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20"/>
  </p:notesMasterIdLst>
  <p:handoutMasterIdLst>
    <p:handoutMasterId r:id="rId21"/>
  </p:handoutMasterIdLst>
  <p:sldIdLst>
    <p:sldId id="256" r:id="rId5"/>
    <p:sldId id="260" r:id="rId6"/>
    <p:sldId id="2147375346" r:id="rId7"/>
    <p:sldId id="2147375347" r:id="rId8"/>
    <p:sldId id="2147375348" r:id="rId9"/>
    <p:sldId id="2147375341" r:id="rId10"/>
    <p:sldId id="270" r:id="rId11"/>
    <p:sldId id="262" r:id="rId12"/>
    <p:sldId id="264" r:id="rId13"/>
    <p:sldId id="268" r:id="rId14"/>
    <p:sldId id="2147375344" r:id="rId15"/>
    <p:sldId id="2147375345" r:id="rId16"/>
    <p:sldId id="266" r:id="rId17"/>
    <p:sldId id="265" r:id="rId18"/>
    <p:sldId id="267" r:id="rId19"/>
  </p:sldIdLst>
  <p:sldSz cx="9144000" cy="5143500" type="screen16x9"/>
  <p:notesSz cx="6858000" cy="9144000"/>
  <p:custDataLst>
    <p:tags r:id="rId2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48" userDrawn="1">
          <p15:clr>
            <a:srgbClr val="747775"/>
          </p15:clr>
        </p15:guide>
        <p15:guide id="2" pos="258" userDrawn="1">
          <p15:clr>
            <a:srgbClr val="747775"/>
          </p15:clr>
        </p15:guide>
        <p15:guide id="3" pos="5497" userDrawn="1">
          <p15:clr>
            <a:srgbClr val="A4A3A4"/>
          </p15:clr>
        </p15:guide>
        <p15:guide id="4" orient="horz" pos="174" userDrawn="1">
          <p15:clr>
            <a:srgbClr val="747775"/>
          </p15:clr>
        </p15:guide>
        <p15:guide id="5" orient="horz" pos="980" userDrawn="1">
          <p15:clr>
            <a:srgbClr val="747775"/>
          </p15:clr>
        </p15:guide>
        <p15:guide id="6" orient="horz" pos="1189" userDrawn="1">
          <p15:clr>
            <a:srgbClr val="747775"/>
          </p15:clr>
        </p15:guide>
        <p15:guide id="8" orient="horz" pos="2506" userDrawn="1">
          <p15:clr>
            <a:srgbClr val="747775"/>
          </p15:clr>
        </p15:guide>
        <p15:guide id="9" orient="horz" pos="2823" userDrawn="1">
          <p15:clr>
            <a:srgbClr val="747775"/>
          </p15:clr>
        </p15:guide>
        <p15:guide id="10" orient="horz" pos="920" userDrawn="1">
          <p15:clr>
            <a:srgbClr val="747775"/>
          </p15:clr>
        </p15:guide>
        <p15:guide id="11" orient="horz" pos="687" userDrawn="1">
          <p15:clr>
            <a:srgbClr val="747775"/>
          </p15:clr>
        </p15:guide>
        <p15:guide id="12" orient="horz" pos="769" userDrawn="1">
          <p15:clr>
            <a:srgbClr val="747775"/>
          </p15:clr>
        </p15:guide>
        <p15:guide id="13" pos="408" userDrawn="1">
          <p15:clr>
            <a:srgbClr val="A4A3A4"/>
          </p15:clr>
        </p15:guide>
        <p15:guide id="14" orient="horz" pos="2414" userDrawn="1">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BC8F07-E8A7-B17B-4AF0-C160FFA1A443}" name="Schulze, Karleen" initials="KS" userId="S::karleen.schulze@PHRI.CA::c9dc5c83-e913-4ff0-9f44-a1e6badedc54" providerId="AD"/>
  <p188:author id="{80E1E611-09C8-A626-D19A-B9AAF581EA15}" name="Sharma, Mike" initials="MS" userId="S::mike.sharma@PHRI.CA::fcd312e1-e9b7-4935-a14a-05c77115ec19" providerId="AD"/>
  <p188:author id="{AC3E5028-F436-AAB3-2827-929C97CC93F5}" name="Kristina Karlsdotter" initials="MH" userId="Kristina Karlsdotter" providerId="None"/>
  <p188:author id="{3B053076-87B0-A35C-90DB-763BA385C872}" name="Moamen Hammad" initials="MH" userId="S::moamen.hammad@primeglobalpeople.com::08addc4b-7eaf-40c0-8bac-7055269c6e4d" providerId="AD"/>
  <p188:author id="{8F4F1484-770B-D90B-A95A-C4CCDCB84F04}" name="Writer" initials="AT" userId="Writer" providerId="None"/>
  <p188:author id="{B48F888D-8A10-FBAE-A800-15EDF4BEB64D}" name="Miller, Jodi" initials="JM" userId="S::jodi.miller@PHRI.CA::2634ace8-b442-4ae4-804a-63f38043f2b1" providerId="AD"/>
  <p188:author id="{BDA91196-6A87-0D32-30B0-A3A3CC2DE9A1}" name="Isobel Markham" initials="IM" userId="Isobel Markham" providerId="None"/>
  <p188:author id="{DF5E409C-72E4-B01B-CA14-394E653D2B47}" name="Camille Du Roure" initials="CD" userId="S::camille.duroure@bayer.com::e44b3ef3-d3e6-470f-a9fe-82dde20a8577" providerId="AD"/>
  <p188:author id="{E9944DDB-411D-B565-500C-F58E1E8BEDC9}" name="Bayer Reviewer" initials="MH" userId="Bayer Reviewer" providerId="None"/>
  <p188:author id="{FFE47EE6-A2F0-13A5-8EE8-3661DB1849A6}" name="Medical Writer" initials="MR"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29C"/>
    <a:srgbClr val="51B848"/>
    <a:srgbClr val="104788"/>
    <a:srgbClr val="0070C0"/>
    <a:srgbClr val="2E6C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565AA0-AFFF-47F4-AA38-C56AC3B621F3}" v="2" dt="2026-10-20T15:27:33.951"/>
    <p1510:client id="{97EBF2D1-F706-420E-A762-ADC714C976B4}" v="75" dt="2026-10-20T16:12:41.099"/>
    <p1510:client id="{C282662B-48CA-44FF-8FA9-7F6BAF1A77FF}" v="2" dt="2026-10-20T14:21:59.4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48"/>
        <p:guide pos="258"/>
        <p:guide pos="5497"/>
        <p:guide orient="horz" pos="174"/>
        <p:guide orient="horz" pos="980"/>
        <p:guide orient="horz" pos="1189"/>
        <p:guide orient="horz" pos="2506"/>
        <p:guide orient="horz" pos="2823"/>
        <p:guide orient="horz" pos="920"/>
        <p:guide orient="horz" pos="687"/>
        <p:guide orient="horz" pos="769"/>
        <p:guide pos="408"/>
        <p:guide orient="horz" pos="2414"/>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amen Hammad" userId="08addc4b-7eaf-40c0-8bac-7055269c6e4d" providerId="ADAL" clId="{EF4772D6-7F10-403A-9C94-380572970FF2}"/>
    <pc:docChg chg="modSld">
      <pc:chgData name="Moamen Hammad" userId="08addc4b-7eaf-40c0-8bac-7055269c6e4d" providerId="ADAL" clId="{EF4772D6-7F10-403A-9C94-380572970FF2}" dt="2026-10-20T16:12:41.099" v="73" actId="20577"/>
      <pc:docMkLst>
        <pc:docMk/>
      </pc:docMkLst>
      <pc:sldChg chg="modSp mod">
        <pc:chgData name="Moamen Hammad" userId="08addc4b-7eaf-40c0-8bac-7055269c6e4d" providerId="ADAL" clId="{EF4772D6-7F10-403A-9C94-380572970FF2}" dt="2026-10-20T16:12:41.099" v="73" actId="20577"/>
        <pc:sldMkLst>
          <pc:docMk/>
          <pc:sldMk cId="4133473410" sldId="2147375347"/>
        </pc:sldMkLst>
        <pc:spChg chg="mod">
          <ac:chgData name="Moamen Hammad" userId="08addc4b-7eaf-40c0-8bac-7055269c6e4d" providerId="ADAL" clId="{EF4772D6-7F10-403A-9C94-380572970FF2}" dt="2026-10-20T16:12:41.099" v="73" actId="20577"/>
          <ac:spMkLst>
            <pc:docMk/>
            <pc:sldMk cId="4133473410" sldId="2147375347"/>
            <ac:spMk id="3" creationId="{47E5D24D-A7FB-31AF-53FC-489BD6311C0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56FDF6-D9D5-6CF0-C054-9F6C6A66DE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712B8F8-0775-FF50-3F9C-B1FA9EEBAC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FF7707-6AD9-4776-A1C4-29B37B89BF2B}" type="datetimeFigureOut">
              <a:rPr lang="en-GB" smtClean="0"/>
              <a:t>20/10/2026</a:t>
            </a:fld>
            <a:endParaRPr lang="en-GB"/>
          </a:p>
        </p:txBody>
      </p:sp>
      <p:sp>
        <p:nvSpPr>
          <p:cNvPr id="4" name="Footer Placeholder 3">
            <a:extLst>
              <a:ext uri="{FF2B5EF4-FFF2-40B4-BE49-F238E27FC236}">
                <a16:creationId xmlns:a16="http://schemas.microsoft.com/office/drawing/2014/main" id="{00B6CCD5-40CF-8723-C89C-576AB5FDBA9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63D6365-8B2A-8057-F57F-DCB5C346DD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1F86ED-7671-4CCE-8EB3-0738BACF0718}" type="slidenum">
              <a:rPr lang="en-GB" smtClean="0"/>
              <a:t>‹#›</a:t>
            </a:fld>
            <a:endParaRPr lang="en-GB"/>
          </a:p>
        </p:txBody>
      </p:sp>
    </p:spTree>
    <p:extLst>
      <p:ext uri="{BB962C8B-B14F-4D97-AF65-F5344CB8AC3E}">
        <p14:creationId xmlns:p14="http://schemas.microsoft.com/office/powerpoint/2010/main" val="3679840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9" name="Google Shape;3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a:extLst>
            <a:ext uri="{FF2B5EF4-FFF2-40B4-BE49-F238E27FC236}">
              <a16:creationId xmlns:a16="http://schemas.microsoft.com/office/drawing/2014/main" id="{44B99508-DA0B-B91B-4073-33EC3063A61E}"/>
            </a:ext>
          </a:extLst>
        </p:cNvPr>
        <p:cNvGrpSpPr/>
        <p:nvPr/>
      </p:nvGrpSpPr>
      <p:grpSpPr>
        <a:xfrm>
          <a:off x="0" y="0"/>
          <a:ext cx="0" cy="0"/>
          <a:chOff x="0" y="0"/>
          <a:chExt cx="0" cy="0"/>
        </a:xfrm>
      </p:grpSpPr>
      <p:sp>
        <p:nvSpPr>
          <p:cNvPr id="43" name="Google Shape;43;g2451cffbbf6_0_1:notes">
            <a:extLst>
              <a:ext uri="{FF2B5EF4-FFF2-40B4-BE49-F238E27FC236}">
                <a16:creationId xmlns:a16="http://schemas.microsoft.com/office/drawing/2014/main" id="{18AC7BB5-4E4D-14F7-C122-C7CBA629BE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44" name="Google Shape;44;g2451cffbbf6_0_1:notes">
            <a:extLst>
              <a:ext uri="{FF2B5EF4-FFF2-40B4-BE49-F238E27FC236}">
                <a16:creationId xmlns:a16="http://schemas.microsoft.com/office/drawing/2014/main" id="{D20FFDC9-3D09-A0A6-E59A-CB3E071928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3959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lvl="0" indent="-298450">
              <a:buClr>
                <a:srgbClr val="000000"/>
              </a:buClr>
              <a:buSzPts val="1100"/>
              <a:buFont typeface="Arial"/>
              <a:buChar char="●"/>
            </a:pPr>
            <a:r>
              <a:rPr lang="en" altLang="zh-CN" b="1"/>
              <a:t>Disease Burden</a:t>
            </a:r>
          </a:p>
          <a:p>
            <a:pPr marL="457200" lvl="0" indent="-298450">
              <a:buClr>
                <a:srgbClr val="000000"/>
              </a:buClr>
              <a:buSzPts val="1100"/>
              <a:buFont typeface="+mj-lt"/>
              <a:buAutoNum type="arabicPeriod"/>
            </a:pPr>
            <a:r>
              <a:rPr lang="en" altLang="zh-CN" b="1">
                <a:effectLst/>
              </a:rPr>
              <a:t>Scale of morbidity</a:t>
            </a:r>
            <a:r>
              <a:rPr lang="en" altLang="zh-CN">
                <a:effectLst/>
              </a:rPr>
              <a:t>: China accounts for about 20% of the global population, yet its annual new stroke cases make up </a:t>
            </a:r>
            <a:r>
              <a:rPr lang="en" altLang="zh-CN" b="1">
                <a:effectLst/>
              </a:rPr>
              <a:t>34%</a:t>
            </a:r>
            <a:r>
              <a:rPr lang="en" altLang="zh-CN">
                <a:effectLst/>
              </a:rPr>
              <a:t> of the world total. In 2021, there were roughly 4.09 million new stroke cases in China versus 11.9 million globally</a:t>
            </a:r>
          </a:p>
          <a:p>
            <a:pPr marL="457200" lvl="0" indent="-298450">
              <a:buClr>
                <a:srgbClr val="000000"/>
              </a:buClr>
              <a:buSzPts val="1100"/>
              <a:buFont typeface="+mj-lt"/>
              <a:buAutoNum type="arabicPeriod"/>
            </a:pPr>
            <a:r>
              <a:rPr lang="en" altLang="zh-CN" b="1">
                <a:effectLst/>
              </a:rPr>
              <a:t>Rank among causes of death</a:t>
            </a:r>
            <a:r>
              <a:rPr lang="en" altLang="zh-CN">
                <a:effectLst/>
              </a:rPr>
              <a:t>: Stroke ranks as the </a:t>
            </a:r>
            <a:r>
              <a:rPr lang="en" altLang="zh-CN" b="1">
                <a:effectLst/>
              </a:rPr>
              <a:t>leading cause of death</a:t>
            </a:r>
            <a:r>
              <a:rPr lang="en" altLang="zh-CN">
                <a:effectLst/>
              </a:rPr>
              <a:t> in China. In developed Western countries, stroke is usually the 3rd to 4th leading killer, with cancer and coronary heart disease contributing more deaths</a:t>
            </a:r>
          </a:p>
          <a:p>
            <a:pPr marL="457200" lvl="0" indent="-298450">
              <a:buClr>
                <a:srgbClr val="000000"/>
              </a:buClr>
              <a:buSzPts val="1100"/>
              <a:buFont typeface="Arial"/>
              <a:buChar char="●"/>
            </a:pPr>
            <a:r>
              <a:rPr lang="en" altLang="zh-CN" b="1"/>
              <a:t>Stroke Subtype Distribution (one of the most critical distinctions)</a:t>
            </a:r>
          </a:p>
          <a:p>
            <a:pPr marL="457200" lvl="0" indent="-298450">
              <a:buClr>
                <a:srgbClr val="000000"/>
              </a:buClr>
              <a:buSzPts val="1100"/>
              <a:buFont typeface="+mj-lt"/>
              <a:buAutoNum type="arabicPeriod"/>
            </a:pPr>
            <a:r>
              <a:rPr lang="en" altLang="zh-CN" b="1">
                <a:effectLst/>
              </a:rPr>
              <a:t>Global (mainly Western populations)</a:t>
            </a:r>
            <a:r>
              <a:rPr lang="en" altLang="zh-CN">
                <a:effectLst/>
              </a:rPr>
              <a:t>: Ischemic stroke accounts for 80%–85%, intracerebral hemorrhage only 10%–15%; hemorrhagic stroke is relatively rare.</a:t>
            </a:r>
          </a:p>
          <a:p>
            <a:pPr marL="457200" lvl="0" indent="-298450">
              <a:buClr>
                <a:srgbClr val="000000"/>
              </a:buClr>
              <a:buSzPts val="1100"/>
              <a:buFont typeface="+mj-lt"/>
              <a:buAutoNum type="arabicPeriod"/>
            </a:pPr>
            <a:r>
              <a:rPr lang="en" altLang="zh-CN" b="1">
                <a:effectLst/>
              </a:rPr>
              <a:t>China</a:t>
            </a:r>
            <a:r>
              <a:rPr lang="en" altLang="zh-CN">
                <a:effectLst/>
              </a:rPr>
              <a:t>: The proportion of intracerebral hemorrhage is markedly higher, at approximately </a:t>
            </a:r>
            <a:r>
              <a:rPr lang="en" altLang="zh-CN" b="1">
                <a:effectLst/>
              </a:rPr>
              <a:t>28%–30%</a:t>
            </a:r>
            <a:r>
              <a:rPr lang="en" altLang="zh-CN">
                <a:effectLst/>
              </a:rPr>
              <a:t>, while ischemic stroke accounts for about 68%. Hemorrhagic stroke contributes substantially to death and disability in China; nearly half of stroke deaths are caused by intracerebral hemorrhage, far exceeding rates in Western countries</a:t>
            </a:r>
          </a:p>
          <a:p>
            <a:pPr marL="457200" lvl="0" indent="-298450">
              <a:buClr>
                <a:srgbClr val="000000"/>
              </a:buClr>
              <a:buSzPts val="1100"/>
              <a:buFont typeface="Arial"/>
              <a:buChar char="●"/>
            </a:pPr>
            <a:r>
              <a:rPr lang="en" altLang="zh-CN" b="1"/>
              <a:t>Differences in vascular lesions for ischemic stroke</a:t>
            </a:r>
            <a:endParaRPr lang="en" altLang="zh-CN"/>
          </a:p>
          <a:p>
            <a:pPr marL="457200" lvl="0" indent="-298450">
              <a:buClr>
                <a:srgbClr val="000000"/>
              </a:buClr>
              <a:buSzPts val="1100"/>
              <a:buFont typeface="Arial"/>
              <a:buChar char="●"/>
            </a:pPr>
            <a:r>
              <a:rPr lang="en" altLang="zh-CN">
                <a:effectLst/>
              </a:rPr>
              <a:t>Chinese patients with ischemic stroke: </a:t>
            </a:r>
            <a:r>
              <a:rPr lang="en" altLang="zh-CN" b="1">
                <a:effectLst/>
              </a:rPr>
              <a:t>intracranial arterial stenosis</a:t>
            </a:r>
            <a:r>
              <a:rPr lang="en" altLang="zh-CN">
                <a:effectLst/>
              </a:rPr>
              <a:t> predominates (e.g., middle cerebral artery).</a:t>
            </a:r>
          </a:p>
          <a:p>
            <a:pPr marL="457200" lvl="0" indent="-298450">
              <a:buClr>
                <a:srgbClr val="000000"/>
              </a:buClr>
              <a:buSzPts val="1100"/>
              <a:buFont typeface="Arial"/>
              <a:buChar char="●"/>
            </a:pPr>
            <a:r>
              <a:rPr lang="en" altLang="zh-CN">
                <a:effectLst/>
              </a:rPr>
              <a:t>White populations in Europe and America: </a:t>
            </a:r>
            <a:r>
              <a:rPr lang="en" altLang="zh-CN" b="1">
                <a:effectLst/>
              </a:rPr>
              <a:t>extracranial carotid artery stenosis</a:t>
            </a:r>
            <a:r>
              <a:rPr lang="en" altLang="zh-CN">
                <a:effectLst/>
              </a:rPr>
              <a:t> is more common</a:t>
            </a:r>
            <a:endParaRPr kumimoji="1" lang="zh-CN" altLang="en-US"/>
          </a:p>
          <a:p>
            <a:endParaRPr lang="en-GB"/>
          </a:p>
        </p:txBody>
      </p:sp>
    </p:spTree>
    <p:extLst>
      <p:ext uri="{BB962C8B-B14F-4D97-AF65-F5344CB8AC3E}">
        <p14:creationId xmlns:p14="http://schemas.microsoft.com/office/powerpoint/2010/main" val="2088737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a:solidFill>
                  <a:srgbClr val="000000"/>
                </a:solidFill>
                <a:effectLst/>
                <a:latin typeface="Arial"/>
                <a:ea typeface="Arial"/>
                <a:cs typeface="Arial"/>
                <a:sym typeface="Arial"/>
              </a:rPr>
              <a:t>China Stroke Prevention and Control Report 2024: An executive summary - </a:t>
            </a:r>
            <a:r>
              <a:rPr lang="en-US" sz="1100" b="0" i="0" u="none" strike="noStrike" cap="none">
                <a:solidFill>
                  <a:srgbClr val="000000"/>
                </a:solidFill>
                <a:effectLst/>
                <a:latin typeface="Arial"/>
                <a:ea typeface="Arial"/>
                <a:cs typeface="Arial"/>
                <a:sym typeface="Arial"/>
              </a:rPr>
              <a:t>National Program for Stroke Prevention and Million Disability Reduction Initiative Expert Committee. China Stroke Prevention and Control Report 2024: An executive summary. Brain Circ. 2025 Dec 15;11(4):251-260. doi: 10.4103/bc.bc_198_25. PMID: 41531871; PMCID: PMC12795483.</a:t>
            </a:r>
            <a:endParaRPr lang="en-US" sz="1100" b="1" i="0" u="none" strike="noStrike" cap="none">
              <a:solidFill>
                <a:srgbClr val="000000"/>
              </a:solidFill>
              <a:effectLst/>
              <a:latin typeface="Arial"/>
              <a:ea typeface="Arial"/>
              <a:cs typeface="Arial"/>
              <a:sym typeface="Arial"/>
            </a:endParaRPr>
          </a:p>
          <a:p>
            <a:endParaRPr lang="en-GB"/>
          </a:p>
        </p:txBody>
      </p:sp>
    </p:spTree>
    <p:extLst>
      <p:ext uri="{BB962C8B-B14F-4D97-AF65-F5344CB8AC3E}">
        <p14:creationId xmlns:p14="http://schemas.microsoft.com/office/powerpoint/2010/main" val="3143141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lvl="0" indent="-298450">
              <a:buClr>
                <a:srgbClr val="000000"/>
              </a:buClr>
              <a:buSzPts val="1100"/>
              <a:buFont typeface="Arial"/>
              <a:buChar char="●"/>
            </a:pPr>
            <a:r>
              <a:rPr lang="en-US"/>
              <a:t>The rate of stroke recurrence in CHANCE was almost double the rate in POINT</a:t>
            </a:r>
          </a:p>
          <a:p>
            <a:pPr marL="457200" lvl="0" indent="-298450">
              <a:buClr>
                <a:srgbClr val="000000"/>
              </a:buClr>
              <a:buSzPts val="1100"/>
              <a:buFont typeface="Arial"/>
              <a:buChar char="●"/>
            </a:pPr>
            <a:r>
              <a:rPr lang="en-US"/>
              <a:t>Please focus only on the rate of stroke occurrence and bleeding  here. The rest of the information is irrelevant and detracts from the message.</a:t>
            </a:r>
          </a:p>
          <a:p>
            <a:pPr marL="457200" lvl="0" indent="-298450">
              <a:buClr>
                <a:srgbClr val="000000"/>
              </a:buClr>
              <a:buSzPts val="1100"/>
              <a:buFont typeface="Arial"/>
              <a:buChar char="●"/>
            </a:pPr>
            <a:r>
              <a:rPr lang="en-US"/>
              <a:t>“We observed a higher rate of stroke occurrence in the CHANCE trial that enrolled Chinese patients than in the POINT trial from the US. Conversely, major bleeding was increased in the DAPT group only in POINT”</a:t>
            </a:r>
          </a:p>
          <a:p>
            <a:endParaRPr lang="en-GB"/>
          </a:p>
        </p:txBody>
      </p:sp>
    </p:spTree>
    <p:extLst>
      <p:ext uri="{BB962C8B-B14F-4D97-AF65-F5344CB8AC3E}">
        <p14:creationId xmlns:p14="http://schemas.microsoft.com/office/powerpoint/2010/main" val="352890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The values in the red rectangles can be commented on during the presentation as they represent some differences at baseline.</a:t>
            </a:r>
          </a:p>
          <a:p>
            <a:endParaRPr lang="en-GB"/>
          </a:p>
        </p:txBody>
      </p:sp>
    </p:spTree>
    <p:extLst>
      <p:ext uri="{BB962C8B-B14F-4D97-AF65-F5344CB8AC3E}">
        <p14:creationId xmlns:p14="http://schemas.microsoft.com/office/powerpoint/2010/main" val="148171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lvl="0" indent="-298450">
              <a:buClr>
                <a:srgbClr val="000000"/>
              </a:buClr>
              <a:buSzPts val="1100"/>
              <a:buFont typeface="Arial"/>
              <a:buChar char="●"/>
            </a:pPr>
            <a:r>
              <a:rPr lang="en-US"/>
              <a:t>“The occurrence of ischemic stroke is reduced by asundexian with a hazard ratio of 0.68”</a:t>
            </a:r>
          </a:p>
          <a:p>
            <a:pPr marL="457200" lvl="0" indent="-298450">
              <a:buClr>
                <a:srgbClr val="000000"/>
              </a:buClr>
              <a:buSzPts val="1100"/>
              <a:buFont typeface="Arial"/>
              <a:buChar char="●"/>
            </a:pPr>
            <a:r>
              <a:rPr lang="en-US"/>
              <a:t>“The occurrence of ISTH major bleeding and hemorrhagic stroke is similar between asundexian and placebo”</a:t>
            </a:r>
          </a:p>
          <a:p>
            <a:endParaRPr lang="en-GB"/>
          </a:p>
        </p:txBody>
      </p:sp>
    </p:spTree>
    <p:extLst>
      <p:ext uri="{BB962C8B-B14F-4D97-AF65-F5344CB8AC3E}">
        <p14:creationId xmlns:p14="http://schemas.microsoft.com/office/powerpoint/2010/main" val="922847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“The effect of asundexian is consistent across major subgroups including: age, sex, risk factors, TOAST stroke subtypes, stroke severity and single or dual antiplatelet therapy”</a:t>
            </a:r>
          </a:p>
          <a:p>
            <a:endParaRPr lang="en-GB"/>
          </a:p>
        </p:txBody>
      </p:sp>
    </p:spTree>
    <p:extLst>
      <p:ext uri="{BB962C8B-B14F-4D97-AF65-F5344CB8AC3E}">
        <p14:creationId xmlns:p14="http://schemas.microsoft.com/office/powerpoint/2010/main" val="9831750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eg"/><Relationship Id="rId7" Type="http://schemas.microsoft.com/office/2007/relationships/hdphoto" Target="../media/hdphoto1.wdp"/><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2.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rgbClr val="104788"/>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11175" y="3226175"/>
            <a:ext cx="3679500" cy="1010400"/>
          </a:xfrm>
          <a:prstGeom prst="rect">
            <a:avLst/>
          </a:prstGeom>
        </p:spPr>
        <p:txBody>
          <a:bodyPr spcFirstLastPara="1" wrap="square" lIns="91425" tIns="91425" rIns="91425" bIns="91425" anchor="b" anchorCtr="0">
            <a:normAutofit/>
          </a:bodyPr>
          <a:lstStyle>
            <a:lvl1pPr lvl="0">
              <a:spcBef>
                <a:spcPts val="0"/>
              </a:spcBef>
              <a:spcAft>
                <a:spcPts val="0"/>
              </a:spcAft>
              <a:buClr>
                <a:srgbClr val="1D429C"/>
              </a:buClr>
              <a:buSzPts val="3000"/>
              <a:buNone/>
              <a:defRPr sz="4000" b="1">
                <a:solidFill>
                  <a:schemeClr val="bg1"/>
                </a:solidFill>
              </a:defRPr>
            </a:lvl1pPr>
            <a:lvl2pPr lvl="1" algn="ctr">
              <a:spcBef>
                <a:spcPts val="0"/>
              </a:spcBef>
              <a:spcAft>
                <a:spcPts val="0"/>
              </a:spcAft>
              <a:buClr>
                <a:srgbClr val="333132"/>
              </a:buClr>
              <a:buSzPts val="3000"/>
              <a:buNone/>
              <a:defRPr sz="4000" b="1">
                <a:solidFill>
                  <a:srgbClr val="333132"/>
                </a:solidFill>
              </a:defRPr>
            </a:lvl2pPr>
            <a:lvl3pPr lvl="2" algn="ctr">
              <a:spcBef>
                <a:spcPts val="0"/>
              </a:spcBef>
              <a:spcAft>
                <a:spcPts val="0"/>
              </a:spcAft>
              <a:buClr>
                <a:srgbClr val="333132"/>
              </a:buClr>
              <a:buSzPts val="3000"/>
              <a:buNone/>
              <a:defRPr sz="4000" b="1">
                <a:solidFill>
                  <a:srgbClr val="333132"/>
                </a:solidFill>
              </a:defRPr>
            </a:lvl3pPr>
            <a:lvl4pPr lvl="3" algn="ctr">
              <a:spcBef>
                <a:spcPts val="0"/>
              </a:spcBef>
              <a:spcAft>
                <a:spcPts val="0"/>
              </a:spcAft>
              <a:buClr>
                <a:srgbClr val="333132"/>
              </a:buClr>
              <a:buSzPts val="3000"/>
              <a:buNone/>
              <a:defRPr sz="4000" b="1">
                <a:solidFill>
                  <a:srgbClr val="333132"/>
                </a:solidFill>
              </a:defRPr>
            </a:lvl4pPr>
            <a:lvl5pPr lvl="4" algn="ctr">
              <a:spcBef>
                <a:spcPts val="0"/>
              </a:spcBef>
              <a:spcAft>
                <a:spcPts val="0"/>
              </a:spcAft>
              <a:buClr>
                <a:srgbClr val="333132"/>
              </a:buClr>
              <a:buSzPts val="3000"/>
              <a:buNone/>
              <a:defRPr sz="4000" b="1">
                <a:solidFill>
                  <a:srgbClr val="333132"/>
                </a:solidFill>
              </a:defRPr>
            </a:lvl5pPr>
            <a:lvl6pPr lvl="5" algn="ctr">
              <a:spcBef>
                <a:spcPts val="0"/>
              </a:spcBef>
              <a:spcAft>
                <a:spcPts val="0"/>
              </a:spcAft>
              <a:buClr>
                <a:srgbClr val="333132"/>
              </a:buClr>
              <a:buSzPts val="3000"/>
              <a:buNone/>
              <a:defRPr sz="4000" b="1">
                <a:solidFill>
                  <a:srgbClr val="333132"/>
                </a:solidFill>
              </a:defRPr>
            </a:lvl6pPr>
            <a:lvl7pPr lvl="6" algn="ctr">
              <a:spcBef>
                <a:spcPts val="0"/>
              </a:spcBef>
              <a:spcAft>
                <a:spcPts val="0"/>
              </a:spcAft>
              <a:buClr>
                <a:srgbClr val="333132"/>
              </a:buClr>
              <a:buSzPts val="3000"/>
              <a:buNone/>
              <a:defRPr sz="4000" b="1">
                <a:solidFill>
                  <a:srgbClr val="333132"/>
                </a:solidFill>
              </a:defRPr>
            </a:lvl7pPr>
            <a:lvl8pPr lvl="7" algn="ctr">
              <a:spcBef>
                <a:spcPts val="0"/>
              </a:spcBef>
              <a:spcAft>
                <a:spcPts val="0"/>
              </a:spcAft>
              <a:buClr>
                <a:srgbClr val="333132"/>
              </a:buClr>
              <a:buSzPts val="3000"/>
              <a:buNone/>
              <a:defRPr sz="4000" b="1">
                <a:solidFill>
                  <a:srgbClr val="333132"/>
                </a:solidFill>
              </a:defRPr>
            </a:lvl8pPr>
            <a:lvl9pPr lvl="8" algn="ctr">
              <a:spcBef>
                <a:spcPts val="0"/>
              </a:spcBef>
              <a:spcAft>
                <a:spcPts val="0"/>
              </a:spcAft>
              <a:buClr>
                <a:srgbClr val="333132"/>
              </a:buClr>
              <a:buSzPts val="3000"/>
              <a:buNone/>
              <a:defRPr sz="4000" b="1">
                <a:solidFill>
                  <a:srgbClr val="333132"/>
                </a:solidFill>
              </a:defRPr>
            </a:lvl9pPr>
          </a:lstStyle>
          <a:p>
            <a:endParaRPr/>
          </a:p>
        </p:txBody>
      </p:sp>
      <p:pic>
        <p:nvPicPr>
          <p:cNvPr id="3" name="Picture 2">
            <a:extLst>
              <a:ext uri="{FF2B5EF4-FFF2-40B4-BE49-F238E27FC236}">
                <a16:creationId xmlns:a16="http://schemas.microsoft.com/office/drawing/2014/main" id="{1A864AC7-29CC-5695-8E2B-20B955750A72}"/>
              </a:ext>
            </a:extLst>
          </p:cNvPr>
          <p:cNvPicPr>
            <a:picLocks noChangeAspect="1"/>
          </p:cNvPicPr>
          <p:nvPr userDrawn="1"/>
        </p:nvPicPr>
        <p:blipFill>
          <a:blip r:embed="rId3"/>
          <a:stretch>
            <a:fillRect/>
          </a:stretch>
        </p:blipFill>
        <p:spPr>
          <a:xfrm>
            <a:off x="2286000" y="0"/>
            <a:ext cx="6858000" cy="5143500"/>
          </a:xfrm>
          <a:prstGeom prst="rect">
            <a:avLst/>
          </a:prstGeom>
        </p:spPr>
      </p:pic>
      <p:pic>
        <p:nvPicPr>
          <p:cNvPr id="5" name="Picture 4">
            <a:extLst>
              <a:ext uri="{FF2B5EF4-FFF2-40B4-BE49-F238E27FC236}">
                <a16:creationId xmlns:a16="http://schemas.microsoft.com/office/drawing/2014/main" id="{36D7FE91-950F-54CA-C4E2-5AB2D4666717}"/>
              </a:ext>
            </a:extLst>
          </p:cNvPr>
          <p:cNvPicPr>
            <a:picLocks noChangeAspect="1"/>
          </p:cNvPicPr>
          <p:nvPr userDrawn="1"/>
        </p:nvPicPr>
        <p:blipFill>
          <a:blip r:embed="rId4"/>
          <a:stretch>
            <a:fillRect/>
          </a:stretch>
        </p:blipFill>
        <p:spPr>
          <a:xfrm>
            <a:off x="114919" y="4685616"/>
            <a:ext cx="1357351" cy="309086"/>
          </a:xfrm>
          <a:prstGeom prst="rect">
            <a:avLst/>
          </a:prstGeom>
        </p:spPr>
      </p:pic>
      <p:pic>
        <p:nvPicPr>
          <p:cNvPr id="7" name="Picture 6" descr="The McMaster Logo - McMaster Brand">
            <a:extLst>
              <a:ext uri="{FF2B5EF4-FFF2-40B4-BE49-F238E27FC236}">
                <a16:creationId xmlns:a16="http://schemas.microsoft.com/office/drawing/2014/main" id="{CEA5610F-4810-A6E0-90C9-82BE87E44C94}"/>
              </a:ext>
            </a:extLst>
          </p:cNvPr>
          <p:cNvPicPr>
            <a:picLocks noChangeAspect="1"/>
          </p:cNvPicPr>
          <p:nvPr userDrawn="1"/>
        </p:nvPicPr>
        <p:blipFill>
          <a:blip r:embed="rId5"/>
          <a:stretch>
            <a:fillRect/>
          </a:stretch>
        </p:blipFill>
        <p:spPr>
          <a:xfrm>
            <a:off x="1608092" y="4688794"/>
            <a:ext cx="736755" cy="388665"/>
          </a:xfrm>
          <a:prstGeom prst="rect">
            <a:avLst/>
          </a:prstGeom>
        </p:spPr>
      </p:pic>
      <p:pic>
        <p:nvPicPr>
          <p:cNvPr id="4" name="图片 1">
            <a:extLst>
              <a:ext uri="{FF2B5EF4-FFF2-40B4-BE49-F238E27FC236}">
                <a16:creationId xmlns:a16="http://schemas.microsoft.com/office/drawing/2014/main" id="{D1B2D195-750C-1827-EF2A-0A3A8A91A7E7}"/>
              </a:ext>
            </a:extLst>
          </p:cNvPr>
          <p:cNvPicPr>
            <a:picLocks noChangeAspect="1"/>
          </p:cNvPicPr>
          <p:nvPr userDrawn="1"/>
        </p:nvPicPr>
        <p:blipFill>
          <a:blip r:embed="rId6">
            <a:extLst>
              <a:ext uri="{BEBA8EAE-BF5A-486C-A8C5-ECC9F3942E4B}">
                <a14:imgProps xmlns:a14="http://schemas.microsoft.com/office/drawing/2010/main">
                  <a14:imgLayer r:embed="rId7">
                    <a14:imgEffect>
                      <a14:backgroundRemoval t="8197" b="93648" l="8879" r="91355">
                        <a14:foregroundMark x1="8879" y1="17623" x2="85514" y2="14959"/>
                        <a14:foregroundMark x1="43458" y1="94057" x2="43458" y2="94057"/>
                        <a14:foregroundMark x1="84112" y1="57172" x2="82477" y2="38730"/>
                        <a14:foregroundMark x1="84112" y1="66393" x2="16355" y2="9836"/>
                        <a14:foregroundMark x1="90654" y1="29508" x2="87150" y2="14959"/>
                        <a14:foregroundMark x1="79439" y1="9016" x2="70561" y2="8197"/>
                        <a14:foregroundMark x1="89720" y1="20697" x2="89720" y2="20697"/>
                        <a14:foregroundMark x1="91355" y1="23156" x2="89720" y2="33607"/>
                      </a14:backgroundRemoval>
                    </a14:imgEffect>
                  </a14:imgLayer>
                </a14:imgProps>
              </a:ext>
            </a:extLst>
          </a:blip>
          <a:stretch>
            <a:fillRect/>
          </a:stretch>
        </p:blipFill>
        <p:spPr>
          <a:xfrm>
            <a:off x="2385200" y="4706790"/>
            <a:ext cx="340878" cy="388665"/>
          </a:xfrm>
          <a:prstGeom prst="rect">
            <a:avLst/>
          </a:prstGeom>
        </p:spPr>
      </p:pic>
      <p:pic>
        <p:nvPicPr>
          <p:cNvPr id="8" name="图片 2">
            <a:extLst>
              <a:ext uri="{FF2B5EF4-FFF2-40B4-BE49-F238E27FC236}">
                <a16:creationId xmlns:a16="http://schemas.microsoft.com/office/drawing/2014/main" id="{B6B106A9-D0FC-B879-F459-4DF18B276A67}"/>
              </a:ext>
            </a:extLst>
          </p:cNvPr>
          <p:cNvPicPr>
            <a:picLocks noChangeAspect="1"/>
          </p:cNvPicPr>
          <p:nvPr userDrawn="1"/>
        </p:nvPicPr>
        <p:blipFill>
          <a:blip r:embed="rId8">
            <a:extLst>
              <a:ext uri="{BEBA8EAE-BF5A-486C-A8C5-ECC9F3942E4B}">
                <a14:imgProps xmlns:a14="http://schemas.microsoft.com/office/drawing/2010/main">
                  <a14:imgLayer r:embed="rId9">
                    <a14:imgEffect>
                      <a14:backgroundRemoval t="4906" b="96226" l="4478" r="92289">
                        <a14:foregroundMark x1="8955" y1="20000" x2="47512" y2="85849"/>
                        <a14:foregroundMark x1="53483" y1="60943" x2="48507" y2="24528"/>
                        <a14:foregroundMark x1="29602" y1="42830" x2="76866" y2="42075"/>
                        <a14:foregroundMark x1="32090" y1="27736" x2="81095" y2="29811"/>
                        <a14:foregroundMark x1="33831" y1="19434" x2="75124" y2="21887"/>
                        <a14:foregroundMark x1="52736" y1="14717" x2="41542" y2="42075"/>
                        <a14:foregroundMark x1="41542" y1="18113" x2="13184" y2="43396"/>
                        <a14:foregroundMark x1="20149" y1="26604" x2="48507" y2="44151"/>
                        <a14:foregroundMark x1="21891" y1="60943" x2="77612" y2="60943"/>
                        <a14:foregroundMark x1="45771" y1="53774" x2="78358" y2="54528"/>
                        <a14:foregroundMark x1="4726" y1="55094" x2="4726" y2="55094"/>
                        <a14:foregroundMark x1="20149" y1="55094" x2="20149" y2="55094"/>
                        <a14:foregroundMark x1="30348" y1="55094" x2="30348" y2="55094"/>
                        <a14:foregroundMark x1="32090" y1="55094" x2="32090" y2="55094"/>
                        <a14:foregroundMark x1="32090" y1="53774" x2="31343" y2="47925"/>
                        <a14:foregroundMark x1="15920" y1="71509" x2="71642" y2="72075"/>
                        <a14:foregroundMark x1="75124" y1="70189" x2="68159" y2="59623"/>
                        <a14:foregroundMark x1="68159" y1="38302" x2="64677" y2="25849"/>
                        <a14:foregroundMark x1="68905" y1="40189" x2="76866" y2="40755"/>
                        <a14:foregroundMark x1="56219" y1="34906" x2="79353" y2="36226"/>
                        <a14:foregroundMark x1="89552" y1="26604" x2="84577" y2="16792"/>
                        <a14:foregroundMark x1="70647" y1="12830" x2="54478" y2="5660"/>
                        <a14:foregroundMark x1="49254" y1="5094" x2="15920" y2="20566"/>
                        <a14:foregroundMark x1="9701" y1="26604" x2="7960" y2="63019"/>
                        <a14:foregroundMark x1="9701" y1="65660" x2="9701" y2="77925"/>
                        <a14:foregroundMark x1="12438" y1="44151" x2="11443" y2="65660"/>
                        <a14:foregroundMark x1="25124" y1="53208" x2="46766" y2="55094"/>
                        <a14:foregroundMark x1="8955" y1="76604" x2="53483" y2="93585"/>
                        <a14:foregroundMark x1="53483" y1="92830" x2="77612" y2="85849"/>
                        <a14:foregroundMark x1="79353" y1="84528" x2="87811" y2="73396"/>
                        <a14:foregroundMark x1="91294" y1="60943" x2="90547" y2="42075"/>
                        <a14:foregroundMark x1="91294" y1="29057" x2="92289" y2="73396"/>
                        <a14:foregroundMark x1="86070" y1="83208" x2="56219" y2="90377"/>
                        <a14:foregroundMark x1="14179" y1="83208" x2="47512" y2="94151"/>
                        <a14:foregroundMark x1="50995" y1="96226" x2="62935" y2="92830"/>
                        <a14:foregroundMark x1="21891" y1="29057" x2="49254" y2="16792"/>
                        <a14:foregroundMark x1="57960" y1="16038" x2="70647" y2="23208"/>
                        <a14:foregroundMark x1="59453" y1="23208" x2="69900" y2="21321"/>
                        <a14:foregroundMark x1="68159" y1="20000" x2="61194" y2="18113"/>
                        <a14:foregroundMark x1="59453" y1="20943" x2="59453" y2="20943"/>
                        <a14:foregroundMark x1="62687" y1="19811" x2="60945" y2="20377"/>
                        <a14:foregroundMark x1="59453" y1="19811" x2="74627" y2="22830"/>
                      </a14:backgroundRemoval>
                    </a14:imgEffect>
                  </a14:imgLayer>
                </a14:imgProps>
              </a:ext>
            </a:extLst>
          </a:blip>
          <a:stretch>
            <a:fillRect/>
          </a:stretch>
        </p:blipFill>
        <p:spPr>
          <a:xfrm>
            <a:off x="2749115" y="4689596"/>
            <a:ext cx="320881" cy="423052"/>
          </a:xfrm>
          <a:prstGeom prst="rect">
            <a:avLst/>
          </a:prstGeom>
        </p:spPr>
      </p:pic>
    </p:spTree>
    <p:custDataLst>
      <p:tags r:id="rId1"/>
    </p:custData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dpi="0" rotWithShape="1">
          <a:blip r:embed="rId3">
            <a:lum/>
          </a:blip>
          <a:srcRect/>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511175" y="3226175"/>
            <a:ext cx="3679500" cy="1010400"/>
          </a:xfrm>
          <a:prstGeom prst="rect">
            <a:avLst/>
          </a:prstGeom>
        </p:spPr>
        <p:txBody>
          <a:bodyPr spcFirstLastPara="1" wrap="square" lIns="91425" tIns="91425" rIns="91425" bIns="91425" anchor="b" anchorCtr="0">
            <a:normAutofit/>
          </a:bodyPr>
          <a:lstStyle>
            <a:lvl1pPr lvl="0">
              <a:spcBef>
                <a:spcPts val="0"/>
              </a:spcBef>
              <a:spcAft>
                <a:spcPts val="0"/>
              </a:spcAft>
              <a:buClr>
                <a:srgbClr val="1D429C"/>
              </a:buClr>
              <a:buSzPts val="3000"/>
              <a:buNone/>
              <a:defRPr sz="4000" b="1">
                <a:solidFill>
                  <a:srgbClr val="1D429C"/>
                </a:solidFill>
              </a:defRPr>
            </a:lvl1pPr>
            <a:lvl2pPr lvl="1" algn="ctr">
              <a:spcBef>
                <a:spcPts val="0"/>
              </a:spcBef>
              <a:spcAft>
                <a:spcPts val="0"/>
              </a:spcAft>
              <a:buClr>
                <a:srgbClr val="333132"/>
              </a:buClr>
              <a:buSzPts val="3000"/>
              <a:buNone/>
              <a:defRPr sz="4000" b="1">
                <a:solidFill>
                  <a:srgbClr val="333132"/>
                </a:solidFill>
              </a:defRPr>
            </a:lvl2pPr>
            <a:lvl3pPr lvl="2" algn="ctr">
              <a:spcBef>
                <a:spcPts val="0"/>
              </a:spcBef>
              <a:spcAft>
                <a:spcPts val="0"/>
              </a:spcAft>
              <a:buClr>
                <a:srgbClr val="333132"/>
              </a:buClr>
              <a:buSzPts val="3000"/>
              <a:buNone/>
              <a:defRPr sz="4000" b="1">
                <a:solidFill>
                  <a:srgbClr val="333132"/>
                </a:solidFill>
              </a:defRPr>
            </a:lvl3pPr>
            <a:lvl4pPr lvl="3" algn="ctr">
              <a:spcBef>
                <a:spcPts val="0"/>
              </a:spcBef>
              <a:spcAft>
                <a:spcPts val="0"/>
              </a:spcAft>
              <a:buClr>
                <a:srgbClr val="333132"/>
              </a:buClr>
              <a:buSzPts val="3000"/>
              <a:buNone/>
              <a:defRPr sz="4000" b="1">
                <a:solidFill>
                  <a:srgbClr val="333132"/>
                </a:solidFill>
              </a:defRPr>
            </a:lvl4pPr>
            <a:lvl5pPr lvl="4" algn="ctr">
              <a:spcBef>
                <a:spcPts val="0"/>
              </a:spcBef>
              <a:spcAft>
                <a:spcPts val="0"/>
              </a:spcAft>
              <a:buClr>
                <a:srgbClr val="333132"/>
              </a:buClr>
              <a:buSzPts val="3000"/>
              <a:buNone/>
              <a:defRPr sz="4000" b="1">
                <a:solidFill>
                  <a:srgbClr val="333132"/>
                </a:solidFill>
              </a:defRPr>
            </a:lvl5pPr>
            <a:lvl6pPr lvl="5" algn="ctr">
              <a:spcBef>
                <a:spcPts val="0"/>
              </a:spcBef>
              <a:spcAft>
                <a:spcPts val="0"/>
              </a:spcAft>
              <a:buClr>
                <a:srgbClr val="333132"/>
              </a:buClr>
              <a:buSzPts val="3000"/>
              <a:buNone/>
              <a:defRPr sz="4000" b="1">
                <a:solidFill>
                  <a:srgbClr val="333132"/>
                </a:solidFill>
              </a:defRPr>
            </a:lvl6pPr>
            <a:lvl7pPr lvl="6" algn="ctr">
              <a:spcBef>
                <a:spcPts val="0"/>
              </a:spcBef>
              <a:spcAft>
                <a:spcPts val="0"/>
              </a:spcAft>
              <a:buClr>
                <a:srgbClr val="333132"/>
              </a:buClr>
              <a:buSzPts val="3000"/>
              <a:buNone/>
              <a:defRPr sz="4000" b="1">
                <a:solidFill>
                  <a:srgbClr val="333132"/>
                </a:solidFill>
              </a:defRPr>
            </a:lvl7pPr>
            <a:lvl8pPr lvl="7" algn="ctr">
              <a:spcBef>
                <a:spcPts val="0"/>
              </a:spcBef>
              <a:spcAft>
                <a:spcPts val="0"/>
              </a:spcAft>
              <a:buClr>
                <a:srgbClr val="333132"/>
              </a:buClr>
              <a:buSzPts val="3000"/>
              <a:buNone/>
              <a:defRPr sz="4000" b="1">
                <a:solidFill>
                  <a:srgbClr val="333132"/>
                </a:solidFill>
              </a:defRPr>
            </a:lvl8pPr>
            <a:lvl9pPr lvl="8" algn="ctr">
              <a:spcBef>
                <a:spcPts val="0"/>
              </a:spcBef>
              <a:spcAft>
                <a:spcPts val="0"/>
              </a:spcAft>
              <a:buClr>
                <a:srgbClr val="333132"/>
              </a:buClr>
              <a:buSzPts val="3000"/>
              <a:buNone/>
              <a:defRPr sz="4000" b="1">
                <a:solidFill>
                  <a:srgbClr val="333132"/>
                </a:solidFill>
              </a:defRPr>
            </a:lvl9pPr>
          </a:lstStyle>
          <a:p>
            <a:endParaRPr/>
          </a:p>
        </p:txBody>
      </p:sp>
    </p:spTree>
    <p:custDataLst>
      <p:tags r:id="rId1"/>
    </p:custData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bg1"/>
        </a:solidFill>
        <a:effectLst/>
      </p:bgPr>
    </p:bg>
    <p:spTree>
      <p:nvGrpSpPr>
        <p:cNvPr id="1" name="Shape 12"/>
        <p:cNvGrpSpPr/>
        <p:nvPr/>
      </p:nvGrpSpPr>
      <p:grpSpPr>
        <a:xfrm>
          <a:off x="0" y="0"/>
          <a:ext cx="0" cy="0"/>
          <a:chOff x="0" y="0"/>
          <a:chExt cx="0" cy="0"/>
        </a:xfrm>
      </p:grpSpPr>
      <p:sp>
        <p:nvSpPr>
          <p:cNvPr id="13" name="Google Shape;13;p4"/>
          <p:cNvSpPr txBox="1">
            <a:spLocks noGrp="1"/>
          </p:cNvSpPr>
          <p:nvPr>
            <p:ph type="title"/>
          </p:nvPr>
        </p:nvSpPr>
        <p:spPr>
          <a:xfrm>
            <a:off x="311151" y="451636"/>
            <a:ext cx="6551509" cy="573087"/>
          </a:xfrm>
          <a:prstGeom prst="rect">
            <a:avLst/>
          </a:prstGeom>
        </p:spPr>
        <p:txBody>
          <a:bodyPr spcFirstLastPara="1" wrap="square" lIns="91425" tIns="91425" rIns="91425" bIns="91425" anchor="b" anchorCtr="0">
            <a:noAutofit/>
          </a:bodyPr>
          <a:lstStyle>
            <a:lvl1pPr lvl="0">
              <a:spcBef>
                <a:spcPts val="0"/>
              </a:spcBef>
              <a:spcAft>
                <a:spcPts val="0"/>
              </a:spcAft>
              <a:buSzPts val="27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 name="Google Shape;14;p4"/>
          <p:cNvSpPr txBox="1">
            <a:spLocks noGrp="1"/>
          </p:cNvSpPr>
          <p:nvPr>
            <p:ph type="body" idx="1" hasCustomPrompt="1"/>
          </p:nvPr>
        </p:nvSpPr>
        <p:spPr>
          <a:xfrm>
            <a:off x="311151" y="1332818"/>
            <a:ext cx="8521700" cy="3190875"/>
          </a:xfrm>
          <a:prstGeom prst="rect">
            <a:avLst/>
          </a:prstGeom>
        </p:spPr>
        <p:txBody>
          <a:bodyPr spcFirstLastPara="1" wrap="square" lIns="91425" tIns="91425" rIns="91425" bIns="91425" anchor="t" anchorCtr="0">
            <a:noAutofit/>
          </a:bodyPr>
          <a:lstStyle>
            <a:lvl1pPr marL="239994" lvl="0" indent="-239994">
              <a:lnSpc>
                <a:spcPct val="100000"/>
              </a:lnSpc>
              <a:spcBef>
                <a:spcPts val="200"/>
              </a:spcBef>
              <a:spcAft>
                <a:spcPts val="200"/>
              </a:spcAft>
              <a:buClr>
                <a:srgbClr val="51B848"/>
              </a:buClr>
              <a:buSzPct val="100000"/>
              <a:buFont typeface="Arial" panose="020B0604020202020204" pitchFamily="34" charset="0"/>
              <a:buChar char="•"/>
              <a:defRPr sz="1400">
                <a:solidFill>
                  <a:schemeClr val="tx1"/>
                </a:solidFill>
              </a:defRPr>
            </a:lvl1pPr>
            <a:lvl2pPr marL="479988" lvl="1" indent="-239994">
              <a:lnSpc>
                <a:spcPct val="100000"/>
              </a:lnSpc>
              <a:spcBef>
                <a:spcPts val="200"/>
              </a:spcBef>
              <a:spcAft>
                <a:spcPts val="200"/>
              </a:spcAft>
              <a:buSzPct val="100000"/>
              <a:buFont typeface="Arial" panose="020B0604020202020204" pitchFamily="34" charset="0"/>
              <a:buChar char="–"/>
              <a:defRPr sz="1200">
                <a:solidFill>
                  <a:schemeClr val="tx1"/>
                </a:solidFill>
              </a:defRPr>
            </a:lvl2pPr>
            <a:lvl3pPr marL="719982" lvl="2" indent="-239994">
              <a:lnSpc>
                <a:spcPct val="100000"/>
              </a:lnSpc>
              <a:spcBef>
                <a:spcPts val="200"/>
              </a:spcBef>
              <a:spcAft>
                <a:spcPts val="200"/>
              </a:spcAft>
              <a:buSzPct val="100000"/>
              <a:buFont typeface="Arial" panose="020B0604020202020204" pitchFamily="34" charset="0"/>
              <a:buChar char="•"/>
              <a:defRPr sz="1200">
                <a:solidFill>
                  <a:schemeClr val="tx1"/>
                </a:solidFill>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r>
              <a:rPr lang="en-GB"/>
              <a:t>First bullet</a:t>
            </a:r>
          </a:p>
          <a:p>
            <a:pPr lvl="1"/>
            <a:r>
              <a:rPr lang="en-GB"/>
              <a:t>Second bullet</a:t>
            </a:r>
          </a:p>
          <a:p>
            <a:pPr lvl="2"/>
            <a:r>
              <a:rPr lang="en-GB"/>
              <a:t>Third bullet</a:t>
            </a:r>
          </a:p>
        </p:txBody>
      </p:sp>
    </p:spTree>
    <p:custDataLst>
      <p:tags r:id="rId1"/>
    </p:custDataLst>
  </p:cSld>
  <p:clrMapOvr>
    <a:masterClrMapping/>
  </p:clrMapOvr>
  <p:extLst>
    <p:ext uri="{DCECCB84-F9BA-43D5-87BE-67443E8EF086}">
      <p15:sldGuideLst xmlns:p15="http://schemas.microsoft.com/office/powerpoint/2012/main">
        <p15:guide id="1" orient="horz" pos="546"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bg1"/>
        </a:solidFill>
        <a:effectLst/>
      </p:bgPr>
    </p:bg>
    <p:spTree>
      <p:nvGrpSpPr>
        <p:cNvPr id="1" name="Shape 15"/>
        <p:cNvGrpSpPr/>
        <p:nvPr/>
      </p:nvGrpSpPr>
      <p:grpSpPr>
        <a:xfrm>
          <a:off x="0" y="0"/>
          <a:ext cx="0" cy="0"/>
          <a:chOff x="0" y="0"/>
          <a:chExt cx="0" cy="0"/>
        </a:xfrm>
      </p:grpSpPr>
      <p:sp>
        <p:nvSpPr>
          <p:cNvPr id="16" name="Google Shape;16;p5"/>
          <p:cNvSpPr txBox="1">
            <a:spLocks noGrp="1"/>
          </p:cNvSpPr>
          <p:nvPr>
            <p:ph type="title"/>
          </p:nvPr>
        </p:nvSpPr>
        <p:spPr>
          <a:xfrm>
            <a:off x="311700" y="309484"/>
            <a:ext cx="5910600" cy="572700"/>
          </a:xfrm>
          <a:prstGeom prst="rect">
            <a:avLst/>
          </a:prstGeom>
        </p:spPr>
        <p:txBody>
          <a:bodyPr spcFirstLastPara="1" wrap="square" lIns="91425" tIns="91425" rIns="91425" bIns="91425" anchor="b" anchorCtr="0">
            <a:normAutofit/>
          </a:bodyPr>
          <a:lstStyle>
            <a:lvl1pPr lvl="0">
              <a:spcBef>
                <a:spcPts val="0"/>
              </a:spcBef>
              <a:spcAft>
                <a:spcPts val="0"/>
              </a:spcAft>
              <a:buSzPts val="27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5"/>
          <p:cNvSpPr txBox="1">
            <a:spLocks noGrp="1"/>
          </p:cNvSpPr>
          <p:nvPr>
            <p:ph type="body" idx="1"/>
          </p:nvPr>
        </p:nvSpPr>
        <p:spPr>
          <a:xfrm>
            <a:off x="311701" y="1152475"/>
            <a:ext cx="3999900" cy="3219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18" name="Google Shape;18;p5"/>
          <p:cNvSpPr txBox="1">
            <a:spLocks noGrp="1"/>
          </p:cNvSpPr>
          <p:nvPr>
            <p:ph type="body" idx="2"/>
          </p:nvPr>
        </p:nvSpPr>
        <p:spPr>
          <a:xfrm>
            <a:off x="4832401" y="1152475"/>
            <a:ext cx="3999900" cy="3219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Tree>
    <p:custDataLst>
      <p:tags r:id="rId1"/>
    </p:custData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Heading Page">
    <p:bg>
      <p:bgPr>
        <a:solidFill>
          <a:schemeClr val="bg1"/>
        </a:solidFill>
        <a:effectLst/>
      </p:bgPr>
    </p:bg>
    <p:spTree>
      <p:nvGrpSpPr>
        <p:cNvPr id="1" name=""/>
        <p:cNvGrpSpPr/>
        <p:nvPr/>
      </p:nvGrpSpPr>
      <p:grpSpPr>
        <a:xfrm>
          <a:off x="0" y="0"/>
          <a:ext cx="0" cy="0"/>
          <a:chOff x="0" y="0"/>
          <a:chExt cx="0" cy="0"/>
        </a:xfrm>
      </p:grpSpPr>
      <p:sp>
        <p:nvSpPr>
          <p:cNvPr id="5" name="Espace réservé du texte 5">
            <a:extLst>
              <a:ext uri="{FF2B5EF4-FFF2-40B4-BE49-F238E27FC236}">
                <a16:creationId xmlns:a16="http://schemas.microsoft.com/office/drawing/2014/main" id="{75713D93-C919-4892-838C-B532C4D773A2}"/>
              </a:ext>
            </a:extLst>
          </p:cNvPr>
          <p:cNvSpPr>
            <a:spLocks noGrp="1"/>
          </p:cNvSpPr>
          <p:nvPr>
            <p:ph type="body" sz="quarter" idx="10" hasCustomPrompt="1"/>
          </p:nvPr>
        </p:nvSpPr>
        <p:spPr>
          <a:xfrm>
            <a:off x="324619" y="339502"/>
            <a:ext cx="7631757" cy="432048"/>
          </a:xfrm>
          <a:prstGeom prst="rect">
            <a:avLst/>
          </a:prstGeom>
        </p:spPr>
        <p:txBody>
          <a:bodyPr>
            <a:noAutofit/>
          </a:bodyPr>
          <a:lstStyle>
            <a:lvl1pPr marL="0" indent="0">
              <a:lnSpc>
                <a:spcPts val="2500"/>
              </a:lnSpc>
              <a:spcBef>
                <a:spcPts val="0"/>
              </a:spcBef>
              <a:buNone/>
              <a:defRPr sz="2400" b="1" baseline="0">
                <a:solidFill>
                  <a:schemeClr val="accent1"/>
                </a:solidFill>
                <a:latin typeface="+mj-lt"/>
              </a:defRPr>
            </a:lvl1pPr>
            <a:lvl2pPr marL="266693" indent="0">
              <a:buNone/>
              <a:defRPr/>
            </a:lvl2pPr>
            <a:lvl3pPr marL="531799" indent="0">
              <a:buNone/>
              <a:defRPr/>
            </a:lvl3pPr>
            <a:lvl4pPr marL="809605" indent="0">
              <a:buNone/>
              <a:defRPr/>
            </a:lvl4pPr>
            <a:lvl5pPr marL="1076298" indent="0">
              <a:buNone/>
              <a:defRPr/>
            </a:lvl5pPr>
          </a:lstStyle>
          <a:p>
            <a:pPr lvl="0"/>
            <a:r>
              <a:rPr lang="en-US"/>
              <a:t>Want to use just a headline? =&gt; type here</a:t>
            </a:r>
          </a:p>
        </p:txBody>
      </p:sp>
    </p:spTree>
    <p:custDataLst>
      <p:tags r:id="rId1"/>
    </p:custDataLst>
    <p:extLst>
      <p:ext uri="{BB962C8B-B14F-4D97-AF65-F5344CB8AC3E}">
        <p14:creationId xmlns:p14="http://schemas.microsoft.com/office/powerpoint/2010/main" val="40793287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tags" Target="../tags/tag2.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151" y="451634"/>
            <a:ext cx="6551508" cy="573087"/>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1D429C"/>
              </a:buClr>
              <a:buSzPts val="2700"/>
              <a:buNone/>
              <a:defRPr sz="2700" b="1">
                <a:solidFill>
                  <a:srgbClr val="1D429C"/>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363800"/>
            <a:ext cx="8520600" cy="3480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51B848"/>
              </a:buClr>
              <a:buSzPts val="1800"/>
              <a:buChar char="●"/>
              <a:defRPr sz="1800">
                <a:solidFill>
                  <a:srgbClr val="51B848"/>
                </a:solidFill>
              </a:defRPr>
            </a:lvl1pPr>
            <a:lvl2pPr marL="914400" lvl="1" indent="-317500">
              <a:lnSpc>
                <a:spcPct val="115000"/>
              </a:lnSpc>
              <a:spcBef>
                <a:spcPts val="0"/>
              </a:spcBef>
              <a:spcAft>
                <a:spcPts val="0"/>
              </a:spcAft>
              <a:buClr>
                <a:srgbClr val="51B848"/>
              </a:buClr>
              <a:buSzPts val="1400"/>
              <a:buChar char="○"/>
              <a:defRPr>
                <a:solidFill>
                  <a:srgbClr val="51B848"/>
                </a:solidFill>
              </a:defRPr>
            </a:lvl2pPr>
            <a:lvl3pPr marL="1371600" lvl="2" indent="-317500">
              <a:lnSpc>
                <a:spcPct val="115000"/>
              </a:lnSpc>
              <a:spcBef>
                <a:spcPts val="0"/>
              </a:spcBef>
              <a:spcAft>
                <a:spcPts val="0"/>
              </a:spcAft>
              <a:buClr>
                <a:srgbClr val="51B848"/>
              </a:buClr>
              <a:buSzPts val="1400"/>
              <a:buChar char="■"/>
              <a:defRPr>
                <a:solidFill>
                  <a:srgbClr val="51B848"/>
                </a:solidFill>
              </a:defRPr>
            </a:lvl3pPr>
            <a:lvl4pPr marL="1828800" lvl="3" indent="-317500">
              <a:lnSpc>
                <a:spcPct val="115000"/>
              </a:lnSpc>
              <a:spcBef>
                <a:spcPts val="0"/>
              </a:spcBef>
              <a:spcAft>
                <a:spcPts val="0"/>
              </a:spcAft>
              <a:buClr>
                <a:srgbClr val="51B848"/>
              </a:buClr>
              <a:buSzPts val="1400"/>
              <a:buChar char="●"/>
              <a:defRPr>
                <a:solidFill>
                  <a:srgbClr val="51B848"/>
                </a:solidFill>
              </a:defRPr>
            </a:lvl4pPr>
            <a:lvl5pPr marL="2286000" lvl="4" indent="-317500">
              <a:lnSpc>
                <a:spcPct val="115000"/>
              </a:lnSpc>
              <a:spcBef>
                <a:spcPts val="0"/>
              </a:spcBef>
              <a:spcAft>
                <a:spcPts val="0"/>
              </a:spcAft>
              <a:buClr>
                <a:srgbClr val="51B848"/>
              </a:buClr>
              <a:buSzPts val="1400"/>
              <a:buChar char="○"/>
              <a:defRPr>
                <a:solidFill>
                  <a:srgbClr val="51B848"/>
                </a:solidFill>
              </a:defRPr>
            </a:lvl5pPr>
            <a:lvl6pPr marL="2743200" lvl="5" indent="-317500">
              <a:lnSpc>
                <a:spcPct val="115000"/>
              </a:lnSpc>
              <a:spcBef>
                <a:spcPts val="0"/>
              </a:spcBef>
              <a:spcAft>
                <a:spcPts val="0"/>
              </a:spcAft>
              <a:buClr>
                <a:srgbClr val="51B848"/>
              </a:buClr>
              <a:buSzPts val="1400"/>
              <a:buChar char="■"/>
              <a:defRPr>
                <a:solidFill>
                  <a:srgbClr val="51B848"/>
                </a:solidFill>
              </a:defRPr>
            </a:lvl6pPr>
            <a:lvl7pPr marL="3200400" lvl="6" indent="-317500">
              <a:lnSpc>
                <a:spcPct val="115000"/>
              </a:lnSpc>
              <a:spcBef>
                <a:spcPts val="0"/>
              </a:spcBef>
              <a:spcAft>
                <a:spcPts val="0"/>
              </a:spcAft>
              <a:buClr>
                <a:srgbClr val="51B848"/>
              </a:buClr>
              <a:buSzPts val="1400"/>
              <a:buChar char="●"/>
              <a:defRPr>
                <a:solidFill>
                  <a:srgbClr val="51B848"/>
                </a:solidFill>
              </a:defRPr>
            </a:lvl7pPr>
            <a:lvl8pPr marL="3657600" lvl="7" indent="-317500">
              <a:lnSpc>
                <a:spcPct val="115000"/>
              </a:lnSpc>
              <a:spcBef>
                <a:spcPts val="0"/>
              </a:spcBef>
              <a:spcAft>
                <a:spcPts val="0"/>
              </a:spcAft>
              <a:buClr>
                <a:srgbClr val="51B848"/>
              </a:buClr>
              <a:buSzPts val="1400"/>
              <a:buChar char="○"/>
              <a:defRPr>
                <a:solidFill>
                  <a:srgbClr val="51B848"/>
                </a:solidFill>
              </a:defRPr>
            </a:lvl8pPr>
            <a:lvl9pPr marL="4114800" lvl="8" indent="-317500">
              <a:lnSpc>
                <a:spcPct val="115000"/>
              </a:lnSpc>
              <a:spcBef>
                <a:spcPts val="0"/>
              </a:spcBef>
              <a:spcAft>
                <a:spcPts val="0"/>
              </a:spcAft>
              <a:buClr>
                <a:srgbClr val="51B848"/>
              </a:buClr>
              <a:buSzPts val="1400"/>
              <a:buChar char="■"/>
              <a:defRPr>
                <a:solidFill>
                  <a:srgbClr val="51B848"/>
                </a:solidFill>
              </a:defRPr>
            </a:lvl9pPr>
          </a:lstStyle>
          <a:p>
            <a:endParaRPr/>
          </a:p>
        </p:txBody>
      </p:sp>
      <p:pic>
        <p:nvPicPr>
          <p:cNvPr id="8" name="Picture 7">
            <a:extLst>
              <a:ext uri="{FF2B5EF4-FFF2-40B4-BE49-F238E27FC236}">
                <a16:creationId xmlns:a16="http://schemas.microsoft.com/office/drawing/2014/main" id="{FBC2AD40-1F0E-B8CA-EE49-1BD895E45D2B}"/>
              </a:ext>
            </a:extLst>
          </p:cNvPr>
          <p:cNvPicPr>
            <a:picLocks noChangeAspect="1"/>
          </p:cNvPicPr>
          <p:nvPr userDrawn="1"/>
        </p:nvPicPr>
        <p:blipFill>
          <a:blip r:embed="rId8"/>
          <a:srcRect l="76914"/>
          <a:stretch>
            <a:fillRect/>
          </a:stretch>
        </p:blipFill>
        <p:spPr>
          <a:xfrm>
            <a:off x="7560782" y="0"/>
            <a:ext cx="1583218" cy="5143500"/>
          </a:xfrm>
          <a:prstGeom prst="rect">
            <a:avLst/>
          </a:prstGeom>
        </p:spPr>
      </p:pic>
      <p:pic>
        <p:nvPicPr>
          <p:cNvPr id="11" name="Picture 10">
            <a:extLst>
              <a:ext uri="{FF2B5EF4-FFF2-40B4-BE49-F238E27FC236}">
                <a16:creationId xmlns:a16="http://schemas.microsoft.com/office/drawing/2014/main" id="{AAD18EAC-821E-C577-FDDF-0C6C52BBC283}"/>
              </a:ext>
            </a:extLst>
          </p:cNvPr>
          <p:cNvPicPr>
            <a:picLocks noChangeAspect="1"/>
          </p:cNvPicPr>
          <p:nvPr userDrawn="1"/>
        </p:nvPicPr>
        <p:blipFill>
          <a:blip r:embed="rId9"/>
          <a:stretch>
            <a:fillRect/>
          </a:stretch>
        </p:blipFill>
        <p:spPr>
          <a:xfrm>
            <a:off x="114919" y="4685616"/>
            <a:ext cx="1357351" cy="309086"/>
          </a:xfrm>
          <a:prstGeom prst="rect">
            <a:avLst/>
          </a:prstGeom>
        </p:spPr>
      </p:pic>
      <p:pic>
        <p:nvPicPr>
          <p:cNvPr id="13" name="Picture 12" descr="The McMaster Logo - McMaster Brand">
            <a:extLst>
              <a:ext uri="{FF2B5EF4-FFF2-40B4-BE49-F238E27FC236}">
                <a16:creationId xmlns:a16="http://schemas.microsoft.com/office/drawing/2014/main" id="{B5485D26-C9F8-4FE9-1D56-98DF618F118C}"/>
              </a:ext>
            </a:extLst>
          </p:cNvPr>
          <p:cNvPicPr>
            <a:picLocks noChangeAspect="1"/>
          </p:cNvPicPr>
          <p:nvPr userDrawn="1"/>
        </p:nvPicPr>
        <p:blipFill>
          <a:blip r:embed="rId10"/>
          <a:stretch>
            <a:fillRect/>
          </a:stretch>
        </p:blipFill>
        <p:spPr>
          <a:xfrm>
            <a:off x="1608092" y="4688794"/>
            <a:ext cx="736755" cy="388665"/>
          </a:xfrm>
          <a:prstGeom prst="rect">
            <a:avLst/>
          </a:prstGeom>
        </p:spPr>
      </p:pic>
      <p:pic>
        <p:nvPicPr>
          <p:cNvPr id="4" name="图片 1">
            <a:extLst>
              <a:ext uri="{FF2B5EF4-FFF2-40B4-BE49-F238E27FC236}">
                <a16:creationId xmlns:a16="http://schemas.microsoft.com/office/drawing/2014/main" id="{40A24628-5960-C412-33AA-5F32D3BB31E3}"/>
              </a:ext>
            </a:extLst>
          </p:cNvPr>
          <p:cNvPicPr>
            <a:picLocks noChangeAspect="1"/>
          </p:cNvPicPr>
          <p:nvPr userDrawn="1"/>
        </p:nvPicPr>
        <p:blipFill>
          <a:blip r:embed="rId11">
            <a:extLst>
              <a:ext uri="{BEBA8EAE-BF5A-486C-A8C5-ECC9F3942E4B}">
                <a14:imgProps xmlns:a14="http://schemas.microsoft.com/office/drawing/2010/main">
                  <a14:imgLayer r:embed="rId12">
                    <a14:imgEffect>
                      <a14:backgroundRemoval t="8197" b="93648" l="8879" r="91355">
                        <a14:foregroundMark x1="8879" y1="17623" x2="85514" y2="14959"/>
                        <a14:foregroundMark x1="43458" y1="94057" x2="43458" y2="94057"/>
                        <a14:foregroundMark x1="84112" y1="57172" x2="82477" y2="38730"/>
                        <a14:foregroundMark x1="84112" y1="66393" x2="16355" y2="9836"/>
                        <a14:foregroundMark x1="90654" y1="29508" x2="87150" y2="14959"/>
                        <a14:foregroundMark x1="79439" y1="9016" x2="70561" y2="8197"/>
                        <a14:foregroundMark x1="89720" y1="20697" x2="89720" y2="20697"/>
                        <a14:foregroundMark x1="91355" y1="23156" x2="89720" y2="33607"/>
                      </a14:backgroundRemoval>
                    </a14:imgEffect>
                  </a14:imgLayer>
                </a14:imgProps>
              </a:ext>
            </a:extLst>
          </a:blip>
          <a:stretch>
            <a:fillRect/>
          </a:stretch>
        </p:blipFill>
        <p:spPr>
          <a:xfrm>
            <a:off x="2385200" y="4706790"/>
            <a:ext cx="340878" cy="388665"/>
          </a:xfrm>
          <a:prstGeom prst="rect">
            <a:avLst/>
          </a:prstGeom>
        </p:spPr>
      </p:pic>
      <p:pic>
        <p:nvPicPr>
          <p:cNvPr id="9" name="图片 2">
            <a:extLst>
              <a:ext uri="{FF2B5EF4-FFF2-40B4-BE49-F238E27FC236}">
                <a16:creationId xmlns:a16="http://schemas.microsoft.com/office/drawing/2014/main" id="{A6CF5F83-C6ED-7263-A5A4-A2B7D3779674}"/>
              </a:ext>
            </a:extLst>
          </p:cNvPr>
          <p:cNvPicPr>
            <a:picLocks noChangeAspect="1"/>
          </p:cNvPicPr>
          <p:nvPr userDrawn="1"/>
        </p:nvPicPr>
        <p:blipFill>
          <a:blip r:embed="rId13">
            <a:extLst>
              <a:ext uri="{BEBA8EAE-BF5A-486C-A8C5-ECC9F3942E4B}">
                <a14:imgProps xmlns:a14="http://schemas.microsoft.com/office/drawing/2010/main">
                  <a14:imgLayer r:embed="rId14">
                    <a14:imgEffect>
                      <a14:backgroundRemoval t="4906" b="96226" l="4478" r="92289">
                        <a14:foregroundMark x1="8955" y1="20000" x2="47512" y2="85849"/>
                        <a14:foregroundMark x1="53483" y1="60943" x2="48507" y2="24528"/>
                        <a14:foregroundMark x1="29602" y1="42830" x2="76866" y2="42075"/>
                        <a14:foregroundMark x1="32090" y1="27736" x2="81095" y2="29811"/>
                        <a14:foregroundMark x1="33831" y1="19434" x2="75124" y2="21887"/>
                        <a14:foregroundMark x1="52736" y1="14717" x2="41542" y2="42075"/>
                        <a14:foregroundMark x1="41542" y1="18113" x2="13184" y2="43396"/>
                        <a14:foregroundMark x1="20149" y1="26604" x2="48507" y2="44151"/>
                        <a14:foregroundMark x1="21891" y1="60943" x2="77612" y2="60943"/>
                        <a14:foregroundMark x1="45771" y1="53774" x2="78358" y2="54528"/>
                        <a14:foregroundMark x1="4726" y1="55094" x2="4726" y2="55094"/>
                        <a14:foregroundMark x1="20149" y1="55094" x2="20149" y2="55094"/>
                        <a14:foregroundMark x1="30348" y1="55094" x2="30348" y2="55094"/>
                        <a14:foregroundMark x1="32090" y1="55094" x2="32090" y2="55094"/>
                        <a14:foregroundMark x1="32090" y1="53774" x2="31343" y2="47925"/>
                        <a14:foregroundMark x1="15920" y1="71509" x2="71642" y2="72075"/>
                        <a14:foregroundMark x1="75124" y1="70189" x2="68159" y2="59623"/>
                        <a14:foregroundMark x1="68159" y1="38302" x2="64677" y2="25849"/>
                        <a14:foregroundMark x1="68905" y1="40189" x2="76866" y2="40755"/>
                        <a14:foregroundMark x1="56219" y1="34906" x2="79353" y2="36226"/>
                        <a14:foregroundMark x1="89552" y1="26604" x2="84577" y2="16792"/>
                        <a14:foregroundMark x1="70647" y1="12830" x2="54478" y2="5660"/>
                        <a14:foregroundMark x1="49254" y1="5094" x2="15920" y2="20566"/>
                        <a14:foregroundMark x1="9701" y1="26604" x2="7960" y2="63019"/>
                        <a14:foregroundMark x1="9701" y1="65660" x2="9701" y2="77925"/>
                        <a14:foregroundMark x1="12438" y1="44151" x2="11443" y2="65660"/>
                        <a14:foregroundMark x1="25124" y1="53208" x2="46766" y2="55094"/>
                        <a14:foregroundMark x1="8955" y1="76604" x2="53483" y2="93585"/>
                        <a14:foregroundMark x1="53483" y1="92830" x2="77612" y2="85849"/>
                        <a14:foregroundMark x1="79353" y1="84528" x2="87811" y2="73396"/>
                        <a14:foregroundMark x1="91294" y1="60943" x2="90547" y2="42075"/>
                        <a14:foregroundMark x1="91294" y1="29057" x2="92289" y2="73396"/>
                        <a14:foregroundMark x1="86070" y1="83208" x2="56219" y2="90377"/>
                        <a14:foregroundMark x1="14179" y1="83208" x2="47512" y2="94151"/>
                        <a14:foregroundMark x1="50995" y1="96226" x2="62935" y2="92830"/>
                        <a14:foregroundMark x1="21891" y1="29057" x2="49254" y2="16792"/>
                        <a14:foregroundMark x1="57960" y1="16038" x2="70647" y2="23208"/>
                        <a14:foregroundMark x1="59453" y1="23208" x2="69900" y2="21321"/>
                        <a14:foregroundMark x1="68159" y1="20000" x2="61194" y2="18113"/>
                        <a14:foregroundMark x1="59453" y1="20943" x2="59453" y2="20943"/>
                        <a14:foregroundMark x1="62687" y1="19811" x2="60945" y2="20377"/>
                        <a14:foregroundMark x1="59453" y1="19811" x2="74627" y2="22830"/>
                      </a14:backgroundRemoval>
                    </a14:imgEffect>
                  </a14:imgLayer>
                </a14:imgProps>
              </a:ext>
            </a:extLst>
          </a:blip>
          <a:stretch>
            <a:fillRect/>
          </a:stretch>
        </p:blipFill>
        <p:spPr>
          <a:xfrm>
            <a:off x="2749115" y="4689596"/>
            <a:ext cx="320881" cy="423052"/>
          </a:xfrm>
          <a:prstGeom prst="rect">
            <a:avLst/>
          </a:prstGeom>
        </p:spPr>
      </p:pic>
    </p:spTree>
    <p:custDataLst>
      <p:tags r:id="rId7"/>
    </p:custDataLst>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60"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2" pos="2880" userDrawn="1">
          <p15:clr>
            <a:srgbClr val="F26B43"/>
          </p15:clr>
        </p15:guide>
        <p15:guide id="3" pos="284" userDrawn="1">
          <p15:clr>
            <a:srgbClr val="F26B43"/>
          </p15:clr>
        </p15:guide>
        <p15:guide id="4" orient="horz" pos="316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3.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4788"/>
        </a:solidFill>
        <a:effectLst/>
      </p:bgPr>
    </p:bg>
    <p:spTree>
      <p:nvGrpSpPr>
        <p:cNvPr id="1" name="Shape 40"/>
        <p:cNvGrpSpPr/>
        <p:nvPr/>
      </p:nvGrpSpPr>
      <p:grpSpPr>
        <a:xfrm>
          <a:off x="0" y="0"/>
          <a:ext cx="0" cy="0"/>
          <a:chOff x="0" y="0"/>
          <a:chExt cx="0" cy="0"/>
        </a:xfrm>
      </p:grpSpPr>
      <p:sp>
        <p:nvSpPr>
          <p:cNvPr id="41" name="Google Shape;41;p13"/>
          <p:cNvSpPr txBox="1">
            <a:spLocks noGrp="1"/>
          </p:cNvSpPr>
          <p:nvPr>
            <p:ph type="ctrTitle"/>
          </p:nvPr>
        </p:nvSpPr>
        <p:spPr>
          <a:xfrm>
            <a:off x="311741" y="1476558"/>
            <a:ext cx="4660424" cy="1347200"/>
          </a:xfrm>
          <a:prstGeom prst="rect">
            <a:avLst/>
          </a:prstGeom>
        </p:spPr>
        <p:txBody>
          <a:bodyPr spcFirstLastPara="1" wrap="square" lIns="121900" tIns="121900" rIns="121900" bIns="121900" anchor="b" anchorCtr="0">
            <a:noAutofit/>
          </a:bodyPr>
          <a:lstStyle/>
          <a:p>
            <a:r>
              <a:rPr lang="en-US" sz="1800" noProof="0">
                <a:latin typeface="Arial" panose="020B0604020202020204" pitchFamily="34" charset="0"/>
                <a:cs typeface="Arial" panose="020B0604020202020204" pitchFamily="34" charset="0"/>
              </a:rPr>
              <a:t>Asundexian for secondary stroke prevention in Chinese participants: Results of a subgroup analysis of the OCEANIC‑STROKE trial</a:t>
            </a:r>
            <a:endParaRPr lang="en-US" sz="1800" noProof="0">
              <a:latin typeface="Arial" panose="020B0604020202020204" pitchFamily="34" charset="0"/>
            </a:endParaRPr>
          </a:p>
        </p:txBody>
      </p:sp>
      <p:sp>
        <p:nvSpPr>
          <p:cNvPr id="3" name="TextBox 2">
            <a:extLst>
              <a:ext uri="{FF2B5EF4-FFF2-40B4-BE49-F238E27FC236}">
                <a16:creationId xmlns:a16="http://schemas.microsoft.com/office/drawing/2014/main" id="{593F45D6-E4B9-0424-6E33-843F12682D7B}"/>
              </a:ext>
            </a:extLst>
          </p:cNvPr>
          <p:cNvSpPr txBox="1"/>
          <p:nvPr/>
        </p:nvSpPr>
        <p:spPr>
          <a:xfrm>
            <a:off x="311741" y="2894986"/>
            <a:ext cx="5479460" cy="1811393"/>
          </a:xfrm>
          <a:prstGeom prst="rect">
            <a:avLst/>
          </a:prstGeom>
          <a:noFill/>
        </p:spPr>
        <p:txBody>
          <a:bodyPr wrap="square" lIns="122400">
            <a:spAutoFit/>
          </a:bodyPr>
          <a:lstStyle/>
          <a:p>
            <a:pPr>
              <a:spcAft>
                <a:spcPts val="200"/>
              </a:spcAft>
            </a:pPr>
            <a:r>
              <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rPr>
              <a:t>Yi Dong,</a:t>
            </a:r>
            <a:r>
              <a:rPr lang="en-US" sz="1067" b="1" kern="100" baseline="30000" noProof="0">
                <a:solidFill>
                  <a:schemeClr val="bg1"/>
                </a:solidFill>
                <a:latin typeface="Arial" panose="020B0604020202020204" pitchFamily="34" charset="0"/>
                <a:ea typeface="Arial" panose="020B0604020202020204" pitchFamily="34" charset="0"/>
                <a:cs typeface="Arial" panose="020B0604020202020204" pitchFamily="34" charset="0"/>
              </a:rPr>
              <a:t>1</a:t>
            </a:r>
            <a:r>
              <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rPr>
              <a:t> I-Hui Lee</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a:t>
            </a:r>
            <a:r>
              <a:rPr lang="en-US" sz="1067" b="1" baseline="30000" noProof="0">
                <a:solidFill>
                  <a:schemeClr val="bg1"/>
                </a:solidFill>
                <a:latin typeface="Arial" panose="020B0604020202020204" pitchFamily="34" charset="0"/>
                <a:ea typeface="Arial" panose="020B0604020202020204" pitchFamily="34" charset="0"/>
                <a:cs typeface="Arial" panose="020B0604020202020204" pitchFamily="34" charset="0"/>
              </a:rPr>
              <a:t>2,3</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 Mukul Sharma,</a:t>
            </a:r>
            <a:r>
              <a:rPr lang="en-US" sz="1067" b="1" baseline="30000" noProof="0">
                <a:solidFill>
                  <a:schemeClr val="bg1"/>
                </a:solidFill>
                <a:latin typeface="Arial" panose="020B0604020202020204" pitchFamily="34" charset="0"/>
                <a:ea typeface="Arial" panose="020B0604020202020204" pitchFamily="34" charset="0"/>
                <a:cs typeface="Arial" panose="020B0604020202020204" pitchFamily="34" charset="0"/>
              </a:rPr>
              <a:t>4</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 Ashkan Shoamanesh,</a:t>
            </a:r>
            <a:r>
              <a:rPr lang="en-US" sz="1067" b="1" baseline="30000" noProof="0">
                <a:solidFill>
                  <a:schemeClr val="bg1"/>
                </a:solidFill>
                <a:latin typeface="Arial" panose="020B0604020202020204" pitchFamily="34" charset="0"/>
                <a:ea typeface="Arial" panose="020B0604020202020204" pitchFamily="34" charset="0"/>
                <a:cs typeface="Arial" panose="020B0604020202020204" pitchFamily="34" charset="0"/>
              </a:rPr>
              <a:t>4</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 Angela Wang,</a:t>
            </a:r>
            <a:r>
              <a:rPr lang="en-US" sz="1067" b="1" baseline="30000" noProof="0">
                <a:solidFill>
                  <a:schemeClr val="bg1"/>
                </a:solidFill>
                <a:latin typeface="Arial" panose="020B0604020202020204" pitchFamily="34" charset="0"/>
                <a:ea typeface="Arial" panose="020B0604020202020204" pitchFamily="34" charset="0"/>
                <a:cs typeface="Arial" panose="020B0604020202020204" pitchFamily="34" charset="0"/>
              </a:rPr>
              <a:t>5</a:t>
            </a:r>
            <a:r>
              <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rPr>
              <a:t> Karleen Schulze,</a:t>
            </a:r>
            <a:r>
              <a:rPr lang="en-US" sz="1067" b="1" kern="100" baseline="30000" noProof="0">
                <a:solidFill>
                  <a:schemeClr val="bg1"/>
                </a:solidFill>
                <a:latin typeface="Arial" panose="020B0604020202020204" pitchFamily="34" charset="0"/>
                <a:ea typeface="Arial" panose="020B0604020202020204" pitchFamily="34" charset="0"/>
                <a:cs typeface="Arial" panose="020B0604020202020204" pitchFamily="34" charset="0"/>
              </a:rPr>
              <a:t>5</a:t>
            </a:r>
            <a:r>
              <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rPr>
              <a:t> Lizhen Xu,</a:t>
            </a:r>
            <a:r>
              <a:rPr lang="en-US" sz="1067" b="1" kern="100" baseline="30000" noProof="0">
                <a:solidFill>
                  <a:schemeClr val="bg1"/>
                </a:solidFill>
                <a:latin typeface="Arial" panose="020B0604020202020204" pitchFamily="34" charset="0"/>
                <a:ea typeface="Arial" panose="020B0604020202020204" pitchFamily="34" charset="0"/>
                <a:cs typeface="Arial" panose="020B0604020202020204" pitchFamily="34" charset="0"/>
              </a:rPr>
              <a:t>5</a:t>
            </a:r>
            <a:r>
              <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Eva Muehlhofer,</a:t>
            </a:r>
            <a:r>
              <a:rPr lang="en-US" sz="1067" b="1" baseline="30000" noProof="0">
                <a:solidFill>
                  <a:schemeClr val="bg1"/>
                </a:solidFill>
                <a:latin typeface="Arial" panose="020B0604020202020204" pitchFamily="34" charset="0"/>
                <a:ea typeface="Arial" panose="020B0604020202020204" pitchFamily="34" charset="0"/>
                <a:cs typeface="Arial" panose="020B0604020202020204" pitchFamily="34" charset="0"/>
              </a:rPr>
              <a:t>6</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 Christoph Neumann,</a:t>
            </a:r>
            <a:r>
              <a:rPr lang="en-US" sz="1067" b="1" baseline="30000" noProof="0">
                <a:solidFill>
                  <a:schemeClr val="bg1"/>
                </a:solidFill>
                <a:latin typeface="Arial" panose="020B0604020202020204" pitchFamily="34" charset="0"/>
                <a:ea typeface="Arial" panose="020B0604020202020204" pitchFamily="34" charset="0"/>
                <a:cs typeface="Arial" panose="020B0604020202020204" pitchFamily="34" charset="0"/>
              </a:rPr>
              <a:t>6</a:t>
            </a:r>
            <a:r>
              <a:rPr lang="en-US" sz="1067" b="1" noProof="0">
                <a:solidFill>
                  <a:schemeClr val="bg1"/>
                </a:solidFill>
                <a:latin typeface="Arial" panose="020B0604020202020204" pitchFamily="34" charset="0"/>
                <a:ea typeface="Arial" panose="020B0604020202020204" pitchFamily="34" charset="0"/>
                <a:cs typeface="Arial" panose="020B0604020202020204" pitchFamily="34" charset="0"/>
              </a:rPr>
              <a:t> Qiang Dong</a:t>
            </a:r>
            <a:r>
              <a:rPr lang="en-US" sz="1067" b="1" kern="100" baseline="30000" noProof="0">
                <a:solidFill>
                  <a:schemeClr val="bg1"/>
                </a:solidFill>
                <a:latin typeface="Arial" panose="020B0604020202020204" pitchFamily="34" charset="0"/>
                <a:ea typeface="Arial" panose="020B0604020202020204" pitchFamily="34" charset="0"/>
                <a:cs typeface="Arial" panose="020B0604020202020204" pitchFamily="34" charset="0"/>
              </a:rPr>
              <a:t>1</a:t>
            </a:r>
            <a:r>
              <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rPr>
              <a:t> on behalf of Chinese Investigators of OCEANIC-STROKE</a:t>
            </a:r>
          </a:p>
          <a:p>
            <a:r>
              <a:rPr lang="en-US" sz="1067" baseline="30000" noProof="0">
                <a:solidFill>
                  <a:schemeClr val="bg1"/>
                </a:solidFill>
                <a:latin typeface="Arial" panose="020B0604020202020204" pitchFamily="34" charset="0"/>
                <a:cs typeface="Arial" panose="020B0604020202020204" pitchFamily="34" charset="0"/>
              </a:rPr>
              <a:t>1</a:t>
            </a:r>
            <a:r>
              <a:rPr lang="en-US" sz="1067" noProof="0">
                <a:solidFill>
                  <a:schemeClr val="bg1"/>
                </a:solidFill>
                <a:latin typeface="Arial" panose="020B0604020202020204" pitchFamily="34" charset="0"/>
                <a:cs typeface="Arial" panose="020B0604020202020204" pitchFamily="34" charset="0"/>
              </a:rPr>
              <a:t>Department of Neurology and National Center for Neurological Disorders, Huashan Hospital, Fudan University, Shanghai, China; </a:t>
            </a:r>
            <a:r>
              <a:rPr lang="en-US" sz="1067" baseline="30000" noProof="0">
                <a:solidFill>
                  <a:schemeClr val="bg1"/>
                </a:solidFill>
                <a:latin typeface="Arial" panose="020B0604020202020204" pitchFamily="34" charset="0"/>
                <a:cs typeface="Arial" panose="020B0604020202020204" pitchFamily="34" charset="0"/>
              </a:rPr>
              <a:t>2</a:t>
            </a:r>
            <a:r>
              <a:rPr lang="en-US" sz="1067" noProof="0">
                <a:solidFill>
                  <a:schemeClr val="bg1"/>
                </a:solidFill>
                <a:latin typeface="Arial" panose="020B0604020202020204" pitchFamily="34" charset="0"/>
                <a:cs typeface="Arial" panose="020B0604020202020204" pitchFamily="34" charset="0"/>
              </a:rPr>
              <a:t>Department of Neurology, Taipei Veterans General Hospital, Taipei City, Taiwan; </a:t>
            </a:r>
            <a:r>
              <a:rPr lang="en-US" sz="1067" baseline="30000" noProof="0">
                <a:solidFill>
                  <a:schemeClr val="bg1"/>
                </a:solidFill>
                <a:latin typeface="Arial" panose="020B0604020202020204" pitchFamily="34" charset="0"/>
                <a:cs typeface="Arial" panose="020B0604020202020204" pitchFamily="34" charset="0"/>
              </a:rPr>
              <a:t>3</a:t>
            </a:r>
            <a:r>
              <a:rPr lang="en-US" sz="1067" noProof="0">
                <a:solidFill>
                  <a:schemeClr val="bg1"/>
                </a:solidFill>
                <a:latin typeface="Arial" panose="020B0604020202020204" pitchFamily="34" charset="0"/>
                <a:cs typeface="Arial" panose="020B0604020202020204" pitchFamily="34" charset="0"/>
              </a:rPr>
              <a:t>National Yang Ming Chiao Tung University, Taipei City, Taiwan; </a:t>
            </a:r>
            <a:r>
              <a:rPr lang="en-US" sz="1067" baseline="30000" noProof="0">
                <a:solidFill>
                  <a:schemeClr val="bg1"/>
                </a:solidFill>
                <a:latin typeface="Arial" panose="020B0604020202020204" pitchFamily="34" charset="0"/>
                <a:cs typeface="Arial" panose="020B0604020202020204" pitchFamily="34" charset="0"/>
              </a:rPr>
              <a:t>4</a:t>
            </a:r>
            <a:r>
              <a:rPr lang="en-US" sz="1067" noProof="0">
                <a:solidFill>
                  <a:schemeClr val="bg1"/>
                </a:solidFill>
                <a:latin typeface="Arial" panose="020B0604020202020204" pitchFamily="34" charset="0"/>
                <a:cs typeface="Arial" panose="020B0604020202020204" pitchFamily="34" charset="0"/>
              </a:rPr>
              <a:t>Department of Medicine, Population Health Research Institute, McMaster University, Hamilton, ON, Canada; </a:t>
            </a:r>
            <a:r>
              <a:rPr lang="en-US" sz="1067" baseline="30000" noProof="0">
                <a:solidFill>
                  <a:schemeClr val="bg1"/>
                </a:solidFill>
                <a:latin typeface="Arial" panose="020B0604020202020204" pitchFamily="34" charset="0"/>
                <a:cs typeface="Arial" panose="020B0604020202020204" pitchFamily="34" charset="0"/>
              </a:rPr>
              <a:t>5</a:t>
            </a:r>
            <a:r>
              <a:rPr lang="en-US" sz="1067" noProof="0">
                <a:solidFill>
                  <a:schemeClr val="bg1"/>
                </a:solidFill>
                <a:latin typeface="Arial" panose="020B0604020202020204" pitchFamily="34" charset="0"/>
                <a:cs typeface="Arial" panose="020B0604020202020204" pitchFamily="34" charset="0"/>
              </a:rPr>
              <a:t>Population Health Research Institute, McMaster University, Hamilton, ON, Canada; </a:t>
            </a:r>
            <a:r>
              <a:rPr lang="en-US" sz="1067" baseline="30000" noProof="0">
                <a:solidFill>
                  <a:schemeClr val="bg1"/>
                </a:solidFill>
                <a:latin typeface="Arial" panose="020B0604020202020204" pitchFamily="34" charset="0"/>
                <a:cs typeface="Arial" panose="020B0604020202020204" pitchFamily="34" charset="0"/>
              </a:rPr>
              <a:t>6</a:t>
            </a:r>
            <a:r>
              <a:rPr lang="en-US" sz="1067" noProof="0">
                <a:solidFill>
                  <a:schemeClr val="bg1"/>
                </a:solidFill>
                <a:latin typeface="Arial" panose="020B0604020202020204" pitchFamily="34" charset="0"/>
                <a:cs typeface="Arial" panose="020B0604020202020204" pitchFamily="34" charset="0"/>
              </a:rPr>
              <a:t>Bayer AG, Wuppertal, Germany</a:t>
            </a:r>
          </a:p>
          <a:p>
            <a:endParaRPr lang="en-US" sz="1067" b="1" kern="100" noProof="0">
              <a:solidFill>
                <a:schemeClr val="bg1"/>
              </a:solidFill>
              <a:latin typeface="Arial" panose="020B0604020202020204" pitchFamily="34" charset="0"/>
              <a:ea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a:extLst>
            <a:ext uri="{FF2B5EF4-FFF2-40B4-BE49-F238E27FC236}">
              <a16:creationId xmlns:a16="http://schemas.microsoft.com/office/drawing/2014/main" id="{BC54ADED-A59D-1A1A-BCF9-3A842AD6B9DD}"/>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336F48AE-FEE6-D32F-1EC7-6629DC1007C5}"/>
              </a:ext>
            </a:extLst>
          </p:cNvPr>
          <p:cNvSpPr>
            <a:spLocks noGrp="1" noChangeArrowheads="1"/>
          </p:cNvSpPr>
          <p:nvPr>
            <p:ph type="title"/>
          </p:nvPr>
        </p:nvSpPr>
        <p:spPr>
          <a:xfrm>
            <a:off x="311151" y="451636"/>
            <a:ext cx="6551509" cy="573087"/>
          </a:xfrm>
        </p:spPr>
        <p:txBody>
          <a:bodyPr>
            <a:normAutofit/>
          </a:bodyPr>
          <a:lstStyle/>
          <a:p>
            <a:r>
              <a:rPr lang="en-US" noProof="0"/>
              <a:t>Disclosure</a:t>
            </a:r>
          </a:p>
        </p:txBody>
      </p:sp>
      <p:sp>
        <p:nvSpPr>
          <p:cNvPr id="5" name="TextBox 4">
            <a:extLst>
              <a:ext uri="{FF2B5EF4-FFF2-40B4-BE49-F238E27FC236}">
                <a16:creationId xmlns:a16="http://schemas.microsoft.com/office/drawing/2014/main" id="{4DAA1322-2940-D91F-1CF2-45EAED7B4597}"/>
              </a:ext>
            </a:extLst>
          </p:cNvPr>
          <p:cNvSpPr txBox="1"/>
          <p:nvPr/>
        </p:nvSpPr>
        <p:spPr>
          <a:xfrm>
            <a:off x="484360" y="1151751"/>
            <a:ext cx="6775422" cy="584775"/>
          </a:xfrm>
          <a:prstGeom prst="rect">
            <a:avLst/>
          </a:prstGeom>
          <a:noFill/>
        </p:spPr>
        <p:txBody>
          <a:bodyPr wrap="square">
            <a:spAutoFit/>
          </a:bodyPr>
          <a:lstStyle/>
          <a:p>
            <a:r>
              <a:rPr lang="en-US" sz="1600" noProof="0">
                <a:solidFill>
                  <a:schemeClr val="tx1"/>
                </a:solidFill>
              </a:rPr>
              <a:t>This study was funded by Bayer AG.</a:t>
            </a:r>
          </a:p>
          <a:p>
            <a:r>
              <a:rPr lang="en-US" sz="1600" noProof="0">
                <a:solidFill>
                  <a:schemeClr val="tx1"/>
                </a:solidFill>
              </a:rPr>
              <a:t>Asundexian is not yet approved for use in secondary strok</a:t>
            </a:r>
            <a:r>
              <a:rPr lang="en-US" sz="1600">
                <a:solidFill>
                  <a:schemeClr val="tx1"/>
                </a:solidFill>
              </a:rPr>
              <a:t>e prevention</a:t>
            </a:r>
            <a:r>
              <a:rPr lang="en-US" sz="1200" noProof="0">
                <a:solidFill>
                  <a:schemeClr val="tx1"/>
                </a:solidFill>
              </a:rPr>
              <a:t>.</a:t>
            </a:r>
            <a:endParaRPr lang="en-US" noProof="0"/>
          </a:p>
        </p:txBody>
      </p:sp>
    </p:spTree>
    <p:custDataLst>
      <p:tags r:id="rId1"/>
    </p:custDataLst>
    <p:extLst>
      <p:ext uri="{BB962C8B-B14F-4D97-AF65-F5344CB8AC3E}">
        <p14:creationId xmlns:p14="http://schemas.microsoft.com/office/powerpoint/2010/main" val="1449089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A66C-04FD-D5DC-8460-5CD7B96A653E}"/>
              </a:ext>
            </a:extLst>
          </p:cNvPr>
          <p:cNvSpPr>
            <a:spLocks noGrp="1"/>
          </p:cNvSpPr>
          <p:nvPr>
            <p:ph type="title"/>
          </p:nvPr>
        </p:nvSpPr>
        <p:spPr>
          <a:xfrm>
            <a:off x="311151" y="451636"/>
            <a:ext cx="7017112" cy="573087"/>
          </a:xfrm>
        </p:spPr>
        <p:txBody>
          <a:bodyPr/>
          <a:lstStyle/>
          <a:p>
            <a:r>
              <a:rPr lang="en-CA"/>
              <a:t>High burden of stroke in China</a:t>
            </a:r>
            <a:endParaRPr lang="en-US" noProof="0"/>
          </a:p>
        </p:txBody>
      </p:sp>
      <p:sp>
        <p:nvSpPr>
          <p:cNvPr id="5" name="Footer Placeholder 13">
            <a:extLst>
              <a:ext uri="{FF2B5EF4-FFF2-40B4-BE49-F238E27FC236}">
                <a16:creationId xmlns:a16="http://schemas.microsoft.com/office/drawing/2014/main" id="{9A5E3F33-4F8D-810D-E98A-FA4ACACC1E96}"/>
              </a:ext>
            </a:extLst>
          </p:cNvPr>
          <p:cNvSpPr txBox="1">
            <a:spLocks/>
          </p:cNvSpPr>
          <p:nvPr/>
        </p:nvSpPr>
        <p:spPr>
          <a:xfrm>
            <a:off x="311150" y="4389146"/>
            <a:ext cx="8586483" cy="279180"/>
          </a:xfrm>
          <a:prstGeom prst="rect">
            <a:avLst/>
          </a:prstGeom>
        </p:spPr>
        <p:txBody>
          <a:bodyPr wrap="square" lIns="90000" tIns="46800" rIns="90000" bIns="46800" anchor="b">
            <a:spAutoFit/>
          </a:bodyPr>
          <a:lst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a:lstStyle>
          <a:p>
            <a:pPr defTabSz="411460">
              <a:buClrTx/>
              <a:defRPr/>
            </a:pPr>
            <a:r>
              <a:rPr lang="en-US" sz="600" noProof="0">
                <a:cs typeface="Arial" panose="020B0604020202020204" pitchFamily="34" charset="0"/>
              </a:rPr>
              <a:t>1. Zhu Z, et al. </a:t>
            </a:r>
            <a:r>
              <a:rPr lang="en-US" sz="600" i="1" noProof="0">
                <a:cs typeface="Arial" panose="020B0604020202020204" pitchFamily="34" charset="0"/>
              </a:rPr>
              <a:t>Chin Med J</a:t>
            </a:r>
            <a:r>
              <a:rPr lang="en-US" sz="600" noProof="0">
                <a:cs typeface="Arial" panose="020B0604020202020204" pitchFamily="34" charset="0"/>
              </a:rPr>
              <a:t>. 2025;138(20):2588–2595; 2. Wang W, et al. </a:t>
            </a:r>
            <a:r>
              <a:rPr lang="en-US" sz="600" i="1" noProof="0">
                <a:cs typeface="Arial" panose="020B0604020202020204" pitchFamily="34" charset="0"/>
              </a:rPr>
              <a:t>Circulation</a:t>
            </a:r>
            <a:r>
              <a:rPr lang="en-US" sz="600" noProof="0">
                <a:cs typeface="Arial" panose="020B0604020202020204" pitchFamily="34" charset="0"/>
              </a:rPr>
              <a:t>. 2017;135(8):759–771; 3. The GBD 2016 Lifetime Risk of Stroke Collaborators</a:t>
            </a:r>
            <a:r>
              <a:rPr lang="en-US" sz="600" i="1" noProof="0">
                <a:cs typeface="Arial" panose="020B0604020202020204" pitchFamily="34" charset="0"/>
              </a:rPr>
              <a:t>. N Engl J Med</a:t>
            </a:r>
            <a:r>
              <a:rPr lang="en-US" sz="600" noProof="0">
                <a:cs typeface="Arial" panose="020B0604020202020204" pitchFamily="34" charset="0"/>
              </a:rPr>
              <a:t>. 2018;379(25):2429–2437; </a:t>
            </a:r>
            <a:br>
              <a:rPr lang="en-US" sz="600" noProof="0">
                <a:cs typeface="Arial" panose="020B0604020202020204" pitchFamily="34" charset="0"/>
              </a:rPr>
            </a:br>
            <a:r>
              <a:rPr lang="en-US" sz="600" noProof="0">
                <a:cs typeface="Arial" panose="020B0604020202020204" pitchFamily="34" charset="0"/>
              </a:rPr>
              <a:t>4</a:t>
            </a:r>
            <a:r>
              <a:rPr lang="en-US" sz="600">
                <a:cs typeface="Arial" panose="020B0604020202020204" pitchFamily="34" charset="0"/>
              </a:rPr>
              <a:t>. Tu WJ, et al. </a:t>
            </a:r>
            <a:r>
              <a:rPr lang="en-US" sz="600" i="1">
                <a:cs typeface="Arial" panose="020B0604020202020204" pitchFamily="34" charset="0"/>
              </a:rPr>
              <a:t>JAMA Netw Open</a:t>
            </a:r>
            <a:r>
              <a:rPr lang="en-US" sz="600">
                <a:cs typeface="Arial" panose="020B0604020202020204" pitchFamily="34" charset="0"/>
              </a:rPr>
              <a:t>. 2023;6:e231455; 5. Tsai CF, et al. </a:t>
            </a:r>
            <a:r>
              <a:rPr lang="en-US" sz="600" i="1">
                <a:cs typeface="Arial" panose="020B0604020202020204" pitchFamily="34" charset="0"/>
              </a:rPr>
              <a:t>Neurology</a:t>
            </a:r>
            <a:r>
              <a:rPr lang="en-US" sz="600">
                <a:cs typeface="Arial" panose="020B0604020202020204" pitchFamily="34" charset="0"/>
              </a:rPr>
              <a:t>. 2013;81:264–272.   </a:t>
            </a:r>
          </a:p>
        </p:txBody>
      </p:sp>
      <p:sp>
        <p:nvSpPr>
          <p:cNvPr id="10" name="Text Placeholder 2">
            <a:extLst>
              <a:ext uri="{FF2B5EF4-FFF2-40B4-BE49-F238E27FC236}">
                <a16:creationId xmlns:a16="http://schemas.microsoft.com/office/drawing/2014/main" id="{04DFAA8A-6BC1-6F5C-A3FD-8D693F7D961D}"/>
              </a:ext>
            </a:extLst>
          </p:cNvPr>
          <p:cNvSpPr>
            <a:spLocks noGrp="1"/>
          </p:cNvSpPr>
          <p:nvPr>
            <p:ph type="body" idx="1"/>
          </p:nvPr>
        </p:nvSpPr>
        <p:spPr>
          <a:xfrm>
            <a:off x="311152" y="1332819"/>
            <a:ext cx="7294562" cy="2458132"/>
          </a:xfrm>
        </p:spPr>
        <p:txBody>
          <a:bodyPr/>
          <a:lstStyle/>
          <a:p>
            <a:r>
              <a:rPr lang="en-US" sz="1600" noProof="0"/>
              <a:t>China has about 20% of the global population, but annual new stroke cases are 34% of the world total</a:t>
            </a:r>
            <a:r>
              <a:rPr lang="en-US" sz="1600" baseline="30000" noProof="0"/>
              <a:t>1,2</a:t>
            </a:r>
          </a:p>
          <a:p>
            <a:r>
              <a:rPr lang="en-US" sz="1600" noProof="0"/>
              <a:t>Stroke ranks as the leading cause of death in China</a:t>
            </a:r>
            <a:r>
              <a:rPr lang="en-US" sz="1600" baseline="30000" noProof="0"/>
              <a:t>3</a:t>
            </a:r>
          </a:p>
          <a:p>
            <a:r>
              <a:rPr lang="en-CA" sz="1600"/>
              <a:t>3.4 million first-ever strokes occurred in China in 2020 (505 per 100,000 person-years), with ischemic stroke representing the large majority</a:t>
            </a:r>
            <a:r>
              <a:rPr lang="en-CA" sz="1600" baseline="30000"/>
              <a:t>4</a:t>
            </a:r>
            <a:endParaRPr lang="en-CA" sz="1600"/>
          </a:p>
          <a:p>
            <a:r>
              <a:rPr lang="en-CA" sz="1600"/>
              <a:t>Population-based studies show higher stroke incidence in Chinese than White populations aged 45</a:t>
            </a:r>
            <a:r>
              <a:rPr lang="en-US" sz="1600"/>
              <a:t>–</a:t>
            </a:r>
            <a:r>
              <a:rPr lang="en-CA" sz="1600"/>
              <a:t>74 years</a:t>
            </a:r>
            <a:r>
              <a:rPr lang="en-CA" sz="1600" baseline="30000"/>
              <a:t>5</a:t>
            </a:r>
          </a:p>
          <a:p>
            <a:r>
              <a:rPr lang="en-CA" sz="1600"/>
              <a:t>Stroke occurs at a younger age among Chinese individuals, more often in their 60s than 70s</a:t>
            </a:r>
            <a:r>
              <a:rPr lang="en-CA" sz="1600" baseline="30000"/>
              <a:t>5</a:t>
            </a:r>
          </a:p>
        </p:txBody>
      </p:sp>
    </p:spTree>
    <p:extLst>
      <p:ext uri="{BB962C8B-B14F-4D97-AF65-F5344CB8AC3E}">
        <p14:creationId xmlns:p14="http://schemas.microsoft.com/office/powerpoint/2010/main" val="448220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B35D-91D0-5F2E-8E1F-EF5F8424C7B9}"/>
              </a:ext>
            </a:extLst>
          </p:cNvPr>
          <p:cNvSpPr>
            <a:spLocks noGrp="1"/>
          </p:cNvSpPr>
          <p:nvPr>
            <p:ph type="title"/>
          </p:nvPr>
        </p:nvSpPr>
        <p:spPr/>
        <p:txBody>
          <a:bodyPr/>
          <a:lstStyle/>
          <a:p>
            <a:r>
              <a:rPr lang="en-CA"/>
              <a:t>High stroke recurrence and differences in stroke mechanism</a:t>
            </a:r>
            <a:endParaRPr lang="en-US" noProof="0"/>
          </a:p>
        </p:txBody>
      </p:sp>
      <p:sp>
        <p:nvSpPr>
          <p:cNvPr id="3" name="Text Placeholder 2">
            <a:extLst>
              <a:ext uri="{FF2B5EF4-FFF2-40B4-BE49-F238E27FC236}">
                <a16:creationId xmlns:a16="http://schemas.microsoft.com/office/drawing/2014/main" id="{47E5D24D-A7FB-31AF-53FC-489BD6311C04}"/>
              </a:ext>
            </a:extLst>
          </p:cNvPr>
          <p:cNvSpPr>
            <a:spLocks noGrp="1"/>
          </p:cNvSpPr>
          <p:nvPr>
            <p:ph type="body" idx="1"/>
          </p:nvPr>
        </p:nvSpPr>
        <p:spPr>
          <a:xfrm>
            <a:off x="111859" y="1337226"/>
            <a:ext cx="7435254" cy="2400981"/>
          </a:xfrm>
        </p:spPr>
        <p:txBody>
          <a:bodyPr/>
          <a:lstStyle/>
          <a:p>
            <a:pPr marL="479988" marR="0" lvl="1" indent="-239994" algn="l" defTabSz="914400" rtl="0" eaLnBrk="1" fontAlgn="auto" latinLnBrk="0" hangingPunct="1">
              <a:lnSpc>
                <a:spcPct val="100000"/>
              </a:lnSpc>
              <a:spcBef>
                <a:spcPts val="200"/>
              </a:spcBef>
              <a:spcAft>
                <a:spcPts val="200"/>
              </a:spcAft>
              <a:buClr>
                <a:srgbClr val="51B848"/>
              </a:buClr>
              <a:buSzPct val="100000"/>
              <a:buFont typeface="Arial" panose="020B0604020202020204" pitchFamily="34" charset="0"/>
              <a:buChar char="•"/>
              <a:tabLst/>
              <a:defRPr/>
            </a:pPr>
            <a:r>
              <a:rPr kumimoji="0" lang="en-CA" sz="1600" b="0" i="0" u="none" strike="noStrike" kern="0" cap="none" spc="0" normalizeH="0" baseline="0" noProof="0">
                <a:ln>
                  <a:noFill/>
                </a:ln>
                <a:solidFill>
                  <a:srgbClr val="000000"/>
                </a:solidFill>
                <a:effectLst/>
                <a:uLnTx/>
                <a:uFillTx/>
                <a:latin typeface="Arial"/>
                <a:cs typeface="Arial"/>
                <a:sym typeface="Arial"/>
              </a:rPr>
              <a:t>Among 28-day stroke survivors in China, 41% had a recurrent stroke within 5 years</a:t>
            </a:r>
            <a:r>
              <a:rPr kumimoji="0" lang="en-CA" sz="1600" b="0" i="0" u="none" strike="noStrike" kern="0" cap="none" spc="0" normalizeH="0" baseline="30000" noProof="0">
                <a:ln>
                  <a:noFill/>
                </a:ln>
                <a:solidFill>
                  <a:srgbClr val="000000"/>
                </a:solidFill>
                <a:effectLst/>
                <a:uLnTx/>
                <a:uFillTx/>
                <a:latin typeface="Arial"/>
                <a:cs typeface="Arial"/>
                <a:sym typeface="Arial"/>
              </a:rPr>
              <a:t>1 </a:t>
            </a:r>
          </a:p>
          <a:p>
            <a:pPr marL="479988" marR="0" lvl="1" indent="-239994" algn="l" defTabSz="914400" rtl="0" eaLnBrk="1" fontAlgn="auto" latinLnBrk="0" hangingPunct="1">
              <a:lnSpc>
                <a:spcPct val="100000"/>
              </a:lnSpc>
              <a:spcBef>
                <a:spcPts val="200"/>
              </a:spcBef>
              <a:spcAft>
                <a:spcPts val="200"/>
              </a:spcAft>
              <a:buClr>
                <a:srgbClr val="51B848"/>
              </a:buClr>
              <a:buSzPct val="100000"/>
              <a:buFont typeface="Arial" panose="020B0604020202020204" pitchFamily="34" charset="0"/>
              <a:buChar char="•"/>
              <a:tabLst/>
              <a:defRPr/>
            </a:pPr>
            <a:r>
              <a:rPr lang="en-CA" sz="1600">
                <a:solidFill>
                  <a:srgbClr val="000000"/>
                </a:solidFill>
              </a:rPr>
              <a:t>I</a:t>
            </a:r>
            <a:r>
              <a:rPr kumimoji="0" lang="en-GB" sz="1600" b="0" i="0" u="none" strike="noStrike" kern="0" cap="none" spc="0" normalizeH="0" noProof="0">
                <a:ln>
                  <a:noFill/>
                </a:ln>
                <a:solidFill>
                  <a:srgbClr val="000000"/>
                </a:solidFill>
                <a:effectLst/>
                <a:uLnTx/>
                <a:uFillTx/>
                <a:latin typeface="Arial"/>
                <a:cs typeface="Arial"/>
                <a:sym typeface="Arial"/>
              </a:rPr>
              <a:t>n European- and USA-based studies, 5-year recurrent stroke rates have been reported between 14–26%</a:t>
            </a:r>
            <a:r>
              <a:rPr lang="en-GB" sz="1600" baseline="30000">
                <a:solidFill>
                  <a:srgbClr val="000000"/>
                </a:solidFill>
              </a:rPr>
              <a:t>2</a:t>
            </a:r>
            <a:endParaRPr kumimoji="0" lang="en-CA" sz="1600" b="0" i="0" u="none" strike="noStrike" kern="0" cap="none" spc="0" normalizeH="0" baseline="0" noProof="0">
              <a:ln>
                <a:noFill/>
              </a:ln>
              <a:solidFill>
                <a:srgbClr val="000000"/>
              </a:solidFill>
              <a:effectLst/>
              <a:uLnTx/>
              <a:uFillTx/>
              <a:latin typeface="Arial"/>
              <a:cs typeface="Arial"/>
              <a:sym typeface="Arial"/>
            </a:endParaRPr>
          </a:p>
          <a:p>
            <a:pPr marL="479988" marR="0" lvl="1" indent="-239994" algn="l" defTabSz="914400" rtl="0" eaLnBrk="1" fontAlgn="auto" latinLnBrk="0" hangingPunct="1">
              <a:lnSpc>
                <a:spcPct val="100000"/>
              </a:lnSpc>
              <a:spcBef>
                <a:spcPts val="200"/>
              </a:spcBef>
              <a:spcAft>
                <a:spcPts val="200"/>
              </a:spcAft>
              <a:buClr>
                <a:srgbClr val="51B848"/>
              </a:buClr>
              <a:buSzPct val="100000"/>
              <a:buFont typeface="Arial" panose="020B0604020202020204" pitchFamily="34" charset="0"/>
              <a:buChar char="•"/>
              <a:tabLst/>
              <a:defRPr/>
            </a:pPr>
            <a:r>
              <a:rPr kumimoji="0" lang="en-CA" sz="1600" b="0" i="0" u="none" strike="noStrike" kern="0" cap="none" spc="0" normalizeH="0" baseline="0" noProof="0">
                <a:ln>
                  <a:noFill/>
                </a:ln>
                <a:solidFill>
                  <a:srgbClr val="000000"/>
                </a:solidFill>
                <a:effectLst/>
                <a:uLnTx/>
                <a:uFillTx/>
                <a:latin typeface="Arial"/>
                <a:cs typeface="Arial"/>
                <a:sym typeface="Arial"/>
              </a:rPr>
              <a:t>Chinese populations have higher proportions of small-vessel (33% vs 19%) and atherothrombotic ischemic stroke (25% vs 15%) and lower proportions of cardioembolic stroke (16% vs 26%) compared to White populations</a:t>
            </a:r>
            <a:r>
              <a:rPr kumimoji="0" lang="en-CA" sz="1600" b="0" i="0" u="none" strike="noStrike" kern="0" cap="none" spc="0" normalizeH="0" baseline="30000" noProof="0">
                <a:ln>
                  <a:noFill/>
                </a:ln>
                <a:solidFill>
                  <a:srgbClr val="000000"/>
                </a:solidFill>
                <a:effectLst/>
                <a:uLnTx/>
                <a:uFillTx/>
                <a:latin typeface="Arial"/>
                <a:cs typeface="Arial"/>
                <a:sym typeface="Arial"/>
              </a:rPr>
              <a:t>3</a:t>
            </a:r>
          </a:p>
          <a:p>
            <a:pPr marL="479988" marR="0" lvl="1" indent="-239994" algn="l" defTabSz="914400" rtl="0" eaLnBrk="1" fontAlgn="auto" latinLnBrk="0" hangingPunct="1">
              <a:lnSpc>
                <a:spcPct val="100000"/>
              </a:lnSpc>
              <a:spcBef>
                <a:spcPts val="200"/>
              </a:spcBef>
              <a:spcAft>
                <a:spcPts val="200"/>
              </a:spcAft>
              <a:buClr>
                <a:srgbClr val="51B848"/>
              </a:buClr>
              <a:buSzPct val="1000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cs typeface="Arial"/>
                <a:sym typeface="Arial"/>
              </a:rPr>
              <a:t>Intracranial atherosclerosis is more common in Chinese, compared to White, populations</a:t>
            </a:r>
            <a:r>
              <a:rPr lang="en-US" sz="1600" baseline="30000">
                <a:solidFill>
                  <a:srgbClr val="000000"/>
                </a:solidFill>
              </a:rPr>
              <a:t>4</a:t>
            </a:r>
            <a:endParaRPr kumimoji="0" lang="en-US" sz="1600" b="0" i="0" u="none" strike="noStrike" kern="0" cap="none" spc="0" normalizeH="0" baseline="30000" noProof="0">
              <a:ln>
                <a:noFill/>
              </a:ln>
              <a:solidFill>
                <a:srgbClr val="000000"/>
              </a:solidFill>
              <a:effectLst/>
              <a:uLnTx/>
              <a:uFillTx/>
              <a:latin typeface="Arial"/>
              <a:cs typeface="Arial"/>
              <a:sym typeface="Arial"/>
            </a:endParaRPr>
          </a:p>
          <a:p>
            <a:pPr marL="0" indent="0">
              <a:buNone/>
            </a:pPr>
            <a:endParaRPr lang="en-US" baseline="30000" noProof="0"/>
          </a:p>
        </p:txBody>
      </p:sp>
      <p:sp>
        <p:nvSpPr>
          <p:cNvPr id="5" name="Footer Placeholder 13">
            <a:extLst>
              <a:ext uri="{FF2B5EF4-FFF2-40B4-BE49-F238E27FC236}">
                <a16:creationId xmlns:a16="http://schemas.microsoft.com/office/drawing/2014/main" id="{6938B9A7-CA92-95ED-FDAA-29AFC3017EB9}"/>
              </a:ext>
            </a:extLst>
          </p:cNvPr>
          <p:cNvSpPr txBox="1">
            <a:spLocks/>
          </p:cNvSpPr>
          <p:nvPr/>
        </p:nvSpPr>
        <p:spPr>
          <a:xfrm>
            <a:off x="311150" y="4322128"/>
            <a:ext cx="6107235" cy="279180"/>
          </a:xfrm>
          <a:prstGeom prst="rect">
            <a:avLst/>
          </a:prstGeom>
        </p:spPr>
        <p:txBody>
          <a:bodyPr wrap="square" lIns="90000" tIns="46800" rIns="90000" bIns="46800" anchor="b">
            <a:spAutoFit/>
          </a:bodyPr>
          <a:lst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a:lstStyle>
          <a:p>
            <a:pPr defTabSz="411460">
              <a:buClrTx/>
              <a:defRPr/>
            </a:pPr>
            <a:r>
              <a:rPr lang="en-US" sz="600">
                <a:cs typeface="Arial" panose="020B0604020202020204" pitchFamily="34" charset="0"/>
              </a:rPr>
              <a:t>1. Chen Y, et al. </a:t>
            </a:r>
            <a:r>
              <a:rPr lang="en-US" sz="600" i="1">
                <a:cs typeface="Arial" panose="020B0604020202020204" pitchFamily="34" charset="0"/>
              </a:rPr>
              <a:t>Lancet Glob Health</a:t>
            </a:r>
            <a:r>
              <a:rPr lang="en-US" sz="600">
                <a:cs typeface="Arial" panose="020B0604020202020204" pitchFamily="34" charset="0"/>
              </a:rPr>
              <a:t>. 2020;8(4):e580–e590; 2. Kolmos M, et al. </a:t>
            </a:r>
            <a:r>
              <a:rPr lang="en-US" sz="600" i="1">
                <a:cs typeface="Arial" panose="020B0604020202020204" pitchFamily="34" charset="0"/>
              </a:rPr>
              <a:t>J Stroke Cerebrovasc Dis</a:t>
            </a:r>
            <a:r>
              <a:rPr lang="en-US" sz="600">
                <a:cs typeface="Arial" panose="020B0604020202020204" pitchFamily="34" charset="0"/>
              </a:rPr>
              <a:t>. 2021;30(8):105935; 3. Tsai CF, et al. </a:t>
            </a:r>
            <a:r>
              <a:rPr lang="en-US" sz="600" i="1">
                <a:cs typeface="Arial" panose="020B0604020202020204" pitchFamily="34" charset="0"/>
              </a:rPr>
              <a:t>Neurology</a:t>
            </a:r>
            <a:r>
              <a:rPr lang="en-US" sz="600">
                <a:cs typeface="Arial" panose="020B0604020202020204" pitchFamily="34" charset="0"/>
              </a:rPr>
              <a:t>. 2013;81:264–272; 4. Leng X et al. </a:t>
            </a:r>
            <a:r>
              <a:rPr lang="pl-PL" sz="600" i="1">
                <a:cs typeface="Arial" panose="020B0604020202020204" pitchFamily="34" charset="0"/>
              </a:rPr>
              <a:t>J Neurol Neurosurg Psychiatry</a:t>
            </a:r>
            <a:r>
              <a:rPr lang="pl-PL" sz="600">
                <a:cs typeface="Arial" panose="020B0604020202020204" pitchFamily="34" charset="0"/>
              </a:rPr>
              <a:t>. 2021;92:590–597.</a:t>
            </a:r>
          </a:p>
        </p:txBody>
      </p:sp>
    </p:spTree>
    <p:extLst>
      <p:ext uri="{BB962C8B-B14F-4D97-AF65-F5344CB8AC3E}">
        <p14:creationId xmlns:p14="http://schemas.microsoft.com/office/powerpoint/2010/main" val="4133473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6E3D6-D27F-0376-DC5A-E122D7E0B3D9}"/>
              </a:ext>
            </a:extLst>
          </p:cNvPr>
          <p:cNvSpPr>
            <a:spLocks noGrp="1"/>
          </p:cNvSpPr>
          <p:nvPr>
            <p:ph type="title"/>
          </p:nvPr>
        </p:nvSpPr>
        <p:spPr/>
        <p:txBody>
          <a:bodyPr/>
          <a:lstStyle/>
          <a:p>
            <a:r>
              <a:rPr lang="en-US" noProof="0"/>
              <a:t>Differences in the efficacy and safety of antiplatelet therapy</a:t>
            </a:r>
          </a:p>
        </p:txBody>
      </p:sp>
      <p:sp>
        <p:nvSpPr>
          <p:cNvPr id="3" name="Text Placeholder 2">
            <a:extLst>
              <a:ext uri="{FF2B5EF4-FFF2-40B4-BE49-F238E27FC236}">
                <a16:creationId xmlns:a16="http://schemas.microsoft.com/office/drawing/2014/main" id="{00A0EA5F-DAAF-482F-6FE6-68A121853365}"/>
              </a:ext>
            </a:extLst>
          </p:cNvPr>
          <p:cNvSpPr>
            <a:spLocks noGrp="1"/>
          </p:cNvSpPr>
          <p:nvPr>
            <p:ph type="body" idx="1"/>
          </p:nvPr>
        </p:nvSpPr>
        <p:spPr>
          <a:xfrm>
            <a:off x="311152" y="1307418"/>
            <a:ext cx="3935266" cy="2955647"/>
          </a:xfrm>
        </p:spPr>
        <p:txBody>
          <a:bodyPr/>
          <a:lstStyle/>
          <a:p>
            <a:pPr marL="0" indent="0">
              <a:spcBef>
                <a:spcPts val="600"/>
              </a:spcBef>
              <a:spcAft>
                <a:spcPts val="0"/>
              </a:spcAft>
              <a:buNone/>
            </a:pPr>
            <a:r>
              <a:rPr lang="en-US" b="1" noProof="0">
                <a:solidFill>
                  <a:srgbClr val="51B848"/>
                </a:solidFill>
              </a:rPr>
              <a:t>CHANCE (Chinese population, 2013）</a:t>
            </a:r>
          </a:p>
          <a:p>
            <a:pPr>
              <a:spcBef>
                <a:spcPts val="600"/>
              </a:spcBef>
              <a:spcAft>
                <a:spcPts val="0"/>
              </a:spcAft>
            </a:pPr>
            <a:r>
              <a:rPr lang="en-US" b="1" noProof="0">
                <a:solidFill>
                  <a:srgbClr val="51B848"/>
                </a:solidFill>
              </a:rPr>
              <a:t>Design</a:t>
            </a:r>
            <a:r>
              <a:rPr lang="en-US" b="1" noProof="0"/>
              <a:t>: </a:t>
            </a:r>
            <a:r>
              <a:rPr lang="en-US" noProof="0"/>
              <a:t>Enrollment within </a:t>
            </a:r>
            <a:r>
              <a:rPr lang="en-US" b="1" noProof="0"/>
              <a:t>24 h </a:t>
            </a:r>
            <a:r>
              <a:rPr lang="en-US" noProof="0"/>
              <a:t>of onset; clopidogrel loading 300 mg, then </a:t>
            </a:r>
            <a:br>
              <a:rPr lang="en-US" noProof="0"/>
            </a:br>
            <a:r>
              <a:rPr lang="en-US" noProof="0"/>
              <a:t>75 mg/d for 90 d; </a:t>
            </a:r>
            <a:r>
              <a:rPr lang="en-US" b="1" noProof="0"/>
              <a:t>aspirin only for the first 21 d (75 mg/d)</a:t>
            </a:r>
          </a:p>
          <a:p>
            <a:pPr>
              <a:spcBef>
                <a:spcPts val="600"/>
              </a:spcBef>
              <a:spcAft>
                <a:spcPts val="0"/>
              </a:spcAft>
            </a:pPr>
            <a:r>
              <a:rPr lang="en-US" b="1" noProof="0">
                <a:solidFill>
                  <a:srgbClr val="51B848"/>
                </a:solidFill>
              </a:rPr>
              <a:t>Efficacy: </a:t>
            </a:r>
            <a:r>
              <a:rPr lang="en-US" noProof="0"/>
              <a:t>DAPT significantly reduced 90-day stroke recurrence (8.2% vs </a:t>
            </a:r>
            <a:r>
              <a:rPr lang="en-US" b="1" noProof="0">
                <a:solidFill>
                  <a:srgbClr val="FF0000"/>
                </a:solidFill>
              </a:rPr>
              <a:t>11.7%</a:t>
            </a:r>
            <a:r>
              <a:rPr lang="en-US" noProof="0"/>
              <a:t>; HR 0.68, P&lt;0.001)</a:t>
            </a:r>
          </a:p>
          <a:p>
            <a:pPr>
              <a:spcBef>
                <a:spcPts val="600"/>
              </a:spcBef>
              <a:spcAft>
                <a:spcPts val="0"/>
              </a:spcAft>
            </a:pPr>
            <a:r>
              <a:rPr lang="en-US" b="1" noProof="0">
                <a:solidFill>
                  <a:srgbClr val="51B848"/>
                </a:solidFill>
              </a:rPr>
              <a:t>Safety: </a:t>
            </a:r>
            <a:r>
              <a:rPr lang="en-US" b="1" noProof="0"/>
              <a:t>No significant increase in moderate/severe hemorrhage </a:t>
            </a:r>
            <a:r>
              <a:rPr lang="en-US" noProof="0"/>
              <a:t>between DAPT and aspirin monotherapy groups</a:t>
            </a:r>
          </a:p>
          <a:p>
            <a:pPr marL="0" indent="0">
              <a:spcBef>
                <a:spcPts val="600"/>
              </a:spcBef>
              <a:spcAft>
                <a:spcPts val="0"/>
              </a:spcAft>
              <a:buNone/>
            </a:pPr>
            <a:endParaRPr lang="en-US" noProof="0"/>
          </a:p>
        </p:txBody>
      </p:sp>
      <p:sp>
        <p:nvSpPr>
          <p:cNvPr id="6" name="Text Placeholder 2">
            <a:extLst>
              <a:ext uri="{FF2B5EF4-FFF2-40B4-BE49-F238E27FC236}">
                <a16:creationId xmlns:a16="http://schemas.microsoft.com/office/drawing/2014/main" id="{AC9DA0EB-C202-4FF8-C0FC-74D3802D24DA}"/>
              </a:ext>
            </a:extLst>
          </p:cNvPr>
          <p:cNvSpPr txBox="1">
            <a:spLocks/>
          </p:cNvSpPr>
          <p:nvPr/>
        </p:nvSpPr>
        <p:spPr>
          <a:xfrm>
            <a:off x="4572000" y="1307419"/>
            <a:ext cx="4048708" cy="30052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239994" marR="0" lvl="0" indent="-239994" algn="l" rtl="0">
              <a:lnSpc>
                <a:spcPct val="100000"/>
              </a:lnSpc>
              <a:spcBef>
                <a:spcPts val="200"/>
              </a:spcBef>
              <a:spcAft>
                <a:spcPts val="200"/>
              </a:spcAft>
              <a:buClr>
                <a:srgbClr val="51B848"/>
              </a:buClr>
              <a:buSzPct val="100000"/>
              <a:buFont typeface="Arial" panose="020B0604020202020204" pitchFamily="34" charset="0"/>
              <a:buChar char="•"/>
              <a:defRPr sz="1400" b="0" i="0" u="none" strike="noStrike" cap="none">
                <a:solidFill>
                  <a:schemeClr val="tx1"/>
                </a:solidFill>
                <a:latin typeface="Arial"/>
                <a:ea typeface="Arial"/>
                <a:cs typeface="Arial"/>
                <a:sym typeface="Arial"/>
              </a:defRPr>
            </a:lvl1pPr>
            <a:lvl2pPr marL="479988" marR="0" lvl="1" indent="-239994" algn="l" rtl="0">
              <a:lnSpc>
                <a:spcPct val="100000"/>
              </a:lnSpc>
              <a:spcBef>
                <a:spcPts val="200"/>
              </a:spcBef>
              <a:spcAft>
                <a:spcPts val="200"/>
              </a:spcAft>
              <a:buClr>
                <a:srgbClr val="51B848"/>
              </a:buClr>
              <a:buSzPct val="100000"/>
              <a:buFont typeface="Arial" panose="020B0604020202020204" pitchFamily="34" charset="0"/>
              <a:buChar char="–"/>
              <a:defRPr sz="1200" b="0" i="0" u="none" strike="noStrike" cap="none">
                <a:solidFill>
                  <a:schemeClr val="tx1"/>
                </a:solidFill>
                <a:latin typeface="Arial"/>
                <a:ea typeface="Arial"/>
                <a:cs typeface="Arial"/>
                <a:sym typeface="Arial"/>
              </a:defRPr>
            </a:lvl2pPr>
            <a:lvl3pPr marL="719982" marR="0" lvl="2" indent="-239994" algn="l" rtl="0">
              <a:lnSpc>
                <a:spcPct val="100000"/>
              </a:lnSpc>
              <a:spcBef>
                <a:spcPts val="200"/>
              </a:spcBef>
              <a:spcAft>
                <a:spcPts val="200"/>
              </a:spcAft>
              <a:buClr>
                <a:srgbClr val="51B848"/>
              </a:buClr>
              <a:buSzPct val="100000"/>
              <a:buFont typeface="Arial" panose="020B0604020202020204" pitchFamily="34" charset="0"/>
              <a:buChar char="•"/>
              <a:defRPr sz="1200" b="0" i="0" u="none" strike="noStrike" cap="none">
                <a:solidFill>
                  <a:schemeClr val="tx1"/>
                </a:solidFill>
                <a:latin typeface="Arial"/>
                <a:ea typeface="Arial"/>
                <a:cs typeface="Arial"/>
                <a:sym typeface="Arial"/>
              </a:defRPr>
            </a:lvl3pPr>
            <a:lvl4pPr marL="2438339" marR="0" lvl="3" indent="-423323" algn="l" rtl="0">
              <a:lnSpc>
                <a:spcPct val="115000"/>
              </a:lnSpc>
              <a:spcBef>
                <a:spcPts val="0"/>
              </a:spcBef>
              <a:spcAft>
                <a:spcPts val="0"/>
              </a:spcAft>
              <a:buClr>
                <a:srgbClr val="51B848"/>
              </a:buClr>
              <a:buSzPts val="1400"/>
              <a:buFont typeface="Arial"/>
              <a:buChar char="●"/>
              <a:defRPr sz="1867" b="0" i="0" u="none" strike="noStrike" cap="none">
                <a:solidFill>
                  <a:srgbClr val="51B848"/>
                </a:solidFill>
                <a:latin typeface="Arial"/>
                <a:ea typeface="Arial"/>
                <a:cs typeface="Arial"/>
                <a:sym typeface="Arial"/>
              </a:defRPr>
            </a:lvl4pPr>
            <a:lvl5pPr marL="3047924" marR="0" lvl="4" indent="-423323" algn="l" rtl="0">
              <a:lnSpc>
                <a:spcPct val="115000"/>
              </a:lnSpc>
              <a:spcBef>
                <a:spcPts val="0"/>
              </a:spcBef>
              <a:spcAft>
                <a:spcPts val="0"/>
              </a:spcAft>
              <a:buClr>
                <a:srgbClr val="51B848"/>
              </a:buClr>
              <a:buSzPts val="1400"/>
              <a:buFont typeface="Arial"/>
              <a:buChar char="○"/>
              <a:defRPr sz="1867" b="0" i="0" u="none" strike="noStrike" cap="none">
                <a:solidFill>
                  <a:srgbClr val="51B848"/>
                </a:solidFill>
                <a:latin typeface="Arial"/>
                <a:ea typeface="Arial"/>
                <a:cs typeface="Arial"/>
                <a:sym typeface="Arial"/>
              </a:defRPr>
            </a:lvl5pPr>
            <a:lvl6pPr marL="3657509" marR="0" lvl="5" indent="-423323" algn="l" rtl="0">
              <a:lnSpc>
                <a:spcPct val="115000"/>
              </a:lnSpc>
              <a:spcBef>
                <a:spcPts val="0"/>
              </a:spcBef>
              <a:spcAft>
                <a:spcPts val="0"/>
              </a:spcAft>
              <a:buClr>
                <a:srgbClr val="51B848"/>
              </a:buClr>
              <a:buSzPts val="1400"/>
              <a:buFont typeface="Arial"/>
              <a:buChar char="■"/>
              <a:defRPr sz="1867" b="0" i="0" u="none" strike="noStrike" cap="none">
                <a:solidFill>
                  <a:srgbClr val="51B848"/>
                </a:solidFill>
                <a:latin typeface="Arial"/>
                <a:ea typeface="Arial"/>
                <a:cs typeface="Arial"/>
                <a:sym typeface="Arial"/>
              </a:defRPr>
            </a:lvl6pPr>
            <a:lvl7pPr marL="4267093" marR="0" lvl="6" indent="-423323" algn="l" rtl="0">
              <a:lnSpc>
                <a:spcPct val="115000"/>
              </a:lnSpc>
              <a:spcBef>
                <a:spcPts val="0"/>
              </a:spcBef>
              <a:spcAft>
                <a:spcPts val="0"/>
              </a:spcAft>
              <a:buClr>
                <a:srgbClr val="51B848"/>
              </a:buClr>
              <a:buSzPts val="1400"/>
              <a:buFont typeface="Arial"/>
              <a:buChar char="●"/>
              <a:defRPr sz="1867" b="0" i="0" u="none" strike="noStrike" cap="none">
                <a:solidFill>
                  <a:srgbClr val="51B848"/>
                </a:solidFill>
                <a:latin typeface="Arial"/>
                <a:ea typeface="Arial"/>
                <a:cs typeface="Arial"/>
                <a:sym typeface="Arial"/>
              </a:defRPr>
            </a:lvl7pPr>
            <a:lvl8pPr marL="4876678" marR="0" lvl="7" indent="-423323" algn="l" rtl="0">
              <a:lnSpc>
                <a:spcPct val="115000"/>
              </a:lnSpc>
              <a:spcBef>
                <a:spcPts val="0"/>
              </a:spcBef>
              <a:spcAft>
                <a:spcPts val="0"/>
              </a:spcAft>
              <a:buClr>
                <a:srgbClr val="51B848"/>
              </a:buClr>
              <a:buSzPts val="1400"/>
              <a:buFont typeface="Arial"/>
              <a:buChar char="○"/>
              <a:defRPr sz="1867" b="0" i="0" u="none" strike="noStrike" cap="none">
                <a:solidFill>
                  <a:srgbClr val="51B848"/>
                </a:solidFill>
                <a:latin typeface="Arial"/>
                <a:ea typeface="Arial"/>
                <a:cs typeface="Arial"/>
                <a:sym typeface="Arial"/>
              </a:defRPr>
            </a:lvl8pPr>
            <a:lvl9pPr marL="5486263" marR="0" lvl="8" indent="-423323" algn="l" rtl="0">
              <a:lnSpc>
                <a:spcPct val="115000"/>
              </a:lnSpc>
              <a:spcBef>
                <a:spcPts val="0"/>
              </a:spcBef>
              <a:spcAft>
                <a:spcPts val="0"/>
              </a:spcAft>
              <a:buClr>
                <a:srgbClr val="51B848"/>
              </a:buClr>
              <a:buSzPts val="1400"/>
              <a:buFont typeface="Arial"/>
              <a:buChar char="■"/>
              <a:defRPr sz="1867" b="0" i="0" u="none" strike="noStrike" cap="none">
                <a:solidFill>
                  <a:srgbClr val="51B848"/>
                </a:solidFill>
                <a:latin typeface="Arial"/>
                <a:ea typeface="Arial"/>
                <a:cs typeface="Arial"/>
                <a:sym typeface="Arial"/>
              </a:defRPr>
            </a:lvl9pPr>
          </a:lstStyle>
          <a:p>
            <a:pPr marL="0" indent="0">
              <a:spcBef>
                <a:spcPts val="600"/>
              </a:spcBef>
              <a:spcAft>
                <a:spcPts val="0"/>
              </a:spcAft>
              <a:buFont typeface="Arial" panose="020B0604020202020204" pitchFamily="34" charset="0"/>
              <a:buNone/>
            </a:pPr>
            <a:r>
              <a:rPr lang="en-US" b="1" noProof="0">
                <a:solidFill>
                  <a:srgbClr val="1D429C"/>
                </a:solidFill>
              </a:rPr>
              <a:t>POINT (predominantly American </a:t>
            </a:r>
            <a:br>
              <a:rPr lang="en-US" b="1" noProof="0">
                <a:solidFill>
                  <a:srgbClr val="1D429C"/>
                </a:solidFill>
              </a:rPr>
            </a:br>
            <a:r>
              <a:rPr lang="en-US" b="1" noProof="0">
                <a:solidFill>
                  <a:srgbClr val="1D429C"/>
                </a:solidFill>
              </a:rPr>
              <a:t>population, 2018）</a:t>
            </a:r>
          </a:p>
          <a:p>
            <a:pPr>
              <a:spcBef>
                <a:spcPts val="600"/>
              </a:spcBef>
              <a:spcAft>
                <a:spcPts val="0"/>
              </a:spcAft>
              <a:buClr>
                <a:srgbClr val="1D429C"/>
              </a:buClr>
            </a:pPr>
            <a:r>
              <a:rPr lang="en-US" b="1" noProof="0">
                <a:solidFill>
                  <a:srgbClr val="1D429C"/>
                </a:solidFill>
              </a:rPr>
              <a:t>Design: </a:t>
            </a:r>
            <a:r>
              <a:rPr lang="en-US" noProof="0"/>
              <a:t>Enrollment within </a:t>
            </a:r>
            <a:r>
              <a:rPr lang="en-US" b="1" noProof="0"/>
              <a:t>12 h</a:t>
            </a:r>
            <a:r>
              <a:rPr lang="en-US" noProof="0"/>
              <a:t>; clopidogrel loading 600 mg; </a:t>
            </a:r>
            <a:r>
              <a:rPr lang="en-US" b="1" noProof="0"/>
              <a:t>both aspirin and clopidogrel given for full 90 d</a:t>
            </a:r>
            <a:endParaRPr lang="en-US" noProof="0"/>
          </a:p>
          <a:p>
            <a:pPr>
              <a:spcBef>
                <a:spcPts val="600"/>
              </a:spcBef>
              <a:spcAft>
                <a:spcPts val="0"/>
              </a:spcAft>
              <a:buClr>
                <a:srgbClr val="1D429C"/>
              </a:buClr>
            </a:pPr>
            <a:r>
              <a:rPr lang="en-US" b="1" noProof="0">
                <a:solidFill>
                  <a:srgbClr val="1D429C"/>
                </a:solidFill>
              </a:rPr>
              <a:t>Efficacy: </a:t>
            </a:r>
            <a:r>
              <a:rPr lang="en-US" noProof="0"/>
              <a:t>DAPT reduced composite ischemic vascular events (stroke/MI/vascular death) (5.0% vs </a:t>
            </a:r>
            <a:r>
              <a:rPr lang="en-US" b="1" noProof="0">
                <a:solidFill>
                  <a:srgbClr val="FF0000"/>
                </a:solidFill>
              </a:rPr>
              <a:t>6.5%</a:t>
            </a:r>
            <a:r>
              <a:rPr lang="en-US" noProof="0"/>
              <a:t>; HR 0.75, P=0.02).</a:t>
            </a:r>
          </a:p>
          <a:p>
            <a:pPr>
              <a:spcBef>
                <a:spcPts val="600"/>
              </a:spcBef>
              <a:spcAft>
                <a:spcPts val="0"/>
              </a:spcAft>
              <a:buClr>
                <a:srgbClr val="1D429C"/>
              </a:buClr>
            </a:pPr>
            <a:r>
              <a:rPr lang="en-US" b="1" noProof="0">
                <a:solidFill>
                  <a:srgbClr val="1D429C"/>
                </a:solidFill>
              </a:rPr>
              <a:t>Safety: </a:t>
            </a:r>
            <a:r>
              <a:rPr lang="en-US" b="1" noProof="0"/>
              <a:t>Major bleeding risk was significantly higher in DAPT group</a:t>
            </a:r>
            <a:r>
              <a:rPr lang="en-US" noProof="0"/>
              <a:t>, leading to early trial termination</a:t>
            </a:r>
          </a:p>
          <a:p>
            <a:pPr marL="0" indent="0">
              <a:spcBef>
                <a:spcPts val="600"/>
              </a:spcBef>
              <a:spcAft>
                <a:spcPts val="0"/>
              </a:spcAft>
              <a:buFont typeface="Arial" panose="020B0604020202020204" pitchFamily="34" charset="0"/>
              <a:buNone/>
            </a:pPr>
            <a:endParaRPr lang="en-US" noProof="0"/>
          </a:p>
        </p:txBody>
      </p:sp>
      <p:sp>
        <p:nvSpPr>
          <p:cNvPr id="8" name="Footer Placeholder 13">
            <a:extLst>
              <a:ext uri="{FF2B5EF4-FFF2-40B4-BE49-F238E27FC236}">
                <a16:creationId xmlns:a16="http://schemas.microsoft.com/office/drawing/2014/main" id="{47EB325D-92A0-7FE5-EB8F-EE65D2EF3AF6}"/>
              </a:ext>
            </a:extLst>
          </p:cNvPr>
          <p:cNvSpPr txBox="1">
            <a:spLocks/>
          </p:cNvSpPr>
          <p:nvPr/>
        </p:nvSpPr>
        <p:spPr>
          <a:xfrm>
            <a:off x="311150" y="4375762"/>
            <a:ext cx="8586483" cy="279180"/>
          </a:xfrm>
          <a:prstGeom prst="rect">
            <a:avLst/>
          </a:prstGeom>
        </p:spPr>
        <p:txBody>
          <a:bodyPr wrap="square" lIns="90000" tIns="46800" rIns="90000" bIns="46800" anchor="b">
            <a:spAutoFit/>
          </a:bodyPr>
          <a:lst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a:lstStyle>
          <a:p>
            <a:pPr defTabSz="411460">
              <a:buClrTx/>
              <a:defRPr/>
            </a:pPr>
            <a:r>
              <a:rPr lang="en-US" sz="600" noProof="0">
                <a:cs typeface="Arial" panose="020B0604020202020204" pitchFamily="34" charset="0"/>
              </a:rPr>
              <a:t>d, days; DAPT, dual antiplatelet therapy; h, hours; HR, hazard ratio; MI, myocardial infarction. </a:t>
            </a:r>
          </a:p>
          <a:p>
            <a:pPr defTabSz="411460">
              <a:buClrTx/>
              <a:defRPr/>
            </a:pPr>
            <a:r>
              <a:rPr lang="en-US" sz="600" noProof="0">
                <a:solidFill>
                  <a:srgbClr val="000000"/>
                </a:solidFill>
                <a:latin typeface="Arial" panose="020B0604020202020204" pitchFamily="34" charset="0"/>
                <a:cs typeface="Arial" panose="020B0604020202020204" pitchFamily="34" charset="0"/>
              </a:rPr>
              <a:t>Sharma M, et al. </a:t>
            </a:r>
            <a:r>
              <a:rPr lang="en-US" sz="600" i="1" noProof="0">
                <a:solidFill>
                  <a:srgbClr val="000000"/>
                </a:solidFill>
                <a:latin typeface="Arial" panose="020B0604020202020204" pitchFamily="34" charset="0"/>
                <a:cs typeface="Arial" panose="020B0604020202020204" pitchFamily="34" charset="0"/>
              </a:rPr>
              <a:t>N Engl J Med</a:t>
            </a:r>
            <a:r>
              <a:rPr lang="en-US" sz="600" noProof="0">
                <a:solidFill>
                  <a:srgbClr val="000000"/>
                </a:solidFill>
                <a:latin typeface="Arial" panose="020B0604020202020204" pitchFamily="34" charset="0"/>
                <a:cs typeface="Arial" panose="020B0604020202020204" pitchFamily="34" charset="0"/>
              </a:rPr>
              <a:t>. 2026;394(15):1467–1479. </a:t>
            </a:r>
          </a:p>
        </p:txBody>
      </p:sp>
    </p:spTree>
    <p:extLst>
      <p:ext uri="{BB962C8B-B14F-4D97-AF65-F5344CB8AC3E}">
        <p14:creationId xmlns:p14="http://schemas.microsoft.com/office/powerpoint/2010/main" val="2071211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3" name="Title 2912">
            <a:extLst>
              <a:ext uri="{FF2B5EF4-FFF2-40B4-BE49-F238E27FC236}">
                <a16:creationId xmlns:a16="http://schemas.microsoft.com/office/drawing/2014/main" id="{5C281AA1-5BA4-095F-750E-B02E8D0337CC}"/>
              </a:ext>
            </a:extLst>
          </p:cNvPr>
          <p:cNvSpPr>
            <a:spLocks noGrp="1"/>
          </p:cNvSpPr>
          <p:nvPr>
            <p:ph type="title"/>
          </p:nvPr>
        </p:nvSpPr>
        <p:spPr>
          <a:xfrm>
            <a:off x="311151" y="451636"/>
            <a:ext cx="6551509" cy="573087"/>
          </a:xfrm>
        </p:spPr>
        <p:txBody>
          <a:bodyPr>
            <a:normAutofit/>
          </a:bodyPr>
          <a:lstStyle/>
          <a:p>
            <a:r>
              <a:rPr lang="en-US" noProof="0"/>
              <a:t>OCEANIC-STROKE</a:t>
            </a:r>
          </a:p>
        </p:txBody>
      </p:sp>
      <p:sp>
        <p:nvSpPr>
          <p:cNvPr id="32" name="Content Placeholder 31">
            <a:extLst>
              <a:ext uri="{FF2B5EF4-FFF2-40B4-BE49-F238E27FC236}">
                <a16:creationId xmlns:a16="http://schemas.microsoft.com/office/drawing/2014/main" id="{CC6428E0-A28B-271D-88CB-A233C3A83854}"/>
              </a:ext>
            </a:extLst>
          </p:cNvPr>
          <p:cNvSpPr>
            <a:spLocks noGrp="1"/>
          </p:cNvSpPr>
          <p:nvPr>
            <p:ph type="body" idx="1"/>
          </p:nvPr>
        </p:nvSpPr>
        <p:spPr>
          <a:xfrm>
            <a:off x="311150" y="1117505"/>
            <a:ext cx="3724255" cy="3190875"/>
          </a:xfrm>
        </p:spPr>
        <p:txBody>
          <a:bodyPr>
            <a:normAutofit/>
          </a:bodyPr>
          <a:lstStyle/>
          <a:p>
            <a:r>
              <a:rPr lang="en-US" sz="1600" noProof="0"/>
              <a:t>Design</a:t>
            </a:r>
          </a:p>
          <a:p>
            <a:pPr lvl="1"/>
            <a:r>
              <a:rPr lang="en-US" sz="1400" noProof="0"/>
              <a:t>Placebo-controlled</a:t>
            </a:r>
          </a:p>
          <a:p>
            <a:pPr lvl="1"/>
            <a:r>
              <a:rPr lang="en-US" sz="1400" noProof="0"/>
              <a:t>Double-blinded</a:t>
            </a:r>
          </a:p>
          <a:p>
            <a:pPr lvl="1"/>
            <a:r>
              <a:rPr lang="en-US" sz="1400" noProof="0"/>
              <a:t>Event-driven Phase III RCT</a:t>
            </a:r>
          </a:p>
          <a:p>
            <a:r>
              <a:rPr lang="en-US" sz="1600" noProof="0"/>
              <a:t>Comparing asundexian 50 mg once daily and placebo </a:t>
            </a:r>
          </a:p>
          <a:p>
            <a:r>
              <a:rPr lang="en-US" sz="1600" noProof="0"/>
              <a:t>Patients with noncardioembolic stroke or high-risk TIA</a:t>
            </a:r>
          </a:p>
          <a:p>
            <a:pPr lvl="1"/>
            <a:r>
              <a:rPr lang="en-US" sz="1400" noProof="0"/>
              <a:t>Planned for antiplatelet therapy – single or ASA + P2Y12 inhibitor (clopidogrel, ticagrelor, prasugrel)</a:t>
            </a:r>
          </a:p>
          <a:p>
            <a:endParaRPr lang="en-US" noProof="0"/>
          </a:p>
        </p:txBody>
      </p:sp>
      <p:sp>
        <p:nvSpPr>
          <p:cNvPr id="50" name="TextBox 49">
            <a:extLst>
              <a:ext uri="{FF2B5EF4-FFF2-40B4-BE49-F238E27FC236}">
                <a16:creationId xmlns:a16="http://schemas.microsoft.com/office/drawing/2014/main" id="{C255B5C4-1EE4-DACB-9260-1A83EFEF585C}"/>
              </a:ext>
            </a:extLst>
          </p:cNvPr>
          <p:cNvSpPr txBox="1"/>
          <p:nvPr/>
        </p:nvSpPr>
        <p:spPr>
          <a:xfrm>
            <a:off x="4074522" y="4286387"/>
            <a:ext cx="4547287" cy="276999"/>
          </a:xfrm>
          <a:prstGeom prst="rect">
            <a:avLst/>
          </a:prstGeom>
          <a:noFill/>
        </p:spPr>
        <p:txBody>
          <a:bodyPr wrap="square">
            <a:spAutoFit/>
          </a:bodyPr>
          <a:lstStyle/>
          <a:p>
            <a:pPr algn="ctr" defTabSz="457178">
              <a:buClrTx/>
              <a:defRPr/>
            </a:pPr>
            <a:r>
              <a:rPr lang="en-US" sz="1200" b="1" kern="1200" noProof="0">
                <a:ea typeface="+mn-ea"/>
                <a:cs typeface="+mn-cs"/>
              </a:rPr>
              <a:t>37 Countries/Regions, 702 Sites</a:t>
            </a:r>
          </a:p>
        </p:txBody>
      </p:sp>
      <p:grpSp>
        <p:nvGrpSpPr>
          <p:cNvPr id="2" name="Group 1">
            <a:extLst>
              <a:ext uri="{FF2B5EF4-FFF2-40B4-BE49-F238E27FC236}">
                <a16:creationId xmlns:a16="http://schemas.microsoft.com/office/drawing/2014/main" id="{0BEBAF4D-A49C-80AA-1FCC-0B56EC8BE445}"/>
              </a:ext>
            </a:extLst>
          </p:cNvPr>
          <p:cNvGrpSpPr/>
          <p:nvPr/>
        </p:nvGrpSpPr>
        <p:grpSpPr>
          <a:xfrm>
            <a:off x="4062810" y="1336349"/>
            <a:ext cx="4570711" cy="3093316"/>
            <a:chOff x="2593975" y="2127627"/>
            <a:chExt cx="3957841" cy="2600367"/>
          </a:xfrm>
        </p:grpSpPr>
        <p:sp>
          <p:nvSpPr>
            <p:cNvPr id="3" name="Freeform 20">
              <a:extLst>
                <a:ext uri="{FF2B5EF4-FFF2-40B4-BE49-F238E27FC236}">
                  <a16:creationId xmlns:a16="http://schemas.microsoft.com/office/drawing/2014/main" id="{32EF7395-9B3D-D4DC-0CE1-78A2688FA871}"/>
                </a:ext>
              </a:extLst>
            </p:cNvPr>
            <p:cNvSpPr/>
            <p:nvPr/>
          </p:nvSpPr>
          <p:spPr>
            <a:xfrm>
              <a:off x="3647772" y="3371299"/>
              <a:ext cx="36252" cy="15134"/>
            </a:xfrm>
            <a:custGeom>
              <a:avLst/>
              <a:gdLst>
                <a:gd name="connsiteX0" fmla="*/ 29222 w 36252"/>
                <a:gd name="connsiteY0" fmla="*/ 5520 h 15134"/>
                <a:gd name="connsiteX1" fmla="*/ 23709 w 36252"/>
                <a:gd name="connsiteY1" fmla="*/ 4140 h 15134"/>
                <a:gd name="connsiteX2" fmla="*/ 19160 w 36252"/>
                <a:gd name="connsiteY2" fmla="*/ 5106 h 15134"/>
                <a:gd name="connsiteX3" fmla="*/ 0 w 36252"/>
                <a:gd name="connsiteY3" fmla="*/ 14490 h 15134"/>
                <a:gd name="connsiteX4" fmla="*/ 6341 w 36252"/>
                <a:gd name="connsiteY4" fmla="*/ 14766 h 15134"/>
                <a:gd name="connsiteX5" fmla="*/ 5514 w 36252"/>
                <a:gd name="connsiteY5" fmla="*/ 11730 h 15134"/>
                <a:gd name="connsiteX6" fmla="*/ 6065 w 36252"/>
                <a:gd name="connsiteY6" fmla="*/ 10764 h 15134"/>
                <a:gd name="connsiteX7" fmla="*/ 10614 w 36252"/>
                <a:gd name="connsiteY7" fmla="*/ 9246 h 15134"/>
                <a:gd name="connsiteX8" fmla="*/ 10889 w 36252"/>
                <a:gd name="connsiteY8" fmla="*/ 9246 h 15134"/>
                <a:gd name="connsiteX9" fmla="*/ 31566 w 36252"/>
                <a:gd name="connsiteY9" fmla="*/ 9246 h 15134"/>
                <a:gd name="connsiteX10" fmla="*/ 36252 w 36252"/>
                <a:gd name="connsiteY10" fmla="*/ 0 h 15134"/>
                <a:gd name="connsiteX11" fmla="*/ 29360 w 36252"/>
                <a:gd name="connsiteY11" fmla="*/ 5520 h 1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52" h="15134">
                  <a:moveTo>
                    <a:pt x="29222" y="5520"/>
                  </a:moveTo>
                  <a:cubicBezTo>
                    <a:pt x="29222" y="5520"/>
                    <a:pt x="26328" y="7452"/>
                    <a:pt x="23709" y="4140"/>
                  </a:cubicBezTo>
                  <a:cubicBezTo>
                    <a:pt x="21090" y="828"/>
                    <a:pt x="19160" y="5106"/>
                    <a:pt x="19160" y="5106"/>
                  </a:cubicBezTo>
                  <a:cubicBezTo>
                    <a:pt x="19160" y="5106"/>
                    <a:pt x="3446" y="3588"/>
                    <a:pt x="0" y="14490"/>
                  </a:cubicBezTo>
                  <a:cubicBezTo>
                    <a:pt x="0" y="14490"/>
                    <a:pt x="2343" y="15732"/>
                    <a:pt x="6341" y="14766"/>
                  </a:cubicBezTo>
                  <a:lnTo>
                    <a:pt x="5514" y="11730"/>
                  </a:lnTo>
                  <a:cubicBezTo>
                    <a:pt x="5514" y="11730"/>
                    <a:pt x="5514" y="10902"/>
                    <a:pt x="6065" y="10764"/>
                  </a:cubicBezTo>
                  <a:lnTo>
                    <a:pt x="10614" y="9246"/>
                  </a:lnTo>
                  <a:cubicBezTo>
                    <a:pt x="10614" y="9246"/>
                    <a:pt x="10752" y="9246"/>
                    <a:pt x="10889" y="9246"/>
                  </a:cubicBezTo>
                  <a:lnTo>
                    <a:pt x="31566" y="9246"/>
                  </a:lnTo>
                  <a:lnTo>
                    <a:pt x="36252" y="0"/>
                  </a:lnTo>
                  <a:cubicBezTo>
                    <a:pt x="34185" y="414"/>
                    <a:pt x="29222" y="1794"/>
                    <a:pt x="29360" y="552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 name="Freeform 21">
              <a:extLst>
                <a:ext uri="{FF2B5EF4-FFF2-40B4-BE49-F238E27FC236}">
                  <a16:creationId xmlns:a16="http://schemas.microsoft.com/office/drawing/2014/main" id="{80F0B895-F2C9-BF14-37E7-D5EB052C13BD}"/>
                </a:ext>
              </a:extLst>
            </p:cNvPr>
            <p:cNvSpPr/>
            <p:nvPr/>
          </p:nvSpPr>
          <p:spPr>
            <a:xfrm>
              <a:off x="3605179" y="3340801"/>
              <a:ext cx="43557" cy="49131"/>
            </a:xfrm>
            <a:custGeom>
              <a:avLst/>
              <a:gdLst>
                <a:gd name="connsiteX0" fmla="*/ 21503 w 43557"/>
                <a:gd name="connsiteY0" fmla="*/ 43609 h 49131"/>
                <a:gd name="connsiteX1" fmla="*/ 21503 w 43557"/>
                <a:gd name="connsiteY1" fmla="*/ 33810 h 49131"/>
                <a:gd name="connsiteX2" fmla="*/ 26190 w 43557"/>
                <a:gd name="connsiteY2" fmla="*/ 23736 h 49131"/>
                <a:gd name="connsiteX3" fmla="*/ 22468 w 43557"/>
                <a:gd name="connsiteY3" fmla="*/ 16284 h 49131"/>
                <a:gd name="connsiteX4" fmla="*/ 26190 w 43557"/>
                <a:gd name="connsiteY4" fmla="*/ 15732 h 49131"/>
                <a:gd name="connsiteX5" fmla="*/ 28947 w 43557"/>
                <a:gd name="connsiteY5" fmla="*/ 23046 h 49131"/>
                <a:gd name="connsiteX6" fmla="*/ 34460 w 43557"/>
                <a:gd name="connsiteY6" fmla="*/ 25806 h 49131"/>
                <a:gd name="connsiteX7" fmla="*/ 39423 w 43557"/>
                <a:gd name="connsiteY7" fmla="*/ 27186 h 49131"/>
                <a:gd name="connsiteX8" fmla="*/ 39423 w 43557"/>
                <a:gd name="connsiteY8" fmla="*/ 22218 h 49131"/>
                <a:gd name="connsiteX9" fmla="*/ 43558 w 43557"/>
                <a:gd name="connsiteY9" fmla="*/ 22632 h 49131"/>
                <a:gd name="connsiteX10" fmla="*/ 35287 w 43557"/>
                <a:gd name="connsiteY10" fmla="*/ 10074 h 49131"/>
                <a:gd name="connsiteX11" fmla="*/ 32393 w 43557"/>
                <a:gd name="connsiteY11" fmla="*/ 4968 h 49131"/>
                <a:gd name="connsiteX12" fmla="*/ 20263 w 43557"/>
                <a:gd name="connsiteY12" fmla="*/ 4968 h 49131"/>
                <a:gd name="connsiteX13" fmla="*/ 22882 w 43557"/>
                <a:gd name="connsiteY13" fmla="*/ 7314 h 49131"/>
                <a:gd name="connsiteX14" fmla="*/ 20952 w 43557"/>
                <a:gd name="connsiteY14" fmla="*/ 12006 h 49131"/>
                <a:gd name="connsiteX15" fmla="*/ 14473 w 43557"/>
                <a:gd name="connsiteY15" fmla="*/ 9660 h 49131"/>
                <a:gd name="connsiteX16" fmla="*/ 6616 w 43557"/>
                <a:gd name="connsiteY16" fmla="*/ 6762 h 49131"/>
                <a:gd name="connsiteX17" fmla="*/ 8133 w 43557"/>
                <a:gd name="connsiteY17" fmla="*/ 4968 h 49131"/>
                <a:gd name="connsiteX18" fmla="*/ 16954 w 43557"/>
                <a:gd name="connsiteY18" fmla="*/ 4968 h 49131"/>
                <a:gd name="connsiteX19" fmla="*/ 19849 w 43557"/>
                <a:gd name="connsiteY19" fmla="*/ 2760 h 49131"/>
                <a:gd name="connsiteX20" fmla="*/ 11441 w 43557"/>
                <a:gd name="connsiteY20" fmla="*/ 966 h 49131"/>
                <a:gd name="connsiteX21" fmla="*/ 0 w 43557"/>
                <a:gd name="connsiteY21" fmla="*/ 0 h 49131"/>
                <a:gd name="connsiteX22" fmla="*/ 1103 w 43557"/>
                <a:gd name="connsiteY22" fmla="*/ 1380 h 49131"/>
                <a:gd name="connsiteX23" fmla="*/ 1241 w 43557"/>
                <a:gd name="connsiteY23" fmla="*/ 1380 h 49131"/>
                <a:gd name="connsiteX24" fmla="*/ 2205 w 43557"/>
                <a:gd name="connsiteY24" fmla="*/ 1656 h 49131"/>
                <a:gd name="connsiteX25" fmla="*/ 3997 w 43557"/>
                <a:gd name="connsiteY25" fmla="*/ 4002 h 49131"/>
                <a:gd name="connsiteX26" fmla="*/ 3997 w 43557"/>
                <a:gd name="connsiteY26" fmla="*/ 4830 h 49131"/>
                <a:gd name="connsiteX27" fmla="*/ 3997 w 43557"/>
                <a:gd name="connsiteY27" fmla="*/ 5106 h 49131"/>
                <a:gd name="connsiteX28" fmla="*/ 4273 w 43557"/>
                <a:gd name="connsiteY28" fmla="*/ 5796 h 49131"/>
                <a:gd name="connsiteX29" fmla="*/ 3446 w 43557"/>
                <a:gd name="connsiteY29" fmla="*/ 5796 h 49131"/>
                <a:gd name="connsiteX30" fmla="*/ 2895 w 43557"/>
                <a:gd name="connsiteY30" fmla="*/ 6486 h 49131"/>
                <a:gd name="connsiteX31" fmla="*/ 13784 w 43557"/>
                <a:gd name="connsiteY31" fmla="*/ 13800 h 49131"/>
                <a:gd name="connsiteX32" fmla="*/ 14198 w 43557"/>
                <a:gd name="connsiteY32" fmla="*/ 14352 h 49131"/>
                <a:gd name="connsiteX33" fmla="*/ 17782 w 43557"/>
                <a:gd name="connsiteY33" fmla="*/ 40296 h 49131"/>
                <a:gd name="connsiteX34" fmla="*/ 17782 w 43557"/>
                <a:gd name="connsiteY34" fmla="*/ 40573 h 49131"/>
                <a:gd name="connsiteX35" fmla="*/ 15300 w 43557"/>
                <a:gd name="connsiteY35" fmla="*/ 48991 h 49131"/>
                <a:gd name="connsiteX36" fmla="*/ 15852 w 43557"/>
                <a:gd name="connsiteY36" fmla="*/ 49129 h 49131"/>
                <a:gd name="connsiteX37" fmla="*/ 21503 w 43557"/>
                <a:gd name="connsiteY37" fmla="*/ 43609 h 4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3557" h="49131">
                  <a:moveTo>
                    <a:pt x="21503" y="43609"/>
                  </a:moveTo>
                  <a:lnTo>
                    <a:pt x="21503" y="33810"/>
                  </a:lnTo>
                  <a:lnTo>
                    <a:pt x="26190" y="23736"/>
                  </a:lnTo>
                  <a:lnTo>
                    <a:pt x="22468" y="16284"/>
                  </a:lnTo>
                  <a:lnTo>
                    <a:pt x="26190" y="15732"/>
                  </a:lnTo>
                  <a:lnTo>
                    <a:pt x="28947" y="23046"/>
                  </a:lnTo>
                  <a:lnTo>
                    <a:pt x="34460" y="25806"/>
                  </a:lnTo>
                  <a:lnTo>
                    <a:pt x="39423" y="27186"/>
                  </a:lnTo>
                  <a:lnTo>
                    <a:pt x="39423" y="22218"/>
                  </a:lnTo>
                  <a:lnTo>
                    <a:pt x="43558" y="22632"/>
                  </a:lnTo>
                  <a:lnTo>
                    <a:pt x="35287" y="10074"/>
                  </a:lnTo>
                  <a:lnTo>
                    <a:pt x="32393" y="4968"/>
                  </a:lnTo>
                  <a:lnTo>
                    <a:pt x="20263" y="4968"/>
                  </a:lnTo>
                  <a:lnTo>
                    <a:pt x="22882" y="7314"/>
                  </a:lnTo>
                  <a:lnTo>
                    <a:pt x="20952" y="12006"/>
                  </a:lnTo>
                  <a:lnTo>
                    <a:pt x="14473" y="9660"/>
                  </a:lnTo>
                  <a:lnTo>
                    <a:pt x="6616" y="6762"/>
                  </a:lnTo>
                  <a:lnTo>
                    <a:pt x="8133" y="4968"/>
                  </a:lnTo>
                  <a:lnTo>
                    <a:pt x="16954" y="4968"/>
                  </a:lnTo>
                  <a:lnTo>
                    <a:pt x="19849" y="2760"/>
                  </a:lnTo>
                  <a:lnTo>
                    <a:pt x="11441" y="966"/>
                  </a:lnTo>
                  <a:lnTo>
                    <a:pt x="0" y="0"/>
                  </a:lnTo>
                  <a:lnTo>
                    <a:pt x="1103" y="1380"/>
                  </a:lnTo>
                  <a:cubicBezTo>
                    <a:pt x="1103" y="1380"/>
                    <a:pt x="1103" y="1380"/>
                    <a:pt x="1241" y="1380"/>
                  </a:cubicBezTo>
                  <a:cubicBezTo>
                    <a:pt x="1516" y="1242"/>
                    <a:pt x="1930" y="1380"/>
                    <a:pt x="2205" y="1656"/>
                  </a:cubicBezTo>
                  <a:lnTo>
                    <a:pt x="3997" y="4002"/>
                  </a:lnTo>
                  <a:cubicBezTo>
                    <a:pt x="3997" y="4002"/>
                    <a:pt x="4273" y="4554"/>
                    <a:pt x="3997" y="4830"/>
                  </a:cubicBezTo>
                  <a:lnTo>
                    <a:pt x="3997" y="5106"/>
                  </a:lnTo>
                  <a:cubicBezTo>
                    <a:pt x="3997" y="5106"/>
                    <a:pt x="4273" y="5796"/>
                    <a:pt x="4273" y="5796"/>
                  </a:cubicBezTo>
                  <a:lnTo>
                    <a:pt x="3446" y="5796"/>
                  </a:lnTo>
                  <a:cubicBezTo>
                    <a:pt x="3446" y="5796"/>
                    <a:pt x="2895" y="6486"/>
                    <a:pt x="2895" y="6486"/>
                  </a:cubicBezTo>
                  <a:lnTo>
                    <a:pt x="13784" y="13800"/>
                  </a:lnTo>
                  <a:cubicBezTo>
                    <a:pt x="13784" y="13800"/>
                    <a:pt x="14060" y="14076"/>
                    <a:pt x="14198" y="14352"/>
                  </a:cubicBezTo>
                  <a:lnTo>
                    <a:pt x="17782" y="40296"/>
                  </a:lnTo>
                  <a:cubicBezTo>
                    <a:pt x="17782" y="40296"/>
                    <a:pt x="17782" y="40573"/>
                    <a:pt x="17782" y="40573"/>
                  </a:cubicBezTo>
                  <a:lnTo>
                    <a:pt x="15300" y="48991"/>
                  </a:lnTo>
                  <a:cubicBezTo>
                    <a:pt x="15300" y="48991"/>
                    <a:pt x="15714" y="49129"/>
                    <a:pt x="15852" y="49129"/>
                  </a:cubicBezTo>
                  <a:cubicBezTo>
                    <a:pt x="19436" y="49267"/>
                    <a:pt x="21503" y="43609"/>
                    <a:pt x="21503" y="4360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6" name="Freeform 22">
              <a:extLst>
                <a:ext uri="{FF2B5EF4-FFF2-40B4-BE49-F238E27FC236}">
                  <a16:creationId xmlns:a16="http://schemas.microsoft.com/office/drawing/2014/main" id="{48B74EDE-5743-B2B9-C495-C545B6E8F293}"/>
                </a:ext>
              </a:extLst>
            </p:cNvPr>
            <p:cNvSpPr/>
            <p:nvPr/>
          </p:nvSpPr>
          <p:spPr>
            <a:xfrm>
              <a:off x="3614277" y="3396002"/>
              <a:ext cx="5651" cy="3588"/>
            </a:xfrm>
            <a:custGeom>
              <a:avLst/>
              <a:gdLst>
                <a:gd name="connsiteX0" fmla="*/ 3997 w 5651"/>
                <a:gd name="connsiteY0" fmla="*/ 0 h 3588"/>
                <a:gd name="connsiteX1" fmla="*/ 3446 w 5651"/>
                <a:gd name="connsiteY1" fmla="*/ 0 h 3588"/>
                <a:gd name="connsiteX2" fmla="*/ 0 w 5651"/>
                <a:gd name="connsiteY2" fmla="*/ 3588 h 3588"/>
                <a:gd name="connsiteX3" fmla="*/ 5652 w 5651"/>
                <a:gd name="connsiteY3" fmla="*/ 3588 h 3588"/>
                <a:gd name="connsiteX4" fmla="*/ 4135 w 5651"/>
                <a:gd name="connsiteY4" fmla="*/ 0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3588">
                  <a:moveTo>
                    <a:pt x="3997" y="0"/>
                  </a:moveTo>
                  <a:lnTo>
                    <a:pt x="3446" y="0"/>
                  </a:lnTo>
                  <a:cubicBezTo>
                    <a:pt x="2619" y="690"/>
                    <a:pt x="1103" y="1794"/>
                    <a:pt x="0" y="3588"/>
                  </a:cubicBezTo>
                  <a:lnTo>
                    <a:pt x="5652" y="3588"/>
                  </a:lnTo>
                  <a:cubicBezTo>
                    <a:pt x="5652" y="3588"/>
                    <a:pt x="4825" y="414"/>
                    <a:pt x="4135"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7" name="Freeform 23">
              <a:extLst>
                <a:ext uri="{FF2B5EF4-FFF2-40B4-BE49-F238E27FC236}">
                  <a16:creationId xmlns:a16="http://schemas.microsoft.com/office/drawing/2014/main" id="{BC5D91A3-8D15-5D8D-9933-64DEEA817409}"/>
                </a:ext>
              </a:extLst>
            </p:cNvPr>
            <p:cNvSpPr/>
            <p:nvPr/>
          </p:nvSpPr>
          <p:spPr>
            <a:xfrm>
              <a:off x="3612899" y="3392414"/>
              <a:ext cx="41903" cy="16008"/>
            </a:xfrm>
            <a:custGeom>
              <a:avLst/>
              <a:gdLst>
                <a:gd name="connsiteX0" fmla="*/ 28120 w 41903"/>
                <a:gd name="connsiteY0" fmla="*/ 3588 h 16008"/>
                <a:gd name="connsiteX1" fmla="*/ 13784 w 41903"/>
                <a:gd name="connsiteY1" fmla="*/ 7176 h 16008"/>
                <a:gd name="connsiteX2" fmla="*/ 6892 w 41903"/>
                <a:gd name="connsiteY2" fmla="*/ 12144 h 16008"/>
                <a:gd name="connsiteX3" fmla="*/ 0 w 41903"/>
                <a:gd name="connsiteY3" fmla="*/ 11868 h 16008"/>
                <a:gd name="connsiteX4" fmla="*/ 1241 w 41903"/>
                <a:gd name="connsiteY4" fmla="*/ 14628 h 16008"/>
                <a:gd name="connsiteX5" fmla="*/ 5376 w 41903"/>
                <a:gd name="connsiteY5" fmla="*/ 16008 h 16008"/>
                <a:gd name="connsiteX6" fmla="*/ 8960 w 41903"/>
                <a:gd name="connsiteY6" fmla="*/ 14352 h 16008"/>
                <a:gd name="connsiteX7" fmla="*/ 18746 w 41903"/>
                <a:gd name="connsiteY7" fmla="*/ 8556 h 16008"/>
                <a:gd name="connsiteX8" fmla="*/ 19022 w 41903"/>
                <a:gd name="connsiteY8" fmla="*/ 8556 h 16008"/>
                <a:gd name="connsiteX9" fmla="*/ 25639 w 41903"/>
                <a:gd name="connsiteY9" fmla="*/ 7590 h 16008"/>
                <a:gd name="connsiteX10" fmla="*/ 41904 w 41903"/>
                <a:gd name="connsiteY10" fmla="*/ 0 h 16008"/>
                <a:gd name="connsiteX11" fmla="*/ 28258 w 41903"/>
                <a:gd name="connsiteY11" fmla="*/ 3864 h 16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03" h="16008">
                  <a:moveTo>
                    <a:pt x="28120" y="3588"/>
                  </a:moveTo>
                  <a:cubicBezTo>
                    <a:pt x="28120" y="3588"/>
                    <a:pt x="15576" y="-2070"/>
                    <a:pt x="13784" y="7176"/>
                  </a:cubicBezTo>
                  <a:cubicBezTo>
                    <a:pt x="13784" y="7176"/>
                    <a:pt x="7857" y="9798"/>
                    <a:pt x="6892" y="12144"/>
                  </a:cubicBezTo>
                  <a:cubicBezTo>
                    <a:pt x="6892" y="12144"/>
                    <a:pt x="2895" y="12696"/>
                    <a:pt x="0" y="11868"/>
                  </a:cubicBezTo>
                  <a:cubicBezTo>
                    <a:pt x="0" y="13110"/>
                    <a:pt x="414" y="14076"/>
                    <a:pt x="1241" y="14628"/>
                  </a:cubicBezTo>
                  <a:cubicBezTo>
                    <a:pt x="2619" y="15870"/>
                    <a:pt x="4824" y="16008"/>
                    <a:pt x="5376" y="16008"/>
                  </a:cubicBezTo>
                  <a:lnTo>
                    <a:pt x="8960" y="14352"/>
                  </a:lnTo>
                  <a:lnTo>
                    <a:pt x="18746" y="8556"/>
                  </a:lnTo>
                  <a:cubicBezTo>
                    <a:pt x="18746" y="8556"/>
                    <a:pt x="18884" y="8556"/>
                    <a:pt x="19022" y="8556"/>
                  </a:cubicBezTo>
                  <a:lnTo>
                    <a:pt x="25639" y="7590"/>
                  </a:lnTo>
                  <a:lnTo>
                    <a:pt x="41904" y="0"/>
                  </a:lnTo>
                  <a:cubicBezTo>
                    <a:pt x="37355" y="0"/>
                    <a:pt x="29085" y="276"/>
                    <a:pt x="28258" y="386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0" name="Freeform 24">
              <a:extLst>
                <a:ext uri="{FF2B5EF4-FFF2-40B4-BE49-F238E27FC236}">
                  <a16:creationId xmlns:a16="http://schemas.microsoft.com/office/drawing/2014/main" id="{E160CB8E-0B29-EDD5-E955-A97674334C5F}"/>
                </a:ext>
              </a:extLst>
            </p:cNvPr>
            <p:cNvSpPr/>
            <p:nvPr/>
          </p:nvSpPr>
          <p:spPr>
            <a:xfrm>
              <a:off x="3502901" y="3227225"/>
              <a:ext cx="8683" cy="2898"/>
            </a:xfrm>
            <a:custGeom>
              <a:avLst/>
              <a:gdLst>
                <a:gd name="connsiteX0" fmla="*/ 8684 w 8683"/>
                <a:gd name="connsiteY0" fmla="*/ 1242 h 2898"/>
                <a:gd name="connsiteX1" fmla="*/ 7443 w 8683"/>
                <a:gd name="connsiteY1" fmla="*/ 0 h 2898"/>
                <a:gd name="connsiteX2" fmla="*/ 1378 w 8683"/>
                <a:gd name="connsiteY2" fmla="*/ 0 h 2898"/>
                <a:gd name="connsiteX3" fmla="*/ 0 w 8683"/>
                <a:gd name="connsiteY3" fmla="*/ 1518 h 2898"/>
                <a:gd name="connsiteX4" fmla="*/ 4824 w 8683"/>
                <a:gd name="connsiteY4" fmla="*/ 2898 h 2898"/>
                <a:gd name="connsiteX5" fmla="*/ 8684 w 8683"/>
                <a:gd name="connsiteY5" fmla="*/ 1242 h 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83" h="2898">
                  <a:moveTo>
                    <a:pt x="8684" y="1242"/>
                  </a:moveTo>
                  <a:lnTo>
                    <a:pt x="7443" y="0"/>
                  </a:lnTo>
                  <a:lnTo>
                    <a:pt x="1378" y="0"/>
                  </a:lnTo>
                  <a:lnTo>
                    <a:pt x="0" y="1518"/>
                  </a:lnTo>
                  <a:lnTo>
                    <a:pt x="4824" y="2898"/>
                  </a:lnTo>
                  <a:lnTo>
                    <a:pt x="8684"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1" name="Freeform 25">
              <a:extLst>
                <a:ext uri="{FF2B5EF4-FFF2-40B4-BE49-F238E27FC236}">
                  <a16:creationId xmlns:a16="http://schemas.microsoft.com/office/drawing/2014/main" id="{25249B24-2F94-A55A-8874-73D2F7CBE137}"/>
                </a:ext>
              </a:extLst>
            </p:cNvPr>
            <p:cNvSpPr/>
            <p:nvPr/>
          </p:nvSpPr>
          <p:spPr>
            <a:xfrm>
              <a:off x="3500282" y="3258276"/>
              <a:ext cx="5375" cy="4917"/>
            </a:xfrm>
            <a:custGeom>
              <a:avLst/>
              <a:gdLst>
                <a:gd name="connsiteX0" fmla="*/ 2619 w 5375"/>
                <a:gd name="connsiteY0" fmla="*/ 4554 h 4917"/>
                <a:gd name="connsiteX1" fmla="*/ 5376 w 5375"/>
                <a:gd name="connsiteY1" fmla="*/ 2346 h 4917"/>
                <a:gd name="connsiteX2" fmla="*/ 3860 w 5375"/>
                <a:gd name="connsiteY2" fmla="*/ 0 h 4917"/>
                <a:gd name="connsiteX3" fmla="*/ 0 w 5375"/>
                <a:gd name="connsiteY3" fmla="*/ 1380 h 4917"/>
                <a:gd name="connsiteX4" fmla="*/ 2757 w 5375"/>
                <a:gd name="connsiteY4" fmla="*/ 4554 h 4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 h="4917">
                  <a:moveTo>
                    <a:pt x="2619" y="4554"/>
                  </a:moveTo>
                  <a:cubicBezTo>
                    <a:pt x="3446" y="6072"/>
                    <a:pt x="5376" y="2346"/>
                    <a:pt x="5376" y="2346"/>
                  </a:cubicBezTo>
                  <a:lnTo>
                    <a:pt x="3860" y="0"/>
                  </a:lnTo>
                  <a:lnTo>
                    <a:pt x="0" y="1380"/>
                  </a:lnTo>
                  <a:cubicBezTo>
                    <a:pt x="0" y="1380"/>
                    <a:pt x="1930" y="2898"/>
                    <a:pt x="2757" y="455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2" name="Freeform 26">
              <a:extLst>
                <a:ext uri="{FF2B5EF4-FFF2-40B4-BE49-F238E27FC236}">
                  <a16:creationId xmlns:a16="http://schemas.microsoft.com/office/drawing/2014/main" id="{640E163B-A291-DDFB-FF03-BBFD679B600D}"/>
                </a:ext>
              </a:extLst>
            </p:cNvPr>
            <p:cNvSpPr/>
            <p:nvPr/>
          </p:nvSpPr>
          <p:spPr>
            <a:xfrm>
              <a:off x="3613863" y="3396002"/>
              <a:ext cx="1378" cy="1518"/>
            </a:xfrm>
            <a:custGeom>
              <a:avLst/>
              <a:gdLst>
                <a:gd name="connsiteX0" fmla="*/ 1378 w 1378"/>
                <a:gd name="connsiteY0" fmla="*/ 0 h 1518"/>
                <a:gd name="connsiteX1" fmla="*/ 551 w 1378"/>
                <a:gd name="connsiteY1" fmla="*/ 0 h 1518"/>
                <a:gd name="connsiteX2" fmla="*/ 0 w 1378"/>
                <a:gd name="connsiteY2" fmla="*/ 1518 h 1518"/>
                <a:gd name="connsiteX3" fmla="*/ 1378 w 1378"/>
                <a:gd name="connsiteY3" fmla="*/ 0 h 1518"/>
              </a:gdLst>
              <a:ahLst/>
              <a:cxnLst>
                <a:cxn ang="0">
                  <a:pos x="connsiteX0" y="connsiteY0"/>
                </a:cxn>
                <a:cxn ang="0">
                  <a:pos x="connsiteX1" y="connsiteY1"/>
                </a:cxn>
                <a:cxn ang="0">
                  <a:pos x="connsiteX2" y="connsiteY2"/>
                </a:cxn>
                <a:cxn ang="0">
                  <a:pos x="connsiteX3" y="connsiteY3"/>
                </a:cxn>
              </a:cxnLst>
              <a:rect l="l" t="t" r="r" b="b"/>
              <a:pathLst>
                <a:path w="1378" h="1518">
                  <a:moveTo>
                    <a:pt x="1378" y="0"/>
                  </a:moveTo>
                  <a:lnTo>
                    <a:pt x="551" y="0"/>
                  </a:lnTo>
                  <a:lnTo>
                    <a:pt x="0" y="1518"/>
                  </a:lnTo>
                  <a:cubicBezTo>
                    <a:pt x="0" y="1518"/>
                    <a:pt x="965" y="414"/>
                    <a:pt x="1378"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3" name="Freeform 27">
              <a:extLst>
                <a:ext uri="{FF2B5EF4-FFF2-40B4-BE49-F238E27FC236}">
                  <a16:creationId xmlns:a16="http://schemas.microsoft.com/office/drawing/2014/main" id="{99062D8C-F33C-F131-C465-A94482551EE0}"/>
                </a:ext>
              </a:extLst>
            </p:cNvPr>
            <p:cNvSpPr/>
            <p:nvPr/>
          </p:nvSpPr>
          <p:spPr>
            <a:xfrm>
              <a:off x="3654940" y="3372127"/>
              <a:ext cx="31152" cy="13944"/>
            </a:xfrm>
            <a:custGeom>
              <a:avLst/>
              <a:gdLst>
                <a:gd name="connsiteX0" fmla="*/ 24811 w 31152"/>
                <a:gd name="connsiteY0" fmla="*/ 9936 h 13944"/>
                <a:gd name="connsiteX1" fmla="*/ 3722 w 31152"/>
                <a:gd name="connsiteY1" fmla="*/ 9936 h 13944"/>
                <a:gd name="connsiteX2" fmla="*/ 0 w 31152"/>
                <a:gd name="connsiteY2" fmla="*/ 11178 h 13944"/>
                <a:gd name="connsiteX3" fmla="*/ 551 w 31152"/>
                <a:gd name="connsiteY3" fmla="*/ 13386 h 13944"/>
                <a:gd name="connsiteX4" fmla="*/ 2757 w 31152"/>
                <a:gd name="connsiteY4" fmla="*/ 12420 h 13944"/>
                <a:gd name="connsiteX5" fmla="*/ 15852 w 31152"/>
                <a:gd name="connsiteY5" fmla="*/ 13386 h 13944"/>
                <a:gd name="connsiteX6" fmla="*/ 27982 w 31152"/>
                <a:gd name="connsiteY6" fmla="*/ 11178 h 13944"/>
                <a:gd name="connsiteX7" fmla="*/ 31152 w 31152"/>
                <a:gd name="connsiteY7" fmla="*/ 8418 h 13944"/>
                <a:gd name="connsiteX8" fmla="*/ 31152 w 31152"/>
                <a:gd name="connsiteY8" fmla="*/ 6072 h 13944"/>
                <a:gd name="connsiteX9" fmla="*/ 29912 w 31152"/>
                <a:gd name="connsiteY9" fmla="*/ 4278 h 13944"/>
                <a:gd name="connsiteX10" fmla="*/ 31152 w 31152"/>
                <a:gd name="connsiteY10" fmla="*/ 2898 h 13944"/>
                <a:gd name="connsiteX11" fmla="*/ 30187 w 31152"/>
                <a:gd name="connsiteY11" fmla="*/ 0 h 13944"/>
                <a:gd name="connsiteX12" fmla="*/ 25363 w 31152"/>
                <a:gd name="connsiteY12" fmla="*/ 9522 h 13944"/>
                <a:gd name="connsiteX13" fmla="*/ 24674 w 31152"/>
                <a:gd name="connsiteY13" fmla="*/ 9936 h 1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152" h="13944">
                  <a:moveTo>
                    <a:pt x="24811" y="9936"/>
                  </a:moveTo>
                  <a:lnTo>
                    <a:pt x="3722" y="9936"/>
                  </a:lnTo>
                  <a:lnTo>
                    <a:pt x="0" y="11178"/>
                  </a:lnTo>
                  <a:lnTo>
                    <a:pt x="551" y="13386"/>
                  </a:lnTo>
                  <a:cubicBezTo>
                    <a:pt x="1241" y="13110"/>
                    <a:pt x="1930" y="12834"/>
                    <a:pt x="2757" y="12420"/>
                  </a:cubicBezTo>
                  <a:cubicBezTo>
                    <a:pt x="9097" y="9108"/>
                    <a:pt x="14198" y="13110"/>
                    <a:pt x="15852" y="13386"/>
                  </a:cubicBezTo>
                  <a:cubicBezTo>
                    <a:pt x="17644" y="13662"/>
                    <a:pt x="26052" y="15318"/>
                    <a:pt x="27982" y="11178"/>
                  </a:cubicBezTo>
                  <a:lnTo>
                    <a:pt x="31152" y="8418"/>
                  </a:lnTo>
                  <a:lnTo>
                    <a:pt x="31152" y="6072"/>
                  </a:lnTo>
                  <a:lnTo>
                    <a:pt x="29912" y="4278"/>
                  </a:lnTo>
                  <a:lnTo>
                    <a:pt x="31152" y="2898"/>
                  </a:lnTo>
                  <a:lnTo>
                    <a:pt x="30187" y="0"/>
                  </a:lnTo>
                  <a:lnTo>
                    <a:pt x="25363" y="9522"/>
                  </a:lnTo>
                  <a:cubicBezTo>
                    <a:pt x="25363" y="9522"/>
                    <a:pt x="24949" y="9936"/>
                    <a:pt x="24674" y="993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 name="Freeform 28">
              <a:extLst>
                <a:ext uri="{FF2B5EF4-FFF2-40B4-BE49-F238E27FC236}">
                  <a16:creationId xmlns:a16="http://schemas.microsoft.com/office/drawing/2014/main" id="{1EE869FC-6474-C7BA-19AC-190E2185480A}"/>
                </a:ext>
              </a:extLst>
            </p:cNvPr>
            <p:cNvSpPr/>
            <p:nvPr/>
          </p:nvSpPr>
          <p:spPr>
            <a:xfrm>
              <a:off x="3481398" y="3294984"/>
              <a:ext cx="827" cy="966"/>
            </a:xfrm>
            <a:custGeom>
              <a:avLst/>
              <a:gdLst>
                <a:gd name="connsiteX0" fmla="*/ 827 w 827"/>
                <a:gd name="connsiteY0" fmla="*/ 966 h 966"/>
                <a:gd name="connsiteX1" fmla="*/ 827 w 827"/>
                <a:gd name="connsiteY1" fmla="*/ 0 h 966"/>
                <a:gd name="connsiteX2" fmla="*/ 0 w 827"/>
                <a:gd name="connsiteY2" fmla="*/ 414 h 966"/>
                <a:gd name="connsiteX3" fmla="*/ 827 w 827"/>
                <a:gd name="connsiteY3" fmla="*/ 966 h 966"/>
              </a:gdLst>
              <a:ahLst/>
              <a:cxnLst>
                <a:cxn ang="0">
                  <a:pos x="connsiteX0" y="connsiteY0"/>
                </a:cxn>
                <a:cxn ang="0">
                  <a:pos x="connsiteX1" y="connsiteY1"/>
                </a:cxn>
                <a:cxn ang="0">
                  <a:pos x="connsiteX2" y="connsiteY2"/>
                </a:cxn>
                <a:cxn ang="0">
                  <a:pos x="connsiteX3" y="connsiteY3"/>
                </a:cxn>
              </a:cxnLst>
              <a:rect l="l" t="t" r="r" b="b"/>
              <a:pathLst>
                <a:path w="827" h="966">
                  <a:moveTo>
                    <a:pt x="827" y="966"/>
                  </a:moveTo>
                  <a:lnTo>
                    <a:pt x="827" y="0"/>
                  </a:lnTo>
                  <a:lnTo>
                    <a:pt x="0" y="414"/>
                  </a:lnTo>
                  <a:lnTo>
                    <a:pt x="827" y="96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 name="Freeform 29">
              <a:extLst>
                <a:ext uri="{FF2B5EF4-FFF2-40B4-BE49-F238E27FC236}">
                  <a16:creationId xmlns:a16="http://schemas.microsoft.com/office/drawing/2014/main" id="{58CED24D-273F-4911-1DCF-CCD83289C0AF}"/>
                </a:ext>
              </a:extLst>
            </p:cNvPr>
            <p:cNvSpPr/>
            <p:nvPr/>
          </p:nvSpPr>
          <p:spPr>
            <a:xfrm>
              <a:off x="3561208" y="3343423"/>
              <a:ext cx="60374" cy="66274"/>
            </a:xfrm>
            <a:custGeom>
              <a:avLst/>
              <a:gdLst>
                <a:gd name="connsiteX0" fmla="*/ 56791 w 60374"/>
                <a:gd name="connsiteY0" fmla="*/ 12144 h 66274"/>
                <a:gd name="connsiteX1" fmla="*/ 45488 w 60374"/>
                <a:gd name="connsiteY1" fmla="*/ 4692 h 66274"/>
                <a:gd name="connsiteX2" fmla="*/ 45212 w 60374"/>
                <a:gd name="connsiteY2" fmla="*/ 3588 h 66274"/>
                <a:gd name="connsiteX3" fmla="*/ 45763 w 60374"/>
                <a:gd name="connsiteY3" fmla="*/ 2622 h 66274"/>
                <a:gd name="connsiteX4" fmla="*/ 41766 w 60374"/>
                <a:gd name="connsiteY4" fmla="*/ 2070 h 66274"/>
                <a:gd name="connsiteX5" fmla="*/ 33771 w 60374"/>
                <a:gd name="connsiteY5" fmla="*/ 828 h 66274"/>
                <a:gd name="connsiteX6" fmla="*/ 32255 w 60374"/>
                <a:gd name="connsiteY6" fmla="*/ 2760 h 66274"/>
                <a:gd name="connsiteX7" fmla="*/ 24949 w 60374"/>
                <a:gd name="connsiteY7" fmla="*/ 0 h 66274"/>
                <a:gd name="connsiteX8" fmla="*/ 23571 w 60374"/>
                <a:gd name="connsiteY8" fmla="*/ 1518 h 66274"/>
                <a:gd name="connsiteX9" fmla="*/ 17644 w 60374"/>
                <a:gd name="connsiteY9" fmla="*/ 2070 h 66274"/>
                <a:gd name="connsiteX10" fmla="*/ 15852 w 60374"/>
                <a:gd name="connsiteY10" fmla="*/ 5796 h 66274"/>
                <a:gd name="connsiteX11" fmla="*/ 13233 w 60374"/>
                <a:gd name="connsiteY11" fmla="*/ 7728 h 66274"/>
                <a:gd name="connsiteX12" fmla="*/ 13233 w 60374"/>
                <a:gd name="connsiteY12" fmla="*/ 3450 h 66274"/>
                <a:gd name="connsiteX13" fmla="*/ 10889 w 60374"/>
                <a:gd name="connsiteY13" fmla="*/ 6348 h 66274"/>
                <a:gd name="connsiteX14" fmla="*/ 7306 w 60374"/>
                <a:gd name="connsiteY14" fmla="*/ 7728 h 66274"/>
                <a:gd name="connsiteX15" fmla="*/ 0 w 60374"/>
                <a:gd name="connsiteY15" fmla="*/ 18768 h 66274"/>
                <a:gd name="connsiteX16" fmla="*/ 1241 w 60374"/>
                <a:gd name="connsiteY16" fmla="*/ 20700 h 66274"/>
                <a:gd name="connsiteX17" fmla="*/ 7719 w 60374"/>
                <a:gd name="connsiteY17" fmla="*/ 13386 h 66274"/>
                <a:gd name="connsiteX18" fmla="*/ 8822 w 60374"/>
                <a:gd name="connsiteY18" fmla="*/ 16698 h 66274"/>
                <a:gd name="connsiteX19" fmla="*/ 3997 w 60374"/>
                <a:gd name="connsiteY19" fmla="*/ 26082 h 66274"/>
                <a:gd name="connsiteX20" fmla="*/ 1654 w 60374"/>
                <a:gd name="connsiteY20" fmla="*/ 30636 h 66274"/>
                <a:gd name="connsiteX21" fmla="*/ 138 w 60374"/>
                <a:gd name="connsiteY21" fmla="*/ 40849 h 66274"/>
                <a:gd name="connsiteX22" fmla="*/ 1103 w 60374"/>
                <a:gd name="connsiteY22" fmla="*/ 59065 h 66274"/>
                <a:gd name="connsiteX23" fmla="*/ 7995 w 60374"/>
                <a:gd name="connsiteY23" fmla="*/ 65965 h 66274"/>
                <a:gd name="connsiteX24" fmla="*/ 14336 w 60374"/>
                <a:gd name="connsiteY24" fmla="*/ 38503 h 66274"/>
                <a:gd name="connsiteX25" fmla="*/ 16679 w 60374"/>
                <a:gd name="connsiteY25" fmla="*/ 27048 h 66274"/>
                <a:gd name="connsiteX26" fmla="*/ 17644 w 60374"/>
                <a:gd name="connsiteY26" fmla="*/ 21942 h 66274"/>
                <a:gd name="connsiteX27" fmla="*/ 17644 w 60374"/>
                <a:gd name="connsiteY27" fmla="*/ 18216 h 66274"/>
                <a:gd name="connsiteX28" fmla="*/ 23157 w 60374"/>
                <a:gd name="connsiteY28" fmla="*/ 15456 h 66274"/>
                <a:gd name="connsiteX29" fmla="*/ 23157 w 60374"/>
                <a:gd name="connsiteY29" fmla="*/ 19734 h 66274"/>
                <a:gd name="connsiteX30" fmla="*/ 27293 w 60374"/>
                <a:gd name="connsiteY30" fmla="*/ 17112 h 66274"/>
                <a:gd name="connsiteX31" fmla="*/ 26328 w 60374"/>
                <a:gd name="connsiteY31" fmla="*/ 12420 h 66274"/>
                <a:gd name="connsiteX32" fmla="*/ 30463 w 60374"/>
                <a:gd name="connsiteY32" fmla="*/ 10626 h 66274"/>
                <a:gd name="connsiteX33" fmla="*/ 28671 w 60374"/>
                <a:gd name="connsiteY33" fmla="*/ 7314 h 66274"/>
                <a:gd name="connsiteX34" fmla="*/ 33358 w 60374"/>
                <a:gd name="connsiteY34" fmla="*/ 4140 h 66274"/>
                <a:gd name="connsiteX35" fmla="*/ 35150 w 60374"/>
                <a:gd name="connsiteY35" fmla="*/ 6900 h 66274"/>
                <a:gd name="connsiteX36" fmla="*/ 41490 w 60374"/>
                <a:gd name="connsiteY36" fmla="*/ 9522 h 66274"/>
                <a:gd name="connsiteX37" fmla="*/ 47555 w 60374"/>
                <a:gd name="connsiteY37" fmla="*/ 15870 h 66274"/>
                <a:gd name="connsiteX38" fmla="*/ 46590 w 60374"/>
                <a:gd name="connsiteY38" fmla="*/ 27600 h 66274"/>
                <a:gd name="connsiteX39" fmla="*/ 44798 w 60374"/>
                <a:gd name="connsiteY39" fmla="*/ 34086 h 66274"/>
                <a:gd name="connsiteX40" fmla="*/ 45763 w 60374"/>
                <a:gd name="connsiteY40" fmla="*/ 36018 h 66274"/>
                <a:gd name="connsiteX41" fmla="*/ 48658 w 60374"/>
                <a:gd name="connsiteY41" fmla="*/ 30498 h 66274"/>
                <a:gd name="connsiteX42" fmla="*/ 52242 w 60374"/>
                <a:gd name="connsiteY42" fmla="*/ 30498 h 66274"/>
                <a:gd name="connsiteX43" fmla="*/ 54447 w 60374"/>
                <a:gd name="connsiteY43" fmla="*/ 30636 h 66274"/>
                <a:gd name="connsiteX44" fmla="*/ 58169 w 60374"/>
                <a:gd name="connsiteY44" fmla="*/ 44437 h 66274"/>
                <a:gd name="connsiteX45" fmla="*/ 60375 w 60374"/>
                <a:gd name="connsiteY45" fmla="*/ 37122 h 66274"/>
                <a:gd name="connsiteX46" fmla="*/ 56929 w 60374"/>
                <a:gd name="connsiteY46" fmla="*/ 11730 h 6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374" h="66274">
                  <a:moveTo>
                    <a:pt x="56791" y="12144"/>
                  </a:moveTo>
                  <a:lnTo>
                    <a:pt x="45488" y="4692"/>
                  </a:lnTo>
                  <a:cubicBezTo>
                    <a:pt x="45488" y="4692"/>
                    <a:pt x="45074" y="4002"/>
                    <a:pt x="45212" y="3588"/>
                  </a:cubicBezTo>
                  <a:lnTo>
                    <a:pt x="45763" y="2622"/>
                  </a:lnTo>
                  <a:lnTo>
                    <a:pt x="41766" y="2070"/>
                  </a:lnTo>
                  <a:lnTo>
                    <a:pt x="33771" y="828"/>
                  </a:lnTo>
                  <a:lnTo>
                    <a:pt x="32255" y="2760"/>
                  </a:lnTo>
                  <a:lnTo>
                    <a:pt x="24949" y="0"/>
                  </a:lnTo>
                  <a:lnTo>
                    <a:pt x="23571" y="1518"/>
                  </a:lnTo>
                  <a:lnTo>
                    <a:pt x="17644" y="2070"/>
                  </a:lnTo>
                  <a:lnTo>
                    <a:pt x="15852" y="5796"/>
                  </a:lnTo>
                  <a:lnTo>
                    <a:pt x="13233" y="7728"/>
                  </a:lnTo>
                  <a:lnTo>
                    <a:pt x="13233" y="3450"/>
                  </a:lnTo>
                  <a:lnTo>
                    <a:pt x="10889" y="6348"/>
                  </a:lnTo>
                  <a:lnTo>
                    <a:pt x="7306" y="7728"/>
                  </a:lnTo>
                  <a:lnTo>
                    <a:pt x="0" y="18768"/>
                  </a:lnTo>
                  <a:lnTo>
                    <a:pt x="1241" y="20700"/>
                  </a:lnTo>
                  <a:lnTo>
                    <a:pt x="7719" y="13386"/>
                  </a:lnTo>
                  <a:lnTo>
                    <a:pt x="8822" y="16698"/>
                  </a:lnTo>
                  <a:lnTo>
                    <a:pt x="3997" y="26082"/>
                  </a:lnTo>
                  <a:lnTo>
                    <a:pt x="1654" y="30636"/>
                  </a:lnTo>
                  <a:cubicBezTo>
                    <a:pt x="1654" y="30636"/>
                    <a:pt x="2619" y="38364"/>
                    <a:pt x="138" y="40849"/>
                  </a:cubicBezTo>
                  <a:cubicBezTo>
                    <a:pt x="138" y="40849"/>
                    <a:pt x="2343" y="55615"/>
                    <a:pt x="1103" y="59065"/>
                  </a:cubicBezTo>
                  <a:cubicBezTo>
                    <a:pt x="1103" y="59065"/>
                    <a:pt x="-138" y="68035"/>
                    <a:pt x="7995" y="65965"/>
                  </a:cubicBezTo>
                  <a:cubicBezTo>
                    <a:pt x="15990" y="63757"/>
                    <a:pt x="20125" y="48025"/>
                    <a:pt x="14336" y="38503"/>
                  </a:cubicBezTo>
                  <a:cubicBezTo>
                    <a:pt x="14336" y="38503"/>
                    <a:pt x="10752" y="31878"/>
                    <a:pt x="16679" y="27048"/>
                  </a:cubicBezTo>
                  <a:lnTo>
                    <a:pt x="17644" y="21942"/>
                  </a:lnTo>
                  <a:lnTo>
                    <a:pt x="17644" y="18216"/>
                  </a:lnTo>
                  <a:lnTo>
                    <a:pt x="23157" y="15456"/>
                  </a:lnTo>
                  <a:lnTo>
                    <a:pt x="23157" y="19734"/>
                  </a:lnTo>
                  <a:lnTo>
                    <a:pt x="27293" y="17112"/>
                  </a:lnTo>
                  <a:lnTo>
                    <a:pt x="26328" y="12420"/>
                  </a:lnTo>
                  <a:lnTo>
                    <a:pt x="30463" y="10626"/>
                  </a:lnTo>
                  <a:lnTo>
                    <a:pt x="28671" y="7314"/>
                  </a:lnTo>
                  <a:lnTo>
                    <a:pt x="33358" y="4140"/>
                  </a:lnTo>
                  <a:lnTo>
                    <a:pt x="35150" y="6900"/>
                  </a:lnTo>
                  <a:cubicBezTo>
                    <a:pt x="35150" y="6900"/>
                    <a:pt x="39423" y="4968"/>
                    <a:pt x="41490" y="9522"/>
                  </a:cubicBezTo>
                  <a:cubicBezTo>
                    <a:pt x="41490" y="9522"/>
                    <a:pt x="51691" y="10074"/>
                    <a:pt x="47555" y="15870"/>
                  </a:cubicBezTo>
                  <a:cubicBezTo>
                    <a:pt x="47555" y="15870"/>
                    <a:pt x="50450" y="22908"/>
                    <a:pt x="46590" y="27600"/>
                  </a:cubicBezTo>
                  <a:lnTo>
                    <a:pt x="44798" y="34086"/>
                  </a:lnTo>
                  <a:lnTo>
                    <a:pt x="45763" y="36018"/>
                  </a:lnTo>
                  <a:lnTo>
                    <a:pt x="48658" y="30498"/>
                  </a:lnTo>
                  <a:lnTo>
                    <a:pt x="52242" y="30498"/>
                  </a:lnTo>
                  <a:cubicBezTo>
                    <a:pt x="52242" y="30498"/>
                    <a:pt x="54447" y="30636"/>
                    <a:pt x="54447" y="30636"/>
                  </a:cubicBezTo>
                  <a:cubicBezTo>
                    <a:pt x="54447" y="30636"/>
                    <a:pt x="55688" y="40572"/>
                    <a:pt x="58169" y="44437"/>
                  </a:cubicBezTo>
                  <a:lnTo>
                    <a:pt x="60375" y="37122"/>
                  </a:lnTo>
                  <a:lnTo>
                    <a:pt x="56929" y="1173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 name="Freeform 30">
              <a:extLst>
                <a:ext uri="{FF2B5EF4-FFF2-40B4-BE49-F238E27FC236}">
                  <a16:creationId xmlns:a16="http://schemas.microsoft.com/office/drawing/2014/main" id="{0B336D6E-F35B-8A32-F581-575433481B23}"/>
                </a:ext>
              </a:extLst>
            </p:cNvPr>
            <p:cNvSpPr/>
            <p:nvPr/>
          </p:nvSpPr>
          <p:spPr>
            <a:xfrm>
              <a:off x="4881546" y="3333349"/>
              <a:ext cx="183" cy="2070"/>
            </a:xfrm>
            <a:custGeom>
              <a:avLst/>
              <a:gdLst>
                <a:gd name="connsiteX0" fmla="*/ 184 w 183"/>
                <a:gd name="connsiteY0" fmla="*/ 2070 h 2070"/>
                <a:gd name="connsiteX1" fmla="*/ 184 w 183"/>
                <a:gd name="connsiteY1" fmla="*/ 0 h 2070"/>
                <a:gd name="connsiteX2" fmla="*/ 184 w 183"/>
                <a:gd name="connsiteY2" fmla="*/ 2070 h 2070"/>
              </a:gdLst>
              <a:ahLst/>
              <a:cxnLst>
                <a:cxn ang="0">
                  <a:pos x="connsiteX0" y="connsiteY0"/>
                </a:cxn>
                <a:cxn ang="0">
                  <a:pos x="connsiteX1" y="connsiteY1"/>
                </a:cxn>
                <a:cxn ang="0">
                  <a:pos x="connsiteX2" y="connsiteY2"/>
                </a:cxn>
              </a:cxnLst>
              <a:rect l="l" t="t" r="r" b="b"/>
              <a:pathLst>
                <a:path w="183" h="2070">
                  <a:moveTo>
                    <a:pt x="184" y="2070"/>
                  </a:moveTo>
                  <a:cubicBezTo>
                    <a:pt x="184" y="966"/>
                    <a:pt x="184" y="0"/>
                    <a:pt x="184" y="0"/>
                  </a:cubicBezTo>
                  <a:cubicBezTo>
                    <a:pt x="184" y="0"/>
                    <a:pt x="-230" y="1242"/>
                    <a:pt x="184" y="207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 name="Freeform 31">
              <a:extLst>
                <a:ext uri="{FF2B5EF4-FFF2-40B4-BE49-F238E27FC236}">
                  <a16:creationId xmlns:a16="http://schemas.microsoft.com/office/drawing/2014/main" id="{A545AC9F-01A7-2CDF-9606-B91D8CC7A3BB}"/>
                </a:ext>
              </a:extLst>
            </p:cNvPr>
            <p:cNvSpPr/>
            <p:nvPr/>
          </p:nvSpPr>
          <p:spPr>
            <a:xfrm>
              <a:off x="3483741" y="3283668"/>
              <a:ext cx="10475" cy="14904"/>
            </a:xfrm>
            <a:custGeom>
              <a:avLst/>
              <a:gdLst>
                <a:gd name="connsiteX0" fmla="*/ 4135 w 10475"/>
                <a:gd name="connsiteY0" fmla="*/ 7866 h 14904"/>
                <a:gd name="connsiteX1" fmla="*/ 4135 w 10475"/>
                <a:gd name="connsiteY1" fmla="*/ 5934 h 14904"/>
                <a:gd name="connsiteX2" fmla="*/ 7995 w 10475"/>
                <a:gd name="connsiteY2" fmla="*/ 4692 h 14904"/>
                <a:gd name="connsiteX3" fmla="*/ 7995 w 10475"/>
                <a:gd name="connsiteY3" fmla="*/ 0 h 14904"/>
                <a:gd name="connsiteX4" fmla="*/ 5376 w 10475"/>
                <a:gd name="connsiteY4" fmla="*/ 2346 h 14904"/>
                <a:gd name="connsiteX5" fmla="*/ 2619 w 10475"/>
                <a:gd name="connsiteY5" fmla="*/ 5106 h 14904"/>
                <a:gd name="connsiteX6" fmla="*/ 0 w 10475"/>
                <a:gd name="connsiteY6" fmla="*/ 2346 h 14904"/>
                <a:gd name="connsiteX7" fmla="*/ 827 w 10475"/>
                <a:gd name="connsiteY7" fmla="*/ 7038 h 14904"/>
                <a:gd name="connsiteX8" fmla="*/ 1930 w 10475"/>
                <a:gd name="connsiteY8" fmla="*/ 7038 h 14904"/>
                <a:gd name="connsiteX9" fmla="*/ 2619 w 10475"/>
                <a:gd name="connsiteY9" fmla="*/ 7590 h 14904"/>
                <a:gd name="connsiteX10" fmla="*/ 4687 w 10475"/>
                <a:gd name="connsiteY10" fmla="*/ 14904 h 14904"/>
                <a:gd name="connsiteX11" fmla="*/ 10476 w 10475"/>
                <a:gd name="connsiteY11" fmla="*/ 11178 h 14904"/>
                <a:gd name="connsiteX12" fmla="*/ 3860 w 10475"/>
                <a:gd name="connsiteY12" fmla="*/ 7866 h 1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75" h="14904">
                  <a:moveTo>
                    <a:pt x="4135" y="7866"/>
                  </a:moveTo>
                  <a:lnTo>
                    <a:pt x="4135" y="5934"/>
                  </a:lnTo>
                  <a:lnTo>
                    <a:pt x="7995" y="4692"/>
                  </a:lnTo>
                  <a:lnTo>
                    <a:pt x="7995" y="0"/>
                  </a:lnTo>
                  <a:lnTo>
                    <a:pt x="5376" y="2346"/>
                  </a:lnTo>
                  <a:lnTo>
                    <a:pt x="2619" y="5106"/>
                  </a:lnTo>
                  <a:lnTo>
                    <a:pt x="0" y="2346"/>
                  </a:lnTo>
                  <a:lnTo>
                    <a:pt x="827" y="7038"/>
                  </a:lnTo>
                  <a:lnTo>
                    <a:pt x="1930" y="7038"/>
                  </a:lnTo>
                  <a:cubicBezTo>
                    <a:pt x="1930" y="7038"/>
                    <a:pt x="2619" y="7314"/>
                    <a:pt x="2619" y="7590"/>
                  </a:cubicBezTo>
                  <a:lnTo>
                    <a:pt x="4687" y="14904"/>
                  </a:lnTo>
                  <a:lnTo>
                    <a:pt x="10476" y="11178"/>
                  </a:lnTo>
                  <a:lnTo>
                    <a:pt x="3860" y="786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 name="Freeform 32">
              <a:extLst>
                <a:ext uri="{FF2B5EF4-FFF2-40B4-BE49-F238E27FC236}">
                  <a16:creationId xmlns:a16="http://schemas.microsoft.com/office/drawing/2014/main" id="{FCA1296A-1121-E7A6-13D6-4095E24422E8}"/>
                </a:ext>
              </a:extLst>
            </p:cNvPr>
            <p:cNvSpPr/>
            <p:nvPr/>
          </p:nvSpPr>
          <p:spPr>
            <a:xfrm>
              <a:off x="3372227" y="3124138"/>
              <a:ext cx="3170" cy="4692"/>
            </a:xfrm>
            <a:custGeom>
              <a:avLst/>
              <a:gdLst>
                <a:gd name="connsiteX0" fmla="*/ 3170 w 3170"/>
                <a:gd name="connsiteY0" fmla="*/ 0 h 4692"/>
                <a:gd name="connsiteX1" fmla="*/ 0 w 3170"/>
                <a:gd name="connsiteY1" fmla="*/ 2346 h 4692"/>
                <a:gd name="connsiteX2" fmla="*/ 827 w 3170"/>
                <a:gd name="connsiteY2" fmla="*/ 4692 h 4692"/>
                <a:gd name="connsiteX3" fmla="*/ 3170 w 3170"/>
                <a:gd name="connsiteY3" fmla="*/ 1518 h 4692"/>
                <a:gd name="connsiteX4" fmla="*/ 3170 w 3170"/>
                <a:gd name="connsiteY4" fmla="*/ 0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4692">
                  <a:moveTo>
                    <a:pt x="3170" y="0"/>
                  </a:moveTo>
                  <a:lnTo>
                    <a:pt x="0" y="2346"/>
                  </a:lnTo>
                  <a:lnTo>
                    <a:pt x="827" y="4692"/>
                  </a:lnTo>
                  <a:lnTo>
                    <a:pt x="3170" y="1518"/>
                  </a:lnTo>
                  <a:lnTo>
                    <a:pt x="317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 name="Freeform 33">
              <a:extLst>
                <a:ext uri="{FF2B5EF4-FFF2-40B4-BE49-F238E27FC236}">
                  <a16:creationId xmlns:a16="http://schemas.microsoft.com/office/drawing/2014/main" id="{07932A2E-424D-1636-EDEA-FE9ED04E3BBA}"/>
                </a:ext>
              </a:extLst>
            </p:cNvPr>
            <p:cNvSpPr/>
            <p:nvPr/>
          </p:nvSpPr>
          <p:spPr>
            <a:xfrm>
              <a:off x="4656221" y="3213287"/>
              <a:ext cx="3446" cy="3450"/>
            </a:xfrm>
            <a:custGeom>
              <a:avLst/>
              <a:gdLst>
                <a:gd name="connsiteX0" fmla="*/ 3446 w 3446"/>
                <a:gd name="connsiteY0" fmla="*/ 690 h 3450"/>
                <a:gd name="connsiteX1" fmla="*/ 0 w 3446"/>
                <a:gd name="connsiteY1" fmla="*/ 0 h 3450"/>
                <a:gd name="connsiteX2" fmla="*/ 551 w 3446"/>
                <a:gd name="connsiteY2" fmla="*/ 2346 h 3450"/>
                <a:gd name="connsiteX3" fmla="*/ 3446 w 3446"/>
                <a:gd name="connsiteY3" fmla="*/ 3450 h 3450"/>
                <a:gd name="connsiteX4" fmla="*/ 3446 w 3446"/>
                <a:gd name="connsiteY4" fmla="*/ 69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3450">
                  <a:moveTo>
                    <a:pt x="3446" y="690"/>
                  </a:moveTo>
                  <a:lnTo>
                    <a:pt x="0" y="0"/>
                  </a:lnTo>
                  <a:lnTo>
                    <a:pt x="551" y="2346"/>
                  </a:lnTo>
                  <a:lnTo>
                    <a:pt x="3446" y="3450"/>
                  </a:lnTo>
                  <a:lnTo>
                    <a:pt x="3446" y="69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 name="Freeform 34">
              <a:extLst>
                <a:ext uri="{FF2B5EF4-FFF2-40B4-BE49-F238E27FC236}">
                  <a16:creationId xmlns:a16="http://schemas.microsoft.com/office/drawing/2014/main" id="{91C8B106-24D4-DC4D-5299-95648AB72E2C}"/>
                </a:ext>
              </a:extLst>
            </p:cNvPr>
            <p:cNvSpPr/>
            <p:nvPr/>
          </p:nvSpPr>
          <p:spPr>
            <a:xfrm>
              <a:off x="3501936" y="3296778"/>
              <a:ext cx="9648" cy="8280"/>
            </a:xfrm>
            <a:custGeom>
              <a:avLst/>
              <a:gdLst>
                <a:gd name="connsiteX0" fmla="*/ 5376 w 9648"/>
                <a:gd name="connsiteY0" fmla="*/ 3036 h 8280"/>
                <a:gd name="connsiteX1" fmla="*/ 2205 w 9648"/>
                <a:gd name="connsiteY1" fmla="*/ 5244 h 8280"/>
                <a:gd name="connsiteX2" fmla="*/ 2205 w 9648"/>
                <a:gd name="connsiteY2" fmla="*/ 0 h 8280"/>
                <a:gd name="connsiteX3" fmla="*/ 0 w 9648"/>
                <a:gd name="connsiteY3" fmla="*/ 1518 h 8280"/>
                <a:gd name="connsiteX4" fmla="*/ 0 w 9648"/>
                <a:gd name="connsiteY4" fmla="*/ 2484 h 8280"/>
                <a:gd name="connsiteX5" fmla="*/ 827 w 9648"/>
                <a:gd name="connsiteY5" fmla="*/ 6210 h 8280"/>
                <a:gd name="connsiteX6" fmla="*/ 6478 w 9648"/>
                <a:gd name="connsiteY6" fmla="*/ 6210 h 8280"/>
                <a:gd name="connsiteX7" fmla="*/ 7168 w 9648"/>
                <a:gd name="connsiteY7" fmla="*/ 6624 h 8280"/>
                <a:gd name="connsiteX8" fmla="*/ 8133 w 9648"/>
                <a:gd name="connsiteY8" fmla="*/ 8280 h 8280"/>
                <a:gd name="connsiteX9" fmla="*/ 9649 w 9648"/>
                <a:gd name="connsiteY9" fmla="*/ 7452 h 8280"/>
                <a:gd name="connsiteX10" fmla="*/ 5376 w 9648"/>
                <a:gd name="connsiteY10" fmla="*/ 3174 h 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8" h="8280">
                  <a:moveTo>
                    <a:pt x="5376" y="3036"/>
                  </a:moveTo>
                  <a:lnTo>
                    <a:pt x="2205" y="5244"/>
                  </a:lnTo>
                  <a:lnTo>
                    <a:pt x="2205" y="0"/>
                  </a:lnTo>
                  <a:lnTo>
                    <a:pt x="0" y="1518"/>
                  </a:lnTo>
                  <a:lnTo>
                    <a:pt x="0" y="2484"/>
                  </a:lnTo>
                  <a:cubicBezTo>
                    <a:pt x="0" y="2484"/>
                    <a:pt x="827" y="6210"/>
                    <a:pt x="827" y="6210"/>
                  </a:cubicBezTo>
                  <a:lnTo>
                    <a:pt x="6478" y="6210"/>
                  </a:lnTo>
                  <a:cubicBezTo>
                    <a:pt x="6478" y="6210"/>
                    <a:pt x="7030" y="6210"/>
                    <a:pt x="7168" y="6624"/>
                  </a:cubicBezTo>
                  <a:lnTo>
                    <a:pt x="8133" y="8280"/>
                  </a:lnTo>
                  <a:lnTo>
                    <a:pt x="9649" y="7452"/>
                  </a:lnTo>
                  <a:lnTo>
                    <a:pt x="5376"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 name="Freeform 35">
              <a:extLst>
                <a:ext uri="{FF2B5EF4-FFF2-40B4-BE49-F238E27FC236}">
                  <a16:creationId xmlns:a16="http://schemas.microsoft.com/office/drawing/2014/main" id="{FA9A636E-08C6-5CFA-A597-5FBBEDC14729}"/>
                </a:ext>
              </a:extLst>
            </p:cNvPr>
            <p:cNvSpPr/>
            <p:nvPr/>
          </p:nvSpPr>
          <p:spPr>
            <a:xfrm>
              <a:off x="3608488" y="3392000"/>
              <a:ext cx="49209" cy="20926"/>
            </a:xfrm>
            <a:custGeom>
              <a:avLst/>
              <a:gdLst>
                <a:gd name="connsiteX0" fmla="*/ 48245 w 49209"/>
                <a:gd name="connsiteY0" fmla="*/ 828 h 20926"/>
                <a:gd name="connsiteX1" fmla="*/ 30601 w 49209"/>
                <a:gd name="connsiteY1" fmla="*/ 9108 h 20926"/>
                <a:gd name="connsiteX2" fmla="*/ 30325 w 49209"/>
                <a:gd name="connsiteY2" fmla="*/ 9108 h 20926"/>
                <a:gd name="connsiteX3" fmla="*/ 23847 w 49209"/>
                <a:gd name="connsiteY3" fmla="*/ 10074 h 20926"/>
                <a:gd name="connsiteX4" fmla="*/ 14198 w 49209"/>
                <a:gd name="connsiteY4" fmla="*/ 15870 h 20926"/>
                <a:gd name="connsiteX5" fmla="*/ 10338 w 49209"/>
                <a:gd name="connsiteY5" fmla="*/ 17664 h 20926"/>
                <a:gd name="connsiteX6" fmla="*/ 10062 w 49209"/>
                <a:gd name="connsiteY6" fmla="*/ 17664 h 20926"/>
                <a:gd name="connsiteX7" fmla="*/ 9787 w 49209"/>
                <a:gd name="connsiteY7" fmla="*/ 17664 h 20926"/>
                <a:gd name="connsiteX8" fmla="*/ 4687 w 49209"/>
                <a:gd name="connsiteY8" fmla="*/ 15870 h 20926"/>
                <a:gd name="connsiteX9" fmla="*/ 2895 w 49209"/>
                <a:gd name="connsiteY9" fmla="*/ 11592 h 20926"/>
                <a:gd name="connsiteX10" fmla="*/ 2895 w 49209"/>
                <a:gd name="connsiteY10" fmla="*/ 11178 h 20926"/>
                <a:gd name="connsiteX11" fmla="*/ 2206 w 49209"/>
                <a:gd name="connsiteY11" fmla="*/ 10764 h 20926"/>
                <a:gd name="connsiteX12" fmla="*/ 2206 w 49209"/>
                <a:gd name="connsiteY12" fmla="*/ 13386 h 20926"/>
                <a:gd name="connsiteX13" fmla="*/ 0 w 49209"/>
                <a:gd name="connsiteY13" fmla="*/ 16284 h 20926"/>
                <a:gd name="connsiteX14" fmla="*/ 1103 w 49209"/>
                <a:gd name="connsiteY14" fmla="*/ 17250 h 20926"/>
                <a:gd name="connsiteX15" fmla="*/ 3722 w 49209"/>
                <a:gd name="connsiteY15" fmla="*/ 17250 h 20926"/>
                <a:gd name="connsiteX16" fmla="*/ 14473 w 49209"/>
                <a:gd name="connsiteY16" fmla="*/ 19044 h 20926"/>
                <a:gd name="connsiteX17" fmla="*/ 23847 w 49209"/>
                <a:gd name="connsiteY17" fmla="*/ 14766 h 20926"/>
                <a:gd name="connsiteX18" fmla="*/ 49209 w 49209"/>
                <a:gd name="connsiteY18" fmla="*/ 0 h 20926"/>
                <a:gd name="connsiteX19" fmla="*/ 48658 w 49209"/>
                <a:gd name="connsiteY19" fmla="*/ 0 h 20926"/>
                <a:gd name="connsiteX20" fmla="*/ 48245 w 49209"/>
                <a:gd name="connsiteY20" fmla="*/ 690 h 2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209" h="20926">
                  <a:moveTo>
                    <a:pt x="48245" y="828"/>
                  </a:moveTo>
                  <a:lnTo>
                    <a:pt x="30601" y="9108"/>
                  </a:lnTo>
                  <a:cubicBezTo>
                    <a:pt x="30601" y="9108"/>
                    <a:pt x="30463" y="9108"/>
                    <a:pt x="30325" y="9108"/>
                  </a:cubicBezTo>
                  <a:lnTo>
                    <a:pt x="23847" y="10074"/>
                  </a:lnTo>
                  <a:lnTo>
                    <a:pt x="14198" y="15870"/>
                  </a:lnTo>
                  <a:lnTo>
                    <a:pt x="10338" y="17664"/>
                  </a:lnTo>
                  <a:cubicBezTo>
                    <a:pt x="10338" y="17664"/>
                    <a:pt x="10200" y="17664"/>
                    <a:pt x="10062" y="17664"/>
                  </a:cubicBezTo>
                  <a:cubicBezTo>
                    <a:pt x="10062" y="17664"/>
                    <a:pt x="10062" y="17664"/>
                    <a:pt x="9787" y="17664"/>
                  </a:cubicBezTo>
                  <a:cubicBezTo>
                    <a:pt x="8960" y="17664"/>
                    <a:pt x="6341" y="17526"/>
                    <a:pt x="4687" y="15870"/>
                  </a:cubicBezTo>
                  <a:cubicBezTo>
                    <a:pt x="3584" y="14766"/>
                    <a:pt x="3033" y="13386"/>
                    <a:pt x="2895" y="11592"/>
                  </a:cubicBezTo>
                  <a:cubicBezTo>
                    <a:pt x="2895" y="11454"/>
                    <a:pt x="2895" y="11316"/>
                    <a:pt x="2895" y="11178"/>
                  </a:cubicBezTo>
                  <a:cubicBezTo>
                    <a:pt x="2619" y="11040"/>
                    <a:pt x="2343" y="10902"/>
                    <a:pt x="2206" y="10764"/>
                  </a:cubicBezTo>
                  <a:lnTo>
                    <a:pt x="2206" y="13386"/>
                  </a:lnTo>
                  <a:lnTo>
                    <a:pt x="0" y="16284"/>
                  </a:lnTo>
                  <a:lnTo>
                    <a:pt x="1103" y="17250"/>
                  </a:lnTo>
                  <a:lnTo>
                    <a:pt x="3722" y="17250"/>
                  </a:lnTo>
                  <a:cubicBezTo>
                    <a:pt x="3722" y="17250"/>
                    <a:pt x="6341" y="24150"/>
                    <a:pt x="14473" y="19044"/>
                  </a:cubicBezTo>
                  <a:cubicBezTo>
                    <a:pt x="14473" y="19044"/>
                    <a:pt x="19436" y="20424"/>
                    <a:pt x="23847" y="14766"/>
                  </a:cubicBezTo>
                  <a:cubicBezTo>
                    <a:pt x="23847" y="14766"/>
                    <a:pt x="42455" y="10212"/>
                    <a:pt x="49209" y="0"/>
                  </a:cubicBezTo>
                  <a:cubicBezTo>
                    <a:pt x="49209" y="0"/>
                    <a:pt x="48934" y="0"/>
                    <a:pt x="48658" y="0"/>
                  </a:cubicBezTo>
                  <a:cubicBezTo>
                    <a:pt x="48658" y="276"/>
                    <a:pt x="48520" y="552"/>
                    <a:pt x="48245" y="69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 name="Freeform 36">
              <a:extLst>
                <a:ext uri="{FF2B5EF4-FFF2-40B4-BE49-F238E27FC236}">
                  <a16:creationId xmlns:a16="http://schemas.microsoft.com/office/drawing/2014/main" id="{C03B07E8-C445-5662-FEED-6EE45877584E}"/>
                </a:ext>
              </a:extLst>
            </p:cNvPr>
            <p:cNvSpPr/>
            <p:nvPr/>
          </p:nvSpPr>
          <p:spPr>
            <a:xfrm>
              <a:off x="3689125" y="3211907"/>
              <a:ext cx="16127" cy="7728"/>
            </a:xfrm>
            <a:custGeom>
              <a:avLst/>
              <a:gdLst>
                <a:gd name="connsiteX0" fmla="*/ 6065 w 16127"/>
                <a:gd name="connsiteY0" fmla="*/ 7728 h 7728"/>
                <a:gd name="connsiteX1" fmla="*/ 7995 w 16127"/>
                <a:gd name="connsiteY1" fmla="*/ 3864 h 7728"/>
                <a:gd name="connsiteX2" fmla="*/ 10752 w 16127"/>
                <a:gd name="connsiteY2" fmla="*/ 6762 h 7728"/>
                <a:gd name="connsiteX3" fmla="*/ 14749 w 16127"/>
                <a:gd name="connsiteY3" fmla="*/ 3864 h 7728"/>
                <a:gd name="connsiteX4" fmla="*/ 12544 w 16127"/>
                <a:gd name="connsiteY4" fmla="*/ 2760 h 7728"/>
                <a:gd name="connsiteX5" fmla="*/ 16128 w 16127"/>
                <a:gd name="connsiteY5" fmla="*/ 0 h 7728"/>
                <a:gd name="connsiteX6" fmla="*/ 12130 w 16127"/>
                <a:gd name="connsiteY6" fmla="*/ 0 h 7728"/>
                <a:gd name="connsiteX7" fmla="*/ 9098 w 16127"/>
                <a:gd name="connsiteY7" fmla="*/ 966 h 7728"/>
                <a:gd name="connsiteX8" fmla="*/ 2206 w 16127"/>
                <a:gd name="connsiteY8" fmla="*/ 0 h 7728"/>
                <a:gd name="connsiteX9" fmla="*/ 2206 w 16127"/>
                <a:gd name="connsiteY9" fmla="*/ 3036 h 7728"/>
                <a:gd name="connsiteX10" fmla="*/ 0 w 16127"/>
                <a:gd name="connsiteY10" fmla="*/ 4554 h 7728"/>
                <a:gd name="connsiteX11" fmla="*/ 0 w 16127"/>
                <a:gd name="connsiteY11" fmla="*/ 7728 h 7728"/>
                <a:gd name="connsiteX12" fmla="*/ 2206 w 16127"/>
                <a:gd name="connsiteY12" fmla="*/ 7728 h 7728"/>
                <a:gd name="connsiteX13" fmla="*/ 6065 w 16127"/>
                <a:gd name="connsiteY13" fmla="*/ 7728 h 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127" h="7728">
                  <a:moveTo>
                    <a:pt x="6065" y="7728"/>
                  </a:moveTo>
                  <a:lnTo>
                    <a:pt x="7995" y="3864"/>
                  </a:lnTo>
                  <a:lnTo>
                    <a:pt x="10752" y="6762"/>
                  </a:lnTo>
                  <a:lnTo>
                    <a:pt x="14749" y="3864"/>
                  </a:lnTo>
                  <a:lnTo>
                    <a:pt x="12544" y="2760"/>
                  </a:lnTo>
                  <a:lnTo>
                    <a:pt x="16128" y="0"/>
                  </a:lnTo>
                  <a:lnTo>
                    <a:pt x="12130" y="0"/>
                  </a:lnTo>
                  <a:lnTo>
                    <a:pt x="9098" y="966"/>
                  </a:lnTo>
                  <a:lnTo>
                    <a:pt x="2206" y="0"/>
                  </a:lnTo>
                  <a:lnTo>
                    <a:pt x="2206" y="3036"/>
                  </a:lnTo>
                  <a:lnTo>
                    <a:pt x="0" y="4554"/>
                  </a:lnTo>
                  <a:lnTo>
                    <a:pt x="0" y="7728"/>
                  </a:lnTo>
                  <a:lnTo>
                    <a:pt x="2206" y="7728"/>
                  </a:lnTo>
                  <a:lnTo>
                    <a:pt x="6065" y="77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 name="Freeform 37">
              <a:extLst>
                <a:ext uri="{FF2B5EF4-FFF2-40B4-BE49-F238E27FC236}">
                  <a16:creationId xmlns:a16="http://schemas.microsoft.com/office/drawing/2014/main" id="{A0F2604A-E905-0C0D-624D-567A43D8CB9F}"/>
                </a:ext>
              </a:extLst>
            </p:cNvPr>
            <p:cNvSpPr/>
            <p:nvPr/>
          </p:nvSpPr>
          <p:spPr>
            <a:xfrm>
              <a:off x="3683198" y="3165263"/>
              <a:ext cx="4548" cy="6210"/>
            </a:xfrm>
            <a:custGeom>
              <a:avLst/>
              <a:gdLst>
                <a:gd name="connsiteX0" fmla="*/ 4549 w 4548"/>
                <a:gd name="connsiteY0" fmla="*/ 3036 h 6210"/>
                <a:gd name="connsiteX1" fmla="*/ 1103 w 4548"/>
                <a:gd name="connsiteY1" fmla="*/ 0 h 6210"/>
                <a:gd name="connsiteX2" fmla="*/ 0 w 4548"/>
                <a:gd name="connsiteY2" fmla="*/ 6210 h 6210"/>
                <a:gd name="connsiteX3" fmla="*/ 2757 w 4548"/>
                <a:gd name="connsiteY3" fmla="*/ 6210 h 6210"/>
                <a:gd name="connsiteX4" fmla="*/ 4549 w 4548"/>
                <a:gd name="connsiteY4" fmla="*/ 3036 h 6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6210">
                  <a:moveTo>
                    <a:pt x="4549" y="3036"/>
                  </a:moveTo>
                  <a:lnTo>
                    <a:pt x="1103" y="0"/>
                  </a:lnTo>
                  <a:lnTo>
                    <a:pt x="0" y="6210"/>
                  </a:lnTo>
                  <a:lnTo>
                    <a:pt x="2757" y="6210"/>
                  </a:lnTo>
                  <a:lnTo>
                    <a:pt x="4549"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 name="Freeform 38">
              <a:extLst>
                <a:ext uri="{FF2B5EF4-FFF2-40B4-BE49-F238E27FC236}">
                  <a16:creationId xmlns:a16="http://schemas.microsoft.com/office/drawing/2014/main" id="{2798B51D-42E3-6754-743F-BA41332A68C1}"/>
                </a:ext>
              </a:extLst>
            </p:cNvPr>
            <p:cNvSpPr/>
            <p:nvPr/>
          </p:nvSpPr>
          <p:spPr>
            <a:xfrm>
              <a:off x="3670103" y="3207215"/>
              <a:ext cx="16678" cy="11454"/>
            </a:xfrm>
            <a:custGeom>
              <a:avLst/>
              <a:gdLst>
                <a:gd name="connsiteX0" fmla="*/ 13646 w 16678"/>
                <a:gd name="connsiteY0" fmla="*/ 11454 h 11454"/>
                <a:gd name="connsiteX1" fmla="*/ 13095 w 16678"/>
                <a:gd name="connsiteY1" fmla="*/ 8280 h 11454"/>
                <a:gd name="connsiteX2" fmla="*/ 10614 w 16678"/>
                <a:gd name="connsiteY2" fmla="*/ 8280 h 11454"/>
                <a:gd name="connsiteX3" fmla="*/ 16679 w 16678"/>
                <a:gd name="connsiteY3" fmla="*/ 3588 h 11454"/>
                <a:gd name="connsiteX4" fmla="*/ 16679 w 16678"/>
                <a:gd name="connsiteY4" fmla="*/ 0 h 11454"/>
                <a:gd name="connsiteX5" fmla="*/ 10752 w 16678"/>
                <a:gd name="connsiteY5" fmla="*/ 2208 h 11454"/>
                <a:gd name="connsiteX6" fmla="*/ 8408 w 16678"/>
                <a:gd name="connsiteY6" fmla="*/ 4968 h 11454"/>
                <a:gd name="connsiteX7" fmla="*/ 5652 w 16678"/>
                <a:gd name="connsiteY7" fmla="*/ 8694 h 11454"/>
                <a:gd name="connsiteX8" fmla="*/ 1930 w 16678"/>
                <a:gd name="connsiteY8" fmla="*/ 7038 h 11454"/>
                <a:gd name="connsiteX9" fmla="*/ 0 w 16678"/>
                <a:gd name="connsiteY9" fmla="*/ 8694 h 11454"/>
                <a:gd name="connsiteX10" fmla="*/ 3722 w 16678"/>
                <a:gd name="connsiteY10" fmla="*/ 11454 h 11454"/>
                <a:gd name="connsiteX11" fmla="*/ 13646 w 16678"/>
                <a:gd name="connsiteY11" fmla="*/ 11454 h 11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78" h="11454">
                  <a:moveTo>
                    <a:pt x="13646" y="11454"/>
                  </a:moveTo>
                  <a:lnTo>
                    <a:pt x="13095" y="8280"/>
                  </a:lnTo>
                  <a:lnTo>
                    <a:pt x="10614" y="8280"/>
                  </a:lnTo>
                  <a:lnTo>
                    <a:pt x="16679" y="3588"/>
                  </a:lnTo>
                  <a:lnTo>
                    <a:pt x="16679" y="0"/>
                  </a:lnTo>
                  <a:lnTo>
                    <a:pt x="10752" y="2208"/>
                  </a:lnTo>
                  <a:lnTo>
                    <a:pt x="8408" y="4968"/>
                  </a:lnTo>
                  <a:lnTo>
                    <a:pt x="5652" y="8694"/>
                  </a:lnTo>
                  <a:lnTo>
                    <a:pt x="1930" y="7038"/>
                  </a:lnTo>
                  <a:lnTo>
                    <a:pt x="0" y="8694"/>
                  </a:lnTo>
                  <a:lnTo>
                    <a:pt x="3722" y="11454"/>
                  </a:lnTo>
                  <a:lnTo>
                    <a:pt x="13646" y="114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 name="Freeform 39">
              <a:extLst>
                <a:ext uri="{FF2B5EF4-FFF2-40B4-BE49-F238E27FC236}">
                  <a16:creationId xmlns:a16="http://schemas.microsoft.com/office/drawing/2014/main" id="{86CC4768-F8F3-2BD9-EE69-54BCE14BCADE}"/>
                </a:ext>
              </a:extLst>
            </p:cNvPr>
            <p:cNvSpPr/>
            <p:nvPr/>
          </p:nvSpPr>
          <p:spPr>
            <a:xfrm>
              <a:off x="3525645" y="3259932"/>
              <a:ext cx="8959" cy="5244"/>
            </a:xfrm>
            <a:custGeom>
              <a:avLst/>
              <a:gdLst>
                <a:gd name="connsiteX0" fmla="*/ 8960 w 8959"/>
                <a:gd name="connsiteY0" fmla="*/ 828 h 5244"/>
                <a:gd name="connsiteX1" fmla="*/ 5514 w 8959"/>
                <a:gd name="connsiteY1" fmla="*/ 0 h 5244"/>
                <a:gd name="connsiteX2" fmla="*/ 0 w 8959"/>
                <a:gd name="connsiteY2" fmla="*/ 3036 h 5244"/>
                <a:gd name="connsiteX3" fmla="*/ 1103 w 8959"/>
                <a:gd name="connsiteY3" fmla="*/ 5244 h 5244"/>
                <a:gd name="connsiteX4" fmla="*/ 8960 w 8959"/>
                <a:gd name="connsiteY4" fmla="*/ 828 h 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9" h="5244">
                  <a:moveTo>
                    <a:pt x="8960" y="828"/>
                  </a:moveTo>
                  <a:lnTo>
                    <a:pt x="5514" y="0"/>
                  </a:lnTo>
                  <a:lnTo>
                    <a:pt x="0" y="3036"/>
                  </a:lnTo>
                  <a:lnTo>
                    <a:pt x="1103" y="5244"/>
                  </a:lnTo>
                  <a:lnTo>
                    <a:pt x="8960" y="8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 name="Freeform 40">
              <a:extLst>
                <a:ext uri="{FF2B5EF4-FFF2-40B4-BE49-F238E27FC236}">
                  <a16:creationId xmlns:a16="http://schemas.microsoft.com/office/drawing/2014/main" id="{76BE4EE6-ADC5-5EDA-75DA-4C8CCE6B8CD7}"/>
                </a:ext>
              </a:extLst>
            </p:cNvPr>
            <p:cNvSpPr/>
            <p:nvPr/>
          </p:nvSpPr>
          <p:spPr>
            <a:xfrm>
              <a:off x="4831969" y="3277182"/>
              <a:ext cx="9373" cy="7038"/>
            </a:xfrm>
            <a:custGeom>
              <a:avLst/>
              <a:gdLst>
                <a:gd name="connsiteX0" fmla="*/ 8408 w 9373"/>
                <a:gd name="connsiteY0" fmla="*/ 7038 h 7038"/>
                <a:gd name="connsiteX1" fmla="*/ 9373 w 9373"/>
                <a:gd name="connsiteY1" fmla="*/ 3312 h 7038"/>
                <a:gd name="connsiteX2" fmla="*/ 0 w 9373"/>
                <a:gd name="connsiteY2" fmla="*/ 0 h 7038"/>
                <a:gd name="connsiteX3" fmla="*/ 8408 w 9373"/>
                <a:gd name="connsiteY3" fmla="*/ 7038 h 7038"/>
              </a:gdLst>
              <a:ahLst/>
              <a:cxnLst>
                <a:cxn ang="0">
                  <a:pos x="connsiteX0" y="connsiteY0"/>
                </a:cxn>
                <a:cxn ang="0">
                  <a:pos x="connsiteX1" y="connsiteY1"/>
                </a:cxn>
                <a:cxn ang="0">
                  <a:pos x="connsiteX2" y="connsiteY2"/>
                </a:cxn>
                <a:cxn ang="0">
                  <a:pos x="connsiteX3" y="connsiteY3"/>
                </a:cxn>
              </a:cxnLst>
              <a:rect l="l" t="t" r="r" b="b"/>
              <a:pathLst>
                <a:path w="9373" h="7038">
                  <a:moveTo>
                    <a:pt x="8408" y="7038"/>
                  </a:moveTo>
                  <a:lnTo>
                    <a:pt x="9373" y="3312"/>
                  </a:lnTo>
                  <a:cubicBezTo>
                    <a:pt x="9373" y="3312"/>
                    <a:pt x="965" y="138"/>
                    <a:pt x="0" y="0"/>
                  </a:cubicBezTo>
                  <a:lnTo>
                    <a:pt x="8408" y="70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 name="Freeform 41">
              <a:extLst>
                <a:ext uri="{FF2B5EF4-FFF2-40B4-BE49-F238E27FC236}">
                  <a16:creationId xmlns:a16="http://schemas.microsoft.com/office/drawing/2014/main" id="{4BD16D88-FB47-BF3C-0F47-2280C011523C}"/>
                </a:ext>
              </a:extLst>
            </p:cNvPr>
            <p:cNvSpPr/>
            <p:nvPr/>
          </p:nvSpPr>
          <p:spPr>
            <a:xfrm>
              <a:off x="4860640" y="3296640"/>
              <a:ext cx="18470" cy="8280"/>
            </a:xfrm>
            <a:custGeom>
              <a:avLst/>
              <a:gdLst>
                <a:gd name="connsiteX0" fmla="*/ 10338 w 18470"/>
                <a:gd name="connsiteY0" fmla="*/ 6624 h 8280"/>
                <a:gd name="connsiteX1" fmla="*/ 18471 w 18470"/>
                <a:gd name="connsiteY1" fmla="*/ 8280 h 8280"/>
                <a:gd name="connsiteX2" fmla="*/ 11579 w 18470"/>
                <a:gd name="connsiteY2" fmla="*/ 5244 h 8280"/>
                <a:gd name="connsiteX3" fmla="*/ 7857 w 18470"/>
                <a:gd name="connsiteY3" fmla="*/ 0 h 8280"/>
                <a:gd name="connsiteX4" fmla="*/ 0 w 18470"/>
                <a:gd name="connsiteY4" fmla="*/ 0 h 8280"/>
                <a:gd name="connsiteX5" fmla="*/ 7030 w 18470"/>
                <a:gd name="connsiteY5" fmla="*/ 2070 h 8280"/>
                <a:gd name="connsiteX6" fmla="*/ 10338 w 18470"/>
                <a:gd name="connsiteY6" fmla="*/ 6624 h 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70" h="8280">
                  <a:moveTo>
                    <a:pt x="10338" y="6624"/>
                  </a:moveTo>
                  <a:lnTo>
                    <a:pt x="18471" y="8280"/>
                  </a:lnTo>
                  <a:lnTo>
                    <a:pt x="11579" y="5244"/>
                  </a:lnTo>
                  <a:lnTo>
                    <a:pt x="7857" y="0"/>
                  </a:lnTo>
                  <a:lnTo>
                    <a:pt x="0" y="0"/>
                  </a:lnTo>
                  <a:lnTo>
                    <a:pt x="7030" y="2070"/>
                  </a:lnTo>
                  <a:lnTo>
                    <a:pt x="10338" y="662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 name="Freeform 42">
              <a:extLst>
                <a:ext uri="{FF2B5EF4-FFF2-40B4-BE49-F238E27FC236}">
                  <a16:creationId xmlns:a16="http://schemas.microsoft.com/office/drawing/2014/main" id="{96AD1308-472D-2EF8-E427-1A4E7A653A6C}"/>
                </a:ext>
              </a:extLst>
            </p:cNvPr>
            <p:cNvSpPr/>
            <p:nvPr/>
          </p:nvSpPr>
          <p:spPr>
            <a:xfrm>
              <a:off x="3648875" y="3365227"/>
              <a:ext cx="5789" cy="5796"/>
            </a:xfrm>
            <a:custGeom>
              <a:avLst/>
              <a:gdLst>
                <a:gd name="connsiteX0" fmla="*/ 0 w 5789"/>
                <a:gd name="connsiteY0" fmla="*/ 5796 h 5796"/>
                <a:gd name="connsiteX1" fmla="*/ 5789 w 5789"/>
                <a:gd name="connsiteY1" fmla="*/ 5796 h 5796"/>
                <a:gd name="connsiteX2" fmla="*/ 4135 w 5789"/>
                <a:gd name="connsiteY2" fmla="*/ 0 h 5796"/>
                <a:gd name="connsiteX3" fmla="*/ 1792 w 5789"/>
                <a:gd name="connsiteY3" fmla="*/ 1932 h 5796"/>
                <a:gd name="connsiteX4" fmla="*/ 0 w 5789"/>
                <a:gd name="connsiteY4" fmla="*/ 5796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9" h="5796">
                  <a:moveTo>
                    <a:pt x="0" y="5796"/>
                  </a:moveTo>
                  <a:lnTo>
                    <a:pt x="5789" y="5796"/>
                  </a:lnTo>
                  <a:lnTo>
                    <a:pt x="4135" y="0"/>
                  </a:lnTo>
                  <a:lnTo>
                    <a:pt x="1792" y="1932"/>
                  </a:lnTo>
                  <a:lnTo>
                    <a:pt x="0" y="57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0" name="Freeform 43">
              <a:extLst>
                <a:ext uri="{FF2B5EF4-FFF2-40B4-BE49-F238E27FC236}">
                  <a16:creationId xmlns:a16="http://schemas.microsoft.com/office/drawing/2014/main" id="{E4370B16-9FA6-9DE7-83D2-EE17A57F45E5}"/>
                </a:ext>
              </a:extLst>
            </p:cNvPr>
            <p:cNvSpPr/>
            <p:nvPr/>
          </p:nvSpPr>
          <p:spPr>
            <a:xfrm>
              <a:off x="4847131" y="3289188"/>
              <a:ext cx="12267" cy="6072"/>
            </a:xfrm>
            <a:custGeom>
              <a:avLst/>
              <a:gdLst>
                <a:gd name="connsiteX0" fmla="*/ 9924 w 12267"/>
                <a:gd name="connsiteY0" fmla="*/ 6072 h 6072"/>
                <a:gd name="connsiteX1" fmla="*/ 12268 w 12267"/>
                <a:gd name="connsiteY1" fmla="*/ 3726 h 6072"/>
                <a:gd name="connsiteX2" fmla="*/ 8408 w 12267"/>
                <a:gd name="connsiteY2" fmla="*/ 3036 h 6072"/>
                <a:gd name="connsiteX3" fmla="*/ 5238 w 12267"/>
                <a:gd name="connsiteY3" fmla="*/ 0 h 6072"/>
                <a:gd name="connsiteX4" fmla="*/ 0 w 12267"/>
                <a:gd name="connsiteY4" fmla="*/ 0 h 6072"/>
                <a:gd name="connsiteX5" fmla="*/ 3860 w 12267"/>
                <a:gd name="connsiteY5" fmla="*/ 1932 h 6072"/>
                <a:gd name="connsiteX6" fmla="*/ 9924 w 12267"/>
                <a:gd name="connsiteY6" fmla="*/ 6072 h 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67" h="6072">
                  <a:moveTo>
                    <a:pt x="9924" y="6072"/>
                  </a:moveTo>
                  <a:cubicBezTo>
                    <a:pt x="10752" y="6072"/>
                    <a:pt x="12268" y="3726"/>
                    <a:pt x="12268" y="3726"/>
                  </a:cubicBezTo>
                  <a:lnTo>
                    <a:pt x="8408" y="3036"/>
                  </a:lnTo>
                  <a:lnTo>
                    <a:pt x="5238" y="0"/>
                  </a:lnTo>
                  <a:lnTo>
                    <a:pt x="0" y="0"/>
                  </a:lnTo>
                  <a:lnTo>
                    <a:pt x="3860" y="1932"/>
                  </a:lnTo>
                  <a:cubicBezTo>
                    <a:pt x="3860" y="1932"/>
                    <a:pt x="9097" y="6072"/>
                    <a:pt x="9924" y="607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1" name="Freeform 44">
              <a:extLst>
                <a:ext uri="{FF2B5EF4-FFF2-40B4-BE49-F238E27FC236}">
                  <a16:creationId xmlns:a16="http://schemas.microsoft.com/office/drawing/2014/main" id="{886D06CF-2669-F0B0-0F14-E3053A8C3B57}"/>
                </a:ext>
              </a:extLst>
            </p:cNvPr>
            <p:cNvSpPr/>
            <p:nvPr/>
          </p:nvSpPr>
          <p:spPr>
            <a:xfrm>
              <a:off x="4860640" y="3316789"/>
              <a:ext cx="20538" cy="15594"/>
            </a:xfrm>
            <a:custGeom>
              <a:avLst/>
              <a:gdLst>
                <a:gd name="connsiteX0" fmla="*/ 6616 w 20538"/>
                <a:gd name="connsiteY0" fmla="*/ 8694 h 15594"/>
                <a:gd name="connsiteX1" fmla="*/ 8684 w 20538"/>
                <a:gd name="connsiteY1" fmla="*/ 4968 h 15594"/>
                <a:gd name="connsiteX2" fmla="*/ 11992 w 20538"/>
                <a:gd name="connsiteY2" fmla="*/ 4140 h 15594"/>
                <a:gd name="connsiteX3" fmla="*/ 15438 w 20538"/>
                <a:gd name="connsiteY3" fmla="*/ 4830 h 15594"/>
                <a:gd name="connsiteX4" fmla="*/ 20538 w 20538"/>
                <a:gd name="connsiteY4" fmla="*/ 4554 h 15594"/>
                <a:gd name="connsiteX5" fmla="*/ 20538 w 20538"/>
                <a:gd name="connsiteY5" fmla="*/ 1794 h 15594"/>
                <a:gd name="connsiteX6" fmla="*/ 18195 w 20538"/>
                <a:gd name="connsiteY6" fmla="*/ 0 h 15594"/>
                <a:gd name="connsiteX7" fmla="*/ 15714 w 20538"/>
                <a:gd name="connsiteY7" fmla="*/ 2346 h 15594"/>
                <a:gd name="connsiteX8" fmla="*/ 7857 w 20538"/>
                <a:gd name="connsiteY8" fmla="*/ 2346 h 15594"/>
                <a:gd name="connsiteX9" fmla="*/ 5652 w 20538"/>
                <a:gd name="connsiteY9" fmla="*/ 2346 h 15594"/>
                <a:gd name="connsiteX10" fmla="*/ 5652 w 20538"/>
                <a:gd name="connsiteY10" fmla="*/ 6486 h 15594"/>
                <a:gd name="connsiteX11" fmla="*/ 0 w 20538"/>
                <a:gd name="connsiteY11" fmla="*/ 14628 h 15594"/>
                <a:gd name="connsiteX12" fmla="*/ 1792 w 20538"/>
                <a:gd name="connsiteY12" fmla="*/ 15594 h 15594"/>
                <a:gd name="connsiteX13" fmla="*/ 6616 w 20538"/>
                <a:gd name="connsiteY13" fmla="*/ 8694 h 1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38" h="15594">
                  <a:moveTo>
                    <a:pt x="6616" y="8694"/>
                  </a:moveTo>
                  <a:lnTo>
                    <a:pt x="8684" y="4968"/>
                  </a:lnTo>
                  <a:lnTo>
                    <a:pt x="11992" y="4140"/>
                  </a:lnTo>
                  <a:lnTo>
                    <a:pt x="15438" y="4830"/>
                  </a:lnTo>
                  <a:lnTo>
                    <a:pt x="20538" y="4554"/>
                  </a:lnTo>
                  <a:lnTo>
                    <a:pt x="20538" y="1794"/>
                  </a:lnTo>
                  <a:lnTo>
                    <a:pt x="18195" y="0"/>
                  </a:lnTo>
                  <a:lnTo>
                    <a:pt x="15714" y="2346"/>
                  </a:lnTo>
                  <a:lnTo>
                    <a:pt x="7857" y="2346"/>
                  </a:lnTo>
                  <a:lnTo>
                    <a:pt x="5652" y="2346"/>
                  </a:lnTo>
                  <a:lnTo>
                    <a:pt x="5652" y="6486"/>
                  </a:lnTo>
                  <a:lnTo>
                    <a:pt x="0" y="14628"/>
                  </a:lnTo>
                  <a:lnTo>
                    <a:pt x="1792" y="15594"/>
                  </a:lnTo>
                  <a:lnTo>
                    <a:pt x="6616" y="86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3" name="Freeform 45">
              <a:extLst>
                <a:ext uri="{FF2B5EF4-FFF2-40B4-BE49-F238E27FC236}">
                  <a16:creationId xmlns:a16="http://schemas.microsoft.com/office/drawing/2014/main" id="{2D44D264-7453-3422-474D-9ED1398E96C4}"/>
                </a:ext>
              </a:extLst>
            </p:cNvPr>
            <p:cNvSpPr/>
            <p:nvPr/>
          </p:nvSpPr>
          <p:spPr>
            <a:xfrm>
              <a:off x="3504142" y="3269178"/>
              <a:ext cx="15162" cy="7728"/>
            </a:xfrm>
            <a:custGeom>
              <a:avLst/>
              <a:gdLst>
                <a:gd name="connsiteX0" fmla="*/ 4824 w 15162"/>
                <a:gd name="connsiteY0" fmla="*/ 828 h 7728"/>
                <a:gd name="connsiteX1" fmla="*/ 4549 w 15162"/>
                <a:gd name="connsiteY1" fmla="*/ 0 h 7728"/>
                <a:gd name="connsiteX2" fmla="*/ 3170 w 15162"/>
                <a:gd name="connsiteY2" fmla="*/ 2622 h 7728"/>
                <a:gd name="connsiteX3" fmla="*/ 0 w 15162"/>
                <a:gd name="connsiteY3" fmla="*/ 0 h 7728"/>
                <a:gd name="connsiteX4" fmla="*/ 4549 w 15162"/>
                <a:gd name="connsiteY4" fmla="*/ 7728 h 7728"/>
                <a:gd name="connsiteX5" fmla="*/ 12544 w 15162"/>
                <a:gd name="connsiteY5" fmla="*/ 7728 h 7728"/>
                <a:gd name="connsiteX6" fmla="*/ 13922 w 15162"/>
                <a:gd name="connsiteY6" fmla="*/ 4830 h 7728"/>
                <a:gd name="connsiteX7" fmla="*/ 15163 w 15162"/>
                <a:gd name="connsiteY7" fmla="*/ 0 h 7728"/>
                <a:gd name="connsiteX8" fmla="*/ 11717 w 15162"/>
                <a:gd name="connsiteY8" fmla="*/ 2346 h 7728"/>
                <a:gd name="connsiteX9" fmla="*/ 10338 w 15162"/>
                <a:gd name="connsiteY9" fmla="*/ 4830 h 7728"/>
                <a:gd name="connsiteX10" fmla="*/ 6203 w 15162"/>
                <a:gd name="connsiteY10" fmla="*/ 4830 h 7728"/>
                <a:gd name="connsiteX11" fmla="*/ 4824 w 15162"/>
                <a:gd name="connsiteY11" fmla="*/ 828 h 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62" h="7728">
                  <a:moveTo>
                    <a:pt x="4824" y="828"/>
                  </a:moveTo>
                  <a:lnTo>
                    <a:pt x="4549" y="0"/>
                  </a:lnTo>
                  <a:lnTo>
                    <a:pt x="3170" y="2622"/>
                  </a:lnTo>
                  <a:lnTo>
                    <a:pt x="0" y="0"/>
                  </a:lnTo>
                  <a:lnTo>
                    <a:pt x="4549" y="7728"/>
                  </a:lnTo>
                  <a:lnTo>
                    <a:pt x="12544" y="7728"/>
                  </a:lnTo>
                  <a:lnTo>
                    <a:pt x="13922" y="4830"/>
                  </a:lnTo>
                  <a:lnTo>
                    <a:pt x="15163" y="0"/>
                  </a:lnTo>
                  <a:lnTo>
                    <a:pt x="11717" y="2346"/>
                  </a:lnTo>
                  <a:lnTo>
                    <a:pt x="10338" y="4830"/>
                  </a:lnTo>
                  <a:lnTo>
                    <a:pt x="6203" y="4830"/>
                  </a:lnTo>
                  <a:lnTo>
                    <a:pt x="4824" y="8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4" name="Freeform 46">
              <a:extLst>
                <a:ext uri="{FF2B5EF4-FFF2-40B4-BE49-F238E27FC236}">
                  <a16:creationId xmlns:a16="http://schemas.microsoft.com/office/drawing/2014/main" id="{C3F28379-45FE-ADB8-58AB-352156577B27}"/>
                </a:ext>
              </a:extLst>
            </p:cNvPr>
            <p:cNvSpPr/>
            <p:nvPr/>
          </p:nvSpPr>
          <p:spPr>
            <a:xfrm>
              <a:off x="3643362" y="3297192"/>
              <a:ext cx="8546" cy="6624"/>
            </a:xfrm>
            <a:custGeom>
              <a:avLst/>
              <a:gdLst>
                <a:gd name="connsiteX0" fmla="*/ 8546 w 8546"/>
                <a:gd name="connsiteY0" fmla="*/ 5244 h 6624"/>
                <a:gd name="connsiteX1" fmla="*/ 7443 w 8546"/>
                <a:gd name="connsiteY1" fmla="*/ 3588 h 6624"/>
                <a:gd name="connsiteX2" fmla="*/ 3584 w 8546"/>
                <a:gd name="connsiteY2" fmla="*/ 3312 h 6624"/>
                <a:gd name="connsiteX3" fmla="*/ 2757 w 8546"/>
                <a:gd name="connsiteY3" fmla="*/ 552 h 6624"/>
                <a:gd name="connsiteX4" fmla="*/ 0 w 8546"/>
                <a:gd name="connsiteY4" fmla="*/ 0 h 6624"/>
                <a:gd name="connsiteX5" fmla="*/ 0 w 8546"/>
                <a:gd name="connsiteY5" fmla="*/ 3588 h 6624"/>
                <a:gd name="connsiteX6" fmla="*/ 4549 w 8546"/>
                <a:gd name="connsiteY6" fmla="*/ 6624 h 6624"/>
                <a:gd name="connsiteX7" fmla="*/ 8546 w 8546"/>
                <a:gd name="connsiteY7" fmla="*/ 5244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6" h="6624">
                  <a:moveTo>
                    <a:pt x="8546" y="5244"/>
                  </a:moveTo>
                  <a:lnTo>
                    <a:pt x="7443" y="3588"/>
                  </a:lnTo>
                  <a:lnTo>
                    <a:pt x="3584" y="3312"/>
                  </a:lnTo>
                  <a:lnTo>
                    <a:pt x="2757" y="552"/>
                  </a:lnTo>
                  <a:lnTo>
                    <a:pt x="0" y="0"/>
                  </a:lnTo>
                  <a:lnTo>
                    <a:pt x="0" y="3588"/>
                  </a:lnTo>
                  <a:lnTo>
                    <a:pt x="4549" y="6624"/>
                  </a:lnTo>
                  <a:lnTo>
                    <a:pt x="8546" y="524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5" name="Freeform 47">
              <a:extLst>
                <a:ext uri="{FF2B5EF4-FFF2-40B4-BE49-F238E27FC236}">
                  <a16:creationId xmlns:a16="http://schemas.microsoft.com/office/drawing/2014/main" id="{2E577AA4-CCDC-46A8-96CB-201431C93AD7}"/>
                </a:ext>
              </a:extLst>
            </p:cNvPr>
            <p:cNvSpPr/>
            <p:nvPr/>
          </p:nvSpPr>
          <p:spPr>
            <a:xfrm>
              <a:off x="3534605" y="3212321"/>
              <a:ext cx="7581" cy="4968"/>
            </a:xfrm>
            <a:custGeom>
              <a:avLst/>
              <a:gdLst>
                <a:gd name="connsiteX0" fmla="*/ 7581 w 7581"/>
                <a:gd name="connsiteY0" fmla="*/ 4002 h 4968"/>
                <a:gd name="connsiteX1" fmla="*/ 3997 w 7581"/>
                <a:gd name="connsiteY1" fmla="*/ 0 h 4968"/>
                <a:gd name="connsiteX2" fmla="*/ 0 w 7581"/>
                <a:gd name="connsiteY2" fmla="*/ 2484 h 4968"/>
                <a:gd name="connsiteX3" fmla="*/ 3997 w 7581"/>
                <a:gd name="connsiteY3" fmla="*/ 4968 h 4968"/>
                <a:gd name="connsiteX4" fmla="*/ 7581 w 7581"/>
                <a:gd name="connsiteY4" fmla="*/ 4002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 h="4968">
                  <a:moveTo>
                    <a:pt x="7581" y="4002"/>
                  </a:moveTo>
                  <a:lnTo>
                    <a:pt x="3997" y="0"/>
                  </a:lnTo>
                  <a:lnTo>
                    <a:pt x="0" y="2484"/>
                  </a:lnTo>
                  <a:lnTo>
                    <a:pt x="3997" y="4968"/>
                  </a:lnTo>
                  <a:lnTo>
                    <a:pt x="7581" y="40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6" name="Freeform 48">
              <a:extLst>
                <a:ext uri="{FF2B5EF4-FFF2-40B4-BE49-F238E27FC236}">
                  <a16:creationId xmlns:a16="http://schemas.microsoft.com/office/drawing/2014/main" id="{B4E5D4F6-62E5-7B71-DCA1-D3380A5158A2}"/>
                </a:ext>
              </a:extLst>
            </p:cNvPr>
            <p:cNvSpPr/>
            <p:nvPr/>
          </p:nvSpPr>
          <p:spPr>
            <a:xfrm>
              <a:off x="3641432" y="3339283"/>
              <a:ext cx="10475" cy="3864"/>
            </a:xfrm>
            <a:custGeom>
              <a:avLst/>
              <a:gdLst>
                <a:gd name="connsiteX0" fmla="*/ 9373 w 10475"/>
                <a:gd name="connsiteY0" fmla="*/ 3864 h 3864"/>
                <a:gd name="connsiteX1" fmla="*/ 10476 w 10475"/>
                <a:gd name="connsiteY1" fmla="*/ 966 h 3864"/>
                <a:gd name="connsiteX2" fmla="*/ 2619 w 10475"/>
                <a:gd name="connsiteY2" fmla="*/ 0 h 3864"/>
                <a:gd name="connsiteX3" fmla="*/ 0 w 10475"/>
                <a:gd name="connsiteY3" fmla="*/ 1932 h 3864"/>
                <a:gd name="connsiteX4" fmla="*/ 6479 w 10475"/>
                <a:gd name="connsiteY4" fmla="*/ 2760 h 3864"/>
                <a:gd name="connsiteX5" fmla="*/ 9373 w 10475"/>
                <a:gd name="connsiteY5" fmla="*/ 3864 h 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5" h="3864">
                  <a:moveTo>
                    <a:pt x="9373" y="3864"/>
                  </a:moveTo>
                  <a:lnTo>
                    <a:pt x="10476" y="966"/>
                  </a:lnTo>
                  <a:lnTo>
                    <a:pt x="2619" y="0"/>
                  </a:lnTo>
                  <a:lnTo>
                    <a:pt x="0" y="1932"/>
                  </a:lnTo>
                  <a:lnTo>
                    <a:pt x="6479" y="2760"/>
                  </a:lnTo>
                  <a:lnTo>
                    <a:pt x="9373"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7" name="Freeform 49">
              <a:extLst>
                <a:ext uri="{FF2B5EF4-FFF2-40B4-BE49-F238E27FC236}">
                  <a16:creationId xmlns:a16="http://schemas.microsoft.com/office/drawing/2014/main" id="{82CEB9F7-25AF-91C6-2E1F-1AECEB70F561}"/>
                </a:ext>
              </a:extLst>
            </p:cNvPr>
            <p:cNvSpPr/>
            <p:nvPr/>
          </p:nvSpPr>
          <p:spPr>
            <a:xfrm>
              <a:off x="3548802" y="3277044"/>
              <a:ext cx="10200" cy="13386"/>
            </a:xfrm>
            <a:custGeom>
              <a:avLst/>
              <a:gdLst>
                <a:gd name="connsiteX0" fmla="*/ 5789 w 10200"/>
                <a:gd name="connsiteY0" fmla="*/ 13248 h 13386"/>
                <a:gd name="connsiteX1" fmla="*/ 8960 w 10200"/>
                <a:gd name="connsiteY1" fmla="*/ 12696 h 13386"/>
                <a:gd name="connsiteX2" fmla="*/ 8960 w 10200"/>
                <a:gd name="connsiteY2" fmla="*/ 8418 h 13386"/>
                <a:gd name="connsiteX3" fmla="*/ 10200 w 10200"/>
                <a:gd name="connsiteY3" fmla="*/ 3726 h 13386"/>
                <a:gd name="connsiteX4" fmla="*/ 5927 w 10200"/>
                <a:gd name="connsiteY4" fmla="*/ 0 h 13386"/>
                <a:gd name="connsiteX5" fmla="*/ 1792 w 10200"/>
                <a:gd name="connsiteY5" fmla="*/ 0 h 13386"/>
                <a:gd name="connsiteX6" fmla="*/ 1378 w 10200"/>
                <a:gd name="connsiteY6" fmla="*/ 3864 h 13386"/>
                <a:gd name="connsiteX7" fmla="*/ 0 w 10200"/>
                <a:gd name="connsiteY7" fmla="*/ 6624 h 13386"/>
                <a:gd name="connsiteX8" fmla="*/ 1378 w 10200"/>
                <a:gd name="connsiteY8" fmla="*/ 10764 h 13386"/>
                <a:gd name="connsiteX9" fmla="*/ 5927 w 10200"/>
                <a:gd name="connsiteY9" fmla="*/ 13386 h 13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0" h="13386">
                  <a:moveTo>
                    <a:pt x="5789" y="13248"/>
                  </a:moveTo>
                  <a:lnTo>
                    <a:pt x="8960" y="12696"/>
                  </a:lnTo>
                  <a:lnTo>
                    <a:pt x="8960" y="8418"/>
                  </a:lnTo>
                  <a:lnTo>
                    <a:pt x="10200" y="3726"/>
                  </a:lnTo>
                  <a:cubicBezTo>
                    <a:pt x="10200" y="3726"/>
                    <a:pt x="6479" y="138"/>
                    <a:pt x="5927" y="0"/>
                  </a:cubicBezTo>
                  <a:lnTo>
                    <a:pt x="1792" y="0"/>
                  </a:lnTo>
                  <a:lnTo>
                    <a:pt x="1378" y="3864"/>
                  </a:lnTo>
                  <a:lnTo>
                    <a:pt x="0" y="6624"/>
                  </a:lnTo>
                  <a:lnTo>
                    <a:pt x="1378" y="10764"/>
                  </a:lnTo>
                  <a:lnTo>
                    <a:pt x="5927" y="1338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8" name="Freeform 50">
              <a:extLst>
                <a:ext uri="{FF2B5EF4-FFF2-40B4-BE49-F238E27FC236}">
                  <a16:creationId xmlns:a16="http://schemas.microsoft.com/office/drawing/2014/main" id="{79DD8350-38DF-4B47-18BB-7932BF752B35}"/>
                </a:ext>
              </a:extLst>
            </p:cNvPr>
            <p:cNvSpPr/>
            <p:nvPr/>
          </p:nvSpPr>
          <p:spPr>
            <a:xfrm>
              <a:off x="3320675" y="3199349"/>
              <a:ext cx="4548" cy="3588"/>
            </a:xfrm>
            <a:custGeom>
              <a:avLst/>
              <a:gdLst>
                <a:gd name="connsiteX0" fmla="*/ 0 w 4548"/>
                <a:gd name="connsiteY0" fmla="*/ 0 h 3588"/>
                <a:gd name="connsiteX1" fmla="*/ 1378 w 4548"/>
                <a:gd name="connsiteY1" fmla="*/ 3588 h 3588"/>
                <a:gd name="connsiteX2" fmla="*/ 4549 w 4548"/>
                <a:gd name="connsiteY2" fmla="*/ 966 h 3588"/>
                <a:gd name="connsiteX3" fmla="*/ 3170 w 4548"/>
                <a:gd name="connsiteY3" fmla="*/ 0 h 3588"/>
                <a:gd name="connsiteX4" fmla="*/ 0 w 4548"/>
                <a:gd name="connsiteY4" fmla="*/ 0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3588">
                  <a:moveTo>
                    <a:pt x="0" y="0"/>
                  </a:moveTo>
                  <a:lnTo>
                    <a:pt x="1378" y="3588"/>
                  </a:lnTo>
                  <a:lnTo>
                    <a:pt x="4549" y="966"/>
                  </a:lnTo>
                  <a:lnTo>
                    <a:pt x="3170"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39" name="Freeform 51">
              <a:extLst>
                <a:ext uri="{FF2B5EF4-FFF2-40B4-BE49-F238E27FC236}">
                  <a16:creationId xmlns:a16="http://schemas.microsoft.com/office/drawing/2014/main" id="{CAC52352-E9F0-E540-08F5-D979BBDAD853}"/>
                </a:ext>
              </a:extLst>
            </p:cNvPr>
            <p:cNvSpPr/>
            <p:nvPr/>
          </p:nvSpPr>
          <p:spPr>
            <a:xfrm>
              <a:off x="3324259" y="3191483"/>
              <a:ext cx="3721" cy="4416"/>
            </a:xfrm>
            <a:custGeom>
              <a:avLst/>
              <a:gdLst>
                <a:gd name="connsiteX0" fmla="*/ 0 w 3721"/>
                <a:gd name="connsiteY0" fmla="*/ 4416 h 4416"/>
                <a:gd name="connsiteX1" fmla="*/ 3722 w 3721"/>
                <a:gd name="connsiteY1" fmla="*/ 3036 h 4416"/>
                <a:gd name="connsiteX2" fmla="*/ 3722 w 3721"/>
                <a:gd name="connsiteY2" fmla="*/ 0 h 4416"/>
                <a:gd name="connsiteX3" fmla="*/ 0 w 3721"/>
                <a:gd name="connsiteY3" fmla="*/ 1656 h 4416"/>
                <a:gd name="connsiteX4" fmla="*/ 0 w 3721"/>
                <a:gd name="connsiteY4" fmla="*/ 4416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4416">
                  <a:moveTo>
                    <a:pt x="0" y="4416"/>
                  </a:moveTo>
                  <a:lnTo>
                    <a:pt x="3722" y="3036"/>
                  </a:lnTo>
                  <a:lnTo>
                    <a:pt x="3722" y="0"/>
                  </a:lnTo>
                  <a:lnTo>
                    <a:pt x="0" y="1656"/>
                  </a:lnTo>
                  <a:lnTo>
                    <a:pt x="0" y="441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0" name="Freeform 52">
              <a:extLst>
                <a:ext uri="{FF2B5EF4-FFF2-40B4-BE49-F238E27FC236}">
                  <a16:creationId xmlns:a16="http://schemas.microsoft.com/office/drawing/2014/main" id="{EB77E1E4-D707-0F16-63BD-1A5E63957C4D}"/>
                </a:ext>
              </a:extLst>
            </p:cNvPr>
            <p:cNvSpPr/>
            <p:nvPr/>
          </p:nvSpPr>
          <p:spPr>
            <a:xfrm>
              <a:off x="4816668" y="3941661"/>
              <a:ext cx="2756" cy="6486"/>
            </a:xfrm>
            <a:custGeom>
              <a:avLst/>
              <a:gdLst>
                <a:gd name="connsiteX0" fmla="*/ 138 w 2756"/>
                <a:gd name="connsiteY0" fmla="*/ 0 h 6486"/>
                <a:gd name="connsiteX1" fmla="*/ 0 w 2756"/>
                <a:gd name="connsiteY1" fmla="*/ 2208 h 6486"/>
                <a:gd name="connsiteX2" fmla="*/ 1241 w 2756"/>
                <a:gd name="connsiteY2" fmla="*/ 6486 h 6486"/>
                <a:gd name="connsiteX3" fmla="*/ 2757 w 2756"/>
                <a:gd name="connsiteY3" fmla="*/ 6486 h 6486"/>
                <a:gd name="connsiteX4" fmla="*/ 2757 w 2756"/>
                <a:gd name="connsiteY4" fmla="*/ 5934 h 6486"/>
                <a:gd name="connsiteX5" fmla="*/ 138 w 2756"/>
                <a:gd name="connsiteY5" fmla="*/ 0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6" h="6486">
                  <a:moveTo>
                    <a:pt x="138" y="0"/>
                  </a:moveTo>
                  <a:lnTo>
                    <a:pt x="0" y="2208"/>
                  </a:lnTo>
                  <a:lnTo>
                    <a:pt x="1241" y="6486"/>
                  </a:lnTo>
                  <a:lnTo>
                    <a:pt x="2757" y="6486"/>
                  </a:lnTo>
                  <a:lnTo>
                    <a:pt x="2757" y="5934"/>
                  </a:lnTo>
                  <a:lnTo>
                    <a:pt x="13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1" name="Freeform 53">
              <a:extLst>
                <a:ext uri="{FF2B5EF4-FFF2-40B4-BE49-F238E27FC236}">
                  <a16:creationId xmlns:a16="http://schemas.microsoft.com/office/drawing/2014/main" id="{607A41B8-FA95-A4AF-E486-601DC7332D7F}"/>
                </a:ext>
              </a:extLst>
            </p:cNvPr>
            <p:cNvSpPr/>
            <p:nvPr/>
          </p:nvSpPr>
          <p:spPr>
            <a:xfrm>
              <a:off x="3259473" y="3083704"/>
              <a:ext cx="10338" cy="6486"/>
            </a:xfrm>
            <a:custGeom>
              <a:avLst/>
              <a:gdLst>
                <a:gd name="connsiteX0" fmla="*/ 8408 w 10338"/>
                <a:gd name="connsiteY0" fmla="*/ 0 h 6486"/>
                <a:gd name="connsiteX1" fmla="*/ 5238 w 10338"/>
                <a:gd name="connsiteY1" fmla="*/ 3312 h 6486"/>
                <a:gd name="connsiteX2" fmla="*/ 1516 w 10338"/>
                <a:gd name="connsiteY2" fmla="*/ 3312 h 6486"/>
                <a:gd name="connsiteX3" fmla="*/ 0 w 10338"/>
                <a:gd name="connsiteY3" fmla="*/ 4140 h 6486"/>
                <a:gd name="connsiteX4" fmla="*/ 3722 w 10338"/>
                <a:gd name="connsiteY4" fmla="*/ 5520 h 6486"/>
                <a:gd name="connsiteX5" fmla="*/ 8408 w 10338"/>
                <a:gd name="connsiteY5" fmla="*/ 6486 h 6486"/>
                <a:gd name="connsiteX6" fmla="*/ 10338 w 10338"/>
                <a:gd name="connsiteY6" fmla="*/ 2484 h 6486"/>
                <a:gd name="connsiteX7" fmla="*/ 8408 w 10338"/>
                <a:gd name="connsiteY7" fmla="*/ 0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38" h="6486">
                  <a:moveTo>
                    <a:pt x="8408" y="0"/>
                  </a:moveTo>
                  <a:lnTo>
                    <a:pt x="5238" y="3312"/>
                  </a:lnTo>
                  <a:lnTo>
                    <a:pt x="1516" y="3312"/>
                  </a:lnTo>
                  <a:lnTo>
                    <a:pt x="0" y="4140"/>
                  </a:lnTo>
                  <a:lnTo>
                    <a:pt x="3722" y="5520"/>
                  </a:lnTo>
                  <a:lnTo>
                    <a:pt x="8408" y="6486"/>
                  </a:lnTo>
                  <a:lnTo>
                    <a:pt x="10338" y="2484"/>
                  </a:lnTo>
                  <a:lnTo>
                    <a:pt x="840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2" name="Freeform 54">
              <a:extLst>
                <a:ext uri="{FF2B5EF4-FFF2-40B4-BE49-F238E27FC236}">
                  <a16:creationId xmlns:a16="http://schemas.microsoft.com/office/drawing/2014/main" id="{30FE3CAD-C880-E6BD-FC82-6D29C1CD9705}"/>
                </a:ext>
              </a:extLst>
            </p:cNvPr>
            <p:cNvSpPr/>
            <p:nvPr/>
          </p:nvSpPr>
          <p:spPr>
            <a:xfrm>
              <a:off x="3297390" y="3117514"/>
              <a:ext cx="8260" cy="10540"/>
            </a:xfrm>
            <a:custGeom>
              <a:avLst/>
              <a:gdLst>
                <a:gd name="connsiteX0" fmla="*/ 3298 w 8260"/>
                <a:gd name="connsiteY0" fmla="*/ 0 h 10540"/>
                <a:gd name="connsiteX1" fmla="*/ 128 w 8260"/>
                <a:gd name="connsiteY1" fmla="*/ 4968 h 10540"/>
                <a:gd name="connsiteX2" fmla="*/ 1506 w 8260"/>
                <a:gd name="connsiteY2" fmla="*/ 7728 h 10540"/>
                <a:gd name="connsiteX3" fmla="*/ 7020 w 8260"/>
                <a:gd name="connsiteY3" fmla="*/ 9936 h 10540"/>
                <a:gd name="connsiteX4" fmla="*/ 8260 w 8260"/>
                <a:gd name="connsiteY4" fmla="*/ 3036 h 10540"/>
                <a:gd name="connsiteX5" fmla="*/ 3298 w 8260"/>
                <a:gd name="connsiteY5" fmla="*/ 138 h 1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 h="10540">
                  <a:moveTo>
                    <a:pt x="3298" y="0"/>
                  </a:moveTo>
                  <a:cubicBezTo>
                    <a:pt x="-975" y="1794"/>
                    <a:pt x="128" y="4968"/>
                    <a:pt x="128" y="4968"/>
                  </a:cubicBezTo>
                  <a:cubicBezTo>
                    <a:pt x="3022" y="5520"/>
                    <a:pt x="1506" y="7728"/>
                    <a:pt x="1506" y="7728"/>
                  </a:cubicBezTo>
                  <a:cubicBezTo>
                    <a:pt x="3022" y="12282"/>
                    <a:pt x="7020" y="9936"/>
                    <a:pt x="7020" y="9936"/>
                  </a:cubicBezTo>
                  <a:cubicBezTo>
                    <a:pt x="4263" y="7038"/>
                    <a:pt x="8260" y="3036"/>
                    <a:pt x="8260" y="3036"/>
                  </a:cubicBezTo>
                  <a:cubicBezTo>
                    <a:pt x="5090" y="3036"/>
                    <a:pt x="3298" y="138"/>
                    <a:pt x="3298" y="13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3" name="Freeform 55">
              <a:extLst>
                <a:ext uri="{FF2B5EF4-FFF2-40B4-BE49-F238E27FC236}">
                  <a16:creationId xmlns:a16="http://schemas.microsoft.com/office/drawing/2014/main" id="{12FBA698-FD28-CD73-23E6-7F9BAE1BAB84}"/>
                </a:ext>
              </a:extLst>
            </p:cNvPr>
            <p:cNvSpPr/>
            <p:nvPr/>
          </p:nvSpPr>
          <p:spPr>
            <a:xfrm>
              <a:off x="3518202" y="3308923"/>
              <a:ext cx="75812" cy="28281"/>
            </a:xfrm>
            <a:custGeom>
              <a:avLst/>
              <a:gdLst>
                <a:gd name="connsiteX0" fmla="*/ 36804 w 75812"/>
                <a:gd name="connsiteY0" fmla="*/ 0 h 28281"/>
                <a:gd name="connsiteX1" fmla="*/ 28120 w 75812"/>
                <a:gd name="connsiteY1" fmla="*/ 5106 h 28281"/>
                <a:gd name="connsiteX2" fmla="*/ 27706 w 75812"/>
                <a:gd name="connsiteY2" fmla="*/ 5106 h 28281"/>
                <a:gd name="connsiteX3" fmla="*/ 23157 w 75812"/>
                <a:gd name="connsiteY3" fmla="*/ 5106 h 28281"/>
                <a:gd name="connsiteX4" fmla="*/ 0 w 75812"/>
                <a:gd name="connsiteY4" fmla="*/ 22770 h 28281"/>
                <a:gd name="connsiteX5" fmla="*/ 10062 w 75812"/>
                <a:gd name="connsiteY5" fmla="*/ 20562 h 28281"/>
                <a:gd name="connsiteX6" fmla="*/ 11992 w 75812"/>
                <a:gd name="connsiteY6" fmla="*/ 20976 h 28281"/>
                <a:gd name="connsiteX7" fmla="*/ 10062 w 75812"/>
                <a:gd name="connsiteY7" fmla="*/ 26910 h 28281"/>
                <a:gd name="connsiteX8" fmla="*/ 17368 w 75812"/>
                <a:gd name="connsiteY8" fmla="*/ 25944 h 28281"/>
                <a:gd name="connsiteX9" fmla="*/ 23847 w 75812"/>
                <a:gd name="connsiteY9" fmla="*/ 22770 h 28281"/>
                <a:gd name="connsiteX10" fmla="*/ 27982 w 75812"/>
                <a:gd name="connsiteY10" fmla="*/ 22218 h 28281"/>
                <a:gd name="connsiteX11" fmla="*/ 29912 w 75812"/>
                <a:gd name="connsiteY11" fmla="*/ 19872 h 28281"/>
                <a:gd name="connsiteX12" fmla="*/ 37769 w 75812"/>
                <a:gd name="connsiteY12" fmla="*/ 13248 h 28281"/>
                <a:gd name="connsiteX13" fmla="*/ 43006 w 75812"/>
                <a:gd name="connsiteY13" fmla="*/ 13248 h 28281"/>
                <a:gd name="connsiteX14" fmla="*/ 36666 w 75812"/>
                <a:gd name="connsiteY14" fmla="*/ 20286 h 28281"/>
                <a:gd name="connsiteX15" fmla="*/ 37217 w 75812"/>
                <a:gd name="connsiteY15" fmla="*/ 21666 h 28281"/>
                <a:gd name="connsiteX16" fmla="*/ 42869 w 75812"/>
                <a:gd name="connsiteY16" fmla="*/ 22218 h 28281"/>
                <a:gd name="connsiteX17" fmla="*/ 51553 w 75812"/>
                <a:gd name="connsiteY17" fmla="*/ 26910 h 28281"/>
                <a:gd name="connsiteX18" fmla="*/ 60237 w 75812"/>
                <a:gd name="connsiteY18" fmla="*/ 25530 h 28281"/>
                <a:gd name="connsiteX19" fmla="*/ 69059 w 75812"/>
                <a:gd name="connsiteY19" fmla="*/ 25116 h 28281"/>
                <a:gd name="connsiteX20" fmla="*/ 72918 w 75812"/>
                <a:gd name="connsiteY20" fmla="*/ 24564 h 28281"/>
                <a:gd name="connsiteX21" fmla="*/ 72918 w 75812"/>
                <a:gd name="connsiteY21" fmla="*/ 27324 h 28281"/>
                <a:gd name="connsiteX22" fmla="*/ 75813 w 75812"/>
                <a:gd name="connsiteY22" fmla="*/ 28014 h 28281"/>
                <a:gd name="connsiteX23" fmla="*/ 73883 w 75812"/>
                <a:gd name="connsiteY23" fmla="*/ 21942 h 28281"/>
                <a:gd name="connsiteX24" fmla="*/ 36666 w 75812"/>
                <a:gd name="connsiteY24" fmla="*/ 0 h 2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812" h="28281">
                  <a:moveTo>
                    <a:pt x="36804" y="0"/>
                  </a:moveTo>
                  <a:lnTo>
                    <a:pt x="28120" y="5106"/>
                  </a:lnTo>
                  <a:cubicBezTo>
                    <a:pt x="28120" y="5106"/>
                    <a:pt x="27844" y="5106"/>
                    <a:pt x="27706" y="5106"/>
                  </a:cubicBezTo>
                  <a:lnTo>
                    <a:pt x="23157" y="5106"/>
                  </a:lnTo>
                  <a:cubicBezTo>
                    <a:pt x="17919" y="7452"/>
                    <a:pt x="3170" y="14766"/>
                    <a:pt x="0" y="22770"/>
                  </a:cubicBezTo>
                  <a:cubicBezTo>
                    <a:pt x="0" y="22770"/>
                    <a:pt x="2205" y="26496"/>
                    <a:pt x="10062" y="20562"/>
                  </a:cubicBezTo>
                  <a:lnTo>
                    <a:pt x="11992" y="20976"/>
                  </a:lnTo>
                  <a:lnTo>
                    <a:pt x="10062" y="26910"/>
                  </a:lnTo>
                  <a:lnTo>
                    <a:pt x="17368" y="25944"/>
                  </a:lnTo>
                  <a:lnTo>
                    <a:pt x="23847" y="22770"/>
                  </a:lnTo>
                  <a:lnTo>
                    <a:pt x="27982" y="22218"/>
                  </a:lnTo>
                  <a:lnTo>
                    <a:pt x="29912" y="19872"/>
                  </a:lnTo>
                  <a:lnTo>
                    <a:pt x="37769" y="13248"/>
                  </a:lnTo>
                  <a:lnTo>
                    <a:pt x="43006" y="13248"/>
                  </a:lnTo>
                  <a:lnTo>
                    <a:pt x="36666" y="20286"/>
                  </a:lnTo>
                  <a:lnTo>
                    <a:pt x="37217" y="21666"/>
                  </a:lnTo>
                  <a:lnTo>
                    <a:pt x="42869" y="22218"/>
                  </a:lnTo>
                  <a:cubicBezTo>
                    <a:pt x="42869" y="22218"/>
                    <a:pt x="47969" y="29670"/>
                    <a:pt x="51553" y="26910"/>
                  </a:cubicBezTo>
                  <a:cubicBezTo>
                    <a:pt x="51553" y="26910"/>
                    <a:pt x="54861" y="30774"/>
                    <a:pt x="60237" y="25530"/>
                  </a:cubicBezTo>
                  <a:lnTo>
                    <a:pt x="69059" y="25116"/>
                  </a:lnTo>
                  <a:lnTo>
                    <a:pt x="72918" y="24564"/>
                  </a:lnTo>
                  <a:lnTo>
                    <a:pt x="72918" y="27324"/>
                  </a:lnTo>
                  <a:lnTo>
                    <a:pt x="75813" y="28014"/>
                  </a:lnTo>
                  <a:cubicBezTo>
                    <a:pt x="74848" y="26496"/>
                    <a:pt x="74159" y="23598"/>
                    <a:pt x="73883" y="21942"/>
                  </a:cubicBezTo>
                  <a:lnTo>
                    <a:pt x="3666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4" name="Freeform 56">
              <a:extLst>
                <a:ext uri="{FF2B5EF4-FFF2-40B4-BE49-F238E27FC236}">
                  <a16:creationId xmlns:a16="http://schemas.microsoft.com/office/drawing/2014/main" id="{61A9629E-652B-4F36-0E1C-FA5131CCDEE6}"/>
                </a:ext>
              </a:extLst>
            </p:cNvPr>
            <p:cNvSpPr/>
            <p:nvPr/>
          </p:nvSpPr>
          <p:spPr>
            <a:xfrm>
              <a:off x="3582160" y="3771061"/>
              <a:ext cx="11854" cy="11897"/>
            </a:xfrm>
            <a:custGeom>
              <a:avLst/>
              <a:gdLst>
                <a:gd name="connsiteX0" fmla="*/ 0 w 11854"/>
                <a:gd name="connsiteY0" fmla="*/ 1133 h 11897"/>
                <a:gd name="connsiteX1" fmla="*/ 2481 w 11854"/>
                <a:gd name="connsiteY1" fmla="*/ 8309 h 11897"/>
                <a:gd name="connsiteX2" fmla="*/ 3308 w 11854"/>
                <a:gd name="connsiteY2" fmla="*/ 8309 h 11897"/>
                <a:gd name="connsiteX3" fmla="*/ 10752 w 11854"/>
                <a:gd name="connsiteY3" fmla="*/ 11897 h 11897"/>
                <a:gd name="connsiteX4" fmla="*/ 11854 w 11854"/>
                <a:gd name="connsiteY4" fmla="*/ 11207 h 11897"/>
                <a:gd name="connsiteX5" fmla="*/ 10889 w 11854"/>
                <a:gd name="connsiteY5" fmla="*/ 8723 h 11897"/>
                <a:gd name="connsiteX6" fmla="*/ 138 w 11854"/>
                <a:gd name="connsiteY6" fmla="*/ 1271 h 1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54" h="11897">
                  <a:moveTo>
                    <a:pt x="0" y="1133"/>
                  </a:moveTo>
                  <a:cubicBezTo>
                    <a:pt x="0" y="1133"/>
                    <a:pt x="0" y="5273"/>
                    <a:pt x="2481" y="8309"/>
                  </a:cubicBezTo>
                  <a:cubicBezTo>
                    <a:pt x="2757" y="8171"/>
                    <a:pt x="3033" y="8033"/>
                    <a:pt x="3308" y="8309"/>
                  </a:cubicBezTo>
                  <a:lnTo>
                    <a:pt x="10752" y="11897"/>
                  </a:lnTo>
                  <a:lnTo>
                    <a:pt x="11854" y="11207"/>
                  </a:lnTo>
                  <a:cubicBezTo>
                    <a:pt x="11854" y="11207"/>
                    <a:pt x="11579" y="9827"/>
                    <a:pt x="10889" y="8723"/>
                  </a:cubicBezTo>
                  <a:cubicBezTo>
                    <a:pt x="7719" y="4031"/>
                    <a:pt x="4411" y="-2869"/>
                    <a:pt x="138" y="127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5" name="Freeform 57">
              <a:extLst>
                <a:ext uri="{FF2B5EF4-FFF2-40B4-BE49-F238E27FC236}">
                  <a16:creationId xmlns:a16="http://schemas.microsoft.com/office/drawing/2014/main" id="{303C99A2-AA7D-B548-D167-40EF318086C0}"/>
                </a:ext>
              </a:extLst>
            </p:cNvPr>
            <p:cNvSpPr/>
            <p:nvPr/>
          </p:nvSpPr>
          <p:spPr>
            <a:xfrm>
              <a:off x="3023488" y="3099160"/>
              <a:ext cx="3308" cy="4554"/>
            </a:xfrm>
            <a:custGeom>
              <a:avLst/>
              <a:gdLst>
                <a:gd name="connsiteX0" fmla="*/ 0 w 3308"/>
                <a:gd name="connsiteY0" fmla="*/ 2208 h 4554"/>
                <a:gd name="connsiteX1" fmla="*/ 3308 w 3308"/>
                <a:gd name="connsiteY1" fmla="*/ 4554 h 4554"/>
                <a:gd name="connsiteX2" fmla="*/ 3308 w 3308"/>
                <a:gd name="connsiteY2" fmla="*/ 2208 h 4554"/>
                <a:gd name="connsiteX3" fmla="*/ 0 w 3308"/>
                <a:gd name="connsiteY3" fmla="*/ 0 h 4554"/>
                <a:gd name="connsiteX4" fmla="*/ 0 w 3308"/>
                <a:gd name="connsiteY4" fmla="*/ 2208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4554">
                  <a:moveTo>
                    <a:pt x="0" y="2208"/>
                  </a:moveTo>
                  <a:lnTo>
                    <a:pt x="3308" y="4554"/>
                  </a:lnTo>
                  <a:lnTo>
                    <a:pt x="3308" y="2208"/>
                  </a:lnTo>
                  <a:lnTo>
                    <a:pt x="0" y="0"/>
                  </a:lnTo>
                  <a:lnTo>
                    <a:pt x="0"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6" name="Freeform 58">
              <a:extLst>
                <a:ext uri="{FF2B5EF4-FFF2-40B4-BE49-F238E27FC236}">
                  <a16:creationId xmlns:a16="http://schemas.microsoft.com/office/drawing/2014/main" id="{D2D785FE-F16F-82AB-EC43-D9329602287D}"/>
                </a:ext>
              </a:extLst>
            </p:cNvPr>
            <p:cNvSpPr/>
            <p:nvPr/>
          </p:nvSpPr>
          <p:spPr>
            <a:xfrm>
              <a:off x="3013013" y="3061347"/>
              <a:ext cx="6478" cy="9522"/>
            </a:xfrm>
            <a:custGeom>
              <a:avLst/>
              <a:gdLst>
                <a:gd name="connsiteX0" fmla="*/ 0 w 6478"/>
                <a:gd name="connsiteY0" fmla="*/ 0 h 9522"/>
                <a:gd name="connsiteX1" fmla="*/ 0 w 6478"/>
                <a:gd name="connsiteY1" fmla="*/ 2070 h 9522"/>
                <a:gd name="connsiteX2" fmla="*/ 4549 w 6478"/>
                <a:gd name="connsiteY2" fmla="*/ 4830 h 9522"/>
                <a:gd name="connsiteX3" fmla="*/ 4549 w 6478"/>
                <a:gd name="connsiteY3" fmla="*/ 9522 h 9522"/>
                <a:gd name="connsiteX4" fmla="*/ 6479 w 6478"/>
                <a:gd name="connsiteY4" fmla="*/ 9522 h 9522"/>
                <a:gd name="connsiteX5" fmla="*/ 6479 w 6478"/>
                <a:gd name="connsiteY5" fmla="*/ 7176 h 9522"/>
                <a:gd name="connsiteX6" fmla="*/ 4135 w 6478"/>
                <a:gd name="connsiteY6" fmla="*/ 1656 h 9522"/>
                <a:gd name="connsiteX7" fmla="*/ 0 w 6478"/>
                <a:gd name="connsiteY7" fmla="*/ 0 h 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78" h="9522">
                  <a:moveTo>
                    <a:pt x="0" y="0"/>
                  </a:moveTo>
                  <a:lnTo>
                    <a:pt x="0" y="2070"/>
                  </a:lnTo>
                  <a:lnTo>
                    <a:pt x="4549" y="4830"/>
                  </a:lnTo>
                  <a:lnTo>
                    <a:pt x="4549" y="9522"/>
                  </a:lnTo>
                  <a:lnTo>
                    <a:pt x="6479" y="9522"/>
                  </a:lnTo>
                  <a:lnTo>
                    <a:pt x="6479" y="7176"/>
                  </a:lnTo>
                  <a:lnTo>
                    <a:pt x="4135" y="1656"/>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7" name="Freeform 59">
              <a:extLst>
                <a:ext uri="{FF2B5EF4-FFF2-40B4-BE49-F238E27FC236}">
                  <a16:creationId xmlns:a16="http://schemas.microsoft.com/office/drawing/2014/main" id="{F8B9E2A4-D355-9199-6C9B-4C210DE173F1}"/>
                </a:ext>
              </a:extLst>
            </p:cNvPr>
            <p:cNvSpPr/>
            <p:nvPr/>
          </p:nvSpPr>
          <p:spPr>
            <a:xfrm>
              <a:off x="4823560" y="3258414"/>
              <a:ext cx="7167" cy="10350"/>
            </a:xfrm>
            <a:custGeom>
              <a:avLst/>
              <a:gdLst>
                <a:gd name="connsiteX0" fmla="*/ 2757 w 7167"/>
                <a:gd name="connsiteY0" fmla="*/ 1656 h 10350"/>
                <a:gd name="connsiteX1" fmla="*/ 4687 w 7167"/>
                <a:gd name="connsiteY1" fmla="*/ 2622 h 10350"/>
                <a:gd name="connsiteX2" fmla="*/ 4687 w 7167"/>
                <a:gd name="connsiteY2" fmla="*/ 10350 h 10350"/>
                <a:gd name="connsiteX3" fmla="*/ 6203 w 7167"/>
                <a:gd name="connsiteY3" fmla="*/ 10350 h 10350"/>
                <a:gd name="connsiteX4" fmla="*/ 7168 w 7167"/>
                <a:gd name="connsiteY4" fmla="*/ 4002 h 10350"/>
                <a:gd name="connsiteX5" fmla="*/ 6341 w 7167"/>
                <a:gd name="connsiteY5" fmla="*/ 828 h 10350"/>
                <a:gd name="connsiteX6" fmla="*/ 6203 w 7167"/>
                <a:gd name="connsiteY6" fmla="*/ 828 h 10350"/>
                <a:gd name="connsiteX7" fmla="*/ 5652 w 7167"/>
                <a:gd name="connsiteY7" fmla="*/ 552 h 10350"/>
                <a:gd name="connsiteX8" fmla="*/ 5100 w 7167"/>
                <a:gd name="connsiteY8" fmla="*/ 0 h 10350"/>
                <a:gd name="connsiteX9" fmla="*/ 0 w 7167"/>
                <a:gd name="connsiteY9" fmla="*/ 0 h 10350"/>
                <a:gd name="connsiteX10" fmla="*/ 2757 w 7167"/>
                <a:gd name="connsiteY10" fmla="*/ 1518 h 1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67" h="10350">
                  <a:moveTo>
                    <a:pt x="2757" y="1656"/>
                  </a:moveTo>
                  <a:lnTo>
                    <a:pt x="4687" y="2622"/>
                  </a:lnTo>
                  <a:lnTo>
                    <a:pt x="4687" y="10350"/>
                  </a:lnTo>
                  <a:cubicBezTo>
                    <a:pt x="4687" y="10350"/>
                    <a:pt x="6203" y="10350"/>
                    <a:pt x="6203" y="10350"/>
                  </a:cubicBezTo>
                  <a:lnTo>
                    <a:pt x="7168" y="4002"/>
                  </a:lnTo>
                  <a:lnTo>
                    <a:pt x="6341" y="828"/>
                  </a:lnTo>
                  <a:cubicBezTo>
                    <a:pt x="6341" y="828"/>
                    <a:pt x="6341" y="828"/>
                    <a:pt x="6203" y="828"/>
                  </a:cubicBezTo>
                  <a:cubicBezTo>
                    <a:pt x="6065" y="828"/>
                    <a:pt x="5789" y="828"/>
                    <a:pt x="5652" y="552"/>
                  </a:cubicBezTo>
                  <a:lnTo>
                    <a:pt x="5100" y="0"/>
                  </a:lnTo>
                  <a:lnTo>
                    <a:pt x="0" y="0"/>
                  </a:lnTo>
                  <a:lnTo>
                    <a:pt x="2757"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8" name="Freeform 60">
              <a:extLst>
                <a:ext uri="{FF2B5EF4-FFF2-40B4-BE49-F238E27FC236}">
                  <a16:creationId xmlns:a16="http://schemas.microsoft.com/office/drawing/2014/main" id="{A3BCCC13-4C2F-FDE7-CB9A-4BC0C034BB52}"/>
                </a:ext>
              </a:extLst>
            </p:cNvPr>
            <p:cNvSpPr/>
            <p:nvPr/>
          </p:nvSpPr>
          <p:spPr>
            <a:xfrm>
              <a:off x="3243483" y="3030987"/>
              <a:ext cx="82704" cy="43608"/>
            </a:xfrm>
            <a:custGeom>
              <a:avLst/>
              <a:gdLst>
                <a:gd name="connsiteX0" fmla="*/ 73332 w 82704"/>
                <a:gd name="connsiteY0" fmla="*/ 8142 h 43608"/>
                <a:gd name="connsiteX1" fmla="*/ 78983 w 82704"/>
                <a:gd name="connsiteY1" fmla="*/ 5382 h 43608"/>
                <a:gd name="connsiteX2" fmla="*/ 82705 w 82704"/>
                <a:gd name="connsiteY2" fmla="*/ 1518 h 43608"/>
                <a:gd name="connsiteX3" fmla="*/ 77053 w 82704"/>
                <a:gd name="connsiteY3" fmla="*/ 1518 h 43608"/>
                <a:gd name="connsiteX4" fmla="*/ 72367 w 82704"/>
                <a:gd name="connsiteY4" fmla="*/ 2898 h 43608"/>
                <a:gd name="connsiteX5" fmla="*/ 65888 w 82704"/>
                <a:gd name="connsiteY5" fmla="*/ 4278 h 43608"/>
                <a:gd name="connsiteX6" fmla="*/ 61202 w 82704"/>
                <a:gd name="connsiteY6" fmla="*/ 6900 h 43608"/>
                <a:gd name="connsiteX7" fmla="*/ 43007 w 82704"/>
                <a:gd name="connsiteY7" fmla="*/ 17664 h 43608"/>
                <a:gd name="connsiteX8" fmla="*/ 34598 w 82704"/>
                <a:gd name="connsiteY8" fmla="*/ 10212 h 43608"/>
                <a:gd name="connsiteX9" fmla="*/ 34598 w 82704"/>
                <a:gd name="connsiteY9" fmla="*/ 7866 h 43608"/>
                <a:gd name="connsiteX10" fmla="*/ 30877 w 82704"/>
                <a:gd name="connsiteY10" fmla="*/ 9660 h 43608"/>
                <a:gd name="connsiteX11" fmla="*/ 17506 w 82704"/>
                <a:gd name="connsiteY11" fmla="*/ 0 h 43608"/>
                <a:gd name="connsiteX12" fmla="*/ 15576 w 82704"/>
                <a:gd name="connsiteY12" fmla="*/ 1932 h 43608"/>
                <a:gd name="connsiteX13" fmla="*/ 19711 w 82704"/>
                <a:gd name="connsiteY13" fmla="*/ 6486 h 43608"/>
                <a:gd name="connsiteX14" fmla="*/ 22882 w 82704"/>
                <a:gd name="connsiteY14" fmla="*/ 7728 h 43608"/>
                <a:gd name="connsiteX15" fmla="*/ 22882 w 82704"/>
                <a:gd name="connsiteY15" fmla="*/ 12420 h 43608"/>
                <a:gd name="connsiteX16" fmla="*/ 26190 w 82704"/>
                <a:gd name="connsiteY16" fmla="*/ 12420 h 43608"/>
                <a:gd name="connsiteX17" fmla="*/ 26190 w 82704"/>
                <a:gd name="connsiteY17" fmla="*/ 15732 h 43608"/>
                <a:gd name="connsiteX18" fmla="*/ 29085 w 82704"/>
                <a:gd name="connsiteY18" fmla="*/ 17526 h 43608"/>
                <a:gd name="connsiteX19" fmla="*/ 30325 w 82704"/>
                <a:gd name="connsiteY19" fmla="*/ 20148 h 43608"/>
                <a:gd name="connsiteX20" fmla="*/ 28395 w 82704"/>
                <a:gd name="connsiteY20" fmla="*/ 23322 h 43608"/>
                <a:gd name="connsiteX21" fmla="*/ 20125 w 82704"/>
                <a:gd name="connsiteY21" fmla="*/ 23322 h 43608"/>
                <a:gd name="connsiteX22" fmla="*/ 19711 w 82704"/>
                <a:gd name="connsiteY22" fmla="*/ 28980 h 43608"/>
                <a:gd name="connsiteX23" fmla="*/ 17506 w 82704"/>
                <a:gd name="connsiteY23" fmla="*/ 31878 h 43608"/>
                <a:gd name="connsiteX24" fmla="*/ 17506 w 82704"/>
                <a:gd name="connsiteY24" fmla="*/ 36018 h 43608"/>
                <a:gd name="connsiteX25" fmla="*/ 13233 w 82704"/>
                <a:gd name="connsiteY25" fmla="*/ 33672 h 43608"/>
                <a:gd name="connsiteX26" fmla="*/ 8133 w 82704"/>
                <a:gd name="connsiteY26" fmla="*/ 32844 h 43608"/>
                <a:gd name="connsiteX27" fmla="*/ 10889 w 82704"/>
                <a:gd name="connsiteY27" fmla="*/ 37536 h 43608"/>
                <a:gd name="connsiteX28" fmla="*/ 5789 w 82704"/>
                <a:gd name="connsiteY28" fmla="*/ 36156 h 43608"/>
                <a:gd name="connsiteX29" fmla="*/ 3170 w 82704"/>
                <a:gd name="connsiteY29" fmla="*/ 36156 h 43608"/>
                <a:gd name="connsiteX30" fmla="*/ 0 w 82704"/>
                <a:gd name="connsiteY30" fmla="*/ 33396 h 43608"/>
                <a:gd name="connsiteX31" fmla="*/ 0 w 82704"/>
                <a:gd name="connsiteY31" fmla="*/ 34362 h 43608"/>
                <a:gd name="connsiteX32" fmla="*/ 2757 w 82704"/>
                <a:gd name="connsiteY32" fmla="*/ 37536 h 43608"/>
                <a:gd name="connsiteX33" fmla="*/ 9787 w 82704"/>
                <a:gd name="connsiteY33" fmla="*/ 39054 h 43608"/>
                <a:gd name="connsiteX34" fmla="*/ 12544 w 82704"/>
                <a:gd name="connsiteY34" fmla="*/ 42367 h 43608"/>
                <a:gd name="connsiteX35" fmla="*/ 24260 w 82704"/>
                <a:gd name="connsiteY35" fmla="*/ 43609 h 43608"/>
                <a:gd name="connsiteX36" fmla="*/ 29222 w 82704"/>
                <a:gd name="connsiteY36" fmla="*/ 41815 h 43608"/>
                <a:gd name="connsiteX37" fmla="*/ 32944 w 82704"/>
                <a:gd name="connsiteY37" fmla="*/ 42229 h 43608"/>
                <a:gd name="connsiteX38" fmla="*/ 35701 w 82704"/>
                <a:gd name="connsiteY38" fmla="*/ 39606 h 43608"/>
                <a:gd name="connsiteX39" fmla="*/ 38320 w 82704"/>
                <a:gd name="connsiteY39" fmla="*/ 40572 h 43608"/>
                <a:gd name="connsiteX40" fmla="*/ 41628 w 82704"/>
                <a:gd name="connsiteY40" fmla="*/ 37812 h 43608"/>
                <a:gd name="connsiteX41" fmla="*/ 40663 w 82704"/>
                <a:gd name="connsiteY41" fmla="*/ 32568 h 43608"/>
                <a:gd name="connsiteX42" fmla="*/ 48934 w 82704"/>
                <a:gd name="connsiteY42" fmla="*/ 29808 h 43608"/>
                <a:gd name="connsiteX43" fmla="*/ 51553 w 82704"/>
                <a:gd name="connsiteY43" fmla="*/ 29808 h 43608"/>
                <a:gd name="connsiteX44" fmla="*/ 56239 w 82704"/>
                <a:gd name="connsiteY44" fmla="*/ 26082 h 43608"/>
                <a:gd name="connsiteX45" fmla="*/ 60099 w 82704"/>
                <a:gd name="connsiteY45" fmla="*/ 21804 h 43608"/>
                <a:gd name="connsiteX46" fmla="*/ 65613 w 82704"/>
                <a:gd name="connsiteY46" fmla="*/ 16698 h 43608"/>
                <a:gd name="connsiteX47" fmla="*/ 61753 w 82704"/>
                <a:gd name="connsiteY47" fmla="*/ 16698 h 43608"/>
                <a:gd name="connsiteX48" fmla="*/ 59961 w 82704"/>
                <a:gd name="connsiteY48" fmla="*/ 18906 h 43608"/>
                <a:gd name="connsiteX49" fmla="*/ 57066 w 82704"/>
                <a:gd name="connsiteY49" fmla="*/ 19320 h 43608"/>
                <a:gd name="connsiteX50" fmla="*/ 54172 w 82704"/>
                <a:gd name="connsiteY50" fmla="*/ 22908 h 43608"/>
                <a:gd name="connsiteX51" fmla="*/ 55550 w 82704"/>
                <a:gd name="connsiteY51" fmla="*/ 24840 h 43608"/>
                <a:gd name="connsiteX52" fmla="*/ 51828 w 82704"/>
                <a:gd name="connsiteY52" fmla="*/ 27048 h 43608"/>
                <a:gd name="connsiteX53" fmla="*/ 49623 w 82704"/>
                <a:gd name="connsiteY53" fmla="*/ 24288 h 43608"/>
                <a:gd name="connsiteX54" fmla="*/ 49623 w 82704"/>
                <a:gd name="connsiteY54" fmla="*/ 21942 h 43608"/>
                <a:gd name="connsiteX55" fmla="*/ 54861 w 82704"/>
                <a:gd name="connsiteY55" fmla="*/ 19734 h 43608"/>
                <a:gd name="connsiteX56" fmla="*/ 51139 w 82704"/>
                <a:gd name="connsiteY56" fmla="*/ 19734 h 43608"/>
                <a:gd name="connsiteX57" fmla="*/ 51691 w 82704"/>
                <a:gd name="connsiteY57" fmla="*/ 17802 h 43608"/>
                <a:gd name="connsiteX58" fmla="*/ 55274 w 82704"/>
                <a:gd name="connsiteY58" fmla="*/ 16008 h 43608"/>
                <a:gd name="connsiteX59" fmla="*/ 58445 w 82704"/>
                <a:gd name="connsiteY59" fmla="*/ 17526 h 43608"/>
                <a:gd name="connsiteX60" fmla="*/ 59685 w 82704"/>
                <a:gd name="connsiteY60" fmla="*/ 16284 h 43608"/>
                <a:gd name="connsiteX61" fmla="*/ 61202 w 82704"/>
                <a:gd name="connsiteY61" fmla="*/ 14490 h 43608"/>
                <a:gd name="connsiteX62" fmla="*/ 65750 w 82704"/>
                <a:gd name="connsiteY62" fmla="*/ 14490 h 43608"/>
                <a:gd name="connsiteX63" fmla="*/ 67542 w 82704"/>
                <a:gd name="connsiteY63" fmla="*/ 10350 h 43608"/>
                <a:gd name="connsiteX64" fmla="*/ 70851 w 82704"/>
                <a:gd name="connsiteY64" fmla="*/ 8832 h 43608"/>
                <a:gd name="connsiteX65" fmla="*/ 73607 w 82704"/>
                <a:gd name="connsiteY65" fmla="*/ 8280 h 4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2704" h="43608">
                  <a:moveTo>
                    <a:pt x="73332" y="8142"/>
                  </a:moveTo>
                  <a:lnTo>
                    <a:pt x="78983" y="5382"/>
                  </a:lnTo>
                  <a:lnTo>
                    <a:pt x="82705" y="1518"/>
                  </a:lnTo>
                  <a:lnTo>
                    <a:pt x="77053" y="1518"/>
                  </a:lnTo>
                  <a:cubicBezTo>
                    <a:pt x="77053" y="1518"/>
                    <a:pt x="72367" y="2898"/>
                    <a:pt x="72367" y="2898"/>
                  </a:cubicBezTo>
                  <a:lnTo>
                    <a:pt x="65888" y="4278"/>
                  </a:lnTo>
                  <a:lnTo>
                    <a:pt x="61202" y="6900"/>
                  </a:lnTo>
                  <a:cubicBezTo>
                    <a:pt x="61202" y="6900"/>
                    <a:pt x="56929" y="17940"/>
                    <a:pt x="43007" y="17664"/>
                  </a:cubicBezTo>
                  <a:lnTo>
                    <a:pt x="34598" y="10212"/>
                  </a:lnTo>
                  <a:lnTo>
                    <a:pt x="34598" y="7866"/>
                  </a:lnTo>
                  <a:cubicBezTo>
                    <a:pt x="34598" y="7866"/>
                    <a:pt x="30877" y="9660"/>
                    <a:pt x="30877" y="9660"/>
                  </a:cubicBezTo>
                  <a:lnTo>
                    <a:pt x="17506" y="0"/>
                  </a:lnTo>
                  <a:lnTo>
                    <a:pt x="15576" y="1932"/>
                  </a:lnTo>
                  <a:lnTo>
                    <a:pt x="19711" y="6486"/>
                  </a:lnTo>
                  <a:lnTo>
                    <a:pt x="22882" y="7728"/>
                  </a:lnTo>
                  <a:lnTo>
                    <a:pt x="22882" y="12420"/>
                  </a:lnTo>
                  <a:lnTo>
                    <a:pt x="26190" y="12420"/>
                  </a:lnTo>
                  <a:lnTo>
                    <a:pt x="26190" y="15732"/>
                  </a:lnTo>
                  <a:lnTo>
                    <a:pt x="29085" y="17526"/>
                  </a:lnTo>
                  <a:lnTo>
                    <a:pt x="30325" y="20148"/>
                  </a:lnTo>
                  <a:lnTo>
                    <a:pt x="28395" y="23322"/>
                  </a:lnTo>
                  <a:lnTo>
                    <a:pt x="20125" y="23322"/>
                  </a:lnTo>
                  <a:lnTo>
                    <a:pt x="19711" y="28980"/>
                  </a:lnTo>
                  <a:lnTo>
                    <a:pt x="17506" y="31878"/>
                  </a:lnTo>
                  <a:lnTo>
                    <a:pt x="17506" y="36018"/>
                  </a:lnTo>
                  <a:cubicBezTo>
                    <a:pt x="17506" y="36018"/>
                    <a:pt x="13233" y="33672"/>
                    <a:pt x="13233" y="33672"/>
                  </a:cubicBezTo>
                  <a:lnTo>
                    <a:pt x="8133" y="32844"/>
                  </a:lnTo>
                  <a:lnTo>
                    <a:pt x="10889" y="37536"/>
                  </a:lnTo>
                  <a:lnTo>
                    <a:pt x="5789" y="36156"/>
                  </a:lnTo>
                  <a:lnTo>
                    <a:pt x="3170" y="36156"/>
                  </a:lnTo>
                  <a:cubicBezTo>
                    <a:pt x="3170" y="36156"/>
                    <a:pt x="0" y="33396"/>
                    <a:pt x="0" y="33396"/>
                  </a:cubicBezTo>
                  <a:lnTo>
                    <a:pt x="0" y="34362"/>
                  </a:lnTo>
                  <a:lnTo>
                    <a:pt x="2757" y="37536"/>
                  </a:lnTo>
                  <a:lnTo>
                    <a:pt x="9787" y="39054"/>
                  </a:lnTo>
                  <a:lnTo>
                    <a:pt x="12544" y="42367"/>
                  </a:lnTo>
                  <a:lnTo>
                    <a:pt x="24260" y="43609"/>
                  </a:lnTo>
                  <a:lnTo>
                    <a:pt x="29222" y="41815"/>
                  </a:lnTo>
                  <a:lnTo>
                    <a:pt x="32944" y="42229"/>
                  </a:lnTo>
                  <a:lnTo>
                    <a:pt x="35701" y="39606"/>
                  </a:lnTo>
                  <a:lnTo>
                    <a:pt x="38320" y="40572"/>
                  </a:lnTo>
                  <a:lnTo>
                    <a:pt x="41628" y="37812"/>
                  </a:lnTo>
                  <a:lnTo>
                    <a:pt x="40663" y="32568"/>
                  </a:lnTo>
                  <a:cubicBezTo>
                    <a:pt x="40663" y="32568"/>
                    <a:pt x="44523" y="26220"/>
                    <a:pt x="48934" y="29808"/>
                  </a:cubicBezTo>
                  <a:lnTo>
                    <a:pt x="51553" y="29808"/>
                  </a:lnTo>
                  <a:cubicBezTo>
                    <a:pt x="51553" y="29808"/>
                    <a:pt x="56239" y="26082"/>
                    <a:pt x="56239" y="26082"/>
                  </a:cubicBezTo>
                  <a:lnTo>
                    <a:pt x="60099" y="21804"/>
                  </a:lnTo>
                  <a:lnTo>
                    <a:pt x="65613" y="16698"/>
                  </a:lnTo>
                  <a:lnTo>
                    <a:pt x="61753" y="16698"/>
                  </a:lnTo>
                  <a:cubicBezTo>
                    <a:pt x="61753" y="16698"/>
                    <a:pt x="59961" y="18906"/>
                    <a:pt x="59961" y="18906"/>
                  </a:cubicBezTo>
                  <a:lnTo>
                    <a:pt x="57066" y="19320"/>
                  </a:lnTo>
                  <a:lnTo>
                    <a:pt x="54172" y="22908"/>
                  </a:lnTo>
                  <a:lnTo>
                    <a:pt x="55550" y="24840"/>
                  </a:lnTo>
                  <a:lnTo>
                    <a:pt x="51828" y="27048"/>
                  </a:lnTo>
                  <a:lnTo>
                    <a:pt x="49623" y="24288"/>
                  </a:lnTo>
                  <a:lnTo>
                    <a:pt x="49623" y="21942"/>
                  </a:lnTo>
                  <a:cubicBezTo>
                    <a:pt x="49623" y="21942"/>
                    <a:pt x="54861" y="19734"/>
                    <a:pt x="54861" y="19734"/>
                  </a:cubicBezTo>
                  <a:lnTo>
                    <a:pt x="51139" y="19734"/>
                  </a:lnTo>
                  <a:cubicBezTo>
                    <a:pt x="51139" y="19734"/>
                    <a:pt x="51691" y="17802"/>
                    <a:pt x="51691" y="17802"/>
                  </a:cubicBezTo>
                  <a:lnTo>
                    <a:pt x="55274" y="16008"/>
                  </a:lnTo>
                  <a:lnTo>
                    <a:pt x="58445" y="17526"/>
                  </a:lnTo>
                  <a:lnTo>
                    <a:pt x="59685" y="16284"/>
                  </a:lnTo>
                  <a:lnTo>
                    <a:pt x="61202" y="14490"/>
                  </a:lnTo>
                  <a:lnTo>
                    <a:pt x="65750" y="14490"/>
                  </a:lnTo>
                  <a:cubicBezTo>
                    <a:pt x="65750" y="14490"/>
                    <a:pt x="67542" y="10350"/>
                    <a:pt x="67542" y="10350"/>
                  </a:cubicBezTo>
                  <a:lnTo>
                    <a:pt x="70851" y="8832"/>
                  </a:lnTo>
                  <a:lnTo>
                    <a:pt x="73607" y="82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49" name="Freeform 61">
              <a:extLst>
                <a:ext uri="{FF2B5EF4-FFF2-40B4-BE49-F238E27FC236}">
                  <a16:creationId xmlns:a16="http://schemas.microsoft.com/office/drawing/2014/main" id="{2E444E7C-A9A6-F33D-AF28-251C9EC839C1}"/>
                </a:ext>
              </a:extLst>
            </p:cNvPr>
            <p:cNvSpPr/>
            <p:nvPr/>
          </p:nvSpPr>
          <p:spPr>
            <a:xfrm>
              <a:off x="3911187" y="3848233"/>
              <a:ext cx="4824" cy="4278"/>
            </a:xfrm>
            <a:custGeom>
              <a:avLst/>
              <a:gdLst>
                <a:gd name="connsiteX0" fmla="*/ 4825 w 4824"/>
                <a:gd name="connsiteY0" fmla="*/ 552 h 4278"/>
                <a:gd name="connsiteX1" fmla="*/ 0 w 4824"/>
                <a:gd name="connsiteY1" fmla="*/ 0 h 4278"/>
                <a:gd name="connsiteX2" fmla="*/ 0 w 4824"/>
                <a:gd name="connsiteY2" fmla="*/ 4278 h 4278"/>
                <a:gd name="connsiteX3" fmla="*/ 2619 w 4824"/>
                <a:gd name="connsiteY3" fmla="*/ 4278 h 4278"/>
                <a:gd name="connsiteX4" fmla="*/ 4825 w 4824"/>
                <a:gd name="connsiteY4" fmla="*/ 552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4278">
                  <a:moveTo>
                    <a:pt x="4825" y="552"/>
                  </a:moveTo>
                  <a:lnTo>
                    <a:pt x="0" y="0"/>
                  </a:lnTo>
                  <a:lnTo>
                    <a:pt x="0" y="4278"/>
                  </a:lnTo>
                  <a:lnTo>
                    <a:pt x="2619" y="4278"/>
                  </a:lnTo>
                  <a:lnTo>
                    <a:pt x="4825" y="5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1" name="Freeform 62">
              <a:extLst>
                <a:ext uri="{FF2B5EF4-FFF2-40B4-BE49-F238E27FC236}">
                  <a16:creationId xmlns:a16="http://schemas.microsoft.com/office/drawing/2014/main" id="{D49F4B8D-D6B5-33BC-54C7-2BA47363F5A2}"/>
                </a:ext>
              </a:extLst>
            </p:cNvPr>
            <p:cNvSpPr/>
            <p:nvPr/>
          </p:nvSpPr>
          <p:spPr>
            <a:xfrm>
              <a:off x="3223221" y="3057207"/>
              <a:ext cx="14335" cy="9798"/>
            </a:xfrm>
            <a:custGeom>
              <a:avLst/>
              <a:gdLst>
                <a:gd name="connsiteX0" fmla="*/ 14335 w 14335"/>
                <a:gd name="connsiteY0" fmla="*/ 3864 h 9798"/>
                <a:gd name="connsiteX1" fmla="*/ 12544 w 14335"/>
                <a:gd name="connsiteY1" fmla="*/ 0 h 9798"/>
                <a:gd name="connsiteX2" fmla="*/ 6479 w 14335"/>
                <a:gd name="connsiteY2" fmla="*/ 6210 h 9798"/>
                <a:gd name="connsiteX3" fmla="*/ 0 w 14335"/>
                <a:gd name="connsiteY3" fmla="*/ 7866 h 9798"/>
                <a:gd name="connsiteX4" fmla="*/ 0 w 14335"/>
                <a:gd name="connsiteY4" fmla="*/ 9798 h 9798"/>
                <a:gd name="connsiteX5" fmla="*/ 7995 w 14335"/>
                <a:gd name="connsiteY5" fmla="*/ 7590 h 9798"/>
                <a:gd name="connsiteX6" fmla="*/ 14335 w 14335"/>
                <a:gd name="connsiteY6" fmla="*/ 3864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35" h="9798">
                  <a:moveTo>
                    <a:pt x="14335" y="3864"/>
                  </a:moveTo>
                  <a:lnTo>
                    <a:pt x="12544" y="0"/>
                  </a:lnTo>
                  <a:lnTo>
                    <a:pt x="6479" y="6210"/>
                  </a:lnTo>
                  <a:lnTo>
                    <a:pt x="0" y="7866"/>
                  </a:lnTo>
                  <a:lnTo>
                    <a:pt x="0" y="9798"/>
                  </a:lnTo>
                  <a:lnTo>
                    <a:pt x="7995" y="7590"/>
                  </a:lnTo>
                  <a:lnTo>
                    <a:pt x="14335"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2" name="Freeform 63">
              <a:extLst>
                <a:ext uri="{FF2B5EF4-FFF2-40B4-BE49-F238E27FC236}">
                  <a16:creationId xmlns:a16="http://schemas.microsoft.com/office/drawing/2014/main" id="{6AD91F22-E724-A884-738E-4EE162EAD0BC}"/>
                </a:ext>
              </a:extLst>
            </p:cNvPr>
            <p:cNvSpPr/>
            <p:nvPr/>
          </p:nvSpPr>
          <p:spPr>
            <a:xfrm>
              <a:off x="3237556" y="3069213"/>
              <a:ext cx="8132" cy="4692"/>
            </a:xfrm>
            <a:custGeom>
              <a:avLst/>
              <a:gdLst>
                <a:gd name="connsiteX0" fmla="*/ 5789 w 8132"/>
                <a:gd name="connsiteY0" fmla="*/ 4692 h 4692"/>
                <a:gd name="connsiteX1" fmla="*/ 8133 w 8132"/>
                <a:gd name="connsiteY1" fmla="*/ 2898 h 4692"/>
                <a:gd name="connsiteX2" fmla="*/ 965 w 8132"/>
                <a:gd name="connsiteY2" fmla="*/ 0 h 4692"/>
                <a:gd name="connsiteX3" fmla="*/ 0 w 8132"/>
                <a:gd name="connsiteY3" fmla="*/ 1518 h 4692"/>
                <a:gd name="connsiteX4" fmla="*/ 5789 w 8132"/>
                <a:gd name="connsiteY4" fmla="*/ 4692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2" h="4692">
                  <a:moveTo>
                    <a:pt x="5789" y="4692"/>
                  </a:moveTo>
                  <a:lnTo>
                    <a:pt x="8133" y="2898"/>
                  </a:lnTo>
                  <a:lnTo>
                    <a:pt x="965" y="0"/>
                  </a:lnTo>
                  <a:lnTo>
                    <a:pt x="0" y="1518"/>
                  </a:lnTo>
                  <a:lnTo>
                    <a:pt x="5789" y="469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3" name="Freeform 64">
              <a:extLst>
                <a:ext uri="{FF2B5EF4-FFF2-40B4-BE49-F238E27FC236}">
                  <a16:creationId xmlns:a16="http://schemas.microsoft.com/office/drawing/2014/main" id="{D2B32607-8DF2-A8E4-1A8D-7F465CA5097B}"/>
                </a:ext>
              </a:extLst>
            </p:cNvPr>
            <p:cNvSpPr/>
            <p:nvPr/>
          </p:nvSpPr>
          <p:spPr>
            <a:xfrm>
              <a:off x="4792132" y="3114202"/>
              <a:ext cx="5927" cy="16422"/>
            </a:xfrm>
            <a:custGeom>
              <a:avLst/>
              <a:gdLst>
                <a:gd name="connsiteX0" fmla="*/ 4273 w 5927"/>
                <a:gd name="connsiteY0" fmla="*/ 14628 h 16422"/>
                <a:gd name="connsiteX1" fmla="*/ 4273 w 5927"/>
                <a:gd name="connsiteY1" fmla="*/ 8004 h 16422"/>
                <a:gd name="connsiteX2" fmla="*/ 2895 w 5927"/>
                <a:gd name="connsiteY2" fmla="*/ 3450 h 16422"/>
                <a:gd name="connsiteX3" fmla="*/ 3170 w 5927"/>
                <a:gd name="connsiteY3" fmla="*/ 2622 h 16422"/>
                <a:gd name="connsiteX4" fmla="*/ 5927 w 5927"/>
                <a:gd name="connsiteY4" fmla="*/ 0 h 16422"/>
                <a:gd name="connsiteX5" fmla="*/ 0 w 5927"/>
                <a:gd name="connsiteY5" fmla="*/ 0 h 16422"/>
                <a:gd name="connsiteX6" fmla="*/ 3308 w 5927"/>
                <a:gd name="connsiteY6" fmla="*/ 11178 h 16422"/>
                <a:gd name="connsiteX7" fmla="*/ 2895 w 5927"/>
                <a:gd name="connsiteY7" fmla="*/ 14076 h 16422"/>
                <a:gd name="connsiteX8" fmla="*/ 4962 w 5927"/>
                <a:gd name="connsiteY8" fmla="*/ 16422 h 16422"/>
                <a:gd name="connsiteX9" fmla="*/ 4273 w 5927"/>
                <a:gd name="connsiteY9" fmla="*/ 14904 h 16422"/>
                <a:gd name="connsiteX10" fmla="*/ 4273 w 5927"/>
                <a:gd name="connsiteY10" fmla="*/ 14628 h 16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7" h="16422">
                  <a:moveTo>
                    <a:pt x="4273" y="14628"/>
                  </a:moveTo>
                  <a:lnTo>
                    <a:pt x="4273" y="8004"/>
                  </a:lnTo>
                  <a:lnTo>
                    <a:pt x="2895" y="3450"/>
                  </a:lnTo>
                  <a:cubicBezTo>
                    <a:pt x="2895" y="3450"/>
                    <a:pt x="2895" y="2898"/>
                    <a:pt x="3170" y="2622"/>
                  </a:cubicBezTo>
                  <a:lnTo>
                    <a:pt x="5927" y="0"/>
                  </a:lnTo>
                  <a:lnTo>
                    <a:pt x="0" y="0"/>
                  </a:lnTo>
                  <a:lnTo>
                    <a:pt x="3308" y="11178"/>
                  </a:lnTo>
                  <a:lnTo>
                    <a:pt x="2895" y="14076"/>
                  </a:lnTo>
                  <a:lnTo>
                    <a:pt x="4962" y="16422"/>
                  </a:lnTo>
                  <a:lnTo>
                    <a:pt x="4273" y="14904"/>
                  </a:lnTo>
                  <a:cubicBezTo>
                    <a:pt x="4273" y="14904"/>
                    <a:pt x="4273" y="14766"/>
                    <a:pt x="4273" y="1462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4" name="Freeform 65">
              <a:extLst>
                <a:ext uri="{FF2B5EF4-FFF2-40B4-BE49-F238E27FC236}">
                  <a16:creationId xmlns:a16="http://schemas.microsoft.com/office/drawing/2014/main" id="{D25D04BA-D851-4140-EB4C-D9D5A594AEB0}"/>
                </a:ext>
              </a:extLst>
            </p:cNvPr>
            <p:cNvSpPr/>
            <p:nvPr/>
          </p:nvSpPr>
          <p:spPr>
            <a:xfrm>
              <a:off x="4642039" y="3745146"/>
              <a:ext cx="5911" cy="7728"/>
            </a:xfrm>
            <a:custGeom>
              <a:avLst/>
              <a:gdLst>
                <a:gd name="connsiteX0" fmla="*/ 4946 w 5911"/>
                <a:gd name="connsiteY0" fmla="*/ 0 h 7728"/>
                <a:gd name="connsiteX1" fmla="*/ 1225 w 5911"/>
                <a:gd name="connsiteY1" fmla="*/ 1380 h 7728"/>
                <a:gd name="connsiteX2" fmla="*/ 3154 w 5911"/>
                <a:gd name="connsiteY2" fmla="*/ 7728 h 7728"/>
                <a:gd name="connsiteX3" fmla="*/ 5911 w 5911"/>
                <a:gd name="connsiteY3" fmla="*/ 7176 h 7728"/>
                <a:gd name="connsiteX4" fmla="*/ 5084 w 5911"/>
                <a:gd name="connsiteY4" fmla="*/ 0 h 7728"/>
                <a:gd name="connsiteX5" fmla="*/ 5084 w 5911"/>
                <a:gd name="connsiteY5" fmla="*/ 0 h 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1" h="7728">
                  <a:moveTo>
                    <a:pt x="4946" y="0"/>
                  </a:moveTo>
                  <a:cubicBezTo>
                    <a:pt x="3568" y="138"/>
                    <a:pt x="2327" y="552"/>
                    <a:pt x="1225" y="1380"/>
                  </a:cubicBezTo>
                  <a:cubicBezTo>
                    <a:pt x="-1670" y="3450"/>
                    <a:pt x="1225" y="6348"/>
                    <a:pt x="3154" y="7728"/>
                  </a:cubicBezTo>
                  <a:lnTo>
                    <a:pt x="5911" y="7176"/>
                  </a:lnTo>
                  <a:lnTo>
                    <a:pt x="5084" y="0"/>
                  </a:lnTo>
                  <a:lnTo>
                    <a:pt x="508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5" name="Freeform 66">
              <a:extLst>
                <a:ext uri="{FF2B5EF4-FFF2-40B4-BE49-F238E27FC236}">
                  <a16:creationId xmlns:a16="http://schemas.microsoft.com/office/drawing/2014/main" id="{50BE5970-3445-4D4E-BCEF-2B4FB89C98F9}"/>
                </a:ext>
              </a:extLst>
            </p:cNvPr>
            <p:cNvSpPr/>
            <p:nvPr/>
          </p:nvSpPr>
          <p:spPr>
            <a:xfrm>
              <a:off x="3258646" y="3181961"/>
              <a:ext cx="13921" cy="5244"/>
            </a:xfrm>
            <a:custGeom>
              <a:avLst/>
              <a:gdLst>
                <a:gd name="connsiteX0" fmla="*/ 8270 w 13921"/>
                <a:gd name="connsiteY0" fmla="*/ 1104 h 5244"/>
                <a:gd name="connsiteX1" fmla="*/ 0 w 13921"/>
                <a:gd name="connsiteY1" fmla="*/ 1104 h 5244"/>
                <a:gd name="connsiteX2" fmla="*/ 1654 w 13921"/>
                <a:gd name="connsiteY2" fmla="*/ 3312 h 5244"/>
                <a:gd name="connsiteX3" fmla="*/ 6892 w 13921"/>
                <a:gd name="connsiteY3" fmla="*/ 3312 h 5244"/>
                <a:gd name="connsiteX4" fmla="*/ 9787 w 13921"/>
                <a:gd name="connsiteY4" fmla="*/ 3312 h 5244"/>
                <a:gd name="connsiteX5" fmla="*/ 13922 w 13921"/>
                <a:gd name="connsiteY5" fmla="*/ 5244 h 5244"/>
                <a:gd name="connsiteX6" fmla="*/ 12819 w 13921"/>
                <a:gd name="connsiteY6" fmla="*/ 0 h 5244"/>
                <a:gd name="connsiteX7" fmla="*/ 8270 w 13921"/>
                <a:gd name="connsiteY7" fmla="*/ 1104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21" h="5244">
                  <a:moveTo>
                    <a:pt x="8270" y="1104"/>
                  </a:moveTo>
                  <a:lnTo>
                    <a:pt x="0" y="1104"/>
                  </a:lnTo>
                  <a:lnTo>
                    <a:pt x="1654" y="3312"/>
                  </a:lnTo>
                  <a:lnTo>
                    <a:pt x="6892" y="3312"/>
                  </a:lnTo>
                  <a:lnTo>
                    <a:pt x="9787" y="3312"/>
                  </a:lnTo>
                  <a:lnTo>
                    <a:pt x="13922" y="5244"/>
                  </a:lnTo>
                  <a:lnTo>
                    <a:pt x="12819" y="0"/>
                  </a:lnTo>
                  <a:lnTo>
                    <a:pt x="8270" y="110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6" name="Freeform 67">
              <a:extLst>
                <a:ext uri="{FF2B5EF4-FFF2-40B4-BE49-F238E27FC236}">
                  <a16:creationId xmlns:a16="http://schemas.microsoft.com/office/drawing/2014/main" id="{1C6134FD-ACA5-5531-3A48-4A4BE67D5587}"/>
                </a:ext>
              </a:extLst>
            </p:cNvPr>
            <p:cNvSpPr/>
            <p:nvPr/>
          </p:nvSpPr>
          <p:spPr>
            <a:xfrm>
              <a:off x="3237556" y="3078736"/>
              <a:ext cx="9511" cy="4968"/>
            </a:xfrm>
            <a:custGeom>
              <a:avLst/>
              <a:gdLst>
                <a:gd name="connsiteX0" fmla="*/ 0 w 9511"/>
                <a:gd name="connsiteY0" fmla="*/ 2484 h 4968"/>
                <a:gd name="connsiteX1" fmla="*/ 6754 w 9511"/>
                <a:gd name="connsiteY1" fmla="*/ 4968 h 4968"/>
                <a:gd name="connsiteX2" fmla="*/ 9511 w 9511"/>
                <a:gd name="connsiteY2" fmla="*/ 2760 h 4968"/>
                <a:gd name="connsiteX3" fmla="*/ 6754 w 9511"/>
                <a:gd name="connsiteY3" fmla="*/ 0 h 4968"/>
                <a:gd name="connsiteX4" fmla="*/ 0 w 9511"/>
                <a:gd name="connsiteY4" fmla="*/ 2484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11" h="4968">
                  <a:moveTo>
                    <a:pt x="0" y="2484"/>
                  </a:moveTo>
                  <a:lnTo>
                    <a:pt x="6754" y="4968"/>
                  </a:lnTo>
                  <a:lnTo>
                    <a:pt x="9511" y="2760"/>
                  </a:lnTo>
                  <a:lnTo>
                    <a:pt x="6754" y="0"/>
                  </a:lnTo>
                  <a:lnTo>
                    <a:pt x="0"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7" name="Freeform 68">
              <a:extLst>
                <a:ext uri="{FF2B5EF4-FFF2-40B4-BE49-F238E27FC236}">
                  <a16:creationId xmlns:a16="http://schemas.microsoft.com/office/drawing/2014/main" id="{4D331320-F850-0296-591A-9D68B06AF6B9}"/>
                </a:ext>
              </a:extLst>
            </p:cNvPr>
            <p:cNvSpPr/>
            <p:nvPr/>
          </p:nvSpPr>
          <p:spPr>
            <a:xfrm>
              <a:off x="3824761" y="3817321"/>
              <a:ext cx="7443" cy="14214"/>
            </a:xfrm>
            <a:custGeom>
              <a:avLst/>
              <a:gdLst>
                <a:gd name="connsiteX0" fmla="*/ 5100 w 7443"/>
                <a:gd name="connsiteY0" fmla="*/ 11040 h 14214"/>
                <a:gd name="connsiteX1" fmla="*/ 7443 w 7443"/>
                <a:gd name="connsiteY1" fmla="*/ 6348 h 14214"/>
                <a:gd name="connsiteX2" fmla="*/ 7443 w 7443"/>
                <a:gd name="connsiteY2" fmla="*/ 2208 h 14214"/>
                <a:gd name="connsiteX3" fmla="*/ 2895 w 7443"/>
                <a:gd name="connsiteY3" fmla="*/ 0 h 14214"/>
                <a:gd name="connsiteX4" fmla="*/ 2068 w 7443"/>
                <a:gd name="connsiteY4" fmla="*/ 1242 h 14214"/>
                <a:gd name="connsiteX5" fmla="*/ 3722 w 7443"/>
                <a:gd name="connsiteY5" fmla="*/ 4278 h 14214"/>
                <a:gd name="connsiteX6" fmla="*/ 2481 w 7443"/>
                <a:gd name="connsiteY6" fmla="*/ 7038 h 14214"/>
                <a:gd name="connsiteX7" fmla="*/ 0 w 7443"/>
                <a:gd name="connsiteY7" fmla="*/ 7038 h 14214"/>
                <a:gd name="connsiteX8" fmla="*/ 4273 w 7443"/>
                <a:gd name="connsiteY8" fmla="*/ 14214 h 14214"/>
                <a:gd name="connsiteX9" fmla="*/ 5100 w 7443"/>
                <a:gd name="connsiteY9" fmla="*/ 11040 h 14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3" h="14214">
                  <a:moveTo>
                    <a:pt x="5100" y="11040"/>
                  </a:moveTo>
                  <a:lnTo>
                    <a:pt x="7443" y="6348"/>
                  </a:lnTo>
                  <a:lnTo>
                    <a:pt x="7443" y="2208"/>
                  </a:lnTo>
                  <a:lnTo>
                    <a:pt x="2895" y="0"/>
                  </a:lnTo>
                  <a:lnTo>
                    <a:pt x="2068" y="1242"/>
                  </a:lnTo>
                  <a:lnTo>
                    <a:pt x="3722" y="4278"/>
                  </a:lnTo>
                  <a:lnTo>
                    <a:pt x="2481" y="7038"/>
                  </a:lnTo>
                  <a:lnTo>
                    <a:pt x="0" y="7038"/>
                  </a:lnTo>
                  <a:lnTo>
                    <a:pt x="4273" y="14214"/>
                  </a:lnTo>
                  <a:lnTo>
                    <a:pt x="5100" y="110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8" name="Freeform 69">
              <a:extLst>
                <a:ext uri="{FF2B5EF4-FFF2-40B4-BE49-F238E27FC236}">
                  <a16:creationId xmlns:a16="http://schemas.microsoft.com/office/drawing/2014/main" id="{190148A5-5AFF-11D2-7B8A-F4A3FEE087E1}"/>
                </a:ext>
              </a:extLst>
            </p:cNvPr>
            <p:cNvSpPr/>
            <p:nvPr/>
          </p:nvSpPr>
          <p:spPr>
            <a:xfrm>
              <a:off x="3224737" y="3116272"/>
              <a:ext cx="4962" cy="4553"/>
            </a:xfrm>
            <a:custGeom>
              <a:avLst/>
              <a:gdLst>
                <a:gd name="connsiteX0" fmla="*/ 0 w 4962"/>
                <a:gd name="connsiteY0" fmla="*/ 4554 h 4553"/>
                <a:gd name="connsiteX1" fmla="*/ 4962 w 4962"/>
                <a:gd name="connsiteY1" fmla="*/ 1932 h 4553"/>
                <a:gd name="connsiteX2" fmla="*/ 4962 w 4962"/>
                <a:gd name="connsiteY2" fmla="*/ 0 h 4553"/>
                <a:gd name="connsiteX3" fmla="*/ 1516 w 4962"/>
                <a:gd name="connsiteY3" fmla="*/ 0 h 4553"/>
                <a:gd name="connsiteX4" fmla="*/ 0 w 4962"/>
                <a:gd name="connsiteY4" fmla="*/ 4554 h 4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4553">
                  <a:moveTo>
                    <a:pt x="0" y="4554"/>
                  </a:moveTo>
                  <a:lnTo>
                    <a:pt x="4962" y="1932"/>
                  </a:lnTo>
                  <a:lnTo>
                    <a:pt x="4962" y="0"/>
                  </a:lnTo>
                  <a:lnTo>
                    <a:pt x="1516" y="0"/>
                  </a:lnTo>
                  <a:lnTo>
                    <a:pt x="0"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59" name="Freeform 70">
              <a:extLst>
                <a:ext uri="{FF2B5EF4-FFF2-40B4-BE49-F238E27FC236}">
                  <a16:creationId xmlns:a16="http://schemas.microsoft.com/office/drawing/2014/main" id="{DA0A11C7-148B-2F53-0F1E-AA9AFA52AA37}"/>
                </a:ext>
              </a:extLst>
            </p:cNvPr>
            <p:cNvSpPr/>
            <p:nvPr/>
          </p:nvSpPr>
          <p:spPr>
            <a:xfrm>
              <a:off x="3224737" y="3095848"/>
              <a:ext cx="9786" cy="4554"/>
            </a:xfrm>
            <a:custGeom>
              <a:avLst/>
              <a:gdLst>
                <a:gd name="connsiteX0" fmla="*/ 0 w 9786"/>
                <a:gd name="connsiteY0" fmla="*/ 1242 h 4554"/>
                <a:gd name="connsiteX1" fmla="*/ 1378 w 9786"/>
                <a:gd name="connsiteY1" fmla="*/ 1656 h 4554"/>
                <a:gd name="connsiteX2" fmla="*/ 4135 w 9786"/>
                <a:gd name="connsiteY2" fmla="*/ 3588 h 4554"/>
                <a:gd name="connsiteX3" fmla="*/ 9787 w 9786"/>
                <a:gd name="connsiteY3" fmla="*/ 4554 h 4554"/>
                <a:gd name="connsiteX4" fmla="*/ 5651 w 9786"/>
                <a:gd name="connsiteY4" fmla="*/ 0 h 4554"/>
                <a:gd name="connsiteX5" fmla="*/ 0 w 9786"/>
                <a:gd name="connsiteY5" fmla="*/ 1242 h 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6" h="4554">
                  <a:moveTo>
                    <a:pt x="0" y="1242"/>
                  </a:moveTo>
                  <a:lnTo>
                    <a:pt x="1378" y="1656"/>
                  </a:lnTo>
                  <a:lnTo>
                    <a:pt x="4135" y="3588"/>
                  </a:lnTo>
                  <a:lnTo>
                    <a:pt x="9787" y="4554"/>
                  </a:lnTo>
                  <a:lnTo>
                    <a:pt x="5651" y="0"/>
                  </a:lnTo>
                  <a:lnTo>
                    <a:pt x="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60" name="Freeform 71">
              <a:extLst>
                <a:ext uri="{FF2B5EF4-FFF2-40B4-BE49-F238E27FC236}">
                  <a16:creationId xmlns:a16="http://schemas.microsoft.com/office/drawing/2014/main" id="{B5ADE331-E2B4-EB84-0C4A-ADD37CF173CE}"/>
                </a:ext>
              </a:extLst>
            </p:cNvPr>
            <p:cNvSpPr/>
            <p:nvPr/>
          </p:nvSpPr>
          <p:spPr>
            <a:xfrm>
              <a:off x="3264160" y="3173681"/>
              <a:ext cx="4962" cy="4278"/>
            </a:xfrm>
            <a:custGeom>
              <a:avLst/>
              <a:gdLst>
                <a:gd name="connsiteX0" fmla="*/ 2343 w 4962"/>
                <a:gd name="connsiteY0" fmla="*/ 4278 h 4278"/>
                <a:gd name="connsiteX1" fmla="*/ 4962 w 4962"/>
                <a:gd name="connsiteY1" fmla="*/ 0 h 4278"/>
                <a:gd name="connsiteX2" fmla="*/ 0 w 4962"/>
                <a:gd name="connsiteY2" fmla="*/ 2070 h 4278"/>
                <a:gd name="connsiteX3" fmla="*/ 2343 w 4962"/>
                <a:gd name="connsiteY3" fmla="*/ 4278 h 4278"/>
              </a:gdLst>
              <a:ahLst/>
              <a:cxnLst>
                <a:cxn ang="0">
                  <a:pos x="connsiteX0" y="connsiteY0"/>
                </a:cxn>
                <a:cxn ang="0">
                  <a:pos x="connsiteX1" y="connsiteY1"/>
                </a:cxn>
                <a:cxn ang="0">
                  <a:pos x="connsiteX2" y="connsiteY2"/>
                </a:cxn>
                <a:cxn ang="0">
                  <a:pos x="connsiteX3" y="connsiteY3"/>
                </a:cxn>
              </a:cxnLst>
              <a:rect l="l" t="t" r="r" b="b"/>
              <a:pathLst>
                <a:path w="4962" h="4278">
                  <a:moveTo>
                    <a:pt x="2343" y="4278"/>
                  </a:moveTo>
                  <a:lnTo>
                    <a:pt x="4962" y="0"/>
                  </a:lnTo>
                  <a:lnTo>
                    <a:pt x="0" y="2070"/>
                  </a:lnTo>
                  <a:lnTo>
                    <a:pt x="2343" y="42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61" name="Freeform 72">
              <a:extLst>
                <a:ext uri="{FF2B5EF4-FFF2-40B4-BE49-F238E27FC236}">
                  <a16:creationId xmlns:a16="http://schemas.microsoft.com/office/drawing/2014/main" id="{DF2EBB77-8D22-AB77-9F3A-349A86EA27AB}"/>
                </a:ext>
              </a:extLst>
            </p:cNvPr>
            <p:cNvSpPr/>
            <p:nvPr/>
          </p:nvSpPr>
          <p:spPr>
            <a:xfrm>
              <a:off x="3354859" y="3140422"/>
              <a:ext cx="10751" cy="8142"/>
            </a:xfrm>
            <a:custGeom>
              <a:avLst/>
              <a:gdLst>
                <a:gd name="connsiteX0" fmla="*/ 10614 w 10751"/>
                <a:gd name="connsiteY0" fmla="*/ 0 h 8142"/>
                <a:gd name="connsiteX1" fmla="*/ 9649 w 10751"/>
                <a:gd name="connsiteY1" fmla="*/ 0 h 8142"/>
                <a:gd name="connsiteX2" fmla="*/ 7306 w 10751"/>
                <a:gd name="connsiteY2" fmla="*/ 2208 h 8142"/>
                <a:gd name="connsiteX3" fmla="*/ 3170 w 10751"/>
                <a:gd name="connsiteY3" fmla="*/ 4140 h 8142"/>
                <a:gd name="connsiteX4" fmla="*/ 0 w 10751"/>
                <a:gd name="connsiteY4" fmla="*/ 5382 h 8142"/>
                <a:gd name="connsiteX5" fmla="*/ 0 w 10751"/>
                <a:gd name="connsiteY5" fmla="*/ 8142 h 8142"/>
                <a:gd name="connsiteX6" fmla="*/ 3584 w 10751"/>
                <a:gd name="connsiteY6" fmla="*/ 6762 h 8142"/>
                <a:gd name="connsiteX7" fmla="*/ 7168 w 10751"/>
                <a:gd name="connsiteY7" fmla="*/ 6762 h 8142"/>
                <a:gd name="connsiteX8" fmla="*/ 10752 w 10751"/>
                <a:gd name="connsiteY8" fmla="*/ 4002 h 8142"/>
                <a:gd name="connsiteX9" fmla="*/ 10752 w 10751"/>
                <a:gd name="connsiteY9" fmla="*/ 138 h 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51" h="8142">
                  <a:moveTo>
                    <a:pt x="10614" y="0"/>
                  </a:moveTo>
                  <a:lnTo>
                    <a:pt x="9649" y="0"/>
                  </a:lnTo>
                  <a:lnTo>
                    <a:pt x="7306" y="2208"/>
                  </a:lnTo>
                  <a:cubicBezTo>
                    <a:pt x="7306" y="2208"/>
                    <a:pt x="5376" y="-966"/>
                    <a:pt x="3170" y="4140"/>
                  </a:cubicBezTo>
                  <a:lnTo>
                    <a:pt x="0" y="5382"/>
                  </a:lnTo>
                  <a:lnTo>
                    <a:pt x="0" y="8142"/>
                  </a:lnTo>
                  <a:lnTo>
                    <a:pt x="3584" y="6762"/>
                  </a:lnTo>
                  <a:lnTo>
                    <a:pt x="7168" y="6762"/>
                  </a:lnTo>
                  <a:lnTo>
                    <a:pt x="10752" y="4002"/>
                  </a:lnTo>
                  <a:lnTo>
                    <a:pt x="10752" y="13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62" name="Freeform 73">
              <a:extLst>
                <a:ext uri="{FF2B5EF4-FFF2-40B4-BE49-F238E27FC236}">
                  <a16:creationId xmlns:a16="http://schemas.microsoft.com/office/drawing/2014/main" id="{A715A203-4519-BA17-E918-2C8DCD05BD18}"/>
                </a:ext>
              </a:extLst>
            </p:cNvPr>
            <p:cNvSpPr/>
            <p:nvPr/>
          </p:nvSpPr>
          <p:spPr>
            <a:xfrm>
              <a:off x="3364233" y="3276906"/>
              <a:ext cx="4135" cy="2759"/>
            </a:xfrm>
            <a:custGeom>
              <a:avLst/>
              <a:gdLst>
                <a:gd name="connsiteX0" fmla="*/ 0 w 4135"/>
                <a:gd name="connsiteY0" fmla="*/ 1242 h 2759"/>
                <a:gd name="connsiteX1" fmla="*/ 1241 w 4135"/>
                <a:gd name="connsiteY1" fmla="*/ 2760 h 2759"/>
                <a:gd name="connsiteX2" fmla="*/ 4135 w 4135"/>
                <a:gd name="connsiteY2" fmla="*/ 2760 h 2759"/>
                <a:gd name="connsiteX3" fmla="*/ 4135 w 4135"/>
                <a:gd name="connsiteY3" fmla="*/ 1242 h 2759"/>
                <a:gd name="connsiteX4" fmla="*/ 2068 w 4135"/>
                <a:gd name="connsiteY4" fmla="*/ 0 h 2759"/>
                <a:gd name="connsiteX5" fmla="*/ 0 w 4135"/>
                <a:gd name="connsiteY5" fmla="*/ 1242 h 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2759">
                  <a:moveTo>
                    <a:pt x="0" y="1242"/>
                  </a:moveTo>
                  <a:lnTo>
                    <a:pt x="1241" y="2760"/>
                  </a:lnTo>
                  <a:lnTo>
                    <a:pt x="4135" y="2760"/>
                  </a:lnTo>
                  <a:lnTo>
                    <a:pt x="4135" y="1242"/>
                  </a:lnTo>
                  <a:lnTo>
                    <a:pt x="2068" y="0"/>
                  </a:lnTo>
                  <a:lnTo>
                    <a:pt x="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63" name="Freeform 74">
              <a:extLst>
                <a:ext uri="{FF2B5EF4-FFF2-40B4-BE49-F238E27FC236}">
                  <a16:creationId xmlns:a16="http://schemas.microsoft.com/office/drawing/2014/main" id="{DA7735E0-404B-53DF-6DAB-D436AF27DCD0}"/>
                </a:ext>
              </a:extLst>
            </p:cNvPr>
            <p:cNvSpPr/>
            <p:nvPr/>
          </p:nvSpPr>
          <p:spPr>
            <a:xfrm>
              <a:off x="3360097" y="3166643"/>
              <a:ext cx="1791" cy="8832"/>
            </a:xfrm>
            <a:custGeom>
              <a:avLst/>
              <a:gdLst>
                <a:gd name="connsiteX0" fmla="*/ 0 w 1791"/>
                <a:gd name="connsiteY0" fmla="*/ 6624 h 8832"/>
                <a:gd name="connsiteX1" fmla="*/ 0 w 1791"/>
                <a:gd name="connsiteY1" fmla="*/ 8832 h 8832"/>
                <a:gd name="connsiteX2" fmla="*/ 1792 w 1791"/>
                <a:gd name="connsiteY2" fmla="*/ 7866 h 8832"/>
                <a:gd name="connsiteX3" fmla="*/ 0 w 1791"/>
                <a:gd name="connsiteY3" fmla="*/ 0 h 8832"/>
                <a:gd name="connsiteX4" fmla="*/ 0 w 1791"/>
                <a:gd name="connsiteY4" fmla="*/ 6624 h 8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 h="8832">
                  <a:moveTo>
                    <a:pt x="0" y="6624"/>
                  </a:moveTo>
                  <a:lnTo>
                    <a:pt x="0" y="8832"/>
                  </a:lnTo>
                  <a:lnTo>
                    <a:pt x="1792" y="7866"/>
                  </a:lnTo>
                  <a:lnTo>
                    <a:pt x="0" y="0"/>
                  </a:lnTo>
                  <a:lnTo>
                    <a:pt x="0" y="662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2" name="Freeform 75">
              <a:extLst>
                <a:ext uri="{FF2B5EF4-FFF2-40B4-BE49-F238E27FC236}">
                  <a16:creationId xmlns:a16="http://schemas.microsoft.com/office/drawing/2014/main" id="{F41DA9AD-7B61-8235-8F26-C4E0EC3CE3AE}"/>
                </a:ext>
              </a:extLst>
            </p:cNvPr>
            <p:cNvSpPr/>
            <p:nvPr/>
          </p:nvSpPr>
          <p:spPr>
            <a:xfrm>
              <a:off x="4840790" y="3913232"/>
              <a:ext cx="26741" cy="17664"/>
            </a:xfrm>
            <a:custGeom>
              <a:avLst/>
              <a:gdLst>
                <a:gd name="connsiteX0" fmla="*/ 4135 w 26741"/>
                <a:gd name="connsiteY0" fmla="*/ 1104 h 17664"/>
                <a:gd name="connsiteX1" fmla="*/ 0 w 26741"/>
                <a:gd name="connsiteY1" fmla="*/ 6900 h 17664"/>
                <a:gd name="connsiteX2" fmla="*/ 0 w 26741"/>
                <a:gd name="connsiteY2" fmla="*/ 11592 h 17664"/>
                <a:gd name="connsiteX3" fmla="*/ 5376 w 26741"/>
                <a:gd name="connsiteY3" fmla="*/ 12144 h 17664"/>
                <a:gd name="connsiteX4" fmla="*/ 1241 w 26741"/>
                <a:gd name="connsiteY4" fmla="*/ 14352 h 17664"/>
                <a:gd name="connsiteX5" fmla="*/ 1241 w 26741"/>
                <a:gd name="connsiteY5" fmla="*/ 17664 h 17664"/>
                <a:gd name="connsiteX6" fmla="*/ 7306 w 26741"/>
                <a:gd name="connsiteY6" fmla="*/ 12972 h 17664"/>
                <a:gd name="connsiteX7" fmla="*/ 10200 w 26741"/>
                <a:gd name="connsiteY7" fmla="*/ 14904 h 17664"/>
                <a:gd name="connsiteX8" fmla="*/ 15714 w 26741"/>
                <a:gd name="connsiteY8" fmla="*/ 14076 h 17664"/>
                <a:gd name="connsiteX9" fmla="*/ 19849 w 26741"/>
                <a:gd name="connsiteY9" fmla="*/ 14904 h 17664"/>
                <a:gd name="connsiteX10" fmla="*/ 24536 w 26741"/>
                <a:gd name="connsiteY10" fmla="*/ 10902 h 17664"/>
                <a:gd name="connsiteX11" fmla="*/ 15714 w 26741"/>
                <a:gd name="connsiteY11" fmla="*/ 11730 h 17664"/>
                <a:gd name="connsiteX12" fmla="*/ 15714 w 26741"/>
                <a:gd name="connsiteY12" fmla="*/ 9384 h 17664"/>
                <a:gd name="connsiteX13" fmla="*/ 19711 w 26741"/>
                <a:gd name="connsiteY13" fmla="*/ 8418 h 17664"/>
                <a:gd name="connsiteX14" fmla="*/ 26741 w 26741"/>
                <a:gd name="connsiteY14" fmla="*/ 828 h 17664"/>
                <a:gd name="connsiteX15" fmla="*/ 24949 w 26741"/>
                <a:gd name="connsiteY15" fmla="*/ 0 h 17664"/>
                <a:gd name="connsiteX16" fmla="*/ 3584 w 26741"/>
                <a:gd name="connsiteY16" fmla="*/ 0 h 17664"/>
                <a:gd name="connsiteX17" fmla="*/ 4135 w 26741"/>
                <a:gd name="connsiteY17" fmla="*/ 1104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741" h="17664">
                  <a:moveTo>
                    <a:pt x="4135" y="1104"/>
                  </a:moveTo>
                  <a:lnTo>
                    <a:pt x="0" y="6900"/>
                  </a:lnTo>
                  <a:lnTo>
                    <a:pt x="0" y="11592"/>
                  </a:lnTo>
                  <a:lnTo>
                    <a:pt x="5376" y="12144"/>
                  </a:lnTo>
                  <a:lnTo>
                    <a:pt x="1241" y="14352"/>
                  </a:lnTo>
                  <a:lnTo>
                    <a:pt x="1241" y="17664"/>
                  </a:lnTo>
                  <a:lnTo>
                    <a:pt x="7306" y="12972"/>
                  </a:lnTo>
                  <a:lnTo>
                    <a:pt x="10200" y="14904"/>
                  </a:lnTo>
                  <a:lnTo>
                    <a:pt x="15714" y="14076"/>
                  </a:lnTo>
                  <a:lnTo>
                    <a:pt x="19849" y="14904"/>
                  </a:lnTo>
                  <a:lnTo>
                    <a:pt x="24536" y="10902"/>
                  </a:lnTo>
                  <a:lnTo>
                    <a:pt x="15714" y="11730"/>
                  </a:lnTo>
                  <a:lnTo>
                    <a:pt x="15714" y="9384"/>
                  </a:lnTo>
                  <a:lnTo>
                    <a:pt x="19711" y="8418"/>
                  </a:lnTo>
                  <a:lnTo>
                    <a:pt x="26741" y="828"/>
                  </a:lnTo>
                  <a:lnTo>
                    <a:pt x="24949" y="0"/>
                  </a:lnTo>
                  <a:lnTo>
                    <a:pt x="3584" y="0"/>
                  </a:lnTo>
                  <a:lnTo>
                    <a:pt x="4135"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3" name="Freeform 76">
              <a:extLst>
                <a:ext uri="{FF2B5EF4-FFF2-40B4-BE49-F238E27FC236}">
                  <a16:creationId xmlns:a16="http://schemas.microsoft.com/office/drawing/2014/main" id="{E51DF48D-F778-847A-244A-D7AC4B15006D}"/>
                </a:ext>
              </a:extLst>
            </p:cNvPr>
            <p:cNvSpPr/>
            <p:nvPr/>
          </p:nvSpPr>
          <p:spPr>
            <a:xfrm>
              <a:off x="3365473" y="3107026"/>
              <a:ext cx="11578" cy="9522"/>
            </a:xfrm>
            <a:custGeom>
              <a:avLst/>
              <a:gdLst>
                <a:gd name="connsiteX0" fmla="*/ 11579 w 11578"/>
                <a:gd name="connsiteY0" fmla="*/ 3174 h 9522"/>
                <a:gd name="connsiteX1" fmla="*/ 11579 w 11578"/>
                <a:gd name="connsiteY1" fmla="*/ 1242 h 9522"/>
                <a:gd name="connsiteX2" fmla="*/ 11579 w 11578"/>
                <a:gd name="connsiteY2" fmla="*/ 0 h 9522"/>
                <a:gd name="connsiteX3" fmla="*/ 6754 w 11578"/>
                <a:gd name="connsiteY3" fmla="*/ 1656 h 9522"/>
                <a:gd name="connsiteX4" fmla="*/ 3032 w 11578"/>
                <a:gd name="connsiteY4" fmla="*/ 4692 h 9522"/>
                <a:gd name="connsiteX5" fmla="*/ 0 w 11578"/>
                <a:gd name="connsiteY5" fmla="*/ 7866 h 9522"/>
                <a:gd name="connsiteX6" fmla="*/ 1930 w 11578"/>
                <a:gd name="connsiteY6" fmla="*/ 9522 h 9522"/>
                <a:gd name="connsiteX7" fmla="*/ 4824 w 11578"/>
                <a:gd name="connsiteY7" fmla="*/ 5934 h 9522"/>
                <a:gd name="connsiteX8" fmla="*/ 7857 w 11578"/>
                <a:gd name="connsiteY8" fmla="*/ 3174 h 9522"/>
                <a:gd name="connsiteX9" fmla="*/ 11579 w 11578"/>
                <a:gd name="connsiteY9" fmla="*/ 3174 h 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78" h="9522">
                  <a:moveTo>
                    <a:pt x="11579" y="3174"/>
                  </a:moveTo>
                  <a:lnTo>
                    <a:pt x="11579" y="1242"/>
                  </a:lnTo>
                  <a:lnTo>
                    <a:pt x="11579" y="0"/>
                  </a:lnTo>
                  <a:lnTo>
                    <a:pt x="6754" y="1656"/>
                  </a:lnTo>
                  <a:lnTo>
                    <a:pt x="3032" y="4692"/>
                  </a:lnTo>
                  <a:lnTo>
                    <a:pt x="0" y="7866"/>
                  </a:lnTo>
                  <a:lnTo>
                    <a:pt x="1930" y="9522"/>
                  </a:lnTo>
                  <a:lnTo>
                    <a:pt x="4824" y="5934"/>
                  </a:lnTo>
                  <a:lnTo>
                    <a:pt x="7857" y="3174"/>
                  </a:lnTo>
                  <a:lnTo>
                    <a:pt x="11579"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4" name="Freeform 77">
              <a:extLst>
                <a:ext uri="{FF2B5EF4-FFF2-40B4-BE49-F238E27FC236}">
                  <a16:creationId xmlns:a16="http://schemas.microsoft.com/office/drawing/2014/main" id="{4627A8EE-41DD-35A8-ACCD-8F70442893B0}"/>
                </a:ext>
              </a:extLst>
            </p:cNvPr>
            <p:cNvSpPr/>
            <p:nvPr/>
          </p:nvSpPr>
          <p:spPr>
            <a:xfrm>
              <a:off x="3483879" y="3292224"/>
              <a:ext cx="3308" cy="6485"/>
            </a:xfrm>
            <a:custGeom>
              <a:avLst/>
              <a:gdLst>
                <a:gd name="connsiteX0" fmla="*/ 689 w 3308"/>
                <a:gd name="connsiteY0" fmla="*/ 0 h 6485"/>
                <a:gd name="connsiteX1" fmla="*/ 0 w 3308"/>
                <a:gd name="connsiteY1" fmla="*/ 2070 h 6485"/>
                <a:gd name="connsiteX2" fmla="*/ 0 w 3308"/>
                <a:gd name="connsiteY2" fmla="*/ 2070 h 6485"/>
                <a:gd name="connsiteX3" fmla="*/ 0 w 3308"/>
                <a:gd name="connsiteY3" fmla="*/ 4692 h 6485"/>
                <a:gd name="connsiteX4" fmla="*/ 3308 w 3308"/>
                <a:gd name="connsiteY4" fmla="*/ 6486 h 6485"/>
                <a:gd name="connsiteX5" fmla="*/ 1378 w 3308"/>
                <a:gd name="connsiteY5" fmla="*/ 0 h 6485"/>
                <a:gd name="connsiteX6" fmla="*/ 689 w 3308"/>
                <a:gd name="connsiteY6" fmla="*/ 0 h 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8" h="6485">
                  <a:moveTo>
                    <a:pt x="689" y="0"/>
                  </a:moveTo>
                  <a:lnTo>
                    <a:pt x="0" y="2070"/>
                  </a:lnTo>
                  <a:lnTo>
                    <a:pt x="0" y="2070"/>
                  </a:lnTo>
                  <a:lnTo>
                    <a:pt x="0" y="4692"/>
                  </a:lnTo>
                  <a:lnTo>
                    <a:pt x="3308" y="6486"/>
                  </a:lnTo>
                  <a:lnTo>
                    <a:pt x="1378" y="0"/>
                  </a:lnTo>
                  <a:lnTo>
                    <a:pt x="68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5" name="Freeform 78">
              <a:extLst>
                <a:ext uri="{FF2B5EF4-FFF2-40B4-BE49-F238E27FC236}">
                  <a16:creationId xmlns:a16="http://schemas.microsoft.com/office/drawing/2014/main" id="{A306B1BF-76CF-7EF8-853C-03369A3DD6F7}"/>
                </a:ext>
              </a:extLst>
            </p:cNvPr>
            <p:cNvSpPr/>
            <p:nvPr/>
          </p:nvSpPr>
          <p:spPr>
            <a:xfrm>
              <a:off x="3506899" y="3304506"/>
              <a:ext cx="1654" cy="966"/>
            </a:xfrm>
            <a:custGeom>
              <a:avLst/>
              <a:gdLst>
                <a:gd name="connsiteX0" fmla="*/ 0 w 1654"/>
                <a:gd name="connsiteY0" fmla="*/ 0 h 966"/>
                <a:gd name="connsiteX1" fmla="*/ 1654 w 1654"/>
                <a:gd name="connsiteY1" fmla="*/ 966 h 966"/>
                <a:gd name="connsiteX2" fmla="*/ 1103 w 1654"/>
                <a:gd name="connsiteY2" fmla="*/ 0 h 966"/>
                <a:gd name="connsiteX3" fmla="*/ 0 w 1654"/>
                <a:gd name="connsiteY3" fmla="*/ 0 h 966"/>
              </a:gdLst>
              <a:ahLst/>
              <a:cxnLst>
                <a:cxn ang="0">
                  <a:pos x="connsiteX0" y="connsiteY0"/>
                </a:cxn>
                <a:cxn ang="0">
                  <a:pos x="connsiteX1" y="connsiteY1"/>
                </a:cxn>
                <a:cxn ang="0">
                  <a:pos x="connsiteX2" y="connsiteY2"/>
                </a:cxn>
                <a:cxn ang="0">
                  <a:pos x="connsiteX3" y="connsiteY3"/>
                </a:cxn>
              </a:cxnLst>
              <a:rect l="l" t="t" r="r" b="b"/>
              <a:pathLst>
                <a:path w="1654" h="966">
                  <a:moveTo>
                    <a:pt x="0" y="0"/>
                  </a:moveTo>
                  <a:lnTo>
                    <a:pt x="1654" y="966"/>
                  </a:lnTo>
                  <a:lnTo>
                    <a:pt x="1103"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6" name="Freeform 79">
              <a:extLst>
                <a:ext uri="{FF2B5EF4-FFF2-40B4-BE49-F238E27FC236}">
                  <a16:creationId xmlns:a16="http://schemas.microsoft.com/office/drawing/2014/main" id="{BA256E2D-C0B8-77AA-64A7-07FEE3A81D17}"/>
                </a:ext>
              </a:extLst>
            </p:cNvPr>
            <p:cNvSpPr/>
            <p:nvPr/>
          </p:nvSpPr>
          <p:spPr>
            <a:xfrm>
              <a:off x="4865887" y="4002852"/>
              <a:ext cx="14050" cy="54177"/>
            </a:xfrm>
            <a:custGeom>
              <a:avLst/>
              <a:gdLst>
                <a:gd name="connsiteX0" fmla="*/ 6194 w 14050"/>
                <a:gd name="connsiteY0" fmla="*/ 43138 h 54177"/>
                <a:gd name="connsiteX1" fmla="*/ 4953 w 14050"/>
                <a:gd name="connsiteY1" fmla="*/ 29061 h 54177"/>
                <a:gd name="connsiteX2" fmla="*/ 5091 w 14050"/>
                <a:gd name="connsiteY2" fmla="*/ 28509 h 54177"/>
                <a:gd name="connsiteX3" fmla="*/ 5642 w 14050"/>
                <a:gd name="connsiteY3" fmla="*/ 28233 h 54177"/>
                <a:gd name="connsiteX4" fmla="*/ 7434 w 14050"/>
                <a:gd name="connsiteY4" fmla="*/ 28233 h 54177"/>
                <a:gd name="connsiteX5" fmla="*/ 6331 w 14050"/>
                <a:gd name="connsiteY5" fmla="*/ 25197 h 54177"/>
                <a:gd name="connsiteX6" fmla="*/ 6331 w 14050"/>
                <a:gd name="connsiteY6" fmla="*/ 24369 h 54177"/>
                <a:gd name="connsiteX7" fmla="*/ 7572 w 14050"/>
                <a:gd name="connsiteY7" fmla="*/ 22989 h 54177"/>
                <a:gd name="connsiteX8" fmla="*/ 8123 w 14050"/>
                <a:gd name="connsiteY8" fmla="*/ 22713 h 54177"/>
                <a:gd name="connsiteX9" fmla="*/ 11294 w 14050"/>
                <a:gd name="connsiteY9" fmla="*/ 22713 h 54177"/>
                <a:gd name="connsiteX10" fmla="*/ 7021 w 14050"/>
                <a:gd name="connsiteY10" fmla="*/ 16641 h 54177"/>
                <a:gd name="connsiteX11" fmla="*/ 6607 w 14050"/>
                <a:gd name="connsiteY11" fmla="*/ 6843 h 54177"/>
                <a:gd name="connsiteX12" fmla="*/ 542 w 14050"/>
                <a:gd name="connsiteY12" fmla="*/ 219 h 54177"/>
                <a:gd name="connsiteX13" fmla="*/ 3575 w 14050"/>
                <a:gd name="connsiteY13" fmla="*/ 9879 h 54177"/>
                <a:gd name="connsiteX14" fmla="*/ 4264 w 14050"/>
                <a:gd name="connsiteY14" fmla="*/ 25335 h 54177"/>
                <a:gd name="connsiteX15" fmla="*/ 3299 w 14050"/>
                <a:gd name="connsiteY15" fmla="*/ 32097 h 54177"/>
                <a:gd name="connsiteX16" fmla="*/ 8123 w 14050"/>
                <a:gd name="connsiteY16" fmla="*/ 52384 h 54177"/>
                <a:gd name="connsiteX17" fmla="*/ 10880 w 14050"/>
                <a:gd name="connsiteY17" fmla="*/ 50590 h 54177"/>
                <a:gd name="connsiteX18" fmla="*/ 14050 w 14050"/>
                <a:gd name="connsiteY18" fmla="*/ 54178 h 54177"/>
                <a:gd name="connsiteX19" fmla="*/ 14050 w 14050"/>
                <a:gd name="connsiteY19" fmla="*/ 51004 h 54177"/>
                <a:gd name="connsiteX20" fmla="*/ 6194 w 14050"/>
                <a:gd name="connsiteY20" fmla="*/ 43552 h 54177"/>
                <a:gd name="connsiteX21" fmla="*/ 5918 w 14050"/>
                <a:gd name="connsiteY21" fmla="*/ 43000 h 5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050" h="54177">
                  <a:moveTo>
                    <a:pt x="6194" y="43138"/>
                  </a:moveTo>
                  <a:lnTo>
                    <a:pt x="4953" y="29061"/>
                  </a:lnTo>
                  <a:cubicBezTo>
                    <a:pt x="4953" y="29061"/>
                    <a:pt x="4953" y="28647"/>
                    <a:pt x="5091" y="28509"/>
                  </a:cubicBezTo>
                  <a:cubicBezTo>
                    <a:pt x="5229" y="28371"/>
                    <a:pt x="5504" y="28233"/>
                    <a:pt x="5642" y="28233"/>
                  </a:cubicBezTo>
                  <a:lnTo>
                    <a:pt x="7434" y="28233"/>
                  </a:lnTo>
                  <a:lnTo>
                    <a:pt x="6331" y="25197"/>
                  </a:lnTo>
                  <a:cubicBezTo>
                    <a:pt x="6331" y="25197"/>
                    <a:pt x="6331" y="24645"/>
                    <a:pt x="6331" y="24369"/>
                  </a:cubicBezTo>
                  <a:lnTo>
                    <a:pt x="7572" y="22989"/>
                  </a:lnTo>
                  <a:cubicBezTo>
                    <a:pt x="7572" y="22989"/>
                    <a:pt x="7985" y="22713"/>
                    <a:pt x="8123" y="22713"/>
                  </a:cubicBezTo>
                  <a:lnTo>
                    <a:pt x="11294" y="22713"/>
                  </a:lnTo>
                  <a:cubicBezTo>
                    <a:pt x="11294" y="20643"/>
                    <a:pt x="10053" y="18297"/>
                    <a:pt x="7021" y="16641"/>
                  </a:cubicBezTo>
                  <a:lnTo>
                    <a:pt x="6607" y="6843"/>
                  </a:lnTo>
                  <a:cubicBezTo>
                    <a:pt x="6607" y="6843"/>
                    <a:pt x="2748" y="-1437"/>
                    <a:pt x="542" y="219"/>
                  </a:cubicBezTo>
                  <a:cubicBezTo>
                    <a:pt x="-1664" y="1737"/>
                    <a:pt x="3575" y="9879"/>
                    <a:pt x="3575" y="9879"/>
                  </a:cubicBezTo>
                  <a:lnTo>
                    <a:pt x="4264" y="25335"/>
                  </a:lnTo>
                  <a:cubicBezTo>
                    <a:pt x="4264" y="25335"/>
                    <a:pt x="-423" y="30717"/>
                    <a:pt x="3299" y="32097"/>
                  </a:cubicBezTo>
                  <a:cubicBezTo>
                    <a:pt x="3299" y="32097"/>
                    <a:pt x="5780" y="51418"/>
                    <a:pt x="8123" y="52384"/>
                  </a:cubicBezTo>
                  <a:lnTo>
                    <a:pt x="10880" y="50590"/>
                  </a:lnTo>
                  <a:lnTo>
                    <a:pt x="14050" y="54178"/>
                  </a:lnTo>
                  <a:lnTo>
                    <a:pt x="14050" y="51004"/>
                  </a:lnTo>
                  <a:lnTo>
                    <a:pt x="6194" y="43552"/>
                  </a:lnTo>
                  <a:cubicBezTo>
                    <a:pt x="6194" y="43552"/>
                    <a:pt x="5918" y="43275"/>
                    <a:pt x="5918" y="4300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7" name="Freeform 80">
              <a:extLst>
                <a:ext uri="{FF2B5EF4-FFF2-40B4-BE49-F238E27FC236}">
                  <a16:creationId xmlns:a16="http://schemas.microsoft.com/office/drawing/2014/main" id="{539A51F8-38AC-47C4-23EA-C1F6F8869344}"/>
                </a:ext>
              </a:extLst>
            </p:cNvPr>
            <p:cNvSpPr/>
            <p:nvPr/>
          </p:nvSpPr>
          <p:spPr>
            <a:xfrm>
              <a:off x="3312266" y="3101092"/>
              <a:ext cx="47141" cy="20286"/>
            </a:xfrm>
            <a:custGeom>
              <a:avLst/>
              <a:gdLst>
                <a:gd name="connsiteX0" fmla="*/ 34185 w 47141"/>
                <a:gd name="connsiteY0" fmla="*/ 6900 h 20286"/>
                <a:gd name="connsiteX1" fmla="*/ 37079 w 47141"/>
                <a:gd name="connsiteY1" fmla="*/ 6486 h 20286"/>
                <a:gd name="connsiteX2" fmla="*/ 47142 w 47141"/>
                <a:gd name="connsiteY2" fmla="*/ 7728 h 20286"/>
                <a:gd name="connsiteX3" fmla="*/ 47142 w 47141"/>
                <a:gd name="connsiteY3" fmla="*/ 5934 h 20286"/>
                <a:gd name="connsiteX4" fmla="*/ 37769 w 47141"/>
                <a:gd name="connsiteY4" fmla="*/ 4416 h 20286"/>
                <a:gd name="connsiteX5" fmla="*/ 27706 w 47141"/>
                <a:gd name="connsiteY5" fmla="*/ 3036 h 20286"/>
                <a:gd name="connsiteX6" fmla="*/ 24398 w 47141"/>
                <a:gd name="connsiteY6" fmla="*/ 4968 h 20286"/>
                <a:gd name="connsiteX7" fmla="*/ 20125 w 47141"/>
                <a:gd name="connsiteY7" fmla="*/ 0 h 20286"/>
                <a:gd name="connsiteX8" fmla="*/ 14887 w 47141"/>
                <a:gd name="connsiteY8" fmla="*/ 4692 h 20286"/>
                <a:gd name="connsiteX9" fmla="*/ 10614 w 47141"/>
                <a:gd name="connsiteY9" fmla="*/ 7452 h 20286"/>
                <a:gd name="connsiteX10" fmla="*/ 5100 w 47141"/>
                <a:gd name="connsiteY10" fmla="*/ 12696 h 20286"/>
                <a:gd name="connsiteX11" fmla="*/ 0 w 47141"/>
                <a:gd name="connsiteY11" fmla="*/ 18354 h 20286"/>
                <a:gd name="connsiteX12" fmla="*/ 6892 w 47141"/>
                <a:gd name="connsiteY12" fmla="*/ 20286 h 20286"/>
                <a:gd name="connsiteX13" fmla="*/ 16679 w 47141"/>
                <a:gd name="connsiteY13" fmla="*/ 10074 h 20286"/>
                <a:gd name="connsiteX14" fmla="*/ 34322 w 47141"/>
                <a:gd name="connsiteY14" fmla="*/ 6762 h 2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41" h="20286">
                  <a:moveTo>
                    <a:pt x="34185" y="6900"/>
                  </a:moveTo>
                  <a:lnTo>
                    <a:pt x="37079" y="6486"/>
                  </a:lnTo>
                  <a:lnTo>
                    <a:pt x="47142" y="7728"/>
                  </a:lnTo>
                  <a:lnTo>
                    <a:pt x="47142" y="5934"/>
                  </a:lnTo>
                  <a:lnTo>
                    <a:pt x="37769" y="4416"/>
                  </a:lnTo>
                  <a:cubicBezTo>
                    <a:pt x="34460" y="2484"/>
                    <a:pt x="27706" y="3036"/>
                    <a:pt x="27706" y="3036"/>
                  </a:cubicBezTo>
                  <a:lnTo>
                    <a:pt x="24398" y="4968"/>
                  </a:lnTo>
                  <a:cubicBezTo>
                    <a:pt x="24398" y="4968"/>
                    <a:pt x="24398" y="0"/>
                    <a:pt x="20125" y="0"/>
                  </a:cubicBezTo>
                  <a:cubicBezTo>
                    <a:pt x="15852" y="0"/>
                    <a:pt x="14611" y="3312"/>
                    <a:pt x="14887" y="4692"/>
                  </a:cubicBezTo>
                  <a:cubicBezTo>
                    <a:pt x="15025" y="6072"/>
                    <a:pt x="10614" y="7452"/>
                    <a:pt x="10614" y="7452"/>
                  </a:cubicBezTo>
                  <a:cubicBezTo>
                    <a:pt x="10614" y="7452"/>
                    <a:pt x="5927" y="9384"/>
                    <a:pt x="5100" y="12696"/>
                  </a:cubicBezTo>
                  <a:cubicBezTo>
                    <a:pt x="4273" y="16008"/>
                    <a:pt x="0" y="18354"/>
                    <a:pt x="0" y="18354"/>
                  </a:cubicBezTo>
                  <a:lnTo>
                    <a:pt x="6892" y="20286"/>
                  </a:lnTo>
                  <a:cubicBezTo>
                    <a:pt x="6892" y="13800"/>
                    <a:pt x="16679" y="10074"/>
                    <a:pt x="16679" y="10074"/>
                  </a:cubicBezTo>
                  <a:cubicBezTo>
                    <a:pt x="30463" y="11316"/>
                    <a:pt x="34322" y="6762"/>
                    <a:pt x="34322" y="676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8" name="Freeform 81">
              <a:extLst>
                <a:ext uri="{FF2B5EF4-FFF2-40B4-BE49-F238E27FC236}">
                  <a16:creationId xmlns:a16="http://schemas.microsoft.com/office/drawing/2014/main" id="{B6D1E906-D882-74D4-3B91-F4DE8E9FE8E4}"/>
                </a:ext>
              </a:extLst>
            </p:cNvPr>
            <p:cNvSpPr/>
            <p:nvPr/>
          </p:nvSpPr>
          <p:spPr>
            <a:xfrm>
              <a:off x="4838171" y="3635849"/>
              <a:ext cx="20951" cy="22908"/>
            </a:xfrm>
            <a:custGeom>
              <a:avLst/>
              <a:gdLst>
                <a:gd name="connsiteX0" fmla="*/ 2206 w 20951"/>
                <a:gd name="connsiteY0" fmla="*/ 22770 h 22908"/>
                <a:gd name="connsiteX1" fmla="*/ 5789 w 20951"/>
                <a:gd name="connsiteY1" fmla="*/ 18216 h 22908"/>
                <a:gd name="connsiteX2" fmla="*/ 8271 w 20951"/>
                <a:gd name="connsiteY2" fmla="*/ 16284 h 22908"/>
                <a:gd name="connsiteX3" fmla="*/ 10338 w 20951"/>
                <a:gd name="connsiteY3" fmla="*/ 18216 h 22908"/>
                <a:gd name="connsiteX4" fmla="*/ 16127 w 20951"/>
                <a:gd name="connsiteY4" fmla="*/ 12420 h 22908"/>
                <a:gd name="connsiteX5" fmla="*/ 20952 w 20951"/>
                <a:gd name="connsiteY5" fmla="*/ 14352 h 22908"/>
                <a:gd name="connsiteX6" fmla="*/ 17506 w 20951"/>
                <a:gd name="connsiteY6" fmla="*/ 10074 h 22908"/>
                <a:gd name="connsiteX7" fmla="*/ 18746 w 20951"/>
                <a:gd name="connsiteY7" fmla="*/ 6072 h 22908"/>
                <a:gd name="connsiteX8" fmla="*/ 17506 w 20951"/>
                <a:gd name="connsiteY8" fmla="*/ 6072 h 22908"/>
                <a:gd name="connsiteX9" fmla="*/ 18746 w 20951"/>
                <a:gd name="connsiteY9" fmla="*/ 2898 h 22908"/>
                <a:gd name="connsiteX10" fmla="*/ 16127 w 20951"/>
                <a:gd name="connsiteY10" fmla="*/ 0 h 22908"/>
                <a:gd name="connsiteX11" fmla="*/ 16127 w 20951"/>
                <a:gd name="connsiteY11" fmla="*/ 3864 h 22908"/>
                <a:gd name="connsiteX12" fmla="*/ 13371 w 20951"/>
                <a:gd name="connsiteY12" fmla="*/ 6210 h 22908"/>
                <a:gd name="connsiteX13" fmla="*/ 15576 w 20951"/>
                <a:gd name="connsiteY13" fmla="*/ 6210 h 22908"/>
                <a:gd name="connsiteX14" fmla="*/ 15438 w 20951"/>
                <a:gd name="connsiteY14" fmla="*/ 8418 h 22908"/>
                <a:gd name="connsiteX15" fmla="*/ 12819 w 20951"/>
                <a:gd name="connsiteY15" fmla="*/ 9798 h 22908"/>
                <a:gd name="connsiteX16" fmla="*/ 13646 w 20951"/>
                <a:gd name="connsiteY16" fmla="*/ 11730 h 22908"/>
                <a:gd name="connsiteX17" fmla="*/ 10890 w 20951"/>
                <a:gd name="connsiteY17" fmla="*/ 14904 h 22908"/>
                <a:gd name="connsiteX18" fmla="*/ 9649 w 20951"/>
                <a:gd name="connsiteY18" fmla="*/ 13938 h 22908"/>
                <a:gd name="connsiteX19" fmla="*/ 4273 w 20951"/>
                <a:gd name="connsiteY19" fmla="*/ 16284 h 22908"/>
                <a:gd name="connsiteX20" fmla="*/ 689 w 20951"/>
                <a:gd name="connsiteY20" fmla="*/ 21252 h 22908"/>
                <a:gd name="connsiteX21" fmla="*/ 0 w 20951"/>
                <a:gd name="connsiteY21" fmla="*/ 22908 h 22908"/>
                <a:gd name="connsiteX22" fmla="*/ 2206 w 20951"/>
                <a:gd name="connsiteY22" fmla="*/ 22908 h 22908"/>
                <a:gd name="connsiteX23" fmla="*/ 2206 w 20951"/>
                <a:gd name="connsiteY23" fmla="*/ 22770 h 2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951" h="22908">
                  <a:moveTo>
                    <a:pt x="2206" y="22770"/>
                  </a:moveTo>
                  <a:lnTo>
                    <a:pt x="5789" y="18216"/>
                  </a:lnTo>
                  <a:lnTo>
                    <a:pt x="8271" y="16284"/>
                  </a:lnTo>
                  <a:lnTo>
                    <a:pt x="10338" y="18216"/>
                  </a:lnTo>
                  <a:lnTo>
                    <a:pt x="16127" y="12420"/>
                  </a:lnTo>
                  <a:lnTo>
                    <a:pt x="20952" y="14352"/>
                  </a:lnTo>
                  <a:lnTo>
                    <a:pt x="17506" y="10074"/>
                  </a:lnTo>
                  <a:lnTo>
                    <a:pt x="18746" y="6072"/>
                  </a:lnTo>
                  <a:lnTo>
                    <a:pt x="17506" y="6072"/>
                  </a:lnTo>
                  <a:lnTo>
                    <a:pt x="18746" y="2898"/>
                  </a:lnTo>
                  <a:lnTo>
                    <a:pt x="16127" y="0"/>
                  </a:lnTo>
                  <a:lnTo>
                    <a:pt x="16127" y="3864"/>
                  </a:lnTo>
                  <a:lnTo>
                    <a:pt x="13371" y="6210"/>
                  </a:lnTo>
                  <a:lnTo>
                    <a:pt x="15576" y="6210"/>
                  </a:lnTo>
                  <a:lnTo>
                    <a:pt x="15438" y="8418"/>
                  </a:lnTo>
                  <a:lnTo>
                    <a:pt x="12819" y="9798"/>
                  </a:lnTo>
                  <a:lnTo>
                    <a:pt x="13646" y="11730"/>
                  </a:lnTo>
                  <a:lnTo>
                    <a:pt x="10890" y="14904"/>
                  </a:lnTo>
                  <a:lnTo>
                    <a:pt x="9649" y="13938"/>
                  </a:lnTo>
                  <a:lnTo>
                    <a:pt x="4273" y="16284"/>
                  </a:lnTo>
                  <a:lnTo>
                    <a:pt x="689" y="21252"/>
                  </a:lnTo>
                  <a:lnTo>
                    <a:pt x="0" y="22908"/>
                  </a:lnTo>
                  <a:lnTo>
                    <a:pt x="2206" y="22908"/>
                  </a:lnTo>
                  <a:lnTo>
                    <a:pt x="2206" y="227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79" name="Freeform 82">
              <a:extLst>
                <a:ext uri="{FF2B5EF4-FFF2-40B4-BE49-F238E27FC236}">
                  <a16:creationId xmlns:a16="http://schemas.microsoft.com/office/drawing/2014/main" id="{5B674A83-DDB4-54C5-0E11-3F0B71FBC37C}"/>
                </a:ext>
              </a:extLst>
            </p:cNvPr>
            <p:cNvSpPr/>
            <p:nvPr/>
          </p:nvSpPr>
          <p:spPr>
            <a:xfrm>
              <a:off x="4836655" y="3660413"/>
              <a:ext cx="3032" cy="1932"/>
            </a:xfrm>
            <a:custGeom>
              <a:avLst/>
              <a:gdLst>
                <a:gd name="connsiteX0" fmla="*/ 2206 w 3032"/>
                <a:gd name="connsiteY0" fmla="*/ 1932 h 1932"/>
                <a:gd name="connsiteX1" fmla="*/ 3033 w 3032"/>
                <a:gd name="connsiteY1" fmla="*/ 0 h 1932"/>
                <a:gd name="connsiteX2" fmla="*/ 827 w 3032"/>
                <a:gd name="connsiteY2" fmla="*/ 0 h 1932"/>
                <a:gd name="connsiteX3" fmla="*/ 0 w 3032"/>
                <a:gd name="connsiteY3" fmla="*/ 1932 h 1932"/>
                <a:gd name="connsiteX4" fmla="*/ 2206 w 3032"/>
                <a:gd name="connsiteY4" fmla="*/ 1932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1932">
                  <a:moveTo>
                    <a:pt x="2206" y="1932"/>
                  </a:moveTo>
                  <a:lnTo>
                    <a:pt x="3033" y="0"/>
                  </a:lnTo>
                  <a:lnTo>
                    <a:pt x="827" y="0"/>
                  </a:lnTo>
                  <a:lnTo>
                    <a:pt x="0" y="1932"/>
                  </a:lnTo>
                  <a:lnTo>
                    <a:pt x="2206" y="19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0" name="Freeform 83">
              <a:extLst>
                <a:ext uri="{FF2B5EF4-FFF2-40B4-BE49-F238E27FC236}">
                  <a16:creationId xmlns:a16="http://schemas.microsoft.com/office/drawing/2014/main" id="{C7246696-A424-F089-08D2-BF480FAABA08}"/>
                </a:ext>
              </a:extLst>
            </p:cNvPr>
            <p:cNvSpPr/>
            <p:nvPr/>
          </p:nvSpPr>
          <p:spPr>
            <a:xfrm>
              <a:off x="3342454" y="3176579"/>
              <a:ext cx="7305" cy="11592"/>
            </a:xfrm>
            <a:custGeom>
              <a:avLst/>
              <a:gdLst>
                <a:gd name="connsiteX0" fmla="*/ 3584 w 7305"/>
                <a:gd name="connsiteY0" fmla="*/ 8418 h 11592"/>
                <a:gd name="connsiteX1" fmla="*/ 1516 w 7305"/>
                <a:gd name="connsiteY1" fmla="*/ 1932 h 11592"/>
                <a:gd name="connsiteX2" fmla="*/ 0 w 7305"/>
                <a:gd name="connsiteY2" fmla="*/ 3312 h 11592"/>
                <a:gd name="connsiteX3" fmla="*/ 3170 w 7305"/>
                <a:gd name="connsiteY3" fmla="*/ 10764 h 11592"/>
                <a:gd name="connsiteX4" fmla="*/ 4962 w 7305"/>
                <a:gd name="connsiteY4" fmla="*/ 11592 h 11592"/>
                <a:gd name="connsiteX5" fmla="*/ 7306 w 7305"/>
                <a:gd name="connsiteY5" fmla="*/ 0 h 11592"/>
                <a:gd name="connsiteX6" fmla="*/ 5514 w 7305"/>
                <a:gd name="connsiteY6" fmla="*/ 0 h 11592"/>
                <a:gd name="connsiteX7" fmla="*/ 3584 w 7305"/>
                <a:gd name="connsiteY7" fmla="*/ 8418 h 1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05" h="11592">
                  <a:moveTo>
                    <a:pt x="3584" y="8418"/>
                  </a:moveTo>
                  <a:lnTo>
                    <a:pt x="1516" y="1932"/>
                  </a:lnTo>
                  <a:lnTo>
                    <a:pt x="0" y="3312"/>
                  </a:lnTo>
                  <a:lnTo>
                    <a:pt x="3170" y="10764"/>
                  </a:lnTo>
                  <a:lnTo>
                    <a:pt x="4962" y="11592"/>
                  </a:lnTo>
                  <a:lnTo>
                    <a:pt x="7306" y="0"/>
                  </a:lnTo>
                  <a:lnTo>
                    <a:pt x="5514" y="0"/>
                  </a:lnTo>
                  <a:lnTo>
                    <a:pt x="3584" y="84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1" name="Freeform 84">
              <a:extLst>
                <a:ext uri="{FF2B5EF4-FFF2-40B4-BE49-F238E27FC236}">
                  <a16:creationId xmlns:a16="http://schemas.microsoft.com/office/drawing/2014/main" id="{CE7870F7-52B8-F9E9-6D35-8F7F59336348}"/>
                </a:ext>
              </a:extLst>
            </p:cNvPr>
            <p:cNvSpPr/>
            <p:nvPr/>
          </p:nvSpPr>
          <p:spPr>
            <a:xfrm>
              <a:off x="3334045" y="3170507"/>
              <a:ext cx="9924" cy="8004"/>
            </a:xfrm>
            <a:custGeom>
              <a:avLst/>
              <a:gdLst>
                <a:gd name="connsiteX0" fmla="*/ 9925 w 9924"/>
                <a:gd name="connsiteY0" fmla="*/ 1380 h 8004"/>
                <a:gd name="connsiteX1" fmla="*/ 8408 w 9924"/>
                <a:gd name="connsiteY1" fmla="*/ 0 h 8004"/>
                <a:gd name="connsiteX2" fmla="*/ 6892 w 9924"/>
                <a:gd name="connsiteY2" fmla="*/ 966 h 8004"/>
                <a:gd name="connsiteX3" fmla="*/ 6892 w 9924"/>
                <a:gd name="connsiteY3" fmla="*/ 2760 h 8004"/>
                <a:gd name="connsiteX4" fmla="*/ 4962 w 9924"/>
                <a:gd name="connsiteY4" fmla="*/ 4002 h 8004"/>
                <a:gd name="connsiteX5" fmla="*/ 965 w 9924"/>
                <a:gd name="connsiteY5" fmla="*/ 0 h 8004"/>
                <a:gd name="connsiteX6" fmla="*/ 0 w 9924"/>
                <a:gd name="connsiteY6" fmla="*/ 966 h 8004"/>
                <a:gd name="connsiteX7" fmla="*/ 0 w 9924"/>
                <a:gd name="connsiteY7" fmla="*/ 4002 h 8004"/>
                <a:gd name="connsiteX8" fmla="*/ 3308 w 9924"/>
                <a:gd name="connsiteY8" fmla="*/ 4968 h 8004"/>
                <a:gd name="connsiteX9" fmla="*/ 4824 w 9924"/>
                <a:gd name="connsiteY9" fmla="*/ 8004 h 8004"/>
                <a:gd name="connsiteX10" fmla="*/ 8408 w 9924"/>
                <a:gd name="connsiteY10" fmla="*/ 5244 h 8004"/>
                <a:gd name="connsiteX11" fmla="*/ 9925 w 9924"/>
                <a:gd name="connsiteY11" fmla="*/ 1380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24" h="8004">
                  <a:moveTo>
                    <a:pt x="9925" y="1380"/>
                  </a:moveTo>
                  <a:lnTo>
                    <a:pt x="8408" y="0"/>
                  </a:lnTo>
                  <a:lnTo>
                    <a:pt x="6892" y="966"/>
                  </a:lnTo>
                  <a:lnTo>
                    <a:pt x="6892" y="2760"/>
                  </a:lnTo>
                  <a:lnTo>
                    <a:pt x="4962" y="4002"/>
                  </a:lnTo>
                  <a:lnTo>
                    <a:pt x="965" y="0"/>
                  </a:lnTo>
                  <a:lnTo>
                    <a:pt x="0" y="966"/>
                  </a:lnTo>
                  <a:lnTo>
                    <a:pt x="0" y="4002"/>
                  </a:lnTo>
                  <a:lnTo>
                    <a:pt x="3308" y="4968"/>
                  </a:lnTo>
                  <a:lnTo>
                    <a:pt x="4824" y="8004"/>
                  </a:lnTo>
                  <a:lnTo>
                    <a:pt x="8408" y="5244"/>
                  </a:lnTo>
                  <a:lnTo>
                    <a:pt x="9925"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2" name="Freeform 85">
              <a:extLst>
                <a:ext uri="{FF2B5EF4-FFF2-40B4-BE49-F238E27FC236}">
                  <a16:creationId xmlns:a16="http://schemas.microsoft.com/office/drawing/2014/main" id="{6CF7FCED-D0E1-C13A-0DA3-7FA361B3C73A}"/>
                </a:ext>
              </a:extLst>
            </p:cNvPr>
            <p:cNvSpPr/>
            <p:nvPr/>
          </p:nvSpPr>
          <p:spPr>
            <a:xfrm>
              <a:off x="3351827" y="3188171"/>
              <a:ext cx="2067" cy="4139"/>
            </a:xfrm>
            <a:custGeom>
              <a:avLst/>
              <a:gdLst>
                <a:gd name="connsiteX0" fmla="*/ 2068 w 2067"/>
                <a:gd name="connsiteY0" fmla="*/ 4140 h 4139"/>
                <a:gd name="connsiteX1" fmla="*/ 2068 w 2067"/>
                <a:gd name="connsiteY1" fmla="*/ 1518 h 4139"/>
                <a:gd name="connsiteX2" fmla="*/ 0 w 2067"/>
                <a:gd name="connsiteY2" fmla="*/ 0 h 4139"/>
                <a:gd name="connsiteX3" fmla="*/ 0 w 2067"/>
                <a:gd name="connsiteY3" fmla="*/ 4140 h 4139"/>
                <a:gd name="connsiteX4" fmla="*/ 2068 w 2067"/>
                <a:gd name="connsiteY4" fmla="*/ 4140 h 4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 h="4139">
                  <a:moveTo>
                    <a:pt x="2068" y="4140"/>
                  </a:moveTo>
                  <a:lnTo>
                    <a:pt x="2068" y="1518"/>
                  </a:lnTo>
                  <a:lnTo>
                    <a:pt x="0" y="0"/>
                  </a:lnTo>
                  <a:lnTo>
                    <a:pt x="0" y="4140"/>
                  </a:lnTo>
                  <a:lnTo>
                    <a:pt x="2068" y="414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3" name="Freeform 86">
              <a:extLst>
                <a:ext uri="{FF2B5EF4-FFF2-40B4-BE49-F238E27FC236}">
                  <a16:creationId xmlns:a16="http://schemas.microsoft.com/office/drawing/2014/main" id="{70761F37-960A-5BAB-30FA-CE26EB7E9671}"/>
                </a:ext>
              </a:extLst>
            </p:cNvPr>
            <p:cNvSpPr/>
            <p:nvPr/>
          </p:nvSpPr>
          <p:spPr>
            <a:xfrm>
              <a:off x="3337354" y="3158087"/>
              <a:ext cx="8270" cy="8556"/>
            </a:xfrm>
            <a:custGeom>
              <a:avLst/>
              <a:gdLst>
                <a:gd name="connsiteX0" fmla="*/ 0 w 8270"/>
                <a:gd name="connsiteY0" fmla="*/ 0 h 8556"/>
                <a:gd name="connsiteX1" fmla="*/ 0 w 8270"/>
                <a:gd name="connsiteY1" fmla="*/ 4968 h 8556"/>
                <a:gd name="connsiteX2" fmla="*/ 3308 w 8270"/>
                <a:gd name="connsiteY2" fmla="*/ 8556 h 8556"/>
                <a:gd name="connsiteX3" fmla="*/ 8270 w 8270"/>
                <a:gd name="connsiteY3" fmla="*/ 8556 h 8556"/>
                <a:gd name="connsiteX4" fmla="*/ 8270 w 8270"/>
                <a:gd name="connsiteY4" fmla="*/ 6762 h 8556"/>
                <a:gd name="connsiteX5" fmla="*/ 4135 w 8270"/>
                <a:gd name="connsiteY5" fmla="*/ 5796 h 8556"/>
                <a:gd name="connsiteX6" fmla="*/ 1654 w 8270"/>
                <a:gd name="connsiteY6" fmla="*/ 3036 h 8556"/>
                <a:gd name="connsiteX7" fmla="*/ 1654 w 8270"/>
                <a:gd name="connsiteY7" fmla="*/ 0 h 8556"/>
                <a:gd name="connsiteX8" fmla="*/ 0 w 8270"/>
                <a:gd name="connsiteY8" fmla="*/ 0 h 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0" h="8556">
                  <a:moveTo>
                    <a:pt x="0" y="0"/>
                  </a:moveTo>
                  <a:lnTo>
                    <a:pt x="0" y="4968"/>
                  </a:lnTo>
                  <a:lnTo>
                    <a:pt x="3308" y="8556"/>
                  </a:lnTo>
                  <a:lnTo>
                    <a:pt x="8270" y="8556"/>
                  </a:lnTo>
                  <a:lnTo>
                    <a:pt x="8270" y="6762"/>
                  </a:lnTo>
                  <a:lnTo>
                    <a:pt x="4135" y="5796"/>
                  </a:lnTo>
                  <a:lnTo>
                    <a:pt x="1654" y="3036"/>
                  </a:lnTo>
                  <a:lnTo>
                    <a:pt x="1654"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4" name="Freeform 87">
              <a:extLst>
                <a:ext uri="{FF2B5EF4-FFF2-40B4-BE49-F238E27FC236}">
                  <a16:creationId xmlns:a16="http://schemas.microsoft.com/office/drawing/2014/main" id="{FB6D0C82-B66D-7FD2-DA16-2041A11C78A0}"/>
                </a:ext>
              </a:extLst>
            </p:cNvPr>
            <p:cNvSpPr/>
            <p:nvPr/>
          </p:nvSpPr>
          <p:spPr>
            <a:xfrm>
              <a:off x="3350845" y="3194715"/>
              <a:ext cx="4320" cy="4775"/>
            </a:xfrm>
            <a:custGeom>
              <a:avLst/>
              <a:gdLst>
                <a:gd name="connsiteX0" fmla="*/ 17 w 4320"/>
                <a:gd name="connsiteY0" fmla="*/ 1184 h 4775"/>
                <a:gd name="connsiteX1" fmla="*/ 2912 w 4320"/>
                <a:gd name="connsiteY1" fmla="*/ 4772 h 4775"/>
                <a:gd name="connsiteX2" fmla="*/ 2912 w 4320"/>
                <a:gd name="connsiteY2" fmla="*/ 80 h 4775"/>
                <a:gd name="connsiteX3" fmla="*/ 17 w 4320"/>
                <a:gd name="connsiteY3" fmla="*/ 1322 h 4775"/>
              </a:gdLst>
              <a:ahLst/>
              <a:cxnLst>
                <a:cxn ang="0">
                  <a:pos x="connsiteX0" y="connsiteY0"/>
                </a:cxn>
                <a:cxn ang="0">
                  <a:pos x="connsiteX1" y="connsiteY1"/>
                </a:cxn>
                <a:cxn ang="0">
                  <a:pos x="connsiteX2" y="connsiteY2"/>
                </a:cxn>
                <a:cxn ang="0">
                  <a:pos x="connsiteX3" y="connsiteY3"/>
                </a:cxn>
              </a:cxnLst>
              <a:rect l="l" t="t" r="r" b="b"/>
              <a:pathLst>
                <a:path w="4320" h="4775">
                  <a:moveTo>
                    <a:pt x="17" y="1184"/>
                  </a:moveTo>
                  <a:cubicBezTo>
                    <a:pt x="17" y="1184"/>
                    <a:pt x="-121" y="4496"/>
                    <a:pt x="2912" y="4772"/>
                  </a:cubicBezTo>
                  <a:cubicBezTo>
                    <a:pt x="6082" y="4910"/>
                    <a:pt x="2912" y="80"/>
                    <a:pt x="2912" y="80"/>
                  </a:cubicBezTo>
                  <a:cubicBezTo>
                    <a:pt x="2912" y="80"/>
                    <a:pt x="-259" y="-472"/>
                    <a:pt x="17" y="132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5" name="Freeform 88">
              <a:extLst>
                <a:ext uri="{FF2B5EF4-FFF2-40B4-BE49-F238E27FC236}">
                  <a16:creationId xmlns:a16="http://schemas.microsoft.com/office/drawing/2014/main" id="{3A235ABC-2A93-2919-8BD4-9C7E57F2B46C}"/>
                </a:ext>
              </a:extLst>
            </p:cNvPr>
            <p:cNvSpPr/>
            <p:nvPr/>
          </p:nvSpPr>
          <p:spPr>
            <a:xfrm>
              <a:off x="3356651" y="3197003"/>
              <a:ext cx="3446" cy="4139"/>
            </a:xfrm>
            <a:custGeom>
              <a:avLst/>
              <a:gdLst>
                <a:gd name="connsiteX0" fmla="*/ 0 w 3446"/>
                <a:gd name="connsiteY0" fmla="*/ 2070 h 4139"/>
                <a:gd name="connsiteX1" fmla="*/ 1103 w 3446"/>
                <a:gd name="connsiteY1" fmla="*/ 4140 h 4139"/>
                <a:gd name="connsiteX2" fmla="*/ 3446 w 3446"/>
                <a:gd name="connsiteY2" fmla="*/ 0 h 4139"/>
                <a:gd name="connsiteX3" fmla="*/ 1103 w 3446"/>
                <a:gd name="connsiteY3" fmla="*/ 0 h 4139"/>
                <a:gd name="connsiteX4" fmla="*/ 0 w 3446"/>
                <a:gd name="connsiteY4" fmla="*/ 2070 h 4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4139">
                  <a:moveTo>
                    <a:pt x="0" y="2070"/>
                  </a:moveTo>
                  <a:lnTo>
                    <a:pt x="1103" y="4140"/>
                  </a:lnTo>
                  <a:lnTo>
                    <a:pt x="3446" y="0"/>
                  </a:lnTo>
                  <a:lnTo>
                    <a:pt x="1103"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6" name="Freeform 89">
              <a:extLst>
                <a:ext uri="{FF2B5EF4-FFF2-40B4-BE49-F238E27FC236}">
                  <a16:creationId xmlns:a16="http://schemas.microsoft.com/office/drawing/2014/main" id="{377A760A-9E96-2A93-32F6-EE1735AAD366}"/>
                </a:ext>
              </a:extLst>
            </p:cNvPr>
            <p:cNvSpPr/>
            <p:nvPr/>
          </p:nvSpPr>
          <p:spPr>
            <a:xfrm>
              <a:off x="4816095" y="3901364"/>
              <a:ext cx="3606" cy="6331"/>
            </a:xfrm>
            <a:custGeom>
              <a:avLst/>
              <a:gdLst>
                <a:gd name="connsiteX0" fmla="*/ 574 w 3606"/>
                <a:gd name="connsiteY0" fmla="*/ 5520 h 6331"/>
                <a:gd name="connsiteX1" fmla="*/ 3606 w 3606"/>
                <a:gd name="connsiteY1" fmla="*/ 5796 h 6331"/>
                <a:gd name="connsiteX2" fmla="*/ 3606 w 3606"/>
                <a:gd name="connsiteY2" fmla="*/ 0 h 6331"/>
                <a:gd name="connsiteX3" fmla="*/ 574 w 3606"/>
                <a:gd name="connsiteY3" fmla="*/ 5520 h 6331"/>
              </a:gdLst>
              <a:ahLst/>
              <a:cxnLst>
                <a:cxn ang="0">
                  <a:pos x="connsiteX0" y="connsiteY0"/>
                </a:cxn>
                <a:cxn ang="0">
                  <a:pos x="connsiteX1" y="connsiteY1"/>
                </a:cxn>
                <a:cxn ang="0">
                  <a:pos x="connsiteX2" y="connsiteY2"/>
                </a:cxn>
                <a:cxn ang="0">
                  <a:pos x="connsiteX3" y="connsiteY3"/>
                </a:cxn>
              </a:cxnLst>
              <a:rect l="l" t="t" r="r" b="b"/>
              <a:pathLst>
                <a:path w="3606" h="6331">
                  <a:moveTo>
                    <a:pt x="574" y="5520"/>
                  </a:moveTo>
                  <a:cubicBezTo>
                    <a:pt x="1539" y="6624"/>
                    <a:pt x="2641" y="6486"/>
                    <a:pt x="3606" y="5796"/>
                  </a:cubicBezTo>
                  <a:lnTo>
                    <a:pt x="3606" y="0"/>
                  </a:lnTo>
                  <a:cubicBezTo>
                    <a:pt x="1125" y="966"/>
                    <a:pt x="-1080" y="3726"/>
                    <a:pt x="574" y="552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7" name="Freeform 90">
              <a:extLst>
                <a:ext uri="{FF2B5EF4-FFF2-40B4-BE49-F238E27FC236}">
                  <a16:creationId xmlns:a16="http://schemas.microsoft.com/office/drawing/2014/main" id="{579DCEB0-A93E-8295-4936-D753BB470CA2}"/>
                </a:ext>
              </a:extLst>
            </p:cNvPr>
            <p:cNvSpPr/>
            <p:nvPr/>
          </p:nvSpPr>
          <p:spPr>
            <a:xfrm>
              <a:off x="4872356" y="4027222"/>
              <a:ext cx="4824" cy="20286"/>
            </a:xfrm>
            <a:custGeom>
              <a:avLst/>
              <a:gdLst>
                <a:gd name="connsiteX0" fmla="*/ 1792 w 4824"/>
                <a:gd name="connsiteY0" fmla="*/ 7866 h 20286"/>
                <a:gd name="connsiteX1" fmla="*/ 3171 w 4824"/>
                <a:gd name="connsiteY1" fmla="*/ 4692 h 20286"/>
                <a:gd name="connsiteX2" fmla="*/ 4825 w 4824"/>
                <a:gd name="connsiteY2" fmla="*/ 0 h 20286"/>
                <a:gd name="connsiteX3" fmla="*/ 2068 w 4824"/>
                <a:gd name="connsiteY3" fmla="*/ 0 h 20286"/>
                <a:gd name="connsiteX4" fmla="*/ 1378 w 4824"/>
                <a:gd name="connsiteY4" fmla="*/ 690 h 20286"/>
                <a:gd name="connsiteX5" fmla="*/ 2757 w 4824"/>
                <a:gd name="connsiteY5" fmla="*/ 4278 h 20286"/>
                <a:gd name="connsiteX6" fmla="*/ 2757 w 4824"/>
                <a:gd name="connsiteY6" fmla="*/ 4968 h 20286"/>
                <a:gd name="connsiteX7" fmla="*/ 2068 w 4824"/>
                <a:gd name="connsiteY7" fmla="*/ 5244 h 20286"/>
                <a:gd name="connsiteX8" fmla="*/ 0 w 4824"/>
                <a:gd name="connsiteY8" fmla="*/ 5244 h 20286"/>
                <a:gd name="connsiteX9" fmla="*/ 1103 w 4824"/>
                <a:gd name="connsiteY9" fmla="*/ 18078 h 20286"/>
                <a:gd name="connsiteX10" fmla="*/ 3446 w 4824"/>
                <a:gd name="connsiteY10" fmla="*/ 20286 h 20286"/>
                <a:gd name="connsiteX11" fmla="*/ 3033 w 4824"/>
                <a:gd name="connsiteY11" fmla="*/ 10902 h 20286"/>
                <a:gd name="connsiteX12" fmla="*/ 1654 w 4824"/>
                <a:gd name="connsiteY12" fmla="*/ 7452 h 2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4" h="20286">
                  <a:moveTo>
                    <a:pt x="1792" y="7866"/>
                  </a:moveTo>
                  <a:lnTo>
                    <a:pt x="3171" y="4692"/>
                  </a:lnTo>
                  <a:cubicBezTo>
                    <a:pt x="3171" y="4692"/>
                    <a:pt x="4549" y="2622"/>
                    <a:pt x="4825" y="0"/>
                  </a:cubicBezTo>
                  <a:lnTo>
                    <a:pt x="2068" y="0"/>
                  </a:lnTo>
                  <a:lnTo>
                    <a:pt x="1378" y="690"/>
                  </a:lnTo>
                  <a:lnTo>
                    <a:pt x="2757" y="4278"/>
                  </a:lnTo>
                  <a:cubicBezTo>
                    <a:pt x="2757" y="4278"/>
                    <a:pt x="2757" y="4830"/>
                    <a:pt x="2757" y="4968"/>
                  </a:cubicBezTo>
                  <a:cubicBezTo>
                    <a:pt x="2757" y="5106"/>
                    <a:pt x="2343" y="5244"/>
                    <a:pt x="2068" y="5244"/>
                  </a:cubicBezTo>
                  <a:lnTo>
                    <a:pt x="0" y="5244"/>
                  </a:lnTo>
                  <a:lnTo>
                    <a:pt x="1103" y="18078"/>
                  </a:lnTo>
                  <a:lnTo>
                    <a:pt x="3446" y="20286"/>
                  </a:lnTo>
                  <a:lnTo>
                    <a:pt x="3033" y="10902"/>
                  </a:lnTo>
                  <a:lnTo>
                    <a:pt x="1654" y="74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8" name="Freeform 91">
              <a:extLst>
                <a:ext uri="{FF2B5EF4-FFF2-40B4-BE49-F238E27FC236}">
                  <a16:creationId xmlns:a16="http://schemas.microsoft.com/office/drawing/2014/main" id="{EBC74F07-5F14-313B-68B8-CA1DEF1658F1}"/>
                </a:ext>
              </a:extLst>
            </p:cNvPr>
            <p:cNvSpPr/>
            <p:nvPr/>
          </p:nvSpPr>
          <p:spPr>
            <a:xfrm>
              <a:off x="4692749" y="3907574"/>
              <a:ext cx="2067" cy="1104"/>
            </a:xfrm>
            <a:custGeom>
              <a:avLst/>
              <a:gdLst>
                <a:gd name="connsiteX0" fmla="*/ 2068 w 2067"/>
                <a:gd name="connsiteY0" fmla="*/ 1104 h 1104"/>
                <a:gd name="connsiteX1" fmla="*/ 138 w 2067"/>
                <a:gd name="connsiteY1" fmla="*/ 0 h 1104"/>
                <a:gd name="connsiteX2" fmla="*/ 0 w 2067"/>
                <a:gd name="connsiteY2" fmla="*/ 276 h 1104"/>
                <a:gd name="connsiteX3" fmla="*/ 2068 w 2067"/>
                <a:gd name="connsiteY3" fmla="*/ 1104 h 1104"/>
              </a:gdLst>
              <a:ahLst/>
              <a:cxnLst>
                <a:cxn ang="0">
                  <a:pos x="connsiteX0" y="connsiteY0"/>
                </a:cxn>
                <a:cxn ang="0">
                  <a:pos x="connsiteX1" y="connsiteY1"/>
                </a:cxn>
                <a:cxn ang="0">
                  <a:pos x="connsiteX2" y="connsiteY2"/>
                </a:cxn>
                <a:cxn ang="0">
                  <a:pos x="connsiteX3" y="connsiteY3"/>
                </a:cxn>
              </a:cxnLst>
              <a:rect l="l" t="t" r="r" b="b"/>
              <a:pathLst>
                <a:path w="2067" h="1104">
                  <a:moveTo>
                    <a:pt x="2068" y="1104"/>
                  </a:moveTo>
                  <a:lnTo>
                    <a:pt x="138" y="0"/>
                  </a:lnTo>
                  <a:cubicBezTo>
                    <a:pt x="138" y="0"/>
                    <a:pt x="138" y="138"/>
                    <a:pt x="0" y="276"/>
                  </a:cubicBezTo>
                  <a:lnTo>
                    <a:pt x="2068"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89" name="Freeform 92">
              <a:extLst>
                <a:ext uri="{FF2B5EF4-FFF2-40B4-BE49-F238E27FC236}">
                  <a16:creationId xmlns:a16="http://schemas.microsoft.com/office/drawing/2014/main" id="{F1B95E0B-C08F-F2B1-F7C0-69DAB414203B}"/>
                </a:ext>
              </a:extLst>
            </p:cNvPr>
            <p:cNvSpPr/>
            <p:nvPr/>
          </p:nvSpPr>
          <p:spPr>
            <a:xfrm>
              <a:off x="4693576" y="3877076"/>
              <a:ext cx="62028" cy="29808"/>
            </a:xfrm>
            <a:custGeom>
              <a:avLst/>
              <a:gdLst>
                <a:gd name="connsiteX0" fmla="*/ 1241 w 62028"/>
                <a:gd name="connsiteY0" fmla="*/ 27048 h 29808"/>
                <a:gd name="connsiteX1" fmla="*/ 1241 w 62028"/>
                <a:gd name="connsiteY1" fmla="*/ 27048 h 29808"/>
                <a:gd name="connsiteX2" fmla="*/ 5789 w 62028"/>
                <a:gd name="connsiteY2" fmla="*/ 21390 h 29808"/>
                <a:gd name="connsiteX3" fmla="*/ 5789 w 62028"/>
                <a:gd name="connsiteY3" fmla="*/ 21390 h 29808"/>
                <a:gd name="connsiteX4" fmla="*/ 5789 w 62028"/>
                <a:gd name="connsiteY4" fmla="*/ 20976 h 29808"/>
                <a:gd name="connsiteX5" fmla="*/ 5789 w 62028"/>
                <a:gd name="connsiteY5" fmla="*/ 16284 h 29808"/>
                <a:gd name="connsiteX6" fmla="*/ 12268 w 62028"/>
                <a:gd name="connsiteY6" fmla="*/ 9660 h 29808"/>
                <a:gd name="connsiteX7" fmla="*/ 18471 w 62028"/>
                <a:gd name="connsiteY7" fmla="*/ 5796 h 29808"/>
                <a:gd name="connsiteX8" fmla="*/ 27017 w 62028"/>
                <a:gd name="connsiteY8" fmla="*/ 4140 h 29808"/>
                <a:gd name="connsiteX9" fmla="*/ 32117 w 62028"/>
                <a:gd name="connsiteY9" fmla="*/ 4416 h 29808"/>
                <a:gd name="connsiteX10" fmla="*/ 32255 w 62028"/>
                <a:gd name="connsiteY10" fmla="*/ 4416 h 29808"/>
                <a:gd name="connsiteX11" fmla="*/ 32393 w 62028"/>
                <a:gd name="connsiteY11" fmla="*/ 4416 h 29808"/>
                <a:gd name="connsiteX12" fmla="*/ 41628 w 62028"/>
                <a:gd name="connsiteY12" fmla="*/ 1794 h 29808"/>
                <a:gd name="connsiteX13" fmla="*/ 47969 w 62028"/>
                <a:gd name="connsiteY13" fmla="*/ 1794 h 29808"/>
                <a:gd name="connsiteX14" fmla="*/ 55826 w 62028"/>
                <a:gd name="connsiteY14" fmla="*/ 4968 h 29808"/>
                <a:gd name="connsiteX15" fmla="*/ 62029 w 62028"/>
                <a:gd name="connsiteY15" fmla="*/ 11868 h 29808"/>
                <a:gd name="connsiteX16" fmla="*/ 56515 w 62028"/>
                <a:gd name="connsiteY16" fmla="*/ 4278 h 29808"/>
                <a:gd name="connsiteX17" fmla="*/ 56515 w 62028"/>
                <a:gd name="connsiteY17" fmla="*/ 4278 h 29808"/>
                <a:gd name="connsiteX18" fmla="*/ 56515 w 62028"/>
                <a:gd name="connsiteY18" fmla="*/ 4140 h 29808"/>
                <a:gd name="connsiteX19" fmla="*/ 48658 w 62028"/>
                <a:gd name="connsiteY19" fmla="*/ 138 h 29808"/>
                <a:gd name="connsiteX20" fmla="*/ 48658 w 62028"/>
                <a:gd name="connsiteY20" fmla="*/ 138 h 29808"/>
                <a:gd name="connsiteX21" fmla="*/ 48520 w 62028"/>
                <a:gd name="connsiteY21" fmla="*/ 138 h 29808"/>
                <a:gd name="connsiteX22" fmla="*/ 41904 w 62028"/>
                <a:gd name="connsiteY22" fmla="*/ 138 h 29808"/>
                <a:gd name="connsiteX23" fmla="*/ 41904 w 62028"/>
                <a:gd name="connsiteY23" fmla="*/ 0 h 29808"/>
                <a:gd name="connsiteX24" fmla="*/ 41766 w 62028"/>
                <a:gd name="connsiteY24" fmla="*/ 0 h 29808"/>
                <a:gd name="connsiteX25" fmla="*/ 32530 w 62028"/>
                <a:gd name="connsiteY25" fmla="*/ 2484 h 29808"/>
                <a:gd name="connsiteX26" fmla="*/ 27430 w 62028"/>
                <a:gd name="connsiteY26" fmla="*/ 2070 h 29808"/>
                <a:gd name="connsiteX27" fmla="*/ 27293 w 62028"/>
                <a:gd name="connsiteY27" fmla="*/ 2070 h 29808"/>
                <a:gd name="connsiteX28" fmla="*/ 27155 w 62028"/>
                <a:gd name="connsiteY28" fmla="*/ 2070 h 29808"/>
                <a:gd name="connsiteX29" fmla="*/ 18333 w 62028"/>
                <a:gd name="connsiteY29" fmla="*/ 3864 h 29808"/>
                <a:gd name="connsiteX30" fmla="*/ 18057 w 62028"/>
                <a:gd name="connsiteY30" fmla="*/ 3864 h 29808"/>
                <a:gd name="connsiteX31" fmla="*/ 17919 w 62028"/>
                <a:gd name="connsiteY31" fmla="*/ 4002 h 29808"/>
                <a:gd name="connsiteX32" fmla="*/ 11441 w 62028"/>
                <a:gd name="connsiteY32" fmla="*/ 8142 h 29808"/>
                <a:gd name="connsiteX33" fmla="*/ 11441 w 62028"/>
                <a:gd name="connsiteY33" fmla="*/ 8142 h 29808"/>
                <a:gd name="connsiteX34" fmla="*/ 11441 w 62028"/>
                <a:gd name="connsiteY34" fmla="*/ 8280 h 29808"/>
                <a:gd name="connsiteX35" fmla="*/ 5100 w 62028"/>
                <a:gd name="connsiteY35" fmla="*/ 15456 h 29808"/>
                <a:gd name="connsiteX36" fmla="*/ 4824 w 62028"/>
                <a:gd name="connsiteY36" fmla="*/ 15732 h 29808"/>
                <a:gd name="connsiteX37" fmla="*/ 4824 w 62028"/>
                <a:gd name="connsiteY37" fmla="*/ 16008 h 29808"/>
                <a:gd name="connsiteX38" fmla="*/ 4962 w 62028"/>
                <a:gd name="connsiteY38" fmla="*/ 20976 h 29808"/>
                <a:gd name="connsiteX39" fmla="*/ 965 w 62028"/>
                <a:gd name="connsiteY39" fmla="*/ 26772 h 29808"/>
                <a:gd name="connsiteX40" fmla="*/ 965 w 62028"/>
                <a:gd name="connsiteY40" fmla="*/ 26772 h 29808"/>
                <a:gd name="connsiteX41" fmla="*/ 0 w 62028"/>
                <a:gd name="connsiteY41" fmla="*/ 28566 h 29808"/>
                <a:gd name="connsiteX42" fmla="*/ 0 w 62028"/>
                <a:gd name="connsiteY42" fmla="*/ 29808 h 29808"/>
                <a:gd name="connsiteX43" fmla="*/ 1654 w 62028"/>
                <a:gd name="connsiteY43" fmla="*/ 27186 h 2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2028" h="29808">
                  <a:moveTo>
                    <a:pt x="1241" y="27048"/>
                  </a:moveTo>
                  <a:lnTo>
                    <a:pt x="1241" y="27048"/>
                  </a:lnTo>
                  <a:cubicBezTo>
                    <a:pt x="2757" y="25254"/>
                    <a:pt x="4273" y="23322"/>
                    <a:pt x="5789" y="21390"/>
                  </a:cubicBezTo>
                  <a:lnTo>
                    <a:pt x="5789" y="21390"/>
                  </a:lnTo>
                  <a:cubicBezTo>
                    <a:pt x="5789" y="21390"/>
                    <a:pt x="5789" y="20976"/>
                    <a:pt x="5789" y="20976"/>
                  </a:cubicBezTo>
                  <a:lnTo>
                    <a:pt x="5789" y="16284"/>
                  </a:lnTo>
                  <a:cubicBezTo>
                    <a:pt x="8133" y="14076"/>
                    <a:pt x="10200" y="11868"/>
                    <a:pt x="12268" y="9660"/>
                  </a:cubicBezTo>
                  <a:lnTo>
                    <a:pt x="18471" y="5796"/>
                  </a:lnTo>
                  <a:cubicBezTo>
                    <a:pt x="21365" y="5244"/>
                    <a:pt x="24122" y="4692"/>
                    <a:pt x="27017" y="4140"/>
                  </a:cubicBezTo>
                  <a:lnTo>
                    <a:pt x="32117" y="4416"/>
                  </a:lnTo>
                  <a:lnTo>
                    <a:pt x="32255" y="4416"/>
                  </a:lnTo>
                  <a:cubicBezTo>
                    <a:pt x="32255" y="4416"/>
                    <a:pt x="32393" y="4416"/>
                    <a:pt x="32393" y="4416"/>
                  </a:cubicBezTo>
                  <a:lnTo>
                    <a:pt x="41628" y="1794"/>
                  </a:lnTo>
                  <a:lnTo>
                    <a:pt x="47969" y="1794"/>
                  </a:lnTo>
                  <a:cubicBezTo>
                    <a:pt x="50588" y="2760"/>
                    <a:pt x="53207" y="3864"/>
                    <a:pt x="55826" y="4968"/>
                  </a:cubicBezTo>
                  <a:cubicBezTo>
                    <a:pt x="57893" y="7314"/>
                    <a:pt x="59961" y="9522"/>
                    <a:pt x="62029" y="11868"/>
                  </a:cubicBezTo>
                  <a:cubicBezTo>
                    <a:pt x="60237" y="9246"/>
                    <a:pt x="58307" y="6762"/>
                    <a:pt x="56515" y="4278"/>
                  </a:cubicBezTo>
                  <a:lnTo>
                    <a:pt x="56515" y="4278"/>
                  </a:lnTo>
                  <a:cubicBezTo>
                    <a:pt x="56515" y="4278"/>
                    <a:pt x="56515" y="4140"/>
                    <a:pt x="56515" y="4140"/>
                  </a:cubicBezTo>
                  <a:cubicBezTo>
                    <a:pt x="53896" y="2760"/>
                    <a:pt x="51277" y="1518"/>
                    <a:pt x="48658" y="138"/>
                  </a:cubicBezTo>
                  <a:lnTo>
                    <a:pt x="48658" y="138"/>
                  </a:lnTo>
                  <a:cubicBezTo>
                    <a:pt x="48658" y="138"/>
                    <a:pt x="48520" y="138"/>
                    <a:pt x="48520" y="138"/>
                  </a:cubicBezTo>
                  <a:lnTo>
                    <a:pt x="41904" y="138"/>
                  </a:lnTo>
                  <a:cubicBezTo>
                    <a:pt x="41904" y="138"/>
                    <a:pt x="41904" y="0"/>
                    <a:pt x="41904" y="0"/>
                  </a:cubicBezTo>
                  <a:lnTo>
                    <a:pt x="41766" y="0"/>
                  </a:lnTo>
                  <a:cubicBezTo>
                    <a:pt x="41766" y="0"/>
                    <a:pt x="32530" y="2484"/>
                    <a:pt x="32530" y="2484"/>
                  </a:cubicBezTo>
                  <a:lnTo>
                    <a:pt x="27430" y="2070"/>
                  </a:lnTo>
                  <a:lnTo>
                    <a:pt x="27293" y="2070"/>
                  </a:lnTo>
                  <a:cubicBezTo>
                    <a:pt x="27293" y="2070"/>
                    <a:pt x="27155" y="2070"/>
                    <a:pt x="27155" y="2070"/>
                  </a:cubicBezTo>
                  <a:cubicBezTo>
                    <a:pt x="24260" y="2622"/>
                    <a:pt x="21227" y="3312"/>
                    <a:pt x="18333" y="3864"/>
                  </a:cubicBezTo>
                  <a:lnTo>
                    <a:pt x="18057" y="3864"/>
                  </a:lnTo>
                  <a:cubicBezTo>
                    <a:pt x="18057" y="3864"/>
                    <a:pt x="17919" y="4002"/>
                    <a:pt x="17919" y="4002"/>
                  </a:cubicBezTo>
                  <a:lnTo>
                    <a:pt x="11441" y="8142"/>
                  </a:lnTo>
                  <a:lnTo>
                    <a:pt x="11441" y="8142"/>
                  </a:lnTo>
                  <a:cubicBezTo>
                    <a:pt x="11441" y="8142"/>
                    <a:pt x="11441" y="8280"/>
                    <a:pt x="11441" y="8280"/>
                  </a:cubicBezTo>
                  <a:cubicBezTo>
                    <a:pt x="9235" y="10626"/>
                    <a:pt x="7168" y="13110"/>
                    <a:pt x="5100" y="15456"/>
                  </a:cubicBezTo>
                  <a:lnTo>
                    <a:pt x="4824" y="15732"/>
                  </a:lnTo>
                  <a:lnTo>
                    <a:pt x="4824" y="16008"/>
                  </a:lnTo>
                  <a:cubicBezTo>
                    <a:pt x="4824" y="16008"/>
                    <a:pt x="4962" y="20976"/>
                    <a:pt x="4962" y="20976"/>
                  </a:cubicBezTo>
                  <a:cubicBezTo>
                    <a:pt x="3584" y="22908"/>
                    <a:pt x="2343" y="24840"/>
                    <a:pt x="965" y="26772"/>
                  </a:cubicBezTo>
                  <a:lnTo>
                    <a:pt x="965" y="26772"/>
                  </a:lnTo>
                  <a:cubicBezTo>
                    <a:pt x="965" y="26772"/>
                    <a:pt x="0" y="28566"/>
                    <a:pt x="0" y="28566"/>
                  </a:cubicBezTo>
                  <a:lnTo>
                    <a:pt x="0" y="29808"/>
                  </a:lnTo>
                  <a:cubicBezTo>
                    <a:pt x="0" y="29808"/>
                    <a:pt x="1654" y="27186"/>
                    <a:pt x="1654" y="2718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0" name="Freeform 93">
              <a:extLst>
                <a:ext uri="{FF2B5EF4-FFF2-40B4-BE49-F238E27FC236}">
                  <a16:creationId xmlns:a16="http://schemas.microsoft.com/office/drawing/2014/main" id="{A275A2CC-7DB4-96FA-DE34-D86C791B525D}"/>
                </a:ext>
              </a:extLst>
            </p:cNvPr>
            <p:cNvSpPr/>
            <p:nvPr/>
          </p:nvSpPr>
          <p:spPr>
            <a:xfrm>
              <a:off x="3544254" y="3296778"/>
              <a:ext cx="54171" cy="39744"/>
            </a:xfrm>
            <a:custGeom>
              <a:avLst/>
              <a:gdLst>
                <a:gd name="connsiteX0" fmla="*/ 52931 w 54171"/>
                <a:gd name="connsiteY0" fmla="*/ 36018 h 39744"/>
                <a:gd name="connsiteX1" fmla="*/ 54172 w 54171"/>
                <a:gd name="connsiteY1" fmla="*/ 33258 h 39744"/>
                <a:gd name="connsiteX2" fmla="*/ 50863 w 54171"/>
                <a:gd name="connsiteY2" fmla="*/ 32844 h 39744"/>
                <a:gd name="connsiteX3" fmla="*/ 50863 w 54171"/>
                <a:gd name="connsiteY3" fmla="*/ 29670 h 39744"/>
                <a:gd name="connsiteX4" fmla="*/ 52793 w 54171"/>
                <a:gd name="connsiteY4" fmla="*/ 26910 h 39744"/>
                <a:gd name="connsiteX5" fmla="*/ 47831 w 54171"/>
                <a:gd name="connsiteY5" fmla="*/ 22218 h 39744"/>
                <a:gd name="connsiteX6" fmla="*/ 49347 w 54171"/>
                <a:gd name="connsiteY6" fmla="*/ 17112 h 39744"/>
                <a:gd name="connsiteX7" fmla="*/ 43696 w 54171"/>
                <a:gd name="connsiteY7" fmla="*/ 18354 h 39744"/>
                <a:gd name="connsiteX8" fmla="*/ 38596 w 54171"/>
                <a:gd name="connsiteY8" fmla="*/ 15594 h 39744"/>
                <a:gd name="connsiteX9" fmla="*/ 32531 w 54171"/>
                <a:gd name="connsiteY9" fmla="*/ 4968 h 39744"/>
                <a:gd name="connsiteX10" fmla="*/ 14060 w 54171"/>
                <a:gd name="connsiteY10" fmla="*/ 0 h 39744"/>
                <a:gd name="connsiteX11" fmla="*/ 14060 w 54171"/>
                <a:gd name="connsiteY11" fmla="*/ 3174 h 39744"/>
                <a:gd name="connsiteX12" fmla="*/ 16265 w 54171"/>
                <a:gd name="connsiteY12" fmla="*/ 4692 h 39744"/>
                <a:gd name="connsiteX13" fmla="*/ 10752 w 54171"/>
                <a:gd name="connsiteY13" fmla="*/ 8832 h 39744"/>
                <a:gd name="connsiteX14" fmla="*/ 10752 w 54171"/>
                <a:gd name="connsiteY14" fmla="*/ 3864 h 39744"/>
                <a:gd name="connsiteX15" fmla="*/ 6892 w 54171"/>
                <a:gd name="connsiteY15" fmla="*/ 11178 h 39744"/>
                <a:gd name="connsiteX16" fmla="*/ 6892 w 54171"/>
                <a:gd name="connsiteY16" fmla="*/ 7590 h 39744"/>
                <a:gd name="connsiteX17" fmla="*/ 2619 w 54171"/>
                <a:gd name="connsiteY17" fmla="*/ 11178 h 39744"/>
                <a:gd name="connsiteX18" fmla="*/ 2619 w 54171"/>
                <a:gd name="connsiteY18" fmla="*/ 13524 h 39744"/>
                <a:gd name="connsiteX19" fmla="*/ 0 w 54171"/>
                <a:gd name="connsiteY19" fmla="*/ 15732 h 39744"/>
                <a:gd name="connsiteX20" fmla="*/ 1654 w 54171"/>
                <a:gd name="connsiteY20" fmla="*/ 15732 h 39744"/>
                <a:gd name="connsiteX21" fmla="*/ 10476 w 54171"/>
                <a:gd name="connsiteY21" fmla="*/ 10488 h 39744"/>
                <a:gd name="connsiteX22" fmla="*/ 11303 w 54171"/>
                <a:gd name="connsiteY22" fmla="*/ 10488 h 39744"/>
                <a:gd name="connsiteX23" fmla="*/ 49209 w 54171"/>
                <a:gd name="connsiteY23" fmla="*/ 32844 h 39744"/>
                <a:gd name="connsiteX24" fmla="*/ 49623 w 54171"/>
                <a:gd name="connsiteY24" fmla="*/ 33397 h 39744"/>
                <a:gd name="connsiteX25" fmla="*/ 51828 w 54171"/>
                <a:gd name="connsiteY25" fmla="*/ 39745 h 39744"/>
                <a:gd name="connsiteX26" fmla="*/ 51828 w 54171"/>
                <a:gd name="connsiteY26" fmla="*/ 39745 h 39744"/>
                <a:gd name="connsiteX27" fmla="*/ 53069 w 54171"/>
                <a:gd name="connsiteY27" fmla="*/ 37950 h 39744"/>
                <a:gd name="connsiteX28" fmla="*/ 53069 w 54171"/>
                <a:gd name="connsiteY28" fmla="*/ 35743 h 3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4171" h="39744">
                  <a:moveTo>
                    <a:pt x="52931" y="36018"/>
                  </a:moveTo>
                  <a:lnTo>
                    <a:pt x="54172" y="33258"/>
                  </a:lnTo>
                  <a:lnTo>
                    <a:pt x="50863" y="32844"/>
                  </a:lnTo>
                  <a:lnTo>
                    <a:pt x="50863" y="29670"/>
                  </a:lnTo>
                  <a:lnTo>
                    <a:pt x="52793" y="26910"/>
                  </a:lnTo>
                  <a:lnTo>
                    <a:pt x="47831" y="22218"/>
                  </a:lnTo>
                  <a:lnTo>
                    <a:pt x="49347" y="17112"/>
                  </a:lnTo>
                  <a:lnTo>
                    <a:pt x="43696" y="18354"/>
                  </a:lnTo>
                  <a:lnTo>
                    <a:pt x="38596" y="15594"/>
                  </a:lnTo>
                  <a:cubicBezTo>
                    <a:pt x="38596" y="15594"/>
                    <a:pt x="33495" y="10488"/>
                    <a:pt x="32531" y="4968"/>
                  </a:cubicBezTo>
                  <a:cubicBezTo>
                    <a:pt x="32531" y="4968"/>
                    <a:pt x="17230" y="3726"/>
                    <a:pt x="14060" y="0"/>
                  </a:cubicBezTo>
                  <a:lnTo>
                    <a:pt x="14060" y="3174"/>
                  </a:lnTo>
                  <a:lnTo>
                    <a:pt x="16265" y="4692"/>
                  </a:lnTo>
                  <a:lnTo>
                    <a:pt x="10752" y="8832"/>
                  </a:lnTo>
                  <a:lnTo>
                    <a:pt x="10752" y="3864"/>
                  </a:lnTo>
                  <a:lnTo>
                    <a:pt x="6892" y="11178"/>
                  </a:lnTo>
                  <a:lnTo>
                    <a:pt x="6892" y="7590"/>
                  </a:lnTo>
                  <a:lnTo>
                    <a:pt x="2619" y="11178"/>
                  </a:lnTo>
                  <a:lnTo>
                    <a:pt x="2619" y="13524"/>
                  </a:lnTo>
                  <a:lnTo>
                    <a:pt x="0" y="15732"/>
                  </a:lnTo>
                  <a:lnTo>
                    <a:pt x="1654" y="15732"/>
                  </a:lnTo>
                  <a:lnTo>
                    <a:pt x="10476" y="10488"/>
                  </a:lnTo>
                  <a:cubicBezTo>
                    <a:pt x="10476" y="10488"/>
                    <a:pt x="11027" y="10350"/>
                    <a:pt x="11303" y="10488"/>
                  </a:cubicBezTo>
                  <a:lnTo>
                    <a:pt x="49209" y="32844"/>
                  </a:lnTo>
                  <a:cubicBezTo>
                    <a:pt x="49209" y="32844"/>
                    <a:pt x="49485" y="33120"/>
                    <a:pt x="49623" y="33397"/>
                  </a:cubicBezTo>
                  <a:cubicBezTo>
                    <a:pt x="50174" y="36432"/>
                    <a:pt x="51277" y="39469"/>
                    <a:pt x="51828" y="39745"/>
                  </a:cubicBezTo>
                  <a:cubicBezTo>
                    <a:pt x="51828" y="39745"/>
                    <a:pt x="51828" y="39745"/>
                    <a:pt x="51828" y="39745"/>
                  </a:cubicBezTo>
                  <a:lnTo>
                    <a:pt x="53069" y="37950"/>
                  </a:lnTo>
                  <a:lnTo>
                    <a:pt x="53069" y="3574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1" name="Freeform 94">
              <a:extLst>
                <a:ext uri="{FF2B5EF4-FFF2-40B4-BE49-F238E27FC236}">
                  <a16:creationId xmlns:a16="http://schemas.microsoft.com/office/drawing/2014/main" id="{0140FD9C-DF1C-0A9B-5E32-398D04034673}"/>
                </a:ext>
              </a:extLst>
            </p:cNvPr>
            <p:cNvSpPr/>
            <p:nvPr/>
          </p:nvSpPr>
          <p:spPr>
            <a:xfrm>
              <a:off x="3694087" y="3088120"/>
              <a:ext cx="3032" cy="3864"/>
            </a:xfrm>
            <a:custGeom>
              <a:avLst/>
              <a:gdLst>
                <a:gd name="connsiteX0" fmla="*/ 3033 w 3032"/>
                <a:gd name="connsiteY0" fmla="*/ 1104 h 3864"/>
                <a:gd name="connsiteX1" fmla="*/ 0 w 3032"/>
                <a:gd name="connsiteY1" fmla="*/ 0 h 3864"/>
                <a:gd name="connsiteX2" fmla="*/ 0 w 3032"/>
                <a:gd name="connsiteY2" fmla="*/ 3864 h 3864"/>
                <a:gd name="connsiteX3" fmla="*/ 3033 w 3032"/>
                <a:gd name="connsiteY3" fmla="*/ 3864 h 3864"/>
                <a:gd name="connsiteX4" fmla="*/ 3033 w 3032"/>
                <a:gd name="connsiteY4" fmla="*/ 1104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3864">
                  <a:moveTo>
                    <a:pt x="3033" y="1104"/>
                  </a:moveTo>
                  <a:lnTo>
                    <a:pt x="0" y="0"/>
                  </a:lnTo>
                  <a:lnTo>
                    <a:pt x="0" y="3864"/>
                  </a:lnTo>
                  <a:lnTo>
                    <a:pt x="3033" y="3864"/>
                  </a:lnTo>
                  <a:lnTo>
                    <a:pt x="3033" y="110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2" name="Freeform 95">
              <a:extLst>
                <a:ext uri="{FF2B5EF4-FFF2-40B4-BE49-F238E27FC236}">
                  <a16:creationId xmlns:a16="http://schemas.microsoft.com/office/drawing/2014/main" id="{C2C76B64-D5B8-1CE5-F638-9350921825EA}"/>
                </a:ext>
              </a:extLst>
            </p:cNvPr>
            <p:cNvSpPr/>
            <p:nvPr/>
          </p:nvSpPr>
          <p:spPr>
            <a:xfrm>
              <a:off x="3710077" y="3078046"/>
              <a:ext cx="7239" cy="5959"/>
            </a:xfrm>
            <a:custGeom>
              <a:avLst/>
              <a:gdLst>
                <a:gd name="connsiteX0" fmla="*/ 0 w 7239"/>
                <a:gd name="connsiteY0" fmla="*/ 1656 h 5959"/>
                <a:gd name="connsiteX1" fmla="*/ 6616 w 7239"/>
                <a:gd name="connsiteY1" fmla="*/ 5934 h 5959"/>
                <a:gd name="connsiteX2" fmla="*/ 5376 w 7239"/>
                <a:gd name="connsiteY2" fmla="*/ 1656 h 5959"/>
                <a:gd name="connsiteX3" fmla="*/ 1516 w 7239"/>
                <a:gd name="connsiteY3" fmla="*/ 0 h 5959"/>
                <a:gd name="connsiteX4" fmla="*/ 0 w 7239"/>
                <a:gd name="connsiteY4" fmla="*/ 1656 h 5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 h="5959">
                  <a:moveTo>
                    <a:pt x="0" y="1656"/>
                  </a:moveTo>
                  <a:cubicBezTo>
                    <a:pt x="0" y="1656"/>
                    <a:pt x="4687" y="5520"/>
                    <a:pt x="6616" y="5934"/>
                  </a:cubicBezTo>
                  <a:cubicBezTo>
                    <a:pt x="8546" y="6348"/>
                    <a:pt x="5376" y="1656"/>
                    <a:pt x="5376" y="1656"/>
                  </a:cubicBezTo>
                  <a:lnTo>
                    <a:pt x="1516" y="0"/>
                  </a:lnTo>
                  <a:lnTo>
                    <a:pt x="0" y="16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3" name="Freeform 96">
              <a:extLst>
                <a:ext uri="{FF2B5EF4-FFF2-40B4-BE49-F238E27FC236}">
                  <a16:creationId xmlns:a16="http://schemas.microsoft.com/office/drawing/2014/main" id="{71EFB29A-8549-BC97-229B-1C0DD7EC6D90}"/>
                </a:ext>
              </a:extLst>
            </p:cNvPr>
            <p:cNvSpPr/>
            <p:nvPr/>
          </p:nvSpPr>
          <p:spPr>
            <a:xfrm>
              <a:off x="3700841" y="3165712"/>
              <a:ext cx="9375" cy="10059"/>
            </a:xfrm>
            <a:custGeom>
              <a:avLst/>
              <a:gdLst>
                <a:gd name="connsiteX0" fmla="*/ 138 w 9375"/>
                <a:gd name="connsiteY0" fmla="*/ 2449 h 10059"/>
                <a:gd name="connsiteX1" fmla="*/ 4411 w 9375"/>
                <a:gd name="connsiteY1" fmla="*/ 5899 h 10059"/>
                <a:gd name="connsiteX2" fmla="*/ 7719 w 9375"/>
                <a:gd name="connsiteY2" fmla="*/ 10039 h 10059"/>
                <a:gd name="connsiteX3" fmla="*/ 8960 w 9375"/>
                <a:gd name="connsiteY3" fmla="*/ 4243 h 10059"/>
                <a:gd name="connsiteX4" fmla="*/ 5651 w 9375"/>
                <a:gd name="connsiteY4" fmla="*/ 2725 h 10059"/>
                <a:gd name="connsiteX5" fmla="*/ 0 w 9375"/>
                <a:gd name="connsiteY5" fmla="*/ 2449 h 10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5" h="10059">
                  <a:moveTo>
                    <a:pt x="138" y="2449"/>
                  </a:moveTo>
                  <a:cubicBezTo>
                    <a:pt x="0" y="7141"/>
                    <a:pt x="4411" y="5899"/>
                    <a:pt x="4411" y="5899"/>
                  </a:cubicBezTo>
                  <a:cubicBezTo>
                    <a:pt x="4411" y="5899"/>
                    <a:pt x="4962" y="9625"/>
                    <a:pt x="7719" y="10039"/>
                  </a:cubicBezTo>
                  <a:cubicBezTo>
                    <a:pt x="10476" y="10453"/>
                    <a:pt x="8960" y="4243"/>
                    <a:pt x="8960" y="4243"/>
                  </a:cubicBezTo>
                  <a:cubicBezTo>
                    <a:pt x="8960" y="4243"/>
                    <a:pt x="5651" y="4519"/>
                    <a:pt x="5651" y="2725"/>
                  </a:cubicBezTo>
                  <a:cubicBezTo>
                    <a:pt x="5651" y="931"/>
                    <a:pt x="138" y="-2243"/>
                    <a:pt x="0" y="244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4" name="Freeform 97">
              <a:extLst>
                <a:ext uri="{FF2B5EF4-FFF2-40B4-BE49-F238E27FC236}">
                  <a16:creationId xmlns:a16="http://schemas.microsoft.com/office/drawing/2014/main" id="{29B21B42-5E81-CB49-DEA0-EEDB38498EC4}"/>
                </a:ext>
              </a:extLst>
            </p:cNvPr>
            <p:cNvSpPr/>
            <p:nvPr/>
          </p:nvSpPr>
          <p:spPr>
            <a:xfrm>
              <a:off x="3714895" y="3187895"/>
              <a:ext cx="12412" cy="5215"/>
            </a:xfrm>
            <a:custGeom>
              <a:avLst/>
              <a:gdLst>
                <a:gd name="connsiteX0" fmla="*/ 6 w 12412"/>
                <a:gd name="connsiteY0" fmla="*/ 4278 h 5215"/>
                <a:gd name="connsiteX1" fmla="*/ 12412 w 12412"/>
                <a:gd name="connsiteY1" fmla="*/ 0 h 5215"/>
                <a:gd name="connsiteX2" fmla="*/ 6 w 12412"/>
                <a:gd name="connsiteY2" fmla="*/ 4278 h 5215"/>
              </a:gdLst>
              <a:ahLst/>
              <a:cxnLst>
                <a:cxn ang="0">
                  <a:pos x="connsiteX0" y="connsiteY0"/>
                </a:cxn>
                <a:cxn ang="0">
                  <a:pos x="connsiteX1" y="connsiteY1"/>
                </a:cxn>
                <a:cxn ang="0">
                  <a:pos x="connsiteX2" y="connsiteY2"/>
                </a:cxn>
              </a:cxnLst>
              <a:rect l="l" t="t" r="r" b="b"/>
              <a:pathLst>
                <a:path w="12412" h="5215">
                  <a:moveTo>
                    <a:pt x="6" y="4278"/>
                  </a:moveTo>
                  <a:cubicBezTo>
                    <a:pt x="10206" y="7866"/>
                    <a:pt x="12412" y="0"/>
                    <a:pt x="12412" y="0"/>
                  </a:cubicBezTo>
                  <a:cubicBezTo>
                    <a:pt x="-683" y="414"/>
                    <a:pt x="6" y="4278"/>
                    <a:pt x="6" y="427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5" name="Freeform 98">
              <a:extLst>
                <a:ext uri="{FF2B5EF4-FFF2-40B4-BE49-F238E27FC236}">
                  <a16:creationId xmlns:a16="http://schemas.microsoft.com/office/drawing/2014/main" id="{5745FCC9-3932-2A3C-24D9-325ACAB25E8E}"/>
                </a:ext>
              </a:extLst>
            </p:cNvPr>
            <p:cNvSpPr/>
            <p:nvPr/>
          </p:nvSpPr>
          <p:spPr>
            <a:xfrm>
              <a:off x="3707596" y="3069351"/>
              <a:ext cx="5927" cy="3173"/>
            </a:xfrm>
            <a:custGeom>
              <a:avLst/>
              <a:gdLst>
                <a:gd name="connsiteX0" fmla="*/ 5927 w 5927"/>
                <a:gd name="connsiteY0" fmla="*/ 0 h 3173"/>
                <a:gd name="connsiteX1" fmla="*/ 0 w 5927"/>
                <a:gd name="connsiteY1" fmla="*/ 1518 h 3173"/>
                <a:gd name="connsiteX2" fmla="*/ 0 w 5927"/>
                <a:gd name="connsiteY2" fmla="*/ 3174 h 3173"/>
                <a:gd name="connsiteX3" fmla="*/ 5927 w 5927"/>
                <a:gd name="connsiteY3" fmla="*/ 1518 h 3173"/>
                <a:gd name="connsiteX4" fmla="*/ 5927 w 5927"/>
                <a:gd name="connsiteY4" fmla="*/ 0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7" h="3173">
                  <a:moveTo>
                    <a:pt x="5927" y="0"/>
                  </a:moveTo>
                  <a:lnTo>
                    <a:pt x="0" y="1518"/>
                  </a:lnTo>
                  <a:lnTo>
                    <a:pt x="0" y="3174"/>
                  </a:lnTo>
                  <a:lnTo>
                    <a:pt x="5927" y="1518"/>
                  </a:lnTo>
                  <a:lnTo>
                    <a:pt x="592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6" name="Freeform 99">
              <a:extLst>
                <a:ext uri="{FF2B5EF4-FFF2-40B4-BE49-F238E27FC236}">
                  <a16:creationId xmlns:a16="http://schemas.microsoft.com/office/drawing/2014/main" id="{30B1FAB7-68DB-2B50-9A78-29257BA98767}"/>
                </a:ext>
              </a:extLst>
            </p:cNvPr>
            <p:cNvSpPr/>
            <p:nvPr/>
          </p:nvSpPr>
          <p:spPr>
            <a:xfrm>
              <a:off x="3446662" y="3250824"/>
              <a:ext cx="2205" cy="4692"/>
            </a:xfrm>
            <a:custGeom>
              <a:avLst/>
              <a:gdLst>
                <a:gd name="connsiteX0" fmla="*/ 0 w 2205"/>
                <a:gd name="connsiteY0" fmla="*/ 4692 h 4692"/>
                <a:gd name="connsiteX1" fmla="*/ 2205 w 2205"/>
                <a:gd name="connsiteY1" fmla="*/ 0 h 4692"/>
                <a:gd name="connsiteX2" fmla="*/ 0 w 2205"/>
                <a:gd name="connsiteY2" fmla="*/ 0 h 4692"/>
                <a:gd name="connsiteX3" fmla="*/ 0 w 2205"/>
                <a:gd name="connsiteY3" fmla="*/ 4692 h 4692"/>
              </a:gdLst>
              <a:ahLst/>
              <a:cxnLst>
                <a:cxn ang="0">
                  <a:pos x="connsiteX0" y="connsiteY0"/>
                </a:cxn>
                <a:cxn ang="0">
                  <a:pos x="connsiteX1" y="connsiteY1"/>
                </a:cxn>
                <a:cxn ang="0">
                  <a:pos x="connsiteX2" y="connsiteY2"/>
                </a:cxn>
                <a:cxn ang="0">
                  <a:pos x="connsiteX3" y="connsiteY3"/>
                </a:cxn>
              </a:cxnLst>
              <a:rect l="l" t="t" r="r" b="b"/>
              <a:pathLst>
                <a:path w="2205" h="4692">
                  <a:moveTo>
                    <a:pt x="0" y="4692"/>
                  </a:moveTo>
                  <a:lnTo>
                    <a:pt x="2205" y="0"/>
                  </a:lnTo>
                  <a:lnTo>
                    <a:pt x="0" y="0"/>
                  </a:lnTo>
                  <a:lnTo>
                    <a:pt x="0" y="469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7" name="Freeform 100">
              <a:extLst>
                <a:ext uri="{FF2B5EF4-FFF2-40B4-BE49-F238E27FC236}">
                  <a16:creationId xmlns:a16="http://schemas.microsoft.com/office/drawing/2014/main" id="{169AFBAD-065B-FE33-0FC2-4F581D8B5ECE}"/>
                </a:ext>
              </a:extLst>
            </p:cNvPr>
            <p:cNvSpPr/>
            <p:nvPr/>
          </p:nvSpPr>
          <p:spPr>
            <a:xfrm>
              <a:off x="3487876" y="3194519"/>
              <a:ext cx="10338" cy="8142"/>
            </a:xfrm>
            <a:custGeom>
              <a:avLst/>
              <a:gdLst>
                <a:gd name="connsiteX0" fmla="*/ 3308 w 10338"/>
                <a:gd name="connsiteY0" fmla="*/ 5796 h 8142"/>
                <a:gd name="connsiteX1" fmla="*/ 7857 w 10338"/>
                <a:gd name="connsiteY1" fmla="*/ 3864 h 8142"/>
                <a:gd name="connsiteX2" fmla="*/ 10338 w 10338"/>
                <a:gd name="connsiteY2" fmla="*/ 0 h 8142"/>
                <a:gd name="connsiteX3" fmla="*/ 3308 w 10338"/>
                <a:gd name="connsiteY3" fmla="*/ 1518 h 8142"/>
                <a:gd name="connsiteX4" fmla="*/ 0 w 10338"/>
                <a:gd name="connsiteY4" fmla="*/ 8142 h 8142"/>
                <a:gd name="connsiteX5" fmla="*/ 3308 w 10338"/>
                <a:gd name="connsiteY5" fmla="*/ 5796 h 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8" h="8142">
                  <a:moveTo>
                    <a:pt x="3308" y="5796"/>
                  </a:moveTo>
                  <a:lnTo>
                    <a:pt x="7857" y="3864"/>
                  </a:lnTo>
                  <a:lnTo>
                    <a:pt x="10338" y="0"/>
                  </a:lnTo>
                  <a:lnTo>
                    <a:pt x="3308" y="1518"/>
                  </a:lnTo>
                  <a:lnTo>
                    <a:pt x="0" y="8142"/>
                  </a:lnTo>
                  <a:lnTo>
                    <a:pt x="3308" y="57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8" name="Freeform 101">
              <a:extLst>
                <a:ext uri="{FF2B5EF4-FFF2-40B4-BE49-F238E27FC236}">
                  <a16:creationId xmlns:a16="http://schemas.microsoft.com/office/drawing/2014/main" id="{1E91A6B0-9BF5-B680-5388-CE04065A3DDD}"/>
                </a:ext>
              </a:extLst>
            </p:cNvPr>
            <p:cNvSpPr/>
            <p:nvPr/>
          </p:nvSpPr>
          <p:spPr>
            <a:xfrm>
              <a:off x="3480433" y="3162641"/>
              <a:ext cx="7443" cy="4553"/>
            </a:xfrm>
            <a:custGeom>
              <a:avLst/>
              <a:gdLst>
                <a:gd name="connsiteX0" fmla="*/ 7443 w 7443"/>
                <a:gd name="connsiteY0" fmla="*/ 3174 h 4553"/>
                <a:gd name="connsiteX1" fmla="*/ 2481 w 7443"/>
                <a:gd name="connsiteY1" fmla="*/ 0 h 4553"/>
                <a:gd name="connsiteX2" fmla="*/ 0 w 7443"/>
                <a:gd name="connsiteY2" fmla="*/ 1242 h 4553"/>
                <a:gd name="connsiteX3" fmla="*/ 2481 w 7443"/>
                <a:gd name="connsiteY3" fmla="*/ 4554 h 4553"/>
                <a:gd name="connsiteX4" fmla="*/ 7443 w 7443"/>
                <a:gd name="connsiteY4" fmla="*/ 3174 h 4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3" h="4553">
                  <a:moveTo>
                    <a:pt x="7443" y="3174"/>
                  </a:moveTo>
                  <a:lnTo>
                    <a:pt x="2481" y="0"/>
                  </a:lnTo>
                  <a:lnTo>
                    <a:pt x="0" y="1242"/>
                  </a:lnTo>
                  <a:lnTo>
                    <a:pt x="2481" y="4554"/>
                  </a:lnTo>
                  <a:lnTo>
                    <a:pt x="7443"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499" name="Freeform 102">
              <a:extLst>
                <a:ext uri="{FF2B5EF4-FFF2-40B4-BE49-F238E27FC236}">
                  <a16:creationId xmlns:a16="http://schemas.microsoft.com/office/drawing/2014/main" id="{CEDC5423-44C6-8376-4D0C-9AD0417A0483}"/>
                </a:ext>
              </a:extLst>
            </p:cNvPr>
            <p:cNvSpPr/>
            <p:nvPr/>
          </p:nvSpPr>
          <p:spPr>
            <a:xfrm>
              <a:off x="3727279" y="3301862"/>
              <a:ext cx="6383" cy="4535"/>
            </a:xfrm>
            <a:custGeom>
              <a:avLst/>
              <a:gdLst>
                <a:gd name="connsiteX0" fmla="*/ 2096 w 6383"/>
                <a:gd name="connsiteY0" fmla="*/ 4439 h 4535"/>
                <a:gd name="connsiteX1" fmla="*/ 6231 w 6383"/>
                <a:gd name="connsiteY1" fmla="*/ 2093 h 4535"/>
                <a:gd name="connsiteX2" fmla="*/ 717 w 6383"/>
                <a:gd name="connsiteY2" fmla="*/ 299 h 4535"/>
                <a:gd name="connsiteX3" fmla="*/ 2096 w 6383"/>
                <a:gd name="connsiteY3" fmla="*/ 4439 h 4535"/>
              </a:gdLst>
              <a:ahLst/>
              <a:cxnLst>
                <a:cxn ang="0">
                  <a:pos x="connsiteX0" y="connsiteY0"/>
                </a:cxn>
                <a:cxn ang="0">
                  <a:pos x="connsiteX1" y="connsiteY1"/>
                </a:cxn>
                <a:cxn ang="0">
                  <a:pos x="connsiteX2" y="connsiteY2"/>
                </a:cxn>
                <a:cxn ang="0">
                  <a:pos x="connsiteX3" y="connsiteY3"/>
                </a:cxn>
              </a:cxnLst>
              <a:rect l="l" t="t" r="r" b="b"/>
              <a:pathLst>
                <a:path w="6383" h="4535">
                  <a:moveTo>
                    <a:pt x="2096" y="4439"/>
                  </a:moveTo>
                  <a:cubicBezTo>
                    <a:pt x="2096" y="4439"/>
                    <a:pt x="7334" y="5267"/>
                    <a:pt x="6231" y="2093"/>
                  </a:cubicBezTo>
                  <a:cubicBezTo>
                    <a:pt x="4990" y="-1081"/>
                    <a:pt x="717" y="299"/>
                    <a:pt x="717" y="299"/>
                  </a:cubicBezTo>
                  <a:cubicBezTo>
                    <a:pt x="-1488" y="2093"/>
                    <a:pt x="2096" y="4439"/>
                    <a:pt x="2096" y="443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0" name="Freeform 103">
              <a:extLst>
                <a:ext uri="{FF2B5EF4-FFF2-40B4-BE49-F238E27FC236}">
                  <a16:creationId xmlns:a16="http://schemas.microsoft.com/office/drawing/2014/main" id="{4DC3D1CE-4B66-3F35-1D84-5057393AA538}"/>
                </a:ext>
              </a:extLst>
            </p:cNvPr>
            <p:cNvSpPr/>
            <p:nvPr/>
          </p:nvSpPr>
          <p:spPr>
            <a:xfrm>
              <a:off x="3439849" y="3213563"/>
              <a:ext cx="30659" cy="61494"/>
            </a:xfrm>
            <a:custGeom>
              <a:avLst/>
              <a:gdLst>
                <a:gd name="connsiteX0" fmla="*/ 21562 w 30659"/>
                <a:gd name="connsiteY0" fmla="*/ 23736 h 61494"/>
                <a:gd name="connsiteX1" fmla="*/ 10397 w 30659"/>
                <a:gd name="connsiteY1" fmla="*/ 966 h 61494"/>
                <a:gd name="connsiteX2" fmla="*/ 4332 w 30659"/>
                <a:gd name="connsiteY2" fmla="*/ 0 h 61494"/>
                <a:gd name="connsiteX3" fmla="*/ 1161 w 30659"/>
                <a:gd name="connsiteY3" fmla="*/ 6486 h 61494"/>
                <a:gd name="connsiteX4" fmla="*/ 2126 w 30659"/>
                <a:gd name="connsiteY4" fmla="*/ 13800 h 61494"/>
                <a:gd name="connsiteX5" fmla="*/ 7778 w 30659"/>
                <a:gd name="connsiteY5" fmla="*/ 14766 h 61494"/>
                <a:gd name="connsiteX6" fmla="*/ 7778 w 30659"/>
                <a:gd name="connsiteY6" fmla="*/ 16008 h 61494"/>
                <a:gd name="connsiteX7" fmla="*/ 3505 w 30659"/>
                <a:gd name="connsiteY7" fmla="*/ 17802 h 61494"/>
                <a:gd name="connsiteX8" fmla="*/ 8605 w 30659"/>
                <a:gd name="connsiteY8" fmla="*/ 24840 h 61494"/>
                <a:gd name="connsiteX9" fmla="*/ 8054 w 30659"/>
                <a:gd name="connsiteY9" fmla="*/ 26220 h 61494"/>
                <a:gd name="connsiteX10" fmla="*/ 12189 w 30659"/>
                <a:gd name="connsiteY10" fmla="*/ 31326 h 61494"/>
                <a:gd name="connsiteX11" fmla="*/ 12189 w 30659"/>
                <a:gd name="connsiteY11" fmla="*/ 34914 h 61494"/>
                <a:gd name="connsiteX12" fmla="*/ 14808 w 30659"/>
                <a:gd name="connsiteY12" fmla="*/ 34914 h 61494"/>
                <a:gd name="connsiteX13" fmla="*/ 14808 w 30659"/>
                <a:gd name="connsiteY13" fmla="*/ 30774 h 61494"/>
                <a:gd name="connsiteX14" fmla="*/ 17151 w 30659"/>
                <a:gd name="connsiteY14" fmla="*/ 30774 h 61494"/>
                <a:gd name="connsiteX15" fmla="*/ 17151 w 30659"/>
                <a:gd name="connsiteY15" fmla="*/ 32982 h 61494"/>
                <a:gd name="connsiteX16" fmla="*/ 21286 w 30659"/>
                <a:gd name="connsiteY16" fmla="*/ 33396 h 61494"/>
                <a:gd name="connsiteX17" fmla="*/ 21286 w 30659"/>
                <a:gd name="connsiteY17" fmla="*/ 43747 h 61494"/>
                <a:gd name="connsiteX18" fmla="*/ 24870 w 30659"/>
                <a:gd name="connsiteY18" fmla="*/ 38779 h 61494"/>
                <a:gd name="connsiteX19" fmla="*/ 26386 w 30659"/>
                <a:gd name="connsiteY19" fmla="*/ 40573 h 61494"/>
                <a:gd name="connsiteX20" fmla="*/ 22803 w 30659"/>
                <a:gd name="connsiteY20" fmla="*/ 45679 h 61494"/>
                <a:gd name="connsiteX21" fmla="*/ 23767 w 30659"/>
                <a:gd name="connsiteY21" fmla="*/ 47473 h 61494"/>
                <a:gd name="connsiteX22" fmla="*/ 26386 w 30659"/>
                <a:gd name="connsiteY22" fmla="*/ 44851 h 61494"/>
                <a:gd name="connsiteX23" fmla="*/ 26386 w 30659"/>
                <a:gd name="connsiteY23" fmla="*/ 49543 h 61494"/>
                <a:gd name="connsiteX24" fmla="*/ 24181 w 30659"/>
                <a:gd name="connsiteY24" fmla="*/ 52717 h 61494"/>
                <a:gd name="connsiteX25" fmla="*/ 27765 w 30659"/>
                <a:gd name="connsiteY25" fmla="*/ 60997 h 61494"/>
                <a:gd name="connsiteX26" fmla="*/ 27765 w 30659"/>
                <a:gd name="connsiteY26" fmla="*/ 56305 h 61494"/>
                <a:gd name="connsiteX27" fmla="*/ 30660 w 30659"/>
                <a:gd name="connsiteY27" fmla="*/ 56305 h 61494"/>
                <a:gd name="connsiteX28" fmla="*/ 29695 w 30659"/>
                <a:gd name="connsiteY28" fmla="*/ 48439 h 61494"/>
                <a:gd name="connsiteX29" fmla="*/ 30660 w 30659"/>
                <a:gd name="connsiteY29" fmla="*/ 46093 h 61494"/>
                <a:gd name="connsiteX30" fmla="*/ 21700 w 30659"/>
                <a:gd name="connsiteY30" fmla="*/ 23874 h 6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659" h="61494">
                  <a:moveTo>
                    <a:pt x="21562" y="23736"/>
                  </a:moveTo>
                  <a:cubicBezTo>
                    <a:pt x="21562" y="23736"/>
                    <a:pt x="17702" y="3174"/>
                    <a:pt x="10397" y="966"/>
                  </a:cubicBezTo>
                  <a:lnTo>
                    <a:pt x="4332" y="0"/>
                  </a:lnTo>
                  <a:cubicBezTo>
                    <a:pt x="4332" y="0"/>
                    <a:pt x="1024" y="1380"/>
                    <a:pt x="1161" y="6486"/>
                  </a:cubicBezTo>
                  <a:cubicBezTo>
                    <a:pt x="1161" y="6486"/>
                    <a:pt x="-2009" y="13110"/>
                    <a:pt x="2126" y="13800"/>
                  </a:cubicBezTo>
                  <a:cubicBezTo>
                    <a:pt x="6262" y="14352"/>
                    <a:pt x="7778" y="14766"/>
                    <a:pt x="7778" y="14766"/>
                  </a:cubicBezTo>
                  <a:lnTo>
                    <a:pt x="7778" y="16008"/>
                  </a:lnTo>
                  <a:lnTo>
                    <a:pt x="3505" y="17802"/>
                  </a:lnTo>
                  <a:lnTo>
                    <a:pt x="8605" y="24840"/>
                  </a:lnTo>
                  <a:lnTo>
                    <a:pt x="8054" y="26220"/>
                  </a:lnTo>
                  <a:lnTo>
                    <a:pt x="12189" y="31326"/>
                  </a:lnTo>
                  <a:lnTo>
                    <a:pt x="12189" y="34914"/>
                  </a:lnTo>
                  <a:lnTo>
                    <a:pt x="14808" y="34914"/>
                  </a:lnTo>
                  <a:lnTo>
                    <a:pt x="14808" y="30774"/>
                  </a:lnTo>
                  <a:lnTo>
                    <a:pt x="17151" y="30774"/>
                  </a:lnTo>
                  <a:lnTo>
                    <a:pt x="17151" y="32982"/>
                  </a:lnTo>
                  <a:lnTo>
                    <a:pt x="21286" y="33396"/>
                  </a:lnTo>
                  <a:lnTo>
                    <a:pt x="21286" y="43747"/>
                  </a:lnTo>
                  <a:lnTo>
                    <a:pt x="24870" y="38779"/>
                  </a:lnTo>
                  <a:lnTo>
                    <a:pt x="26386" y="40573"/>
                  </a:lnTo>
                  <a:lnTo>
                    <a:pt x="22803" y="45679"/>
                  </a:lnTo>
                  <a:lnTo>
                    <a:pt x="23767" y="47473"/>
                  </a:lnTo>
                  <a:cubicBezTo>
                    <a:pt x="23767" y="47473"/>
                    <a:pt x="26111" y="45679"/>
                    <a:pt x="26386" y="44851"/>
                  </a:cubicBezTo>
                  <a:cubicBezTo>
                    <a:pt x="26524" y="44023"/>
                    <a:pt x="26386" y="49543"/>
                    <a:pt x="26386" y="49543"/>
                  </a:cubicBezTo>
                  <a:cubicBezTo>
                    <a:pt x="26386" y="49543"/>
                    <a:pt x="24181" y="49405"/>
                    <a:pt x="24181" y="52717"/>
                  </a:cubicBezTo>
                  <a:cubicBezTo>
                    <a:pt x="24181" y="56029"/>
                    <a:pt x="22940" y="63481"/>
                    <a:pt x="27765" y="60997"/>
                  </a:cubicBezTo>
                  <a:lnTo>
                    <a:pt x="27765" y="56305"/>
                  </a:lnTo>
                  <a:lnTo>
                    <a:pt x="30660" y="56305"/>
                  </a:lnTo>
                  <a:lnTo>
                    <a:pt x="29695" y="48439"/>
                  </a:lnTo>
                  <a:lnTo>
                    <a:pt x="30660" y="46093"/>
                  </a:lnTo>
                  <a:lnTo>
                    <a:pt x="21700" y="238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1" name="Freeform 104">
              <a:extLst>
                <a:ext uri="{FF2B5EF4-FFF2-40B4-BE49-F238E27FC236}">
                  <a16:creationId xmlns:a16="http://schemas.microsoft.com/office/drawing/2014/main" id="{27A80E28-C515-BC9E-240A-06AAC243A751}"/>
                </a:ext>
              </a:extLst>
            </p:cNvPr>
            <p:cNvSpPr/>
            <p:nvPr/>
          </p:nvSpPr>
          <p:spPr>
            <a:xfrm>
              <a:off x="3483879" y="3210803"/>
              <a:ext cx="10613" cy="5520"/>
            </a:xfrm>
            <a:custGeom>
              <a:avLst/>
              <a:gdLst>
                <a:gd name="connsiteX0" fmla="*/ 2757 w 10613"/>
                <a:gd name="connsiteY0" fmla="*/ 0 h 5520"/>
                <a:gd name="connsiteX1" fmla="*/ 0 w 10613"/>
                <a:gd name="connsiteY1" fmla="*/ 966 h 5520"/>
                <a:gd name="connsiteX2" fmla="*/ 3997 w 10613"/>
                <a:gd name="connsiteY2" fmla="*/ 5520 h 5520"/>
                <a:gd name="connsiteX3" fmla="*/ 10614 w 10613"/>
                <a:gd name="connsiteY3" fmla="*/ 5520 h 5520"/>
                <a:gd name="connsiteX4" fmla="*/ 10614 w 10613"/>
                <a:gd name="connsiteY4" fmla="*/ 2760 h 5520"/>
                <a:gd name="connsiteX5" fmla="*/ 5376 w 10613"/>
                <a:gd name="connsiteY5" fmla="*/ 2760 h 5520"/>
                <a:gd name="connsiteX6" fmla="*/ 2757 w 10613"/>
                <a:gd name="connsiteY6" fmla="*/ 0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13" h="5520">
                  <a:moveTo>
                    <a:pt x="2757" y="0"/>
                  </a:moveTo>
                  <a:lnTo>
                    <a:pt x="0" y="966"/>
                  </a:lnTo>
                  <a:lnTo>
                    <a:pt x="3997" y="5520"/>
                  </a:lnTo>
                  <a:lnTo>
                    <a:pt x="10614" y="5520"/>
                  </a:lnTo>
                  <a:lnTo>
                    <a:pt x="10614" y="2760"/>
                  </a:lnTo>
                  <a:lnTo>
                    <a:pt x="5376" y="2760"/>
                  </a:lnTo>
                  <a:lnTo>
                    <a:pt x="275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2" name="Freeform 105">
              <a:extLst>
                <a:ext uri="{FF2B5EF4-FFF2-40B4-BE49-F238E27FC236}">
                  <a16:creationId xmlns:a16="http://schemas.microsoft.com/office/drawing/2014/main" id="{86F955E8-728C-6CAD-49F0-63B3AE4563F9}"/>
                </a:ext>
              </a:extLst>
            </p:cNvPr>
            <p:cNvSpPr/>
            <p:nvPr/>
          </p:nvSpPr>
          <p:spPr>
            <a:xfrm>
              <a:off x="3413442" y="3186377"/>
              <a:ext cx="5927" cy="5382"/>
            </a:xfrm>
            <a:custGeom>
              <a:avLst/>
              <a:gdLst>
                <a:gd name="connsiteX0" fmla="*/ 5927 w 5927"/>
                <a:gd name="connsiteY0" fmla="*/ 0 h 5382"/>
                <a:gd name="connsiteX1" fmla="*/ 3032 w 5927"/>
                <a:gd name="connsiteY1" fmla="*/ 0 h 5382"/>
                <a:gd name="connsiteX2" fmla="*/ 0 w 5927"/>
                <a:gd name="connsiteY2" fmla="*/ 0 h 5382"/>
                <a:gd name="connsiteX3" fmla="*/ 2205 w 5927"/>
                <a:gd name="connsiteY3" fmla="*/ 5382 h 5382"/>
                <a:gd name="connsiteX4" fmla="*/ 4687 w 5927"/>
                <a:gd name="connsiteY4" fmla="*/ 3036 h 5382"/>
                <a:gd name="connsiteX5" fmla="*/ 5927 w 5927"/>
                <a:gd name="connsiteY5" fmla="*/ 0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7" h="5382">
                  <a:moveTo>
                    <a:pt x="5927" y="0"/>
                  </a:moveTo>
                  <a:lnTo>
                    <a:pt x="3032" y="0"/>
                  </a:lnTo>
                  <a:lnTo>
                    <a:pt x="0" y="0"/>
                  </a:lnTo>
                  <a:lnTo>
                    <a:pt x="2205" y="5382"/>
                  </a:lnTo>
                  <a:lnTo>
                    <a:pt x="4687" y="3036"/>
                  </a:lnTo>
                  <a:lnTo>
                    <a:pt x="592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3" name="Freeform 106">
              <a:extLst>
                <a:ext uri="{FF2B5EF4-FFF2-40B4-BE49-F238E27FC236}">
                  <a16:creationId xmlns:a16="http://schemas.microsoft.com/office/drawing/2014/main" id="{FACF1DD1-BCDD-63BB-106C-7DE04E4EA3D8}"/>
                </a:ext>
              </a:extLst>
            </p:cNvPr>
            <p:cNvSpPr/>
            <p:nvPr/>
          </p:nvSpPr>
          <p:spPr>
            <a:xfrm>
              <a:off x="3417853" y="3226121"/>
              <a:ext cx="16816" cy="26910"/>
            </a:xfrm>
            <a:custGeom>
              <a:avLst/>
              <a:gdLst>
                <a:gd name="connsiteX0" fmla="*/ 14887 w 16816"/>
                <a:gd name="connsiteY0" fmla="*/ 26910 h 26910"/>
                <a:gd name="connsiteX1" fmla="*/ 16817 w 16816"/>
                <a:gd name="connsiteY1" fmla="*/ 26910 h 26910"/>
                <a:gd name="connsiteX2" fmla="*/ 16817 w 16816"/>
                <a:gd name="connsiteY2" fmla="*/ 23322 h 26910"/>
                <a:gd name="connsiteX3" fmla="*/ 15714 w 16816"/>
                <a:gd name="connsiteY3" fmla="*/ 22356 h 26910"/>
                <a:gd name="connsiteX4" fmla="*/ 15714 w 16816"/>
                <a:gd name="connsiteY4" fmla="*/ 18216 h 26910"/>
                <a:gd name="connsiteX5" fmla="*/ 16817 w 16816"/>
                <a:gd name="connsiteY5" fmla="*/ 15318 h 26910"/>
                <a:gd name="connsiteX6" fmla="*/ 15714 w 16816"/>
                <a:gd name="connsiteY6" fmla="*/ 11592 h 26910"/>
                <a:gd name="connsiteX7" fmla="*/ 16817 w 16816"/>
                <a:gd name="connsiteY7" fmla="*/ 8556 h 26910"/>
                <a:gd name="connsiteX8" fmla="*/ 14887 w 16816"/>
                <a:gd name="connsiteY8" fmla="*/ 4692 h 26910"/>
                <a:gd name="connsiteX9" fmla="*/ 7030 w 16816"/>
                <a:gd name="connsiteY9" fmla="*/ 0 h 26910"/>
                <a:gd name="connsiteX10" fmla="*/ 3722 w 16816"/>
                <a:gd name="connsiteY10" fmla="*/ 0 h 26910"/>
                <a:gd name="connsiteX11" fmla="*/ 0 w 16816"/>
                <a:gd name="connsiteY11" fmla="*/ 966 h 26910"/>
                <a:gd name="connsiteX12" fmla="*/ 3722 w 16816"/>
                <a:gd name="connsiteY12" fmla="*/ 2898 h 26910"/>
                <a:gd name="connsiteX13" fmla="*/ 3722 w 16816"/>
                <a:gd name="connsiteY13" fmla="*/ 6072 h 26910"/>
                <a:gd name="connsiteX14" fmla="*/ 5789 w 16816"/>
                <a:gd name="connsiteY14" fmla="*/ 6072 h 26910"/>
                <a:gd name="connsiteX15" fmla="*/ 6616 w 16816"/>
                <a:gd name="connsiteY15" fmla="*/ 3450 h 26910"/>
                <a:gd name="connsiteX16" fmla="*/ 8133 w 16816"/>
                <a:gd name="connsiteY16" fmla="*/ 3450 h 26910"/>
                <a:gd name="connsiteX17" fmla="*/ 8133 w 16816"/>
                <a:gd name="connsiteY17" fmla="*/ 7866 h 26910"/>
                <a:gd name="connsiteX18" fmla="*/ 10338 w 16816"/>
                <a:gd name="connsiteY18" fmla="*/ 7866 h 26910"/>
                <a:gd name="connsiteX19" fmla="*/ 10338 w 16816"/>
                <a:gd name="connsiteY19" fmla="*/ 5520 h 26910"/>
                <a:gd name="connsiteX20" fmla="*/ 12406 w 16816"/>
                <a:gd name="connsiteY20" fmla="*/ 6486 h 26910"/>
                <a:gd name="connsiteX21" fmla="*/ 13646 w 16816"/>
                <a:gd name="connsiteY21" fmla="*/ 11040 h 26910"/>
                <a:gd name="connsiteX22" fmla="*/ 14887 w 16816"/>
                <a:gd name="connsiteY22" fmla="*/ 14352 h 26910"/>
                <a:gd name="connsiteX23" fmla="*/ 10338 w 16816"/>
                <a:gd name="connsiteY23" fmla="*/ 14904 h 26910"/>
                <a:gd name="connsiteX24" fmla="*/ 11854 w 16816"/>
                <a:gd name="connsiteY24" fmla="*/ 23322 h 26910"/>
                <a:gd name="connsiteX25" fmla="*/ 14887 w 16816"/>
                <a:gd name="connsiteY25" fmla="*/ 25116 h 26910"/>
                <a:gd name="connsiteX26" fmla="*/ 14887 w 16816"/>
                <a:gd name="connsiteY26" fmla="*/ 26910 h 2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816" h="26910">
                  <a:moveTo>
                    <a:pt x="14887" y="26910"/>
                  </a:moveTo>
                  <a:lnTo>
                    <a:pt x="16817" y="26910"/>
                  </a:lnTo>
                  <a:lnTo>
                    <a:pt x="16817" y="23322"/>
                  </a:lnTo>
                  <a:lnTo>
                    <a:pt x="15714" y="22356"/>
                  </a:lnTo>
                  <a:lnTo>
                    <a:pt x="15714" y="18216"/>
                  </a:lnTo>
                  <a:lnTo>
                    <a:pt x="16817" y="15318"/>
                  </a:lnTo>
                  <a:lnTo>
                    <a:pt x="15714" y="11592"/>
                  </a:lnTo>
                  <a:lnTo>
                    <a:pt x="16817" y="8556"/>
                  </a:lnTo>
                  <a:lnTo>
                    <a:pt x="14887" y="4692"/>
                  </a:lnTo>
                  <a:lnTo>
                    <a:pt x="7030" y="0"/>
                  </a:lnTo>
                  <a:lnTo>
                    <a:pt x="3722" y="0"/>
                  </a:lnTo>
                  <a:lnTo>
                    <a:pt x="0" y="966"/>
                  </a:lnTo>
                  <a:lnTo>
                    <a:pt x="3722" y="2898"/>
                  </a:lnTo>
                  <a:lnTo>
                    <a:pt x="3722" y="6072"/>
                  </a:lnTo>
                  <a:lnTo>
                    <a:pt x="5789" y="6072"/>
                  </a:lnTo>
                  <a:lnTo>
                    <a:pt x="6616" y="3450"/>
                  </a:lnTo>
                  <a:lnTo>
                    <a:pt x="8133" y="3450"/>
                  </a:lnTo>
                  <a:lnTo>
                    <a:pt x="8133" y="7866"/>
                  </a:lnTo>
                  <a:lnTo>
                    <a:pt x="10338" y="7866"/>
                  </a:lnTo>
                  <a:lnTo>
                    <a:pt x="10338" y="5520"/>
                  </a:lnTo>
                  <a:lnTo>
                    <a:pt x="12406" y="6486"/>
                  </a:lnTo>
                  <a:lnTo>
                    <a:pt x="13646" y="11040"/>
                  </a:lnTo>
                  <a:lnTo>
                    <a:pt x="14887" y="14352"/>
                  </a:lnTo>
                  <a:lnTo>
                    <a:pt x="10338" y="14904"/>
                  </a:lnTo>
                  <a:lnTo>
                    <a:pt x="11854" y="23322"/>
                  </a:lnTo>
                  <a:lnTo>
                    <a:pt x="14887" y="25116"/>
                  </a:lnTo>
                  <a:lnTo>
                    <a:pt x="14887" y="2691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5" name="Freeform 107">
              <a:extLst>
                <a:ext uri="{FF2B5EF4-FFF2-40B4-BE49-F238E27FC236}">
                  <a16:creationId xmlns:a16="http://schemas.microsoft.com/office/drawing/2014/main" id="{58974142-7915-0DEF-2BB6-5B674FD95119}"/>
                </a:ext>
              </a:extLst>
            </p:cNvPr>
            <p:cNvSpPr/>
            <p:nvPr/>
          </p:nvSpPr>
          <p:spPr>
            <a:xfrm>
              <a:off x="6006378" y="3939452"/>
              <a:ext cx="4135" cy="9246"/>
            </a:xfrm>
            <a:custGeom>
              <a:avLst/>
              <a:gdLst>
                <a:gd name="connsiteX0" fmla="*/ 4135 w 4135"/>
                <a:gd name="connsiteY0" fmla="*/ 6762 h 9246"/>
                <a:gd name="connsiteX1" fmla="*/ 827 w 4135"/>
                <a:gd name="connsiteY1" fmla="*/ 0 h 9246"/>
                <a:gd name="connsiteX2" fmla="*/ 0 w 4135"/>
                <a:gd name="connsiteY2" fmla="*/ 3312 h 9246"/>
                <a:gd name="connsiteX3" fmla="*/ 4135 w 4135"/>
                <a:gd name="connsiteY3" fmla="*/ 9246 h 9246"/>
                <a:gd name="connsiteX4" fmla="*/ 4135 w 4135"/>
                <a:gd name="connsiteY4" fmla="*/ 6762 h 9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9246">
                  <a:moveTo>
                    <a:pt x="4135" y="6762"/>
                  </a:moveTo>
                  <a:lnTo>
                    <a:pt x="827" y="0"/>
                  </a:lnTo>
                  <a:lnTo>
                    <a:pt x="0" y="3312"/>
                  </a:lnTo>
                  <a:lnTo>
                    <a:pt x="4135" y="9246"/>
                  </a:lnTo>
                  <a:lnTo>
                    <a:pt x="4135" y="67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6" name="Freeform 108">
              <a:extLst>
                <a:ext uri="{FF2B5EF4-FFF2-40B4-BE49-F238E27FC236}">
                  <a16:creationId xmlns:a16="http://schemas.microsoft.com/office/drawing/2014/main" id="{8B2D8D43-5BCC-A7B3-2BEF-4B3D1A7364D3}"/>
                </a:ext>
              </a:extLst>
            </p:cNvPr>
            <p:cNvSpPr/>
            <p:nvPr/>
          </p:nvSpPr>
          <p:spPr>
            <a:xfrm>
              <a:off x="3412064" y="3067971"/>
              <a:ext cx="8132" cy="9522"/>
            </a:xfrm>
            <a:custGeom>
              <a:avLst/>
              <a:gdLst>
                <a:gd name="connsiteX0" fmla="*/ 1654 w 8132"/>
                <a:gd name="connsiteY0" fmla="*/ 9522 h 9522"/>
                <a:gd name="connsiteX1" fmla="*/ 8133 w 8132"/>
                <a:gd name="connsiteY1" fmla="*/ 4968 h 9522"/>
                <a:gd name="connsiteX2" fmla="*/ 8133 w 8132"/>
                <a:gd name="connsiteY2" fmla="*/ 1932 h 9522"/>
                <a:gd name="connsiteX3" fmla="*/ 5100 w 8132"/>
                <a:gd name="connsiteY3" fmla="*/ 2346 h 9522"/>
                <a:gd name="connsiteX4" fmla="*/ 2757 w 8132"/>
                <a:gd name="connsiteY4" fmla="*/ 0 h 9522"/>
                <a:gd name="connsiteX5" fmla="*/ 4135 w 8132"/>
                <a:gd name="connsiteY5" fmla="*/ 4968 h 9522"/>
                <a:gd name="connsiteX6" fmla="*/ 0 w 8132"/>
                <a:gd name="connsiteY6" fmla="*/ 8142 h 9522"/>
                <a:gd name="connsiteX7" fmla="*/ 1654 w 8132"/>
                <a:gd name="connsiteY7" fmla="*/ 9522 h 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32" h="9522">
                  <a:moveTo>
                    <a:pt x="1654" y="9522"/>
                  </a:moveTo>
                  <a:lnTo>
                    <a:pt x="8133" y="4968"/>
                  </a:lnTo>
                  <a:lnTo>
                    <a:pt x="8133" y="1932"/>
                  </a:lnTo>
                  <a:lnTo>
                    <a:pt x="5100" y="2346"/>
                  </a:lnTo>
                  <a:lnTo>
                    <a:pt x="2757" y="0"/>
                  </a:lnTo>
                  <a:lnTo>
                    <a:pt x="4135" y="4968"/>
                  </a:lnTo>
                  <a:lnTo>
                    <a:pt x="0" y="8142"/>
                  </a:lnTo>
                  <a:lnTo>
                    <a:pt x="1654" y="95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7" name="Freeform 109">
              <a:extLst>
                <a:ext uri="{FF2B5EF4-FFF2-40B4-BE49-F238E27FC236}">
                  <a16:creationId xmlns:a16="http://schemas.microsoft.com/office/drawing/2014/main" id="{BB3C1939-BBFC-D023-AA11-B7484D43ADB1}"/>
                </a:ext>
              </a:extLst>
            </p:cNvPr>
            <p:cNvSpPr/>
            <p:nvPr/>
          </p:nvSpPr>
          <p:spPr>
            <a:xfrm>
              <a:off x="3436462" y="3251514"/>
              <a:ext cx="16816" cy="25884"/>
            </a:xfrm>
            <a:custGeom>
              <a:avLst/>
              <a:gdLst>
                <a:gd name="connsiteX0" fmla="*/ 7995 w 16816"/>
                <a:gd name="connsiteY0" fmla="*/ 11178 h 25884"/>
                <a:gd name="connsiteX1" fmla="*/ 10200 w 16816"/>
                <a:gd name="connsiteY1" fmla="*/ 8004 h 25884"/>
                <a:gd name="connsiteX2" fmla="*/ 7995 w 16816"/>
                <a:gd name="connsiteY2" fmla="*/ 5658 h 25884"/>
                <a:gd name="connsiteX3" fmla="*/ 7995 w 16816"/>
                <a:gd name="connsiteY3" fmla="*/ 0 h 25884"/>
                <a:gd name="connsiteX4" fmla="*/ 5789 w 16816"/>
                <a:gd name="connsiteY4" fmla="*/ 0 h 25884"/>
                <a:gd name="connsiteX5" fmla="*/ 5789 w 16816"/>
                <a:gd name="connsiteY5" fmla="*/ 2760 h 25884"/>
                <a:gd name="connsiteX6" fmla="*/ 3584 w 16816"/>
                <a:gd name="connsiteY6" fmla="*/ 0 h 25884"/>
                <a:gd name="connsiteX7" fmla="*/ 0 w 16816"/>
                <a:gd name="connsiteY7" fmla="*/ 0 h 25884"/>
                <a:gd name="connsiteX8" fmla="*/ 2895 w 16816"/>
                <a:gd name="connsiteY8" fmla="*/ 4140 h 25884"/>
                <a:gd name="connsiteX9" fmla="*/ 5100 w 16816"/>
                <a:gd name="connsiteY9" fmla="*/ 8004 h 25884"/>
                <a:gd name="connsiteX10" fmla="*/ 6616 w 16816"/>
                <a:gd name="connsiteY10" fmla="*/ 10350 h 25884"/>
                <a:gd name="connsiteX11" fmla="*/ 6616 w 16816"/>
                <a:gd name="connsiteY11" fmla="*/ 14628 h 25884"/>
                <a:gd name="connsiteX12" fmla="*/ 7995 w 16816"/>
                <a:gd name="connsiteY12" fmla="*/ 19734 h 25884"/>
                <a:gd name="connsiteX13" fmla="*/ 10200 w 16816"/>
                <a:gd name="connsiteY13" fmla="*/ 25806 h 25884"/>
                <a:gd name="connsiteX14" fmla="*/ 16817 w 16816"/>
                <a:gd name="connsiteY14" fmla="*/ 22908 h 25884"/>
                <a:gd name="connsiteX15" fmla="*/ 10200 w 16816"/>
                <a:gd name="connsiteY15" fmla="*/ 14076 h 25884"/>
                <a:gd name="connsiteX16" fmla="*/ 7995 w 16816"/>
                <a:gd name="connsiteY16" fmla="*/ 11178 h 2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816" h="25884">
                  <a:moveTo>
                    <a:pt x="7995" y="11178"/>
                  </a:moveTo>
                  <a:lnTo>
                    <a:pt x="10200" y="8004"/>
                  </a:lnTo>
                  <a:lnTo>
                    <a:pt x="7995" y="5658"/>
                  </a:lnTo>
                  <a:lnTo>
                    <a:pt x="7995" y="0"/>
                  </a:lnTo>
                  <a:lnTo>
                    <a:pt x="5789" y="0"/>
                  </a:lnTo>
                  <a:lnTo>
                    <a:pt x="5789" y="2760"/>
                  </a:lnTo>
                  <a:lnTo>
                    <a:pt x="3584" y="0"/>
                  </a:lnTo>
                  <a:lnTo>
                    <a:pt x="0" y="0"/>
                  </a:lnTo>
                  <a:lnTo>
                    <a:pt x="2895" y="4140"/>
                  </a:lnTo>
                  <a:lnTo>
                    <a:pt x="5100" y="8004"/>
                  </a:lnTo>
                  <a:lnTo>
                    <a:pt x="6616" y="10350"/>
                  </a:lnTo>
                  <a:lnTo>
                    <a:pt x="6616" y="14628"/>
                  </a:lnTo>
                  <a:lnTo>
                    <a:pt x="7995" y="19734"/>
                  </a:lnTo>
                  <a:lnTo>
                    <a:pt x="10200" y="25806"/>
                  </a:lnTo>
                  <a:cubicBezTo>
                    <a:pt x="10200" y="25806"/>
                    <a:pt x="16679" y="26634"/>
                    <a:pt x="16817" y="22908"/>
                  </a:cubicBezTo>
                  <a:lnTo>
                    <a:pt x="10200" y="14076"/>
                  </a:lnTo>
                  <a:lnTo>
                    <a:pt x="7995" y="111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8" name="Freeform 110">
              <a:extLst>
                <a:ext uri="{FF2B5EF4-FFF2-40B4-BE49-F238E27FC236}">
                  <a16:creationId xmlns:a16="http://schemas.microsoft.com/office/drawing/2014/main" id="{6D66A213-921A-56A4-9B58-8B448F8536BD}"/>
                </a:ext>
              </a:extLst>
            </p:cNvPr>
            <p:cNvSpPr/>
            <p:nvPr/>
          </p:nvSpPr>
          <p:spPr>
            <a:xfrm>
              <a:off x="3431361" y="3257172"/>
              <a:ext cx="5100" cy="4692"/>
            </a:xfrm>
            <a:custGeom>
              <a:avLst/>
              <a:gdLst>
                <a:gd name="connsiteX0" fmla="*/ 0 w 5100"/>
                <a:gd name="connsiteY0" fmla="*/ 2346 h 4692"/>
                <a:gd name="connsiteX1" fmla="*/ 2205 w 5100"/>
                <a:gd name="connsiteY1" fmla="*/ 4692 h 4692"/>
                <a:gd name="connsiteX2" fmla="*/ 5100 w 5100"/>
                <a:gd name="connsiteY2" fmla="*/ 3450 h 4692"/>
                <a:gd name="connsiteX3" fmla="*/ 1378 w 5100"/>
                <a:gd name="connsiteY3" fmla="*/ 0 h 4692"/>
                <a:gd name="connsiteX4" fmla="*/ 0 w 5100"/>
                <a:gd name="connsiteY4" fmla="*/ 2346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4692">
                  <a:moveTo>
                    <a:pt x="0" y="2346"/>
                  </a:moveTo>
                  <a:lnTo>
                    <a:pt x="2205" y="4692"/>
                  </a:lnTo>
                  <a:lnTo>
                    <a:pt x="5100" y="3450"/>
                  </a:lnTo>
                  <a:lnTo>
                    <a:pt x="1378" y="0"/>
                  </a:lnTo>
                  <a:lnTo>
                    <a:pt x="0"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09" name="Freeform 111">
              <a:extLst>
                <a:ext uri="{FF2B5EF4-FFF2-40B4-BE49-F238E27FC236}">
                  <a16:creationId xmlns:a16="http://schemas.microsoft.com/office/drawing/2014/main" id="{FF0C7869-9D83-AFB1-7719-2CCD68BBCEDB}"/>
                </a:ext>
              </a:extLst>
            </p:cNvPr>
            <p:cNvSpPr/>
            <p:nvPr/>
          </p:nvSpPr>
          <p:spPr>
            <a:xfrm>
              <a:off x="3694087" y="3144562"/>
              <a:ext cx="11440" cy="8694"/>
            </a:xfrm>
            <a:custGeom>
              <a:avLst/>
              <a:gdLst>
                <a:gd name="connsiteX0" fmla="*/ 9235 w 11440"/>
                <a:gd name="connsiteY0" fmla="*/ 0 h 8694"/>
                <a:gd name="connsiteX1" fmla="*/ 0 w 11440"/>
                <a:gd name="connsiteY1" fmla="*/ 6762 h 8694"/>
                <a:gd name="connsiteX2" fmla="*/ 0 w 11440"/>
                <a:gd name="connsiteY2" fmla="*/ 8694 h 8694"/>
                <a:gd name="connsiteX3" fmla="*/ 11441 w 11440"/>
                <a:gd name="connsiteY3" fmla="*/ 0 h 8694"/>
                <a:gd name="connsiteX4" fmla="*/ 9235 w 11440"/>
                <a:gd name="connsiteY4" fmla="*/ 0 h 8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0" h="8694">
                  <a:moveTo>
                    <a:pt x="9235" y="0"/>
                  </a:moveTo>
                  <a:lnTo>
                    <a:pt x="0" y="6762"/>
                  </a:lnTo>
                  <a:lnTo>
                    <a:pt x="0" y="8694"/>
                  </a:lnTo>
                  <a:lnTo>
                    <a:pt x="11441" y="0"/>
                  </a:lnTo>
                  <a:lnTo>
                    <a:pt x="923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0" name="Freeform 112">
              <a:extLst>
                <a:ext uri="{FF2B5EF4-FFF2-40B4-BE49-F238E27FC236}">
                  <a16:creationId xmlns:a16="http://schemas.microsoft.com/office/drawing/2014/main" id="{F690BCFA-8797-525C-0C46-CA9DC305DDF8}"/>
                </a:ext>
              </a:extLst>
            </p:cNvPr>
            <p:cNvSpPr/>
            <p:nvPr/>
          </p:nvSpPr>
          <p:spPr>
            <a:xfrm>
              <a:off x="5977982" y="3953253"/>
              <a:ext cx="5513" cy="4968"/>
            </a:xfrm>
            <a:custGeom>
              <a:avLst/>
              <a:gdLst>
                <a:gd name="connsiteX0" fmla="*/ 2757 w 5513"/>
                <a:gd name="connsiteY0" fmla="*/ 2208 h 4968"/>
                <a:gd name="connsiteX1" fmla="*/ 0 w 5513"/>
                <a:gd name="connsiteY1" fmla="*/ 1518 h 4968"/>
                <a:gd name="connsiteX2" fmla="*/ 3308 w 5513"/>
                <a:gd name="connsiteY2" fmla="*/ 4968 h 4968"/>
                <a:gd name="connsiteX3" fmla="*/ 5514 w 5513"/>
                <a:gd name="connsiteY3" fmla="*/ 1518 h 4968"/>
                <a:gd name="connsiteX4" fmla="*/ 2757 w 5513"/>
                <a:gd name="connsiteY4" fmla="*/ 0 h 4968"/>
                <a:gd name="connsiteX5" fmla="*/ 2757 w 5513"/>
                <a:gd name="connsiteY5" fmla="*/ 2208 h 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4968">
                  <a:moveTo>
                    <a:pt x="2757" y="2208"/>
                  </a:moveTo>
                  <a:lnTo>
                    <a:pt x="0" y="1518"/>
                  </a:lnTo>
                  <a:lnTo>
                    <a:pt x="3308" y="4968"/>
                  </a:lnTo>
                  <a:lnTo>
                    <a:pt x="5514" y="1518"/>
                  </a:lnTo>
                  <a:lnTo>
                    <a:pt x="2757" y="0"/>
                  </a:lnTo>
                  <a:lnTo>
                    <a:pt x="2757"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1" name="Freeform 113">
              <a:extLst>
                <a:ext uri="{FF2B5EF4-FFF2-40B4-BE49-F238E27FC236}">
                  <a16:creationId xmlns:a16="http://schemas.microsoft.com/office/drawing/2014/main" id="{E5814FA2-9298-DB99-93D0-A85F4C206551}"/>
                </a:ext>
              </a:extLst>
            </p:cNvPr>
            <p:cNvSpPr/>
            <p:nvPr/>
          </p:nvSpPr>
          <p:spPr>
            <a:xfrm>
              <a:off x="6009410" y="3962775"/>
              <a:ext cx="3032" cy="6762"/>
            </a:xfrm>
            <a:custGeom>
              <a:avLst/>
              <a:gdLst>
                <a:gd name="connsiteX0" fmla="*/ 0 w 3032"/>
                <a:gd name="connsiteY0" fmla="*/ 6762 h 6762"/>
                <a:gd name="connsiteX1" fmla="*/ 2757 w 3032"/>
                <a:gd name="connsiteY1" fmla="*/ 6762 h 6762"/>
                <a:gd name="connsiteX2" fmla="*/ 3033 w 3032"/>
                <a:gd name="connsiteY2" fmla="*/ 4554 h 6762"/>
                <a:gd name="connsiteX3" fmla="*/ 3033 w 3032"/>
                <a:gd name="connsiteY3" fmla="*/ 0 h 6762"/>
                <a:gd name="connsiteX4" fmla="*/ 2757 w 3032"/>
                <a:gd name="connsiteY4" fmla="*/ 0 h 6762"/>
                <a:gd name="connsiteX5" fmla="*/ 0 w 3032"/>
                <a:gd name="connsiteY5" fmla="*/ 6762 h 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 h="6762">
                  <a:moveTo>
                    <a:pt x="0" y="6762"/>
                  </a:moveTo>
                  <a:lnTo>
                    <a:pt x="2757" y="6762"/>
                  </a:lnTo>
                  <a:lnTo>
                    <a:pt x="3033" y="4554"/>
                  </a:lnTo>
                  <a:lnTo>
                    <a:pt x="3033" y="0"/>
                  </a:lnTo>
                  <a:lnTo>
                    <a:pt x="2757" y="0"/>
                  </a:lnTo>
                  <a:lnTo>
                    <a:pt x="0" y="67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2" name="Freeform 114">
              <a:extLst>
                <a:ext uri="{FF2B5EF4-FFF2-40B4-BE49-F238E27FC236}">
                  <a16:creationId xmlns:a16="http://schemas.microsoft.com/office/drawing/2014/main" id="{D270B974-F13F-7A65-B549-AB0417331FA4}"/>
                </a:ext>
              </a:extLst>
            </p:cNvPr>
            <p:cNvSpPr/>
            <p:nvPr/>
          </p:nvSpPr>
          <p:spPr>
            <a:xfrm>
              <a:off x="5113992" y="3401798"/>
              <a:ext cx="7910" cy="8380"/>
            </a:xfrm>
            <a:custGeom>
              <a:avLst/>
              <a:gdLst>
                <a:gd name="connsiteX0" fmla="*/ 0 w 7910"/>
                <a:gd name="connsiteY0" fmla="*/ 4140 h 8380"/>
                <a:gd name="connsiteX1" fmla="*/ 0 w 7910"/>
                <a:gd name="connsiteY1" fmla="*/ 4830 h 8380"/>
                <a:gd name="connsiteX2" fmla="*/ 1654 w 7910"/>
                <a:gd name="connsiteY2" fmla="*/ 5658 h 8380"/>
                <a:gd name="connsiteX3" fmla="*/ 7306 w 7910"/>
                <a:gd name="connsiteY3" fmla="*/ 5658 h 8380"/>
                <a:gd name="connsiteX4" fmla="*/ 5927 w 7910"/>
                <a:gd name="connsiteY4" fmla="*/ 1380 h 8380"/>
                <a:gd name="connsiteX5" fmla="*/ 6203 w 7910"/>
                <a:gd name="connsiteY5" fmla="*/ 0 h 8380"/>
                <a:gd name="connsiteX6" fmla="*/ 2895 w 7910"/>
                <a:gd name="connsiteY6" fmla="*/ 276 h 8380"/>
                <a:gd name="connsiteX7" fmla="*/ 0 w 7910"/>
                <a:gd name="connsiteY7" fmla="*/ 4140 h 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10" h="8380">
                  <a:moveTo>
                    <a:pt x="0" y="4140"/>
                  </a:moveTo>
                  <a:lnTo>
                    <a:pt x="0" y="4830"/>
                  </a:lnTo>
                  <a:cubicBezTo>
                    <a:pt x="689" y="5382"/>
                    <a:pt x="1654" y="5658"/>
                    <a:pt x="1654" y="5658"/>
                  </a:cubicBezTo>
                  <a:cubicBezTo>
                    <a:pt x="1654" y="10764"/>
                    <a:pt x="5376" y="7452"/>
                    <a:pt x="7306" y="5658"/>
                  </a:cubicBezTo>
                  <a:cubicBezTo>
                    <a:pt x="9235" y="3864"/>
                    <a:pt x="5927" y="1380"/>
                    <a:pt x="5927" y="1380"/>
                  </a:cubicBezTo>
                  <a:cubicBezTo>
                    <a:pt x="5927" y="1380"/>
                    <a:pt x="6065" y="690"/>
                    <a:pt x="6203" y="0"/>
                  </a:cubicBezTo>
                  <a:lnTo>
                    <a:pt x="2895" y="276"/>
                  </a:lnTo>
                  <a:lnTo>
                    <a:pt x="0"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3" name="Freeform 115">
              <a:extLst>
                <a:ext uri="{FF2B5EF4-FFF2-40B4-BE49-F238E27FC236}">
                  <a16:creationId xmlns:a16="http://schemas.microsoft.com/office/drawing/2014/main" id="{0EAB6DE5-AC4F-E037-AD44-30755C128BFA}"/>
                </a:ext>
              </a:extLst>
            </p:cNvPr>
            <p:cNvSpPr/>
            <p:nvPr/>
          </p:nvSpPr>
          <p:spPr>
            <a:xfrm>
              <a:off x="5136963" y="3357913"/>
              <a:ext cx="7905" cy="10924"/>
            </a:xfrm>
            <a:custGeom>
              <a:avLst/>
              <a:gdLst>
                <a:gd name="connsiteX0" fmla="*/ 3495 w 7905"/>
                <a:gd name="connsiteY0" fmla="*/ 552 h 10924"/>
                <a:gd name="connsiteX1" fmla="*/ 1151 w 7905"/>
                <a:gd name="connsiteY1" fmla="*/ 8004 h 10924"/>
                <a:gd name="connsiteX2" fmla="*/ 7492 w 7905"/>
                <a:gd name="connsiteY2" fmla="*/ 8004 h 10924"/>
                <a:gd name="connsiteX3" fmla="*/ 7906 w 7905"/>
                <a:gd name="connsiteY3" fmla="*/ 2898 h 10924"/>
                <a:gd name="connsiteX4" fmla="*/ 3357 w 7905"/>
                <a:gd name="connsiteY4" fmla="*/ 0 h 10924"/>
                <a:gd name="connsiteX5" fmla="*/ 3495 w 7905"/>
                <a:gd name="connsiteY5" fmla="*/ 552 h 1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5" h="10924">
                  <a:moveTo>
                    <a:pt x="3495" y="552"/>
                  </a:moveTo>
                  <a:cubicBezTo>
                    <a:pt x="3495" y="552"/>
                    <a:pt x="-2433" y="4830"/>
                    <a:pt x="1151" y="8004"/>
                  </a:cubicBezTo>
                  <a:cubicBezTo>
                    <a:pt x="4735" y="11178"/>
                    <a:pt x="8181" y="12558"/>
                    <a:pt x="7492" y="8004"/>
                  </a:cubicBezTo>
                  <a:cubicBezTo>
                    <a:pt x="7079" y="5244"/>
                    <a:pt x="7492" y="3726"/>
                    <a:pt x="7906" y="2898"/>
                  </a:cubicBezTo>
                  <a:lnTo>
                    <a:pt x="3357" y="0"/>
                  </a:lnTo>
                  <a:cubicBezTo>
                    <a:pt x="3357" y="0"/>
                    <a:pt x="3357" y="276"/>
                    <a:pt x="3495" y="55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4" name="Freeform 116">
              <a:extLst>
                <a:ext uri="{FF2B5EF4-FFF2-40B4-BE49-F238E27FC236}">
                  <a16:creationId xmlns:a16="http://schemas.microsoft.com/office/drawing/2014/main" id="{2683819D-BB63-3601-BDF7-9384858813C8}"/>
                </a:ext>
              </a:extLst>
            </p:cNvPr>
            <p:cNvSpPr/>
            <p:nvPr/>
          </p:nvSpPr>
          <p:spPr>
            <a:xfrm>
              <a:off x="5231433" y="3415184"/>
              <a:ext cx="7030" cy="2070"/>
            </a:xfrm>
            <a:custGeom>
              <a:avLst/>
              <a:gdLst>
                <a:gd name="connsiteX0" fmla="*/ 1378 w 7030"/>
                <a:gd name="connsiteY0" fmla="*/ 2070 h 2070"/>
                <a:gd name="connsiteX1" fmla="*/ 7030 w 7030"/>
                <a:gd name="connsiteY1" fmla="*/ 2070 h 2070"/>
                <a:gd name="connsiteX2" fmla="*/ 1103 w 7030"/>
                <a:gd name="connsiteY2" fmla="*/ 0 h 2070"/>
                <a:gd name="connsiteX3" fmla="*/ 0 w 7030"/>
                <a:gd name="connsiteY3" fmla="*/ 414 h 2070"/>
                <a:gd name="connsiteX4" fmla="*/ 1103 w 7030"/>
                <a:gd name="connsiteY4" fmla="*/ 1518 h 2070"/>
                <a:gd name="connsiteX5" fmla="*/ 1241 w 7030"/>
                <a:gd name="connsiteY5" fmla="*/ 2070 h 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0" h="2070">
                  <a:moveTo>
                    <a:pt x="1378" y="2070"/>
                  </a:moveTo>
                  <a:lnTo>
                    <a:pt x="7030" y="2070"/>
                  </a:lnTo>
                  <a:lnTo>
                    <a:pt x="1103" y="0"/>
                  </a:lnTo>
                  <a:lnTo>
                    <a:pt x="0" y="414"/>
                  </a:lnTo>
                  <a:lnTo>
                    <a:pt x="1103" y="1518"/>
                  </a:lnTo>
                  <a:cubicBezTo>
                    <a:pt x="1103" y="1518"/>
                    <a:pt x="1241" y="1932"/>
                    <a:pt x="1241" y="207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5" name="Freeform 117">
              <a:extLst>
                <a:ext uri="{FF2B5EF4-FFF2-40B4-BE49-F238E27FC236}">
                  <a16:creationId xmlns:a16="http://schemas.microsoft.com/office/drawing/2014/main" id="{02522E4F-BC20-1F29-369A-358B40D3702C}"/>
                </a:ext>
              </a:extLst>
            </p:cNvPr>
            <p:cNvSpPr/>
            <p:nvPr/>
          </p:nvSpPr>
          <p:spPr>
            <a:xfrm>
              <a:off x="5209241" y="3416564"/>
              <a:ext cx="21916" cy="8418"/>
            </a:xfrm>
            <a:custGeom>
              <a:avLst/>
              <a:gdLst>
                <a:gd name="connsiteX0" fmla="*/ 21090 w 21916"/>
                <a:gd name="connsiteY0" fmla="*/ 138 h 8418"/>
                <a:gd name="connsiteX1" fmla="*/ 20401 w 21916"/>
                <a:gd name="connsiteY1" fmla="*/ 138 h 8418"/>
                <a:gd name="connsiteX2" fmla="*/ 20401 w 21916"/>
                <a:gd name="connsiteY2" fmla="*/ 1242 h 8418"/>
                <a:gd name="connsiteX3" fmla="*/ 17644 w 21916"/>
                <a:gd name="connsiteY3" fmla="*/ 3588 h 8418"/>
                <a:gd name="connsiteX4" fmla="*/ 0 w 21916"/>
                <a:gd name="connsiteY4" fmla="*/ 1104 h 8418"/>
                <a:gd name="connsiteX5" fmla="*/ 2206 w 21916"/>
                <a:gd name="connsiteY5" fmla="*/ 2760 h 8418"/>
                <a:gd name="connsiteX6" fmla="*/ 16679 w 21916"/>
                <a:gd name="connsiteY6" fmla="*/ 8418 h 8418"/>
                <a:gd name="connsiteX7" fmla="*/ 18471 w 21916"/>
                <a:gd name="connsiteY7" fmla="*/ 5244 h 8418"/>
                <a:gd name="connsiteX8" fmla="*/ 21503 w 21916"/>
                <a:gd name="connsiteY8" fmla="*/ 1932 h 8418"/>
                <a:gd name="connsiteX9" fmla="*/ 21917 w 21916"/>
                <a:gd name="connsiteY9" fmla="*/ 828 h 8418"/>
                <a:gd name="connsiteX10" fmla="*/ 21090 w 21916"/>
                <a:gd name="connsiteY10" fmla="*/ 0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16" h="8418">
                  <a:moveTo>
                    <a:pt x="21090" y="138"/>
                  </a:moveTo>
                  <a:lnTo>
                    <a:pt x="20401" y="138"/>
                  </a:lnTo>
                  <a:cubicBezTo>
                    <a:pt x="20401" y="138"/>
                    <a:pt x="20401" y="1242"/>
                    <a:pt x="20401" y="1242"/>
                  </a:cubicBezTo>
                  <a:lnTo>
                    <a:pt x="17644" y="3588"/>
                  </a:lnTo>
                  <a:cubicBezTo>
                    <a:pt x="17644" y="3588"/>
                    <a:pt x="6479" y="-2346"/>
                    <a:pt x="0" y="1104"/>
                  </a:cubicBezTo>
                  <a:lnTo>
                    <a:pt x="2206" y="2760"/>
                  </a:lnTo>
                  <a:cubicBezTo>
                    <a:pt x="2206" y="2760"/>
                    <a:pt x="10890" y="1932"/>
                    <a:pt x="16679" y="8418"/>
                  </a:cubicBezTo>
                  <a:lnTo>
                    <a:pt x="18471" y="5244"/>
                  </a:lnTo>
                  <a:lnTo>
                    <a:pt x="21503" y="1932"/>
                  </a:lnTo>
                  <a:lnTo>
                    <a:pt x="21917" y="828"/>
                  </a:lnTo>
                  <a:lnTo>
                    <a:pt x="2109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6" name="Freeform 118">
              <a:extLst>
                <a:ext uri="{FF2B5EF4-FFF2-40B4-BE49-F238E27FC236}">
                  <a16:creationId xmlns:a16="http://schemas.microsoft.com/office/drawing/2014/main" id="{F7627962-100A-57FB-F5C0-87B171C23549}"/>
                </a:ext>
              </a:extLst>
            </p:cNvPr>
            <p:cNvSpPr/>
            <p:nvPr/>
          </p:nvSpPr>
          <p:spPr>
            <a:xfrm>
              <a:off x="5115333" y="3398900"/>
              <a:ext cx="4723" cy="2622"/>
            </a:xfrm>
            <a:custGeom>
              <a:avLst/>
              <a:gdLst>
                <a:gd name="connsiteX0" fmla="*/ 2380 w 4723"/>
                <a:gd name="connsiteY0" fmla="*/ 0 h 2622"/>
                <a:gd name="connsiteX1" fmla="*/ 37 w 4723"/>
                <a:gd name="connsiteY1" fmla="*/ 2622 h 2622"/>
                <a:gd name="connsiteX2" fmla="*/ 589 w 4723"/>
                <a:gd name="connsiteY2" fmla="*/ 1932 h 2622"/>
                <a:gd name="connsiteX3" fmla="*/ 1140 w 4723"/>
                <a:gd name="connsiteY3" fmla="*/ 1656 h 2622"/>
                <a:gd name="connsiteX4" fmla="*/ 4724 w 4723"/>
                <a:gd name="connsiteY4" fmla="*/ 1380 h 2622"/>
                <a:gd name="connsiteX5" fmla="*/ 2380 w 4723"/>
                <a:gd name="connsiteY5" fmla="*/ 0 h 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3" h="2622">
                  <a:moveTo>
                    <a:pt x="2380" y="0"/>
                  </a:moveTo>
                  <a:cubicBezTo>
                    <a:pt x="37" y="0"/>
                    <a:pt x="-101" y="1518"/>
                    <a:pt x="37" y="2622"/>
                  </a:cubicBezTo>
                  <a:lnTo>
                    <a:pt x="589" y="1932"/>
                  </a:lnTo>
                  <a:cubicBezTo>
                    <a:pt x="589" y="1932"/>
                    <a:pt x="1002" y="1656"/>
                    <a:pt x="1140" y="1656"/>
                  </a:cubicBezTo>
                  <a:lnTo>
                    <a:pt x="4724" y="1380"/>
                  </a:lnTo>
                  <a:cubicBezTo>
                    <a:pt x="4448" y="552"/>
                    <a:pt x="3759" y="0"/>
                    <a:pt x="238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7" name="Freeform 119">
              <a:extLst>
                <a:ext uri="{FF2B5EF4-FFF2-40B4-BE49-F238E27FC236}">
                  <a16:creationId xmlns:a16="http://schemas.microsoft.com/office/drawing/2014/main" id="{37D1E162-AA12-6E1C-2489-57872338CB88}"/>
                </a:ext>
              </a:extLst>
            </p:cNvPr>
            <p:cNvSpPr/>
            <p:nvPr/>
          </p:nvSpPr>
          <p:spPr>
            <a:xfrm>
              <a:off x="5126811" y="3351565"/>
              <a:ext cx="4885" cy="16974"/>
            </a:xfrm>
            <a:custGeom>
              <a:avLst/>
              <a:gdLst>
                <a:gd name="connsiteX0" fmla="*/ 3170 w 4885"/>
                <a:gd name="connsiteY0" fmla="*/ 138 h 16974"/>
                <a:gd name="connsiteX1" fmla="*/ 2895 w 4885"/>
                <a:gd name="connsiteY1" fmla="*/ 1242 h 16974"/>
                <a:gd name="connsiteX2" fmla="*/ 0 w 4885"/>
                <a:gd name="connsiteY2" fmla="*/ 9108 h 16974"/>
                <a:gd name="connsiteX3" fmla="*/ 0 w 4885"/>
                <a:gd name="connsiteY3" fmla="*/ 16974 h 16974"/>
                <a:gd name="connsiteX4" fmla="*/ 4273 w 4885"/>
                <a:gd name="connsiteY4" fmla="*/ 12834 h 16974"/>
                <a:gd name="connsiteX5" fmla="*/ 4273 w 4885"/>
                <a:gd name="connsiteY5" fmla="*/ 828 h 16974"/>
                <a:gd name="connsiteX6" fmla="*/ 4273 w 4885"/>
                <a:gd name="connsiteY6" fmla="*/ 828 h 16974"/>
                <a:gd name="connsiteX7" fmla="*/ 3170 w 4885"/>
                <a:gd name="connsiteY7" fmla="*/ 0 h 16974"/>
                <a:gd name="connsiteX8" fmla="*/ 3170 w 4885"/>
                <a:gd name="connsiteY8" fmla="*/ 0 h 1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5" h="16974">
                  <a:moveTo>
                    <a:pt x="3170" y="138"/>
                  </a:moveTo>
                  <a:lnTo>
                    <a:pt x="2895" y="1242"/>
                  </a:lnTo>
                  <a:lnTo>
                    <a:pt x="0" y="9108"/>
                  </a:lnTo>
                  <a:lnTo>
                    <a:pt x="0" y="16974"/>
                  </a:lnTo>
                  <a:cubicBezTo>
                    <a:pt x="0" y="16974"/>
                    <a:pt x="2895" y="14628"/>
                    <a:pt x="4273" y="12834"/>
                  </a:cubicBezTo>
                  <a:cubicBezTo>
                    <a:pt x="5652" y="11040"/>
                    <a:pt x="4273" y="828"/>
                    <a:pt x="4273" y="828"/>
                  </a:cubicBezTo>
                  <a:lnTo>
                    <a:pt x="4273" y="828"/>
                  </a:lnTo>
                  <a:cubicBezTo>
                    <a:pt x="4273" y="828"/>
                    <a:pt x="3170" y="0"/>
                    <a:pt x="3170" y="0"/>
                  </a:cubicBezTo>
                  <a:lnTo>
                    <a:pt x="317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8" name="Freeform 120">
              <a:extLst>
                <a:ext uri="{FF2B5EF4-FFF2-40B4-BE49-F238E27FC236}">
                  <a16:creationId xmlns:a16="http://schemas.microsoft.com/office/drawing/2014/main" id="{4B42D85E-BFFC-0377-2B9A-5F76D7871D21}"/>
                </a:ext>
              </a:extLst>
            </p:cNvPr>
            <p:cNvSpPr/>
            <p:nvPr/>
          </p:nvSpPr>
          <p:spPr>
            <a:xfrm>
              <a:off x="5130395" y="3343975"/>
              <a:ext cx="8270" cy="7038"/>
            </a:xfrm>
            <a:custGeom>
              <a:avLst/>
              <a:gdLst>
                <a:gd name="connsiteX0" fmla="*/ 1654 w 8270"/>
                <a:gd name="connsiteY0" fmla="*/ 7038 h 7038"/>
                <a:gd name="connsiteX1" fmla="*/ 3722 w 8270"/>
                <a:gd name="connsiteY1" fmla="*/ 3588 h 7038"/>
                <a:gd name="connsiteX2" fmla="*/ 6479 w 8270"/>
                <a:gd name="connsiteY2" fmla="*/ 3588 h 7038"/>
                <a:gd name="connsiteX3" fmla="*/ 8271 w 8270"/>
                <a:gd name="connsiteY3" fmla="*/ 0 h 7038"/>
                <a:gd name="connsiteX4" fmla="*/ 3584 w 8270"/>
                <a:gd name="connsiteY4" fmla="*/ 1518 h 7038"/>
                <a:gd name="connsiteX5" fmla="*/ 827 w 8270"/>
                <a:gd name="connsiteY5" fmla="*/ 2760 h 7038"/>
                <a:gd name="connsiteX6" fmla="*/ 0 w 8270"/>
                <a:gd name="connsiteY6" fmla="*/ 6072 h 7038"/>
                <a:gd name="connsiteX7" fmla="*/ 276 w 8270"/>
                <a:gd name="connsiteY7" fmla="*/ 6072 h 7038"/>
                <a:gd name="connsiteX8" fmla="*/ 1654 w 8270"/>
                <a:gd name="connsiteY8" fmla="*/ 6900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0" h="7038">
                  <a:moveTo>
                    <a:pt x="1654" y="7038"/>
                  </a:moveTo>
                  <a:lnTo>
                    <a:pt x="3722" y="3588"/>
                  </a:lnTo>
                  <a:lnTo>
                    <a:pt x="6479" y="3588"/>
                  </a:lnTo>
                  <a:lnTo>
                    <a:pt x="8271" y="0"/>
                  </a:lnTo>
                  <a:lnTo>
                    <a:pt x="3584" y="1518"/>
                  </a:lnTo>
                  <a:lnTo>
                    <a:pt x="827" y="2760"/>
                  </a:lnTo>
                  <a:lnTo>
                    <a:pt x="0" y="6072"/>
                  </a:lnTo>
                  <a:cubicBezTo>
                    <a:pt x="0" y="6072"/>
                    <a:pt x="138" y="6072"/>
                    <a:pt x="276" y="6072"/>
                  </a:cubicBezTo>
                  <a:lnTo>
                    <a:pt x="1654" y="690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19" name="Freeform 121">
              <a:extLst>
                <a:ext uri="{FF2B5EF4-FFF2-40B4-BE49-F238E27FC236}">
                  <a16:creationId xmlns:a16="http://schemas.microsoft.com/office/drawing/2014/main" id="{516C3B3F-A481-ADED-734D-5A1BFA6763E7}"/>
                </a:ext>
              </a:extLst>
            </p:cNvPr>
            <p:cNvSpPr/>
            <p:nvPr/>
          </p:nvSpPr>
          <p:spPr>
            <a:xfrm>
              <a:off x="3754324" y="3347287"/>
              <a:ext cx="2756" cy="4554"/>
            </a:xfrm>
            <a:custGeom>
              <a:avLst/>
              <a:gdLst>
                <a:gd name="connsiteX0" fmla="*/ 2757 w 2756"/>
                <a:gd name="connsiteY0" fmla="*/ 0 h 4554"/>
                <a:gd name="connsiteX1" fmla="*/ 0 w 2756"/>
                <a:gd name="connsiteY1" fmla="*/ 1242 h 4554"/>
                <a:gd name="connsiteX2" fmla="*/ 2757 w 2756"/>
                <a:gd name="connsiteY2" fmla="*/ 4554 h 4554"/>
                <a:gd name="connsiteX3" fmla="*/ 2757 w 2756"/>
                <a:gd name="connsiteY3" fmla="*/ 0 h 4554"/>
              </a:gdLst>
              <a:ahLst/>
              <a:cxnLst>
                <a:cxn ang="0">
                  <a:pos x="connsiteX0" y="connsiteY0"/>
                </a:cxn>
                <a:cxn ang="0">
                  <a:pos x="connsiteX1" y="connsiteY1"/>
                </a:cxn>
                <a:cxn ang="0">
                  <a:pos x="connsiteX2" y="connsiteY2"/>
                </a:cxn>
                <a:cxn ang="0">
                  <a:pos x="connsiteX3" y="connsiteY3"/>
                </a:cxn>
              </a:cxnLst>
              <a:rect l="l" t="t" r="r" b="b"/>
              <a:pathLst>
                <a:path w="2756" h="4554">
                  <a:moveTo>
                    <a:pt x="2757" y="0"/>
                  </a:moveTo>
                  <a:lnTo>
                    <a:pt x="0" y="1242"/>
                  </a:lnTo>
                  <a:lnTo>
                    <a:pt x="2757" y="4554"/>
                  </a:lnTo>
                  <a:lnTo>
                    <a:pt x="275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0" name="Freeform 122">
              <a:extLst>
                <a:ext uri="{FF2B5EF4-FFF2-40B4-BE49-F238E27FC236}">
                  <a16:creationId xmlns:a16="http://schemas.microsoft.com/office/drawing/2014/main" id="{991A7343-846A-3588-61BC-915FFBAF0A05}"/>
                </a:ext>
              </a:extLst>
            </p:cNvPr>
            <p:cNvSpPr/>
            <p:nvPr/>
          </p:nvSpPr>
          <p:spPr>
            <a:xfrm>
              <a:off x="5128190" y="3380683"/>
              <a:ext cx="3032" cy="3864"/>
            </a:xfrm>
            <a:custGeom>
              <a:avLst/>
              <a:gdLst>
                <a:gd name="connsiteX0" fmla="*/ 1241 w 3032"/>
                <a:gd name="connsiteY0" fmla="*/ 3864 h 3864"/>
                <a:gd name="connsiteX1" fmla="*/ 3033 w 3032"/>
                <a:gd name="connsiteY1" fmla="*/ 2346 h 3864"/>
                <a:gd name="connsiteX2" fmla="*/ 3033 w 3032"/>
                <a:gd name="connsiteY2" fmla="*/ 0 h 3864"/>
                <a:gd name="connsiteX3" fmla="*/ 0 w 3032"/>
                <a:gd name="connsiteY3" fmla="*/ 0 h 3864"/>
                <a:gd name="connsiteX4" fmla="*/ 1241 w 3032"/>
                <a:gd name="connsiteY4" fmla="*/ 3864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3864">
                  <a:moveTo>
                    <a:pt x="1241" y="3864"/>
                  </a:moveTo>
                  <a:lnTo>
                    <a:pt x="3033" y="2346"/>
                  </a:lnTo>
                  <a:lnTo>
                    <a:pt x="3033" y="0"/>
                  </a:lnTo>
                  <a:lnTo>
                    <a:pt x="0" y="0"/>
                  </a:lnTo>
                  <a:lnTo>
                    <a:pt x="1241" y="386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1" name="Freeform 123">
              <a:extLst>
                <a:ext uri="{FF2B5EF4-FFF2-40B4-BE49-F238E27FC236}">
                  <a16:creationId xmlns:a16="http://schemas.microsoft.com/office/drawing/2014/main" id="{325EEFCA-8D5B-782B-D121-8789A8918DC6}"/>
                </a:ext>
              </a:extLst>
            </p:cNvPr>
            <p:cNvSpPr/>
            <p:nvPr/>
          </p:nvSpPr>
          <p:spPr>
            <a:xfrm>
              <a:off x="5623041" y="3938348"/>
              <a:ext cx="1792" cy="6900"/>
            </a:xfrm>
            <a:custGeom>
              <a:avLst/>
              <a:gdLst>
                <a:gd name="connsiteX0" fmla="*/ 0 w 1792"/>
                <a:gd name="connsiteY0" fmla="*/ 4416 h 6900"/>
                <a:gd name="connsiteX1" fmla="*/ 1792 w 1792"/>
                <a:gd name="connsiteY1" fmla="*/ 6900 h 6900"/>
                <a:gd name="connsiteX2" fmla="*/ 1792 w 1792"/>
                <a:gd name="connsiteY2" fmla="*/ 1932 h 6900"/>
                <a:gd name="connsiteX3" fmla="*/ 0 w 1792"/>
                <a:gd name="connsiteY3" fmla="*/ 0 h 6900"/>
                <a:gd name="connsiteX4" fmla="*/ 0 w 1792"/>
                <a:gd name="connsiteY4" fmla="*/ 4416 h 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2" h="6900">
                  <a:moveTo>
                    <a:pt x="0" y="4416"/>
                  </a:moveTo>
                  <a:lnTo>
                    <a:pt x="1792" y="6900"/>
                  </a:lnTo>
                  <a:lnTo>
                    <a:pt x="1792" y="1932"/>
                  </a:lnTo>
                  <a:lnTo>
                    <a:pt x="0" y="0"/>
                  </a:lnTo>
                  <a:lnTo>
                    <a:pt x="0"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2" name="Freeform 124">
              <a:extLst>
                <a:ext uri="{FF2B5EF4-FFF2-40B4-BE49-F238E27FC236}">
                  <a16:creationId xmlns:a16="http://schemas.microsoft.com/office/drawing/2014/main" id="{A9599A1E-18ED-D00B-9A9B-53F31C8358CC}"/>
                </a:ext>
              </a:extLst>
            </p:cNvPr>
            <p:cNvSpPr/>
            <p:nvPr/>
          </p:nvSpPr>
          <p:spPr>
            <a:xfrm>
              <a:off x="4430574" y="3196589"/>
              <a:ext cx="4686" cy="3450"/>
            </a:xfrm>
            <a:custGeom>
              <a:avLst/>
              <a:gdLst>
                <a:gd name="connsiteX0" fmla="*/ 4687 w 4686"/>
                <a:gd name="connsiteY0" fmla="*/ 0 h 3450"/>
                <a:gd name="connsiteX1" fmla="*/ 2757 w 4686"/>
                <a:gd name="connsiteY1" fmla="*/ 0 h 3450"/>
                <a:gd name="connsiteX2" fmla="*/ 0 w 4686"/>
                <a:gd name="connsiteY2" fmla="*/ 3450 h 3450"/>
                <a:gd name="connsiteX3" fmla="*/ 4687 w 4686"/>
                <a:gd name="connsiteY3" fmla="*/ 3450 h 3450"/>
                <a:gd name="connsiteX4" fmla="*/ 4687 w 4686"/>
                <a:gd name="connsiteY4" fmla="*/ 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3450">
                  <a:moveTo>
                    <a:pt x="4687" y="0"/>
                  </a:moveTo>
                  <a:lnTo>
                    <a:pt x="2757" y="0"/>
                  </a:lnTo>
                  <a:lnTo>
                    <a:pt x="0" y="3450"/>
                  </a:lnTo>
                  <a:lnTo>
                    <a:pt x="4687" y="3450"/>
                  </a:lnTo>
                  <a:lnTo>
                    <a:pt x="468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3" name="Freeform 125">
              <a:extLst>
                <a:ext uri="{FF2B5EF4-FFF2-40B4-BE49-F238E27FC236}">
                  <a16:creationId xmlns:a16="http://schemas.microsoft.com/office/drawing/2014/main" id="{069CFC2C-777D-BD96-DBF5-3C7C0F8DCAA9}"/>
                </a:ext>
              </a:extLst>
            </p:cNvPr>
            <p:cNvSpPr/>
            <p:nvPr/>
          </p:nvSpPr>
          <p:spPr>
            <a:xfrm>
              <a:off x="5882183" y="2760504"/>
              <a:ext cx="3170" cy="2208"/>
            </a:xfrm>
            <a:custGeom>
              <a:avLst/>
              <a:gdLst>
                <a:gd name="connsiteX0" fmla="*/ 0 w 3170"/>
                <a:gd name="connsiteY0" fmla="*/ 2208 h 2208"/>
                <a:gd name="connsiteX1" fmla="*/ 2619 w 3170"/>
                <a:gd name="connsiteY1" fmla="*/ 2208 h 2208"/>
                <a:gd name="connsiteX2" fmla="*/ 3170 w 3170"/>
                <a:gd name="connsiteY2" fmla="*/ 1104 h 2208"/>
                <a:gd name="connsiteX3" fmla="*/ 2068 w 3170"/>
                <a:gd name="connsiteY3" fmla="*/ 0 h 2208"/>
                <a:gd name="connsiteX4" fmla="*/ 0 w 3170"/>
                <a:gd name="connsiteY4" fmla="*/ 2208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2208">
                  <a:moveTo>
                    <a:pt x="0" y="2208"/>
                  </a:moveTo>
                  <a:lnTo>
                    <a:pt x="2619" y="2208"/>
                  </a:lnTo>
                  <a:lnTo>
                    <a:pt x="3170" y="1104"/>
                  </a:lnTo>
                  <a:lnTo>
                    <a:pt x="2068" y="0"/>
                  </a:lnTo>
                  <a:lnTo>
                    <a:pt x="0"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4" name="Freeform 126">
              <a:extLst>
                <a:ext uri="{FF2B5EF4-FFF2-40B4-BE49-F238E27FC236}">
                  <a16:creationId xmlns:a16="http://schemas.microsoft.com/office/drawing/2014/main" id="{8E7A1DF2-541A-7EA7-B507-EBA203A8D865}"/>
                </a:ext>
              </a:extLst>
            </p:cNvPr>
            <p:cNvSpPr/>
            <p:nvPr/>
          </p:nvSpPr>
          <p:spPr>
            <a:xfrm>
              <a:off x="6021127" y="2626504"/>
              <a:ext cx="3583" cy="3174"/>
            </a:xfrm>
            <a:custGeom>
              <a:avLst/>
              <a:gdLst>
                <a:gd name="connsiteX0" fmla="*/ 3584 w 3583"/>
                <a:gd name="connsiteY0" fmla="*/ 0 h 3174"/>
                <a:gd name="connsiteX1" fmla="*/ 0 w 3583"/>
                <a:gd name="connsiteY1" fmla="*/ 1656 h 3174"/>
                <a:gd name="connsiteX2" fmla="*/ 1654 w 3583"/>
                <a:gd name="connsiteY2" fmla="*/ 3174 h 3174"/>
                <a:gd name="connsiteX3" fmla="*/ 3584 w 3583"/>
                <a:gd name="connsiteY3" fmla="*/ 0 h 3174"/>
              </a:gdLst>
              <a:ahLst/>
              <a:cxnLst>
                <a:cxn ang="0">
                  <a:pos x="connsiteX0" y="connsiteY0"/>
                </a:cxn>
                <a:cxn ang="0">
                  <a:pos x="connsiteX1" y="connsiteY1"/>
                </a:cxn>
                <a:cxn ang="0">
                  <a:pos x="connsiteX2" y="connsiteY2"/>
                </a:cxn>
                <a:cxn ang="0">
                  <a:pos x="connsiteX3" y="connsiteY3"/>
                </a:cxn>
              </a:cxnLst>
              <a:rect l="l" t="t" r="r" b="b"/>
              <a:pathLst>
                <a:path w="3583" h="3174">
                  <a:moveTo>
                    <a:pt x="3584" y="0"/>
                  </a:moveTo>
                  <a:lnTo>
                    <a:pt x="0" y="1656"/>
                  </a:lnTo>
                  <a:lnTo>
                    <a:pt x="1654" y="3174"/>
                  </a:lnTo>
                  <a:lnTo>
                    <a:pt x="358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5" name="Freeform 127">
              <a:extLst>
                <a:ext uri="{FF2B5EF4-FFF2-40B4-BE49-F238E27FC236}">
                  <a16:creationId xmlns:a16="http://schemas.microsoft.com/office/drawing/2014/main" id="{613794AE-15BE-0063-83B1-98D89E43FBB5}"/>
                </a:ext>
              </a:extLst>
            </p:cNvPr>
            <p:cNvSpPr/>
            <p:nvPr/>
          </p:nvSpPr>
          <p:spPr>
            <a:xfrm>
              <a:off x="3714626" y="3361639"/>
              <a:ext cx="4273" cy="12696"/>
            </a:xfrm>
            <a:custGeom>
              <a:avLst/>
              <a:gdLst>
                <a:gd name="connsiteX0" fmla="*/ 1378 w 4273"/>
                <a:gd name="connsiteY0" fmla="*/ 12696 h 12696"/>
                <a:gd name="connsiteX1" fmla="*/ 4273 w 4273"/>
                <a:gd name="connsiteY1" fmla="*/ 3864 h 12696"/>
                <a:gd name="connsiteX2" fmla="*/ 4273 w 4273"/>
                <a:gd name="connsiteY2" fmla="*/ 0 h 12696"/>
                <a:gd name="connsiteX3" fmla="*/ 1241 w 4273"/>
                <a:gd name="connsiteY3" fmla="*/ 0 h 12696"/>
                <a:gd name="connsiteX4" fmla="*/ 2205 w 4273"/>
                <a:gd name="connsiteY4" fmla="*/ 5520 h 12696"/>
                <a:gd name="connsiteX5" fmla="*/ 0 w 4273"/>
                <a:gd name="connsiteY5" fmla="*/ 11316 h 12696"/>
                <a:gd name="connsiteX6" fmla="*/ 1378 w 4273"/>
                <a:gd name="connsiteY6" fmla="*/ 12696 h 1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3" h="12696">
                  <a:moveTo>
                    <a:pt x="1378" y="12696"/>
                  </a:moveTo>
                  <a:lnTo>
                    <a:pt x="4273" y="3864"/>
                  </a:lnTo>
                  <a:lnTo>
                    <a:pt x="4273" y="0"/>
                  </a:lnTo>
                  <a:lnTo>
                    <a:pt x="1241" y="0"/>
                  </a:lnTo>
                  <a:lnTo>
                    <a:pt x="2205" y="5520"/>
                  </a:lnTo>
                  <a:lnTo>
                    <a:pt x="0" y="11316"/>
                  </a:lnTo>
                  <a:lnTo>
                    <a:pt x="1378" y="126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6" name="Freeform 128">
              <a:extLst>
                <a:ext uri="{FF2B5EF4-FFF2-40B4-BE49-F238E27FC236}">
                  <a16:creationId xmlns:a16="http://schemas.microsoft.com/office/drawing/2014/main" id="{6D225D52-BB32-F763-2808-4CAFF87F8715}"/>
                </a:ext>
              </a:extLst>
            </p:cNvPr>
            <p:cNvSpPr/>
            <p:nvPr/>
          </p:nvSpPr>
          <p:spPr>
            <a:xfrm>
              <a:off x="5138099" y="3347971"/>
              <a:ext cx="7562" cy="11322"/>
            </a:xfrm>
            <a:custGeom>
              <a:avLst/>
              <a:gdLst>
                <a:gd name="connsiteX0" fmla="*/ 4703 w 7562"/>
                <a:gd name="connsiteY0" fmla="*/ 2214 h 11322"/>
                <a:gd name="connsiteX1" fmla="*/ 3186 w 7562"/>
                <a:gd name="connsiteY1" fmla="*/ 6 h 11322"/>
                <a:gd name="connsiteX2" fmla="*/ 3186 w 7562"/>
                <a:gd name="connsiteY2" fmla="*/ 4146 h 11322"/>
                <a:gd name="connsiteX3" fmla="*/ 1670 w 7562"/>
                <a:gd name="connsiteY3" fmla="*/ 7734 h 11322"/>
                <a:gd name="connsiteX4" fmla="*/ 7322 w 7562"/>
                <a:gd name="connsiteY4" fmla="*/ 11322 h 11322"/>
                <a:gd name="connsiteX5" fmla="*/ 4703 w 7562"/>
                <a:gd name="connsiteY5" fmla="*/ 2076 h 1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2" h="11322">
                  <a:moveTo>
                    <a:pt x="4703" y="2214"/>
                  </a:moveTo>
                  <a:cubicBezTo>
                    <a:pt x="4703" y="2214"/>
                    <a:pt x="4703" y="-132"/>
                    <a:pt x="3186" y="6"/>
                  </a:cubicBezTo>
                  <a:cubicBezTo>
                    <a:pt x="1670" y="144"/>
                    <a:pt x="-3155" y="4284"/>
                    <a:pt x="3186" y="4146"/>
                  </a:cubicBezTo>
                  <a:cubicBezTo>
                    <a:pt x="3186" y="4146"/>
                    <a:pt x="1670" y="5664"/>
                    <a:pt x="1670" y="7734"/>
                  </a:cubicBezTo>
                  <a:lnTo>
                    <a:pt x="7322" y="11322"/>
                  </a:lnTo>
                  <a:cubicBezTo>
                    <a:pt x="7597" y="8976"/>
                    <a:pt x="8286" y="834"/>
                    <a:pt x="4703" y="207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7" name="Freeform 129">
              <a:extLst>
                <a:ext uri="{FF2B5EF4-FFF2-40B4-BE49-F238E27FC236}">
                  <a16:creationId xmlns:a16="http://schemas.microsoft.com/office/drawing/2014/main" id="{02FCF34D-41F9-275C-203F-0CEA4A8C9E48}"/>
                </a:ext>
              </a:extLst>
            </p:cNvPr>
            <p:cNvSpPr/>
            <p:nvPr/>
          </p:nvSpPr>
          <p:spPr>
            <a:xfrm>
              <a:off x="5200694" y="3465968"/>
              <a:ext cx="4273" cy="2898"/>
            </a:xfrm>
            <a:custGeom>
              <a:avLst/>
              <a:gdLst>
                <a:gd name="connsiteX0" fmla="*/ 0 w 4273"/>
                <a:gd name="connsiteY0" fmla="*/ 0 h 2898"/>
                <a:gd name="connsiteX1" fmla="*/ 0 w 4273"/>
                <a:gd name="connsiteY1" fmla="*/ 2898 h 2898"/>
                <a:gd name="connsiteX2" fmla="*/ 3584 w 4273"/>
                <a:gd name="connsiteY2" fmla="*/ 2898 h 2898"/>
                <a:gd name="connsiteX3" fmla="*/ 4273 w 4273"/>
                <a:gd name="connsiteY3" fmla="*/ 966 h 2898"/>
                <a:gd name="connsiteX4" fmla="*/ 0 w 4273"/>
                <a:gd name="connsiteY4" fmla="*/ 0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2898">
                  <a:moveTo>
                    <a:pt x="0" y="0"/>
                  </a:moveTo>
                  <a:lnTo>
                    <a:pt x="0" y="2898"/>
                  </a:lnTo>
                  <a:lnTo>
                    <a:pt x="3584" y="2898"/>
                  </a:lnTo>
                  <a:lnTo>
                    <a:pt x="4273" y="966"/>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8" name="Freeform 130">
              <a:extLst>
                <a:ext uri="{FF2B5EF4-FFF2-40B4-BE49-F238E27FC236}">
                  <a16:creationId xmlns:a16="http://schemas.microsoft.com/office/drawing/2014/main" id="{ACD3242C-81D1-6CAD-5989-AB740D72D0B2}"/>
                </a:ext>
              </a:extLst>
            </p:cNvPr>
            <p:cNvSpPr/>
            <p:nvPr/>
          </p:nvSpPr>
          <p:spPr>
            <a:xfrm>
              <a:off x="3409582" y="3035955"/>
              <a:ext cx="12130" cy="8970"/>
            </a:xfrm>
            <a:custGeom>
              <a:avLst/>
              <a:gdLst>
                <a:gd name="connsiteX0" fmla="*/ 8960 w 12130"/>
                <a:gd name="connsiteY0" fmla="*/ 4968 h 8970"/>
                <a:gd name="connsiteX1" fmla="*/ 12130 w 12130"/>
                <a:gd name="connsiteY1" fmla="*/ 4968 h 8970"/>
                <a:gd name="connsiteX2" fmla="*/ 10614 w 12130"/>
                <a:gd name="connsiteY2" fmla="*/ 1242 h 8970"/>
                <a:gd name="connsiteX3" fmla="*/ 4824 w 12130"/>
                <a:gd name="connsiteY3" fmla="*/ 2760 h 8970"/>
                <a:gd name="connsiteX4" fmla="*/ 1792 w 12130"/>
                <a:gd name="connsiteY4" fmla="*/ 0 h 8970"/>
                <a:gd name="connsiteX5" fmla="*/ 0 w 12130"/>
                <a:gd name="connsiteY5" fmla="*/ 1242 h 8970"/>
                <a:gd name="connsiteX6" fmla="*/ 2481 w 12130"/>
                <a:gd name="connsiteY6" fmla="*/ 4278 h 8970"/>
                <a:gd name="connsiteX7" fmla="*/ 827 w 12130"/>
                <a:gd name="connsiteY7" fmla="*/ 5106 h 8970"/>
                <a:gd name="connsiteX8" fmla="*/ 1792 w 12130"/>
                <a:gd name="connsiteY8" fmla="*/ 8970 h 8970"/>
                <a:gd name="connsiteX9" fmla="*/ 5238 w 12130"/>
                <a:gd name="connsiteY9" fmla="*/ 4968 h 8970"/>
                <a:gd name="connsiteX10" fmla="*/ 8960 w 12130"/>
                <a:gd name="connsiteY10" fmla="*/ 4968 h 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30" h="8970">
                  <a:moveTo>
                    <a:pt x="8960" y="4968"/>
                  </a:moveTo>
                  <a:lnTo>
                    <a:pt x="12130" y="4968"/>
                  </a:lnTo>
                  <a:lnTo>
                    <a:pt x="10614" y="1242"/>
                  </a:lnTo>
                  <a:lnTo>
                    <a:pt x="4824" y="2760"/>
                  </a:lnTo>
                  <a:lnTo>
                    <a:pt x="1792" y="0"/>
                  </a:lnTo>
                  <a:lnTo>
                    <a:pt x="0" y="1242"/>
                  </a:lnTo>
                  <a:lnTo>
                    <a:pt x="2481" y="4278"/>
                  </a:lnTo>
                  <a:lnTo>
                    <a:pt x="827" y="5106"/>
                  </a:lnTo>
                  <a:lnTo>
                    <a:pt x="1792" y="8970"/>
                  </a:lnTo>
                  <a:lnTo>
                    <a:pt x="5238" y="4968"/>
                  </a:lnTo>
                  <a:lnTo>
                    <a:pt x="8960"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29" name="Freeform 131">
              <a:extLst>
                <a:ext uri="{FF2B5EF4-FFF2-40B4-BE49-F238E27FC236}">
                  <a16:creationId xmlns:a16="http://schemas.microsoft.com/office/drawing/2014/main" id="{27EB87F1-5C32-2D02-1F1F-47DB50E4C78D}"/>
                </a:ext>
              </a:extLst>
            </p:cNvPr>
            <p:cNvSpPr/>
            <p:nvPr/>
          </p:nvSpPr>
          <p:spPr>
            <a:xfrm>
              <a:off x="5802924" y="3930068"/>
              <a:ext cx="3997" cy="3036"/>
            </a:xfrm>
            <a:custGeom>
              <a:avLst/>
              <a:gdLst>
                <a:gd name="connsiteX0" fmla="*/ 3997 w 3997"/>
                <a:gd name="connsiteY0" fmla="*/ 1518 h 3036"/>
                <a:gd name="connsiteX1" fmla="*/ 0 w 3997"/>
                <a:gd name="connsiteY1" fmla="*/ 0 h 3036"/>
                <a:gd name="connsiteX2" fmla="*/ 2343 w 3997"/>
                <a:gd name="connsiteY2" fmla="*/ 3036 h 3036"/>
                <a:gd name="connsiteX3" fmla="*/ 3997 w 3997"/>
                <a:gd name="connsiteY3" fmla="*/ 1518 h 3036"/>
              </a:gdLst>
              <a:ahLst/>
              <a:cxnLst>
                <a:cxn ang="0">
                  <a:pos x="connsiteX0" y="connsiteY0"/>
                </a:cxn>
                <a:cxn ang="0">
                  <a:pos x="connsiteX1" y="connsiteY1"/>
                </a:cxn>
                <a:cxn ang="0">
                  <a:pos x="connsiteX2" y="connsiteY2"/>
                </a:cxn>
                <a:cxn ang="0">
                  <a:pos x="connsiteX3" y="connsiteY3"/>
                </a:cxn>
              </a:cxnLst>
              <a:rect l="l" t="t" r="r" b="b"/>
              <a:pathLst>
                <a:path w="3997" h="3036">
                  <a:moveTo>
                    <a:pt x="3997" y="1518"/>
                  </a:moveTo>
                  <a:lnTo>
                    <a:pt x="0" y="0"/>
                  </a:lnTo>
                  <a:lnTo>
                    <a:pt x="2343" y="3036"/>
                  </a:lnTo>
                  <a:lnTo>
                    <a:pt x="3997"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0" name="Freeform 132">
              <a:extLst>
                <a:ext uri="{FF2B5EF4-FFF2-40B4-BE49-F238E27FC236}">
                  <a16:creationId xmlns:a16="http://schemas.microsoft.com/office/drawing/2014/main" id="{DC2055A6-62D2-A2E5-6236-B3A9CB716BC7}"/>
                </a:ext>
              </a:extLst>
            </p:cNvPr>
            <p:cNvSpPr/>
            <p:nvPr/>
          </p:nvSpPr>
          <p:spPr>
            <a:xfrm>
              <a:off x="3405309" y="3077494"/>
              <a:ext cx="6065" cy="14628"/>
            </a:xfrm>
            <a:custGeom>
              <a:avLst/>
              <a:gdLst>
                <a:gd name="connsiteX0" fmla="*/ 3033 w 6065"/>
                <a:gd name="connsiteY0" fmla="*/ 3588 h 14628"/>
                <a:gd name="connsiteX1" fmla="*/ 1930 w 6065"/>
                <a:gd name="connsiteY1" fmla="*/ 0 h 14628"/>
                <a:gd name="connsiteX2" fmla="*/ 0 w 6065"/>
                <a:gd name="connsiteY2" fmla="*/ 1518 h 14628"/>
                <a:gd name="connsiteX3" fmla="*/ 0 w 6065"/>
                <a:gd name="connsiteY3" fmla="*/ 5934 h 14628"/>
                <a:gd name="connsiteX4" fmla="*/ 0 w 6065"/>
                <a:gd name="connsiteY4" fmla="*/ 8556 h 14628"/>
                <a:gd name="connsiteX5" fmla="*/ 3860 w 6065"/>
                <a:gd name="connsiteY5" fmla="*/ 14628 h 14628"/>
                <a:gd name="connsiteX6" fmla="*/ 6065 w 6065"/>
                <a:gd name="connsiteY6" fmla="*/ 12834 h 14628"/>
                <a:gd name="connsiteX7" fmla="*/ 5100 w 6065"/>
                <a:gd name="connsiteY7" fmla="*/ 8004 h 14628"/>
                <a:gd name="connsiteX8" fmla="*/ 3033 w 6065"/>
                <a:gd name="connsiteY8" fmla="*/ 3588 h 1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65" h="14628">
                  <a:moveTo>
                    <a:pt x="3033" y="3588"/>
                  </a:moveTo>
                  <a:lnTo>
                    <a:pt x="1930" y="0"/>
                  </a:lnTo>
                  <a:lnTo>
                    <a:pt x="0" y="1518"/>
                  </a:lnTo>
                  <a:lnTo>
                    <a:pt x="0" y="5934"/>
                  </a:lnTo>
                  <a:lnTo>
                    <a:pt x="0" y="8556"/>
                  </a:lnTo>
                  <a:lnTo>
                    <a:pt x="3860" y="14628"/>
                  </a:lnTo>
                  <a:lnTo>
                    <a:pt x="6065" y="12834"/>
                  </a:lnTo>
                  <a:lnTo>
                    <a:pt x="5100" y="8004"/>
                  </a:lnTo>
                  <a:lnTo>
                    <a:pt x="3033"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1" name="Freeform 133">
              <a:extLst>
                <a:ext uri="{FF2B5EF4-FFF2-40B4-BE49-F238E27FC236}">
                  <a16:creationId xmlns:a16="http://schemas.microsoft.com/office/drawing/2014/main" id="{DB372175-26D8-3A6A-8E27-136D03265B85}"/>
                </a:ext>
              </a:extLst>
            </p:cNvPr>
            <p:cNvSpPr/>
            <p:nvPr/>
          </p:nvSpPr>
          <p:spPr>
            <a:xfrm>
              <a:off x="3374800" y="3184959"/>
              <a:ext cx="8455" cy="8782"/>
            </a:xfrm>
            <a:custGeom>
              <a:avLst/>
              <a:gdLst>
                <a:gd name="connsiteX0" fmla="*/ 598 w 8455"/>
                <a:gd name="connsiteY0" fmla="*/ 1694 h 8782"/>
                <a:gd name="connsiteX1" fmla="*/ 1425 w 8455"/>
                <a:gd name="connsiteY1" fmla="*/ 8732 h 8782"/>
                <a:gd name="connsiteX2" fmla="*/ 5698 w 8455"/>
                <a:gd name="connsiteY2" fmla="*/ 5144 h 8782"/>
                <a:gd name="connsiteX3" fmla="*/ 8455 w 8455"/>
                <a:gd name="connsiteY3" fmla="*/ 3212 h 8782"/>
                <a:gd name="connsiteX4" fmla="*/ 598 w 8455"/>
                <a:gd name="connsiteY4" fmla="*/ 1694 h 8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5" h="8782">
                  <a:moveTo>
                    <a:pt x="598" y="1694"/>
                  </a:moveTo>
                  <a:cubicBezTo>
                    <a:pt x="598" y="1694"/>
                    <a:pt x="-1194" y="8180"/>
                    <a:pt x="1425" y="8732"/>
                  </a:cubicBezTo>
                  <a:cubicBezTo>
                    <a:pt x="4044" y="9284"/>
                    <a:pt x="5698" y="5144"/>
                    <a:pt x="5698" y="5144"/>
                  </a:cubicBezTo>
                  <a:lnTo>
                    <a:pt x="8455" y="3212"/>
                  </a:lnTo>
                  <a:cubicBezTo>
                    <a:pt x="8455" y="3212"/>
                    <a:pt x="2804" y="-2860"/>
                    <a:pt x="598" y="169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2" name="Freeform 134">
              <a:extLst>
                <a:ext uri="{FF2B5EF4-FFF2-40B4-BE49-F238E27FC236}">
                  <a16:creationId xmlns:a16="http://schemas.microsoft.com/office/drawing/2014/main" id="{80A9F1BE-4005-4C90-F9D6-D261BBEB3B48}"/>
                </a:ext>
              </a:extLst>
            </p:cNvPr>
            <p:cNvSpPr/>
            <p:nvPr/>
          </p:nvSpPr>
          <p:spPr>
            <a:xfrm>
              <a:off x="3396625" y="3132970"/>
              <a:ext cx="13784" cy="32292"/>
            </a:xfrm>
            <a:custGeom>
              <a:avLst/>
              <a:gdLst>
                <a:gd name="connsiteX0" fmla="*/ 11992 w 13784"/>
                <a:gd name="connsiteY0" fmla="*/ 12972 h 32292"/>
                <a:gd name="connsiteX1" fmla="*/ 11992 w 13784"/>
                <a:gd name="connsiteY1" fmla="*/ 0 h 32292"/>
                <a:gd name="connsiteX2" fmla="*/ 9235 w 13784"/>
                <a:gd name="connsiteY2" fmla="*/ 11454 h 32292"/>
                <a:gd name="connsiteX3" fmla="*/ 6892 w 13784"/>
                <a:gd name="connsiteY3" fmla="*/ 11454 h 32292"/>
                <a:gd name="connsiteX4" fmla="*/ 4273 w 13784"/>
                <a:gd name="connsiteY4" fmla="*/ 12972 h 32292"/>
                <a:gd name="connsiteX5" fmla="*/ 5927 w 13784"/>
                <a:gd name="connsiteY5" fmla="*/ 15594 h 32292"/>
                <a:gd name="connsiteX6" fmla="*/ 4549 w 13784"/>
                <a:gd name="connsiteY6" fmla="*/ 18906 h 32292"/>
                <a:gd name="connsiteX7" fmla="*/ 7581 w 13784"/>
                <a:gd name="connsiteY7" fmla="*/ 21390 h 32292"/>
                <a:gd name="connsiteX8" fmla="*/ 7581 w 13784"/>
                <a:gd name="connsiteY8" fmla="*/ 24012 h 32292"/>
                <a:gd name="connsiteX9" fmla="*/ 4273 w 13784"/>
                <a:gd name="connsiteY9" fmla="*/ 29394 h 32292"/>
                <a:gd name="connsiteX10" fmla="*/ 1792 w 13784"/>
                <a:gd name="connsiteY10" fmla="*/ 28704 h 32292"/>
                <a:gd name="connsiteX11" fmla="*/ 0 w 13784"/>
                <a:gd name="connsiteY11" fmla="*/ 30636 h 32292"/>
                <a:gd name="connsiteX12" fmla="*/ 1792 w 13784"/>
                <a:gd name="connsiteY12" fmla="*/ 32292 h 32292"/>
                <a:gd name="connsiteX13" fmla="*/ 7857 w 13784"/>
                <a:gd name="connsiteY13" fmla="*/ 28152 h 32292"/>
                <a:gd name="connsiteX14" fmla="*/ 9235 w 13784"/>
                <a:gd name="connsiteY14" fmla="*/ 25116 h 32292"/>
                <a:gd name="connsiteX15" fmla="*/ 11717 w 13784"/>
                <a:gd name="connsiteY15" fmla="*/ 21804 h 32292"/>
                <a:gd name="connsiteX16" fmla="*/ 10062 w 13784"/>
                <a:gd name="connsiteY16" fmla="*/ 18906 h 32292"/>
                <a:gd name="connsiteX17" fmla="*/ 13784 w 13784"/>
                <a:gd name="connsiteY17" fmla="*/ 15594 h 32292"/>
                <a:gd name="connsiteX18" fmla="*/ 11992 w 13784"/>
                <a:gd name="connsiteY18" fmla="*/ 12972 h 3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84" h="32292">
                  <a:moveTo>
                    <a:pt x="11992" y="12972"/>
                  </a:moveTo>
                  <a:lnTo>
                    <a:pt x="11992" y="0"/>
                  </a:lnTo>
                  <a:lnTo>
                    <a:pt x="9235" y="11454"/>
                  </a:lnTo>
                  <a:lnTo>
                    <a:pt x="6892" y="11454"/>
                  </a:lnTo>
                  <a:lnTo>
                    <a:pt x="4273" y="12972"/>
                  </a:lnTo>
                  <a:lnTo>
                    <a:pt x="5927" y="15594"/>
                  </a:lnTo>
                  <a:lnTo>
                    <a:pt x="4549" y="18906"/>
                  </a:lnTo>
                  <a:lnTo>
                    <a:pt x="7581" y="21390"/>
                  </a:lnTo>
                  <a:lnTo>
                    <a:pt x="7581" y="24012"/>
                  </a:lnTo>
                  <a:lnTo>
                    <a:pt x="4273" y="29394"/>
                  </a:lnTo>
                  <a:lnTo>
                    <a:pt x="1792" y="28704"/>
                  </a:lnTo>
                  <a:lnTo>
                    <a:pt x="0" y="30636"/>
                  </a:lnTo>
                  <a:lnTo>
                    <a:pt x="1792" y="32292"/>
                  </a:lnTo>
                  <a:lnTo>
                    <a:pt x="7857" y="28152"/>
                  </a:lnTo>
                  <a:lnTo>
                    <a:pt x="9235" y="25116"/>
                  </a:lnTo>
                  <a:lnTo>
                    <a:pt x="11717" y="21804"/>
                  </a:lnTo>
                  <a:lnTo>
                    <a:pt x="10062" y="18906"/>
                  </a:lnTo>
                  <a:lnTo>
                    <a:pt x="13784" y="15594"/>
                  </a:lnTo>
                  <a:lnTo>
                    <a:pt x="11992" y="129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3" name="Freeform 135">
              <a:extLst>
                <a:ext uri="{FF2B5EF4-FFF2-40B4-BE49-F238E27FC236}">
                  <a16:creationId xmlns:a16="http://schemas.microsoft.com/office/drawing/2014/main" id="{B4E9514C-64FF-4E04-6822-0751DBA8818A}"/>
                </a:ext>
              </a:extLst>
            </p:cNvPr>
            <p:cNvSpPr/>
            <p:nvPr/>
          </p:nvSpPr>
          <p:spPr>
            <a:xfrm>
              <a:off x="3382290" y="3245994"/>
              <a:ext cx="7856" cy="4278"/>
            </a:xfrm>
            <a:custGeom>
              <a:avLst/>
              <a:gdLst>
                <a:gd name="connsiteX0" fmla="*/ 2068 w 7856"/>
                <a:gd name="connsiteY0" fmla="*/ 0 h 4278"/>
                <a:gd name="connsiteX1" fmla="*/ 0 w 7856"/>
                <a:gd name="connsiteY1" fmla="*/ 4278 h 4278"/>
                <a:gd name="connsiteX2" fmla="*/ 2068 w 7856"/>
                <a:gd name="connsiteY2" fmla="*/ 4278 h 4278"/>
                <a:gd name="connsiteX3" fmla="*/ 4135 w 7856"/>
                <a:gd name="connsiteY3" fmla="*/ 2484 h 4278"/>
                <a:gd name="connsiteX4" fmla="*/ 7857 w 7856"/>
                <a:gd name="connsiteY4" fmla="*/ 2070 h 4278"/>
                <a:gd name="connsiteX5" fmla="*/ 7030 w 7856"/>
                <a:gd name="connsiteY5" fmla="*/ 0 h 4278"/>
                <a:gd name="connsiteX6" fmla="*/ 2068 w 7856"/>
                <a:gd name="connsiteY6" fmla="*/ 0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6" h="4278">
                  <a:moveTo>
                    <a:pt x="2068" y="0"/>
                  </a:moveTo>
                  <a:lnTo>
                    <a:pt x="0" y="4278"/>
                  </a:lnTo>
                  <a:lnTo>
                    <a:pt x="2068" y="4278"/>
                  </a:lnTo>
                  <a:lnTo>
                    <a:pt x="4135" y="2484"/>
                  </a:lnTo>
                  <a:lnTo>
                    <a:pt x="7857" y="2070"/>
                  </a:lnTo>
                  <a:lnTo>
                    <a:pt x="7030" y="0"/>
                  </a:lnTo>
                  <a:lnTo>
                    <a:pt x="206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4" name="Freeform 136">
              <a:extLst>
                <a:ext uri="{FF2B5EF4-FFF2-40B4-BE49-F238E27FC236}">
                  <a16:creationId xmlns:a16="http://schemas.microsoft.com/office/drawing/2014/main" id="{FF96FE8F-FD0D-D582-7F9A-11E2E2A3369F}"/>
                </a:ext>
              </a:extLst>
            </p:cNvPr>
            <p:cNvSpPr/>
            <p:nvPr/>
          </p:nvSpPr>
          <p:spPr>
            <a:xfrm>
              <a:off x="3390147" y="3195899"/>
              <a:ext cx="4273" cy="5244"/>
            </a:xfrm>
            <a:custGeom>
              <a:avLst/>
              <a:gdLst>
                <a:gd name="connsiteX0" fmla="*/ 0 w 4273"/>
                <a:gd name="connsiteY0" fmla="*/ 3450 h 5244"/>
                <a:gd name="connsiteX1" fmla="*/ 4273 w 4273"/>
                <a:gd name="connsiteY1" fmla="*/ 5244 h 5244"/>
                <a:gd name="connsiteX2" fmla="*/ 4273 w 4273"/>
                <a:gd name="connsiteY2" fmla="*/ 0 h 5244"/>
                <a:gd name="connsiteX3" fmla="*/ 3584 w 4273"/>
                <a:gd name="connsiteY3" fmla="*/ 1104 h 5244"/>
                <a:gd name="connsiteX4" fmla="*/ 0 w 4273"/>
                <a:gd name="connsiteY4" fmla="*/ 3450 h 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5244">
                  <a:moveTo>
                    <a:pt x="0" y="3450"/>
                  </a:moveTo>
                  <a:lnTo>
                    <a:pt x="4273" y="5244"/>
                  </a:lnTo>
                  <a:lnTo>
                    <a:pt x="4273" y="0"/>
                  </a:lnTo>
                  <a:lnTo>
                    <a:pt x="3584" y="1104"/>
                  </a:lnTo>
                  <a:lnTo>
                    <a:pt x="0"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5" name="Freeform 137">
              <a:extLst>
                <a:ext uri="{FF2B5EF4-FFF2-40B4-BE49-F238E27FC236}">
                  <a16:creationId xmlns:a16="http://schemas.microsoft.com/office/drawing/2014/main" id="{3383B648-D2A0-4E4E-BB84-BF0FE3361B7A}"/>
                </a:ext>
              </a:extLst>
            </p:cNvPr>
            <p:cNvSpPr/>
            <p:nvPr/>
          </p:nvSpPr>
          <p:spPr>
            <a:xfrm>
              <a:off x="3392313" y="3123374"/>
              <a:ext cx="8723" cy="9596"/>
            </a:xfrm>
            <a:custGeom>
              <a:avLst/>
              <a:gdLst>
                <a:gd name="connsiteX0" fmla="*/ 3486 w 8723"/>
                <a:gd name="connsiteY0" fmla="*/ 764 h 9596"/>
                <a:gd name="connsiteX1" fmla="*/ 591 w 8723"/>
                <a:gd name="connsiteY1" fmla="*/ 3110 h 9596"/>
                <a:gd name="connsiteX2" fmla="*/ 591 w 8723"/>
                <a:gd name="connsiteY2" fmla="*/ 4352 h 9596"/>
                <a:gd name="connsiteX3" fmla="*/ 3761 w 8723"/>
                <a:gd name="connsiteY3" fmla="*/ 9596 h 9596"/>
                <a:gd name="connsiteX4" fmla="*/ 8724 w 8723"/>
                <a:gd name="connsiteY4" fmla="*/ 3110 h 9596"/>
                <a:gd name="connsiteX5" fmla="*/ 3623 w 8723"/>
                <a:gd name="connsiteY5" fmla="*/ 764 h 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3" h="9596">
                  <a:moveTo>
                    <a:pt x="3486" y="764"/>
                  </a:moveTo>
                  <a:lnTo>
                    <a:pt x="591" y="3110"/>
                  </a:lnTo>
                  <a:lnTo>
                    <a:pt x="591" y="4352"/>
                  </a:lnTo>
                  <a:cubicBezTo>
                    <a:pt x="591" y="4352"/>
                    <a:pt x="-2028" y="9320"/>
                    <a:pt x="3761" y="9596"/>
                  </a:cubicBezTo>
                  <a:lnTo>
                    <a:pt x="8724" y="3110"/>
                  </a:lnTo>
                  <a:cubicBezTo>
                    <a:pt x="8724" y="3110"/>
                    <a:pt x="7897" y="-1858"/>
                    <a:pt x="3623" y="76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6" name="Freeform 138">
              <a:extLst>
                <a:ext uri="{FF2B5EF4-FFF2-40B4-BE49-F238E27FC236}">
                  <a16:creationId xmlns:a16="http://schemas.microsoft.com/office/drawing/2014/main" id="{2149E003-55DD-FD3B-3523-AC684557989F}"/>
                </a:ext>
              </a:extLst>
            </p:cNvPr>
            <p:cNvSpPr/>
            <p:nvPr/>
          </p:nvSpPr>
          <p:spPr>
            <a:xfrm>
              <a:off x="4983870" y="3423464"/>
              <a:ext cx="8437" cy="6682"/>
            </a:xfrm>
            <a:custGeom>
              <a:avLst/>
              <a:gdLst>
                <a:gd name="connsiteX0" fmla="*/ 2068 w 8437"/>
                <a:gd name="connsiteY0" fmla="*/ 0 h 6682"/>
                <a:gd name="connsiteX1" fmla="*/ 0 w 8437"/>
                <a:gd name="connsiteY1" fmla="*/ 966 h 6682"/>
                <a:gd name="connsiteX2" fmla="*/ 3170 w 8437"/>
                <a:gd name="connsiteY2" fmla="*/ 3312 h 6682"/>
                <a:gd name="connsiteX3" fmla="*/ 3584 w 8437"/>
                <a:gd name="connsiteY3" fmla="*/ 6624 h 6682"/>
                <a:gd name="connsiteX4" fmla="*/ 8270 w 8437"/>
                <a:gd name="connsiteY4" fmla="*/ 5658 h 6682"/>
                <a:gd name="connsiteX5" fmla="*/ 2068 w 8437"/>
                <a:gd name="connsiteY5" fmla="*/ 0 h 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37" h="6682">
                  <a:moveTo>
                    <a:pt x="2068" y="0"/>
                  </a:moveTo>
                  <a:lnTo>
                    <a:pt x="0" y="966"/>
                  </a:lnTo>
                  <a:lnTo>
                    <a:pt x="3170" y="3312"/>
                  </a:lnTo>
                  <a:lnTo>
                    <a:pt x="3584" y="6624"/>
                  </a:lnTo>
                  <a:cubicBezTo>
                    <a:pt x="3584" y="6624"/>
                    <a:pt x="6892" y="7038"/>
                    <a:pt x="8270" y="5658"/>
                  </a:cubicBezTo>
                  <a:cubicBezTo>
                    <a:pt x="9649" y="4278"/>
                    <a:pt x="2068" y="0"/>
                    <a:pt x="2068"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7" name="Freeform 139">
              <a:extLst>
                <a:ext uri="{FF2B5EF4-FFF2-40B4-BE49-F238E27FC236}">
                  <a16:creationId xmlns:a16="http://schemas.microsoft.com/office/drawing/2014/main" id="{2C9542BB-A0A4-4E30-B5D7-C90CE71DC54C}"/>
                </a:ext>
              </a:extLst>
            </p:cNvPr>
            <p:cNvSpPr/>
            <p:nvPr/>
          </p:nvSpPr>
          <p:spPr>
            <a:xfrm>
              <a:off x="5000962" y="3416426"/>
              <a:ext cx="275" cy="413"/>
            </a:xfrm>
            <a:custGeom>
              <a:avLst/>
              <a:gdLst>
                <a:gd name="connsiteX0" fmla="*/ 0 w 275"/>
                <a:gd name="connsiteY0" fmla="*/ 0 h 413"/>
                <a:gd name="connsiteX1" fmla="*/ 0 w 275"/>
                <a:gd name="connsiteY1" fmla="*/ 414 h 413"/>
                <a:gd name="connsiteX2" fmla="*/ 276 w 275"/>
                <a:gd name="connsiteY2" fmla="*/ 138 h 413"/>
                <a:gd name="connsiteX3" fmla="*/ 0 w 275"/>
                <a:gd name="connsiteY3" fmla="*/ 0 h 413"/>
              </a:gdLst>
              <a:ahLst/>
              <a:cxnLst>
                <a:cxn ang="0">
                  <a:pos x="connsiteX0" y="connsiteY0"/>
                </a:cxn>
                <a:cxn ang="0">
                  <a:pos x="connsiteX1" y="connsiteY1"/>
                </a:cxn>
                <a:cxn ang="0">
                  <a:pos x="connsiteX2" y="connsiteY2"/>
                </a:cxn>
                <a:cxn ang="0">
                  <a:pos x="connsiteX3" y="connsiteY3"/>
                </a:cxn>
              </a:cxnLst>
              <a:rect l="l" t="t" r="r" b="b"/>
              <a:pathLst>
                <a:path w="275" h="413">
                  <a:moveTo>
                    <a:pt x="0" y="0"/>
                  </a:moveTo>
                  <a:lnTo>
                    <a:pt x="0" y="414"/>
                  </a:lnTo>
                  <a:lnTo>
                    <a:pt x="276" y="138"/>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8" name="Freeform 140">
              <a:extLst>
                <a:ext uri="{FF2B5EF4-FFF2-40B4-BE49-F238E27FC236}">
                  <a16:creationId xmlns:a16="http://schemas.microsoft.com/office/drawing/2014/main" id="{4EAADFBF-F597-0820-FA7C-2722B9D4D020}"/>
                </a:ext>
              </a:extLst>
            </p:cNvPr>
            <p:cNvSpPr/>
            <p:nvPr/>
          </p:nvSpPr>
          <p:spPr>
            <a:xfrm>
              <a:off x="5000962" y="3417392"/>
              <a:ext cx="6478" cy="2759"/>
            </a:xfrm>
            <a:custGeom>
              <a:avLst/>
              <a:gdLst>
                <a:gd name="connsiteX0" fmla="*/ 6479 w 6478"/>
                <a:gd name="connsiteY0" fmla="*/ 2760 h 2759"/>
                <a:gd name="connsiteX1" fmla="*/ 1792 w 6478"/>
                <a:gd name="connsiteY1" fmla="*/ 0 h 2759"/>
                <a:gd name="connsiteX2" fmla="*/ 689 w 6478"/>
                <a:gd name="connsiteY2" fmla="*/ 966 h 2759"/>
                <a:gd name="connsiteX3" fmla="*/ 0 w 6478"/>
                <a:gd name="connsiteY3" fmla="*/ 1104 h 2759"/>
                <a:gd name="connsiteX4" fmla="*/ 0 w 6478"/>
                <a:gd name="connsiteY4" fmla="*/ 1932 h 2759"/>
                <a:gd name="connsiteX5" fmla="*/ 6479 w 6478"/>
                <a:gd name="connsiteY5" fmla="*/ 2760 h 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8" h="2759">
                  <a:moveTo>
                    <a:pt x="6479" y="2760"/>
                  </a:moveTo>
                  <a:lnTo>
                    <a:pt x="1792" y="0"/>
                  </a:lnTo>
                  <a:lnTo>
                    <a:pt x="689" y="966"/>
                  </a:lnTo>
                  <a:cubicBezTo>
                    <a:pt x="689" y="966"/>
                    <a:pt x="276" y="1104"/>
                    <a:pt x="0" y="1104"/>
                  </a:cubicBezTo>
                  <a:lnTo>
                    <a:pt x="0" y="1932"/>
                  </a:lnTo>
                  <a:lnTo>
                    <a:pt x="6479"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39" name="Freeform 141">
              <a:extLst>
                <a:ext uri="{FF2B5EF4-FFF2-40B4-BE49-F238E27FC236}">
                  <a16:creationId xmlns:a16="http://schemas.microsoft.com/office/drawing/2014/main" id="{1C2FE418-D7F5-A381-4562-E3683F5F9CDF}"/>
                </a:ext>
              </a:extLst>
            </p:cNvPr>
            <p:cNvSpPr/>
            <p:nvPr/>
          </p:nvSpPr>
          <p:spPr>
            <a:xfrm>
              <a:off x="3081520" y="2909821"/>
              <a:ext cx="13508" cy="7452"/>
            </a:xfrm>
            <a:custGeom>
              <a:avLst/>
              <a:gdLst>
                <a:gd name="connsiteX0" fmla="*/ 0 w 13508"/>
                <a:gd name="connsiteY0" fmla="*/ 5106 h 7452"/>
                <a:gd name="connsiteX1" fmla="*/ 1516 w 13508"/>
                <a:gd name="connsiteY1" fmla="*/ 7452 h 7452"/>
                <a:gd name="connsiteX2" fmla="*/ 13508 w 13508"/>
                <a:gd name="connsiteY2" fmla="*/ 1242 h 7452"/>
                <a:gd name="connsiteX3" fmla="*/ 10752 w 13508"/>
                <a:gd name="connsiteY3" fmla="*/ 0 h 7452"/>
                <a:gd name="connsiteX4" fmla="*/ 0 w 13508"/>
                <a:gd name="connsiteY4" fmla="*/ 5106 h 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08" h="7452">
                  <a:moveTo>
                    <a:pt x="0" y="5106"/>
                  </a:moveTo>
                  <a:lnTo>
                    <a:pt x="1516" y="7452"/>
                  </a:lnTo>
                  <a:lnTo>
                    <a:pt x="13508" y="1242"/>
                  </a:lnTo>
                  <a:lnTo>
                    <a:pt x="10752" y="0"/>
                  </a:lnTo>
                  <a:lnTo>
                    <a:pt x="0" y="51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0" name="Freeform 142">
              <a:extLst>
                <a:ext uri="{FF2B5EF4-FFF2-40B4-BE49-F238E27FC236}">
                  <a16:creationId xmlns:a16="http://schemas.microsoft.com/office/drawing/2014/main" id="{096831C4-462F-AB97-FF9E-74F553B65F4C}"/>
                </a:ext>
              </a:extLst>
            </p:cNvPr>
            <p:cNvSpPr/>
            <p:nvPr/>
          </p:nvSpPr>
          <p:spPr>
            <a:xfrm>
              <a:off x="4567864" y="3507369"/>
              <a:ext cx="7443" cy="2898"/>
            </a:xfrm>
            <a:custGeom>
              <a:avLst/>
              <a:gdLst>
                <a:gd name="connsiteX0" fmla="*/ 7444 w 7443"/>
                <a:gd name="connsiteY0" fmla="*/ 1518 h 2898"/>
                <a:gd name="connsiteX1" fmla="*/ 5100 w 7443"/>
                <a:gd name="connsiteY1" fmla="*/ 0 h 2898"/>
                <a:gd name="connsiteX2" fmla="*/ 2068 w 7443"/>
                <a:gd name="connsiteY2" fmla="*/ 1518 h 2898"/>
                <a:gd name="connsiteX3" fmla="*/ 0 w 7443"/>
                <a:gd name="connsiteY3" fmla="*/ 0 h 2898"/>
                <a:gd name="connsiteX4" fmla="*/ 0 w 7443"/>
                <a:gd name="connsiteY4" fmla="*/ 2898 h 2898"/>
                <a:gd name="connsiteX5" fmla="*/ 3722 w 7443"/>
                <a:gd name="connsiteY5" fmla="*/ 2898 h 2898"/>
                <a:gd name="connsiteX6" fmla="*/ 7444 w 7443"/>
                <a:gd name="connsiteY6" fmla="*/ 1518 h 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3" h="2898">
                  <a:moveTo>
                    <a:pt x="7444" y="1518"/>
                  </a:moveTo>
                  <a:lnTo>
                    <a:pt x="5100" y="0"/>
                  </a:lnTo>
                  <a:lnTo>
                    <a:pt x="2068" y="1518"/>
                  </a:lnTo>
                  <a:lnTo>
                    <a:pt x="0" y="0"/>
                  </a:lnTo>
                  <a:lnTo>
                    <a:pt x="0" y="2898"/>
                  </a:lnTo>
                  <a:lnTo>
                    <a:pt x="3722" y="2898"/>
                  </a:lnTo>
                  <a:lnTo>
                    <a:pt x="7444"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1" name="Freeform 143">
              <a:extLst>
                <a:ext uri="{FF2B5EF4-FFF2-40B4-BE49-F238E27FC236}">
                  <a16:creationId xmlns:a16="http://schemas.microsoft.com/office/drawing/2014/main" id="{6AB3150C-7F59-4D71-90A8-4FA4AB25919D}"/>
                </a:ext>
              </a:extLst>
            </p:cNvPr>
            <p:cNvSpPr/>
            <p:nvPr/>
          </p:nvSpPr>
          <p:spPr>
            <a:xfrm>
              <a:off x="3341351" y="3015531"/>
              <a:ext cx="9924" cy="12144"/>
            </a:xfrm>
            <a:custGeom>
              <a:avLst/>
              <a:gdLst>
                <a:gd name="connsiteX0" fmla="*/ 4824 w 9924"/>
                <a:gd name="connsiteY0" fmla="*/ 3864 h 12144"/>
                <a:gd name="connsiteX1" fmla="*/ 0 w 9924"/>
                <a:gd name="connsiteY1" fmla="*/ 12144 h 12144"/>
                <a:gd name="connsiteX2" fmla="*/ 7168 w 9924"/>
                <a:gd name="connsiteY2" fmla="*/ 6072 h 12144"/>
                <a:gd name="connsiteX3" fmla="*/ 9925 w 9924"/>
                <a:gd name="connsiteY3" fmla="*/ 2346 h 12144"/>
                <a:gd name="connsiteX4" fmla="*/ 7995 w 9924"/>
                <a:gd name="connsiteY4" fmla="*/ 0 h 12144"/>
                <a:gd name="connsiteX5" fmla="*/ 3860 w 9924"/>
                <a:gd name="connsiteY5" fmla="*/ 1932 h 12144"/>
                <a:gd name="connsiteX6" fmla="*/ 4824 w 9924"/>
                <a:gd name="connsiteY6" fmla="*/ 3864 h 1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24" h="12144">
                  <a:moveTo>
                    <a:pt x="4824" y="3864"/>
                  </a:moveTo>
                  <a:lnTo>
                    <a:pt x="0" y="12144"/>
                  </a:lnTo>
                  <a:lnTo>
                    <a:pt x="7168" y="6072"/>
                  </a:lnTo>
                  <a:lnTo>
                    <a:pt x="9925" y="2346"/>
                  </a:lnTo>
                  <a:lnTo>
                    <a:pt x="7995" y="0"/>
                  </a:lnTo>
                  <a:lnTo>
                    <a:pt x="3860" y="1932"/>
                  </a:lnTo>
                  <a:lnTo>
                    <a:pt x="4824"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2" name="Freeform 144">
              <a:extLst>
                <a:ext uri="{FF2B5EF4-FFF2-40B4-BE49-F238E27FC236}">
                  <a16:creationId xmlns:a16="http://schemas.microsoft.com/office/drawing/2014/main" id="{D9944713-44A7-1D48-F29D-75E17222A94D}"/>
                </a:ext>
              </a:extLst>
            </p:cNvPr>
            <p:cNvSpPr/>
            <p:nvPr/>
          </p:nvSpPr>
          <p:spPr>
            <a:xfrm>
              <a:off x="3149062" y="2915342"/>
              <a:ext cx="6202" cy="7452"/>
            </a:xfrm>
            <a:custGeom>
              <a:avLst/>
              <a:gdLst>
                <a:gd name="connsiteX0" fmla="*/ 965 w 6202"/>
                <a:gd name="connsiteY0" fmla="*/ 7452 h 7452"/>
                <a:gd name="connsiteX1" fmla="*/ 5514 w 6202"/>
                <a:gd name="connsiteY1" fmla="*/ 7452 h 7452"/>
                <a:gd name="connsiteX2" fmla="*/ 6203 w 6202"/>
                <a:gd name="connsiteY2" fmla="*/ 3726 h 7452"/>
                <a:gd name="connsiteX3" fmla="*/ 5514 w 6202"/>
                <a:gd name="connsiteY3" fmla="*/ 0 h 7452"/>
                <a:gd name="connsiteX4" fmla="*/ 0 w 6202"/>
                <a:gd name="connsiteY4" fmla="*/ 3726 h 7452"/>
                <a:gd name="connsiteX5" fmla="*/ 965 w 6202"/>
                <a:gd name="connsiteY5" fmla="*/ 7452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2" h="7452">
                  <a:moveTo>
                    <a:pt x="965" y="7452"/>
                  </a:moveTo>
                  <a:lnTo>
                    <a:pt x="5514" y="7452"/>
                  </a:lnTo>
                  <a:lnTo>
                    <a:pt x="6203" y="3726"/>
                  </a:lnTo>
                  <a:lnTo>
                    <a:pt x="5514" y="0"/>
                  </a:lnTo>
                  <a:lnTo>
                    <a:pt x="0" y="3726"/>
                  </a:lnTo>
                  <a:lnTo>
                    <a:pt x="965" y="745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3" name="Freeform 145">
              <a:extLst>
                <a:ext uri="{FF2B5EF4-FFF2-40B4-BE49-F238E27FC236}">
                  <a16:creationId xmlns:a16="http://schemas.microsoft.com/office/drawing/2014/main" id="{1686C38B-A90C-E984-12FA-1DD5588A43B7}"/>
                </a:ext>
              </a:extLst>
            </p:cNvPr>
            <p:cNvSpPr/>
            <p:nvPr/>
          </p:nvSpPr>
          <p:spPr>
            <a:xfrm>
              <a:off x="3320813" y="3062628"/>
              <a:ext cx="9097" cy="9069"/>
            </a:xfrm>
            <a:custGeom>
              <a:avLst/>
              <a:gdLst>
                <a:gd name="connsiteX0" fmla="*/ 9098 w 9097"/>
                <a:gd name="connsiteY0" fmla="*/ 2170 h 9069"/>
                <a:gd name="connsiteX1" fmla="*/ 4135 w 9097"/>
                <a:gd name="connsiteY1" fmla="*/ 3688 h 9069"/>
                <a:gd name="connsiteX2" fmla="*/ 4135 w 9097"/>
                <a:gd name="connsiteY2" fmla="*/ 514 h 9069"/>
                <a:gd name="connsiteX3" fmla="*/ 0 w 9097"/>
                <a:gd name="connsiteY3" fmla="*/ 2722 h 9069"/>
                <a:gd name="connsiteX4" fmla="*/ 1378 w 9097"/>
                <a:gd name="connsiteY4" fmla="*/ 4792 h 9069"/>
                <a:gd name="connsiteX5" fmla="*/ 0 w 9097"/>
                <a:gd name="connsiteY5" fmla="*/ 9070 h 9069"/>
                <a:gd name="connsiteX6" fmla="*/ 2343 w 9097"/>
                <a:gd name="connsiteY6" fmla="*/ 9070 h 9069"/>
                <a:gd name="connsiteX7" fmla="*/ 4135 w 9097"/>
                <a:gd name="connsiteY7" fmla="*/ 6862 h 9069"/>
                <a:gd name="connsiteX8" fmla="*/ 9098 w 9097"/>
                <a:gd name="connsiteY8" fmla="*/ 3688 h 9069"/>
                <a:gd name="connsiteX9" fmla="*/ 9098 w 9097"/>
                <a:gd name="connsiteY9" fmla="*/ 2170 h 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97" h="9069">
                  <a:moveTo>
                    <a:pt x="9098" y="2170"/>
                  </a:moveTo>
                  <a:lnTo>
                    <a:pt x="4135" y="3688"/>
                  </a:lnTo>
                  <a:lnTo>
                    <a:pt x="4135" y="514"/>
                  </a:lnTo>
                  <a:cubicBezTo>
                    <a:pt x="276" y="-1418"/>
                    <a:pt x="0" y="2722"/>
                    <a:pt x="0" y="2722"/>
                  </a:cubicBezTo>
                  <a:lnTo>
                    <a:pt x="1378" y="4792"/>
                  </a:lnTo>
                  <a:lnTo>
                    <a:pt x="0" y="9070"/>
                  </a:lnTo>
                  <a:lnTo>
                    <a:pt x="2343" y="9070"/>
                  </a:lnTo>
                  <a:lnTo>
                    <a:pt x="4135" y="6862"/>
                  </a:lnTo>
                  <a:lnTo>
                    <a:pt x="9098" y="3688"/>
                  </a:lnTo>
                  <a:lnTo>
                    <a:pt x="9098" y="21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4" name="Freeform 146">
              <a:extLst>
                <a:ext uri="{FF2B5EF4-FFF2-40B4-BE49-F238E27FC236}">
                  <a16:creationId xmlns:a16="http://schemas.microsoft.com/office/drawing/2014/main" id="{9631A0D4-3D82-5103-CA25-BE76C5A438DE}"/>
                </a:ext>
              </a:extLst>
            </p:cNvPr>
            <p:cNvSpPr/>
            <p:nvPr/>
          </p:nvSpPr>
          <p:spPr>
            <a:xfrm>
              <a:off x="3324948" y="3079150"/>
              <a:ext cx="2067" cy="6072"/>
            </a:xfrm>
            <a:custGeom>
              <a:avLst/>
              <a:gdLst>
                <a:gd name="connsiteX0" fmla="*/ 414 w 2067"/>
                <a:gd name="connsiteY0" fmla="*/ 6072 h 6072"/>
                <a:gd name="connsiteX1" fmla="*/ 2068 w 2067"/>
                <a:gd name="connsiteY1" fmla="*/ 828 h 6072"/>
                <a:gd name="connsiteX2" fmla="*/ 0 w 2067"/>
                <a:gd name="connsiteY2" fmla="*/ 0 h 6072"/>
                <a:gd name="connsiteX3" fmla="*/ 414 w 2067"/>
                <a:gd name="connsiteY3" fmla="*/ 6072 h 6072"/>
              </a:gdLst>
              <a:ahLst/>
              <a:cxnLst>
                <a:cxn ang="0">
                  <a:pos x="connsiteX0" y="connsiteY0"/>
                </a:cxn>
                <a:cxn ang="0">
                  <a:pos x="connsiteX1" y="connsiteY1"/>
                </a:cxn>
                <a:cxn ang="0">
                  <a:pos x="connsiteX2" y="connsiteY2"/>
                </a:cxn>
                <a:cxn ang="0">
                  <a:pos x="connsiteX3" y="connsiteY3"/>
                </a:cxn>
              </a:cxnLst>
              <a:rect l="l" t="t" r="r" b="b"/>
              <a:pathLst>
                <a:path w="2067" h="6072">
                  <a:moveTo>
                    <a:pt x="414" y="6072"/>
                  </a:moveTo>
                  <a:lnTo>
                    <a:pt x="2068" y="828"/>
                  </a:lnTo>
                  <a:lnTo>
                    <a:pt x="0" y="0"/>
                  </a:lnTo>
                  <a:lnTo>
                    <a:pt x="414" y="60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5" name="Freeform 147">
              <a:extLst>
                <a:ext uri="{FF2B5EF4-FFF2-40B4-BE49-F238E27FC236}">
                  <a16:creationId xmlns:a16="http://schemas.microsoft.com/office/drawing/2014/main" id="{00321530-0D47-666D-42AA-E770C40F8BA4}"/>
                </a:ext>
              </a:extLst>
            </p:cNvPr>
            <p:cNvSpPr/>
            <p:nvPr/>
          </p:nvSpPr>
          <p:spPr>
            <a:xfrm>
              <a:off x="4650569" y="3212321"/>
              <a:ext cx="4411" cy="2759"/>
            </a:xfrm>
            <a:custGeom>
              <a:avLst/>
              <a:gdLst>
                <a:gd name="connsiteX0" fmla="*/ 1103 w 4411"/>
                <a:gd name="connsiteY0" fmla="*/ 0 h 2759"/>
                <a:gd name="connsiteX1" fmla="*/ 0 w 4411"/>
                <a:gd name="connsiteY1" fmla="*/ 2208 h 2759"/>
                <a:gd name="connsiteX2" fmla="*/ 2895 w 4411"/>
                <a:gd name="connsiteY2" fmla="*/ 2208 h 2759"/>
                <a:gd name="connsiteX3" fmla="*/ 4411 w 4411"/>
                <a:gd name="connsiteY3" fmla="*/ 2760 h 2759"/>
                <a:gd name="connsiteX4" fmla="*/ 3860 w 4411"/>
                <a:gd name="connsiteY4" fmla="*/ 552 h 2759"/>
                <a:gd name="connsiteX5" fmla="*/ 1103 w 4411"/>
                <a:gd name="connsiteY5" fmla="*/ 0 h 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1" h="2759">
                  <a:moveTo>
                    <a:pt x="1103" y="0"/>
                  </a:moveTo>
                  <a:lnTo>
                    <a:pt x="0" y="2208"/>
                  </a:lnTo>
                  <a:lnTo>
                    <a:pt x="2895" y="2208"/>
                  </a:lnTo>
                  <a:lnTo>
                    <a:pt x="4411" y="2760"/>
                  </a:lnTo>
                  <a:lnTo>
                    <a:pt x="3860" y="552"/>
                  </a:lnTo>
                  <a:lnTo>
                    <a:pt x="110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6" name="Freeform 148">
              <a:extLst>
                <a:ext uri="{FF2B5EF4-FFF2-40B4-BE49-F238E27FC236}">
                  <a16:creationId xmlns:a16="http://schemas.microsoft.com/office/drawing/2014/main" id="{CF8946EB-E7EF-0399-49FC-8A4A4F009CDC}"/>
                </a:ext>
              </a:extLst>
            </p:cNvPr>
            <p:cNvSpPr/>
            <p:nvPr/>
          </p:nvSpPr>
          <p:spPr>
            <a:xfrm>
              <a:off x="3152922" y="2939906"/>
              <a:ext cx="3170" cy="2760"/>
            </a:xfrm>
            <a:custGeom>
              <a:avLst/>
              <a:gdLst>
                <a:gd name="connsiteX0" fmla="*/ 0 w 3170"/>
                <a:gd name="connsiteY0" fmla="*/ 1380 h 2760"/>
                <a:gd name="connsiteX1" fmla="*/ 0 w 3170"/>
                <a:gd name="connsiteY1" fmla="*/ 2760 h 2760"/>
                <a:gd name="connsiteX2" fmla="*/ 3170 w 3170"/>
                <a:gd name="connsiteY2" fmla="*/ 2760 h 2760"/>
                <a:gd name="connsiteX3" fmla="*/ 2205 w 3170"/>
                <a:gd name="connsiteY3" fmla="*/ 0 h 2760"/>
                <a:gd name="connsiteX4" fmla="*/ 0 w 3170"/>
                <a:gd name="connsiteY4" fmla="*/ 138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2760">
                  <a:moveTo>
                    <a:pt x="0" y="1380"/>
                  </a:moveTo>
                  <a:lnTo>
                    <a:pt x="0" y="2760"/>
                  </a:lnTo>
                  <a:lnTo>
                    <a:pt x="3170" y="2760"/>
                  </a:lnTo>
                  <a:lnTo>
                    <a:pt x="2205" y="0"/>
                  </a:lnTo>
                  <a:lnTo>
                    <a:pt x="0"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7" name="Freeform 149">
              <a:extLst>
                <a:ext uri="{FF2B5EF4-FFF2-40B4-BE49-F238E27FC236}">
                  <a16:creationId xmlns:a16="http://schemas.microsoft.com/office/drawing/2014/main" id="{0C049B66-1A0F-236C-18D5-619F1A56DFEC}"/>
                </a:ext>
              </a:extLst>
            </p:cNvPr>
            <p:cNvSpPr/>
            <p:nvPr/>
          </p:nvSpPr>
          <p:spPr>
            <a:xfrm>
              <a:off x="3368368" y="3018429"/>
              <a:ext cx="7029" cy="6348"/>
            </a:xfrm>
            <a:custGeom>
              <a:avLst/>
              <a:gdLst>
                <a:gd name="connsiteX0" fmla="*/ 7030 w 7029"/>
                <a:gd name="connsiteY0" fmla="*/ 3036 h 6348"/>
                <a:gd name="connsiteX1" fmla="*/ 5514 w 7029"/>
                <a:gd name="connsiteY1" fmla="*/ 0 h 6348"/>
                <a:gd name="connsiteX2" fmla="*/ 0 w 7029"/>
                <a:gd name="connsiteY2" fmla="*/ 4692 h 6348"/>
                <a:gd name="connsiteX3" fmla="*/ 3860 w 7029"/>
                <a:gd name="connsiteY3" fmla="*/ 6348 h 6348"/>
                <a:gd name="connsiteX4" fmla="*/ 7030 w 7029"/>
                <a:gd name="connsiteY4" fmla="*/ 3036 h 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9" h="6348">
                  <a:moveTo>
                    <a:pt x="7030" y="3036"/>
                  </a:moveTo>
                  <a:lnTo>
                    <a:pt x="5514" y="0"/>
                  </a:lnTo>
                  <a:lnTo>
                    <a:pt x="0" y="4692"/>
                  </a:lnTo>
                  <a:lnTo>
                    <a:pt x="3860" y="6348"/>
                  </a:lnTo>
                  <a:lnTo>
                    <a:pt x="7030"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8" name="Freeform 150">
              <a:extLst>
                <a:ext uri="{FF2B5EF4-FFF2-40B4-BE49-F238E27FC236}">
                  <a16:creationId xmlns:a16="http://schemas.microsoft.com/office/drawing/2014/main" id="{52B7BFCC-78F9-C191-1654-27210C1BEAD8}"/>
                </a:ext>
              </a:extLst>
            </p:cNvPr>
            <p:cNvSpPr/>
            <p:nvPr/>
          </p:nvSpPr>
          <p:spPr>
            <a:xfrm>
              <a:off x="4585784" y="3511923"/>
              <a:ext cx="18746" cy="8556"/>
            </a:xfrm>
            <a:custGeom>
              <a:avLst/>
              <a:gdLst>
                <a:gd name="connsiteX0" fmla="*/ 9373 w 18746"/>
                <a:gd name="connsiteY0" fmla="*/ 966 h 8556"/>
                <a:gd name="connsiteX1" fmla="*/ 7443 w 18746"/>
                <a:gd name="connsiteY1" fmla="*/ 3312 h 8556"/>
                <a:gd name="connsiteX2" fmla="*/ 0 w 18746"/>
                <a:gd name="connsiteY2" fmla="*/ 3312 h 8556"/>
                <a:gd name="connsiteX3" fmla="*/ 7857 w 18746"/>
                <a:gd name="connsiteY3" fmla="*/ 8556 h 8556"/>
                <a:gd name="connsiteX4" fmla="*/ 13233 w 18746"/>
                <a:gd name="connsiteY4" fmla="*/ 6486 h 8556"/>
                <a:gd name="connsiteX5" fmla="*/ 18746 w 18746"/>
                <a:gd name="connsiteY5" fmla="*/ 1656 h 8556"/>
                <a:gd name="connsiteX6" fmla="*/ 15025 w 18746"/>
                <a:gd name="connsiteY6" fmla="*/ 1656 h 8556"/>
                <a:gd name="connsiteX7" fmla="*/ 14060 w 18746"/>
                <a:gd name="connsiteY7" fmla="*/ 0 h 8556"/>
                <a:gd name="connsiteX8" fmla="*/ 11992 w 18746"/>
                <a:gd name="connsiteY8" fmla="*/ 1656 h 8556"/>
                <a:gd name="connsiteX9" fmla="*/ 13922 w 18746"/>
                <a:gd name="connsiteY9" fmla="*/ 3312 h 8556"/>
                <a:gd name="connsiteX10" fmla="*/ 9373 w 18746"/>
                <a:gd name="connsiteY10" fmla="*/ 3864 h 8556"/>
                <a:gd name="connsiteX11" fmla="*/ 9373 w 18746"/>
                <a:gd name="connsiteY11" fmla="*/ 966 h 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46" h="8556">
                  <a:moveTo>
                    <a:pt x="9373" y="966"/>
                  </a:moveTo>
                  <a:lnTo>
                    <a:pt x="7443" y="3312"/>
                  </a:lnTo>
                  <a:lnTo>
                    <a:pt x="0" y="3312"/>
                  </a:lnTo>
                  <a:lnTo>
                    <a:pt x="7857" y="8556"/>
                  </a:lnTo>
                  <a:lnTo>
                    <a:pt x="13233" y="6486"/>
                  </a:lnTo>
                  <a:lnTo>
                    <a:pt x="18746" y="1656"/>
                  </a:lnTo>
                  <a:lnTo>
                    <a:pt x="15025" y="1656"/>
                  </a:lnTo>
                  <a:lnTo>
                    <a:pt x="14060" y="0"/>
                  </a:lnTo>
                  <a:lnTo>
                    <a:pt x="11992" y="1656"/>
                  </a:lnTo>
                  <a:lnTo>
                    <a:pt x="13922" y="3312"/>
                  </a:lnTo>
                  <a:lnTo>
                    <a:pt x="9373" y="3864"/>
                  </a:lnTo>
                  <a:lnTo>
                    <a:pt x="9373" y="9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49" name="Freeform 151">
              <a:extLst>
                <a:ext uri="{FF2B5EF4-FFF2-40B4-BE49-F238E27FC236}">
                  <a16:creationId xmlns:a16="http://schemas.microsoft.com/office/drawing/2014/main" id="{6C1E9D8F-D5AB-14BB-74D0-BD59A61AA8C1}"/>
                </a:ext>
              </a:extLst>
            </p:cNvPr>
            <p:cNvSpPr/>
            <p:nvPr/>
          </p:nvSpPr>
          <p:spPr>
            <a:xfrm>
              <a:off x="3324948" y="3042855"/>
              <a:ext cx="9924" cy="16422"/>
            </a:xfrm>
            <a:custGeom>
              <a:avLst/>
              <a:gdLst>
                <a:gd name="connsiteX0" fmla="*/ 8546 w 9924"/>
                <a:gd name="connsiteY0" fmla="*/ 0 h 16422"/>
                <a:gd name="connsiteX1" fmla="*/ 0 w 9924"/>
                <a:gd name="connsiteY1" fmla="*/ 9384 h 16422"/>
                <a:gd name="connsiteX2" fmla="*/ 0 w 9924"/>
                <a:gd name="connsiteY2" fmla="*/ 11730 h 16422"/>
                <a:gd name="connsiteX3" fmla="*/ 1378 w 9924"/>
                <a:gd name="connsiteY3" fmla="*/ 14076 h 16422"/>
                <a:gd name="connsiteX4" fmla="*/ 2757 w 9924"/>
                <a:gd name="connsiteY4" fmla="*/ 14352 h 16422"/>
                <a:gd name="connsiteX5" fmla="*/ 4411 w 9924"/>
                <a:gd name="connsiteY5" fmla="*/ 16422 h 16422"/>
                <a:gd name="connsiteX6" fmla="*/ 6341 w 9924"/>
                <a:gd name="connsiteY6" fmla="*/ 16422 h 16422"/>
                <a:gd name="connsiteX7" fmla="*/ 6341 w 9924"/>
                <a:gd name="connsiteY7" fmla="*/ 11316 h 16422"/>
                <a:gd name="connsiteX8" fmla="*/ 9925 w 9924"/>
                <a:gd name="connsiteY8" fmla="*/ 9384 h 16422"/>
                <a:gd name="connsiteX9" fmla="*/ 8546 w 9924"/>
                <a:gd name="connsiteY9" fmla="*/ 7038 h 16422"/>
                <a:gd name="connsiteX10" fmla="*/ 6479 w 9924"/>
                <a:gd name="connsiteY10" fmla="*/ 7590 h 16422"/>
                <a:gd name="connsiteX11" fmla="*/ 5651 w 9924"/>
                <a:gd name="connsiteY11" fmla="*/ 9660 h 16422"/>
                <a:gd name="connsiteX12" fmla="*/ 4411 w 9924"/>
                <a:gd name="connsiteY12" fmla="*/ 11316 h 16422"/>
                <a:gd name="connsiteX13" fmla="*/ 2757 w 9924"/>
                <a:gd name="connsiteY13" fmla="*/ 9660 h 16422"/>
                <a:gd name="connsiteX14" fmla="*/ 8546 w 9924"/>
                <a:gd name="connsiteY14" fmla="*/ 1932 h 16422"/>
                <a:gd name="connsiteX15" fmla="*/ 8546 w 9924"/>
                <a:gd name="connsiteY15" fmla="*/ 0 h 16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24" h="16422">
                  <a:moveTo>
                    <a:pt x="8546" y="0"/>
                  </a:moveTo>
                  <a:lnTo>
                    <a:pt x="0" y="9384"/>
                  </a:lnTo>
                  <a:lnTo>
                    <a:pt x="0" y="11730"/>
                  </a:lnTo>
                  <a:lnTo>
                    <a:pt x="1378" y="14076"/>
                  </a:lnTo>
                  <a:lnTo>
                    <a:pt x="2757" y="14352"/>
                  </a:lnTo>
                  <a:lnTo>
                    <a:pt x="4411" y="16422"/>
                  </a:lnTo>
                  <a:lnTo>
                    <a:pt x="6341" y="16422"/>
                  </a:lnTo>
                  <a:lnTo>
                    <a:pt x="6341" y="11316"/>
                  </a:lnTo>
                  <a:lnTo>
                    <a:pt x="9925" y="9384"/>
                  </a:lnTo>
                  <a:lnTo>
                    <a:pt x="8546" y="7038"/>
                  </a:lnTo>
                  <a:lnTo>
                    <a:pt x="6479" y="7590"/>
                  </a:lnTo>
                  <a:lnTo>
                    <a:pt x="5651" y="9660"/>
                  </a:lnTo>
                  <a:lnTo>
                    <a:pt x="4411" y="11316"/>
                  </a:lnTo>
                  <a:lnTo>
                    <a:pt x="2757" y="9660"/>
                  </a:lnTo>
                  <a:lnTo>
                    <a:pt x="8546" y="1932"/>
                  </a:lnTo>
                  <a:lnTo>
                    <a:pt x="854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0" name="Freeform 152">
              <a:extLst>
                <a:ext uri="{FF2B5EF4-FFF2-40B4-BE49-F238E27FC236}">
                  <a16:creationId xmlns:a16="http://schemas.microsoft.com/office/drawing/2014/main" id="{FD26C3CB-C7FA-7766-3917-644541E67659}"/>
                </a:ext>
              </a:extLst>
            </p:cNvPr>
            <p:cNvSpPr/>
            <p:nvPr/>
          </p:nvSpPr>
          <p:spPr>
            <a:xfrm>
              <a:off x="3356927" y="2989172"/>
              <a:ext cx="3446" cy="5796"/>
            </a:xfrm>
            <a:custGeom>
              <a:avLst/>
              <a:gdLst>
                <a:gd name="connsiteX0" fmla="*/ 1654 w 3446"/>
                <a:gd name="connsiteY0" fmla="*/ 0 h 5796"/>
                <a:gd name="connsiteX1" fmla="*/ 0 w 3446"/>
                <a:gd name="connsiteY1" fmla="*/ 3174 h 5796"/>
                <a:gd name="connsiteX2" fmla="*/ 0 w 3446"/>
                <a:gd name="connsiteY2" fmla="*/ 5796 h 5796"/>
                <a:gd name="connsiteX3" fmla="*/ 3446 w 3446"/>
                <a:gd name="connsiteY3" fmla="*/ 5796 h 5796"/>
                <a:gd name="connsiteX4" fmla="*/ 1654 w 3446"/>
                <a:gd name="connsiteY4" fmla="*/ 0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5796">
                  <a:moveTo>
                    <a:pt x="1654" y="0"/>
                  </a:moveTo>
                  <a:lnTo>
                    <a:pt x="0" y="3174"/>
                  </a:lnTo>
                  <a:lnTo>
                    <a:pt x="0" y="5796"/>
                  </a:lnTo>
                  <a:lnTo>
                    <a:pt x="3446" y="5796"/>
                  </a:lnTo>
                  <a:lnTo>
                    <a:pt x="165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1" name="Freeform 153">
              <a:extLst>
                <a:ext uri="{FF2B5EF4-FFF2-40B4-BE49-F238E27FC236}">
                  <a16:creationId xmlns:a16="http://schemas.microsoft.com/office/drawing/2014/main" id="{8C5367F7-B94B-2BD7-7CEA-F075D1D92136}"/>
                </a:ext>
              </a:extLst>
            </p:cNvPr>
            <p:cNvSpPr/>
            <p:nvPr/>
          </p:nvSpPr>
          <p:spPr>
            <a:xfrm>
              <a:off x="3347554" y="2998281"/>
              <a:ext cx="7443" cy="7866"/>
            </a:xfrm>
            <a:custGeom>
              <a:avLst/>
              <a:gdLst>
                <a:gd name="connsiteX0" fmla="*/ 2757 w 7443"/>
                <a:gd name="connsiteY0" fmla="*/ 5520 h 7866"/>
                <a:gd name="connsiteX1" fmla="*/ 5100 w 7443"/>
                <a:gd name="connsiteY1" fmla="*/ 7866 h 7866"/>
                <a:gd name="connsiteX2" fmla="*/ 7443 w 7443"/>
                <a:gd name="connsiteY2" fmla="*/ 4692 h 7866"/>
                <a:gd name="connsiteX3" fmla="*/ 2757 w 7443"/>
                <a:gd name="connsiteY3" fmla="*/ 0 h 7866"/>
                <a:gd name="connsiteX4" fmla="*/ 0 w 7443"/>
                <a:gd name="connsiteY4" fmla="*/ 1380 h 7866"/>
                <a:gd name="connsiteX5" fmla="*/ 965 w 7443"/>
                <a:gd name="connsiteY5" fmla="*/ 5520 h 7866"/>
                <a:gd name="connsiteX6" fmla="*/ 2757 w 7443"/>
                <a:gd name="connsiteY6" fmla="*/ 5520 h 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3" h="7866">
                  <a:moveTo>
                    <a:pt x="2757" y="5520"/>
                  </a:moveTo>
                  <a:lnTo>
                    <a:pt x="5100" y="7866"/>
                  </a:lnTo>
                  <a:lnTo>
                    <a:pt x="7443" y="4692"/>
                  </a:lnTo>
                  <a:lnTo>
                    <a:pt x="2757" y="0"/>
                  </a:lnTo>
                  <a:lnTo>
                    <a:pt x="0" y="1380"/>
                  </a:lnTo>
                  <a:lnTo>
                    <a:pt x="965" y="5520"/>
                  </a:lnTo>
                  <a:lnTo>
                    <a:pt x="2757" y="552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2" name="Freeform 154">
              <a:extLst>
                <a:ext uri="{FF2B5EF4-FFF2-40B4-BE49-F238E27FC236}">
                  <a16:creationId xmlns:a16="http://schemas.microsoft.com/office/drawing/2014/main" id="{65731CF1-F4DD-0F81-6F99-6A80BA6737BE}"/>
                </a:ext>
              </a:extLst>
            </p:cNvPr>
            <p:cNvSpPr/>
            <p:nvPr/>
          </p:nvSpPr>
          <p:spPr>
            <a:xfrm>
              <a:off x="4866705" y="3900398"/>
              <a:ext cx="7443" cy="12282"/>
            </a:xfrm>
            <a:custGeom>
              <a:avLst/>
              <a:gdLst>
                <a:gd name="connsiteX0" fmla="*/ 0 w 7443"/>
                <a:gd name="connsiteY0" fmla="*/ 11592 h 12282"/>
                <a:gd name="connsiteX1" fmla="*/ 1378 w 7443"/>
                <a:gd name="connsiteY1" fmla="*/ 12282 h 12282"/>
                <a:gd name="connsiteX2" fmla="*/ 1378 w 7443"/>
                <a:gd name="connsiteY2" fmla="*/ 6072 h 12282"/>
                <a:gd name="connsiteX3" fmla="*/ 4687 w 7443"/>
                <a:gd name="connsiteY3" fmla="*/ 6072 h 12282"/>
                <a:gd name="connsiteX4" fmla="*/ 7443 w 7443"/>
                <a:gd name="connsiteY4" fmla="*/ 3726 h 12282"/>
                <a:gd name="connsiteX5" fmla="*/ 7443 w 7443"/>
                <a:gd name="connsiteY5" fmla="*/ 1794 h 12282"/>
                <a:gd name="connsiteX6" fmla="*/ 276 w 7443"/>
                <a:gd name="connsiteY6" fmla="*/ 0 h 12282"/>
                <a:gd name="connsiteX7" fmla="*/ 138 w 7443"/>
                <a:gd name="connsiteY7" fmla="*/ 138 h 12282"/>
                <a:gd name="connsiteX8" fmla="*/ 0 w 7443"/>
                <a:gd name="connsiteY8" fmla="*/ 11592 h 1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3" h="12282">
                  <a:moveTo>
                    <a:pt x="0" y="11592"/>
                  </a:moveTo>
                  <a:lnTo>
                    <a:pt x="1378" y="12282"/>
                  </a:lnTo>
                  <a:lnTo>
                    <a:pt x="1378" y="6072"/>
                  </a:lnTo>
                  <a:lnTo>
                    <a:pt x="4687" y="6072"/>
                  </a:lnTo>
                  <a:lnTo>
                    <a:pt x="7443" y="3726"/>
                  </a:lnTo>
                  <a:lnTo>
                    <a:pt x="7443" y="1794"/>
                  </a:lnTo>
                  <a:lnTo>
                    <a:pt x="276" y="0"/>
                  </a:lnTo>
                  <a:lnTo>
                    <a:pt x="138" y="138"/>
                  </a:lnTo>
                  <a:lnTo>
                    <a:pt x="0" y="115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3" name="Freeform 155">
              <a:extLst>
                <a:ext uri="{FF2B5EF4-FFF2-40B4-BE49-F238E27FC236}">
                  <a16:creationId xmlns:a16="http://schemas.microsoft.com/office/drawing/2014/main" id="{723919D7-B0C0-05E7-B133-CF10F1B11BD3}"/>
                </a:ext>
              </a:extLst>
            </p:cNvPr>
            <p:cNvSpPr/>
            <p:nvPr/>
          </p:nvSpPr>
          <p:spPr>
            <a:xfrm>
              <a:off x="3329910" y="3093318"/>
              <a:ext cx="7889" cy="4708"/>
            </a:xfrm>
            <a:custGeom>
              <a:avLst/>
              <a:gdLst>
                <a:gd name="connsiteX0" fmla="*/ 7857 w 7889"/>
                <a:gd name="connsiteY0" fmla="*/ 4462 h 4708"/>
                <a:gd name="connsiteX1" fmla="*/ 4962 w 7889"/>
                <a:gd name="connsiteY1" fmla="*/ 1840 h 4708"/>
                <a:gd name="connsiteX2" fmla="*/ 0 w 7889"/>
                <a:gd name="connsiteY2" fmla="*/ 1840 h 4708"/>
                <a:gd name="connsiteX3" fmla="*/ 7857 w 7889"/>
                <a:gd name="connsiteY3" fmla="*/ 4462 h 4708"/>
              </a:gdLst>
              <a:ahLst/>
              <a:cxnLst>
                <a:cxn ang="0">
                  <a:pos x="connsiteX0" y="connsiteY0"/>
                </a:cxn>
                <a:cxn ang="0">
                  <a:pos x="connsiteX1" y="connsiteY1"/>
                </a:cxn>
                <a:cxn ang="0">
                  <a:pos x="connsiteX2" y="connsiteY2"/>
                </a:cxn>
                <a:cxn ang="0">
                  <a:pos x="connsiteX3" y="connsiteY3"/>
                </a:cxn>
              </a:cxnLst>
              <a:rect l="l" t="t" r="r" b="b"/>
              <a:pathLst>
                <a:path w="7889" h="4708">
                  <a:moveTo>
                    <a:pt x="7857" y="4462"/>
                  </a:moveTo>
                  <a:cubicBezTo>
                    <a:pt x="7857" y="4462"/>
                    <a:pt x="8408" y="2254"/>
                    <a:pt x="4962" y="1840"/>
                  </a:cubicBezTo>
                  <a:cubicBezTo>
                    <a:pt x="4962" y="1840"/>
                    <a:pt x="827" y="-2300"/>
                    <a:pt x="0" y="1840"/>
                  </a:cubicBezTo>
                  <a:cubicBezTo>
                    <a:pt x="0" y="1840"/>
                    <a:pt x="1792" y="5704"/>
                    <a:pt x="7857" y="446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4" name="Freeform 156">
              <a:extLst>
                <a:ext uri="{FF2B5EF4-FFF2-40B4-BE49-F238E27FC236}">
                  <a16:creationId xmlns:a16="http://schemas.microsoft.com/office/drawing/2014/main" id="{591A1997-277A-B6C2-09A3-DBD97C6BE43F}"/>
                </a:ext>
              </a:extLst>
            </p:cNvPr>
            <p:cNvSpPr/>
            <p:nvPr/>
          </p:nvSpPr>
          <p:spPr>
            <a:xfrm>
              <a:off x="3157057" y="2959502"/>
              <a:ext cx="3721" cy="5106"/>
            </a:xfrm>
            <a:custGeom>
              <a:avLst/>
              <a:gdLst>
                <a:gd name="connsiteX0" fmla="*/ 3722 w 3721"/>
                <a:gd name="connsiteY0" fmla="*/ 5106 h 5106"/>
                <a:gd name="connsiteX1" fmla="*/ 1516 w 3721"/>
                <a:gd name="connsiteY1" fmla="*/ 0 h 5106"/>
                <a:gd name="connsiteX2" fmla="*/ 0 w 3721"/>
                <a:gd name="connsiteY2" fmla="*/ 2622 h 5106"/>
                <a:gd name="connsiteX3" fmla="*/ 1516 w 3721"/>
                <a:gd name="connsiteY3" fmla="*/ 5106 h 5106"/>
                <a:gd name="connsiteX4" fmla="*/ 3722 w 3721"/>
                <a:gd name="connsiteY4" fmla="*/ 5106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5106">
                  <a:moveTo>
                    <a:pt x="3722" y="5106"/>
                  </a:moveTo>
                  <a:lnTo>
                    <a:pt x="1516" y="0"/>
                  </a:lnTo>
                  <a:lnTo>
                    <a:pt x="0" y="2622"/>
                  </a:lnTo>
                  <a:lnTo>
                    <a:pt x="1516" y="5106"/>
                  </a:lnTo>
                  <a:lnTo>
                    <a:pt x="3722" y="51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5" name="Freeform 157">
              <a:extLst>
                <a:ext uri="{FF2B5EF4-FFF2-40B4-BE49-F238E27FC236}">
                  <a16:creationId xmlns:a16="http://schemas.microsoft.com/office/drawing/2014/main" id="{97D33590-3B88-2EF1-FD8F-9D782590E1C9}"/>
                </a:ext>
              </a:extLst>
            </p:cNvPr>
            <p:cNvSpPr/>
            <p:nvPr/>
          </p:nvSpPr>
          <p:spPr>
            <a:xfrm>
              <a:off x="3308131" y="3026390"/>
              <a:ext cx="26741" cy="8185"/>
            </a:xfrm>
            <a:custGeom>
              <a:avLst/>
              <a:gdLst>
                <a:gd name="connsiteX0" fmla="*/ 0 w 26741"/>
                <a:gd name="connsiteY0" fmla="*/ 5839 h 8185"/>
                <a:gd name="connsiteX1" fmla="*/ 1792 w 26741"/>
                <a:gd name="connsiteY1" fmla="*/ 6805 h 8185"/>
                <a:gd name="connsiteX2" fmla="*/ 23571 w 26741"/>
                <a:gd name="connsiteY2" fmla="*/ 8185 h 8185"/>
                <a:gd name="connsiteX3" fmla="*/ 26741 w 26741"/>
                <a:gd name="connsiteY3" fmla="*/ 3079 h 8185"/>
                <a:gd name="connsiteX4" fmla="*/ 0 w 26741"/>
                <a:gd name="connsiteY4" fmla="*/ 5839 h 8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41" h="8185">
                  <a:moveTo>
                    <a:pt x="0" y="5839"/>
                  </a:moveTo>
                  <a:lnTo>
                    <a:pt x="1792" y="6805"/>
                  </a:lnTo>
                  <a:cubicBezTo>
                    <a:pt x="17506" y="-3269"/>
                    <a:pt x="23571" y="8185"/>
                    <a:pt x="23571" y="8185"/>
                  </a:cubicBezTo>
                  <a:lnTo>
                    <a:pt x="26741" y="3079"/>
                  </a:lnTo>
                  <a:cubicBezTo>
                    <a:pt x="6892" y="-5201"/>
                    <a:pt x="0" y="5839"/>
                    <a:pt x="0" y="583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6" name="Freeform 158">
              <a:extLst>
                <a:ext uri="{FF2B5EF4-FFF2-40B4-BE49-F238E27FC236}">
                  <a16:creationId xmlns:a16="http://schemas.microsoft.com/office/drawing/2014/main" id="{251B0F65-AEA3-0D03-5BDE-652E255DF4CC}"/>
                </a:ext>
              </a:extLst>
            </p:cNvPr>
            <p:cNvSpPr/>
            <p:nvPr/>
          </p:nvSpPr>
          <p:spPr>
            <a:xfrm>
              <a:off x="3877141" y="4208142"/>
              <a:ext cx="20951" cy="18078"/>
            </a:xfrm>
            <a:custGeom>
              <a:avLst/>
              <a:gdLst>
                <a:gd name="connsiteX0" fmla="*/ 18746 w 20951"/>
                <a:gd name="connsiteY0" fmla="*/ 0 h 18078"/>
                <a:gd name="connsiteX1" fmla="*/ 18471 w 20951"/>
                <a:gd name="connsiteY1" fmla="*/ 0 h 18078"/>
                <a:gd name="connsiteX2" fmla="*/ 17092 w 20951"/>
                <a:gd name="connsiteY2" fmla="*/ 2760 h 18078"/>
                <a:gd name="connsiteX3" fmla="*/ 16679 w 20951"/>
                <a:gd name="connsiteY3" fmla="*/ 5382 h 18078"/>
                <a:gd name="connsiteX4" fmla="*/ 9511 w 20951"/>
                <a:gd name="connsiteY4" fmla="*/ 6624 h 18078"/>
                <a:gd name="connsiteX5" fmla="*/ 0 w 20951"/>
                <a:gd name="connsiteY5" fmla="*/ 18078 h 18078"/>
                <a:gd name="connsiteX6" fmla="*/ 16265 w 20951"/>
                <a:gd name="connsiteY6" fmla="*/ 11316 h 18078"/>
                <a:gd name="connsiteX7" fmla="*/ 19987 w 20951"/>
                <a:gd name="connsiteY7" fmla="*/ 5796 h 18078"/>
                <a:gd name="connsiteX8" fmla="*/ 19987 w 20951"/>
                <a:gd name="connsiteY8" fmla="*/ 3174 h 18078"/>
                <a:gd name="connsiteX9" fmla="*/ 20952 w 20951"/>
                <a:gd name="connsiteY9" fmla="*/ 2208 h 18078"/>
                <a:gd name="connsiteX10" fmla="*/ 20814 w 20951"/>
                <a:gd name="connsiteY10" fmla="*/ 2208 h 18078"/>
                <a:gd name="connsiteX11" fmla="*/ 18746 w 20951"/>
                <a:gd name="connsiteY11" fmla="*/ 0 h 18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51" h="18078">
                  <a:moveTo>
                    <a:pt x="18746" y="0"/>
                  </a:moveTo>
                  <a:lnTo>
                    <a:pt x="18471" y="0"/>
                  </a:lnTo>
                  <a:lnTo>
                    <a:pt x="17092" y="2760"/>
                  </a:lnTo>
                  <a:lnTo>
                    <a:pt x="16679" y="5382"/>
                  </a:lnTo>
                  <a:lnTo>
                    <a:pt x="9511" y="6624"/>
                  </a:lnTo>
                  <a:lnTo>
                    <a:pt x="0" y="18078"/>
                  </a:lnTo>
                  <a:lnTo>
                    <a:pt x="16265" y="11316"/>
                  </a:lnTo>
                  <a:lnTo>
                    <a:pt x="19987" y="5796"/>
                  </a:lnTo>
                  <a:lnTo>
                    <a:pt x="19987" y="3174"/>
                  </a:lnTo>
                  <a:lnTo>
                    <a:pt x="20952" y="2208"/>
                  </a:lnTo>
                  <a:lnTo>
                    <a:pt x="20814" y="2208"/>
                  </a:lnTo>
                  <a:lnTo>
                    <a:pt x="1874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7" name="Freeform 159">
              <a:extLst>
                <a:ext uri="{FF2B5EF4-FFF2-40B4-BE49-F238E27FC236}">
                  <a16:creationId xmlns:a16="http://schemas.microsoft.com/office/drawing/2014/main" id="{10FBEE0E-0755-9D23-56F4-BD9726B78A4E}"/>
                </a:ext>
              </a:extLst>
            </p:cNvPr>
            <p:cNvSpPr/>
            <p:nvPr/>
          </p:nvSpPr>
          <p:spPr>
            <a:xfrm>
              <a:off x="3311715" y="2985032"/>
              <a:ext cx="14611" cy="5382"/>
            </a:xfrm>
            <a:custGeom>
              <a:avLst/>
              <a:gdLst>
                <a:gd name="connsiteX0" fmla="*/ 9787 w 14611"/>
                <a:gd name="connsiteY0" fmla="*/ 5382 h 5382"/>
                <a:gd name="connsiteX1" fmla="*/ 10752 w 14611"/>
                <a:gd name="connsiteY1" fmla="*/ 4140 h 5382"/>
                <a:gd name="connsiteX2" fmla="*/ 14611 w 14611"/>
                <a:gd name="connsiteY2" fmla="*/ 0 h 5382"/>
                <a:gd name="connsiteX3" fmla="*/ 8960 w 14611"/>
                <a:gd name="connsiteY3" fmla="*/ 2760 h 5382"/>
                <a:gd name="connsiteX4" fmla="*/ 7306 w 14611"/>
                <a:gd name="connsiteY4" fmla="*/ 1380 h 5382"/>
                <a:gd name="connsiteX5" fmla="*/ 6065 w 14611"/>
                <a:gd name="connsiteY5" fmla="*/ 2760 h 5382"/>
                <a:gd name="connsiteX6" fmla="*/ 2205 w 14611"/>
                <a:gd name="connsiteY6" fmla="*/ 1380 h 5382"/>
                <a:gd name="connsiteX7" fmla="*/ 0 w 14611"/>
                <a:gd name="connsiteY7" fmla="*/ 1242 h 5382"/>
                <a:gd name="connsiteX8" fmla="*/ 5100 w 14611"/>
                <a:gd name="connsiteY8" fmla="*/ 5382 h 5382"/>
                <a:gd name="connsiteX9" fmla="*/ 9787 w 14611"/>
                <a:gd name="connsiteY9" fmla="*/ 5382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11" h="5382">
                  <a:moveTo>
                    <a:pt x="9787" y="5382"/>
                  </a:moveTo>
                  <a:lnTo>
                    <a:pt x="10752" y="4140"/>
                  </a:lnTo>
                  <a:lnTo>
                    <a:pt x="14611" y="0"/>
                  </a:lnTo>
                  <a:lnTo>
                    <a:pt x="8960" y="2760"/>
                  </a:lnTo>
                  <a:lnTo>
                    <a:pt x="7306" y="1380"/>
                  </a:lnTo>
                  <a:lnTo>
                    <a:pt x="6065" y="2760"/>
                  </a:lnTo>
                  <a:lnTo>
                    <a:pt x="2205" y="1380"/>
                  </a:lnTo>
                  <a:lnTo>
                    <a:pt x="0" y="1242"/>
                  </a:lnTo>
                  <a:lnTo>
                    <a:pt x="5100" y="5382"/>
                  </a:lnTo>
                  <a:lnTo>
                    <a:pt x="9787" y="538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8" name="Freeform 160">
              <a:extLst>
                <a:ext uri="{FF2B5EF4-FFF2-40B4-BE49-F238E27FC236}">
                  <a16:creationId xmlns:a16="http://schemas.microsoft.com/office/drawing/2014/main" id="{66377854-4E37-0B99-5886-6950AE5724A5}"/>
                </a:ext>
              </a:extLst>
            </p:cNvPr>
            <p:cNvSpPr/>
            <p:nvPr/>
          </p:nvSpPr>
          <p:spPr>
            <a:xfrm>
              <a:off x="3338318" y="3013737"/>
              <a:ext cx="3032" cy="3312"/>
            </a:xfrm>
            <a:custGeom>
              <a:avLst/>
              <a:gdLst>
                <a:gd name="connsiteX0" fmla="*/ 3033 w 3032"/>
                <a:gd name="connsiteY0" fmla="*/ 0 h 3312"/>
                <a:gd name="connsiteX1" fmla="*/ 0 w 3032"/>
                <a:gd name="connsiteY1" fmla="*/ 1656 h 3312"/>
                <a:gd name="connsiteX2" fmla="*/ 3033 w 3032"/>
                <a:gd name="connsiteY2" fmla="*/ 3312 h 3312"/>
                <a:gd name="connsiteX3" fmla="*/ 3033 w 3032"/>
                <a:gd name="connsiteY3" fmla="*/ 0 h 3312"/>
              </a:gdLst>
              <a:ahLst/>
              <a:cxnLst>
                <a:cxn ang="0">
                  <a:pos x="connsiteX0" y="connsiteY0"/>
                </a:cxn>
                <a:cxn ang="0">
                  <a:pos x="connsiteX1" y="connsiteY1"/>
                </a:cxn>
                <a:cxn ang="0">
                  <a:pos x="connsiteX2" y="connsiteY2"/>
                </a:cxn>
                <a:cxn ang="0">
                  <a:pos x="connsiteX3" y="connsiteY3"/>
                </a:cxn>
              </a:cxnLst>
              <a:rect l="l" t="t" r="r" b="b"/>
              <a:pathLst>
                <a:path w="3032" h="3312">
                  <a:moveTo>
                    <a:pt x="3033" y="0"/>
                  </a:moveTo>
                  <a:lnTo>
                    <a:pt x="0" y="1656"/>
                  </a:lnTo>
                  <a:lnTo>
                    <a:pt x="3033" y="3312"/>
                  </a:lnTo>
                  <a:lnTo>
                    <a:pt x="303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59" name="Freeform 161">
              <a:extLst>
                <a:ext uri="{FF2B5EF4-FFF2-40B4-BE49-F238E27FC236}">
                  <a16:creationId xmlns:a16="http://schemas.microsoft.com/office/drawing/2014/main" id="{A594DDE8-3588-5B84-F644-4A2E2E32D9B6}"/>
                </a:ext>
              </a:extLst>
            </p:cNvPr>
            <p:cNvSpPr/>
            <p:nvPr/>
          </p:nvSpPr>
          <p:spPr>
            <a:xfrm>
              <a:off x="3335148" y="3008079"/>
              <a:ext cx="4135" cy="3726"/>
            </a:xfrm>
            <a:custGeom>
              <a:avLst/>
              <a:gdLst>
                <a:gd name="connsiteX0" fmla="*/ 3170 w 4135"/>
                <a:gd name="connsiteY0" fmla="*/ 1794 h 3726"/>
                <a:gd name="connsiteX1" fmla="*/ 0 w 4135"/>
                <a:gd name="connsiteY1" fmla="*/ 0 h 3726"/>
                <a:gd name="connsiteX2" fmla="*/ 0 w 4135"/>
                <a:gd name="connsiteY2" fmla="*/ 3726 h 3726"/>
                <a:gd name="connsiteX3" fmla="*/ 4135 w 4135"/>
                <a:gd name="connsiteY3" fmla="*/ 3726 h 3726"/>
                <a:gd name="connsiteX4" fmla="*/ 3170 w 4135"/>
                <a:gd name="connsiteY4" fmla="*/ 1794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3726">
                  <a:moveTo>
                    <a:pt x="3170" y="1794"/>
                  </a:moveTo>
                  <a:lnTo>
                    <a:pt x="0" y="0"/>
                  </a:lnTo>
                  <a:lnTo>
                    <a:pt x="0" y="3726"/>
                  </a:lnTo>
                  <a:lnTo>
                    <a:pt x="4135" y="3726"/>
                  </a:lnTo>
                  <a:lnTo>
                    <a:pt x="3170"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0" name="Freeform 162">
              <a:extLst>
                <a:ext uri="{FF2B5EF4-FFF2-40B4-BE49-F238E27FC236}">
                  <a16:creationId xmlns:a16="http://schemas.microsoft.com/office/drawing/2014/main" id="{B67277B6-9BBC-2415-3DE0-6F7C8469ECEF}"/>
                </a:ext>
              </a:extLst>
            </p:cNvPr>
            <p:cNvSpPr/>
            <p:nvPr/>
          </p:nvSpPr>
          <p:spPr>
            <a:xfrm>
              <a:off x="3332805" y="2991518"/>
              <a:ext cx="12819" cy="11592"/>
            </a:xfrm>
            <a:custGeom>
              <a:avLst/>
              <a:gdLst>
                <a:gd name="connsiteX0" fmla="*/ 8546 w 12819"/>
                <a:gd name="connsiteY0" fmla="*/ 10626 h 11592"/>
                <a:gd name="connsiteX1" fmla="*/ 5514 w 12819"/>
                <a:gd name="connsiteY1" fmla="*/ 8694 h 11592"/>
                <a:gd name="connsiteX2" fmla="*/ 9511 w 12819"/>
                <a:gd name="connsiteY2" fmla="*/ 7314 h 11592"/>
                <a:gd name="connsiteX3" fmla="*/ 12819 w 12819"/>
                <a:gd name="connsiteY3" fmla="*/ 7314 h 11592"/>
                <a:gd name="connsiteX4" fmla="*/ 8546 w 12819"/>
                <a:gd name="connsiteY4" fmla="*/ 4416 h 11592"/>
                <a:gd name="connsiteX5" fmla="*/ 7030 w 12819"/>
                <a:gd name="connsiteY5" fmla="*/ 0 h 11592"/>
                <a:gd name="connsiteX6" fmla="*/ 5514 w 12819"/>
                <a:gd name="connsiteY6" fmla="*/ 1656 h 11592"/>
                <a:gd name="connsiteX7" fmla="*/ 7030 w 12819"/>
                <a:gd name="connsiteY7" fmla="*/ 5796 h 11592"/>
                <a:gd name="connsiteX8" fmla="*/ 4411 w 12819"/>
                <a:gd name="connsiteY8" fmla="*/ 6486 h 11592"/>
                <a:gd name="connsiteX9" fmla="*/ 0 w 12819"/>
                <a:gd name="connsiteY9" fmla="*/ 7314 h 11592"/>
                <a:gd name="connsiteX10" fmla="*/ 7030 w 12819"/>
                <a:gd name="connsiteY10" fmla="*/ 11592 h 11592"/>
                <a:gd name="connsiteX11" fmla="*/ 8546 w 12819"/>
                <a:gd name="connsiteY11" fmla="*/ 10626 h 1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19" h="11592">
                  <a:moveTo>
                    <a:pt x="8546" y="10626"/>
                  </a:moveTo>
                  <a:lnTo>
                    <a:pt x="5514" y="8694"/>
                  </a:lnTo>
                  <a:lnTo>
                    <a:pt x="9511" y="7314"/>
                  </a:lnTo>
                  <a:lnTo>
                    <a:pt x="12819" y="7314"/>
                  </a:lnTo>
                  <a:lnTo>
                    <a:pt x="8546" y="4416"/>
                  </a:lnTo>
                  <a:lnTo>
                    <a:pt x="7030" y="0"/>
                  </a:lnTo>
                  <a:lnTo>
                    <a:pt x="5514" y="1656"/>
                  </a:lnTo>
                  <a:lnTo>
                    <a:pt x="7030" y="5796"/>
                  </a:lnTo>
                  <a:lnTo>
                    <a:pt x="4411" y="6486"/>
                  </a:lnTo>
                  <a:lnTo>
                    <a:pt x="0" y="7314"/>
                  </a:lnTo>
                  <a:lnTo>
                    <a:pt x="7030" y="11592"/>
                  </a:lnTo>
                  <a:lnTo>
                    <a:pt x="8546" y="106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1" name="Freeform 163">
              <a:extLst>
                <a:ext uri="{FF2B5EF4-FFF2-40B4-BE49-F238E27FC236}">
                  <a16:creationId xmlns:a16="http://schemas.microsoft.com/office/drawing/2014/main" id="{B628069C-D75A-5A6F-7213-C7A388910917}"/>
                </a:ext>
              </a:extLst>
            </p:cNvPr>
            <p:cNvSpPr/>
            <p:nvPr/>
          </p:nvSpPr>
          <p:spPr>
            <a:xfrm>
              <a:off x="4888070" y="3852373"/>
              <a:ext cx="7719" cy="23736"/>
            </a:xfrm>
            <a:custGeom>
              <a:avLst/>
              <a:gdLst>
                <a:gd name="connsiteX0" fmla="*/ 1930 w 7719"/>
                <a:gd name="connsiteY0" fmla="*/ 1518 h 23736"/>
                <a:gd name="connsiteX1" fmla="*/ 0 w 7719"/>
                <a:gd name="connsiteY1" fmla="*/ 0 h 23736"/>
                <a:gd name="connsiteX2" fmla="*/ 0 w 7719"/>
                <a:gd name="connsiteY2" fmla="*/ 12972 h 23736"/>
                <a:gd name="connsiteX3" fmla="*/ 6479 w 7719"/>
                <a:gd name="connsiteY3" fmla="*/ 23736 h 23736"/>
                <a:gd name="connsiteX4" fmla="*/ 7719 w 7719"/>
                <a:gd name="connsiteY4" fmla="*/ 17664 h 23736"/>
                <a:gd name="connsiteX5" fmla="*/ 1792 w 7719"/>
                <a:gd name="connsiteY5" fmla="*/ 12972 h 23736"/>
                <a:gd name="connsiteX6" fmla="*/ 3446 w 7719"/>
                <a:gd name="connsiteY6" fmla="*/ 1932 h 23736"/>
                <a:gd name="connsiteX7" fmla="*/ 2481 w 7719"/>
                <a:gd name="connsiteY7" fmla="*/ 1932 h 23736"/>
                <a:gd name="connsiteX8" fmla="*/ 2068 w 7719"/>
                <a:gd name="connsiteY8" fmla="*/ 1656 h 2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9" h="23736">
                  <a:moveTo>
                    <a:pt x="1930" y="1518"/>
                  </a:moveTo>
                  <a:lnTo>
                    <a:pt x="0" y="0"/>
                  </a:lnTo>
                  <a:lnTo>
                    <a:pt x="0" y="12972"/>
                  </a:lnTo>
                  <a:lnTo>
                    <a:pt x="6479" y="23736"/>
                  </a:lnTo>
                  <a:lnTo>
                    <a:pt x="7719" y="17664"/>
                  </a:lnTo>
                  <a:lnTo>
                    <a:pt x="1792" y="12972"/>
                  </a:lnTo>
                  <a:lnTo>
                    <a:pt x="3446" y="1932"/>
                  </a:lnTo>
                  <a:lnTo>
                    <a:pt x="2481" y="1932"/>
                  </a:lnTo>
                  <a:cubicBezTo>
                    <a:pt x="2481" y="1932"/>
                    <a:pt x="2206" y="1794"/>
                    <a:pt x="2068" y="165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2" name="Freeform 164">
              <a:extLst>
                <a:ext uri="{FF2B5EF4-FFF2-40B4-BE49-F238E27FC236}">
                  <a16:creationId xmlns:a16="http://schemas.microsoft.com/office/drawing/2014/main" id="{14B71771-C075-3765-78C4-108B20CEA821}"/>
                </a:ext>
              </a:extLst>
            </p:cNvPr>
            <p:cNvSpPr/>
            <p:nvPr/>
          </p:nvSpPr>
          <p:spPr>
            <a:xfrm>
              <a:off x="3108123" y="2846755"/>
              <a:ext cx="2619" cy="2898"/>
            </a:xfrm>
            <a:custGeom>
              <a:avLst/>
              <a:gdLst>
                <a:gd name="connsiteX0" fmla="*/ 2619 w 2619"/>
                <a:gd name="connsiteY0" fmla="*/ 0 h 2898"/>
                <a:gd name="connsiteX1" fmla="*/ 0 w 2619"/>
                <a:gd name="connsiteY1" fmla="*/ 0 h 2898"/>
                <a:gd name="connsiteX2" fmla="*/ 0 w 2619"/>
                <a:gd name="connsiteY2" fmla="*/ 2898 h 2898"/>
                <a:gd name="connsiteX3" fmla="*/ 2619 w 2619"/>
                <a:gd name="connsiteY3" fmla="*/ 2898 h 2898"/>
                <a:gd name="connsiteX4" fmla="*/ 2619 w 2619"/>
                <a:gd name="connsiteY4" fmla="*/ 0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 h="2898">
                  <a:moveTo>
                    <a:pt x="2619" y="0"/>
                  </a:moveTo>
                  <a:lnTo>
                    <a:pt x="0" y="0"/>
                  </a:lnTo>
                  <a:lnTo>
                    <a:pt x="0" y="2898"/>
                  </a:lnTo>
                  <a:lnTo>
                    <a:pt x="2619" y="2898"/>
                  </a:lnTo>
                  <a:lnTo>
                    <a:pt x="261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3" name="Freeform 165">
              <a:extLst>
                <a:ext uri="{FF2B5EF4-FFF2-40B4-BE49-F238E27FC236}">
                  <a16:creationId xmlns:a16="http://schemas.microsoft.com/office/drawing/2014/main" id="{D57442F2-A763-4134-261E-FB828C4B518B}"/>
                </a:ext>
              </a:extLst>
            </p:cNvPr>
            <p:cNvSpPr/>
            <p:nvPr/>
          </p:nvSpPr>
          <p:spPr>
            <a:xfrm>
              <a:off x="3170565" y="3187205"/>
              <a:ext cx="5927" cy="3173"/>
            </a:xfrm>
            <a:custGeom>
              <a:avLst/>
              <a:gdLst>
                <a:gd name="connsiteX0" fmla="*/ 0 w 5927"/>
                <a:gd name="connsiteY0" fmla="*/ 3174 h 3173"/>
                <a:gd name="connsiteX1" fmla="*/ 5927 w 5927"/>
                <a:gd name="connsiteY1" fmla="*/ 1380 h 3173"/>
                <a:gd name="connsiteX2" fmla="*/ 5927 w 5927"/>
                <a:gd name="connsiteY2" fmla="*/ 0 h 3173"/>
                <a:gd name="connsiteX3" fmla="*/ 0 w 5927"/>
                <a:gd name="connsiteY3" fmla="*/ 1380 h 3173"/>
                <a:gd name="connsiteX4" fmla="*/ 0 w 5927"/>
                <a:gd name="connsiteY4" fmla="*/ 3174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7" h="3173">
                  <a:moveTo>
                    <a:pt x="0" y="3174"/>
                  </a:moveTo>
                  <a:lnTo>
                    <a:pt x="5927" y="1380"/>
                  </a:lnTo>
                  <a:lnTo>
                    <a:pt x="5927" y="0"/>
                  </a:lnTo>
                  <a:lnTo>
                    <a:pt x="0" y="1380"/>
                  </a:lnTo>
                  <a:lnTo>
                    <a:pt x="0"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4" name="Freeform 166">
              <a:extLst>
                <a:ext uri="{FF2B5EF4-FFF2-40B4-BE49-F238E27FC236}">
                  <a16:creationId xmlns:a16="http://schemas.microsoft.com/office/drawing/2014/main" id="{FD91FE78-126E-7A86-C9DE-C555C20584BE}"/>
                </a:ext>
              </a:extLst>
            </p:cNvPr>
            <p:cNvSpPr/>
            <p:nvPr/>
          </p:nvSpPr>
          <p:spPr>
            <a:xfrm>
              <a:off x="3119840" y="3213287"/>
              <a:ext cx="5375" cy="3036"/>
            </a:xfrm>
            <a:custGeom>
              <a:avLst/>
              <a:gdLst>
                <a:gd name="connsiteX0" fmla="*/ 0 w 5375"/>
                <a:gd name="connsiteY0" fmla="*/ 3036 h 3036"/>
                <a:gd name="connsiteX1" fmla="*/ 5376 w 5375"/>
                <a:gd name="connsiteY1" fmla="*/ 0 h 3036"/>
                <a:gd name="connsiteX2" fmla="*/ 0 w 5375"/>
                <a:gd name="connsiteY2" fmla="*/ 0 h 3036"/>
                <a:gd name="connsiteX3" fmla="*/ 0 w 5375"/>
                <a:gd name="connsiteY3" fmla="*/ 3036 h 3036"/>
              </a:gdLst>
              <a:ahLst/>
              <a:cxnLst>
                <a:cxn ang="0">
                  <a:pos x="connsiteX0" y="connsiteY0"/>
                </a:cxn>
                <a:cxn ang="0">
                  <a:pos x="connsiteX1" y="connsiteY1"/>
                </a:cxn>
                <a:cxn ang="0">
                  <a:pos x="connsiteX2" y="connsiteY2"/>
                </a:cxn>
                <a:cxn ang="0">
                  <a:pos x="connsiteX3" y="connsiteY3"/>
                </a:cxn>
              </a:cxnLst>
              <a:rect l="l" t="t" r="r" b="b"/>
              <a:pathLst>
                <a:path w="5375" h="3036">
                  <a:moveTo>
                    <a:pt x="0" y="3036"/>
                  </a:moveTo>
                  <a:lnTo>
                    <a:pt x="5376" y="0"/>
                  </a:lnTo>
                  <a:lnTo>
                    <a:pt x="0" y="0"/>
                  </a:lnTo>
                  <a:lnTo>
                    <a:pt x="0"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5" name="Freeform 167">
              <a:extLst>
                <a:ext uri="{FF2B5EF4-FFF2-40B4-BE49-F238E27FC236}">
                  <a16:creationId xmlns:a16="http://schemas.microsoft.com/office/drawing/2014/main" id="{B3AE9BC8-F438-4C73-0E94-593D7EEF668A}"/>
                </a:ext>
              </a:extLst>
            </p:cNvPr>
            <p:cNvSpPr/>
            <p:nvPr/>
          </p:nvSpPr>
          <p:spPr>
            <a:xfrm>
              <a:off x="3101093" y="2913547"/>
              <a:ext cx="59685" cy="65826"/>
            </a:xfrm>
            <a:custGeom>
              <a:avLst/>
              <a:gdLst>
                <a:gd name="connsiteX0" fmla="*/ 59685 w 59685"/>
                <a:gd name="connsiteY0" fmla="*/ 64447 h 65826"/>
                <a:gd name="connsiteX1" fmla="*/ 53069 w 59685"/>
                <a:gd name="connsiteY1" fmla="*/ 64723 h 65826"/>
                <a:gd name="connsiteX2" fmla="*/ 50726 w 59685"/>
                <a:gd name="connsiteY2" fmla="*/ 62929 h 65826"/>
                <a:gd name="connsiteX3" fmla="*/ 48520 w 59685"/>
                <a:gd name="connsiteY3" fmla="*/ 58927 h 65826"/>
                <a:gd name="connsiteX4" fmla="*/ 43834 w 59685"/>
                <a:gd name="connsiteY4" fmla="*/ 55615 h 65826"/>
                <a:gd name="connsiteX5" fmla="*/ 39423 w 59685"/>
                <a:gd name="connsiteY5" fmla="*/ 54097 h 65826"/>
                <a:gd name="connsiteX6" fmla="*/ 35425 w 59685"/>
                <a:gd name="connsiteY6" fmla="*/ 49543 h 65826"/>
                <a:gd name="connsiteX7" fmla="*/ 28947 w 59685"/>
                <a:gd name="connsiteY7" fmla="*/ 45955 h 65826"/>
                <a:gd name="connsiteX8" fmla="*/ 23571 w 59685"/>
                <a:gd name="connsiteY8" fmla="*/ 44437 h 65826"/>
                <a:gd name="connsiteX9" fmla="*/ 19711 w 59685"/>
                <a:gd name="connsiteY9" fmla="*/ 39883 h 65826"/>
                <a:gd name="connsiteX10" fmla="*/ 19436 w 59685"/>
                <a:gd name="connsiteY10" fmla="*/ 32982 h 65826"/>
                <a:gd name="connsiteX11" fmla="*/ 23433 w 59685"/>
                <a:gd name="connsiteY11" fmla="*/ 29532 h 65826"/>
                <a:gd name="connsiteX12" fmla="*/ 22744 w 59685"/>
                <a:gd name="connsiteY12" fmla="*/ 26220 h 65826"/>
                <a:gd name="connsiteX13" fmla="*/ 18471 w 59685"/>
                <a:gd name="connsiteY13" fmla="*/ 21666 h 65826"/>
                <a:gd name="connsiteX14" fmla="*/ 8408 w 59685"/>
                <a:gd name="connsiteY14" fmla="*/ 13800 h 65826"/>
                <a:gd name="connsiteX15" fmla="*/ 5789 w 59685"/>
                <a:gd name="connsiteY15" fmla="*/ 2760 h 65826"/>
                <a:gd name="connsiteX16" fmla="*/ 2068 w 59685"/>
                <a:gd name="connsiteY16" fmla="*/ 0 h 65826"/>
                <a:gd name="connsiteX17" fmla="*/ 0 w 59685"/>
                <a:gd name="connsiteY17" fmla="*/ 0 h 65826"/>
                <a:gd name="connsiteX18" fmla="*/ 4549 w 59685"/>
                <a:gd name="connsiteY18" fmla="*/ 3726 h 65826"/>
                <a:gd name="connsiteX19" fmla="*/ 7168 w 59685"/>
                <a:gd name="connsiteY19" fmla="*/ 15180 h 65826"/>
                <a:gd name="connsiteX20" fmla="*/ 17092 w 59685"/>
                <a:gd name="connsiteY20" fmla="*/ 22632 h 65826"/>
                <a:gd name="connsiteX21" fmla="*/ 21228 w 59685"/>
                <a:gd name="connsiteY21" fmla="*/ 27186 h 65826"/>
                <a:gd name="connsiteX22" fmla="*/ 21228 w 59685"/>
                <a:gd name="connsiteY22" fmla="*/ 29532 h 65826"/>
                <a:gd name="connsiteX23" fmla="*/ 18057 w 59685"/>
                <a:gd name="connsiteY23" fmla="*/ 31464 h 65826"/>
                <a:gd name="connsiteX24" fmla="*/ 17919 w 59685"/>
                <a:gd name="connsiteY24" fmla="*/ 40711 h 65826"/>
                <a:gd name="connsiteX25" fmla="*/ 23020 w 59685"/>
                <a:gd name="connsiteY25" fmla="*/ 46369 h 65826"/>
                <a:gd name="connsiteX26" fmla="*/ 28671 w 59685"/>
                <a:gd name="connsiteY26" fmla="*/ 47749 h 65826"/>
                <a:gd name="connsiteX27" fmla="*/ 34322 w 59685"/>
                <a:gd name="connsiteY27" fmla="*/ 51337 h 65826"/>
                <a:gd name="connsiteX28" fmla="*/ 38733 w 59685"/>
                <a:gd name="connsiteY28" fmla="*/ 55615 h 65826"/>
                <a:gd name="connsiteX29" fmla="*/ 43144 w 59685"/>
                <a:gd name="connsiteY29" fmla="*/ 56995 h 65826"/>
                <a:gd name="connsiteX30" fmla="*/ 47555 w 59685"/>
                <a:gd name="connsiteY30" fmla="*/ 60307 h 65826"/>
                <a:gd name="connsiteX31" fmla="*/ 49485 w 59685"/>
                <a:gd name="connsiteY31" fmla="*/ 63619 h 65826"/>
                <a:gd name="connsiteX32" fmla="*/ 52242 w 59685"/>
                <a:gd name="connsiteY32" fmla="*/ 65827 h 65826"/>
                <a:gd name="connsiteX33" fmla="*/ 59685 w 59685"/>
                <a:gd name="connsiteY33" fmla="*/ 65827 h 65826"/>
                <a:gd name="connsiteX34" fmla="*/ 59685 w 59685"/>
                <a:gd name="connsiteY34" fmla="*/ 64447 h 6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685" h="65826">
                  <a:moveTo>
                    <a:pt x="59685" y="64447"/>
                  </a:moveTo>
                  <a:lnTo>
                    <a:pt x="53069" y="64723"/>
                  </a:lnTo>
                  <a:lnTo>
                    <a:pt x="50726" y="62929"/>
                  </a:lnTo>
                  <a:lnTo>
                    <a:pt x="48520" y="58927"/>
                  </a:lnTo>
                  <a:lnTo>
                    <a:pt x="43834" y="55615"/>
                  </a:lnTo>
                  <a:lnTo>
                    <a:pt x="39423" y="54097"/>
                  </a:lnTo>
                  <a:lnTo>
                    <a:pt x="35425" y="49543"/>
                  </a:lnTo>
                  <a:lnTo>
                    <a:pt x="28947" y="45955"/>
                  </a:lnTo>
                  <a:lnTo>
                    <a:pt x="23571" y="44437"/>
                  </a:lnTo>
                  <a:lnTo>
                    <a:pt x="19711" y="39883"/>
                  </a:lnTo>
                  <a:lnTo>
                    <a:pt x="19436" y="32982"/>
                  </a:lnTo>
                  <a:lnTo>
                    <a:pt x="23433" y="29532"/>
                  </a:lnTo>
                  <a:lnTo>
                    <a:pt x="22744" y="26220"/>
                  </a:lnTo>
                  <a:lnTo>
                    <a:pt x="18471" y="21666"/>
                  </a:lnTo>
                  <a:lnTo>
                    <a:pt x="8408" y="13800"/>
                  </a:lnTo>
                  <a:lnTo>
                    <a:pt x="5789" y="2760"/>
                  </a:lnTo>
                  <a:lnTo>
                    <a:pt x="2068" y="0"/>
                  </a:lnTo>
                  <a:lnTo>
                    <a:pt x="0" y="0"/>
                  </a:lnTo>
                  <a:lnTo>
                    <a:pt x="4549" y="3726"/>
                  </a:lnTo>
                  <a:lnTo>
                    <a:pt x="7168" y="15180"/>
                  </a:lnTo>
                  <a:lnTo>
                    <a:pt x="17092" y="22632"/>
                  </a:lnTo>
                  <a:lnTo>
                    <a:pt x="21228" y="27186"/>
                  </a:lnTo>
                  <a:lnTo>
                    <a:pt x="21228" y="29532"/>
                  </a:lnTo>
                  <a:lnTo>
                    <a:pt x="18057" y="31464"/>
                  </a:lnTo>
                  <a:lnTo>
                    <a:pt x="17919" y="40711"/>
                  </a:lnTo>
                  <a:lnTo>
                    <a:pt x="23020" y="46369"/>
                  </a:lnTo>
                  <a:lnTo>
                    <a:pt x="28671" y="47749"/>
                  </a:lnTo>
                  <a:lnTo>
                    <a:pt x="34322" y="51337"/>
                  </a:lnTo>
                  <a:lnTo>
                    <a:pt x="38733" y="55615"/>
                  </a:lnTo>
                  <a:lnTo>
                    <a:pt x="43144" y="56995"/>
                  </a:lnTo>
                  <a:lnTo>
                    <a:pt x="47555" y="60307"/>
                  </a:lnTo>
                  <a:lnTo>
                    <a:pt x="49485" y="63619"/>
                  </a:lnTo>
                  <a:lnTo>
                    <a:pt x="52242" y="65827"/>
                  </a:lnTo>
                  <a:lnTo>
                    <a:pt x="59685" y="65827"/>
                  </a:lnTo>
                  <a:lnTo>
                    <a:pt x="59685" y="6444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6" name="Freeform 168">
              <a:extLst>
                <a:ext uri="{FF2B5EF4-FFF2-40B4-BE49-F238E27FC236}">
                  <a16:creationId xmlns:a16="http://schemas.microsoft.com/office/drawing/2014/main" id="{B4546644-B9AC-A7EE-A6FE-DE6CD63A1DE0}"/>
                </a:ext>
              </a:extLst>
            </p:cNvPr>
            <p:cNvSpPr/>
            <p:nvPr/>
          </p:nvSpPr>
          <p:spPr>
            <a:xfrm>
              <a:off x="3163535" y="3157121"/>
              <a:ext cx="29222" cy="31464"/>
            </a:xfrm>
            <a:custGeom>
              <a:avLst/>
              <a:gdLst>
                <a:gd name="connsiteX0" fmla="*/ 3860 w 29222"/>
                <a:gd name="connsiteY0" fmla="*/ 1242 h 31464"/>
                <a:gd name="connsiteX1" fmla="*/ 0 w 29222"/>
                <a:gd name="connsiteY1" fmla="*/ 0 h 31464"/>
                <a:gd name="connsiteX2" fmla="*/ 19436 w 29222"/>
                <a:gd name="connsiteY2" fmla="*/ 31464 h 31464"/>
                <a:gd name="connsiteX3" fmla="*/ 20538 w 29222"/>
                <a:gd name="connsiteY3" fmla="*/ 30084 h 31464"/>
                <a:gd name="connsiteX4" fmla="*/ 12957 w 29222"/>
                <a:gd name="connsiteY4" fmla="*/ 16560 h 31464"/>
                <a:gd name="connsiteX5" fmla="*/ 29222 w 29222"/>
                <a:gd name="connsiteY5" fmla="*/ 15732 h 31464"/>
                <a:gd name="connsiteX6" fmla="*/ 29222 w 29222"/>
                <a:gd name="connsiteY6" fmla="*/ 13386 h 31464"/>
                <a:gd name="connsiteX7" fmla="*/ 12957 w 29222"/>
                <a:gd name="connsiteY7" fmla="*/ 14904 h 31464"/>
                <a:gd name="connsiteX8" fmla="*/ 3860 w 29222"/>
                <a:gd name="connsiteY8" fmla="*/ 1242 h 3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22" h="31464">
                  <a:moveTo>
                    <a:pt x="3860" y="1242"/>
                  </a:moveTo>
                  <a:lnTo>
                    <a:pt x="0" y="0"/>
                  </a:lnTo>
                  <a:lnTo>
                    <a:pt x="19436" y="31464"/>
                  </a:lnTo>
                  <a:lnTo>
                    <a:pt x="20538" y="30084"/>
                  </a:lnTo>
                  <a:lnTo>
                    <a:pt x="12957" y="16560"/>
                  </a:lnTo>
                  <a:lnTo>
                    <a:pt x="29222" y="15732"/>
                  </a:lnTo>
                  <a:lnTo>
                    <a:pt x="29222" y="13386"/>
                  </a:lnTo>
                  <a:lnTo>
                    <a:pt x="12957" y="14904"/>
                  </a:lnTo>
                  <a:lnTo>
                    <a:pt x="386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7" name="Freeform 169">
              <a:extLst>
                <a:ext uri="{FF2B5EF4-FFF2-40B4-BE49-F238E27FC236}">
                  <a16:creationId xmlns:a16="http://schemas.microsoft.com/office/drawing/2014/main" id="{8079B0F4-30B3-B3DD-55FF-060E7A3327EC}"/>
                </a:ext>
              </a:extLst>
            </p:cNvPr>
            <p:cNvSpPr/>
            <p:nvPr/>
          </p:nvSpPr>
          <p:spPr>
            <a:xfrm>
              <a:off x="3158297" y="3218669"/>
              <a:ext cx="5237" cy="4278"/>
            </a:xfrm>
            <a:custGeom>
              <a:avLst/>
              <a:gdLst>
                <a:gd name="connsiteX0" fmla="*/ 0 w 5237"/>
                <a:gd name="connsiteY0" fmla="*/ 966 h 4278"/>
                <a:gd name="connsiteX1" fmla="*/ 0 w 5237"/>
                <a:gd name="connsiteY1" fmla="*/ 4278 h 4278"/>
                <a:gd name="connsiteX2" fmla="*/ 5238 w 5237"/>
                <a:gd name="connsiteY2" fmla="*/ 2622 h 4278"/>
                <a:gd name="connsiteX3" fmla="*/ 2619 w 5237"/>
                <a:gd name="connsiteY3" fmla="*/ 0 h 4278"/>
                <a:gd name="connsiteX4" fmla="*/ 0 w 5237"/>
                <a:gd name="connsiteY4" fmla="*/ 966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7" h="4278">
                  <a:moveTo>
                    <a:pt x="0" y="966"/>
                  </a:moveTo>
                  <a:lnTo>
                    <a:pt x="0" y="4278"/>
                  </a:lnTo>
                  <a:lnTo>
                    <a:pt x="5238" y="2622"/>
                  </a:lnTo>
                  <a:lnTo>
                    <a:pt x="2619" y="0"/>
                  </a:lnTo>
                  <a:lnTo>
                    <a:pt x="0" y="96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8" name="Freeform 170">
              <a:extLst>
                <a:ext uri="{FF2B5EF4-FFF2-40B4-BE49-F238E27FC236}">
                  <a16:creationId xmlns:a16="http://schemas.microsoft.com/office/drawing/2014/main" id="{D630418F-3889-811F-BDA4-E795653F755D}"/>
                </a:ext>
              </a:extLst>
            </p:cNvPr>
            <p:cNvSpPr/>
            <p:nvPr/>
          </p:nvSpPr>
          <p:spPr>
            <a:xfrm>
              <a:off x="4495084" y="3811249"/>
              <a:ext cx="10200" cy="21252"/>
            </a:xfrm>
            <a:custGeom>
              <a:avLst/>
              <a:gdLst>
                <a:gd name="connsiteX0" fmla="*/ 6754 w 10200"/>
                <a:gd name="connsiteY0" fmla="*/ 3864 h 21252"/>
                <a:gd name="connsiteX1" fmla="*/ 0 w 10200"/>
                <a:gd name="connsiteY1" fmla="*/ 0 h 21252"/>
                <a:gd name="connsiteX2" fmla="*/ 0 w 10200"/>
                <a:gd name="connsiteY2" fmla="*/ 2898 h 21252"/>
                <a:gd name="connsiteX3" fmla="*/ 6341 w 10200"/>
                <a:gd name="connsiteY3" fmla="*/ 7038 h 21252"/>
                <a:gd name="connsiteX4" fmla="*/ 6341 w 10200"/>
                <a:gd name="connsiteY4" fmla="*/ 13524 h 21252"/>
                <a:gd name="connsiteX5" fmla="*/ 8133 w 10200"/>
                <a:gd name="connsiteY5" fmla="*/ 17112 h 21252"/>
                <a:gd name="connsiteX6" fmla="*/ 6341 w 10200"/>
                <a:gd name="connsiteY6" fmla="*/ 18630 h 21252"/>
                <a:gd name="connsiteX7" fmla="*/ 1930 w 10200"/>
                <a:gd name="connsiteY7" fmla="*/ 16560 h 21252"/>
                <a:gd name="connsiteX8" fmla="*/ 0 w 10200"/>
                <a:gd name="connsiteY8" fmla="*/ 17250 h 21252"/>
                <a:gd name="connsiteX9" fmla="*/ 7444 w 10200"/>
                <a:gd name="connsiteY9" fmla="*/ 21252 h 21252"/>
                <a:gd name="connsiteX10" fmla="*/ 10200 w 10200"/>
                <a:gd name="connsiteY10" fmla="*/ 19596 h 21252"/>
                <a:gd name="connsiteX11" fmla="*/ 10200 w 10200"/>
                <a:gd name="connsiteY11" fmla="*/ 9660 h 21252"/>
                <a:gd name="connsiteX12" fmla="*/ 10200 w 10200"/>
                <a:gd name="connsiteY12" fmla="*/ 4968 h 21252"/>
                <a:gd name="connsiteX13" fmla="*/ 8822 w 10200"/>
                <a:gd name="connsiteY13" fmla="*/ 1932 h 21252"/>
                <a:gd name="connsiteX14" fmla="*/ 6754 w 10200"/>
                <a:gd name="connsiteY14" fmla="*/ 3864 h 21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00" h="21252">
                  <a:moveTo>
                    <a:pt x="6754" y="3864"/>
                  </a:moveTo>
                  <a:lnTo>
                    <a:pt x="0" y="0"/>
                  </a:lnTo>
                  <a:lnTo>
                    <a:pt x="0" y="2898"/>
                  </a:lnTo>
                  <a:lnTo>
                    <a:pt x="6341" y="7038"/>
                  </a:lnTo>
                  <a:lnTo>
                    <a:pt x="6341" y="13524"/>
                  </a:lnTo>
                  <a:lnTo>
                    <a:pt x="8133" y="17112"/>
                  </a:lnTo>
                  <a:lnTo>
                    <a:pt x="6341" y="18630"/>
                  </a:lnTo>
                  <a:lnTo>
                    <a:pt x="1930" y="16560"/>
                  </a:lnTo>
                  <a:lnTo>
                    <a:pt x="0" y="17250"/>
                  </a:lnTo>
                  <a:lnTo>
                    <a:pt x="7444" y="21252"/>
                  </a:lnTo>
                  <a:lnTo>
                    <a:pt x="10200" y="19596"/>
                  </a:lnTo>
                  <a:lnTo>
                    <a:pt x="10200" y="9660"/>
                  </a:lnTo>
                  <a:lnTo>
                    <a:pt x="10200" y="4968"/>
                  </a:lnTo>
                  <a:lnTo>
                    <a:pt x="8822" y="1932"/>
                  </a:lnTo>
                  <a:lnTo>
                    <a:pt x="6754" y="386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69" name="Freeform 171">
              <a:extLst>
                <a:ext uri="{FF2B5EF4-FFF2-40B4-BE49-F238E27FC236}">
                  <a16:creationId xmlns:a16="http://schemas.microsoft.com/office/drawing/2014/main" id="{4CA49CB0-A123-4815-14FD-43772EB9364B}"/>
                </a:ext>
              </a:extLst>
            </p:cNvPr>
            <p:cNvSpPr/>
            <p:nvPr/>
          </p:nvSpPr>
          <p:spPr>
            <a:xfrm>
              <a:off x="4898920" y="3768125"/>
              <a:ext cx="7193" cy="7731"/>
            </a:xfrm>
            <a:custGeom>
              <a:avLst/>
              <a:gdLst>
                <a:gd name="connsiteX0" fmla="*/ 5691 w 7193"/>
                <a:gd name="connsiteY0" fmla="*/ 7243 h 7731"/>
                <a:gd name="connsiteX1" fmla="*/ 5691 w 7193"/>
                <a:gd name="connsiteY1" fmla="*/ 205 h 7731"/>
                <a:gd name="connsiteX2" fmla="*/ 591 w 7193"/>
                <a:gd name="connsiteY2" fmla="*/ 1999 h 7731"/>
                <a:gd name="connsiteX3" fmla="*/ 5691 w 7193"/>
                <a:gd name="connsiteY3" fmla="*/ 7243 h 7731"/>
              </a:gdLst>
              <a:ahLst/>
              <a:cxnLst>
                <a:cxn ang="0">
                  <a:pos x="connsiteX0" y="connsiteY0"/>
                </a:cxn>
                <a:cxn ang="0">
                  <a:pos x="connsiteX1" y="connsiteY1"/>
                </a:cxn>
                <a:cxn ang="0">
                  <a:pos x="connsiteX2" y="connsiteY2"/>
                </a:cxn>
                <a:cxn ang="0">
                  <a:pos x="connsiteX3" y="connsiteY3"/>
                </a:cxn>
              </a:cxnLst>
              <a:rect l="l" t="t" r="r" b="b"/>
              <a:pathLst>
                <a:path w="7193" h="7731">
                  <a:moveTo>
                    <a:pt x="5691" y="7243"/>
                  </a:moveTo>
                  <a:cubicBezTo>
                    <a:pt x="7896" y="6829"/>
                    <a:pt x="7483" y="1171"/>
                    <a:pt x="5691" y="205"/>
                  </a:cubicBezTo>
                  <a:cubicBezTo>
                    <a:pt x="3899" y="-761"/>
                    <a:pt x="591" y="1999"/>
                    <a:pt x="591" y="1999"/>
                  </a:cubicBezTo>
                  <a:cubicBezTo>
                    <a:pt x="-1753" y="9451"/>
                    <a:pt x="3485" y="7657"/>
                    <a:pt x="5691" y="724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0" name="Freeform 172">
              <a:extLst>
                <a:ext uri="{FF2B5EF4-FFF2-40B4-BE49-F238E27FC236}">
                  <a16:creationId xmlns:a16="http://schemas.microsoft.com/office/drawing/2014/main" id="{D40EABB6-C241-1FE1-B440-07582F9DD4F3}"/>
                </a:ext>
              </a:extLst>
            </p:cNvPr>
            <p:cNvSpPr/>
            <p:nvPr/>
          </p:nvSpPr>
          <p:spPr>
            <a:xfrm>
              <a:off x="4904713" y="3830155"/>
              <a:ext cx="5963" cy="8970"/>
            </a:xfrm>
            <a:custGeom>
              <a:avLst/>
              <a:gdLst>
                <a:gd name="connsiteX0" fmla="*/ 36 w 5963"/>
                <a:gd name="connsiteY0" fmla="*/ 8970 h 8970"/>
                <a:gd name="connsiteX1" fmla="*/ 5963 w 5963"/>
                <a:gd name="connsiteY1" fmla="*/ 1242 h 8970"/>
                <a:gd name="connsiteX2" fmla="*/ 4171 w 5963"/>
                <a:gd name="connsiteY2" fmla="*/ 0 h 8970"/>
                <a:gd name="connsiteX3" fmla="*/ 2931 w 5963"/>
                <a:gd name="connsiteY3" fmla="*/ 1380 h 8970"/>
                <a:gd name="connsiteX4" fmla="*/ 36 w 5963"/>
                <a:gd name="connsiteY4" fmla="*/ 8832 h 8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 h="8970">
                  <a:moveTo>
                    <a:pt x="36" y="8970"/>
                  </a:moveTo>
                  <a:cubicBezTo>
                    <a:pt x="36" y="8970"/>
                    <a:pt x="5963" y="1242"/>
                    <a:pt x="5963" y="1242"/>
                  </a:cubicBezTo>
                  <a:lnTo>
                    <a:pt x="4171" y="0"/>
                  </a:lnTo>
                  <a:lnTo>
                    <a:pt x="2931" y="1380"/>
                  </a:lnTo>
                  <a:cubicBezTo>
                    <a:pt x="2931" y="1380"/>
                    <a:pt x="-378" y="9384"/>
                    <a:pt x="36" y="883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1" name="Freeform 173">
              <a:extLst>
                <a:ext uri="{FF2B5EF4-FFF2-40B4-BE49-F238E27FC236}">
                  <a16:creationId xmlns:a16="http://schemas.microsoft.com/office/drawing/2014/main" id="{EC2BDC3A-F072-247A-0038-254B1AB126ED}"/>
                </a:ext>
              </a:extLst>
            </p:cNvPr>
            <p:cNvSpPr/>
            <p:nvPr/>
          </p:nvSpPr>
          <p:spPr>
            <a:xfrm>
              <a:off x="3200753" y="3075838"/>
              <a:ext cx="5113" cy="7958"/>
            </a:xfrm>
            <a:custGeom>
              <a:avLst/>
              <a:gdLst>
                <a:gd name="connsiteX0" fmla="*/ 1378 w 5113"/>
                <a:gd name="connsiteY0" fmla="*/ 0 h 7958"/>
                <a:gd name="connsiteX1" fmla="*/ 2619 w 5113"/>
                <a:gd name="connsiteY1" fmla="*/ 4002 h 7958"/>
                <a:gd name="connsiteX2" fmla="*/ 0 w 5113"/>
                <a:gd name="connsiteY2" fmla="*/ 5934 h 7958"/>
                <a:gd name="connsiteX3" fmla="*/ 4687 w 5113"/>
                <a:gd name="connsiteY3" fmla="*/ 5934 h 7958"/>
                <a:gd name="connsiteX4" fmla="*/ 1378 w 5113"/>
                <a:gd name="connsiteY4" fmla="*/ 0 h 7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 h="7958">
                  <a:moveTo>
                    <a:pt x="1378" y="0"/>
                  </a:moveTo>
                  <a:lnTo>
                    <a:pt x="2619" y="4002"/>
                  </a:lnTo>
                  <a:lnTo>
                    <a:pt x="0" y="5934"/>
                  </a:lnTo>
                  <a:cubicBezTo>
                    <a:pt x="0" y="5934"/>
                    <a:pt x="2757" y="10488"/>
                    <a:pt x="4687" y="5934"/>
                  </a:cubicBezTo>
                  <a:cubicBezTo>
                    <a:pt x="6616" y="1380"/>
                    <a:pt x="1378" y="0"/>
                    <a:pt x="1378"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2" name="Freeform 174">
              <a:extLst>
                <a:ext uri="{FF2B5EF4-FFF2-40B4-BE49-F238E27FC236}">
                  <a16:creationId xmlns:a16="http://schemas.microsoft.com/office/drawing/2014/main" id="{E2040C9B-A067-9DCD-3B5B-B76710BAD3CA}"/>
                </a:ext>
              </a:extLst>
            </p:cNvPr>
            <p:cNvSpPr/>
            <p:nvPr/>
          </p:nvSpPr>
          <p:spPr>
            <a:xfrm>
              <a:off x="3181593" y="2999799"/>
              <a:ext cx="3308" cy="4140"/>
            </a:xfrm>
            <a:custGeom>
              <a:avLst/>
              <a:gdLst>
                <a:gd name="connsiteX0" fmla="*/ 0 w 3308"/>
                <a:gd name="connsiteY0" fmla="*/ 2070 h 4140"/>
                <a:gd name="connsiteX1" fmla="*/ 3308 w 3308"/>
                <a:gd name="connsiteY1" fmla="*/ 4140 h 4140"/>
                <a:gd name="connsiteX2" fmla="*/ 3308 w 3308"/>
                <a:gd name="connsiteY2" fmla="*/ 0 h 4140"/>
                <a:gd name="connsiteX3" fmla="*/ 0 w 3308"/>
                <a:gd name="connsiteY3" fmla="*/ 2070 h 4140"/>
              </a:gdLst>
              <a:ahLst/>
              <a:cxnLst>
                <a:cxn ang="0">
                  <a:pos x="connsiteX0" y="connsiteY0"/>
                </a:cxn>
                <a:cxn ang="0">
                  <a:pos x="connsiteX1" y="connsiteY1"/>
                </a:cxn>
                <a:cxn ang="0">
                  <a:pos x="connsiteX2" y="connsiteY2"/>
                </a:cxn>
                <a:cxn ang="0">
                  <a:pos x="connsiteX3" y="connsiteY3"/>
                </a:cxn>
              </a:cxnLst>
              <a:rect l="l" t="t" r="r" b="b"/>
              <a:pathLst>
                <a:path w="3308" h="4140">
                  <a:moveTo>
                    <a:pt x="0" y="2070"/>
                  </a:moveTo>
                  <a:lnTo>
                    <a:pt x="3308" y="4140"/>
                  </a:lnTo>
                  <a:lnTo>
                    <a:pt x="3308"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3" name="Freeform 175">
              <a:extLst>
                <a:ext uri="{FF2B5EF4-FFF2-40B4-BE49-F238E27FC236}">
                  <a16:creationId xmlns:a16="http://schemas.microsoft.com/office/drawing/2014/main" id="{E27535AA-BDC3-063F-47C2-E6A13D429183}"/>
                </a:ext>
              </a:extLst>
            </p:cNvPr>
            <p:cNvSpPr/>
            <p:nvPr/>
          </p:nvSpPr>
          <p:spPr>
            <a:xfrm>
              <a:off x="3110742" y="2851861"/>
              <a:ext cx="2343" cy="3588"/>
            </a:xfrm>
            <a:custGeom>
              <a:avLst/>
              <a:gdLst>
                <a:gd name="connsiteX0" fmla="*/ 0 w 2343"/>
                <a:gd name="connsiteY0" fmla="*/ 3588 h 3588"/>
                <a:gd name="connsiteX1" fmla="*/ 2343 w 2343"/>
                <a:gd name="connsiteY1" fmla="*/ 2622 h 3588"/>
                <a:gd name="connsiteX2" fmla="*/ 1241 w 2343"/>
                <a:gd name="connsiteY2" fmla="*/ 0 h 3588"/>
                <a:gd name="connsiteX3" fmla="*/ 0 w 2343"/>
                <a:gd name="connsiteY3" fmla="*/ 1794 h 3588"/>
                <a:gd name="connsiteX4" fmla="*/ 0 w 2343"/>
                <a:gd name="connsiteY4" fmla="*/ 3588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3588">
                  <a:moveTo>
                    <a:pt x="0" y="3588"/>
                  </a:moveTo>
                  <a:lnTo>
                    <a:pt x="2343" y="2622"/>
                  </a:lnTo>
                  <a:lnTo>
                    <a:pt x="1241" y="0"/>
                  </a:lnTo>
                  <a:lnTo>
                    <a:pt x="0" y="1794"/>
                  </a:lnTo>
                  <a:lnTo>
                    <a:pt x="0"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4" name="Freeform 176">
              <a:extLst>
                <a:ext uri="{FF2B5EF4-FFF2-40B4-BE49-F238E27FC236}">
                  <a16:creationId xmlns:a16="http://schemas.microsoft.com/office/drawing/2014/main" id="{C1976B05-56C3-ED74-D8A5-10D659AFD695}"/>
                </a:ext>
              </a:extLst>
            </p:cNvPr>
            <p:cNvSpPr/>
            <p:nvPr/>
          </p:nvSpPr>
          <p:spPr>
            <a:xfrm>
              <a:off x="3149062" y="2922794"/>
              <a:ext cx="2067" cy="7314"/>
            </a:xfrm>
            <a:custGeom>
              <a:avLst/>
              <a:gdLst>
                <a:gd name="connsiteX0" fmla="*/ 0 w 2067"/>
                <a:gd name="connsiteY0" fmla="*/ 2760 h 7314"/>
                <a:gd name="connsiteX1" fmla="*/ 0 w 2067"/>
                <a:gd name="connsiteY1" fmla="*/ 7314 h 7314"/>
                <a:gd name="connsiteX2" fmla="*/ 965 w 2067"/>
                <a:gd name="connsiteY2" fmla="*/ 7314 h 7314"/>
                <a:gd name="connsiteX3" fmla="*/ 2068 w 2067"/>
                <a:gd name="connsiteY3" fmla="*/ 4140 h 7314"/>
                <a:gd name="connsiteX4" fmla="*/ 2068 w 2067"/>
                <a:gd name="connsiteY4" fmla="*/ 1656 h 7314"/>
                <a:gd name="connsiteX5" fmla="*/ 0 w 2067"/>
                <a:gd name="connsiteY5" fmla="*/ 0 h 7314"/>
                <a:gd name="connsiteX6" fmla="*/ 0 w 2067"/>
                <a:gd name="connsiteY6" fmla="*/ 2760 h 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7" h="7314">
                  <a:moveTo>
                    <a:pt x="0" y="2760"/>
                  </a:moveTo>
                  <a:lnTo>
                    <a:pt x="0" y="7314"/>
                  </a:lnTo>
                  <a:lnTo>
                    <a:pt x="965" y="7314"/>
                  </a:lnTo>
                  <a:lnTo>
                    <a:pt x="2068" y="4140"/>
                  </a:lnTo>
                  <a:lnTo>
                    <a:pt x="2068" y="1656"/>
                  </a:lnTo>
                  <a:lnTo>
                    <a:pt x="0" y="0"/>
                  </a:ln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5" name="Freeform 177">
              <a:extLst>
                <a:ext uri="{FF2B5EF4-FFF2-40B4-BE49-F238E27FC236}">
                  <a16:creationId xmlns:a16="http://schemas.microsoft.com/office/drawing/2014/main" id="{D7BF9FD8-C555-4D38-BF2D-3A418D2A8179}"/>
                </a:ext>
              </a:extLst>
            </p:cNvPr>
            <p:cNvSpPr/>
            <p:nvPr/>
          </p:nvSpPr>
          <p:spPr>
            <a:xfrm>
              <a:off x="3382290" y="3128830"/>
              <a:ext cx="4135" cy="4140"/>
            </a:xfrm>
            <a:custGeom>
              <a:avLst/>
              <a:gdLst>
                <a:gd name="connsiteX0" fmla="*/ 1378 w 4135"/>
                <a:gd name="connsiteY0" fmla="*/ 4140 h 4140"/>
                <a:gd name="connsiteX1" fmla="*/ 4135 w 4135"/>
                <a:gd name="connsiteY1" fmla="*/ 1242 h 4140"/>
                <a:gd name="connsiteX2" fmla="*/ 2757 w 4135"/>
                <a:gd name="connsiteY2" fmla="*/ 0 h 4140"/>
                <a:gd name="connsiteX3" fmla="*/ 0 w 4135"/>
                <a:gd name="connsiteY3" fmla="*/ 0 h 4140"/>
                <a:gd name="connsiteX4" fmla="*/ 1378 w 4135"/>
                <a:gd name="connsiteY4" fmla="*/ 414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4140">
                  <a:moveTo>
                    <a:pt x="1378" y="4140"/>
                  </a:moveTo>
                  <a:lnTo>
                    <a:pt x="4135" y="1242"/>
                  </a:lnTo>
                  <a:lnTo>
                    <a:pt x="2757" y="0"/>
                  </a:lnTo>
                  <a:lnTo>
                    <a:pt x="0" y="0"/>
                  </a:lnTo>
                  <a:lnTo>
                    <a:pt x="1378" y="414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6" name="Freeform 178">
              <a:extLst>
                <a:ext uri="{FF2B5EF4-FFF2-40B4-BE49-F238E27FC236}">
                  <a16:creationId xmlns:a16="http://schemas.microsoft.com/office/drawing/2014/main" id="{0D7FDBC8-D730-BCC3-5EB5-DE38A818B478}"/>
                </a:ext>
              </a:extLst>
            </p:cNvPr>
            <p:cNvSpPr/>
            <p:nvPr/>
          </p:nvSpPr>
          <p:spPr>
            <a:xfrm>
              <a:off x="3143962" y="2907061"/>
              <a:ext cx="7167" cy="10212"/>
            </a:xfrm>
            <a:custGeom>
              <a:avLst/>
              <a:gdLst>
                <a:gd name="connsiteX0" fmla="*/ 3584 w 7167"/>
                <a:gd name="connsiteY0" fmla="*/ 7314 h 10212"/>
                <a:gd name="connsiteX1" fmla="*/ 3308 w 7167"/>
                <a:gd name="connsiteY1" fmla="*/ 10212 h 10212"/>
                <a:gd name="connsiteX2" fmla="*/ 7168 w 7167"/>
                <a:gd name="connsiteY2" fmla="*/ 8280 h 10212"/>
                <a:gd name="connsiteX3" fmla="*/ 5238 w 7167"/>
                <a:gd name="connsiteY3" fmla="*/ 6486 h 10212"/>
                <a:gd name="connsiteX4" fmla="*/ 5100 w 7167"/>
                <a:gd name="connsiteY4" fmla="*/ 4140 h 10212"/>
                <a:gd name="connsiteX5" fmla="*/ 2343 w 7167"/>
                <a:gd name="connsiteY5" fmla="*/ 0 h 10212"/>
                <a:gd name="connsiteX6" fmla="*/ 0 w 7167"/>
                <a:gd name="connsiteY6" fmla="*/ 0 h 10212"/>
                <a:gd name="connsiteX7" fmla="*/ 2343 w 7167"/>
                <a:gd name="connsiteY7" fmla="*/ 4002 h 10212"/>
                <a:gd name="connsiteX8" fmla="*/ 3584 w 7167"/>
                <a:gd name="connsiteY8" fmla="*/ 7314 h 1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 h="10212">
                  <a:moveTo>
                    <a:pt x="3584" y="7314"/>
                  </a:moveTo>
                  <a:lnTo>
                    <a:pt x="3308" y="10212"/>
                  </a:lnTo>
                  <a:lnTo>
                    <a:pt x="7168" y="8280"/>
                  </a:lnTo>
                  <a:lnTo>
                    <a:pt x="5238" y="6486"/>
                  </a:lnTo>
                  <a:lnTo>
                    <a:pt x="5100" y="4140"/>
                  </a:lnTo>
                  <a:lnTo>
                    <a:pt x="2343" y="0"/>
                  </a:lnTo>
                  <a:lnTo>
                    <a:pt x="0" y="0"/>
                  </a:lnTo>
                  <a:lnTo>
                    <a:pt x="2343" y="4002"/>
                  </a:lnTo>
                  <a:lnTo>
                    <a:pt x="3584" y="731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7" name="Freeform 179">
              <a:extLst>
                <a:ext uri="{FF2B5EF4-FFF2-40B4-BE49-F238E27FC236}">
                  <a16:creationId xmlns:a16="http://schemas.microsoft.com/office/drawing/2014/main" id="{1116BFF2-6C89-688A-B447-648251AE928F}"/>
                </a:ext>
              </a:extLst>
            </p:cNvPr>
            <p:cNvSpPr/>
            <p:nvPr/>
          </p:nvSpPr>
          <p:spPr>
            <a:xfrm>
              <a:off x="4497703" y="3505299"/>
              <a:ext cx="18470" cy="9936"/>
            </a:xfrm>
            <a:custGeom>
              <a:avLst/>
              <a:gdLst>
                <a:gd name="connsiteX0" fmla="*/ 18471 w 18470"/>
                <a:gd name="connsiteY0" fmla="*/ 138 h 9936"/>
                <a:gd name="connsiteX1" fmla="*/ 15163 w 18470"/>
                <a:gd name="connsiteY1" fmla="*/ 138 h 9936"/>
                <a:gd name="connsiteX2" fmla="*/ 1378 w 18470"/>
                <a:gd name="connsiteY2" fmla="*/ 6762 h 9936"/>
                <a:gd name="connsiteX3" fmla="*/ 0 w 18470"/>
                <a:gd name="connsiteY3" fmla="*/ 9936 h 9936"/>
                <a:gd name="connsiteX4" fmla="*/ 4962 w 18470"/>
                <a:gd name="connsiteY4" fmla="*/ 7728 h 9936"/>
                <a:gd name="connsiteX5" fmla="*/ 18471 w 18470"/>
                <a:gd name="connsiteY5" fmla="*/ 0 h 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70" h="9936">
                  <a:moveTo>
                    <a:pt x="18471" y="138"/>
                  </a:moveTo>
                  <a:lnTo>
                    <a:pt x="15163" y="138"/>
                  </a:lnTo>
                  <a:cubicBezTo>
                    <a:pt x="9925" y="7038"/>
                    <a:pt x="1378" y="6762"/>
                    <a:pt x="1378" y="6762"/>
                  </a:cubicBezTo>
                  <a:lnTo>
                    <a:pt x="0" y="9936"/>
                  </a:lnTo>
                  <a:lnTo>
                    <a:pt x="4962" y="7728"/>
                  </a:lnTo>
                  <a:cubicBezTo>
                    <a:pt x="16403" y="7314"/>
                    <a:pt x="18471" y="0"/>
                    <a:pt x="18471"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8" name="Freeform 180">
              <a:extLst>
                <a:ext uri="{FF2B5EF4-FFF2-40B4-BE49-F238E27FC236}">
                  <a16:creationId xmlns:a16="http://schemas.microsoft.com/office/drawing/2014/main" id="{AE636A61-98D0-5205-F407-A73C5720960E}"/>
                </a:ext>
              </a:extLst>
            </p:cNvPr>
            <p:cNvSpPr/>
            <p:nvPr/>
          </p:nvSpPr>
          <p:spPr>
            <a:xfrm>
              <a:off x="4551186" y="3492879"/>
              <a:ext cx="6754" cy="2484"/>
            </a:xfrm>
            <a:custGeom>
              <a:avLst/>
              <a:gdLst>
                <a:gd name="connsiteX0" fmla="*/ 6754 w 6754"/>
                <a:gd name="connsiteY0" fmla="*/ 1242 h 2484"/>
                <a:gd name="connsiteX1" fmla="*/ 0 w 6754"/>
                <a:gd name="connsiteY1" fmla="*/ 0 h 2484"/>
                <a:gd name="connsiteX2" fmla="*/ 0 w 6754"/>
                <a:gd name="connsiteY2" fmla="*/ 2484 h 2484"/>
                <a:gd name="connsiteX3" fmla="*/ 4135 w 6754"/>
                <a:gd name="connsiteY3" fmla="*/ 2484 h 2484"/>
                <a:gd name="connsiteX4" fmla="*/ 6754 w 6754"/>
                <a:gd name="connsiteY4" fmla="*/ 1242 h 2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 h="2484">
                  <a:moveTo>
                    <a:pt x="6754" y="1242"/>
                  </a:moveTo>
                  <a:lnTo>
                    <a:pt x="0" y="0"/>
                  </a:lnTo>
                  <a:lnTo>
                    <a:pt x="0" y="2484"/>
                  </a:lnTo>
                  <a:lnTo>
                    <a:pt x="4135" y="2484"/>
                  </a:lnTo>
                  <a:lnTo>
                    <a:pt x="6754"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79" name="Freeform 181">
              <a:extLst>
                <a:ext uri="{FF2B5EF4-FFF2-40B4-BE49-F238E27FC236}">
                  <a16:creationId xmlns:a16="http://schemas.microsoft.com/office/drawing/2014/main" id="{B9F4AD0D-27C9-EBEA-C1D8-551873AF4925}"/>
                </a:ext>
              </a:extLst>
            </p:cNvPr>
            <p:cNvSpPr/>
            <p:nvPr/>
          </p:nvSpPr>
          <p:spPr>
            <a:xfrm>
              <a:off x="4566072" y="3511923"/>
              <a:ext cx="3997" cy="3312"/>
            </a:xfrm>
            <a:custGeom>
              <a:avLst/>
              <a:gdLst>
                <a:gd name="connsiteX0" fmla="*/ 3997 w 3997"/>
                <a:gd name="connsiteY0" fmla="*/ 0 h 3312"/>
                <a:gd name="connsiteX1" fmla="*/ 0 w 3997"/>
                <a:gd name="connsiteY1" fmla="*/ 0 h 3312"/>
                <a:gd name="connsiteX2" fmla="*/ 1792 w 3997"/>
                <a:gd name="connsiteY2" fmla="*/ 3312 h 3312"/>
                <a:gd name="connsiteX3" fmla="*/ 3997 w 3997"/>
                <a:gd name="connsiteY3" fmla="*/ 0 h 3312"/>
              </a:gdLst>
              <a:ahLst/>
              <a:cxnLst>
                <a:cxn ang="0">
                  <a:pos x="connsiteX0" y="connsiteY0"/>
                </a:cxn>
                <a:cxn ang="0">
                  <a:pos x="connsiteX1" y="connsiteY1"/>
                </a:cxn>
                <a:cxn ang="0">
                  <a:pos x="connsiteX2" y="connsiteY2"/>
                </a:cxn>
                <a:cxn ang="0">
                  <a:pos x="connsiteX3" y="connsiteY3"/>
                </a:cxn>
              </a:cxnLst>
              <a:rect l="l" t="t" r="r" b="b"/>
              <a:pathLst>
                <a:path w="3997" h="3312">
                  <a:moveTo>
                    <a:pt x="3997" y="0"/>
                  </a:moveTo>
                  <a:lnTo>
                    <a:pt x="0" y="0"/>
                  </a:lnTo>
                  <a:lnTo>
                    <a:pt x="1792" y="3312"/>
                  </a:lnTo>
                  <a:lnTo>
                    <a:pt x="399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0" name="Freeform 182">
              <a:extLst>
                <a:ext uri="{FF2B5EF4-FFF2-40B4-BE49-F238E27FC236}">
                  <a16:creationId xmlns:a16="http://schemas.microsoft.com/office/drawing/2014/main" id="{F1DE60CE-71AC-02F5-BD1E-DDE09C57378C}"/>
                </a:ext>
              </a:extLst>
            </p:cNvPr>
            <p:cNvSpPr/>
            <p:nvPr/>
          </p:nvSpPr>
          <p:spPr>
            <a:xfrm>
              <a:off x="3082760" y="3215081"/>
              <a:ext cx="3308" cy="3588"/>
            </a:xfrm>
            <a:custGeom>
              <a:avLst/>
              <a:gdLst>
                <a:gd name="connsiteX0" fmla="*/ 1654 w 3308"/>
                <a:gd name="connsiteY0" fmla="*/ 0 h 3588"/>
                <a:gd name="connsiteX1" fmla="*/ 0 w 3308"/>
                <a:gd name="connsiteY1" fmla="*/ 1242 h 3588"/>
                <a:gd name="connsiteX2" fmla="*/ 1103 w 3308"/>
                <a:gd name="connsiteY2" fmla="*/ 3588 h 3588"/>
                <a:gd name="connsiteX3" fmla="*/ 2068 w 3308"/>
                <a:gd name="connsiteY3" fmla="*/ 2346 h 3588"/>
                <a:gd name="connsiteX4" fmla="*/ 3308 w 3308"/>
                <a:gd name="connsiteY4" fmla="*/ 1242 h 3588"/>
                <a:gd name="connsiteX5" fmla="*/ 1654 w 3308"/>
                <a:gd name="connsiteY5" fmla="*/ 0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8" h="3588">
                  <a:moveTo>
                    <a:pt x="1654" y="0"/>
                  </a:moveTo>
                  <a:lnTo>
                    <a:pt x="0" y="1242"/>
                  </a:lnTo>
                  <a:lnTo>
                    <a:pt x="1103" y="3588"/>
                  </a:lnTo>
                  <a:lnTo>
                    <a:pt x="2068" y="2346"/>
                  </a:lnTo>
                  <a:lnTo>
                    <a:pt x="3308" y="1242"/>
                  </a:lnTo>
                  <a:lnTo>
                    <a:pt x="165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1" name="Freeform 183">
              <a:extLst>
                <a:ext uri="{FF2B5EF4-FFF2-40B4-BE49-F238E27FC236}">
                  <a16:creationId xmlns:a16="http://schemas.microsoft.com/office/drawing/2014/main" id="{65E60AC6-C288-93C8-253E-39AF4164F3E0}"/>
                </a:ext>
              </a:extLst>
            </p:cNvPr>
            <p:cNvSpPr/>
            <p:nvPr/>
          </p:nvSpPr>
          <p:spPr>
            <a:xfrm>
              <a:off x="3582160" y="2957018"/>
              <a:ext cx="3997" cy="6072"/>
            </a:xfrm>
            <a:custGeom>
              <a:avLst/>
              <a:gdLst>
                <a:gd name="connsiteX0" fmla="*/ 0 w 3997"/>
                <a:gd name="connsiteY0" fmla="*/ 6072 h 6072"/>
                <a:gd name="connsiteX1" fmla="*/ 2343 w 3997"/>
                <a:gd name="connsiteY1" fmla="*/ 4554 h 6072"/>
                <a:gd name="connsiteX2" fmla="*/ 3997 w 3997"/>
                <a:gd name="connsiteY2" fmla="*/ 2760 h 6072"/>
                <a:gd name="connsiteX3" fmla="*/ 2343 w 3997"/>
                <a:gd name="connsiteY3" fmla="*/ 0 h 6072"/>
                <a:gd name="connsiteX4" fmla="*/ 0 w 3997"/>
                <a:gd name="connsiteY4" fmla="*/ 6072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6072">
                  <a:moveTo>
                    <a:pt x="0" y="6072"/>
                  </a:moveTo>
                  <a:lnTo>
                    <a:pt x="2343" y="4554"/>
                  </a:lnTo>
                  <a:lnTo>
                    <a:pt x="3997" y="2760"/>
                  </a:lnTo>
                  <a:lnTo>
                    <a:pt x="2343" y="0"/>
                  </a:lnTo>
                  <a:lnTo>
                    <a:pt x="0" y="60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2" name="Freeform 184">
              <a:extLst>
                <a:ext uri="{FF2B5EF4-FFF2-40B4-BE49-F238E27FC236}">
                  <a16:creationId xmlns:a16="http://schemas.microsoft.com/office/drawing/2014/main" id="{5F76AA84-E427-1187-A0C6-F0607A03122F}"/>
                </a:ext>
              </a:extLst>
            </p:cNvPr>
            <p:cNvSpPr/>
            <p:nvPr/>
          </p:nvSpPr>
          <p:spPr>
            <a:xfrm>
              <a:off x="3139551" y="2905681"/>
              <a:ext cx="2343" cy="4002"/>
            </a:xfrm>
            <a:custGeom>
              <a:avLst/>
              <a:gdLst>
                <a:gd name="connsiteX0" fmla="*/ 1654 w 2343"/>
                <a:gd name="connsiteY0" fmla="*/ 0 h 4002"/>
                <a:gd name="connsiteX1" fmla="*/ 0 w 2343"/>
                <a:gd name="connsiteY1" fmla="*/ 828 h 4002"/>
                <a:gd name="connsiteX2" fmla="*/ 0 w 2343"/>
                <a:gd name="connsiteY2" fmla="*/ 4002 h 4002"/>
                <a:gd name="connsiteX3" fmla="*/ 2343 w 2343"/>
                <a:gd name="connsiteY3" fmla="*/ 1380 h 4002"/>
                <a:gd name="connsiteX4" fmla="*/ 1654 w 2343"/>
                <a:gd name="connsiteY4" fmla="*/ 0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4002">
                  <a:moveTo>
                    <a:pt x="1654" y="0"/>
                  </a:moveTo>
                  <a:lnTo>
                    <a:pt x="0" y="828"/>
                  </a:lnTo>
                  <a:lnTo>
                    <a:pt x="0" y="4002"/>
                  </a:lnTo>
                  <a:lnTo>
                    <a:pt x="2343" y="1380"/>
                  </a:lnTo>
                  <a:lnTo>
                    <a:pt x="165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3" name="Freeform 185">
              <a:extLst>
                <a:ext uri="{FF2B5EF4-FFF2-40B4-BE49-F238E27FC236}">
                  <a16:creationId xmlns:a16="http://schemas.microsoft.com/office/drawing/2014/main" id="{09A813FC-2C73-8FBE-6B89-48BBEF4B1850}"/>
                </a:ext>
              </a:extLst>
            </p:cNvPr>
            <p:cNvSpPr/>
            <p:nvPr/>
          </p:nvSpPr>
          <p:spPr>
            <a:xfrm>
              <a:off x="3136656" y="2943770"/>
              <a:ext cx="2894" cy="4968"/>
            </a:xfrm>
            <a:custGeom>
              <a:avLst/>
              <a:gdLst>
                <a:gd name="connsiteX0" fmla="*/ 0 w 2894"/>
                <a:gd name="connsiteY0" fmla="*/ 0 h 4968"/>
                <a:gd name="connsiteX1" fmla="*/ 0 w 2894"/>
                <a:gd name="connsiteY1" fmla="*/ 2760 h 4968"/>
                <a:gd name="connsiteX2" fmla="*/ 0 w 2894"/>
                <a:gd name="connsiteY2" fmla="*/ 4968 h 4968"/>
                <a:gd name="connsiteX3" fmla="*/ 2895 w 2894"/>
                <a:gd name="connsiteY3" fmla="*/ 0 h 4968"/>
                <a:gd name="connsiteX4" fmla="*/ 0 w 2894"/>
                <a:gd name="connsiteY4" fmla="*/ 0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4968">
                  <a:moveTo>
                    <a:pt x="0" y="0"/>
                  </a:moveTo>
                  <a:lnTo>
                    <a:pt x="0" y="2760"/>
                  </a:lnTo>
                  <a:lnTo>
                    <a:pt x="0" y="4968"/>
                  </a:lnTo>
                  <a:lnTo>
                    <a:pt x="2895"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4" name="Freeform 186">
              <a:extLst>
                <a:ext uri="{FF2B5EF4-FFF2-40B4-BE49-F238E27FC236}">
                  <a16:creationId xmlns:a16="http://schemas.microsoft.com/office/drawing/2014/main" id="{BA7E5DD0-314F-C752-C090-CDF476548F04}"/>
                </a:ext>
              </a:extLst>
            </p:cNvPr>
            <p:cNvSpPr/>
            <p:nvPr/>
          </p:nvSpPr>
          <p:spPr>
            <a:xfrm>
              <a:off x="3163535" y="3199349"/>
              <a:ext cx="7856" cy="6072"/>
            </a:xfrm>
            <a:custGeom>
              <a:avLst/>
              <a:gdLst>
                <a:gd name="connsiteX0" fmla="*/ 0 w 7856"/>
                <a:gd name="connsiteY0" fmla="*/ 0 h 6072"/>
                <a:gd name="connsiteX1" fmla="*/ 7857 w 7856"/>
                <a:gd name="connsiteY1" fmla="*/ 6072 h 6072"/>
                <a:gd name="connsiteX2" fmla="*/ 7857 w 7856"/>
                <a:gd name="connsiteY2" fmla="*/ 3726 h 6072"/>
                <a:gd name="connsiteX3" fmla="*/ 3170 w 7856"/>
                <a:gd name="connsiteY3" fmla="*/ 0 h 6072"/>
                <a:gd name="connsiteX4" fmla="*/ 0 w 7856"/>
                <a:gd name="connsiteY4" fmla="*/ 0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 h="6072">
                  <a:moveTo>
                    <a:pt x="0" y="0"/>
                  </a:moveTo>
                  <a:lnTo>
                    <a:pt x="7857" y="6072"/>
                  </a:lnTo>
                  <a:lnTo>
                    <a:pt x="7857" y="3726"/>
                  </a:lnTo>
                  <a:lnTo>
                    <a:pt x="3170"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5" name="Freeform 187">
              <a:extLst>
                <a:ext uri="{FF2B5EF4-FFF2-40B4-BE49-F238E27FC236}">
                  <a16:creationId xmlns:a16="http://schemas.microsoft.com/office/drawing/2014/main" id="{114407B3-46E2-C4ED-511C-2CC71BD8C5D6}"/>
                </a:ext>
              </a:extLst>
            </p:cNvPr>
            <p:cNvSpPr/>
            <p:nvPr/>
          </p:nvSpPr>
          <p:spPr>
            <a:xfrm>
              <a:off x="4767872" y="4123685"/>
              <a:ext cx="16265" cy="9798"/>
            </a:xfrm>
            <a:custGeom>
              <a:avLst/>
              <a:gdLst>
                <a:gd name="connsiteX0" fmla="*/ 2343 w 16265"/>
                <a:gd name="connsiteY0" fmla="*/ 6900 h 9798"/>
                <a:gd name="connsiteX1" fmla="*/ 5927 w 16265"/>
                <a:gd name="connsiteY1" fmla="*/ 4968 h 9798"/>
                <a:gd name="connsiteX2" fmla="*/ 5927 w 16265"/>
                <a:gd name="connsiteY2" fmla="*/ 7314 h 9798"/>
                <a:gd name="connsiteX3" fmla="*/ 11165 w 16265"/>
                <a:gd name="connsiteY3" fmla="*/ 8280 h 9798"/>
                <a:gd name="connsiteX4" fmla="*/ 15162 w 16265"/>
                <a:gd name="connsiteY4" fmla="*/ 9798 h 9798"/>
                <a:gd name="connsiteX5" fmla="*/ 15162 w 16265"/>
                <a:gd name="connsiteY5" fmla="*/ 7038 h 9798"/>
                <a:gd name="connsiteX6" fmla="*/ 14060 w 16265"/>
                <a:gd name="connsiteY6" fmla="*/ 5658 h 9798"/>
                <a:gd name="connsiteX7" fmla="*/ 14060 w 16265"/>
                <a:gd name="connsiteY7" fmla="*/ 3312 h 9798"/>
                <a:gd name="connsiteX8" fmla="*/ 16265 w 16265"/>
                <a:gd name="connsiteY8" fmla="*/ 0 h 9798"/>
                <a:gd name="connsiteX9" fmla="*/ 13370 w 16265"/>
                <a:gd name="connsiteY9" fmla="*/ 0 h 9798"/>
                <a:gd name="connsiteX10" fmla="*/ 12957 w 16265"/>
                <a:gd name="connsiteY10" fmla="*/ 2346 h 9798"/>
                <a:gd name="connsiteX11" fmla="*/ 10062 w 16265"/>
                <a:gd name="connsiteY11" fmla="*/ 2346 h 9798"/>
                <a:gd name="connsiteX12" fmla="*/ 8133 w 16265"/>
                <a:gd name="connsiteY12" fmla="*/ 966 h 9798"/>
                <a:gd name="connsiteX13" fmla="*/ 8133 w 16265"/>
                <a:gd name="connsiteY13" fmla="*/ 3312 h 9798"/>
                <a:gd name="connsiteX14" fmla="*/ 5927 w 16265"/>
                <a:gd name="connsiteY14" fmla="*/ 2484 h 9798"/>
                <a:gd name="connsiteX15" fmla="*/ 2343 w 16265"/>
                <a:gd name="connsiteY15" fmla="*/ 1932 h 9798"/>
                <a:gd name="connsiteX16" fmla="*/ 0 w 16265"/>
                <a:gd name="connsiteY16" fmla="*/ 4830 h 9798"/>
                <a:gd name="connsiteX17" fmla="*/ 2343 w 16265"/>
                <a:gd name="connsiteY17" fmla="*/ 6762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65" h="9798">
                  <a:moveTo>
                    <a:pt x="2343" y="6900"/>
                  </a:moveTo>
                  <a:lnTo>
                    <a:pt x="5927" y="4968"/>
                  </a:lnTo>
                  <a:lnTo>
                    <a:pt x="5927" y="7314"/>
                  </a:lnTo>
                  <a:lnTo>
                    <a:pt x="11165" y="8280"/>
                  </a:lnTo>
                  <a:lnTo>
                    <a:pt x="15162" y="9798"/>
                  </a:lnTo>
                  <a:lnTo>
                    <a:pt x="15162" y="7038"/>
                  </a:lnTo>
                  <a:lnTo>
                    <a:pt x="14060" y="5658"/>
                  </a:lnTo>
                  <a:lnTo>
                    <a:pt x="14060" y="3312"/>
                  </a:lnTo>
                  <a:lnTo>
                    <a:pt x="16265" y="0"/>
                  </a:lnTo>
                  <a:lnTo>
                    <a:pt x="13370" y="0"/>
                  </a:lnTo>
                  <a:lnTo>
                    <a:pt x="12957" y="2346"/>
                  </a:lnTo>
                  <a:lnTo>
                    <a:pt x="10062" y="2346"/>
                  </a:lnTo>
                  <a:lnTo>
                    <a:pt x="8133" y="966"/>
                  </a:lnTo>
                  <a:lnTo>
                    <a:pt x="8133" y="3312"/>
                  </a:lnTo>
                  <a:cubicBezTo>
                    <a:pt x="8133" y="3312"/>
                    <a:pt x="6478" y="2760"/>
                    <a:pt x="5927" y="2484"/>
                  </a:cubicBezTo>
                  <a:cubicBezTo>
                    <a:pt x="5376" y="2346"/>
                    <a:pt x="2343" y="1932"/>
                    <a:pt x="2343" y="1932"/>
                  </a:cubicBezTo>
                  <a:lnTo>
                    <a:pt x="0" y="4830"/>
                  </a:lnTo>
                  <a:lnTo>
                    <a:pt x="2343" y="67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6" name="Freeform 188">
              <a:extLst>
                <a:ext uri="{FF2B5EF4-FFF2-40B4-BE49-F238E27FC236}">
                  <a16:creationId xmlns:a16="http://schemas.microsoft.com/office/drawing/2014/main" id="{DDACEC46-C0C5-77A8-560B-23A933AD3211}"/>
                </a:ext>
              </a:extLst>
            </p:cNvPr>
            <p:cNvSpPr/>
            <p:nvPr/>
          </p:nvSpPr>
          <p:spPr>
            <a:xfrm>
              <a:off x="4737271" y="4101191"/>
              <a:ext cx="19986" cy="17802"/>
            </a:xfrm>
            <a:custGeom>
              <a:avLst/>
              <a:gdLst>
                <a:gd name="connsiteX0" fmla="*/ 0 w 19986"/>
                <a:gd name="connsiteY0" fmla="*/ 0 h 17802"/>
                <a:gd name="connsiteX1" fmla="*/ 0 w 19986"/>
                <a:gd name="connsiteY1" fmla="*/ 1104 h 17802"/>
                <a:gd name="connsiteX2" fmla="*/ 5100 w 19986"/>
                <a:gd name="connsiteY2" fmla="*/ 6486 h 17802"/>
                <a:gd name="connsiteX3" fmla="*/ 3446 w 19986"/>
                <a:gd name="connsiteY3" fmla="*/ 9798 h 17802"/>
                <a:gd name="connsiteX4" fmla="*/ 7443 w 19986"/>
                <a:gd name="connsiteY4" fmla="*/ 15456 h 17802"/>
                <a:gd name="connsiteX5" fmla="*/ 8822 w 19986"/>
                <a:gd name="connsiteY5" fmla="*/ 13386 h 17802"/>
                <a:gd name="connsiteX6" fmla="*/ 8822 w 19986"/>
                <a:gd name="connsiteY6" fmla="*/ 17802 h 17802"/>
                <a:gd name="connsiteX7" fmla="*/ 11854 w 19986"/>
                <a:gd name="connsiteY7" fmla="*/ 17802 h 17802"/>
                <a:gd name="connsiteX8" fmla="*/ 12130 w 19986"/>
                <a:gd name="connsiteY8" fmla="*/ 16836 h 17802"/>
                <a:gd name="connsiteX9" fmla="*/ 13646 w 19986"/>
                <a:gd name="connsiteY9" fmla="*/ 16836 h 17802"/>
                <a:gd name="connsiteX10" fmla="*/ 17644 w 19986"/>
                <a:gd name="connsiteY10" fmla="*/ 16836 h 17802"/>
                <a:gd name="connsiteX11" fmla="*/ 14887 w 19986"/>
                <a:gd name="connsiteY11" fmla="*/ 14490 h 17802"/>
                <a:gd name="connsiteX12" fmla="*/ 17230 w 19986"/>
                <a:gd name="connsiteY12" fmla="*/ 12696 h 17802"/>
                <a:gd name="connsiteX13" fmla="*/ 15852 w 19986"/>
                <a:gd name="connsiteY13" fmla="*/ 10764 h 17802"/>
                <a:gd name="connsiteX14" fmla="*/ 19987 w 19986"/>
                <a:gd name="connsiteY14" fmla="*/ 8832 h 17802"/>
                <a:gd name="connsiteX15" fmla="*/ 8408 w 19986"/>
                <a:gd name="connsiteY15" fmla="*/ 6486 h 17802"/>
                <a:gd name="connsiteX16" fmla="*/ 0 w 19986"/>
                <a:gd name="connsiteY16" fmla="*/ 0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86" h="17802">
                  <a:moveTo>
                    <a:pt x="0" y="0"/>
                  </a:moveTo>
                  <a:lnTo>
                    <a:pt x="0" y="1104"/>
                  </a:lnTo>
                  <a:lnTo>
                    <a:pt x="5100" y="6486"/>
                  </a:lnTo>
                  <a:lnTo>
                    <a:pt x="3446" y="9798"/>
                  </a:lnTo>
                  <a:lnTo>
                    <a:pt x="7443" y="15456"/>
                  </a:lnTo>
                  <a:lnTo>
                    <a:pt x="8822" y="13386"/>
                  </a:lnTo>
                  <a:lnTo>
                    <a:pt x="8822" y="17802"/>
                  </a:lnTo>
                  <a:lnTo>
                    <a:pt x="11854" y="17802"/>
                  </a:lnTo>
                  <a:lnTo>
                    <a:pt x="12130" y="16836"/>
                  </a:lnTo>
                  <a:lnTo>
                    <a:pt x="13646" y="16836"/>
                  </a:lnTo>
                  <a:lnTo>
                    <a:pt x="17644" y="16836"/>
                  </a:lnTo>
                  <a:lnTo>
                    <a:pt x="14887" y="14490"/>
                  </a:lnTo>
                  <a:lnTo>
                    <a:pt x="17230" y="12696"/>
                  </a:lnTo>
                  <a:lnTo>
                    <a:pt x="15852" y="10764"/>
                  </a:lnTo>
                  <a:lnTo>
                    <a:pt x="19987" y="8832"/>
                  </a:lnTo>
                  <a:lnTo>
                    <a:pt x="8408" y="6486"/>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7" name="Freeform 189">
              <a:extLst>
                <a:ext uri="{FF2B5EF4-FFF2-40B4-BE49-F238E27FC236}">
                  <a16:creationId xmlns:a16="http://schemas.microsoft.com/office/drawing/2014/main" id="{620AC311-7C63-9FE6-D56E-1E17B30C6E41}"/>
                </a:ext>
              </a:extLst>
            </p:cNvPr>
            <p:cNvSpPr/>
            <p:nvPr/>
          </p:nvSpPr>
          <p:spPr>
            <a:xfrm>
              <a:off x="3231216" y="3010876"/>
              <a:ext cx="14536" cy="11995"/>
            </a:xfrm>
            <a:custGeom>
              <a:avLst/>
              <a:gdLst>
                <a:gd name="connsiteX0" fmla="*/ 5238 w 14536"/>
                <a:gd name="connsiteY0" fmla="*/ 101 h 11995"/>
                <a:gd name="connsiteX1" fmla="*/ 1378 w 14536"/>
                <a:gd name="connsiteY1" fmla="*/ 3827 h 11995"/>
                <a:gd name="connsiteX2" fmla="*/ 0 w 14536"/>
                <a:gd name="connsiteY2" fmla="*/ 7001 h 11995"/>
                <a:gd name="connsiteX3" fmla="*/ 3860 w 14536"/>
                <a:gd name="connsiteY3" fmla="*/ 7829 h 11995"/>
                <a:gd name="connsiteX4" fmla="*/ 12544 w 14536"/>
                <a:gd name="connsiteY4" fmla="*/ 11969 h 11995"/>
                <a:gd name="connsiteX5" fmla="*/ 13784 w 14536"/>
                <a:gd name="connsiteY5" fmla="*/ 7415 h 11995"/>
                <a:gd name="connsiteX6" fmla="*/ 7857 w 14536"/>
                <a:gd name="connsiteY6" fmla="*/ 3827 h 11995"/>
                <a:gd name="connsiteX7" fmla="*/ 5238 w 14536"/>
                <a:gd name="connsiteY7" fmla="*/ 101 h 1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6" h="11995">
                  <a:moveTo>
                    <a:pt x="5238" y="101"/>
                  </a:moveTo>
                  <a:cubicBezTo>
                    <a:pt x="2895" y="929"/>
                    <a:pt x="1378" y="3827"/>
                    <a:pt x="1378" y="3827"/>
                  </a:cubicBezTo>
                  <a:lnTo>
                    <a:pt x="0" y="7001"/>
                  </a:lnTo>
                  <a:lnTo>
                    <a:pt x="3860" y="7829"/>
                  </a:lnTo>
                  <a:cubicBezTo>
                    <a:pt x="3860" y="7829"/>
                    <a:pt x="8960" y="12383"/>
                    <a:pt x="12544" y="11969"/>
                  </a:cubicBezTo>
                  <a:cubicBezTo>
                    <a:pt x="16127" y="11555"/>
                    <a:pt x="13784" y="7415"/>
                    <a:pt x="13784" y="7415"/>
                  </a:cubicBezTo>
                  <a:lnTo>
                    <a:pt x="7857" y="3827"/>
                  </a:lnTo>
                  <a:cubicBezTo>
                    <a:pt x="7857" y="3827"/>
                    <a:pt x="7719" y="-727"/>
                    <a:pt x="5238" y="10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8" name="Freeform 190">
              <a:extLst>
                <a:ext uri="{FF2B5EF4-FFF2-40B4-BE49-F238E27FC236}">
                  <a16:creationId xmlns:a16="http://schemas.microsoft.com/office/drawing/2014/main" id="{66DDC12E-A1F5-CC32-43CD-F290D654AFC0}"/>
                </a:ext>
              </a:extLst>
            </p:cNvPr>
            <p:cNvSpPr/>
            <p:nvPr/>
          </p:nvSpPr>
          <p:spPr>
            <a:xfrm>
              <a:off x="3233421" y="3021465"/>
              <a:ext cx="2343" cy="3588"/>
            </a:xfrm>
            <a:custGeom>
              <a:avLst/>
              <a:gdLst>
                <a:gd name="connsiteX0" fmla="*/ 0 w 2343"/>
                <a:gd name="connsiteY0" fmla="*/ 0 h 3588"/>
                <a:gd name="connsiteX1" fmla="*/ 2343 w 2343"/>
                <a:gd name="connsiteY1" fmla="*/ 0 h 3588"/>
                <a:gd name="connsiteX2" fmla="*/ 2343 w 2343"/>
                <a:gd name="connsiteY2" fmla="*/ 3588 h 3588"/>
                <a:gd name="connsiteX3" fmla="*/ 0 w 2343"/>
                <a:gd name="connsiteY3" fmla="*/ 3588 h 3588"/>
              </a:gdLst>
              <a:ahLst/>
              <a:cxnLst>
                <a:cxn ang="0">
                  <a:pos x="connsiteX0" y="connsiteY0"/>
                </a:cxn>
                <a:cxn ang="0">
                  <a:pos x="connsiteX1" y="connsiteY1"/>
                </a:cxn>
                <a:cxn ang="0">
                  <a:pos x="connsiteX2" y="connsiteY2"/>
                </a:cxn>
                <a:cxn ang="0">
                  <a:pos x="connsiteX3" y="connsiteY3"/>
                </a:cxn>
              </a:cxnLst>
              <a:rect l="l" t="t" r="r" b="b"/>
              <a:pathLst>
                <a:path w="2343" h="3588">
                  <a:moveTo>
                    <a:pt x="0" y="0"/>
                  </a:moveTo>
                  <a:lnTo>
                    <a:pt x="2343" y="0"/>
                  </a:lnTo>
                  <a:lnTo>
                    <a:pt x="2343" y="3588"/>
                  </a:lnTo>
                  <a:lnTo>
                    <a:pt x="0"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89" name="Freeform 191">
              <a:extLst>
                <a:ext uri="{FF2B5EF4-FFF2-40B4-BE49-F238E27FC236}">
                  <a16:creationId xmlns:a16="http://schemas.microsoft.com/office/drawing/2014/main" id="{5D4B321B-CCD1-6980-E4B7-F8C728044A21}"/>
                </a:ext>
              </a:extLst>
            </p:cNvPr>
            <p:cNvSpPr/>
            <p:nvPr/>
          </p:nvSpPr>
          <p:spPr>
            <a:xfrm>
              <a:off x="4814022" y="3941523"/>
              <a:ext cx="17671" cy="47058"/>
            </a:xfrm>
            <a:custGeom>
              <a:avLst/>
              <a:gdLst>
                <a:gd name="connsiteX0" fmla="*/ 11331 w 17671"/>
                <a:gd name="connsiteY0" fmla="*/ 35880 h 47058"/>
                <a:gd name="connsiteX1" fmla="*/ 10366 w 17671"/>
                <a:gd name="connsiteY1" fmla="*/ 33810 h 47058"/>
                <a:gd name="connsiteX2" fmla="*/ 5128 w 17671"/>
                <a:gd name="connsiteY2" fmla="*/ 28842 h 47058"/>
                <a:gd name="connsiteX3" fmla="*/ 4852 w 17671"/>
                <a:gd name="connsiteY3" fmla="*/ 28290 h 47058"/>
                <a:gd name="connsiteX4" fmla="*/ 4852 w 17671"/>
                <a:gd name="connsiteY4" fmla="*/ 19044 h 47058"/>
                <a:gd name="connsiteX5" fmla="*/ 2371 w 17671"/>
                <a:gd name="connsiteY5" fmla="*/ 11454 h 47058"/>
                <a:gd name="connsiteX6" fmla="*/ 2371 w 17671"/>
                <a:gd name="connsiteY6" fmla="*/ 11178 h 47058"/>
                <a:gd name="connsiteX7" fmla="*/ 2371 w 17671"/>
                <a:gd name="connsiteY7" fmla="*/ 7590 h 47058"/>
                <a:gd name="connsiteX8" fmla="*/ 992 w 17671"/>
                <a:gd name="connsiteY8" fmla="*/ 2760 h 47058"/>
                <a:gd name="connsiteX9" fmla="*/ 992 w 17671"/>
                <a:gd name="connsiteY9" fmla="*/ 2484 h 47058"/>
                <a:gd name="connsiteX10" fmla="*/ 992 w 17671"/>
                <a:gd name="connsiteY10" fmla="*/ 0 h 47058"/>
                <a:gd name="connsiteX11" fmla="*/ 1957 w 17671"/>
                <a:gd name="connsiteY11" fmla="*/ 7038 h 47058"/>
                <a:gd name="connsiteX12" fmla="*/ 3336 w 17671"/>
                <a:gd name="connsiteY12" fmla="*/ 20976 h 47058"/>
                <a:gd name="connsiteX13" fmla="*/ 3749 w 17671"/>
                <a:gd name="connsiteY13" fmla="*/ 27876 h 47058"/>
                <a:gd name="connsiteX14" fmla="*/ 12158 w 17671"/>
                <a:gd name="connsiteY14" fmla="*/ 37674 h 47058"/>
                <a:gd name="connsiteX15" fmla="*/ 16844 w 17671"/>
                <a:gd name="connsiteY15" fmla="*/ 47058 h 47058"/>
                <a:gd name="connsiteX16" fmla="*/ 17671 w 17671"/>
                <a:gd name="connsiteY16" fmla="*/ 47058 h 47058"/>
                <a:gd name="connsiteX17" fmla="*/ 11468 w 17671"/>
                <a:gd name="connsiteY17" fmla="*/ 35742 h 4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71" h="47058">
                  <a:moveTo>
                    <a:pt x="11331" y="35880"/>
                  </a:moveTo>
                  <a:lnTo>
                    <a:pt x="10366" y="33810"/>
                  </a:lnTo>
                  <a:lnTo>
                    <a:pt x="5128" y="28842"/>
                  </a:lnTo>
                  <a:cubicBezTo>
                    <a:pt x="5128" y="28842"/>
                    <a:pt x="4852" y="28428"/>
                    <a:pt x="4852" y="28290"/>
                  </a:cubicBezTo>
                  <a:lnTo>
                    <a:pt x="4852" y="19044"/>
                  </a:lnTo>
                  <a:lnTo>
                    <a:pt x="2371" y="11454"/>
                  </a:lnTo>
                  <a:cubicBezTo>
                    <a:pt x="2371" y="11454"/>
                    <a:pt x="2371" y="11316"/>
                    <a:pt x="2371" y="11178"/>
                  </a:cubicBezTo>
                  <a:lnTo>
                    <a:pt x="2371" y="7590"/>
                  </a:lnTo>
                  <a:lnTo>
                    <a:pt x="992" y="2760"/>
                  </a:lnTo>
                  <a:cubicBezTo>
                    <a:pt x="992" y="2760"/>
                    <a:pt x="992" y="2622"/>
                    <a:pt x="992" y="2484"/>
                  </a:cubicBezTo>
                  <a:lnTo>
                    <a:pt x="992" y="0"/>
                  </a:lnTo>
                  <a:cubicBezTo>
                    <a:pt x="-524" y="3036"/>
                    <a:pt x="1957" y="7038"/>
                    <a:pt x="1957" y="7038"/>
                  </a:cubicBezTo>
                  <a:cubicBezTo>
                    <a:pt x="-3143" y="12972"/>
                    <a:pt x="3336" y="20976"/>
                    <a:pt x="3336" y="20976"/>
                  </a:cubicBezTo>
                  <a:cubicBezTo>
                    <a:pt x="-248" y="23736"/>
                    <a:pt x="3749" y="27876"/>
                    <a:pt x="3749" y="27876"/>
                  </a:cubicBezTo>
                  <a:cubicBezTo>
                    <a:pt x="3612" y="34914"/>
                    <a:pt x="12158" y="37674"/>
                    <a:pt x="12158" y="37674"/>
                  </a:cubicBezTo>
                  <a:cubicBezTo>
                    <a:pt x="12433" y="43608"/>
                    <a:pt x="15190" y="46093"/>
                    <a:pt x="16844" y="47058"/>
                  </a:cubicBezTo>
                  <a:lnTo>
                    <a:pt x="17671" y="47058"/>
                  </a:lnTo>
                  <a:cubicBezTo>
                    <a:pt x="15741" y="43884"/>
                    <a:pt x="13398" y="40020"/>
                    <a:pt x="11468" y="3574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0" name="Freeform 192">
              <a:extLst>
                <a:ext uri="{FF2B5EF4-FFF2-40B4-BE49-F238E27FC236}">
                  <a16:creationId xmlns:a16="http://schemas.microsoft.com/office/drawing/2014/main" id="{EB23DB9B-A539-7331-DB48-6BE714E8D9C3}"/>
                </a:ext>
              </a:extLst>
            </p:cNvPr>
            <p:cNvSpPr/>
            <p:nvPr/>
          </p:nvSpPr>
          <p:spPr>
            <a:xfrm>
              <a:off x="3780789" y="4103851"/>
              <a:ext cx="4821" cy="7414"/>
            </a:xfrm>
            <a:custGeom>
              <a:avLst/>
              <a:gdLst>
                <a:gd name="connsiteX0" fmla="*/ 4273 w 4821"/>
                <a:gd name="connsiteY0" fmla="*/ 7000 h 7414"/>
                <a:gd name="connsiteX1" fmla="*/ 2895 w 4821"/>
                <a:gd name="connsiteY1" fmla="*/ 514 h 7414"/>
                <a:gd name="connsiteX2" fmla="*/ 0 w 4821"/>
                <a:gd name="connsiteY2" fmla="*/ 2722 h 7414"/>
                <a:gd name="connsiteX3" fmla="*/ 4273 w 4821"/>
                <a:gd name="connsiteY3" fmla="*/ 7000 h 7414"/>
              </a:gdLst>
              <a:ahLst/>
              <a:cxnLst>
                <a:cxn ang="0">
                  <a:pos x="connsiteX0" y="connsiteY0"/>
                </a:cxn>
                <a:cxn ang="0">
                  <a:pos x="connsiteX1" y="connsiteY1"/>
                </a:cxn>
                <a:cxn ang="0">
                  <a:pos x="connsiteX2" y="connsiteY2"/>
                </a:cxn>
                <a:cxn ang="0">
                  <a:pos x="connsiteX3" y="connsiteY3"/>
                </a:cxn>
              </a:cxnLst>
              <a:rect l="l" t="t" r="r" b="b"/>
              <a:pathLst>
                <a:path w="4821" h="7414">
                  <a:moveTo>
                    <a:pt x="4273" y="7000"/>
                  </a:moveTo>
                  <a:cubicBezTo>
                    <a:pt x="6065" y="5068"/>
                    <a:pt x="2895" y="514"/>
                    <a:pt x="2895" y="514"/>
                  </a:cubicBezTo>
                  <a:cubicBezTo>
                    <a:pt x="1792" y="-1418"/>
                    <a:pt x="0" y="2722"/>
                    <a:pt x="0" y="2722"/>
                  </a:cubicBezTo>
                  <a:cubicBezTo>
                    <a:pt x="0" y="2722"/>
                    <a:pt x="2619" y="9070"/>
                    <a:pt x="4273" y="700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1" name="Freeform 193">
              <a:extLst>
                <a:ext uri="{FF2B5EF4-FFF2-40B4-BE49-F238E27FC236}">
                  <a16:creationId xmlns:a16="http://schemas.microsoft.com/office/drawing/2014/main" id="{E79BBA13-621B-B8D3-3081-6A8A7DE87500}"/>
                </a:ext>
              </a:extLst>
            </p:cNvPr>
            <p:cNvSpPr/>
            <p:nvPr/>
          </p:nvSpPr>
          <p:spPr>
            <a:xfrm>
              <a:off x="3245689" y="3000765"/>
              <a:ext cx="3170" cy="5796"/>
            </a:xfrm>
            <a:custGeom>
              <a:avLst/>
              <a:gdLst>
                <a:gd name="connsiteX0" fmla="*/ 1378 w 3170"/>
                <a:gd name="connsiteY0" fmla="*/ 0 h 5796"/>
                <a:gd name="connsiteX1" fmla="*/ 0 w 3170"/>
                <a:gd name="connsiteY1" fmla="*/ 0 h 5796"/>
                <a:gd name="connsiteX2" fmla="*/ 0 w 3170"/>
                <a:gd name="connsiteY2" fmla="*/ 2898 h 5796"/>
                <a:gd name="connsiteX3" fmla="*/ 0 w 3170"/>
                <a:gd name="connsiteY3" fmla="*/ 5796 h 5796"/>
                <a:gd name="connsiteX4" fmla="*/ 3170 w 3170"/>
                <a:gd name="connsiteY4" fmla="*/ 3174 h 5796"/>
                <a:gd name="connsiteX5" fmla="*/ 1378 w 3170"/>
                <a:gd name="connsiteY5" fmla="*/ 0 h 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0" h="5796">
                  <a:moveTo>
                    <a:pt x="1378" y="0"/>
                  </a:moveTo>
                  <a:lnTo>
                    <a:pt x="0" y="0"/>
                  </a:lnTo>
                  <a:lnTo>
                    <a:pt x="0" y="2898"/>
                  </a:lnTo>
                  <a:lnTo>
                    <a:pt x="0" y="5796"/>
                  </a:lnTo>
                  <a:lnTo>
                    <a:pt x="3170" y="3174"/>
                  </a:lnTo>
                  <a:lnTo>
                    <a:pt x="137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2" name="Freeform 194">
              <a:extLst>
                <a:ext uri="{FF2B5EF4-FFF2-40B4-BE49-F238E27FC236}">
                  <a16:creationId xmlns:a16="http://schemas.microsoft.com/office/drawing/2014/main" id="{15EF6E07-F90B-1D0B-049B-4912A933EF80}"/>
                </a:ext>
              </a:extLst>
            </p:cNvPr>
            <p:cNvSpPr/>
            <p:nvPr/>
          </p:nvSpPr>
          <p:spPr>
            <a:xfrm>
              <a:off x="4799851" y="4081456"/>
              <a:ext cx="13508" cy="7728"/>
            </a:xfrm>
            <a:custGeom>
              <a:avLst/>
              <a:gdLst>
                <a:gd name="connsiteX0" fmla="*/ 11579 w 13508"/>
                <a:gd name="connsiteY0" fmla="*/ 3036 h 7728"/>
                <a:gd name="connsiteX1" fmla="*/ 13508 w 13508"/>
                <a:gd name="connsiteY1" fmla="*/ 414 h 7728"/>
                <a:gd name="connsiteX2" fmla="*/ 10752 w 13508"/>
                <a:gd name="connsiteY2" fmla="*/ 0 h 7728"/>
                <a:gd name="connsiteX3" fmla="*/ 1654 w 13508"/>
                <a:gd name="connsiteY3" fmla="*/ 5382 h 7728"/>
                <a:gd name="connsiteX4" fmla="*/ 0 w 13508"/>
                <a:gd name="connsiteY4" fmla="*/ 7728 h 7728"/>
                <a:gd name="connsiteX5" fmla="*/ 11441 w 13508"/>
                <a:gd name="connsiteY5" fmla="*/ 3036 h 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08" h="7728">
                  <a:moveTo>
                    <a:pt x="11579" y="3036"/>
                  </a:moveTo>
                  <a:lnTo>
                    <a:pt x="13508" y="414"/>
                  </a:lnTo>
                  <a:cubicBezTo>
                    <a:pt x="12544" y="138"/>
                    <a:pt x="11717" y="0"/>
                    <a:pt x="10752" y="0"/>
                  </a:cubicBezTo>
                  <a:lnTo>
                    <a:pt x="1654" y="5382"/>
                  </a:lnTo>
                  <a:lnTo>
                    <a:pt x="0" y="7728"/>
                  </a:lnTo>
                  <a:cubicBezTo>
                    <a:pt x="8408" y="1932"/>
                    <a:pt x="11441" y="3036"/>
                    <a:pt x="11441" y="303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3" name="Freeform 195">
              <a:extLst>
                <a:ext uri="{FF2B5EF4-FFF2-40B4-BE49-F238E27FC236}">
                  <a16:creationId xmlns:a16="http://schemas.microsoft.com/office/drawing/2014/main" id="{D54DC8D5-6FC5-A235-4D68-FC054DB1D43C}"/>
                </a:ext>
              </a:extLst>
            </p:cNvPr>
            <p:cNvSpPr/>
            <p:nvPr/>
          </p:nvSpPr>
          <p:spPr>
            <a:xfrm>
              <a:off x="4795027" y="4081594"/>
              <a:ext cx="12268" cy="11178"/>
            </a:xfrm>
            <a:custGeom>
              <a:avLst/>
              <a:gdLst>
                <a:gd name="connsiteX0" fmla="*/ 5514 w 12268"/>
                <a:gd name="connsiteY0" fmla="*/ 4002 h 11178"/>
                <a:gd name="connsiteX1" fmla="*/ 12268 w 12268"/>
                <a:gd name="connsiteY1" fmla="*/ 0 h 11178"/>
                <a:gd name="connsiteX2" fmla="*/ 0 w 12268"/>
                <a:gd name="connsiteY2" fmla="*/ 11178 h 11178"/>
                <a:gd name="connsiteX3" fmla="*/ 689 w 12268"/>
                <a:gd name="connsiteY3" fmla="*/ 10626 h 11178"/>
                <a:gd name="connsiteX4" fmla="*/ 5238 w 12268"/>
                <a:gd name="connsiteY4" fmla="*/ 4278 h 11178"/>
                <a:gd name="connsiteX5" fmla="*/ 5514 w 12268"/>
                <a:gd name="connsiteY5" fmla="*/ 4002 h 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68" h="11178">
                  <a:moveTo>
                    <a:pt x="5514" y="4002"/>
                  </a:moveTo>
                  <a:lnTo>
                    <a:pt x="12268" y="0"/>
                  </a:lnTo>
                  <a:cubicBezTo>
                    <a:pt x="3998" y="1518"/>
                    <a:pt x="0" y="11178"/>
                    <a:pt x="0" y="11178"/>
                  </a:cubicBezTo>
                  <a:cubicBezTo>
                    <a:pt x="276" y="11040"/>
                    <a:pt x="414" y="10764"/>
                    <a:pt x="689" y="10626"/>
                  </a:cubicBezTo>
                  <a:lnTo>
                    <a:pt x="5238" y="4278"/>
                  </a:lnTo>
                  <a:cubicBezTo>
                    <a:pt x="5238" y="4278"/>
                    <a:pt x="5376" y="4140"/>
                    <a:pt x="5514" y="40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4" name="Freeform 196">
              <a:extLst>
                <a:ext uri="{FF2B5EF4-FFF2-40B4-BE49-F238E27FC236}">
                  <a16:creationId xmlns:a16="http://schemas.microsoft.com/office/drawing/2014/main" id="{0DE76B3D-F943-905A-0E0E-A0E1DF09E759}"/>
                </a:ext>
              </a:extLst>
            </p:cNvPr>
            <p:cNvSpPr/>
            <p:nvPr/>
          </p:nvSpPr>
          <p:spPr>
            <a:xfrm>
              <a:off x="4807571" y="3993273"/>
              <a:ext cx="6754" cy="9660"/>
            </a:xfrm>
            <a:custGeom>
              <a:avLst/>
              <a:gdLst>
                <a:gd name="connsiteX0" fmla="*/ 6617 w 6754"/>
                <a:gd name="connsiteY0" fmla="*/ 2208 h 9660"/>
                <a:gd name="connsiteX1" fmla="*/ 6479 w 6754"/>
                <a:gd name="connsiteY1" fmla="*/ 0 h 9660"/>
                <a:gd name="connsiteX2" fmla="*/ 5514 w 6754"/>
                <a:gd name="connsiteY2" fmla="*/ 0 h 9660"/>
                <a:gd name="connsiteX3" fmla="*/ 5514 w 6754"/>
                <a:gd name="connsiteY3" fmla="*/ 1656 h 9660"/>
                <a:gd name="connsiteX4" fmla="*/ 5238 w 6754"/>
                <a:gd name="connsiteY4" fmla="*/ 2208 h 9660"/>
                <a:gd name="connsiteX5" fmla="*/ 0 w 6754"/>
                <a:gd name="connsiteY5" fmla="*/ 7866 h 9660"/>
                <a:gd name="connsiteX6" fmla="*/ 1378 w 6754"/>
                <a:gd name="connsiteY6" fmla="*/ 9660 h 9660"/>
                <a:gd name="connsiteX7" fmla="*/ 6754 w 6754"/>
                <a:gd name="connsiteY7" fmla="*/ 2208 h 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4" h="9660">
                  <a:moveTo>
                    <a:pt x="6617" y="2208"/>
                  </a:moveTo>
                  <a:cubicBezTo>
                    <a:pt x="6892" y="966"/>
                    <a:pt x="6617" y="276"/>
                    <a:pt x="6479" y="0"/>
                  </a:cubicBezTo>
                  <a:lnTo>
                    <a:pt x="5514" y="0"/>
                  </a:lnTo>
                  <a:lnTo>
                    <a:pt x="5514" y="1656"/>
                  </a:lnTo>
                  <a:cubicBezTo>
                    <a:pt x="5514" y="1656"/>
                    <a:pt x="5514" y="2070"/>
                    <a:pt x="5238" y="2208"/>
                  </a:cubicBezTo>
                  <a:lnTo>
                    <a:pt x="0" y="7866"/>
                  </a:lnTo>
                  <a:lnTo>
                    <a:pt x="1378" y="9660"/>
                  </a:lnTo>
                  <a:cubicBezTo>
                    <a:pt x="3584" y="8832"/>
                    <a:pt x="6065" y="5244"/>
                    <a:pt x="6754" y="220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5" name="Freeform 197">
              <a:extLst>
                <a:ext uri="{FF2B5EF4-FFF2-40B4-BE49-F238E27FC236}">
                  <a16:creationId xmlns:a16="http://schemas.microsoft.com/office/drawing/2014/main" id="{3822ED84-63FF-12B4-D2A7-37D032BB4A59}"/>
                </a:ext>
              </a:extLst>
            </p:cNvPr>
            <p:cNvSpPr/>
            <p:nvPr/>
          </p:nvSpPr>
          <p:spPr>
            <a:xfrm>
              <a:off x="3160779" y="2907061"/>
              <a:ext cx="5651" cy="5106"/>
            </a:xfrm>
            <a:custGeom>
              <a:avLst/>
              <a:gdLst>
                <a:gd name="connsiteX0" fmla="*/ 5651 w 5651"/>
                <a:gd name="connsiteY0" fmla="*/ 4002 h 5106"/>
                <a:gd name="connsiteX1" fmla="*/ 5651 w 5651"/>
                <a:gd name="connsiteY1" fmla="*/ 0 h 5106"/>
                <a:gd name="connsiteX2" fmla="*/ 2895 w 5651"/>
                <a:gd name="connsiteY2" fmla="*/ 0 h 5106"/>
                <a:gd name="connsiteX3" fmla="*/ 0 w 5651"/>
                <a:gd name="connsiteY3" fmla="*/ 2760 h 5106"/>
                <a:gd name="connsiteX4" fmla="*/ 1930 w 5651"/>
                <a:gd name="connsiteY4" fmla="*/ 5106 h 5106"/>
                <a:gd name="connsiteX5" fmla="*/ 5651 w 5651"/>
                <a:gd name="connsiteY5" fmla="*/ 4002 h 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51" h="5106">
                  <a:moveTo>
                    <a:pt x="5651" y="4002"/>
                  </a:moveTo>
                  <a:lnTo>
                    <a:pt x="5651" y="0"/>
                  </a:lnTo>
                  <a:lnTo>
                    <a:pt x="2895" y="0"/>
                  </a:lnTo>
                  <a:lnTo>
                    <a:pt x="0" y="2760"/>
                  </a:lnTo>
                  <a:lnTo>
                    <a:pt x="1930" y="5106"/>
                  </a:lnTo>
                  <a:lnTo>
                    <a:pt x="5651" y="40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6" name="Freeform 198">
              <a:extLst>
                <a:ext uri="{FF2B5EF4-FFF2-40B4-BE49-F238E27FC236}">
                  <a16:creationId xmlns:a16="http://schemas.microsoft.com/office/drawing/2014/main" id="{8FEED8E9-E8FB-A0B4-CE26-E358C69384D2}"/>
                </a:ext>
              </a:extLst>
            </p:cNvPr>
            <p:cNvSpPr/>
            <p:nvPr/>
          </p:nvSpPr>
          <p:spPr>
            <a:xfrm>
              <a:off x="3751658" y="4066690"/>
              <a:ext cx="13004" cy="14490"/>
            </a:xfrm>
            <a:custGeom>
              <a:avLst/>
              <a:gdLst>
                <a:gd name="connsiteX0" fmla="*/ 9420 w 13004"/>
                <a:gd name="connsiteY0" fmla="*/ 11040 h 14490"/>
                <a:gd name="connsiteX1" fmla="*/ 9007 w 13004"/>
                <a:gd name="connsiteY1" fmla="*/ 10626 h 14490"/>
                <a:gd name="connsiteX2" fmla="*/ 6388 w 13004"/>
                <a:gd name="connsiteY2" fmla="*/ 5520 h 14490"/>
                <a:gd name="connsiteX3" fmla="*/ 6388 w 13004"/>
                <a:gd name="connsiteY3" fmla="*/ 4692 h 14490"/>
                <a:gd name="connsiteX4" fmla="*/ 7490 w 13004"/>
                <a:gd name="connsiteY4" fmla="*/ 3036 h 14490"/>
                <a:gd name="connsiteX5" fmla="*/ 4320 w 13004"/>
                <a:gd name="connsiteY5" fmla="*/ 0 h 14490"/>
                <a:gd name="connsiteX6" fmla="*/ 185 w 13004"/>
                <a:gd name="connsiteY6" fmla="*/ 7590 h 14490"/>
                <a:gd name="connsiteX7" fmla="*/ 5836 w 13004"/>
                <a:gd name="connsiteY7" fmla="*/ 9660 h 14490"/>
                <a:gd name="connsiteX8" fmla="*/ 5285 w 13004"/>
                <a:gd name="connsiteY8" fmla="*/ 11868 h 14490"/>
                <a:gd name="connsiteX9" fmla="*/ 9420 w 13004"/>
                <a:gd name="connsiteY9" fmla="*/ 11868 h 14490"/>
                <a:gd name="connsiteX10" fmla="*/ 10661 w 13004"/>
                <a:gd name="connsiteY10" fmla="*/ 14490 h 14490"/>
                <a:gd name="connsiteX11" fmla="*/ 13004 w 13004"/>
                <a:gd name="connsiteY11" fmla="*/ 12696 h 14490"/>
                <a:gd name="connsiteX12" fmla="*/ 9282 w 13004"/>
                <a:gd name="connsiteY12" fmla="*/ 11040 h 1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004" h="14490">
                  <a:moveTo>
                    <a:pt x="9420" y="11040"/>
                  </a:moveTo>
                  <a:cubicBezTo>
                    <a:pt x="9420" y="11040"/>
                    <a:pt x="9145" y="10902"/>
                    <a:pt x="9007" y="10626"/>
                  </a:cubicBezTo>
                  <a:lnTo>
                    <a:pt x="6388" y="5520"/>
                  </a:lnTo>
                  <a:cubicBezTo>
                    <a:pt x="6388" y="5520"/>
                    <a:pt x="6388" y="4968"/>
                    <a:pt x="6388" y="4692"/>
                  </a:cubicBezTo>
                  <a:lnTo>
                    <a:pt x="7490" y="3036"/>
                  </a:lnTo>
                  <a:lnTo>
                    <a:pt x="4320" y="0"/>
                  </a:lnTo>
                  <a:cubicBezTo>
                    <a:pt x="-1331" y="414"/>
                    <a:pt x="185" y="7590"/>
                    <a:pt x="185" y="7590"/>
                  </a:cubicBezTo>
                  <a:lnTo>
                    <a:pt x="5836" y="9660"/>
                  </a:lnTo>
                  <a:lnTo>
                    <a:pt x="5285" y="11868"/>
                  </a:lnTo>
                  <a:lnTo>
                    <a:pt x="9420" y="11868"/>
                  </a:lnTo>
                  <a:lnTo>
                    <a:pt x="10661" y="14490"/>
                  </a:lnTo>
                  <a:lnTo>
                    <a:pt x="13004" y="12696"/>
                  </a:lnTo>
                  <a:lnTo>
                    <a:pt x="9282" y="110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7" name="Freeform 199">
              <a:extLst>
                <a:ext uri="{FF2B5EF4-FFF2-40B4-BE49-F238E27FC236}">
                  <a16:creationId xmlns:a16="http://schemas.microsoft.com/office/drawing/2014/main" id="{7F1F618A-C0D5-826C-49EF-E3B3A9CC6DCA}"/>
                </a:ext>
              </a:extLst>
            </p:cNvPr>
            <p:cNvSpPr/>
            <p:nvPr/>
          </p:nvSpPr>
          <p:spPr>
            <a:xfrm>
              <a:off x="3158987" y="2924450"/>
              <a:ext cx="5927" cy="8004"/>
            </a:xfrm>
            <a:custGeom>
              <a:avLst/>
              <a:gdLst>
                <a:gd name="connsiteX0" fmla="*/ 5927 w 5927"/>
                <a:gd name="connsiteY0" fmla="*/ 5658 h 8004"/>
                <a:gd name="connsiteX1" fmla="*/ 1792 w 5927"/>
                <a:gd name="connsiteY1" fmla="*/ 0 h 8004"/>
                <a:gd name="connsiteX2" fmla="*/ 0 w 5927"/>
                <a:gd name="connsiteY2" fmla="*/ 0 h 8004"/>
                <a:gd name="connsiteX3" fmla="*/ 0 w 5927"/>
                <a:gd name="connsiteY3" fmla="*/ 4830 h 8004"/>
                <a:gd name="connsiteX4" fmla="*/ 4135 w 5927"/>
                <a:gd name="connsiteY4" fmla="*/ 8004 h 8004"/>
                <a:gd name="connsiteX5" fmla="*/ 5927 w 5927"/>
                <a:gd name="connsiteY5" fmla="*/ 5658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7" h="8004">
                  <a:moveTo>
                    <a:pt x="5927" y="5658"/>
                  </a:moveTo>
                  <a:lnTo>
                    <a:pt x="1792" y="0"/>
                  </a:lnTo>
                  <a:lnTo>
                    <a:pt x="0" y="0"/>
                  </a:lnTo>
                  <a:lnTo>
                    <a:pt x="0" y="4830"/>
                  </a:lnTo>
                  <a:lnTo>
                    <a:pt x="4135" y="8004"/>
                  </a:lnTo>
                  <a:lnTo>
                    <a:pt x="5927" y="565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8" name="Freeform 200">
              <a:extLst>
                <a:ext uri="{FF2B5EF4-FFF2-40B4-BE49-F238E27FC236}">
                  <a16:creationId xmlns:a16="http://schemas.microsoft.com/office/drawing/2014/main" id="{804AA0D1-2A0C-30DE-AD28-8CEB9D1DF84E}"/>
                </a:ext>
              </a:extLst>
            </p:cNvPr>
            <p:cNvSpPr/>
            <p:nvPr/>
          </p:nvSpPr>
          <p:spPr>
            <a:xfrm>
              <a:off x="3759700" y="4070830"/>
              <a:ext cx="5237" cy="6900"/>
            </a:xfrm>
            <a:custGeom>
              <a:avLst/>
              <a:gdLst>
                <a:gd name="connsiteX0" fmla="*/ 689 w 5237"/>
                <a:gd name="connsiteY0" fmla="*/ 0 h 6900"/>
                <a:gd name="connsiteX1" fmla="*/ 0 w 5237"/>
                <a:gd name="connsiteY1" fmla="*/ 1104 h 6900"/>
                <a:gd name="connsiteX2" fmla="*/ 2206 w 5237"/>
                <a:gd name="connsiteY2" fmla="*/ 5520 h 6900"/>
                <a:gd name="connsiteX3" fmla="*/ 5238 w 5237"/>
                <a:gd name="connsiteY3" fmla="*/ 6900 h 6900"/>
                <a:gd name="connsiteX4" fmla="*/ 5238 w 5237"/>
                <a:gd name="connsiteY4" fmla="*/ 4416 h 6900"/>
                <a:gd name="connsiteX5" fmla="*/ 689 w 5237"/>
                <a:gd name="connsiteY5" fmla="*/ 0 h 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 h="6900">
                  <a:moveTo>
                    <a:pt x="689" y="0"/>
                  </a:moveTo>
                  <a:lnTo>
                    <a:pt x="0" y="1104"/>
                  </a:lnTo>
                  <a:lnTo>
                    <a:pt x="2206" y="5520"/>
                  </a:lnTo>
                  <a:lnTo>
                    <a:pt x="5238" y="6900"/>
                  </a:lnTo>
                  <a:lnTo>
                    <a:pt x="5238" y="4416"/>
                  </a:lnTo>
                  <a:lnTo>
                    <a:pt x="68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599" name="Freeform 201">
              <a:extLst>
                <a:ext uri="{FF2B5EF4-FFF2-40B4-BE49-F238E27FC236}">
                  <a16:creationId xmlns:a16="http://schemas.microsoft.com/office/drawing/2014/main" id="{78D70C7D-F20E-4CE6-EA81-0E742E785DA9}"/>
                </a:ext>
              </a:extLst>
            </p:cNvPr>
            <p:cNvSpPr/>
            <p:nvPr/>
          </p:nvSpPr>
          <p:spPr>
            <a:xfrm>
              <a:off x="3722207" y="4463721"/>
              <a:ext cx="11440" cy="8418"/>
            </a:xfrm>
            <a:custGeom>
              <a:avLst/>
              <a:gdLst>
                <a:gd name="connsiteX0" fmla="*/ 10889 w 11440"/>
                <a:gd name="connsiteY0" fmla="*/ 138 h 8418"/>
                <a:gd name="connsiteX1" fmla="*/ 9649 w 11440"/>
                <a:gd name="connsiteY1" fmla="*/ 414 h 8418"/>
                <a:gd name="connsiteX2" fmla="*/ 0 w 11440"/>
                <a:gd name="connsiteY2" fmla="*/ 8418 h 8418"/>
                <a:gd name="connsiteX3" fmla="*/ 10476 w 11440"/>
                <a:gd name="connsiteY3" fmla="*/ 2760 h 8418"/>
                <a:gd name="connsiteX4" fmla="*/ 11441 w 11440"/>
                <a:gd name="connsiteY4" fmla="*/ 2760 h 8418"/>
                <a:gd name="connsiteX5" fmla="*/ 11441 w 11440"/>
                <a:gd name="connsiteY5" fmla="*/ 966 h 8418"/>
                <a:gd name="connsiteX6" fmla="*/ 10889 w 11440"/>
                <a:gd name="connsiteY6" fmla="*/ 0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40" h="8418">
                  <a:moveTo>
                    <a:pt x="10889" y="138"/>
                  </a:moveTo>
                  <a:cubicBezTo>
                    <a:pt x="10889" y="138"/>
                    <a:pt x="10062" y="276"/>
                    <a:pt x="9649" y="414"/>
                  </a:cubicBezTo>
                  <a:cubicBezTo>
                    <a:pt x="5376" y="2208"/>
                    <a:pt x="0" y="8418"/>
                    <a:pt x="0" y="8418"/>
                  </a:cubicBezTo>
                  <a:cubicBezTo>
                    <a:pt x="0" y="8418"/>
                    <a:pt x="7443" y="2760"/>
                    <a:pt x="10476" y="2760"/>
                  </a:cubicBezTo>
                  <a:cubicBezTo>
                    <a:pt x="10752" y="2760"/>
                    <a:pt x="11165" y="2760"/>
                    <a:pt x="11441" y="2760"/>
                  </a:cubicBezTo>
                  <a:lnTo>
                    <a:pt x="11441" y="966"/>
                  </a:lnTo>
                  <a:lnTo>
                    <a:pt x="1088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0" name="Freeform 202">
              <a:extLst>
                <a:ext uri="{FF2B5EF4-FFF2-40B4-BE49-F238E27FC236}">
                  <a16:creationId xmlns:a16="http://schemas.microsoft.com/office/drawing/2014/main" id="{6C5F79A5-8CA1-FA60-9EF7-8B582900ED6F}"/>
                </a:ext>
              </a:extLst>
            </p:cNvPr>
            <p:cNvSpPr/>
            <p:nvPr/>
          </p:nvSpPr>
          <p:spPr>
            <a:xfrm>
              <a:off x="4654567" y="3760188"/>
              <a:ext cx="3170" cy="2484"/>
            </a:xfrm>
            <a:custGeom>
              <a:avLst/>
              <a:gdLst>
                <a:gd name="connsiteX0" fmla="*/ 2757 w 3170"/>
                <a:gd name="connsiteY0" fmla="*/ 0 h 2484"/>
                <a:gd name="connsiteX1" fmla="*/ 0 w 3170"/>
                <a:gd name="connsiteY1" fmla="*/ 0 h 2484"/>
                <a:gd name="connsiteX2" fmla="*/ 551 w 3170"/>
                <a:gd name="connsiteY2" fmla="*/ 2484 h 2484"/>
                <a:gd name="connsiteX3" fmla="*/ 3170 w 3170"/>
                <a:gd name="connsiteY3" fmla="*/ 1932 h 2484"/>
                <a:gd name="connsiteX4" fmla="*/ 3170 w 3170"/>
                <a:gd name="connsiteY4" fmla="*/ 1932 h 2484"/>
                <a:gd name="connsiteX5" fmla="*/ 2757 w 3170"/>
                <a:gd name="connsiteY5" fmla="*/ 0 h 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0" h="2484">
                  <a:moveTo>
                    <a:pt x="2757" y="0"/>
                  </a:moveTo>
                  <a:lnTo>
                    <a:pt x="0" y="0"/>
                  </a:lnTo>
                  <a:cubicBezTo>
                    <a:pt x="0" y="0"/>
                    <a:pt x="276" y="1656"/>
                    <a:pt x="551" y="2484"/>
                  </a:cubicBezTo>
                  <a:lnTo>
                    <a:pt x="3170" y="1932"/>
                  </a:lnTo>
                  <a:cubicBezTo>
                    <a:pt x="3170" y="1932"/>
                    <a:pt x="3170" y="1932"/>
                    <a:pt x="3170" y="1932"/>
                  </a:cubicBezTo>
                  <a:lnTo>
                    <a:pt x="275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1" name="Freeform 203">
              <a:extLst>
                <a:ext uri="{FF2B5EF4-FFF2-40B4-BE49-F238E27FC236}">
                  <a16:creationId xmlns:a16="http://schemas.microsoft.com/office/drawing/2014/main" id="{83C699A8-9E95-4D38-6240-901121B8718A}"/>
                </a:ext>
              </a:extLst>
            </p:cNvPr>
            <p:cNvSpPr/>
            <p:nvPr/>
          </p:nvSpPr>
          <p:spPr>
            <a:xfrm>
              <a:off x="3228734" y="2969162"/>
              <a:ext cx="7994" cy="11592"/>
            </a:xfrm>
            <a:custGeom>
              <a:avLst/>
              <a:gdLst>
                <a:gd name="connsiteX0" fmla="*/ 5789 w 7994"/>
                <a:gd name="connsiteY0" fmla="*/ 11592 h 11592"/>
                <a:gd name="connsiteX1" fmla="*/ 7995 w 7994"/>
                <a:gd name="connsiteY1" fmla="*/ 11592 h 11592"/>
                <a:gd name="connsiteX2" fmla="*/ 5789 w 7994"/>
                <a:gd name="connsiteY2" fmla="*/ 8418 h 11592"/>
                <a:gd name="connsiteX3" fmla="*/ 5789 w 7994"/>
                <a:gd name="connsiteY3" fmla="*/ 5382 h 11592"/>
                <a:gd name="connsiteX4" fmla="*/ 7030 w 7994"/>
                <a:gd name="connsiteY4" fmla="*/ 1932 h 11592"/>
                <a:gd name="connsiteX5" fmla="*/ 4687 w 7994"/>
                <a:gd name="connsiteY5" fmla="*/ 0 h 11592"/>
                <a:gd name="connsiteX6" fmla="*/ 2481 w 7994"/>
                <a:gd name="connsiteY6" fmla="*/ 0 h 11592"/>
                <a:gd name="connsiteX7" fmla="*/ 0 w 7994"/>
                <a:gd name="connsiteY7" fmla="*/ 1932 h 11592"/>
                <a:gd name="connsiteX8" fmla="*/ 1654 w 7994"/>
                <a:gd name="connsiteY8" fmla="*/ 4968 h 11592"/>
                <a:gd name="connsiteX9" fmla="*/ 1654 w 7994"/>
                <a:gd name="connsiteY9" fmla="*/ 9108 h 11592"/>
                <a:gd name="connsiteX10" fmla="*/ 5789 w 7994"/>
                <a:gd name="connsiteY10" fmla="*/ 11592 h 1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4" h="11592">
                  <a:moveTo>
                    <a:pt x="5789" y="11592"/>
                  </a:moveTo>
                  <a:lnTo>
                    <a:pt x="7995" y="11592"/>
                  </a:lnTo>
                  <a:lnTo>
                    <a:pt x="5789" y="8418"/>
                  </a:lnTo>
                  <a:lnTo>
                    <a:pt x="5789" y="5382"/>
                  </a:lnTo>
                  <a:lnTo>
                    <a:pt x="7030" y="1932"/>
                  </a:lnTo>
                  <a:lnTo>
                    <a:pt x="4687" y="0"/>
                  </a:lnTo>
                  <a:lnTo>
                    <a:pt x="2481" y="0"/>
                  </a:lnTo>
                  <a:lnTo>
                    <a:pt x="0" y="1932"/>
                  </a:lnTo>
                  <a:lnTo>
                    <a:pt x="1654" y="4968"/>
                  </a:lnTo>
                  <a:lnTo>
                    <a:pt x="1654" y="9108"/>
                  </a:lnTo>
                  <a:lnTo>
                    <a:pt x="5789" y="1159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2" name="Freeform 204">
              <a:extLst>
                <a:ext uri="{FF2B5EF4-FFF2-40B4-BE49-F238E27FC236}">
                  <a16:creationId xmlns:a16="http://schemas.microsoft.com/office/drawing/2014/main" id="{F16779E0-FBD4-9289-3EC3-AA01CD41A192}"/>
                </a:ext>
              </a:extLst>
            </p:cNvPr>
            <p:cNvSpPr/>
            <p:nvPr/>
          </p:nvSpPr>
          <p:spPr>
            <a:xfrm>
              <a:off x="4828798" y="3879146"/>
              <a:ext cx="7856" cy="6624"/>
            </a:xfrm>
            <a:custGeom>
              <a:avLst/>
              <a:gdLst>
                <a:gd name="connsiteX0" fmla="*/ 7581 w 7856"/>
                <a:gd name="connsiteY0" fmla="*/ 0 h 6624"/>
                <a:gd name="connsiteX1" fmla="*/ 7168 w 7856"/>
                <a:gd name="connsiteY1" fmla="*/ 690 h 6624"/>
                <a:gd name="connsiteX2" fmla="*/ 1792 w 7856"/>
                <a:gd name="connsiteY2" fmla="*/ 3588 h 6624"/>
                <a:gd name="connsiteX3" fmla="*/ 0 w 7856"/>
                <a:gd name="connsiteY3" fmla="*/ 6624 h 6624"/>
                <a:gd name="connsiteX4" fmla="*/ 7857 w 7856"/>
                <a:gd name="connsiteY4" fmla="*/ 414 h 6624"/>
                <a:gd name="connsiteX5" fmla="*/ 7581 w 7856"/>
                <a:gd name="connsiteY5" fmla="*/ 0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6" h="6624">
                  <a:moveTo>
                    <a:pt x="7581" y="0"/>
                  </a:moveTo>
                  <a:lnTo>
                    <a:pt x="7168" y="690"/>
                  </a:lnTo>
                  <a:lnTo>
                    <a:pt x="1792" y="3588"/>
                  </a:lnTo>
                  <a:lnTo>
                    <a:pt x="0" y="6624"/>
                  </a:lnTo>
                  <a:lnTo>
                    <a:pt x="7857" y="414"/>
                  </a:lnTo>
                  <a:lnTo>
                    <a:pt x="758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3" name="Freeform 205">
              <a:extLst>
                <a:ext uri="{FF2B5EF4-FFF2-40B4-BE49-F238E27FC236}">
                  <a16:creationId xmlns:a16="http://schemas.microsoft.com/office/drawing/2014/main" id="{7E1FDDDC-621A-EEC2-08EA-5F9EA33CBE9F}"/>
                </a:ext>
              </a:extLst>
            </p:cNvPr>
            <p:cNvSpPr/>
            <p:nvPr/>
          </p:nvSpPr>
          <p:spPr>
            <a:xfrm>
              <a:off x="3233421" y="2954810"/>
              <a:ext cx="5789" cy="5382"/>
            </a:xfrm>
            <a:custGeom>
              <a:avLst/>
              <a:gdLst>
                <a:gd name="connsiteX0" fmla="*/ 5789 w 5789"/>
                <a:gd name="connsiteY0" fmla="*/ 3174 h 5382"/>
                <a:gd name="connsiteX1" fmla="*/ 5100 w 5789"/>
                <a:gd name="connsiteY1" fmla="*/ 0 h 5382"/>
                <a:gd name="connsiteX2" fmla="*/ 2343 w 5789"/>
                <a:gd name="connsiteY2" fmla="*/ 2622 h 5382"/>
                <a:gd name="connsiteX3" fmla="*/ 0 w 5789"/>
                <a:gd name="connsiteY3" fmla="*/ 4554 h 5382"/>
                <a:gd name="connsiteX4" fmla="*/ 2343 w 5789"/>
                <a:gd name="connsiteY4" fmla="*/ 5382 h 5382"/>
                <a:gd name="connsiteX5" fmla="*/ 5789 w 5789"/>
                <a:gd name="connsiteY5" fmla="*/ 3174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89" h="5382">
                  <a:moveTo>
                    <a:pt x="5789" y="3174"/>
                  </a:moveTo>
                  <a:lnTo>
                    <a:pt x="5100" y="0"/>
                  </a:lnTo>
                  <a:lnTo>
                    <a:pt x="2343" y="2622"/>
                  </a:lnTo>
                  <a:lnTo>
                    <a:pt x="0" y="4554"/>
                  </a:lnTo>
                  <a:lnTo>
                    <a:pt x="2343" y="5382"/>
                  </a:lnTo>
                  <a:lnTo>
                    <a:pt x="5789"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4" name="Freeform 206">
              <a:extLst>
                <a:ext uri="{FF2B5EF4-FFF2-40B4-BE49-F238E27FC236}">
                  <a16:creationId xmlns:a16="http://schemas.microsoft.com/office/drawing/2014/main" id="{32DEE825-889C-810B-1515-6D216061E38B}"/>
                </a:ext>
              </a:extLst>
            </p:cNvPr>
            <p:cNvSpPr/>
            <p:nvPr/>
          </p:nvSpPr>
          <p:spPr>
            <a:xfrm>
              <a:off x="3187796" y="2907751"/>
              <a:ext cx="4824" cy="3726"/>
            </a:xfrm>
            <a:custGeom>
              <a:avLst/>
              <a:gdLst>
                <a:gd name="connsiteX0" fmla="*/ 4824 w 4824"/>
                <a:gd name="connsiteY0" fmla="*/ 0 h 3726"/>
                <a:gd name="connsiteX1" fmla="*/ 1378 w 4824"/>
                <a:gd name="connsiteY1" fmla="*/ 1794 h 3726"/>
                <a:gd name="connsiteX2" fmla="*/ 0 w 4824"/>
                <a:gd name="connsiteY2" fmla="*/ 3726 h 3726"/>
                <a:gd name="connsiteX3" fmla="*/ 4824 w 4824"/>
                <a:gd name="connsiteY3" fmla="*/ 3726 h 3726"/>
                <a:gd name="connsiteX4" fmla="*/ 4824 w 4824"/>
                <a:gd name="connsiteY4" fmla="*/ 0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3726">
                  <a:moveTo>
                    <a:pt x="4824" y="0"/>
                  </a:moveTo>
                  <a:lnTo>
                    <a:pt x="1378" y="1794"/>
                  </a:lnTo>
                  <a:lnTo>
                    <a:pt x="0" y="3726"/>
                  </a:lnTo>
                  <a:lnTo>
                    <a:pt x="4824" y="3726"/>
                  </a:lnTo>
                  <a:lnTo>
                    <a:pt x="482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5" name="Freeform 207">
              <a:extLst>
                <a:ext uri="{FF2B5EF4-FFF2-40B4-BE49-F238E27FC236}">
                  <a16:creationId xmlns:a16="http://schemas.microsoft.com/office/drawing/2014/main" id="{483B7772-3443-0BE3-A3E2-947E63D9F525}"/>
                </a:ext>
              </a:extLst>
            </p:cNvPr>
            <p:cNvSpPr/>
            <p:nvPr/>
          </p:nvSpPr>
          <p:spPr>
            <a:xfrm>
              <a:off x="3217156" y="2872561"/>
              <a:ext cx="5100" cy="15456"/>
            </a:xfrm>
            <a:custGeom>
              <a:avLst/>
              <a:gdLst>
                <a:gd name="connsiteX0" fmla="*/ 3722 w 5100"/>
                <a:gd name="connsiteY0" fmla="*/ 15456 h 15456"/>
                <a:gd name="connsiteX1" fmla="*/ 5100 w 5100"/>
                <a:gd name="connsiteY1" fmla="*/ 10626 h 15456"/>
                <a:gd name="connsiteX2" fmla="*/ 5100 w 5100"/>
                <a:gd name="connsiteY2" fmla="*/ 6900 h 15456"/>
                <a:gd name="connsiteX3" fmla="*/ 5100 w 5100"/>
                <a:gd name="connsiteY3" fmla="*/ 0 h 15456"/>
                <a:gd name="connsiteX4" fmla="*/ 2481 w 5100"/>
                <a:gd name="connsiteY4" fmla="*/ 0 h 15456"/>
                <a:gd name="connsiteX5" fmla="*/ 2481 w 5100"/>
                <a:gd name="connsiteY5" fmla="*/ 4830 h 15456"/>
                <a:gd name="connsiteX6" fmla="*/ 0 w 5100"/>
                <a:gd name="connsiteY6" fmla="*/ 6900 h 15456"/>
                <a:gd name="connsiteX7" fmla="*/ 1241 w 5100"/>
                <a:gd name="connsiteY7" fmla="*/ 15456 h 15456"/>
                <a:gd name="connsiteX8" fmla="*/ 3722 w 5100"/>
                <a:gd name="connsiteY8" fmla="*/ 15456 h 15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0" h="15456">
                  <a:moveTo>
                    <a:pt x="3722" y="15456"/>
                  </a:moveTo>
                  <a:lnTo>
                    <a:pt x="5100" y="10626"/>
                  </a:lnTo>
                  <a:lnTo>
                    <a:pt x="5100" y="6900"/>
                  </a:lnTo>
                  <a:lnTo>
                    <a:pt x="5100" y="0"/>
                  </a:lnTo>
                  <a:lnTo>
                    <a:pt x="2481" y="0"/>
                  </a:lnTo>
                  <a:lnTo>
                    <a:pt x="2481" y="4830"/>
                  </a:lnTo>
                  <a:lnTo>
                    <a:pt x="0" y="6900"/>
                  </a:lnTo>
                  <a:lnTo>
                    <a:pt x="1241" y="15456"/>
                  </a:lnTo>
                  <a:lnTo>
                    <a:pt x="3722" y="154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6" name="Freeform 208">
              <a:extLst>
                <a:ext uri="{FF2B5EF4-FFF2-40B4-BE49-F238E27FC236}">
                  <a16:creationId xmlns:a16="http://schemas.microsoft.com/office/drawing/2014/main" id="{5F1E966C-CAC0-B480-6308-D5D7D6F700A4}"/>
                </a:ext>
              </a:extLst>
            </p:cNvPr>
            <p:cNvSpPr/>
            <p:nvPr/>
          </p:nvSpPr>
          <p:spPr>
            <a:xfrm>
              <a:off x="4819425" y="4017699"/>
              <a:ext cx="4273" cy="7038"/>
            </a:xfrm>
            <a:custGeom>
              <a:avLst/>
              <a:gdLst>
                <a:gd name="connsiteX0" fmla="*/ 1378 w 4273"/>
                <a:gd name="connsiteY0" fmla="*/ 7038 h 7038"/>
                <a:gd name="connsiteX1" fmla="*/ 4273 w 4273"/>
                <a:gd name="connsiteY1" fmla="*/ 3726 h 7038"/>
                <a:gd name="connsiteX2" fmla="*/ 4273 w 4273"/>
                <a:gd name="connsiteY2" fmla="*/ 0 h 7038"/>
                <a:gd name="connsiteX3" fmla="*/ 0 w 4273"/>
                <a:gd name="connsiteY3" fmla="*/ 5520 h 7038"/>
                <a:gd name="connsiteX4" fmla="*/ 1378 w 4273"/>
                <a:gd name="connsiteY4" fmla="*/ 7038 h 7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7038">
                  <a:moveTo>
                    <a:pt x="1378" y="7038"/>
                  </a:moveTo>
                  <a:lnTo>
                    <a:pt x="4273" y="3726"/>
                  </a:lnTo>
                  <a:lnTo>
                    <a:pt x="4273" y="0"/>
                  </a:lnTo>
                  <a:lnTo>
                    <a:pt x="0" y="5520"/>
                  </a:lnTo>
                  <a:lnTo>
                    <a:pt x="1378" y="70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7" name="Freeform 209">
              <a:extLst>
                <a:ext uri="{FF2B5EF4-FFF2-40B4-BE49-F238E27FC236}">
                  <a16:creationId xmlns:a16="http://schemas.microsoft.com/office/drawing/2014/main" id="{78B16EAF-01E4-3673-6129-9DE46A2AF919}"/>
                </a:ext>
              </a:extLst>
            </p:cNvPr>
            <p:cNvSpPr/>
            <p:nvPr/>
          </p:nvSpPr>
          <p:spPr>
            <a:xfrm>
              <a:off x="3929383" y="4265551"/>
              <a:ext cx="9097" cy="17250"/>
            </a:xfrm>
            <a:custGeom>
              <a:avLst/>
              <a:gdLst>
                <a:gd name="connsiteX0" fmla="*/ 4273 w 9097"/>
                <a:gd name="connsiteY0" fmla="*/ 8556 h 17250"/>
                <a:gd name="connsiteX1" fmla="*/ 689 w 9097"/>
                <a:gd name="connsiteY1" fmla="*/ 13662 h 17250"/>
                <a:gd name="connsiteX2" fmla="*/ 0 w 9097"/>
                <a:gd name="connsiteY2" fmla="*/ 17250 h 17250"/>
                <a:gd name="connsiteX3" fmla="*/ 1654 w 9097"/>
                <a:gd name="connsiteY3" fmla="*/ 12696 h 17250"/>
                <a:gd name="connsiteX4" fmla="*/ 4411 w 9097"/>
                <a:gd name="connsiteY4" fmla="*/ 10350 h 17250"/>
                <a:gd name="connsiteX5" fmla="*/ 9098 w 9097"/>
                <a:gd name="connsiteY5" fmla="*/ 10350 h 17250"/>
                <a:gd name="connsiteX6" fmla="*/ 9098 w 9097"/>
                <a:gd name="connsiteY6" fmla="*/ 0 h 17250"/>
                <a:gd name="connsiteX7" fmla="*/ 6754 w 9097"/>
                <a:gd name="connsiteY7" fmla="*/ 4278 h 17250"/>
                <a:gd name="connsiteX8" fmla="*/ 3584 w 9097"/>
                <a:gd name="connsiteY8" fmla="*/ 5658 h 17250"/>
                <a:gd name="connsiteX9" fmla="*/ 3584 w 9097"/>
                <a:gd name="connsiteY9" fmla="*/ 7176 h 17250"/>
                <a:gd name="connsiteX10" fmla="*/ 4135 w 9097"/>
                <a:gd name="connsiteY10" fmla="*/ 7590 h 17250"/>
                <a:gd name="connsiteX11" fmla="*/ 4273 w 9097"/>
                <a:gd name="connsiteY11" fmla="*/ 8694 h 1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97" h="17250">
                  <a:moveTo>
                    <a:pt x="4273" y="8556"/>
                  </a:moveTo>
                  <a:lnTo>
                    <a:pt x="689" y="13662"/>
                  </a:lnTo>
                  <a:lnTo>
                    <a:pt x="0" y="17250"/>
                  </a:lnTo>
                  <a:lnTo>
                    <a:pt x="1654" y="12696"/>
                  </a:lnTo>
                  <a:lnTo>
                    <a:pt x="4411" y="10350"/>
                  </a:lnTo>
                  <a:lnTo>
                    <a:pt x="9098" y="10350"/>
                  </a:lnTo>
                  <a:lnTo>
                    <a:pt x="9098" y="0"/>
                  </a:lnTo>
                  <a:lnTo>
                    <a:pt x="6754" y="4278"/>
                  </a:lnTo>
                  <a:lnTo>
                    <a:pt x="3584" y="5658"/>
                  </a:lnTo>
                  <a:lnTo>
                    <a:pt x="3584" y="7176"/>
                  </a:lnTo>
                  <a:lnTo>
                    <a:pt x="4135" y="7590"/>
                  </a:lnTo>
                  <a:cubicBezTo>
                    <a:pt x="4135" y="7590"/>
                    <a:pt x="4549" y="8280"/>
                    <a:pt x="4273" y="869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8" name="Freeform 210">
              <a:extLst>
                <a:ext uri="{FF2B5EF4-FFF2-40B4-BE49-F238E27FC236}">
                  <a16:creationId xmlns:a16="http://schemas.microsoft.com/office/drawing/2014/main" id="{A1DC11AA-979F-C366-2376-86C1C8473AD5}"/>
                </a:ext>
              </a:extLst>
            </p:cNvPr>
            <p:cNvSpPr/>
            <p:nvPr/>
          </p:nvSpPr>
          <p:spPr>
            <a:xfrm>
              <a:off x="3307304" y="2949566"/>
              <a:ext cx="19022" cy="21390"/>
            </a:xfrm>
            <a:custGeom>
              <a:avLst/>
              <a:gdLst>
                <a:gd name="connsiteX0" fmla="*/ 5376 w 19022"/>
                <a:gd name="connsiteY0" fmla="*/ 9798 h 21390"/>
                <a:gd name="connsiteX1" fmla="*/ 8822 w 19022"/>
                <a:gd name="connsiteY1" fmla="*/ 9798 h 21390"/>
                <a:gd name="connsiteX2" fmla="*/ 10200 w 19022"/>
                <a:gd name="connsiteY2" fmla="*/ 14904 h 21390"/>
                <a:gd name="connsiteX3" fmla="*/ 7719 w 19022"/>
                <a:gd name="connsiteY3" fmla="*/ 16836 h 21390"/>
                <a:gd name="connsiteX4" fmla="*/ 11717 w 19022"/>
                <a:gd name="connsiteY4" fmla="*/ 21390 h 21390"/>
                <a:gd name="connsiteX5" fmla="*/ 12819 w 19022"/>
                <a:gd name="connsiteY5" fmla="*/ 16836 h 21390"/>
                <a:gd name="connsiteX6" fmla="*/ 19022 w 19022"/>
                <a:gd name="connsiteY6" fmla="*/ 19596 h 21390"/>
                <a:gd name="connsiteX7" fmla="*/ 14887 w 19022"/>
                <a:gd name="connsiteY7" fmla="*/ 15456 h 21390"/>
                <a:gd name="connsiteX8" fmla="*/ 15714 w 19022"/>
                <a:gd name="connsiteY8" fmla="*/ 13110 h 21390"/>
                <a:gd name="connsiteX9" fmla="*/ 7443 w 19022"/>
                <a:gd name="connsiteY9" fmla="*/ 5520 h 21390"/>
                <a:gd name="connsiteX10" fmla="*/ 1792 w 19022"/>
                <a:gd name="connsiteY10" fmla="*/ 0 h 21390"/>
                <a:gd name="connsiteX11" fmla="*/ 0 w 19022"/>
                <a:gd name="connsiteY11" fmla="*/ 6486 h 21390"/>
                <a:gd name="connsiteX12" fmla="*/ 3584 w 19022"/>
                <a:gd name="connsiteY12" fmla="*/ 6486 h 21390"/>
                <a:gd name="connsiteX13" fmla="*/ 5376 w 19022"/>
                <a:gd name="connsiteY13" fmla="*/ 9798 h 2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22" h="21390">
                  <a:moveTo>
                    <a:pt x="5376" y="9798"/>
                  </a:moveTo>
                  <a:lnTo>
                    <a:pt x="8822" y="9798"/>
                  </a:lnTo>
                  <a:lnTo>
                    <a:pt x="10200" y="14904"/>
                  </a:lnTo>
                  <a:lnTo>
                    <a:pt x="7719" y="16836"/>
                  </a:lnTo>
                  <a:lnTo>
                    <a:pt x="11717" y="21390"/>
                  </a:lnTo>
                  <a:lnTo>
                    <a:pt x="12819" y="16836"/>
                  </a:lnTo>
                  <a:lnTo>
                    <a:pt x="19022" y="19596"/>
                  </a:lnTo>
                  <a:lnTo>
                    <a:pt x="14887" y="15456"/>
                  </a:lnTo>
                  <a:lnTo>
                    <a:pt x="15714" y="13110"/>
                  </a:lnTo>
                  <a:lnTo>
                    <a:pt x="7443" y="5520"/>
                  </a:lnTo>
                  <a:lnTo>
                    <a:pt x="1792" y="0"/>
                  </a:lnTo>
                  <a:lnTo>
                    <a:pt x="0" y="6486"/>
                  </a:lnTo>
                  <a:lnTo>
                    <a:pt x="3584" y="6486"/>
                  </a:lnTo>
                  <a:lnTo>
                    <a:pt x="5376" y="97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09" name="Freeform 211">
              <a:extLst>
                <a:ext uri="{FF2B5EF4-FFF2-40B4-BE49-F238E27FC236}">
                  <a16:creationId xmlns:a16="http://schemas.microsoft.com/office/drawing/2014/main" id="{8FDA6614-317C-C525-7674-7E2D1621796B}"/>
                </a:ext>
              </a:extLst>
            </p:cNvPr>
            <p:cNvSpPr/>
            <p:nvPr/>
          </p:nvSpPr>
          <p:spPr>
            <a:xfrm>
              <a:off x="3927315" y="4276177"/>
              <a:ext cx="2756" cy="6900"/>
            </a:xfrm>
            <a:custGeom>
              <a:avLst/>
              <a:gdLst>
                <a:gd name="connsiteX0" fmla="*/ 138 w 2756"/>
                <a:gd name="connsiteY0" fmla="*/ 6900 h 6900"/>
                <a:gd name="connsiteX1" fmla="*/ 276 w 2756"/>
                <a:gd name="connsiteY1" fmla="*/ 6900 h 6900"/>
                <a:gd name="connsiteX2" fmla="*/ 1103 w 2756"/>
                <a:gd name="connsiteY2" fmla="*/ 2622 h 6900"/>
                <a:gd name="connsiteX3" fmla="*/ 1103 w 2756"/>
                <a:gd name="connsiteY3" fmla="*/ 2346 h 6900"/>
                <a:gd name="connsiteX4" fmla="*/ 2757 w 2756"/>
                <a:gd name="connsiteY4" fmla="*/ 0 h 6900"/>
                <a:gd name="connsiteX5" fmla="*/ 0 w 2756"/>
                <a:gd name="connsiteY5" fmla="*/ 2484 h 6900"/>
                <a:gd name="connsiteX6" fmla="*/ 0 w 2756"/>
                <a:gd name="connsiteY6" fmla="*/ 6762 h 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6" h="6900">
                  <a:moveTo>
                    <a:pt x="138" y="6900"/>
                  </a:moveTo>
                  <a:lnTo>
                    <a:pt x="276" y="6900"/>
                  </a:lnTo>
                  <a:cubicBezTo>
                    <a:pt x="276" y="6900"/>
                    <a:pt x="1103" y="2622"/>
                    <a:pt x="1103" y="2622"/>
                  </a:cubicBezTo>
                  <a:cubicBezTo>
                    <a:pt x="1103" y="2622"/>
                    <a:pt x="1103" y="2346"/>
                    <a:pt x="1103" y="2346"/>
                  </a:cubicBezTo>
                  <a:lnTo>
                    <a:pt x="2757" y="0"/>
                  </a:lnTo>
                  <a:lnTo>
                    <a:pt x="0" y="2484"/>
                  </a:lnTo>
                  <a:lnTo>
                    <a:pt x="0" y="67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0" name="Freeform 212">
              <a:extLst>
                <a:ext uri="{FF2B5EF4-FFF2-40B4-BE49-F238E27FC236}">
                  <a16:creationId xmlns:a16="http://schemas.microsoft.com/office/drawing/2014/main" id="{381D03F4-9E1A-0ED2-B0A1-7D444E0CCB54}"/>
                </a:ext>
              </a:extLst>
            </p:cNvPr>
            <p:cNvSpPr/>
            <p:nvPr/>
          </p:nvSpPr>
          <p:spPr>
            <a:xfrm>
              <a:off x="3296552" y="2951084"/>
              <a:ext cx="5237" cy="4968"/>
            </a:xfrm>
            <a:custGeom>
              <a:avLst/>
              <a:gdLst>
                <a:gd name="connsiteX0" fmla="*/ 3860 w 5237"/>
                <a:gd name="connsiteY0" fmla="*/ 4968 h 4968"/>
                <a:gd name="connsiteX1" fmla="*/ 5238 w 5237"/>
                <a:gd name="connsiteY1" fmla="*/ 2898 h 4968"/>
                <a:gd name="connsiteX2" fmla="*/ 2343 w 5237"/>
                <a:gd name="connsiteY2" fmla="*/ 0 h 4968"/>
                <a:gd name="connsiteX3" fmla="*/ 0 w 5237"/>
                <a:gd name="connsiteY3" fmla="*/ 0 h 4968"/>
                <a:gd name="connsiteX4" fmla="*/ 2343 w 5237"/>
                <a:gd name="connsiteY4" fmla="*/ 4968 h 4968"/>
                <a:gd name="connsiteX5" fmla="*/ 3860 w 5237"/>
                <a:gd name="connsiteY5" fmla="*/ 4968 h 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 h="4968">
                  <a:moveTo>
                    <a:pt x="3860" y="4968"/>
                  </a:moveTo>
                  <a:lnTo>
                    <a:pt x="5238" y="2898"/>
                  </a:lnTo>
                  <a:lnTo>
                    <a:pt x="2343" y="0"/>
                  </a:lnTo>
                  <a:lnTo>
                    <a:pt x="0" y="0"/>
                  </a:lnTo>
                  <a:lnTo>
                    <a:pt x="2343" y="4968"/>
                  </a:lnTo>
                  <a:lnTo>
                    <a:pt x="3860"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1" name="Freeform 213">
              <a:extLst>
                <a:ext uri="{FF2B5EF4-FFF2-40B4-BE49-F238E27FC236}">
                  <a16:creationId xmlns:a16="http://schemas.microsoft.com/office/drawing/2014/main" id="{754A0223-3CA5-CB1E-9987-C96876F89766}"/>
                </a:ext>
              </a:extLst>
            </p:cNvPr>
            <p:cNvSpPr/>
            <p:nvPr/>
          </p:nvSpPr>
          <p:spPr>
            <a:xfrm>
              <a:off x="3302893" y="2994808"/>
              <a:ext cx="21778" cy="13408"/>
            </a:xfrm>
            <a:custGeom>
              <a:avLst/>
              <a:gdLst>
                <a:gd name="connsiteX0" fmla="*/ 8960 w 21778"/>
                <a:gd name="connsiteY0" fmla="*/ 11201 h 13408"/>
                <a:gd name="connsiteX1" fmla="*/ 6341 w 21778"/>
                <a:gd name="connsiteY1" fmla="*/ 11201 h 13408"/>
                <a:gd name="connsiteX2" fmla="*/ 8133 w 21778"/>
                <a:gd name="connsiteY2" fmla="*/ 9407 h 13408"/>
                <a:gd name="connsiteX3" fmla="*/ 11303 w 21778"/>
                <a:gd name="connsiteY3" fmla="*/ 11201 h 13408"/>
                <a:gd name="connsiteX4" fmla="*/ 17919 w 21778"/>
                <a:gd name="connsiteY4" fmla="*/ 6923 h 13408"/>
                <a:gd name="connsiteX5" fmla="*/ 21779 w 21778"/>
                <a:gd name="connsiteY5" fmla="*/ 2231 h 13408"/>
                <a:gd name="connsiteX6" fmla="*/ 21779 w 21778"/>
                <a:gd name="connsiteY6" fmla="*/ 23 h 13408"/>
                <a:gd name="connsiteX7" fmla="*/ 16679 w 21778"/>
                <a:gd name="connsiteY7" fmla="*/ 4991 h 13408"/>
                <a:gd name="connsiteX8" fmla="*/ 12406 w 21778"/>
                <a:gd name="connsiteY8" fmla="*/ 9131 h 13408"/>
                <a:gd name="connsiteX9" fmla="*/ 10889 w 21778"/>
                <a:gd name="connsiteY9" fmla="*/ 7751 h 13408"/>
                <a:gd name="connsiteX10" fmla="*/ 8270 w 21778"/>
                <a:gd name="connsiteY10" fmla="*/ 6785 h 13408"/>
                <a:gd name="connsiteX11" fmla="*/ 5514 w 21778"/>
                <a:gd name="connsiteY11" fmla="*/ 6785 h 13408"/>
                <a:gd name="connsiteX12" fmla="*/ 0 w 21778"/>
                <a:gd name="connsiteY12" fmla="*/ 12029 h 13408"/>
                <a:gd name="connsiteX13" fmla="*/ 2205 w 21778"/>
                <a:gd name="connsiteY13" fmla="*/ 13409 h 13408"/>
                <a:gd name="connsiteX14" fmla="*/ 8822 w 21778"/>
                <a:gd name="connsiteY14" fmla="*/ 11339 h 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778" h="13408">
                  <a:moveTo>
                    <a:pt x="8960" y="11201"/>
                  </a:moveTo>
                  <a:lnTo>
                    <a:pt x="6341" y="11201"/>
                  </a:lnTo>
                  <a:lnTo>
                    <a:pt x="8133" y="9407"/>
                  </a:lnTo>
                  <a:lnTo>
                    <a:pt x="11303" y="11201"/>
                  </a:lnTo>
                  <a:cubicBezTo>
                    <a:pt x="16403" y="12029"/>
                    <a:pt x="17919" y="6923"/>
                    <a:pt x="17919" y="6923"/>
                  </a:cubicBezTo>
                  <a:cubicBezTo>
                    <a:pt x="18057" y="3611"/>
                    <a:pt x="21779" y="2231"/>
                    <a:pt x="21779" y="2231"/>
                  </a:cubicBezTo>
                  <a:lnTo>
                    <a:pt x="21779" y="23"/>
                  </a:lnTo>
                  <a:cubicBezTo>
                    <a:pt x="16817" y="-391"/>
                    <a:pt x="16679" y="4991"/>
                    <a:pt x="16679" y="4991"/>
                  </a:cubicBezTo>
                  <a:cubicBezTo>
                    <a:pt x="16541" y="10511"/>
                    <a:pt x="12406" y="9131"/>
                    <a:pt x="12406" y="9131"/>
                  </a:cubicBezTo>
                  <a:lnTo>
                    <a:pt x="10889" y="7751"/>
                  </a:lnTo>
                  <a:lnTo>
                    <a:pt x="8270" y="6785"/>
                  </a:lnTo>
                  <a:lnTo>
                    <a:pt x="5514" y="6785"/>
                  </a:lnTo>
                  <a:lnTo>
                    <a:pt x="0" y="12029"/>
                  </a:lnTo>
                  <a:lnTo>
                    <a:pt x="2205" y="13409"/>
                  </a:lnTo>
                  <a:lnTo>
                    <a:pt x="8822" y="11339"/>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2" name="Freeform 214">
              <a:extLst>
                <a:ext uri="{FF2B5EF4-FFF2-40B4-BE49-F238E27FC236}">
                  <a16:creationId xmlns:a16="http://schemas.microsoft.com/office/drawing/2014/main" id="{5B568842-018D-AE00-556B-6309D3B9878A}"/>
                </a:ext>
              </a:extLst>
            </p:cNvPr>
            <p:cNvSpPr/>
            <p:nvPr/>
          </p:nvSpPr>
          <p:spPr>
            <a:xfrm>
              <a:off x="3734888" y="4463583"/>
              <a:ext cx="5513" cy="4278"/>
            </a:xfrm>
            <a:custGeom>
              <a:avLst/>
              <a:gdLst>
                <a:gd name="connsiteX0" fmla="*/ 414 w 5513"/>
                <a:gd name="connsiteY0" fmla="*/ 966 h 4278"/>
                <a:gd name="connsiteX1" fmla="*/ 414 w 5513"/>
                <a:gd name="connsiteY1" fmla="*/ 3174 h 4278"/>
                <a:gd name="connsiteX2" fmla="*/ 5514 w 5513"/>
                <a:gd name="connsiteY2" fmla="*/ 4278 h 4278"/>
                <a:gd name="connsiteX3" fmla="*/ 5514 w 5513"/>
                <a:gd name="connsiteY3" fmla="*/ 2070 h 4278"/>
                <a:gd name="connsiteX4" fmla="*/ 0 w 5513"/>
                <a:gd name="connsiteY4" fmla="*/ 0 h 4278"/>
                <a:gd name="connsiteX5" fmla="*/ 276 w 5513"/>
                <a:gd name="connsiteY5" fmla="*/ 414 h 4278"/>
                <a:gd name="connsiteX6" fmla="*/ 276 w 5513"/>
                <a:gd name="connsiteY6" fmla="*/ 828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13" h="4278">
                  <a:moveTo>
                    <a:pt x="414" y="966"/>
                  </a:moveTo>
                  <a:lnTo>
                    <a:pt x="414" y="3174"/>
                  </a:lnTo>
                  <a:cubicBezTo>
                    <a:pt x="2895" y="3588"/>
                    <a:pt x="5514" y="4278"/>
                    <a:pt x="5514" y="4278"/>
                  </a:cubicBezTo>
                  <a:lnTo>
                    <a:pt x="5514" y="2070"/>
                  </a:lnTo>
                  <a:cubicBezTo>
                    <a:pt x="5514" y="2070"/>
                    <a:pt x="3033" y="138"/>
                    <a:pt x="0" y="0"/>
                  </a:cubicBezTo>
                  <a:lnTo>
                    <a:pt x="276" y="414"/>
                  </a:lnTo>
                  <a:cubicBezTo>
                    <a:pt x="276" y="414"/>
                    <a:pt x="276" y="690"/>
                    <a:pt x="276" y="82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3" name="Freeform 215">
              <a:extLst>
                <a:ext uri="{FF2B5EF4-FFF2-40B4-BE49-F238E27FC236}">
                  <a16:creationId xmlns:a16="http://schemas.microsoft.com/office/drawing/2014/main" id="{2C0BAD04-BBA2-F931-DAC9-531BDB752A54}"/>
                </a:ext>
              </a:extLst>
            </p:cNvPr>
            <p:cNvSpPr/>
            <p:nvPr/>
          </p:nvSpPr>
          <p:spPr>
            <a:xfrm>
              <a:off x="3249824" y="2884567"/>
              <a:ext cx="5789" cy="4692"/>
            </a:xfrm>
            <a:custGeom>
              <a:avLst/>
              <a:gdLst>
                <a:gd name="connsiteX0" fmla="*/ 5789 w 5789"/>
                <a:gd name="connsiteY0" fmla="*/ 2346 h 4692"/>
                <a:gd name="connsiteX1" fmla="*/ 0 w 5789"/>
                <a:gd name="connsiteY1" fmla="*/ 0 h 4692"/>
                <a:gd name="connsiteX2" fmla="*/ 0 w 5789"/>
                <a:gd name="connsiteY2" fmla="*/ 3450 h 4692"/>
                <a:gd name="connsiteX3" fmla="*/ 3584 w 5789"/>
                <a:gd name="connsiteY3" fmla="*/ 4692 h 4692"/>
                <a:gd name="connsiteX4" fmla="*/ 5789 w 5789"/>
                <a:gd name="connsiteY4" fmla="*/ 2346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9" h="4692">
                  <a:moveTo>
                    <a:pt x="5789" y="2346"/>
                  </a:moveTo>
                  <a:lnTo>
                    <a:pt x="0" y="0"/>
                  </a:lnTo>
                  <a:lnTo>
                    <a:pt x="0" y="3450"/>
                  </a:lnTo>
                  <a:lnTo>
                    <a:pt x="3584" y="4692"/>
                  </a:lnTo>
                  <a:lnTo>
                    <a:pt x="5789"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4" name="Freeform 216">
              <a:extLst>
                <a:ext uri="{FF2B5EF4-FFF2-40B4-BE49-F238E27FC236}">
                  <a16:creationId xmlns:a16="http://schemas.microsoft.com/office/drawing/2014/main" id="{4E6B1B26-E605-1656-273C-F9513C3FCEBE}"/>
                </a:ext>
              </a:extLst>
            </p:cNvPr>
            <p:cNvSpPr/>
            <p:nvPr/>
          </p:nvSpPr>
          <p:spPr>
            <a:xfrm>
              <a:off x="3288144" y="2912443"/>
              <a:ext cx="1791" cy="4830"/>
            </a:xfrm>
            <a:custGeom>
              <a:avLst/>
              <a:gdLst>
                <a:gd name="connsiteX0" fmla="*/ 1792 w 1791"/>
                <a:gd name="connsiteY0" fmla="*/ 0 h 4830"/>
                <a:gd name="connsiteX1" fmla="*/ 0 w 1791"/>
                <a:gd name="connsiteY1" fmla="*/ 1104 h 4830"/>
                <a:gd name="connsiteX2" fmla="*/ 0 w 1791"/>
                <a:gd name="connsiteY2" fmla="*/ 4830 h 4830"/>
                <a:gd name="connsiteX3" fmla="*/ 1516 w 1791"/>
                <a:gd name="connsiteY3" fmla="*/ 4830 h 4830"/>
                <a:gd name="connsiteX4" fmla="*/ 1792 w 1791"/>
                <a:gd name="connsiteY4" fmla="*/ 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 h="4830">
                  <a:moveTo>
                    <a:pt x="1792" y="0"/>
                  </a:moveTo>
                  <a:lnTo>
                    <a:pt x="0" y="1104"/>
                  </a:lnTo>
                  <a:lnTo>
                    <a:pt x="0" y="4830"/>
                  </a:lnTo>
                  <a:lnTo>
                    <a:pt x="1516" y="4830"/>
                  </a:lnTo>
                  <a:lnTo>
                    <a:pt x="179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5" name="Freeform 217">
              <a:extLst>
                <a:ext uri="{FF2B5EF4-FFF2-40B4-BE49-F238E27FC236}">
                  <a16:creationId xmlns:a16="http://schemas.microsoft.com/office/drawing/2014/main" id="{CBC3A945-B395-5319-5F72-CA4E29E91C1F}"/>
                </a:ext>
              </a:extLst>
            </p:cNvPr>
            <p:cNvSpPr/>
            <p:nvPr/>
          </p:nvSpPr>
          <p:spPr>
            <a:xfrm>
              <a:off x="3721104" y="4500982"/>
              <a:ext cx="2756" cy="3450"/>
            </a:xfrm>
            <a:custGeom>
              <a:avLst/>
              <a:gdLst>
                <a:gd name="connsiteX0" fmla="*/ 2757 w 2756"/>
                <a:gd name="connsiteY0" fmla="*/ 1518 h 3450"/>
                <a:gd name="connsiteX1" fmla="*/ 1103 w 2756"/>
                <a:gd name="connsiteY1" fmla="*/ 0 h 3450"/>
                <a:gd name="connsiteX2" fmla="*/ 0 w 2756"/>
                <a:gd name="connsiteY2" fmla="*/ 2208 h 3450"/>
                <a:gd name="connsiteX3" fmla="*/ 1378 w 2756"/>
                <a:gd name="connsiteY3" fmla="*/ 3450 h 3450"/>
                <a:gd name="connsiteX4" fmla="*/ 2757 w 2756"/>
                <a:gd name="connsiteY4" fmla="*/ 2760 h 3450"/>
                <a:gd name="connsiteX5" fmla="*/ 2757 w 2756"/>
                <a:gd name="connsiteY5" fmla="*/ 1656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6" h="3450">
                  <a:moveTo>
                    <a:pt x="2757" y="1518"/>
                  </a:moveTo>
                  <a:cubicBezTo>
                    <a:pt x="1792" y="828"/>
                    <a:pt x="965" y="276"/>
                    <a:pt x="1103" y="0"/>
                  </a:cubicBezTo>
                  <a:lnTo>
                    <a:pt x="0" y="2208"/>
                  </a:lnTo>
                  <a:lnTo>
                    <a:pt x="1378" y="3450"/>
                  </a:lnTo>
                  <a:lnTo>
                    <a:pt x="2757" y="2760"/>
                  </a:lnTo>
                  <a:lnTo>
                    <a:pt x="2757" y="16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6" name="Freeform 218">
              <a:extLst>
                <a:ext uri="{FF2B5EF4-FFF2-40B4-BE49-F238E27FC236}">
                  <a16:creationId xmlns:a16="http://schemas.microsoft.com/office/drawing/2014/main" id="{B14ABE6B-62AC-0482-3232-279CB6E90CC8}"/>
                </a:ext>
              </a:extLst>
            </p:cNvPr>
            <p:cNvSpPr/>
            <p:nvPr/>
          </p:nvSpPr>
          <p:spPr>
            <a:xfrm>
              <a:off x="3309096" y="2974544"/>
              <a:ext cx="3583" cy="4278"/>
            </a:xfrm>
            <a:custGeom>
              <a:avLst/>
              <a:gdLst>
                <a:gd name="connsiteX0" fmla="*/ 965 w 3583"/>
                <a:gd name="connsiteY0" fmla="*/ 0 h 4278"/>
                <a:gd name="connsiteX1" fmla="*/ 0 w 3583"/>
                <a:gd name="connsiteY1" fmla="*/ 4278 h 4278"/>
                <a:gd name="connsiteX2" fmla="*/ 3584 w 3583"/>
                <a:gd name="connsiteY2" fmla="*/ 4278 h 4278"/>
                <a:gd name="connsiteX3" fmla="*/ 3584 w 3583"/>
                <a:gd name="connsiteY3" fmla="*/ 2346 h 4278"/>
                <a:gd name="connsiteX4" fmla="*/ 965 w 3583"/>
                <a:gd name="connsiteY4" fmla="*/ 0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4278">
                  <a:moveTo>
                    <a:pt x="965" y="0"/>
                  </a:moveTo>
                  <a:lnTo>
                    <a:pt x="0" y="4278"/>
                  </a:lnTo>
                  <a:lnTo>
                    <a:pt x="3584" y="4278"/>
                  </a:lnTo>
                  <a:lnTo>
                    <a:pt x="3584" y="2346"/>
                  </a:lnTo>
                  <a:lnTo>
                    <a:pt x="96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7" name="Freeform 219">
              <a:extLst>
                <a:ext uri="{FF2B5EF4-FFF2-40B4-BE49-F238E27FC236}">
                  <a16:creationId xmlns:a16="http://schemas.microsoft.com/office/drawing/2014/main" id="{BF7908D2-5EDD-1C96-101E-042CA225C30C}"/>
                </a:ext>
              </a:extLst>
            </p:cNvPr>
            <p:cNvSpPr/>
            <p:nvPr/>
          </p:nvSpPr>
          <p:spPr>
            <a:xfrm>
              <a:off x="3723723" y="4503604"/>
              <a:ext cx="4273" cy="5244"/>
            </a:xfrm>
            <a:custGeom>
              <a:avLst/>
              <a:gdLst>
                <a:gd name="connsiteX0" fmla="*/ 1241 w 4273"/>
                <a:gd name="connsiteY0" fmla="*/ 1104 h 5244"/>
                <a:gd name="connsiteX1" fmla="*/ 0 w 4273"/>
                <a:gd name="connsiteY1" fmla="*/ 1794 h 5244"/>
                <a:gd name="connsiteX2" fmla="*/ 1378 w 4273"/>
                <a:gd name="connsiteY2" fmla="*/ 3036 h 5244"/>
                <a:gd name="connsiteX3" fmla="*/ 2343 w 4273"/>
                <a:gd name="connsiteY3" fmla="*/ 5244 h 5244"/>
                <a:gd name="connsiteX4" fmla="*/ 4273 w 4273"/>
                <a:gd name="connsiteY4" fmla="*/ 5244 h 5244"/>
                <a:gd name="connsiteX5" fmla="*/ 4273 w 4273"/>
                <a:gd name="connsiteY5" fmla="*/ 1380 h 5244"/>
                <a:gd name="connsiteX6" fmla="*/ 1654 w 4273"/>
                <a:gd name="connsiteY6" fmla="*/ 0 h 5244"/>
                <a:gd name="connsiteX7" fmla="*/ 1654 w 4273"/>
                <a:gd name="connsiteY7" fmla="*/ 690 h 5244"/>
                <a:gd name="connsiteX8" fmla="*/ 1241 w 4273"/>
                <a:gd name="connsiteY8" fmla="*/ 1380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3" h="5244">
                  <a:moveTo>
                    <a:pt x="1241" y="1104"/>
                  </a:moveTo>
                  <a:lnTo>
                    <a:pt x="0" y="1794"/>
                  </a:lnTo>
                  <a:lnTo>
                    <a:pt x="1378" y="3036"/>
                  </a:lnTo>
                  <a:lnTo>
                    <a:pt x="2343" y="5244"/>
                  </a:lnTo>
                  <a:lnTo>
                    <a:pt x="4273" y="5244"/>
                  </a:lnTo>
                  <a:lnTo>
                    <a:pt x="4273" y="1380"/>
                  </a:lnTo>
                  <a:cubicBezTo>
                    <a:pt x="4273" y="1380"/>
                    <a:pt x="3033" y="690"/>
                    <a:pt x="1654" y="0"/>
                  </a:cubicBezTo>
                  <a:lnTo>
                    <a:pt x="1654" y="690"/>
                  </a:lnTo>
                  <a:cubicBezTo>
                    <a:pt x="1654" y="690"/>
                    <a:pt x="1516" y="1242"/>
                    <a:pt x="1241" y="138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8" name="Freeform 220">
              <a:extLst>
                <a:ext uri="{FF2B5EF4-FFF2-40B4-BE49-F238E27FC236}">
                  <a16:creationId xmlns:a16="http://schemas.microsoft.com/office/drawing/2014/main" id="{13C35436-1BC4-5F6F-EFA0-9969ED43910F}"/>
                </a:ext>
              </a:extLst>
            </p:cNvPr>
            <p:cNvSpPr/>
            <p:nvPr/>
          </p:nvSpPr>
          <p:spPr>
            <a:xfrm>
              <a:off x="4829625" y="3989823"/>
              <a:ext cx="6478" cy="5243"/>
            </a:xfrm>
            <a:custGeom>
              <a:avLst/>
              <a:gdLst>
                <a:gd name="connsiteX0" fmla="*/ 1103 w 6478"/>
                <a:gd name="connsiteY0" fmla="*/ 414 h 5243"/>
                <a:gd name="connsiteX1" fmla="*/ 0 w 6478"/>
                <a:gd name="connsiteY1" fmla="*/ 1380 h 5243"/>
                <a:gd name="connsiteX2" fmla="*/ 551 w 6478"/>
                <a:gd name="connsiteY2" fmla="*/ 3312 h 5243"/>
                <a:gd name="connsiteX3" fmla="*/ 2481 w 6478"/>
                <a:gd name="connsiteY3" fmla="*/ 2898 h 5243"/>
                <a:gd name="connsiteX4" fmla="*/ 6203 w 6478"/>
                <a:gd name="connsiteY4" fmla="*/ 5244 h 5243"/>
                <a:gd name="connsiteX5" fmla="*/ 6479 w 6478"/>
                <a:gd name="connsiteY5" fmla="*/ 4692 h 5243"/>
                <a:gd name="connsiteX6" fmla="*/ 5927 w 6478"/>
                <a:gd name="connsiteY6" fmla="*/ 4416 h 5243"/>
                <a:gd name="connsiteX7" fmla="*/ 2757 w 6478"/>
                <a:gd name="connsiteY7" fmla="*/ 0 h 5243"/>
                <a:gd name="connsiteX8" fmla="*/ 2481 w 6478"/>
                <a:gd name="connsiteY8" fmla="*/ 276 h 5243"/>
                <a:gd name="connsiteX9" fmla="*/ 1103 w 6478"/>
                <a:gd name="connsiteY9" fmla="*/ 552 h 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78" h="5243">
                  <a:moveTo>
                    <a:pt x="1103" y="414"/>
                  </a:moveTo>
                  <a:lnTo>
                    <a:pt x="0" y="1380"/>
                  </a:lnTo>
                  <a:lnTo>
                    <a:pt x="551" y="3312"/>
                  </a:lnTo>
                  <a:lnTo>
                    <a:pt x="2481" y="2898"/>
                  </a:lnTo>
                  <a:lnTo>
                    <a:pt x="6203" y="5244"/>
                  </a:lnTo>
                  <a:cubicBezTo>
                    <a:pt x="6203" y="5244"/>
                    <a:pt x="6479" y="4830"/>
                    <a:pt x="6479" y="4692"/>
                  </a:cubicBezTo>
                  <a:cubicBezTo>
                    <a:pt x="6203" y="4692"/>
                    <a:pt x="6065" y="4692"/>
                    <a:pt x="5927" y="4416"/>
                  </a:cubicBezTo>
                  <a:cubicBezTo>
                    <a:pt x="5927" y="4416"/>
                    <a:pt x="4549" y="2622"/>
                    <a:pt x="2757" y="0"/>
                  </a:cubicBezTo>
                  <a:cubicBezTo>
                    <a:pt x="2757" y="0"/>
                    <a:pt x="2619" y="138"/>
                    <a:pt x="2481" y="276"/>
                  </a:cubicBezTo>
                  <a:lnTo>
                    <a:pt x="1103" y="5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19" name="Freeform 221">
              <a:extLst>
                <a:ext uri="{FF2B5EF4-FFF2-40B4-BE49-F238E27FC236}">
                  <a16:creationId xmlns:a16="http://schemas.microsoft.com/office/drawing/2014/main" id="{EEE181B0-D90C-0304-C226-6D30D7EB63E2}"/>
                </a:ext>
              </a:extLst>
            </p:cNvPr>
            <p:cNvSpPr/>
            <p:nvPr/>
          </p:nvSpPr>
          <p:spPr>
            <a:xfrm>
              <a:off x="3256165" y="2990552"/>
              <a:ext cx="2343" cy="9246"/>
            </a:xfrm>
            <a:custGeom>
              <a:avLst/>
              <a:gdLst>
                <a:gd name="connsiteX0" fmla="*/ 2343 w 2343"/>
                <a:gd name="connsiteY0" fmla="*/ 5796 h 9246"/>
                <a:gd name="connsiteX1" fmla="*/ 2343 w 2343"/>
                <a:gd name="connsiteY1" fmla="*/ 0 h 9246"/>
                <a:gd name="connsiteX2" fmla="*/ 0 w 2343"/>
                <a:gd name="connsiteY2" fmla="*/ 2346 h 9246"/>
                <a:gd name="connsiteX3" fmla="*/ 1378 w 2343"/>
                <a:gd name="connsiteY3" fmla="*/ 9246 h 9246"/>
                <a:gd name="connsiteX4" fmla="*/ 2343 w 2343"/>
                <a:gd name="connsiteY4" fmla="*/ 5796 h 9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9246">
                  <a:moveTo>
                    <a:pt x="2343" y="5796"/>
                  </a:moveTo>
                  <a:lnTo>
                    <a:pt x="2343" y="0"/>
                  </a:lnTo>
                  <a:lnTo>
                    <a:pt x="0" y="2346"/>
                  </a:lnTo>
                  <a:lnTo>
                    <a:pt x="1378" y="9246"/>
                  </a:lnTo>
                  <a:lnTo>
                    <a:pt x="2343" y="57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0" name="Freeform 222">
              <a:extLst>
                <a:ext uri="{FF2B5EF4-FFF2-40B4-BE49-F238E27FC236}">
                  <a16:creationId xmlns:a16="http://schemas.microsoft.com/office/drawing/2014/main" id="{0F0F1FC6-EB12-0363-AEA0-0613523548B7}"/>
                </a:ext>
              </a:extLst>
            </p:cNvPr>
            <p:cNvSpPr/>
            <p:nvPr/>
          </p:nvSpPr>
          <p:spPr>
            <a:xfrm>
              <a:off x="3288144" y="2925968"/>
              <a:ext cx="3170" cy="3588"/>
            </a:xfrm>
            <a:custGeom>
              <a:avLst/>
              <a:gdLst>
                <a:gd name="connsiteX0" fmla="*/ 3170 w 3170"/>
                <a:gd name="connsiteY0" fmla="*/ 0 h 3588"/>
                <a:gd name="connsiteX1" fmla="*/ 1792 w 3170"/>
                <a:gd name="connsiteY1" fmla="*/ 0 h 3588"/>
                <a:gd name="connsiteX2" fmla="*/ 0 w 3170"/>
                <a:gd name="connsiteY2" fmla="*/ 0 h 3588"/>
                <a:gd name="connsiteX3" fmla="*/ 0 w 3170"/>
                <a:gd name="connsiteY3" fmla="*/ 1794 h 3588"/>
                <a:gd name="connsiteX4" fmla="*/ 2481 w 3170"/>
                <a:gd name="connsiteY4" fmla="*/ 3588 h 3588"/>
                <a:gd name="connsiteX5" fmla="*/ 3170 w 3170"/>
                <a:gd name="connsiteY5" fmla="*/ 0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0" h="3588">
                  <a:moveTo>
                    <a:pt x="3170" y="0"/>
                  </a:moveTo>
                  <a:lnTo>
                    <a:pt x="1792" y="0"/>
                  </a:lnTo>
                  <a:lnTo>
                    <a:pt x="0" y="0"/>
                  </a:lnTo>
                  <a:lnTo>
                    <a:pt x="0" y="1794"/>
                  </a:lnTo>
                  <a:lnTo>
                    <a:pt x="2481" y="3588"/>
                  </a:lnTo>
                  <a:lnTo>
                    <a:pt x="317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1" name="Freeform 223">
              <a:extLst>
                <a:ext uri="{FF2B5EF4-FFF2-40B4-BE49-F238E27FC236}">
                  <a16:creationId xmlns:a16="http://schemas.microsoft.com/office/drawing/2014/main" id="{45F6CD23-FDC3-D1BD-7658-397027911006}"/>
                </a:ext>
              </a:extLst>
            </p:cNvPr>
            <p:cNvSpPr/>
            <p:nvPr/>
          </p:nvSpPr>
          <p:spPr>
            <a:xfrm>
              <a:off x="4797646" y="4055374"/>
              <a:ext cx="4135" cy="3588"/>
            </a:xfrm>
            <a:custGeom>
              <a:avLst/>
              <a:gdLst>
                <a:gd name="connsiteX0" fmla="*/ 0 w 4135"/>
                <a:gd name="connsiteY0" fmla="*/ 0 h 3588"/>
                <a:gd name="connsiteX1" fmla="*/ 4135 w 4135"/>
                <a:gd name="connsiteY1" fmla="*/ 0 h 3588"/>
                <a:gd name="connsiteX2" fmla="*/ 4135 w 4135"/>
                <a:gd name="connsiteY2" fmla="*/ 3588 h 3588"/>
                <a:gd name="connsiteX3" fmla="*/ 0 w 4135"/>
                <a:gd name="connsiteY3" fmla="*/ 3588 h 3588"/>
              </a:gdLst>
              <a:ahLst/>
              <a:cxnLst>
                <a:cxn ang="0">
                  <a:pos x="connsiteX0" y="connsiteY0"/>
                </a:cxn>
                <a:cxn ang="0">
                  <a:pos x="connsiteX1" y="connsiteY1"/>
                </a:cxn>
                <a:cxn ang="0">
                  <a:pos x="connsiteX2" y="connsiteY2"/>
                </a:cxn>
                <a:cxn ang="0">
                  <a:pos x="connsiteX3" y="connsiteY3"/>
                </a:cxn>
              </a:cxnLst>
              <a:rect l="l" t="t" r="r" b="b"/>
              <a:pathLst>
                <a:path w="4135" h="3588">
                  <a:moveTo>
                    <a:pt x="0" y="0"/>
                  </a:moveTo>
                  <a:lnTo>
                    <a:pt x="4135" y="0"/>
                  </a:lnTo>
                  <a:lnTo>
                    <a:pt x="4135" y="3588"/>
                  </a:lnTo>
                  <a:lnTo>
                    <a:pt x="0"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2" name="Freeform 224">
              <a:extLst>
                <a:ext uri="{FF2B5EF4-FFF2-40B4-BE49-F238E27FC236}">
                  <a16:creationId xmlns:a16="http://schemas.microsoft.com/office/drawing/2014/main" id="{5CB42DF6-D9A6-2117-FDE6-483E467371A3}"/>
                </a:ext>
              </a:extLst>
            </p:cNvPr>
            <p:cNvSpPr/>
            <p:nvPr/>
          </p:nvSpPr>
          <p:spPr>
            <a:xfrm>
              <a:off x="4818047" y="3949665"/>
              <a:ext cx="17781" cy="42366"/>
            </a:xfrm>
            <a:custGeom>
              <a:avLst/>
              <a:gdLst>
                <a:gd name="connsiteX0" fmla="*/ 0 w 17781"/>
                <a:gd name="connsiteY0" fmla="*/ 2898 h 42366"/>
                <a:gd name="connsiteX1" fmla="*/ 2481 w 17781"/>
                <a:gd name="connsiteY1" fmla="*/ 10488 h 42366"/>
                <a:gd name="connsiteX2" fmla="*/ 2481 w 17781"/>
                <a:gd name="connsiteY2" fmla="*/ 10764 h 42366"/>
                <a:gd name="connsiteX3" fmla="*/ 2481 w 17781"/>
                <a:gd name="connsiteY3" fmla="*/ 19872 h 42366"/>
                <a:gd name="connsiteX4" fmla="*/ 7581 w 17781"/>
                <a:gd name="connsiteY4" fmla="*/ 24702 h 42366"/>
                <a:gd name="connsiteX5" fmla="*/ 7719 w 17781"/>
                <a:gd name="connsiteY5" fmla="*/ 24978 h 42366"/>
                <a:gd name="connsiteX6" fmla="*/ 8684 w 17781"/>
                <a:gd name="connsiteY6" fmla="*/ 27186 h 42366"/>
                <a:gd name="connsiteX7" fmla="*/ 17781 w 17781"/>
                <a:gd name="connsiteY7" fmla="*/ 42366 h 42366"/>
                <a:gd name="connsiteX8" fmla="*/ 12130 w 17781"/>
                <a:gd name="connsiteY8" fmla="*/ 31740 h 42366"/>
                <a:gd name="connsiteX9" fmla="*/ 4687 w 17781"/>
                <a:gd name="connsiteY9" fmla="*/ 19596 h 42366"/>
                <a:gd name="connsiteX10" fmla="*/ 3033 w 17781"/>
                <a:gd name="connsiteY10" fmla="*/ 17250 h 42366"/>
                <a:gd name="connsiteX11" fmla="*/ 6203 w 17781"/>
                <a:gd name="connsiteY11" fmla="*/ 13662 h 42366"/>
                <a:gd name="connsiteX12" fmla="*/ 3860 w 17781"/>
                <a:gd name="connsiteY12" fmla="*/ 10074 h 42366"/>
                <a:gd name="connsiteX13" fmla="*/ 3860 w 17781"/>
                <a:gd name="connsiteY13" fmla="*/ 5382 h 42366"/>
                <a:gd name="connsiteX14" fmla="*/ 1378 w 17781"/>
                <a:gd name="connsiteY14" fmla="*/ 2760 h 42366"/>
                <a:gd name="connsiteX15" fmla="*/ 1378 w 17781"/>
                <a:gd name="connsiteY15" fmla="*/ 0 h 42366"/>
                <a:gd name="connsiteX16" fmla="*/ 0 w 17781"/>
                <a:gd name="connsiteY16" fmla="*/ 0 h 42366"/>
                <a:gd name="connsiteX17" fmla="*/ 0 w 17781"/>
                <a:gd name="connsiteY17" fmla="*/ 2760 h 42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81" h="42366">
                  <a:moveTo>
                    <a:pt x="0" y="2898"/>
                  </a:moveTo>
                  <a:lnTo>
                    <a:pt x="2481" y="10488"/>
                  </a:lnTo>
                  <a:cubicBezTo>
                    <a:pt x="2481" y="10488"/>
                    <a:pt x="2481" y="10626"/>
                    <a:pt x="2481" y="10764"/>
                  </a:cubicBezTo>
                  <a:lnTo>
                    <a:pt x="2481" y="19872"/>
                  </a:lnTo>
                  <a:lnTo>
                    <a:pt x="7581" y="24702"/>
                  </a:lnTo>
                  <a:cubicBezTo>
                    <a:pt x="7581" y="24702"/>
                    <a:pt x="7581" y="24840"/>
                    <a:pt x="7719" y="24978"/>
                  </a:cubicBezTo>
                  <a:lnTo>
                    <a:pt x="8684" y="27186"/>
                  </a:lnTo>
                  <a:cubicBezTo>
                    <a:pt x="11854" y="33948"/>
                    <a:pt x="15852" y="39883"/>
                    <a:pt x="17781" y="42366"/>
                  </a:cubicBezTo>
                  <a:cubicBezTo>
                    <a:pt x="16403" y="38227"/>
                    <a:pt x="12130" y="31740"/>
                    <a:pt x="12130" y="31740"/>
                  </a:cubicBezTo>
                  <a:cubicBezTo>
                    <a:pt x="12957" y="22356"/>
                    <a:pt x="4687" y="19596"/>
                    <a:pt x="4687" y="19596"/>
                  </a:cubicBezTo>
                  <a:lnTo>
                    <a:pt x="3033" y="17250"/>
                  </a:lnTo>
                  <a:lnTo>
                    <a:pt x="6203" y="13662"/>
                  </a:lnTo>
                  <a:lnTo>
                    <a:pt x="3860" y="10074"/>
                  </a:lnTo>
                  <a:lnTo>
                    <a:pt x="3860" y="5382"/>
                  </a:lnTo>
                  <a:lnTo>
                    <a:pt x="1378" y="2760"/>
                  </a:lnTo>
                  <a:lnTo>
                    <a:pt x="1378" y="0"/>
                  </a:lnTo>
                  <a:lnTo>
                    <a:pt x="0" y="0"/>
                  </a:lnTo>
                  <a:lnTo>
                    <a:pt x="0"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3" name="Freeform 225">
              <a:extLst>
                <a:ext uri="{FF2B5EF4-FFF2-40B4-BE49-F238E27FC236}">
                  <a16:creationId xmlns:a16="http://schemas.microsoft.com/office/drawing/2014/main" id="{F8B24C9F-9BFA-525C-FF65-DE2917653BC7}"/>
                </a:ext>
              </a:extLst>
            </p:cNvPr>
            <p:cNvSpPr/>
            <p:nvPr/>
          </p:nvSpPr>
          <p:spPr>
            <a:xfrm>
              <a:off x="4819425" y="3992721"/>
              <a:ext cx="4273" cy="5520"/>
            </a:xfrm>
            <a:custGeom>
              <a:avLst/>
              <a:gdLst>
                <a:gd name="connsiteX0" fmla="*/ 0 w 4273"/>
                <a:gd name="connsiteY0" fmla="*/ 4140 h 5520"/>
                <a:gd name="connsiteX1" fmla="*/ 1241 w 4273"/>
                <a:gd name="connsiteY1" fmla="*/ 5520 h 5520"/>
                <a:gd name="connsiteX2" fmla="*/ 4273 w 4273"/>
                <a:gd name="connsiteY2" fmla="*/ 0 h 5520"/>
                <a:gd name="connsiteX3" fmla="*/ 2206 w 4273"/>
                <a:gd name="connsiteY3" fmla="*/ 0 h 5520"/>
                <a:gd name="connsiteX4" fmla="*/ 0 w 4273"/>
                <a:gd name="connsiteY4" fmla="*/ 4140 h 5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5520">
                  <a:moveTo>
                    <a:pt x="0" y="4140"/>
                  </a:moveTo>
                  <a:lnTo>
                    <a:pt x="1241" y="5520"/>
                  </a:lnTo>
                  <a:lnTo>
                    <a:pt x="4273" y="0"/>
                  </a:lnTo>
                  <a:lnTo>
                    <a:pt x="2206" y="0"/>
                  </a:lnTo>
                  <a:lnTo>
                    <a:pt x="0"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4" name="Freeform 226">
              <a:extLst>
                <a:ext uri="{FF2B5EF4-FFF2-40B4-BE49-F238E27FC236}">
                  <a16:creationId xmlns:a16="http://schemas.microsoft.com/office/drawing/2014/main" id="{7AF24B26-53A2-44AA-BA4A-FD3376754873}"/>
                </a:ext>
              </a:extLst>
            </p:cNvPr>
            <p:cNvSpPr/>
            <p:nvPr/>
          </p:nvSpPr>
          <p:spPr>
            <a:xfrm>
              <a:off x="3896990" y="4206486"/>
              <a:ext cx="3721" cy="2208"/>
            </a:xfrm>
            <a:custGeom>
              <a:avLst/>
              <a:gdLst>
                <a:gd name="connsiteX0" fmla="*/ 1516 w 3721"/>
                <a:gd name="connsiteY0" fmla="*/ 2208 h 2208"/>
                <a:gd name="connsiteX1" fmla="*/ 3722 w 3721"/>
                <a:gd name="connsiteY1" fmla="*/ 0 h 2208"/>
                <a:gd name="connsiteX2" fmla="*/ 0 w 3721"/>
                <a:gd name="connsiteY2" fmla="*/ 552 h 2208"/>
                <a:gd name="connsiteX3" fmla="*/ 1516 w 3721"/>
                <a:gd name="connsiteY3" fmla="*/ 2208 h 2208"/>
              </a:gdLst>
              <a:ahLst/>
              <a:cxnLst>
                <a:cxn ang="0">
                  <a:pos x="connsiteX0" y="connsiteY0"/>
                </a:cxn>
                <a:cxn ang="0">
                  <a:pos x="connsiteX1" y="connsiteY1"/>
                </a:cxn>
                <a:cxn ang="0">
                  <a:pos x="connsiteX2" y="connsiteY2"/>
                </a:cxn>
                <a:cxn ang="0">
                  <a:pos x="connsiteX3" y="connsiteY3"/>
                </a:cxn>
              </a:cxnLst>
              <a:rect l="l" t="t" r="r" b="b"/>
              <a:pathLst>
                <a:path w="3721" h="2208">
                  <a:moveTo>
                    <a:pt x="1516" y="2208"/>
                  </a:moveTo>
                  <a:lnTo>
                    <a:pt x="3722" y="0"/>
                  </a:lnTo>
                  <a:lnTo>
                    <a:pt x="0" y="552"/>
                  </a:lnTo>
                  <a:lnTo>
                    <a:pt x="1516"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5" name="Freeform 227">
              <a:extLst>
                <a:ext uri="{FF2B5EF4-FFF2-40B4-BE49-F238E27FC236}">
                  <a16:creationId xmlns:a16="http://schemas.microsoft.com/office/drawing/2014/main" id="{B2B3FE5D-55B7-DEA3-DD67-A340D35E1F4A}"/>
                </a:ext>
              </a:extLst>
            </p:cNvPr>
            <p:cNvSpPr/>
            <p:nvPr/>
          </p:nvSpPr>
          <p:spPr>
            <a:xfrm>
              <a:off x="3285939" y="2937146"/>
              <a:ext cx="8132" cy="12420"/>
            </a:xfrm>
            <a:custGeom>
              <a:avLst/>
              <a:gdLst>
                <a:gd name="connsiteX0" fmla="*/ 8133 w 8132"/>
                <a:gd name="connsiteY0" fmla="*/ 8694 h 12420"/>
                <a:gd name="connsiteX1" fmla="*/ 8133 w 8132"/>
                <a:gd name="connsiteY1" fmla="*/ 2208 h 12420"/>
                <a:gd name="connsiteX2" fmla="*/ 5927 w 8132"/>
                <a:gd name="connsiteY2" fmla="*/ 0 h 12420"/>
                <a:gd name="connsiteX3" fmla="*/ 3032 w 8132"/>
                <a:gd name="connsiteY3" fmla="*/ 0 h 12420"/>
                <a:gd name="connsiteX4" fmla="*/ 5927 w 8132"/>
                <a:gd name="connsiteY4" fmla="*/ 4968 h 12420"/>
                <a:gd name="connsiteX5" fmla="*/ 5927 w 8132"/>
                <a:gd name="connsiteY5" fmla="*/ 9384 h 12420"/>
                <a:gd name="connsiteX6" fmla="*/ 4962 w 8132"/>
                <a:gd name="connsiteY6" fmla="*/ 6072 h 12420"/>
                <a:gd name="connsiteX7" fmla="*/ 0 w 8132"/>
                <a:gd name="connsiteY7" fmla="*/ 3588 h 12420"/>
                <a:gd name="connsiteX8" fmla="*/ 0 w 8132"/>
                <a:gd name="connsiteY8" fmla="*/ 7314 h 12420"/>
                <a:gd name="connsiteX9" fmla="*/ 6065 w 8132"/>
                <a:gd name="connsiteY9" fmla="*/ 12420 h 12420"/>
                <a:gd name="connsiteX10" fmla="*/ 8133 w 8132"/>
                <a:gd name="connsiteY10" fmla="*/ 8694 h 12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32" h="12420">
                  <a:moveTo>
                    <a:pt x="8133" y="8694"/>
                  </a:moveTo>
                  <a:lnTo>
                    <a:pt x="8133" y="2208"/>
                  </a:lnTo>
                  <a:lnTo>
                    <a:pt x="5927" y="0"/>
                  </a:lnTo>
                  <a:lnTo>
                    <a:pt x="3032" y="0"/>
                  </a:lnTo>
                  <a:lnTo>
                    <a:pt x="5927" y="4968"/>
                  </a:lnTo>
                  <a:lnTo>
                    <a:pt x="5927" y="9384"/>
                  </a:lnTo>
                  <a:lnTo>
                    <a:pt x="4962" y="6072"/>
                  </a:lnTo>
                  <a:lnTo>
                    <a:pt x="0" y="3588"/>
                  </a:lnTo>
                  <a:lnTo>
                    <a:pt x="0" y="7314"/>
                  </a:lnTo>
                  <a:lnTo>
                    <a:pt x="6065" y="12420"/>
                  </a:lnTo>
                  <a:lnTo>
                    <a:pt x="8133" y="86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6" name="Freeform 228">
              <a:extLst>
                <a:ext uri="{FF2B5EF4-FFF2-40B4-BE49-F238E27FC236}">
                  <a16:creationId xmlns:a16="http://schemas.microsoft.com/office/drawing/2014/main" id="{9AD66D8B-1C12-55D2-760C-E6BC9668D6EC}"/>
                </a:ext>
              </a:extLst>
            </p:cNvPr>
            <p:cNvSpPr/>
            <p:nvPr/>
          </p:nvSpPr>
          <p:spPr>
            <a:xfrm>
              <a:off x="3286904" y="3019671"/>
              <a:ext cx="4962" cy="7590"/>
            </a:xfrm>
            <a:custGeom>
              <a:avLst/>
              <a:gdLst>
                <a:gd name="connsiteX0" fmla="*/ 2343 w 4962"/>
                <a:gd name="connsiteY0" fmla="*/ 7590 h 7590"/>
                <a:gd name="connsiteX1" fmla="*/ 4962 w 4962"/>
                <a:gd name="connsiteY1" fmla="*/ 0 h 7590"/>
                <a:gd name="connsiteX2" fmla="*/ 2343 w 4962"/>
                <a:gd name="connsiteY2" fmla="*/ 0 h 7590"/>
                <a:gd name="connsiteX3" fmla="*/ 0 w 4962"/>
                <a:gd name="connsiteY3" fmla="*/ 7590 h 7590"/>
                <a:gd name="connsiteX4" fmla="*/ 2343 w 4962"/>
                <a:gd name="connsiteY4" fmla="*/ 7590 h 7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7590">
                  <a:moveTo>
                    <a:pt x="2343" y="7590"/>
                  </a:moveTo>
                  <a:lnTo>
                    <a:pt x="4962" y="0"/>
                  </a:lnTo>
                  <a:lnTo>
                    <a:pt x="2343" y="0"/>
                  </a:lnTo>
                  <a:lnTo>
                    <a:pt x="0" y="7590"/>
                  </a:lnTo>
                  <a:lnTo>
                    <a:pt x="2343" y="759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7" name="Freeform 229">
              <a:extLst>
                <a:ext uri="{FF2B5EF4-FFF2-40B4-BE49-F238E27FC236}">
                  <a16:creationId xmlns:a16="http://schemas.microsoft.com/office/drawing/2014/main" id="{2F0E1F3A-6125-060A-44D8-D46B9F9EB426}"/>
                </a:ext>
              </a:extLst>
            </p:cNvPr>
            <p:cNvSpPr/>
            <p:nvPr/>
          </p:nvSpPr>
          <p:spPr>
            <a:xfrm>
              <a:off x="4807157" y="3993549"/>
              <a:ext cx="4273" cy="5658"/>
            </a:xfrm>
            <a:custGeom>
              <a:avLst/>
              <a:gdLst>
                <a:gd name="connsiteX0" fmla="*/ 4273 w 4273"/>
                <a:gd name="connsiteY0" fmla="*/ 0 h 5658"/>
                <a:gd name="connsiteX1" fmla="*/ 0 w 4273"/>
                <a:gd name="connsiteY1" fmla="*/ 5658 h 5658"/>
                <a:gd name="connsiteX2" fmla="*/ 4273 w 4273"/>
                <a:gd name="connsiteY2" fmla="*/ 1104 h 5658"/>
                <a:gd name="connsiteX3" fmla="*/ 4273 w 4273"/>
                <a:gd name="connsiteY3" fmla="*/ 0 h 5658"/>
              </a:gdLst>
              <a:ahLst/>
              <a:cxnLst>
                <a:cxn ang="0">
                  <a:pos x="connsiteX0" y="connsiteY0"/>
                </a:cxn>
                <a:cxn ang="0">
                  <a:pos x="connsiteX1" y="connsiteY1"/>
                </a:cxn>
                <a:cxn ang="0">
                  <a:pos x="connsiteX2" y="connsiteY2"/>
                </a:cxn>
                <a:cxn ang="0">
                  <a:pos x="connsiteX3" y="connsiteY3"/>
                </a:cxn>
              </a:cxnLst>
              <a:rect l="l" t="t" r="r" b="b"/>
              <a:pathLst>
                <a:path w="4273" h="5658">
                  <a:moveTo>
                    <a:pt x="4273" y="0"/>
                  </a:moveTo>
                  <a:cubicBezTo>
                    <a:pt x="2206" y="2070"/>
                    <a:pt x="827" y="4002"/>
                    <a:pt x="0" y="5658"/>
                  </a:cubicBezTo>
                  <a:lnTo>
                    <a:pt x="4273" y="1104"/>
                  </a:lnTo>
                  <a:lnTo>
                    <a:pt x="427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8" name="Freeform 230">
              <a:extLst>
                <a:ext uri="{FF2B5EF4-FFF2-40B4-BE49-F238E27FC236}">
                  <a16:creationId xmlns:a16="http://schemas.microsoft.com/office/drawing/2014/main" id="{E6EE3271-6DC8-0B2E-3EDC-EF48F77A4F3F}"/>
                </a:ext>
              </a:extLst>
            </p:cNvPr>
            <p:cNvSpPr/>
            <p:nvPr/>
          </p:nvSpPr>
          <p:spPr>
            <a:xfrm>
              <a:off x="3355824" y="3029883"/>
              <a:ext cx="2481" cy="6072"/>
            </a:xfrm>
            <a:custGeom>
              <a:avLst/>
              <a:gdLst>
                <a:gd name="connsiteX0" fmla="*/ 2481 w 2481"/>
                <a:gd name="connsiteY0" fmla="*/ 2760 h 6072"/>
                <a:gd name="connsiteX1" fmla="*/ 2481 w 2481"/>
                <a:gd name="connsiteY1" fmla="*/ 0 h 6072"/>
                <a:gd name="connsiteX2" fmla="*/ 0 w 2481"/>
                <a:gd name="connsiteY2" fmla="*/ 0 h 6072"/>
                <a:gd name="connsiteX3" fmla="*/ 1241 w 2481"/>
                <a:gd name="connsiteY3" fmla="*/ 6072 h 6072"/>
                <a:gd name="connsiteX4" fmla="*/ 2481 w 2481"/>
                <a:gd name="connsiteY4" fmla="*/ 2760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1" h="6072">
                  <a:moveTo>
                    <a:pt x="2481" y="2760"/>
                  </a:moveTo>
                  <a:lnTo>
                    <a:pt x="2481" y="0"/>
                  </a:lnTo>
                  <a:lnTo>
                    <a:pt x="0" y="0"/>
                  </a:lnTo>
                  <a:lnTo>
                    <a:pt x="1241" y="6072"/>
                  </a:lnTo>
                  <a:lnTo>
                    <a:pt x="2481"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29" name="Freeform 231">
              <a:extLst>
                <a:ext uri="{FF2B5EF4-FFF2-40B4-BE49-F238E27FC236}">
                  <a16:creationId xmlns:a16="http://schemas.microsoft.com/office/drawing/2014/main" id="{4BD6102A-76A6-74EC-C96D-2072AF445192}"/>
                </a:ext>
              </a:extLst>
            </p:cNvPr>
            <p:cNvSpPr/>
            <p:nvPr/>
          </p:nvSpPr>
          <p:spPr>
            <a:xfrm>
              <a:off x="4777108" y="3021051"/>
              <a:ext cx="5375" cy="13386"/>
            </a:xfrm>
            <a:custGeom>
              <a:avLst/>
              <a:gdLst>
                <a:gd name="connsiteX0" fmla="*/ 0 w 5375"/>
                <a:gd name="connsiteY0" fmla="*/ 1932 h 13386"/>
                <a:gd name="connsiteX1" fmla="*/ 2895 w 5375"/>
                <a:gd name="connsiteY1" fmla="*/ 3726 h 13386"/>
                <a:gd name="connsiteX2" fmla="*/ 3722 w 5375"/>
                <a:gd name="connsiteY2" fmla="*/ 6624 h 13386"/>
                <a:gd name="connsiteX3" fmla="*/ 689 w 5375"/>
                <a:gd name="connsiteY3" fmla="*/ 13386 h 13386"/>
                <a:gd name="connsiteX4" fmla="*/ 1930 w 5375"/>
                <a:gd name="connsiteY4" fmla="*/ 13386 h 13386"/>
                <a:gd name="connsiteX5" fmla="*/ 5376 w 5375"/>
                <a:gd name="connsiteY5" fmla="*/ 5934 h 13386"/>
                <a:gd name="connsiteX6" fmla="*/ 5376 w 5375"/>
                <a:gd name="connsiteY6" fmla="*/ 2070 h 13386"/>
                <a:gd name="connsiteX7" fmla="*/ 0 w 5375"/>
                <a:gd name="connsiteY7" fmla="*/ 0 h 13386"/>
                <a:gd name="connsiteX8" fmla="*/ 0 w 5375"/>
                <a:gd name="connsiteY8" fmla="*/ 1932 h 13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75" h="13386">
                  <a:moveTo>
                    <a:pt x="0" y="1932"/>
                  </a:moveTo>
                  <a:lnTo>
                    <a:pt x="2895" y="3726"/>
                  </a:lnTo>
                  <a:lnTo>
                    <a:pt x="3722" y="6624"/>
                  </a:lnTo>
                  <a:lnTo>
                    <a:pt x="689" y="13386"/>
                  </a:lnTo>
                  <a:lnTo>
                    <a:pt x="1930" y="13386"/>
                  </a:lnTo>
                  <a:lnTo>
                    <a:pt x="5376" y="5934"/>
                  </a:lnTo>
                  <a:lnTo>
                    <a:pt x="5376" y="2070"/>
                  </a:lnTo>
                  <a:lnTo>
                    <a:pt x="0" y="0"/>
                  </a:lnTo>
                  <a:lnTo>
                    <a:pt x="0"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0" name="Freeform 232">
              <a:extLst>
                <a:ext uri="{FF2B5EF4-FFF2-40B4-BE49-F238E27FC236}">
                  <a16:creationId xmlns:a16="http://schemas.microsoft.com/office/drawing/2014/main" id="{37A0198E-0F69-1681-FE59-3A72B5ABDF7C}"/>
                </a:ext>
              </a:extLst>
            </p:cNvPr>
            <p:cNvSpPr/>
            <p:nvPr/>
          </p:nvSpPr>
          <p:spPr>
            <a:xfrm>
              <a:off x="4816530" y="3047133"/>
              <a:ext cx="3859" cy="4968"/>
            </a:xfrm>
            <a:custGeom>
              <a:avLst/>
              <a:gdLst>
                <a:gd name="connsiteX0" fmla="*/ 0 w 3859"/>
                <a:gd name="connsiteY0" fmla="*/ 4968 h 4968"/>
                <a:gd name="connsiteX1" fmla="*/ 3860 w 3859"/>
                <a:gd name="connsiteY1" fmla="*/ 4968 h 4968"/>
                <a:gd name="connsiteX2" fmla="*/ 3860 w 3859"/>
                <a:gd name="connsiteY2" fmla="*/ 0 h 4968"/>
                <a:gd name="connsiteX3" fmla="*/ 0 w 3859"/>
                <a:gd name="connsiteY3" fmla="*/ 2484 h 4968"/>
                <a:gd name="connsiteX4" fmla="*/ 0 w 3859"/>
                <a:gd name="connsiteY4" fmla="*/ 4968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 h="4968">
                  <a:moveTo>
                    <a:pt x="0" y="4968"/>
                  </a:moveTo>
                  <a:lnTo>
                    <a:pt x="3860" y="4968"/>
                  </a:lnTo>
                  <a:lnTo>
                    <a:pt x="3860" y="0"/>
                  </a:lnTo>
                  <a:lnTo>
                    <a:pt x="0" y="2484"/>
                  </a:lnTo>
                  <a:lnTo>
                    <a:pt x="0"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1" name="Freeform 233">
              <a:extLst>
                <a:ext uri="{FF2B5EF4-FFF2-40B4-BE49-F238E27FC236}">
                  <a16:creationId xmlns:a16="http://schemas.microsoft.com/office/drawing/2014/main" id="{A07A9836-86D4-8CB7-1C16-08150FC62375}"/>
                </a:ext>
              </a:extLst>
            </p:cNvPr>
            <p:cNvSpPr/>
            <p:nvPr/>
          </p:nvSpPr>
          <p:spPr>
            <a:xfrm>
              <a:off x="4829625" y="3022431"/>
              <a:ext cx="4135" cy="4830"/>
            </a:xfrm>
            <a:custGeom>
              <a:avLst/>
              <a:gdLst>
                <a:gd name="connsiteX0" fmla="*/ 4135 w 4135"/>
                <a:gd name="connsiteY0" fmla="*/ 0 h 4830"/>
                <a:gd name="connsiteX1" fmla="*/ 2068 w 4135"/>
                <a:gd name="connsiteY1" fmla="*/ 690 h 4830"/>
                <a:gd name="connsiteX2" fmla="*/ 0 w 4135"/>
                <a:gd name="connsiteY2" fmla="*/ 3312 h 4830"/>
                <a:gd name="connsiteX3" fmla="*/ 4135 w 4135"/>
                <a:gd name="connsiteY3" fmla="*/ 4830 h 4830"/>
                <a:gd name="connsiteX4" fmla="*/ 4135 w 4135"/>
                <a:gd name="connsiteY4" fmla="*/ 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4830">
                  <a:moveTo>
                    <a:pt x="4135" y="0"/>
                  </a:moveTo>
                  <a:lnTo>
                    <a:pt x="2068" y="690"/>
                  </a:lnTo>
                  <a:lnTo>
                    <a:pt x="0" y="3312"/>
                  </a:lnTo>
                  <a:lnTo>
                    <a:pt x="4135" y="4830"/>
                  </a:lnTo>
                  <a:lnTo>
                    <a:pt x="413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2" name="Freeform 234">
              <a:extLst>
                <a:ext uri="{FF2B5EF4-FFF2-40B4-BE49-F238E27FC236}">
                  <a16:creationId xmlns:a16="http://schemas.microsoft.com/office/drawing/2014/main" id="{837A65E6-4B2E-4C3C-4F52-40823C7D0DCA}"/>
                </a:ext>
              </a:extLst>
            </p:cNvPr>
            <p:cNvSpPr/>
            <p:nvPr/>
          </p:nvSpPr>
          <p:spPr>
            <a:xfrm>
              <a:off x="4774351" y="3044649"/>
              <a:ext cx="5651" cy="19458"/>
            </a:xfrm>
            <a:custGeom>
              <a:avLst/>
              <a:gdLst>
                <a:gd name="connsiteX0" fmla="*/ 0 w 5651"/>
                <a:gd name="connsiteY0" fmla="*/ 15870 h 19458"/>
                <a:gd name="connsiteX1" fmla="*/ 1103 w 5651"/>
                <a:gd name="connsiteY1" fmla="*/ 19458 h 19458"/>
                <a:gd name="connsiteX2" fmla="*/ 2757 w 5651"/>
                <a:gd name="connsiteY2" fmla="*/ 19458 h 19458"/>
                <a:gd name="connsiteX3" fmla="*/ 2757 w 5651"/>
                <a:gd name="connsiteY3" fmla="*/ 15870 h 19458"/>
                <a:gd name="connsiteX4" fmla="*/ 2757 w 5651"/>
                <a:gd name="connsiteY4" fmla="*/ 7452 h 19458"/>
                <a:gd name="connsiteX5" fmla="*/ 5652 w 5651"/>
                <a:gd name="connsiteY5" fmla="*/ 2484 h 19458"/>
                <a:gd name="connsiteX6" fmla="*/ 5652 w 5651"/>
                <a:gd name="connsiteY6" fmla="*/ 0 h 19458"/>
                <a:gd name="connsiteX7" fmla="*/ 965 w 5651"/>
                <a:gd name="connsiteY7" fmla="*/ 7452 h 19458"/>
                <a:gd name="connsiteX8" fmla="*/ 0 w 5651"/>
                <a:gd name="connsiteY8" fmla="*/ 15870 h 1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1" h="19458">
                  <a:moveTo>
                    <a:pt x="0" y="15870"/>
                  </a:moveTo>
                  <a:lnTo>
                    <a:pt x="1103" y="19458"/>
                  </a:lnTo>
                  <a:lnTo>
                    <a:pt x="2757" y="19458"/>
                  </a:lnTo>
                  <a:lnTo>
                    <a:pt x="2757" y="15870"/>
                  </a:lnTo>
                  <a:lnTo>
                    <a:pt x="2757" y="7452"/>
                  </a:lnTo>
                  <a:lnTo>
                    <a:pt x="5652" y="2484"/>
                  </a:lnTo>
                  <a:lnTo>
                    <a:pt x="5652" y="0"/>
                  </a:lnTo>
                  <a:lnTo>
                    <a:pt x="965" y="7452"/>
                  </a:lnTo>
                  <a:lnTo>
                    <a:pt x="0" y="158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3" name="Freeform 235">
              <a:extLst>
                <a:ext uri="{FF2B5EF4-FFF2-40B4-BE49-F238E27FC236}">
                  <a16:creationId xmlns:a16="http://schemas.microsoft.com/office/drawing/2014/main" id="{4B57440A-671B-CE0F-FF9D-1E212C668095}"/>
                </a:ext>
              </a:extLst>
            </p:cNvPr>
            <p:cNvSpPr/>
            <p:nvPr/>
          </p:nvSpPr>
          <p:spPr>
            <a:xfrm>
              <a:off x="4818874" y="3034437"/>
              <a:ext cx="3170" cy="6210"/>
            </a:xfrm>
            <a:custGeom>
              <a:avLst/>
              <a:gdLst>
                <a:gd name="connsiteX0" fmla="*/ 1516 w 3170"/>
                <a:gd name="connsiteY0" fmla="*/ 6210 h 6210"/>
                <a:gd name="connsiteX1" fmla="*/ 3170 w 3170"/>
                <a:gd name="connsiteY1" fmla="*/ 3036 h 6210"/>
                <a:gd name="connsiteX2" fmla="*/ 3170 w 3170"/>
                <a:gd name="connsiteY2" fmla="*/ 0 h 6210"/>
                <a:gd name="connsiteX3" fmla="*/ 0 w 3170"/>
                <a:gd name="connsiteY3" fmla="*/ 0 h 6210"/>
                <a:gd name="connsiteX4" fmla="*/ 1516 w 3170"/>
                <a:gd name="connsiteY4" fmla="*/ 6210 h 6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6210">
                  <a:moveTo>
                    <a:pt x="1516" y="6210"/>
                  </a:moveTo>
                  <a:lnTo>
                    <a:pt x="3170" y="3036"/>
                  </a:lnTo>
                  <a:lnTo>
                    <a:pt x="3170" y="0"/>
                  </a:lnTo>
                  <a:lnTo>
                    <a:pt x="0" y="0"/>
                  </a:lnTo>
                  <a:lnTo>
                    <a:pt x="1516" y="621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4" name="Freeform 236">
              <a:extLst>
                <a:ext uri="{FF2B5EF4-FFF2-40B4-BE49-F238E27FC236}">
                  <a16:creationId xmlns:a16="http://schemas.microsoft.com/office/drawing/2014/main" id="{0A89805F-A2DD-1B4B-2A71-E2C5DC405186}"/>
                </a:ext>
              </a:extLst>
            </p:cNvPr>
            <p:cNvSpPr/>
            <p:nvPr/>
          </p:nvSpPr>
          <p:spPr>
            <a:xfrm>
              <a:off x="3057535" y="2867179"/>
              <a:ext cx="6754" cy="6486"/>
            </a:xfrm>
            <a:custGeom>
              <a:avLst/>
              <a:gdLst>
                <a:gd name="connsiteX0" fmla="*/ 6754 w 6754"/>
                <a:gd name="connsiteY0" fmla="*/ 6486 h 6486"/>
                <a:gd name="connsiteX1" fmla="*/ 0 w 6754"/>
                <a:gd name="connsiteY1" fmla="*/ 0 h 6486"/>
                <a:gd name="connsiteX2" fmla="*/ 0 w 6754"/>
                <a:gd name="connsiteY2" fmla="*/ 1656 h 6486"/>
                <a:gd name="connsiteX3" fmla="*/ 4962 w 6754"/>
                <a:gd name="connsiteY3" fmla="*/ 6486 h 6486"/>
                <a:gd name="connsiteX4" fmla="*/ 6754 w 6754"/>
                <a:gd name="connsiteY4" fmla="*/ 6486 h 6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 h="6486">
                  <a:moveTo>
                    <a:pt x="6754" y="6486"/>
                  </a:moveTo>
                  <a:lnTo>
                    <a:pt x="0" y="0"/>
                  </a:lnTo>
                  <a:lnTo>
                    <a:pt x="0" y="1656"/>
                  </a:lnTo>
                  <a:lnTo>
                    <a:pt x="4962" y="6486"/>
                  </a:lnTo>
                  <a:lnTo>
                    <a:pt x="6754" y="648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5" name="Freeform 237">
              <a:extLst>
                <a:ext uri="{FF2B5EF4-FFF2-40B4-BE49-F238E27FC236}">
                  <a16:creationId xmlns:a16="http://schemas.microsoft.com/office/drawing/2014/main" id="{73729F0D-8C84-2563-9472-94B0089AE503}"/>
                </a:ext>
              </a:extLst>
            </p:cNvPr>
            <p:cNvSpPr/>
            <p:nvPr/>
          </p:nvSpPr>
          <p:spPr>
            <a:xfrm>
              <a:off x="4807846" y="3029469"/>
              <a:ext cx="6340" cy="4968"/>
            </a:xfrm>
            <a:custGeom>
              <a:avLst/>
              <a:gdLst>
                <a:gd name="connsiteX0" fmla="*/ 6341 w 6340"/>
                <a:gd name="connsiteY0" fmla="*/ 4968 h 4968"/>
                <a:gd name="connsiteX1" fmla="*/ 1378 w 6340"/>
                <a:gd name="connsiteY1" fmla="*/ 0 h 4968"/>
                <a:gd name="connsiteX2" fmla="*/ 0 w 6340"/>
                <a:gd name="connsiteY2" fmla="*/ 0 h 4968"/>
                <a:gd name="connsiteX3" fmla="*/ 3860 w 6340"/>
                <a:gd name="connsiteY3" fmla="*/ 4968 h 4968"/>
                <a:gd name="connsiteX4" fmla="*/ 6341 w 6340"/>
                <a:gd name="connsiteY4" fmla="*/ 4968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 h="4968">
                  <a:moveTo>
                    <a:pt x="6341" y="4968"/>
                  </a:moveTo>
                  <a:lnTo>
                    <a:pt x="1378" y="0"/>
                  </a:lnTo>
                  <a:lnTo>
                    <a:pt x="0" y="0"/>
                  </a:lnTo>
                  <a:lnTo>
                    <a:pt x="3860" y="4968"/>
                  </a:lnTo>
                  <a:lnTo>
                    <a:pt x="6341"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6" name="Freeform 238">
              <a:extLst>
                <a:ext uri="{FF2B5EF4-FFF2-40B4-BE49-F238E27FC236}">
                  <a16:creationId xmlns:a16="http://schemas.microsoft.com/office/drawing/2014/main" id="{B94D9C61-D74D-80C9-4B26-97369F7CD3FA}"/>
                </a:ext>
              </a:extLst>
            </p:cNvPr>
            <p:cNvSpPr/>
            <p:nvPr/>
          </p:nvSpPr>
          <p:spPr>
            <a:xfrm>
              <a:off x="4807846" y="3044649"/>
              <a:ext cx="4962" cy="5796"/>
            </a:xfrm>
            <a:custGeom>
              <a:avLst/>
              <a:gdLst>
                <a:gd name="connsiteX0" fmla="*/ 4962 w 4962"/>
                <a:gd name="connsiteY0" fmla="*/ 4968 h 5796"/>
                <a:gd name="connsiteX1" fmla="*/ 1241 w 4962"/>
                <a:gd name="connsiteY1" fmla="*/ 0 h 5796"/>
                <a:gd name="connsiteX2" fmla="*/ 0 w 4962"/>
                <a:gd name="connsiteY2" fmla="*/ 1518 h 5796"/>
                <a:gd name="connsiteX3" fmla="*/ 1241 w 4962"/>
                <a:gd name="connsiteY3" fmla="*/ 5796 h 5796"/>
                <a:gd name="connsiteX4" fmla="*/ 4962 w 4962"/>
                <a:gd name="connsiteY4" fmla="*/ 4968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5796">
                  <a:moveTo>
                    <a:pt x="4962" y="4968"/>
                  </a:moveTo>
                  <a:cubicBezTo>
                    <a:pt x="4962" y="4968"/>
                    <a:pt x="2068" y="1380"/>
                    <a:pt x="1241" y="0"/>
                  </a:cubicBezTo>
                  <a:lnTo>
                    <a:pt x="0" y="1518"/>
                  </a:lnTo>
                  <a:lnTo>
                    <a:pt x="1241" y="5796"/>
                  </a:lnTo>
                  <a:lnTo>
                    <a:pt x="4962"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7" name="Freeform 239">
              <a:extLst>
                <a:ext uri="{FF2B5EF4-FFF2-40B4-BE49-F238E27FC236}">
                  <a16:creationId xmlns:a16="http://schemas.microsoft.com/office/drawing/2014/main" id="{98A3CEC2-31C1-7F77-6188-1B7461563E7C}"/>
                </a:ext>
              </a:extLst>
            </p:cNvPr>
            <p:cNvSpPr/>
            <p:nvPr/>
          </p:nvSpPr>
          <p:spPr>
            <a:xfrm>
              <a:off x="4818874" y="3024777"/>
              <a:ext cx="3170" cy="6900"/>
            </a:xfrm>
            <a:custGeom>
              <a:avLst/>
              <a:gdLst>
                <a:gd name="connsiteX0" fmla="*/ 0 w 3170"/>
                <a:gd name="connsiteY0" fmla="*/ 3450 h 6900"/>
                <a:gd name="connsiteX1" fmla="*/ 1516 w 3170"/>
                <a:gd name="connsiteY1" fmla="*/ 6900 h 6900"/>
                <a:gd name="connsiteX2" fmla="*/ 3170 w 3170"/>
                <a:gd name="connsiteY2" fmla="*/ 3174 h 6900"/>
                <a:gd name="connsiteX3" fmla="*/ 1516 w 3170"/>
                <a:gd name="connsiteY3" fmla="*/ 0 h 6900"/>
                <a:gd name="connsiteX4" fmla="*/ 0 w 3170"/>
                <a:gd name="connsiteY4" fmla="*/ 3450 h 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6900">
                  <a:moveTo>
                    <a:pt x="0" y="3450"/>
                  </a:moveTo>
                  <a:lnTo>
                    <a:pt x="1516" y="6900"/>
                  </a:lnTo>
                  <a:lnTo>
                    <a:pt x="3170" y="3174"/>
                  </a:lnTo>
                  <a:lnTo>
                    <a:pt x="1516" y="0"/>
                  </a:lnTo>
                  <a:lnTo>
                    <a:pt x="0"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8" name="Freeform 240">
              <a:extLst>
                <a:ext uri="{FF2B5EF4-FFF2-40B4-BE49-F238E27FC236}">
                  <a16:creationId xmlns:a16="http://schemas.microsoft.com/office/drawing/2014/main" id="{47AE954A-03A5-D46A-ADDC-85BB80400D1C}"/>
                </a:ext>
              </a:extLst>
            </p:cNvPr>
            <p:cNvSpPr/>
            <p:nvPr/>
          </p:nvSpPr>
          <p:spPr>
            <a:xfrm>
              <a:off x="4815152" y="3012219"/>
              <a:ext cx="10613" cy="12558"/>
            </a:xfrm>
            <a:custGeom>
              <a:avLst/>
              <a:gdLst>
                <a:gd name="connsiteX0" fmla="*/ 4411 w 10613"/>
                <a:gd name="connsiteY0" fmla="*/ 7176 h 12558"/>
                <a:gd name="connsiteX1" fmla="*/ 7443 w 10613"/>
                <a:gd name="connsiteY1" fmla="*/ 9246 h 12558"/>
                <a:gd name="connsiteX2" fmla="*/ 10614 w 10613"/>
                <a:gd name="connsiteY2" fmla="*/ 12558 h 12558"/>
                <a:gd name="connsiteX3" fmla="*/ 8546 w 10613"/>
                <a:gd name="connsiteY3" fmla="*/ 6210 h 12558"/>
                <a:gd name="connsiteX4" fmla="*/ 5238 w 10613"/>
                <a:gd name="connsiteY4" fmla="*/ 3864 h 12558"/>
                <a:gd name="connsiteX5" fmla="*/ 0 w 10613"/>
                <a:gd name="connsiteY5" fmla="*/ 0 h 12558"/>
                <a:gd name="connsiteX6" fmla="*/ 0 w 10613"/>
                <a:gd name="connsiteY6" fmla="*/ 1794 h 12558"/>
                <a:gd name="connsiteX7" fmla="*/ 2343 w 10613"/>
                <a:gd name="connsiteY7" fmla="*/ 7176 h 12558"/>
                <a:gd name="connsiteX8" fmla="*/ 4411 w 10613"/>
                <a:gd name="connsiteY8" fmla="*/ 7176 h 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13" h="12558">
                  <a:moveTo>
                    <a:pt x="4411" y="7176"/>
                  </a:moveTo>
                  <a:lnTo>
                    <a:pt x="7443" y="9246"/>
                  </a:lnTo>
                  <a:lnTo>
                    <a:pt x="10614" y="12558"/>
                  </a:lnTo>
                  <a:lnTo>
                    <a:pt x="8546" y="6210"/>
                  </a:lnTo>
                  <a:lnTo>
                    <a:pt x="5238" y="3864"/>
                  </a:lnTo>
                  <a:lnTo>
                    <a:pt x="0" y="0"/>
                  </a:lnTo>
                  <a:lnTo>
                    <a:pt x="0" y="1794"/>
                  </a:lnTo>
                  <a:lnTo>
                    <a:pt x="2343" y="7176"/>
                  </a:lnTo>
                  <a:lnTo>
                    <a:pt x="4411" y="717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39" name="Freeform 241">
              <a:extLst>
                <a:ext uri="{FF2B5EF4-FFF2-40B4-BE49-F238E27FC236}">
                  <a16:creationId xmlns:a16="http://schemas.microsoft.com/office/drawing/2014/main" id="{C7E8F3F9-93BC-183C-DBC9-9D06ED429C69}"/>
                </a:ext>
              </a:extLst>
            </p:cNvPr>
            <p:cNvSpPr/>
            <p:nvPr/>
          </p:nvSpPr>
          <p:spPr>
            <a:xfrm>
              <a:off x="4701570" y="2880565"/>
              <a:ext cx="17505" cy="9108"/>
            </a:xfrm>
            <a:custGeom>
              <a:avLst/>
              <a:gdLst>
                <a:gd name="connsiteX0" fmla="*/ 0 w 17505"/>
                <a:gd name="connsiteY0" fmla="*/ 2208 h 9108"/>
                <a:gd name="connsiteX1" fmla="*/ 13784 w 17505"/>
                <a:gd name="connsiteY1" fmla="*/ 9108 h 9108"/>
                <a:gd name="connsiteX2" fmla="*/ 17506 w 17505"/>
                <a:gd name="connsiteY2" fmla="*/ 9108 h 9108"/>
                <a:gd name="connsiteX3" fmla="*/ 0 w 17505"/>
                <a:gd name="connsiteY3" fmla="*/ 0 h 9108"/>
                <a:gd name="connsiteX4" fmla="*/ 0 w 17505"/>
                <a:gd name="connsiteY4" fmla="*/ 2208 h 9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9108">
                  <a:moveTo>
                    <a:pt x="0" y="2208"/>
                  </a:moveTo>
                  <a:lnTo>
                    <a:pt x="13784" y="9108"/>
                  </a:lnTo>
                  <a:lnTo>
                    <a:pt x="17506" y="9108"/>
                  </a:lnTo>
                  <a:lnTo>
                    <a:pt x="0" y="0"/>
                  </a:lnTo>
                  <a:lnTo>
                    <a:pt x="0"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0" name="Freeform 242">
              <a:extLst>
                <a:ext uri="{FF2B5EF4-FFF2-40B4-BE49-F238E27FC236}">
                  <a16:creationId xmlns:a16="http://schemas.microsoft.com/office/drawing/2014/main" id="{3B5F113F-906D-7B5B-698E-0189DA517E46}"/>
                </a:ext>
              </a:extLst>
            </p:cNvPr>
            <p:cNvSpPr/>
            <p:nvPr/>
          </p:nvSpPr>
          <p:spPr>
            <a:xfrm>
              <a:off x="3053676" y="3004767"/>
              <a:ext cx="6202" cy="4140"/>
            </a:xfrm>
            <a:custGeom>
              <a:avLst/>
              <a:gdLst>
                <a:gd name="connsiteX0" fmla="*/ 6203 w 6202"/>
                <a:gd name="connsiteY0" fmla="*/ 2070 h 4140"/>
                <a:gd name="connsiteX1" fmla="*/ 2757 w 6202"/>
                <a:gd name="connsiteY1" fmla="*/ 0 h 4140"/>
                <a:gd name="connsiteX2" fmla="*/ 0 w 6202"/>
                <a:gd name="connsiteY2" fmla="*/ 1794 h 4140"/>
                <a:gd name="connsiteX3" fmla="*/ 2757 w 6202"/>
                <a:gd name="connsiteY3" fmla="*/ 4140 h 4140"/>
                <a:gd name="connsiteX4" fmla="*/ 6203 w 6202"/>
                <a:gd name="connsiteY4" fmla="*/ 207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2" h="4140">
                  <a:moveTo>
                    <a:pt x="6203" y="2070"/>
                  </a:moveTo>
                  <a:lnTo>
                    <a:pt x="2757" y="0"/>
                  </a:lnTo>
                  <a:lnTo>
                    <a:pt x="0" y="1794"/>
                  </a:lnTo>
                  <a:lnTo>
                    <a:pt x="2757" y="4140"/>
                  </a:lnTo>
                  <a:lnTo>
                    <a:pt x="6203"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1" name="Freeform 243">
              <a:extLst>
                <a:ext uri="{FF2B5EF4-FFF2-40B4-BE49-F238E27FC236}">
                  <a16:creationId xmlns:a16="http://schemas.microsoft.com/office/drawing/2014/main" id="{CFE3076F-8D18-F1A3-827A-DDD084A47042}"/>
                </a:ext>
              </a:extLst>
            </p:cNvPr>
            <p:cNvSpPr/>
            <p:nvPr/>
          </p:nvSpPr>
          <p:spPr>
            <a:xfrm>
              <a:off x="4895789" y="3844507"/>
              <a:ext cx="5100" cy="8694"/>
            </a:xfrm>
            <a:custGeom>
              <a:avLst/>
              <a:gdLst>
                <a:gd name="connsiteX0" fmla="*/ 2895 w 5100"/>
                <a:gd name="connsiteY0" fmla="*/ 3312 h 8694"/>
                <a:gd name="connsiteX1" fmla="*/ 5100 w 5100"/>
                <a:gd name="connsiteY1" fmla="*/ 0 h 8694"/>
                <a:gd name="connsiteX2" fmla="*/ 2481 w 5100"/>
                <a:gd name="connsiteY2" fmla="*/ 0 h 8694"/>
                <a:gd name="connsiteX3" fmla="*/ 0 w 5100"/>
                <a:gd name="connsiteY3" fmla="*/ 3726 h 8694"/>
                <a:gd name="connsiteX4" fmla="*/ 0 w 5100"/>
                <a:gd name="connsiteY4" fmla="*/ 8556 h 8694"/>
                <a:gd name="connsiteX5" fmla="*/ 1103 w 5100"/>
                <a:gd name="connsiteY5" fmla="*/ 8694 h 8694"/>
                <a:gd name="connsiteX6" fmla="*/ 2895 w 5100"/>
                <a:gd name="connsiteY6" fmla="*/ 7452 h 8694"/>
                <a:gd name="connsiteX7" fmla="*/ 2895 w 5100"/>
                <a:gd name="connsiteY7" fmla="*/ 3312 h 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0" h="8694">
                  <a:moveTo>
                    <a:pt x="2895" y="3312"/>
                  </a:moveTo>
                  <a:lnTo>
                    <a:pt x="5100" y="0"/>
                  </a:lnTo>
                  <a:lnTo>
                    <a:pt x="2481" y="0"/>
                  </a:lnTo>
                  <a:lnTo>
                    <a:pt x="0" y="3726"/>
                  </a:lnTo>
                  <a:lnTo>
                    <a:pt x="0" y="8556"/>
                  </a:lnTo>
                  <a:lnTo>
                    <a:pt x="1103" y="8694"/>
                  </a:lnTo>
                  <a:lnTo>
                    <a:pt x="2895" y="7452"/>
                  </a:lnTo>
                  <a:lnTo>
                    <a:pt x="2895"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2" name="Freeform 244">
              <a:extLst>
                <a:ext uri="{FF2B5EF4-FFF2-40B4-BE49-F238E27FC236}">
                  <a16:creationId xmlns:a16="http://schemas.microsoft.com/office/drawing/2014/main" id="{8240E813-8DA3-1356-9669-BCA10480BC5C}"/>
                </a:ext>
              </a:extLst>
            </p:cNvPr>
            <p:cNvSpPr/>
            <p:nvPr/>
          </p:nvSpPr>
          <p:spPr>
            <a:xfrm>
              <a:off x="4685856" y="2936594"/>
              <a:ext cx="10338" cy="17250"/>
            </a:xfrm>
            <a:custGeom>
              <a:avLst/>
              <a:gdLst>
                <a:gd name="connsiteX0" fmla="*/ 0 w 10338"/>
                <a:gd name="connsiteY0" fmla="*/ 0 h 17250"/>
                <a:gd name="connsiteX1" fmla="*/ 0 w 10338"/>
                <a:gd name="connsiteY1" fmla="*/ 1932 h 17250"/>
                <a:gd name="connsiteX2" fmla="*/ 5100 w 10338"/>
                <a:gd name="connsiteY2" fmla="*/ 8556 h 17250"/>
                <a:gd name="connsiteX3" fmla="*/ 6203 w 10338"/>
                <a:gd name="connsiteY3" fmla="*/ 11178 h 17250"/>
                <a:gd name="connsiteX4" fmla="*/ 7581 w 10338"/>
                <a:gd name="connsiteY4" fmla="*/ 17250 h 17250"/>
                <a:gd name="connsiteX5" fmla="*/ 9373 w 10338"/>
                <a:gd name="connsiteY5" fmla="*/ 13662 h 17250"/>
                <a:gd name="connsiteX6" fmla="*/ 10338 w 10338"/>
                <a:gd name="connsiteY6" fmla="*/ 10764 h 17250"/>
                <a:gd name="connsiteX7" fmla="*/ 0 w 10338"/>
                <a:gd name="connsiteY7" fmla="*/ 0 h 1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38" h="17250">
                  <a:moveTo>
                    <a:pt x="0" y="0"/>
                  </a:moveTo>
                  <a:lnTo>
                    <a:pt x="0" y="1932"/>
                  </a:lnTo>
                  <a:lnTo>
                    <a:pt x="5100" y="8556"/>
                  </a:lnTo>
                  <a:lnTo>
                    <a:pt x="6203" y="11178"/>
                  </a:lnTo>
                  <a:lnTo>
                    <a:pt x="7581" y="17250"/>
                  </a:lnTo>
                  <a:lnTo>
                    <a:pt x="9373" y="13662"/>
                  </a:lnTo>
                  <a:lnTo>
                    <a:pt x="10338" y="10764"/>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3" name="Freeform 245">
              <a:extLst>
                <a:ext uri="{FF2B5EF4-FFF2-40B4-BE49-F238E27FC236}">
                  <a16:creationId xmlns:a16="http://schemas.microsoft.com/office/drawing/2014/main" id="{C5CEFD74-27B8-786F-A38C-12C37857D24A}"/>
                </a:ext>
              </a:extLst>
            </p:cNvPr>
            <p:cNvSpPr/>
            <p:nvPr/>
          </p:nvSpPr>
          <p:spPr>
            <a:xfrm>
              <a:off x="4677724" y="2905957"/>
              <a:ext cx="6065" cy="7866"/>
            </a:xfrm>
            <a:custGeom>
              <a:avLst/>
              <a:gdLst>
                <a:gd name="connsiteX0" fmla="*/ 4135 w 6065"/>
                <a:gd name="connsiteY0" fmla="*/ 6072 h 7866"/>
                <a:gd name="connsiteX1" fmla="*/ 2206 w 6065"/>
                <a:gd name="connsiteY1" fmla="*/ 4830 h 7866"/>
                <a:gd name="connsiteX2" fmla="*/ 6065 w 6065"/>
                <a:gd name="connsiteY2" fmla="*/ 1104 h 7866"/>
                <a:gd name="connsiteX3" fmla="*/ 6065 w 6065"/>
                <a:gd name="connsiteY3" fmla="*/ 0 h 7866"/>
                <a:gd name="connsiteX4" fmla="*/ 0 w 6065"/>
                <a:gd name="connsiteY4" fmla="*/ 4830 h 7866"/>
                <a:gd name="connsiteX5" fmla="*/ 4135 w 6065"/>
                <a:gd name="connsiteY5" fmla="*/ 7866 h 7866"/>
                <a:gd name="connsiteX6" fmla="*/ 4135 w 6065"/>
                <a:gd name="connsiteY6" fmla="*/ 6072 h 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5" h="7866">
                  <a:moveTo>
                    <a:pt x="4135" y="6072"/>
                  </a:moveTo>
                  <a:lnTo>
                    <a:pt x="2206" y="4830"/>
                  </a:lnTo>
                  <a:lnTo>
                    <a:pt x="6065" y="1104"/>
                  </a:lnTo>
                  <a:lnTo>
                    <a:pt x="6065" y="0"/>
                  </a:lnTo>
                  <a:lnTo>
                    <a:pt x="0" y="4830"/>
                  </a:lnTo>
                  <a:lnTo>
                    <a:pt x="4135" y="7866"/>
                  </a:lnTo>
                  <a:lnTo>
                    <a:pt x="4135" y="60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4" name="Freeform 246">
              <a:extLst>
                <a:ext uri="{FF2B5EF4-FFF2-40B4-BE49-F238E27FC236}">
                  <a16:creationId xmlns:a16="http://schemas.microsoft.com/office/drawing/2014/main" id="{784A5256-711C-4D9D-3F66-D40533D7F3E6}"/>
                </a:ext>
              </a:extLst>
            </p:cNvPr>
            <p:cNvSpPr/>
            <p:nvPr/>
          </p:nvSpPr>
          <p:spPr>
            <a:xfrm>
              <a:off x="4667386" y="3106060"/>
              <a:ext cx="9373" cy="4140"/>
            </a:xfrm>
            <a:custGeom>
              <a:avLst/>
              <a:gdLst>
                <a:gd name="connsiteX0" fmla="*/ 0 w 9373"/>
                <a:gd name="connsiteY0" fmla="*/ 0 h 4140"/>
                <a:gd name="connsiteX1" fmla="*/ 2481 w 9373"/>
                <a:gd name="connsiteY1" fmla="*/ 4140 h 4140"/>
                <a:gd name="connsiteX2" fmla="*/ 9373 w 9373"/>
                <a:gd name="connsiteY2" fmla="*/ 1656 h 4140"/>
                <a:gd name="connsiteX3" fmla="*/ 4687 w 9373"/>
                <a:gd name="connsiteY3" fmla="*/ 0 h 4140"/>
                <a:gd name="connsiteX4" fmla="*/ 0 w 9373"/>
                <a:gd name="connsiteY4" fmla="*/ 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3" h="4140">
                  <a:moveTo>
                    <a:pt x="0" y="0"/>
                  </a:moveTo>
                  <a:lnTo>
                    <a:pt x="2481" y="4140"/>
                  </a:lnTo>
                  <a:lnTo>
                    <a:pt x="9373" y="1656"/>
                  </a:lnTo>
                  <a:lnTo>
                    <a:pt x="4687"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5" name="Freeform 247">
              <a:extLst>
                <a:ext uri="{FF2B5EF4-FFF2-40B4-BE49-F238E27FC236}">
                  <a16:creationId xmlns:a16="http://schemas.microsoft.com/office/drawing/2014/main" id="{A25343EA-8EB9-EEB8-E4F9-98303B9F8260}"/>
                </a:ext>
              </a:extLst>
            </p:cNvPr>
            <p:cNvSpPr/>
            <p:nvPr/>
          </p:nvSpPr>
          <p:spPr>
            <a:xfrm>
              <a:off x="4679792" y="3101368"/>
              <a:ext cx="13921" cy="5796"/>
            </a:xfrm>
            <a:custGeom>
              <a:avLst/>
              <a:gdLst>
                <a:gd name="connsiteX0" fmla="*/ 2068 w 13921"/>
                <a:gd name="connsiteY0" fmla="*/ 0 h 5796"/>
                <a:gd name="connsiteX1" fmla="*/ 138 w 13921"/>
                <a:gd name="connsiteY1" fmla="*/ 0 h 5796"/>
                <a:gd name="connsiteX2" fmla="*/ 0 w 13921"/>
                <a:gd name="connsiteY2" fmla="*/ 966 h 5796"/>
                <a:gd name="connsiteX3" fmla="*/ 5238 w 13921"/>
                <a:gd name="connsiteY3" fmla="*/ 2898 h 5796"/>
                <a:gd name="connsiteX4" fmla="*/ 6754 w 13921"/>
                <a:gd name="connsiteY4" fmla="*/ 2898 h 5796"/>
                <a:gd name="connsiteX5" fmla="*/ 11854 w 13921"/>
                <a:gd name="connsiteY5" fmla="*/ 5658 h 5796"/>
                <a:gd name="connsiteX6" fmla="*/ 12130 w 13921"/>
                <a:gd name="connsiteY6" fmla="*/ 5796 h 5796"/>
                <a:gd name="connsiteX7" fmla="*/ 11716 w 13921"/>
                <a:gd name="connsiteY7" fmla="*/ 3588 h 5796"/>
                <a:gd name="connsiteX8" fmla="*/ 13922 w 13921"/>
                <a:gd name="connsiteY8" fmla="*/ 3174 h 5796"/>
                <a:gd name="connsiteX9" fmla="*/ 12543 w 13921"/>
                <a:gd name="connsiteY9" fmla="*/ 1518 h 5796"/>
                <a:gd name="connsiteX10" fmla="*/ 9097 w 13921"/>
                <a:gd name="connsiteY10" fmla="*/ 1518 h 5796"/>
                <a:gd name="connsiteX11" fmla="*/ 6478 w 13921"/>
                <a:gd name="connsiteY11" fmla="*/ 0 h 5796"/>
                <a:gd name="connsiteX12" fmla="*/ 4824 w 13921"/>
                <a:gd name="connsiteY12" fmla="*/ 828 h 5796"/>
                <a:gd name="connsiteX13" fmla="*/ 2068 w 13921"/>
                <a:gd name="connsiteY13" fmla="*/ 0 h 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21" h="5796">
                  <a:moveTo>
                    <a:pt x="2068" y="0"/>
                  </a:moveTo>
                  <a:lnTo>
                    <a:pt x="138" y="0"/>
                  </a:lnTo>
                  <a:lnTo>
                    <a:pt x="0" y="966"/>
                  </a:lnTo>
                  <a:lnTo>
                    <a:pt x="5238" y="2898"/>
                  </a:lnTo>
                  <a:lnTo>
                    <a:pt x="6754" y="2898"/>
                  </a:lnTo>
                  <a:lnTo>
                    <a:pt x="11854" y="5658"/>
                  </a:lnTo>
                  <a:lnTo>
                    <a:pt x="12130" y="5796"/>
                  </a:lnTo>
                  <a:lnTo>
                    <a:pt x="11716" y="3588"/>
                  </a:lnTo>
                  <a:lnTo>
                    <a:pt x="13922" y="3174"/>
                  </a:lnTo>
                  <a:lnTo>
                    <a:pt x="12543" y="1518"/>
                  </a:lnTo>
                  <a:lnTo>
                    <a:pt x="9097" y="1518"/>
                  </a:lnTo>
                  <a:lnTo>
                    <a:pt x="6478" y="0"/>
                  </a:lnTo>
                  <a:lnTo>
                    <a:pt x="4824" y="828"/>
                  </a:lnTo>
                  <a:lnTo>
                    <a:pt x="206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6" name="Freeform 248">
              <a:extLst>
                <a:ext uri="{FF2B5EF4-FFF2-40B4-BE49-F238E27FC236}">
                  <a16:creationId xmlns:a16="http://schemas.microsoft.com/office/drawing/2014/main" id="{A0D009CD-3518-4147-CB0F-6325379E1BB1}"/>
                </a:ext>
              </a:extLst>
            </p:cNvPr>
            <p:cNvSpPr/>
            <p:nvPr/>
          </p:nvSpPr>
          <p:spPr>
            <a:xfrm>
              <a:off x="4706533" y="2913823"/>
              <a:ext cx="8821" cy="8556"/>
            </a:xfrm>
            <a:custGeom>
              <a:avLst/>
              <a:gdLst>
                <a:gd name="connsiteX0" fmla="*/ 0 w 8821"/>
                <a:gd name="connsiteY0" fmla="*/ 1380 h 8556"/>
                <a:gd name="connsiteX1" fmla="*/ 8271 w 8821"/>
                <a:gd name="connsiteY1" fmla="*/ 8556 h 8556"/>
                <a:gd name="connsiteX2" fmla="*/ 8822 w 8821"/>
                <a:gd name="connsiteY2" fmla="*/ 7176 h 8556"/>
                <a:gd name="connsiteX3" fmla="*/ 551 w 8821"/>
                <a:gd name="connsiteY3" fmla="*/ 0 h 8556"/>
                <a:gd name="connsiteX4" fmla="*/ 0 w 8821"/>
                <a:gd name="connsiteY4" fmla="*/ 1380 h 8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1" h="8556">
                  <a:moveTo>
                    <a:pt x="0" y="1380"/>
                  </a:moveTo>
                  <a:lnTo>
                    <a:pt x="8271" y="8556"/>
                  </a:lnTo>
                  <a:lnTo>
                    <a:pt x="8822" y="7176"/>
                  </a:lnTo>
                  <a:lnTo>
                    <a:pt x="551" y="0"/>
                  </a:lnTo>
                  <a:lnTo>
                    <a:pt x="0"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7" name="Freeform 249">
              <a:extLst>
                <a:ext uri="{FF2B5EF4-FFF2-40B4-BE49-F238E27FC236}">
                  <a16:creationId xmlns:a16="http://schemas.microsoft.com/office/drawing/2014/main" id="{FBA30F66-AB1A-4FB1-2297-A2AF46C3F15D}"/>
                </a:ext>
              </a:extLst>
            </p:cNvPr>
            <p:cNvSpPr/>
            <p:nvPr/>
          </p:nvSpPr>
          <p:spPr>
            <a:xfrm>
              <a:off x="4807846" y="3052101"/>
              <a:ext cx="6340" cy="3450"/>
            </a:xfrm>
            <a:custGeom>
              <a:avLst/>
              <a:gdLst>
                <a:gd name="connsiteX0" fmla="*/ 6341 w 6340"/>
                <a:gd name="connsiteY0" fmla="*/ 1794 h 3450"/>
                <a:gd name="connsiteX1" fmla="*/ 0 w 6340"/>
                <a:gd name="connsiteY1" fmla="*/ 0 h 3450"/>
                <a:gd name="connsiteX2" fmla="*/ 0 w 6340"/>
                <a:gd name="connsiteY2" fmla="*/ 2622 h 3450"/>
                <a:gd name="connsiteX3" fmla="*/ 6341 w 6340"/>
                <a:gd name="connsiteY3" fmla="*/ 3450 h 3450"/>
                <a:gd name="connsiteX4" fmla="*/ 6341 w 6340"/>
                <a:gd name="connsiteY4" fmla="*/ 1794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 h="3450">
                  <a:moveTo>
                    <a:pt x="6341" y="1794"/>
                  </a:moveTo>
                  <a:lnTo>
                    <a:pt x="0" y="0"/>
                  </a:lnTo>
                  <a:lnTo>
                    <a:pt x="0" y="2622"/>
                  </a:lnTo>
                  <a:lnTo>
                    <a:pt x="6341" y="3450"/>
                  </a:lnTo>
                  <a:lnTo>
                    <a:pt x="6341"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8" name="Freeform 250">
              <a:extLst>
                <a:ext uri="{FF2B5EF4-FFF2-40B4-BE49-F238E27FC236}">
                  <a16:creationId xmlns:a16="http://schemas.microsoft.com/office/drawing/2014/main" id="{4180ABCF-1283-08AD-3EAF-253C4EEFD65B}"/>
                </a:ext>
              </a:extLst>
            </p:cNvPr>
            <p:cNvSpPr/>
            <p:nvPr/>
          </p:nvSpPr>
          <p:spPr>
            <a:xfrm>
              <a:off x="4709152" y="2960468"/>
              <a:ext cx="3997" cy="5934"/>
            </a:xfrm>
            <a:custGeom>
              <a:avLst/>
              <a:gdLst>
                <a:gd name="connsiteX0" fmla="*/ 0 w 3997"/>
                <a:gd name="connsiteY0" fmla="*/ 3036 h 5934"/>
                <a:gd name="connsiteX1" fmla="*/ 3998 w 3997"/>
                <a:gd name="connsiteY1" fmla="*/ 5934 h 5934"/>
                <a:gd name="connsiteX2" fmla="*/ 3998 w 3997"/>
                <a:gd name="connsiteY2" fmla="*/ 1794 h 5934"/>
                <a:gd name="connsiteX3" fmla="*/ 1792 w 3997"/>
                <a:gd name="connsiteY3" fmla="*/ 0 h 5934"/>
                <a:gd name="connsiteX4" fmla="*/ 0 w 3997"/>
                <a:gd name="connsiteY4" fmla="*/ 3036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5934">
                  <a:moveTo>
                    <a:pt x="0" y="3036"/>
                  </a:moveTo>
                  <a:lnTo>
                    <a:pt x="3998" y="5934"/>
                  </a:lnTo>
                  <a:lnTo>
                    <a:pt x="3998" y="1794"/>
                  </a:lnTo>
                  <a:lnTo>
                    <a:pt x="1792" y="0"/>
                  </a:lnTo>
                  <a:lnTo>
                    <a:pt x="0"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49" name="Freeform 251">
              <a:extLst>
                <a:ext uri="{FF2B5EF4-FFF2-40B4-BE49-F238E27FC236}">
                  <a16:creationId xmlns:a16="http://schemas.microsoft.com/office/drawing/2014/main" id="{B61D95D6-8448-CD43-D84B-B618C3258315}"/>
                </a:ext>
              </a:extLst>
            </p:cNvPr>
            <p:cNvSpPr/>
            <p:nvPr/>
          </p:nvSpPr>
          <p:spPr>
            <a:xfrm>
              <a:off x="4686684" y="2900989"/>
              <a:ext cx="18884" cy="9798"/>
            </a:xfrm>
            <a:custGeom>
              <a:avLst/>
              <a:gdLst>
                <a:gd name="connsiteX0" fmla="*/ 0 w 18884"/>
                <a:gd name="connsiteY0" fmla="*/ 2760 h 9798"/>
                <a:gd name="connsiteX1" fmla="*/ 16816 w 18884"/>
                <a:gd name="connsiteY1" fmla="*/ 9798 h 9798"/>
                <a:gd name="connsiteX2" fmla="*/ 18884 w 18884"/>
                <a:gd name="connsiteY2" fmla="*/ 8832 h 9798"/>
                <a:gd name="connsiteX3" fmla="*/ 965 w 18884"/>
                <a:gd name="connsiteY3" fmla="*/ 0 h 9798"/>
                <a:gd name="connsiteX4" fmla="*/ 0 w 18884"/>
                <a:gd name="connsiteY4" fmla="*/ 2760 h 9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4" h="9798">
                  <a:moveTo>
                    <a:pt x="0" y="2760"/>
                  </a:moveTo>
                  <a:lnTo>
                    <a:pt x="16816" y="9798"/>
                  </a:lnTo>
                  <a:lnTo>
                    <a:pt x="18884" y="8832"/>
                  </a:lnTo>
                  <a:lnTo>
                    <a:pt x="965" y="0"/>
                  </a:ln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0" name="Freeform 252">
              <a:extLst>
                <a:ext uri="{FF2B5EF4-FFF2-40B4-BE49-F238E27FC236}">
                  <a16:creationId xmlns:a16="http://schemas.microsoft.com/office/drawing/2014/main" id="{54CE2602-03D8-29F5-1AF7-E7B3FA0F053D}"/>
                </a:ext>
              </a:extLst>
            </p:cNvPr>
            <p:cNvSpPr/>
            <p:nvPr/>
          </p:nvSpPr>
          <p:spPr>
            <a:xfrm>
              <a:off x="4658013" y="3070179"/>
              <a:ext cx="6064" cy="5796"/>
            </a:xfrm>
            <a:custGeom>
              <a:avLst/>
              <a:gdLst>
                <a:gd name="connsiteX0" fmla="*/ 0 w 6064"/>
                <a:gd name="connsiteY0" fmla="*/ 1656 h 5796"/>
                <a:gd name="connsiteX1" fmla="*/ 6065 w 6064"/>
                <a:gd name="connsiteY1" fmla="*/ 5796 h 5796"/>
                <a:gd name="connsiteX2" fmla="*/ 6065 w 6064"/>
                <a:gd name="connsiteY2" fmla="*/ 1656 h 5796"/>
                <a:gd name="connsiteX3" fmla="*/ 1103 w 6064"/>
                <a:gd name="connsiteY3" fmla="*/ 0 h 5796"/>
                <a:gd name="connsiteX4" fmla="*/ 0 w 6064"/>
                <a:gd name="connsiteY4" fmla="*/ 1656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4" h="5796">
                  <a:moveTo>
                    <a:pt x="0" y="1656"/>
                  </a:moveTo>
                  <a:lnTo>
                    <a:pt x="6065" y="5796"/>
                  </a:lnTo>
                  <a:lnTo>
                    <a:pt x="6065" y="1656"/>
                  </a:lnTo>
                  <a:lnTo>
                    <a:pt x="1103" y="0"/>
                  </a:lnTo>
                  <a:lnTo>
                    <a:pt x="0" y="16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1" name="Freeform 253">
              <a:extLst>
                <a:ext uri="{FF2B5EF4-FFF2-40B4-BE49-F238E27FC236}">
                  <a16:creationId xmlns:a16="http://schemas.microsoft.com/office/drawing/2014/main" id="{8BE6278B-BA05-EDF1-E965-9323032953F0}"/>
                </a:ext>
              </a:extLst>
            </p:cNvPr>
            <p:cNvSpPr/>
            <p:nvPr/>
          </p:nvSpPr>
          <p:spPr>
            <a:xfrm>
              <a:off x="5252661" y="3633227"/>
              <a:ext cx="275" cy="137"/>
            </a:xfrm>
            <a:custGeom>
              <a:avLst/>
              <a:gdLst>
                <a:gd name="connsiteX0" fmla="*/ 138 w 275"/>
                <a:gd name="connsiteY0" fmla="*/ 138 h 137"/>
                <a:gd name="connsiteX1" fmla="*/ 276 w 275"/>
                <a:gd name="connsiteY1" fmla="*/ 0 h 137"/>
                <a:gd name="connsiteX2" fmla="*/ 0 w 275"/>
                <a:gd name="connsiteY2" fmla="*/ 0 h 137"/>
                <a:gd name="connsiteX3" fmla="*/ 138 w 275"/>
                <a:gd name="connsiteY3" fmla="*/ 138 h 137"/>
              </a:gdLst>
              <a:ahLst/>
              <a:cxnLst>
                <a:cxn ang="0">
                  <a:pos x="connsiteX0" y="connsiteY0"/>
                </a:cxn>
                <a:cxn ang="0">
                  <a:pos x="connsiteX1" y="connsiteY1"/>
                </a:cxn>
                <a:cxn ang="0">
                  <a:pos x="connsiteX2" y="connsiteY2"/>
                </a:cxn>
                <a:cxn ang="0">
                  <a:pos x="connsiteX3" y="connsiteY3"/>
                </a:cxn>
              </a:cxnLst>
              <a:rect l="l" t="t" r="r" b="b"/>
              <a:pathLst>
                <a:path w="275" h="137">
                  <a:moveTo>
                    <a:pt x="138" y="138"/>
                  </a:moveTo>
                  <a:lnTo>
                    <a:pt x="276" y="0"/>
                  </a:lnTo>
                  <a:lnTo>
                    <a:pt x="0" y="0"/>
                  </a:lnTo>
                  <a:lnTo>
                    <a:pt x="138" y="1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2" name="Freeform 254">
              <a:extLst>
                <a:ext uri="{FF2B5EF4-FFF2-40B4-BE49-F238E27FC236}">
                  <a16:creationId xmlns:a16="http://schemas.microsoft.com/office/drawing/2014/main" id="{62F7C81E-D650-7D8B-9A42-896A8EAFF046}"/>
                </a:ext>
              </a:extLst>
            </p:cNvPr>
            <p:cNvSpPr/>
            <p:nvPr/>
          </p:nvSpPr>
          <p:spPr>
            <a:xfrm>
              <a:off x="5175056" y="3582285"/>
              <a:ext cx="8546" cy="6680"/>
            </a:xfrm>
            <a:custGeom>
              <a:avLst/>
              <a:gdLst>
                <a:gd name="connsiteX0" fmla="*/ 689 w 8546"/>
                <a:gd name="connsiteY0" fmla="*/ 3331 h 6680"/>
                <a:gd name="connsiteX1" fmla="*/ 689 w 8546"/>
                <a:gd name="connsiteY1" fmla="*/ 5125 h 6680"/>
                <a:gd name="connsiteX2" fmla="*/ 7581 w 8546"/>
                <a:gd name="connsiteY2" fmla="*/ 6643 h 6680"/>
                <a:gd name="connsiteX3" fmla="*/ 8546 w 8546"/>
                <a:gd name="connsiteY3" fmla="*/ 6643 h 6680"/>
                <a:gd name="connsiteX4" fmla="*/ 3308 w 8546"/>
                <a:gd name="connsiteY4" fmla="*/ 19 h 6680"/>
                <a:gd name="connsiteX5" fmla="*/ 0 w 8546"/>
                <a:gd name="connsiteY5" fmla="*/ 2641 h 6680"/>
                <a:gd name="connsiteX6" fmla="*/ 0 w 8546"/>
                <a:gd name="connsiteY6" fmla="*/ 2641 h 6680"/>
                <a:gd name="connsiteX7" fmla="*/ 689 w 8546"/>
                <a:gd name="connsiteY7" fmla="*/ 3469 h 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6" h="6680">
                  <a:moveTo>
                    <a:pt x="689" y="3331"/>
                  </a:moveTo>
                  <a:lnTo>
                    <a:pt x="689" y="5125"/>
                  </a:lnTo>
                  <a:cubicBezTo>
                    <a:pt x="2619" y="7057"/>
                    <a:pt x="7581" y="6643"/>
                    <a:pt x="7581" y="6643"/>
                  </a:cubicBezTo>
                  <a:lnTo>
                    <a:pt x="8546" y="6643"/>
                  </a:lnTo>
                  <a:lnTo>
                    <a:pt x="3308" y="19"/>
                  </a:lnTo>
                  <a:cubicBezTo>
                    <a:pt x="3308" y="19"/>
                    <a:pt x="551" y="-395"/>
                    <a:pt x="0" y="2641"/>
                  </a:cubicBezTo>
                  <a:lnTo>
                    <a:pt x="0" y="2641"/>
                  </a:lnTo>
                  <a:cubicBezTo>
                    <a:pt x="0" y="2641"/>
                    <a:pt x="689" y="3055"/>
                    <a:pt x="689" y="346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3" name="Freeform 255">
              <a:extLst>
                <a:ext uri="{FF2B5EF4-FFF2-40B4-BE49-F238E27FC236}">
                  <a16:creationId xmlns:a16="http://schemas.microsoft.com/office/drawing/2014/main" id="{55EA96E5-05E2-9D57-3AE2-25BFA4BF996F}"/>
                </a:ext>
              </a:extLst>
            </p:cNvPr>
            <p:cNvSpPr/>
            <p:nvPr/>
          </p:nvSpPr>
          <p:spPr>
            <a:xfrm>
              <a:off x="5264377" y="3629501"/>
              <a:ext cx="2619" cy="3726"/>
            </a:xfrm>
            <a:custGeom>
              <a:avLst/>
              <a:gdLst>
                <a:gd name="connsiteX0" fmla="*/ 0 w 2619"/>
                <a:gd name="connsiteY0" fmla="*/ 2346 h 3726"/>
                <a:gd name="connsiteX1" fmla="*/ 2619 w 2619"/>
                <a:gd name="connsiteY1" fmla="*/ 3726 h 3726"/>
                <a:gd name="connsiteX2" fmla="*/ 2619 w 2619"/>
                <a:gd name="connsiteY2" fmla="*/ 0 h 3726"/>
                <a:gd name="connsiteX3" fmla="*/ 1654 w 2619"/>
                <a:gd name="connsiteY3" fmla="*/ 0 h 3726"/>
                <a:gd name="connsiteX4" fmla="*/ 1516 w 2619"/>
                <a:gd name="connsiteY4" fmla="*/ 414 h 3726"/>
                <a:gd name="connsiteX5" fmla="*/ 0 w 2619"/>
                <a:gd name="connsiteY5" fmla="*/ 2346 h 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 h="3726">
                  <a:moveTo>
                    <a:pt x="0" y="2346"/>
                  </a:moveTo>
                  <a:lnTo>
                    <a:pt x="2619" y="3726"/>
                  </a:lnTo>
                  <a:lnTo>
                    <a:pt x="2619" y="0"/>
                  </a:lnTo>
                  <a:lnTo>
                    <a:pt x="1654" y="0"/>
                  </a:lnTo>
                  <a:cubicBezTo>
                    <a:pt x="1654" y="0"/>
                    <a:pt x="1654" y="276"/>
                    <a:pt x="1516" y="414"/>
                  </a:cubicBezTo>
                  <a:lnTo>
                    <a:pt x="0" y="23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4" name="Freeform 256">
              <a:extLst>
                <a:ext uri="{FF2B5EF4-FFF2-40B4-BE49-F238E27FC236}">
                  <a16:creationId xmlns:a16="http://schemas.microsoft.com/office/drawing/2014/main" id="{54A2DB62-FC51-26E4-8950-9B1E7FB09DD7}"/>
                </a:ext>
              </a:extLst>
            </p:cNvPr>
            <p:cNvSpPr/>
            <p:nvPr/>
          </p:nvSpPr>
          <p:spPr>
            <a:xfrm>
              <a:off x="3029554" y="3057207"/>
              <a:ext cx="6202" cy="11316"/>
            </a:xfrm>
            <a:custGeom>
              <a:avLst/>
              <a:gdLst>
                <a:gd name="connsiteX0" fmla="*/ 1930 w 6202"/>
                <a:gd name="connsiteY0" fmla="*/ 0 h 11316"/>
                <a:gd name="connsiteX1" fmla="*/ 0 w 6202"/>
                <a:gd name="connsiteY1" fmla="*/ 1104 h 11316"/>
                <a:gd name="connsiteX2" fmla="*/ 2481 w 6202"/>
                <a:gd name="connsiteY2" fmla="*/ 5106 h 11316"/>
                <a:gd name="connsiteX3" fmla="*/ 5100 w 6202"/>
                <a:gd name="connsiteY3" fmla="*/ 11316 h 11316"/>
                <a:gd name="connsiteX4" fmla="*/ 6203 w 6202"/>
                <a:gd name="connsiteY4" fmla="*/ 8970 h 11316"/>
                <a:gd name="connsiteX5" fmla="*/ 3170 w 6202"/>
                <a:gd name="connsiteY5" fmla="*/ 2484 h 11316"/>
                <a:gd name="connsiteX6" fmla="*/ 1930 w 6202"/>
                <a:gd name="connsiteY6" fmla="*/ 0 h 1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2" h="11316">
                  <a:moveTo>
                    <a:pt x="1930" y="0"/>
                  </a:moveTo>
                  <a:lnTo>
                    <a:pt x="0" y="1104"/>
                  </a:lnTo>
                  <a:lnTo>
                    <a:pt x="2481" y="5106"/>
                  </a:lnTo>
                  <a:lnTo>
                    <a:pt x="5100" y="11316"/>
                  </a:lnTo>
                  <a:lnTo>
                    <a:pt x="6203" y="8970"/>
                  </a:lnTo>
                  <a:lnTo>
                    <a:pt x="3170" y="2484"/>
                  </a:lnTo>
                  <a:lnTo>
                    <a:pt x="193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5" name="Freeform 257">
              <a:extLst>
                <a:ext uri="{FF2B5EF4-FFF2-40B4-BE49-F238E27FC236}">
                  <a16:creationId xmlns:a16="http://schemas.microsoft.com/office/drawing/2014/main" id="{25321963-8D34-31F6-5CEB-AFC3F1AF1A9E}"/>
                </a:ext>
              </a:extLst>
            </p:cNvPr>
            <p:cNvSpPr/>
            <p:nvPr/>
          </p:nvSpPr>
          <p:spPr>
            <a:xfrm>
              <a:off x="5250593" y="3633227"/>
              <a:ext cx="7305" cy="8280"/>
            </a:xfrm>
            <a:custGeom>
              <a:avLst/>
              <a:gdLst>
                <a:gd name="connsiteX0" fmla="*/ 2206 w 7305"/>
                <a:gd name="connsiteY0" fmla="*/ 1794 h 8280"/>
                <a:gd name="connsiteX1" fmla="*/ 551 w 7305"/>
                <a:gd name="connsiteY1" fmla="*/ 1242 h 8280"/>
                <a:gd name="connsiteX2" fmla="*/ 0 w 7305"/>
                <a:gd name="connsiteY2" fmla="*/ 3036 h 8280"/>
                <a:gd name="connsiteX3" fmla="*/ 4549 w 7305"/>
                <a:gd name="connsiteY3" fmla="*/ 8280 h 8280"/>
                <a:gd name="connsiteX4" fmla="*/ 7306 w 7305"/>
                <a:gd name="connsiteY4" fmla="*/ 6348 h 8280"/>
                <a:gd name="connsiteX5" fmla="*/ 7306 w 7305"/>
                <a:gd name="connsiteY5" fmla="*/ 3726 h 8280"/>
                <a:gd name="connsiteX6" fmla="*/ 5927 w 7305"/>
                <a:gd name="connsiteY6" fmla="*/ 5520 h 8280"/>
                <a:gd name="connsiteX7" fmla="*/ 4549 w 7305"/>
                <a:gd name="connsiteY7" fmla="*/ 3726 h 8280"/>
                <a:gd name="connsiteX8" fmla="*/ 7306 w 7305"/>
                <a:gd name="connsiteY8" fmla="*/ 1932 h 8280"/>
                <a:gd name="connsiteX9" fmla="*/ 4549 w 7305"/>
                <a:gd name="connsiteY9" fmla="*/ 0 h 8280"/>
                <a:gd name="connsiteX10" fmla="*/ 4549 w 7305"/>
                <a:gd name="connsiteY10" fmla="*/ 0 h 8280"/>
                <a:gd name="connsiteX11" fmla="*/ 3033 w 7305"/>
                <a:gd name="connsiteY11" fmla="*/ 1518 h 8280"/>
                <a:gd name="connsiteX12" fmla="*/ 2206 w 7305"/>
                <a:gd name="connsiteY12" fmla="*/ 1656 h 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5" h="8280">
                  <a:moveTo>
                    <a:pt x="2206" y="1794"/>
                  </a:moveTo>
                  <a:lnTo>
                    <a:pt x="551" y="1242"/>
                  </a:lnTo>
                  <a:lnTo>
                    <a:pt x="0" y="3036"/>
                  </a:lnTo>
                  <a:lnTo>
                    <a:pt x="4549" y="8280"/>
                  </a:lnTo>
                  <a:lnTo>
                    <a:pt x="7306" y="6348"/>
                  </a:lnTo>
                  <a:lnTo>
                    <a:pt x="7306" y="3726"/>
                  </a:lnTo>
                  <a:lnTo>
                    <a:pt x="5927" y="5520"/>
                  </a:lnTo>
                  <a:lnTo>
                    <a:pt x="4549" y="3726"/>
                  </a:lnTo>
                  <a:lnTo>
                    <a:pt x="7306" y="1932"/>
                  </a:lnTo>
                  <a:lnTo>
                    <a:pt x="4549" y="0"/>
                  </a:lnTo>
                  <a:lnTo>
                    <a:pt x="4549" y="0"/>
                  </a:lnTo>
                  <a:lnTo>
                    <a:pt x="3033" y="1518"/>
                  </a:lnTo>
                  <a:cubicBezTo>
                    <a:pt x="3033" y="1518"/>
                    <a:pt x="2481" y="1794"/>
                    <a:pt x="2206" y="165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6" name="Freeform 258">
              <a:extLst>
                <a:ext uri="{FF2B5EF4-FFF2-40B4-BE49-F238E27FC236}">
                  <a16:creationId xmlns:a16="http://schemas.microsoft.com/office/drawing/2014/main" id="{DB0FA87B-AFB7-48F4-CB73-DF3A6CE70927}"/>
                </a:ext>
              </a:extLst>
            </p:cNvPr>
            <p:cNvSpPr/>
            <p:nvPr/>
          </p:nvSpPr>
          <p:spPr>
            <a:xfrm>
              <a:off x="5918159" y="3353911"/>
              <a:ext cx="7443" cy="3588"/>
            </a:xfrm>
            <a:custGeom>
              <a:avLst/>
              <a:gdLst>
                <a:gd name="connsiteX0" fmla="*/ 1378 w 7443"/>
                <a:gd name="connsiteY0" fmla="*/ 0 h 3588"/>
                <a:gd name="connsiteX1" fmla="*/ 0 w 7443"/>
                <a:gd name="connsiteY1" fmla="*/ 690 h 3588"/>
                <a:gd name="connsiteX2" fmla="*/ 7306 w 7443"/>
                <a:gd name="connsiteY2" fmla="*/ 3588 h 3588"/>
                <a:gd name="connsiteX3" fmla="*/ 7443 w 7443"/>
                <a:gd name="connsiteY3" fmla="*/ 3588 h 3588"/>
                <a:gd name="connsiteX4" fmla="*/ 1378 w 7443"/>
                <a:gd name="connsiteY4" fmla="*/ 138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3" h="3588">
                  <a:moveTo>
                    <a:pt x="1378" y="0"/>
                  </a:moveTo>
                  <a:cubicBezTo>
                    <a:pt x="1378" y="0"/>
                    <a:pt x="276" y="414"/>
                    <a:pt x="0" y="690"/>
                  </a:cubicBezTo>
                  <a:lnTo>
                    <a:pt x="7306" y="3588"/>
                  </a:lnTo>
                  <a:lnTo>
                    <a:pt x="7443" y="3588"/>
                  </a:lnTo>
                  <a:cubicBezTo>
                    <a:pt x="7443" y="828"/>
                    <a:pt x="3860" y="-414"/>
                    <a:pt x="1378"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7" name="Freeform 259">
              <a:extLst>
                <a:ext uri="{FF2B5EF4-FFF2-40B4-BE49-F238E27FC236}">
                  <a16:creationId xmlns:a16="http://schemas.microsoft.com/office/drawing/2014/main" id="{B5C562D7-19A1-1BC2-2011-51C62F605EC5}"/>
                </a:ext>
              </a:extLst>
            </p:cNvPr>
            <p:cNvSpPr/>
            <p:nvPr/>
          </p:nvSpPr>
          <p:spPr>
            <a:xfrm>
              <a:off x="4648639" y="3745146"/>
              <a:ext cx="18057" cy="16560"/>
            </a:xfrm>
            <a:custGeom>
              <a:avLst/>
              <a:gdLst>
                <a:gd name="connsiteX0" fmla="*/ 15163 w 18057"/>
                <a:gd name="connsiteY0" fmla="*/ 13800 h 16560"/>
                <a:gd name="connsiteX1" fmla="*/ 18057 w 18057"/>
                <a:gd name="connsiteY1" fmla="*/ 12282 h 16560"/>
                <a:gd name="connsiteX2" fmla="*/ 10200 w 18057"/>
                <a:gd name="connsiteY2" fmla="*/ 9522 h 16560"/>
                <a:gd name="connsiteX3" fmla="*/ 6341 w 18057"/>
                <a:gd name="connsiteY3" fmla="*/ 4278 h 16560"/>
                <a:gd name="connsiteX4" fmla="*/ 0 w 18057"/>
                <a:gd name="connsiteY4" fmla="*/ 0 h 16560"/>
                <a:gd name="connsiteX5" fmla="*/ 0 w 18057"/>
                <a:gd name="connsiteY5" fmla="*/ 0 h 16560"/>
                <a:gd name="connsiteX6" fmla="*/ 965 w 18057"/>
                <a:gd name="connsiteY6" fmla="*/ 7590 h 16560"/>
                <a:gd name="connsiteX7" fmla="*/ 5514 w 18057"/>
                <a:gd name="connsiteY7" fmla="*/ 13386 h 16560"/>
                <a:gd name="connsiteX8" fmla="*/ 9511 w 18057"/>
                <a:gd name="connsiteY8" fmla="*/ 13386 h 16560"/>
                <a:gd name="connsiteX9" fmla="*/ 10338 w 18057"/>
                <a:gd name="connsiteY9" fmla="*/ 14076 h 16560"/>
                <a:gd name="connsiteX10" fmla="*/ 10752 w 18057"/>
                <a:gd name="connsiteY10" fmla="*/ 16284 h 16560"/>
                <a:gd name="connsiteX11" fmla="*/ 11027 w 18057"/>
                <a:gd name="connsiteY11" fmla="*/ 16560 h 16560"/>
                <a:gd name="connsiteX12" fmla="*/ 15438 w 18057"/>
                <a:gd name="connsiteY12" fmla="*/ 15180 h 16560"/>
                <a:gd name="connsiteX13" fmla="*/ 15438 w 18057"/>
                <a:gd name="connsiteY13" fmla="*/ 13800 h 1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057" h="16560">
                  <a:moveTo>
                    <a:pt x="15163" y="13800"/>
                  </a:moveTo>
                  <a:lnTo>
                    <a:pt x="18057" y="12282"/>
                  </a:lnTo>
                  <a:cubicBezTo>
                    <a:pt x="18057" y="12282"/>
                    <a:pt x="15438" y="9660"/>
                    <a:pt x="10200" y="9522"/>
                  </a:cubicBezTo>
                  <a:cubicBezTo>
                    <a:pt x="4962" y="9384"/>
                    <a:pt x="6341" y="4278"/>
                    <a:pt x="6341" y="4278"/>
                  </a:cubicBezTo>
                  <a:cubicBezTo>
                    <a:pt x="5927" y="1794"/>
                    <a:pt x="3033" y="276"/>
                    <a:pt x="0" y="0"/>
                  </a:cubicBezTo>
                  <a:lnTo>
                    <a:pt x="0" y="0"/>
                  </a:lnTo>
                  <a:cubicBezTo>
                    <a:pt x="0" y="0"/>
                    <a:pt x="965" y="7590"/>
                    <a:pt x="965" y="7590"/>
                  </a:cubicBezTo>
                  <a:lnTo>
                    <a:pt x="5514" y="13386"/>
                  </a:lnTo>
                  <a:lnTo>
                    <a:pt x="9511" y="13386"/>
                  </a:lnTo>
                  <a:cubicBezTo>
                    <a:pt x="9511" y="13386"/>
                    <a:pt x="10200" y="13662"/>
                    <a:pt x="10338" y="14076"/>
                  </a:cubicBezTo>
                  <a:lnTo>
                    <a:pt x="10752" y="16284"/>
                  </a:lnTo>
                  <a:lnTo>
                    <a:pt x="11027" y="16560"/>
                  </a:lnTo>
                  <a:lnTo>
                    <a:pt x="15438" y="15180"/>
                  </a:lnTo>
                  <a:lnTo>
                    <a:pt x="15438" y="1380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8" name="Freeform 260">
              <a:extLst>
                <a:ext uri="{FF2B5EF4-FFF2-40B4-BE49-F238E27FC236}">
                  <a16:creationId xmlns:a16="http://schemas.microsoft.com/office/drawing/2014/main" id="{920D9FAF-904D-CA78-4B50-4CB4A46EE0B6}"/>
                </a:ext>
              </a:extLst>
            </p:cNvPr>
            <p:cNvSpPr/>
            <p:nvPr/>
          </p:nvSpPr>
          <p:spPr>
            <a:xfrm>
              <a:off x="3234524" y="2729177"/>
              <a:ext cx="4548" cy="3450"/>
            </a:xfrm>
            <a:custGeom>
              <a:avLst/>
              <a:gdLst>
                <a:gd name="connsiteX0" fmla="*/ 4549 w 4548"/>
                <a:gd name="connsiteY0" fmla="*/ 0 h 3450"/>
                <a:gd name="connsiteX1" fmla="*/ 0 w 4548"/>
                <a:gd name="connsiteY1" fmla="*/ 1794 h 3450"/>
                <a:gd name="connsiteX2" fmla="*/ 0 w 4548"/>
                <a:gd name="connsiteY2" fmla="*/ 3450 h 3450"/>
                <a:gd name="connsiteX3" fmla="*/ 4549 w 4548"/>
                <a:gd name="connsiteY3" fmla="*/ 1794 h 3450"/>
                <a:gd name="connsiteX4" fmla="*/ 4549 w 4548"/>
                <a:gd name="connsiteY4" fmla="*/ 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3450">
                  <a:moveTo>
                    <a:pt x="4549" y="0"/>
                  </a:moveTo>
                  <a:lnTo>
                    <a:pt x="0" y="1794"/>
                  </a:lnTo>
                  <a:lnTo>
                    <a:pt x="0" y="3450"/>
                  </a:lnTo>
                  <a:lnTo>
                    <a:pt x="4549" y="1794"/>
                  </a:lnTo>
                  <a:lnTo>
                    <a:pt x="454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59" name="Freeform 261">
              <a:extLst>
                <a:ext uri="{FF2B5EF4-FFF2-40B4-BE49-F238E27FC236}">
                  <a16:creationId xmlns:a16="http://schemas.microsoft.com/office/drawing/2014/main" id="{99277354-50CF-077F-38D3-B0446396505D}"/>
                </a:ext>
              </a:extLst>
            </p:cNvPr>
            <p:cNvSpPr/>
            <p:nvPr/>
          </p:nvSpPr>
          <p:spPr>
            <a:xfrm>
              <a:off x="4792546" y="2855311"/>
              <a:ext cx="15713" cy="16974"/>
            </a:xfrm>
            <a:custGeom>
              <a:avLst/>
              <a:gdLst>
                <a:gd name="connsiteX0" fmla="*/ 4273 w 15713"/>
                <a:gd name="connsiteY0" fmla="*/ 16974 h 16974"/>
                <a:gd name="connsiteX1" fmla="*/ 8271 w 15713"/>
                <a:gd name="connsiteY1" fmla="*/ 14214 h 16974"/>
                <a:gd name="connsiteX2" fmla="*/ 8271 w 15713"/>
                <a:gd name="connsiteY2" fmla="*/ 11592 h 16974"/>
                <a:gd name="connsiteX3" fmla="*/ 10062 w 15713"/>
                <a:gd name="connsiteY3" fmla="*/ 14214 h 16974"/>
                <a:gd name="connsiteX4" fmla="*/ 13508 w 15713"/>
                <a:gd name="connsiteY4" fmla="*/ 13248 h 16974"/>
                <a:gd name="connsiteX5" fmla="*/ 11165 w 15713"/>
                <a:gd name="connsiteY5" fmla="*/ 9522 h 16974"/>
                <a:gd name="connsiteX6" fmla="*/ 15714 w 15713"/>
                <a:gd name="connsiteY6" fmla="*/ 4830 h 16974"/>
                <a:gd name="connsiteX7" fmla="*/ 15714 w 15713"/>
                <a:gd name="connsiteY7" fmla="*/ 0 h 16974"/>
                <a:gd name="connsiteX8" fmla="*/ 12406 w 15713"/>
                <a:gd name="connsiteY8" fmla="*/ 4278 h 16974"/>
                <a:gd name="connsiteX9" fmla="*/ 10062 w 15713"/>
                <a:gd name="connsiteY9" fmla="*/ 4278 h 16974"/>
                <a:gd name="connsiteX10" fmla="*/ 6616 w 15713"/>
                <a:gd name="connsiteY10" fmla="*/ 7038 h 16974"/>
                <a:gd name="connsiteX11" fmla="*/ 5100 w 15713"/>
                <a:gd name="connsiteY11" fmla="*/ 10350 h 16974"/>
                <a:gd name="connsiteX12" fmla="*/ 0 w 15713"/>
                <a:gd name="connsiteY12" fmla="*/ 12834 h 16974"/>
                <a:gd name="connsiteX13" fmla="*/ 4273 w 15713"/>
                <a:gd name="connsiteY13" fmla="*/ 13248 h 16974"/>
                <a:gd name="connsiteX14" fmla="*/ 4273 w 15713"/>
                <a:gd name="connsiteY14" fmla="*/ 16974 h 1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713" h="16974">
                  <a:moveTo>
                    <a:pt x="4273" y="16974"/>
                  </a:moveTo>
                  <a:lnTo>
                    <a:pt x="8271" y="14214"/>
                  </a:lnTo>
                  <a:lnTo>
                    <a:pt x="8271" y="11592"/>
                  </a:lnTo>
                  <a:lnTo>
                    <a:pt x="10062" y="14214"/>
                  </a:lnTo>
                  <a:lnTo>
                    <a:pt x="13508" y="13248"/>
                  </a:lnTo>
                  <a:lnTo>
                    <a:pt x="11165" y="9522"/>
                  </a:lnTo>
                  <a:lnTo>
                    <a:pt x="15714" y="4830"/>
                  </a:lnTo>
                  <a:lnTo>
                    <a:pt x="15714" y="0"/>
                  </a:lnTo>
                  <a:lnTo>
                    <a:pt x="12406" y="4278"/>
                  </a:lnTo>
                  <a:lnTo>
                    <a:pt x="10062" y="4278"/>
                  </a:lnTo>
                  <a:lnTo>
                    <a:pt x="6616" y="7038"/>
                  </a:lnTo>
                  <a:lnTo>
                    <a:pt x="5100" y="10350"/>
                  </a:lnTo>
                  <a:lnTo>
                    <a:pt x="0" y="12834"/>
                  </a:lnTo>
                  <a:lnTo>
                    <a:pt x="4273" y="13248"/>
                  </a:lnTo>
                  <a:lnTo>
                    <a:pt x="4273" y="169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0" name="Freeform 262">
              <a:extLst>
                <a:ext uri="{FF2B5EF4-FFF2-40B4-BE49-F238E27FC236}">
                  <a16:creationId xmlns:a16="http://schemas.microsoft.com/office/drawing/2014/main" id="{2079AA0A-290B-CF7E-C055-24FC19952ED9}"/>
                </a:ext>
              </a:extLst>
            </p:cNvPr>
            <p:cNvSpPr/>
            <p:nvPr/>
          </p:nvSpPr>
          <p:spPr>
            <a:xfrm>
              <a:off x="3228734" y="2729177"/>
              <a:ext cx="2894" cy="5244"/>
            </a:xfrm>
            <a:custGeom>
              <a:avLst/>
              <a:gdLst>
                <a:gd name="connsiteX0" fmla="*/ 2895 w 2894"/>
                <a:gd name="connsiteY0" fmla="*/ 2484 h 5244"/>
                <a:gd name="connsiteX1" fmla="*/ 1103 w 2894"/>
                <a:gd name="connsiteY1" fmla="*/ 0 h 5244"/>
                <a:gd name="connsiteX2" fmla="*/ 0 w 2894"/>
                <a:gd name="connsiteY2" fmla="*/ 4278 h 5244"/>
                <a:gd name="connsiteX3" fmla="*/ 1930 w 2894"/>
                <a:gd name="connsiteY3" fmla="*/ 5244 h 5244"/>
                <a:gd name="connsiteX4" fmla="*/ 2895 w 2894"/>
                <a:gd name="connsiteY4" fmla="*/ 2484 h 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5244">
                  <a:moveTo>
                    <a:pt x="2895" y="2484"/>
                  </a:moveTo>
                  <a:lnTo>
                    <a:pt x="1103" y="0"/>
                  </a:lnTo>
                  <a:lnTo>
                    <a:pt x="0" y="4278"/>
                  </a:lnTo>
                  <a:lnTo>
                    <a:pt x="1930" y="5244"/>
                  </a:lnTo>
                  <a:lnTo>
                    <a:pt x="2895"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1" name="Freeform 263">
              <a:extLst>
                <a:ext uri="{FF2B5EF4-FFF2-40B4-BE49-F238E27FC236}">
                  <a16:creationId xmlns:a16="http://schemas.microsoft.com/office/drawing/2014/main" id="{6B08B368-993F-49E9-C51C-F43DBA0CC90F}"/>
                </a:ext>
              </a:extLst>
            </p:cNvPr>
            <p:cNvSpPr/>
            <p:nvPr/>
          </p:nvSpPr>
          <p:spPr>
            <a:xfrm>
              <a:off x="5010749" y="3542560"/>
              <a:ext cx="3583" cy="6486"/>
            </a:xfrm>
            <a:custGeom>
              <a:avLst/>
              <a:gdLst>
                <a:gd name="connsiteX0" fmla="*/ 0 w 3583"/>
                <a:gd name="connsiteY0" fmla="*/ 6486 h 6486"/>
                <a:gd name="connsiteX1" fmla="*/ 2068 w 3583"/>
                <a:gd name="connsiteY1" fmla="*/ 6486 h 6486"/>
                <a:gd name="connsiteX2" fmla="*/ 3584 w 3583"/>
                <a:gd name="connsiteY2" fmla="*/ 0 h 6486"/>
                <a:gd name="connsiteX3" fmla="*/ 1378 w 3583"/>
                <a:gd name="connsiteY3" fmla="*/ 828 h 6486"/>
                <a:gd name="connsiteX4" fmla="*/ 0 w 3583"/>
                <a:gd name="connsiteY4" fmla="*/ 6486 h 6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6486">
                  <a:moveTo>
                    <a:pt x="0" y="6486"/>
                  </a:moveTo>
                  <a:lnTo>
                    <a:pt x="2068" y="6486"/>
                  </a:lnTo>
                  <a:lnTo>
                    <a:pt x="3584" y="0"/>
                  </a:lnTo>
                  <a:lnTo>
                    <a:pt x="1378" y="828"/>
                  </a:lnTo>
                  <a:lnTo>
                    <a:pt x="0" y="648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2" name="Freeform 264">
              <a:extLst>
                <a:ext uri="{FF2B5EF4-FFF2-40B4-BE49-F238E27FC236}">
                  <a16:creationId xmlns:a16="http://schemas.microsoft.com/office/drawing/2014/main" id="{B299E2D7-67DC-5651-CAAE-D26D33691C6F}"/>
                </a:ext>
              </a:extLst>
            </p:cNvPr>
            <p:cNvSpPr/>
            <p:nvPr/>
          </p:nvSpPr>
          <p:spPr>
            <a:xfrm>
              <a:off x="4785654" y="3018429"/>
              <a:ext cx="2756" cy="7176"/>
            </a:xfrm>
            <a:custGeom>
              <a:avLst/>
              <a:gdLst>
                <a:gd name="connsiteX0" fmla="*/ 0 w 2756"/>
                <a:gd name="connsiteY0" fmla="*/ 2622 h 7176"/>
                <a:gd name="connsiteX1" fmla="*/ 2757 w 2756"/>
                <a:gd name="connsiteY1" fmla="*/ 7176 h 7176"/>
                <a:gd name="connsiteX2" fmla="*/ 1241 w 2756"/>
                <a:gd name="connsiteY2" fmla="*/ 0 h 7176"/>
                <a:gd name="connsiteX3" fmla="*/ 0 w 2756"/>
                <a:gd name="connsiteY3" fmla="*/ 2622 h 7176"/>
              </a:gdLst>
              <a:ahLst/>
              <a:cxnLst>
                <a:cxn ang="0">
                  <a:pos x="connsiteX0" y="connsiteY0"/>
                </a:cxn>
                <a:cxn ang="0">
                  <a:pos x="connsiteX1" y="connsiteY1"/>
                </a:cxn>
                <a:cxn ang="0">
                  <a:pos x="connsiteX2" y="connsiteY2"/>
                </a:cxn>
                <a:cxn ang="0">
                  <a:pos x="connsiteX3" y="connsiteY3"/>
                </a:cxn>
              </a:cxnLst>
              <a:rect l="l" t="t" r="r" b="b"/>
              <a:pathLst>
                <a:path w="2756" h="7176">
                  <a:moveTo>
                    <a:pt x="0" y="2622"/>
                  </a:moveTo>
                  <a:lnTo>
                    <a:pt x="2757" y="7176"/>
                  </a:lnTo>
                  <a:lnTo>
                    <a:pt x="1241" y="0"/>
                  </a:lnTo>
                  <a:lnTo>
                    <a:pt x="0" y="26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3" name="Freeform 265">
              <a:extLst>
                <a:ext uri="{FF2B5EF4-FFF2-40B4-BE49-F238E27FC236}">
                  <a16:creationId xmlns:a16="http://schemas.microsoft.com/office/drawing/2014/main" id="{22962485-43CC-7D2A-73BC-AB8AF10A9982}"/>
                </a:ext>
              </a:extLst>
            </p:cNvPr>
            <p:cNvSpPr/>
            <p:nvPr/>
          </p:nvSpPr>
          <p:spPr>
            <a:xfrm>
              <a:off x="4783173" y="2889811"/>
              <a:ext cx="7856" cy="6348"/>
            </a:xfrm>
            <a:custGeom>
              <a:avLst/>
              <a:gdLst>
                <a:gd name="connsiteX0" fmla="*/ 7857 w 7856"/>
                <a:gd name="connsiteY0" fmla="*/ 3174 h 6348"/>
                <a:gd name="connsiteX1" fmla="*/ 3446 w 7856"/>
                <a:gd name="connsiteY1" fmla="*/ 0 h 6348"/>
                <a:gd name="connsiteX2" fmla="*/ 0 w 7856"/>
                <a:gd name="connsiteY2" fmla="*/ 0 h 6348"/>
                <a:gd name="connsiteX3" fmla="*/ 5651 w 7856"/>
                <a:gd name="connsiteY3" fmla="*/ 6348 h 6348"/>
                <a:gd name="connsiteX4" fmla="*/ 7857 w 7856"/>
                <a:gd name="connsiteY4" fmla="*/ 3174 h 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 h="6348">
                  <a:moveTo>
                    <a:pt x="7857" y="3174"/>
                  </a:moveTo>
                  <a:lnTo>
                    <a:pt x="3446" y="0"/>
                  </a:lnTo>
                  <a:lnTo>
                    <a:pt x="0" y="0"/>
                  </a:lnTo>
                  <a:lnTo>
                    <a:pt x="5651" y="6348"/>
                  </a:lnTo>
                  <a:lnTo>
                    <a:pt x="7857"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4" name="Freeform 266">
              <a:extLst>
                <a:ext uri="{FF2B5EF4-FFF2-40B4-BE49-F238E27FC236}">
                  <a16:creationId xmlns:a16="http://schemas.microsoft.com/office/drawing/2014/main" id="{5CE3CB77-E91A-4F1D-C4EC-ED1DCEAB0A79}"/>
                </a:ext>
              </a:extLst>
            </p:cNvPr>
            <p:cNvSpPr/>
            <p:nvPr/>
          </p:nvSpPr>
          <p:spPr>
            <a:xfrm>
              <a:off x="4802746" y="3031677"/>
              <a:ext cx="3308" cy="3864"/>
            </a:xfrm>
            <a:custGeom>
              <a:avLst/>
              <a:gdLst>
                <a:gd name="connsiteX0" fmla="*/ 0 w 3308"/>
                <a:gd name="connsiteY0" fmla="*/ 3864 h 3864"/>
                <a:gd name="connsiteX1" fmla="*/ 2619 w 3308"/>
                <a:gd name="connsiteY1" fmla="*/ 2760 h 3864"/>
                <a:gd name="connsiteX2" fmla="*/ 3308 w 3308"/>
                <a:gd name="connsiteY2" fmla="*/ 0 h 3864"/>
                <a:gd name="connsiteX3" fmla="*/ 0 w 3308"/>
                <a:gd name="connsiteY3" fmla="*/ 0 h 3864"/>
                <a:gd name="connsiteX4" fmla="*/ 0 w 3308"/>
                <a:gd name="connsiteY4" fmla="*/ 3864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864">
                  <a:moveTo>
                    <a:pt x="0" y="3864"/>
                  </a:moveTo>
                  <a:lnTo>
                    <a:pt x="2619" y="2760"/>
                  </a:lnTo>
                  <a:lnTo>
                    <a:pt x="3308" y="0"/>
                  </a:lnTo>
                  <a:lnTo>
                    <a:pt x="0" y="0"/>
                  </a:lnTo>
                  <a:lnTo>
                    <a:pt x="0"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5" name="Freeform 267">
              <a:extLst>
                <a:ext uri="{FF2B5EF4-FFF2-40B4-BE49-F238E27FC236}">
                  <a16:creationId xmlns:a16="http://schemas.microsoft.com/office/drawing/2014/main" id="{E03F5F7F-2629-F266-5C82-3D93EB0867CB}"/>
                </a:ext>
              </a:extLst>
            </p:cNvPr>
            <p:cNvSpPr/>
            <p:nvPr/>
          </p:nvSpPr>
          <p:spPr>
            <a:xfrm>
              <a:off x="4788411" y="2986826"/>
              <a:ext cx="14335" cy="9660"/>
            </a:xfrm>
            <a:custGeom>
              <a:avLst/>
              <a:gdLst>
                <a:gd name="connsiteX0" fmla="*/ 9373 w 14335"/>
                <a:gd name="connsiteY0" fmla="*/ 4830 h 9660"/>
                <a:gd name="connsiteX1" fmla="*/ 5100 w 14335"/>
                <a:gd name="connsiteY1" fmla="*/ 4830 h 9660"/>
                <a:gd name="connsiteX2" fmla="*/ 3722 w 14335"/>
                <a:gd name="connsiteY2" fmla="*/ 4830 h 9660"/>
                <a:gd name="connsiteX3" fmla="*/ 5100 w 14335"/>
                <a:gd name="connsiteY3" fmla="*/ 0 h 9660"/>
                <a:gd name="connsiteX4" fmla="*/ 2206 w 14335"/>
                <a:gd name="connsiteY4" fmla="*/ 0 h 9660"/>
                <a:gd name="connsiteX5" fmla="*/ 0 w 14335"/>
                <a:gd name="connsiteY5" fmla="*/ 2622 h 9660"/>
                <a:gd name="connsiteX6" fmla="*/ 2206 w 14335"/>
                <a:gd name="connsiteY6" fmla="*/ 6624 h 9660"/>
                <a:gd name="connsiteX7" fmla="*/ 5100 w 14335"/>
                <a:gd name="connsiteY7" fmla="*/ 9660 h 9660"/>
                <a:gd name="connsiteX8" fmla="*/ 14336 w 14335"/>
                <a:gd name="connsiteY8" fmla="*/ 3588 h 9660"/>
                <a:gd name="connsiteX9" fmla="*/ 9373 w 14335"/>
                <a:gd name="connsiteY9" fmla="*/ 4830 h 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35" h="9660">
                  <a:moveTo>
                    <a:pt x="9373" y="4830"/>
                  </a:moveTo>
                  <a:lnTo>
                    <a:pt x="5100" y="4830"/>
                  </a:lnTo>
                  <a:lnTo>
                    <a:pt x="3722" y="4830"/>
                  </a:lnTo>
                  <a:lnTo>
                    <a:pt x="5100" y="0"/>
                  </a:lnTo>
                  <a:lnTo>
                    <a:pt x="2206" y="0"/>
                  </a:lnTo>
                  <a:lnTo>
                    <a:pt x="0" y="2622"/>
                  </a:lnTo>
                  <a:lnTo>
                    <a:pt x="2206" y="6624"/>
                  </a:lnTo>
                  <a:lnTo>
                    <a:pt x="5100" y="9660"/>
                  </a:lnTo>
                  <a:lnTo>
                    <a:pt x="14336" y="3588"/>
                  </a:lnTo>
                  <a:lnTo>
                    <a:pt x="9373" y="483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6" name="Freeform 268">
              <a:extLst>
                <a:ext uri="{FF2B5EF4-FFF2-40B4-BE49-F238E27FC236}">
                  <a16:creationId xmlns:a16="http://schemas.microsoft.com/office/drawing/2014/main" id="{B7FF31DE-8527-23BA-5722-1F40B28CFD69}"/>
                </a:ext>
              </a:extLst>
            </p:cNvPr>
            <p:cNvSpPr/>
            <p:nvPr/>
          </p:nvSpPr>
          <p:spPr>
            <a:xfrm>
              <a:off x="4795854" y="2892985"/>
              <a:ext cx="6754" cy="6486"/>
            </a:xfrm>
            <a:custGeom>
              <a:avLst/>
              <a:gdLst>
                <a:gd name="connsiteX0" fmla="*/ 0 w 6754"/>
                <a:gd name="connsiteY0" fmla="*/ 0 h 6486"/>
                <a:gd name="connsiteX1" fmla="*/ 0 w 6754"/>
                <a:gd name="connsiteY1" fmla="*/ 4416 h 6486"/>
                <a:gd name="connsiteX2" fmla="*/ 2619 w 6754"/>
                <a:gd name="connsiteY2" fmla="*/ 6486 h 6486"/>
                <a:gd name="connsiteX3" fmla="*/ 6754 w 6754"/>
                <a:gd name="connsiteY3" fmla="*/ 2346 h 6486"/>
                <a:gd name="connsiteX4" fmla="*/ 3308 w 6754"/>
                <a:gd name="connsiteY4" fmla="*/ 828 h 6486"/>
                <a:gd name="connsiteX5" fmla="*/ 0 w 6754"/>
                <a:gd name="connsiteY5" fmla="*/ 0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 h="6486">
                  <a:moveTo>
                    <a:pt x="0" y="0"/>
                  </a:moveTo>
                  <a:lnTo>
                    <a:pt x="0" y="4416"/>
                  </a:lnTo>
                  <a:lnTo>
                    <a:pt x="2619" y="6486"/>
                  </a:lnTo>
                  <a:lnTo>
                    <a:pt x="6754" y="2346"/>
                  </a:lnTo>
                  <a:lnTo>
                    <a:pt x="3308" y="828"/>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7" name="Freeform 269">
              <a:extLst>
                <a:ext uri="{FF2B5EF4-FFF2-40B4-BE49-F238E27FC236}">
                  <a16:creationId xmlns:a16="http://schemas.microsoft.com/office/drawing/2014/main" id="{0F839908-3B1B-042E-1A0F-37EDDBFBAE31}"/>
                </a:ext>
              </a:extLst>
            </p:cNvPr>
            <p:cNvSpPr/>
            <p:nvPr/>
          </p:nvSpPr>
          <p:spPr>
            <a:xfrm>
              <a:off x="4830728" y="3875972"/>
              <a:ext cx="8408" cy="10074"/>
            </a:xfrm>
            <a:custGeom>
              <a:avLst/>
              <a:gdLst>
                <a:gd name="connsiteX0" fmla="*/ 8270 w 8408"/>
                <a:gd name="connsiteY0" fmla="*/ 4554 h 10074"/>
                <a:gd name="connsiteX1" fmla="*/ 8270 w 8408"/>
                <a:gd name="connsiteY1" fmla="*/ 0 h 10074"/>
                <a:gd name="connsiteX2" fmla="*/ 6754 w 8408"/>
                <a:gd name="connsiteY2" fmla="*/ 1794 h 10074"/>
                <a:gd name="connsiteX3" fmla="*/ 7581 w 8408"/>
                <a:gd name="connsiteY3" fmla="*/ 3312 h 10074"/>
                <a:gd name="connsiteX4" fmla="*/ 7443 w 8408"/>
                <a:gd name="connsiteY4" fmla="*/ 4278 h 10074"/>
                <a:gd name="connsiteX5" fmla="*/ 0 w 8408"/>
                <a:gd name="connsiteY5" fmla="*/ 10074 h 10074"/>
                <a:gd name="connsiteX6" fmla="*/ 2068 w 8408"/>
                <a:gd name="connsiteY6" fmla="*/ 9108 h 10074"/>
                <a:gd name="connsiteX7" fmla="*/ 8408 w 8408"/>
                <a:gd name="connsiteY7" fmla="*/ 4416 h 10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08" h="10074">
                  <a:moveTo>
                    <a:pt x="8270" y="4554"/>
                  </a:moveTo>
                  <a:lnTo>
                    <a:pt x="8270" y="0"/>
                  </a:lnTo>
                  <a:lnTo>
                    <a:pt x="6754" y="1794"/>
                  </a:lnTo>
                  <a:lnTo>
                    <a:pt x="7581" y="3312"/>
                  </a:lnTo>
                  <a:cubicBezTo>
                    <a:pt x="7581" y="3312"/>
                    <a:pt x="7581" y="4002"/>
                    <a:pt x="7443" y="4278"/>
                  </a:cubicBezTo>
                  <a:lnTo>
                    <a:pt x="0" y="10074"/>
                  </a:lnTo>
                  <a:lnTo>
                    <a:pt x="2068" y="9108"/>
                  </a:lnTo>
                  <a:lnTo>
                    <a:pt x="8408"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8" name="Freeform 270">
              <a:extLst>
                <a:ext uri="{FF2B5EF4-FFF2-40B4-BE49-F238E27FC236}">
                  <a16:creationId xmlns:a16="http://schemas.microsoft.com/office/drawing/2014/main" id="{DDD101DE-1045-47D2-870A-6CB43983EE60}"/>
                </a:ext>
              </a:extLst>
            </p:cNvPr>
            <p:cNvSpPr/>
            <p:nvPr/>
          </p:nvSpPr>
          <p:spPr>
            <a:xfrm>
              <a:off x="4799438" y="3060381"/>
              <a:ext cx="11578" cy="7038"/>
            </a:xfrm>
            <a:custGeom>
              <a:avLst/>
              <a:gdLst>
                <a:gd name="connsiteX0" fmla="*/ 11579 w 11578"/>
                <a:gd name="connsiteY0" fmla="*/ 3036 h 7038"/>
                <a:gd name="connsiteX1" fmla="*/ 8408 w 11578"/>
                <a:gd name="connsiteY1" fmla="*/ 2208 h 7038"/>
                <a:gd name="connsiteX2" fmla="*/ 5789 w 11578"/>
                <a:gd name="connsiteY2" fmla="*/ 0 h 7038"/>
                <a:gd name="connsiteX3" fmla="*/ 2206 w 11578"/>
                <a:gd name="connsiteY3" fmla="*/ 0 h 7038"/>
                <a:gd name="connsiteX4" fmla="*/ 0 w 11578"/>
                <a:gd name="connsiteY4" fmla="*/ 1380 h 7038"/>
                <a:gd name="connsiteX5" fmla="*/ 8271 w 11578"/>
                <a:gd name="connsiteY5" fmla="*/ 7038 h 7038"/>
                <a:gd name="connsiteX6" fmla="*/ 11441 w 11578"/>
                <a:gd name="connsiteY6" fmla="*/ 2898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78" h="7038">
                  <a:moveTo>
                    <a:pt x="11579" y="3036"/>
                  </a:moveTo>
                  <a:lnTo>
                    <a:pt x="8408" y="2208"/>
                  </a:lnTo>
                  <a:lnTo>
                    <a:pt x="5789" y="0"/>
                  </a:lnTo>
                  <a:lnTo>
                    <a:pt x="2206" y="0"/>
                  </a:lnTo>
                  <a:lnTo>
                    <a:pt x="0" y="1380"/>
                  </a:lnTo>
                  <a:lnTo>
                    <a:pt x="8271" y="7038"/>
                  </a:lnTo>
                  <a:cubicBezTo>
                    <a:pt x="8271" y="7038"/>
                    <a:pt x="11027" y="3450"/>
                    <a:pt x="11441" y="289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69" name="Freeform 271">
              <a:extLst>
                <a:ext uri="{FF2B5EF4-FFF2-40B4-BE49-F238E27FC236}">
                  <a16:creationId xmlns:a16="http://schemas.microsoft.com/office/drawing/2014/main" id="{881D1000-53F7-01A0-8BF8-122ED8582231}"/>
                </a:ext>
              </a:extLst>
            </p:cNvPr>
            <p:cNvSpPr/>
            <p:nvPr/>
          </p:nvSpPr>
          <p:spPr>
            <a:xfrm>
              <a:off x="5738827" y="3276354"/>
              <a:ext cx="5651" cy="4416"/>
            </a:xfrm>
            <a:custGeom>
              <a:avLst/>
              <a:gdLst>
                <a:gd name="connsiteX0" fmla="*/ 5652 w 5651"/>
                <a:gd name="connsiteY0" fmla="*/ 1380 h 4416"/>
                <a:gd name="connsiteX1" fmla="*/ 2757 w 5651"/>
                <a:gd name="connsiteY1" fmla="*/ 2346 h 4416"/>
                <a:gd name="connsiteX2" fmla="*/ 0 w 5651"/>
                <a:gd name="connsiteY2" fmla="*/ 0 h 4416"/>
                <a:gd name="connsiteX3" fmla="*/ 0 w 5651"/>
                <a:gd name="connsiteY3" fmla="*/ 2208 h 4416"/>
                <a:gd name="connsiteX4" fmla="*/ 2757 w 5651"/>
                <a:gd name="connsiteY4" fmla="*/ 4416 h 4416"/>
                <a:gd name="connsiteX5" fmla="*/ 5652 w 5651"/>
                <a:gd name="connsiteY5" fmla="*/ 1380 h 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51" h="4416">
                  <a:moveTo>
                    <a:pt x="5652" y="1380"/>
                  </a:moveTo>
                  <a:lnTo>
                    <a:pt x="2757" y="2346"/>
                  </a:lnTo>
                  <a:lnTo>
                    <a:pt x="0" y="0"/>
                  </a:lnTo>
                  <a:lnTo>
                    <a:pt x="0" y="2208"/>
                  </a:lnTo>
                  <a:lnTo>
                    <a:pt x="2757" y="4416"/>
                  </a:lnTo>
                  <a:lnTo>
                    <a:pt x="5652"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0" name="Freeform 272">
              <a:extLst>
                <a:ext uri="{FF2B5EF4-FFF2-40B4-BE49-F238E27FC236}">
                  <a16:creationId xmlns:a16="http://schemas.microsoft.com/office/drawing/2014/main" id="{B3AA2C26-9F15-B0AB-2D31-996754610605}"/>
                </a:ext>
              </a:extLst>
            </p:cNvPr>
            <p:cNvSpPr/>
            <p:nvPr/>
          </p:nvSpPr>
          <p:spPr>
            <a:xfrm>
              <a:off x="5917267" y="3356119"/>
              <a:ext cx="7921" cy="9831"/>
            </a:xfrm>
            <a:custGeom>
              <a:avLst/>
              <a:gdLst>
                <a:gd name="connsiteX0" fmla="*/ 479 w 7921"/>
                <a:gd name="connsiteY0" fmla="*/ 3174 h 9831"/>
                <a:gd name="connsiteX1" fmla="*/ 2408 w 7921"/>
                <a:gd name="connsiteY1" fmla="*/ 9660 h 9831"/>
                <a:gd name="connsiteX2" fmla="*/ 6544 w 7921"/>
                <a:gd name="connsiteY2" fmla="*/ 4968 h 9831"/>
                <a:gd name="connsiteX3" fmla="*/ 7922 w 7921"/>
                <a:gd name="connsiteY3" fmla="*/ 3036 h 9831"/>
                <a:gd name="connsiteX4" fmla="*/ 65 w 7921"/>
                <a:gd name="connsiteY4" fmla="*/ 0 h 9831"/>
                <a:gd name="connsiteX5" fmla="*/ 479 w 7921"/>
                <a:gd name="connsiteY5" fmla="*/ 3174 h 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1" h="9831">
                  <a:moveTo>
                    <a:pt x="479" y="3174"/>
                  </a:moveTo>
                  <a:cubicBezTo>
                    <a:pt x="479" y="3174"/>
                    <a:pt x="-1313" y="8418"/>
                    <a:pt x="2408" y="9660"/>
                  </a:cubicBezTo>
                  <a:cubicBezTo>
                    <a:pt x="6130" y="10902"/>
                    <a:pt x="6544" y="4968"/>
                    <a:pt x="6544" y="4968"/>
                  </a:cubicBezTo>
                  <a:cubicBezTo>
                    <a:pt x="7233" y="4278"/>
                    <a:pt x="7646" y="3588"/>
                    <a:pt x="7922" y="3036"/>
                  </a:cubicBezTo>
                  <a:lnTo>
                    <a:pt x="65" y="0"/>
                  </a:lnTo>
                  <a:cubicBezTo>
                    <a:pt x="-211" y="1518"/>
                    <a:pt x="479" y="3174"/>
                    <a:pt x="479" y="317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1" name="Freeform 273">
              <a:extLst>
                <a:ext uri="{FF2B5EF4-FFF2-40B4-BE49-F238E27FC236}">
                  <a16:creationId xmlns:a16="http://schemas.microsoft.com/office/drawing/2014/main" id="{52178749-705E-D752-76AF-360E5945F8BE}"/>
                </a:ext>
              </a:extLst>
            </p:cNvPr>
            <p:cNvSpPr/>
            <p:nvPr/>
          </p:nvSpPr>
          <p:spPr>
            <a:xfrm>
              <a:off x="3088136" y="2901541"/>
              <a:ext cx="4135" cy="5520"/>
            </a:xfrm>
            <a:custGeom>
              <a:avLst/>
              <a:gdLst>
                <a:gd name="connsiteX0" fmla="*/ 3170 w 4135"/>
                <a:gd name="connsiteY0" fmla="*/ 0 h 5520"/>
                <a:gd name="connsiteX1" fmla="*/ 0 w 4135"/>
                <a:gd name="connsiteY1" fmla="*/ 3450 h 5520"/>
                <a:gd name="connsiteX2" fmla="*/ 0 w 4135"/>
                <a:gd name="connsiteY2" fmla="*/ 5520 h 5520"/>
                <a:gd name="connsiteX3" fmla="*/ 4135 w 4135"/>
                <a:gd name="connsiteY3" fmla="*/ 2760 h 5520"/>
                <a:gd name="connsiteX4" fmla="*/ 3170 w 4135"/>
                <a:gd name="connsiteY4" fmla="*/ 0 h 5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5520">
                  <a:moveTo>
                    <a:pt x="3170" y="0"/>
                  </a:moveTo>
                  <a:lnTo>
                    <a:pt x="0" y="3450"/>
                  </a:lnTo>
                  <a:lnTo>
                    <a:pt x="0" y="5520"/>
                  </a:lnTo>
                  <a:lnTo>
                    <a:pt x="4135" y="2760"/>
                  </a:lnTo>
                  <a:lnTo>
                    <a:pt x="317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2" name="Freeform 274">
              <a:extLst>
                <a:ext uri="{FF2B5EF4-FFF2-40B4-BE49-F238E27FC236}">
                  <a16:creationId xmlns:a16="http://schemas.microsoft.com/office/drawing/2014/main" id="{C2067AE3-B5C5-A350-64FE-0A9332458F1A}"/>
                </a:ext>
              </a:extLst>
            </p:cNvPr>
            <p:cNvSpPr/>
            <p:nvPr/>
          </p:nvSpPr>
          <p:spPr>
            <a:xfrm>
              <a:off x="4696195" y="2954672"/>
              <a:ext cx="3997" cy="4002"/>
            </a:xfrm>
            <a:custGeom>
              <a:avLst/>
              <a:gdLst>
                <a:gd name="connsiteX0" fmla="*/ 0 w 3997"/>
                <a:gd name="connsiteY0" fmla="*/ 3174 h 4002"/>
                <a:gd name="connsiteX1" fmla="*/ 3998 w 3997"/>
                <a:gd name="connsiteY1" fmla="*/ 4002 h 4002"/>
                <a:gd name="connsiteX2" fmla="*/ 3998 w 3997"/>
                <a:gd name="connsiteY2" fmla="*/ 1380 h 4002"/>
                <a:gd name="connsiteX3" fmla="*/ 0 w 3997"/>
                <a:gd name="connsiteY3" fmla="*/ 0 h 4002"/>
                <a:gd name="connsiteX4" fmla="*/ 0 w 3997"/>
                <a:gd name="connsiteY4" fmla="*/ 3174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4002">
                  <a:moveTo>
                    <a:pt x="0" y="3174"/>
                  </a:moveTo>
                  <a:lnTo>
                    <a:pt x="3998" y="4002"/>
                  </a:lnTo>
                  <a:lnTo>
                    <a:pt x="3998" y="1380"/>
                  </a:lnTo>
                  <a:lnTo>
                    <a:pt x="0" y="0"/>
                  </a:lnTo>
                  <a:lnTo>
                    <a:pt x="0"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3" name="Freeform 275">
              <a:extLst>
                <a:ext uri="{FF2B5EF4-FFF2-40B4-BE49-F238E27FC236}">
                  <a16:creationId xmlns:a16="http://schemas.microsoft.com/office/drawing/2014/main" id="{2C61E743-C7D1-8E27-418A-FA3F1A2315DF}"/>
                </a:ext>
              </a:extLst>
            </p:cNvPr>
            <p:cNvSpPr/>
            <p:nvPr/>
          </p:nvSpPr>
          <p:spPr>
            <a:xfrm>
              <a:off x="3434256" y="3021603"/>
              <a:ext cx="6340" cy="8280"/>
            </a:xfrm>
            <a:custGeom>
              <a:avLst/>
              <a:gdLst>
                <a:gd name="connsiteX0" fmla="*/ 6341 w 6340"/>
                <a:gd name="connsiteY0" fmla="*/ 4278 h 8280"/>
                <a:gd name="connsiteX1" fmla="*/ 4687 w 6340"/>
                <a:gd name="connsiteY1" fmla="*/ 3174 h 8280"/>
                <a:gd name="connsiteX2" fmla="*/ 3170 w 6340"/>
                <a:gd name="connsiteY2" fmla="*/ 0 h 8280"/>
                <a:gd name="connsiteX3" fmla="*/ 0 w 6340"/>
                <a:gd name="connsiteY3" fmla="*/ 4140 h 8280"/>
                <a:gd name="connsiteX4" fmla="*/ 0 w 6340"/>
                <a:gd name="connsiteY4" fmla="*/ 8280 h 8280"/>
                <a:gd name="connsiteX5" fmla="*/ 4687 w 6340"/>
                <a:gd name="connsiteY5" fmla="*/ 6762 h 8280"/>
                <a:gd name="connsiteX6" fmla="*/ 6341 w 6340"/>
                <a:gd name="connsiteY6" fmla="*/ 4278 h 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0" h="8280">
                  <a:moveTo>
                    <a:pt x="6341" y="4278"/>
                  </a:moveTo>
                  <a:lnTo>
                    <a:pt x="4687" y="3174"/>
                  </a:lnTo>
                  <a:lnTo>
                    <a:pt x="3170" y="0"/>
                  </a:lnTo>
                  <a:lnTo>
                    <a:pt x="0" y="4140"/>
                  </a:lnTo>
                  <a:lnTo>
                    <a:pt x="0" y="8280"/>
                  </a:lnTo>
                  <a:lnTo>
                    <a:pt x="4687" y="6762"/>
                  </a:lnTo>
                  <a:lnTo>
                    <a:pt x="6341" y="42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4" name="Freeform 276">
              <a:extLst>
                <a:ext uri="{FF2B5EF4-FFF2-40B4-BE49-F238E27FC236}">
                  <a16:creationId xmlns:a16="http://schemas.microsoft.com/office/drawing/2014/main" id="{F5C095F1-123D-BA5C-C7EF-06FAE8B09D0D}"/>
                </a:ext>
              </a:extLst>
            </p:cNvPr>
            <p:cNvSpPr/>
            <p:nvPr/>
          </p:nvSpPr>
          <p:spPr>
            <a:xfrm>
              <a:off x="3425848" y="3040233"/>
              <a:ext cx="9786" cy="4692"/>
            </a:xfrm>
            <a:custGeom>
              <a:avLst/>
              <a:gdLst>
                <a:gd name="connsiteX0" fmla="*/ 8408 w 9786"/>
                <a:gd name="connsiteY0" fmla="*/ 4692 h 4692"/>
                <a:gd name="connsiteX1" fmla="*/ 9787 w 9786"/>
                <a:gd name="connsiteY1" fmla="*/ 2208 h 4692"/>
                <a:gd name="connsiteX2" fmla="*/ 8408 w 9786"/>
                <a:gd name="connsiteY2" fmla="*/ 0 h 4692"/>
                <a:gd name="connsiteX3" fmla="*/ 4962 w 9786"/>
                <a:gd name="connsiteY3" fmla="*/ 2208 h 4692"/>
                <a:gd name="connsiteX4" fmla="*/ 3170 w 9786"/>
                <a:gd name="connsiteY4" fmla="*/ 0 h 4692"/>
                <a:gd name="connsiteX5" fmla="*/ 0 w 9786"/>
                <a:gd name="connsiteY5" fmla="*/ 0 h 4692"/>
                <a:gd name="connsiteX6" fmla="*/ 4135 w 9786"/>
                <a:gd name="connsiteY6" fmla="*/ 4692 h 4692"/>
                <a:gd name="connsiteX7" fmla="*/ 8408 w 9786"/>
                <a:gd name="connsiteY7" fmla="*/ 4692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6" h="4692">
                  <a:moveTo>
                    <a:pt x="8408" y="4692"/>
                  </a:moveTo>
                  <a:lnTo>
                    <a:pt x="9787" y="2208"/>
                  </a:lnTo>
                  <a:lnTo>
                    <a:pt x="8408" y="0"/>
                  </a:lnTo>
                  <a:lnTo>
                    <a:pt x="4962" y="2208"/>
                  </a:lnTo>
                  <a:lnTo>
                    <a:pt x="3170" y="0"/>
                  </a:lnTo>
                  <a:lnTo>
                    <a:pt x="0" y="0"/>
                  </a:lnTo>
                  <a:lnTo>
                    <a:pt x="4135" y="4692"/>
                  </a:lnTo>
                  <a:lnTo>
                    <a:pt x="8408" y="469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5" name="Freeform 277">
              <a:extLst>
                <a:ext uri="{FF2B5EF4-FFF2-40B4-BE49-F238E27FC236}">
                  <a16:creationId xmlns:a16="http://schemas.microsoft.com/office/drawing/2014/main" id="{12077278-37DE-66E4-B102-0165EA1DBD92}"/>
                </a:ext>
              </a:extLst>
            </p:cNvPr>
            <p:cNvSpPr/>
            <p:nvPr/>
          </p:nvSpPr>
          <p:spPr>
            <a:xfrm>
              <a:off x="3423642" y="3165953"/>
              <a:ext cx="4548" cy="3036"/>
            </a:xfrm>
            <a:custGeom>
              <a:avLst/>
              <a:gdLst>
                <a:gd name="connsiteX0" fmla="*/ 0 w 4548"/>
                <a:gd name="connsiteY0" fmla="*/ 3036 h 3036"/>
                <a:gd name="connsiteX1" fmla="*/ 2619 w 4548"/>
                <a:gd name="connsiteY1" fmla="*/ 3036 h 3036"/>
                <a:gd name="connsiteX2" fmla="*/ 4549 w 4548"/>
                <a:gd name="connsiteY2" fmla="*/ 1794 h 3036"/>
                <a:gd name="connsiteX3" fmla="*/ 3584 w 4548"/>
                <a:gd name="connsiteY3" fmla="*/ 0 h 3036"/>
                <a:gd name="connsiteX4" fmla="*/ 0 w 4548"/>
                <a:gd name="connsiteY4" fmla="*/ 0 h 3036"/>
                <a:gd name="connsiteX5" fmla="*/ 0 w 4548"/>
                <a:gd name="connsiteY5" fmla="*/ 3036 h 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 h="3036">
                  <a:moveTo>
                    <a:pt x="0" y="3036"/>
                  </a:moveTo>
                  <a:lnTo>
                    <a:pt x="2619" y="3036"/>
                  </a:lnTo>
                  <a:lnTo>
                    <a:pt x="4549" y="1794"/>
                  </a:lnTo>
                  <a:lnTo>
                    <a:pt x="3584" y="0"/>
                  </a:lnTo>
                  <a:lnTo>
                    <a:pt x="0" y="0"/>
                  </a:lnTo>
                  <a:lnTo>
                    <a:pt x="0"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6" name="Freeform 278">
              <a:extLst>
                <a:ext uri="{FF2B5EF4-FFF2-40B4-BE49-F238E27FC236}">
                  <a16:creationId xmlns:a16="http://schemas.microsoft.com/office/drawing/2014/main" id="{F3DB1CBF-B997-8112-C39B-A67966A39E7B}"/>
                </a:ext>
              </a:extLst>
            </p:cNvPr>
            <p:cNvSpPr/>
            <p:nvPr/>
          </p:nvSpPr>
          <p:spPr>
            <a:xfrm>
              <a:off x="4672072" y="4102295"/>
              <a:ext cx="9649" cy="8694"/>
            </a:xfrm>
            <a:custGeom>
              <a:avLst/>
              <a:gdLst>
                <a:gd name="connsiteX0" fmla="*/ 9649 w 9649"/>
                <a:gd name="connsiteY0" fmla="*/ 0 h 8694"/>
                <a:gd name="connsiteX1" fmla="*/ 0 w 9649"/>
                <a:gd name="connsiteY1" fmla="*/ 3036 h 8694"/>
                <a:gd name="connsiteX2" fmla="*/ 0 w 9649"/>
                <a:gd name="connsiteY2" fmla="*/ 8694 h 8694"/>
                <a:gd name="connsiteX3" fmla="*/ 9649 w 9649"/>
                <a:gd name="connsiteY3" fmla="*/ 4416 h 8694"/>
                <a:gd name="connsiteX4" fmla="*/ 9649 w 9649"/>
                <a:gd name="connsiteY4" fmla="*/ 0 h 8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9" h="8694">
                  <a:moveTo>
                    <a:pt x="9649" y="0"/>
                  </a:moveTo>
                  <a:lnTo>
                    <a:pt x="0" y="3036"/>
                  </a:lnTo>
                  <a:lnTo>
                    <a:pt x="0" y="8694"/>
                  </a:lnTo>
                  <a:lnTo>
                    <a:pt x="9649" y="4416"/>
                  </a:lnTo>
                  <a:lnTo>
                    <a:pt x="964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7" name="Freeform 279">
              <a:extLst>
                <a:ext uri="{FF2B5EF4-FFF2-40B4-BE49-F238E27FC236}">
                  <a16:creationId xmlns:a16="http://schemas.microsoft.com/office/drawing/2014/main" id="{ABECA331-5C06-A2B2-9F5E-7DF2E3C07203}"/>
                </a:ext>
              </a:extLst>
            </p:cNvPr>
            <p:cNvSpPr/>
            <p:nvPr/>
          </p:nvSpPr>
          <p:spPr>
            <a:xfrm>
              <a:off x="4695230" y="3917372"/>
              <a:ext cx="6340" cy="11592"/>
            </a:xfrm>
            <a:custGeom>
              <a:avLst/>
              <a:gdLst>
                <a:gd name="connsiteX0" fmla="*/ 1930 w 6340"/>
                <a:gd name="connsiteY0" fmla="*/ 11592 h 11592"/>
                <a:gd name="connsiteX1" fmla="*/ 5238 w 6340"/>
                <a:gd name="connsiteY1" fmla="*/ 7452 h 11592"/>
                <a:gd name="connsiteX2" fmla="*/ 4273 w 6340"/>
                <a:gd name="connsiteY2" fmla="*/ 4002 h 11592"/>
                <a:gd name="connsiteX3" fmla="*/ 6341 w 6340"/>
                <a:gd name="connsiteY3" fmla="*/ 0 h 11592"/>
                <a:gd name="connsiteX4" fmla="*/ 0 w 6340"/>
                <a:gd name="connsiteY4" fmla="*/ 1932 h 11592"/>
                <a:gd name="connsiteX5" fmla="*/ 1930 w 6340"/>
                <a:gd name="connsiteY5" fmla="*/ 5796 h 11592"/>
                <a:gd name="connsiteX6" fmla="*/ 1930 w 6340"/>
                <a:gd name="connsiteY6" fmla="*/ 11592 h 1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40" h="11592">
                  <a:moveTo>
                    <a:pt x="1930" y="11592"/>
                  </a:moveTo>
                  <a:lnTo>
                    <a:pt x="5238" y="7452"/>
                  </a:lnTo>
                  <a:lnTo>
                    <a:pt x="4273" y="4002"/>
                  </a:lnTo>
                  <a:lnTo>
                    <a:pt x="6341" y="0"/>
                  </a:lnTo>
                  <a:lnTo>
                    <a:pt x="0" y="1932"/>
                  </a:lnTo>
                  <a:lnTo>
                    <a:pt x="1930" y="5796"/>
                  </a:lnTo>
                  <a:lnTo>
                    <a:pt x="1930" y="115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8" name="Freeform 280">
              <a:extLst>
                <a:ext uri="{FF2B5EF4-FFF2-40B4-BE49-F238E27FC236}">
                  <a16:creationId xmlns:a16="http://schemas.microsoft.com/office/drawing/2014/main" id="{B9FBEAA3-2074-E0D3-F9D9-980B9D49B5F2}"/>
                </a:ext>
              </a:extLst>
            </p:cNvPr>
            <p:cNvSpPr/>
            <p:nvPr/>
          </p:nvSpPr>
          <p:spPr>
            <a:xfrm>
              <a:off x="3434670" y="3064659"/>
              <a:ext cx="4548" cy="5106"/>
            </a:xfrm>
            <a:custGeom>
              <a:avLst/>
              <a:gdLst>
                <a:gd name="connsiteX0" fmla="*/ 4549 w 4548"/>
                <a:gd name="connsiteY0" fmla="*/ 0 h 5106"/>
                <a:gd name="connsiteX1" fmla="*/ 2205 w 4548"/>
                <a:gd name="connsiteY1" fmla="*/ 0 h 5106"/>
                <a:gd name="connsiteX2" fmla="*/ 0 w 4548"/>
                <a:gd name="connsiteY2" fmla="*/ 3726 h 5106"/>
                <a:gd name="connsiteX3" fmla="*/ 1516 w 4548"/>
                <a:gd name="connsiteY3" fmla="*/ 5106 h 5106"/>
                <a:gd name="connsiteX4" fmla="*/ 4549 w 4548"/>
                <a:gd name="connsiteY4" fmla="*/ 0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5106">
                  <a:moveTo>
                    <a:pt x="4549" y="0"/>
                  </a:moveTo>
                  <a:lnTo>
                    <a:pt x="2205" y="0"/>
                  </a:lnTo>
                  <a:lnTo>
                    <a:pt x="0" y="3726"/>
                  </a:lnTo>
                  <a:lnTo>
                    <a:pt x="1516" y="5106"/>
                  </a:lnTo>
                  <a:lnTo>
                    <a:pt x="454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79" name="Freeform 281">
              <a:extLst>
                <a:ext uri="{FF2B5EF4-FFF2-40B4-BE49-F238E27FC236}">
                  <a16:creationId xmlns:a16="http://schemas.microsoft.com/office/drawing/2014/main" id="{37617E39-8A42-74E1-D3E7-C95A150E341F}"/>
                </a:ext>
              </a:extLst>
            </p:cNvPr>
            <p:cNvSpPr/>
            <p:nvPr/>
          </p:nvSpPr>
          <p:spPr>
            <a:xfrm>
              <a:off x="4842031" y="3981543"/>
              <a:ext cx="15438" cy="11178"/>
            </a:xfrm>
            <a:custGeom>
              <a:avLst/>
              <a:gdLst>
                <a:gd name="connsiteX0" fmla="*/ 0 w 15438"/>
                <a:gd name="connsiteY0" fmla="*/ 2622 h 11178"/>
                <a:gd name="connsiteX1" fmla="*/ 3722 w 15438"/>
                <a:gd name="connsiteY1" fmla="*/ 5244 h 11178"/>
                <a:gd name="connsiteX2" fmla="*/ 3722 w 15438"/>
                <a:gd name="connsiteY2" fmla="*/ 8694 h 11178"/>
                <a:gd name="connsiteX3" fmla="*/ 8133 w 15438"/>
                <a:gd name="connsiteY3" fmla="*/ 8694 h 11178"/>
                <a:gd name="connsiteX4" fmla="*/ 11165 w 15438"/>
                <a:gd name="connsiteY4" fmla="*/ 11178 h 11178"/>
                <a:gd name="connsiteX5" fmla="*/ 15438 w 15438"/>
                <a:gd name="connsiteY5" fmla="*/ 10350 h 11178"/>
                <a:gd name="connsiteX6" fmla="*/ 2068 w 15438"/>
                <a:gd name="connsiteY6" fmla="*/ 0 h 11178"/>
                <a:gd name="connsiteX7" fmla="*/ 0 w 15438"/>
                <a:gd name="connsiteY7" fmla="*/ 2622 h 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38" h="11178">
                  <a:moveTo>
                    <a:pt x="0" y="2622"/>
                  </a:moveTo>
                  <a:lnTo>
                    <a:pt x="3722" y="5244"/>
                  </a:lnTo>
                  <a:lnTo>
                    <a:pt x="3722" y="8694"/>
                  </a:lnTo>
                  <a:lnTo>
                    <a:pt x="8133" y="8694"/>
                  </a:lnTo>
                  <a:lnTo>
                    <a:pt x="11165" y="11178"/>
                  </a:lnTo>
                  <a:lnTo>
                    <a:pt x="15438" y="10350"/>
                  </a:lnTo>
                  <a:lnTo>
                    <a:pt x="2068" y="0"/>
                  </a:lnTo>
                  <a:lnTo>
                    <a:pt x="0" y="26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0" name="Freeform 282">
              <a:extLst>
                <a:ext uri="{FF2B5EF4-FFF2-40B4-BE49-F238E27FC236}">
                  <a16:creationId xmlns:a16="http://schemas.microsoft.com/office/drawing/2014/main" id="{CADF5EB8-FFED-BED1-17D2-4A7CF0800BA3}"/>
                </a:ext>
              </a:extLst>
            </p:cNvPr>
            <p:cNvSpPr/>
            <p:nvPr/>
          </p:nvSpPr>
          <p:spPr>
            <a:xfrm>
              <a:off x="3429432" y="3073906"/>
              <a:ext cx="12543" cy="24564"/>
            </a:xfrm>
            <a:custGeom>
              <a:avLst/>
              <a:gdLst>
                <a:gd name="connsiteX0" fmla="*/ 9787 w 12543"/>
                <a:gd name="connsiteY0" fmla="*/ 0 h 24564"/>
                <a:gd name="connsiteX1" fmla="*/ 6203 w 12543"/>
                <a:gd name="connsiteY1" fmla="*/ 6210 h 24564"/>
                <a:gd name="connsiteX2" fmla="*/ 4135 w 12543"/>
                <a:gd name="connsiteY2" fmla="*/ 6486 h 24564"/>
                <a:gd name="connsiteX3" fmla="*/ 6203 w 12543"/>
                <a:gd name="connsiteY3" fmla="*/ 12282 h 24564"/>
                <a:gd name="connsiteX4" fmla="*/ 4135 w 12543"/>
                <a:gd name="connsiteY4" fmla="*/ 13524 h 24564"/>
                <a:gd name="connsiteX5" fmla="*/ 2068 w 12543"/>
                <a:gd name="connsiteY5" fmla="*/ 16422 h 24564"/>
                <a:gd name="connsiteX6" fmla="*/ 0 w 12543"/>
                <a:gd name="connsiteY6" fmla="*/ 20976 h 24564"/>
                <a:gd name="connsiteX7" fmla="*/ 5238 w 12543"/>
                <a:gd name="connsiteY7" fmla="*/ 24564 h 24564"/>
                <a:gd name="connsiteX8" fmla="*/ 7443 w 12543"/>
                <a:gd name="connsiteY8" fmla="*/ 22770 h 24564"/>
                <a:gd name="connsiteX9" fmla="*/ 5238 w 12543"/>
                <a:gd name="connsiteY9" fmla="*/ 20424 h 24564"/>
                <a:gd name="connsiteX10" fmla="*/ 5238 w 12543"/>
                <a:gd name="connsiteY10" fmla="*/ 16284 h 24564"/>
                <a:gd name="connsiteX11" fmla="*/ 5238 w 12543"/>
                <a:gd name="connsiteY11" fmla="*/ 14352 h 24564"/>
                <a:gd name="connsiteX12" fmla="*/ 7443 w 12543"/>
                <a:gd name="connsiteY12" fmla="*/ 13386 h 24564"/>
                <a:gd name="connsiteX13" fmla="*/ 9787 w 12543"/>
                <a:gd name="connsiteY13" fmla="*/ 17112 h 24564"/>
                <a:gd name="connsiteX14" fmla="*/ 12544 w 12543"/>
                <a:gd name="connsiteY14" fmla="*/ 15042 h 24564"/>
                <a:gd name="connsiteX15" fmla="*/ 12544 w 12543"/>
                <a:gd name="connsiteY15" fmla="*/ 12282 h 24564"/>
                <a:gd name="connsiteX16" fmla="*/ 9373 w 12543"/>
                <a:gd name="connsiteY16" fmla="*/ 14490 h 24564"/>
                <a:gd name="connsiteX17" fmla="*/ 9373 w 12543"/>
                <a:gd name="connsiteY17" fmla="*/ 11730 h 24564"/>
                <a:gd name="connsiteX18" fmla="*/ 7443 w 12543"/>
                <a:gd name="connsiteY18" fmla="*/ 10626 h 24564"/>
                <a:gd name="connsiteX19" fmla="*/ 11303 w 12543"/>
                <a:gd name="connsiteY19" fmla="*/ 1104 h 24564"/>
                <a:gd name="connsiteX20" fmla="*/ 9787 w 12543"/>
                <a:gd name="connsiteY20" fmla="*/ 0 h 2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543" h="24564">
                  <a:moveTo>
                    <a:pt x="9787" y="0"/>
                  </a:moveTo>
                  <a:lnTo>
                    <a:pt x="6203" y="6210"/>
                  </a:lnTo>
                  <a:lnTo>
                    <a:pt x="4135" y="6486"/>
                  </a:lnTo>
                  <a:lnTo>
                    <a:pt x="6203" y="12282"/>
                  </a:lnTo>
                  <a:lnTo>
                    <a:pt x="4135" y="13524"/>
                  </a:lnTo>
                  <a:lnTo>
                    <a:pt x="2068" y="16422"/>
                  </a:lnTo>
                  <a:lnTo>
                    <a:pt x="0" y="20976"/>
                  </a:lnTo>
                  <a:lnTo>
                    <a:pt x="5238" y="24564"/>
                  </a:lnTo>
                  <a:lnTo>
                    <a:pt x="7443" y="22770"/>
                  </a:lnTo>
                  <a:lnTo>
                    <a:pt x="5238" y="20424"/>
                  </a:lnTo>
                  <a:lnTo>
                    <a:pt x="5238" y="16284"/>
                  </a:lnTo>
                  <a:lnTo>
                    <a:pt x="5238" y="14352"/>
                  </a:lnTo>
                  <a:lnTo>
                    <a:pt x="7443" y="13386"/>
                  </a:lnTo>
                  <a:lnTo>
                    <a:pt x="9787" y="17112"/>
                  </a:lnTo>
                  <a:lnTo>
                    <a:pt x="12544" y="15042"/>
                  </a:lnTo>
                  <a:lnTo>
                    <a:pt x="12544" y="12282"/>
                  </a:lnTo>
                  <a:lnTo>
                    <a:pt x="9373" y="14490"/>
                  </a:lnTo>
                  <a:lnTo>
                    <a:pt x="9373" y="11730"/>
                  </a:lnTo>
                  <a:lnTo>
                    <a:pt x="7443" y="10626"/>
                  </a:lnTo>
                  <a:lnTo>
                    <a:pt x="11303" y="1104"/>
                  </a:lnTo>
                  <a:lnTo>
                    <a:pt x="978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1" name="Freeform 283">
              <a:extLst>
                <a:ext uri="{FF2B5EF4-FFF2-40B4-BE49-F238E27FC236}">
                  <a16:creationId xmlns:a16="http://schemas.microsoft.com/office/drawing/2014/main" id="{2020F764-3C33-5FEF-0FE0-2BCC89AB9F06}"/>
                </a:ext>
              </a:extLst>
            </p:cNvPr>
            <p:cNvSpPr/>
            <p:nvPr/>
          </p:nvSpPr>
          <p:spPr>
            <a:xfrm>
              <a:off x="4829625" y="4070278"/>
              <a:ext cx="21641" cy="4002"/>
            </a:xfrm>
            <a:custGeom>
              <a:avLst/>
              <a:gdLst>
                <a:gd name="connsiteX0" fmla="*/ 8822 w 21641"/>
                <a:gd name="connsiteY0" fmla="*/ 0 h 4002"/>
                <a:gd name="connsiteX1" fmla="*/ 6065 w 21641"/>
                <a:gd name="connsiteY1" fmla="*/ 0 h 4002"/>
                <a:gd name="connsiteX2" fmla="*/ 0 w 21641"/>
                <a:gd name="connsiteY2" fmla="*/ 0 h 4002"/>
                <a:gd name="connsiteX3" fmla="*/ 7306 w 21641"/>
                <a:gd name="connsiteY3" fmla="*/ 4002 h 4002"/>
                <a:gd name="connsiteX4" fmla="*/ 8822 w 21641"/>
                <a:gd name="connsiteY4" fmla="*/ 1518 h 4002"/>
                <a:gd name="connsiteX5" fmla="*/ 17230 w 21641"/>
                <a:gd name="connsiteY5" fmla="*/ 3036 h 4002"/>
                <a:gd name="connsiteX6" fmla="*/ 21641 w 21641"/>
                <a:gd name="connsiteY6" fmla="*/ 0 h 4002"/>
                <a:gd name="connsiteX7" fmla="*/ 16127 w 21641"/>
                <a:gd name="connsiteY7" fmla="*/ 966 h 4002"/>
                <a:gd name="connsiteX8" fmla="*/ 8822 w 21641"/>
                <a:gd name="connsiteY8" fmla="*/ 0 h 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1" h="4002">
                  <a:moveTo>
                    <a:pt x="8822" y="0"/>
                  </a:moveTo>
                  <a:lnTo>
                    <a:pt x="6065" y="0"/>
                  </a:lnTo>
                  <a:lnTo>
                    <a:pt x="0" y="0"/>
                  </a:lnTo>
                  <a:lnTo>
                    <a:pt x="7306" y="4002"/>
                  </a:lnTo>
                  <a:lnTo>
                    <a:pt x="8822" y="1518"/>
                  </a:lnTo>
                  <a:lnTo>
                    <a:pt x="17230" y="3036"/>
                  </a:lnTo>
                  <a:lnTo>
                    <a:pt x="21641" y="0"/>
                  </a:lnTo>
                  <a:lnTo>
                    <a:pt x="16127" y="966"/>
                  </a:lnTo>
                  <a:lnTo>
                    <a:pt x="882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2" name="Freeform 284">
              <a:extLst>
                <a:ext uri="{FF2B5EF4-FFF2-40B4-BE49-F238E27FC236}">
                  <a16:creationId xmlns:a16="http://schemas.microsoft.com/office/drawing/2014/main" id="{A8F3A59D-12AF-2A5F-CCA7-4B69092BA1DE}"/>
                </a:ext>
              </a:extLst>
            </p:cNvPr>
            <p:cNvSpPr/>
            <p:nvPr/>
          </p:nvSpPr>
          <p:spPr>
            <a:xfrm>
              <a:off x="3429432" y="3060105"/>
              <a:ext cx="4135" cy="4553"/>
            </a:xfrm>
            <a:custGeom>
              <a:avLst/>
              <a:gdLst>
                <a:gd name="connsiteX0" fmla="*/ 4135 w 4135"/>
                <a:gd name="connsiteY0" fmla="*/ 1242 h 4553"/>
                <a:gd name="connsiteX1" fmla="*/ 2343 w 4135"/>
                <a:gd name="connsiteY1" fmla="*/ 0 h 4553"/>
                <a:gd name="connsiteX2" fmla="*/ 0 w 4135"/>
                <a:gd name="connsiteY2" fmla="*/ 0 h 4553"/>
                <a:gd name="connsiteX3" fmla="*/ 4135 w 4135"/>
                <a:gd name="connsiteY3" fmla="*/ 4554 h 4553"/>
                <a:gd name="connsiteX4" fmla="*/ 4135 w 4135"/>
                <a:gd name="connsiteY4" fmla="*/ 1242 h 4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4553">
                  <a:moveTo>
                    <a:pt x="4135" y="1242"/>
                  </a:moveTo>
                  <a:lnTo>
                    <a:pt x="2343" y="0"/>
                  </a:lnTo>
                  <a:lnTo>
                    <a:pt x="0" y="0"/>
                  </a:lnTo>
                  <a:lnTo>
                    <a:pt x="4135" y="4554"/>
                  </a:lnTo>
                  <a:lnTo>
                    <a:pt x="4135"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3" name="Freeform 285">
              <a:extLst>
                <a:ext uri="{FF2B5EF4-FFF2-40B4-BE49-F238E27FC236}">
                  <a16:creationId xmlns:a16="http://schemas.microsoft.com/office/drawing/2014/main" id="{8DD17B9E-98B3-378A-4649-ED26E7F239B5}"/>
                </a:ext>
              </a:extLst>
            </p:cNvPr>
            <p:cNvSpPr/>
            <p:nvPr/>
          </p:nvSpPr>
          <p:spPr>
            <a:xfrm>
              <a:off x="3419369" y="3011391"/>
              <a:ext cx="4548" cy="7038"/>
            </a:xfrm>
            <a:custGeom>
              <a:avLst/>
              <a:gdLst>
                <a:gd name="connsiteX0" fmla="*/ 4549 w 4548"/>
                <a:gd name="connsiteY0" fmla="*/ 3726 h 7038"/>
                <a:gd name="connsiteX1" fmla="*/ 4549 w 4548"/>
                <a:gd name="connsiteY1" fmla="*/ 0 h 7038"/>
                <a:gd name="connsiteX2" fmla="*/ 827 w 4548"/>
                <a:gd name="connsiteY2" fmla="*/ 0 h 7038"/>
                <a:gd name="connsiteX3" fmla="*/ 0 w 4548"/>
                <a:gd name="connsiteY3" fmla="*/ 3588 h 7038"/>
                <a:gd name="connsiteX4" fmla="*/ 2343 w 4548"/>
                <a:gd name="connsiteY4" fmla="*/ 7038 h 7038"/>
                <a:gd name="connsiteX5" fmla="*/ 4549 w 4548"/>
                <a:gd name="connsiteY5" fmla="*/ 3726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 h="7038">
                  <a:moveTo>
                    <a:pt x="4549" y="3726"/>
                  </a:moveTo>
                  <a:lnTo>
                    <a:pt x="4549" y="0"/>
                  </a:lnTo>
                  <a:lnTo>
                    <a:pt x="827" y="0"/>
                  </a:lnTo>
                  <a:lnTo>
                    <a:pt x="0" y="3588"/>
                  </a:lnTo>
                  <a:lnTo>
                    <a:pt x="2343" y="7038"/>
                  </a:lnTo>
                  <a:lnTo>
                    <a:pt x="4549" y="37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4" name="Freeform 286">
              <a:extLst>
                <a:ext uri="{FF2B5EF4-FFF2-40B4-BE49-F238E27FC236}">
                  <a16:creationId xmlns:a16="http://schemas.microsoft.com/office/drawing/2014/main" id="{A0A4C161-B0CC-4059-4597-F429580B7934}"/>
                </a:ext>
              </a:extLst>
            </p:cNvPr>
            <p:cNvSpPr/>
            <p:nvPr/>
          </p:nvSpPr>
          <p:spPr>
            <a:xfrm>
              <a:off x="3382290" y="3071836"/>
              <a:ext cx="11027" cy="8556"/>
            </a:xfrm>
            <a:custGeom>
              <a:avLst/>
              <a:gdLst>
                <a:gd name="connsiteX0" fmla="*/ 7857 w 11027"/>
                <a:gd name="connsiteY0" fmla="*/ 8556 h 8556"/>
                <a:gd name="connsiteX1" fmla="*/ 7857 w 11027"/>
                <a:gd name="connsiteY1" fmla="*/ 6210 h 8556"/>
                <a:gd name="connsiteX2" fmla="*/ 5514 w 11027"/>
                <a:gd name="connsiteY2" fmla="*/ 6210 h 8556"/>
                <a:gd name="connsiteX3" fmla="*/ 11027 w 11027"/>
                <a:gd name="connsiteY3" fmla="*/ 1104 h 8556"/>
                <a:gd name="connsiteX4" fmla="*/ 10062 w 11027"/>
                <a:gd name="connsiteY4" fmla="*/ 0 h 8556"/>
                <a:gd name="connsiteX5" fmla="*/ 5514 w 11027"/>
                <a:gd name="connsiteY5" fmla="*/ 3036 h 8556"/>
                <a:gd name="connsiteX6" fmla="*/ 2068 w 11027"/>
                <a:gd name="connsiteY6" fmla="*/ 2484 h 8556"/>
                <a:gd name="connsiteX7" fmla="*/ 0 w 11027"/>
                <a:gd name="connsiteY7" fmla="*/ 5796 h 8556"/>
                <a:gd name="connsiteX8" fmla="*/ 4135 w 11027"/>
                <a:gd name="connsiteY8" fmla="*/ 8556 h 8556"/>
                <a:gd name="connsiteX9" fmla="*/ 7857 w 11027"/>
                <a:gd name="connsiteY9" fmla="*/ 8556 h 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27" h="8556">
                  <a:moveTo>
                    <a:pt x="7857" y="8556"/>
                  </a:moveTo>
                  <a:lnTo>
                    <a:pt x="7857" y="6210"/>
                  </a:lnTo>
                  <a:lnTo>
                    <a:pt x="5514" y="6210"/>
                  </a:lnTo>
                  <a:lnTo>
                    <a:pt x="11027" y="1104"/>
                  </a:lnTo>
                  <a:lnTo>
                    <a:pt x="10062" y="0"/>
                  </a:lnTo>
                  <a:lnTo>
                    <a:pt x="5514" y="3036"/>
                  </a:lnTo>
                  <a:lnTo>
                    <a:pt x="2068" y="2484"/>
                  </a:lnTo>
                  <a:lnTo>
                    <a:pt x="0" y="5796"/>
                  </a:lnTo>
                  <a:lnTo>
                    <a:pt x="4135" y="8556"/>
                  </a:lnTo>
                  <a:lnTo>
                    <a:pt x="7857" y="85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5" name="Freeform 287">
              <a:extLst>
                <a:ext uri="{FF2B5EF4-FFF2-40B4-BE49-F238E27FC236}">
                  <a16:creationId xmlns:a16="http://schemas.microsoft.com/office/drawing/2014/main" id="{680D0C06-F556-FB13-DAD3-8117D075E68F}"/>
                </a:ext>
              </a:extLst>
            </p:cNvPr>
            <p:cNvSpPr/>
            <p:nvPr/>
          </p:nvSpPr>
          <p:spPr>
            <a:xfrm>
              <a:off x="3379119" y="3087292"/>
              <a:ext cx="7305" cy="9798"/>
            </a:xfrm>
            <a:custGeom>
              <a:avLst/>
              <a:gdLst>
                <a:gd name="connsiteX0" fmla="*/ 4135 w 7305"/>
                <a:gd name="connsiteY0" fmla="*/ 9798 h 9798"/>
                <a:gd name="connsiteX1" fmla="*/ 7306 w 7305"/>
                <a:gd name="connsiteY1" fmla="*/ 6072 h 9798"/>
                <a:gd name="connsiteX2" fmla="*/ 6341 w 7305"/>
                <a:gd name="connsiteY2" fmla="*/ 4278 h 9798"/>
                <a:gd name="connsiteX3" fmla="*/ 5238 w 7305"/>
                <a:gd name="connsiteY3" fmla="*/ 0 h 9798"/>
                <a:gd name="connsiteX4" fmla="*/ 0 w 7305"/>
                <a:gd name="connsiteY4" fmla="*/ 5796 h 9798"/>
                <a:gd name="connsiteX5" fmla="*/ 4135 w 7305"/>
                <a:gd name="connsiteY5" fmla="*/ 7038 h 9798"/>
                <a:gd name="connsiteX6" fmla="*/ 4135 w 7305"/>
                <a:gd name="connsiteY6" fmla="*/ 9798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5" h="9798">
                  <a:moveTo>
                    <a:pt x="4135" y="9798"/>
                  </a:moveTo>
                  <a:lnTo>
                    <a:pt x="7306" y="6072"/>
                  </a:lnTo>
                  <a:lnTo>
                    <a:pt x="6341" y="4278"/>
                  </a:lnTo>
                  <a:lnTo>
                    <a:pt x="5238" y="0"/>
                  </a:lnTo>
                  <a:lnTo>
                    <a:pt x="0" y="5796"/>
                  </a:lnTo>
                  <a:lnTo>
                    <a:pt x="4135" y="7038"/>
                  </a:lnTo>
                  <a:lnTo>
                    <a:pt x="4135" y="97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6" name="Freeform 288">
              <a:extLst>
                <a:ext uri="{FF2B5EF4-FFF2-40B4-BE49-F238E27FC236}">
                  <a16:creationId xmlns:a16="http://schemas.microsoft.com/office/drawing/2014/main" id="{C3F700CA-1D7E-013D-4470-00684CA50516}"/>
                </a:ext>
              </a:extLst>
            </p:cNvPr>
            <p:cNvSpPr/>
            <p:nvPr/>
          </p:nvSpPr>
          <p:spPr>
            <a:xfrm>
              <a:off x="4549256" y="3785857"/>
              <a:ext cx="3721" cy="8142"/>
            </a:xfrm>
            <a:custGeom>
              <a:avLst/>
              <a:gdLst>
                <a:gd name="connsiteX0" fmla="*/ 0 w 3721"/>
                <a:gd name="connsiteY0" fmla="*/ 6072 h 8142"/>
                <a:gd name="connsiteX1" fmla="*/ 1378 w 3721"/>
                <a:gd name="connsiteY1" fmla="*/ 8142 h 8142"/>
                <a:gd name="connsiteX2" fmla="*/ 3722 w 3721"/>
                <a:gd name="connsiteY2" fmla="*/ 966 h 8142"/>
                <a:gd name="connsiteX3" fmla="*/ 1378 w 3721"/>
                <a:gd name="connsiteY3" fmla="*/ 0 h 8142"/>
                <a:gd name="connsiteX4" fmla="*/ 0 w 3721"/>
                <a:gd name="connsiteY4" fmla="*/ 6072 h 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8142">
                  <a:moveTo>
                    <a:pt x="0" y="6072"/>
                  </a:moveTo>
                  <a:lnTo>
                    <a:pt x="1378" y="8142"/>
                  </a:lnTo>
                  <a:lnTo>
                    <a:pt x="3722" y="966"/>
                  </a:lnTo>
                  <a:lnTo>
                    <a:pt x="1378" y="0"/>
                  </a:lnTo>
                  <a:lnTo>
                    <a:pt x="0" y="607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7" name="Freeform 289">
              <a:extLst>
                <a:ext uri="{FF2B5EF4-FFF2-40B4-BE49-F238E27FC236}">
                  <a16:creationId xmlns:a16="http://schemas.microsoft.com/office/drawing/2014/main" id="{D6B0122B-3B96-87E2-5F80-E70A598C7A7D}"/>
                </a:ext>
              </a:extLst>
            </p:cNvPr>
            <p:cNvSpPr/>
            <p:nvPr/>
          </p:nvSpPr>
          <p:spPr>
            <a:xfrm>
              <a:off x="3197858" y="2999799"/>
              <a:ext cx="2894" cy="4140"/>
            </a:xfrm>
            <a:custGeom>
              <a:avLst/>
              <a:gdLst>
                <a:gd name="connsiteX0" fmla="*/ 2895 w 2894"/>
                <a:gd name="connsiteY0" fmla="*/ 0 h 4140"/>
                <a:gd name="connsiteX1" fmla="*/ 0 w 2894"/>
                <a:gd name="connsiteY1" fmla="*/ 2070 h 4140"/>
                <a:gd name="connsiteX2" fmla="*/ 0 w 2894"/>
                <a:gd name="connsiteY2" fmla="*/ 4140 h 4140"/>
                <a:gd name="connsiteX3" fmla="*/ 2895 w 2894"/>
                <a:gd name="connsiteY3" fmla="*/ 4140 h 4140"/>
                <a:gd name="connsiteX4" fmla="*/ 2895 w 2894"/>
                <a:gd name="connsiteY4" fmla="*/ 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4140">
                  <a:moveTo>
                    <a:pt x="2895" y="0"/>
                  </a:moveTo>
                  <a:lnTo>
                    <a:pt x="0" y="2070"/>
                  </a:lnTo>
                  <a:lnTo>
                    <a:pt x="0" y="4140"/>
                  </a:lnTo>
                  <a:lnTo>
                    <a:pt x="2895" y="4140"/>
                  </a:lnTo>
                  <a:lnTo>
                    <a:pt x="289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8" name="Freeform 290">
              <a:extLst>
                <a:ext uri="{FF2B5EF4-FFF2-40B4-BE49-F238E27FC236}">
                  <a16:creationId xmlns:a16="http://schemas.microsoft.com/office/drawing/2014/main" id="{7A614A47-1CB4-2B86-3CA5-FF80174804F7}"/>
                </a:ext>
              </a:extLst>
            </p:cNvPr>
            <p:cNvSpPr/>
            <p:nvPr/>
          </p:nvSpPr>
          <p:spPr>
            <a:xfrm>
              <a:off x="3425986" y="3211769"/>
              <a:ext cx="8684" cy="4968"/>
            </a:xfrm>
            <a:custGeom>
              <a:avLst/>
              <a:gdLst>
                <a:gd name="connsiteX0" fmla="*/ 3446 w 8684"/>
                <a:gd name="connsiteY0" fmla="*/ 4968 h 4968"/>
                <a:gd name="connsiteX1" fmla="*/ 7581 w 8684"/>
                <a:gd name="connsiteY1" fmla="*/ 2898 h 4968"/>
                <a:gd name="connsiteX2" fmla="*/ 8684 w 8684"/>
                <a:gd name="connsiteY2" fmla="*/ 0 h 4968"/>
                <a:gd name="connsiteX3" fmla="*/ 6754 w 8684"/>
                <a:gd name="connsiteY3" fmla="*/ 0 h 4968"/>
                <a:gd name="connsiteX4" fmla="*/ 4273 w 8684"/>
                <a:gd name="connsiteY4" fmla="*/ 2484 h 4968"/>
                <a:gd name="connsiteX5" fmla="*/ 2205 w 8684"/>
                <a:gd name="connsiteY5" fmla="*/ 2484 h 4968"/>
                <a:gd name="connsiteX6" fmla="*/ 0 w 8684"/>
                <a:gd name="connsiteY6" fmla="*/ 3726 h 4968"/>
                <a:gd name="connsiteX7" fmla="*/ 3446 w 8684"/>
                <a:gd name="connsiteY7" fmla="*/ 4968 h 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84" h="4968">
                  <a:moveTo>
                    <a:pt x="3446" y="4968"/>
                  </a:moveTo>
                  <a:lnTo>
                    <a:pt x="7581" y="2898"/>
                  </a:lnTo>
                  <a:lnTo>
                    <a:pt x="8684" y="0"/>
                  </a:lnTo>
                  <a:lnTo>
                    <a:pt x="6754" y="0"/>
                  </a:lnTo>
                  <a:lnTo>
                    <a:pt x="4273" y="2484"/>
                  </a:lnTo>
                  <a:lnTo>
                    <a:pt x="2205" y="2484"/>
                  </a:lnTo>
                  <a:lnTo>
                    <a:pt x="0" y="3726"/>
                  </a:lnTo>
                  <a:lnTo>
                    <a:pt x="3446"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89" name="Freeform 291">
              <a:extLst>
                <a:ext uri="{FF2B5EF4-FFF2-40B4-BE49-F238E27FC236}">
                  <a16:creationId xmlns:a16="http://schemas.microsoft.com/office/drawing/2014/main" id="{842EA1C6-D9DD-D2B1-66FA-0182646E51A0}"/>
                </a:ext>
              </a:extLst>
            </p:cNvPr>
            <p:cNvSpPr/>
            <p:nvPr/>
          </p:nvSpPr>
          <p:spPr>
            <a:xfrm>
              <a:off x="3161685" y="2922242"/>
              <a:ext cx="81522" cy="57132"/>
            </a:xfrm>
            <a:custGeom>
              <a:avLst/>
              <a:gdLst>
                <a:gd name="connsiteX0" fmla="*/ 55609 w 81522"/>
                <a:gd name="connsiteY0" fmla="*/ 40020 h 57132"/>
                <a:gd name="connsiteX1" fmla="*/ 58779 w 81522"/>
                <a:gd name="connsiteY1" fmla="*/ 33396 h 57132"/>
                <a:gd name="connsiteX2" fmla="*/ 66498 w 81522"/>
                <a:gd name="connsiteY2" fmla="*/ 33396 h 57132"/>
                <a:gd name="connsiteX3" fmla="*/ 70220 w 81522"/>
                <a:gd name="connsiteY3" fmla="*/ 37122 h 57132"/>
                <a:gd name="connsiteX4" fmla="*/ 73804 w 81522"/>
                <a:gd name="connsiteY4" fmla="*/ 32844 h 57132"/>
                <a:gd name="connsiteX5" fmla="*/ 75596 w 81522"/>
                <a:gd name="connsiteY5" fmla="*/ 26772 h 57132"/>
                <a:gd name="connsiteX6" fmla="*/ 79731 w 81522"/>
                <a:gd name="connsiteY6" fmla="*/ 23460 h 57132"/>
                <a:gd name="connsiteX7" fmla="*/ 79731 w 81522"/>
                <a:gd name="connsiteY7" fmla="*/ 20838 h 57132"/>
                <a:gd name="connsiteX8" fmla="*/ 76009 w 81522"/>
                <a:gd name="connsiteY8" fmla="*/ 20976 h 57132"/>
                <a:gd name="connsiteX9" fmla="*/ 76009 w 81522"/>
                <a:gd name="connsiteY9" fmla="*/ 19596 h 57132"/>
                <a:gd name="connsiteX10" fmla="*/ 79731 w 81522"/>
                <a:gd name="connsiteY10" fmla="*/ 18768 h 57132"/>
                <a:gd name="connsiteX11" fmla="*/ 81523 w 81522"/>
                <a:gd name="connsiteY11" fmla="*/ 16008 h 57132"/>
                <a:gd name="connsiteX12" fmla="*/ 78628 w 81522"/>
                <a:gd name="connsiteY12" fmla="*/ 16008 h 57132"/>
                <a:gd name="connsiteX13" fmla="*/ 79593 w 81522"/>
                <a:gd name="connsiteY13" fmla="*/ 11316 h 57132"/>
                <a:gd name="connsiteX14" fmla="*/ 77663 w 81522"/>
                <a:gd name="connsiteY14" fmla="*/ 10488 h 57132"/>
                <a:gd name="connsiteX15" fmla="*/ 74906 w 81522"/>
                <a:gd name="connsiteY15" fmla="*/ 14076 h 57132"/>
                <a:gd name="connsiteX16" fmla="*/ 71736 w 81522"/>
                <a:gd name="connsiteY16" fmla="*/ 18630 h 57132"/>
                <a:gd name="connsiteX17" fmla="*/ 60709 w 81522"/>
                <a:gd name="connsiteY17" fmla="*/ 18768 h 57132"/>
                <a:gd name="connsiteX18" fmla="*/ 52990 w 81522"/>
                <a:gd name="connsiteY18" fmla="*/ 17250 h 57132"/>
                <a:gd name="connsiteX19" fmla="*/ 50095 w 81522"/>
                <a:gd name="connsiteY19" fmla="*/ 16836 h 57132"/>
                <a:gd name="connsiteX20" fmla="*/ 59468 w 81522"/>
                <a:gd name="connsiteY20" fmla="*/ 8004 h 57132"/>
                <a:gd name="connsiteX21" fmla="*/ 62639 w 81522"/>
                <a:gd name="connsiteY21" fmla="*/ 5658 h 57132"/>
                <a:gd name="connsiteX22" fmla="*/ 62639 w 81522"/>
                <a:gd name="connsiteY22" fmla="*/ 3312 h 57132"/>
                <a:gd name="connsiteX23" fmla="*/ 56987 w 81522"/>
                <a:gd name="connsiteY23" fmla="*/ 0 h 57132"/>
                <a:gd name="connsiteX24" fmla="*/ 49130 w 81522"/>
                <a:gd name="connsiteY24" fmla="*/ 2760 h 57132"/>
                <a:gd name="connsiteX25" fmla="*/ 42100 w 81522"/>
                <a:gd name="connsiteY25" fmla="*/ 4692 h 57132"/>
                <a:gd name="connsiteX26" fmla="*/ 36862 w 81522"/>
                <a:gd name="connsiteY26" fmla="*/ 9384 h 57132"/>
                <a:gd name="connsiteX27" fmla="*/ 24043 w 81522"/>
                <a:gd name="connsiteY27" fmla="*/ 13662 h 57132"/>
                <a:gd name="connsiteX28" fmla="*/ 19081 w 81522"/>
                <a:gd name="connsiteY28" fmla="*/ 16008 h 57132"/>
                <a:gd name="connsiteX29" fmla="*/ 13429 w 81522"/>
                <a:gd name="connsiteY29" fmla="*/ 19320 h 57132"/>
                <a:gd name="connsiteX30" fmla="*/ 9156 w 81522"/>
                <a:gd name="connsiteY30" fmla="*/ 19320 h 57132"/>
                <a:gd name="connsiteX31" fmla="*/ 7640 w 81522"/>
                <a:gd name="connsiteY31" fmla="*/ 20424 h 57132"/>
                <a:gd name="connsiteX32" fmla="*/ 5296 w 81522"/>
                <a:gd name="connsiteY32" fmla="*/ 21114 h 57132"/>
                <a:gd name="connsiteX33" fmla="*/ 334 w 81522"/>
                <a:gd name="connsiteY33" fmla="*/ 22494 h 57132"/>
                <a:gd name="connsiteX34" fmla="*/ 2953 w 81522"/>
                <a:gd name="connsiteY34" fmla="*/ 28152 h 57132"/>
                <a:gd name="connsiteX35" fmla="*/ 6813 w 81522"/>
                <a:gd name="connsiteY35" fmla="*/ 28152 h 57132"/>
                <a:gd name="connsiteX36" fmla="*/ 6813 w 81522"/>
                <a:gd name="connsiteY36" fmla="*/ 24564 h 57132"/>
                <a:gd name="connsiteX37" fmla="*/ 10121 w 81522"/>
                <a:gd name="connsiteY37" fmla="*/ 23322 h 57132"/>
                <a:gd name="connsiteX38" fmla="*/ 11361 w 81522"/>
                <a:gd name="connsiteY38" fmla="*/ 24702 h 57132"/>
                <a:gd name="connsiteX39" fmla="*/ 14118 w 81522"/>
                <a:gd name="connsiteY39" fmla="*/ 24702 h 57132"/>
                <a:gd name="connsiteX40" fmla="*/ 22802 w 81522"/>
                <a:gd name="connsiteY40" fmla="*/ 25530 h 57132"/>
                <a:gd name="connsiteX41" fmla="*/ 30521 w 81522"/>
                <a:gd name="connsiteY41" fmla="*/ 20424 h 57132"/>
                <a:gd name="connsiteX42" fmla="*/ 39205 w 81522"/>
                <a:gd name="connsiteY42" fmla="*/ 24564 h 57132"/>
                <a:gd name="connsiteX43" fmla="*/ 39619 w 81522"/>
                <a:gd name="connsiteY43" fmla="*/ 30084 h 57132"/>
                <a:gd name="connsiteX44" fmla="*/ 28592 w 81522"/>
                <a:gd name="connsiteY44" fmla="*/ 28566 h 57132"/>
                <a:gd name="connsiteX45" fmla="*/ 28592 w 81522"/>
                <a:gd name="connsiteY45" fmla="*/ 30498 h 57132"/>
                <a:gd name="connsiteX46" fmla="*/ 25283 w 81522"/>
                <a:gd name="connsiteY46" fmla="*/ 40849 h 57132"/>
                <a:gd name="connsiteX47" fmla="*/ 18667 w 81522"/>
                <a:gd name="connsiteY47" fmla="*/ 48853 h 57132"/>
                <a:gd name="connsiteX48" fmla="*/ 17840 w 81522"/>
                <a:gd name="connsiteY48" fmla="*/ 51061 h 57132"/>
                <a:gd name="connsiteX49" fmla="*/ 34381 w 81522"/>
                <a:gd name="connsiteY49" fmla="*/ 55201 h 57132"/>
                <a:gd name="connsiteX50" fmla="*/ 38103 w 81522"/>
                <a:gd name="connsiteY50" fmla="*/ 50095 h 57132"/>
                <a:gd name="connsiteX51" fmla="*/ 49681 w 81522"/>
                <a:gd name="connsiteY51" fmla="*/ 38502 h 57132"/>
                <a:gd name="connsiteX52" fmla="*/ 45546 w 81522"/>
                <a:gd name="connsiteY52" fmla="*/ 50647 h 57132"/>
                <a:gd name="connsiteX53" fmla="*/ 40997 w 81522"/>
                <a:gd name="connsiteY53" fmla="*/ 54787 h 57132"/>
                <a:gd name="connsiteX54" fmla="*/ 39619 w 81522"/>
                <a:gd name="connsiteY54" fmla="*/ 57133 h 57132"/>
                <a:gd name="connsiteX55" fmla="*/ 43754 w 81522"/>
                <a:gd name="connsiteY55" fmla="*/ 57133 h 57132"/>
                <a:gd name="connsiteX56" fmla="*/ 53954 w 81522"/>
                <a:gd name="connsiteY56" fmla="*/ 48439 h 57132"/>
                <a:gd name="connsiteX57" fmla="*/ 57814 w 81522"/>
                <a:gd name="connsiteY57" fmla="*/ 44575 h 57132"/>
                <a:gd name="connsiteX58" fmla="*/ 60157 w 81522"/>
                <a:gd name="connsiteY58" fmla="*/ 45541 h 57132"/>
                <a:gd name="connsiteX59" fmla="*/ 60709 w 81522"/>
                <a:gd name="connsiteY59" fmla="*/ 44023 h 57132"/>
                <a:gd name="connsiteX60" fmla="*/ 59468 w 81522"/>
                <a:gd name="connsiteY60" fmla="*/ 41401 h 57132"/>
                <a:gd name="connsiteX61" fmla="*/ 55884 w 81522"/>
                <a:gd name="connsiteY61" fmla="*/ 39883 h 5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81522" h="57132">
                  <a:moveTo>
                    <a:pt x="55609" y="40020"/>
                  </a:moveTo>
                  <a:lnTo>
                    <a:pt x="58779" y="33396"/>
                  </a:lnTo>
                  <a:lnTo>
                    <a:pt x="66498" y="33396"/>
                  </a:lnTo>
                  <a:cubicBezTo>
                    <a:pt x="66498" y="33396"/>
                    <a:pt x="70220" y="37122"/>
                    <a:pt x="70220" y="37122"/>
                  </a:cubicBezTo>
                  <a:lnTo>
                    <a:pt x="73804" y="32844"/>
                  </a:lnTo>
                  <a:lnTo>
                    <a:pt x="75596" y="26772"/>
                  </a:lnTo>
                  <a:cubicBezTo>
                    <a:pt x="76009" y="23874"/>
                    <a:pt x="79731" y="23460"/>
                    <a:pt x="79731" y="23460"/>
                  </a:cubicBezTo>
                  <a:lnTo>
                    <a:pt x="79731" y="20838"/>
                  </a:lnTo>
                  <a:cubicBezTo>
                    <a:pt x="79731" y="20838"/>
                    <a:pt x="76009" y="20976"/>
                    <a:pt x="76009" y="20976"/>
                  </a:cubicBezTo>
                  <a:lnTo>
                    <a:pt x="76009" y="19596"/>
                  </a:lnTo>
                  <a:cubicBezTo>
                    <a:pt x="76009" y="19596"/>
                    <a:pt x="79731" y="18768"/>
                    <a:pt x="79731" y="18768"/>
                  </a:cubicBezTo>
                  <a:lnTo>
                    <a:pt x="81523" y="16008"/>
                  </a:lnTo>
                  <a:lnTo>
                    <a:pt x="78628" y="16008"/>
                  </a:lnTo>
                  <a:cubicBezTo>
                    <a:pt x="78628" y="16008"/>
                    <a:pt x="79593" y="11316"/>
                    <a:pt x="79593" y="11316"/>
                  </a:cubicBezTo>
                  <a:lnTo>
                    <a:pt x="77663" y="10488"/>
                  </a:lnTo>
                  <a:lnTo>
                    <a:pt x="74906" y="14076"/>
                  </a:lnTo>
                  <a:cubicBezTo>
                    <a:pt x="74906" y="14076"/>
                    <a:pt x="76285" y="15870"/>
                    <a:pt x="71736" y="18630"/>
                  </a:cubicBezTo>
                  <a:cubicBezTo>
                    <a:pt x="67187" y="21390"/>
                    <a:pt x="60709" y="18768"/>
                    <a:pt x="60709" y="18768"/>
                  </a:cubicBezTo>
                  <a:cubicBezTo>
                    <a:pt x="56574" y="22908"/>
                    <a:pt x="52990" y="17250"/>
                    <a:pt x="52990" y="17250"/>
                  </a:cubicBezTo>
                  <a:cubicBezTo>
                    <a:pt x="51336" y="23184"/>
                    <a:pt x="50095" y="16836"/>
                    <a:pt x="50095" y="16836"/>
                  </a:cubicBezTo>
                  <a:cubicBezTo>
                    <a:pt x="50095" y="13524"/>
                    <a:pt x="59468" y="8004"/>
                    <a:pt x="59468" y="8004"/>
                  </a:cubicBezTo>
                  <a:lnTo>
                    <a:pt x="62639" y="5658"/>
                  </a:lnTo>
                  <a:lnTo>
                    <a:pt x="62639" y="3312"/>
                  </a:lnTo>
                  <a:lnTo>
                    <a:pt x="56987" y="0"/>
                  </a:lnTo>
                  <a:cubicBezTo>
                    <a:pt x="54368" y="1932"/>
                    <a:pt x="49130" y="2760"/>
                    <a:pt x="49130" y="2760"/>
                  </a:cubicBezTo>
                  <a:cubicBezTo>
                    <a:pt x="45822" y="6348"/>
                    <a:pt x="42100" y="4692"/>
                    <a:pt x="42100" y="4692"/>
                  </a:cubicBezTo>
                  <a:cubicBezTo>
                    <a:pt x="40722" y="10764"/>
                    <a:pt x="36862" y="9384"/>
                    <a:pt x="36862" y="9384"/>
                  </a:cubicBezTo>
                  <a:cubicBezTo>
                    <a:pt x="32589" y="16422"/>
                    <a:pt x="24043" y="13662"/>
                    <a:pt x="24043" y="13662"/>
                  </a:cubicBezTo>
                  <a:cubicBezTo>
                    <a:pt x="22665" y="17940"/>
                    <a:pt x="19081" y="16008"/>
                    <a:pt x="19081" y="16008"/>
                  </a:cubicBezTo>
                  <a:lnTo>
                    <a:pt x="13429" y="19320"/>
                  </a:lnTo>
                  <a:lnTo>
                    <a:pt x="9156" y="19320"/>
                  </a:lnTo>
                  <a:lnTo>
                    <a:pt x="7640" y="20424"/>
                  </a:lnTo>
                  <a:lnTo>
                    <a:pt x="5296" y="21114"/>
                  </a:lnTo>
                  <a:cubicBezTo>
                    <a:pt x="5296" y="21114"/>
                    <a:pt x="1988" y="18906"/>
                    <a:pt x="334" y="22494"/>
                  </a:cubicBezTo>
                  <a:cubicBezTo>
                    <a:pt x="-1182" y="26082"/>
                    <a:pt x="2953" y="28152"/>
                    <a:pt x="2953" y="28152"/>
                  </a:cubicBezTo>
                  <a:lnTo>
                    <a:pt x="6813" y="28152"/>
                  </a:lnTo>
                  <a:lnTo>
                    <a:pt x="6813" y="24564"/>
                  </a:lnTo>
                  <a:cubicBezTo>
                    <a:pt x="6813" y="22632"/>
                    <a:pt x="10121" y="23322"/>
                    <a:pt x="10121" y="23322"/>
                  </a:cubicBezTo>
                  <a:lnTo>
                    <a:pt x="11361" y="24702"/>
                  </a:lnTo>
                  <a:lnTo>
                    <a:pt x="14118" y="24702"/>
                  </a:lnTo>
                  <a:cubicBezTo>
                    <a:pt x="18805" y="20976"/>
                    <a:pt x="22802" y="25530"/>
                    <a:pt x="22802" y="25530"/>
                  </a:cubicBezTo>
                  <a:cubicBezTo>
                    <a:pt x="21837" y="21666"/>
                    <a:pt x="23767" y="19596"/>
                    <a:pt x="30521" y="20424"/>
                  </a:cubicBezTo>
                  <a:cubicBezTo>
                    <a:pt x="37138" y="21252"/>
                    <a:pt x="39205" y="24564"/>
                    <a:pt x="39205" y="24564"/>
                  </a:cubicBezTo>
                  <a:cubicBezTo>
                    <a:pt x="44443" y="23598"/>
                    <a:pt x="40997" y="29532"/>
                    <a:pt x="39619" y="30084"/>
                  </a:cubicBezTo>
                  <a:cubicBezTo>
                    <a:pt x="38241" y="30636"/>
                    <a:pt x="28592" y="28566"/>
                    <a:pt x="28592" y="28566"/>
                  </a:cubicBezTo>
                  <a:lnTo>
                    <a:pt x="28592" y="30498"/>
                  </a:lnTo>
                  <a:cubicBezTo>
                    <a:pt x="37827" y="33672"/>
                    <a:pt x="25283" y="40849"/>
                    <a:pt x="25283" y="40849"/>
                  </a:cubicBezTo>
                  <a:cubicBezTo>
                    <a:pt x="29143" y="48577"/>
                    <a:pt x="18667" y="48853"/>
                    <a:pt x="18667" y="48853"/>
                  </a:cubicBezTo>
                  <a:lnTo>
                    <a:pt x="17840" y="51061"/>
                  </a:lnTo>
                  <a:cubicBezTo>
                    <a:pt x="29832" y="51613"/>
                    <a:pt x="34381" y="55201"/>
                    <a:pt x="34381" y="55201"/>
                  </a:cubicBezTo>
                  <a:cubicBezTo>
                    <a:pt x="34519" y="52993"/>
                    <a:pt x="38103" y="50095"/>
                    <a:pt x="38103" y="50095"/>
                  </a:cubicBezTo>
                  <a:cubicBezTo>
                    <a:pt x="38103" y="50095"/>
                    <a:pt x="43754" y="32430"/>
                    <a:pt x="49681" y="38502"/>
                  </a:cubicBezTo>
                  <a:cubicBezTo>
                    <a:pt x="55609" y="44575"/>
                    <a:pt x="45546" y="50647"/>
                    <a:pt x="45546" y="50647"/>
                  </a:cubicBezTo>
                  <a:cubicBezTo>
                    <a:pt x="44030" y="55891"/>
                    <a:pt x="40997" y="54787"/>
                    <a:pt x="40997" y="54787"/>
                  </a:cubicBezTo>
                  <a:lnTo>
                    <a:pt x="39619" y="57133"/>
                  </a:lnTo>
                  <a:lnTo>
                    <a:pt x="43754" y="57133"/>
                  </a:lnTo>
                  <a:lnTo>
                    <a:pt x="53954" y="48439"/>
                  </a:lnTo>
                  <a:lnTo>
                    <a:pt x="57814" y="44575"/>
                  </a:lnTo>
                  <a:lnTo>
                    <a:pt x="60157" y="45541"/>
                  </a:lnTo>
                  <a:lnTo>
                    <a:pt x="60709" y="44023"/>
                  </a:lnTo>
                  <a:lnTo>
                    <a:pt x="59468" y="41401"/>
                  </a:lnTo>
                  <a:lnTo>
                    <a:pt x="55884" y="3988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0" name="Freeform 292">
              <a:extLst>
                <a:ext uri="{FF2B5EF4-FFF2-40B4-BE49-F238E27FC236}">
                  <a16:creationId xmlns:a16="http://schemas.microsoft.com/office/drawing/2014/main" id="{1973FAAA-0CD2-F85E-E306-AB374DF42AB8}"/>
                </a:ext>
              </a:extLst>
            </p:cNvPr>
            <p:cNvSpPr/>
            <p:nvPr/>
          </p:nvSpPr>
          <p:spPr>
            <a:xfrm>
              <a:off x="3390974" y="3032091"/>
              <a:ext cx="4824" cy="10350"/>
            </a:xfrm>
            <a:custGeom>
              <a:avLst/>
              <a:gdLst>
                <a:gd name="connsiteX0" fmla="*/ 1378 w 4824"/>
                <a:gd name="connsiteY0" fmla="*/ 10350 h 10350"/>
                <a:gd name="connsiteX1" fmla="*/ 4824 w 4824"/>
                <a:gd name="connsiteY1" fmla="*/ 3864 h 10350"/>
                <a:gd name="connsiteX2" fmla="*/ 4824 w 4824"/>
                <a:gd name="connsiteY2" fmla="*/ 0 h 10350"/>
                <a:gd name="connsiteX3" fmla="*/ 1378 w 4824"/>
                <a:gd name="connsiteY3" fmla="*/ 828 h 10350"/>
                <a:gd name="connsiteX4" fmla="*/ 2343 w 4824"/>
                <a:gd name="connsiteY4" fmla="*/ 3864 h 10350"/>
                <a:gd name="connsiteX5" fmla="*/ 0 w 4824"/>
                <a:gd name="connsiteY5" fmla="*/ 8832 h 10350"/>
                <a:gd name="connsiteX6" fmla="*/ 1378 w 4824"/>
                <a:gd name="connsiteY6" fmla="*/ 10350 h 1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4" h="10350">
                  <a:moveTo>
                    <a:pt x="1378" y="10350"/>
                  </a:moveTo>
                  <a:lnTo>
                    <a:pt x="4824" y="3864"/>
                  </a:lnTo>
                  <a:lnTo>
                    <a:pt x="4824" y="0"/>
                  </a:lnTo>
                  <a:lnTo>
                    <a:pt x="1378" y="828"/>
                  </a:lnTo>
                  <a:lnTo>
                    <a:pt x="2343" y="3864"/>
                  </a:lnTo>
                  <a:lnTo>
                    <a:pt x="0" y="8832"/>
                  </a:lnTo>
                  <a:lnTo>
                    <a:pt x="1378" y="103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1" name="Freeform 293">
              <a:extLst>
                <a:ext uri="{FF2B5EF4-FFF2-40B4-BE49-F238E27FC236}">
                  <a16:creationId xmlns:a16="http://schemas.microsoft.com/office/drawing/2014/main" id="{B9BA0E39-B49B-75D6-FC23-E971A1EB90A9}"/>
                </a:ext>
              </a:extLst>
            </p:cNvPr>
            <p:cNvSpPr/>
            <p:nvPr/>
          </p:nvSpPr>
          <p:spPr>
            <a:xfrm>
              <a:off x="3396625" y="3072940"/>
              <a:ext cx="6065" cy="9246"/>
            </a:xfrm>
            <a:custGeom>
              <a:avLst/>
              <a:gdLst>
                <a:gd name="connsiteX0" fmla="*/ 6065 w 6065"/>
                <a:gd name="connsiteY0" fmla="*/ 0 h 9246"/>
                <a:gd name="connsiteX1" fmla="*/ 1378 w 6065"/>
                <a:gd name="connsiteY1" fmla="*/ 3174 h 9246"/>
                <a:gd name="connsiteX2" fmla="*/ 0 w 6065"/>
                <a:gd name="connsiteY2" fmla="*/ 7452 h 9246"/>
                <a:gd name="connsiteX3" fmla="*/ 2205 w 6065"/>
                <a:gd name="connsiteY3" fmla="*/ 9246 h 9246"/>
                <a:gd name="connsiteX4" fmla="*/ 6065 w 6065"/>
                <a:gd name="connsiteY4" fmla="*/ 0 h 9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 h="9246">
                  <a:moveTo>
                    <a:pt x="6065" y="0"/>
                  </a:moveTo>
                  <a:lnTo>
                    <a:pt x="1378" y="3174"/>
                  </a:lnTo>
                  <a:lnTo>
                    <a:pt x="0" y="7452"/>
                  </a:lnTo>
                  <a:lnTo>
                    <a:pt x="2205" y="9246"/>
                  </a:lnTo>
                  <a:lnTo>
                    <a:pt x="606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2" name="Freeform 294">
              <a:extLst>
                <a:ext uri="{FF2B5EF4-FFF2-40B4-BE49-F238E27FC236}">
                  <a16:creationId xmlns:a16="http://schemas.microsoft.com/office/drawing/2014/main" id="{DE0F5040-7EF4-9406-2B84-238A3DC7E4DD}"/>
                </a:ext>
              </a:extLst>
            </p:cNvPr>
            <p:cNvSpPr/>
            <p:nvPr/>
          </p:nvSpPr>
          <p:spPr>
            <a:xfrm>
              <a:off x="3407101" y="3013166"/>
              <a:ext cx="14611" cy="19752"/>
            </a:xfrm>
            <a:custGeom>
              <a:avLst/>
              <a:gdLst>
                <a:gd name="connsiteX0" fmla="*/ 6754 w 14611"/>
                <a:gd name="connsiteY0" fmla="*/ 16717 h 19752"/>
                <a:gd name="connsiteX1" fmla="*/ 7719 w 14611"/>
                <a:gd name="connsiteY1" fmla="*/ 13405 h 19752"/>
                <a:gd name="connsiteX2" fmla="*/ 10338 w 14611"/>
                <a:gd name="connsiteY2" fmla="*/ 14371 h 19752"/>
                <a:gd name="connsiteX3" fmla="*/ 10338 w 14611"/>
                <a:gd name="connsiteY3" fmla="*/ 17683 h 19752"/>
                <a:gd name="connsiteX4" fmla="*/ 7719 w 14611"/>
                <a:gd name="connsiteY4" fmla="*/ 18925 h 19752"/>
                <a:gd name="connsiteX5" fmla="*/ 10338 w 14611"/>
                <a:gd name="connsiteY5" fmla="*/ 19753 h 19752"/>
                <a:gd name="connsiteX6" fmla="*/ 13922 w 14611"/>
                <a:gd name="connsiteY6" fmla="*/ 16717 h 19752"/>
                <a:gd name="connsiteX7" fmla="*/ 13095 w 14611"/>
                <a:gd name="connsiteY7" fmla="*/ 14095 h 19752"/>
                <a:gd name="connsiteX8" fmla="*/ 14611 w 14611"/>
                <a:gd name="connsiteY8" fmla="*/ 11611 h 19752"/>
                <a:gd name="connsiteX9" fmla="*/ 11854 w 14611"/>
                <a:gd name="connsiteY9" fmla="*/ 7471 h 19752"/>
                <a:gd name="connsiteX10" fmla="*/ 8960 w 14611"/>
                <a:gd name="connsiteY10" fmla="*/ 19 h 19752"/>
                <a:gd name="connsiteX11" fmla="*/ 4135 w 14611"/>
                <a:gd name="connsiteY11" fmla="*/ 5263 h 19752"/>
                <a:gd name="connsiteX12" fmla="*/ 0 w 14611"/>
                <a:gd name="connsiteY12" fmla="*/ 8437 h 19752"/>
                <a:gd name="connsiteX13" fmla="*/ 6616 w 14611"/>
                <a:gd name="connsiteY13" fmla="*/ 16717 h 1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11" h="19752">
                  <a:moveTo>
                    <a:pt x="6754" y="16717"/>
                  </a:moveTo>
                  <a:lnTo>
                    <a:pt x="7719" y="13405"/>
                  </a:lnTo>
                  <a:lnTo>
                    <a:pt x="10338" y="14371"/>
                  </a:lnTo>
                  <a:lnTo>
                    <a:pt x="10338" y="17683"/>
                  </a:lnTo>
                  <a:lnTo>
                    <a:pt x="7719" y="18925"/>
                  </a:lnTo>
                  <a:lnTo>
                    <a:pt x="10338" y="19753"/>
                  </a:lnTo>
                  <a:lnTo>
                    <a:pt x="13922" y="16717"/>
                  </a:lnTo>
                  <a:lnTo>
                    <a:pt x="13095" y="14095"/>
                  </a:lnTo>
                  <a:lnTo>
                    <a:pt x="14611" y="11611"/>
                  </a:lnTo>
                  <a:cubicBezTo>
                    <a:pt x="14611" y="11611"/>
                    <a:pt x="11854" y="8713"/>
                    <a:pt x="11854" y="7471"/>
                  </a:cubicBezTo>
                  <a:cubicBezTo>
                    <a:pt x="11854" y="6229"/>
                    <a:pt x="12268" y="-395"/>
                    <a:pt x="8960" y="19"/>
                  </a:cubicBezTo>
                  <a:cubicBezTo>
                    <a:pt x="5789" y="433"/>
                    <a:pt x="4135" y="5263"/>
                    <a:pt x="4135" y="5263"/>
                  </a:cubicBezTo>
                  <a:lnTo>
                    <a:pt x="0" y="8437"/>
                  </a:lnTo>
                  <a:cubicBezTo>
                    <a:pt x="0" y="8437"/>
                    <a:pt x="4687" y="16303"/>
                    <a:pt x="6616" y="1671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3" name="Freeform 295">
              <a:extLst>
                <a:ext uri="{FF2B5EF4-FFF2-40B4-BE49-F238E27FC236}">
                  <a16:creationId xmlns:a16="http://schemas.microsoft.com/office/drawing/2014/main" id="{29E64D5E-CA7E-F458-9FA1-AD29A032655A}"/>
                </a:ext>
              </a:extLst>
            </p:cNvPr>
            <p:cNvSpPr/>
            <p:nvPr/>
          </p:nvSpPr>
          <p:spPr>
            <a:xfrm>
              <a:off x="4842858" y="3897086"/>
              <a:ext cx="22743" cy="14490"/>
            </a:xfrm>
            <a:custGeom>
              <a:avLst/>
              <a:gdLst>
                <a:gd name="connsiteX0" fmla="*/ 12682 w 22743"/>
                <a:gd name="connsiteY0" fmla="*/ 2208 h 14490"/>
                <a:gd name="connsiteX1" fmla="*/ 9925 w 22743"/>
                <a:gd name="connsiteY1" fmla="*/ 2208 h 14490"/>
                <a:gd name="connsiteX2" fmla="*/ 5238 w 22743"/>
                <a:gd name="connsiteY2" fmla="*/ 4416 h 14490"/>
                <a:gd name="connsiteX3" fmla="*/ 138 w 22743"/>
                <a:gd name="connsiteY3" fmla="*/ 2208 h 14490"/>
                <a:gd name="connsiteX4" fmla="*/ 1930 w 22743"/>
                <a:gd name="connsiteY4" fmla="*/ 7452 h 14490"/>
                <a:gd name="connsiteX5" fmla="*/ 0 w 22743"/>
                <a:gd name="connsiteY5" fmla="*/ 12972 h 14490"/>
                <a:gd name="connsiteX6" fmla="*/ 827 w 22743"/>
                <a:gd name="connsiteY6" fmla="*/ 14490 h 14490"/>
                <a:gd name="connsiteX7" fmla="*/ 22468 w 22743"/>
                <a:gd name="connsiteY7" fmla="*/ 14490 h 14490"/>
                <a:gd name="connsiteX8" fmla="*/ 22468 w 22743"/>
                <a:gd name="connsiteY8" fmla="*/ 3036 h 14490"/>
                <a:gd name="connsiteX9" fmla="*/ 22744 w 22743"/>
                <a:gd name="connsiteY9" fmla="*/ 2760 h 14490"/>
                <a:gd name="connsiteX10" fmla="*/ 16817 w 22743"/>
                <a:gd name="connsiteY10" fmla="*/ 0 h 14490"/>
                <a:gd name="connsiteX11" fmla="*/ 12957 w 22743"/>
                <a:gd name="connsiteY11" fmla="*/ 2208 h 1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43" h="14490">
                  <a:moveTo>
                    <a:pt x="12682" y="2208"/>
                  </a:moveTo>
                  <a:lnTo>
                    <a:pt x="9925" y="2208"/>
                  </a:lnTo>
                  <a:lnTo>
                    <a:pt x="5238" y="4416"/>
                  </a:lnTo>
                  <a:lnTo>
                    <a:pt x="138" y="2208"/>
                  </a:lnTo>
                  <a:lnTo>
                    <a:pt x="1930" y="7452"/>
                  </a:lnTo>
                  <a:lnTo>
                    <a:pt x="0" y="12972"/>
                  </a:lnTo>
                  <a:lnTo>
                    <a:pt x="827" y="14490"/>
                  </a:lnTo>
                  <a:lnTo>
                    <a:pt x="22468" y="14490"/>
                  </a:lnTo>
                  <a:lnTo>
                    <a:pt x="22468" y="3036"/>
                  </a:lnTo>
                  <a:cubicBezTo>
                    <a:pt x="22468" y="3036"/>
                    <a:pt x="22744" y="2760"/>
                    <a:pt x="22744" y="2760"/>
                  </a:cubicBezTo>
                  <a:lnTo>
                    <a:pt x="16817" y="0"/>
                  </a:lnTo>
                  <a:lnTo>
                    <a:pt x="12957"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4" name="Freeform 296">
              <a:extLst>
                <a:ext uri="{FF2B5EF4-FFF2-40B4-BE49-F238E27FC236}">
                  <a16:creationId xmlns:a16="http://schemas.microsoft.com/office/drawing/2014/main" id="{8D97D1C4-1B16-A81F-DFBF-A86A86A30F8A}"/>
                </a:ext>
              </a:extLst>
            </p:cNvPr>
            <p:cNvSpPr/>
            <p:nvPr/>
          </p:nvSpPr>
          <p:spPr>
            <a:xfrm>
              <a:off x="4635682" y="3106060"/>
              <a:ext cx="17230" cy="19734"/>
            </a:xfrm>
            <a:custGeom>
              <a:avLst/>
              <a:gdLst>
                <a:gd name="connsiteX0" fmla="*/ 17230 w 17230"/>
                <a:gd name="connsiteY0" fmla="*/ 7728 h 19734"/>
                <a:gd name="connsiteX1" fmla="*/ 16265 w 17230"/>
                <a:gd name="connsiteY1" fmla="*/ 5106 h 19734"/>
                <a:gd name="connsiteX2" fmla="*/ 17230 w 17230"/>
                <a:gd name="connsiteY2" fmla="*/ 3864 h 19734"/>
                <a:gd name="connsiteX3" fmla="*/ 17230 w 17230"/>
                <a:gd name="connsiteY3" fmla="*/ 0 h 19734"/>
                <a:gd name="connsiteX4" fmla="*/ 8546 w 17230"/>
                <a:gd name="connsiteY4" fmla="*/ 0 h 19734"/>
                <a:gd name="connsiteX5" fmla="*/ 8546 w 17230"/>
                <a:gd name="connsiteY5" fmla="*/ 7728 h 19734"/>
                <a:gd name="connsiteX6" fmla="*/ 4411 w 17230"/>
                <a:gd name="connsiteY6" fmla="*/ 5934 h 19734"/>
                <a:gd name="connsiteX7" fmla="*/ 1103 w 17230"/>
                <a:gd name="connsiteY7" fmla="*/ 13110 h 19734"/>
                <a:gd name="connsiteX8" fmla="*/ 2343 w 17230"/>
                <a:gd name="connsiteY8" fmla="*/ 14076 h 19734"/>
                <a:gd name="connsiteX9" fmla="*/ 0 w 17230"/>
                <a:gd name="connsiteY9" fmla="*/ 19734 h 19734"/>
                <a:gd name="connsiteX10" fmla="*/ 7030 w 17230"/>
                <a:gd name="connsiteY10" fmla="*/ 13110 h 19734"/>
                <a:gd name="connsiteX11" fmla="*/ 8546 w 17230"/>
                <a:gd name="connsiteY11" fmla="*/ 17112 h 19734"/>
                <a:gd name="connsiteX12" fmla="*/ 14611 w 17230"/>
                <a:gd name="connsiteY12" fmla="*/ 12006 h 19734"/>
                <a:gd name="connsiteX13" fmla="*/ 14060 w 17230"/>
                <a:gd name="connsiteY13" fmla="*/ 10212 h 19734"/>
                <a:gd name="connsiteX14" fmla="*/ 16265 w 17230"/>
                <a:gd name="connsiteY14" fmla="*/ 9108 h 19734"/>
                <a:gd name="connsiteX15" fmla="*/ 17230 w 17230"/>
                <a:gd name="connsiteY15" fmla="*/ 7728 h 1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230" h="19734">
                  <a:moveTo>
                    <a:pt x="17230" y="7728"/>
                  </a:moveTo>
                  <a:lnTo>
                    <a:pt x="16265" y="5106"/>
                  </a:lnTo>
                  <a:lnTo>
                    <a:pt x="17230" y="3864"/>
                  </a:lnTo>
                  <a:lnTo>
                    <a:pt x="17230" y="0"/>
                  </a:lnTo>
                  <a:lnTo>
                    <a:pt x="8546" y="0"/>
                  </a:lnTo>
                  <a:lnTo>
                    <a:pt x="8546" y="7728"/>
                  </a:lnTo>
                  <a:lnTo>
                    <a:pt x="4411" y="5934"/>
                  </a:lnTo>
                  <a:lnTo>
                    <a:pt x="1103" y="13110"/>
                  </a:lnTo>
                  <a:lnTo>
                    <a:pt x="2343" y="14076"/>
                  </a:lnTo>
                  <a:lnTo>
                    <a:pt x="0" y="19734"/>
                  </a:lnTo>
                  <a:cubicBezTo>
                    <a:pt x="5100" y="19182"/>
                    <a:pt x="7030" y="13110"/>
                    <a:pt x="7030" y="13110"/>
                  </a:cubicBezTo>
                  <a:lnTo>
                    <a:pt x="8546" y="17112"/>
                  </a:lnTo>
                  <a:cubicBezTo>
                    <a:pt x="8133" y="15594"/>
                    <a:pt x="14611" y="12006"/>
                    <a:pt x="14611" y="12006"/>
                  </a:cubicBezTo>
                  <a:lnTo>
                    <a:pt x="14060" y="10212"/>
                  </a:lnTo>
                  <a:lnTo>
                    <a:pt x="16265" y="9108"/>
                  </a:lnTo>
                  <a:lnTo>
                    <a:pt x="17230" y="77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5" name="Freeform 297">
              <a:extLst>
                <a:ext uri="{FF2B5EF4-FFF2-40B4-BE49-F238E27FC236}">
                  <a16:creationId xmlns:a16="http://schemas.microsoft.com/office/drawing/2014/main" id="{34A8C0BA-218E-7B14-6010-89B5C9321B54}"/>
                </a:ext>
              </a:extLst>
            </p:cNvPr>
            <p:cNvSpPr/>
            <p:nvPr/>
          </p:nvSpPr>
          <p:spPr>
            <a:xfrm>
              <a:off x="3060981" y="2881945"/>
              <a:ext cx="18057" cy="37122"/>
            </a:xfrm>
            <a:custGeom>
              <a:avLst/>
              <a:gdLst>
                <a:gd name="connsiteX0" fmla="*/ 4549 w 18057"/>
                <a:gd name="connsiteY0" fmla="*/ 22632 h 37122"/>
                <a:gd name="connsiteX1" fmla="*/ 1654 w 18057"/>
                <a:gd name="connsiteY1" fmla="*/ 15180 h 37122"/>
                <a:gd name="connsiteX2" fmla="*/ 1654 w 18057"/>
                <a:gd name="connsiteY2" fmla="*/ 6486 h 37122"/>
                <a:gd name="connsiteX3" fmla="*/ 5100 w 18057"/>
                <a:gd name="connsiteY3" fmla="*/ 4002 h 37122"/>
                <a:gd name="connsiteX4" fmla="*/ 7443 w 18057"/>
                <a:gd name="connsiteY4" fmla="*/ 4002 h 37122"/>
                <a:gd name="connsiteX5" fmla="*/ 7443 w 18057"/>
                <a:gd name="connsiteY5" fmla="*/ 0 h 37122"/>
                <a:gd name="connsiteX6" fmla="*/ 3308 w 18057"/>
                <a:gd name="connsiteY6" fmla="*/ 3174 h 37122"/>
                <a:gd name="connsiteX7" fmla="*/ 0 w 18057"/>
                <a:gd name="connsiteY7" fmla="*/ 6072 h 37122"/>
                <a:gd name="connsiteX8" fmla="*/ 0 w 18057"/>
                <a:gd name="connsiteY8" fmla="*/ 15732 h 37122"/>
                <a:gd name="connsiteX9" fmla="*/ 1654 w 18057"/>
                <a:gd name="connsiteY9" fmla="*/ 21252 h 37122"/>
                <a:gd name="connsiteX10" fmla="*/ 1654 w 18057"/>
                <a:gd name="connsiteY10" fmla="*/ 23184 h 37122"/>
                <a:gd name="connsiteX11" fmla="*/ 3308 w 18057"/>
                <a:gd name="connsiteY11" fmla="*/ 24426 h 37122"/>
                <a:gd name="connsiteX12" fmla="*/ 9787 w 18057"/>
                <a:gd name="connsiteY12" fmla="*/ 30222 h 37122"/>
                <a:gd name="connsiteX13" fmla="*/ 15438 w 18057"/>
                <a:gd name="connsiteY13" fmla="*/ 37122 h 37122"/>
                <a:gd name="connsiteX14" fmla="*/ 18057 w 18057"/>
                <a:gd name="connsiteY14" fmla="*/ 34914 h 37122"/>
                <a:gd name="connsiteX15" fmla="*/ 9925 w 18057"/>
                <a:gd name="connsiteY15" fmla="*/ 28704 h 37122"/>
                <a:gd name="connsiteX16" fmla="*/ 4549 w 18057"/>
                <a:gd name="connsiteY16" fmla="*/ 2263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57" h="37122">
                  <a:moveTo>
                    <a:pt x="4549" y="22632"/>
                  </a:moveTo>
                  <a:lnTo>
                    <a:pt x="1654" y="15180"/>
                  </a:lnTo>
                  <a:lnTo>
                    <a:pt x="1654" y="6486"/>
                  </a:lnTo>
                  <a:lnTo>
                    <a:pt x="5100" y="4002"/>
                  </a:lnTo>
                  <a:lnTo>
                    <a:pt x="7443" y="4002"/>
                  </a:lnTo>
                  <a:lnTo>
                    <a:pt x="7443" y="0"/>
                  </a:lnTo>
                  <a:lnTo>
                    <a:pt x="3308" y="3174"/>
                  </a:lnTo>
                  <a:lnTo>
                    <a:pt x="0" y="6072"/>
                  </a:lnTo>
                  <a:lnTo>
                    <a:pt x="0" y="15732"/>
                  </a:lnTo>
                  <a:lnTo>
                    <a:pt x="1654" y="21252"/>
                  </a:lnTo>
                  <a:lnTo>
                    <a:pt x="1654" y="23184"/>
                  </a:lnTo>
                  <a:lnTo>
                    <a:pt x="3308" y="24426"/>
                  </a:lnTo>
                  <a:lnTo>
                    <a:pt x="9787" y="30222"/>
                  </a:lnTo>
                  <a:lnTo>
                    <a:pt x="15438" y="37122"/>
                  </a:lnTo>
                  <a:lnTo>
                    <a:pt x="18057" y="34914"/>
                  </a:lnTo>
                  <a:lnTo>
                    <a:pt x="9925" y="28704"/>
                  </a:lnTo>
                  <a:lnTo>
                    <a:pt x="4549" y="226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6" name="Freeform 298">
              <a:extLst>
                <a:ext uri="{FF2B5EF4-FFF2-40B4-BE49-F238E27FC236}">
                  <a16:creationId xmlns:a16="http://schemas.microsoft.com/office/drawing/2014/main" id="{7A9A68F3-86CF-BBFB-0502-D015C8CEBA8F}"/>
                </a:ext>
              </a:extLst>
            </p:cNvPr>
            <p:cNvSpPr/>
            <p:nvPr/>
          </p:nvSpPr>
          <p:spPr>
            <a:xfrm>
              <a:off x="3080003" y="2875735"/>
              <a:ext cx="3032" cy="7452"/>
            </a:xfrm>
            <a:custGeom>
              <a:avLst/>
              <a:gdLst>
                <a:gd name="connsiteX0" fmla="*/ 0 w 3032"/>
                <a:gd name="connsiteY0" fmla="*/ 0 h 7452"/>
                <a:gd name="connsiteX1" fmla="*/ 0 w 3032"/>
                <a:gd name="connsiteY1" fmla="*/ 7452 h 7452"/>
                <a:gd name="connsiteX2" fmla="*/ 965 w 3032"/>
                <a:gd name="connsiteY2" fmla="*/ 7452 h 7452"/>
                <a:gd name="connsiteX3" fmla="*/ 3033 w 3032"/>
                <a:gd name="connsiteY3" fmla="*/ 3726 h 7452"/>
                <a:gd name="connsiteX4" fmla="*/ 0 w 3032"/>
                <a:gd name="connsiteY4" fmla="*/ 0 h 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7452">
                  <a:moveTo>
                    <a:pt x="0" y="0"/>
                  </a:moveTo>
                  <a:lnTo>
                    <a:pt x="0" y="7452"/>
                  </a:lnTo>
                  <a:lnTo>
                    <a:pt x="965" y="7452"/>
                  </a:lnTo>
                  <a:lnTo>
                    <a:pt x="3033" y="3726"/>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7" name="Freeform 299">
              <a:extLst>
                <a:ext uri="{FF2B5EF4-FFF2-40B4-BE49-F238E27FC236}">
                  <a16:creationId xmlns:a16="http://schemas.microsoft.com/office/drawing/2014/main" id="{6CCC6A5A-70CA-6B37-4E20-D07A81FD15CC}"/>
                </a:ext>
              </a:extLst>
            </p:cNvPr>
            <p:cNvSpPr/>
            <p:nvPr/>
          </p:nvSpPr>
          <p:spPr>
            <a:xfrm>
              <a:off x="4613628" y="3067005"/>
              <a:ext cx="9786" cy="17526"/>
            </a:xfrm>
            <a:custGeom>
              <a:avLst/>
              <a:gdLst>
                <a:gd name="connsiteX0" fmla="*/ 5651 w 9786"/>
                <a:gd name="connsiteY0" fmla="*/ 7590 h 17526"/>
                <a:gd name="connsiteX1" fmla="*/ 0 w 9786"/>
                <a:gd name="connsiteY1" fmla="*/ 0 h 17526"/>
                <a:gd name="connsiteX2" fmla="*/ 0 w 9786"/>
                <a:gd name="connsiteY2" fmla="*/ 2346 h 17526"/>
                <a:gd name="connsiteX3" fmla="*/ 3722 w 9786"/>
                <a:gd name="connsiteY3" fmla="*/ 8694 h 17526"/>
                <a:gd name="connsiteX4" fmla="*/ 7443 w 9786"/>
                <a:gd name="connsiteY4" fmla="*/ 11178 h 17526"/>
                <a:gd name="connsiteX5" fmla="*/ 9787 w 9786"/>
                <a:gd name="connsiteY5" fmla="*/ 17526 h 17526"/>
                <a:gd name="connsiteX6" fmla="*/ 9787 w 9786"/>
                <a:gd name="connsiteY6" fmla="*/ 10350 h 17526"/>
                <a:gd name="connsiteX7" fmla="*/ 7995 w 9786"/>
                <a:gd name="connsiteY7" fmla="*/ 8970 h 17526"/>
                <a:gd name="connsiteX8" fmla="*/ 5651 w 9786"/>
                <a:gd name="connsiteY8" fmla="*/ 7590 h 1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86" h="17526">
                  <a:moveTo>
                    <a:pt x="5651" y="7590"/>
                  </a:moveTo>
                  <a:lnTo>
                    <a:pt x="0" y="0"/>
                  </a:lnTo>
                  <a:lnTo>
                    <a:pt x="0" y="2346"/>
                  </a:lnTo>
                  <a:lnTo>
                    <a:pt x="3722" y="8694"/>
                  </a:lnTo>
                  <a:lnTo>
                    <a:pt x="7443" y="11178"/>
                  </a:lnTo>
                  <a:lnTo>
                    <a:pt x="9787" y="17526"/>
                  </a:lnTo>
                  <a:lnTo>
                    <a:pt x="9787" y="10350"/>
                  </a:lnTo>
                  <a:lnTo>
                    <a:pt x="7995" y="8970"/>
                  </a:lnTo>
                  <a:lnTo>
                    <a:pt x="5651" y="759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8" name="Freeform 300">
              <a:extLst>
                <a:ext uri="{FF2B5EF4-FFF2-40B4-BE49-F238E27FC236}">
                  <a16:creationId xmlns:a16="http://schemas.microsoft.com/office/drawing/2014/main" id="{5364EFFF-A640-0D11-6E97-2401F404AFF0}"/>
                </a:ext>
              </a:extLst>
            </p:cNvPr>
            <p:cNvSpPr/>
            <p:nvPr/>
          </p:nvSpPr>
          <p:spPr>
            <a:xfrm>
              <a:off x="3461687" y="3204869"/>
              <a:ext cx="6754" cy="3312"/>
            </a:xfrm>
            <a:custGeom>
              <a:avLst/>
              <a:gdLst>
                <a:gd name="connsiteX0" fmla="*/ 6754 w 6754"/>
                <a:gd name="connsiteY0" fmla="*/ 828 h 3312"/>
                <a:gd name="connsiteX1" fmla="*/ 3446 w 6754"/>
                <a:gd name="connsiteY1" fmla="*/ 0 h 3312"/>
                <a:gd name="connsiteX2" fmla="*/ 0 w 6754"/>
                <a:gd name="connsiteY2" fmla="*/ 2070 h 3312"/>
                <a:gd name="connsiteX3" fmla="*/ 5514 w 6754"/>
                <a:gd name="connsiteY3" fmla="*/ 3312 h 3312"/>
                <a:gd name="connsiteX4" fmla="*/ 6754 w 6754"/>
                <a:gd name="connsiteY4" fmla="*/ 828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 h="3312">
                  <a:moveTo>
                    <a:pt x="6754" y="828"/>
                  </a:moveTo>
                  <a:lnTo>
                    <a:pt x="3446" y="0"/>
                  </a:lnTo>
                  <a:lnTo>
                    <a:pt x="0" y="2070"/>
                  </a:lnTo>
                  <a:lnTo>
                    <a:pt x="5514" y="3312"/>
                  </a:lnTo>
                  <a:lnTo>
                    <a:pt x="6754" y="8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699" name="Freeform 301">
              <a:extLst>
                <a:ext uri="{FF2B5EF4-FFF2-40B4-BE49-F238E27FC236}">
                  <a16:creationId xmlns:a16="http://schemas.microsoft.com/office/drawing/2014/main" id="{E9A52ACE-AEDF-7BD3-F860-9DECAD849654}"/>
                </a:ext>
              </a:extLst>
            </p:cNvPr>
            <p:cNvSpPr/>
            <p:nvPr/>
          </p:nvSpPr>
          <p:spPr>
            <a:xfrm>
              <a:off x="5558255" y="3870176"/>
              <a:ext cx="6065" cy="6624"/>
            </a:xfrm>
            <a:custGeom>
              <a:avLst/>
              <a:gdLst>
                <a:gd name="connsiteX0" fmla="*/ 0 w 6065"/>
                <a:gd name="connsiteY0" fmla="*/ 2484 h 6624"/>
                <a:gd name="connsiteX1" fmla="*/ 4135 w 6065"/>
                <a:gd name="connsiteY1" fmla="*/ 6624 h 6624"/>
                <a:gd name="connsiteX2" fmla="*/ 6065 w 6065"/>
                <a:gd name="connsiteY2" fmla="*/ 6624 h 6624"/>
                <a:gd name="connsiteX3" fmla="*/ 6065 w 6065"/>
                <a:gd name="connsiteY3" fmla="*/ 4692 h 6624"/>
                <a:gd name="connsiteX4" fmla="*/ 0 w 6065"/>
                <a:gd name="connsiteY4" fmla="*/ 0 h 6624"/>
                <a:gd name="connsiteX5" fmla="*/ 0 w 6065"/>
                <a:gd name="connsiteY5" fmla="*/ 2484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5" h="6624">
                  <a:moveTo>
                    <a:pt x="0" y="2484"/>
                  </a:moveTo>
                  <a:lnTo>
                    <a:pt x="4135" y="6624"/>
                  </a:lnTo>
                  <a:lnTo>
                    <a:pt x="6065" y="6624"/>
                  </a:lnTo>
                  <a:lnTo>
                    <a:pt x="6065" y="4692"/>
                  </a:lnTo>
                  <a:lnTo>
                    <a:pt x="0" y="0"/>
                  </a:lnTo>
                  <a:lnTo>
                    <a:pt x="0" y="24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0" name="Freeform 302">
              <a:extLst>
                <a:ext uri="{FF2B5EF4-FFF2-40B4-BE49-F238E27FC236}">
                  <a16:creationId xmlns:a16="http://schemas.microsoft.com/office/drawing/2014/main" id="{86908E67-EF8F-29BE-A9E2-CF9A6C1EB53C}"/>
                </a:ext>
              </a:extLst>
            </p:cNvPr>
            <p:cNvSpPr/>
            <p:nvPr/>
          </p:nvSpPr>
          <p:spPr>
            <a:xfrm>
              <a:off x="4821355" y="3900950"/>
              <a:ext cx="1393" cy="4692"/>
            </a:xfrm>
            <a:custGeom>
              <a:avLst/>
              <a:gdLst>
                <a:gd name="connsiteX0" fmla="*/ 965 w 1393"/>
                <a:gd name="connsiteY0" fmla="*/ 0 h 4692"/>
                <a:gd name="connsiteX1" fmla="*/ 0 w 1393"/>
                <a:gd name="connsiteY1" fmla="*/ 0 h 4692"/>
                <a:gd name="connsiteX2" fmla="*/ 0 w 1393"/>
                <a:gd name="connsiteY2" fmla="*/ 4692 h 4692"/>
                <a:gd name="connsiteX3" fmla="*/ 965 w 1393"/>
                <a:gd name="connsiteY3" fmla="*/ 3312 h 4692"/>
                <a:gd name="connsiteX4" fmla="*/ 965 w 1393"/>
                <a:gd name="connsiteY4" fmla="*/ 0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3" h="4692">
                  <a:moveTo>
                    <a:pt x="965" y="0"/>
                  </a:moveTo>
                  <a:cubicBezTo>
                    <a:pt x="965" y="0"/>
                    <a:pt x="414" y="0"/>
                    <a:pt x="0" y="0"/>
                  </a:cubicBezTo>
                  <a:lnTo>
                    <a:pt x="0" y="4692"/>
                  </a:lnTo>
                  <a:cubicBezTo>
                    <a:pt x="0" y="4692"/>
                    <a:pt x="689" y="3726"/>
                    <a:pt x="965" y="3312"/>
                  </a:cubicBezTo>
                  <a:cubicBezTo>
                    <a:pt x="1930" y="1932"/>
                    <a:pt x="965" y="0"/>
                    <a:pt x="965"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1" name="Freeform 303">
              <a:extLst>
                <a:ext uri="{FF2B5EF4-FFF2-40B4-BE49-F238E27FC236}">
                  <a16:creationId xmlns:a16="http://schemas.microsoft.com/office/drawing/2014/main" id="{2F1AB5A0-E99C-F034-2160-52D14D257FF0}"/>
                </a:ext>
              </a:extLst>
            </p:cNvPr>
            <p:cNvSpPr/>
            <p:nvPr/>
          </p:nvSpPr>
          <p:spPr>
            <a:xfrm>
              <a:off x="4652912" y="3115650"/>
              <a:ext cx="11165" cy="22702"/>
            </a:xfrm>
            <a:custGeom>
              <a:avLst/>
              <a:gdLst>
                <a:gd name="connsiteX0" fmla="*/ 9787 w 11165"/>
                <a:gd name="connsiteY0" fmla="*/ 208 h 22702"/>
                <a:gd name="connsiteX1" fmla="*/ 2206 w 11165"/>
                <a:gd name="connsiteY1" fmla="*/ 14284 h 22702"/>
                <a:gd name="connsiteX2" fmla="*/ 0 w 11165"/>
                <a:gd name="connsiteY2" fmla="*/ 22703 h 22702"/>
                <a:gd name="connsiteX3" fmla="*/ 5100 w 11165"/>
                <a:gd name="connsiteY3" fmla="*/ 18701 h 22702"/>
                <a:gd name="connsiteX4" fmla="*/ 5100 w 11165"/>
                <a:gd name="connsiteY4" fmla="*/ 15112 h 22702"/>
                <a:gd name="connsiteX5" fmla="*/ 7306 w 11165"/>
                <a:gd name="connsiteY5" fmla="*/ 10006 h 22702"/>
                <a:gd name="connsiteX6" fmla="*/ 11165 w 11165"/>
                <a:gd name="connsiteY6" fmla="*/ 6832 h 22702"/>
                <a:gd name="connsiteX7" fmla="*/ 9787 w 11165"/>
                <a:gd name="connsiteY7" fmla="*/ 6004 h 22702"/>
                <a:gd name="connsiteX8" fmla="*/ 9787 w 11165"/>
                <a:gd name="connsiteY8" fmla="*/ 70 h 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65" h="22702">
                  <a:moveTo>
                    <a:pt x="9787" y="208"/>
                  </a:moveTo>
                  <a:cubicBezTo>
                    <a:pt x="5652" y="4348"/>
                    <a:pt x="2206" y="14284"/>
                    <a:pt x="2206" y="14284"/>
                  </a:cubicBezTo>
                  <a:lnTo>
                    <a:pt x="0" y="22703"/>
                  </a:lnTo>
                  <a:lnTo>
                    <a:pt x="5100" y="18701"/>
                  </a:lnTo>
                  <a:lnTo>
                    <a:pt x="5100" y="15112"/>
                  </a:lnTo>
                  <a:lnTo>
                    <a:pt x="7306" y="10006"/>
                  </a:lnTo>
                  <a:lnTo>
                    <a:pt x="11165" y="6832"/>
                  </a:lnTo>
                  <a:lnTo>
                    <a:pt x="9787" y="6004"/>
                  </a:lnTo>
                  <a:cubicBezTo>
                    <a:pt x="9787" y="6004"/>
                    <a:pt x="10614" y="-758"/>
                    <a:pt x="9787" y="7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2" name="Freeform 304">
              <a:extLst>
                <a:ext uri="{FF2B5EF4-FFF2-40B4-BE49-F238E27FC236}">
                  <a16:creationId xmlns:a16="http://schemas.microsoft.com/office/drawing/2014/main" id="{6A1379D4-47C2-A7B3-FAAD-EF5AC33AA1B1}"/>
                </a:ext>
              </a:extLst>
            </p:cNvPr>
            <p:cNvSpPr/>
            <p:nvPr/>
          </p:nvSpPr>
          <p:spPr>
            <a:xfrm>
              <a:off x="3064290" y="3088948"/>
              <a:ext cx="7856" cy="21666"/>
            </a:xfrm>
            <a:custGeom>
              <a:avLst/>
              <a:gdLst>
                <a:gd name="connsiteX0" fmla="*/ 5238 w 7856"/>
                <a:gd name="connsiteY0" fmla="*/ 5106 h 21666"/>
                <a:gd name="connsiteX1" fmla="*/ 689 w 7856"/>
                <a:gd name="connsiteY1" fmla="*/ 0 h 21666"/>
                <a:gd name="connsiteX2" fmla="*/ 0 w 7856"/>
                <a:gd name="connsiteY2" fmla="*/ 1656 h 21666"/>
                <a:gd name="connsiteX3" fmla="*/ 4273 w 7856"/>
                <a:gd name="connsiteY3" fmla="*/ 6072 h 21666"/>
                <a:gd name="connsiteX4" fmla="*/ 3170 w 7856"/>
                <a:gd name="connsiteY4" fmla="*/ 10902 h 21666"/>
                <a:gd name="connsiteX5" fmla="*/ 5238 w 7856"/>
                <a:gd name="connsiteY5" fmla="*/ 15732 h 21666"/>
                <a:gd name="connsiteX6" fmla="*/ 4273 w 7856"/>
                <a:gd name="connsiteY6" fmla="*/ 17526 h 21666"/>
                <a:gd name="connsiteX7" fmla="*/ 1930 w 7856"/>
                <a:gd name="connsiteY7" fmla="*/ 17526 h 21666"/>
                <a:gd name="connsiteX8" fmla="*/ 2757 w 7856"/>
                <a:gd name="connsiteY8" fmla="*/ 21666 h 21666"/>
                <a:gd name="connsiteX9" fmla="*/ 4273 w 7856"/>
                <a:gd name="connsiteY9" fmla="*/ 21666 h 21666"/>
                <a:gd name="connsiteX10" fmla="*/ 4273 w 7856"/>
                <a:gd name="connsiteY10" fmla="*/ 19458 h 21666"/>
                <a:gd name="connsiteX11" fmla="*/ 7857 w 7856"/>
                <a:gd name="connsiteY11" fmla="*/ 16560 h 21666"/>
                <a:gd name="connsiteX12" fmla="*/ 5238 w 7856"/>
                <a:gd name="connsiteY12" fmla="*/ 11592 h 21666"/>
                <a:gd name="connsiteX13" fmla="*/ 5238 w 7856"/>
                <a:gd name="connsiteY13" fmla="*/ 5106 h 2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6" h="21666">
                  <a:moveTo>
                    <a:pt x="5238" y="5106"/>
                  </a:moveTo>
                  <a:lnTo>
                    <a:pt x="689" y="0"/>
                  </a:lnTo>
                  <a:lnTo>
                    <a:pt x="0" y="1656"/>
                  </a:lnTo>
                  <a:lnTo>
                    <a:pt x="4273" y="6072"/>
                  </a:lnTo>
                  <a:lnTo>
                    <a:pt x="3170" y="10902"/>
                  </a:lnTo>
                  <a:lnTo>
                    <a:pt x="5238" y="15732"/>
                  </a:lnTo>
                  <a:lnTo>
                    <a:pt x="4273" y="17526"/>
                  </a:lnTo>
                  <a:lnTo>
                    <a:pt x="1930" y="17526"/>
                  </a:lnTo>
                  <a:lnTo>
                    <a:pt x="2757" y="21666"/>
                  </a:lnTo>
                  <a:lnTo>
                    <a:pt x="4273" y="21666"/>
                  </a:lnTo>
                  <a:lnTo>
                    <a:pt x="4273" y="19458"/>
                  </a:lnTo>
                  <a:lnTo>
                    <a:pt x="7857" y="16560"/>
                  </a:lnTo>
                  <a:lnTo>
                    <a:pt x="5238" y="11592"/>
                  </a:lnTo>
                  <a:lnTo>
                    <a:pt x="5238" y="51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3" name="Freeform 305">
              <a:extLst>
                <a:ext uri="{FF2B5EF4-FFF2-40B4-BE49-F238E27FC236}">
                  <a16:creationId xmlns:a16="http://schemas.microsoft.com/office/drawing/2014/main" id="{8CC0C4FE-C10F-5BEE-DE36-80AD4789E6B6}"/>
                </a:ext>
              </a:extLst>
            </p:cNvPr>
            <p:cNvSpPr/>
            <p:nvPr/>
          </p:nvSpPr>
          <p:spPr>
            <a:xfrm>
              <a:off x="4651810" y="3017187"/>
              <a:ext cx="8270" cy="12834"/>
            </a:xfrm>
            <a:custGeom>
              <a:avLst/>
              <a:gdLst>
                <a:gd name="connsiteX0" fmla="*/ 5100 w 8270"/>
                <a:gd name="connsiteY0" fmla="*/ 10488 h 12834"/>
                <a:gd name="connsiteX1" fmla="*/ 8271 w 8270"/>
                <a:gd name="connsiteY1" fmla="*/ 12834 h 12834"/>
                <a:gd name="connsiteX2" fmla="*/ 8271 w 8270"/>
                <a:gd name="connsiteY2" fmla="*/ 9798 h 12834"/>
                <a:gd name="connsiteX3" fmla="*/ 6892 w 8270"/>
                <a:gd name="connsiteY3" fmla="*/ 5382 h 12834"/>
                <a:gd name="connsiteX4" fmla="*/ 8271 w 8270"/>
                <a:gd name="connsiteY4" fmla="*/ 3036 h 12834"/>
                <a:gd name="connsiteX5" fmla="*/ 3171 w 8270"/>
                <a:gd name="connsiteY5" fmla="*/ 0 h 12834"/>
                <a:gd name="connsiteX6" fmla="*/ 0 w 8270"/>
                <a:gd name="connsiteY6" fmla="*/ 1656 h 12834"/>
                <a:gd name="connsiteX7" fmla="*/ 4135 w 8270"/>
                <a:gd name="connsiteY7" fmla="*/ 4830 h 12834"/>
                <a:gd name="connsiteX8" fmla="*/ 5100 w 8270"/>
                <a:gd name="connsiteY8" fmla="*/ 10488 h 1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0" h="12834">
                  <a:moveTo>
                    <a:pt x="5100" y="10488"/>
                  </a:moveTo>
                  <a:lnTo>
                    <a:pt x="8271" y="12834"/>
                  </a:lnTo>
                  <a:lnTo>
                    <a:pt x="8271" y="9798"/>
                  </a:lnTo>
                  <a:lnTo>
                    <a:pt x="6892" y="5382"/>
                  </a:lnTo>
                  <a:lnTo>
                    <a:pt x="8271" y="3036"/>
                  </a:lnTo>
                  <a:lnTo>
                    <a:pt x="3171" y="0"/>
                  </a:lnTo>
                  <a:lnTo>
                    <a:pt x="0" y="1656"/>
                  </a:lnTo>
                  <a:lnTo>
                    <a:pt x="4135" y="4830"/>
                  </a:lnTo>
                  <a:lnTo>
                    <a:pt x="5100" y="104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4" name="Freeform 306">
              <a:extLst>
                <a:ext uri="{FF2B5EF4-FFF2-40B4-BE49-F238E27FC236}">
                  <a16:creationId xmlns:a16="http://schemas.microsoft.com/office/drawing/2014/main" id="{4ADD20FB-C90D-0D38-9B16-896699E5555F}"/>
                </a:ext>
              </a:extLst>
            </p:cNvPr>
            <p:cNvSpPr/>
            <p:nvPr/>
          </p:nvSpPr>
          <p:spPr>
            <a:xfrm>
              <a:off x="3056157" y="3043407"/>
              <a:ext cx="7167" cy="1242"/>
            </a:xfrm>
            <a:custGeom>
              <a:avLst/>
              <a:gdLst>
                <a:gd name="connsiteX0" fmla="*/ 1792 w 7167"/>
                <a:gd name="connsiteY0" fmla="*/ 1242 h 1242"/>
                <a:gd name="connsiteX1" fmla="*/ 7168 w 7167"/>
                <a:gd name="connsiteY1" fmla="*/ 1242 h 1242"/>
                <a:gd name="connsiteX2" fmla="*/ 7168 w 7167"/>
                <a:gd name="connsiteY2" fmla="*/ 0 h 1242"/>
                <a:gd name="connsiteX3" fmla="*/ 0 w 7167"/>
                <a:gd name="connsiteY3" fmla="*/ 0 h 1242"/>
                <a:gd name="connsiteX4" fmla="*/ 1792 w 7167"/>
                <a:gd name="connsiteY4" fmla="*/ 1242 h 1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7" h="1242">
                  <a:moveTo>
                    <a:pt x="1792" y="1242"/>
                  </a:moveTo>
                  <a:lnTo>
                    <a:pt x="7168" y="1242"/>
                  </a:lnTo>
                  <a:lnTo>
                    <a:pt x="7168" y="0"/>
                  </a:lnTo>
                  <a:lnTo>
                    <a:pt x="0" y="0"/>
                  </a:lnTo>
                  <a:lnTo>
                    <a:pt x="1792"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5" name="Freeform 307">
              <a:extLst>
                <a:ext uri="{FF2B5EF4-FFF2-40B4-BE49-F238E27FC236}">
                  <a16:creationId xmlns:a16="http://schemas.microsoft.com/office/drawing/2014/main" id="{5B2ADDE2-C1CD-BB5A-7452-5EC37BD424DC}"/>
                </a:ext>
              </a:extLst>
            </p:cNvPr>
            <p:cNvSpPr/>
            <p:nvPr/>
          </p:nvSpPr>
          <p:spPr>
            <a:xfrm>
              <a:off x="3453278" y="3098470"/>
              <a:ext cx="2343" cy="4830"/>
            </a:xfrm>
            <a:custGeom>
              <a:avLst/>
              <a:gdLst>
                <a:gd name="connsiteX0" fmla="*/ 2343 w 2343"/>
                <a:gd name="connsiteY0" fmla="*/ 0 h 4830"/>
                <a:gd name="connsiteX1" fmla="*/ 0 w 2343"/>
                <a:gd name="connsiteY1" fmla="*/ 2346 h 4830"/>
                <a:gd name="connsiteX2" fmla="*/ 0 w 2343"/>
                <a:gd name="connsiteY2" fmla="*/ 4830 h 4830"/>
                <a:gd name="connsiteX3" fmla="*/ 2343 w 2343"/>
                <a:gd name="connsiteY3" fmla="*/ 3726 h 4830"/>
                <a:gd name="connsiteX4" fmla="*/ 2343 w 2343"/>
                <a:gd name="connsiteY4" fmla="*/ 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4830">
                  <a:moveTo>
                    <a:pt x="2343" y="0"/>
                  </a:moveTo>
                  <a:lnTo>
                    <a:pt x="0" y="2346"/>
                  </a:lnTo>
                  <a:lnTo>
                    <a:pt x="0" y="4830"/>
                  </a:lnTo>
                  <a:lnTo>
                    <a:pt x="2343" y="3726"/>
                  </a:lnTo>
                  <a:lnTo>
                    <a:pt x="234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6" name="Freeform 308">
              <a:extLst>
                <a:ext uri="{FF2B5EF4-FFF2-40B4-BE49-F238E27FC236}">
                  <a16:creationId xmlns:a16="http://schemas.microsoft.com/office/drawing/2014/main" id="{E8EB5962-C245-0C8A-63AE-F432A5D9C52E}"/>
                </a:ext>
              </a:extLst>
            </p:cNvPr>
            <p:cNvSpPr/>
            <p:nvPr/>
          </p:nvSpPr>
          <p:spPr>
            <a:xfrm>
              <a:off x="3429432" y="3101230"/>
              <a:ext cx="4135" cy="4278"/>
            </a:xfrm>
            <a:custGeom>
              <a:avLst/>
              <a:gdLst>
                <a:gd name="connsiteX0" fmla="*/ 2068 w 4135"/>
                <a:gd name="connsiteY0" fmla="*/ 2898 h 4278"/>
                <a:gd name="connsiteX1" fmla="*/ 4135 w 4135"/>
                <a:gd name="connsiteY1" fmla="*/ 0 h 4278"/>
                <a:gd name="connsiteX2" fmla="*/ 2068 w 4135"/>
                <a:gd name="connsiteY2" fmla="*/ 0 h 4278"/>
                <a:gd name="connsiteX3" fmla="*/ 0 w 4135"/>
                <a:gd name="connsiteY3" fmla="*/ 2070 h 4278"/>
                <a:gd name="connsiteX4" fmla="*/ 2068 w 4135"/>
                <a:gd name="connsiteY4" fmla="*/ 4278 h 4278"/>
                <a:gd name="connsiteX5" fmla="*/ 2068 w 4135"/>
                <a:gd name="connsiteY5" fmla="*/ 2898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4278">
                  <a:moveTo>
                    <a:pt x="2068" y="2898"/>
                  </a:moveTo>
                  <a:lnTo>
                    <a:pt x="4135" y="0"/>
                  </a:lnTo>
                  <a:lnTo>
                    <a:pt x="2068" y="0"/>
                  </a:lnTo>
                  <a:lnTo>
                    <a:pt x="0" y="2070"/>
                  </a:lnTo>
                  <a:lnTo>
                    <a:pt x="2068" y="4278"/>
                  </a:lnTo>
                  <a:lnTo>
                    <a:pt x="2068" y="28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7" name="Freeform 309">
              <a:extLst>
                <a:ext uri="{FF2B5EF4-FFF2-40B4-BE49-F238E27FC236}">
                  <a16:creationId xmlns:a16="http://schemas.microsoft.com/office/drawing/2014/main" id="{4A147318-5EA5-C2F8-7CAF-E3C6619A567A}"/>
                </a:ext>
              </a:extLst>
            </p:cNvPr>
            <p:cNvSpPr/>
            <p:nvPr/>
          </p:nvSpPr>
          <p:spPr>
            <a:xfrm>
              <a:off x="3419369" y="3205697"/>
              <a:ext cx="4273" cy="2070"/>
            </a:xfrm>
            <a:custGeom>
              <a:avLst/>
              <a:gdLst>
                <a:gd name="connsiteX0" fmla="*/ 4273 w 4273"/>
                <a:gd name="connsiteY0" fmla="*/ 0 h 2070"/>
                <a:gd name="connsiteX1" fmla="*/ 827 w 4273"/>
                <a:gd name="connsiteY1" fmla="*/ 0 h 2070"/>
                <a:gd name="connsiteX2" fmla="*/ 0 w 4273"/>
                <a:gd name="connsiteY2" fmla="*/ 1104 h 2070"/>
                <a:gd name="connsiteX3" fmla="*/ 4273 w 4273"/>
                <a:gd name="connsiteY3" fmla="*/ 2070 h 2070"/>
                <a:gd name="connsiteX4" fmla="*/ 4273 w 4273"/>
                <a:gd name="connsiteY4" fmla="*/ 0 h 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2070">
                  <a:moveTo>
                    <a:pt x="4273" y="0"/>
                  </a:moveTo>
                  <a:lnTo>
                    <a:pt x="827" y="0"/>
                  </a:lnTo>
                  <a:lnTo>
                    <a:pt x="0" y="1104"/>
                  </a:lnTo>
                  <a:lnTo>
                    <a:pt x="4273" y="2070"/>
                  </a:lnTo>
                  <a:lnTo>
                    <a:pt x="427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8" name="Freeform 310">
              <a:extLst>
                <a:ext uri="{FF2B5EF4-FFF2-40B4-BE49-F238E27FC236}">
                  <a16:creationId xmlns:a16="http://schemas.microsoft.com/office/drawing/2014/main" id="{14C74C02-D04F-08C4-5971-89EB3ACAFD72}"/>
                </a:ext>
              </a:extLst>
            </p:cNvPr>
            <p:cNvSpPr/>
            <p:nvPr/>
          </p:nvSpPr>
          <p:spPr>
            <a:xfrm>
              <a:off x="3433567" y="3141250"/>
              <a:ext cx="17368" cy="20286"/>
            </a:xfrm>
            <a:custGeom>
              <a:avLst/>
              <a:gdLst>
                <a:gd name="connsiteX0" fmla="*/ 4411 w 17368"/>
                <a:gd name="connsiteY0" fmla="*/ 14490 h 20286"/>
                <a:gd name="connsiteX1" fmla="*/ 3308 w 17368"/>
                <a:gd name="connsiteY1" fmla="*/ 16698 h 20286"/>
                <a:gd name="connsiteX2" fmla="*/ 0 w 17368"/>
                <a:gd name="connsiteY2" fmla="*/ 17526 h 20286"/>
                <a:gd name="connsiteX3" fmla="*/ 0 w 17368"/>
                <a:gd name="connsiteY3" fmla="*/ 20286 h 20286"/>
                <a:gd name="connsiteX4" fmla="*/ 3308 w 17368"/>
                <a:gd name="connsiteY4" fmla="*/ 18906 h 20286"/>
                <a:gd name="connsiteX5" fmla="*/ 5651 w 17368"/>
                <a:gd name="connsiteY5" fmla="*/ 17802 h 20286"/>
                <a:gd name="connsiteX6" fmla="*/ 6754 w 17368"/>
                <a:gd name="connsiteY6" fmla="*/ 15732 h 20286"/>
                <a:gd name="connsiteX7" fmla="*/ 10889 w 17368"/>
                <a:gd name="connsiteY7" fmla="*/ 15732 h 20286"/>
                <a:gd name="connsiteX8" fmla="*/ 10889 w 17368"/>
                <a:gd name="connsiteY8" fmla="*/ 12558 h 20286"/>
                <a:gd name="connsiteX9" fmla="*/ 15300 w 17368"/>
                <a:gd name="connsiteY9" fmla="*/ 10350 h 20286"/>
                <a:gd name="connsiteX10" fmla="*/ 16265 w 17368"/>
                <a:gd name="connsiteY10" fmla="*/ 5934 h 20286"/>
                <a:gd name="connsiteX11" fmla="*/ 15300 w 17368"/>
                <a:gd name="connsiteY11" fmla="*/ 4140 h 20286"/>
                <a:gd name="connsiteX12" fmla="*/ 17368 w 17368"/>
                <a:gd name="connsiteY12" fmla="*/ 0 h 20286"/>
                <a:gd name="connsiteX13" fmla="*/ 14473 w 17368"/>
                <a:gd name="connsiteY13" fmla="*/ 0 h 20286"/>
                <a:gd name="connsiteX14" fmla="*/ 12130 w 17368"/>
                <a:gd name="connsiteY14" fmla="*/ 2760 h 20286"/>
                <a:gd name="connsiteX15" fmla="*/ 13095 w 17368"/>
                <a:gd name="connsiteY15" fmla="*/ 8970 h 20286"/>
                <a:gd name="connsiteX16" fmla="*/ 9787 w 17368"/>
                <a:gd name="connsiteY16" fmla="*/ 10074 h 20286"/>
                <a:gd name="connsiteX17" fmla="*/ 8408 w 17368"/>
                <a:gd name="connsiteY17" fmla="*/ 12972 h 20286"/>
                <a:gd name="connsiteX18" fmla="*/ 4411 w 17368"/>
                <a:gd name="connsiteY18" fmla="*/ 14490 h 2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368" h="20286">
                  <a:moveTo>
                    <a:pt x="4411" y="14490"/>
                  </a:moveTo>
                  <a:lnTo>
                    <a:pt x="3308" y="16698"/>
                  </a:lnTo>
                  <a:lnTo>
                    <a:pt x="0" y="17526"/>
                  </a:lnTo>
                  <a:lnTo>
                    <a:pt x="0" y="20286"/>
                  </a:lnTo>
                  <a:lnTo>
                    <a:pt x="3308" y="18906"/>
                  </a:lnTo>
                  <a:lnTo>
                    <a:pt x="5651" y="17802"/>
                  </a:lnTo>
                  <a:lnTo>
                    <a:pt x="6754" y="15732"/>
                  </a:lnTo>
                  <a:lnTo>
                    <a:pt x="10889" y="15732"/>
                  </a:lnTo>
                  <a:lnTo>
                    <a:pt x="10889" y="12558"/>
                  </a:lnTo>
                  <a:lnTo>
                    <a:pt x="15300" y="10350"/>
                  </a:lnTo>
                  <a:lnTo>
                    <a:pt x="16265" y="5934"/>
                  </a:lnTo>
                  <a:lnTo>
                    <a:pt x="15300" y="4140"/>
                  </a:lnTo>
                  <a:lnTo>
                    <a:pt x="17368" y="0"/>
                  </a:lnTo>
                  <a:lnTo>
                    <a:pt x="14473" y="0"/>
                  </a:lnTo>
                  <a:lnTo>
                    <a:pt x="12130" y="2760"/>
                  </a:lnTo>
                  <a:lnTo>
                    <a:pt x="13095" y="8970"/>
                  </a:lnTo>
                  <a:lnTo>
                    <a:pt x="9787" y="10074"/>
                  </a:lnTo>
                  <a:lnTo>
                    <a:pt x="8408" y="12972"/>
                  </a:lnTo>
                  <a:lnTo>
                    <a:pt x="4411" y="1449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09" name="Freeform 311">
              <a:extLst>
                <a:ext uri="{FF2B5EF4-FFF2-40B4-BE49-F238E27FC236}">
                  <a16:creationId xmlns:a16="http://schemas.microsoft.com/office/drawing/2014/main" id="{4969C5BC-E581-9DF3-7A8E-6ECCA69DE01F}"/>
                </a:ext>
              </a:extLst>
            </p:cNvPr>
            <p:cNvSpPr/>
            <p:nvPr/>
          </p:nvSpPr>
          <p:spPr>
            <a:xfrm>
              <a:off x="3421575" y="3218393"/>
              <a:ext cx="16403" cy="9522"/>
            </a:xfrm>
            <a:custGeom>
              <a:avLst/>
              <a:gdLst>
                <a:gd name="connsiteX0" fmla="*/ 8684 w 16403"/>
                <a:gd name="connsiteY0" fmla="*/ 9522 h 9522"/>
                <a:gd name="connsiteX1" fmla="*/ 11992 w 16403"/>
                <a:gd name="connsiteY1" fmla="*/ 7038 h 9522"/>
                <a:gd name="connsiteX2" fmla="*/ 14060 w 16403"/>
                <a:gd name="connsiteY2" fmla="*/ 9522 h 9522"/>
                <a:gd name="connsiteX3" fmla="*/ 16403 w 16403"/>
                <a:gd name="connsiteY3" fmla="*/ 7452 h 9522"/>
                <a:gd name="connsiteX4" fmla="*/ 14060 w 16403"/>
                <a:gd name="connsiteY4" fmla="*/ 4554 h 9522"/>
                <a:gd name="connsiteX5" fmla="*/ 11165 w 16403"/>
                <a:gd name="connsiteY5" fmla="*/ 3036 h 9522"/>
                <a:gd name="connsiteX6" fmla="*/ 8684 w 16403"/>
                <a:gd name="connsiteY6" fmla="*/ 0 h 9522"/>
                <a:gd name="connsiteX7" fmla="*/ 5651 w 16403"/>
                <a:gd name="connsiteY7" fmla="*/ 1656 h 9522"/>
                <a:gd name="connsiteX8" fmla="*/ 3446 w 16403"/>
                <a:gd name="connsiteY8" fmla="*/ 0 h 9522"/>
                <a:gd name="connsiteX9" fmla="*/ 3032 w 16403"/>
                <a:gd name="connsiteY9" fmla="*/ 2070 h 9522"/>
                <a:gd name="connsiteX10" fmla="*/ 1378 w 16403"/>
                <a:gd name="connsiteY10" fmla="*/ 2070 h 9522"/>
                <a:gd name="connsiteX11" fmla="*/ 0 w 16403"/>
                <a:gd name="connsiteY11" fmla="*/ 2070 h 9522"/>
                <a:gd name="connsiteX12" fmla="*/ 5651 w 16403"/>
                <a:gd name="connsiteY12" fmla="*/ 5934 h 9522"/>
                <a:gd name="connsiteX13" fmla="*/ 8684 w 16403"/>
                <a:gd name="connsiteY13" fmla="*/ 9522 h 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3" h="9522">
                  <a:moveTo>
                    <a:pt x="8684" y="9522"/>
                  </a:moveTo>
                  <a:lnTo>
                    <a:pt x="11992" y="7038"/>
                  </a:lnTo>
                  <a:lnTo>
                    <a:pt x="14060" y="9522"/>
                  </a:lnTo>
                  <a:lnTo>
                    <a:pt x="16403" y="7452"/>
                  </a:lnTo>
                  <a:lnTo>
                    <a:pt x="14060" y="4554"/>
                  </a:lnTo>
                  <a:lnTo>
                    <a:pt x="11165" y="3036"/>
                  </a:lnTo>
                  <a:lnTo>
                    <a:pt x="8684" y="0"/>
                  </a:lnTo>
                  <a:lnTo>
                    <a:pt x="5651" y="1656"/>
                  </a:lnTo>
                  <a:lnTo>
                    <a:pt x="3446" y="0"/>
                  </a:lnTo>
                  <a:lnTo>
                    <a:pt x="3032" y="2070"/>
                  </a:lnTo>
                  <a:lnTo>
                    <a:pt x="1378" y="2070"/>
                  </a:lnTo>
                  <a:lnTo>
                    <a:pt x="0" y="2070"/>
                  </a:lnTo>
                  <a:lnTo>
                    <a:pt x="5651" y="5934"/>
                  </a:lnTo>
                  <a:lnTo>
                    <a:pt x="8684" y="95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0" name="Freeform 312">
              <a:extLst>
                <a:ext uri="{FF2B5EF4-FFF2-40B4-BE49-F238E27FC236}">
                  <a16:creationId xmlns:a16="http://schemas.microsoft.com/office/drawing/2014/main" id="{26ECC570-5481-7E29-ED7B-488321145575}"/>
                </a:ext>
              </a:extLst>
            </p:cNvPr>
            <p:cNvSpPr/>
            <p:nvPr/>
          </p:nvSpPr>
          <p:spPr>
            <a:xfrm>
              <a:off x="3427226" y="3205697"/>
              <a:ext cx="5513" cy="6072"/>
            </a:xfrm>
            <a:custGeom>
              <a:avLst/>
              <a:gdLst>
                <a:gd name="connsiteX0" fmla="*/ 0 w 5513"/>
                <a:gd name="connsiteY0" fmla="*/ 5106 h 6072"/>
                <a:gd name="connsiteX1" fmla="*/ 965 w 5513"/>
                <a:gd name="connsiteY1" fmla="*/ 6072 h 6072"/>
                <a:gd name="connsiteX2" fmla="*/ 2895 w 5513"/>
                <a:gd name="connsiteY2" fmla="*/ 3588 h 6072"/>
                <a:gd name="connsiteX3" fmla="*/ 4273 w 5513"/>
                <a:gd name="connsiteY3" fmla="*/ 6072 h 6072"/>
                <a:gd name="connsiteX4" fmla="*/ 5514 w 5513"/>
                <a:gd name="connsiteY4" fmla="*/ 1104 h 6072"/>
                <a:gd name="connsiteX5" fmla="*/ 2757 w 5513"/>
                <a:gd name="connsiteY5" fmla="*/ 0 h 6072"/>
                <a:gd name="connsiteX6" fmla="*/ 965 w 5513"/>
                <a:gd name="connsiteY6" fmla="*/ 1104 h 6072"/>
                <a:gd name="connsiteX7" fmla="*/ 0 w 5513"/>
                <a:gd name="connsiteY7" fmla="*/ 5106 h 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3" h="6072">
                  <a:moveTo>
                    <a:pt x="0" y="5106"/>
                  </a:moveTo>
                  <a:lnTo>
                    <a:pt x="965" y="6072"/>
                  </a:lnTo>
                  <a:lnTo>
                    <a:pt x="2895" y="3588"/>
                  </a:lnTo>
                  <a:lnTo>
                    <a:pt x="4273" y="6072"/>
                  </a:lnTo>
                  <a:lnTo>
                    <a:pt x="5514" y="1104"/>
                  </a:lnTo>
                  <a:lnTo>
                    <a:pt x="2757" y="0"/>
                  </a:lnTo>
                  <a:lnTo>
                    <a:pt x="965" y="1104"/>
                  </a:lnTo>
                  <a:lnTo>
                    <a:pt x="0" y="51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1" name="Freeform 313">
              <a:extLst>
                <a:ext uri="{FF2B5EF4-FFF2-40B4-BE49-F238E27FC236}">
                  <a16:creationId xmlns:a16="http://schemas.microsoft.com/office/drawing/2014/main" id="{B77E6DDC-5102-B75B-4E19-CA213C0C50AB}"/>
                </a:ext>
              </a:extLst>
            </p:cNvPr>
            <p:cNvSpPr/>
            <p:nvPr/>
          </p:nvSpPr>
          <p:spPr>
            <a:xfrm>
              <a:off x="3417853" y="3207767"/>
              <a:ext cx="3721" cy="4002"/>
            </a:xfrm>
            <a:custGeom>
              <a:avLst/>
              <a:gdLst>
                <a:gd name="connsiteX0" fmla="*/ 3722 w 3721"/>
                <a:gd name="connsiteY0" fmla="*/ 4002 h 4002"/>
                <a:gd name="connsiteX1" fmla="*/ 3722 w 3721"/>
                <a:gd name="connsiteY1" fmla="*/ 1380 h 4002"/>
                <a:gd name="connsiteX2" fmla="*/ 1792 w 3721"/>
                <a:gd name="connsiteY2" fmla="*/ 0 h 4002"/>
                <a:gd name="connsiteX3" fmla="*/ 0 w 3721"/>
                <a:gd name="connsiteY3" fmla="*/ 1380 h 4002"/>
                <a:gd name="connsiteX4" fmla="*/ 3722 w 3721"/>
                <a:gd name="connsiteY4" fmla="*/ 4002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4002">
                  <a:moveTo>
                    <a:pt x="3722" y="4002"/>
                  </a:moveTo>
                  <a:lnTo>
                    <a:pt x="3722" y="1380"/>
                  </a:lnTo>
                  <a:lnTo>
                    <a:pt x="1792" y="0"/>
                  </a:lnTo>
                  <a:lnTo>
                    <a:pt x="0" y="1380"/>
                  </a:lnTo>
                  <a:lnTo>
                    <a:pt x="3722" y="40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2" name="Freeform 314">
              <a:extLst>
                <a:ext uri="{FF2B5EF4-FFF2-40B4-BE49-F238E27FC236}">
                  <a16:creationId xmlns:a16="http://schemas.microsoft.com/office/drawing/2014/main" id="{1D50DA69-D79C-BA2D-2F65-EC418F810686}"/>
                </a:ext>
              </a:extLst>
            </p:cNvPr>
            <p:cNvSpPr/>
            <p:nvPr/>
          </p:nvSpPr>
          <p:spPr>
            <a:xfrm>
              <a:off x="3450935" y="3115720"/>
              <a:ext cx="5927" cy="3173"/>
            </a:xfrm>
            <a:custGeom>
              <a:avLst/>
              <a:gdLst>
                <a:gd name="connsiteX0" fmla="*/ 5927 w 5927"/>
                <a:gd name="connsiteY0" fmla="*/ 966 h 3173"/>
                <a:gd name="connsiteX1" fmla="*/ 1378 w 5927"/>
                <a:gd name="connsiteY1" fmla="*/ 0 h 3173"/>
                <a:gd name="connsiteX2" fmla="*/ 0 w 5927"/>
                <a:gd name="connsiteY2" fmla="*/ 2070 h 3173"/>
                <a:gd name="connsiteX3" fmla="*/ 4687 w 5927"/>
                <a:gd name="connsiteY3" fmla="*/ 3174 h 3173"/>
                <a:gd name="connsiteX4" fmla="*/ 5927 w 5927"/>
                <a:gd name="connsiteY4" fmla="*/ 966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7" h="3173">
                  <a:moveTo>
                    <a:pt x="5927" y="966"/>
                  </a:moveTo>
                  <a:lnTo>
                    <a:pt x="1378" y="0"/>
                  </a:lnTo>
                  <a:lnTo>
                    <a:pt x="0" y="2070"/>
                  </a:lnTo>
                  <a:lnTo>
                    <a:pt x="4687" y="3174"/>
                  </a:lnTo>
                  <a:lnTo>
                    <a:pt x="5927" y="96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3" name="Freeform 315">
              <a:extLst>
                <a:ext uri="{FF2B5EF4-FFF2-40B4-BE49-F238E27FC236}">
                  <a16:creationId xmlns:a16="http://schemas.microsoft.com/office/drawing/2014/main" id="{37C9A391-E898-524E-7444-654D8C943680}"/>
                </a:ext>
              </a:extLst>
            </p:cNvPr>
            <p:cNvSpPr/>
            <p:nvPr/>
          </p:nvSpPr>
          <p:spPr>
            <a:xfrm>
              <a:off x="3453278" y="3150635"/>
              <a:ext cx="2343" cy="5382"/>
            </a:xfrm>
            <a:custGeom>
              <a:avLst/>
              <a:gdLst>
                <a:gd name="connsiteX0" fmla="*/ 2343 w 2343"/>
                <a:gd name="connsiteY0" fmla="*/ 2622 h 5382"/>
                <a:gd name="connsiteX1" fmla="*/ 2343 w 2343"/>
                <a:gd name="connsiteY1" fmla="*/ 0 h 5382"/>
                <a:gd name="connsiteX2" fmla="*/ 1241 w 2343"/>
                <a:gd name="connsiteY2" fmla="*/ 0 h 5382"/>
                <a:gd name="connsiteX3" fmla="*/ 0 w 2343"/>
                <a:gd name="connsiteY3" fmla="*/ 5382 h 5382"/>
                <a:gd name="connsiteX4" fmla="*/ 2343 w 2343"/>
                <a:gd name="connsiteY4" fmla="*/ 2622 h 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5382">
                  <a:moveTo>
                    <a:pt x="2343" y="2622"/>
                  </a:moveTo>
                  <a:lnTo>
                    <a:pt x="2343" y="0"/>
                  </a:lnTo>
                  <a:lnTo>
                    <a:pt x="1241" y="0"/>
                  </a:lnTo>
                  <a:lnTo>
                    <a:pt x="0" y="5382"/>
                  </a:lnTo>
                  <a:lnTo>
                    <a:pt x="2343" y="26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4" name="Freeform 316">
              <a:extLst>
                <a:ext uri="{FF2B5EF4-FFF2-40B4-BE49-F238E27FC236}">
                  <a16:creationId xmlns:a16="http://schemas.microsoft.com/office/drawing/2014/main" id="{D81F459A-54B5-F4E6-CB98-2FED1833F0FC}"/>
                </a:ext>
              </a:extLst>
            </p:cNvPr>
            <p:cNvSpPr/>
            <p:nvPr/>
          </p:nvSpPr>
          <p:spPr>
            <a:xfrm>
              <a:off x="3446662" y="3118894"/>
              <a:ext cx="4273" cy="5106"/>
            </a:xfrm>
            <a:custGeom>
              <a:avLst/>
              <a:gdLst>
                <a:gd name="connsiteX0" fmla="*/ 1930 w 4273"/>
                <a:gd name="connsiteY0" fmla="*/ 5106 h 5106"/>
                <a:gd name="connsiteX1" fmla="*/ 4273 w 4273"/>
                <a:gd name="connsiteY1" fmla="*/ 5106 h 5106"/>
                <a:gd name="connsiteX2" fmla="*/ 3170 w 4273"/>
                <a:gd name="connsiteY2" fmla="*/ 0 h 5106"/>
                <a:gd name="connsiteX3" fmla="*/ 0 w 4273"/>
                <a:gd name="connsiteY3" fmla="*/ 2484 h 5106"/>
                <a:gd name="connsiteX4" fmla="*/ 1930 w 4273"/>
                <a:gd name="connsiteY4" fmla="*/ 5106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5106">
                  <a:moveTo>
                    <a:pt x="1930" y="5106"/>
                  </a:moveTo>
                  <a:lnTo>
                    <a:pt x="4273" y="5106"/>
                  </a:lnTo>
                  <a:lnTo>
                    <a:pt x="3170" y="0"/>
                  </a:lnTo>
                  <a:lnTo>
                    <a:pt x="0" y="2484"/>
                  </a:lnTo>
                  <a:lnTo>
                    <a:pt x="1930" y="51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5" name="Freeform 317">
              <a:extLst>
                <a:ext uri="{FF2B5EF4-FFF2-40B4-BE49-F238E27FC236}">
                  <a16:creationId xmlns:a16="http://schemas.microsoft.com/office/drawing/2014/main" id="{5B7B7703-DCD4-616F-2784-E4FC8CEE734B}"/>
                </a:ext>
              </a:extLst>
            </p:cNvPr>
            <p:cNvSpPr/>
            <p:nvPr/>
          </p:nvSpPr>
          <p:spPr>
            <a:xfrm>
              <a:off x="3444456" y="3115720"/>
              <a:ext cx="4410" cy="1518"/>
            </a:xfrm>
            <a:custGeom>
              <a:avLst/>
              <a:gdLst>
                <a:gd name="connsiteX0" fmla="*/ 4411 w 4410"/>
                <a:gd name="connsiteY0" fmla="*/ 0 h 1518"/>
                <a:gd name="connsiteX1" fmla="*/ 0 w 4410"/>
                <a:gd name="connsiteY1" fmla="*/ 0 h 1518"/>
                <a:gd name="connsiteX2" fmla="*/ 0 w 4410"/>
                <a:gd name="connsiteY2" fmla="*/ 1518 h 1518"/>
                <a:gd name="connsiteX3" fmla="*/ 3308 w 4410"/>
                <a:gd name="connsiteY3" fmla="*/ 1518 h 1518"/>
                <a:gd name="connsiteX4" fmla="*/ 4411 w 4410"/>
                <a:gd name="connsiteY4" fmla="*/ 0 h 1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1518">
                  <a:moveTo>
                    <a:pt x="4411" y="0"/>
                  </a:moveTo>
                  <a:lnTo>
                    <a:pt x="0" y="0"/>
                  </a:lnTo>
                  <a:lnTo>
                    <a:pt x="0" y="1518"/>
                  </a:lnTo>
                  <a:lnTo>
                    <a:pt x="3308" y="1518"/>
                  </a:lnTo>
                  <a:lnTo>
                    <a:pt x="4411"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6" name="Freeform 318">
              <a:extLst>
                <a:ext uri="{FF2B5EF4-FFF2-40B4-BE49-F238E27FC236}">
                  <a16:creationId xmlns:a16="http://schemas.microsoft.com/office/drawing/2014/main" id="{6A6B7560-3938-A153-D0B6-0E9ECEEF4014}"/>
                </a:ext>
              </a:extLst>
            </p:cNvPr>
            <p:cNvSpPr/>
            <p:nvPr/>
          </p:nvSpPr>
          <p:spPr>
            <a:xfrm>
              <a:off x="3740678" y="3264348"/>
              <a:ext cx="5927" cy="5520"/>
            </a:xfrm>
            <a:custGeom>
              <a:avLst/>
              <a:gdLst>
                <a:gd name="connsiteX0" fmla="*/ 5927 w 5927"/>
                <a:gd name="connsiteY0" fmla="*/ 5520 h 5520"/>
                <a:gd name="connsiteX1" fmla="*/ 5927 w 5927"/>
                <a:gd name="connsiteY1" fmla="*/ 1932 h 5520"/>
                <a:gd name="connsiteX2" fmla="*/ 1792 w 5927"/>
                <a:gd name="connsiteY2" fmla="*/ 0 h 5520"/>
                <a:gd name="connsiteX3" fmla="*/ 0 w 5927"/>
                <a:gd name="connsiteY3" fmla="*/ 1932 h 5520"/>
                <a:gd name="connsiteX4" fmla="*/ 3584 w 5927"/>
                <a:gd name="connsiteY4" fmla="*/ 5520 h 5520"/>
                <a:gd name="connsiteX5" fmla="*/ 5927 w 5927"/>
                <a:gd name="connsiteY5" fmla="*/ 5520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7" h="5520">
                  <a:moveTo>
                    <a:pt x="5927" y="5520"/>
                  </a:moveTo>
                  <a:lnTo>
                    <a:pt x="5927" y="1932"/>
                  </a:lnTo>
                  <a:lnTo>
                    <a:pt x="1792" y="0"/>
                  </a:lnTo>
                  <a:lnTo>
                    <a:pt x="0" y="1932"/>
                  </a:lnTo>
                  <a:lnTo>
                    <a:pt x="3584" y="5520"/>
                  </a:lnTo>
                  <a:lnTo>
                    <a:pt x="5927" y="552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7" name="Freeform 319">
              <a:extLst>
                <a:ext uri="{FF2B5EF4-FFF2-40B4-BE49-F238E27FC236}">
                  <a16:creationId xmlns:a16="http://schemas.microsoft.com/office/drawing/2014/main" id="{29B91BE3-65E4-1D84-368B-24A990AA30CD}"/>
                </a:ext>
              </a:extLst>
            </p:cNvPr>
            <p:cNvSpPr/>
            <p:nvPr/>
          </p:nvSpPr>
          <p:spPr>
            <a:xfrm>
              <a:off x="5255418" y="2827710"/>
              <a:ext cx="5789" cy="6900"/>
            </a:xfrm>
            <a:custGeom>
              <a:avLst/>
              <a:gdLst>
                <a:gd name="connsiteX0" fmla="*/ 5789 w 5789"/>
                <a:gd name="connsiteY0" fmla="*/ 4140 h 6900"/>
                <a:gd name="connsiteX1" fmla="*/ 5789 w 5789"/>
                <a:gd name="connsiteY1" fmla="*/ 0 h 6900"/>
                <a:gd name="connsiteX2" fmla="*/ 2895 w 5789"/>
                <a:gd name="connsiteY2" fmla="*/ 1656 h 6900"/>
                <a:gd name="connsiteX3" fmla="*/ 0 w 5789"/>
                <a:gd name="connsiteY3" fmla="*/ 3036 h 6900"/>
                <a:gd name="connsiteX4" fmla="*/ 0 w 5789"/>
                <a:gd name="connsiteY4" fmla="*/ 6900 h 6900"/>
                <a:gd name="connsiteX5" fmla="*/ 2895 w 5789"/>
                <a:gd name="connsiteY5" fmla="*/ 6072 h 6900"/>
                <a:gd name="connsiteX6" fmla="*/ 5789 w 5789"/>
                <a:gd name="connsiteY6" fmla="*/ 4140 h 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9" h="6900">
                  <a:moveTo>
                    <a:pt x="5789" y="4140"/>
                  </a:moveTo>
                  <a:lnTo>
                    <a:pt x="5789" y="0"/>
                  </a:lnTo>
                  <a:lnTo>
                    <a:pt x="2895" y="1656"/>
                  </a:lnTo>
                  <a:lnTo>
                    <a:pt x="0" y="3036"/>
                  </a:lnTo>
                  <a:lnTo>
                    <a:pt x="0" y="6900"/>
                  </a:lnTo>
                  <a:lnTo>
                    <a:pt x="2895" y="6072"/>
                  </a:lnTo>
                  <a:lnTo>
                    <a:pt x="5789"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8" name="Freeform 320">
              <a:extLst>
                <a:ext uri="{FF2B5EF4-FFF2-40B4-BE49-F238E27FC236}">
                  <a16:creationId xmlns:a16="http://schemas.microsoft.com/office/drawing/2014/main" id="{D11D605A-49CC-D092-8DBB-251598EC017A}"/>
                </a:ext>
              </a:extLst>
            </p:cNvPr>
            <p:cNvSpPr/>
            <p:nvPr/>
          </p:nvSpPr>
          <p:spPr>
            <a:xfrm>
              <a:off x="5241220" y="2847721"/>
              <a:ext cx="3997" cy="3450"/>
            </a:xfrm>
            <a:custGeom>
              <a:avLst/>
              <a:gdLst>
                <a:gd name="connsiteX0" fmla="*/ 3997 w 3997"/>
                <a:gd name="connsiteY0" fmla="*/ 1242 h 3450"/>
                <a:gd name="connsiteX1" fmla="*/ 0 w 3997"/>
                <a:gd name="connsiteY1" fmla="*/ 0 h 3450"/>
                <a:gd name="connsiteX2" fmla="*/ 3997 w 3997"/>
                <a:gd name="connsiteY2" fmla="*/ 3450 h 3450"/>
                <a:gd name="connsiteX3" fmla="*/ 3997 w 3997"/>
                <a:gd name="connsiteY3" fmla="*/ 1242 h 3450"/>
              </a:gdLst>
              <a:ahLst/>
              <a:cxnLst>
                <a:cxn ang="0">
                  <a:pos x="connsiteX0" y="connsiteY0"/>
                </a:cxn>
                <a:cxn ang="0">
                  <a:pos x="connsiteX1" y="connsiteY1"/>
                </a:cxn>
                <a:cxn ang="0">
                  <a:pos x="connsiteX2" y="connsiteY2"/>
                </a:cxn>
                <a:cxn ang="0">
                  <a:pos x="connsiteX3" y="connsiteY3"/>
                </a:cxn>
              </a:cxnLst>
              <a:rect l="l" t="t" r="r" b="b"/>
              <a:pathLst>
                <a:path w="3997" h="3450">
                  <a:moveTo>
                    <a:pt x="3997" y="1242"/>
                  </a:moveTo>
                  <a:lnTo>
                    <a:pt x="0" y="0"/>
                  </a:lnTo>
                  <a:lnTo>
                    <a:pt x="3997" y="3450"/>
                  </a:lnTo>
                  <a:lnTo>
                    <a:pt x="3997"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19" name="Freeform 321">
              <a:extLst>
                <a:ext uri="{FF2B5EF4-FFF2-40B4-BE49-F238E27FC236}">
                  <a16:creationId xmlns:a16="http://schemas.microsoft.com/office/drawing/2014/main" id="{4035E6D8-DF29-AE19-2D0C-111874B51F1F}"/>
                </a:ext>
              </a:extLst>
            </p:cNvPr>
            <p:cNvSpPr/>
            <p:nvPr/>
          </p:nvSpPr>
          <p:spPr>
            <a:xfrm>
              <a:off x="4957680" y="3335143"/>
              <a:ext cx="10476" cy="9246"/>
            </a:xfrm>
            <a:custGeom>
              <a:avLst/>
              <a:gdLst>
                <a:gd name="connsiteX0" fmla="*/ 0 w 10476"/>
                <a:gd name="connsiteY0" fmla="*/ 1518 h 9246"/>
                <a:gd name="connsiteX1" fmla="*/ 9511 w 10476"/>
                <a:gd name="connsiteY1" fmla="*/ 9246 h 9246"/>
                <a:gd name="connsiteX2" fmla="*/ 10476 w 10476"/>
                <a:gd name="connsiteY2" fmla="*/ 7452 h 9246"/>
                <a:gd name="connsiteX3" fmla="*/ 0 w 10476"/>
                <a:gd name="connsiteY3" fmla="*/ 0 h 9246"/>
                <a:gd name="connsiteX4" fmla="*/ 0 w 10476"/>
                <a:gd name="connsiteY4" fmla="*/ 1518 h 9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6" h="9246">
                  <a:moveTo>
                    <a:pt x="0" y="1518"/>
                  </a:moveTo>
                  <a:lnTo>
                    <a:pt x="9511" y="9246"/>
                  </a:lnTo>
                  <a:lnTo>
                    <a:pt x="10476" y="7452"/>
                  </a:lnTo>
                  <a:lnTo>
                    <a:pt x="0" y="0"/>
                  </a:lnTo>
                  <a:lnTo>
                    <a:pt x="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0" name="Freeform 322">
              <a:extLst>
                <a:ext uri="{FF2B5EF4-FFF2-40B4-BE49-F238E27FC236}">
                  <a16:creationId xmlns:a16="http://schemas.microsoft.com/office/drawing/2014/main" id="{54CDB68A-4E4A-F79F-5FC2-8C94DDFC481D}"/>
                </a:ext>
              </a:extLst>
            </p:cNvPr>
            <p:cNvSpPr/>
            <p:nvPr/>
          </p:nvSpPr>
          <p:spPr>
            <a:xfrm>
              <a:off x="5261207" y="2830746"/>
              <a:ext cx="3583" cy="6072"/>
            </a:xfrm>
            <a:custGeom>
              <a:avLst/>
              <a:gdLst>
                <a:gd name="connsiteX0" fmla="*/ 3584 w 3583"/>
                <a:gd name="connsiteY0" fmla="*/ 6072 h 6072"/>
                <a:gd name="connsiteX1" fmla="*/ 3584 w 3583"/>
                <a:gd name="connsiteY1" fmla="*/ 3312 h 6072"/>
                <a:gd name="connsiteX2" fmla="*/ 1792 w 3583"/>
                <a:gd name="connsiteY2" fmla="*/ 0 h 6072"/>
                <a:gd name="connsiteX3" fmla="*/ 0 w 3583"/>
                <a:gd name="connsiteY3" fmla="*/ 3036 h 6072"/>
                <a:gd name="connsiteX4" fmla="*/ 3584 w 3583"/>
                <a:gd name="connsiteY4" fmla="*/ 6072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6072">
                  <a:moveTo>
                    <a:pt x="3584" y="6072"/>
                  </a:moveTo>
                  <a:lnTo>
                    <a:pt x="3584" y="3312"/>
                  </a:lnTo>
                  <a:lnTo>
                    <a:pt x="1792" y="0"/>
                  </a:lnTo>
                  <a:lnTo>
                    <a:pt x="0" y="3036"/>
                  </a:lnTo>
                  <a:lnTo>
                    <a:pt x="3584" y="607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1" name="Freeform 323">
              <a:extLst>
                <a:ext uri="{FF2B5EF4-FFF2-40B4-BE49-F238E27FC236}">
                  <a16:creationId xmlns:a16="http://schemas.microsoft.com/office/drawing/2014/main" id="{19B445D6-6300-211D-AD4E-2A1E431D7E02}"/>
                </a:ext>
              </a:extLst>
            </p:cNvPr>
            <p:cNvSpPr/>
            <p:nvPr/>
          </p:nvSpPr>
          <p:spPr>
            <a:xfrm>
              <a:off x="4877732" y="2893123"/>
              <a:ext cx="3308" cy="9936"/>
            </a:xfrm>
            <a:custGeom>
              <a:avLst/>
              <a:gdLst>
                <a:gd name="connsiteX0" fmla="*/ 3308 w 3308"/>
                <a:gd name="connsiteY0" fmla="*/ 0 h 9936"/>
                <a:gd name="connsiteX1" fmla="*/ 965 w 3308"/>
                <a:gd name="connsiteY1" fmla="*/ 1242 h 9936"/>
                <a:gd name="connsiteX2" fmla="*/ 0 w 3308"/>
                <a:gd name="connsiteY2" fmla="*/ 9936 h 9936"/>
                <a:gd name="connsiteX3" fmla="*/ 1792 w 3308"/>
                <a:gd name="connsiteY3" fmla="*/ 9936 h 9936"/>
                <a:gd name="connsiteX4" fmla="*/ 3308 w 3308"/>
                <a:gd name="connsiteY4" fmla="*/ 0 h 9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9936">
                  <a:moveTo>
                    <a:pt x="3308" y="0"/>
                  </a:moveTo>
                  <a:lnTo>
                    <a:pt x="965" y="1242"/>
                  </a:lnTo>
                  <a:lnTo>
                    <a:pt x="0" y="9936"/>
                  </a:lnTo>
                  <a:lnTo>
                    <a:pt x="1792" y="9936"/>
                  </a:lnTo>
                  <a:lnTo>
                    <a:pt x="330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2" name="Freeform 324">
              <a:extLst>
                <a:ext uri="{FF2B5EF4-FFF2-40B4-BE49-F238E27FC236}">
                  <a16:creationId xmlns:a16="http://schemas.microsoft.com/office/drawing/2014/main" id="{431ADF2A-EF5C-E9CB-5F54-2C4E7DBDF411}"/>
                </a:ext>
              </a:extLst>
            </p:cNvPr>
            <p:cNvSpPr/>
            <p:nvPr/>
          </p:nvSpPr>
          <p:spPr>
            <a:xfrm>
              <a:off x="4857745" y="3002421"/>
              <a:ext cx="4686" cy="6072"/>
            </a:xfrm>
            <a:custGeom>
              <a:avLst/>
              <a:gdLst>
                <a:gd name="connsiteX0" fmla="*/ 4687 w 4686"/>
                <a:gd name="connsiteY0" fmla="*/ 5106 h 6072"/>
                <a:gd name="connsiteX1" fmla="*/ 2343 w 4686"/>
                <a:gd name="connsiteY1" fmla="*/ 0 h 6072"/>
                <a:gd name="connsiteX2" fmla="*/ 0 w 4686"/>
                <a:gd name="connsiteY2" fmla="*/ 0 h 6072"/>
                <a:gd name="connsiteX3" fmla="*/ 2343 w 4686"/>
                <a:gd name="connsiteY3" fmla="*/ 6072 h 6072"/>
                <a:gd name="connsiteX4" fmla="*/ 4687 w 4686"/>
                <a:gd name="connsiteY4" fmla="*/ 5106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6072">
                  <a:moveTo>
                    <a:pt x="4687" y="5106"/>
                  </a:moveTo>
                  <a:lnTo>
                    <a:pt x="2343" y="0"/>
                  </a:lnTo>
                  <a:lnTo>
                    <a:pt x="0" y="0"/>
                  </a:lnTo>
                  <a:lnTo>
                    <a:pt x="2343" y="6072"/>
                  </a:lnTo>
                  <a:lnTo>
                    <a:pt x="4687" y="510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3" name="Freeform 325">
              <a:extLst>
                <a:ext uri="{FF2B5EF4-FFF2-40B4-BE49-F238E27FC236}">
                  <a16:creationId xmlns:a16="http://schemas.microsoft.com/office/drawing/2014/main" id="{6B8C1046-329C-2A30-BE1D-E3BC74ABA58E}"/>
                </a:ext>
              </a:extLst>
            </p:cNvPr>
            <p:cNvSpPr/>
            <p:nvPr/>
          </p:nvSpPr>
          <p:spPr>
            <a:xfrm>
              <a:off x="4868910" y="2898919"/>
              <a:ext cx="5513" cy="8418"/>
            </a:xfrm>
            <a:custGeom>
              <a:avLst/>
              <a:gdLst>
                <a:gd name="connsiteX0" fmla="*/ 3308 w 5513"/>
                <a:gd name="connsiteY0" fmla="*/ 8418 h 8418"/>
                <a:gd name="connsiteX1" fmla="*/ 5514 w 5513"/>
                <a:gd name="connsiteY1" fmla="*/ 7452 h 8418"/>
                <a:gd name="connsiteX2" fmla="*/ 2757 w 5513"/>
                <a:gd name="connsiteY2" fmla="*/ 2346 h 8418"/>
                <a:gd name="connsiteX3" fmla="*/ 1516 w 5513"/>
                <a:gd name="connsiteY3" fmla="*/ 0 h 8418"/>
                <a:gd name="connsiteX4" fmla="*/ 0 w 5513"/>
                <a:gd name="connsiteY4" fmla="*/ 0 h 8418"/>
                <a:gd name="connsiteX5" fmla="*/ 0 w 5513"/>
                <a:gd name="connsiteY5" fmla="*/ 3312 h 8418"/>
                <a:gd name="connsiteX6" fmla="*/ 1378 w 5513"/>
                <a:gd name="connsiteY6" fmla="*/ 8418 h 8418"/>
                <a:gd name="connsiteX7" fmla="*/ 3308 w 5513"/>
                <a:gd name="connsiteY7" fmla="*/ 8418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3" h="8418">
                  <a:moveTo>
                    <a:pt x="3308" y="8418"/>
                  </a:moveTo>
                  <a:lnTo>
                    <a:pt x="5514" y="7452"/>
                  </a:lnTo>
                  <a:lnTo>
                    <a:pt x="2757" y="2346"/>
                  </a:lnTo>
                  <a:lnTo>
                    <a:pt x="1516" y="0"/>
                  </a:lnTo>
                  <a:lnTo>
                    <a:pt x="0" y="0"/>
                  </a:lnTo>
                  <a:lnTo>
                    <a:pt x="0" y="3312"/>
                  </a:lnTo>
                  <a:lnTo>
                    <a:pt x="1378" y="8418"/>
                  </a:lnTo>
                  <a:lnTo>
                    <a:pt x="3308" y="84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4" name="Freeform 326">
              <a:extLst>
                <a:ext uri="{FF2B5EF4-FFF2-40B4-BE49-F238E27FC236}">
                  <a16:creationId xmlns:a16="http://schemas.microsoft.com/office/drawing/2014/main" id="{9673CE79-FCFE-D972-A538-AEA2E1A14E69}"/>
                </a:ext>
              </a:extLst>
            </p:cNvPr>
            <p:cNvSpPr/>
            <p:nvPr/>
          </p:nvSpPr>
          <p:spPr>
            <a:xfrm>
              <a:off x="5266583" y="2893813"/>
              <a:ext cx="5238" cy="4278"/>
            </a:xfrm>
            <a:custGeom>
              <a:avLst/>
              <a:gdLst>
                <a:gd name="connsiteX0" fmla="*/ 3860 w 5238"/>
                <a:gd name="connsiteY0" fmla="*/ 4278 h 4278"/>
                <a:gd name="connsiteX1" fmla="*/ 5238 w 5238"/>
                <a:gd name="connsiteY1" fmla="*/ 0 h 4278"/>
                <a:gd name="connsiteX2" fmla="*/ 2619 w 5238"/>
                <a:gd name="connsiteY2" fmla="*/ 0 h 4278"/>
                <a:gd name="connsiteX3" fmla="*/ 0 w 5238"/>
                <a:gd name="connsiteY3" fmla="*/ 4278 h 4278"/>
                <a:gd name="connsiteX4" fmla="*/ 3860 w 5238"/>
                <a:gd name="connsiteY4" fmla="*/ 4278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4278">
                  <a:moveTo>
                    <a:pt x="3860" y="4278"/>
                  </a:moveTo>
                  <a:lnTo>
                    <a:pt x="5238" y="0"/>
                  </a:lnTo>
                  <a:lnTo>
                    <a:pt x="2619" y="0"/>
                  </a:lnTo>
                  <a:lnTo>
                    <a:pt x="0" y="4278"/>
                  </a:lnTo>
                  <a:lnTo>
                    <a:pt x="3860" y="42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5" name="Freeform 327">
              <a:extLst>
                <a:ext uri="{FF2B5EF4-FFF2-40B4-BE49-F238E27FC236}">
                  <a16:creationId xmlns:a16="http://schemas.microsoft.com/office/drawing/2014/main" id="{B1B1CC49-4E92-B66D-2004-BFBB05E18D46}"/>
                </a:ext>
              </a:extLst>
            </p:cNvPr>
            <p:cNvSpPr/>
            <p:nvPr/>
          </p:nvSpPr>
          <p:spPr>
            <a:xfrm>
              <a:off x="4839688" y="2953016"/>
              <a:ext cx="12681" cy="11868"/>
            </a:xfrm>
            <a:custGeom>
              <a:avLst/>
              <a:gdLst>
                <a:gd name="connsiteX0" fmla="*/ 6479 w 12681"/>
                <a:gd name="connsiteY0" fmla="*/ 0 h 11868"/>
                <a:gd name="connsiteX1" fmla="*/ 2757 w 12681"/>
                <a:gd name="connsiteY1" fmla="*/ 0 h 11868"/>
                <a:gd name="connsiteX2" fmla="*/ 2757 w 12681"/>
                <a:gd name="connsiteY2" fmla="*/ 2070 h 11868"/>
                <a:gd name="connsiteX3" fmla="*/ 0 w 12681"/>
                <a:gd name="connsiteY3" fmla="*/ 3864 h 11868"/>
                <a:gd name="connsiteX4" fmla="*/ 7444 w 12681"/>
                <a:gd name="connsiteY4" fmla="*/ 9936 h 11868"/>
                <a:gd name="connsiteX5" fmla="*/ 12681 w 12681"/>
                <a:gd name="connsiteY5" fmla="*/ 11868 h 11868"/>
                <a:gd name="connsiteX6" fmla="*/ 12681 w 12681"/>
                <a:gd name="connsiteY6" fmla="*/ 9936 h 11868"/>
                <a:gd name="connsiteX7" fmla="*/ 9925 w 12681"/>
                <a:gd name="connsiteY7" fmla="*/ 7452 h 11868"/>
                <a:gd name="connsiteX8" fmla="*/ 10476 w 12681"/>
                <a:gd name="connsiteY8" fmla="*/ 3864 h 11868"/>
                <a:gd name="connsiteX9" fmla="*/ 6479 w 12681"/>
                <a:gd name="connsiteY9" fmla="*/ 3864 h 11868"/>
                <a:gd name="connsiteX10" fmla="*/ 6479 w 12681"/>
                <a:gd name="connsiteY10" fmla="*/ 0 h 1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81" h="11868">
                  <a:moveTo>
                    <a:pt x="6479" y="0"/>
                  </a:moveTo>
                  <a:lnTo>
                    <a:pt x="2757" y="0"/>
                  </a:lnTo>
                  <a:lnTo>
                    <a:pt x="2757" y="2070"/>
                  </a:lnTo>
                  <a:lnTo>
                    <a:pt x="0" y="3864"/>
                  </a:lnTo>
                  <a:lnTo>
                    <a:pt x="7444" y="9936"/>
                  </a:lnTo>
                  <a:lnTo>
                    <a:pt x="12681" y="11868"/>
                  </a:lnTo>
                  <a:lnTo>
                    <a:pt x="12681" y="9936"/>
                  </a:lnTo>
                  <a:lnTo>
                    <a:pt x="9925" y="7452"/>
                  </a:lnTo>
                  <a:lnTo>
                    <a:pt x="10476" y="3864"/>
                  </a:lnTo>
                  <a:lnTo>
                    <a:pt x="6479" y="3864"/>
                  </a:lnTo>
                  <a:lnTo>
                    <a:pt x="647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6" name="Freeform 328">
              <a:extLst>
                <a:ext uri="{FF2B5EF4-FFF2-40B4-BE49-F238E27FC236}">
                  <a16:creationId xmlns:a16="http://schemas.microsoft.com/office/drawing/2014/main" id="{44C25F48-F958-F088-4E17-508303A28411}"/>
                </a:ext>
              </a:extLst>
            </p:cNvPr>
            <p:cNvSpPr/>
            <p:nvPr/>
          </p:nvSpPr>
          <p:spPr>
            <a:xfrm>
              <a:off x="4841617" y="2940044"/>
              <a:ext cx="4548" cy="4140"/>
            </a:xfrm>
            <a:custGeom>
              <a:avLst/>
              <a:gdLst>
                <a:gd name="connsiteX0" fmla="*/ 4549 w 4548"/>
                <a:gd name="connsiteY0" fmla="*/ 1380 h 4140"/>
                <a:gd name="connsiteX1" fmla="*/ 827 w 4548"/>
                <a:gd name="connsiteY1" fmla="*/ 0 h 4140"/>
                <a:gd name="connsiteX2" fmla="*/ 0 w 4548"/>
                <a:gd name="connsiteY2" fmla="*/ 1380 h 4140"/>
                <a:gd name="connsiteX3" fmla="*/ 3446 w 4548"/>
                <a:gd name="connsiteY3" fmla="*/ 4140 h 4140"/>
                <a:gd name="connsiteX4" fmla="*/ 4549 w 4548"/>
                <a:gd name="connsiteY4" fmla="*/ 138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4140">
                  <a:moveTo>
                    <a:pt x="4549" y="1380"/>
                  </a:moveTo>
                  <a:lnTo>
                    <a:pt x="827" y="0"/>
                  </a:lnTo>
                  <a:lnTo>
                    <a:pt x="0" y="1380"/>
                  </a:lnTo>
                  <a:lnTo>
                    <a:pt x="3446" y="4140"/>
                  </a:lnTo>
                  <a:lnTo>
                    <a:pt x="4549"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7" name="Freeform 329">
              <a:extLst>
                <a:ext uri="{FF2B5EF4-FFF2-40B4-BE49-F238E27FC236}">
                  <a16:creationId xmlns:a16="http://schemas.microsoft.com/office/drawing/2014/main" id="{CD75122D-1A47-B47D-2F26-F7F3176BE906}"/>
                </a:ext>
              </a:extLst>
            </p:cNvPr>
            <p:cNvSpPr/>
            <p:nvPr/>
          </p:nvSpPr>
          <p:spPr>
            <a:xfrm>
              <a:off x="4915776" y="3059813"/>
              <a:ext cx="4441" cy="6640"/>
            </a:xfrm>
            <a:custGeom>
              <a:avLst/>
              <a:gdLst>
                <a:gd name="connsiteX0" fmla="*/ 3584 w 4441"/>
                <a:gd name="connsiteY0" fmla="*/ 6641 h 6640"/>
                <a:gd name="connsiteX1" fmla="*/ 3584 w 4441"/>
                <a:gd name="connsiteY1" fmla="*/ 707 h 6640"/>
                <a:gd name="connsiteX2" fmla="*/ 0 w 4441"/>
                <a:gd name="connsiteY2" fmla="*/ 3605 h 6640"/>
                <a:gd name="connsiteX3" fmla="*/ 3584 w 4441"/>
                <a:gd name="connsiteY3" fmla="*/ 6503 h 6640"/>
              </a:gdLst>
              <a:ahLst/>
              <a:cxnLst>
                <a:cxn ang="0">
                  <a:pos x="connsiteX0" y="connsiteY0"/>
                </a:cxn>
                <a:cxn ang="0">
                  <a:pos x="connsiteX1" y="connsiteY1"/>
                </a:cxn>
                <a:cxn ang="0">
                  <a:pos x="connsiteX2" y="connsiteY2"/>
                </a:cxn>
                <a:cxn ang="0">
                  <a:pos x="connsiteX3" y="connsiteY3"/>
                </a:cxn>
              </a:cxnLst>
              <a:rect l="l" t="t" r="r" b="b"/>
              <a:pathLst>
                <a:path w="4441" h="6640">
                  <a:moveTo>
                    <a:pt x="3584" y="6641"/>
                  </a:moveTo>
                  <a:cubicBezTo>
                    <a:pt x="5514" y="6503"/>
                    <a:pt x="3584" y="707"/>
                    <a:pt x="3584" y="707"/>
                  </a:cubicBezTo>
                  <a:cubicBezTo>
                    <a:pt x="1792" y="-1916"/>
                    <a:pt x="0" y="3605"/>
                    <a:pt x="0" y="3605"/>
                  </a:cubicBezTo>
                  <a:cubicBezTo>
                    <a:pt x="0" y="3605"/>
                    <a:pt x="1516" y="6779"/>
                    <a:pt x="3584" y="650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8" name="Freeform 330">
              <a:extLst>
                <a:ext uri="{FF2B5EF4-FFF2-40B4-BE49-F238E27FC236}">
                  <a16:creationId xmlns:a16="http://schemas.microsoft.com/office/drawing/2014/main" id="{A547CE31-2C74-7233-5A20-400CCE33E4D4}"/>
                </a:ext>
              </a:extLst>
            </p:cNvPr>
            <p:cNvSpPr/>
            <p:nvPr/>
          </p:nvSpPr>
          <p:spPr>
            <a:xfrm>
              <a:off x="4918257" y="3074872"/>
              <a:ext cx="5513" cy="8832"/>
            </a:xfrm>
            <a:custGeom>
              <a:avLst/>
              <a:gdLst>
                <a:gd name="connsiteX0" fmla="*/ 1378 w 5513"/>
                <a:gd name="connsiteY0" fmla="*/ 4416 h 8832"/>
                <a:gd name="connsiteX1" fmla="*/ 3860 w 5513"/>
                <a:gd name="connsiteY1" fmla="*/ 8832 h 8832"/>
                <a:gd name="connsiteX2" fmla="*/ 5514 w 5513"/>
                <a:gd name="connsiteY2" fmla="*/ 4278 h 8832"/>
                <a:gd name="connsiteX3" fmla="*/ 2206 w 5513"/>
                <a:gd name="connsiteY3" fmla="*/ 0 h 8832"/>
                <a:gd name="connsiteX4" fmla="*/ 0 w 5513"/>
                <a:gd name="connsiteY4" fmla="*/ 0 h 8832"/>
                <a:gd name="connsiteX5" fmla="*/ 1378 w 5513"/>
                <a:gd name="connsiteY5" fmla="*/ 4416 h 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8832">
                  <a:moveTo>
                    <a:pt x="1378" y="4416"/>
                  </a:moveTo>
                  <a:lnTo>
                    <a:pt x="3860" y="8832"/>
                  </a:lnTo>
                  <a:lnTo>
                    <a:pt x="5514" y="4278"/>
                  </a:lnTo>
                  <a:lnTo>
                    <a:pt x="2206" y="0"/>
                  </a:lnTo>
                  <a:lnTo>
                    <a:pt x="0" y="0"/>
                  </a:lnTo>
                  <a:lnTo>
                    <a:pt x="1378"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29" name="Freeform 331">
              <a:extLst>
                <a:ext uri="{FF2B5EF4-FFF2-40B4-BE49-F238E27FC236}">
                  <a16:creationId xmlns:a16="http://schemas.microsoft.com/office/drawing/2014/main" id="{4E77EEB0-44EE-9A50-0A3C-F19C276E5331}"/>
                </a:ext>
              </a:extLst>
            </p:cNvPr>
            <p:cNvSpPr/>
            <p:nvPr/>
          </p:nvSpPr>
          <p:spPr>
            <a:xfrm>
              <a:off x="3788233" y="3190931"/>
              <a:ext cx="3308" cy="3726"/>
            </a:xfrm>
            <a:custGeom>
              <a:avLst/>
              <a:gdLst>
                <a:gd name="connsiteX0" fmla="*/ 3308 w 3308"/>
                <a:gd name="connsiteY0" fmla="*/ 0 h 3726"/>
                <a:gd name="connsiteX1" fmla="*/ 0 w 3308"/>
                <a:gd name="connsiteY1" fmla="*/ 966 h 3726"/>
                <a:gd name="connsiteX2" fmla="*/ 0 w 3308"/>
                <a:gd name="connsiteY2" fmla="*/ 2898 h 3726"/>
                <a:gd name="connsiteX3" fmla="*/ 3308 w 3308"/>
                <a:gd name="connsiteY3" fmla="*/ 3726 h 3726"/>
                <a:gd name="connsiteX4" fmla="*/ 3308 w 3308"/>
                <a:gd name="connsiteY4" fmla="*/ 0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726">
                  <a:moveTo>
                    <a:pt x="3308" y="0"/>
                  </a:moveTo>
                  <a:lnTo>
                    <a:pt x="0" y="966"/>
                  </a:lnTo>
                  <a:lnTo>
                    <a:pt x="0" y="2898"/>
                  </a:lnTo>
                  <a:lnTo>
                    <a:pt x="3308" y="3726"/>
                  </a:lnTo>
                  <a:lnTo>
                    <a:pt x="330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0" name="Freeform 332">
              <a:extLst>
                <a:ext uri="{FF2B5EF4-FFF2-40B4-BE49-F238E27FC236}">
                  <a16:creationId xmlns:a16="http://schemas.microsoft.com/office/drawing/2014/main" id="{CD5A5682-C161-71CC-77B1-99A470BB74A8}"/>
                </a:ext>
              </a:extLst>
            </p:cNvPr>
            <p:cNvSpPr/>
            <p:nvPr/>
          </p:nvSpPr>
          <p:spPr>
            <a:xfrm>
              <a:off x="3788233" y="3198383"/>
              <a:ext cx="3308" cy="3726"/>
            </a:xfrm>
            <a:custGeom>
              <a:avLst/>
              <a:gdLst>
                <a:gd name="connsiteX0" fmla="*/ 3308 w 3308"/>
                <a:gd name="connsiteY0" fmla="*/ 966 h 3726"/>
                <a:gd name="connsiteX1" fmla="*/ 3308 w 3308"/>
                <a:gd name="connsiteY1" fmla="*/ 0 h 3726"/>
                <a:gd name="connsiteX2" fmla="*/ 0 w 3308"/>
                <a:gd name="connsiteY2" fmla="*/ 0 h 3726"/>
                <a:gd name="connsiteX3" fmla="*/ 965 w 3308"/>
                <a:gd name="connsiteY3" fmla="*/ 3726 h 3726"/>
                <a:gd name="connsiteX4" fmla="*/ 3308 w 3308"/>
                <a:gd name="connsiteY4" fmla="*/ 966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726">
                  <a:moveTo>
                    <a:pt x="3308" y="966"/>
                  </a:moveTo>
                  <a:lnTo>
                    <a:pt x="3308" y="0"/>
                  </a:lnTo>
                  <a:lnTo>
                    <a:pt x="0" y="0"/>
                  </a:lnTo>
                  <a:lnTo>
                    <a:pt x="965" y="3726"/>
                  </a:lnTo>
                  <a:lnTo>
                    <a:pt x="3308" y="96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1" name="Freeform 333">
              <a:extLst>
                <a:ext uri="{FF2B5EF4-FFF2-40B4-BE49-F238E27FC236}">
                  <a16:creationId xmlns:a16="http://schemas.microsoft.com/office/drawing/2014/main" id="{E09D2CDA-692B-F469-6382-3FC7EE73A57D}"/>
                </a:ext>
              </a:extLst>
            </p:cNvPr>
            <p:cNvSpPr/>
            <p:nvPr/>
          </p:nvSpPr>
          <p:spPr>
            <a:xfrm>
              <a:off x="5768739" y="3518133"/>
              <a:ext cx="7460" cy="7590"/>
            </a:xfrm>
            <a:custGeom>
              <a:avLst/>
              <a:gdLst>
                <a:gd name="connsiteX0" fmla="*/ 4411 w 7460"/>
                <a:gd name="connsiteY0" fmla="*/ 7452 h 7590"/>
                <a:gd name="connsiteX1" fmla="*/ 7306 w 7460"/>
                <a:gd name="connsiteY1" fmla="*/ 3726 h 7590"/>
                <a:gd name="connsiteX2" fmla="*/ 4411 w 7460"/>
                <a:gd name="connsiteY2" fmla="*/ 0 h 7590"/>
                <a:gd name="connsiteX3" fmla="*/ 3722 w 7460"/>
                <a:gd name="connsiteY3" fmla="*/ 4968 h 7590"/>
                <a:gd name="connsiteX4" fmla="*/ 0 w 7460"/>
                <a:gd name="connsiteY4" fmla="*/ 4968 h 7590"/>
                <a:gd name="connsiteX5" fmla="*/ 4549 w 7460"/>
                <a:gd name="connsiteY5" fmla="*/ 7590 h 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60" h="7590">
                  <a:moveTo>
                    <a:pt x="4411" y="7452"/>
                  </a:moveTo>
                  <a:cubicBezTo>
                    <a:pt x="4411" y="7452"/>
                    <a:pt x="8270" y="3864"/>
                    <a:pt x="7306" y="3726"/>
                  </a:cubicBezTo>
                  <a:cubicBezTo>
                    <a:pt x="6341" y="3588"/>
                    <a:pt x="4411" y="0"/>
                    <a:pt x="4411" y="0"/>
                  </a:cubicBezTo>
                  <a:lnTo>
                    <a:pt x="3722" y="4968"/>
                  </a:lnTo>
                  <a:lnTo>
                    <a:pt x="0" y="4968"/>
                  </a:lnTo>
                  <a:cubicBezTo>
                    <a:pt x="0" y="4968"/>
                    <a:pt x="4549" y="7590"/>
                    <a:pt x="4549" y="759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2" name="Freeform 334">
              <a:extLst>
                <a:ext uri="{FF2B5EF4-FFF2-40B4-BE49-F238E27FC236}">
                  <a16:creationId xmlns:a16="http://schemas.microsoft.com/office/drawing/2014/main" id="{CD112285-67F9-0F63-01FB-711B58701245}"/>
                </a:ext>
              </a:extLst>
            </p:cNvPr>
            <p:cNvSpPr/>
            <p:nvPr/>
          </p:nvSpPr>
          <p:spPr>
            <a:xfrm>
              <a:off x="3791541" y="3230124"/>
              <a:ext cx="5100" cy="8280"/>
            </a:xfrm>
            <a:custGeom>
              <a:avLst/>
              <a:gdLst>
                <a:gd name="connsiteX0" fmla="*/ 2343 w 5100"/>
                <a:gd name="connsiteY0" fmla="*/ 8280 h 8280"/>
                <a:gd name="connsiteX1" fmla="*/ 5100 w 5100"/>
                <a:gd name="connsiteY1" fmla="*/ 7038 h 8280"/>
                <a:gd name="connsiteX2" fmla="*/ 4135 w 5100"/>
                <a:gd name="connsiteY2" fmla="*/ 4968 h 8280"/>
                <a:gd name="connsiteX3" fmla="*/ 1792 w 5100"/>
                <a:gd name="connsiteY3" fmla="*/ 0 h 8280"/>
                <a:gd name="connsiteX4" fmla="*/ 0 w 5100"/>
                <a:gd name="connsiteY4" fmla="*/ 6624 h 8280"/>
                <a:gd name="connsiteX5" fmla="*/ 2343 w 5100"/>
                <a:gd name="connsiteY5" fmla="*/ 8280 h 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8280">
                  <a:moveTo>
                    <a:pt x="2343" y="8280"/>
                  </a:moveTo>
                  <a:lnTo>
                    <a:pt x="5100" y="7038"/>
                  </a:lnTo>
                  <a:lnTo>
                    <a:pt x="4135" y="4968"/>
                  </a:lnTo>
                  <a:lnTo>
                    <a:pt x="1792" y="0"/>
                  </a:lnTo>
                  <a:lnTo>
                    <a:pt x="0" y="6624"/>
                  </a:lnTo>
                  <a:lnTo>
                    <a:pt x="2343" y="82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3" name="Freeform 335">
              <a:extLst>
                <a:ext uri="{FF2B5EF4-FFF2-40B4-BE49-F238E27FC236}">
                  <a16:creationId xmlns:a16="http://schemas.microsoft.com/office/drawing/2014/main" id="{D0AEE893-2E42-7851-400A-CAFCBF35701B}"/>
                </a:ext>
              </a:extLst>
            </p:cNvPr>
            <p:cNvSpPr/>
            <p:nvPr/>
          </p:nvSpPr>
          <p:spPr>
            <a:xfrm>
              <a:off x="5787452" y="3545458"/>
              <a:ext cx="7339" cy="7452"/>
            </a:xfrm>
            <a:custGeom>
              <a:avLst/>
              <a:gdLst>
                <a:gd name="connsiteX0" fmla="*/ 5961 w 7339"/>
                <a:gd name="connsiteY0" fmla="*/ 7452 h 7452"/>
                <a:gd name="connsiteX1" fmla="*/ 7339 w 7339"/>
                <a:gd name="connsiteY1" fmla="*/ 5106 h 7452"/>
                <a:gd name="connsiteX2" fmla="*/ 5547 w 7339"/>
                <a:gd name="connsiteY2" fmla="*/ 3864 h 7452"/>
                <a:gd name="connsiteX3" fmla="*/ 4582 w 7339"/>
                <a:gd name="connsiteY3" fmla="*/ 0 h 7452"/>
                <a:gd name="connsiteX4" fmla="*/ 33 w 7339"/>
                <a:gd name="connsiteY4" fmla="*/ 3726 h 7452"/>
                <a:gd name="connsiteX5" fmla="*/ 5961 w 7339"/>
                <a:gd name="connsiteY5" fmla="*/ 7452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9" h="7452">
                  <a:moveTo>
                    <a:pt x="5961" y="7452"/>
                  </a:moveTo>
                  <a:lnTo>
                    <a:pt x="7339" y="5106"/>
                  </a:lnTo>
                  <a:lnTo>
                    <a:pt x="5547" y="3864"/>
                  </a:lnTo>
                  <a:lnTo>
                    <a:pt x="4582" y="0"/>
                  </a:lnTo>
                  <a:cubicBezTo>
                    <a:pt x="4582" y="0"/>
                    <a:pt x="723" y="138"/>
                    <a:pt x="33" y="3726"/>
                  </a:cubicBezTo>
                  <a:cubicBezTo>
                    <a:pt x="-518" y="7314"/>
                    <a:pt x="5961" y="7452"/>
                    <a:pt x="5961" y="745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4" name="Freeform 336">
              <a:extLst>
                <a:ext uri="{FF2B5EF4-FFF2-40B4-BE49-F238E27FC236}">
                  <a16:creationId xmlns:a16="http://schemas.microsoft.com/office/drawing/2014/main" id="{61E021C6-E200-83F5-B80A-7A9D302877C9}"/>
                </a:ext>
              </a:extLst>
            </p:cNvPr>
            <p:cNvSpPr/>
            <p:nvPr/>
          </p:nvSpPr>
          <p:spPr>
            <a:xfrm>
              <a:off x="3734199" y="2878081"/>
              <a:ext cx="4410" cy="8004"/>
            </a:xfrm>
            <a:custGeom>
              <a:avLst/>
              <a:gdLst>
                <a:gd name="connsiteX0" fmla="*/ 2205 w 4410"/>
                <a:gd name="connsiteY0" fmla="*/ 5382 h 8004"/>
                <a:gd name="connsiteX1" fmla="*/ 4411 w 4410"/>
                <a:gd name="connsiteY1" fmla="*/ 2898 h 8004"/>
                <a:gd name="connsiteX2" fmla="*/ 4411 w 4410"/>
                <a:gd name="connsiteY2" fmla="*/ 0 h 8004"/>
                <a:gd name="connsiteX3" fmla="*/ 2205 w 4410"/>
                <a:gd name="connsiteY3" fmla="*/ 2070 h 8004"/>
                <a:gd name="connsiteX4" fmla="*/ 0 w 4410"/>
                <a:gd name="connsiteY4" fmla="*/ 4002 h 8004"/>
                <a:gd name="connsiteX5" fmla="*/ 0 w 4410"/>
                <a:gd name="connsiteY5" fmla="*/ 7038 h 8004"/>
                <a:gd name="connsiteX6" fmla="*/ 2205 w 4410"/>
                <a:gd name="connsiteY6" fmla="*/ 8004 h 8004"/>
                <a:gd name="connsiteX7" fmla="*/ 2205 w 4410"/>
                <a:gd name="connsiteY7" fmla="*/ 5382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0" h="8004">
                  <a:moveTo>
                    <a:pt x="2205" y="5382"/>
                  </a:moveTo>
                  <a:lnTo>
                    <a:pt x="4411" y="2898"/>
                  </a:lnTo>
                  <a:lnTo>
                    <a:pt x="4411" y="0"/>
                  </a:lnTo>
                  <a:lnTo>
                    <a:pt x="2205" y="2070"/>
                  </a:lnTo>
                  <a:lnTo>
                    <a:pt x="0" y="4002"/>
                  </a:lnTo>
                  <a:lnTo>
                    <a:pt x="0" y="7038"/>
                  </a:lnTo>
                  <a:lnTo>
                    <a:pt x="2205" y="8004"/>
                  </a:lnTo>
                  <a:lnTo>
                    <a:pt x="2205" y="538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5" name="Freeform 337">
              <a:extLst>
                <a:ext uri="{FF2B5EF4-FFF2-40B4-BE49-F238E27FC236}">
                  <a16:creationId xmlns:a16="http://schemas.microsoft.com/office/drawing/2014/main" id="{6E437E0D-1997-DCA5-EBD0-BF5170A879F0}"/>
                </a:ext>
              </a:extLst>
            </p:cNvPr>
            <p:cNvSpPr/>
            <p:nvPr/>
          </p:nvSpPr>
          <p:spPr>
            <a:xfrm>
              <a:off x="5347358" y="2788242"/>
              <a:ext cx="3032" cy="5106"/>
            </a:xfrm>
            <a:custGeom>
              <a:avLst/>
              <a:gdLst>
                <a:gd name="connsiteX0" fmla="*/ 3033 w 3032"/>
                <a:gd name="connsiteY0" fmla="*/ 3036 h 5106"/>
                <a:gd name="connsiteX1" fmla="*/ 1654 w 3032"/>
                <a:gd name="connsiteY1" fmla="*/ 0 h 5106"/>
                <a:gd name="connsiteX2" fmla="*/ 0 w 3032"/>
                <a:gd name="connsiteY2" fmla="*/ 2622 h 5106"/>
                <a:gd name="connsiteX3" fmla="*/ 1654 w 3032"/>
                <a:gd name="connsiteY3" fmla="*/ 5106 h 5106"/>
                <a:gd name="connsiteX4" fmla="*/ 3033 w 3032"/>
                <a:gd name="connsiteY4" fmla="*/ 3036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5106">
                  <a:moveTo>
                    <a:pt x="3033" y="3036"/>
                  </a:moveTo>
                  <a:lnTo>
                    <a:pt x="1654" y="0"/>
                  </a:lnTo>
                  <a:lnTo>
                    <a:pt x="0" y="2622"/>
                  </a:lnTo>
                  <a:lnTo>
                    <a:pt x="1654" y="5106"/>
                  </a:lnTo>
                  <a:lnTo>
                    <a:pt x="3033" y="30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6" name="Freeform 338">
              <a:extLst>
                <a:ext uri="{FF2B5EF4-FFF2-40B4-BE49-F238E27FC236}">
                  <a16:creationId xmlns:a16="http://schemas.microsoft.com/office/drawing/2014/main" id="{50BD503A-A024-99F3-9C1F-077E35780A8E}"/>
                </a:ext>
              </a:extLst>
            </p:cNvPr>
            <p:cNvSpPr/>
            <p:nvPr/>
          </p:nvSpPr>
          <p:spPr>
            <a:xfrm>
              <a:off x="5345014" y="2802318"/>
              <a:ext cx="5375" cy="2760"/>
            </a:xfrm>
            <a:custGeom>
              <a:avLst/>
              <a:gdLst>
                <a:gd name="connsiteX0" fmla="*/ 0 w 5375"/>
                <a:gd name="connsiteY0" fmla="*/ 2760 h 2760"/>
                <a:gd name="connsiteX1" fmla="*/ 3860 w 5375"/>
                <a:gd name="connsiteY1" fmla="*/ 2760 h 2760"/>
                <a:gd name="connsiteX2" fmla="*/ 5376 w 5375"/>
                <a:gd name="connsiteY2" fmla="*/ 1518 h 2760"/>
                <a:gd name="connsiteX3" fmla="*/ 1241 w 5375"/>
                <a:gd name="connsiteY3" fmla="*/ 0 h 2760"/>
                <a:gd name="connsiteX4" fmla="*/ 0 w 5375"/>
                <a:gd name="connsiteY4" fmla="*/ 276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 h="2760">
                  <a:moveTo>
                    <a:pt x="0" y="2760"/>
                  </a:moveTo>
                  <a:lnTo>
                    <a:pt x="3860" y="2760"/>
                  </a:lnTo>
                  <a:lnTo>
                    <a:pt x="5376" y="1518"/>
                  </a:lnTo>
                  <a:lnTo>
                    <a:pt x="1241" y="0"/>
                  </a:lnTo>
                  <a:lnTo>
                    <a:pt x="0"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7" name="Freeform 339">
              <a:extLst>
                <a:ext uri="{FF2B5EF4-FFF2-40B4-BE49-F238E27FC236}">
                  <a16:creationId xmlns:a16="http://schemas.microsoft.com/office/drawing/2014/main" id="{8F9718B9-97E8-6515-6471-EEF9FBDE4C7B}"/>
                </a:ext>
              </a:extLst>
            </p:cNvPr>
            <p:cNvSpPr/>
            <p:nvPr/>
          </p:nvSpPr>
          <p:spPr>
            <a:xfrm>
              <a:off x="5400978" y="2735249"/>
              <a:ext cx="5651" cy="4830"/>
            </a:xfrm>
            <a:custGeom>
              <a:avLst/>
              <a:gdLst>
                <a:gd name="connsiteX0" fmla="*/ 0 w 5651"/>
                <a:gd name="connsiteY0" fmla="*/ 0 h 4830"/>
                <a:gd name="connsiteX1" fmla="*/ 965 w 5651"/>
                <a:gd name="connsiteY1" fmla="*/ 3174 h 4830"/>
                <a:gd name="connsiteX2" fmla="*/ 0 w 5651"/>
                <a:gd name="connsiteY2" fmla="*/ 4830 h 4830"/>
                <a:gd name="connsiteX3" fmla="*/ 3308 w 5651"/>
                <a:gd name="connsiteY3" fmla="*/ 4830 h 4830"/>
                <a:gd name="connsiteX4" fmla="*/ 5652 w 5651"/>
                <a:gd name="connsiteY4" fmla="*/ 4830 h 4830"/>
                <a:gd name="connsiteX5" fmla="*/ 965 w 5651"/>
                <a:gd name="connsiteY5" fmla="*/ 0 h 4830"/>
                <a:gd name="connsiteX6" fmla="*/ 0 w 5651"/>
                <a:gd name="connsiteY6" fmla="*/ 0 h 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1" h="4830">
                  <a:moveTo>
                    <a:pt x="0" y="0"/>
                  </a:moveTo>
                  <a:lnTo>
                    <a:pt x="965" y="3174"/>
                  </a:lnTo>
                  <a:lnTo>
                    <a:pt x="0" y="4830"/>
                  </a:lnTo>
                  <a:lnTo>
                    <a:pt x="3308" y="4830"/>
                  </a:lnTo>
                  <a:lnTo>
                    <a:pt x="5652" y="4830"/>
                  </a:lnTo>
                  <a:lnTo>
                    <a:pt x="965"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8" name="Freeform 340">
              <a:extLst>
                <a:ext uri="{FF2B5EF4-FFF2-40B4-BE49-F238E27FC236}">
                  <a16:creationId xmlns:a16="http://schemas.microsoft.com/office/drawing/2014/main" id="{5494398B-09F0-3243-FC3D-E81ABDF5094A}"/>
                </a:ext>
              </a:extLst>
            </p:cNvPr>
            <p:cNvSpPr/>
            <p:nvPr/>
          </p:nvSpPr>
          <p:spPr>
            <a:xfrm>
              <a:off x="5350390" y="2792244"/>
              <a:ext cx="5375" cy="8004"/>
            </a:xfrm>
            <a:custGeom>
              <a:avLst/>
              <a:gdLst>
                <a:gd name="connsiteX0" fmla="*/ 0 w 5375"/>
                <a:gd name="connsiteY0" fmla="*/ 1518 h 8004"/>
                <a:gd name="connsiteX1" fmla="*/ 1516 w 5375"/>
                <a:gd name="connsiteY1" fmla="*/ 4002 h 8004"/>
                <a:gd name="connsiteX2" fmla="*/ 1516 w 5375"/>
                <a:gd name="connsiteY2" fmla="*/ 8004 h 8004"/>
                <a:gd name="connsiteX3" fmla="*/ 5376 w 5375"/>
                <a:gd name="connsiteY3" fmla="*/ 3450 h 8004"/>
                <a:gd name="connsiteX4" fmla="*/ 3033 w 5375"/>
                <a:gd name="connsiteY4" fmla="*/ 0 h 8004"/>
                <a:gd name="connsiteX5" fmla="*/ 0 w 5375"/>
                <a:gd name="connsiteY5" fmla="*/ 1518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8004">
                  <a:moveTo>
                    <a:pt x="0" y="1518"/>
                  </a:moveTo>
                  <a:lnTo>
                    <a:pt x="1516" y="4002"/>
                  </a:lnTo>
                  <a:lnTo>
                    <a:pt x="1516" y="8004"/>
                  </a:lnTo>
                  <a:lnTo>
                    <a:pt x="5376" y="3450"/>
                  </a:lnTo>
                  <a:lnTo>
                    <a:pt x="3033" y="0"/>
                  </a:lnTo>
                  <a:lnTo>
                    <a:pt x="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39" name="Freeform 341">
              <a:extLst>
                <a:ext uri="{FF2B5EF4-FFF2-40B4-BE49-F238E27FC236}">
                  <a16:creationId xmlns:a16="http://schemas.microsoft.com/office/drawing/2014/main" id="{77182DFB-CCC8-3CE4-8C51-B1A68447DC60}"/>
                </a:ext>
              </a:extLst>
            </p:cNvPr>
            <p:cNvSpPr/>
            <p:nvPr/>
          </p:nvSpPr>
          <p:spPr>
            <a:xfrm>
              <a:off x="3798985" y="3216047"/>
              <a:ext cx="5100" cy="4002"/>
            </a:xfrm>
            <a:custGeom>
              <a:avLst/>
              <a:gdLst>
                <a:gd name="connsiteX0" fmla="*/ 5100 w 5100"/>
                <a:gd name="connsiteY0" fmla="*/ 0 h 4002"/>
                <a:gd name="connsiteX1" fmla="*/ 2619 w 5100"/>
                <a:gd name="connsiteY1" fmla="*/ 0 h 4002"/>
                <a:gd name="connsiteX2" fmla="*/ 2619 w 5100"/>
                <a:gd name="connsiteY2" fmla="*/ 1932 h 4002"/>
                <a:gd name="connsiteX3" fmla="*/ 0 w 5100"/>
                <a:gd name="connsiteY3" fmla="*/ 4002 h 4002"/>
                <a:gd name="connsiteX4" fmla="*/ 5100 w 5100"/>
                <a:gd name="connsiteY4" fmla="*/ 4002 h 4002"/>
                <a:gd name="connsiteX5" fmla="*/ 5100 w 5100"/>
                <a:gd name="connsiteY5" fmla="*/ 0 h 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4002">
                  <a:moveTo>
                    <a:pt x="5100" y="0"/>
                  </a:moveTo>
                  <a:lnTo>
                    <a:pt x="2619" y="0"/>
                  </a:lnTo>
                  <a:lnTo>
                    <a:pt x="2619" y="1932"/>
                  </a:lnTo>
                  <a:lnTo>
                    <a:pt x="0" y="4002"/>
                  </a:lnTo>
                  <a:lnTo>
                    <a:pt x="5100" y="4002"/>
                  </a:lnTo>
                  <a:lnTo>
                    <a:pt x="510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0" name="Freeform 342">
              <a:extLst>
                <a:ext uri="{FF2B5EF4-FFF2-40B4-BE49-F238E27FC236}">
                  <a16:creationId xmlns:a16="http://schemas.microsoft.com/office/drawing/2014/main" id="{90EE12D5-30A8-3A2C-0133-4E2C64975C89}"/>
                </a:ext>
              </a:extLst>
            </p:cNvPr>
            <p:cNvSpPr/>
            <p:nvPr/>
          </p:nvSpPr>
          <p:spPr>
            <a:xfrm>
              <a:off x="5751785" y="3498123"/>
              <a:ext cx="7994" cy="7314"/>
            </a:xfrm>
            <a:custGeom>
              <a:avLst/>
              <a:gdLst>
                <a:gd name="connsiteX0" fmla="*/ 0 w 7994"/>
                <a:gd name="connsiteY0" fmla="*/ 1380 h 7314"/>
                <a:gd name="connsiteX1" fmla="*/ 6203 w 7994"/>
                <a:gd name="connsiteY1" fmla="*/ 7314 h 7314"/>
                <a:gd name="connsiteX2" fmla="*/ 7995 w 7994"/>
                <a:gd name="connsiteY2" fmla="*/ 7314 h 7314"/>
                <a:gd name="connsiteX3" fmla="*/ 2757 w 7994"/>
                <a:gd name="connsiteY3" fmla="*/ 0 h 7314"/>
                <a:gd name="connsiteX4" fmla="*/ 0 w 7994"/>
                <a:gd name="connsiteY4" fmla="*/ 1380 h 7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4" h="7314">
                  <a:moveTo>
                    <a:pt x="0" y="1380"/>
                  </a:moveTo>
                  <a:lnTo>
                    <a:pt x="6203" y="7314"/>
                  </a:lnTo>
                  <a:lnTo>
                    <a:pt x="7995" y="7314"/>
                  </a:lnTo>
                  <a:lnTo>
                    <a:pt x="2757" y="0"/>
                  </a:lnTo>
                  <a:lnTo>
                    <a:pt x="0"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1" name="Freeform 343">
              <a:extLst>
                <a:ext uri="{FF2B5EF4-FFF2-40B4-BE49-F238E27FC236}">
                  <a16:creationId xmlns:a16="http://schemas.microsoft.com/office/drawing/2014/main" id="{8713A99B-11CB-8B7B-46E4-113136630BD4}"/>
                </a:ext>
              </a:extLst>
            </p:cNvPr>
            <p:cNvSpPr/>
            <p:nvPr/>
          </p:nvSpPr>
          <p:spPr>
            <a:xfrm>
              <a:off x="4833347" y="3124397"/>
              <a:ext cx="9970" cy="7055"/>
            </a:xfrm>
            <a:custGeom>
              <a:avLst/>
              <a:gdLst>
                <a:gd name="connsiteX0" fmla="*/ 4135 w 9970"/>
                <a:gd name="connsiteY0" fmla="*/ 155 h 7055"/>
                <a:gd name="connsiteX1" fmla="*/ 0 w 9970"/>
                <a:gd name="connsiteY1" fmla="*/ 5261 h 7055"/>
                <a:gd name="connsiteX2" fmla="*/ 6341 w 9970"/>
                <a:gd name="connsiteY2" fmla="*/ 7055 h 7055"/>
                <a:gd name="connsiteX3" fmla="*/ 6341 w 9970"/>
                <a:gd name="connsiteY3" fmla="*/ 3605 h 7055"/>
                <a:gd name="connsiteX4" fmla="*/ 9511 w 9970"/>
                <a:gd name="connsiteY4" fmla="*/ 7055 h 7055"/>
                <a:gd name="connsiteX5" fmla="*/ 4273 w 9970"/>
                <a:gd name="connsiteY5" fmla="*/ 155 h 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0" h="7055">
                  <a:moveTo>
                    <a:pt x="4135" y="155"/>
                  </a:moveTo>
                  <a:lnTo>
                    <a:pt x="0" y="5261"/>
                  </a:lnTo>
                  <a:lnTo>
                    <a:pt x="6341" y="7055"/>
                  </a:lnTo>
                  <a:lnTo>
                    <a:pt x="6341" y="3605"/>
                  </a:lnTo>
                  <a:lnTo>
                    <a:pt x="9511" y="7055"/>
                  </a:lnTo>
                  <a:cubicBezTo>
                    <a:pt x="9511" y="7055"/>
                    <a:pt x="12268" y="-1225"/>
                    <a:pt x="4273" y="15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2" name="Freeform 344">
              <a:extLst>
                <a:ext uri="{FF2B5EF4-FFF2-40B4-BE49-F238E27FC236}">
                  <a16:creationId xmlns:a16="http://schemas.microsoft.com/office/drawing/2014/main" id="{577C28E7-E974-B6CD-6BB7-90E56379F193}"/>
                </a:ext>
              </a:extLst>
            </p:cNvPr>
            <p:cNvSpPr/>
            <p:nvPr/>
          </p:nvSpPr>
          <p:spPr>
            <a:xfrm>
              <a:off x="4860065" y="3014289"/>
              <a:ext cx="8431" cy="5726"/>
            </a:xfrm>
            <a:custGeom>
              <a:avLst/>
              <a:gdLst>
                <a:gd name="connsiteX0" fmla="*/ 6502 w 8431"/>
                <a:gd name="connsiteY0" fmla="*/ 0 h 5726"/>
                <a:gd name="connsiteX1" fmla="*/ 1953 w 8431"/>
                <a:gd name="connsiteY1" fmla="*/ 0 h 5726"/>
                <a:gd name="connsiteX2" fmla="*/ 161 w 8431"/>
                <a:gd name="connsiteY2" fmla="*/ 3726 h 5726"/>
                <a:gd name="connsiteX3" fmla="*/ 8432 w 8431"/>
                <a:gd name="connsiteY3" fmla="*/ 5520 h 5726"/>
                <a:gd name="connsiteX4" fmla="*/ 6502 w 8431"/>
                <a:gd name="connsiteY4" fmla="*/ 0 h 5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 h="5726">
                  <a:moveTo>
                    <a:pt x="6502" y="0"/>
                  </a:moveTo>
                  <a:lnTo>
                    <a:pt x="1953" y="0"/>
                  </a:lnTo>
                  <a:cubicBezTo>
                    <a:pt x="1953" y="0"/>
                    <a:pt x="-666" y="828"/>
                    <a:pt x="161" y="3726"/>
                  </a:cubicBezTo>
                  <a:cubicBezTo>
                    <a:pt x="988" y="6624"/>
                    <a:pt x="8432" y="5520"/>
                    <a:pt x="8432" y="5520"/>
                  </a:cubicBezTo>
                  <a:cubicBezTo>
                    <a:pt x="5124" y="2760"/>
                    <a:pt x="6502" y="0"/>
                    <a:pt x="6502"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3" name="Freeform 345">
              <a:extLst>
                <a:ext uri="{FF2B5EF4-FFF2-40B4-BE49-F238E27FC236}">
                  <a16:creationId xmlns:a16="http://schemas.microsoft.com/office/drawing/2014/main" id="{EA140725-7786-8A95-88A8-2430FB86F584}"/>
                </a:ext>
              </a:extLst>
            </p:cNvPr>
            <p:cNvSpPr/>
            <p:nvPr/>
          </p:nvSpPr>
          <p:spPr>
            <a:xfrm>
              <a:off x="4875526" y="3064245"/>
              <a:ext cx="1929" cy="5934"/>
            </a:xfrm>
            <a:custGeom>
              <a:avLst/>
              <a:gdLst>
                <a:gd name="connsiteX0" fmla="*/ 1930 w 1929"/>
                <a:gd name="connsiteY0" fmla="*/ 5934 h 5934"/>
                <a:gd name="connsiteX1" fmla="*/ 1930 w 1929"/>
                <a:gd name="connsiteY1" fmla="*/ 3312 h 5934"/>
                <a:gd name="connsiteX2" fmla="*/ 1930 w 1929"/>
                <a:gd name="connsiteY2" fmla="*/ 0 h 5934"/>
                <a:gd name="connsiteX3" fmla="*/ 0 w 1929"/>
                <a:gd name="connsiteY3" fmla="*/ 2208 h 5934"/>
                <a:gd name="connsiteX4" fmla="*/ 1930 w 1929"/>
                <a:gd name="connsiteY4" fmla="*/ 5934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9" h="5934">
                  <a:moveTo>
                    <a:pt x="1930" y="5934"/>
                  </a:moveTo>
                  <a:lnTo>
                    <a:pt x="1930" y="3312"/>
                  </a:lnTo>
                  <a:lnTo>
                    <a:pt x="1930" y="0"/>
                  </a:lnTo>
                  <a:lnTo>
                    <a:pt x="0" y="2208"/>
                  </a:lnTo>
                  <a:lnTo>
                    <a:pt x="1930" y="593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4" name="Freeform 346">
              <a:extLst>
                <a:ext uri="{FF2B5EF4-FFF2-40B4-BE49-F238E27FC236}">
                  <a16:creationId xmlns:a16="http://schemas.microsoft.com/office/drawing/2014/main" id="{30AF0FF3-5A3E-AFB0-0684-E51610039468}"/>
                </a:ext>
              </a:extLst>
            </p:cNvPr>
            <p:cNvSpPr/>
            <p:nvPr/>
          </p:nvSpPr>
          <p:spPr>
            <a:xfrm>
              <a:off x="4854161" y="3047133"/>
              <a:ext cx="6065" cy="3312"/>
            </a:xfrm>
            <a:custGeom>
              <a:avLst/>
              <a:gdLst>
                <a:gd name="connsiteX0" fmla="*/ 5238 w 6065"/>
                <a:gd name="connsiteY0" fmla="*/ 3312 h 3312"/>
                <a:gd name="connsiteX1" fmla="*/ 6065 w 6065"/>
                <a:gd name="connsiteY1" fmla="*/ 0 h 3312"/>
                <a:gd name="connsiteX2" fmla="*/ 0 w 6065"/>
                <a:gd name="connsiteY2" fmla="*/ 966 h 3312"/>
                <a:gd name="connsiteX3" fmla="*/ 5238 w 6065"/>
                <a:gd name="connsiteY3" fmla="*/ 3312 h 3312"/>
              </a:gdLst>
              <a:ahLst/>
              <a:cxnLst>
                <a:cxn ang="0">
                  <a:pos x="connsiteX0" y="connsiteY0"/>
                </a:cxn>
                <a:cxn ang="0">
                  <a:pos x="connsiteX1" y="connsiteY1"/>
                </a:cxn>
                <a:cxn ang="0">
                  <a:pos x="connsiteX2" y="connsiteY2"/>
                </a:cxn>
                <a:cxn ang="0">
                  <a:pos x="connsiteX3" y="connsiteY3"/>
                </a:cxn>
              </a:cxnLst>
              <a:rect l="l" t="t" r="r" b="b"/>
              <a:pathLst>
                <a:path w="6065" h="3312">
                  <a:moveTo>
                    <a:pt x="5238" y="3312"/>
                  </a:moveTo>
                  <a:lnTo>
                    <a:pt x="6065" y="0"/>
                  </a:lnTo>
                  <a:lnTo>
                    <a:pt x="0" y="966"/>
                  </a:lnTo>
                  <a:lnTo>
                    <a:pt x="5238"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5" name="Freeform 347">
              <a:extLst>
                <a:ext uri="{FF2B5EF4-FFF2-40B4-BE49-F238E27FC236}">
                  <a16:creationId xmlns:a16="http://schemas.microsoft.com/office/drawing/2014/main" id="{3D5DED30-3D5A-4561-10D2-664D7F5D3998}"/>
                </a:ext>
              </a:extLst>
            </p:cNvPr>
            <p:cNvSpPr/>
            <p:nvPr/>
          </p:nvSpPr>
          <p:spPr>
            <a:xfrm>
              <a:off x="4823698" y="3052377"/>
              <a:ext cx="32117" cy="41538"/>
            </a:xfrm>
            <a:custGeom>
              <a:avLst/>
              <a:gdLst>
                <a:gd name="connsiteX0" fmla="*/ 30463 w 32117"/>
                <a:gd name="connsiteY0" fmla="*/ 20700 h 41538"/>
                <a:gd name="connsiteX1" fmla="*/ 25225 w 32117"/>
                <a:gd name="connsiteY1" fmla="*/ 13248 h 41538"/>
                <a:gd name="connsiteX2" fmla="*/ 17919 w 32117"/>
                <a:gd name="connsiteY2" fmla="*/ 8694 h 41538"/>
                <a:gd name="connsiteX3" fmla="*/ 16679 w 32117"/>
                <a:gd name="connsiteY3" fmla="*/ 4968 h 41538"/>
                <a:gd name="connsiteX4" fmla="*/ 14060 w 32117"/>
                <a:gd name="connsiteY4" fmla="*/ 4968 h 41538"/>
                <a:gd name="connsiteX5" fmla="*/ 8546 w 32117"/>
                <a:gd name="connsiteY5" fmla="*/ 0 h 41538"/>
                <a:gd name="connsiteX6" fmla="*/ 8546 w 32117"/>
                <a:gd name="connsiteY6" fmla="*/ 2760 h 41538"/>
                <a:gd name="connsiteX7" fmla="*/ 3308 w 32117"/>
                <a:gd name="connsiteY7" fmla="*/ 7728 h 41538"/>
                <a:gd name="connsiteX8" fmla="*/ 5238 w 32117"/>
                <a:gd name="connsiteY8" fmla="*/ 11868 h 41538"/>
                <a:gd name="connsiteX9" fmla="*/ 0 w 32117"/>
                <a:gd name="connsiteY9" fmla="*/ 11868 h 41538"/>
                <a:gd name="connsiteX10" fmla="*/ 0 w 32117"/>
                <a:gd name="connsiteY10" fmla="*/ 14490 h 41538"/>
                <a:gd name="connsiteX11" fmla="*/ 5927 w 32117"/>
                <a:gd name="connsiteY11" fmla="*/ 22218 h 41538"/>
                <a:gd name="connsiteX12" fmla="*/ 5927 w 32117"/>
                <a:gd name="connsiteY12" fmla="*/ 25530 h 41538"/>
                <a:gd name="connsiteX13" fmla="*/ 8684 w 32117"/>
                <a:gd name="connsiteY13" fmla="*/ 29808 h 41538"/>
                <a:gd name="connsiteX14" fmla="*/ 10890 w 32117"/>
                <a:gd name="connsiteY14" fmla="*/ 34224 h 41538"/>
                <a:gd name="connsiteX15" fmla="*/ 12681 w 32117"/>
                <a:gd name="connsiteY15" fmla="*/ 40573 h 41538"/>
                <a:gd name="connsiteX16" fmla="*/ 17368 w 32117"/>
                <a:gd name="connsiteY16" fmla="*/ 37261 h 41538"/>
                <a:gd name="connsiteX17" fmla="*/ 23020 w 32117"/>
                <a:gd name="connsiteY17" fmla="*/ 34086 h 41538"/>
                <a:gd name="connsiteX18" fmla="*/ 28120 w 32117"/>
                <a:gd name="connsiteY18" fmla="*/ 34086 h 41538"/>
                <a:gd name="connsiteX19" fmla="*/ 28947 w 32117"/>
                <a:gd name="connsiteY19" fmla="*/ 28566 h 41538"/>
                <a:gd name="connsiteX20" fmla="*/ 31152 w 32117"/>
                <a:gd name="connsiteY20" fmla="*/ 31050 h 41538"/>
                <a:gd name="connsiteX21" fmla="*/ 32117 w 32117"/>
                <a:gd name="connsiteY21" fmla="*/ 26082 h 41538"/>
                <a:gd name="connsiteX22" fmla="*/ 30601 w 32117"/>
                <a:gd name="connsiteY22" fmla="*/ 20838 h 4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17" h="41538">
                  <a:moveTo>
                    <a:pt x="30463" y="20700"/>
                  </a:moveTo>
                  <a:lnTo>
                    <a:pt x="25225" y="13248"/>
                  </a:lnTo>
                  <a:lnTo>
                    <a:pt x="17919" y="8694"/>
                  </a:lnTo>
                  <a:lnTo>
                    <a:pt x="16679" y="4968"/>
                  </a:lnTo>
                  <a:lnTo>
                    <a:pt x="14060" y="4968"/>
                  </a:lnTo>
                  <a:lnTo>
                    <a:pt x="8546" y="0"/>
                  </a:lnTo>
                  <a:lnTo>
                    <a:pt x="8546" y="2760"/>
                  </a:lnTo>
                  <a:cubicBezTo>
                    <a:pt x="7719" y="6486"/>
                    <a:pt x="3308" y="7728"/>
                    <a:pt x="3308" y="7728"/>
                  </a:cubicBezTo>
                  <a:lnTo>
                    <a:pt x="5238" y="11868"/>
                  </a:lnTo>
                  <a:lnTo>
                    <a:pt x="0" y="11868"/>
                  </a:lnTo>
                  <a:lnTo>
                    <a:pt x="0" y="14490"/>
                  </a:lnTo>
                  <a:lnTo>
                    <a:pt x="5927" y="22218"/>
                  </a:lnTo>
                  <a:lnTo>
                    <a:pt x="5927" y="25530"/>
                  </a:lnTo>
                  <a:lnTo>
                    <a:pt x="8684" y="29808"/>
                  </a:lnTo>
                  <a:lnTo>
                    <a:pt x="10890" y="34224"/>
                  </a:lnTo>
                  <a:cubicBezTo>
                    <a:pt x="10890" y="34224"/>
                    <a:pt x="11027" y="39055"/>
                    <a:pt x="12681" y="40573"/>
                  </a:cubicBezTo>
                  <a:cubicBezTo>
                    <a:pt x="14198" y="42091"/>
                    <a:pt x="17368" y="42367"/>
                    <a:pt x="17368" y="37261"/>
                  </a:cubicBezTo>
                  <a:cubicBezTo>
                    <a:pt x="17368" y="32154"/>
                    <a:pt x="23020" y="34086"/>
                    <a:pt x="23020" y="34086"/>
                  </a:cubicBezTo>
                  <a:cubicBezTo>
                    <a:pt x="23020" y="34086"/>
                    <a:pt x="27155" y="36432"/>
                    <a:pt x="28120" y="34086"/>
                  </a:cubicBezTo>
                  <a:cubicBezTo>
                    <a:pt x="29085" y="31740"/>
                    <a:pt x="28947" y="28566"/>
                    <a:pt x="28947" y="28566"/>
                  </a:cubicBezTo>
                  <a:lnTo>
                    <a:pt x="31152" y="31050"/>
                  </a:lnTo>
                  <a:lnTo>
                    <a:pt x="32117" y="26082"/>
                  </a:lnTo>
                  <a:cubicBezTo>
                    <a:pt x="29360" y="23322"/>
                    <a:pt x="30601" y="20838"/>
                    <a:pt x="30601" y="208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6" name="Freeform 348">
              <a:extLst>
                <a:ext uri="{FF2B5EF4-FFF2-40B4-BE49-F238E27FC236}">
                  <a16:creationId xmlns:a16="http://schemas.microsoft.com/office/drawing/2014/main" id="{CF7ED915-DCF4-C103-C3A2-17EBBA2C4245}"/>
                </a:ext>
              </a:extLst>
            </p:cNvPr>
            <p:cNvSpPr/>
            <p:nvPr/>
          </p:nvSpPr>
          <p:spPr>
            <a:xfrm>
              <a:off x="4870013" y="3003801"/>
              <a:ext cx="13646" cy="12558"/>
            </a:xfrm>
            <a:custGeom>
              <a:avLst/>
              <a:gdLst>
                <a:gd name="connsiteX0" fmla="*/ 5100 w 13646"/>
                <a:gd name="connsiteY0" fmla="*/ 10764 h 12558"/>
                <a:gd name="connsiteX1" fmla="*/ 7444 w 13646"/>
                <a:gd name="connsiteY1" fmla="*/ 10764 h 12558"/>
                <a:gd name="connsiteX2" fmla="*/ 9373 w 13646"/>
                <a:gd name="connsiteY2" fmla="*/ 12558 h 12558"/>
                <a:gd name="connsiteX3" fmla="*/ 13646 w 13646"/>
                <a:gd name="connsiteY3" fmla="*/ 11178 h 12558"/>
                <a:gd name="connsiteX4" fmla="*/ 12130 w 13646"/>
                <a:gd name="connsiteY4" fmla="*/ 8970 h 12558"/>
                <a:gd name="connsiteX5" fmla="*/ 6892 w 13646"/>
                <a:gd name="connsiteY5" fmla="*/ 7728 h 12558"/>
                <a:gd name="connsiteX6" fmla="*/ 0 w 13646"/>
                <a:gd name="connsiteY6" fmla="*/ 0 h 12558"/>
                <a:gd name="connsiteX7" fmla="*/ 3171 w 13646"/>
                <a:gd name="connsiteY7" fmla="*/ 8832 h 12558"/>
                <a:gd name="connsiteX8" fmla="*/ 5100 w 13646"/>
                <a:gd name="connsiteY8" fmla="*/ 10626 h 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46" h="12558">
                  <a:moveTo>
                    <a:pt x="5100" y="10764"/>
                  </a:moveTo>
                  <a:lnTo>
                    <a:pt x="7444" y="10764"/>
                  </a:lnTo>
                  <a:lnTo>
                    <a:pt x="9373" y="12558"/>
                  </a:lnTo>
                  <a:lnTo>
                    <a:pt x="13646" y="11178"/>
                  </a:lnTo>
                  <a:lnTo>
                    <a:pt x="12130" y="8970"/>
                  </a:lnTo>
                  <a:lnTo>
                    <a:pt x="6892" y="7728"/>
                  </a:lnTo>
                  <a:cubicBezTo>
                    <a:pt x="7719" y="1104"/>
                    <a:pt x="0" y="0"/>
                    <a:pt x="0" y="0"/>
                  </a:cubicBezTo>
                  <a:lnTo>
                    <a:pt x="3171" y="8832"/>
                  </a:lnTo>
                  <a:lnTo>
                    <a:pt x="5100" y="106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7" name="Freeform 349">
              <a:extLst>
                <a:ext uri="{FF2B5EF4-FFF2-40B4-BE49-F238E27FC236}">
                  <a16:creationId xmlns:a16="http://schemas.microsoft.com/office/drawing/2014/main" id="{A70A1501-9A28-034D-36BD-B1DCC83AC33F}"/>
                </a:ext>
              </a:extLst>
            </p:cNvPr>
            <p:cNvSpPr/>
            <p:nvPr/>
          </p:nvSpPr>
          <p:spPr>
            <a:xfrm>
              <a:off x="4845063" y="2895883"/>
              <a:ext cx="13784" cy="14904"/>
            </a:xfrm>
            <a:custGeom>
              <a:avLst/>
              <a:gdLst>
                <a:gd name="connsiteX0" fmla="*/ 6479 w 13784"/>
                <a:gd name="connsiteY0" fmla="*/ 13938 h 14904"/>
                <a:gd name="connsiteX1" fmla="*/ 9098 w 13784"/>
                <a:gd name="connsiteY1" fmla="*/ 12420 h 14904"/>
                <a:gd name="connsiteX2" fmla="*/ 11992 w 13784"/>
                <a:gd name="connsiteY2" fmla="*/ 13938 h 14904"/>
                <a:gd name="connsiteX3" fmla="*/ 13784 w 13784"/>
                <a:gd name="connsiteY3" fmla="*/ 11592 h 14904"/>
                <a:gd name="connsiteX4" fmla="*/ 12819 w 13784"/>
                <a:gd name="connsiteY4" fmla="*/ 9246 h 14904"/>
                <a:gd name="connsiteX5" fmla="*/ 12819 w 13784"/>
                <a:gd name="connsiteY5" fmla="*/ 6072 h 14904"/>
                <a:gd name="connsiteX6" fmla="*/ 13784 w 13784"/>
                <a:gd name="connsiteY6" fmla="*/ 0 h 14904"/>
                <a:gd name="connsiteX7" fmla="*/ 10062 w 13784"/>
                <a:gd name="connsiteY7" fmla="*/ 0 h 14904"/>
                <a:gd name="connsiteX8" fmla="*/ 11027 w 13784"/>
                <a:gd name="connsiteY8" fmla="*/ 3312 h 14904"/>
                <a:gd name="connsiteX9" fmla="*/ 9235 w 13784"/>
                <a:gd name="connsiteY9" fmla="*/ 3312 h 14904"/>
                <a:gd name="connsiteX10" fmla="*/ 8960 w 13784"/>
                <a:gd name="connsiteY10" fmla="*/ 5106 h 14904"/>
                <a:gd name="connsiteX11" fmla="*/ 10890 w 13784"/>
                <a:gd name="connsiteY11" fmla="*/ 5934 h 14904"/>
                <a:gd name="connsiteX12" fmla="*/ 10614 w 13784"/>
                <a:gd name="connsiteY12" fmla="*/ 10074 h 14904"/>
                <a:gd name="connsiteX13" fmla="*/ 8684 w 13784"/>
                <a:gd name="connsiteY13" fmla="*/ 9384 h 14904"/>
                <a:gd name="connsiteX14" fmla="*/ 6892 w 13784"/>
                <a:gd name="connsiteY14" fmla="*/ 11454 h 14904"/>
                <a:gd name="connsiteX15" fmla="*/ 0 w 13784"/>
                <a:gd name="connsiteY15" fmla="*/ 13248 h 14904"/>
                <a:gd name="connsiteX16" fmla="*/ 1654 w 13784"/>
                <a:gd name="connsiteY16" fmla="*/ 14904 h 14904"/>
                <a:gd name="connsiteX17" fmla="*/ 6479 w 13784"/>
                <a:gd name="connsiteY17" fmla="*/ 13938 h 1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84" h="14904">
                  <a:moveTo>
                    <a:pt x="6479" y="13938"/>
                  </a:moveTo>
                  <a:lnTo>
                    <a:pt x="9098" y="12420"/>
                  </a:lnTo>
                  <a:lnTo>
                    <a:pt x="11992" y="13938"/>
                  </a:lnTo>
                  <a:lnTo>
                    <a:pt x="13784" y="11592"/>
                  </a:lnTo>
                  <a:lnTo>
                    <a:pt x="12819" y="9246"/>
                  </a:lnTo>
                  <a:lnTo>
                    <a:pt x="12819" y="6072"/>
                  </a:lnTo>
                  <a:lnTo>
                    <a:pt x="13784" y="0"/>
                  </a:lnTo>
                  <a:lnTo>
                    <a:pt x="10062" y="0"/>
                  </a:lnTo>
                  <a:lnTo>
                    <a:pt x="11027" y="3312"/>
                  </a:lnTo>
                  <a:lnTo>
                    <a:pt x="9235" y="3312"/>
                  </a:lnTo>
                  <a:lnTo>
                    <a:pt x="8960" y="5106"/>
                  </a:lnTo>
                  <a:lnTo>
                    <a:pt x="10890" y="5934"/>
                  </a:lnTo>
                  <a:lnTo>
                    <a:pt x="10614" y="10074"/>
                  </a:lnTo>
                  <a:lnTo>
                    <a:pt x="8684" y="9384"/>
                  </a:lnTo>
                  <a:lnTo>
                    <a:pt x="6892" y="11454"/>
                  </a:lnTo>
                  <a:lnTo>
                    <a:pt x="0" y="13248"/>
                  </a:lnTo>
                  <a:lnTo>
                    <a:pt x="1654" y="14904"/>
                  </a:lnTo>
                  <a:lnTo>
                    <a:pt x="6479" y="139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8" name="Freeform 350">
              <a:extLst>
                <a:ext uri="{FF2B5EF4-FFF2-40B4-BE49-F238E27FC236}">
                  <a16:creationId xmlns:a16="http://schemas.microsoft.com/office/drawing/2014/main" id="{C3B08226-DA34-5B2C-2462-3D434215212B}"/>
                </a:ext>
              </a:extLst>
            </p:cNvPr>
            <p:cNvSpPr/>
            <p:nvPr/>
          </p:nvSpPr>
          <p:spPr>
            <a:xfrm>
              <a:off x="4921014" y="3095434"/>
              <a:ext cx="8683" cy="7452"/>
            </a:xfrm>
            <a:custGeom>
              <a:avLst/>
              <a:gdLst>
                <a:gd name="connsiteX0" fmla="*/ 0 w 8683"/>
                <a:gd name="connsiteY0" fmla="*/ 0 h 7452"/>
                <a:gd name="connsiteX1" fmla="*/ 6754 w 8683"/>
                <a:gd name="connsiteY1" fmla="*/ 7452 h 7452"/>
                <a:gd name="connsiteX2" fmla="*/ 8684 w 8683"/>
                <a:gd name="connsiteY2" fmla="*/ 7452 h 7452"/>
                <a:gd name="connsiteX3" fmla="*/ 1792 w 8683"/>
                <a:gd name="connsiteY3" fmla="*/ 0 h 7452"/>
                <a:gd name="connsiteX4" fmla="*/ 0 w 8683"/>
                <a:gd name="connsiteY4" fmla="*/ 0 h 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3" h="7452">
                  <a:moveTo>
                    <a:pt x="0" y="0"/>
                  </a:moveTo>
                  <a:lnTo>
                    <a:pt x="6754" y="7452"/>
                  </a:lnTo>
                  <a:lnTo>
                    <a:pt x="8684" y="7452"/>
                  </a:lnTo>
                  <a:lnTo>
                    <a:pt x="1792"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49" name="Freeform 351">
              <a:extLst>
                <a:ext uri="{FF2B5EF4-FFF2-40B4-BE49-F238E27FC236}">
                  <a16:creationId xmlns:a16="http://schemas.microsoft.com/office/drawing/2014/main" id="{EF102EF4-7489-D483-A7D1-C735DBF7D2D9}"/>
                </a:ext>
              </a:extLst>
            </p:cNvPr>
            <p:cNvSpPr/>
            <p:nvPr/>
          </p:nvSpPr>
          <p:spPr>
            <a:xfrm>
              <a:off x="4895100" y="3037473"/>
              <a:ext cx="4548" cy="6348"/>
            </a:xfrm>
            <a:custGeom>
              <a:avLst/>
              <a:gdLst>
                <a:gd name="connsiteX0" fmla="*/ 0 w 4548"/>
                <a:gd name="connsiteY0" fmla="*/ 3174 h 6348"/>
                <a:gd name="connsiteX1" fmla="*/ 2481 w 4548"/>
                <a:gd name="connsiteY1" fmla="*/ 6348 h 6348"/>
                <a:gd name="connsiteX2" fmla="*/ 4549 w 4548"/>
                <a:gd name="connsiteY2" fmla="*/ 4968 h 6348"/>
                <a:gd name="connsiteX3" fmla="*/ 4549 w 4548"/>
                <a:gd name="connsiteY3" fmla="*/ 0 h 6348"/>
                <a:gd name="connsiteX4" fmla="*/ 2481 w 4548"/>
                <a:gd name="connsiteY4" fmla="*/ 0 h 6348"/>
                <a:gd name="connsiteX5" fmla="*/ 0 w 4548"/>
                <a:gd name="connsiteY5" fmla="*/ 3174 h 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 h="6348">
                  <a:moveTo>
                    <a:pt x="0" y="3174"/>
                  </a:moveTo>
                  <a:lnTo>
                    <a:pt x="2481" y="6348"/>
                  </a:lnTo>
                  <a:lnTo>
                    <a:pt x="4549" y="4968"/>
                  </a:lnTo>
                  <a:lnTo>
                    <a:pt x="4549" y="0"/>
                  </a:lnTo>
                  <a:lnTo>
                    <a:pt x="2481" y="0"/>
                  </a:lnTo>
                  <a:lnTo>
                    <a:pt x="0"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0" name="Freeform 352">
              <a:extLst>
                <a:ext uri="{FF2B5EF4-FFF2-40B4-BE49-F238E27FC236}">
                  <a16:creationId xmlns:a16="http://schemas.microsoft.com/office/drawing/2014/main" id="{A59BCB9E-28EB-0CF9-B122-895F3344AB1B}"/>
                </a:ext>
              </a:extLst>
            </p:cNvPr>
            <p:cNvSpPr/>
            <p:nvPr/>
          </p:nvSpPr>
          <p:spPr>
            <a:xfrm>
              <a:off x="4900889" y="3084808"/>
              <a:ext cx="10297" cy="5780"/>
            </a:xfrm>
            <a:custGeom>
              <a:avLst/>
              <a:gdLst>
                <a:gd name="connsiteX0" fmla="*/ 9511 w 10297"/>
                <a:gd name="connsiteY0" fmla="*/ 5106 h 5780"/>
                <a:gd name="connsiteX1" fmla="*/ 6892 w 10297"/>
                <a:gd name="connsiteY1" fmla="*/ 0 h 5780"/>
                <a:gd name="connsiteX2" fmla="*/ 0 w 10297"/>
                <a:gd name="connsiteY2" fmla="*/ 0 h 5780"/>
                <a:gd name="connsiteX3" fmla="*/ 0 w 10297"/>
                <a:gd name="connsiteY3" fmla="*/ 5106 h 5780"/>
                <a:gd name="connsiteX4" fmla="*/ 9373 w 10297"/>
                <a:gd name="connsiteY4" fmla="*/ 5106 h 5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7" h="5780">
                  <a:moveTo>
                    <a:pt x="9511" y="5106"/>
                  </a:moveTo>
                  <a:cubicBezTo>
                    <a:pt x="12268" y="3588"/>
                    <a:pt x="6892" y="0"/>
                    <a:pt x="6892" y="0"/>
                  </a:cubicBezTo>
                  <a:lnTo>
                    <a:pt x="0" y="0"/>
                  </a:lnTo>
                  <a:lnTo>
                    <a:pt x="0" y="5106"/>
                  </a:lnTo>
                  <a:cubicBezTo>
                    <a:pt x="0" y="5106"/>
                    <a:pt x="6616" y="6624"/>
                    <a:pt x="9373" y="510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1" name="Freeform 353">
              <a:extLst>
                <a:ext uri="{FF2B5EF4-FFF2-40B4-BE49-F238E27FC236}">
                  <a16:creationId xmlns:a16="http://schemas.microsoft.com/office/drawing/2014/main" id="{9F14F421-14D3-EEF3-748F-566445DBFB64}"/>
                </a:ext>
              </a:extLst>
            </p:cNvPr>
            <p:cNvSpPr/>
            <p:nvPr/>
          </p:nvSpPr>
          <p:spPr>
            <a:xfrm>
              <a:off x="4871115" y="3027123"/>
              <a:ext cx="21815" cy="45225"/>
            </a:xfrm>
            <a:custGeom>
              <a:avLst/>
              <a:gdLst>
                <a:gd name="connsiteX0" fmla="*/ 20125 w 21815"/>
                <a:gd name="connsiteY0" fmla="*/ 32706 h 45225"/>
                <a:gd name="connsiteX1" fmla="*/ 14060 w 21815"/>
                <a:gd name="connsiteY1" fmla="*/ 18630 h 45225"/>
                <a:gd name="connsiteX2" fmla="*/ 9373 w 21815"/>
                <a:gd name="connsiteY2" fmla="*/ 4140 h 45225"/>
                <a:gd name="connsiteX3" fmla="*/ 5100 w 21815"/>
                <a:gd name="connsiteY3" fmla="*/ 1518 h 45225"/>
                <a:gd name="connsiteX4" fmla="*/ 1378 w 21815"/>
                <a:gd name="connsiteY4" fmla="*/ 0 h 45225"/>
                <a:gd name="connsiteX5" fmla="*/ 5652 w 21815"/>
                <a:gd name="connsiteY5" fmla="*/ 9384 h 45225"/>
                <a:gd name="connsiteX6" fmla="*/ 5652 w 21815"/>
                <a:gd name="connsiteY6" fmla="*/ 3864 h 45225"/>
                <a:gd name="connsiteX7" fmla="*/ 12544 w 21815"/>
                <a:gd name="connsiteY7" fmla="*/ 12558 h 45225"/>
                <a:gd name="connsiteX8" fmla="*/ 7030 w 21815"/>
                <a:gd name="connsiteY8" fmla="*/ 15456 h 45225"/>
                <a:gd name="connsiteX9" fmla="*/ 10890 w 21815"/>
                <a:gd name="connsiteY9" fmla="*/ 19734 h 45225"/>
                <a:gd name="connsiteX10" fmla="*/ 9787 w 21815"/>
                <a:gd name="connsiteY10" fmla="*/ 22494 h 45225"/>
                <a:gd name="connsiteX11" fmla="*/ 6479 w 21815"/>
                <a:gd name="connsiteY11" fmla="*/ 17940 h 45225"/>
                <a:gd name="connsiteX12" fmla="*/ 4962 w 21815"/>
                <a:gd name="connsiteY12" fmla="*/ 12420 h 45225"/>
                <a:gd name="connsiteX13" fmla="*/ 4549 w 21815"/>
                <a:gd name="connsiteY13" fmla="*/ 15318 h 45225"/>
                <a:gd name="connsiteX14" fmla="*/ 965 w 21815"/>
                <a:gd name="connsiteY14" fmla="*/ 11040 h 45225"/>
                <a:gd name="connsiteX15" fmla="*/ 3308 w 21815"/>
                <a:gd name="connsiteY15" fmla="*/ 18768 h 45225"/>
                <a:gd name="connsiteX16" fmla="*/ 0 w 21815"/>
                <a:gd name="connsiteY16" fmla="*/ 17940 h 45225"/>
                <a:gd name="connsiteX17" fmla="*/ 0 w 21815"/>
                <a:gd name="connsiteY17" fmla="*/ 24012 h 45225"/>
                <a:gd name="connsiteX18" fmla="*/ 8684 w 21815"/>
                <a:gd name="connsiteY18" fmla="*/ 31740 h 45225"/>
                <a:gd name="connsiteX19" fmla="*/ 13922 w 21815"/>
                <a:gd name="connsiteY19" fmla="*/ 39193 h 45225"/>
                <a:gd name="connsiteX20" fmla="*/ 12957 w 21815"/>
                <a:gd name="connsiteY20" fmla="*/ 44713 h 45225"/>
                <a:gd name="connsiteX21" fmla="*/ 20952 w 21815"/>
                <a:gd name="connsiteY21" fmla="*/ 39193 h 45225"/>
                <a:gd name="connsiteX22" fmla="*/ 20125 w 21815"/>
                <a:gd name="connsiteY22" fmla="*/ 32568 h 4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815" h="45225">
                  <a:moveTo>
                    <a:pt x="20125" y="32706"/>
                  </a:moveTo>
                  <a:lnTo>
                    <a:pt x="14060" y="18630"/>
                  </a:lnTo>
                  <a:cubicBezTo>
                    <a:pt x="19711" y="8280"/>
                    <a:pt x="9373" y="4140"/>
                    <a:pt x="9373" y="4140"/>
                  </a:cubicBezTo>
                  <a:lnTo>
                    <a:pt x="5100" y="1518"/>
                  </a:lnTo>
                  <a:lnTo>
                    <a:pt x="1378" y="0"/>
                  </a:lnTo>
                  <a:cubicBezTo>
                    <a:pt x="965" y="3174"/>
                    <a:pt x="5652" y="9384"/>
                    <a:pt x="5652" y="9384"/>
                  </a:cubicBezTo>
                  <a:lnTo>
                    <a:pt x="5652" y="3864"/>
                  </a:lnTo>
                  <a:cubicBezTo>
                    <a:pt x="5652" y="3864"/>
                    <a:pt x="8822" y="6624"/>
                    <a:pt x="12544" y="12558"/>
                  </a:cubicBezTo>
                  <a:cubicBezTo>
                    <a:pt x="16265" y="18492"/>
                    <a:pt x="7030" y="15456"/>
                    <a:pt x="7030" y="15456"/>
                  </a:cubicBezTo>
                  <a:lnTo>
                    <a:pt x="10890" y="19734"/>
                  </a:lnTo>
                  <a:lnTo>
                    <a:pt x="9787" y="22494"/>
                  </a:lnTo>
                  <a:lnTo>
                    <a:pt x="6479" y="17940"/>
                  </a:lnTo>
                  <a:lnTo>
                    <a:pt x="4962" y="12420"/>
                  </a:lnTo>
                  <a:lnTo>
                    <a:pt x="4549" y="15318"/>
                  </a:lnTo>
                  <a:lnTo>
                    <a:pt x="965" y="11040"/>
                  </a:lnTo>
                  <a:cubicBezTo>
                    <a:pt x="965" y="11040"/>
                    <a:pt x="3860" y="18078"/>
                    <a:pt x="3308" y="18768"/>
                  </a:cubicBezTo>
                  <a:cubicBezTo>
                    <a:pt x="2757" y="19320"/>
                    <a:pt x="0" y="17940"/>
                    <a:pt x="0" y="17940"/>
                  </a:cubicBezTo>
                  <a:cubicBezTo>
                    <a:pt x="3308" y="24288"/>
                    <a:pt x="0" y="24012"/>
                    <a:pt x="0" y="24012"/>
                  </a:cubicBezTo>
                  <a:cubicBezTo>
                    <a:pt x="1241" y="29532"/>
                    <a:pt x="7306" y="31740"/>
                    <a:pt x="8684" y="31740"/>
                  </a:cubicBezTo>
                  <a:cubicBezTo>
                    <a:pt x="10062" y="31740"/>
                    <a:pt x="13922" y="39193"/>
                    <a:pt x="13922" y="39193"/>
                  </a:cubicBezTo>
                  <a:cubicBezTo>
                    <a:pt x="13922" y="39193"/>
                    <a:pt x="10752" y="42919"/>
                    <a:pt x="12957" y="44713"/>
                  </a:cubicBezTo>
                  <a:cubicBezTo>
                    <a:pt x="15163" y="46507"/>
                    <a:pt x="18609" y="43333"/>
                    <a:pt x="20952" y="39193"/>
                  </a:cubicBezTo>
                  <a:cubicBezTo>
                    <a:pt x="23295" y="35052"/>
                    <a:pt x="20125" y="32568"/>
                    <a:pt x="20125" y="3256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2" name="Freeform 354">
              <a:extLst>
                <a:ext uri="{FF2B5EF4-FFF2-40B4-BE49-F238E27FC236}">
                  <a16:creationId xmlns:a16="http://schemas.microsoft.com/office/drawing/2014/main" id="{BD7FE6B7-9856-A43E-2BEA-F467F58710A6}"/>
                </a:ext>
              </a:extLst>
            </p:cNvPr>
            <p:cNvSpPr/>
            <p:nvPr/>
          </p:nvSpPr>
          <p:spPr>
            <a:xfrm>
              <a:off x="4904749" y="3108820"/>
              <a:ext cx="15713" cy="23598"/>
            </a:xfrm>
            <a:custGeom>
              <a:avLst/>
              <a:gdLst>
                <a:gd name="connsiteX0" fmla="*/ 1378 w 15713"/>
                <a:gd name="connsiteY0" fmla="*/ 0 h 23598"/>
                <a:gd name="connsiteX1" fmla="*/ 1241 w 15713"/>
                <a:gd name="connsiteY1" fmla="*/ 5520 h 23598"/>
                <a:gd name="connsiteX2" fmla="*/ 4687 w 15713"/>
                <a:gd name="connsiteY2" fmla="*/ 6348 h 23598"/>
                <a:gd name="connsiteX3" fmla="*/ 6341 w 15713"/>
                <a:gd name="connsiteY3" fmla="*/ 11730 h 23598"/>
                <a:gd name="connsiteX4" fmla="*/ 3997 w 15713"/>
                <a:gd name="connsiteY4" fmla="*/ 13938 h 23598"/>
                <a:gd name="connsiteX5" fmla="*/ 0 w 15713"/>
                <a:gd name="connsiteY5" fmla="*/ 12972 h 23598"/>
                <a:gd name="connsiteX6" fmla="*/ 0 w 15713"/>
                <a:gd name="connsiteY6" fmla="*/ 16698 h 23598"/>
                <a:gd name="connsiteX7" fmla="*/ 7719 w 15713"/>
                <a:gd name="connsiteY7" fmla="*/ 23598 h 23598"/>
                <a:gd name="connsiteX8" fmla="*/ 11027 w 15713"/>
                <a:gd name="connsiteY8" fmla="*/ 19044 h 23598"/>
                <a:gd name="connsiteX9" fmla="*/ 13784 w 15713"/>
                <a:gd name="connsiteY9" fmla="*/ 22632 h 23598"/>
                <a:gd name="connsiteX10" fmla="*/ 15714 w 15713"/>
                <a:gd name="connsiteY10" fmla="*/ 14766 h 23598"/>
                <a:gd name="connsiteX11" fmla="*/ 13233 w 15713"/>
                <a:gd name="connsiteY11" fmla="*/ 14766 h 23598"/>
                <a:gd name="connsiteX12" fmla="*/ 1378 w 15713"/>
                <a:gd name="connsiteY12" fmla="*/ 0 h 2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13" h="23598">
                  <a:moveTo>
                    <a:pt x="1378" y="0"/>
                  </a:moveTo>
                  <a:lnTo>
                    <a:pt x="1241" y="5520"/>
                  </a:lnTo>
                  <a:lnTo>
                    <a:pt x="4687" y="6348"/>
                  </a:lnTo>
                  <a:lnTo>
                    <a:pt x="6341" y="11730"/>
                  </a:lnTo>
                  <a:lnTo>
                    <a:pt x="3997" y="13938"/>
                  </a:lnTo>
                  <a:lnTo>
                    <a:pt x="0" y="12972"/>
                  </a:lnTo>
                  <a:lnTo>
                    <a:pt x="0" y="16698"/>
                  </a:lnTo>
                  <a:lnTo>
                    <a:pt x="7719" y="23598"/>
                  </a:lnTo>
                  <a:lnTo>
                    <a:pt x="11027" y="19044"/>
                  </a:lnTo>
                  <a:lnTo>
                    <a:pt x="13784" y="22632"/>
                  </a:lnTo>
                  <a:lnTo>
                    <a:pt x="15714" y="14766"/>
                  </a:lnTo>
                  <a:lnTo>
                    <a:pt x="13233" y="14766"/>
                  </a:lnTo>
                  <a:lnTo>
                    <a:pt x="137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3" name="Freeform 355">
              <a:extLst>
                <a:ext uri="{FF2B5EF4-FFF2-40B4-BE49-F238E27FC236}">
                  <a16:creationId xmlns:a16="http://schemas.microsoft.com/office/drawing/2014/main" id="{4BD5923B-9FC0-8681-DD92-1CDCD5ADA4B1}"/>
                </a:ext>
              </a:extLst>
            </p:cNvPr>
            <p:cNvSpPr/>
            <p:nvPr/>
          </p:nvSpPr>
          <p:spPr>
            <a:xfrm>
              <a:off x="4831555" y="2932040"/>
              <a:ext cx="5375" cy="5629"/>
            </a:xfrm>
            <a:custGeom>
              <a:avLst/>
              <a:gdLst>
                <a:gd name="connsiteX0" fmla="*/ 2206 w 5375"/>
                <a:gd name="connsiteY0" fmla="*/ 5520 h 5629"/>
                <a:gd name="connsiteX1" fmla="*/ 5376 w 5375"/>
                <a:gd name="connsiteY1" fmla="*/ 2208 h 5629"/>
                <a:gd name="connsiteX2" fmla="*/ 3860 w 5375"/>
                <a:gd name="connsiteY2" fmla="*/ 0 h 5629"/>
                <a:gd name="connsiteX3" fmla="*/ 0 w 5375"/>
                <a:gd name="connsiteY3" fmla="*/ 0 h 5629"/>
                <a:gd name="connsiteX4" fmla="*/ 2068 w 5375"/>
                <a:gd name="connsiteY4" fmla="*/ 5520 h 5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 h="5629">
                  <a:moveTo>
                    <a:pt x="2206" y="5520"/>
                  </a:moveTo>
                  <a:cubicBezTo>
                    <a:pt x="2619" y="6348"/>
                    <a:pt x="5376" y="2208"/>
                    <a:pt x="5376" y="2208"/>
                  </a:cubicBezTo>
                  <a:lnTo>
                    <a:pt x="3860" y="0"/>
                  </a:lnTo>
                  <a:lnTo>
                    <a:pt x="0" y="0"/>
                  </a:lnTo>
                  <a:cubicBezTo>
                    <a:pt x="0" y="0"/>
                    <a:pt x="1654" y="4692"/>
                    <a:pt x="2068" y="552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4" name="Freeform 356">
              <a:extLst>
                <a:ext uri="{FF2B5EF4-FFF2-40B4-BE49-F238E27FC236}">
                  <a16:creationId xmlns:a16="http://schemas.microsoft.com/office/drawing/2014/main" id="{BF7F897F-5290-1871-A7BF-8784E0537D5D}"/>
                </a:ext>
              </a:extLst>
            </p:cNvPr>
            <p:cNvSpPr/>
            <p:nvPr/>
          </p:nvSpPr>
          <p:spPr>
            <a:xfrm>
              <a:off x="4830866" y="2939078"/>
              <a:ext cx="7994" cy="15594"/>
            </a:xfrm>
            <a:custGeom>
              <a:avLst/>
              <a:gdLst>
                <a:gd name="connsiteX0" fmla="*/ 0 w 7994"/>
                <a:gd name="connsiteY0" fmla="*/ 5520 h 15594"/>
                <a:gd name="connsiteX1" fmla="*/ 0 w 7994"/>
                <a:gd name="connsiteY1" fmla="*/ 10212 h 15594"/>
                <a:gd name="connsiteX2" fmla="*/ 3860 w 7994"/>
                <a:gd name="connsiteY2" fmla="*/ 12558 h 15594"/>
                <a:gd name="connsiteX3" fmla="*/ 6065 w 7994"/>
                <a:gd name="connsiteY3" fmla="*/ 15594 h 15594"/>
                <a:gd name="connsiteX4" fmla="*/ 7995 w 7994"/>
                <a:gd name="connsiteY4" fmla="*/ 12558 h 15594"/>
                <a:gd name="connsiteX5" fmla="*/ 6065 w 7994"/>
                <a:gd name="connsiteY5" fmla="*/ 10212 h 15594"/>
                <a:gd name="connsiteX6" fmla="*/ 5789 w 7994"/>
                <a:gd name="connsiteY6" fmla="*/ 4140 h 15594"/>
                <a:gd name="connsiteX7" fmla="*/ 7995 w 7994"/>
                <a:gd name="connsiteY7" fmla="*/ 0 h 15594"/>
                <a:gd name="connsiteX8" fmla="*/ 0 w 7994"/>
                <a:gd name="connsiteY8" fmla="*/ 5520 h 1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4" h="15594">
                  <a:moveTo>
                    <a:pt x="0" y="5520"/>
                  </a:moveTo>
                  <a:lnTo>
                    <a:pt x="0" y="10212"/>
                  </a:lnTo>
                  <a:lnTo>
                    <a:pt x="3860" y="12558"/>
                  </a:lnTo>
                  <a:lnTo>
                    <a:pt x="6065" y="15594"/>
                  </a:lnTo>
                  <a:lnTo>
                    <a:pt x="7995" y="12558"/>
                  </a:lnTo>
                  <a:lnTo>
                    <a:pt x="6065" y="10212"/>
                  </a:lnTo>
                  <a:lnTo>
                    <a:pt x="5789" y="4140"/>
                  </a:lnTo>
                  <a:lnTo>
                    <a:pt x="7995" y="0"/>
                  </a:lnTo>
                  <a:lnTo>
                    <a:pt x="0" y="552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5" name="Freeform 357">
              <a:extLst>
                <a:ext uri="{FF2B5EF4-FFF2-40B4-BE49-F238E27FC236}">
                  <a16:creationId xmlns:a16="http://schemas.microsoft.com/office/drawing/2014/main" id="{93F1353C-1B35-6770-2194-0CA9E610ED96}"/>
                </a:ext>
              </a:extLst>
            </p:cNvPr>
            <p:cNvSpPr/>
            <p:nvPr/>
          </p:nvSpPr>
          <p:spPr>
            <a:xfrm>
              <a:off x="4840377" y="2924726"/>
              <a:ext cx="7856" cy="8556"/>
            </a:xfrm>
            <a:custGeom>
              <a:avLst/>
              <a:gdLst>
                <a:gd name="connsiteX0" fmla="*/ 0 w 7856"/>
                <a:gd name="connsiteY0" fmla="*/ 5658 h 8556"/>
                <a:gd name="connsiteX1" fmla="*/ 3446 w 7856"/>
                <a:gd name="connsiteY1" fmla="*/ 5106 h 8556"/>
                <a:gd name="connsiteX2" fmla="*/ 5652 w 7856"/>
                <a:gd name="connsiteY2" fmla="*/ 8556 h 8556"/>
                <a:gd name="connsiteX3" fmla="*/ 7857 w 7856"/>
                <a:gd name="connsiteY3" fmla="*/ 8556 h 8556"/>
                <a:gd name="connsiteX4" fmla="*/ 7857 w 7856"/>
                <a:gd name="connsiteY4" fmla="*/ 2760 h 8556"/>
                <a:gd name="connsiteX5" fmla="*/ 3997 w 7856"/>
                <a:gd name="connsiteY5" fmla="*/ 2760 h 8556"/>
                <a:gd name="connsiteX6" fmla="*/ 2068 w 7856"/>
                <a:gd name="connsiteY6" fmla="*/ 0 h 8556"/>
                <a:gd name="connsiteX7" fmla="*/ 1241 w 7856"/>
                <a:gd name="connsiteY7" fmla="*/ 2760 h 8556"/>
                <a:gd name="connsiteX8" fmla="*/ 0 w 7856"/>
                <a:gd name="connsiteY8" fmla="*/ 5658 h 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56" h="8556">
                  <a:moveTo>
                    <a:pt x="0" y="5658"/>
                  </a:moveTo>
                  <a:lnTo>
                    <a:pt x="3446" y="5106"/>
                  </a:lnTo>
                  <a:lnTo>
                    <a:pt x="5652" y="8556"/>
                  </a:lnTo>
                  <a:lnTo>
                    <a:pt x="7857" y="8556"/>
                  </a:lnTo>
                  <a:lnTo>
                    <a:pt x="7857" y="2760"/>
                  </a:lnTo>
                  <a:lnTo>
                    <a:pt x="3997" y="2760"/>
                  </a:lnTo>
                  <a:lnTo>
                    <a:pt x="2068" y="0"/>
                  </a:lnTo>
                  <a:lnTo>
                    <a:pt x="1241" y="2760"/>
                  </a:lnTo>
                  <a:lnTo>
                    <a:pt x="0" y="565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6" name="Freeform 358">
              <a:extLst>
                <a:ext uri="{FF2B5EF4-FFF2-40B4-BE49-F238E27FC236}">
                  <a16:creationId xmlns:a16="http://schemas.microsoft.com/office/drawing/2014/main" id="{E469F614-8DB4-BF2A-84FA-F7B0A9A64D79}"/>
                </a:ext>
              </a:extLst>
            </p:cNvPr>
            <p:cNvSpPr/>
            <p:nvPr/>
          </p:nvSpPr>
          <p:spPr>
            <a:xfrm>
              <a:off x="4832796" y="2924726"/>
              <a:ext cx="4135" cy="2760"/>
            </a:xfrm>
            <a:custGeom>
              <a:avLst/>
              <a:gdLst>
                <a:gd name="connsiteX0" fmla="*/ 0 w 4135"/>
                <a:gd name="connsiteY0" fmla="*/ 0 h 2760"/>
                <a:gd name="connsiteX1" fmla="*/ 1516 w 4135"/>
                <a:gd name="connsiteY1" fmla="*/ 2760 h 2760"/>
                <a:gd name="connsiteX2" fmla="*/ 4135 w 4135"/>
                <a:gd name="connsiteY2" fmla="*/ 0 h 2760"/>
                <a:gd name="connsiteX3" fmla="*/ 0 w 4135"/>
                <a:gd name="connsiteY3" fmla="*/ 0 h 2760"/>
              </a:gdLst>
              <a:ahLst/>
              <a:cxnLst>
                <a:cxn ang="0">
                  <a:pos x="connsiteX0" y="connsiteY0"/>
                </a:cxn>
                <a:cxn ang="0">
                  <a:pos x="connsiteX1" y="connsiteY1"/>
                </a:cxn>
                <a:cxn ang="0">
                  <a:pos x="connsiteX2" y="connsiteY2"/>
                </a:cxn>
                <a:cxn ang="0">
                  <a:pos x="connsiteX3" y="connsiteY3"/>
                </a:cxn>
              </a:cxnLst>
              <a:rect l="l" t="t" r="r" b="b"/>
              <a:pathLst>
                <a:path w="4135" h="2760">
                  <a:moveTo>
                    <a:pt x="0" y="0"/>
                  </a:moveTo>
                  <a:lnTo>
                    <a:pt x="1516" y="2760"/>
                  </a:lnTo>
                  <a:lnTo>
                    <a:pt x="4135"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7" name="Freeform 359">
              <a:extLst>
                <a:ext uri="{FF2B5EF4-FFF2-40B4-BE49-F238E27FC236}">
                  <a16:creationId xmlns:a16="http://schemas.microsoft.com/office/drawing/2014/main" id="{B843A455-399D-70DB-495F-0FE8E9739A12}"/>
                </a:ext>
              </a:extLst>
            </p:cNvPr>
            <p:cNvSpPr/>
            <p:nvPr/>
          </p:nvSpPr>
          <p:spPr>
            <a:xfrm>
              <a:off x="4832520" y="3045753"/>
              <a:ext cx="3721" cy="4692"/>
            </a:xfrm>
            <a:custGeom>
              <a:avLst/>
              <a:gdLst>
                <a:gd name="connsiteX0" fmla="*/ 3722 w 3721"/>
                <a:gd name="connsiteY0" fmla="*/ 2208 h 4692"/>
                <a:gd name="connsiteX1" fmla="*/ 1792 w 3721"/>
                <a:gd name="connsiteY1" fmla="*/ 0 h 4692"/>
                <a:gd name="connsiteX2" fmla="*/ 0 w 3721"/>
                <a:gd name="connsiteY2" fmla="*/ 2346 h 4692"/>
                <a:gd name="connsiteX3" fmla="*/ 1792 w 3721"/>
                <a:gd name="connsiteY3" fmla="*/ 4692 h 4692"/>
                <a:gd name="connsiteX4" fmla="*/ 3722 w 3721"/>
                <a:gd name="connsiteY4" fmla="*/ 2208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4692">
                  <a:moveTo>
                    <a:pt x="3722" y="2208"/>
                  </a:moveTo>
                  <a:lnTo>
                    <a:pt x="1792" y="0"/>
                  </a:lnTo>
                  <a:lnTo>
                    <a:pt x="0" y="2346"/>
                  </a:lnTo>
                  <a:lnTo>
                    <a:pt x="1792" y="4692"/>
                  </a:lnTo>
                  <a:lnTo>
                    <a:pt x="3722"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8" name="Freeform 360">
              <a:extLst>
                <a:ext uri="{FF2B5EF4-FFF2-40B4-BE49-F238E27FC236}">
                  <a16:creationId xmlns:a16="http://schemas.microsoft.com/office/drawing/2014/main" id="{1C10462C-1B0A-330D-8F21-1535E7335D07}"/>
                </a:ext>
              </a:extLst>
            </p:cNvPr>
            <p:cNvSpPr/>
            <p:nvPr/>
          </p:nvSpPr>
          <p:spPr>
            <a:xfrm>
              <a:off x="4831068" y="2873651"/>
              <a:ext cx="10686" cy="12158"/>
            </a:xfrm>
            <a:custGeom>
              <a:avLst/>
              <a:gdLst>
                <a:gd name="connsiteX0" fmla="*/ 5311 w 10686"/>
                <a:gd name="connsiteY0" fmla="*/ 8294 h 12158"/>
                <a:gd name="connsiteX1" fmla="*/ 5311 w 10686"/>
                <a:gd name="connsiteY1" fmla="*/ 4982 h 12158"/>
                <a:gd name="connsiteX2" fmla="*/ 10687 w 10686"/>
                <a:gd name="connsiteY2" fmla="*/ 3602 h 12158"/>
                <a:gd name="connsiteX3" fmla="*/ 10687 w 10686"/>
                <a:gd name="connsiteY3" fmla="*/ 1808 h 12158"/>
                <a:gd name="connsiteX4" fmla="*/ 5449 w 10686"/>
                <a:gd name="connsiteY4" fmla="*/ 3602 h 12158"/>
                <a:gd name="connsiteX5" fmla="*/ 2279 w 10686"/>
                <a:gd name="connsiteY5" fmla="*/ 14 h 12158"/>
                <a:gd name="connsiteX6" fmla="*/ 900 w 10686"/>
                <a:gd name="connsiteY6" fmla="*/ 3602 h 12158"/>
                <a:gd name="connsiteX7" fmla="*/ 3106 w 10686"/>
                <a:gd name="connsiteY7" fmla="*/ 4982 h 12158"/>
                <a:gd name="connsiteX8" fmla="*/ 3106 w 10686"/>
                <a:gd name="connsiteY8" fmla="*/ 7604 h 12158"/>
                <a:gd name="connsiteX9" fmla="*/ 73 w 10686"/>
                <a:gd name="connsiteY9" fmla="*/ 12158 h 12158"/>
                <a:gd name="connsiteX10" fmla="*/ 5449 w 10686"/>
                <a:gd name="connsiteY10" fmla="*/ 8432 h 1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6" h="12158">
                  <a:moveTo>
                    <a:pt x="5311" y="8294"/>
                  </a:moveTo>
                  <a:lnTo>
                    <a:pt x="5311" y="4982"/>
                  </a:lnTo>
                  <a:lnTo>
                    <a:pt x="10687" y="3602"/>
                  </a:lnTo>
                  <a:lnTo>
                    <a:pt x="10687" y="1808"/>
                  </a:lnTo>
                  <a:lnTo>
                    <a:pt x="5449" y="3602"/>
                  </a:lnTo>
                  <a:cubicBezTo>
                    <a:pt x="5449" y="3602"/>
                    <a:pt x="6414" y="-262"/>
                    <a:pt x="2279" y="14"/>
                  </a:cubicBezTo>
                  <a:cubicBezTo>
                    <a:pt x="-1857" y="428"/>
                    <a:pt x="900" y="3602"/>
                    <a:pt x="900" y="3602"/>
                  </a:cubicBezTo>
                  <a:lnTo>
                    <a:pt x="3106" y="4982"/>
                  </a:lnTo>
                  <a:lnTo>
                    <a:pt x="3106" y="7604"/>
                  </a:lnTo>
                  <a:cubicBezTo>
                    <a:pt x="3106" y="7604"/>
                    <a:pt x="73" y="12158"/>
                    <a:pt x="73" y="12158"/>
                  </a:cubicBezTo>
                  <a:lnTo>
                    <a:pt x="5449" y="84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59" name="Freeform 361">
              <a:extLst>
                <a:ext uri="{FF2B5EF4-FFF2-40B4-BE49-F238E27FC236}">
                  <a16:creationId xmlns:a16="http://schemas.microsoft.com/office/drawing/2014/main" id="{5CDCC43F-DB50-8BFD-625B-556E3ED6CE2D}"/>
                </a:ext>
              </a:extLst>
            </p:cNvPr>
            <p:cNvSpPr/>
            <p:nvPr/>
          </p:nvSpPr>
          <p:spPr>
            <a:xfrm>
              <a:off x="4838861" y="2986274"/>
              <a:ext cx="7305" cy="4278"/>
            </a:xfrm>
            <a:custGeom>
              <a:avLst/>
              <a:gdLst>
                <a:gd name="connsiteX0" fmla="*/ 5100 w 7305"/>
                <a:gd name="connsiteY0" fmla="*/ 0 h 4278"/>
                <a:gd name="connsiteX1" fmla="*/ 3584 w 7305"/>
                <a:gd name="connsiteY1" fmla="*/ 0 h 4278"/>
                <a:gd name="connsiteX2" fmla="*/ 3584 w 7305"/>
                <a:gd name="connsiteY2" fmla="*/ 2208 h 4278"/>
                <a:gd name="connsiteX3" fmla="*/ 0 w 7305"/>
                <a:gd name="connsiteY3" fmla="*/ 2208 h 4278"/>
                <a:gd name="connsiteX4" fmla="*/ 0 w 7305"/>
                <a:gd name="connsiteY4" fmla="*/ 4278 h 4278"/>
                <a:gd name="connsiteX5" fmla="*/ 7306 w 7305"/>
                <a:gd name="connsiteY5" fmla="*/ 3174 h 4278"/>
                <a:gd name="connsiteX6" fmla="*/ 5100 w 7305"/>
                <a:gd name="connsiteY6" fmla="*/ 0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5" h="4278">
                  <a:moveTo>
                    <a:pt x="5100" y="0"/>
                  </a:moveTo>
                  <a:lnTo>
                    <a:pt x="3584" y="0"/>
                  </a:lnTo>
                  <a:lnTo>
                    <a:pt x="3584" y="2208"/>
                  </a:lnTo>
                  <a:lnTo>
                    <a:pt x="0" y="2208"/>
                  </a:lnTo>
                  <a:lnTo>
                    <a:pt x="0" y="4278"/>
                  </a:lnTo>
                  <a:lnTo>
                    <a:pt x="7306" y="3174"/>
                  </a:lnTo>
                  <a:lnTo>
                    <a:pt x="510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0" name="Freeform 362">
              <a:extLst>
                <a:ext uri="{FF2B5EF4-FFF2-40B4-BE49-F238E27FC236}">
                  <a16:creationId xmlns:a16="http://schemas.microsoft.com/office/drawing/2014/main" id="{A01DD36E-F355-BC94-E90F-522573ABADFD}"/>
                </a:ext>
              </a:extLst>
            </p:cNvPr>
            <p:cNvSpPr/>
            <p:nvPr/>
          </p:nvSpPr>
          <p:spPr>
            <a:xfrm>
              <a:off x="4827695" y="2888017"/>
              <a:ext cx="3446" cy="5106"/>
            </a:xfrm>
            <a:custGeom>
              <a:avLst/>
              <a:gdLst>
                <a:gd name="connsiteX0" fmla="*/ 3446 w 3446"/>
                <a:gd name="connsiteY0" fmla="*/ 0 h 5106"/>
                <a:gd name="connsiteX1" fmla="*/ 0 w 3446"/>
                <a:gd name="connsiteY1" fmla="*/ 1794 h 5106"/>
                <a:gd name="connsiteX2" fmla="*/ 0 w 3446"/>
                <a:gd name="connsiteY2" fmla="*/ 5106 h 5106"/>
                <a:gd name="connsiteX3" fmla="*/ 3446 w 3446"/>
                <a:gd name="connsiteY3" fmla="*/ 2760 h 5106"/>
                <a:gd name="connsiteX4" fmla="*/ 3446 w 3446"/>
                <a:gd name="connsiteY4" fmla="*/ 0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5106">
                  <a:moveTo>
                    <a:pt x="3446" y="0"/>
                  </a:moveTo>
                  <a:lnTo>
                    <a:pt x="0" y="1794"/>
                  </a:lnTo>
                  <a:lnTo>
                    <a:pt x="0" y="5106"/>
                  </a:lnTo>
                  <a:lnTo>
                    <a:pt x="3446" y="2760"/>
                  </a:lnTo>
                  <a:lnTo>
                    <a:pt x="344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1" name="Freeform 363">
              <a:extLst>
                <a:ext uri="{FF2B5EF4-FFF2-40B4-BE49-F238E27FC236}">
                  <a16:creationId xmlns:a16="http://schemas.microsoft.com/office/drawing/2014/main" id="{9BB6DA5F-FA95-8AAF-66CD-CDF3EF661641}"/>
                </a:ext>
              </a:extLst>
            </p:cNvPr>
            <p:cNvSpPr/>
            <p:nvPr/>
          </p:nvSpPr>
          <p:spPr>
            <a:xfrm>
              <a:off x="4832796" y="3003939"/>
              <a:ext cx="3859" cy="4554"/>
            </a:xfrm>
            <a:custGeom>
              <a:avLst/>
              <a:gdLst>
                <a:gd name="connsiteX0" fmla="*/ 0 w 3859"/>
                <a:gd name="connsiteY0" fmla="*/ 1518 h 4554"/>
                <a:gd name="connsiteX1" fmla="*/ 2757 w 3859"/>
                <a:gd name="connsiteY1" fmla="*/ 4554 h 4554"/>
                <a:gd name="connsiteX2" fmla="*/ 3860 w 3859"/>
                <a:gd name="connsiteY2" fmla="*/ 2760 h 4554"/>
                <a:gd name="connsiteX3" fmla="*/ 1792 w 3859"/>
                <a:gd name="connsiteY3" fmla="*/ 0 h 4554"/>
                <a:gd name="connsiteX4" fmla="*/ 0 w 3859"/>
                <a:gd name="connsiteY4" fmla="*/ 1518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 h="4554">
                  <a:moveTo>
                    <a:pt x="0" y="1518"/>
                  </a:moveTo>
                  <a:lnTo>
                    <a:pt x="2757" y="4554"/>
                  </a:lnTo>
                  <a:lnTo>
                    <a:pt x="3860" y="2760"/>
                  </a:lnTo>
                  <a:lnTo>
                    <a:pt x="1792" y="0"/>
                  </a:lnTo>
                  <a:lnTo>
                    <a:pt x="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2" name="Freeform 364">
              <a:extLst>
                <a:ext uri="{FF2B5EF4-FFF2-40B4-BE49-F238E27FC236}">
                  <a16:creationId xmlns:a16="http://schemas.microsoft.com/office/drawing/2014/main" id="{5A87A182-5A17-191E-66F4-74BA55A9ADC6}"/>
                </a:ext>
              </a:extLst>
            </p:cNvPr>
            <p:cNvSpPr/>
            <p:nvPr/>
          </p:nvSpPr>
          <p:spPr>
            <a:xfrm>
              <a:off x="4827833" y="2970404"/>
              <a:ext cx="18332" cy="7590"/>
            </a:xfrm>
            <a:custGeom>
              <a:avLst/>
              <a:gdLst>
                <a:gd name="connsiteX0" fmla="*/ 11027 w 18332"/>
                <a:gd name="connsiteY0" fmla="*/ 3312 h 7590"/>
                <a:gd name="connsiteX1" fmla="*/ 15576 w 18332"/>
                <a:gd name="connsiteY1" fmla="*/ 7590 h 7590"/>
                <a:gd name="connsiteX2" fmla="*/ 18333 w 18332"/>
                <a:gd name="connsiteY2" fmla="*/ 7590 h 7590"/>
                <a:gd name="connsiteX3" fmla="*/ 14611 w 18332"/>
                <a:gd name="connsiteY3" fmla="*/ 3312 h 7590"/>
                <a:gd name="connsiteX4" fmla="*/ 12819 w 18332"/>
                <a:gd name="connsiteY4" fmla="*/ 0 h 7590"/>
                <a:gd name="connsiteX5" fmla="*/ 5927 w 18332"/>
                <a:gd name="connsiteY5" fmla="*/ 0 h 7590"/>
                <a:gd name="connsiteX6" fmla="*/ 3860 w 18332"/>
                <a:gd name="connsiteY6" fmla="*/ 2346 h 7590"/>
                <a:gd name="connsiteX7" fmla="*/ 0 w 18332"/>
                <a:gd name="connsiteY7" fmla="*/ 2346 h 7590"/>
                <a:gd name="connsiteX8" fmla="*/ 0 w 18332"/>
                <a:gd name="connsiteY8" fmla="*/ 3726 h 7590"/>
                <a:gd name="connsiteX9" fmla="*/ 3860 w 18332"/>
                <a:gd name="connsiteY9" fmla="*/ 3726 h 7590"/>
                <a:gd name="connsiteX10" fmla="*/ 1792 w 18332"/>
                <a:gd name="connsiteY10" fmla="*/ 6624 h 7590"/>
                <a:gd name="connsiteX11" fmla="*/ 3860 w 18332"/>
                <a:gd name="connsiteY11" fmla="*/ 7590 h 7590"/>
                <a:gd name="connsiteX12" fmla="*/ 6892 w 18332"/>
                <a:gd name="connsiteY12" fmla="*/ 3312 h 7590"/>
                <a:gd name="connsiteX13" fmla="*/ 11027 w 18332"/>
                <a:gd name="connsiteY13" fmla="*/ 3312 h 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32" h="7590">
                  <a:moveTo>
                    <a:pt x="11027" y="3312"/>
                  </a:moveTo>
                  <a:lnTo>
                    <a:pt x="15576" y="7590"/>
                  </a:lnTo>
                  <a:lnTo>
                    <a:pt x="18333" y="7590"/>
                  </a:lnTo>
                  <a:lnTo>
                    <a:pt x="14611" y="3312"/>
                  </a:lnTo>
                  <a:lnTo>
                    <a:pt x="12819" y="0"/>
                  </a:lnTo>
                  <a:lnTo>
                    <a:pt x="5927" y="0"/>
                  </a:lnTo>
                  <a:lnTo>
                    <a:pt x="3860" y="2346"/>
                  </a:lnTo>
                  <a:lnTo>
                    <a:pt x="0" y="2346"/>
                  </a:lnTo>
                  <a:lnTo>
                    <a:pt x="0" y="3726"/>
                  </a:lnTo>
                  <a:lnTo>
                    <a:pt x="3860" y="3726"/>
                  </a:lnTo>
                  <a:lnTo>
                    <a:pt x="1792" y="6624"/>
                  </a:lnTo>
                  <a:lnTo>
                    <a:pt x="3860" y="7590"/>
                  </a:lnTo>
                  <a:lnTo>
                    <a:pt x="6892" y="3312"/>
                  </a:lnTo>
                  <a:lnTo>
                    <a:pt x="11027"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3" name="Freeform 365">
              <a:extLst>
                <a:ext uri="{FF2B5EF4-FFF2-40B4-BE49-F238E27FC236}">
                  <a16:creationId xmlns:a16="http://schemas.microsoft.com/office/drawing/2014/main" id="{8D5E0A3F-E660-5275-562C-EF20C57467B7}"/>
                </a:ext>
              </a:extLst>
            </p:cNvPr>
            <p:cNvSpPr/>
            <p:nvPr/>
          </p:nvSpPr>
          <p:spPr>
            <a:xfrm>
              <a:off x="5261207" y="2891329"/>
              <a:ext cx="6478" cy="3726"/>
            </a:xfrm>
            <a:custGeom>
              <a:avLst/>
              <a:gdLst>
                <a:gd name="connsiteX0" fmla="*/ 0 w 6478"/>
                <a:gd name="connsiteY0" fmla="*/ 828 h 3726"/>
                <a:gd name="connsiteX1" fmla="*/ 3584 w 6478"/>
                <a:gd name="connsiteY1" fmla="*/ 3726 h 3726"/>
                <a:gd name="connsiteX2" fmla="*/ 6479 w 6478"/>
                <a:gd name="connsiteY2" fmla="*/ 2484 h 3726"/>
                <a:gd name="connsiteX3" fmla="*/ 3308 w 6478"/>
                <a:gd name="connsiteY3" fmla="*/ 0 h 3726"/>
                <a:gd name="connsiteX4" fmla="*/ 0 w 6478"/>
                <a:gd name="connsiteY4" fmla="*/ 828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8" h="3726">
                  <a:moveTo>
                    <a:pt x="0" y="828"/>
                  </a:moveTo>
                  <a:lnTo>
                    <a:pt x="3584" y="3726"/>
                  </a:lnTo>
                  <a:lnTo>
                    <a:pt x="6479" y="2484"/>
                  </a:lnTo>
                  <a:lnTo>
                    <a:pt x="3308" y="0"/>
                  </a:lnTo>
                  <a:lnTo>
                    <a:pt x="0" y="8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4" name="Freeform 366">
              <a:extLst>
                <a:ext uri="{FF2B5EF4-FFF2-40B4-BE49-F238E27FC236}">
                  <a16:creationId xmlns:a16="http://schemas.microsoft.com/office/drawing/2014/main" id="{F4CA6DCC-7E88-ED6E-D1D4-1FF9171D5B29}"/>
                </a:ext>
              </a:extLst>
            </p:cNvPr>
            <p:cNvSpPr/>
            <p:nvPr/>
          </p:nvSpPr>
          <p:spPr>
            <a:xfrm>
              <a:off x="3483344" y="2736937"/>
              <a:ext cx="7564" cy="9088"/>
            </a:xfrm>
            <a:custGeom>
              <a:avLst/>
              <a:gdLst>
                <a:gd name="connsiteX0" fmla="*/ 1086 w 7564"/>
                <a:gd name="connsiteY0" fmla="*/ 106 h 9088"/>
                <a:gd name="connsiteX1" fmla="*/ 1086 w 7564"/>
                <a:gd name="connsiteY1" fmla="*/ 5074 h 9088"/>
                <a:gd name="connsiteX2" fmla="*/ 2327 w 7564"/>
                <a:gd name="connsiteY2" fmla="*/ 8938 h 9088"/>
                <a:gd name="connsiteX3" fmla="*/ 7565 w 7564"/>
                <a:gd name="connsiteY3" fmla="*/ 5902 h 9088"/>
                <a:gd name="connsiteX4" fmla="*/ 6462 w 7564"/>
                <a:gd name="connsiteY4" fmla="*/ 5074 h 9088"/>
                <a:gd name="connsiteX5" fmla="*/ 1086 w 7564"/>
                <a:gd name="connsiteY5" fmla="*/ 106 h 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4" h="9088">
                  <a:moveTo>
                    <a:pt x="1086" y="106"/>
                  </a:moveTo>
                  <a:cubicBezTo>
                    <a:pt x="-430" y="1072"/>
                    <a:pt x="-292" y="3694"/>
                    <a:pt x="1086" y="5074"/>
                  </a:cubicBezTo>
                  <a:cubicBezTo>
                    <a:pt x="1086" y="5074"/>
                    <a:pt x="673" y="7972"/>
                    <a:pt x="2327" y="8938"/>
                  </a:cubicBezTo>
                  <a:cubicBezTo>
                    <a:pt x="3981" y="9904"/>
                    <a:pt x="7565" y="5902"/>
                    <a:pt x="7565" y="5902"/>
                  </a:cubicBezTo>
                  <a:lnTo>
                    <a:pt x="6462" y="5074"/>
                  </a:lnTo>
                  <a:cubicBezTo>
                    <a:pt x="6462" y="5074"/>
                    <a:pt x="2465" y="-860"/>
                    <a:pt x="1086" y="10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5" name="Freeform 367">
              <a:extLst>
                <a:ext uri="{FF2B5EF4-FFF2-40B4-BE49-F238E27FC236}">
                  <a16:creationId xmlns:a16="http://schemas.microsoft.com/office/drawing/2014/main" id="{4CE64A96-7C4B-E770-D5FE-64A407FC25AB}"/>
                </a:ext>
              </a:extLst>
            </p:cNvPr>
            <p:cNvSpPr/>
            <p:nvPr/>
          </p:nvSpPr>
          <p:spPr>
            <a:xfrm>
              <a:off x="5399048" y="3661241"/>
              <a:ext cx="4273" cy="4692"/>
            </a:xfrm>
            <a:custGeom>
              <a:avLst/>
              <a:gdLst>
                <a:gd name="connsiteX0" fmla="*/ 0 w 4273"/>
                <a:gd name="connsiteY0" fmla="*/ 0 h 4692"/>
                <a:gd name="connsiteX1" fmla="*/ 0 w 4273"/>
                <a:gd name="connsiteY1" fmla="*/ 1380 h 4692"/>
                <a:gd name="connsiteX2" fmla="*/ 2068 w 4273"/>
                <a:gd name="connsiteY2" fmla="*/ 4692 h 4692"/>
                <a:gd name="connsiteX3" fmla="*/ 4273 w 4273"/>
                <a:gd name="connsiteY3" fmla="*/ 1656 h 4692"/>
                <a:gd name="connsiteX4" fmla="*/ 2757 w 4273"/>
                <a:gd name="connsiteY4" fmla="*/ 1656 h 4692"/>
                <a:gd name="connsiteX5" fmla="*/ 0 w 4273"/>
                <a:gd name="connsiteY5" fmla="*/ 0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3" h="4692">
                  <a:moveTo>
                    <a:pt x="0" y="0"/>
                  </a:moveTo>
                  <a:lnTo>
                    <a:pt x="0" y="1380"/>
                  </a:lnTo>
                  <a:lnTo>
                    <a:pt x="2068" y="4692"/>
                  </a:lnTo>
                  <a:lnTo>
                    <a:pt x="4273" y="1656"/>
                  </a:lnTo>
                  <a:lnTo>
                    <a:pt x="2757" y="1656"/>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6" name="Freeform 368">
              <a:extLst>
                <a:ext uri="{FF2B5EF4-FFF2-40B4-BE49-F238E27FC236}">
                  <a16:creationId xmlns:a16="http://schemas.microsoft.com/office/drawing/2014/main" id="{5472D7C5-845B-C698-57D7-B3070C8382E5}"/>
                </a:ext>
              </a:extLst>
            </p:cNvPr>
            <p:cNvSpPr/>
            <p:nvPr/>
          </p:nvSpPr>
          <p:spPr>
            <a:xfrm>
              <a:off x="3763697" y="2930660"/>
              <a:ext cx="5927" cy="4554"/>
            </a:xfrm>
            <a:custGeom>
              <a:avLst/>
              <a:gdLst>
                <a:gd name="connsiteX0" fmla="*/ 5927 w 5927"/>
                <a:gd name="connsiteY0" fmla="*/ 2622 h 4554"/>
                <a:gd name="connsiteX1" fmla="*/ 1516 w 5927"/>
                <a:gd name="connsiteY1" fmla="*/ 0 h 4554"/>
                <a:gd name="connsiteX2" fmla="*/ 0 w 5927"/>
                <a:gd name="connsiteY2" fmla="*/ 1380 h 4554"/>
                <a:gd name="connsiteX3" fmla="*/ 5927 w 5927"/>
                <a:gd name="connsiteY3" fmla="*/ 4554 h 4554"/>
                <a:gd name="connsiteX4" fmla="*/ 5927 w 5927"/>
                <a:gd name="connsiteY4" fmla="*/ 2622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7" h="4554">
                  <a:moveTo>
                    <a:pt x="5927" y="2622"/>
                  </a:moveTo>
                  <a:lnTo>
                    <a:pt x="1516" y="0"/>
                  </a:lnTo>
                  <a:lnTo>
                    <a:pt x="0" y="1380"/>
                  </a:lnTo>
                  <a:lnTo>
                    <a:pt x="5927" y="4554"/>
                  </a:lnTo>
                  <a:lnTo>
                    <a:pt x="5927" y="26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7" name="Freeform 369">
              <a:extLst>
                <a:ext uri="{FF2B5EF4-FFF2-40B4-BE49-F238E27FC236}">
                  <a16:creationId xmlns:a16="http://schemas.microsoft.com/office/drawing/2014/main" id="{816F5577-DE06-A81F-0FE8-2C728C2FA061}"/>
                </a:ext>
              </a:extLst>
            </p:cNvPr>
            <p:cNvSpPr/>
            <p:nvPr/>
          </p:nvSpPr>
          <p:spPr>
            <a:xfrm>
              <a:off x="3442527" y="2744495"/>
              <a:ext cx="7856" cy="6486"/>
            </a:xfrm>
            <a:custGeom>
              <a:avLst/>
              <a:gdLst>
                <a:gd name="connsiteX0" fmla="*/ 3584 w 7856"/>
                <a:gd name="connsiteY0" fmla="*/ 2070 h 6486"/>
                <a:gd name="connsiteX1" fmla="*/ 2205 w 7856"/>
                <a:gd name="connsiteY1" fmla="*/ 1242 h 6486"/>
                <a:gd name="connsiteX2" fmla="*/ 1378 w 7856"/>
                <a:gd name="connsiteY2" fmla="*/ 0 h 6486"/>
                <a:gd name="connsiteX3" fmla="*/ 0 w 7856"/>
                <a:gd name="connsiteY3" fmla="*/ 2070 h 6486"/>
                <a:gd name="connsiteX4" fmla="*/ 0 w 7856"/>
                <a:gd name="connsiteY4" fmla="*/ 4278 h 6486"/>
                <a:gd name="connsiteX5" fmla="*/ 4687 w 7856"/>
                <a:gd name="connsiteY5" fmla="*/ 4140 h 6486"/>
                <a:gd name="connsiteX6" fmla="*/ 7857 w 7856"/>
                <a:gd name="connsiteY6" fmla="*/ 6486 h 6486"/>
                <a:gd name="connsiteX7" fmla="*/ 7857 w 7856"/>
                <a:gd name="connsiteY7" fmla="*/ 4278 h 6486"/>
                <a:gd name="connsiteX8" fmla="*/ 4687 w 7856"/>
                <a:gd name="connsiteY8" fmla="*/ 1242 h 6486"/>
                <a:gd name="connsiteX9" fmla="*/ 3584 w 7856"/>
                <a:gd name="connsiteY9" fmla="*/ 2070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6" h="6486">
                  <a:moveTo>
                    <a:pt x="3584" y="2070"/>
                  </a:moveTo>
                  <a:lnTo>
                    <a:pt x="2205" y="1242"/>
                  </a:lnTo>
                  <a:lnTo>
                    <a:pt x="1378" y="0"/>
                  </a:lnTo>
                  <a:lnTo>
                    <a:pt x="0" y="2070"/>
                  </a:lnTo>
                  <a:lnTo>
                    <a:pt x="0" y="4278"/>
                  </a:lnTo>
                  <a:lnTo>
                    <a:pt x="4687" y="4140"/>
                  </a:lnTo>
                  <a:lnTo>
                    <a:pt x="7857" y="6486"/>
                  </a:lnTo>
                  <a:lnTo>
                    <a:pt x="7857" y="4278"/>
                  </a:lnTo>
                  <a:lnTo>
                    <a:pt x="4687" y="1242"/>
                  </a:lnTo>
                  <a:lnTo>
                    <a:pt x="3584"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8" name="Freeform 370">
              <a:extLst>
                <a:ext uri="{FF2B5EF4-FFF2-40B4-BE49-F238E27FC236}">
                  <a16:creationId xmlns:a16="http://schemas.microsoft.com/office/drawing/2014/main" id="{67C6494C-AEAC-2D05-AA1E-FD5B82D85D9E}"/>
                </a:ext>
              </a:extLst>
            </p:cNvPr>
            <p:cNvSpPr/>
            <p:nvPr/>
          </p:nvSpPr>
          <p:spPr>
            <a:xfrm>
              <a:off x="3500971" y="2729591"/>
              <a:ext cx="1929" cy="6762"/>
            </a:xfrm>
            <a:custGeom>
              <a:avLst/>
              <a:gdLst>
                <a:gd name="connsiteX0" fmla="*/ 1930 w 1929"/>
                <a:gd name="connsiteY0" fmla="*/ 5658 h 6762"/>
                <a:gd name="connsiteX1" fmla="*/ 1930 w 1929"/>
                <a:gd name="connsiteY1" fmla="*/ 1242 h 6762"/>
                <a:gd name="connsiteX2" fmla="*/ 965 w 1929"/>
                <a:gd name="connsiteY2" fmla="*/ 0 h 6762"/>
                <a:gd name="connsiteX3" fmla="*/ 0 w 1929"/>
                <a:gd name="connsiteY3" fmla="*/ 4002 h 6762"/>
                <a:gd name="connsiteX4" fmla="*/ 965 w 1929"/>
                <a:gd name="connsiteY4" fmla="*/ 6762 h 6762"/>
                <a:gd name="connsiteX5" fmla="*/ 1930 w 1929"/>
                <a:gd name="connsiteY5" fmla="*/ 5658 h 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 h="6762">
                  <a:moveTo>
                    <a:pt x="1930" y="5658"/>
                  </a:moveTo>
                  <a:lnTo>
                    <a:pt x="1930" y="1242"/>
                  </a:lnTo>
                  <a:lnTo>
                    <a:pt x="965" y="0"/>
                  </a:lnTo>
                  <a:lnTo>
                    <a:pt x="0" y="4002"/>
                  </a:lnTo>
                  <a:lnTo>
                    <a:pt x="965" y="6762"/>
                  </a:lnTo>
                  <a:lnTo>
                    <a:pt x="1930" y="565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69" name="Freeform 371">
              <a:extLst>
                <a:ext uri="{FF2B5EF4-FFF2-40B4-BE49-F238E27FC236}">
                  <a16:creationId xmlns:a16="http://schemas.microsoft.com/office/drawing/2014/main" id="{94C0DE60-6363-D5E4-762E-EDDBC4070135}"/>
                </a:ext>
              </a:extLst>
            </p:cNvPr>
            <p:cNvSpPr/>
            <p:nvPr/>
          </p:nvSpPr>
          <p:spPr>
            <a:xfrm>
              <a:off x="5322270" y="3655031"/>
              <a:ext cx="3721" cy="4968"/>
            </a:xfrm>
            <a:custGeom>
              <a:avLst/>
              <a:gdLst>
                <a:gd name="connsiteX0" fmla="*/ 0 w 3721"/>
                <a:gd name="connsiteY0" fmla="*/ 4002 h 4968"/>
                <a:gd name="connsiteX1" fmla="*/ 2206 w 3721"/>
                <a:gd name="connsiteY1" fmla="*/ 4968 h 4968"/>
                <a:gd name="connsiteX2" fmla="*/ 3722 w 3721"/>
                <a:gd name="connsiteY2" fmla="*/ 0 h 4968"/>
                <a:gd name="connsiteX3" fmla="*/ 2206 w 3721"/>
                <a:gd name="connsiteY3" fmla="*/ 0 h 4968"/>
                <a:gd name="connsiteX4" fmla="*/ 0 w 3721"/>
                <a:gd name="connsiteY4" fmla="*/ 4002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4968">
                  <a:moveTo>
                    <a:pt x="0" y="4002"/>
                  </a:moveTo>
                  <a:lnTo>
                    <a:pt x="2206" y="4968"/>
                  </a:lnTo>
                  <a:lnTo>
                    <a:pt x="3722" y="0"/>
                  </a:lnTo>
                  <a:lnTo>
                    <a:pt x="2206" y="0"/>
                  </a:lnTo>
                  <a:lnTo>
                    <a:pt x="0" y="400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0" name="Freeform 372">
              <a:extLst>
                <a:ext uri="{FF2B5EF4-FFF2-40B4-BE49-F238E27FC236}">
                  <a16:creationId xmlns:a16="http://schemas.microsoft.com/office/drawing/2014/main" id="{CCFBD4E6-8BB8-44F5-BF34-C23D56C6A58E}"/>
                </a:ext>
              </a:extLst>
            </p:cNvPr>
            <p:cNvSpPr/>
            <p:nvPr/>
          </p:nvSpPr>
          <p:spPr>
            <a:xfrm>
              <a:off x="3712696" y="3208457"/>
              <a:ext cx="8821" cy="5519"/>
            </a:xfrm>
            <a:custGeom>
              <a:avLst/>
              <a:gdLst>
                <a:gd name="connsiteX0" fmla="*/ 4687 w 8821"/>
                <a:gd name="connsiteY0" fmla="*/ 0 h 5519"/>
                <a:gd name="connsiteX1" fmla="*/ 0 w 8821"/>
                <a:gd name="connsiteY1" fmla="*/ 3450 h 5519"/>
                <a:gd name="connsiteX2" fmla="*/ 2343 w 8821"/>
                <a:gd name="connsiteY2" fmla="*/ 5520 h 5519"/>
                <a:gd name="connsiteX3" fmla="*/ 7306 w 8821"/>
                <a:gd name="connsiteY3" fmla="*/ 5520 h 5519"/>
                <a:gd name="connsiteX4" fmla="*/ 8822 w 8821"/>
                <a:gd name="connsiteY4" fmla="*/ 0 h 5519"/>
                <a:gd name="connsiteX5" fmla="*/ 4687 w 8821"/>
                <a:gd name="connsiteY5" fmla="*/ 0 h 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21" h="5519">
                  <a:moveTo>
                    <a:pt x="4687" y="0"/>
                  </a:moveTo>
                  <a:lnTo>
                    <a:pt x="0" y="3450"/>
                  </a:lnTo>
                  <a:lnTo>
                    <a:pt x="2343" y="5520"/>
                  </a:lnTo>
                  <a:lnTo>
                    <a:pt x="7306" y="5520"/>
                  </a:lnTo>
                  <a:lnTo>
                    <a:pt x="8822" y="0"/>
                  </a:lnTo>
                  <a:lnTo>
                    <a:pt x="468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1" name="Freeform 373">
              <a:extLst>
                <a:ext uri="{FF2B5EF4-FFF2-40B4-BE49-F238E27FC236}">
                  <a16:creationId xmlns:a16="http://schemas.microsoft.com/office/drawing/2014/main" id="{74787FDA-6EF6-633C-F80D-674CF07420CE}"/>
                </a:ext>
              </a:extLst>
            </p:cNvPr>
            <p:cNvSpPr/>
            <p:nvPr/>
          </p:nvSpPr>
          <p:spPr>
            <a:xfrm>
              <a:off x="3679476" y="3233298"/>
              <a:ext cx="7305" cy="8970"/>
            </a:xfrm>
            <a:custGeom>
              <a:avLst/>
              <a:gdLst>
                <a:gd name="connsiteX0" fmla="*/ 2068 w 7305"/>
                <a:gd name="connsiteY0" fmla="*/ 0 h 8970"/>
                <a:gd name="connsiteX1" fmla="*/ 1103 w 7305"/>
                <a:gd name="connsiteY1" fmla="*/ 3588 h 8970"/>
                <a:gd name="connsiteX2" fmla="*/ 4824 w 7305"/>
                <a:gd name="connsiteY2" fmla="*/ 4554 h 8970"/>
                <a:gd name="connsiteX3" fmla="*/ 0 w 7305"/>
                <a:gd name="connsiteY3" fmla="*/ 7176 h 8970"/>
                <a:gd name="connsiteX4" fmla="*/ 3033 w 7305"/>
                <a:gd name="connsiteY4" fmla="*/ 8970 h 8970"/>
                <a:gd name="connsiteX5" fmla="*/ 7306 w 7305"/>
                <a:gd name="connsiteY5" fmla="*/ 4830 h 8970"/>
                <a:gd name="connsiteX6" fmla="*/ 5789 w 7305"/>
                <a:gd name="connsiteY6" fmla="*/ 0 h 8970"/>
                <a:gd name="connsiteX7" fmla="*/ 2068 w 7305"/>
                <a:gd name="connsiteY7" fmla="*/ 0 h 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05" h="8970">
                  <a:moveTo>
                    <a:pt x="2068" y="0"/>
                  </a:moveTo>
                  <a:lnTo>
                    <a:pt x="1103" y="3588"/>
                  </a:lnTo>
                  <a:lnTo>
                    <a:pt x="4824" y="4554"/>
                  </a:lnTo>
                  <a:lnTo>
                    <a:pt x="0" y="7176"/>
                  </a:lnTo>
                  <a:lnTo>
                    <a:pt x="3033" y="8970"/>
                  </a:lnTo>
                  <a:lnTo>
                    <a:pt x="7306" y="4830"/>
                  </a:lnTo>
                  <a:lnTo>
                    <a:pt x="5789" y="0"/>
                  </a:lnTo>
                  <a:lnTo>
                    <a:pt x="206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2" name="Freeform 374">
              <a:extLst>
                <a:ext uri="{FF2B5EF4-FFF2-40B4-BE49-F238E27FC236}">
                  <a16:creationId xmlns:a16="http://schemas.microsoft.com/office/drawing/2014/main" id="{9F3E4074-06C0-7691-8C0A-7D4321EBFD66}"/>
                </a:ext>
              </a:extLst>
            </p:cNvPr>
            <p:cNvSpPr/>
            <p:nvPr/>
          </p:nvSpPr>
          <p:spPr>
            <a:xfrm>
              <a:off x="3698360" y="3302436"/>
              <a:ext cx="6064" cy="5382"/>
            </a:xfrm>
            <a:custGeom>
              <a:avLst/>
              <a:gdLst>
                <a:gd name="connsiteX0" fmla="*/ 0 w 6064"/>
                <a:gd name="connsiteY0" fmla="*/ 0 h 5382"/>
                <a:gd name="connsiteX1" fmla="*/ 1241 w 6064"/>
                <a:gd name="connsiteY1" fmla="*/ 2760 h 5382"/>
                <a:gd name="connsiteX2" fmla="*/ 6065 w 6064"/>
                <a:gd name="connsiteY2" fmla="*/ 5382 h 5382"/>
                <a:gd name="connsiteX3" fmla="*/ 6065 w 6064"/>
                <a:gd name="connsiteY3" fmla="*/ 2622 h 5382"/>
                <a:gd name="connsiteX4" fmla="*/ 2895 w 6064"/>
                <a:gd name="connsiteY4" fmla="*/ 0 h 5382"/>
                <a:gd name="connsiteX5" fmla="*/ 0 w 6064"/>
                <a:gd name="connsiteY5" fmla="*/ 0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4" h="5382">
                  <a:moveTo>
                    <a:pt x="0" y="0"/>
                  </a:moveTo>
                  <a:lnTo>
                    <a:pt x="1241" y="2760"/>
                  </a:lnTo>
                  <a:lnTo>
                    <a:pt x="6065" y="5382"/>
                  </a:lnTo>
                  <a:lnTo>
                    <a:pt x="6065" y="2622"/>
                  </a:lnTo>
                  <a:lnTo>
                    <a:pt x="2895"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3" name="Freeform 375">
              <a:extLst>
                <a:ext uri="{FF2B5EF4-FFF2-40B4-BE49-F238E27FC236}">
                  <a16:creationId xmlns:a16="http://schemas.microsoft.com/office/drawing/2014/main" id="{F26F986F-3204-1703-D72D-DD1729B95F91}"/>
                </a:ext>
              </a:extLst>
            </p:cNvPr>
            <p:cNvSpPr/>
            <p:nvPr/>
          </p:nvSpPr>
          <p:spPr>
            <a:xfrm>
              <a:off x="3709801" y="3256758"/>
              <a:ext cx="10062" cy="15226"/>
            </a:xfrm>
            <a:custGeom>
              <a:avLst/>
              <a:gdLst>
                <a:gd name="connsiteX0" fmla="*/ 138 w 10062"/>
                <a:gd name="connsiteY0" fmla="*/ 8556 h 15226"/>
                <a:gd name="connsiteX1" fmla="*/ 138 w 10062"/>
                <a:gd name="connsiteY1" fmla="*/ 15180 h 15226"/>
                <a:gd name="connsiteX2" fmla="*/ 4825 w 10062"/>
                <a:gd name="connsiteY2" fmla="*/ 9108 h 15226"/>
                <a:gd name="connsiteX3" fmla="*/ 10062 w 10062"/>
                <a:gd name="connsiteY3" fmla="*/ 3864 h 15226"/>
                <a:gd name="connsiteX4" fmla="*/ 10062 w 10062"/>
                <a:gd name="connsiteY4" fmla="*/ 0 h 15226"/>
                <a:gd name="connsiteX5" fmla="*/ 4962 w 10062"/>
                <a:gd name="connsiteY5" fmla="*/ 4278 h 15226"/>
                <a:gd name="connsiteX6" fmla="*/ 0 w 10062"/>
                <a:gd name="connsiteY6" fmla="*/ 8556 h 15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62" h="15226">
                  <a:moveTo>
                    <a:pt x="138" y="8556"/>
                  </a:moveTo>
                  <a:cubicBezTo>
                    <a:pt x="138" y="8556"/>
                    <a:pt x="0" y="15870"/>
                    <a:pt x="138" y="15180"/>
                  </a:cubicBezTo>
                  <a:cubicBezTo>
                    <a:pt x="276" y="14628"/>
                    <a:pt x="4825" y="9108"/>
                    <a:pt x="4825" y="9108"/>
                  </a:cubicBezTo>
                  <a:lnTo>
                    <a:pt x="10062" y="3864"/>
                  </a:lnTo>
                  <a:lnTo>
                    <a:pt x="10062" y="0"/>
                  </a:lnTo>
                  <a:lnTo>
                    <a:pt x="4962" y="4278"/>
                  </a:lnTo>
                  <a:lnTo>
                    <a:pt x="0" y="85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4" name="Freeform 376">
              <a:extLst>
                <a:ext uri="{FF2B5EF4-FFF2-40B4-BE49-F238E27FC236}">
                  <a16:creationId xmlns:a16="http://schemas.microsoft.com/office/drawing/2014/main" id="{559F1C6C-51E0-7BFB-BA0E-4E77AE1ABB63}"/>
                </a:ext>
              </a:extLst>
            </p:cNvPr>
            <p:cNvSpPr/>
            <p:nvPr/>
          </p:nvSpPr>
          <p:spPr>
            <a:xfrm>
              <a:off x="5533444" y="3692153"/>
              <a:ext cx="4686" cy="4968"/>
            </a:xfrm>
            <a:custGeom>
              <a:avLst/>
              <a:gdLst>
                <a:gd name="connsiteX0" fmla="*/ 0 w 4686"/>
                <a:gd name="connsiteY0" fmla="*/ 0 h 4968"/>
                <a:gd name="connsiteX1" fmla="*/ 3584 w 4686"/>
                <a:gd name="connsiteY1" fmla="*/ 4968 h 4968"/>
                <a:gd name="connsiteX2" fmla="*/ 4687 w 4686"/>
                <a:gd name="connsiteY2" fmla="*/ 2760 h 4968"/>
                <a:gd name="connsiteX3" fmla="*/ 2481 w 4686"/>
                <a:gd name="connsiteY3" fmla="*/ 0 h 4968"/>
                <a:gd name="connsiteX4" fmla="*/ 0 w 4686"/>
                <a:gd name="connsiteY4" fmla="*/ 0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4968">
                  <a:moveTo>
                    <a:pt x="0" y="0"/>
                  </a:moveTo>
                  <a:lnTo>
                    <a:pt x="3584" y="4968"/>
                  </a:lnTo>
                  <a:lnTo>
                    <a:pt x="4687" y="2760"/>
                  </a:lnTo>
                  <a:lnTo>
                    <a:pt x="2481"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5" name="Freeform 377">
              <a:extLst>
                <a:ext uri="{FF2B5EF4-FFF2-40B4-BE49-F238E27FC236}">
                  <a16:creationId xmlns:a16="http://schemas.microsoft.com/office/drawing/2014/main" id="{D64D4DB3-67A5-33CA-FE97-0046A4E6666F}"/>
                </a:ext>
              </a:extLst>
            </p:cNvPr>
            <p:cNvSpPr/>
            <p:nvPr/>
          </p:nvSpPr>
          <p:spPr>
            <a:xfrm>
              <a:off x="5259828" y="3538971"/>
              <a:ext cx="4548" cy="11040"/>
            </a:xfrm>
            <a:custGeom>
              <a:avLst/>
              <a:gdLst>
                <a:gd name="connsiteX0" fmla="*/ 1378 w 4548"/>
                <a:gd name="connsiteY0" fmla="*/ 10074 h 11040"/>
                <a:gd name="connsiteX1" fmla="*/ 1378 w 4548"/>
                <a:gd name="connsiteY1" fmla="*/ 6210 h 11040"/>
                <a:gd name="connsiteX2" fmla="*/ 4549 w 4548"/>
                <a:gd name="connsiteY2" fmla="*/ 1242 h 11040"/>
                <a:gd name="connsiteX3" fmla="*/ 3171 w 4548"/>
                <a:gd name="connsiteY3" fmla="*/ 0 h 11040"/>
                <a:gd name="connsiteX4" fmla="*/ 0 w 4548"/>
                <a:gd name="connsiteY4" fmla="*/ 5520 h 11040"/>
                <a:gd name="connsiteX5" fmla="*/ 0 w 4548"/>
                <a:gd name="connsiteY5" fmla="*/ 11040 h 11040"/>
                <a:gd name="connsiteX6" fmla="*/ 1378 w 4548"/>
                <a:gd name="connsiteY6" fmla="*/ 10074 h 1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8" h="11040">
                  <a:moveTo>
                    <a:pt x="1378" y="10074"/>
                  </a:moveTo>
                  <a:cubicBezTo>
                    <a:pt x="1378" y="10074"/>
                    <a:pt x="1378" y="6210"/>
                    <a:pt x="1378" y="6210"/>
                  </a:cubicBezTo>
                  <a:lnTo>
                    <a:pt x="4549" y="1242"/>
                  </a:lnTo>
                  <a:lnTo>
                    <a:pt x="3171" y="0"/>
                  </a:lnTo>
                  <a:lnTo>
                    <a:pt x="0" y="5520"/>
                  </a:lnTo>
                  <a:lnTo>
                    <a:pt x="0" y="11040"/>
                  </a:lnTo>
                  <a:cubicBezTo>
                    <a:pt x="0" y="11040"/>
                    <a:pt x="1516" y="10626"/>
                    <a:pt x="1378" y="1007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6" name="Freeform 378">
              <a:extLst>
                <a:ext uri="{FF2B5EF4-FFF2-40B4-BE49-F238E27FC236}">
                  <a16:creationId xmlns:a16="http://schemas.microsoft.com/office/drawing/2014/main" id="{E4B3CBFC-BEF5-6B17-4C7C-28B61B8DE154}"/>
                </a:ext>
              </a:extLst>
            </p:cNvPr>
            <p:cNvSpPr/>
            <p:nvPr/>
          </p:nvSpPr>
          <p:spPr>
            <a:xfrm>
              <a:off x="3675754" y="3264486"/>
              <a:ext cx="3721" cy="3864"/>
            </a:xfrm>
            <a:custGeom>
              <a:avLst/>
              <a:gdLst>
                <a:gd name="connsiteX0" fmla="*/ 0 w 3721"/>
                <a:gd name="connsiteY0" fmla="*/ 1104 h 3864"/>
                <a:gd name="connsiteX1" fmla="*/ 1792 w 3721"/>
                <a:gd name="connsiteY1" fmla="*/ 3864 h 3864"/>
                <a:gd name="connsiteX2" fmla="*/ 3722 w 3721"/>
                <a:gd name="connsiteY2" fmla="*/ 828 h 3864"/>
                <a:gd name="connsiteX3" fmla="*/ 1792 w 3721"/>
                <a:gd name="connsiteY3" fmla="*/ 0 h 3864"/>
                <a:gd name="connsiteX4" fmla="*/ 0 w 3721"/>
                <a:gd name="connsiteY4" fmla="*/ 1104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3864">
                  <a:moveTo>
                    <a:pt x="0" y="1104"/>
                  </a:moveTo>
                  <a:lnTo>
                    <a:pt x="1792" y="3864"/>
                  </a:lnTo>
                  <a:lnTo>
                    <a:pt x="3722" y="828"/>
                  </a:lnTo>
                  <a:lnTo>
                    <a:pt x="1792" y="0"/>
                  </a:lnTo>
                  <a:lnTo>
                    <a:pt x="0" y="110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7" name="Freeform 379">
              <a:extLst>
                <a:ext uri="{FF2B5EF4-FFF2-40B4-BE49-F238E27FC236}">
                  <a16:creationId xmlns:a16="http://schemas.microsoft.com/office/drawing/2014/main" id="{24B1ABA6-8D11-A469-4BB1-4B0E20643011}"/>
                </a:ext>
              </a:extLst>
            </p:cNvPr>
            <p:cNvSpPr/>
            <p:nvPr/>
          </p:nvSpPr>
          <p:spPr>
            <a:xfrm>
              <a:off x="5021087" y="3550978"/>
              <a:ext cx="4686" cy="5934"/>
            </a:xfrm>
            <a:custGeom>
              <a:avLst/>
              <a:gdLst>
                <a:gd name="connsiteX0" fmla="*/ 0 w 4686"/>
                <a:gd name="connsiteY0" fmla="*/ 5934 h 5934"/>
                <a:gd name="connsiteX1" fmla="*/ 1654 w 4686"/>
                <a:gd name="connsiteY1" fmla="*/ 5934 h 5934"/>
                <a:gd name="connsiteX2" fmla="*/ 4687 w 4686"/>
                <a:gd name="connsiteY2" fmla="*/ 1380 h 5934"/>
                <a:gd name="connsiteX3" fmla="*/ 3722 w 4686"/>
                <a:gd name="connsiteY3" fmla="*/ 0 h 5934"/>
                <a:gd name="connsiteX4" fmla="*/ 0 w 4686"/>
                <a:gd name="connsiteY4" fmla="*/ 5934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5934">
                  <a:moveTo>
                    <a:pt x="0" y="5934"/>
                  </a:moveTo>
                  <a:lnTo>
                    <a:pt x="1654" y="5934"/>
                  </a:lnTo>
                  <a:lnTo>
                    <a:pt x="4687" y="1380"/>
                  </a:lnTo>
                  <a:lnTo>
                    <a:pt x="3722" y="0"/>
                  </a:lnTo>
                  <a:lnTo>
                    <a:pt x="0" y="593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8" name="Freeform 380">
              <a:extLst>
                <a:ext uri="{FF2B5EF4-FFF2-40B4-BE49-F238E27FC236}">
                  <a16:creationId xmlns:a16="http://schemas.microsoft.com/office/drawing/2014/main" id="{3BD12AB9-821E-5E5C-3D4C-B7DB027B6E80}"/>
                </a:ext>
              </a:extLst>
            </p:cNvPr>
            <p:cNvSpPr/>
            <p:nvPr/>
          </p:nvSpPr>
          <p:spPr>
            <a:xfrm>
              <a:off x="4985902" y="3456405"/>
              <a:ext cx="7008" cy="13824"/>
            </a:xfrm>
            <a:custGeom>
              <a:avLst/>
              <a:gdLst>
                <a:gd name="connsiteX0" fmla="*/ 4032 w 7008"/>
                <a:gd name="connsiteY0" fmla="*/ 5837 h 13824"/>
                <a:gd name="connsiteX1" fmla="*/ 1827 w 7008"/>
                <a:gd name="connsiteY1" fmla="*/ 179 h 13824"/>
                <a:gd name="connsiteX2" fmla="*/ 1827 w 7008"/>
                <a:gd name="connsiteY2" fmla="*/ 8045 h 13824"/>
                <a:gd name="connsiteX3" fmla="*/ 5411 w 7008"/>
                <a:gd name="connsiteY3" fmla="*/ 13290 h 13824"/>
                <a:gd name="connsiteX4" fmla="*/ 4032 w 7008"/>
                <a:gd name="connsiteY4" fmla="*/ 5837 h 1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8" h="13824">
                  <a:moveTo>
                    <a:pt x="4032" y="5837"/>
                  </a:moveTo>
                  <a:cubicBezTo>
                    <a:pt x="4032" y="5837"/>
                    <a:pt x="3894" y="-1201"/>
                    <a:pt x="1827" y="179"/>
                  </a:cubicBezTo>
                  <a:cubicBezTo>
                    <a:pt x="-103" y="1559"/>
                    <a:pt x="-1068" y="4871"/>
                    <a:pt x="1827" y="8045"/>
                  </a:cubicBezTo>
                  <a:cubicBezTo>
                    <a:pt x="1827" y="8045"/>
                    <a:pt x="1000" y="15912"/>
                    <a:pt x="5411" y="13290"/>
                  </a:cubicBezTo>
                  <a:cubicBezTo>
                    <a:pt x="9684" y="10667"/>
                    <a:pt x="4032" y="5837"/>
                    <a:pt x="4032" y="583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79" name="Freeform 381">
              <a:extLst>
                <a:ext uri="{FF2B5EF4-FFF2-40B4-BE49-F238E27FC236}">
                  <a16:creationId xmlns:a16="http://schemas.microsoft.com/office/drawing/2014/main" id="{3A366634-C474-54CA-57EB-8664E0619BD2}"/>
                </a:ext>
              </a:extLst>
            </p:cNvPr>
            <p:cNvSpPr/>
            <p:nvPr/>
          </p:nvSpPr>
          <p:spPr>
            <a:xfrm>
              <a:off x="3772106" y="2941424"/>
              <a:ext cx="2343" cy="3036"/>
            </a:xfrm>
            <a:custGeom>
              <a:avLst/>
              <a:gdLst>
                <a:gd name="connsiteX0" fmla="*/ 2343 w 2343"/>
                <a:gd name="connsiteY0" fmla="*/ 0 h 3036"/>
                <a:gd name="connsiteX1" fmla="*/ 965 w 2343"/>
                <a:gd name="connsiteY1" fmla="*/ 0 h 3036"/>
                <a:gd name="connsiteX2" fmla="*/ 0 w 2343"/>
                <a:gd name="connsiteY2" fmla="*/ 1518 h 3036"/>
                <a:gd name="connsiteX3" fmla="*/ 2343 w 2343"/>
                <a:gd name="connsiteY3" fmla="*/ 3036 h 3036"/>
                <a:gd name="connsiteX4" fmla="*/ 2343 w 2343"/>
                <a:gd name="connsiteY4" fmla="*/ 0 h 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3036">
                  <a:moveTo>
                    <a:pt x="2343" y="0"/>
                  </a:moveTo>
                  <a:lnTo>
                    <a:pt x="965" y="0"/>
                  </a:lnTo>
                  <a:lnTo>
                    <a:pt x="0" y="1518"/>
                  </a:lnTo>
                  <a:lnTo>
                    <a:pt x="2343" y="3036"/>
                  </a:lnTo>
                  <a:lnTo>
                    <a:pt x="234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0" name="Freeform 382">
              <a:extLst>
                <a:ext uri="{FF2B5EF4-FFF2-40B4-BE49-F238E27FC236}">
                  <a16:creationId xmlns:a16="http://schemas.microsoft.com/office/drawing/2014/main" id="{1172A7F9-A9A0-7F3E-1EE5-2347D770BEF9}"/>
                </a:ext>
              </a:extLst>
            </p:cNvPr>
            <p:cNvSpPr/>
            <p:nvPr/>
          </p:nvSpPr>
          <p:spPr>
            <a:xfrm>
              <a:off x="5004270" y="3547666"/>
              <a:ext cx="5100" cy="4278"/>
            </a:xfrm>
            <a:custGeom>
              <a:avLst/>
              <a:gdLst>
                <a:gd name="connsiteX0" fmla="*/ 0 w 5100"/>
                <a:gd name="connsiteY0" fmla="*/ 1380 h 4278"/>
                <a:gd name="connsiteX1" fmla="*/ 2068 w 5100"/>
                <a:gd name="connsiteY1" fmla="*/ 4278 h 4278"/>
                <a:gd name="connsiteX2" fmla="*/ 5100 w 5100"/>
                <a:gd name="connsiteY2" fmla="*/ 3312 h 4278"/>
                <a:gd name="connsiteX3" fmla="*/ 2068 w 5100"/>
                <a:gd name="connsiteY3" fmla="*/ 0 h 4278"/>
                <a:gd name="connsiteX4" fmla="*/ 0 w 5100"/>
                <a:gd name="connsiteY4" fmla="*/ 1380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4278">
                  <a:moveTo>
                    <a:pt x="0" y="1380"/>
                  </a:moveTo>
                  <a:lnTo>
                    <a:pt x="2068" y="4278"/>
                  </a:lnTo>
                  <a:lnTo>
                    <a:pt x="5100" y="3312"/>
                  </a:lnTo>
                  <a:lnTo>
                    <a:pt x="2068"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1" name="Freeform 383">
              <a:extLst>
                <a:ext uri="{FF2B5EF4-FFF2-40B4-BE49-F238E27FC236}">
                  <a16:creationId xmlns:a16="http://schemas.microsoft.com/office/drawing/2014/main" id="{BE679F74-B91A-30FC-647E-6584FCA3BD18}"/>
                </a:ext>
              </a:extLst>
            </p:cNvPr>
            <p:cNvSpPr/>
            <p:nvPr/>
          </p:nvSpPr>
          <p:spPr>
            <a:xfrm>
              <a:off x="5047828" y="3500607"/>
              <a:ext cx="13639" cy="8649"/>
            </a:xfrm>
            <a:custGeom>
              <a:avLst/>
              <a:gdLst>
                <a:gd name="connsiteX0" fmla="*/ 9373 w 13639"/>
                <a:gd name="connsiteY0" fmla="*/ 2898 h 8649"/>
                <a:gd name="connsiteX1" fmla="*/ 4687 w 13639"/>
                <a:gd name="connsiteY1" fmla="*/ 0 h 8649"/>
                <a:gd name="connsiteX2" fmla="*/ 0 w 13639"/>
                <a:gd name="connsiteY2" fmla="*/ 4554 h 8649"/>
                <a:gd name="connsiteX3" fmla="*/ 4687 w 13639"/>
                <a:gd name="connsiteY3" fmla="*/ 3312 h 8649"/>
                <a:gd name="connsiteX4" fmla="*/ 7581 w 13639"/>
                <a:gd name="connsiteY4" fmla="*/ 4554 h 8649"/>
                <a:gd name="connsiteX5" fmla="*/ 11303 w 13639"/>
                <a:gd name="connsiteY5" fmla="*/ 8418 h 8649"/>
                <a:gd name="connsiteX6" fmla="*/ 12681 w 13639"/>
                <a:gd name="connsiteY6" fmla="*/ 3312 h 8649"/>
                <a:gd name="connsiteX7" fmla="*/ 9373 w 13639"/>
                <a:gd name="connsiteY7" fmla="*/ 2898 h 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39" h="8649">
                  <a:moveTo>
                    <a:pt x="9373" y="2898"/>
                  </a:moveTo>
                  <a:lnTo>
                    <a:pt x="4687" y="0"/>
                  </a:lnTo>
                  <a:lnTo>
                    <a:pt x="0" y="4554"/>
                  </a:lnTo>
                  <a:lnTo>
                    <a:pt x="4687" y="3312"/>
                  </a:lnTo>
                  <a:lnTo>
                    <a:pt x="7581" y="4554"/>
                  </a:lnTo>
                  <a:cubicBezTo>
                    <a:pt x="7581" y="4554"/>
                    <a:pt x="7030" y="9798"/>
                    <a:pt x="11303" y="8418"/>
                  </a:cubicBezTo>
                  <a:cubicBezTo>
                    <a:pt x="15576" y="7038"/>
                    <a:pt x="12681" y="3312"/>
                    <a:pt x="12681" y="3312"/>
                  </a:cubicBezTo>
                  <a:cubicBezTo>
                    <a:pt x="12681" y="3312"/>
                    <a:pt x="11165" y="1380"/>
                    <a:pt x="9373" y="28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2" name="Freeform 384">
              <a:extLst>
                <a:ext uri="{FF2B5EF4-FFF2-40B4-BE49-F238E27FC236}">
                  <a16:creationId xmlns:a16="http://schemas.microsoft.com/office/drawing/2014/main" id="{01EE06F3-803D-A6DC-C8CA-DAEF13B20F56}"/>
                </a:ext>
              </a:extLst>
            </p:cNvPr>
            <p:cNvSpPr/>
            <p:nvPr/>
          </p:nvSpPr>
          <p:spPr>
            <a:xfrm>
              <a:off x="3768659" y="2943494"/>
              <a:ext cx="3446" cy="3864"/>
            </a:xfrm>
            <a:custGeom>
              <a:avLst/>
              <a:gdLst>
                <a:gd name="connsiteX0" fmla="*/ 0 w 3446"/>
                <a:gd name="connsiteY0" fmla="*/ 2070 h 3864"/>
                <a:gd name="connsiteX1" fmla="*/ 1930 w 3446"/>
                <a:gd name="connsiteY1" fmla="*/ 3864 h 3864"/>
                <a:gd name="connsiteX2" fmla="*/ 3446 w 3446"/>
                <a:gd name="connsiteY2" fmla="*/ 2070 h 3864"/>
                <a:gd name="connsiteX3" fmla="*/ 689 w 3446"/>
                <a:gd name="connsiteY3" fmla="*/ 0 h 3864"/>
                <a:gd name="connsiteX4" fmla="*/ 0 w 3446"/>
                <a:gd name="connsiteY4" fmla="*/ 2070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3864">
                  <a:moveTo>
                    <a:pt x="0" y="2070"/>
                  </a:moveTo>
                  <a:lnTo>
                    <a:pt x="1930" y="3864"/>
                  </a:lnTo>
                  <a:lnTo>
                    <a:pt x="3446" y="2070"/>
                  </a:lnTo>
                  <a:lnTo>
                    <a:pt x="689"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3" name="Freeform 385">
              <a:extLst>
                <a:ext uri="{FF2B5EF4-FFF2-40B4-BE49-F238E27FC236}">
                  <a16:creationId xmlns:a16="http://schemas.microsoft.com/office/drawing/2014/main" id="{C3A194F2-91E1-A982-AB50-33A5226B137A}"/>
                </a:ext>
              </a:extLst>
            </p:cNvPr>
            <p:cNvSpPr/>
            <p:nvPr/>
          </p:nvSpPr>
          <p:spPr>
            <a:xfrm>
              <a:off x="5076086" y="3565744"/>
              <a:ext cx="6202" cy="7038"/>
            </a:xfrm>
            <a:custGeom>
              <a:avLst/>
              <a:gdLst>
                <a:gd name="connsiteX0" fmla="*/ 1792 w 6202"/>
                <a:gd name="connsiteY0" fmla="*/ 3450 h 7038"/>
                <a:gd name="connsiteX1" fmla="*/ 3170 w 6202"/>
                <a:gd name="connsiteY1" fmla="*/ 0 h 7038"/>
                <a:gd name="connsiteX2" fmla="*/ 1103 w 6202"/>
                <a:gd name="connsiteY2" fmla="*/ 0 h 7038"/>
                <a:gd name="connsiteX3" fmla="*/ 0 w 6202"/>
                <a:gd name="connsiteY3" fmla="*/ 2760 h 7038"/>
                <a:gd name="connsiteX4" fmla="*/ 1516 w 6202"/>
                <a:gd name="connsiteY4" fmla="*/ 6072 h 7038"/>
                <a:gd name="connsiteX5" fmla="*/ 6203 w 6202"/>
                <a:gd name="connsiteY5" fmla="*/ 7038 h 7038"/>
                <a:gd name="connsiteX6" fmla="*/ 6203 w 6202"/>
                <a:gd name="connsiteY6" fmla="*/ 5106 h 7038"/>
                <a:gd name="connsiteX7" fmla="*/ 4135 w 6202"/>
                <a:gd name="connsiteY7" fmla="*/ 5244 h 7038"/>
                <a:gd name="connsiteX8" fmla="*/ 1792 w 6202"/>
                <a:gd name="connsiteY8" fmla="*/ 3450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2" h="7038">
                  <a:moveTo>
                    <a:pt x="1792" y="3450"/>
                  </a:moveTo>
                  <a:lnTo>
                    <a:pt x="3170" y="0"/>
                  </a:lnTo>
                  <a:lnTo>
                    <a:pt x="1103" y="0"/>
                  </a:lnTo>
                  <a:lnTo>
                    <a:pt x="0" y="2760"/>
                  </a:lnTo>
                  <a:lnTo>
                    <a:pt x="1516" y="6072"/>
                  </a:lnTo>
                  <a:lnTo>
                    <a:pt x="6203" y="7038"/>
                  </a:lnTo>
                  <a:lnTo>
                    <a:pt x="6203" y="5106"/>
                  </a:lnTo>
                  <a:lnTo>
                    <a:pt x="4135" y="5244"/>
                  </a:lnTo>
                  <a:lnTo>
                    <a:pt x="1792"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4" name="Freeform 386">
              <a:extLst>
                <a:ext uri="{FF2B5EF4-FFF2-40B4-BE49-F238E27FC236}">
                  <a16:creationId xmlns:a16="http://schemas.microsoft.com/office/drawing/2014/main" id="{92074164-2346-901F-663C-4B0497A797AE}"/>
                </a:ext>
              </a:extLst>
            </p:cNvPr>
            <p:cNvSpPr/>
            <p:nvPr/>
          </p:nvSpPr>
          <p:spPr>
            <a:xfrm>
              <a:off x="5416830" y="3549322"/>
              <a:ext cx="6478" cy="3588"/>
            </a:xfrm>
            <a:custGeom>
              <a:avLst/>
              <a:gdLst>
                <a:gd name="connsiteX0" fmla="*/ 0 w 6478"/>
                <a:gd name="connsiteY0" fmla="*/ 2070 h 3588"/>
                <a:gd name="connsiteX1" fmla="*/ 5376 w 6478"/>
                <a:gd name="connsiteY1" fmla="*/ 3588 h 3588"/>
                <a:gd name="connsiteX2" fmla="*/ 6479 w 6478"/>
                <a:gd name="connsiteY2" fmla="*/ 2070 h 3588"/>
                <a:gd name="connsiteX3" fmla="*/ 1792 w 6478"/>
                <a:gd name="connsiteY3" fmla="*/ 0 h 3588"/>
                <a:gd name="connsiteX4" fmla="*/ 0 w 6478"/>
                <a:gd name="connsiteY4" fmla="*/ 2070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8" h="3588">
                  <a:moveTo>
                    <a:pt x="0" y="2070"/>
                  </a:moveTo>
                  <a:lnTo>
                    <a:pt x="5376" y="3588"/>
                  </a:lnTo>
                  <a:lnTo>
                    <a:pt x="6479" y="2070"/>
                  </a:lnTo>
                  <a:lnTo>
                    <a:pt x="1792"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5" name="Freeform 387">
              <a:extLst>
                <a:ext uri="{FF2B5EF4-FFF2-40B4-BE49-F238E27FC236}">
                  <a16:creationId xmlns:a16="http://schemas.microsoft.com/office/drawing/2014/main" id="{AE4BCFF6-77E8-B767-7DD9-DA7E60AC9E19}"/>
                </a:ext>
              </a:extLst>
            </p:cNvPr>
            <p:cNvSpPr/>
            <p:nvPr/>
          </p:nvSpPr>
          <p:spPr>
            <a:xfrm>
              <a:off x="5435163" y="3322309"/>
              <a:ext cx="5375" cy="4692"/>
            </a:xfrm>
            <a:custGeom>
              <a:avLst/>
              <a:gdLst>
                <a:gd name="connsiteX0" fmla="*/ 2343 w 5375"/>
                <a:gd name="connsiteY0" fmla="*/ 4692 h 4692"/>
                <a:gd name="connsiteX1" fmla="*/ 5376 w 5375"/>
                <a:gd name="connsiteY1" fmla="*/ 2208 h 4692"/>
                <a:gd name="connsiteX2" fmla="*/ 5376 w 5375"/>
                <a:gd name="connsiteY2" fmla="*/ 0 h 4692"/>
                <a:gd name="connsiteX3" fmla="*/ 0 w 5375"/>
                <a:gd name="connsiteY3" fmla="*/ 0 h 4692"/>
                <a:gd name="connsiteX4" fmla="*/ 2343 w 5375"/>
                <a:gd name="connsiteY4" fmla="*/ 4692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 h="4692">
                  <a:moveTo>
                    <a:pt x="2343" y="4692"/>
                  </a:moveTo>
                  <a:lnTo>
                    <a:pt x="5376" y="2208"/>
                  </a:lnTo>
                  <a:lnTo>
                    <a:pt x="5376" y="0"/>
                  </a:lnTo>
                  <a:lnTo>
                    <a:pt x="0" y="0"/>
                  </a:lnTo>
                  <a:lnTo>
                    <a:pt x="2343" y="469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6" name="Freeform 388">
              <a:extLst>
                <a:ext uri="{FF2B5EF4-FFF2-40B4-BE49-F238E27FC236}">
                  <a16:creationId xmlns:a16="http://schemas.microsoft.com/office/drawing/2014/main" id="{86900985-BCB5-9758-70E2-0A2A7BA9F1E8}"/>
                </a:ext>
              </a:extLst>
            </p:cNvPr>
            <p:cNvSpPr/>
            <p:nvPr/>
          </p:nvSpPr>
          <p:spPr>
            <a:xfrm>
              <a:off x="5445363" y="3547252"/>
              <a:ext cx="7029" cy="4140"/>
            </a:xfrm>
            <a:custGeom>
              <a:avLst/>
              <a:gdLst>
                <a:gd name="connsiteX0" fmla="*/ 0 w 7029"/>
                <a:gd name="connsiteY0" fmla="*/ 0 h 4140"/>
                <a:gd name="connsiteX1" fmla="*/ 5376 w 7029"/>
                <a:gd name="connsiteY1" fmla="*/ 4140 h 4140"/>
                <a:gd name="connsiteX2" fmla="*/ 7030 w 7029"/>
                <a:gd name="connsiteY2" fmla="*/ 2484 h 4140"/>
                <a:gd name="connsiteX3" fmla="*/ 2068 w 7029"/>
                <a:gd name="connsiteY3" fmla="*/ 0 h 4140"/>
                <a:gd name="connsiteX4" fmla="*/ 0 w 7029"/>
                <a:gd name="connsiteY4" fmla="*/ 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9" h="4140">
                  <a:moveTo>
                    <a:pt x="0" y="0"/>
                  </a:moveTo>
                  <a:lnTo>
                    <a:pt x="5376" y="4140"/>
                  </a:lnTo>
                  <a:lnTo>
                    <a:pt x="7030" y="2484"/>
                  </a:lnTo>
                  <a:lnTo>
                    <a:pt x="2068"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7" name="Freeform 389">
              <a:extLst>
                <a:ext uri="{FF2B5EF4-FFF2-40B4-BE49-F238E27FC236}">
                  <a16:creationId xmlns:a16="http://schemas.microsoft.com/office/drawing/2014/main" id="{68464CEA-D713-6484-D9A2-BAF90AC47718}"/>
                </a:ext>
              </a:extLst>
            </p:cNvPr>
            <p:cNvSpPr/>
            <p:nvPr/>
          </p:nvSpPr>
          <p:spPr>
            <a:xfrm>
              <a:off x="4968156" y="3526275"/>
              <a:ext cx="3583" cy="4692"/>
            </a:xfrm>
            <a:custGeom>
              <a:avLst/>
              <a:gdLst>
                <a:gd name="connsiteX0" fmla="*/ 0 w 3583"/>
                <a:gd name="connsiteY0" fmla="*/ 2346 h 4692"/>
                <a:gd name="connsiteX1" fmla="*/ 3584 w 3583"/>
                <a:gd name="connsiteY1" fmla="*/ 4692 h 4692"/>
                <a:gd name="connsiteX2" fmla="*/ 1516 w 3583"/>
                <a:gd name="connsiteY2" fmla="*/ 0 h 4692"/>
                <a:gd name="connsiteX3" fmla="*/ 0 w 3583"/>
                <a:gd name="connsiteY3" fmla="*/ 2346 h 4692"/>
              </a:gdLst>
              <a:ahLst/>
              <a:cxnLst>
                <a:cxn ang="0">
                  <a:pos x="connsiteX0" y="connsiteY0"/>
                </a:cxn>
                <a:cxn ang="0">
                  <a:pos x="connsiteX1" y="connsiteY1"/>
                </a:cxn>
                <a:cxn ang="0">
                  <a:pos x="connsiteX2" y="connsiteY2"/>
                </a:cxn>
                <a:cxn ang="0">
                  <a:pos x="connsiteX3" y="connsiteY3"/>
                </a:cxn>
              </a:cxnLst>
              <a:rect l="l" t="t" r="r" b="b"/>
              <a:pathLst>
                <a:path w="3583" h="4692">
                  <a:moveTo>
                    <a:pt x="0" y="2346"/>
                  </a:moveTo>
                  <a:lnTo>
                    <a:pt x="3584" y="4692"/>
                  </a:lnTo>
                  <a:lnTo>
                    <a:pt x="1516" y="0"/>
                  </a:lnTo>
                  <a:lnTo>
                    <a:pt x="0" y="23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8" name="Freeform 390">
              <a:extLst>
                <a:ext uri="{FF2B5EF4-FFF2-40B4-BE49-F238E27FC236}">
                  <a16:creationId xmlns:a16="http://schemas.microsoft.com/office/drawing/2014/main" id="{91DFD908-959A-3CCF-EF3C-C911BFAB8CC7}"/>
                </a:ext>
              </a:extLst>
            </p:cNvPr>
            <p:cNvSpPr/>
            <p:nvPr/>
          </p:nvSpPr>
          <p:spPr>
            <a:xfrm>
              <a:off x="5452393" y="3539385"/>
              <a:ext cx="7365" cy="5520"/>
            </a:xfrm>
            <a:custGeom>
              <a:avLst/>
              <a:gdLst>
                <a:gd name="connsiteX0" fmla="*/ 5238 w 7365"/>
                <a:gd name="connsiteY0" fmla="*/ 0 h 5520"/>
                <a:gd name="connsiteX1" fmla="*/ 0 w 7365"/>
                <a:gd name="connsiteY1" fmla="*/ 966 h 5520"/>
                <a:gd name="connsiteX2" fmla="*/ 0 w 7365"/>
                <a:gd name="connsiteY2" fmla="*/ 5520 h 5520"/>
                <a:gd name="connsiteX3" fmla="*/ 1930 w 7365"/>
                <a:gd name="connsiteY3" fmla="*/ 2760 h 5520"/>
                <a:gd name="connsiteX4" fmla="*/ 4273 w 7365"/>
                <a:gd name="connsiteY4" fmla="*/ 5520 h 5520"/>
                <a:gd name="connsiteX5" fmla="*/ 5238 w 7365"/>
                <a:gd name="connsiteY5" fmla="*/ 0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5" h="5520">
                  <a:moveTo>
                    <a:pt x="5238" y="0"/>
                  </a:moveTo>
                  <a:lnTo>
                    <a:pt x="0" y="966"/>
                  </a:lnTo>
                  <a:lnTo>
                    <a:pt x="0" y="5520"/>
                  </a:lnTo>
                  <a:lnTo>
                    <a:pt x="1930" y="2760"/>
                  </a:lnTo>
                  <a:lnTo>
                    <a:pt x="4273" y="5520"/>
                  </a:lnTo>
                  <a:cubicBezTo>
                    <a:pt x="10614" y="2760"/>
                    <a:pt x="5238" y="0"/>
                    <a:pt x="5238"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89" name="Freeform 391">
              <a:extLst>
                <a:ext uri="{FF2B5EF4-FFF2-40B4-BE49-F238E27FC236}">
                  <a16:creationId xmlns:a16="http://schemas.microsoft.com/office/drawing/2014/main" id="{24AF7BB5-727D-2745-06E5-221F98C33B8C}"/>
                </a:ext>
              </a:extLst>
            </p:cNvPr>
            <p:cNvSpPr/>
            <p:nvPr/>
          </p:nvSpPr>
          <p:spPr>
            <a:xfrm>
              <a:off x="5434336" y="3549322"/>
              <a:ext cx="4686" cy="2070"/>
            </a:xfrm>
            <a:custGeom>
              <a:avLst/>
              <a:gdLst>
                <a:gd name="connsiteX0" fmla="*/ 0 w 4686"/>
                <a:gd name="connsiteY0" fmla="*/ 2070 h 2070"/>
                <a:gd name="connsiteX1" fmla="*/ 4687 w 4686"/>
                <a:gd name="connsiteY1" fmla="*/ 2070 h 2070"/>
                <a:gd name="connsiteX2" fmla="*/ 2757 w 4686"/>
                <a:gd name="connsiteY2" fmla="*/ 0 h 2070"/>
                <a:gd name="connsiteX3" fmla="*/ 0 w 4686"/>
                <a:gd name="connsiteY3" fmla="*/ 2070 h 2070"/>
              </a:gdLst>
              <a:ahLst/>
              <a:cxnLst>
                <a:cxn ang="0">
                  <a:pos x="connsiteX0" y="connsiteY0"/>
                </a:cxn>
                <a:cxn ang="0">
                  <a:pos x="connsiteX1" y="connsiteY1"/>
                </a:cxn>
                <a:cxn ang="0">
                  <a:pos x="connsiteX2" y="connsiteY2"/>
                </a:cxn>
                <a:cxn ang="0">
                  <a:pos x="connsiteX3" y="connsiteY3"/>
                </a:cxn>
              </a:cxnLst>
              <a:rect l="l" t="t" r="r" b="b"/>
              <a:pathLst>
                <a:path w="4686" h="2070">
                  <a:moveTo>
                    <a:pt x="0" y="2070"/>
                  </a:moveTo>
                  <a:lnTo>
                    <a:pt x="4687" y="2070"/>
                  </a:lnTo>
                  <a:lnTo>
                    <a:pt x="2757"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0" name="Freeform 392">
              <a:extLst>
                <a:ext uri="{FF2B5EF4-FFF2-40B4-BE49-F238E27FC236}">
                  <a16:creationId xmlns:a16="http://schemas.microsoft.com/office/drawing/2014/main" id="{B07D5665-E7E4-2585-A2B5-46BC1C9CAA38}"/>
                </a:ext>
              </a:extLst>
            </p:cNvPr>
            <p:cNvSpPr/>
            <p:nvPr/>
          </p:nvSpPr>
          <p:spPr>
            <a:xfrm>
              <a:off x="5541576" y="3500055"/>
              <a:ext cx="4962" cy="2070"/>
            </a:xfrm>
            <a:custGeom>
              <a:avLst/>
              <a:gdLst>
                <a:gd name="connsiteX0" fmla="*/ 0 w 4962"/>
                <a:gd name="connsiteY0" fmla="*/ 0 h 2070"/>
                <a:gd name="connsiteX1" fmla="*/ 2206 w 4962"/>
                <a:gd name="connsiteY1" fmla="*/ 2070 h 2070"/>
                <a:gd name="connsiteX2" fmla="*/ 4962 w 4962"/>
                <a:gd name="connsiteY2" fmla="*/ 1104 h 2070"/>
                <a:gd name="connsiteX3" fmla="*/ 2481 w 4962"/>
                <a:gd name="connsiteY3" fmla="*/ 0 h 2070"/>
                <a:gd name="connsiteX4" fmla="*/ 0 w 4962"/>
                <a:gd name="connsiteY4" fmla="*/ 0 h 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2070">
                  <a:moveTo>
                    <a:pt x="0" y="0"/>
                  </a:moveTo>
                  <a:lnTo>
                    <a:pt x="2206" y="2070"/>
                  </a:lnTo>
                  <a:lnTo>
                    <a:pt x="4962" y="1104"/>
                  </a:lnTo>
                  <a:lnTo>
                    <a:pt x="2481"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1" name="Freeform 393">
              <a:extLst>
                <a:ext uri="{FF2B5EF4-FFF2-40B4-BE49-F238E27FC236}">
                  <a16:creationId xmlns:a16="http://schemas.microsoft.com/office/drawing/2014/main" id="{5148C8DE-682A-3A4C-EA95-84BD929E13AC}"/>
                </a:ext>
              </a:extLst>
            </p:cNvPr>
            <p:cNvSpPr/>
            <p:nvPr/>
          </p:nvSpPr>
          <p:spPr>
            <a:xfrm>
              <a:off x="4646434" y="3753840"/>
              <a:ext cx="7030" cy="8832"/>
            </a:xfrm>
            <a:custGeom>
              <a:avLst/>
              <a:gdLst>
                <a:gd name="connsiteX0" fmla="*/ 0 w 7030"/>
                <a:gd name="connsiteY0" fmla="*/ 552 h 8832"/>
                <a:gd name="connsiteX1" fmla="*/ 4411 w 7030"/>
                <a:gd name="connsiteY1" fmla="*/ 4968 h 8832"/>
                <a:gd name="connsiteX2" fmla="*/ 6341 w 7030"/>
                <a:gd name="connsiteY2" fmla="*/ 8832 h 8832"/>
                <a:gd name="connsiteX3" fmla="*/ 7030 w 7030"/>
                <a:gd name="connsiteY3" fmla="*/ 8832 h 8832"/>
                <a:gd name="connsiteX4" fmla="*/ 6479 w 7030"/>
                <a:gd name="connsiteY4" fmla="*/ 5796 h 8832"/>
                <a:gd name="connsiteX5" fmla="*/ 1930 w 7030"/>
                <a:gd name="connsiteY5" fmla="*/ 0 h 8832"/>
                <a:gd name="connsiteX6" fmla="*/ 0 w 7030"/>
                <a:gd name="connsiteY6" fmla="*/ 414 h 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30" h="8832">
                  <a:moveTo>
                    <a:pt x="0" y="552"/>
                  </a:moveTo>
                  <a:cubicBezTo>
                    <a:pt x="551" y="4278"/>
                    <a:pt x="4411" y="4968"/>
                    <a:pt x="4411" y="4968"/>
                  </a:cubicBezTo>
                  <a:lnTo>
                    <a:pt x="6341" y="8832"/>
                  </a:lnTo>
                  <a:lnTo>
                    <a:pt x="7030" y="8832"/>
                  </a:lnTo>
                  <a:cubicBezTo>
                    <a:pt x="6892" y="7866"/>
                    <a:pt x="6617" y="6900"/>
                    <a:pt x="6479" y="5796"/>
                  </a:cubicBezTo>
                  <a:lnTo>
                    <a:pt x="1930" y="0"/>
                  </a:lnTo>
                  <a:lnTo>
                    <a:pt x="0" y="41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2" name="Freeform 394">
              <a:extLst>
                <a:ext uri="{FF2B5EF4-FFF2-40B4-BE49-F238E27FC236}">
                  <a16:creationId xmlns:a16="http://schemas.microsoft.com/office/drawing/2014/main" id="{E726BDC9-9F86-9353-61D8-C51BEDE00272}"/>
                </a:ext>
              </a:extLst>
            </p:cNvPr>
            <p:cNvSpPr/>
            <p:nvPr/>
          </p:nvSpPr>
          <p:spPr>
            <a:xfrm>
              <a:off x="5470588" y="3551392"/>
              <a:ext cx="7856" cy="5658"/>
            </a:xfrm>
            <a:custGeom>
              <a:avLst/>
              <a:gdLst>
                <a:gd name="connsiteX0" fmla="*/ 3997 w 7856"/>
                <a:gd name="connsiteY0" fmla="*/ 2760 h 5658"/>
                <a:gd name="connsiteX1" fmla="*/ 0 w 7856"/>
                <a:gd name="connsiteY1" fmla="*/ 3450 h 5658"/>
                <a:gd name="connsiteX2" fmla="*/ 0 w 7856"/>
                <a:gd name="connsiteY2" fmla="*/ 5658 h 5658"/>
                <a:gd name="connsiteX3" fmla="*/ 4273 w 7856"/>
                <a:gd name="connsiteY3" fmla="*/ 5658 h 5658"/>
                <a:gd name="connsiteX4" fmla="*/ 7857 w 7856"/>
                <a:gd name="connsiteY4" fmla="*/ 2898 h 5658"/>
                <a:gd name="connsiteX5" fmla="*/ 7857 w 7856"/>
                <a:gd name="connsiteY5" fmla="*/ 1380 h 5658"/>
                <a:gd name="connsiteX6" fmla="*/ 6341 w 7856"/>
                <a:gd name="connsiteY6" fmla="*/ 0 h 5658"/>
                <a:gd name="connsiteX7" fmla="*/ 3997 w 7856"/>
                <a:gd name="connsiteY7" fmla="*/ 2760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6" h="5658">
                  <a:moveTo>
                    <a:pt x="3997" y="2760"/>
                  </a:moveTo>
                  <a:lnTo>
                    <a:pt x="0" y="3450"/>
                  </a:lnTo>
                  <a:lnTo>
                    <a:pt x="0" y="5658"/>
                  </a:lnTo>
                  <a:lnTo>
                    <a:pt x="4273" y="5658"/>
                  </a:lnTo>
                  <a:lnTo>
                    <a:pt x="7857" y="2898"/>
                  </a:lnTo>
                  <a:lnTo>
                    <a:pt x="7857" y="1380"/>
                  </a:lnTo>
                  <a:lnTo>
                    <a:pt x="6341" y="0"/>
                  </a:lnTo>
                  <a:lnTo>
                    <a:pt x="3997"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3" name="Freeform 395">
              <a:extLst>
                <a:ext uri="{FF2B5EF4-FFF2-40B4-BE49-F238E27FC236}">
                  <a16:creationId xmlns:a16="http://schemas.microsoft.com/office/drawing/2014/main" id="{26B002D6-2250-6BEE-74A3-99A2DE315D22}"/>
                </a:ext>
              </a:extLst>
            </p:cNvPr>
            <p:cNvSpPr/>
            <p:nvPr/>
          </p:nvSpPr>
          <p:spPr>
            <a:xfrm>
              <a:off x="5570646" y="3471231"/>
              <a:ext cx="12012" cy="8502"/>
            </a:xfrm>
            <a:custGeom>
              <a:avLst/>
              <a:gdLst>
                <a:gd name="connsiteX0" fmla="*/ 9251 w 12012"/>
                <a:gd name="connsiteY0" fmla="*/ 4260 h 8502"/>
                <a:gd name="connsiteX1" fmla="*/ 15 w 12012"/>
                <a:gd name="connsiteY1" fmla="*/ 4260 h 8502"/>
                <a:gd name="connsiteX2" fmla="*/ 7734 w 12012"/>
                <a:gd name="connsiteY2" fmla="*/ 6882 h 8502"/>
                <a:gd name="connsiteX3" fmla="*/ 12008 w 12012"/>
                <a:gd name="connsiteY3" fmla="*/ 6330 h 8502"/>
                <a:gd name="connsiteX4" fmla="*/ 9251 w 12012"/>
                <a:gd name="connsiteY4" fmla="*/ 4398 h 8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12" h="8502">
                  <a:moveTo>
                    <a:pt x="9251" y="4260"/>
                  </a:moveTo>
                  <a:cubicBezTo>
                    <a:pt x="7321" y="-2778"/>
                    <a:pt x="429" y="120"/>
                    <a:pt x="15" y="4260"/>
                  </a:cubicBezTo>
                  <a:cubicBezTo>
                    <a:pt x="-398" y="8400"/>
                    <a:pt x="7734" y="6882"/>
                    <a:pt x="7734" y="6882"/>
                  </a:cubicBezTo>
                  <a:cubicBezTo>
                    <a:pt x="9526" y="10056"/>
                    <a:pt x="11870" y="7848"/>
                    <a:pt x="12008" y="6330"/>
                  </a:cubicBezTo>
                  <a:cubicBezTo>
                    <a:pt x="12145" y="4812"/>
                    <a:pt x="9251" y="4398"/>
                    <a:pt x="9251" y="439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4" name="Freeform 396">
              <a:extLst>
                <a:ext uri="{FF2B5EF4-FFF2-40B4-BE49-F238E27FC236}">
                  <a16:creationId xmlns:a16="http://schemas.microsoft.com/office/drawing/2014/main" id="{4E321E5D-F3DD-2210-5C49-18A65C25F605}"/>
                </a:ext>
              </a:extLst>
            </p:cNvPr>
            <p:cNvSpPr/>
            <p:nvPr/>
          </p:nvSpPr>
          <p:spPr>
            <a:xfrm>
              <a:off x="5547917" y="3498951"/>
              <a:ext cx="3583" cy="4278"/>
            </a:xfrm>
            <a:custGeom>
              <a:avLst/>
              <a:gdLst>
                <a:gd name="connsiteX0" fmla="*/ 0 w 3583"/>
                <a:gd name="connsiteY0" fmla="*/ 3174 h 4278"/>
                <a:gd name="connsiteX1" fmla="*/ 1103 w 3583"/>
                <a:gd name="connsiteY1" fmla="*/ 4278 h 4278"/>
                <a:gd name="connsiteX2" fmla="*/ 3584 w 3583"/>
                <a:gd name="connsiteY2" fmla="*/ 2208 h 4278"/>
                <a:gd name="connsiteX3" fmla="*/ 1103 w 3583"/>
                <a:gd name="connsiteY3" fmla="*/ 0 h 4278"/>
                <a:gd name="connsiteX4" fmla="*/ 0 w 3583"/>
                <a:gd name="connsiteY4" fmla="*/ 3174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4278">
                  <a:moveTo>
                    <a:pt x="0" y="3174"/>
                  </a:moveTo>
                  <a:lnTo>
                    <a:pt x="1103" y="4278"/>
                  </a:lnTo>
                  <a:lnTo>
                    <a:pt x="3584" y="2208"/>
                  </a:lnTo>
                  <a:lnTo>
                    <a:pt x="1103" y="0"/>
                  </a:lnTo>
                  <a:lnTo>
                    <a:pt x="0"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5" name="Freeform 397">
              <a:extLst>
                <a:ext uri="{FF2B5EF4-FFF2-40B4-BE49-F238E27FC236}">
                  <a16:creationId xmlns:a16="http://schemas.microsoft.com/office/drawing/2014/main" id="{B7F0F425-74AE-BCFD-9F9F-BDC934AF37E0}"/>
                </a:ext>
              </a:extLst>
            </p:cNvPr>
            <p:cNvSpPr/>
            <p:nvPr/>
          </p:nvSpPr>
          <p:spPr>
            <a:xfrm>
              <a:off x="5428684" y="3546286"/>
              <a:ext cx="5651" cy="8004"/>
            </a:xfrm>
            <a:custGeom>
              <a:avLst/>
              <a:gdLst>
                <a:gd name="connsiteX0" fmla="*/ 2895 w 5651"/>
                <a:gd name="connsiteY0" fmla="*/ 0 h 8004"/>
                <a:gd name="connsiteX1" fmla="*/ 827 w 5651"/>
                <a:gd name="connsiteY1" fmla="*/ 3036 h 8004"/>
                <a:gd name="connsiteX2" fmla="*/ 0 w 5651"/>
                <a:gd name="connsiteY2" fmla="*/ 8004 h 8004"/>
                <a:gd name="connsiteX3" fmla="*/ 827 w 5651"/>
                <a:gd name="connsiteY3" fmla="*/ 8004 h 8004"/>
                <a:gd name="connsiteX4" fmla="*/ 2895 w 5651"/>
                <a:gd name="connsiteY4" fmla="*/ 4002 h 8004"/>
                <a:gd name="connsiteX5" fmla="*/ 5652 w 5651"/>
                <a:gd name="connsiteY5" fmla="*/ 3036 h 8004"/>
                <a:gd name="connsiteX6" fmla="*/ 2895 w 5651"/>
                <a:gd name="connsiteY6" fmla="*/ 0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1" h="8004">
                  <a:moveTo>
                    <a:pt x="2895" y="0"/>
                  </a:moveTo>
                  <a:lnTo>
                    <a:pt x="827" y="3036"/>
                  </a:lnTo>
                  <a:lnTo>
                    <a:pt x="0" y="8004"/>
                  </a:lnTo>
                  <a:lnTo>
                    <a:pt x="827" y="8004"/>
                  </a:lnTo>
                  <a:lnTo>
                    <a:pt x="2895" y="4002"/>
                  </a:lnTo>
                  <a:lnTo>
                    <a:pt x="5652" y="3036"/>
                  </a:lnTo>
                  <a:lnTo>
                    <a:pt x="289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6" name="Freeform 398">
              <a:extLst>
                <a:ext uri="{FF2B5EF4-FFF2-40B4-BE49-F238E27FC236}">
                  <a16:creationId xmlns:a16="http://schemas.microsoft.com/office/drawing/2014/main" id="{2743FD63-D132-5308-C011-FC883EF5029A}"/>
                </a:ext>
              </a:extLst>
            </p:cNvPr>
            <p:cNvSpPr/>
            <p:nvPr/>
          </p:nvSpPr>
          <p:spPr>
            <a:xfrm>
              <a:off x="5545298" y="3453962"/>
              <a:ext cx="6202" cy="3312"/>
            </a:xfrm>
            <a:custGeom>
              <a:avLst/>
              <a:gdLst>
                <a:gd name="connsiteX0" fmla="*/ 0 w 6202"/>
                <a:gd name="connsiteY0" fmla="*/ 0 h 3312"/>
                <a:gd name="connsiteX1" fmla="*/ 2619 w 6202"/>
                <a:gd name="connsiteY1" fmla="*/ 3312 h 3312"/>
                <a:gd name="connsiteX2" fmla="*/ 6203 w 6202"/>
                <a:gd name="connsiteY2" fmla="*/ 2484 h 3312"/>
                <a:gd name="connsiteX3" fmla="*/ 4411 w 6202"/>
                <a:gd name="connsiteY3" fmla="*/ 0 h 3312"/>
                <a:gd name="connsiteX4" fmla="*/ 0 w 6202"/>
                <a:gd name="connsiteY4" fmla="*/ 0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2" h="3312">
                  <a:moveTo>
                    <a:pt x="0" y="0"/>
                  </a:moveTo>
                  <a:lnTo>
                    <a:pt x="2619" y="3312"/>
                  </a:lnTo>
                  <a:lnTo>
                    <a:pt x="6203" y="2484"/>
                  </a:lnTo>
                  <a:lnTo>
                    <a:pt x="4411"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7" name="Freeform 399">
              <a:extLst>
                <a:ext uri="{FF2B5EF4-FFF2-40B4-BE49-F238E27FC236}">
                  <a16:creationId xmlns:a16="http://schemas.microsoft.com/office/drawing/2014/main" id="{182DBE5E-C8B8-DDD6-6BB7-89C648EA213B}"/>
                </a:ext>
              </a:extLst>
            </p:cNvPr>
            <p:cNvSpPr/>
            <p:nvPr/>
          </p:nvSpPr>
          <p:spPr>
            <a:xfrm>
              <a:off x="5745306" y="3567676"/>
              <a:ext cx="6478" cy="16146"/>
            </a:xfrm>
            <a:custGeom>
              <a:avLst/>
              <a:gdLst>
                <a:gd name="connsiteX0" fmla="*/ 1930 w 6478"/>
                <a:gd name="connsiteY0" fmla="*/ 0 h 16146"/>
                <a:gd name="connsiteX1" fmla="*/ 0 w 6478"/>
                <a:gd name="connsiteY1" fmla="*/ 1794 h 16146"/>
                <a:gd name="connsiteX2" fmla="*/ 0 w 6478"/>
                <a:gd name="connsiteY2" fmla="*/ 6486 h 16146"/>
                <a:gd name="connsiteX3" fmla="*/ 1930 w 6478"/>
                <a:gd name="connsiteY3" fmla="*/ 9660 h 16146"/>
                <a:gd name="connsiteX4" fmla="*/ 2895 w 6478"/>
                <a:gd name="connsiteY4" fmla="*/ 16146 h 16146"/>
                <a:gd name="connsiteX5" fmla="*/ 4825 w 6478"/>
                <a:gd name="connsiteY5" fmla="*/ 11178 h 16146"/>
                <a:gd name="connsiteX6" fmla="*/ 6479 w 6478"/>
                <a:gd name="connsiteY6" fmla="*/ 11178 h 16146"/>
                <a:gd name="connsiteX7" fmla="*/ 6479 w 6478"/>
                <a:gd name="connsiteY7" fmla="*/ 8694 h 16146"/>
                <a:gd name="connsiteX8" fmla="*/ 6479 w 6478"/>
                <a:gd name="connsiteY8" fmla="*/ 6348 h 16146"/>
                <a:gd name="connsiteX9" fmla="*/ 1930 w 6478"/>
                <a:gd name="connsiteY9" fmla="*/ 4554 h 16146"/>
                <a:gd name="connsiteX10" fmla="*/ 1930 w 6478"/>
                <a:gd name="connsiteY10" fmla="*/ 0 h 1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8" h="16146">
                  <a:moveTo>
                    <a:pt x="1930" y="0"/>
                  </a:moveTo>
                  <a:lnTo>
                    <a:pt x="0" y="1794"/>
                  </a:lnTo>
                  <a:lnTo>
                    <a:pt x="0" y="6486"/>
                  </a:lnTo>
                  <a:lnTo>
                    <a:pt x="1930" y="9660"/>
                  </a:lnTo>
                  <a:lnTo>
                    <a:pt x="2895" y="16146"/>
                  </a:lnTo>
                  <a:lnTo>
                    <a:pt x="4825" y="11178"/>
                  </a:lnTo>
                  <a:lnTo>
                    <a:pt x="6479" y="11178"/>
                  </a:lnTo>
                  <a:lnTo>
                    <a:pt x="6479" y="8694"/>
                  </a:lnTo>
                  <a:lnTo>
                    <a:pt x="6479" y="6348"/>
                  </a:lnTo>
                  <a:lnTo>
                    <a:pt x="1930" y="4554"/>
                  </a:lnTo>
                  <a:lnTo>
                    <a:pt x="193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8" name="Freeform 400">
              <a:extLst>
                <a:ext uri="{FF2B5EF4-FFF2-40B4-BE49-F238E27FC236}">
                  <a16:creationId xmlns:a16="http://schemas.microsoft.com/office/drawing/2014/main" id="{CFE239C1-23FF-41D9-180F-87ACE9EDFC3F}"/>
                </a:ext>
              </a:extLst>
            </p:cNvPr>
            <p:cNvSpPr/>
            <p:nvPr/>
          </p:nvSpPr>
          <p:spPr>
            <a:xfrm>
              <a:off x="3761354" y="3249996"/>
              <a:ext cx="11027" cy="13248"/>
            </a:xfrm>
            <a:custGeom>
              <a:avLst/>
              <a:gdLst>
                <a:gd name="connsiteX0" fmla="*/ 1241 w 11027"/>
                <a:gd name="connsiteY0" fmla="*/ 11868 h 13248"/>
                <a:gd name="connsiteX1" fmla="*/ 4273 w 11027"/>
                <a:gd name="connsiteY1" fmla="*/ 13248 h 13248"/>
                <a:gd name="connsiteX2" fmla="*/ 7719 w 11027"/>
                <a:gd name="connsiteY2" fmla="*/ 13248 h 13248"/>
                <a:gd name="connsiteX3" fmla="*/ 11027 w 11027"/>
                <a:gd name="connsiteY3" fmla="*/ 8280 h 13248"/>
                <a:gd name="connsiteX4" fmla="*/ 11027 w 11027"/>
                <a:gd name="connsiteY4" fmla="*/ 1794 h 13248"/>
                <a:gd name="connsiteX5" fmla="*/ 7030 w 11027"/>
                <a:gd name="connsiteY5" fmla="*/ 0 h 13248"/>
                <a:gd name="connsiteX6" fmla="*/ 2619 w 11027"/>
                <a:gd name="connsiteY6" fmla="*/ 2898 h 13248"/>
                <a:gd name="connsiteX7" fmla="*/ 0 w 11027"/>
                <a:gd name="connsiteY7" fmla="*/ 6348 h 13248"/>
                <a:gd name="connsiteX8" fmla="*/ 1241 w 11027"/>
                <a:gd name="connsiteY8" fmla="*/ 11730 h 13248"/>
                <a:gd name="connsiteX9" fmla="*/ 3446 w 11027"/>
                <a:gd name="connsiteY9" fmla="*/ 4140 h 13248"/>
                <a:gd name="connsiteX10" fmla="*/ 7030 w 11027"/>
                <a:gd name="connsiteY10" fmla="*/ 1794 h 13248"/>
                <a:gd name="connsiteX11" fmla="*/ 9373 w 11027"/>
                <a:gd name="connsiteY11" fmla="*/ 2760 h 13248"/>
                <a:gd name="connsiteX12" fmla="*/ 9373 w 11027"/>
                <a:gd name="connsiteY12" fmla="*/ 7728 h 13248"/>
                <a:gd name="connsiteX13" fmla="*/ 6754 w 11027"/>
                <a:gd name="connsiteY13" fmla="*/ 11592 h 13248"/>
                <a:gd name="connsiteX14" fmla="*/ 4549 w 11027"/>
                <a:gd name="connsiteY14" fmla="*/ 11592 h 13248"/>
                <a:gd name="connsiteX15" fmla="*/ 2481 w 11027"/>
                <a:gd name="connsiteY15" fmla="*/ 10626 h 13248"/>
                <a:gd name="connsiteX16" fmla="*/ 1516 w 11027"/>
                <a:gd name="connsiteY16" fmla="*/ 6624 h 13248"/>
                <a:gd name="connsiteX17" fmla="*/ 3446 w 11027"/>
                <a:gd name="connsiteY17" fmla="*/ 4002 h 1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7" h="13248">
                  <a:moveTo>
                    <a:pt x="1241" y="11868"/>
                  </a:moveTo>
                  <a:lnTo>
                    <a:pt x="4273" y="13248"/>
                  </a:lnTo>
                  <a:lnTo>
                    <a:pt x="7719" y="13248"/>
                  </a:lnTo>
                  <a:cubicBezTo>
                    <a:pt x="7719" y="13248"/>
                    <a:pt x="11027" y="8280"/>
                    <a:pt x="11027" y="8280"/>
                  </a:cubicBezTo>
                  <a:lnTo>
                    <a:pt x="11027" y="1794"/>
                  </a:lnTo>
                  <a:lnTo>
                    <a:pt x="7030" y="0"/>
                  </a:lnTo>
                  <a:lnTo>
                    <a:pt x="2619" y="2898"/>
                  </a:lnTo>
                  <a:lnTo>
                    <a:pt x="0" y="6348"/>
                  </a:lnTo>
                  <a:lnTo>
                    <a:pt x="1241" y="11730"/>
                  </a:lnTo>
                  <a:close/>
                  <a:moveTo>
                    <a:pt x="3446" y="4140"/>
                  </a:moveTo>
                  <a:lnTo>
                    <a:pt x="7030" y="1794"/>
                  </a:lnTo>
                  <a:lnTo>
                    <a:pt x="9373" y="2760"/>
                  </a:lnTo>
                  <a:lnTo>
                    <a:pt x="9373" y="7728"/>
                  </a:lnTo>
                  <a:lnTo>
                    <a:pt x="6754" y="11592"/>
                  </a:lnTo>
                  <a:lnTo>
                    <a:pt x="4549" y="11592"/>
                  </a:lnTo>
                  <a:lnTo>
                    <a:pt x="2481" y="10626"/>
                  </a:lnTo>
                  <a:lnTo>
                    <a:pt x="1516" y="6624"/>
                  </a:lnTo>
                  <a:lnTo>
                    <a:pt x="3446" y="40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799" name="Freeform 401">
              <a:extLst>
                <a:ext uri="{FF2B5EF4-FFF2-40B4-BE49-F238E27FC236}">
                  <a16:creationId xmlns:a16="http://schemas.microsoft.com/office/drawing/2014/main" id="{F5C512F1-6C02-2110-5262-2E0300332652}"/>
                </a:ext>
              </a:extLst>
            </p:cNvPr>
            <p:cNvSpPr/>
            <p:nvPr/>
          </p:nvSpPr>
          <p:spPr>
            <a:xfrm>
              <a:off x="3747845" y="3194657"/>
              <a:ext cx="15851" cy="19320"/>
            </a:xfrm>
            <a:custGeom>
              <a:avLst/>
              <a:gdLst>
                <a:gd name="connsiteX0" fmla="*/ 2343 w 15851"/>
                <a:gd name="connsiteY0" fmla="*/ 13800 h 19320"/>
                <a:gd name="connsiteX1" fmla="*/ 5789 w 15851"/>
                <a:gd name="connsiteY1" fmla="*/ 14766 h 19320"/>
                <a:gd name="connsiteX2" fmla="*/ 5789 w 15851"/>
                <a:gd name="connsiteY2" fmla="*/ 17250 h 19320"/>
                <a:gd name="connsiteX3" fmla="*/ 7995 w 15851"/>
                <a:gd name="connsiteY3" fmla="*/ 19320 h 19320"/>
                <a:gd name="connsiteX4" fmla="*/ 9235 w 15851"/>
                <a:gd name="connsiteY4" fmla="*/ 17250 h 19320"/>
                <a:gd name="connsiteX5" fmla="*/ 12130 w 15851"/>
                <a:gd name="connsiteY5" fmla="*/ 15318 h 19320"/>
                <a:gd name="connsiteX6" fmla="*/ 10889 w 15851"/>
                <a:gd name="connsiteY6" fmla="*/ 12558 h 19320"/>
                <a:gd name="connsiteX7" fmla="*/ 7030 w 15851"/>
                <a:gd name="connsiteY7" fmla="*/ 10764 h 19320"/>
                <a:gd name="connsiteX8" fmla="*/ 8408 w 15851"/>
                <a:gd name="connsiteY8" fmla="*/ 9246 h 19320"/>
                <a:gd name="connsiteX9" fmla="*/ 8408 w 15851"/>
                <a:gd name="connsiteY9" fmla="*/ 7038 h 19320"/>
                <a:gd name="connsiteX10" fmla="*/ 5789 w 15851"/>
                <a:gd name="connsiteY10" fmla="*/ 4692 h 19320"/>
                <a:gd name="connsiteX11" fmla="*/ 7581 w 15851"/>
                <a:gd name="connsiteY11" fmla="*/ 3312 h 19320"/>
                <a:gd name="connsiteX12" fmla="*/ 12544 w 15851"/>
                <a:gd name="connsiteY12" fmla="*/ 5658 h 19320"/>
                <a:gd name="connsiteX13" fmla="*/ 12544 w 15851"/>
                <a:gd name="connsiteY13" fmla="*/ 9246 h 19320"/>
                <a:gd name="connsiteX14" fmla="*/ 14611 w 15851"/>
                <a:gd name="connsiteY14" fmla="*/ 9246 h 19320"/>
                <a:gd name="connsiteX15" fmla="*/ 15852 w 15851"/>
                <a:gd name="connsiteY15" fmla="*/ 6624 h 19320"/>
                <a:gd name="connsiteX16" fmla="*/ 15852 w 15851"/>
                <a:gd name="connsiteY16" fmla="*/ 5382 h 19320"/>
                <a:gd name="connsiteX17" fmla="*/ 15852 w 15851"/>
                <a:gd name="connsiteY17" fmla="*/ 1932 h 19320"/>
                <a:gd name="connsiteX18" fmla="*/ 11303 w 15851"/>
                <a:gd name="connsiteY18" fmla="*/ 2346 h 19320"/>
                <a:gd name="connsiteX19" fmla="*/ 7857 w 15851"/>
                <a:gd name="connsiteY19" fmla="*/ 0 h 19320"/>
                <a:gd name="connsiteX20" fmla="*/ 5100 w 15851"/>
                <a:gd name="connsiteY20" fmla="*/ 1932 h 19320"/>
                <a:gd name="connsiteX21" fmla="*/ 2757 w 15851"/>
                <a:gd name="connsiteY21" fmla="*/ 3174 h 19320"/>
                <a:gd name="connsiteX22" fmla="*/ 3860 w 15851"/>
                <a:gd name="connsiteY22" fmla="*/ 7452 h 19320"/>
                <a:gd name="connsiteX23" fmla="*/ 1103 w 15851"/>
                <a:gd name="connsiteY23" fmla="*/ 6900 h 19320"/>
                <a:gd name="connsiteX24" fmla="*/ 0 w 15851"/>
                <a:gd name="connsiteY24" fmla="*/ 8280 h 19320"/>
                <a:gd name="connsiteX25" fmla="*/ 2343 w 15851"/>
                <a:gd name="connsiteY25" fmla="*/ 11730 h 19320"/>
                <a:gd name="connsiteX26" fmla="*/ 2343 w 15851"/>
                <a:gd name="connsiteY26" fmla="*/ 13800 h 19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851" h="19320">
                  <a:moveTo>
                    <a:pt x="2343" y="13800"/>
                  </a:moveTo>
                  <a:lnTo>
                    <a:pt x="5789" y="14766"/>
                  </a:lnTo>
                  <a:lnTo>
                    <a:pt x="5789" y="17250"/>
                  </a:lnTo>
                  <a:lnTo>
                    <a:pt x="7995" y="19320"/>
                  </a:lnTo>
                  <a:lnTo>
                    <a:pt x="9235" y="17250"/>
                  </a:lnTo>
                  <a:lnTo>
                    <a:pt x="12130" y="15318"/>
                  </a:lnTo>
                  <a:lnTo>
                    <a:pt x="10889" y="12558"/>
                  </a:lnTo>
                  <a:lnTo>
                    <a:pt x="7030" y="10764"/>
                  </a:lnTo>
                  <a:lnTo>
                    <a:pt x="8408" y="9246"/>
                  </a:lnTo>
                  <a:lnTo>
                    <a:pt x="8408" y="7038"/>
                  </a:lnTo>
                  <a:lnTo>
                    <a:pt x="5789" y="4692"/>
                  </a:lnTo>
                  <a:lnTo>
                    <a:pt x="7581" y="3312"/>
                  </a:lnTo>
                  <a:lnTo>
                    <a:pt x="12544" y="5658"/>
                  </a:lnTo>
                  <a:lnTo>
                    <a:pt x="12544" y="9246"/>
                  </a:lnTo>
                  <a:lnTo>
                    <a:pt x="14611" y="9246"/>
                  </a:lnTo>
                  <a:lnTo>
                    <a:pt x="15852" y="6624"/>
                  </a:lnTo>
                  <a:lnTo>
                    <a:pt x="15852" y="5382"/>
                  </a:lnTo>
                  <a:lnTo>
                    <a:pt x="15852" y="1932"/>
                  </a:lnTo>
                  <a:lnTo>
                    <a:pt x="11303" y="2346"/>
                  </a:lnTo>
                  <a:lnTo>
                    <a:pt x="7857" y="0"/>
                  </a:lnTo>
                  <a:lnTo>
                    <a:pt x="5100" y="1932"/>
                  </a:lnTo>
                  <a:lnTo>
                    <a:pt x="2757" y="3174"/>
                  </a:lnTo>
                  <a:lnTo>
                    <a:pt x="3860" y="7452"/>
                  </a:lnTo>
                  <a:lnTo>
                    <a:pt x="1103" y="6900"/>
                  </a:lnTo>
                  <a:lnTo>
                    <a:pt x="0" y="8280"/>
                  </a:lnTo>
                  <a:lnTo>
                    <a:pt x="2343" y="11730"/>
                  </a:lnTo>
                  <a:lnTo>
                    <a:pt x="2343" y="1380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0" name="Freeform 402">
              <a:extLst>
                <a:ext uri="{FF2B5EF4-FFF2-40B4-BE49-F238E27FC236}">
                  <a16:creationId xmlns:a16="http://schemas.microsoft.com/office/drawing/2014/main" id="{C1E7F8BA-F0C8-858C-B336-E421AEDD5F1E}"/>
                </a:ext>
              </a:extLst>
            </p:cNvPr>
            <p:cNvSpPr/>
            <p:nvPr/>
          </p:nvSpPr>
          <p:spPr>
            <a:xfrm>
              <a:off x="3743710" y="3228054"/>
              <a:ext cx="4135" cy="6210"/>
            </a:xfrm>
            <a:custGeom>
              <a:avLst/>
              <a:gdLst>
                <a:gd name="connsiteX0" fmla="*/ 2757 w 4135"/>
                <a:gd name="connsiteY0" fmla="*/ 0 h 6210"/>
                <a:gd name="connsiteX1" fmla="*/ 0 w 4135"/>
                <a:gd name="connsiteY1" fmla="*/ 3174 h 6210"/>
                <a:gd name="connsiteX2" fmla="*/ 0 w 4135"/>
                <a:gd name="connsiteY2" fmla="*/ 6210 h 6210"/>
                <a:gd name="connsiteX3" fmla="*/ 4135 w 4135"/>
                <a:gd name="connsiteY3" fmla="*/ 4554 h 6210"/>
                <a:gd name="connsiteX4" fmla="*/ 2757 w 4135"/>
                <a:gd name="connsiteY4" fmla="*/ 0 h 6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6210">
                  <a:moveTo>
                    <a:pt x="2757" y="0"/>
                  </a:moveTo>
                  <a:lnTo>
                    <a:pt x="0" y="3174"/>
                  </a:lnTo>
                  <a:lnTo>
                    <a:pt x="0" y="6210"/>
                  </a:lnTo>
                  <a:lnTo>
                    <a:pt x="4135" y="4554"/>
                  </a:lnTo>
                  <a:lnTo>
                    <a:pt x="275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1" name="Freeform 403">
              <a:extLst>
                <a:ext uri="{FF2B5EF4-FFF2-40B4-BE49-F238E27FC236}">
                  <a16:creationId xmlns:a16="http://schemas.microsoft.com/office/drawing/2014/main" id="{28F4B773-4FC7-F52A-1C59-5BB71188139F}"/>
                </a:ext>
              </a:extLst>
            </p:cNvPr>
            <p:cNvSpPr/>
            <p:nvPr/>
          </p:nvSpPr>
          <p:spPr>
            <a:xfrm>
              <a:off x="5612427" y="3758149"/>
              <a:ext cx="9511" cy="9077"/>
            </a:xfrm>
            <a:custGeom>
              <a:avLst/>
              <a:gdLst>
                <a:gd name="connsiteX0" fmla="*/ 5100 w 9511"/>
                <a:gd name="connsiteY0" fmla="*/ 797 h 9077"/>
                <a:gd name="connsiteX1" fmla="*/ 0 w 9511"/>
                <a:gd name="connsiteY1" fmla="*/ 797 h 9077"/>
                <a:gd name="connsiteX2" fmla="*/ 5927 w 9511"/>
                <a:gd name="connsiteY2" fmla="*/ 5765 h 9077"/>
                <a:gd name="connsiteX3" fmla="*/ 9511 w 9511"/>
                <a:gd name="connsiteY3" fmla="*/ 9077 h 9077"/>
                <a:gd name="connsiteX4" fmla="*/ 9511 w 9511"/>
                <a:gd name="connsiteY4" fmla="*/ 6731 h 9077"/>
                <a:gd name="connsiteX5" fmla="*/ 7581 w 9511"/>
                <a:gd name="connsiteY5" fmla="*/ 4385 h 9077"/>
                <a:gd name="connsiteX6" fmla="*/ 5238 w 9511"/>
                <a:gd name="connsiteY6" fmla="*/ 797 h 9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11" h="9077">
                  <a:moveTo>
                    <a:pt x="5100" y="797"/>
                  </a:moveTo>
                  <a:cubicBezTo>
                    <a:pt x="3171" y="-997"/>
                    <a:pt x="0" y="797"/>
                    <a:pt x="0" y="797"/>
                  </a:cubicBezTo>
                  <a:cubicBezTo>
                    <a:pt x="1792" y="5903"/>
                    <a:pt x="5927" y="5765"/>
                    <a:pt x="5927" y="5765"/>
                  </a:cubicBezTo>
                  <a:lnTo>
                    <a:pt x="9511" y="9077"/>
                  </a:lnTo>
                  <a:lnTo>
                    <a:pt x="9511" y="6731"/>
                  </a:lnTo>
                  <a:lnTo>
                    <a:pt x="7581" y="4385"/>
                  </a:lnTo>
                  <a:cubicBezTo>
                    <a:pt x="7581" y="4385"/>
                    <a:pt x="7168" y="2591"/>
                    <a:pt x="5238" y="79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2" name="Freeform 404">
              <a:extLst>
                <a:ext uri="{FF2B5EF4-FFF2-40B4-BE49-F238E27FC236}">
                  <a16:creationId xmlns:a16="http://schemas.microsoft.com/office/drawing/2014/main" id="{7F56AE72-199F-6CD8-51B8-080A6D3B1AA6}"/>
                </a:ext>
              </a:extLst>
            </p:cNvPr>
            <p:cNvSpPr/>
            <p:nvPr/>
          </p:nvSpPr>
          <p:spPr>
            <a:xfrm>
              <a:off x="5756058" y="3291258"/>
              <a:ext cx="7305" cy="11868"/>
            </a:xfrm>
            <a:custGeom>
              <a:avLst/>
              <a:gdLst>
                <a:gd name="connsiteX0" fmla="*/ 2206 w 7305"/>
                <a:gd name="connsiteY0" fmla="*/ 11868 h 11868"/>
                <a:gd name="connsiteX1" fmla="*/ 7306 w 7305"/>
                <a:gd name="connsiteY1" fmla="*/ 4554 h 11868"/>
                <a:gd name="connsiteX2" fmla="*/ 7306 w 7305"/>
                <a:gd name="connsiteY2" fmla="*/ 0 h 11868"/>
                <a:gd name="connsiteX3" fmla="*/ 0 w 7305"/>
                <a:gd name="connsiteY3" fmla="*/ 7452 h 11868"/>
                <a:gd name="connsiteX4" fmla="*/ 2206 w 7305"/>
                <a:gd name="connsiteY4" fmla="*/ 11868 h 11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5" h="11868">
                  <a:moveTo>
                    <a:pt x="2206" y="11868"/>
                  </a:moveTo>
                  <a:lnTo>
                    <a:pt x="7306" y="4554"/>
                  </a:lnTo>
                  <a:lnTo>
                    <a:pt x="7306" y="0"/>
                  </a:lnTo>
                  <a:lnTo>
                    <a:pt x="0" y="7452"/>
                  </a:lnTo>
                  <a:lnTo>
                    <a:pt x="2206" y="118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3" name="Freeform 405">
              <a:extLst>
                <a:ext uri="{FF2B5EF4-FFF2-40B4-BE49-F238E27FC236}">
                  <a16:creationId xmlns:a16="http://schemas.microsoft.com/office/drawing/2014/main" id="{5D6DC43F-3DB5-5ECE-6DD3-B76C8C1F44C7}"/>
                </a:ext>
              </a:extLst>
            </p:cNvPr>
            <p:cNvSpPr/>
            <p:nvPr/>
          </p:nvSpPr>
          <p:spPr>
            <a:xfrm>
              <a:off x="3749619" y="3249030"/>
              <a:ext cx="2637" cy="6624"/>
            </a:xfrm>
            <a:custGeom>
              <a:avLst/>
              <a:gdLst>
                <a:gd name="connsiteX0" fmla="*/ 19 w 2637"/>
                <a:gd name="connsiteY0" fmla="*/ 2070 h 6624"/>
                <a:gd name="connsiteX1" fmla="*/ 19 w 2637"/>
                <a:gd name="connsiteY1" fmla="*/ 6624 h 6624"/>
                <a:gd name="connsiteX2" fmla="*/ 2638 w 2637"/>
                <a:gd name="connsiteY2" fmla="*/ 2760 h 6624"/>
                <a:gd name="connsiteX3" fmla="*/ 2638 w 2637"/>
                <a:gd name="connsiteY3" fmla="*/ 0 h 6624"/>
                <a:gd name="connsiteX4" fmla="*/ 19 w 2637"/>
                <a:gd name="connsiteY4" fmla="*/ 2208 h 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 h="6624">
                  <a:moveTo>
                    <a:pt x="19" y="2070"/>
                  </a:moveTo>
                  <a:cubicBezTo>
                    <a:pt x="19" y="2070"/>
                    <a:pt x="19" y="6624"/>
                    <a:pt x="19" y="6624"/>
                  </a:cubicBezTo>
                  <a:lnTo>
                    <a:pt x="2638" y="2760"/>
                  </a:lnTo>
                  <a:lnTo>
                    <a:pt x="2638" y="0"/>
                  </a:lnTo>
                  <a:cubicBezTo>
                    <a:pt x="2638" y="0"/>
                    <a:pt x="-257" y="1518"/>
                    <a:pt x="19" y="220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4" name="Freeform 406">
              <a:extLst>
                <a:ext uri="{FF2B5EF4-FFF2-40B4-BE49-F238E27FC236}">
                  <a16:creationId xmlns:a16="http://schemas.microsoft.com/office/drawing/2014/main" id="{46395EE9-FAEA-E1E6-A4CA-9C5D6577F8C8}"/>
                </a:ext>
              </a:extLst>
            </p:cNvPr>
            <p:cNvSpPr/>
            <p:nvPr/>
          </p:nvSpPr>
          <p:spPr>
            <a:xfrm>
              <a:off x="5388572" y="3360811"/>
              <a:ext cx="5513" cy="2622"/>
            </a:xfrm>
            <a:custGeom>
              <a:avLst/>
              <a:gdLst>
                <a:gd name="connsiteX0" fmla="*/ 0 w 5513"/>
                <a:gd name="connsiteY0" fmla="*/ 0 h 2622"/>
                <a:gd name="connsiteX1" fmla="*/ 965 w 5513"/>
                <a:gd name="connsiteY1" fmla="*/ 2622 h 2622"/>
                <a:gd name="connsiteX2" fmla="*/ 5514 w 5513"/>
                <a:gd name="connsiteY2" fmla="*/ 2622 h 2622"/>
                <a:gd name="connsiteX3" fmla="*/ 3584 w 5513"/>
                <a:gd name="connsiteY3" fmla="*/ 0 h 2622"/>
                <a:gd name="connsiteX4" fmla="*/ 0 w 5513"/>
                <a:gd name="connsiteY4" fmla="*/ 0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3" h="2622">
                  <a:moveTo>
                    <a:pt x="0" y="0"/>
                  </a:moveTo>
                  <a:lnTo>
                    <a:pt x="965" y="2622"/>
                  </a:lnTo>
                  <a:lnTo>
                    <a:pt x="5514" y="2622"/>
                  </a:lnTo>
                  <a:lnTo>
                    <a:pt x="3584"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5" name="Freeform 407">
              <a:extLst>
                <a:ext uri="{FF2B5EF4-FFF2-40B4-BE49-F238E27FC236}">
                  <a16:creationId xmlns:a16="http://schemas.microsoft.com/office/drawing/2014/main" id="{8026DC22-920E-75ED-6E1B-BB838252DFA2}"/>
                </a:ext>
              </a:extLst>
            </p:cNvPr>
            <p:cNvSpPr/>
            <p:nvPr/>
          </p:nvSpPr>
          <p:spPr>
            <a:xfrm>
              <a:off x="3786441" y="3223223"/>
              <a:ext cx="5100" cy="4830"/>
            </a:xfrm>
            <a:custGeom>
              <a:avLst/>
              <a:gdLst>
                <a:gd name="connsiteX0" fmla="*/ 5100 w 5100"/>
                <a:gd name="connsiteY0" fmla="*/ 0 h 4830"/>
                <a:gd name="connsiteX1" fmla="*/ 1792 w 5100"/>
                <a:gd name="connsiteY1" fmla="*/ 0 h 4830"/>
                <a:gd name="connsiteX2" fmla="*/ 0 w 5100"/>
                <a:gd name="connsiteY2" fmla="*/ 2484 h 4830"/>
                <a:gd name="connsiteX3" fmla="*/ 1792 w 5100"/>
                <a:gd name="connsiteY3" fmla="*/ 4830 h 4830"/>
                <a:gd name="connsiteX4" fmla="*/ 5100 w 5100"/>
                <a:gd name="connsiteY4" fmla="*/ 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4830">
                  <a:moveTo>
                    <a:pt x="5100" y="0"/>
                  </a:moveTo>
                  <a:lnTo>
                    <a:pt x="1792" y="0"/>
                  </a:lnTo>
                  <a:lnTo>
                    <a:pt x="0" y="2484"/>
                  </a:lnTo>
                  <a:lnTo>
                    <a:pt x="1792" y="4830"/>
                  </a:lnTo>
                  <a:lnTo>
                    <a:pt x="510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6" name="Freeform 408">
              <a:extLst>
                <a:ext uri="{FF2B5EF4-FFF2-40B4-BE49-F238E27FC236}">
                  <a16:creationId xmlns:a16="http://schemas.microsoft.com/office/drawing/2014/main" id="{CAAE1DDF-9450-E131-A9B3-8EF9E8B165B9}"/>
                </a:ext>
              </a:extLst>
            </p:cNvPr>
            <p:cNvSpPr/>
            <p:nvPr/>
          </p:nvSpPr>
          <p:spPr>
            <a:xfrm>
              <a:off x="5431579" y="3402350"/>
              <a:ext cx="7581" cy="2898"/>
            </a:xfrm>
            <a:custGeom>
              <a:avLst/>
              <a:gdLst>
                <a:gd name="connsiteX0" fmla="*/ 138 w 7581"/>
                <a:gd name="connsiteY0" fmla="*/ 2898 h 2898"/>
                <a:gd name="connsiteX1" fmla="*/ 7581 w 7581"/>
                <a:gd name="connsiteY1" fmla="*/ 2898 h 2898"/>
                <a:gd name="connsiteX2" fmla="*/ 7581 w 7581"/>
                <a:gd name="connsiteY2" fmla="*/ 0 h 2898"/>
                <a:gd name="connsiteX3" fmla="*/ 1241 w 7581"/>
                <a:gd name="connsiteY3" fmla="*/ 0 h 2898"/>
                <a:gd name="connsiteX4" fmla="*/ 0 w 7581"/>
                <a:gd name="connsiteY4" fmla="*/ 2898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 h="2898">
                  <a:moveTo>
                    <a:pt x="138" y="2898"/>
                  </a:moveTo>
                  <a:lnTo>
                    <a:pt x="7581" y="2898"/>
                  </a:lnTo>
                  <a:lnTo>
                    <a:pt x="7581" y="0"/>
                  </a:lnTo>
                  <a:lnTo>
                    <a:pt x="1241" y="0"/>
                  </a:lnTo>
                  <a:lnTo>
                    <a:pt x="0" y="28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7" name="Freeform 409">
              <a:extLst>
                <a:ext uri="{FF2B5EF4-FFF2-40B4-BE49-F238E27FC236}">
                  <a16:creationId xmlns:a16="http://schemas.microsoft.com/office/drawing/2014/main" id="{BD1ED891-B75A-87F4-4934-20A60703EED3}"/>
                </a:ext>
              </a:extLst>
            </p:cNvPr>
            <p:cNvSpPr/>
            <p:nvPr/>
          </p:nvSpPr>
          <p:spPr>
            <a:xfrm>
              <a:off x="3574579" y="3767226"/>
              <a:ext cx="5651" cy="2759"/>
            </a:xfrm>
            <a:custGeom>
              <a:avLst/>
              <a:gdLst>
                <a:gd name="connsiteX0" fmla="*/ 0 w 5651"/>
                <a:gd name="connsiteY0" fmla="*/ 1380 h 2759"/>
                <a:gd name="connsiteX1" fmla="*/ 5652 w 5651"/>
                <a:gd name="connsiteY1" fmla="*/ 2760 h 2759"/>
                <a:gd name="connsiteX2" fmla="*/ 5652 w 5651"/>
                <a:gd name="connsiteY2" fmla="*/ 1794 h 2759"/>
                <a:gd name="connsiteX3" fmla="*/ 2895 w 5651"/>
                <a:gd name="connsiteY3" fmla="*/ 0 h 2759"/>
                <a:gd name="connsiteX4" fmla="*/ 0 w 5651"/>
                <a:gd name="connsiteY4" fmla="*/ 1380 h 2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2759">
                  <a:moveTo>
                    <a:pt x="0" y="1380"/>
                  </a:moveTo>
                  <a:lnTo>
                    <a:pt x="5652" y="2760"/>
                  </a:lnTo>
                  <a:lnTo>
                    <a:pt x="5652" y="1794"/>
                  </a:lnTo>
                  <a:lnTo>
                    <a:pt x="2895"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8" name="Freeform 410">
              <a:extLst>
                <a:ext uri="{FF2B5EF4-FFF2-40B4-BE49-F238E27FC236}">
                  <a16:creationId xmlns:a16="http://schemas.microsoft.com/office/drawing/2014/main" id="{C4C995B6-B7CF-1731-6BD2-A29877E83A2D}"/>
                </a:ext>
              </a:extLst>
            </p:cNvPr>
            <p:cNvSpPr/>
            <p:nvPr/>
          </p:nvSpPr>
          <p:spPr>
            <a:xfrm>
              <a:off x="3697533" y="2863315"/>
              <a:ext cx="9511" cy="3312"/>
            </a:xfrm>
            <a:custGeom>
              <a:avLst/>
              <a:gdLst>
                <a:gd name="connsiteX0" fmla="*/ 4411 w 9511"/>
                <a:gd name="connsiteY0" fmla="*/ 0 h 3312"/>
                <a:gd name="connsiteX1" fmla="*/ 827 w 9511"/>
                <a:gd name="connsiteY1" fmla="*/ 0 h 3312"/>
                <a:gd name="connsiteX2" fmla="*/ 0 w 9511"/>
                <a:gd name="connsiteY2" fmla="*/ 3312 h 3312"/>
                <a:gd name="connsiteX3" fmla="*/ 2343 w 9511"/>
                <a:gd name="connsiteY3" fmla="*/ 1656 h 3312"/>
                <a:gd name="connsiteX4" fmla="*/ 4411 w 9511"/>
                <a:gd name="connsiteY4" fmla="*/ 3312 h 3312"/>
                <a:gd name="connsiteX5" fmla="*/ 9511 w 9511"/>
                <a:gd name="connsiteY5" fmla="*/ 2346 h 3312"/>
                <a:gd name="connsiteX6" fmla="*/ 4411 w 9511"/>
                <a:gd name="connsiteY6" fmla="*/ 1104 h 3312"/>
                <a:gd name="connsiteX7" fmla="*/ 4411 w 9511"/>
                <a:gd name="connsiteY7" fmla="*/ 0 h 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1" h="3312">
                  <a:moveTo>
                    <a:pt x="4411" y="0"/>
                  </a:moveTo>
                  <a:lnTo>
                    <a:pt x="827" y="0"/>
                  </a:lnTo>
                  <a:lnTo>
                    <a:pt x="0" y="3312"/>
                  </a:lnTo>
                  <a:lnTo>
                    <a:pt x="2343" y="1656"/>
                  </a:lnTo>
                  <a:lnTo>
                    <a:pt x="4411" y="3312"/>
                  </a:lnTo>
                  <a:lnTo>
                    <a:pt x="9511" y="2346"/>
                  </a:lnTo>
                  <a:lnTo>
                    <a:pt x="4411" y="1104"/>
                  </a:lnTo>
                  <a:lnTo>
                    <a:pt x="4411"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09" name="Freeform 411">
              <a:extLst>
                <a:ext uri="{FF2B5EF4-FFF2-40B4-BE49-F238E27FC236}">
                  <a16:creationId xmlns:a16="http://schemas.microsoft.com/office/drawing/2014/main" id="{D5B3FD68-C6C3-11D2-FE61-2A4FA80BF82F}"/>
                </a:ext>
              </a:extLst>
            </p:cNvPr>
            <p:cNvSpPr/>
            <p:nvPr/>
          </p:nvSpPr>
          <p:spPr>
            <a:xfrm>
              <a:off x="3730340" y="2907337"/>
              <a:ext cx="7856" cy="3450"/>
            </a:xfrm>
            <a:custGeom>
              <a:avLst/>
              <a:gdLst>
                <a:gd name="connsiteX0" fmla="*/ 3860 w 7856"/>
                <a:gd name="connsiteY0" fmla="*/ 3450 h 3450"/>
                <a:gd name="connsiteX1" fmla="*/ 7857 w 7856"/>
                <a:gd name="connsiteY1" fmla="*/ 2760 h 3450"/>
                <a:gd name="connsiteX2" fmla="*/ 7857 w 7856"/>
                <a:gd name="connsiteY2" fmla="*/ 1380 h 3450"/>
                <a:gd name="connsiteX3" fmla="*/ 4962 w 7856"/>
                <a:gd name="connsiteY3" fmla="*/ 1380 h 3450"/>
                <a:gd name="connsiteX4" fmla="*/ 2757 w 7856"/>
                <a:gd name="connsiteY4" fmla="*/ 0 h 3450"/>
                <a:gd name="connsiteX5" fmla="*/ 0 w 7856"/>
                <a:gd name="connsiteY5" fmla="*/ 0 h 3450"/>
                <a:gd name="connsiteX6" fmla="*/ 0 w 7856"/>
                <a:gd name="connsiteY6" fmla="*/ 1794 h 3450"/>
                <a:gd name="connsiteX7" fmla="*/ 1516 w 7856"/>
                <a:gd name="connsiteY7" fmla="*/ 1794 h 3450"/>
                <a:gd name="connsiteX8" fmla="*/ 3860 w 7856"/>
                <a:gd name="connsiteY8" fmla="*/ 3450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56" h="3450">
                  <a:moveTo>
                    <a:pt x="3860" y="3450"/>
                  </a:moveTo>
                  <a:lnTo>
                    <a:pt x="7857" y="2760"/>
                  </a:lnTo>
                  <a:lnTo>
                    <a:pt x="7857" y="1380"/>
                  </a:lnTo>
                  <a:lnTo>
                    <a:pt x="4962" y="1380"/>
                  </a:lnTo>
                  <a:lnTo>
                    <a:pt x="2757" y="0"/>
                  </a:lnTo>
                  <a:lnTo>
                    <a:pt x="0" y="0"/>
                  </a:lnTo>
                  <a:lnTo>
                    <a:pt x="0" y="1794"/>
                  </a:lnTo>
                  <a:lnTo>
                    <a:pt x="1516" y="1794"/>
                  </a:lnTo>
                  <a:lnTo>
                    <a:pt x="3860"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0" name="Freeform 412">
              <a:extLst>
                <a:ext uri="{FF2B5EF4-FFF2-40B4-BE49-F238E27FC236}">
                  <a16:creationId xmlns:a16="http://schemas.microsoft.com/office/drawing/2014/main" id="{0420D278-6D4B-23C9-C975-6E6765AF769F}"/>
                </a:ext>
              </a:extLst>
            </p:cNvPr>
            <p:cNvSpPr/>
            <p:nvPr/>
          </p:nvSpPr>
          <p:spPr>
            <a:xfrm>
              <a:off x="3701117" y="2853517"/>
              <a:ext cx="10751" cy="7590"/>
            </a:xfrm>
            <a:custGeom>
              <a:avLst/>
              <a:gdLst>
                <a:gd name="connsiteX0" fmla="*/ 0 w 10751"/>
                <a:gd name="connsiteY0" fmla="*/ 5244 h 7590"/>
                <a:gd name="connsiteX1" fmla="*/ 0 w 10751"/>
                <a:gd name="connsiteY1" fmla="*/ 7590 h 7590"/>
                <a:gd name="connsiteX2" fmla="*/ 3170 w 10751"/>
                <a:gd name="connsiteY2" fmla="*/ 7590 h 7590"/>
                <a:gd name="connsiteX3" fmla="*/ 6479 w 10751"/>
                <a:gd name="connsiteY3" fmla="*/ 5244 h 7590"/>
                <a:gd name="connsiteX4" fmla="*/ 10752 w 10751"/>
                <a:gd name="connsiteY4" fmla="*/ 2070 h 7590"/>
                <a:gd name="connsiteX5" fmla="*/ 10752 w 10751"/>
                <a:gd name="connsiteY5" fmla="*/ 0 h 7590"/>
                <a:gd name="connsiteX6" fmla="*/ 2481 w 10751"/>
                <a:gd name="connsiteY6" fmla="*/ 5244 h 7590"/>
                <a:gd name="connsiteX7" fmla="*/ 0 w 10751"/>
                <a:gd name="connsiteY7" fmla="*/ 5244 h 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51" h="7590">
                  <a:moveTo>
                    <a:pt x="0" y="5244"/>
                  </a:moveTo>
                  <a:lnTo>
                    <a:pt x="0" y="7590"/>
                  </a:lnTo>
                  <a:lnTo>
                    <a:pt x="3170" y="7590"/>
                  </a:lnTo>
                  <a:lnTo>
                    <a:pt x="6479" y="5244"/>
                  </a:lnTo>
                  <a:lnTo>
                    <a:pt x="10752" y="2070"/>
                  </a:lnTo>
                  <a:lnTo>
                    <a:pt x="10752" y="0"/>
                  </a:lnTo>
                  <a:lnTo>
                    <a:pt x="2481" y="5244"/>
                  </a:lnTo>
                  <a:lnTo>
                    <a:pt x="0" y="524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1" name="Freeform 413">
              <a:extLst>
                <a:ext uri="{FF2B5EF4-FFF2-40B4-BE49-F238E27FC236}">
                  <a16:creationId xmlns:a16="http://schemas.microsoft.com/office/drawing/2014/main" id="{8262A482-2D90-C86A-1EBA-0168D4173076}"/>
                </a:ext>
              </a:extLst>
            </p:cNvPr>
            <p:cNvSpPr/>
            <p:nvPr/>
          </p:nvSpPr>
          <p:spPr>
            <a:xfrm>
              <a:off x="3714488" y="2819706"/>
              <a:ext cx="9235" cy="7038"/>
            </a:xfrm>
            <a:custGeom>
              <a:avLst/>
              <a:gdLst>
                <a:gd name="connsiteX0" fmla="*/ 4824 w 9235"/>
                <a:gd name="connsiteY0" fmla="*/ 2346 h 7038"/>
                <a:gd name="connsiteX1" fmla="*/ 2068 w 9235"/>
                <a:gd name="connsiteY1" fmla="*/ 2346 h 7038"/>
                <a:gd name="connsiteX2" fmla="*/ 0 w 9235"/>
                <a:gd name="connsiteY2" fmla="*/ 5106 h 7038"/>
                <a:gd name="connsiteX3" fmla="*/ 1103 w 9235"/>
                <a:gd name="connsiteY3" fmla="*/ 7038 h 7038"/>
                <a:gd name="connsiteX4" fmla="*/ 4824 w 9235"/>
                <a:gd name="connsiteY4" fmla="*/ 5934 h 7038"/>
                <a:gd name="connsiteX5" fmla="*/ 7168 w 9235"/>
                <a:gd name="connsiteY5" fmla="*/ 5658 h 7038"/>
                <a:gd name="connsiteX6" fmla="*/ 9235 w 9235"/>
                <a:gd name="connsiteY6" fmla="*/ 2346 h 7038"/>
                <a:gd name="connsiteX7" fmla="*/ 6616 w 9235"/>
                <a:gd name="connsiteY7" fmla="*/ 2208 h 7038"/>
                <a:gd name="connsiteX8" fmla="*/ 4824 w 9235"/>
                <a:gd name="connsiteY8" fmla="*/ 0 h 7038"/>
                <a:gd name="connsiteX9" fmla="*/ 4824 w 9235"/>
                <a:gd name="connsiteY9" fmla="*/ 2346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35" h="7038">
                  <a:moveTo>
                    <a:pt x="4824" y="2346"/>
                  </a:moveTo>
                  <a:lnTo>
                    <a:pt x="2068" y="2346"/>
                  </a:lnTo>
                  <a:lnTo>
                    <a:pt x="0" y="5106"/>
                  </a:lnTo>
                  <a:lnTo>
                    <a:pt x="1103" y="7038"/>
                  </a:lnTo>
                  <a:lnTo>
                    <a:pt x="4824" y="5934"/>
                  </a:lnTo>
                  <a:lnTo>
                    <a:pt x="7168" y="5658"/>
                  </a:lnTo>
                  <a:lnTo>
                    <a:pt x="9235" y="2346"/>
                  </a:lnTo>
                  <a:lnTo>
                    <a:pt x="6616" y="2208"/>
                  </a:lnTo>
                  <a:lnTo>
                    <a:pt x="4824" y="0"/>
                  </a:lnTo>
                  <a:lnTo>
                    <a:pt x="4824"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2" name="Freeform 414">
              <a:extLst>
                <a:ext uri="{FF2B5EF4-FFF2-40B4-BE49-F238E27FC236}">
                  <a16:creationId xmlns:a16="http://schemas.microsoft.com/office/drawing/2014/main" id="{B1A4F24E-77C5-E2A1-3E92-9920E6CE2982}"/>
                </a:ext>
              </a:extLst>
            </p:cNvPr>
            <p:cNvSpPr/>
            <p:nvPr/>
          </p:nvSpPr>
          <p:spPr>
            <a:xfrm>
              <a:off x="3800887" y="3198383"/>
              <a:ext cx="20979" cy="14766"/>
            </a:xfrm>
            <a:custGeom>
              <a:avLst/>
              <a:gdLst>
                <a:gd name="connsiteX0" fmla="*/ 9263 w 20979"/>
                <a:gd name="connsiteY0" fmla="*/ 13524 h 14766"/>
                <a:gd name="connsiteX1" fmla="*/ 11881 w 20979"/>
                <a:gd name="connsiteY1" fmla="*/ 11592 h 14766"/>
                <a:gd name="connsiteX2" fmla="*/ 14087 w 20979"/>
                <a:gd name="connsiteY2" fmla="*/ 11592 h 14766"/>
                <a:gd name="connsiteX3" fmla="*/ 14087 w 20979"/>
                <a:gd name="connsiteY3" fmla="*/ 14766 h 14766"/>
                <a:gd name="connsiteX4" fmla="*/ 17395 w 20979"/>
                <a:gd name="connsiteY4" fmla="*/ 14766 h 14766"/>
                <a:gd name="connsiteX5" fmla="*/ 20979 w 20979"/>
                <a:gd name="connsiteY5" fmla="*/ 12696 h 14766"/>
                <a:gd name="connsiteX6" fmla="*/ 17257 w 20979"/>
                <a:gd name="connsiteY6" fmla="*/ 8556 h 14766"/>
                <a:gd name="connsiteX7" fmla="*/ 14500 w 20979"/>
                <a:gd name="connsiteY7" fmla="*/ 6348 h 14766"/>
                <a:gd name="connsiteX8" fmla="*/ 13260 w 20979"/>
                <a:gd name="connsiteY8" fmla="*/ 0 h 14766"/>
                <a:gd name="connsiteX9" fmla="*/ 10641 w 20979"/>
                <a:gd name="connsiteY9" fmla="*/ 4692 h 14766"/>
                <a:gd name="connsiteX10" fmla="*/ 10641 w 20979"/>
                <a:gd name="connsiteY10" fmla="*/ 7314 h 14766"/>
                <a:gd name="connsiteX11" fmla="*/ 2784 w 20979"/>
                <a:gd name="connsiteY11" fmla="*/ 8418 h 14766"/>
                <a:gd name="connsiteX12" fmla="*/ 165 w 20979"/>
                <a:gd name="connsiteY12" fmla="*/ 13524 h 14766"/>
                <a:gd name="connsiteX13" fmla="*/ 9400 w 20979"/>
                <a:gd name="connsiteY13" fmla="*/ 13524 h 1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79" h="14766">
                  <a:moveTo>
                    <a:pt x="9263" y="13524"/>
                  </a:moveTo>
                  <a:lnTo>
                    <a:pt x="11881" y="11592"/>
                  </a:lnTo>
                  <a:lnTo>
                    <a:pt x="14087" y="11592"/>
                  </a:lnTo>
                  <a:lnTo>
                    <a:pt x="14087" y="14766"/>
                  </a:lnTo>
                  <a:lnTo>
                    <a:pt x="17395" y="14766"/>
                  </a:lnTo>
                  <a:lnTo>
                    <a:pt x="20979" y="12696"/>
                  </a:lnTo>
                  <a:lnTo>
                    <a:pt x="17257" y="8556"/>
                  </a:lnTo>
                  <a:lnTo>
                    <a:pt x="14500" y="6348"/>
                  </a:lnTo>
                  <a:lnTo>
                    <a:pt x="13260" y="0"/>
                  </a:lnTo>
                  <a:lnTo>
                    <a:pt x="10641" y="4692"/>
                  </a:lnTo>
                  <a:lnTo>
                    <a:pt x="10641" y="7314"/>
                  </a:lnTo>
                  <a:cubicBezTo>
                    <a:pt x="10641" y="7314"/>
                    <a:pt x="5265" y="5382"/>
                    <a:pt x="2784" y="8418"/>
                  </a:cubicBezTo>
                  <a:cubicBezTo>
                    <a:pt x="2784" y="8418"/>
                    <a:pt x="-800" y="11040"/>
                    <a:pt x="165" y="13524"/>
                  </a:cubicBezTo>
                  <a:cubicBezTo>
                    <a:pt x="1130" y="16008"/>
                    <a:pt x="9400" y="13524"/>
                    <a:pt x="9400" y="1352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3" name="Freeform 415">
              <a:extLst>
                <a:ext uri="{FF2B5EF4-FFF2-40B4-BE49-F238E27FC236}">
                  <a16:creationId xmlns:a16="http://schemas.microsoft.com/office/drawing/2014/main" id="{37195F60-CBCA-381C-D148-CE9CD334297E}"/>
                </a:ext>
              </a:extLst>
            </p:cNvPr>
            <p:cNvSpPr/>
            <p:nvPr/>
          </p:nvSpPr>
          <p:spPr>
            <a:xfrm>
              <a:off x="3708974" y="2813772"/>
              <a:ext cx="9235" cy="8142"/>
            </a:xfrm>
            <a:custGeom>
              <a:avLst/>
              <a:gdLst>
                <a:gd name="connsiteX0" fmla="*/ 6065 w 9235"/>
                <a:gd name="connsiteY0" fmla="*/ 4002 h 8142"/>
                <a:gd name="connsiteX1" fmla="*/ 9235 w 9235"/>
                <a:gd name="connsiteY1" fmla="*/ 2346 h 8142"/>
                <a:gd name="connsiteX2" fmla="*/ 9235 w 9235"/>
                <a:gd name="connsiteY2" fmla="*/ 0 h 8142"/>
                <a:gd name="connsiteX3" fmla="*/ 7030 w 9235"/>
                <a:gd name="connsiteY3" fmla="*/ 1380 h 8142"/>
                <a:gd name="connsiteX4" fmla="*/ 2206 w 9235"/>
                <a:gd name="connsiteY4" fmla="*/ 1380 h 8142"/>
                <a:gd name="connsiteX5" fmla="*/ 0 w 9235"/>
                <a:gd name="connsiteY5" fmla="*/ 5106 h 8142"/>
                <a:gd name="connsiteX6" fmla="*/ 0 w 9235"/>
                <a:gd name="connsiteY6" fmla="*/ 8142 h 8142"/>
                <a:gd name="connsiteX7" fmla="*/ 2343 w 9235"/>
                <a:gd name="connsiteY7" fmla="*/ 7038 h 8142"/>
                <a:gd name="connsiteX8" fmla="*/ 4549 w 9235"/>
                <a:gd name="connsiteY8" fmla="*/ 5106 h 8142"/>
                <a:gd name="connsiteX9" fmla="*/ 6892 w 9235"/>
                <a:gd name="connsiteY9" fmla="*/ 5934 h 8142"/>
                <a:gd name="connsiteX10" fmla="*/ 6065 w 9235"/>
                <a:gd name="connsiteY10" fmla="*/ 4002 h 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35" h="8142">
                  <a:moveTo>
                    <a:pt x="6065" y="4002"/>
                  </a:moveTo>
                  <a:lnTo>
                    <a:pt x="9235" y="2346"/>
                  </a:lnTo>
                  <a:lnTo>
                    <a:pt x="9235" y="0"/>
                  </a:lnTo>
                  <a:lnTo>
                    <a:pt x="7030" y="1380"/>
                  </a:lnTo>
                  <a:lnTo>
                    <a:pt x="2206" y="1380"/>
                  </a:lnTo>
                  <a:lnTo>
                    <a:pt x="0" y="5106"/>
                  </a:lnTo>
                  <a:lnTo>
                    <a:pt x="0" y="8142"/>
                  </a:lnTo>
                  <a:lnTo>
                    <a:pt x="2343" y="7038"/>
                  </a:lnTo>
                  <a:lnTo>
                    <a:pt x="4549" y="5106"/>
                  </a:lnTo>
                  <a:lnTo>
                    <a:pt x="6892" y="5934"/>
                  </a:lnTo>
                  <a:lnTo>
                    <a:pt x="6065" y="40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4" name="Freeform 416">
              <a:extLst>
                <a:ext uri="{FF2B5EF4-FFF2-40B4-BE49-F238E27FC236}">
                  <a16:creationId xmlns:a16="http://schemas.microsoft.com/office/drawing/2014/main" id="{18C66FE0-15E7-040F-120B-768C525DAD6A}"/>
                </a:ext>
              </a:extLst>
            </p:cNvPr>
            <p:cNvSpPr/>
            <p:nvPr/>
          </p:nvSpPr>
          <p:spPr>
            <a:xfrm>
              <a:off x="3717934" y="2843443"/>
              <a:ext cx="3583" cy="3588"/>
            </a:xfrm>
            <a:custGeom>
              <a:avLst/>
              <a:gdLst>
                <a:gd name="connsiteX0" fmla="*/ 0 w 3583"/>
                <a:gd name="connsiteY0" fmla="*/ 3588 h 3588"/>
                <a:gd name="connsiteX1" fmla="*/ 1378 w 3583"/>
                <a:gd name="connsiteY1" fmla="*/ 3588 h 3588"/>
                <a:gd name="connsiteX2" fmla="*/ 3584 w 3583"/>
                <a:gd name="connsiteY2" fmla="*/ 0 h 3588"/>
                <a:gd name="connsiteX3" fmla="*/ 0 w 3583"/>
                <a:gd name="connsiteY3" fmla="*/ 966 h 3588"/>
                <a:gd name="connsiteX4" fmla="*/ 0 w 3583"/>
                <a:gd name="connsiteY4" fmla="*/ 3588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3588">
                  <a:moveTo>
                    <a:pt x="0" y="3588"/>
                  </a:moveTo>
                  <a:lnTo>
                    <a:pt x="1378" y="3588"/>
                  </a:lnTo>
                  <a:lnTo>
                    <a:pt x="3584" y="0"/>
                  </a:lnTo>
                  <a:lnTo>
                    <a:pt x="0" y="966"/>
                  </a:lnTo>
                  <a:lnTo>
                    <a:pt x="0"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5" name="Freeform 417">
              <a:extLst>
                <a:ext uri="{FF2B5EF4-FFF2-40B4-BE49-F238E27FC236}">
                  <a16:creationId xmlns:a16="http://schemas.microsoft.com/office/drawing/2014/main" id="{4931493F-EE7E-CB15-1598-9DEC26091660}"/>
                </a:ext>
              </a:extLst>
            </p:cNvPr>
            <p:cNvSpPr/>
            <p:nvPr/>
          </p:nvSpPr>
          <p:spPr>
            <a:xfrm>
              <a:off x="5990664" y="3249720"/>
              <a:ext cx="17781" cy="9936"/>
            </a:xfrm>
            <a:custGeom>
              <a:avLst/>
              <a:gdLst>
                <a:gd name="connsiteX0" fmla="*/ 8546 w 17781"/>
                <a:gd name="connsiteY0" fmla="*/ 4968 h 9936"/>
                <a:gd name="connsiteX1" fmla="*/ 12544 w 17781"/>
                <a:gd name="connsiteY1" fmla="*/ 1656 h 9936"/>
                <a:gd name="connsiteX2" fmla="*/ 17782 w 17781"/>
                <a:gd name="connsiteY2" fmla="*/ 2898 h 9936"/>
                <a:gd name="connsiteX3" fmla="*/ 12544 w 17781"/>
                <a:gd name="connsiteY3" fmla="*/ 0 h 9936"/>
                <a:gd name="connsiteX4" fmla="*/ 6892 w 17781"/>
                <a:gd name="connsiteY4" fmla="*/ 3450 h 9936"/>
                <a:gd name="connsiteX5" fmla="*/ 2757 w 17781"/>
                <a:gd name="connsiteY5" fmla="*/ 5796 h 9936"/>
                <a:gd name="connsiteX6" fmla="*/ 0 w 17781"/>
                <a:gd name="connsiteY6" fmla="*/ 8832 h 9936"/>
                <a:gd name="connsiteX7" fmla="*/ 0 w 17781"/>
                <a:gd name="connsiteY7" fmla="*/ 9936 h 9936"/>
                <a:gd name="connsiteX8" fmla="*/ 3722 w 17781"/>
                <a:gd name="connsiteY8" fmla="*/ 7038 h 9936"/>
                <a:gd name="connsiteX9" fmla="*/ 8546 w 17781"/>
                <a:gd name="connsiteY9" fmla="*/ 4968 h 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81" h="9936">
                  <a:moveTo>
                    <a:pt x="8546" y="4968"/>
                  </a:moveTo>
                  <a:lnTo>
                    <a:pt x="12544" y="1656"/>
                  </a:lnTo>
                  <a:lnTo>
                    <a:pt x="17782" y="2898"/>
                  </a:lnTo>
                  <a:lnTo>
                    <a:pt x="12544" y="0"/>
                  </a:lnTo>
                  <a:lnTo>
                    <a:pt x="6892" y="3450"/>
                  </a:lnTo>
                  <a:lnTo>
                    <a:pt x="2757" y="5796"/>
                  </a:lnTo>
                  <a:lnTo>
                    <a:pt x="0" y="8832"/>
                  </a:lnTo>
                  <a:lnTo>
                    <a:pt x="0" y="9936"/>
                  </a:lnTo>
                  <a:lnTo>
                    <a:pt x="3722" y="7038"/>
                  </a:lnTo>
                  <a:lnTo>
                    <a:pt x="8546" y="496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6" name="Freeform 418">
              <a:extLst>
                <a:ext uri="{FF2B5EF4-FFF2-40B4-BE49-F238E27FC236}">
                  <a16:creationId xmlns:a16="http://schemas.microsoft.com/office/drawing/2014/main" id="{846924EF-F53E-FD5E-45DA-28BF9F46364F}"/>
                </a:ext>
              </a:extLst>
            </p:cNvPr>
            <p:cNvSpPr/>
            <p:nvPr/>
          </p:nvSpPr>
          <p:spPr>
            <a:xfrm>
              <a:off x="5588718" y="3165539"/>
              <a:ext cx="25225" cy="58098"/>
            </a:xfrm>
            <a:custGeom>
              <a:avLst/>
              <a:gdLst>
                <a:gd name="connsiteX0" fmla="*/ 20538 w 25225"/>
                <a:gd name="connsiteY0" fmla="*/ 34638 h 58098"/>
                <a:gd name="connsiteX1" fmla="*/ 18609 w 25225"/>
                <a:gd name="connsiteY1" fmla="*/ 31050 h 58098"/>
                <a:gd name="connsiteX2" fmla="*/ 21365 w 25225"/>
                <a:gd name="connsiteY2" fmla="*/ 24702 h 58098"/>
                <a:gd name="connsiteX3" fmla="*/ 21779 w 25225"/>
                <a:gd name="connsiteY3" fmla="*/ 22080 h 58098"/>
                <a:gd name="connsiteX4" fmla="*/ 19573 w 25225"/>
                <a:gd name="connsiteY4" fmla="*/ 12006 h 58098"/>
                <a:gd name="connsiteX5" fmla="*/ 17644 w 25225"/>
                <a:gd name="connsiteY5" fmla="*/ 9246 h 58098"/>
                <a:gd name="connsiteX6" fmla="*/ 17644 w 25225"/>
                <a:gd name="connsiteY6" fmla="*/ 3174 h 58098"/>
                <a:gd name="connsiteX7" fmla="*/ 12681 w 25225"/>
                <a:gd name="connsiteY7" fmla="*/ 0 h 58098"/>
                <a:gd name="connsiteX8" fmla="*/ 6065 w 25225"/>
                <a:gd name="connsiteY8" fmla="*/ 5106 h 58098"/>
                <a:gd name="connsiteX9" fmla="*/ 4687 w 25225"/>
                <a:gd name="connsiteY9" fmla="*/ 2484 h 58098"/>
                <a:gd name="connsiteX10" fmla="*/ 3446 w 25225"/>
                <a:gd name="connsiteY10" fmla="*/ 4002 h 58098"/>
                <a:gd name="connsiteX11" fmla="*/ 3860 w 25225"/>
                <a:gd name="connsiteY11" fmla="*/ 6348 h 58098"/>
                <a:gd name="connsiteX12" fmla="*/ 0 w 25225"/>
                <a:gd name="connsiteY12" fmla="*/ 7728 h 58098"/>
                <a:gd name="connsiteX13" fmla="*/ 965 w 25225"/>
                <a:gd name="connsiteY13" fmla="*/ 8556 h 58098"/>
                <a:gd name="connsiteX14" fmla="*/ 4411 w 25225"/>
                <a:gd name="connsiteY14" fmla="*/ 11316 h 58098"/>
                <a:gd name="connsiteX15" fmla="*/ 8133 w 25225"/>
                <a:gd name="connsiteY15" fmla="*/ 16422 h 58098"/>
                <a:gd name="connsiteX16" fmla="*/ 9373 w 25225"/>
                <a:gd name="connsiteY16" fmla="*/ 20010 h 58098"/>
                <a:gd name="connsiteX17" fmla="*/ 11717 w 25225"/>
                <a:gd name="connsiteY17" fmla="*/ 16284 h 58098"/>
                <a:gd name="connsiteX18" fmla="*/ 9925 w 25225"/>
                <a:gd name="connsiteY18" fmla="*/ 13524 h 58098"/>
                <a:gd name="connsiteX19" fmla="*/ 8546 w 25225"/>
                <a:gd name="connsiteY19" fmla="*/ 5520 h 58098"/>
                <a:gd name="connsiteX20" fmla="*/ 16265 w 25225"/>
                <a:gd name="connsiteY20" fmla="*/ 5520 h 58098"/>
                <a:gd name="connsiteX21" fmla="*/ 16265 w 25225"/>
                <a:gd name="connsiteY21" fmla="*/ 9660 h 58098"/>
                <a:gd name="connsiteX22" fmla="*/ 18195 w 25225"/>
                <a:gd name="connsiteY22" fmla="*/ 11868 h 58098"/>
                <a:gd name="connsiteX23" fmla="*/ 18609 w 25225"/>
                <a:gd name="connsiteY23" fmla="*/ 15732 h 58098"/>
                <a:gd name="connsiteX24" fmla="*/ 20814 w 25225"/>
                <a:gd name="connsiteY24" fmla="*/ 22770 h 58098"/>
                <a:gd name="connsiteX25" fmla="*/ 17506 w 25225"/>
                <a:gd name="connsiteY25" fmla="*/ 30498 h 58098"/>
                <a:gd name="connsiteX26" fmla="*/ 18471 w 25225"/>
                <a:gd name="connsiteY26" fmla="*/ 34638 h 58098"/>
                <a:gd name="connsiteX27" fmla="*/ 17644 w 25225"/>
                <a:gd name="connsiteY27" fmla="*/ 38364 h 58098"/>
                <a:gd name="connsiteX28" fmla="*/ 16265 w 25225"/>
                <a:gd name="connsiteY28" fmla="*/ 41538 h 58098"/>
                <a:gd name="connsiteX29" fmla="*/ 18884 w 25225"/>
                <a:gd name="connsiteY29" fmla="*/ 46783 h 58098"/>
                <a:gd name="connsiteX30" fmla="*/ 18884 w 25225"/>
                <a:gd name="connsiteY30" fmla="*/ 48991 h 58098"/>
                <a:gd name="connsiteX31" fmla="*/ 20401 w 25225"/>
                <a:gd name="connsiteY31" fmla="*/ 50371 h 58098"/>
                <a:gd name="connsiteX32" fmla="*/ 21917 w 25225"/>
                <a:gd name="connsiteY32" fmla="*/ 58099 h 58098"/>
                <a:gd name="connsiteX33" fmla="*/ 21917 w 25225"/>
                <a:gd name="connsiteY33" fmla="*/ 53959 h 58098"/>
                <a:gd name="connsiteX34" fmla="*/ 25225 w 25225"/>
                <a:gd name="connsiteY34" fmla="*/ 51751 h 58098"/>
                <a:gd name="connsiteX35" fmla="*/ 21641 w 25225"/>
                <a:gd name="connsiteY35" fmla="*/ 50371 h 58098"/>
                <a:gd name="connsiteX36" fmla="*/ 18057 w 25225"/>
                <a:gd name="connsiteY36" fmla="*/ 41538 h 58098"/>
                <a:gd name="connsiteX37" fmla="*/ 19849 w 25225"/>
                <a:gd name="connsiteY37" fmla="*/ 36846 h 58098"/>
                <a:gd name="connsiteX38" fmla="*/ 21365 w 25225"/>
                <a:gd name="connsiteY38" fmla="*/ 41538 h 58098"/>
                <a:gd name="connsiteX39" fmla="*/ 25087 w 25225"/>
                <a:gd name="connsiteY39" fmla="*/ 44299 h 58098"/>
                <a:gd name="connsiteX40" fmla="*/ 25087 w 25225"/>
                <a:gd name="connsiteY40" fmla="*/ 40710 h 58098"/>
                <a:gd name="connsiteX41" fmla="*/ 22882 w 25225"/>
                <a:gd name="connsiteY41" fmla="*/ 40710 h 58098"/>
                <a:gd name="connsiteX42" fmla="*/ 20263 w 25225"/>
                <a:gd name="connsiteY42" fmla="*/ 34362 h 5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225" h="58098">
                  <a:moveTo>
                    <a:pt x="20538" y="34638"/>
                  </a:moveTo>
                  <a:lnTo>
                    <a:pt x="18609" y="31050"/>
                  </a:lnTo>
                  <a:lnTo>
                    <a:pt x="21365" y="24702"/>
                  </a:lnTo>
                  <a:lnTo>
                    <a:pt x="21779" y="22080"/>
                  </a:lnTo>
                  <a:lnTo>
                    <a:pt x="19573" y="12006"/>
                  </a:lnTo>
                  <a:lnTo>
                    <a:pt x="17644" y="9246"/>
                  </a:lnTo>
                  <a:lnTo>
                    <a:pt x="17644" y="3174"/>
                  </a:lnTo>
                  <a:lnTo>
                    <a:pt x="12681" y="0"/>
                  </a:lnTo>
                  <a:lnTo>
                    <a:pt x="6065" y="5106"/>
                  </a:lnTo>
                  <a:lnTo>
                    <a:pt x="4687" y="2484"/>
                  </a:lnTo>
                  <a:lnTo>
                    <a:pt x="3446" y="4002"/>
                  </a:lnTo>
                  <a:lnTo>
                    <a:pt x="3860" y="6348"/>
                  </a:lnTo>
                  <a:lnTo>
                    <a:pt x="0" y="7728"/>
                  </a:lnTo>
                  <a:lnTo>
                    <a:pt x="965" y="8556"/>
                  </a:lnTo>
                  <a:lnTo>
                    <a:pt x="4411" y="11316"/>
                  </a:lnTo>
                  <a:cubicBezTo>
                    <a:pt x="4411" y="13938"/>
                    <a:pt x="8133" y="16422"/>
                    <a:pt x="8133" y="16422"/>
                  </a:cubicBezTo>
                  <a:lnTo>
                    <a:pt x="9373" y="20010"/>
                  </a:lnTo>
                  <a:lnTo>
                    <a:pt x="11717" y="16284"/>
                  </a:lnTo>
                  <a:lnTo>
                    <a:pt x="9925" y="13524"/>
                  </a:lnTo>
                  <a:cubicBezTo>
                    <a:pt x="7719" y="12696"/>
                    <a:pt x="4687" y="8556"/>
                    <a:pt x="8546" y="5520"/>
                  </a:cubicBezTo>
                  <a:cubicBezTo>
                    <a:pt x="12406" y="2346"/>
                    <a:pt x="16265" y="5520"/>
                    <a:pt x="16265" y="5520"/>
                  </a:cubicBezTo>
                  <a:lnTo>
                    <a:pt x="16265" y="9660"/>
                  </a:lnTo>
                  <a:lnTo>
                    <a:pt x="18195" y="11868"/>
                  </a:lnTo>
                  <a:lnTo>
                    <a:pt x="18609" y="15732"/>
                  </a:lnTo>
                  <a:lnTo>
                    <a:pt x="20814" y="22770"/>
                  </a:lnTo>
                  <a:lnTo>
                    <a:pt x="17506" y="30498"/>
                  </a:lnTo>
                  <a:lnTo>
                    <a:pt x="18471" y="34638"/>
                  </a:lnTo>
                  <a:lnTo>
                    <a:pt x="17644" y="38364"/>
                  </a:lnTo>
                  <a:lnTo>
                    <a:pt x="16265" y="41538"/>
                  </a:lnTo>
                  <a:lnTo>
                    <a:pt x="18884" y="46783"/>
                  </a:lnTo>
                  <a:lnTo>
                    <a:pt x="18884" y="48991"/>
                  </a:lnTo>
                  <a:lnTo>
                    <a:pt x="20401" y="50371"/>
                  </a:lnTo>
                  <a:lnTo>
                    <a:pt x="21917" y="58099"/>
                  </a:lnTo>
                  <a:lnTo>
                    <a:pt x="21917" y="53959"/>
                  </a:lnTo>
                  <a:lnTo>
                    <a:pt x="25225" y="51751"/>
                  </a:lnTo>
                  <a:lnTo>
                    <a:pt x="21641" y="50371"/>
                  </a:lnTo>
                  <a:lnTo>
                    <a:pt x="18057" y="41538"/>
                  </a:lnTo>
                  <a:lnTo>
                    <a:pt x="19849" y="36846"/>
                  </a:lnTo>
                  <a:lnTo>
                    <a:pt x="21365" y="41538"/>
                  </a:lnTo>
                  <a:lnTo>
                    <a:pt x="25087" y="44299"/>
                  </a:lnTo>
                  <a:lnTo>
                    <a:pt x="25087" y="40710"/>
                  </a:lnTo>
                  <a:lnTo>
                    <a:pt x="22882" y="40710"/>
                  </a:lnTo>
                  <a:lnTo>
                    <a:pt x="20263" y="343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7" name="Freeform 419">
              <a:extLst>
                <a:ext uri="{FF2B5EF4-FFF2-40B4-BE49-F238E27FC236}">
                  <a16:creationId xmlns:a16="http://schemas.microsoft.com/office/drawing/2014/main" id="{28B4725A-716E-1CE2-997B-046E3BF60382}"/>
                </a:ext>
              </a:extLst>
            </p:cNvPr>
            <p:cNvSpPr/>
            <p:nvPr/>
          </p:nvSpPr>
          <p:spPr>
            <a:xfrm>
              <a:off x="5703540" y="3021879"/>
              <a:ext cx="3032" cy="8418"/>
            </a:xfrm>
            <a:custGeom>
              <a:avLst/>
              <a:gdLst>
                <a:gd name="connsiteX0" fmla="*/ 0 w 3032"/>
                <a:gd name="connsiteY0" fmla="*/ 8418 h 8418"/>
                <a:gd name="connsiteX1" fmla="*/ 2068 w 3032"/>
                <a:gd name="connsiteY1" fmla="*/ 8418 h 8418"/>
                <a:gd name="connsiteX2" fmla="*/ 2068 w 3032"/>
                <a:gd name="connsiteY2" fmla="*/ 4278 h 8418"/>
                <a:gd name="connsiteX3" fmla="*/ 3033 w 3032"/>
                <a:gd name="connsiteY3" fmla="*/ 0 h 8418"/>
                <a:gd name="connsiteX4" fmla="*/ 1516 w 3032"/>
                <a:gd name="connsiteY4" fmla="*/ 0 h 8418"/>
                <a:gd name="connsiteX5" fmla="*/ 0 w 3032"/>
                <a:gd name="connsiteY5" fmla="*/ 8418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 h="8418">
                  <a:moveTo>
                    <a:pt x="0" y="8418"/>
                  </a:moveTo>
                  <a:lnTo>
                    <a:pt x="2068" y="8418"/>
                  </a:lnTo>
                  <a:lnTo>
                    <a:pt x="2068" y="4278"/>
                  </a:lnTo>
                  <a:lnTo>
                    <a:pt x="3033" y="0"/>
                  </a:lnTo>
                  <a:lnTo>
                    <a:pt x="1516" y="0"/>
                  </a:lnTo>
                  <a:lnTo>
                    <a:pt x="0" y="84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8" name="Freeform 420">
              <a:extLst>
                <a:ext uri="{FF2B5EF4-FFF2-40B4-BE49-F238E27FC236}">
                  <a16:creationId xmlns:a16="http://schemas.microsoft.com/office/drawing/2014/main" id="{D4441D9C-524F-FCB8-8021-672CB2943EF5}"/>
                </a:ext>
              </a:extLst>
            </p:cNvPr>
            <p:cNvSpPr/>
            <p:nvPr/>
          </p:nvSpPr>
          <p:spPr>
            <a:xfrm>
              <a:off x="5615184" y="3175828"/>
              <a:ext cx="65565" cy="79411"/>
            </a:xfrm>
            <a:custGeom>
              <a:avLst/>
              <a:gdLst>
                <a:gd name="connsiteX0" fmla="*/ 64786 w 65565"/>
                <a:gd name="connsiteY0" fmla="*/ 337 h 79411"/>
                <a:gd name="connsiteX1" fmla="*/ 59548 w 65565"/>
                <a:gd name="connsiteY1" fmla="*/ 3097 h 79411"/>
                <a:gd name="connsiteX2" fmla="*/ 57756 w 65565"/>
                <a:gd name="connsiteY2" fmla="*/ 8341 h 79411"/>
                <a:gd name="connsiteX3" fmla="*/ 46039 w 65565"/>
                <a:gd name="connsiteY3" fmla="*/ 37183 h 79411"/>
                <a:gd name="connsiteX4" fmla="*/ 42455 w 65565"/>
                <a:gd name="connsiteY4" fmla="*/ 39667 h 79411"/>
                <a:gd name="connsiteX5" fmla="*/ 37906 w 65565"/>
                <a:gd name="connsiteY5" fmla="*/ 44635 h 79411"/>
                <a:gd name="connsiteX6" fmla="*/ 31290 w 65565"/>
                <a:gd name="connsiteY6" fmla="*/ 51673 h 79411"/>
                <a:gd name="connsiteX7" fmla="*/ 32806 w 65565"/>
                <a:gd name="connsiteY7" fmla="*/ 50293 h 79411"/>
                <a:gd name="connsiteX8" fmla="*/ 37631 w 65565"/>
                <a:gd name="connsiteY8" fmla="*/ 47671 h 79411"/>
                <a:gd name="connsiteX9" fmla="*/ 41215 w 65565"/>
                <a:gd name="connsiteY9" fmla="*/ 45325 h 79411"/>
                <a:gd name="connsiteX10" fmla="*/ 39423 w 65565"/>
                <a:gd name="connsiteY10" fmla="*/ 49189 h 79411"/>
                <a:gd name="connsiteX11" fmla="*/ 36804 w 65565"/>
                <a:gd name="connsiteY11" fmla="*/ 51121 h 79411"/>
                <a:gd name="connsiteX12" fmla="*/ 32806 w 65565"/>
                <a:gd name="connsiteY12" fmla="*/ 52363 h 79411"/>
                <a:gd name="connsiteX13" fmla="*/ 30739 w 65565"/>
                <a:gd name="connsiteY13" fmla="*/ 54985 h 79411"/>
                <a:gd name="connsiteX14" fmla="*/ 27155 w 65565"/>
                <a:gd name="connsiteY14" fmla="*/ 59677 h 79411"/>
                <a:gd name="connsiteX15" fmla="*/ 21090 w 65565"/>
                <a:gd name="connsiteY15" fmla="*/ 63265 h 79411"/>
                <a:gd name="connsiteX16" fmla="*/ 8271 w 65565"/>
                <a:gd name="connsiteY16" fmla="*/ 72649 h 79411"/>
                <a:gd name="connsiteX17" fmla="*/ 0 w 65565"/>
                <a:gd name="connsiteY17" fmla="*/ 75824 h 79411"/>
                <a:gd name="connsiteX18" fmla="*/ 8271 w 65565"/>
                <a:gd name="connsiteY18" fmla="*/ 79412 h 79411"/>
                <a:gd name="connsiteX19" fmla="*/ 21641 w 65565"/>
                <a:gd name="connsiteY19" fmla="*/ 74306 h 79411"/>
                <a:gd name="connsiteX20" fmla="*/ 24812 w 65565"/>
                <a:gd name="connsiteY20" fmla="*/ 70442 h 79411"/>
                <a:gd name="connsiteX21" fmla="*/ 31428 w 65565"/>
                <a:gd name="connsiteY21" fmla="*/ 63817 h 79411"/>
                <a:gd name="connsiteX22" fmla="*/ 42042 w 65565"/>
                <a:gd name="connsiteY22" fmla="*/ 56503 h 79411"/>
                <a:gd name="connsiteX23" fmla="*/ 47555 w 65565"/>
                <a:gd name="connsiteY23" fmla="*/ 51811 h 79411"/>
                <a:gd name="connsiteX24" fmla="*/ 52242 w 65565"/>
                <a:gd name="connsiteY24" fmla="*/ 47257 h 79411"/>
                <a:gd name="connsiteX25" fmla="*/ 54448 w 65565"/>
                <a:gd name="connsiteY25" fmla="*/ 42565 h 79411"/>
                <a:gd name="connsiteX26" fmla="*/ 50312 w 65565"/>
                <a:gd name="connsiteY26" fmla="*/ 42565 h 79411"/>
                <a:gd name="connsiteX27" fmla="*/ 54861 w 65565"/>
                <a:gd name="connsiteY27" fmla="*/ 36217 h 79411"/>
                <a:gd name="connsiteX28" fmla="*/ 56102 w 65565"/>
                <a:gd name="connsiteY28" fmla="*/ 39805 h 79411"/>
                <a:gd name="connsiteX29" fmla="*/ 60650 w 65565"/>
                <a:gd name="connsiteY29" fmla="*/ 32353 h 79411"/>
                <a:gd name="connsiteX30" fmla="*/ 61753 w 65565"/>
                <a:gd name="connsiteY30" fmla="*/ 21589 h 79411"/>
                <a:gd name="connsiteX31" fmla="*/ 63407 w 65565"/>
                <a:gd name="connsiteY31" fmla="*/ 9859 h 79411"/>
                <a:gd name="connsiteX32" fmla="*/ 64923 w 65565"/>
                <a:gd name="connsiteY32" fmla="*/ 475 h 7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5565" h="79411">
                  <a:moveTo>
                    <a:pt x="64786" y="337"/>
                  </a:moveTo>
                  <a:cubicBezTo>
                    <a:pt x="62856" y="-905"/>
                    <a:pt x="60650" y="1579"/>
                    <a:pt x="59548" y="3097"/>
                  </a:cubicBezTo>
                  <a:cubicBezTo>
                    <a:pt x="58307" y="4615"/>
                    <a:pt x="57756" y="8341"/>
                    <a:pt x="57756" y="8341"/>
                  </a:cubicBezTo>
                  <a:cubicBezTo>
                    <a:pt x="55964" y="13585"/>
                    <a:pt x="46039" y="37183"/>
                    <a:pt x="46039" y="37183"/>
                  </a:cubicBezTo>
                  <a:lnTo>
                    <a:pt x="42455" y="39667"/>
                  </a:lnTo>
                  <a:lnTo>
                    <a:pt x="37906" y="44635"/>
                  </a:lnTo>
                  <a:lnTo>
                    <a:pt x="31290" y="51673"/>
                  </a:lnTo>
                  <a:lnTo>
                    <a:pt x="32806" y="50293"/>
                  </a:lnTo>
                  <a:lnTo>
                    <a:pt x="37631" y="47671"/>
                  </a:lnTo>
                  <a:lnTo>
                    <a:pt x="41215" y="45325"/>
                  </a:lnTo>
                  <a:lnTo>
                    <a:pt x="39423" y="49189"/>
                  </a:lnTo>
                  <a:lnTo>
                    <a:pt x="36804" y="51121"/>
                  </a:lnTo>
                  <a:lnTo>
                    <a:pt x="32806" y="52363"/>
                  </a:lnTo>
                  <a:lnTo>
                    <a:pt x="30739" y="54985"/>
                  </a:lnTo>
                  <a:lnTo>
                    <a:pt x="27155" y="59677"/>
                  </a:lnTo>
                  <a:lnTo>
                    <a:pt x="21090" y="63265"/>
                  </a:lnTo>
                  <a:cubicBezTo>
                    <a:pt x="19298" y="69199"/>
                    <a:pt x="13371" y="72649"/>
                    <a:pt x="8271" y="72649"/>
                  </a:cubicBezTo>
                  <a:cubicBezTo>
                    <a:pt x="3171" y="72649"/>
                    <a:pt x="0" y="75824"/>
                    <a:pt x="0" y="75824"/>
                  </a:cubicBezTo>
                  <a:lnTo>
                    <a:pt x="8271" y="79412"/>
                  </a:lnTo>
                  <a:cubicBezTo>
                    <a:pt x="12544" y="76238"/>
                    <a:pt x="21641" y="74306"/>
                    <a:pt x="21641" y="74306"/>
                  </a:cubicBezTo>
                  <a:lnTo>
                    <a:pt x="24812" y="70442"/>
                  </a:lnTo>
                  <a:cubicBezTo>
                    <a:pt x="26328" y="61471"/>
                    <a:pt x="31428" y="63817"/>
                    <a:pt x="31428" y="63817"/>
                  </a:cubicBezTo>
                  <a:cubicBezTo>
                    <a:pt x="34598" y="58297"/>
                    <a:pt x="42042" y="56503"/>
                    <a:pt x="42042" y="56503"/>
                  </a:cubicBezTo>
                  <a:lnTo>
                    <a:pt x="47555" y="51811"/>
                  </a:lnTo>
                  <a:cubicBezTo>
                    <a:pt x="50312" y="44911"/>
                    <a:pt x="52242" y="47257"/>
                    <a:pt x="52242" y="47257"/>
                  </a:cubicBezTo>
                  <a:cubicBezTo>
                    <a:pt x="55137" y="45739"/>
                    <a:pt x="54448" y="42565"/>
                    <a:pt x="54448" y="42565"/>
                  </a:cubicBezTo>
                  <a:lnTo>
                    <a:pt x="50312" y="42565"/>
                  </a:lnTo>
                  <a:lnTo>
                    <a:pt x="54861" y="36217"/>
                  </a:lnTo>
                  <a:lnTo>
                    <a:pt x="56102" y="39805"/>
                  </a:lnTo>
                  <a:lnTo>
                    <a:pt x="60650" y="32353"/>
                  </a:lnTo>
                  <a:cubicBezTo>
                    <a:pt x="59410" y="24487"/>
                    <a:pt x="61753" y="21589"/>
                    <a:pt x="61753" y="21589"/>
                  </a:cubicBezTo>
                  <a:lnTo>
                    <a:pt x="63407" y="9859"/>
                  </a:lnTo>
                  <a:cubicBezTo>
                    <a:pt x="63407" y="9859"/>
                    <a:pt x="66991" y="1579"/>
                    <a:pt x="64923" y="47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19" name="Freeform 421">
              <a:extLst>
                <a:ext uri="{FF2B5EF4-FFF2-40B4-BE49-F238E27FC236}">
                  <a16:creationId xmlns:a16="http://schemas.microsoft.com/office/drawing/2014/main" id="{E74D4AD3-1F3D-526F-F216-628CA7A01AD3}"/>
                </a:ext>
              </a:extLst>
            </p:cNvPr>
            <p:cNvSpPr/>
            <p:nvPr/>
          </p:nvSpPr>
          <p:spPr>
            <a:xfrm>
              <a:off x="5868475" y="3197279"/>
              <a:ext cx="15085" cy="10488"/>
            </a:xfrm>
            <a:custGeom>
              <a:avLst/>
              <a:gdLst>
                <a:gd name="connsiteX0" fmla="*/ 10675 w 15085"/>
                <a:gd name="connsiteY0" fmla="*/ 0 h 10488"/>
                <a:gd name="connsiteX1" fmla="*/ 5713 w 15085"/>
                <a:gd name="connsiteY1" fmla="*/ 0 h 10488"/>
                <a:gd name="connsiteX2" fmla="*/ 3921 w 15085"/>
                <a:gd name="connsiteY2" fmla="*/ 2070 h 10488"/>
                <a:gd name="connsiteX3" fmla="*/ 199 w 15085"/>
                <a:gd name="connsiteY3" fmla="*/ 5244 h 10488"/>
                <a:gd name="connsiteX4" fmla="*/ 3783 w 15085"/>
                <a:gd name="connsiteY4" fmla="*/ 10488 h 10488"/>
                <a:gd name="connsiteX5" fmla="*/ 4610 w 15085"/>
                <a:gd name="connsiteY5" fmla="*/ 8970 h 10488"/>
                <a:gd name="connsiteX6" fmla="*/ 7642 w 15085"/>
                <a:gd name="connsiteY6" fmla="*/ 8004 h 10488"/>
                <a:gd name="connsiteX7" fmla="*/ 4748 w 15085"/>
                <a:gd name="connsiteY7" fmla="*/ 7176 h 10488"/>
                <a:gd name="connsiteX8" fmla="*/ 4748 w 15085"/>
                <a:gd name="connsiteY8" fmla="*/ 5244 h 10488"/>
                <a:gd name="connsiteX9" fmla="*/ 9435 w 15085"/>
                <a:gd name="connsiteY9" fmla="*/ 3450 h 10488"/>
                <a:gd name="connsiteX10" fmla="*/ 15086 w 15085"/>
                <a:gd name="connsiteY10" fmla="*/ 4416 h 10488"/>
                <a:gd name="connsiteX11" fmla="*/ 12191 w 15085"/>
                <a:gd name="connsiteY11" fmla="*/ 2070 h 10488"/>
                <a:gd name="connsiteX12" fmla="*/ 15086 w 15085"/>
                <a:gd name="connsiteY12" fmla="*/ 0 h 10488"/>
                <a:gd name="connsiteX13" fmla="*/ 10537 w 15085"/>
                <a:gd name="connsiteY13" fmla="*/ 0 h 1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85" h="10488">
                  <a:moveTo>
                    <a:pt x="10675" y="0"/>
                  </a:moveTo>
                  <a:lnTo>
                    <a:pt x="5713" y="0"/>
                  </a:lnTo>
                  <a:lnTo>
                    <a:pt x="3921" y="2070"/>
                  </a:lnTo>
                  <a:cubicBezTo>
                    <a:pt x="3921" y="2070"/>
                    <a:pt x="-1042" y="1518"/>
                    <a:pt x="199" y="5244"/>
                  </a:cubicBezTo>
                  <a:cubicBezTo>
                    <a:pt x="1440" y="8970"/>
                    <a:pt x="3783" y="10488"/>
                    <a:pt x="3783" y="10488"/>
                  </a:cubicBezTo>
                  <a:lnTo>
                    <a:pt x="4610" y="8970"/>
                  </a:lnTo>
                  <a:lnTo>
                    <a:pt x="7642" y="8004"/>
                  </a:lnTo>
                  <a:lnTo>
                    <a:pt x="4748" y="7176"/>
                  </a:lnTo>
                  <a:lnTo>
                    <a:pt x="4748" y="5244"/>
                  </a:lnTo>
                  <a:cubicBezTo>
                    <a:pt x="4748" y="5244"/>
                    <a:pt x="5161" y="1932"/>
                    <a:pt x="9435" y="3450"/>
                  </a:cubicBezTo>
                  <a:lnTo>
                    <a:pt x="15086" y="4416"/>
                  </a:lnTo>
                  <a:lnTo>
                    <a:pt x="12191" y="2070"/>
                  </a:lnTo>
                  <a:lnTo>
                    <a:pt x="15086" y="0"/>
                  </a:lnTo>
                  <a:lnTo>
                    <a:pt x="1053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0" name="Freeform 422">
              <a:extLst>
                <a:ext uri="{FF2B5EF4-FFF2-40B4-BE49-F238E27FC236}">
                  <a16:creationId xmlns:a16="http://schemas.microsoft.com/office/drawing/2014/main" id="{8938C483-5B25-9330-E668-0EDD9B4BCF3F}"/>
                </a:ext>
              </a:extLst>
            </p:cNvPr>
            <p:cNvSpPr/>
            <p:nvPr/>
          </p:nvSpPr>
          <p:spPr>
            <a:xfrm>
              <a:off x="5675420" y="2729315"/>
              <a:ext cx="4273" cy="6486"/>
            </a:xfrm>
            <a:custGeom>
              <a:avLst/>
              <a:gdLst>
                <a:gd name="connsiteX0" fmla="*/ 2895 w 4273"/>
                <a:gd name="connsiteY0" fmla="*/ 3312 h 6486"/>
                <a:gd name="connsiteX1" fmla="*/ 4273 w 4273"/>
                <a:gd name="connsiteY1" fmla="*/ 3312 h 6486"/>
                <a:gd name="connsiteX2" fmla="*/ 4273 w 4273"/>
                <a:gd name="connsiteY2" fmla="*/ 0 h 6486"/>
                <a:gd name="connsiteX3" fmla="*/ 1378 w 4273"/>
                <a:gd name="connsiteY3" fmla="*/ 0 h 6486"/>
                <a:gd name="connsiteX4" fmla="*/ 0 w 4273"/>
                <a:gd name="connsiteY4" fmla="*/ 4554 h 6486"/>
                <a:gd name="connsiteX5" fmla="*/ 3308 w 4273"/>
                <a:gd name="connsiteY5" fmla="*/ 6486 h 6486"/>
                <a:gd name="connsiteX6" fmla="*/ 2895 w 4273"/>
                <a:gd name="connsiteY6" fmla="*/ 3312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3" h="6486">
                  <a:moveTo>
                    <a:pt x="2895" y="3312"/>
                  </a:moveTo>
                  <a:lnTo>
                    <a:pt x="4273" y="3312"/>
                  </a:lnTo>
                  <a:lnTo>
                    <a:pt x="4273" y="0"/>
                  </a:lnTo>
                  <a:lnTo>
                    <a:pt x="1378" y="0"/>
                  </a:lnTo>
                  <a:lnTo>
                    <a:pt x="0" y="4554"/>
                  </a:lnTo>
                  <a:lnTo>
                    <a:pt x="3308" y="6486"/>
                  </a:lnTo>
                  <a:lnTo>
                    <a:pt x="2895"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1" name="Freeform 423">
              <a:extLst>
                <a:ext uri="{FF2B5EF4-FFF2-40B4-BE49-F238E27FC236}">
                  <a16:creationId xmlns:a16="http://schemas.microsoft.com/office/drawing/2014/main" id="{6382DC0F-6B9B-73CE-C40B-9786B1B99B01}"/>
                </a:ext>
              </a:extLst>
            </p:cNvPr>
            <p:cNvSpPr/>
            <p:nvPr/>
          </p:nvSpPr>
          <p:spPr>
            <a:xfrm>
              <a:off x="5949174" y="3264624"/>
              <a:ext cx="31979" cy="38226"/>
            </a:xfrm>
            <a:custGeom>
              <a:avLst/>
              <a:gdLst>
                <a:gd name="connsiteX0" fmla="*/ 1516 w 31979"/>
                <a:gd name="connsiteY0" fmla="*/ 38226 h 38226"/>
                <a:gd name="connsiteX1" fmla="*/ 3033 w 31979"/>
                <a:gd name="connsiteY1" fmla="*/ 36708 h 38226"/>
                <a:gd name="connsiteX2" fmla="*/ 7581 w 31979"/>
                <a:gd name="connsiteY2" fmla="*/ 35466 h 38226"/>
                <a:gd name="connsiteX3" fmla="*/ 14611 w 31979"/>
                <a:gd name="connsiteY3" fmla="*/ 28842 h 38226"/>
                <a:gd name="connsiteX4" fmla="*/ 15852 w 31979"/>
                <a:gd name="connsiteY4" fmla="*/ 25668 h 38226"/>
                <a:gd name="connsiteX5" fmla="*/ 19160 w 31979"/>
                <a:gd name="connsiteY5" fmla="*/ 23874 h 38226"/>
                <a:gd name="connsiteX6" fmla="*/ 20952 w 31979"/>
                <a:gd name="connsiteY6" fmla="*/ 20562 h 38226"/>
                <a:gd name="connsiteX7" fmla="*/ 19160 w 31979"/>
                <a:gd name="connsiteY7" fmla="*/ 18768 h 38226"/>
                <a:gd name="connsiteX8" fmla="*/ 19160 w 31979"/>
                <a:gd name="connsiteY8" fmla="*/ 16284 h 38226"/>
                <a:gd name="connsiteX9" fmla="*/ 22468 w 31979"/>
                <a:gd name="connsiteY9" fmla="*/ 12696 h 38226"/>
                <a:gd name="connsiteX10" fmla="*/ 25914 w 31979"/>
                <a:gd name="connsiteY10" fmla="*/ 9936 h 38226"/>
                <a:gd name="connsiteX11" fmla="*/ 24260 w 31979"/>
                <a:gd name="connsiteY11" fmla="*/ 6486 h 38226"/>
                <a:gd name="connsiteX12" fmla="*/ 25914 w 31979"/>
                <a:gd name="connsiteY12" fmla="*/ 4692 h 38226"/>
                <a:gd name="connsiteX13" fmla="*/ 31979 w 31979"/>
                <a:gd name="connsiteY13" fmla="*/ 3312 h 38226"/>
                <a:gd name="connsiteX14" fmla="*/ 31979 w 31979"/>
                <a:gd name="connsiteY14" fmla="*/ 0 h 38226"/>
                <a:gd name="connsiteX15" fmla="*/ 29222 w 31979"/>
                <a:gd name="connsiteY15" fmla="*/ 2346 h 38226"/>
                <a:gd name="connsiteX16" fmla="*/ 25914 w 31979"/>
                <a:gd name="connsiteY16" fmla="*/ 2898 h 38226"/>
                <a:gd name="connsiteX17" fmla="*/ 22744 w 31979"/>
                <a:gd name="connsiteY17" fmla="*/ 6486 h 38226"/>
                <a:gd name="connsiteX18" fmla="*/ 23295 w 31979"/>
                <a:gd name="connsiteY18" fmla="*/ 9936 h 38226"/>
                <a:gd name="connsiteX19" fmla="*/ 19160 w 31979"/>
                <a:gd name="connsiteY19" fmla="*/ 14352 h 38226"/>
                <a:gd name="connsiteX20" fmla="*/ 17506 w 31979"/>
                <a:gd name="connsiteY20" fmla="*/ 17388 h 38226"/>
                <a:gd name="connsiteX21" fmla="*/ 19160 w 31979"/>
                <a:gd name="connsiteY21" fmla="*/ 20976 h 38226"/>
                <a:gd name="connsiteX22" fmla="*/ 17368 w 31979"/>
                <a:gd name="connsiteY22" fmla="*/ 22908 h 38226"/>
                <a:gd name="connsiteX23" fmla="*/ 14060 w 31979"/>
                <a:gd name="connsiteY23" fmla="*/ 24564 h 38226"/>
                <a:gd name="connsiteX24" fmla="*/ 12957 w 31979"/>
                <a:gd name="connsiteY24" fmla="*/ 28704 h 38226"/>
                <a:gd name="connsiteX25" fmla="*/ 7168 w 31979"/>
                <a:gd name="connsiteY25" fmla="*/ 34086 h 38226"/>
                <a:gd name="connsiteX26" fmla="*/ 2068 w 31979"/>
                <a:gd name="connsiteY26" fmla="*/ 34776 h 38226"/>
                <a:gd name="connsiteX27" fmla="*/ 0 w 31979"/>
                <a:gd name="connsiteY27" fmla="*/ 37260 h 38226"/>
                <a:gd name="connsiteX28" fmla="*/ 1516 w 31979"/>
                <a:gd name="connsiteY28" fmla="*/ 38226 h 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979" h="38226">
                  <a:moveTo>
                    <a:pt x="1516" y="38226"/>
                  </a:moveTo>
                  <a:lnTo>
                    <a:pt x="3033" y="36708"/>
                  </a:lnTo>
                  <a:lnTo>
                    <a:pt x="7581" y="35466"/>
                  </a:lnTo>
                  <a:lnTo>
                    <a:pt x="14611" y="28842"/>
                  </a:lnTo>
                  <a:lnTo>
                    <a:pt x="15852" y="25668"/>
                  </a:lnTo>
                  <a:lnTo>
                    <a:pt x="19160" y="23874"/>
                  </a:lnTo>
                  <a:lnTo>
                    <a:pt x="20952" y="20562"/>
                  </a:lnTo>
                  <a:lnTo>
                    <a:pt x="19160" y="18768"/>
                  </a:lnTo>
                  <a:lnTo>
                    <a:pt x="19160" y="16284"/>
                  </a:lnTo>
                  <a:lnTo>
                    <a:pt x="22468" y="12696"/>
                  </a:lnTo>
                  <a:lnTo>
                    <a:pt x="25914" y="9936"/>
                  </a:lnTo>
                  <a:lnTo>
                    <a:pt x="24260" y="6486"/>
                  </a:lnTo>
                  <a:lnTo>
                    <a:pt x="25914" y="4692"/>
                  </a:lnTo>
                  <a:lnTo>
                    <a:pt x="31979" y="3312"/>
                  </a:lnTo>
                  <a:lnTo>
                    <a:pt x="31979" y="0"/>
                  </a:lnTo>
                  <a:lnTo>
                    <a:pt x="29222" y="2346"/>
                  </a:lnTo>
                  <a:lnTo>
                    <a:pt x="25914" y="2898"/>
                  </a:lnTo>
                  <a:lnTo>
                    <a:pt x="22744" y="6486"/>
                  </a:lnTo>
                  <a:lnTo>
                    <a:pt x="23295" y="9936"/>
                  </a:lnTo>
                  <a:lnTo>
                    <a:pt x="19160" y="14352"/>
                  </a:lnTo>
                  <a:lnTo>
                    <a:pt x="17506" y="17388"/>
                  </a:lnTo>
                  <a:lnTo>
                    <a:pt x="19160" y="20976"/>
                  </a:lnTo>
                  <a:lnTo>
                    <a:pt x="17368" y="22908"/>
                  </a:lnTo>
                  <a:lnTo>
                    <a:pt x="14060" y="24564"/>
                  </a:lnTo>
                  <a:lnTo>
                    <a:pt x="12957" y="28704"/>
                  </a:lnTo>
                  <a:lnTo>
                    <a:pt x="7168" y="34086"/>
                  </a:lnTo>
                  <a:lnTo>
                    <a:pt x="2068" y="34776"/>
                  </a:lnTo>
                  <a:lnTo>
                    <a:pt x="0" y="37260"/>
                  </a:lnTo>
                  <a:lnTo>
                    <a:pt x="1516" y="382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2" name="Freeform 424">
              <a:extLst>
                <a:ext uri="{FF2B5EF4-FFF2-40B4-BE49-F238E27FC236}">
                  <a16:creationId xmlns:a16="http://schemas.microsoft.com/office/drawing/2014/main" id="{468699AC-2F19-ABF6-956F-41D52E212552}"/>
                </a:ext>
              </a:extLst>
            </p:cNvPr>
            <p:cNvSpPr/>
            <p:nvPr/>
          </p:nvSpPr>
          <p:spPr>
            <a:xfrm>
              <a:off x="5898724" y="3271110"/>
              <a:ext cx="7443" cy="3450"/>
            </a:xfrm>
            <a:custGeom>
              <a:avLst/>
              <a:gdLst>
                <a:gd name="connsiteX0" fmla="*/ 2206 w 7443"/>
                <a:gd name="connsiteY0" fmla="*/ 0 h 3450"/>
                <a:gd name="connsiteX1" fmla="*/ 0 w 7443"/>
                <a:gd name="connsiteY1" fmla="*/ 0 h 3450"/>
                <a:gd name="connsiteX2" fmla="*/ 0 w 7443"/>
                <a:gd name="connsiteY2" fmla="*/ 3450 h 3450"/>
                <a:gd name="connsiteX3" fmla="*/ 7443 w 7443"/>
                <a:gd name="connsiteY3" fmla="*/ 3450 h 3450"/>
                <a:gd name="connsiteX4" fmla="*/ 7443 w 7443"/>
                <a:gd name="connsiteY4" fmla="*/ 690 h 3450"/>
                <a:gd name="connsiteX5" fmla="*/ 2206 w 7443"/>
                <a:gd name="connsiteY5" fmla="*/ 1794 h 3450"/>
                <a:gd name="connsiteX6" fmla="*/ 2206 w 7443"/>
                <a:gd name="connsiteY6" fmla="*/ 0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3" h="3450">
                  <a:moveTo>
                    <a:pt x="2206" y="0"/>
                  </a:moveTo>
                  <a:lnTo>
                    <a:pt x="0" y="0"/>
                  </a:lnTo>
                  <a:lnTo>
                    <a:pt x="0" y="3450"/>
                  </a:lnTo>
                  <a:lnTo>
                    <a:pt x="7443" y="3450"/>
                  </a:lnTo>
                  <a:lnTo>
                    <a:pt x="7443" y="690"/>
                  </a:lnTo>
                  <a:lnTo>
                    <a:pt x="2206" y="1794"/>
                  </a:lnTo>
                  <a:lnTo>
                    <a:pt x="220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3" name="Freeform 425">
              <a:extLst>
                <a:ext uri="{FF2B5EF4-FFF2-40B4-BE49-F238E27FC236}">
                  <a16:creationId xmlns:a16="http://schemas.microsoft.com/office/drawing/2014/main" id="{B904B56D-2C90-D17A-FC22-E07FBCA3CF66}"/>
                </a:ext>
              </a:extLst>
            </p:cNvPr>
            <p:cNvSpPr/>
            <p:nvPr/>
          </p:nvSpPr>
          <p:spPr>
            <a:xfrm>
              <a:off x="5965025" y="3243786"/>
              <a:ext cx="3308" cy="3864"/>
            </a:xfrm>
            <a:custGeom>
              <a:avLst/>
              <a:gdLst>
                <a:gd name="connsiteX0" fmla="*/ 3308 w 3308"/>
                <a:gd name="connsiteY0" fmla="*/ 0 h 3864"/>
                <a:gd name="connsiteX1" fmla="*/ 0 w 3308"/>
                <a:gd name="connsiteY1" fmla="*/ 0 h 3864"/>
                <a:gd name="connsiteX2" fmla="*/ 0 w 3308"/>
                <a:gd name="connsiteY2" fmla="*/ 3864 h 3864"/>
                <a:gd name="connsiteX3" fmla="*/ 3308 w 3308"/>
                <a:gd name="connsiteY3" fmla="*/ 2208 h 3864"/>
                <a:gd name="connsiteX4" fmla="*/ 3308 w 3308"/>
                <a:gd name="connsiteY4" fmla="*/ 0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864">
                  <a:moveTo>
                    <a:pt x="3308" y="0"/>
                  </a:moveTo>
                  <a:lnTo>
                    <a:pt x="0" y="0"/>
                  </a:lnTo>
                  <a:lnTo>
                    <a:pt x="0" y="3864"/>
                  </a:lnTo>
                  <a:lnTo>
                    <a:pt x="3308" y="2208"/>
                  </a:lnTo>
                  <a:lnTo>
                    <a:pt x="330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4" name="Freeform 426">
              <a:extLst>
                <a:ext uri="{FF2B5EF4-FFF2-40B4-BE49-F238E27FC236}">
                  <a16:creationId xmlns:a16="http://schemas.microsoft.com/office/drawing/2014/main" id="{16D7C6AB-ED47-35FC-DFFF-F950362221CD}"/>
                </a:ext>
              </a:extLst>
            </p:cNvPr>
            <p:cNvSpPr/>
            <p:nvPr/>
          </p:nvSpPr>
          <p:spPr>
            <a:xfrm>
              <a:off x="5997556" y="3240612"/>
              <a:ext cx="5651" cy="7038"/>
            </a:xfrm>
            <a:custGeom>
              <a:avLst/>
              <a:gdLst>
                <a:gd name="connsiteX0" fmla="*/ 5652 w 5651"/>
                <a:gd name="connsiteY0" fmla="*/ 1242 h 7038"/>
                <a:gd name="connsiteX1" fmla="*/ 4411 w 5651"/>
                <a:gd name="connsiteY1" fmla="*/ 0 h 7038"/>
                <a:gd name="connsiteX2" fmla="*/ 0 w 5651"/>
                <a:gd name="connsiteY2" fmla="*/ 5106 h 7038"/>
                <a:gd name="connsiteX3" fmla="*/ 1654 w 5651"/>
                <a:gd name="connsiteY3" fmla="*/ 7038 h 7038"/>
                <a:gd name="connsiteX4" fmla="*/ 5652 w 5651"/>
                <a:gd name="connsiteY4" fmla="*/ 1242 h 7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7038">
                  <a:moveTo>
                    <a:pt x="5652" y="1242"/>
                  </a:moveTo>
                  <a:lnTo>
                    <a:pt x="4411" y="0"/>
                  </a:lnTo>
                  <a:lnTo>
                    <a:pt x="0" y="5106"/>
                  </a:lnTo>
                  <a:lnTo>
                    <a:pt x="1654" y="7038"/>
                  </a:lnTo>
                  <a:lnTo>
                    <a:pt x="5652"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5" name="Freeform 427">
              <a:extLst>
                <a:ext uri="{FF2B5EF4-FFF2-40B4-BE49-F238E27FC236}">
                  <a16:creationId xmlns:a16="http://schemas.microsoft.com/office/drawing/2014/main" id="{CD2B53C1-C275-5816-F670-D96E9EB12B5A}"/>
                </a:ext>
              </a:extLst>
            </p:cNvPr>
            <p:cNvSpPr/>
            <p:nvPr/>
          </p:nvSpPr>
          <p:spPr>
            <a:xfrm>
              <a:off x="3811390" y="3180305"/>
              <a:ext cx="5237" cy="4968"/>
            </a:xfrm>
            <a:custGeom>
              <a:avLst/>
              <a:gdLst>
                <a:gd name="connsiteX0" fmla="*/ 5238 w 5237"/>
                <a:gd name="connsiteY0" fmla="*/ 3588 h 4968"/>
                <a:gd name="connsiteX1" fmla="*/ 1792 w 5237"/>
                <a:gd name="connsiteY1" fmla="*/ 0 h 4968"/>
                <a:gd name="connsiteX2" fmla="*/ 0 w 5237"/>
                <a:gd name="connsiteY2" fmla="*/ 2484 h 4968"/>
                <a:gd name="connsiteX3" fmla="*/ 1792 w 5237"/>
                <a:gd name="connsiteY3" fmla="*/ 4968 h 4968"/>
                <a:gd name="connsiteX4" fmla="*/ 5238 w 5237"/>
                <a:gd name="connsiteY4" fmla="*/ 3588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7" h="4968">
                  <a:moveTo>
                    <a:pt x="5238" y="3588"/>
                  </a:moveTo>
                  <a:lnTo>
                    <a:pt x="1792" y="0"/>
                  </a:lnTo>
                  <a:lnTo>
                    <a:pt x="0" y="2484"/>
                  </a:lnTo>
                  <a:lnTo>
                    <a:pt x="1792" y="4968"/>
                  </a:lnTo>
                  <a:lnTo>
                    <a:pt x="5238"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6" name="Freeform 428">
              <a:extLst>
                <a:ext uri="{FF2B5EF4-FFF2-40B4-BE49-F238E27FC236}">
                  <a16:creationId xmlns:a16="http://schemas.microsoft.com/office/drawing/2014/main" id="{16FFE465-3AD3-A5ED-7C1D-2115F37DC6C4}"/>
                </a:ext>
              </a:extLst>
            </p:cNvPr>
            <p:cNvSpPr/>
            <p:nvPr/>
          </p:nvSpPr>
          <p:spPr>
            <a:xfrm>
              <a:off x="5680107" y="3010425"/>
              <a:ext cx="21089" cy="37536"/>
            </a:xfrm>
            <a:custGeom>
              <a:avLst/>
              <a:gdLst>
                <a:gd name="connsiteX0" fmla="*/ 15163 w 21089"/>
                <a:gd name="connsiteY0" fmla="*/ 13524 h 37536"/>
                <a:gd name="connsiteX1" fmla="*/ 13233 w 21089"/>
                <a:gd name="connsiteY1" fmla="*/ 12696 h 37536"/>
                <a:gd name="connsiteX2" fmla="*/ 13508 w 21089"/>
                <a:gd name="connsiteY2" fmla="*/ 10350 h 37536"/>
                <a:gd name="connsiteX3" fmla="*/ 13508 w 21089"/>
                <a:gd name="connsiteY3" fmla="*/ 4968 h 37536"/>
                <a:gd name="connsiteX4" fmla="*/ 12544 w 21089"/>
                <a:gd name="connsiteY4" fmla="*/ 4692 h 37536"/>
                <a:gd name="connsiteX5" fmla="*/ 11992 w 21089"/>
                <a:gd name="connsiteY5" fmla="*/ 10074 h 37536"/>
                <a:gd name="connsiteX6" fmla="*/ 10476 w 21089"/>
                <a:gd name="connsiteY6" fmla="*/ 11454 h 37536"/>
                <a:gd name="connsiteX7" fmla="*/ 7306 w 21089"/>
                <a:gd name="connsiteY7" fmla="*/ 9246 h 37536"/>
                <a:gd name="connsiteX8" fmla="*/ 6065 w 21089"/>
                <a:gd name="connsiteY8" fmla="*/ 3726 h 37536"/>
                <a:gd name="connsiteX9" fmla="*/ 965 w 21089"/>
                <a:gd name="connsiteY9" fmla="*/ 0 h 37536"/>
                <a:gd name="connsiteX10" fmla="*/ 0 w 21089"/>
                <a:gd name="connsiteY10" fmla="*/ 2484 h 37536"/>
                <a:gd name="connsiteX11" fmla="*/ 4135 w 21089"/>
                <a:gd name="connsiteY11" fmla="*/ 4278 h 37536"/>
                <a:gd name="connsiteX12" fmla="*/ 5100 w 21089"/>
                <a:gd name="connsiteY12" fmla="*/ 11454 h 37536"/>
                <a:gd name="connsiteX13" fmla="*/ 10614 w 21089"/>
                <a:gd name="connsiteY13" fmla="*/ 15594 h 37536"/>
                <a:gd name="connsiteX14" fmla="*/ 13922 w 21089"/>
                <a:gd name="connsiteY14" fmla="*/ 17664 h 37536"/>
                <a:gd name="connsiteX15" fmla="*/ 13922 w 21089"/>
                <a:gd name="connsiteY15" fmla="*/ 21666 h 37536"/>
                <a:gd name="connsiteX16" fmla="*/ 11854 w 21089"/>
                <a:gd name="connsiteY16" fmla="*/ 23598 h 37536"/>
                <a:gd name="connsiteX17" fmla="*/ 13508 w 21089"/>
                <a:gd name="connsiteY17" fmla="*/ 27462 h 37536"/>
                <a:gd name="connsiteX18" fmla="*/ 13508 w 21089"/>
                <a:gd name="connsiteY18" fmla="*/ 32568 h 37536"/>
                <a:gd name="connsiteX19" fmla="*/ 13508 w 21089"/>
                <a:gd name="connsiteY19" fmla="*/ 37536 h 37536"/>
                <a:gd name="connsiteX20" fmla="*/ 15163 w 21089"/>
                <a:gd name="connsiteY20" fmla="*/ 36570 h 37536"/>
                <a:gd name="connsiteX21" fmla="*/ 15163 w 21089"/>
                <a:gd name="connsiteY21" fmla="*/ 31878 h 37536"/>
                <a:gd name="connsiteX22" fmla="*/ 15163 w 21089"/>
                <a:gd name="connsiteY22" fmla="*/ 25668 h 37536"/>
                <a:gd name="connsiteX23" fmla="*/ 16954 w 21089"/>
                <a:gd name="connsiteY23" fmla="*/ 21804 h 37536"/>
                <a:gd name="connsiteX24" fmla="*/ 16954 w 21089"/>
                <a:gd name="connsiteY24" fmla="*/ 17664 h 37536"/>
                <a:gd name="connsiteX25" fmla="*/ 21090 w 21089"/>
                <a:gd name="connsiteY25" fmla="*/ 14766 h 37536"/>
                <a:gd name="connsiteX26" fmla="*/ 21090 w 21089"/>
                <a:gd name="connsiteY26" fmla="*/ 11454 h 37536"/>
                <a:gd name="connsiteX27" fmla="*/ 17368 w 21089"/>
                <a:gd name="connsiteY27" fmla="*/ 13938 h 37536"/>
                <a:gd name="connsiteX28" fmla="*/ 15163 w 21089"/>
                <a:gd name="connsiteY28" fmla="*/ 13524 h 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089" h="37536">
                  <a:moveTo>
                    <a:pt x="15163" y="13524"/>
                  </a:moveTo>
                  <a:lnTo>
                    <a:pt x="13233" y="12696"/>
                  </a:lnTo>
                  <a:lnTo>
                    <a:pt x="13508" y="10350"/>
                  </a:lnTo>
                  <a:lnTo>
                    <a:pt x="13508" y="4968"/>
                  </a:lnTo>
                  <a:lnTo>
                    <a:pt x="12544" y="4692"/>
                  </a:lnTo>
                  <a:lnTo>
                    <a:pt x="11992" y="10074"/>
                  </a:lnTo>
                  <a:lnTo>
                    <a:pt x="10476" y="11454"/>
                  </a:lnTo>
                  <a:lnTo>
                    <a:pt x="7306" y="9246"/>
                  </a:lnTo>
                  <a:lnTo>
                    <a:pt x="6065" y="3726"/>
                  </a:lnTo>
                  <a:lnTo>
                    <a:pt x="965" y="0"/>
                  </a:lnTo>
                  <a:lnTo>
                    <a:pt x="0" y="2484"/>
                  </a:lnTo>
                  <a:lnTo>
                    <a:pt x="4135" y="4278"/>
                  </a:lnTo>
                  <a:lnTo>
                    <a:pt x="5100" y="11454"/>
                  </a:lnTo>
                  <a:lnTo>
                    <a:pt x="10614" y="15594"/>
                  </a:lnTo>
                  <a:lnTo>
                    <a:pt x="13922" y="17664"/>
                  </a:lnTo>
                  <a:lnTo>
                    <a:pt x="13922" y="21666"/>
                  </a:lnTo>
                  <a:lnTo>
                    <a:pt x="11854" y="23598"/>
                  </a:lnTo>
                  <a:lnTo>
                    <a:pt x="13508" y="27462"/>
                  </a:lnTo>
                  <a:lnTo>
                    <a:pt x="13508" y="32568"/>
                  </a:lnTo>
                  <a:lnTo>
                    <a:pt x="13508" y="37536"/>
                  </a:lnTo>
                  <a:lnTo>
                    <a:pt x="15163" y="36570"/>
                  </a:lnTo>
                  <a:lnTo>
                    <a:pt x="15163" y="31878"/>
                  </a:lnTo>
                  <a:lnTo>
                    <a:pt x="15163" y="25668"/>
                  </a:lnTo>
                  <a:lnTo>
                    <a:pt x="16954" y="21804"/>
                  </a:lnTo>
                  <a:lnTo>
                    <a:pt x="16954" y="17664"/>
                  </a:lnTo>
                  <a:lnTo>
                    <a:pt x="21090" y="14766"/>
                  </a:lnTo>
                  <a:lnTo>
                    <a:pt x="21090" y="11454"/>
                  </a:lnTo>
                  <a:lnTo>
                    <a:pt x="17368" y="13938"/>
                  </a:lnTo>
                  <a:lnTo>
                    <a:pt x="15163" y="1352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7" name="Freeform 429">
              <a:extLst>
                <a:ext uri="{FF2B5EF4-FFF2-40B4-BE49-F238E27FC236}">
                  <a16:creationId xmlns:a16="http://schemas.microsoft.com/office/drawing/2014/main" id="{43313DD5-C211-795D-491B-16D48ED38403}"/>
                </a:ext>
              </a:extLst>
            </p:cNvPr>
            <p:cNvSpPr/>
            <p:nvPr/>
          </p:nvSpPr>
          <p:spPr>
            <a:xfrm>
              <a:off x="3809185" y="3230124"/>
              <a:ext cx="2205" cy="7038"/>
            </a:xfrm>
            <a:custGeom>
              <a:avLst/>
              <a:gdLst>
                <a:gd name="connsiteX0" fmla="*/ 0 w 2205"/>
                <a:gd name="connsiteY0" fmla="*/ 1932 h 7038"/>
                <a:gd name="connsiteX1" fmla="*/ 0 w 2205"/>
                <a:gd name="connsiteY1" fmla="*/ 7038 h 7038"/>
                <a:gd name="connsiteX2" fmla="*/ 2205 w 2205"/>
                <a:gd name="connsiteY2" fmla="*/ 7038 h 7038"/>
                <a:gd name="connsiteX3" fmla="*/ 2068 w 2205"/>
                <a:gd name="connsiteY3" fmla="*/ 0 h 7038"/>
                <a:gd name="connsiteX4" fmla="*/ 0 w 2205"/>
                <a:gd name="connsiteY4" fmla="*/ 1932 h 7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 h="7038">
                  <a:moveTo>
                    <a:pt x="0" y="1932"/>
                  </a:moveTo>
                  <a:lnTo>
                    <a:pt x="0" y="7038"/>
                  </a:lnTo>
                  <a:lnTo>
                    <a:pt x="2205" y="7038"/>
                  </a:lnTo>
                  <a:lnTo>
                    <a:pt x="2068" y="0"/>
                  </a:lnTo>
                  <a:lnTo>
                    <a:pt x="0"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8" name="Freeform 430">
              <a:extLst>
                <a:ext uri="{FF2B5EF4-FFF2-40B4-BE49-F238E27FC236}">
                  <a16:creationId xmlns:a16="http://schemas.microsoft.com/office/drawing/2014/main" id="{5F6474BF-087B-289E-3F6D-D753F113822C}"/>
                </a:ext>
              </a:extLst>
            </p:cNvPr>
            <p:cNvSpPr/>
            <p:nvPr/>
          </p:nvSpPr>
          <p:spPr>
            <a:xfrm>
              <a:off x="3848470" y="3346045"/>
              <a:ext cx="5100" cy="3036"/>
            </a:xfrm>
            <a:custGeom>
              <a:avLst/>
              <a:gdLst>
                <a:gd name="connsiteX0" fmla="*/ 5100 w 5100"/>
                <a:gd name="connsiteY0" fmla="*/ 828 h 3036"/>
                <a:gd name="connsiteX1" fmla="*/ 1516 w 5100"/>
                <a:gd name="connsiteY1" fmla="*/ 0 h 3036"/>
                <a:gd name="connsiteX2" fmla="*/ 0 w 5100"/>
                <a:gd name="connsiteY2" fmla="*/ 1932 h 3036"/>
                <a:gd name="connsiteX3" fmla="*/ 1516 w 5100"/>
                <a:gd name="connsiteY3" fmla="*/ 3036 h 3036"/>
                <a:gd name="connsiteX4" fmla="*/ 5100 w 5100"/>
                <a:gd name="connsiteY4" fmla="*/ 828 h 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3036">
                  <a:moveTo>
                    <a:pt x="5100" y="828"/>
                  </a:moveTo>
                  <a:lnTo>
                    <a:pt x="1516" y="0"/>
                  </a:lnTo>
                  <a:lnTo>
                    <a:pt x="0" y="1932"/>
                  </a:lnTo>
                  <a:lnTo>
                    <a:pt x="1516" y="3036"/>
                  </a:lnTo>
                  <a:lnTo>
                    <a:pt x="5100" y="8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29" name="Freeform 431">
              <a:extLst>
                <a:ext uri="{FF2B5EF4-FFF2-40B4-BE49-F238E27FC236}">
                  <a16:creationId xmlns:a16="http://schemas.microsoft.com/office/drawing/2014/main" id="{6B9652B4-2D9B-D2E7-7FF4-C1446CA0EB8B}"/>
                </a:ext>
              </a:extLst>
            </p:cNvPr>
            <p:cNvSpPr/>
            <p:nvPr/>
          </p:nvSpPr>
          <p:spPr>
            <a:xfrm>
              <a:off x="3849986" y="3342595"/>
              <a:ext cx="4962" cy="2622"/>
            </a:xfrm>
            <a:custGeom>
              <a:avLst/>
              <a:gdLst>
                <a:gd name="connsiteX0" fmla="*/ 4962 w 4962"/>
                <a:gd name="connsiteY0" fmla="*/ 0 h 2622"/>
                <a:gd name="connsiteX1" fmla="*/ 0 w 4962"/>
                <a:gd name="connsiteY1" fmla="*/ 0 h 2622"/>
                <a:gd name="connsiteX2" fmla="*/ 1241 w 4962"/>
                <a:gd name="connsiteY2" fmla="*/ 2622 h 2622"/>
                <a:gd name="connsiteX3" fmla="*/ 4962 w 4962"/>
                <a:gd name="connsiteY3" fmla="*/ 0 h 2622"/>
              </a:gdLst>
              <a:ahLst/>
              <a:cxnLst>
                <a:cxn ang="0">
                  <a:pos x="connsiteX0" y="connsiteY0"/>
                </a:cxn>
                <a:cxn ang="0">
                  <a:pos x="connsiteX1" y="connsiteY1"/>
                </a:cxn>
                <a:cxn ang="0">
                  <a:pos x="connsiteX2" y="connsiteY2"/>
                </a:cxn>
                <a:cxn ang="0">
                  <a:pos x="connsiteX3" y="connsiteY3"/>
                </a:cxn>
              </a:cxnLst>
              <a:rect l="l" t="t" r="r" b="b"/>
              <a:pathLst>
                <a:path w="4962" h="2622">
                  <a:moveTo>
                    <a:pt x="4962" y="0"/>
                  </a:moveTo>
                  <a:lnTo>
                    <a:pt x="0" y="0"/>
                  </a:lnTo>
                  <a:lnTo>
                    <a:pt x="1241" y="2622"/>
                  </a:lnTo>
                  <a:lnTo>
                    <a:pt x="496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0" name="Freeform 432">
              <a:extLst>
                <a:ext uri="{FF2B5EF4-FFF2-40B4-BE49-F238E27FC236}">
                  <a16:creationId xmlns:a16="http://schemas.microsoft.com/office/drawing/2014/main" id="{D47F6B80-1AE4-0433-9262-277219439582}"/>
                </a:ext>
              </a:extLst>
            </p:cNvPr>
            <p:cNvSpPr/>
            <p:nvPr/>
          </p:nvSpPr>
          <p:spPr>
            <a:xfrm>
              <a:off x="3801604" y="3230124"/>
              <a:ext cx="3446" cy="4968"/>
            </a:xfrm>
            <a:custGeom>
              <a:avLst/>
              <a:gdLst>
                <a:gd name="connsiteX0" fmla="*/ 0 w 3446"/>
                <a:gd name="connsiteY0" fmla="*/ 2484 h 4968"/>
                <a:gd name="connsiteX1" fmla="*/ 1792 w 3446"/>
                <a:gd name="connsiteY1" fmla="*/ 4968 h 4968"/>
                <a:gd name="connsiteX2" fmla="*/ 3446 w 3446"/>
                <a:gd name="connsiteY2" fmla="*/ 2622 h 4968"/>
                <a:gd name="connsiteX3" fmla="*/ 1792 w 3446"/>
                <a:gd name="connsiteY3" fmla="*/ 0 h 4968"/>
                <a:gd name="connsiteX4" fmla="*/ 0 w 3446"/>
                <a:gd name="connsiteY4" fmla="*/ 2484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4968">
                  <a:moveTo>
                    <a:pt x="0" y="2484"/>
                  </a:moveTo>
                  <a:lnTo>
                    <a:pt x="1792" y="4968"/>
                  </a:lnTo>
                  <a:lnTo>
                    <a:pt x="3446" y="2622"/>
                  </a:lnTo>
                  <a:lnTo>
                    <a:pt x="1792" y="0"/>
                  </a:lnTo>
                  <a:lnTo>
                    <a:pt x="0"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1" name="Freeform 433">
              <a:extLst>
                <a:ext uri="{FF2B5EF4-FFF2-40B4-BE49-F238E27FC236}">
                  <a16:creationId xmlns:a16="http://schemas.microsoft.com/office/drawing/2014/main" id="{175DD78F-1271-9B31-7FE8-BE1711FF6192}"/>
                </a:ext>
              </a:extLst>
            </p:cNvPr>
            <p:cNvSpPr/>
            <p:nvPr/>
          </p:nvSpPr>
          <p:spPr>
            <a:xfrm>
              <a:off x="2982687" y="2848963"/>
              <a:ext cx="3446" cy="4692"/>
            </a:xfrm>
            <a:custGeom>
              <a:avLst/>
              <a:gdLst>
                <a:gd name="connsiteX0" fmla="*/ 0 w 3446"/>
                <a:gd name="connsiteY0" fmla="*/ 2208 h 4692"/>
                <a:gd name="connsiteX1" fmla="*/ 3446 w 3446"/>
                <a:gd name="connsiteY1" fmla="*/ 4692 h 4692"/>
                <a:gd name="connsiteX2" fmla="*/ 3446 w 3446"/>
                <a:gd name="connsiteY2" fmla="*/ 2346 h 4692"/>
                <a:gd name="connsiteX3" fmla="*/ 1516 w 3446"/>
                <a:gd name="connsiteY3" fmla="*/ 0 h 4692"/>
                <a:gd name="connsiteX4" fmla="*/ 0 w 3446"/>
                <a:gd name="connsiteY4" fmla="*/ 2208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4692">
                  <a:moveTo>
                    <a:pt x="0" y="2208"/>
                  </a:moveTo>
                  <a:lnTo>
                    <a:pt x="3446" y="4692"/>
                  </a:lnTo>
                  <a:lnTo>
                    <a:pt x="3446" y="2346"/>
                  </a:lnTo>
                  <a:lnTo>
                    <a:pt x="1516" y="0"/>
                  </a:lnTo>
                  <a:lnTo>
                    <a:pt x="0"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2" name="Freeform 434">
              <a:extLst>
                <a:ext uri="{FF2B5EF4-FFF2-40B4-BE49-F238E27FC236}">
                  <a16:creationId xmlns:a16="http://schemas.microsoft.com/office/drawing/2014/main" id="{B9EB0176-9102-02A1-62DB-C00414AD678F}"/>
                </a:ext>
              </a:extLst>
            </p:cNvPr>
            <p:cNvSpPr/>
            <p:nvPr/>
          </p:nvSpPr>
          <p:spPr>
            <a:xfrm>
              <a:off x="2966009" y="2841097"/>
              <a:ext cx="2894" cy="5106"/>
            </a:xfrm>
            <a:custGeom>
              <a:avLst/>
              <a:gdLst>
                <a:gd name="connsiteX0" fmla="*/ 0 w 2894"/>
                <a:gd name="connsiteY0" fmla="*/ 1518 h 5106"/>
                <a:gd name="connsiteX1" fmla="*/ 965 w 2894"/>
                <a:gd name="connsiteY1" fmla="*/ 5106 h 5106"/>
                <a:gd name="connsiteX2" fmla="*/ 2895 w 2894"/>
                <a:gd name="connsiteY2" fmla="*/ 2622 h 5106"/>
                <a:gd name="connsiteX3" fmla="*/ 0 w 2894"/>
                <a:gd name="connsiteY3" fmla="*/ 0 h 5106"/>
                <a:gd name="connsiteX4" fmla="*/ 0 w 2894"/>
                <a:gd name="connsiteY4" fmla="*/ 1518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5106">
                  <a:moveTo>
                    <a:pt x="0" y="1518"/>
                  </a:moveTo>
                  <a:lnTo>
                    <a:pt x="965" y="5106"/>
                  </a:lnTo>
                  <a:lnTo>
                    <a:pt x="2895" y="2622"/>
                  </a:lnTo>
                  <a:lnTo>
                    <a:pt x="0" y="0"/>
                  </a:lnTo>
                  <a:lnTo>
                    <a:pt x="0" y="15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3" name="Freeform 435">
              <a:extLst>
                <a:ext uri="{FF2B5EF4-FFF2-40B4-BE49-F238E27FC236}">
                  <a16:creationId xmlns:a16="http://schemas.microsoft.com/office/drawing/2014/main" id="{566F5388-85B0-D3E5-2FE7-4452EA34BCC3}"/>
                </a:ext>
              </a:extLst>
            </p:cNvPr>
            <p:cNvSpPr/>
            <p:nvPr/>
          </p:nvSpPr>
          <p:spPr>
            <a:xfrm>
              <a:off x="2973176" y="3066177"/>
              <a:ext cx="11854" cy="4692"/>
            </a:xfrm>
            <a:custGeom>
              <a:avLst/>
              <a:gdLst>
                <a:gd name="connsiteX0" fmla="*/ 0 w 11854"/>
                <a:gd name="connsiteY0" fmla="*/ 0 h 4692"/>
                <a:gd name="connsiteX1" fmla="*/ 1654 w 11854"/>
                <a:gd name="connsiteY1" fmla="*/ 3588 h 4692"/>
                <a:gd name="connsiteX2" fmla="*/ 6892 w 11854"/>
                <a:gd name="connsiteY2" fmla="*/ 3588 h 4692"/>
                <a:gd name="connsiteX3" fmla="*/ 11854 w 11854"/>
                <a:gd name="connsiteY3" fmla="*/ 4692 h 4692"/>
                <a:gd name="connsiteX4" fmla="*/ 11854 w 11854"/>
                <a:gd name="connsiteY4" fmla="*/ 2760 h 4692"/>
                <a:gd name="connsiteX5" fmla="*/ 6065 w 11854"/>
                <a:gd name="connsiteY5" fmla="*/ 966 h 4692"/>
                <a:gd name="connsiteX6" fmla="*/ 0 w 11854"/>
                <a:gd name="connsiteY6" fmla="*/ 0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54" h="4692">
                  <a:moveTo>
                    <a:pt x="0" y="0"/>
                  </a:moveTo>
                  <a:lnTo>
                    <a:pt x="1654" y="3588"/>
                  </a:lnTo>
                  <a:lnTo>
                    <a:pt x="6892" y="3588"/>
                  </a:lnTo>
                  <a:lnTo>
                    <a:pt x="11854" y="4692"/>
                  </a:lnTo>
                  <a:lnTo>
                    <a:pt x="11854" y="2760"/>
                  </a:lnTo>
                  <a:lnTo>
                    <a:pt x="6065" y="966"/>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4" name="Freeform 436">
              <a:extLst>
                <a:ext uri="{FF2B5EF4-FFF2-40B4-BE49-F238E27FC236}">
                  <a16:creationId xmlns:a16="http://schemas.microsoft.com/office/drawing/2014/main" id="{1E1E7B8D-9370-CDBE-5577-5EA3F753AC3B}"/>
                </a:ext>
              </a:extLst>
            </p:cNvPr>
            <p:cNvSpPr/>
            <p:nvPr/>
          </p:nvSpPr>
          <p:spPr>
            <a:xfrm>
              <a:off x="5458596" y="2880013"/>
              <a:ext cx="35562" cy="8970"/>
            </a:xfrm>
            <a:custGeom>
              <a:avLst/>
              <a:gdLst>
                <a:gd name="connsiteX0" fmla="*/ 30876 w 35562"/>
                <a:gd name="connsiteY0" fmla="*/ 0 h 8970"/>
                <a:gd name="connsiteX1" fmla="*/ 26328 w 35562"/>
                <a:gd name="connsiteY1" fmla="*/ 2622 h 8970"/>
                <a:gd name="connsiteX2" fmla="*/ 21365 w 35562"/>
                <a:gd name="connsiteY2" fmla="*/ 1656 h 8970"/>
                <a:gd name="connsiteX3" fmla="*/ 17781 w 35562"/>
                <a:gd name="connsiteY3" fmla="*/ 4416 h 8970"/>
                <a:gd name="connsiteX4" fmla="*/ 12406 w 35562"/>
                <a:gd name="connsiteY4" fmla="*/ 5244 h 8970"/>
                <a:gd name="connsiteX5" fmla="*/ 10062 w 35562"/>
                <a:gd name="connsiteY5" fmla="*/ 5244 h 8970"/>
                <a:gd name="connsiteX6" fmla="*/ 0 w 35562"/>
                <a:gd name="connsiteY6" fmla="*/ 5244 h 8970"/>
                <a:gd name="connsiteX7" fmla="*/ 2343 w 35562"/>
                <a:gd name="connsiteY7" fmla="*/ 7176 h 8970"/>
                <a:gd name="connsiteX8" fmla="*/ 7306 w 35562"/>
                <a:gd name="connsiteY8" fmla="*/ 8970 h 8970"/>
                <a:gd name="connsiteX9" fmla="*/ 11854 w 35562"/>
                <a:gd name="connsiteY9" fmla="*/ 8970 h 8970"/>
                <a:gd name="connsiteX10" fmla="*/ 15162 w 35562"/>
                <a:gd name="connsiteY10" fmla="*/ 7176 h 8970"/>
                <a:gd name="connsiteX11" fmla="*/ 18333 w 35562"/>
                <a:gd name="connsiteY11" fmla="*/ 7176 h 8970"/>
                <a:gd name="connsiteX12" fmla="*/ 22192 w 35562"/>
                <a:gd name="connsiteY12" fmla="*/ 4002 h 8970"/>
                <a:gd name="connsiteX13" fmla="*/ 35563 w 35562"/>
                <a:gd name="connsiteY13" fmla="*/ 4002 h 8970"/>
                <a:gd name="connsiteX14" fmla="*/ 35563 w 35562"/>
                <a:gd name="connsiteY14" fmla="*/ 1656 h 8970"/>
                <a:gd name="connsiteX15" fmla="*/ 31703 w 35562"/>
                <a:gd name="connsiteY15" fmla="*/ 1656 h 8970"/>
                <a:gd name="connsiteX16" fmla="*/ 30876 w 35562"/>
                <a:gd name="connsiteY16" fmla="*/ 138 h 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62" h="8970">
                  <a:moveTo>
                    <a:pt x="30876" y="0"/>
                  </a:moveTo>
                  <a:lnTo>
                    <a:pt x="26328" y="2622"/>
                  </a:lnTo>
                  <a:lnTo>
                    <a:pt x="21365" y="1656"/>
                  </a:lnTo>
                  <a:lnTo>
                    <a:pt x="17781" y="4416"/>
                  </a:lnTo>
                  <a:lnTo>
                    <a:pt x="12406" y="5244"/>
                  </a:lnTo>
                  <a:lnTo>
                    <a:pt x="10062" y="5244"/>
                  </a:lnTo>
                  <a:cubicBezTo>
                    <a:pt x="6478" y="2622"/>
                    <a:pt x="0" y="5244"/>
                    <a:pt x="0" y="5244"/>
                  </a:cubicBezTo>
                  <a:lnTo>
                    <a:pt x="2343" y="7176"/>
                  </a:lnTo>
                  <a:cubicBezTo>
                    <a:pt x="7030" y="3588"/>
                    <a:pt x="7306" y="8970"/>
                    <a:pt x="7306" y="8970"/>
                  </a:cubicBezTo>
                  <a:lnTo>
                    <a:pt x="11854" y="8970"/>
                  </a:lnTo>
                  <a:lnTo>
                    <a:pt x="15162" y="7176"/>
                  </a:lnTo>
                  <a:lnTo>
                    <a:pt x="18333" y="7176"/>
                  </a:lnTo>
                  <a:lnTo>
                    <a:pt x="22192" y="4002"/>
                  </a:lnTo>
                  <a:lnTo>
                    <a:pt x="35563" y="4002"/>
                  </a:lnTo>
                  <a:lnTo>
                    <a:pt x="35563" y="1656"/>
                  </a:lnTo>
                  <a:lnTo>
                    <a:pt x="31703" y="1656"/>
                  </a:lnTo>
                  <a:cubicBezTo>
                    <a:pt x="31703" y="1656"/>
                    <a:pt x="30876" y="138"/>
                    <a:pt x="30876"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5" name="Freeform 437">
              <a:extLst>
                <a:ext uri="{FF2B5EF4-FFF2-40B4-BE49-F238E27FC236}">
                  <a16:creationId xmlns:a16="http://schemas.microsoft.com/office/drawing/2014/main" id="{30EDA3F7-DAF2-69FB-BC75-B1B19AD0FCF0}"/>
                </a:ext>
              </a:extLst>
            </p:cNvPr>
            <p:cNvSpPr/>
            <p:nvPr/>
          </p:nvSpPr>
          <p:spPr>
            <a:xfrm>
              <a:off x="5506556" y="2917550"/>
              <a:ext cx="5521" cy="19320"/>
            </a:xfrm>
            <a:custGeom>
              <a:avLst/>
              <a:gdLst>
                <a:gd name="connsiteX0" fmla="*/ 1524 w 5521"/>
                <a:gd name="connsiteY0" fmla="*/ 138 h 19320"/>
                <a:gd name="connsiteX1" fmla="*/ 1524 w 5521"/>
                <a:gd name="connsiteY1" fmla="*/ 5244 h 19320"/>
                <a:gd name="connsiteX2" fmla="*/ 8 w 5521"/>
                <a:gd name="connsiteY2" fmla="*/ 9798 h 19320"/>
                <a:gd name="connsiteX3" fmla="*/ 1524 w 5521"/>
                <a:gd name="connsiteY3" fmla="*/ 14076 h 19320"/>
                <a:gd name="connsiteX4" fmla="*/ 3316 w 5521"/>
                <a:gd name="connsiteY4" fmla="*/ 19320 h 19320"/>
                <a:gd name="connsiteX5" fmla="*/ 5522 w 5521"/>
                <a:gd name="connsiteY5" fmla="*/ 19320 h 19320"/>
                <a:gd name="connsiteX6" fmla="*/ 3316 w 5521"/>
                <a:gd name="connsiteY6" fmla="*/ 12696 h 19320"/>
                <a:gd name="connsiteX7" fmla="*/ 2489 w 5521"/>
                <a:gd name="connsiteY7" fmla="*/ 10074 h 19320"/>
                <a:gd name="connsiteX8" fmla="*/ 3316 w 5521"/>
                <a:gd name="connsiteY8" fmla="*/ 4968 h 19320"/>
                <a:gd name="connsiteX9" fmla="*/ 1524 w 5521"/>
                <a:gd name="connsiteY9" fmla="*/ 0 h 19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1" h="19320">
                  <a:moveTo>
                    <a:pt x="1524" y="138"/>
                  </a:moveTo>
                  <a:lnTo>
                    <a:pt x="1524" y="5244"/>
                  </a:lnTo>
                  <a:cubicBezTo>
                    <a:pt x="1524" y="5244"/>
                    <a:pt x="146" y="9522"/>
                    <a:pt x="8" y="9798"/>
                  </a:cubicBezTo>
                  <a:cubicBezTo>
                    <a:pt x="-130" y="9936"/>
                    <a:pt x="1524" y="14076"/>
                    <a:pt x="1524" y="14076"/>
                  </a:cubicBezTo>
                  <a:lnTo>
                    <a:pt x="3316" y="19320"/>
                  </a:lnTo>
                  <a:lnTo>
                    <a:pt x="5522" y="19320"/>
                  </a:lnTo>
                  <a:lnTo>
                    <a:pt x="3316" y="12696"/>
                  </a:lnTo>
                  <a:lnTo>
                    <a:pt x="2489" y="10074"/>
                  </a:lnTo>
                  <a:lnTo>
                    <a:pt x="3316" y="4968"/>
                  </a:lnTo>
                  <a:lnTo>
                    <a:pt x="152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6" name="Freeform 438">
              <a:extLst>
                <a:ext uri="{FF2B5EF4-FFF2-40B4-BE49-F238E27FC236}">
                  <a16:creationId xmlns:a16="http://schemas.microsoft.com/office/drawing/2014/main" id="{C455A0DA-E5CB-243A-07C9-FD26041003C9}"/>
                </a:ext>
              </a:extLst>
            </p:cNvPr>
            <p:cNvSpPr/>
            <p:nvPr/>
          </p:nvSpPr>
          <p:spPr>
            <a:xfrm>
              <a:off x="5360591" y="2800248"/>
              <a:ext cx="4135" cy="4002"/>
            </a:xfrm>
            <a:custGeom>
              <a:avLst/>
              <a:gdLst>
                <a:gd name="connsiteX0" fmla="*/ 1103 w 4135"/>
                <a:gd name="connsiteY0" fmla="*/ 4002 h 4002"/>
                <a:gd name="connsiteX1" fmla="*/ 4135 w 4135"/>
                <a:gd name="connsiteY1" fmla="*/ 0 h 4002"/>
                <a:gd name="connsiteX2" fmla="*/ 0 w 4135"/>
                <a:gd name="connsiteY2" fmla="*/ 2070 h 4002"/>
                <a:gd name="connsiteX3" fmla="*/ 1103 w 4135"/>
                <a:gd name="connsiteY3" fmla="*/ 4002 h 4002"/>
              </a:gdLst>
              <a:ahLst/>
              <a:cxnLst>
                <a:cxn ang="0">
                  <a:pos x="connsiteX0" y="connsiteY0"/>
                </a:cxn>
                <a:cxn ang="0">
                  <a:pos x="connsiteX1" y="connsiteY1"/>
                </a:cxn>
                <a:cxn ang="0">
                  <a:pos x="connsiteX2" y="connsiteY2"/>
                </a:cxn>
                <a:cxn ang="0">
                  <a:pos x="connsiteX3" y="connsiteY3"/>
                </a:cxn>
              </a:cxnLst>
              <a:rect l="l" t="t" r="r" b="b"/>
              <a:pathLst>
                <a:path w="4135" h="4002">
                  <a:moveTo>
                    <a:pt x="1103" y="4002"/>
                  </a:moveTo>
                  <a:lnTo>
                    <a:pt x="4135" y="0"/>
                  </a:lnTo>
                  <a:lnTo>
                    <a:pt x="0" y="2070"/>
                  </a:lnTo>
                  <a:lnTo>
                    <a:pt x="1103" y="400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7" name="Freeform 439">
              <a:extLst>
                <a:ext uri="{FF2B5EF4-FFF2-40B4-BE49-F238E27FC236}">
                  <a16:creationId xmlns:a16="http://schemas.microsoft.com/office/drawing/2014/main" id="{E3A04EC4-0EA0-6034-FC5E-0C12B793C9DB}"/>
                </a:ext>
              </a:extLst>
            </p:cNvPr>
            <p:cNvSpPr/>
            <p:nvPr/>
          </p:nvSpPr>
          <p:spPr>
            <a:xfrm>
              <a:off x="5528344" y="2720759"/>
              <a:ext cx="3032" cy="5382"/>
            </a:xfrm>
            <a:custGeom>
              <a:avLst/>
              <a:gdLst>
                <a:gd name="connsiteX0" fmla="*/ 3033 w 3032"/>
                <a:gd name="connsiteY0" fmla="*/ 0 h 5382"/>
                <a:gd name="connsiteX1" fmla="*/ 1516 w 3032"/>
                <a:gd name="connsiteY1" fmla="*/ 0 h 5382"/>
                <a:gd name="connsiteX2" fmla="*/ 1516 w 3032"/>
                <a:gd name="connsiteY2" fmla="*/ 2622 h 5382"/>
                <a:gd name="connsiteX3" fmla="*/ 0 w 3032"/>
                <a:gd name="connsiteY3" fmla="*/ 3450 h 5382"/>
                <a:gd name="connsiteX4" fmla="*/ 0 w 3032"/>
                <a:gd name="connsiteY4" fmla="*/ 5382 h 5382"/>
                <a:gd name="connsiteX5" fmla="*/ 3033 w 3032"/>
                <a:gd name="connsiteY5" fmla="*/ 3450 h 5382"/>
                <a:gd name="connsiteX6" fmla="*/ 3033 w 3032"/>
                <a:gd name="connsiteY6" fmla="*/ 0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2" h="5382">
                  <a:moveTo>
                    <a:pt x="3033" y="0"/>
                  </a:moveTo>
                  <a:lnTo>
                    <a:pt x="1516" y="0"/>
                  </a:lnTo>
                  <a:lnTo>
                    <a:pt x="1516" y="2622"/>
                  </a:lnTo>
                  <a:lnTo>
                    <a:pt x="0" y="3450"/>
                  </a:lnTo>
                  <a:lnTo>
                    <a:pt x="0" y="5382"/>
                  </a:lnTo>
                  <a:lnTo>
                    <a:pt x="3033" y="3450"/>
                  </a:lnTo>
                  <a:lnTo>
                    <a:pt x="303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8" name="Freeform 440">
              <a:extLst>
                <a:ext uri="{FF2B5EF4-FFF2-40B4-BE49-F238E27FC236}">
                  <a16:creationId xmlns:a16="http://schemas.microsoft.com/office/drawing/2014/main" id="{4103A61A-4BB9-2D96-C1AB-331C0678B486}"/>
                </a:ext>
              </a:extLst>
            </p:cNvPr>
            <p:cNvSpPr/>
            <p:nvPr/>
          </p:nvSpPr>
          <p:spPr>
            <a:xfrm>
              <a:off x="5373548" y="2824812"/>
              <a:ext cx="6478" cy="3864"/>
            </a:xfrm>
            <a:custGeom>
              <a:avLst/>
              <a:gdLst>
                <a:gd name="connsiteX0" fmla="*/ 6479 w 6478"/>
                <a:gd name="connsiteY0" fmla="*/ 2070 h 3864"/>
                <a:gd name="connsiteX1" fmla="*/ 0 w 6478"/>
                <a:gd name="connsiteY1" fmla="*/ 0 h 3864"/>
                <a:gd name="connsiteX2" fmla="*/ 0 w 6478"/>
                <a:gd name="connsiteY2" fmla="*/ 2070 h 3864"/>
                <a:gd name="connsiteX3" fmla="*/ 5376 w 6478"/>
                <a:gd name="connsiteY3" fmla="*/ 3864 h 3864"/>
                <a:gd name="connsiteX4" fmla="*/ 6479 w 6478"/>
                <a:gd name="connsiteY4" fmla="*/ 2070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8" h="3864">
                  <a:moveTo>
                    <a:pt x="6479" y="2070"/>
                  </a:moveTo>
                  <a:lnTo>
                    <a:pt x="0" y="0"/>
                  </a:lnTo>
                  <a:lnTo>
                    <a:pt x="0" y="2070"/>
                  </a:lnTo>
                  <a:lnTo>
                    <a:pt x="5376" y="3864"/>
                  </a:lnTo>
                  <a:lnTo>
                    <a:pt x="6479"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39" name="Freeform 441">
              <a:extLst>
                <a:ext uri="{FF2B5EF4-FFF2-40B4-BE49-F238E27FC236}">
                  <a16:creationId xmlns:a16="http://schemas.microsoft.com/office/drawing/2014/main" id="{248276BE-6729-8D51-DD06-5A04685D25F8}"/>
                </a:ext>
              </a:extLst>
            </p:cNvPr>
            <p:cNvSpPr/>
            <p:nvPr/>
          </p:nvSpPr>
          <p:spPr>
            <a:xfrm>
              <a:off x="5373548" y="3194657"/>
              <a:ext cx="20400" cy="17250"/>
            </a:xfrm>
            <a:custGeom>
              <a:avLst/>
              <a:gdLst>
                <a:gd name="connsiteX0" fmla="*/ 10200 w 20400"/>
                <a:gd name="connsiteY0" fmla="*/ 6348 h 17250"/>
                <a:gd name="connsiteX1" fmla="*/ 4273 w 20400"/>
                <a:gd name="connsiteY1" fmla="*/ 9660 h 17250"/>
                <a:gd name="connsiteX2" fmla="*/ 1930 w 20400"/>
                <a:gd name="connsiteY2" fmla="*/ 12558 h 17250"/>
                <a:gd name="connsiteX3" fmla="*/ 0 w 20400"/>
                <a:gd name="connsiteY3" fmla="*/ 13938 h 17250"/>
                <a:gd name="connsiteX4" fmla="*/ 0 w 20400"/>
                <a:gd name="connsiteY4" fmla="*/ 17250 h 17250"/>
                <a:gd name="connsiteX5" fmla="*/ 2068 w 20400"/>
                <a:gd name="connsiteY5" fmla="*/ 14904 h 17250"/>
                <a:gd name="connsiteX6" fmla="*/ 4687 w 20400"/>
                <a:gd name="connsiteY6" fmla="*/ 12006 h 17250"/>
                <a:gd name="connsiteX7" fmla="*/ 11579 w 20400"/>
                <a:gd name="connsiteY7" fmla="*/ 7452 h 17250"/>
                <a:gd name="connsiteX8" fmla="*/ 20401 w 20400"/>
                <a:gd name="connsiteY8" fmla="*/ 0 h 17250"/>
                <a:gd name="connsiteX9" fmla="*/ 16265 w 20400"/>
                <a:gd name="connsiteY9" fmla="*/ 0 h 17250"/>
                <a:gd name="connsiteX10" fmla="*/ 10200 w 20400"/>
                <a:gd name="connsiteY10" fmla="*/ 6348 h 1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00" h="17250">
                  <a:moveTo>
                    <a:pt x="10200" y="6348"/>
                  </a:moveTo>
                  <a:lnTo>
                    <a:pt x="4273" y="9660"/>
                  </a:lnTo>
                  <a:lnTo>
                    <a:pt x="1930" y="12558"/>
                  </a:lnTo>
                  <a:lnTo>
                    <a:pt x="0" y="13938"/>
                  </a:lnTo>
                  <a:lnTo>
                    <a:pt x="0" y="17250"/>
                  </a:lnTo>
                  <a:lnTo>
                    <a:pt x="2068" y="14904"/>
                  </a:lnTo>
                  <a:lnTo>
                    <a:pt x="4687" y="12006"/>
                  </a:lnTo>
                  <a:lnTo>
                    <a:pt x="11579" y="7452"/>
                  </a:lnTo>
                  <a:lnTo>
                    <a:pt x="20401" y="0"/>
                  </a:lnTo>
                  <a:lnTo>
                    <a:pt x="16265" y="0"/>
                  </a:lnTo>
                  <a:lnTo>
                    <a:pt x="10200" y="634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0" name="Freeform 442">
              <a:extLst>
                <a:ext uri="{FF2B5EF4-FFF2-40B4-BE49-F238E27FC236}">
                  <a16:creationId xmlns:a16="http://schemas.microsoft.com/office/drawing/2014/main" id="{5B3039F8-5C56-FC77-885C-51AC1CAF4C87}"/>
                </a:ext>
              </a:extLst>
            </p:cNvPr>
            <p:cNvSpPr/>
            <p:nvPr/>
          </p:nvSpPr>
          <p:spPr>
            <a:xfrm>
              <a:off x="5414900" y="2924726"/>
              <a:ext cx="4135" cy="4140"/>
            </a:xfrm>
            <a:custGeom>
              <a:avLst/>
              <a:gdLst>
                <a:gd name="connsiteX0" fmla="*/ 1930 w 4135"/>
                <a:gd name="connsiteY0" fmla="*/ 4140 h 4140"/>
                <a:gd name="connsiteX1" fmla="*/ 4135 w 4135"/>
                <a:gd name="connsiteY1" fmla="*/ 4140 h 4140"/>
                <a:gd name="connsiteX2" fmla="*/ 4135 w 4135"/>
                <a:gd name="connsiteY2" fmla="*/ 0 h 4140"/>
                <a:gd name="connsiteX3" fmla="*/ 0 w 4135"/>
                <a:gd name="connsiteY3" fmla="*/ 2208 h 4140"/>
                <a:gd name="connsiteX4" fmla="*/ 1930 w 4135"/>
                <a:gd name="connsiteY4" fmla="*/ 414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4140">
                  <a:moveTo>
                    <a:pt x="1930" y="4140"/>
                  </a:moveTo>
                  <a:lnTo>
                    <a:pt x="4135" y="4140"/>
                  </a:lnTo>
                  <a:lnTo>
                    <a:pt x="4135" y="0"/>
                  </a:lnTo>
                  <a:lnTo>
                    <a:pt x="0" y="2208"/>
                  </a:lnTo>
                  <a:lnTo>
                    <a:pt x="1930"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1" name="Freeform 443">
              <a:extLst>
                <a:ext uri="{FF2B5EF4-FFF2-40B4-BE49-F238E27FC236}">
                  <a16:creationId xmlns:a16="http://schemas.microsoft.com/office/drawing/2014/main" id="{ADD7921B-2C48-4F46-7E10-81F2250CCA5E}"/>
                </a:ext>
              </a:extLst>
            </p:cNvPr>
            <p:cNvSpPr/>
            <p:nvPr/>
          </p:nvSpPr>
          <p:spPr>
            <a:xfrm>
              <a:off x="5462317" y="2870629"/>
              <a:ext cx="18470" cy="4692"/>
            </a:xfrm>
            <a:custGeom>
              <a:avLst/>
              <a:gdLst>
                <a:gd name="connsiteX0" fmla="*/ 3446 w 18470"/>
                <a:gd name="connsiteY0" fmla="*/ 3312 h 4692"/>
                <a:gd name="connsiteX1" fmla="*/ 9649 w 18470"/>
                <a:gd name="connsiteY1" fmla="*/ 4692 h 4692"/>
                <a:gd name="connsiteX2" fmla="*/ 14060 w 18470"/>
                <a:gd name="connsiteY2" fmla="*/ 3450 h 4692"/>
                <a:gd name="connsiteX3" fmla="*/ 18471 w 18470"/>
                <a:gd name="connsiteY3" fmla="*/ 2070 h 4692"/>
                <a:gd name="connsiteX4" fmla="*/ 16541 w 18470"/>
                <a:gd name="connsiteY4" fmla="*/ 966 h 4692"/>
                <a:gd name="connsiteX5" fmla="*/ 11992 w 18470"/>
                <a:gd name="connsiteY5" fmla="*/ 2346 h 4692"/>
                <a:gd name="connsiteX6" fmla="*/ 7306 w 18470"/>
                <a:gd name="connsiteY6" fmla="*/ 2070 h 4692"/>
                <a:gd name="connsiteX7" fmla="*/ 6892 w 18470"/>
                <a:gd name="connsiteY7" fmla="*/ 0 h 4692"/>
                <a:gd name="connsiteX8" fmla="*/ 0 w 18470"/>
                <a:gd name="connsiteY8" fmla="*/ 0 h 4692"/>
                <a:gd name="connsiteX9" fmla="*/ 3446 w 18470"/>
                <a:gd name="connsiteY9" fmla="*/ 3312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70" h="4692">
                  <a:moveTo>
                    <a:pt x="3446" y="3312"/>
                  </a:moveTo>
                  <a:lnTo>
                    <a:pt x="9649" y="4692"/>
                  </a:lnTo>
                  <a:lnTo>
                    <a:pt x="14060" y="3450"/>
                  </a:lnTo>
                  <a:lnTo>
                    <a:pt x="18471" y="2070"/>
                  </a:lnTo>
                  <a:lnTo>
                    <a:pt x="16541" y="966"/>
                  </a:lnTo>
                  <a:lnTo>
                    <a:pt x="11992" y="2346"/>
                  </a:lnTo>
                  <a:lnTo>
                    <a:pt x="7306" y="2070"/>
                  </a:lnTo>
                  <a:lnTo>
                    <a:pt x="6892" y="0"/>
                  </a:lnTo>
                  <a:lnTo>
                    <a:pt x="0" y="0"/>
                  </a:lnTo>
                  <a:lnTo>
                    <a:pt x="3446"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2" name="Freeform 444">
              <a:extLst>
                <a:ext uri="{FF2B5EF4-FFF2-40B4-BE49-F238E27FC236}">
                  <a16:creationId xmlns:a16="http://schemas.microsoft.com/office/drawing/2014/main" id="{1FF5FA05-7278-56F0-1BCB-CC559F0CB9DC}"/>
                </a:ext>
              </a:extLst>
            </p:cNvPr>
            <p:cNvSpPr/>
            <p:nvPr/>
          </p:nvSpPr>
          <p:spPr>
            <a:xfrm>
              <a:off x="5463696" y="2854897"/>
              <a:ext cx="10889" cy="4416"/>
            </a:xfrm>
            <a:custGeom>
              <a:avLst/>
              <a:gdLst>
                <a:gd name="connsiteX0" fmla="*/ 10889 w 10889"/>
                <a:gd name="connsiteY0" fmla="*/ 1794 h 4416"/>
                <a:gd name="connsiteX1" fmla="*/ 2068 w 10889"/>
                <a:gd name="connsiteY1" fmla="*/ 0 h 4416"/>
                <a:gd name="connsiteX2" fmla="*/ 0 w 10889"/>
                <a:gd name="connsiteY2" fmla="*/ 1794 h 4416"/>
                <a:gd name="connsiteX3" fmla="*/ 10889 w 10889"/>
                <a:gd name="connsiteY3" fmla="*/ 4416 h 4416"/>
                <a:gd name="connsiteX4" fmla="*/ 10889 w 10889"/>
                <a:gd name="connsiteY4" fmla="*/ 1794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9" h="4416">
                  <a:moveTo>
                    <a:pt x="10889" y="1794"/>
                  </a:moveTo>
                  <a:lnTo>
                    <a:pt x="2068" y="0"/>
                  </a:lnTo>
                  <a:lnTo>
                    <a:pt x="0" y="1794"/>
                  </a:lnTo>
                  <a:lnTo>
                    <a:pt x="10889" y="4416"/>
                  </a:lnTo>
                  <a:lnTo>
                    <a:pt x="10889"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3" name="Freeform 445">
              <a:extLst>
                <a:ext uri="{FF2B5EF4-FFF2-40B4-BE49-F238E27FC236}">
                  <a16:creationId xmlns:a16="http://schemas.microsoft.com/office/drawing/2014/main" id="{186B8A20-0478-63F8-CA34-60A49EB892DF}"/>
                </a:ext>
              </a:extLst>
            </p:cNvPr>
            <p:cNvSpPr/>
            <p:nvPr/>
          </p:nvSpPr>
          <p:spPr>
            <a:xfrm>
              <a:off x="4954096" y="3304092"/>
              <a:ext cx="14059" cy="14904"/>
            </a:xfrm>
            <a:custGeom>
              <a:avLst/>
              <a:gdLst>
                <a:gd name="connsiteX0" fmla="*/ 7443 w 14059"/>
                <a:gd name="connsiteY0" fmla="*/ 9798 h 14904"/>
                <a:gd name="connsiteX1" fmla="*/ 3584 w 14059"/>
                <a:gd name="connsiteY1" fmla="*/ 12420 h 14904"/>
                <a:gd name="connsiteX2" fmla="*/ 3584 w 14059"/>
                <a:gd name="connsiteY2" fmla="*/ 9798 h 14904"/>
                <a:gd name="connsiteX3" fmla="*/ 0 w 14059"/>
                <a:gd name="connsiteY3" fmla="*/ 14904 h 14904"/>
                <a:gd name="connsiteX4" fmla="*/ 4687 w 14059"/>
                <a:gd name="connsiteY4" fmla="*/ 14904 h 14904"/>
                <a:gd name="connsiteX5" fmla="*/ 6065 w 14059"/>
                <a:gd name="connsiteY5" fmla="*/ 13386 h 14904"/>
                <a:gd name="connsiteX6" fmla="*/ 11303 w 14059"/>
                <a:gd name="connsiteY6" fmla="*/ 6486 h 14904"/>
                <a:gd name="connsiteX7" fmla="*/ 14060 w 14059"/>
                <a:gd name="connsiteY7" fmla="*/ 0 h 14904"/>
                <a:gd name="connsiteX8" fmla="*/ 7443 w 14059"/>
                <a:gd name="connsiteY8" fmla="*/ 9798 h 1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59" h="14904">
                  <a:moveTo>
                    <a:pt x="7443" y="9798"/>
                  </a:moveTo>
                  <a:lnTo>
                    <a:pt x="3584" y="12420"/>
                  </a:lnTo>
                  <a:lnTo>
                    <a:pt x="3584" y="9798"/>
                  </a:lnTo>
                  <a:lnTo>
                    <a:pt x="0" y="14904"/>
                  </a:lnTo>
                  <a:lnTo>
                    <a:pt x="4687" y="14904"/>
                  </a:lnTo>
                  <a:lnTo>
                    <a:pt x="6065" y="13386"/>
                  </a:lnTo>
                  <a:cubicBezTo>
                    <a:pt x="6065" y="13386"/>
                    <a:pt x="11165" y="11178"/>
                    <a:pt x="11303" y="6486"/>
                  </a:cubicBezTo>
                  <a:cubicBezTo>
                    <a:pt x="11303" y="6486"/>
                    <a:pt x="12544" y="1242"/>
                    <a:pt x="14060" y="0"/>
                  </a:cubicBezTo>
                  <a:cubicBezTo>
                    <a:pt x="14060" y="0"/>
                    <a:pt x="7443" y="3174"/>
                    <a:pt x="7443" y="97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4" name="Freeform 446">
              <a:extLst>
                <a:ext uri="{FF2B5EF4-FFF2-40B4-BE49-F238E27FC236}">
                  <a16:creationId xmlns:a16="http://schemas.microsoft.com/office/drawing/2014/main" id="{E8334A60-3765-A50B-78FC-872615C0C1F9}"/>
                </a:ext>
              </a:extLst>
            </p:cNvPr>
            <p:cNvSpPr/>
            <p:nvPr/>
          </p:nvSpPr>
          <p:spPr>
            <a:xfrm>
              <a:off x="5447431" y="2918102"/>
              <a:ext cx="19987" cy="5658"/>
            </a:xfrm>
            <a:custGeom>
              <a:avLst/>
              <a:gdLst>
                <a:gd name="connsiteX0" fmla="*/ 11441 w 19987"/>
                <a:gd name="connsiteY0" fmla="*/ 2898 h 5658"/>
                <a:gd name="connsiteX1" fmla="*/ 7719 w 19987"/>
                <a:gd name="connsiteY1" fmla="*/ 2898 h 5658"/>
                <a:gd name="connsiteX2" fmla="*/ 6754 w 19987"/>
                <a:gd name="connsiteY2" fmla="*/ 0 h 5658"/>
                <a:gd name="connsiteX3" fmla="*/ 0 w 19987"/>
                <a:gd name="connsiteY3" fmla="*/ 5658 h 5658"/>
                <a:gd name="connsiteX4" fmla="*/ 3308 w 19987"/>
                <a:gd name="connsiteY4" fmla="*/ 4692 h 5658"/>
                <a:gd name="connsiteX5" fmla="*/ 11165 w 19987"/>
                <a:gd name="connsiteY5" fmla="*/ 4692 h 5658"/>
                <a:gd name="connsiteX6" fmla="*/ 14336 w 19987"/>
                <a:gd name="connsiteY6" fmla="*/ 3174 h 5658"/>
                <a:gd name="connsiteX7" fmla="*/ 19987 w 19987"/>
                <a:gd name="connsiteY7" fmla="*/ 0 h 5658"/>
                <a:gd name="connsiteX8" fmla="*/ 13922 w 19987"/>
                <a:gd name="connsiteY8" fmla="*/ 0 h 5658"/>
                <a:gd name="connsiteX9" fmla="*/ 11441 w 19987"/>
                <a:gd name="connsiteY9" fmla="*/ 289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87" h="5658">
                  <a:moveTo>
                    <a:pt x="11441" y="2898"/>
                  </a:moveTo>
                  <a:lnTo>
                    <a:pt x="7719" y="2898"/>
                  </a:lnTo>
                  <a:lnTo>
                    <a:pt x="6754" y="0"/>
                  </a:lnTo>
                  <a:lnTo>
                    <a:pt x="0" y="5658"/>
                  </a:lnTo>
                  <a:lnTo>
                    <a:pt x="3308" y="4692"/>
                  </a:lnTo>
                  <a:lnTo>
                    <a:pt x="11165" y="4692"/>
                  </a:lnTo>
                  <a:lnTo>
                    <a:pt x="14336" y="3174"/>
                  </a:lnTo>
                  <a:lnTo>
                    <a:pt x="19987" y="0"/>
                  </a:lnTo>
                  <a:lnTo>
                    <a:pt x="13922" y="0"/>
                  </a:lnTo>
                  <a:lnTo>
                    <a:pt x="11441"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5" name="Freeform 447">
              <a:extLst>
                <a:ext uri="{FF2B5EF4-FFF2-40B4-BE49-F238E27FC236}">
                  <a16:creationId xmlns:a16="http://schemas.microsoft.com/office/drawing/2014/main" id="{CF57EA41-AE46-02CE-3B53-2809653426AA}"/>
                </a:ext>
              </a:extLst>
            </p:cNvPr>
            <p:cNvSpPr/>
            <p:nvPr/>
          </p:nvSpPr>
          <p:spPr>
            <a:xfrm>
              <a:off x="5486715" y="2887051"/>
              <a:ext cx="11578" cy="16146"/>
            </a:xfrm>
            <a:custGeom>
              <a:avLst/>
              <a:gdLst>
                <a:gd name="connsiteX0" fmla="*/ 0 w 11578"/>
                <a:gd name="connsiteY0" fmla="*/ 12006 h 16146"/>
                <a:gd name="connsiteX1" fmla="*/ 0 w 11578"/>
                <a:gd name="connsiteY1" fmla="*/ 16146 h 16146"/>
                <a:gd name="connsiteX2" fmla="*/ 1930 w 11578"/>
                <a:gd name="connsiteY2" fmla="*/ 13110 h 16146"/>
                <a:gd name="connsiteX3" fmla="*/ 6892 w 11578"/>
                <a:gd name="connsiteY3" fmla="*/ 7038 h 16146"/>
                <a:gd name="connsiteX4" fmla="*/ 11579 w 11578"/>
                <a:gd name="connsiteY4" fmla="*/ 966 h 16146"/>
                <a:gd name="connsiteX5" fmla="*/ 10338 w 11578"/>
                <a:gd name="connsiteY5" fmla="*/ 0 h 16146"/>
                <a:gd name="connsiteX6" fmla="*/ 4825 w 11578"/>
                <a:gd name="connsiteY6" fmla="*/ 8004 h 16146"/>
                <a:gd name="connsiteX7" fmla="*/ 0 w 11578"/>
                <a:gd name="connsiteY7" fmla="*/ 12006 h 1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8" h="16146">
                  <a:moveTo>
                    <a:pt x="0" y="12006"/>
                  </a:moveTo>
                  <a:lnTo>
                    <a:pt x="0" y="16146"/>
                  </a:lnTo>
                  <a:lnTo>
                    <a:pt x="1930" y="13110"/>
                  </a:lnTo>
                  <a:lnTo>
                    <a:pt x="6892" y="7038"/>
                  </a:lnTo>
                  <a:lnTo>
                    <a:pt x="11579" y="966"/>
                  </a:lnTo>
                  <a:lnTo>
                    <a:pt x="10338" y="0"/>
                  </a:lnTo>
                  <a:lnTo>
                    <a:pt x="4825" y="8004"/>
                  </a:lnTo>
                  <a:lnTo>
                    <a:pt x="0" y="1200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6" name="Freeform 448">
              <a:extLst>
                <a:ext uri="{FF2B5EF4-FFF2-40B4-BE49-F238E27FC236}">
                  <a16:creationId xmlns:a16="http://schemas.microsoft.com/office/drawing/2014/main" id="{E236FC70-FBB8-9DA0-FF31-C9592D58195E}"/>
                </a:ext>
              </a:extLst>
            </p:cNvPr>
            <p:cNvSpPr/>
            <p:nvPr/>
          </p:nvSpPr>
          <p:spPr>
            <a:xfrm>
              <a:off x="5063404" y="3173129"/>
              <a:ext cx="14473" cy="6072"/>
            </a:xfrm>
            <a:custGeom>
              <a:avLst/>
              <a:gdLst>
                <a:gd name="connsiteX0" fmla="*/ 11303 w 14473"/>
                <a:gd name="connsiteY0" fmla="*/ 1380 h 6072"/>
                <a:gd name="connsiteX1" fmla="*/ 9787 w 14473"/>
                <a:gd name="connsiteY1" fmla="*/ 2760 h 6072"/>
                <a:gd name="connsiteX2" fmla="*/ 8133 w 14473"/>
                <a:gd name="connsiteY2" fmla="*/ 1380 h 6072"/>
                <a:gd name="connsiteX3" fmla="*/ 6617 w 14473"/>
                <a:gd name="connsiteY3" fmla="*/ 552 h 6072"/>
                <a:gd name="connsiteX4" fmla="*/ 4825 w 14473"/>
                <a:gd name="connsiteY4" fmla="*/ 0 h 6072"/>
                <a:gd name="connsiteX5" fmla="*/ 3860 w 14473"/>
                <a:gd name="connsiteY5" fmla="*/ 0 h 6072"/>
                <a:gd name="connsiteX6" fmla="*/ 2895 w 14473"/>
                <a:gd name="connsiteY6" fmla="*/ 276 h 6072"/>
                <a:gd name="connsiteX7" fmla="*/ 1378 w 14473"/>
                <a:gd name="connsiteY7" fmla="*/ 1380 h 6072"/>
                <a:gd name="connsiteX8" fmla="*/ 0 w 14473"/>
                <a:gd name="connsiteY8" fmla="*/ 4416 h 6072"/>
                <a:gd name="connsiteX9" fmla="*/ 2206 w 14473"/>
                <a:gd name="connsiteY9" fmla="*/ 2484 h 6072"/>
                <a:gd name="connsiteX10" fmla="*/ 3308 w 14473"/>
                <a:gd name="connsiteY10" fmla="*/ 2070 h 6072"/>
                <a:gd name="connsiteX11" fmla="*/ 3860 w 14473"/>
                <a:gd name="connsiteY11" fmla="*/ 2070 h 6072"/>
                <a:gd name="connsiteX12" fmla="*/ 4411 w 14473"/>
                <a:gd name="connsiteY12" fmla="*/ 2070 h 6072"/>
                <a:gd name="connsiteX13" fmla="*/ 5514 w 14473"/>
                <a:gd name="connsiteY13" fmla="*/ 2622 h 6072"/>
                <a:gd name="connsiteX14" fmla="*/ 6754 w 14473"/>
                <a:gd name="connsiteY14" fmla="*/ 3312 h 6072"/>
                <a:gd name="connsiteX15" fmla="*/ 9098 w 14473"/>
                <a:gd name="connsiteY15" fmla="*/ 5106 h 6072"/>
                <a:gd name="connsiteX16" fmla="*/ 10200 w 14473"/>
                <a:gd name="connsiteY16" fmla="*/ 6072 h 6072"/>
                <a:gd name="connsiteX17" fmla="*/ 10752 w 14473"/>
                <a:gd name="connsiteY17" fmla="*/ 4830 h 6072"/>
                <a:gd name="connsiteX18" fmla="*/ 12130 w 14473"/>
                <a:gd name="connsiteY18" fmla="*/ 2346 h 6072"/>
                <a:gd name="connsiteX19" fmla="*/ 14473 w 14473"/>
                <a:gd name="connsiteY19" fmla="*/ 966 h 6072"/>
                <a:gd name="connsiteX20" fmla="*/ 12819 w 14473"/>
                <a:gd name="connsiteY20" fmla="*/ 552 h 6072"/>
                <a:gd name="connsiteX21" fmla="*/ 11165 w 14473"/>
                <a:gd name="connsiteY21" fmla="*/ 1242 h 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473" h="6072">
                  <a:moveTo>
                    <a:pt x="11303" y="1380"/>
                  </a:moveTo>
                  <a:cubicBezTo>
                    <a:pt x="11303" y="1380"/>
                    <a:pt x="10200" y="2346"/>
                    <a:pt x="9787" y="2760"/>
                  </a:cubicBezTo>
                  <a:cubicBezTo>
                    <a:pt x="9236" y="2346"/>
                    <a:pt x="8684" y="1794"/>
                    <a:pt x="8133" y="1380"/>
                  </a:cubicBezTo>
                  <a:cubicBezTo>
                    <a:pt x="7719" y="1104"/>
                    <a:pt x="7168" y="828"/>
                    <a:pt x="6617" y="552"/>
                  </a:cubicBezTo>
                  <a:cubicBezTo>
                    <a:pt x="6065" y="276"/>
                    <a:pt x="5514" y="138"/>
                    <a:pt x="4825" y="0"/>
                  </a:cubicBezTo>
                  <a:cubicBezTo>
                    <a:pt x="4411" y="0"/>
                    <a:pt x="4273" y="0"/>
                    <a:pt x="3860" y="0"/>
                  </a:cubicBezTo>
                  <a:cubicBezTo>
                    <a:pt x="3446" y="0"/>
                    <a:pt x="3171" y="0"/>
                    <a:pt x="2895" y="276"/>
                  </a:cubicBezTo>
                  <a:cubicBezTo>
                    <a:pt x="2206" y="552"/>
                    <a:pt x="1792" y="966"/>
                    <a:pt x="1378" y="1380"/>
                  </a:cubicBezTo>
                  <a:cubicBezTo>
                    <a:pt x="551" y="2208"/>
                    <a:pt x="138" y="3312"/>
                    <a:pt x="0" y="4416"/>
                  </a:cubicBezTo>
                  <a:cubicBezTo>
                    <a:pt x="689" y="3588"/>
                    <a:pt x="1516" y="2898"/>
                    <a:pt x="2206" y="2484"/>
                  </a:cubicBezTo>
                  <a:cubicBezTo>
                    <a:pt x="2619" y="2208"/>
                    <a:pt x="3033" y="2070"/>
                    <a:pt x="3308" y="2070"/>
                  </a:cubicBezTo>
                  <a:cubicBezTo>
                    <a:pt x="3446" y="2070"/>
                    <a:pt x="3722" y="2070"/>
                    <a:pt x="3860" y="2070"/>
                  </a:cubicBezTo>
                  <a:cubicBezTo>
                    <a:pt x="3860" y="2070"/>
                    <a:pt x="4411" y="2070"/>
                    <a:pt x="4411" y="2070"/>
                  </a:cubicBezTo>
                  <a:cubicBezTo>
                    <a:pt x="4687" y="2070"/>
                    <a:pt x="5100" y="2346"/>
                    <a:pt x="5514" y="2622"/>
                  </a:cubicBezTo>
                  <a:cubicBezTo>
                    <a:pt x="5927" y="2760"/>
                    <a:pt x="6341" y="3036"/>
                    <a:pt x="6754" y="3312"/>
                  </a:cubicBezTo>
                  <a:cubicBezTo>
                    <a:pt x="7581" y="3864"/>
                    <a:pt x="8271" y="4416"/>
                    <a:pt x="9098" y="5106"/>
                  </a:cubicBezTo>
                  <a:lnTo>
                    <a:pt x="10200" y="6072"/>
                  </a:lnTo>
                  <a:lnTo>
                    <a:pt x="10752" y="4830"/>
                  </a:lnTo>
                  <a:cubicBezTo>
                    <a:pt x="11165" y="4002"/>
                    <a:pt x="11579" y="3036"/>
                    <a:pt x="12130" y="2346"/>
                  </a:cubicBezTo>
                  <a:cubicBezTo>
                    <a:pt x="12682" y="1656"/>
                    <a:pt x="13371" y="828"/>
                    <a:pt x="14473" y="966"/>
                  </a:cubicBezTo>
                  <a:cubicBezTo>
                    <a:pt x="14060" y="552"/>
                    <a:pt x="13371" y="414"/>
                    <a:pt x="12819" y="552"/>
                  </a:cubicBezTo>
                  <a:cubicBezTo>
                    <a:pt x="12268" y="552"/>
                    <a:pt x="11579" y="966"/>
                    <a:pt x="11165" y="124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7" name="Freeform 449">
              <a:extLst>
                <a:ext uri="{FF2B5EF4-FFF2-40B4-BE49-F238E27FC236}">
                  <a16:creationId xmlns:a16="http://schemas.microsoft.com/office/drawing/2014/main" id="{D6D07DAB-0889-3B38-23F9-E790A3771F2D}"/>
                </a:ext>
              </a:extLst>
            </p:cNvPr>
            <p:cNvSpPr/>
            <p:nvPr/>
          </p:nvSpPr>
          <p:spPr>
            <a:xfrm>
              <a:off x="5082426" y="3136558"/>
              <a:ext cx="15713" cy="21390"/>
            </a:xfrm>
            <a:custGeom>
              <a:avLst/>
              <a:gdLst>
                <a:gd name="connsiteX0" fmla="*/ 15300 w 15713"/>
                <a:gd name="connsiteY0" fmla="*/ 3864 h 21390"/>
                <a:gd name="connsiteX1" fmla="*/ 15300 w 15713"/>
                <a:gd name="connsiteY1" fmla="*/ 3588 h 21390"/>
                <a:gd name="connsiteX2" fmla="*/ 15300 w 15713"/>
                <a:gd name="connsiteY2" fmla="*/ 3588 h 21390"/>
                <a:gd name="connsiteX3" fmla="*/ 11854 w 15713"/>
                <a:gd name="connsiteY3" fmla="*/ 0 h 21390"/>
                <a:gd name="connsiteX4" fmla="*/ 14198 w 15713"/>
                <a:gd name="connsiteY4" fmla="*/ 4002 h 21390"/>
                <a:gd name="connsiteX5" fmla="*/ 13922 w 15713"/>
                <a:gd name="connsiteY5" fmla="*/ 9384 h 21390"/>
                <a:gd name="connsiteX6" fmla="*/ 12406 w 15713"/>
                <a:gd name="connsiteY6" fmla="*/ 8694 h 21390"/>
                <a:gd name="connsiteX7" fmla="*/ 11717 w 15713"/>
                <a:gd name="connsiteY7" fmla="*/ 8418 h 21390"/>
                <a:gd name="connsiteX8" fmla="*/ 11165 w 15713"/>
                <a:gd name="connsiteY8" fmla="*/ 8970 h 21390"/>
                <a:gd name="connsiteX9" fmla="*/ 8960 w 15713"/>
                <a:gd name="connsiteY9" fmla="*/ 11178 h 21390"/>
                <a:gd name="connsiteX10" fmla="*/ 8546 w 15713"/>
                <a:gd name="connsiteY10" fmla="*/ 11454 h 21390"/>
                <a:gd name="connsiteX11" fmla="*/ 8546 w 15713"/>
                <a:gd name="connsiteY11" fmla="*/ 12006 h 21390"/>
                <a:gd name="connsiteX12" fmla="*/ 8546 w 15713"/>
                <a:gd name="connsiteY12" fmla="*/ 14352 h 21390"/>
                <a:gd name="connsiteX13" fmla="*/ 5789 w 15713"/>
                <a:gd name="connsiteY13" fmla="*/ 15318 h 21390"/>
                <a:gd name="connsiteX14" fmla="*/ 1241 w 15713"/>
                <a:gd name="connsiteY14" fmla="*/ 15594 h 21390"/>
                <a:gd name="connsiteX15" fmla="*/ 689 w 15713"/>
                <a:gd name="connsiteY15" fmla="*/ 15594 h 21390"/>
                <a:gd name="connsiteX16" fmla="*/ 689 w 15713"/>
                <a:gd name="connsiteY16" fmla="*/ 16146 h 21390"/>
                <a:gd name="connsiteX17" fmla="*/ 0 w 15713"/>
                <a:gd name="connsiteY17" fmla="*/ 21390 h 21390"/>
                <a:gd name="connsiteX18" fmla="*/ 1792 w 15713"/>
                <a:gd name="connsiteY18" fmla="*/ 16974 h 21390"/>
                <a:gd name="connsiteX19" fmla="*/ 6065 w 15713"/>
                <a:gd name="connsiteY19" fmla="*/ 17250 h 21390"/>
                <a:gd name="connsiteX20" fmla="*/ 6065 w 15713"/>
                <a:gd name="connsiteY20" fmla="*/ 17250 h 21390"/>
                <a:gd name="connsiteX21" fmla="*/ 6203 w 15713"/>
                <a:gd name="connsiteY21" fmla="*/ 17250 h 21390"/>
                <a:gd name="connsiteX22" fmla="*/ 9925 w 15713"/>
                <a:gd name="connsiteY22" fmla="*/ 16146 h 21390"/>
                <a:gd name="connsiteX23" fmla="*/ 10752 w 15713"/>
                <a:gd name="connsiteY23" fmla="*/ 15870 h 21390"/>
                <a:gd name="connsiteX24" fmla="*/ 10752 w 15713"/>
                <a:gd name="connsiteY24" fmla="*/ 15042 h 21390"/>
                <a:gd name="connsiteX25" fmla="*/ 10752 w 15713"/>
                <a:gd name="connsiteY25" fmla="*/ 12420 h 21390"/>
                <a:gd name="connsiteX26" fmla="*/ 11992 w 15713"/>
                <a:gd name="connsiteY26" fmla="*/ 11040 h 21390"/>
                <a:gd name="connsiteX27" fmla="*/ 14198 w 15713"/>
                <a:gd name="connsiteY27" fmla="*/ 11868 h 21390"/>
                <a:gd name="connsiteX28" fmla="*/ 15714 w 15713"/>
                <a:gd name="connsiteY28" fmla="*/ 12420 h 21390"/>
                <a:gd name="connsiteX29" fmla="*/ 15714 w 15713"/>
                <a:gd name="connsiteY29" fmla="*/ 10902 h 21390"/>
                <a:gd name="connsiteX30" fmla="*/ 15163 w 15713"/>
                <a:gd name="connsiteY30" fmla="*/ 3864 h 2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713" h="21390">
                  <a:moveTo>
                    <a:pt x="15300" y="3864"/>
                  </a:moveTo>
                  <a:lnTo>
                    <a:pt x="15300" y="3588"/>
                  </a:lnTo>
                  <a:cubicBezTo>
                    <a:pt x="15300" y="3588"/>
                    <a:pt x="15300" y="3588"/>
                    <a:pt x="15300" y="3588"/>
                  </a:cubicBezTo>
                  <a:cubicBezTo>
                    <a:pt x="14198" y="2346"/>
                    <a:pt x="13095" y="1104"/>
                    <a:pt x="11854" y="0"/>
                  </a:cubicBezTo>
                  <a:cubicBezTo>
                    <a:pt x="12544" y="1380"/>
                    <a:pt x="13371" y="2760"/>
                    <a:pt x="14198" y="4002"/>
                  </a:cubicBezTo>
                  <a:cubicBezTo>
                    <a:pt x="14060" y="5796"/>
                    <a:pt x="13922" y="7590"/>
                    <a:pt x="13922" y="9384"/>
                  </a:cubicBezTo>
                  <a:cubicBezTo>
                    <a:pt x="13371" y="9108"/>
                    <a:pt x="12957" y="8970"/>
                    <a:pt x="12406" y="8694"/>
                  </a:cubicBezTo>
                  <a:lnTo>
                    <a:pt x="11717" y="8418"/>
                  </a:lnTo>
                  <a:lnTo>
                    <a:pt x="11165" y="8970"/>
                  </a:lnTo>
                  <a:lnTo>
                    <a:pt x="8960" y="11178"/>
                  </a:lnTo>
                  <a:lnTo>
                    <a:pt x="8546" y="11454"/>
                  </a:lnTo>
                  <a:lnTo>
                    <a:pt x="8546" y="12006"/>
                  </a:lnTo>
                  <a:cubicBezTo>
                    <a:pt x="8546" y="12006"/>
                    <a:pt x="8546" y="14352"/>
                    <a:pt x="8546" y="14352"/>
                  </a:cubicBezTo>
                  <a:lnTo>
                    <a:pt x="5789" y="15318"/>
                  </a:lnTo>
                  <a:cubicBezTo>
                    <a:pt x="4273" y="15318"/>
                    <a:pt x="2757" y="15456"/>
                    <a:pt x="1241" y="15594"/>
                  </a:cubicBezTo>
                  <a:lnTo>
                    <a:pt x="689" y="15594"/>
                  </a:lnTo>
                  <a:cubicBezTo>
                    <a:pt x="689" y="15594"/>
                    <a:pt x="689" y="16146"/>
                    <a:pt x="689" y="16146"/>
                  </a:cubicBezTo>
                  <a:cubicBezTo>
                    <a:pt x="414" y="17940"/>
                    <a:pt x="138" y="19596"/>
                    <a:pt x="0" y="21390"/>
                  </a:cubicBezTo>
                  <a:cubicBezTo>
                    <a:pt x="689" y="19872"/>
                    <a:pt x="1241" y="18492"/>
                    <a:pt x="1792" y="16974"/>
                  </a:cubicBezTo>
                  <a:cubicBezTo>
                    <a:pt x="3170" y="16974"/>
                    <a:pt x="4687" y="17250"/>
                    <a:pt x="6065" y="17250"/>
                  </a:cubicBezTo>
                  <a:lnTo>
                    <a:pt x="6065" y="17250"/>
                  </a:lnTo>
                  <a:cubicBezTo>
                    <a:pt x="6065" y="17250"/>
                    <a:pt x="6203" y="17250"/>
                    <a:pt x="6203" y="17250"/>
                  </a:cubicBezTo>
                  <a:lnTo>
                    <a:pt x="9925" y="16146"/>
                  </a:lnTo>
                  <a:lnTo>
                    <a:pt x="10752" y="15870"/>
                  </a:lnTo>
                  <a:lnTo>
                    <a:pt x="10752" y="15042"/>
                  </a:lnTo>
                  <a:cubicBezTo>
                    <a:pt x="10752" y="15042"/>
                    <a:pt x="10752" y="12420"/>
                    <a:pt x="10752" y="12420"/>
                  </a:cubicBezTo>
                  <a:lnTo>
                    <a:pt x="11992" y="11040"/>
                  </a:lnTo>
                  <a:cubicBezTo>
                    <a:pt x="12681" y="11316"/>
                    <a:pt x="13508" y="11592"/>
                    <a:pt x="14198" y="11868"/>
                  </a:cubicBezTo>
                  <a:lnTo>
                    <a:pt x="15714" y="12420"/>
                  </a:lnTo>
                  <a:lnTo>
                    <a:pt x="15714" y="10902"/>
                  </a:lnTo>
                  <a:cubicBezTo>
                    <a:pt x="15714" y="8556"/>
                    <a:pt x="15438" y="6210"/>
                    <a:pt x="15163" y="386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8" name="Freeform 450">
              <a:extLst>
                <a:ext uri="{FF2B5EF4-FFF2-40B4-BE49-F238E27FC236}">
                  <a16:creationId xmlns:a16="http://schemas.microsoft.com/office/drawing/2014/main" id="{41539B4A-0E72-0194-99CD-00196E7A3B17}"/>
                </a:ext>
              </a:extLst>
            </p:cNvPr>
            <p:cNvSpPr/>
            <p:nvPr/>
          </p:nvSpPr>
          <p:spPr>
            <a:xfrm>
              <a:off x="5101173" y="3104266"/>
              <a:ext cx="9786" cy="18492"/>
            </a:xfrm>
            <a:custGeom>
              <a:avLst/>
              <a:gdLst>
                <a:gd name="connsiteX0" fmla="*/ 7581 w 9786"/>
                <a:gd name="connsiteY0" fmla="*/ 0 h 18492"/>
                <a:gd name="connsiteX1" fmla="*/ 2757 w 9786"/>
                <a:gd name="connsiteY1" fmla="*/ 3726 h 18492"/>
                <a:gd name="connsiteX2" fmla="*/ 3308 w 9786"/>
                <a:gd name="connsiteY2" fmla="*/ 9246 h 18492"/>
                <a:gd name="connsiteX3" fmla="*/ 965 w 9786"/>
                <a:gd name="connsiteY3" fmla="*/ 9246 h 18492"/>
                <a:gd name="connsiteX4" fmla="*/ 3722 w 9786"/>
                <a:gd name="connsiteY4" fmla="*/ 12834 h 18492"/>
                <a:gd name="connsiteX5" fmla="*/ 0 w 9786"/>
                <a:gd name="connsiteY5" fmla="*/ 16008 h 18492"/>
                <a:gd name="connsiteX6" fmla="*/ 1792 w 9786"/>
                <a:gd name="connsiteY6" fmla="*/ 18492 h 18492"/>
                <a:gd name="connsiteX7" fmla="*/ 4273 w 9786"/>
                <a:gd name="connsiteY7" fmla="*/ 14352 h 18492"/>
                <a:gd name="connsiteX8" fmla="*/ 7995 w 9786"/>
                <a:gd name="connsiteY8" fmla="*/ 11454 h 18492"/>
                <a:gd name="connsiteX9" fmla="*/ 5238 w 9786"/>
                <a:gd name="connsiteY9" fmla="*/ 11454 h 18492"/>
                <a:gd name="connsiteX10" fmla="*/ 4273 w 9786"/>
                <a:gd name="connsiteY10" fmla="*/ 4968 h 18492"/>
                <a:gd name="connsiteX11" fmla="*/ 9787 w 9786"/>
                <a:gd name="connsiteY11" fmla="*/ 2070 h 18492"/>
                <a:gd name="connsiteX12" fmla="*/ 8684 w 9786"/>
                <a:gd name="connsiteY12" fmla="*/ 0 h 18492"/>
                <a:gd name="connsiteX13" fmla="*/ 7581 w 9786"/>
                <a:gd name="connsiteY13" fmla="*/ 0 h 18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86" h="18492">
                  <a:moveTo>
                    <a:pt x="7581" y="0"/>
                  </a:moveTo>
                  <a:lnTo>
                    <a:pt x="2757" y="3726"/>
                  </a:lnTo>
                  <a:lnTo>
                    <a:pt x="3308" y="9246"/>
                  </a:lnTo>
                  <a:lnTo>
                    <a:pt x="965" y="9246"/>
                  </a:lnTo>
                  <a:lnTo>
                    <a:pt x="3722" y="12834"/>
                  </a:lnTo>
                  <a:lnTo>
                    <a:pt x="0" y="16008"/>
                  </a:lnTo>
                  <a:lnTo>
                    <a:pt x="1792" y="18492"/>
                  </a:lnTo>
                  <a:lnTo>
                    <a:pt x="4273" y="14352"/>
                  </a:lnTo>
                  <a:lnTo>
                    <a:pt x="7995" y="11454"/>
                  </a:lnTo>
                  <a:lnTo>
                    <a:pt x="5238" y="11454"/>
                  </a:lnTo>
                  <a:lnTo>
                    <a:pt x="4273" y="4968"/>
                  </a:lnTo>
                  <a:lnTo>
                    <a:pt x="9787" y="2070"/>
                  </a:lnTo>
                  <a:lnTo>
                    <a:pt x="8684" y="0"/>
                  </a:lnTo>
                  <a:lnTo>
                    <a:pt x="758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49" name="Freeform 451">
              <a:extLst>
                <a:ext uri="{FF2B5EF4-FFF2-40B4-BE49-F238E27FC236}">
                  <a16:creationId xmlns:a16="http://schemas.microsoft.com/office/drawing/2014/main" id="{707AFA21-EF82-8F1F-F4E4-292DDF526073}"/>
                </a:ext>
              </a:extLst>
            </p:cNvPr>
            <p:cNvSpPr/>
            <p:nvPr/>
          </p:nvSpPr>
          <p:spPr>
            <a:xfrm>
              <a:off x="5482167" y="2867869"/>
              <a:ext cx="10338" cy="9522"/>
            </a:xfrm>
            <a:custGeom>
              <a:avLst/>
              <a:gdLst>
                <a:gd name="connsiteX0" fmla="*/ 1516 w 10338"/>
                <a:gd name="connsiteY0" fmla="*/ 9522 h 9522"/>
                <a:gd name="connsiteX1" fmla="*/ 10338 w 10338"/>
                <a:gd name="connsiteY1" fmla="*/ 1104 h 9522"/>
                <a:gd name="connsiteX2" fmla="*/ 10338 w 10338"/>
                <a:gd name="connsiteY2" fmla="*/ 0 h 9522"/>
                <a:gd name="connsiteX3" fmla="*/ 0 w 10338"/>
                <a:gd name="connsiteY3" fmla="*/ 8556 h 9522"/>
                <a:gd name="connsiteX4" fmla="*/ 1516 w 10338"/>
                <a:gd name="connsiteY4" fmla="*/ 9522 h 9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8" h="9522">
                  <a:moveTo>
                    <a:pt x="1516" y="9522"/>
                  </a:moveTo>
                  <a:lnTo>
                    <a:pt x="10338" y="1104"/>
                  </a:lnTo>
                  <a:lnTo>
                    <a:pt x="10338" y="0"/>
                  </a:lnTo>
                  <a:lnTo>
                    <a:pt x="0" y="8556"/>
                  </a:lnTo>
                  <a:lnTo>
                    <a:pt x="1516" y="95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0" name="Freeform 452">
              <a:extLst>
                <a:ext uri="{FF2B5EF4-FFF2-40B4-BE49-F238E27FC236}">
                  <a16:creationId xmlns:a16="http://schemas.microsoft.com/office/drawing/2014/main" id="{E8927BB6-8022-C654-DD0B-C98B7683A039}"/>
                </a:ext>
              </a:extLst>
            </p:cNvPr>
            <p:cNvSpPr/>
            <p:nvPr/>
          </p:nvSpPr>
          <p:spPr>
            <a:xfrm>
              <a:off x="4978678" y="3164159"/>
              <a:ext cx="67909" cy="147247"/>
            </a:xfrm>
            <a:custGeom>
              <a:avLst/>
              <a:gdLst>
                <a:gd name="connsiteX0" fmla="*/ 58123 w 67909"/>
                <a:gd name="connsiteY0" fmla="*/ 20424 h 147247"/>
                <a:gd name="connsiteX1" fmla="*/ 52057 w 67909"/>
                <a:gd name="connsiteY1" fmla="*/ 21804 h 147247"/>
                <a:gd name="connsiteX2" fmla="*/ 49301 w 67909"/>
                <a:gd name="connsiteY2" fmla="*/ 12834 h 147247"/>
                <a:gd name="connsiteX3" fmla="*/ 45717 w 67909"/>
                <a:gd name="connsiteY3" fmla="*/ 10626 h 147247"/>
                <a:gd name="connsiteX4" fmla="*/ 36481 w 67909"/>
                <a:gd name="connsiteY4" fmla="*/ 6072 h 147247"/>
                <a:gd name="connsiteX5" fmla="*/ 31381 w 67909"/>
                <a:gd name="connsiteY5" fmla="*/ 5244 h 147247"/>
                <a:gd name="connsiteX6" fmla="*/ 26832 w 67909"/>
                <a:gd name="connsiteY6" fmla="*/ 4278 h 147247"/>
                <a:gd name="connsiteX7" fmla="*/ 23662 w 67909"/>
                <a:gd name="connsiteY7" fmla="*/ 0 h 147247"/>
                <a:gd name="connsiteX8" fmla="*/ 18700 w 67909"/>
                <a:gd name="connsiteY8" fmla="*/ 2760 h 147247"/>
                <a:gd name="connsiteX9" fmla="*/ 19251 w 67909"/>
                <a:gd name="connsiteY9" fmla="*/ 4692 h 147247"/>
                <a:gd name="connsiteX10" fmla="*/ 22559 w 67909"/>
                <a:gd name="connsiteY10" fmla="*/ 2760 h 147247"/>
                <a:gd name="connsiteX11" fmla="*/ 25316 w 67909"/>
                <a:gd name="connsiteY11" fmla="*/ 5382 h 147247"/>
                <a:gd name="connsiteX12" fmla="*/ 29451 w 67909"/>
                <a:gd name="connsiteY12" fmla="*/ 7314 h 147247"/>
                <a:gd name="connsiteX13" fmla="*/ 34000 w 67909"/>
                <a:gd name="connsiteY13" fmla="*/ 7314 h 147247"/>
                <a:gd name="connsiteX14" fmla="*/ 43649 w 67909"/>
                <a:gd name="connsiteY14" fmla="*/ 11868 h 147247"/>
                <a:gd name="connsiteX15" fmla="*/ 47784 w 67909"/>
                <a:gd name="connsiteY15" fmla="*/ 13386 h 147247"/>
                <a:gd name="connsiteX16" fmla="*/ 48336 w 67909"/>
                <a:gd name="connsiteY16" fmla="*/ 18354 h 147247"/>
                <a:gd name="connsiteX17" fmla="*/ 50955 w 67909"/>
                <a:gd name="connsiteY17" fmla="*/ 22908 h 147247"/>
                <a:gd name="connsiteX18" fmla="*/ 50955 w 67909"/>
                <a:gd name="connsiteY18" fmla="*/ 25254 h 147247"/>
                <a:gd name="connsiteX19" fmla="*/ 48336 w 67909"/>
                <a:gd name="connsiteY19" fmla="*/ 26496 h 147247"/>
                <a:gd name="connsiteX20" fmla="*/ 47371 w 67909"/>
                <a:gd name="connsiteY20" fmla="*/ 29808 h 147247"/>
                <a:gd name="connsiteX21" fmla="*/ 44063 w 67909"/>
                <a:gd name="connsiteY21" fmla="*/ 34500 h 147247"/>
                <a:gd name="connsiteX22" fmla="*/ 41306 w 67909"/>
                <a:gd name="connsiteY22" fmla="*/ 42505 h 147247"/>
                <a:gd name="connsiteX23" fmla="*/ 47647 w 67909"/>
                <a:gd name="connsiteY23" fmla="*/ 48577 h 147247"/>
                <a:gd name="connsiteX24" fmla="*/ 50955 w 67909"/>
                <a:gd name="connsiteY24" fmla="*/ 57823 h 147247"/>
                <a:gd name="connsiteX25" fmla="*/ 46819 w 67909"/>
                <a:gd name="connsiteY25" fmla="*/ 60169 h 147247"/>
                <a:gd name="connsiteX26" fmla="*/ 42546 w 67909"/>
                <a:gd name="connsiteY26" fmla="*/ 61135 h 147247"/>
                <a:gd name="connsiteX27" fmla="*/ 42546 w 67909"/>
                <a:gd name="connsiteY27" fmla="*/ 65413 h 147247"/>
                <a:gd name="connsiteX28" fmla="*/ 39376 w 67909"/>
                <a:gd name="connsiteY28" fmla="*/ 70933 h 147247"/>
                <a:gd name="connsiteX29" fmla="*/ 37998 w 67909"/>
                <a:gd name="connsiteY29" fmla="*/ 76453 h 147247"/>
                <a:gd name="connsiteX30" fmla="*/ 35103 w 67909"/>
                <a:gd name="connsiteY30" fmla="*/ 79627 h 147247"/>
                <a:gd name="connsiteX31" fmla="*/ 32760 w 67909"/>
                <a:gd name="connsiteY31" fmla="*/ 79627 h 147247"/>
                <a:gd name="connsiteX32" fmla="*/ 25316 w 67909"/>
                <a:gd name="connsiteY32" fmla="*/ 85147 h 147247"/>
                <a:gd name="connsiteX33" fmla="*/ 20767 w 67909"/>
                <a:gd name="connsiteY33" fmla="*/ 85147 h 147247"/>
                <a:gd name="connsiteX34" fmla="*/ 14289 w 67909"/>
                <a:gd name="connsiteY34" fmla="*/ 93151 h 147247"/>
                <a:gd name="connsiteX35" fmla="*/ 15667 w 67909"/>
                <a:gd name="connsiteY35" fmla="*/ 101155 h 147247"/>
                <a:gd name="connsiteX36" fmla="*/ 12773 w 67909"/>
                <a:gd name="connsiteY36" fmla="*/ 103501 h 147247"/>
                <a:gd name="connsiteX37" fmla="*/ 13600 w 67909"/>
                <a:gd name="connsiteY37" fmla="*/ 110125 h 147247"/>
                <a:gd name="connsiteX38" fmla="*/ 9189 w 67909"/>
                <a:gd name="connsiteY38" fmla="*/ 116060 h 147247"/>
                <a:gd name="connsiteX39" fmla="*/ 9189 w 67909"/>
                <a:gd name="connsiteY39" fmla="*/ 120200 h 147247"/>
                <a:gd name="connsiteX40" fmla="*/ 6156 w 67909"/>
                <a:gd name="connsiteY40" fmla="*/ 122960 h 147247"/>
                <a:gd name="connsiteX41" fmla="*/ 5605 w 67909"/>
                <a:gd name="connsiteY41" fmla="*/ 126824 h 147247"/>
                <a:gd name="connsiteX42" fmla="*/ 3675 w 67909"/>
                <a:gd name="connsiteY42" fmla="*/ 130412 h 147247"/>
                <a:gd name="connsiteX43" fmla="*/ 1056 w 67909"/>
                <a:gd name="connsiteY43" fmla="*/ 134276 h 147247"/>
                <a:gd name="connsiteX44" fmla="*/ 1056 w 67909"/>
                <a:gd name="connsiteY44" fmla="*/ 142142 h 147247"/>
                <a:gd name="connsiteX45" fmla="*/ 10705 w 67909"/>
                <a:gd name="connsiteY45" fmla="*/ 142142 h 147247"/>
                <a:gd name="connsiteX46" fmla="*/ 18424 w 67909"/>
                <a:gd name="connsiteY46" fmla="*/ 147248 h 147247"/>
                <a:gd name="connsiteX47" fmla="*/ 4916 w 67909"/>
                <a:gd name="connsiteY47" fmla="*/ 139796 h 147247"/>
                <a:gd name="connsiteX48" fmla="*/ 4089 w 67909"/>
                <a:gd name="connsiteY48" fmla="*/ 133448 h 147247"/>
                <a:gd name="connsiteX49" fmla="*/ 7397 w 67909"/>
                <a:gd name="connsiteY49" fmla="*/ 127376 h 147247"/>
                <a:gd name="connsiteX50" fmla="*/ 7810 w 67909"/>
                <a:gd name="connsiteY50" fmla="*/ 124064 h 147247"/>
                <a:gd name="connsiteX51" fmla="*/ 11670 w 67909"/>
                <a:gd name="connsiteY51" fmla="*/ 120338 h 147247"/>
                <a:gd name="connsiteX52" fmla="*/ 11119 w 67909"/>
                <a:gd name="connsiteY52" fmla="*/ 117026 h 147247"/>
                <a:gd name="connsiteX53" fmla="*/ 17184 w 67909"/>
                <a:gd name="connsiteY53" fmla="*/ 109573 h 147247"/>
                <a:gd name="connsiteX54" fmla="*/ 14840 w 67909"/>
                <a:gd name="connsiteY54" fmla="*/ 105019 h 147247"/>
                <a:gd name="connsiteX55" fmla="*/ 18562 w 67909"/>
                <a:gd name="connsiteY55" fmla="*/ 101431 h 147247"/>
                <a:gd name="connsiteX56" fmla="*/ 16219 w 67909"/>
                <a:gd name="connsiteY56" fmla="*/ 94393 h 147247"/>
                <a:gd name="connsiteX57" fmla="*/ 21181 w 67909"/>
                <a:gd name="connsiteY57" fmla="*/ 86665 h 147247"/>
                <a:gd name="connsiteX58" fmla="*/ 25316 w 67909"/>
                <a:gd name="connsiteY58" fmla="*/ 86251 h 147247"/>
                <a:gd name="connsiteX59" fmla="*/ 34138 w 67909"/>
                <a:gd name="connsiteY59" fmla="*/ 81007 h 147247"/>
                <a:gd name="connsiteX60" fmla="*/ 36068 w 67909"/>
                <a:gd name="connsiteY60" fmla="*/ 81007 h 147247"/>
                <a:gd name="connsiteX61" fmla="*/ 40617 w 67909"/>
                <a:gd name="connsiteY61" fmla="*/ 77143 h 147247"/>
                <a:gd name="connsiteX62" fmla="*/ 44476 w 67909"/>
                <a:gd name="connsiteY62" fmla="*/ 65551 h 147247"/>
                <a:gd name="connsiteX63" fmla="*/ 44476 w 67909"/>
                <a:gd name="connsiteY63" fmla="*/ 62929 h 147247"/>
                <a:gd name="connsiteX64" fmla="*/ 51782 w 67909"/>
                <a:gd name="connsiteY64" fmla="*/ 59341 h 147247"/>
                <a:gd name="connsiteX65" fmla="*/ 54125 w 67909"/>
                <a:gd name="connsiteY65" fmla="*/ 55477 h 147247"/>
                <a:gd name="connsiteX66" fmla="*/ 55504 w 67909"/>
                <a:gd name="connsiteY66" fmla="*/ 43747 h 147247"/>
                <a:gd name="connsiteX67" fmla="*/ 53574 w 67909"/>
                <a:gd name="connsiteY67" fmla="*/ 43333 h 147247"/>
                <a:gd name="connsiteX68" fmla="*/ 49025 w 67909"/>
                <a:gd name="connsiteY68" fmla="*/ 47197 h 147247"/>
                <a:gd name="connsiteX69" fmla="*/ 44890 w 67909"/>
                <a:gd name="connsiteY69" fmla="*/ 38227 h 147247"/>
                <a:gd name="connsiteX70" fmla="*/ 47647 w 67909"/>
                <a:gd name="connsiteY70" fmla="*/ 37675 h 147247"/>
                <a:gd name="connsiteX71" fmla="*/ 48060 w 67909"/>
                <a:gd name="connsiteY71" fmla="*/ 35743 h 147247"/>
                <a:gd name="connsiteX72" fmla="*/ 49025 w 67909"/>
                <a:gd name="connsiteY72" fmla="*/ 34224 h 147247"/>
                <a:gd name="connsiteX73" fmla="*/ 49025 w 67909"/>
                <a:gd name="connsiteY73" fmla="*/ 30498 h 147247"/>
                <a:gd name="connsiteX74" fmla="*/ 50541 w 67909"/>
                <a:gd name="connsiteY74" fmla="*/ 27600 h 147247"/>
                <a:gd name="connsiteX75" fmla="*/ 53712 w 67909"/>
                <a:gd name="connsiteY75" fmla="*/ 26358 h 147247"/>
                <a:gd name="connsiteX76" fmla="*/ 57571 w 67909"/>
                <a:gd name="connsiteY76" fmla="*/ 22770 h 147247"/>
                <a:gd name="connsiteX77" fmla="*/ 61431 w 67909"/>
                <a:gd name="connsiteY77" fmla="*/ 21252 h 147247"/>
                <a:gd name="connsiteX78" fmla="*/ 67909 w 67909"/>
                <a:gd name="connsiteY78" fmla="*/ 21252 h 147247"/>
                <a:gd name="connsiteX79" fmla="*/ 67909 w 67909"/>
                <a:gd name="connsiteY79" fmla="*/ 19734 h 147247"/>
                <a:gd name="connsiteX80" fmla="*/ 60879 w 67909"/>
                <a:gd name="connsiteY80" fmla="*/ 19320 h 147247"/>
                <a:gd name="connsiteX81" fmla="*/ 58123 w 67909"/>
                <a:gd name="connsiteY81" fmla="*/ 20562 h 14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7909" h="147247">
                  <a:moveTo>
                    <a:pt x="58123" y="20424"/>
                  </a:moveTo>
                  <a:cubicBezTo>
                    <a:pt x="53160" y="17664"/>
                    <a:pt x="52057" y="21804"/>
                    <a:pt x="52057" y="21804"/>
                  </a:cubicBezTo>
                  <a:cubicBezTo>
                    <a:pt x="50541" y="19872"/>
                    <a:pt x="49301" y="12834"/>
                    <a:pt x="49301" y="12834"/>
                  </a:cubicBezTo>
                  <a:lnTo>
                    <a:pt x="45717" y="10626"/>
                  </a:lnTo>
                  <a:lnTo>
                    <a:pt x="36481" y="6072"/>
                  </a:lnTo>
                  <a:lnTo>
                    <a:pt x="31381" y="5244"/>
                  </a:lnTo>
                  <a:lnTo>
                    <a:pt x="26832" y="4278"/>
                  </a:lnTo>
                  <a:lnTo>
                    <a:pt x="23662" y="0"/>
                  </a:lnTo>
                  <a:lnTo>
                    <a:pt x="18700" y="2760"/>
                  </a:lnTo>
                  <a:lnTo>
                    <a:pt x="19251" y="4692"/>
                  </a:lnTo>
                  <a:lnTo>
                    <a:pt x="22559" y="2760"/>
                  </a:lnTo>
                  <a:lnTo>
                    <a:pt x="25316" y="5382"/>
                  </a:lnTo>
                  <a:lnTo>
                    <a:pt x="29451" y="7314"/>
                  </a:lnTo>
                  <a:lnTo>
                    <a:pt x="34000" y="7314"/>
                  </a:lnTo>
                  <a:lnTo>
                    <a:pt x="43649" y="11868"/>
                  </a:lnTo>
                  <a:lnTo>
                    <a:pt x="47784" y="13386"/>
                  </a:lnTo>
                  <a:cubicBezTo>
                    <a:pt x="47784" y="13386"/>
                    <a:pt x="47922" y="17112"/>
                    <a:pt x="48336" y="18354"/>
                  </a:cubicBezTo>
                  <a:cubicBezTo>
                    <a:pt x="48749" y="19596"/>
                    <a:pt x="50955" y="22908"/>
                    <a:pt x="50955" y="22908"/>
                  </a:cubicBezTo>
                  <a:lnTo>
                    <a:pt x="50955" y="25254"/>
                  </a:lnTo>
                  <a:lnTo>
                    <a:pt x="48336" y="26496"/>
                  </a:lnTo>
                  <a:lnTo>
                    <a:pt x="47371" y="29808"/>
                  </a:lnTo>
                  <a:cubicBezTo>
                    <a:pt x="47371" y="29808"/>
                    <a:pt x="46819" y="33672"/>
                    <a:pt x="44063" y="34500"/>
                  </a:cubicBezTo>
                  <a:cubicBezTo>
                    <a:pt x="41306" y="35329"/>
                    <a:pt x="41306" y="42505"/>
                    <a:pt x="41306" y="42505"/>
                  </a:cubicBezTo>
                  <a:lnTo>
                    <a:pt x="47647" y="48577"/>
                  </a:lnTo>
                  <a:cubicBezTo>
                    <a:pt x="45028" y="56305"/>
                    <a:pt x="50955" y="57823"/>
                    <a:pt x="50955" y="57823"/>
                  </a:cubicBezTo>
                  <a:lnTo>
                    <a:pt x="46819" y="60169"/>
                  </a:lnTo>
                  <a:lnTo>
                    <a:pt x="42546" y="61135"/>
                  </a:lnTo>
                  <a:lnTo>
                    <a:pt x="42546" y="65413"/>
                  </a:lnTo>
                  <a:lnTo>
                    <a:pt x="39376" y="70933"/>
                  </a:lnTo>
                  <a:lnTo>
                    <a:pt x="37998" y="76453"/>
                  </a:lnTo>
                  <a:lnTo>
                    <a:pt x="35103" y="79627"/>
                  </a:lnTo>
                  <a:lnTo>
                    <a:pt x="32760" y="79627"/>
                  </a:lnTo>
                  <a:lnTo>
                    <a:pt x="25316" y="85147"/>
                  </a:lnTo>
                  <a:lnTo>
                    <a:pt x="20767" y="85147"/>
                  </a:lnTo>
                  <a:lnTo>
                    <a:pt x="14289" y="93151"/>
                  </a:lnTo>
                  <a:lnTo>
                    <a:pt x="15667" y="101155"/>
                  </a:lnTo>
                  <a:lnTo>
                    <a:pt x="12773" y="103501"/>
                  </a:lnTo>
                  <a:lnTo>
                    <a:pt x="13600" y="110125"/>
                  </a:lnTo>
                  <a:lnTo>
                    <a:pt x="9189" y="116060"/>
                  </a:lnTo>
                  <a:lnTo>
                    <a:pt x="9189" y="120200"/>
                  </a:lnTo>
                  <a:lnTo>
                    <a:pt x="6156" y="122960"/>
                  </a:lnTo>
                  <a:lnTo>
                    <a:pt x="5605" y="126824"/>
                  </a:lnTo>
                  <a:lnTo>
                    <a:pt x="3675" y="130412"/>
                  </a:lnTo>
                  <a:cubicBezTo>
                    <a:pt x="3675" y="130412"/>
                    <a:pt x="2848" y="133310"/>
                    <a:pt x="1056" y="134276"/>
                  </a:cubicBezTo>
                  <a:cubicBezTo>
                    <a:pt x="-736" y="135242"/>
                    <a:pt x="91" y="139934"/>
                    <a:pt x="1056" y="142142"/>
                  </a:cubicBezTo>
                  <a:cubicBezTo>
                    <a:pt x="2021" y="144350"/>
                    <a:pt x="9465" y="142280"/>
                    <a:pt x="10705" y="142142"/>
                  </a:cubicBezTo>
                  <a:cubicBezTo>
                    <a:pt x="11946" y="142004"/>
                    <a:pt x="18424" y="147248"/>
                    <a:pt x="18424" y="147248"/>
                  </a:cubicBezTo>
                  <a:cubicBezTo>
                    <a:pt x="18011" y="139796"/>
                    <a:pt x="8638" y="139934"/>
                    <a:pt x="4916" y="139796"/>
                  </a:cubicBezTo>
                  <a:cubicBezTo>
                    <a:pt x="1194" y="139658"/>
                    <a:pt x="4089" y="133448"/>
                    <a:pt x="4089" y="133448"/>
                  </a:cubicBezTo>
                  <a:lnTo>
                    <a:pt x="7397" y="127376"/>
                  </a:lnTo>
                  <a:lnTo>
                    <a:pt x="7810" y="124064"/>
                  </a:lnTo>
                  <a:lnTo>
                    <a:pt x="11670" y="120338"/>
                  </a:lnTo>
                  <a:lnTo>
                    <a:pt x="11119" y="117026"/>
                  </a:lnTo>
                  <a:lnTo>
                    <a:pt x="17184" y="109573"/>
                  </a:lnTo>
                  <a:lnTo>
                    <a:pt x="14840" y="105019"/>
                  </a:lnTo>
                  <a:lnTo>
                    <a:pt x="18562" y="101431"/>
                  </a:lnTo>
                  <a:lnTo>
                    <a:pt x="16219" y="94393"/>
                  </a:lnTo>
                  <a:lnTo>
                    <a:pt x="21181" y="86665"/>
                  </a:lnTo>
                  <a:lnTo>
                    <a:pt x="25316" y="86251"/>
                  </a:lnTo>
                  <a:lnTo>
                    <a:pt x="34138" y="81007"/>
                  </a:lnTo>
                  <a:lnTo>
                    <a:pt x="36068" y="81007"/>
                  </a:lnTo>
                  <a:lnTo>
                    <a:pt x="40617" y="77143"/>
                  </a:lnTo>
                  <a:cubicBezTo>
                    <a:pt x="40065" y="74245"/>
                    <a:pt x="44476" y="65551"/>
                    <a:pt x="44476" y="65551"/>
                  </a:cubicBezTo>
                  <a:lnTo>
                    <a:pt x="44476" y="62929"/>
                  </a:lnTo>
                  <a:cubicBezTo>
                    <a:pt x="44476" y="62929"/>
                    <a:pt x="51782" y="59341"/>
                    <a:pt x="51782" y="59341"/>
                  </a:cubicBezTo>
                  <a:lnTo>
                    <a:pt x="54125" y="55477"/>
                  </a:lnTo>
                  <a:cubicBezTo>
                    <a:pt x="42960" y="54235"/>
                    <a:pt x="55504" y="43747"/>
                    <a:pt x="55504" y="43747"/>
                  </a:cubicBezTo>
                  <a:lnTo>
                    <a:pt x="53574" y="43333"/>
                  </a:lnTo>
                  <a:lnTo>
                    <a:pt x="49025" y="47197"/>
                  </a:lnTo>
                  <a:cubicBezTo>
                    <a:pt x="42960" y="41953"/>
                    <a:pt x="44890" y="38227"/>
                    <a:pt x="44890" y="38227"/>
                  </a:cubicBezTo>
                  <a:lnTo>
                    <a:pt x="47647" y="37675"/>
                  </a:lnTo>
                  <a:lnTo>
                    <a:pt x="48060" y="35743"/>
                  </a:lnTo>
                  <a:lnTo>
                    <a:pt x="49025" y="34224"/>
                  </a:lnTo>
                  <a:lnTo>
                    <a:pt x="49025" y="30498"/>
                  </a:lnTo>
                  <a:lnTo>
                    <a:pt x="50541" y="27600"/>
                  </a:lnTo>
                  <a:lnTo>
                    <a:pt x="53712" y="26358"/>
                  </a:lnTo>
                  <a:lnTo>
                    <a:pt x="57571" y="22770"/>
                  </a:lnTo>
                  <a:lnTo>
                    <a:pt x="61431" y="21252"/>
                  </a:lnTo>
                  <a:lnTo>
                    <a:pt x="67909" y="21252"/>
                  </a:lnTo>
                  <a:lnTo>
                    <a:pt x="67909" y="19734"/>
                  </a:lnTo>
                  <a:lnTo>
                    <a:pt x="60879" y="19320"/>
                  </a:lnTo>
                  <a:lnTo>
                    <a:pt x="58123" y="205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1" name="Freeform 453">
              <a:extLst>
                <a:ext uri="{FF2B5EF4-FFF2-40B4-BE49-F238E27FC236}">
                  <a16:creationId xmlns:a16="http://schemas.microsoft.com/office/drawing/2014/main" id="{668C07D7-1594-48E7-B54F-C7A58B86E534}"/>
                </a:ext>
              </a:extLst>
            </p:cNvPr>
            <p:cNvSpPr/>
            <p:nvPr/>
          </p:nvSpPr>
          <p:spPr>
            <a:xfrm>
              <a:off x="4961126" y="3143424"/>
              <a:ext cx="7593" cy="17146"/>
            </a:xfrm>
            <a:custGeom>
              <a:avLst/>
              <a:gdLst>
                <a:gd name="connsiteX0" fmla="*/ 5376 w 7593"/>
                <a:gd name="connsiteY0" fmla="*/ 586 h 17146"/>
                <a:gd name="connsiteX1" fmla="*/ 5376 w 7593"/>
                <a:gd name="connsiteY1" fmla="*/ 586 h 17146"/>
                <a:gd name="connsiteX2" fmla="*/ 4411 w 7593"/>
                <a:gd name="connsiteY2" fmla="*/ 1829 h 17146"/>
                <a:gd name="connsiteX3" fmla="*/ 3308 w 7593"/>
                <a:gd name="connsiteY3" fmla="*/ 2104 h 17146"/>
                <a:gd name="connsiteX4" fmla="*/ 0 w 7593"/>
                <a:gd name="connsiteY4" fmla="*/ 1276 h 17146"/>
                <a:gd name="connsiteX5" fmla="*/ 1378 w 7593"/>
                <a:gd name="connsiteY5" fmla="*/ 2518 h 17146"/>
                <a:gd name="connsiteX6" fmla="*/ 3171 w 7593"/>
                <a:gd name="connsiteY6" fmla="*/ 3347 h 17146"/>
                <a:gd name="connsiteX7" fmla="*/ 3584 w 7593"/>
                <a:gd name="connsiteY7" fmla="*/ 3347 h 17146"/>
                <a:gd name="connsiteX8" fmla="*/ 3584 w 7593"/>
                <a:gd name="connsiteY8" fmla="*/ 3347 h 17146"/>
                <a:gd name="connsiteX9" fmla="*/ 2481 w 7593"/>
                <a:gd name="connsiteY9" fmla="*/ 6797 h 17146"/>
                <a:gd name="connsiteX10" fmla="*/ 2895 w 7593"/>
                <a:gd name="connsiteY10" fmla="*/ 10385 h 17146"/>
                <a:gd name="connsiteX11" fmla="*/ 3722 w 7593"/>
                <a:gd name="connsiteY11" fmla="*/ 12041 h 17146"/>
                <a:gd name="connsiteX12" fmla="*/ 4825 w 7593"/>
                <a:gd name="connsiteY12" fmla="*/ 13421 h 17146"/>
                <a:gd name="connsiteX13" fmla="*/ 6479 w 7593"/>
                <a:gd name="connsiteY13" fmla="*/ 17147 h 17146"/>
                <a:gd name="connsiteX14" fmla="*/ 6203 w 7593"/>
                <a:gd name="connsiteY14" fmla="*/ 12869 h 17146"/>
                <a:gd name="connsiteX15" fmla="*/ 6203 w 7593"/>
                <a:gd name="connsiteY15" fmla="*/ 12593 h 17146"/>
                <a:gd name="connsiteX16" fmla="*/ 5376 w 7593"/>
                <a:gd name="connsiteY16" fmla="*/ 11213 h 17146"/>
                <a:gd name="connsiteX17" fmla="*/ 4962 w 7593"/>
                <a:gd name="connsiteY17" fmla="*/ 9833 h 17146"/>
                <a:gd name="connsiteX18" fmla="*/ 4962 w 7593"/>
                <a:gd name="connsiteY18" fmla="*/ 7073 h 17146"/>
                <a:gd name="connsiteX19" fmla="*/ 5789 w 7593"/>
                <a:gd name="connsiteY19" fmla="*/ 4313 h 17146"/>
                <a:gd name="connsiteX20" fmla="*/ 7306 w 7593"/>
                <a:gd name="connsiteY20" fmla="*/ 1829 h 17146"/>
                <a:gd name="connsiteX21" fmla="*/ 7306 w 7593"/>
                <a:gd name="connsiteY21" fmla="*/ 1829 h 17146"/>
                <a:gd name="connsiteX22" fmla="*/ 7444 w 7593"/>
                <a:gd name="connsiteY22" fmla="*/ 1552 h 17146"/>
                <a:gd name="connsiteX23" fmla="*/ 7306 w 7593"/>
                <a:gd name="connsiteY23" fmla="*/ 310 h 17146"/>
                <a:gd name="connsiteX24" fmla="*/ 5927 w 7593"/>
                <a:gd name="connsiteY24" fmla="*/ 310 h 1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93" h="17146">
                  <a:moveTo>
                    <a:pt x="5376" y="586"/>
                  </a:moveTo>
                  <a:lnTo>
                    <a:pt x="5376" y="586"/>
                  </a:lnTo>
                  <a:cubicBezTo>
                    <a:pt x="5376" y="586"/>
                    <a:pt x="4687" y="1415"/>
                    <a:pt x="4411" y="1829"/>
                  </a:cubicBezTo>
                  <a:cubicBezTo>
                    <a:pt x="4135" y="1967"/>
                    <a:pt x="3722" y="2104"/>
                    <a:pt x="3308" y="2104"/>
                  </a:cubicBezTo>
                  <a:cubicBezTo>
                    <a:pt x="2206" y="2104"/>
                    <a:pt x="1103" y="1690"/>
                    <a:pt x="0" y="1276"/>
                  </a:cubicBezTo>
                  <a:cubicBezTo>
                    <a:pt x="414" y="1690"/>
                    <a:pt x="827" y="2104"/>
                    <a:pt x="1378" y="2518"/>
                  </a:cubicBezTo>
                  <a:cubicBezTo>
                    <a:pt x="1930" y="2933"/>
                    <a:pt x="2481" y="3209"/>
                    <a:pt x="3171" y="3347"/>
                  </a:cubicBezTo>
                  <a:cubicBezTo>
                    <a:pt x="3171" y="3347"/>
                    <a:pt x="3446" y="3347"/>
                    <a:pt x="3584" y="3347"/>
                  </a:cubicBezTo>
                  <a:cubicBezTo>
                    <a:pt x="3584" y="3347"/>
                    <a:pt x="3584" y="3347"/>
                    <a:pt x="3584" y="3347"/>
                  </a:cubicBezTo>
                  <a:cubicBezTo>
                    <a:pt x="3033" y="4450"/>
                    <a:pt x="2619" y="5555"/>
                    <a:pt x="2481" y="6797"/>
                  </a:cubicBezTo>
                  <a:cubicBezTo>
                    <a:pt x="2343" y="8039"/>
                    <a:pt x="2481" y="9281"/>
                    <a:pt x="2895" y="10385"/>
                  </a:cubicBezTo>
                  <a:cubicBezTo>
                    <a:pt x="3033" y="10937"/>
                    <a:pt x="3308" y="11489"/>
                    <a:pt x="3722" y="12041"/>
                  </a:cubicBezTo>
                  <a:cubicBezTo>
                    <a:pt x="3998" y="12593"/>
                    <a:pt x="4411" y="13007"/>
                    <a:pt x="4825" y="13421"/>
                  </a:cubicBezTo>
                  <a:cubicBezTo>
                    <a:pt x="5238" y="14663"/>
                    <a:pt x="5789" y="15905"/>
                    <a:pt x="6479" y="17147"/>
                  </a:cubicBezTo>
                  <a:cubicBezTo>
                    <a:pt x="6479" y="15767"/>
                    <a:pt x="6479" y="14249"/>
                    <a:pt x="6203" y="12869"/>
                  </a:cubicBezTo>
                  <a:lnTo>
                    <a:pt x="6203" y="12593"/>
                  </a:lnTo>
                  <a:cubicBezTo>
                    <a:pt x="6203" y="12593"/>
                    <a:pt x="5652" y="11765"/>
                    <a:pt x="5376" y="11213"/>
                  </a:cubicBezTo>
                  <a:cubicBezTo>
                    <a:pt x="5238" y="10799"/>
                    <a:pt x="5100" y="10247"/>
                    <a:pt x="4962" y="9833"/>
                  </a:cubicBezTo>
                  <a:cubicBezTo>
                    <a:pt x="4825" y="8867"/>
                    <a:pt x="4687" y="8039"/>
                    <a:pt x="4962" y="7073"/>
                  </a:cubicBezTo>
                  <a:cubicBezTo>
                    <a:pt x="5100" y="6107"/>
                    <a:pt x="5376" y="5279"/>
                    <a:pt x="5789" y="4313"/>
                  </a:cubicBezTo>
                  <a:cubicBezTo>
                    <a:pt x="6203" y="3484"/>
                    <a:pt x="6754" y="2518"/>
                    <a:pt x="7306" y="1829"/>
                  </a:cubicBezTo>
                  <a:lnTo>
                    <a:pt x="7306" y="1829"/>
                  </a:lnTo>
                  <a:cubicBezTo>
                    <a:pt x="7306" y="1829"/>
                    <a:pt x="7306" y="1690"/>
                    <a:pt x="7444" y="1552"/>
                  </a:cubicBezTo>
                  <a:cubicBezTo>
                    <a:pt x="7719" y="1138"/>
                    <a:pt x="7581" y="586"/>
                    <a:pt x="7306" y="310"/>
                  </a:cubicBezTo>
                  <a:cubicBezTo>
                    <a:pt x="6892" y="-103"/>
                    <a:pt x="6341" y="-103"/>
                    <a:pt x="5927" y="31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2" name="Freeform 454">
              <a:extLst>
                <a:ext uri="{FF2B5EF4-FFF2-40B4-BE49-F238E27FC236}">
                  <a16:creationId xmlns:a16="http://schemas.microsoft.com/office/drawing/2014/main" id="{57B0E82D-E3CD-1DB3-D8ED-C08A5C0E8D9E}"/>
                </a:ext>
              </a:extLst>
            </p:cNvPr>
            <p:cNvSpPr/>
            <p:nvPr/>
          </p:nvSpPr>
          <p:spPr>
            <a:xfrm>
              <a:off x="5358385" y="3180305"/>
              <a:ext cx="4962" cy="4692"/>
            </a:xfrm>
            <a:custGeom>
              <a:avLst/>
              <a:gdLst>
                <a:gd name="connsiteX0" fmla="*/ 0 w 4962"/>
                <a:gd name="connsiteY0" fmla="*/ 2346 h 4692"/>
                <a:gd name="connsiteX1" fmla="*/ 1241 w 4962"/>
                <a:gd name="connsiteY1" fmla="*/ 4692 h 4692"/>
                <a:gd name="connsiteX2" fmla="*/ 4962 w 4962"/>
                <a:gd name="connsiteY2" fmla="*/ 2346 h 4692"/>
                <a:gd name="connsiteX3" fmla="*/ 3722 w 4962"/>
                <a:gd name="connsiteY3" fmla="*/ 0 h 4692"/>
                <a:gd name="connsiteX4" fmla="*/ 0 w 4962"/>
                <a:gd name="connsiteY4" fmla="*/ 2346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4692">
                  <a:moveTo>
                    <a:pt x="0" y="2346"/>
                  </a:moveTo>
                  <a:lnTo>
                    <a:pt x="1241" y="4692"/>
                  </a:lnTo>
                  <a:lnTo>
                    <a:pt x="4962" y="2346"/>
                  </a:lnTo>
                  <a:lnTo>
                    <a:pt x="3722" y="0"/>
                  </a:lnTo>
                  <a:lnTo>
                    <a:pt x="0" y="23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3" name="Freeform 455">
              <a:extLst>
                <a:ext uri="{FF2B5EF4-FFF2-40B4-BE49-F238E27FC236}">
                  <a16:creationId xmlns:a16="http://schemas.microsoft.com/office/drawing/2014/main" id="{DE1129FE-8045-B77A-8F23-2BABD01A7009}"/>
                </a:ext>
              </a:extLst>
            </p:cNvPr>
            <p:cNvSpPr/>
            <p:nvPr/>
          </p:nvSpPr>
          <p:spPr>
            <a:xfrm>
              <a:off x="5352734" y="3224465"/>
              <a:ext cx="5651" cy="6762"/>
            </a:xfrm>
            <a:custGeom>
              <a:avLst/>
              <a:gdLst>
                <a:gd name="connsiteX0" fmla="*/ 0 w 5651"/>
                <a:gd name="connsiteY0" fmla="*/ 3036 h 6762"/>
                <a:gd name="connsiteX1" fmla="*/ 2895 w 5651"/>
                <a:gd name="connsiteY1" fmla="*/ 6762 h 6762"/>
                <a:gd name="connsiteX2" fmla="*/ 5652 w 5651"/>
                <a:gd name="connsiteY2" fmla="*/ 3036 h 6762"/>
                <a:gd name="connsiteX3" fmla="*/ 2757 w 5651"/>
                <a:gd name="connsiteY3" fmla="*/ 0 h 6762"/>
                <a:gd name="connsiteX4" fmla="*/ 0 w 5651"/>
                <a:gd name="connsiteY4" fmla="*/ 3036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6762">
                  <a:moveTo>
                    <a:pt x="0" y="3036"/>
                  </a:moveTo>
                  <a:lnTo>
                    <a:pt x="2895" y="6762"/>
                  </a:lnTo>
                  <a:lnTo>
                    <a:pt x="5652" y="3036"/>
                  </a:lnTo>
                  <a:lnTo>
                    <a:pt x="2757" y="0"/>
                  </a:lnTo>
                  <a:lnTo>
                    <a:pt x="0" y="30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4" name="Freeform 456">
              <a:extLst>
                <a:ext uri="{FF2B5EF4-FFF2-40B4-BE49-F238E27FC236}">
                  <a16:creationId xmlns:a16="http://schemas.microsoft.com/office/drawing/2014/main" id="{8C66A1BE-676E-EF9C-3C9A-FDF2E4331E77}"/>
                </a:ext>
              </a:extLst>
            </p:cNvPr>
            <p:cNvSpPr/>
            <p:nvPr/>
          </p:nvSpPr>
          <p:spPr>
            <a:xfrm>
              <a:off x="5343912" y="3190379"/>
              <a:ext cx="3446" cy="2760"/>
            </a:xfrm>
            <a:custGeom>
              <a:avLst/>
              <a:gdLst>
                <a:gd name="connsiteX0" fmla="*/ 0 w 3446"/>
                <a:gd name="connsiteY0" fmla="*/ 1380 h 2760"/>
                <a:gd name="connsiteX1" fmla="*/ 0 w 3446"/>
                <a:gd name="connsiteY1" fmla="*/ 2760 h 2760"/>
                <a:gd name="connsiteX2" fmla="*/ 3446 w 3446"/>
                <a:gd name="connsiteY2" fmla="*/ 2760 h 2760"/>
                <a:gd name="connsiteX3" fmla="*/ 2068 w 3446"/>
                <a:gd name="connsiteY3" fmla="*/ 0 h 2760"/>
                <a:gd name="connsiteX4" fmla="*/ 0 w 3446"/>
                <a:gd name="connsiteY4" fmla="*/ 138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2760">
                  <a:moveTo>
                    <a:pt x="0" y="1380"/>
                  </a:moveTo>
                  <a:lnTo>
                    <a:pt x="0" y="2760"/>
                  </a:lnTo>
                  <a:lnTo>
                    <a:pt x="3446" y="2760"/>
                  </a:lnTo>
                  <a:lnTo>
                    <a:pt x="2068"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5" name="Freeform 457">
              <a:extLst>
                <a:ext uri="{FF2B5EF4-FFF2-40B4-BE49-F238E27FC236}">
                  <a16:creationId xmlns:a16="http://schemas.microsoft.com/office/drawing/2014/main" id="{A6BCBD2D-047C-9A5C-7135-6426613E00EE}"/>
                </a:ext>
              </a:extLst>
            </p:cNvPr>
            <p:cNvSpPr/>
            <p:nvPr/>
          </p:nvSpPr>
          <p:spPr>
            <a:xfrm>
              <a:off x="5331506" y="3190379"/>
              <a:ext cx="7167" cy="8694"/>
            </a:xfrm>
            <a:custGeom>
              <a:avLst/>
              <a:gdLst>
                <a:gd name="connsiteX0" fmla="*/ 2757 w 7167"/>
                <a:gd name="connsiteY0" fmla="*/ 0 h 8694"/>
                <a:gd name="connsiteX1" fmla="*/ 0 w 7167"/>
                <a:gd name="connsiteY1" fmla="*/ 1794 h 8694"/>
                <a:gd name="connsiteX2" fmla="*/ 0 w 7167"/>
                <a:gd name="connsiteY2" fmla="*/ 6900 h 8694"/>
                <a:gd name="connsiteX3" fmla="*/ 2343 w 7167"/>
                <a:gd name="connsiteY3" fmla="*/ 8694 h 8694"/>
                <a:gd name="connsiteX4" fmla="*/ 4273 w 7167"/>
                <a:gd name="connsiteY4" fmla="*/ 6762 h 8694"/>
                <a:gd name="connsiteX5" fmla="*/ 3308 w 7167"/>
                <a:gd name="connsiteY5" fmla="*/ 5520 h 8694"/>
                <a:gd name="connsiteX6" fmla="*/ 7168 w 7167"/>
                <a:gd name="connsiteY6" fmla="*/ 1794 h 8694"/>
                <a:gd name="connsiteX7" fmla="*/ 2619 w 7167"/>
                <a:gd name="connsiteY7" fmla="*/ 0 h 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7" h="8694">
                  <a:moveTo>
                    <a:pt x="2757" y="0"/>
                  </a:moveTo>
                  <a:lnTo>
                    <a:pt x="0" y="1794"/>
                  </a:lnTo>
                  <a:lnTo>
                    <a:pt x="0" y="6900"/>
                  </a:lnTo>
                  <a:cubicBezTo>
                    <a:pt x="0" y="7866"/>
                    <a:pt x="2343" y="8694"/>
                    <a:pt x="2343" y="8694"/>
                  </a:cubicBezTo>
                  <a:lnTo>
                    <a:pt x="4273" y="6762"/>
                  </a:lnTo>
                  <a:lnTo>
                    <a:pt x="3308" y="5520"/>
                  </a:lnTo>
                  <a:lnTo>
                    <a:pt x="7168" y="1794"/>
                  </a:lnTo>
                  <a:lnTo>
                    <a:pt x="261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6" name="Freeform 458">
              <a:extLst>
                <a:ext uri="{FF2B5EF4-FFF2-40B4-BE49-F238E27FC236}">
                  <a16:creationId xmlns:a16="http://schemas.microsoft.com/office/drawing/2014/main" id="{4D0CCBC1-33ED-FD5C-6ED8-D9562BA54701}"/>
                </a:ext>
              </a:extLst>
            </p:cNvPr>
            <p:cNvSpPr/>
            <p:nvPr/>
          </p:nvSpPr>
          <p:spPr>
            <a:xfrm>
              <a:off x="5201108" y="3026571"/>
              <a:ext cx="50725" cy="55752"/>
            </a:xfrm>
            <a:custGeom>
              <a:avLst/>
              <a:gdLst>
                <a:gd name="connsiteX0" fmla="*/ 46177 w 50725"/>
                <a:gd name="connsiteY0" fmla="*/ 36708 h 55752"/>
                <a:gd name="connsiteX1" fmla="*/ 45625 w 50725"/>
                <a:gd name="connsiteY1" fmla="*/ 36294 h 55752"/>
                <a:gd name="connsiteX2" fmla="*/ 45074 w 50725"/>
                <a:gd name="connsiteY2" fmla="*/ 36846 h 55752"/>
                <a:gd name="connsiteX3" fmla="*/ 43420 w 50725"/>
                <a:gd name="connsiteY3" fmla="*/ 38502 h 55752"/>
                <a:gd name="connsiteX4" fmla="*/ 40939 w 50725"/>
                <a:gd name="connsiteY4" fmla="*/ 38502 h 55752"/>
                <a:gd name="connsiteX5" fmla="*/ 40388 w 50725"/>
                <a:gd name="connsiteY5" fmla="*/ 38502 h 55752"/>
                <a:gd name="connsiteX6" fmla="*/ 40112 w 50725"/>
                <a:gd name="connsiteY6" fmla="*/ 39054 h 55752"/>
                <a:gd name="connsiteX7" fmla="*/ 38596 w 50725"/>
                <a:gd name="connsiteY7" fmla="*/ 41815 h 55752"/>
                <a:gd name="connsiteX8" fmla="*/ 37079 w 50725"/>
                <a:gd name="connsiteY8" fmla="*/ 41815 h 55752"/>
                <a:gd name="connsiteX9" fmla="*/ 34460 w 50725"/>
                <a:gd name="connsiteY9" fmla="*/ 38364 h 55752"/>
                <a:gd name="connsiteX10" fmla="*/ 34460 w 50725"/>
                <a:gd name="connsiteY10" fmla="*/ 33396 h 55752"/>
                <a:gd name="connsiteX11" fmla="*/ 34460 w 50725"/>
                <a:gd name="connsiteY11" fmla="*/ 32844 h 55752"/>
                <a:gd name="connsiteX12" fmla="*/ 33909 w 50725"/>
                <a:gd name="connsiteY12" fmla="*/ 32430 h 55752"/>
                <a:gd name="connsiteX13" fmla="*/ 27431 w 50725"/>
                <a:gd name="connsiteY13" fmla="*/ 28014 h 55752"/>
                <a:gd name="connsiteX14" fmla="*/ 24949 w 50725"/>
                <a:gd name="connsiteY14" fmla="*/ 20562 h 55752"/>
                <a:gd name="connsiteX15" fmla="*/ 24949 w 50725"/>
                <a:gd name="connsiteY15" fmla="*/ 20562 h 55752"/>
                <a:gd name="connsiteX16" fmla="*/ 24949 w 50725"/>
                <a:gd name="connsiteY16" fmla="*/ 20286 h 55752"/>
                <a:gd name="connsiteX17" fmla="*/ 20814 w 50725"/>
                <a:gd name="connsiteY17" fmla="*/ 15042 h 55752"/>
                <a:gd name="connsiteX18" fmla="*/ 20538 w 50725"/>
                <a:gd name="connsiteY18" fmla="*/ 14628 h 55752"/>
                <a:gd name="connsiteX19" fmla="*/ 20125 w 50725"/>
                <a:gd name="connsiteY19" fmla="*/ 14628 h 55752"/>
                <a:gd name="connsiteX20" fmla="*/ 15576 w 50725"/>
                <a:gd name="connsiteY20" fmla="*/ 14628 h 55752"/>
                <a:gd name="connsiteX21" fmla="*/ 14335 w 50725"/>
                <a:gd name="connsiteY21" fmla="*/ 12144 h 55752"/>
                <a:gd name="connsiteX22" fmla="*/ 14335 w 50725"/>
                <a:gd name="connsiteY22" fmla="*/ 11868 h 55752"/>
                <a:gd name="connsiteX23" fmla="*/ 13922 w 50725"/>
                <a:gd name="connsiteY23" fmla="*/ 11868 h 55752"/>
                <a:gd name="connsiteX24" fmla="*/ 11165 w 50725"/>
                <a:gd name="connsiteY24" fmla="*/ 10764 h 55752"/>
                <a:gd name="connsiteX25" fmla="*/ 7030 w 50725"/>
                <a:gd name="connsiteY25" fmla="*/ 7314 h 55752"/>
                <a:gd name="connsiteX26" fmla="*/ 0 w 50725"/>
                <a:gd name="connsiteY26" fmla="*/ 0 h 55752"/>
                <a:gd name="connsiteX27" fmla="*/ 6341 w 50725"/>
                <a:gd name="connsiteY27" fmla="*/ 8004 h 55752"/>
                <a:gd name="connsiteX28" fmla="*/ 6341 w 50725"/>
                <a:gd name="connsiteY28" fmla="*/ 8004 h 55752"/>
                <a:gd name="connsiteX29" fmla="*/ 6341 w 50725"/>
                <a:gd name="connsiteY29" fmla="*/ 8004 h 55752"/>
                <a:gd name="connsiteX30" fmla="*/ 10338 w 50725"/>
                <a:gd name="connsiteY30" fmla="*/ 11868 h 55752"/>
                <a:gd name="connsiteX31" fmla="*/ 10338 w 50725"/>
                <a:gd name="connsiteY31" fmla="*/ 11868 h 55752"/>
                <a:gd name="connsiteX32" fmla="*/ 10338 w 50725"/>
                <a:gd name="connsiteY32" fmla="*/ 11868 h 55752"/>
                <a:gd name="connsiteX33" fmla="*/ 12819 w 50725"/>
                <a:gd name="connsiteY33" fmla="*/ 12972 h 55752"/>
                <a:gd name="connsiteX34" fmla="*/ 14060 w 50725"/>
                <a:gd name="connsiteY34" fmla="*/ 15732 h 55752"/>
                <a:gd name="connsiteX35" fmla="*/ 14060 w 50725"/>
                <a:gd name="connsiteY35" fmla="*/ 16146 h 55752"/>
                <a:gd name="connsiteX36" fmla="*/ 14749 w 50725"/>
                <a:gd name="connsiteY36" fmla="*/ 16146 h 55752"/>
                <a:gd name="connsiteX37" fmla="*/ 19298 w 50725"/>
                <a:gd name="connsiteY37" fmla="*/ 16146 h 55752"/>
                <a:gd name="connsiteX38" fmla="*/ 23020 w 50725"/>
                <a:gd name="connsiteY38" fmla="*/ 21114 h 55752"/>
                <a:gd name="connsiteX39" fmla="*/ 25501 w 50725"/>
                <a:gd name="connsiteY39" fmla="*/ 28842 h 55752"/>
                <a:gd name="connsiteX40" fmla="*/ 25501 w 50725"/>
                <a:gd name="connsiteY40" fmla="*/ 29118 h 55752"/>
                <a:gd name="connsiteX41" fmla="*/ 25914 w 50725"/>
                <a:gd name="connsiteY41" fmla="*/ 29394 h 55752"/>
                <a:gd name="connsiteX42" fmla="*/ 32117 w 50725"/>
                <a:gd name="connsiteY42" fmla="*/ 33810 h 55752"/>
                <a:gd name="connsiteX43" fmla="*/ 32117 w 50725"/>
                <a:gd name="connsiteY43" fmla="*/ 38502 h 55752"/>
                <a:gd name="connsiteX44" fmla="*/ 32117 w 50725"/>
                <a:gd name="connsiteY44" fmla="*/ 38916 h 55752"/>
                <a:gd name="connsiteX45" fmla="*/ 32393 w 50725"/>
                <a:gd name="connsiteY45" fmla="*/ 39192 h 55752"/>
                <a:gd name="connsiteX46" fmla="*/ 35563 w 50725"/>
                <a:gd name="connsiteY46" fmla="*/ 43333 h 55752"/>
                <a:gd name="connsiteX47" fmla="*/ 35839 w 50725"/>
                <a:gd name="connsiteY47" fmla="*/ 43747 h 55752"/>
                <a:gd name="connsiteX48" fmla="*/ 36390 w 50725"/>
                <a:gd name="connsiteY48" fmla="*/ 43747 h 55752"/>
                <a:gd name="connsiteX49" fmla="*/ 39147 w 50725"/>
                <a:gd name="connsiteY49" fmla="*/ 43747 h 55752"/>
                <a:gd name="connsiteX50" fmla="*/ 39836 w 50725"/>
                <a:gd name="connsiteY50" fmla="*/ 43747 h 55752"/>
                <a:gd name="connsiteX51" fmla="*/ 40112 w 50725"/>
                <a:gd name="connsiteY51" fmla="*/ 43195 h 55752"/>
                <a:gd name="connsiteX52" fmla="*/ 41628 w 50725"/>
                <a:gd name="connsiteY52" fmla="*/ 40435 h 55752"/>
                <a:gd name="connsiteX53" fmla="*/ 43971 w 50725"/>
                <a:gd name="connsiteY53" fmla="*/ 40435 h 55752"/>
                <a:gd name="connsiteX54" fmla="*/ 44385 w 50725"/>
                <a:gd name="connsiteY54" fmla="*/ 40435 h 55752"/>
                <a:gd name="connsiteX55" fmla="*/ 44661 w 50725"/>
                <a:gd name="connsiteY55" fmla="*/ 40158 h 55752"/>
                <a:gd name="connsiteX56" fmla="*/ 46039 w 50725"/>
                <a:gd name="connsiteY56" fmla="*/ 38640 h 55752"/>
                <a:gd name="connsiteX57" fmla="*/ 47555 w 50725"/>
                <a:gd name="connsiteY57" fmla="*/ 39469 h 55752"/>
                <a:gd name="connsiteX58" fmla="*/ 44523 w 50725"/>
                <a:gd name="connsiteY58" fmla="*/ 42090 h 55752"/>
                <a:gd name="connsiteX59" fmla="*/ 44109 w 50725"/>
                <a:gd name="connsiteY59" fmla="*/ 42504 h 55752"/>
                <a:gd name="connsiteX60" fmla="*/ 44385 w 50725"/>
                <a:gd name="connsiteY60" fmla="*/ 43056 h 55752"/>
                <a:gd name="connsiteX61" fmla="*/ 48658 w 50725"/>
                <a:gd name="connsiteY61" fmla="*/ 52027 h 55752"/>
                <a:gd name="connsiteX62" fmla="*/ 42455 w 50725"/>
                <a:gd name="connsiteY62" fmla="*/ 55753 h 55752"/>
                <a:gd name="connsiteX63" fmla="*/ 49347 w 50725"/>
                <a:gd name="connsiteY63" fmla="*/ 52579 h 55752"/>
                <a:gd name="connsiteX64" fmla="*/ 49623 w 50725"/>
                <a:gd name="connsiteY64" fmla="*/ 52579 h 55752"/>
                <a:gd name="connsiteX65" fmla="*/ 49623 w 50725"/>
                <a:gd name="connsiteY65" fmla="*/ 52165 h 55752"/>
                <a:gd name="connsiteX66" fmla="*/ 46039 w 50725"/>
                <a:gd name="connsiteY66" fmla="*/ 43056 h 55752"/>
                <a:gd name="connsiteX67" fmla="*/ 49761 w 50725"/>
                <a:gd name="connsiteY67" fmla="*/ 40158 h 55752"/>
                <a:gd name="connsiteX68" fmla="*/ 50726 w 50725"/>
                <a:gd name="connsiteY68" fmla="*/ 39469 h 55752"/>
                <a:gd name="connsiteX69" fmla="*/ 49761 w 50725"/>
                <a:gd name="connsiteY69" fmla="*/ 38778 h 55752"/>
                <a:gd name="connsiteX70" fmla="*/ 46728 w 50725"/>
                <a:gd name="connsiteY70" fmla="*/ 36708 h 5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0725" h="55752">
                  <a:moveTo>
                    <a:pt x="46177" y="36708"/>
                  </a:moveTo>
                  <a:lnTo>
                    <a:pt x="45625" y="36294"/>
                  </a:lnTo>
                  <a:lnTo>
                    <a:pt x="45074" y="36846"/>
                  </a:lnTo>
                  <a:lnTo>
                    <a:pt x="43420" y="38502"/>
                  </a:lnTo>
                  <a:lnTo>
                    <a:pt x="40939" y="38502"/>
                  </a:lnTo>
                  <a:cubicBezTo>
                    <a:pt x="40939" y="38502"/>
                    <a:pt x="40388" y="38502"/>
                    <a:pt x="40388" y="38502"/>
                  </a:cubicBezTo>
                  <a:lnTo>
                    <a:pt x="40112" y="39054"/>
                  </a:lnTo>
                  <a:lnTo>
                    <a:pt x="38596" y="41815"/>
                  </a:lnTo>
                  <a:lnTo>
                    <a:pt x="37079" y="41815"/>
                  </a:lnTo>
                  <a:cubicBezTo>
                    <a:pt x="37079" y="41815"/>
                    <a:pt x="34460" y="38364"/>
                    <a:pt x="34460" y="38364"/>
                  </a:cubicBezTo>
                  <a:lnTo>
                    <a:pt x="34460" y="33396"/>
                  </a:lnTo>
                  <a:cubicBezTo>
                    <a:pt x="34460" y="33396"/>
                    <a:pt x="34460" y="32844"/>
                    <a:pt x="34460" y="32844"/>
                  </a:cubicBezTo>
                  <a:lnTo>
                    <a:pt x="33909" y="32430"/>
                  </a:lnTo>
                  <a:lnTo>
                    <a:pt x="27431" y="28014"/>
                  </a:lnTo>
                  <a:lnTo>
                    <a:pt x="24949" y="20562"/>
                  </a:lnTo>
                  <a:lnTo>
                    <a:pt x="24949" y="20562"/>
                  </a:lnTo>
                  <a:cubicBezTo>
                    <a:pt x="24949" y="20562"/>
                    <a:pt x="24949" y="20286"/>
                    <a:pt x="24949" y="20286"/>
                  </a:cubicBezTo>
                  <a:cubicBezTo>
                    <a:pt x="23571" y="18492"/>
                    <a:pt x="22192" y="16698"/>
                    <a:pt x="20814" y="15042"/>
                  </a:cubicBezTo>
                  <a:lnTo>
                    <a:pt x="20538" y="14628"/>
                  </a:lnTo>
                  <a:lnTo>
                    <a:pt x="20125" y="14628"/>
                  </a:lnTo>
                  <a:cubicBezTo>
                    <a:pt x="20125" y="14628"/>
                    <a:pt x="15576" y="14628"/>
                    <a:pt x="15576" y="14628"/>
                  </a:cubicBezTo>
                  <a:lnTo>
                    <a:pt x="14335" y="12144"/>
                  </a:lnTo>
                  <a:lnTo>
                    <a:pt x="14335" y="11868"/>
                  </a:lnTo>
                  <a:cubicBezTo>
                    <a:pt x="14335" y="11868"/>
                    <a:pt x="13922" y="11868"/>
                    <a:pt x="13922" y="11868"/>
                  </a:cubicBezTo>
                  <a:lnTo>
                    <a:pt x="11165" y="10764"/>
                  </a:lnTo>
                  <a:cubicBezTo>
                    <a:pt x="9787" y="9522"/>
                    <a:pt x="8408" y="8418"/>
                    <a:pt x="7030" y="7314"/>
                  </a:cubicBezTo>
                  <a:cubicBezTo>
                    <a:pt x="4687" y="4830"/>
                    <a:pt x="2343" y="2346"/>
                    <a:pt x="0" y="0"/>
                  </a:cubicBezTo>
                  <a:cubicBezTo>
                    <a:pt x="2068" y="2760"/>
                    <a:pt x="4135" y="5382"/>
                    <a:pt x="6341" y="8004"/>
                  </a:cubicBezTo>
                  <a:lnTo>
                    <a:pt x="6341" y="8004"/>
                  </a:lnTo>
                  <a:cubicBezTo>
                    <a:pt x="6341" y="8004"/>
                    <a:pt x="6341" y="8004"/>
                    <a:pt x="6341" y="8004"/>
                  </a:cubicBezTo>
                  <a:cubicBezTo>
                    <a:pt x="7719" y="9246"/>
                    <a:pt x="8960" y="10626"/>
                    <a:pt x="10338" y="11868"/>
                  </a:cubicBezTo>
                  <a:lnTo>
                    <a:pt x="10338" y="11868"/>
                  </a:lnTo>
                  <a:cubicBezTo>
                    <a:pt x="10338" y="11868"/>
                    <a:pt x="10338" y="11868"/>
                    <a:pt x="10338" y="11868"/>
                  </a:cubicBezTo>
                  <a:lnTo>
                    <a:pt x="12819" y="12972"/>
                  </a:lnTo>
                  <a:lnTo>
                    <a:pt x="14060" y="15732"/>
                  </a:lnTo>
                  <a:lnTo>
                    <a:pt x="14060" y="16146"/>
                  </a:lnTo>
                  <a:cubicBezTo>
                    <a:pt x="14060" y="16146"/>
                    <a:pt x="14749" y="16146"/>
                    <a:pt x="14749" y="16146"/>
                  </a:cubicBezTo>
                  <a:lnTo>
                    <a:pt x="19298" y="16146"/>
                  </a:lnTo>
                  <a:cubicBezTo>
                    <a:pt x="20538" y="17940"/>
                    <a:pt x="21779" y="19458"/>
                    <a:pt x="23020" y="21114"/>
                  </a:cubicBezTo>
                  <a:lnTo>
                    <a:pt x="25501" y="28842"/>
                  </a:lnTo>
                  <a:lnTo>
                    <a:pt x="25501" y="29118"/>
                  </a:lnTo>
                  <a:cubicBezTo>
                    <a:pt x="25501" y="29118"/>
                    <a:pt x="25914" y="29394"/>
                    <a:pt x="25914" y="29394"/>
                  </a:cubicBezTo>
                  <a:lnTo>
                    <a:pt x="32117" y="33810"/>
                  </a:lnTo>
                  <a:lnTo>
                    <a:pt x="32117" y="38502"/>
                  </a:lnTo>
                  <a:cubicBezTo>
                    <a:pt x="32117" y="38502"/>
                    <a:pt x="32117" y="38916"/>
                    <a:pt x="32117" y="38916"/>
                  </a:cubicBezTo>
                  <a:lnTo>
                    <a:pt x="32393" y="39192"/>
                  </a:lnTo>
                  <a:lnTo>
                    <a:pt x="35563" y="43333"/>
                  </a:lnTo>
                  <a:lnTo>
                    <a:pt x="35839" y="43747"/>
                  </a:lnTo>
                  <a:lnTo>
                    <a:pt x="36390" y="43747"/>
                  </a:lnTo>
                  <a:cubicBezTo>
                    <a:pt x="36390" y="43747"/>
                    <a:pt x="39147" y="43747"/>
                    <a:pt x="39147" y="43747"/>
                  </a:cubicBezTo>
                  <a:lnTo>
                    <a:pt x="39836" y="43747"/>
                  </a:lnTo>
                  <a:cubicBezTo>
                    <a:pt x="39836" y="43747"/>
                    <a:pt x="40112" y="43195"/>
                    <a:pt x="40112" y="43195"/>
                  </a:cubicBezTo>
                  <a:lnTo>
                    <a:pt x="41628" y="40435"/>
                  </a:lnTo>
                  <a:lnTo>
                    <a:pt x="43971" y="40435"/>
                  </a:lnTo>
                  <a:cubicBezTo>
                    <a:pt x="43971" y="40435"/>
                    <a:pt x="44385" y="40435"/>
                    <a:pt x="44385" y="40435"/>
                  </a:cubicBezTo>
                  <a:lnTo>
                    <a:pt x="44661" y="40158"/>
                  </a:lnTo>
                  <a:lnTo>
                    <a:pt x="46039" y="38640"/>
                  </a:lnTo>
                  <a:lnTo>
                    <a:pt x="47555" y="39469"/>
                  </a:lnTo>
                  <a:lnTo>
                    <a:pt x="44523" y="42090"/>
                  </a:lnTo>
                  <a:lnTo>
                    <a:pt x="44109" y="42504"/>
                  </a:lnTo>
                  <a:lnTo>
                    <a:pt x="44385" y="43056"/>
                  </a:lnTo>
                  <a:cubicBezTo>
                    <a:pt x="45763" y="46093"/>
                    <a:pt x="47280" y="49129"/>
                    <a:pt x="48658" y="52027"/>
                  </a:cubicBezTo>
                  <a:cubicBezTo>
                    <a:pt x="46590" y="53269"/>
                    <a:pt x="44523" y="54511"/>
                    <a:pt x="42455" y="55753"/>
                  </a:cubicBezTo>
                  <a:cubicBezTo>
                    <a:pt x="44798" y="54649"/>
                    <a:pt x="47004" y="53683"/>
                    <a:pt x="49347" y="52579"/>
                  </a:cubicBezTo>
                  <a:lnTo>
                    <a:pt x="49623" y="52579"/>
                  </a:lnTo>
                  <a:cubicBezTo>
                    <a:pt x="49623" y="52579"/>
                    <a:pt x="49623" y="52165"/>
                    <a:pt x="49623" y="52165"/>
                  </a:cubicBezTo>
                  <a:cubicBezTo>
                    <a:pt x="48520" y="49129"/>
                    <a:pt x="47280" y="46093"/>
                    <a:pt x="46039" y="43056"/>
                  </a:cubicBezTo>
                  <a:lnTo>
                    <a:pt x="49761" y="40158"/>
                  </a:lnTo>
                  <a:lnTo>
                    <a:pt x="50726" y="39469"/>
                  </a:lnTo>
                  <a:lnTo>
                    <a:pt x="49761" y="38778"/>
                  </a:lnTo>
                  <a:lnTo>
                    <a:pt x="46728" y="367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7" name="Freeform 459">
              <a:extLst>
                <a:ext uri="{FF2B5EF4-FFF2-40B4-BE49-F238E27FC236}">
                  <a16:creationId xmlns:a16="http://schemas.microsoft.com/office/drawing/2014/main" id="{17ADA334-9D50-09F8-4E49-9BEDF079FE4F}"/>
                </a:ext>
              </a:extLst>
            </p:cNvPr>
            <p:cNvSpPr/>
            <p:nvPr/>
          </p:nvSpPr>
          <p:spPr>
            <a:xfrm>
              <a:off x="5454016" y="2847440"/>
              <a:ext cx="29253" cy="9598"/>
            </a:xfrm>
            <a:custGeom>
              <a:avLst/>
              <a:gdLst>
                <a:gd name="connsiteX0" fmla="*/ 1134 w 29253"/>
                <a:gd name="connsiteY0" fmla="*/ 9251 h 9598"/>
                <a:gd name="connsiteX1" fmla="*/ 9818 w 29253"/>
                <a:gd name="connsiteY1" fmla="*/ 4421 h 9598"/>
                <a:gd name="connsiteX2" fmla="*/ 19880 w 29253"/>
                <a:gd name="connsiteY2" fmla="*/ 5111 h 9598"/>
                <a:gd name="connsiteX3" fmla="*/ 29254 w 29253"/>
                <a:gd name="connsiteY3" fmla="*/ 5111 h 9598"/>
                <a:gd name="connsiteX4" fmla="*/ 29254 w 29253"/>
                <a:gd name="connsiteY4" fmla="*/ 3731 h 9598"/>
                <a:gd name="connsiteX5" fmla="*/ 20570 w 29253"/>
                <a:gd name="connsiteY5" fmla="*/ 3317 h 9598"/>
                <a:gd name="connsiteX6" fmla="*/ 15194 w 29253"/>
                <a:gd name="connsiteY6" fmla="*/ 5 h 9598"/>
                <a:gd name="connsiteX7" fmla="*/ 8440 w 29253"/>
                <a:gd name="connsiteY7" fmla="*/ 2627 h 9598"/>
                <a:gd name="connsiteX8" fmla="*/ 1134 w 29253"/>
                <a:gd name="connsiteY8" fmla="*/ 9251 h 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53" h="9598">
                  <a:moveTo>
                    <a:pt x="1134" y="9251"/>
                  </a:moveTo>
                  <a:cubicBezTo>
                    <a:pt x="6096" y="11183"/>
                    <a:pt x="9818" y="4421"/>
                    <a:pt x="9818" y="4421"/>
                  </a:cubicBezTo>
                  <a:cubicBezTo>
                    <a:pt x="17537" y="5"/>
                    <a:pt x="19880" y="5111"/>
                    <a:pt x="19880" y="5111"/>
                  </a:cubicBezTo>
                  <a:lnTo>
                    <a:pt x="29254" y="5111"/>
                  </a:lnTo>
                  <a:lnTo>
                    <a:pt x="29254" y="3731"/>
                  </a:lnTo>
                  <a:lnTo>
                    <a:pt x="20570" y="3317"/>
                  </a:lnTo>
                  <a:cubicBezTo>
                    <a:pt x="20570" y="3317"/>
                    <a:pt x="18364" y="143"/>
                    <a:pt x="15194" y="5"/>
                  </a:cubicBezTo>
                  <a:cubicBezTo>
                    <a:pt x="12023" y="-133"/>
                    <a:pt x="8440" y="2627"/>
                    <a:pt x="8440" y="2627"/>
                  </a:cubicBezTo>
                  <a:cubicBezTo>
                    <a:pt x="8440" y="2627"/>
                    <a:pt x="-3690" y="7319"/>
                    <a:pt x="1134" y="925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8" name="Freeform 460">
              <a:extLst>
                <a:ext uri="{FF2B5EF4-FFF2-40B4-BE49-F238E27FC236}">
                  <a16:creationId xmlns:a16="http://schemas.microsoft.com/office/drawing/2014/main" id="{98D6EBE9-B827-7304-84EB-6CB1D843E61F}"/>
                </a:ext>
              </a:extLst>
            </p:cNvPr>
            <p:cNvSpPr/>
            <p:nvPr/>
          </p:nvSpPr>
          <p:spPr>
            <a:xfrm>
              <a:off x="5605121" y="2593383"/>
              <a:ext cx="4962" cy="4416"/>
            </a:xfrm>
            <a:custGeom>
              <a:avLst/>
              <a:gdLst>
                <a:gd name="connsiteX0" fmla="*/ 4962 w 4962"/>
                <a:gd name="connsiteY0" fmla="*/ 1932 h 4416"/>
                <a:gd name="connsiteX1" fmla="*/ 4962 w 4962"/>
                <a:gd name="connsiteY1" fmla="*/ 0 h 4416"/>
                <a:gd name="connsiteX2" fmla="*/ 0 w 4962"/>
                <a:gd name="connsiteY2" fmla="*/ 3864 h 4416"/>
                <a:gd name="connsiteX3" fmla="*/ 1103 w 4962"/>
                <a:gd name="connsiteY3" fmla="*/ 4416 h 4416"/>
                <a:gd name="connsiteX4" fmla="*/ 4962 w 4962"/>
                <a:gd name="connsiteY4" fmla="*/ 1932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4416">
                  <a:moveTo>
                    <a:pt x="4962" y="1932"/>
                  </a:moveTo>
                  <a:lnTo>
                    <a:pt x="4962" y="0"/>
                  </a:lnTo>
                  <a:lnTo>
                    <a:pt x="0" y="3864"/>
                  </a:lnTo>
                  <a:lnTo>
                    <a:pt x="1103" y="4416"/>
                  </a:lnTo>
                  <a:lnTo>
                    <a:pt x="4962" y="19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59" name="Freeform 461">
              <a:extLst>
                <a:ext uri="{FF2B5EF4-FFF2-40B4-BE49-F238E27FC236}">
                  <a16:creationId xmlns:a16="http://schemas.microsoft.com/office/drawing/2014/main" id="{5ECDEB3E-309D-4007-7090-8BEB1C3FAADD}"/>
                </a:ext>
              </a:extLst>
            </p:cNvPr>
            <p:cNvSpPr/>
            <p:nvPr/>
          </p:nvSpPr>
          <p:spPr>
            <a:xfrm>
              <a:off x="5633792" y="2673976"/>
              <a:ext cx="4824" cy="3174"/>
            </a:xfrm>
            <a:custGeom>
              <a:avLst/>
              <a:gdLst>
                <a:gd name="connsiteX0" fmla="*/ 0 w 4824"/>
                <a:gd name="connsiteY0" fmla="*/ 3174 h 3174"/>
                <a:gd name="connsiteX1" fmla="*/ 3722 w 4824"/>
                <a:gd name="connsiteY1" fmla="*/ 1794 h 3174"/>
                <a:gd name="connsiteX2" fmla="*/ 4825 w 4824"/>
                <a:gd name="connsiteY2" fmla="*/ 0 h 3174"/>
                <a:gd name="connsiteX3" fmla="*/ 0 w 4824"/>
                <a:gd name="connsiteY3" fmla="*/ 0 h 3174"/>
                <a:gd name="connsiteX4" fmla="*/ 0 w 4824"/>
                <a:gd name="connsiteY4" fmla="*/ 3174 h 3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3174">
                  <a:moveTo>
                    <a:pt x="0" y="3174"/>
                  </a:moveTo>
                  <a:lnTo>
                    <a:pt x="3722" y="1794"/>
                  </a:lnTo>
                  <a:lnTo>
                    <a:pt x="4825" y="0"/>
                  </a:lnTo>
                  <a:lnTo>
                    <a:pt x="0" y="0"/>
                  </a:lnTo>
                  <a:lnTo>
                    <a:pt x="0"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0" name="Freeform 462">
              <a:extLst>
                <a:ext uri="{FF2B5EF4-FFF2-40B4-BE49-F238E27FC236}">
                  <a16:creationId xmlns:a16="http://schemas.microsoft.com/office/drawing/2014/main" id="{BA900719-0CD8-4AEA-D5F3-10AAFC1265D3}"/>
                </a:ext>
              </a:extLst>
            </p:cNvPr>
            <p:cNvSpPr/>
            <p:nvPr/>
          </p:nvSpPr>
          <p:spPr>
            <a:xfrm>
              <a:off x="5543920" y="2688467"/>
              <a:ext cx="24397" cy="9108"/>
            </a:xfrm>
            <a:custGeom>
              <a:avLst/>
              <a:gdLst>
                <a:gd name="connsiteX0" fmla="*/ 23571 w 24397"/>
                <a:gd name="connsiteY0" fmla="*/ 0 h 9108"/>
                <a:gd name="connsiteX1" fmla="*/ 15576 w 24397"/>
                <a:gd name="connsiteY1" fmla="*/ 1380 h 9108"/>
                <a:gd name="connsiteX2" fmla="*/ 10476 w 24397"/>
                <a:gd name="connsiteY2" fmla="*/ 0 h 9108"/>
                <a:gd name="connsiteX3" fmla="*/ 7857 w 24397"/>
                <a:gd name="connsiteY3" fmla="*/ 1380 h 9108"/>
                <a:gd name="connsiteX4" fmla="*/ 3722 w 24397"/>
                <a:gd name="connsiteY4" fmla="*/ 4554 h 9108"/>
                <a:gd name="connsiteX5" fmla="*/ 2757 w 24397"/>
                <a:gd name="connsiteY5" fmla="*/ 7314 h 9108"/>
                <a:gd name="connsiteX6" fmla="*/ 0 w 24397"/>
                <a:gd name="connsiteY6" fmla="*/ 7314 h 9108"/>
                <a:gd name="connsiteX7" fmla="*/ 0 w 24397"/>
                <a:gd name="connsiteY7" fmla="*/ 9108 h 9108"/>
                <a:gd name="connsiteX8" fmla="*/ 4962 w 24397"/>
                <a:gd name="connsiteY8" fmla="*/ 9108 h 9108"/>
                <a:gd name="connsiteX9" fmla="*/ 4962 w 24397"/>
                <a:gd name="connsiteY9" fmla="*/ 5796 h 9108"/>
                <a:gd name="connsiteX10" fmla="*/ 7857 w 24397"/>
                <a:gd name="connsiteY10" fmla="*/ 3588 h 9108"/>
                <a:gd name="connsiteX11" fmla="*/ 10200 w 24397"/>
                <a:gd name="connsiteY11" fmla="*/ 3588 h 9108"/>
                <a:gd name="connsiteX12" fmla="*/ 10200 w 24397"/>
                <a:gd name="connsiteY12" fmla="*/ 1932 h 9108"/>
                <a:gd name="connsiteX13" fmla="*/ 15300 w 24397"/>
                <a:gd name="connsiteY13" fmla="*/ 2898 h 9108"/>
                <a:gd name="connsiteX14" fmla="*/ 24398 w 24397"/>
                <a:gd name="connsiteY14" fmla="*/ 1380 h 9108"/>
                <a:gd name="connsiteX15" fmla="*/ 23571 w 24397"/>
                <a:gd name="connsiteY15" fmla="*/ 0 h 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397" h="9108">
                  <a:moveTo>
                    <a:pt x="23571" y="0"/>
                  </a:moveTo>
                  <a:lnTo>
                    <a:pt x="15576" y="1380"/>
                  </a:lnTo>
                  <a:lnTo>
                    <a:pt x="10476" y="0"/>
                  </a:lnTo>
                  <a:lnTo>
                    <a:pt x="7857" y="1380"/>
                  </a:lnTo>
                  <a:lnTo>
                    <a:pt x="3722" y="4554"/>
                  </a:lnTo>
                  <a:lnTo>
                    <a:pt x="2757" y="7314"/>
                  </a:lnTo>
                  <a:lnTo>
                    <a:pt x="0" y="7314"/>
                  </a:lnTo>
                  <a:lnTo>
                    <a:pt x="0" y="9108"/>
                  </a:lnTo>
                  <a:lnTo>
                    <a:pt x="4962" y="9108"/>
                  </a:lnTo>
                  <a:lnTo>
                    <a:pt x="4962" y="5796"/>
                  </a:lnTo>
                  <a:lnTo>
                    <a:pt x="7857" y="3588"/>
                  </a:lnTo>
                  <a:lnTo>
                    <a:pt x="10200" y="3588"/>
                  </a:lnTo>
                  <a:lnTo>
                    <a:pt x="10200" y="1932"/>
                  </a:lnTo>
                  <a:lnTo>
                    <a:pt x="15300" y="2898"/>
                  </a:lnTo>
                  <a:lnTo>
                    <a:pt x="24398" y="1380"/>
                  </a:lnTo>
                  <a:lnTo>
                    <a:pt x="2357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1" name="Freeform 463">
              <a:extLst>
                <a:ext uri="{FF2B5EF4-FFF2-40B4-BE49-F238E27FC236}">
                  <a16:creationId xmlns:a16="http://schemas.microsoft.com/office/drawing/2014/main" id="{47427D6E-BE57-7DD0-F6FD-D96224784143}"/>
                </a:ext>
              </a:extLst>
            </p:cNvPr>
            <p:cNvSpPr/>
            <p:nvPr/>
          </p:nvSpPr>
          <p:spPr>
            <a:xfrm>
              <a:off x="5648403" y="2666662"/>
              <a:ext cx="10200" cy="12144"/>
            </a:xfrm>
            <a:custGeom>
              <a:avLst/>
              <a:gdLst>
                <a:gd name="connsiteX0" fmla="*/ 7581 w 10200"/>
                <a:gd name="connsiteY0" fmla="*/ 12144 h 12144"/>
                <a:gd name="connsiteX1" fmla="*/ 10200 w 10200"/>
                <a:gd name="connsiteY1" fmla="*/ 12144 h 12144"/>
                <a:gd name="connsiteX2" fmla="*/ 8408 w 10200"/>
                <a:gd name="connsiteY2" fmla="*/ 7452 h 12144"/>
                <a:gd name="connsiteX3" fmla="*/ 0 w 10200"/>
                <a:gd name="connsiteY3" fmla="*/ 0 h 12144"/>
                <a:gd name="connsiteX4" fmla="*/ 0 w 10200"/>
                <a:gd name="connsiteY4" fmla="*/ 7314 h 12144"/>
                <a:gd name="connsiteX5" fmla="*/ 6203 w 10200"/>
                <a:gd name="connsiteY5" fmla="*/ 9108 h 12144"/>
                <a:gd name="connsiteX6" fmla="*/ 7581 w 10200"/>
                <a:gd name="connsiteY6" fmla="*/ 12144 h 1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00" h="12144">
                  <a:moveTo>
                    <a:pt x="7581" y="12144"/>
                  </a:moveTo>
                  <a:lnTo>
                    <a:pt x="10200" y="12144"/>
                  </a:lnTo>
                  <a:lnTo>
                    <a:pt x="8408" y="7452"/>
                  </a:lnTo>
                  <a:lnTo>
                    <a:pt x="0" y="0"/>
                  </a:lnTo>
                  <a:lnTo>
                    <a:pt x="0" y="7314"/>
                  </a:lnTo>
                  <a:lnTo>
                    <a:pt x="6203" y="9108"/>
                  </a:lnTo>
                  <a:lnTo>
                    <a:pt x="7581" y="1214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2" name="Freeform 464">
              <a:extLst>
                <a:ext uri="{FF2B5EF4-FFF2-40B4-BE49-F238E27FC236}">
                  <a16:creationId xmlns:a16="http://schemas.microsoft.com/office/drawing/2014/main" id="{5FB23606-8D0B-8B8B-665B-9C06B949BBC4}"/>
                </a:ext>
              </a:extLst>
            </p:cNvPr>
            <p:cNvSpPr/>
            <p:nvPr/>
          </p:nvSpPr>
          <p:spPr>
            <a:xfrm>
              <a:off x="5488783" y="2697575"/>
              <a:ext cx="3032" cy="5106"/>
            </a:xfrm>
            <a:custGeom>
              <a:avLst/>
              <a:gdLst>
                <a:gd name="connsiteX0" fmla="*/ 3033 w 3032"/>
                <a:gd name="connsiteY0" fmla="*/ 0 h 5106"/>
                <a:gd name="connsiteX1" fmla="*/ 0 w 3032"/>
                <a:gd name="connsiteY1" fmla="*/ 1518 h 5106"/>
                <a:gd name="connsiteX2" fmla="*/ 0 w 3032"/>
                <a:gd name="connsiteY2" fmla="*/ 5106 h 5106"/>
                <a:gd name="connsiteX3" fmla="*/ 3033 w 3032"/>
                <a:gd name="connsiteY3" fmla="*/ 5106 h 5106"/>
                <a:gd name="connsiteX4" fmla="*/ 3033 w 3032"/>
                <a:gd name="connsiteY4" fmla="*/ 0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5106">
                  <a:moveTo>
                    <a:pt x="3033" y="0"/>
                  </a:moveTo>
                  <a:lnTo>
                    <a:pt x="0" y="1518"/>
                  </a:lnTo>
                  <a:lnTo>
                    <a:pt x="0" y="5106"/>
                  </a:lnTo>
                  <a:lnTo>
                    <a:pt x="3033" y="5106"/>
                  </a:lnTo>
                  <a:lnTo>
                    <a:pt x="303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3" name="Freeform 465">
              <a:extLst>
                <a:ext uri="{FF2B5EF4-FFF2-40B4-BE49-F238E27FC236}">
                  <a16:creationId xmlns:a16="http://schemas.microsoft.com/office/drawing/2014/main" id="{DBBDBD15-8EEA-F231-7500-CA636B286AE2}"/>
                </a:ext>
              </a:extLst>
            </p:cNvPr>
            <p:cNvSpPr/>
            <p:nvPr/>
          </p:nvSpPr>
          <p:spPr>
            <a:xfrm>
              <a:off x="5585410" y="2589519"/>
              <a:ext cx="18057" cy="7728"/>
            </a:xfrm>
            <a:custGeom>
              <a:avLst/>
              <a:gdLst>
                <a:gd name="connsiteX0" fmla="*/ 13095 w 18057"/>
                <a:gd name="connsiteY0" fmla="*/ 7728 h 7728"/>
                <a:gd name="connsiteX1" fmla="*/ 18057 w 18057"/>
                <a:gd name="connsiteY1" fmla="*/ 7728 h 7728"/>
                <a:gd name="connsiteX2" fmla="*/ 17230 w 18057"/>
                <a:gd name="connsiteY2" fmla="*/ 3864 h 7728"/>
                <a:gd name="connsiteX3" fmla="*/ 13922 w 18057"/>
                <a:gd name="connsiteY3" fmla="*/ 6072 h 7728"/>
                <a:gd name="connsiteX4" fmla="*/ 8960 w 18057"/>
                <a:gd name="connsiteY4" fmla="*/ 2208 h 7728"/>
                <a:gd name="connsiteX5" fmla="*/ 0 w 18057"/>
                <a:gd name="connsiteY5" fmla="*/ 0 h 7728"/>
                <a:gd name="connsiteX6" fmla="*/ 0 w 18057"/>
                <a:gd name="connsiteY6" fmla="*/ 2760 h 7728"/>
                <a:gd name="connsiteX7" fmla="*/ 7719 w 18057"/>
                <a:gd name="connsiteY7" fmla="*/ 3864 h 7728"/>
                <a:gd name="connsiteX8" fmla="*/ 13233 w 18057"/>
                <a:gd name="connsiteY8" fmla="*/ 7728 h 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57" h="7728">
                  <a:moveTo>
                    <a:pt x="13095" y="7728"/>
                  </a:moveTo>
                  <a:lnTo>
                    <a:pt x="18057" y="7728"/>
                  </a:lnTo>
                  <a:cubicBezTo>
                    <a:pt x="18057" y="7728"/>
                    <a:pt x="17506" y="4692"/>
                    <a:pt x="17230" y="3864"/>
                  </a:cubicBezTo>
                  <a:lnTo>
                    <a:pt x="13922" y="6072"/>
                  </a:lnTo>
                  <a:lnTo>
                    <a:pt x="8960" y="2208"/>
                  </a:lnTo>
                  <a:lnTo>
                    <a:pt x="0" y="0"/>
                  </a:lnTo>
                  <a:lnTo>
                    <a:pt x="0" y="2760"/>
                  </a:lnTo>
                  <a:lnTo>
                    <a:pt x="7719" y="3864"/>
                  </a:lnTo>
                  <a:lnTo>
                    <a:pt x="13233" y="77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4" name="Freeform 466">
              <a:extLst>
                <a:ext uri="{FF2B5EF4-FFF2-40B4-BE49-F238E27FC236}">
                  <a16:creationId xmlns:a16="http://schemas.microsoft.com/office/drawing/2014/main" id="{70276F2D-9F8C-59AD-9C88-39B9347719AD}"/>
                </a:ext>
              </a:extLst>
            </p:cNvPr>
            <p:cNvSpPr/>
            <p:nvPr/>
          </p:nvSpPr>
          <p:spPr>
            <a:xfrm>
              <a:off x="5574796" y="2755673"/>
              <a:ext cx="3308" cy="2760"/>
            </a:xfrm>
            <a:custGeom>
              <a:avLst/>
              <a:gdLst>
                <a:gd name="connsiteX0" fmla="*/ 2481 w 3308"/>
                <a:gd name="connsiteY0" fmla="*/ 2760 h 2760"/>
                <a:gd name="connsiteX1" fmla="*/ 3308 w 3308"/>
                <a:gd name="connsiteY1" fmla="*/ 0 h 2760"/>
                <a:gd name="connsiteX2" fmla="*/ 0 w 3308"/>
                <a:gd name="connsiteY2" fmla="*/ 0 h 2760"/>
                <a:gd name="connsiteX3" fmla="*/ 2481 w 3308"/>
                <a:gd name="connsiteY3" fmla="*/ 2760 h 2760"/>
              </a:gdLst>
              <a:ahLst/>
              <a:cxnLst>
                <a:cxn ang="0">
                  <a:pos x="connsiteX0" y="connsiteY0"/>
                </a:cxn>
                <a:cxn ang="0">
                  <a:pos x="connsiteX1" y="connsiteY1"/>
                </a:cxn>
                <a:cxn ang="0">
                  <a:pos x="connsiteX2" y="connsiteY2"/>
                </a:cxn>
                <a:cxn ang="0">
                  <a:pos x="connsiteX3" y="connsiteY3"/>
                </a:cxn>
              </a:cxnLst>
              <a:rect l="l" t="t" r="r" b="b"/>
              <a:pathLst>
                <a:path w="3308" h="2760">
                  <a:moveTo>
                    <a:pt x="2481" y="2760"/>
                  </a:moveTo>
                  <a:lnTo>
                    <a:pt x="3308" y="0"/>
                  </a:lnTo>
                  <a:lnTo>
                    <a:pt x="0" y="0"/>
                  </a:lnTo>
                  <a:lnTo>
                    <a:pt x="2481"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5" name="Freeform 467">
              <a:extLst>
                <a:ext uri="{FF2B5EF4-FFF2-40B4-BE49-F238E27FC236}">
                  <a16:creationId xmlns:a16="http://schemas.microsoft.com/office/drawing/2014/main" id="{891080D6-F218-446D-0046-2F6A9D35CAD8}"/>
                </a:ext>
              </a:extLst>
            </p:cNvPr>
            <p:cNvSpPr/>
            <p:nvPr/>
          </p:nvSpPr>
          <p:spPr>
            <a:xfrm>
              <a:off x="5583204" y="2729177"/>
              <a:ext cx="4548" cy="6486"/>
            </a:xfrm>
            <a:custGeom>
              <a:avLst/>
              <a:gdLst>
                <a:gd name="connsiteX0" fmla="*/ 1792 w 4548"/>
                <a:gd name="connsiteY0" fmla="*/ 6486 h 6486"/>
                <a:gd name="connsiteX1" fmla="*/ 4549 w 4548"/>
                <a:gd name="connsiteY1" fmla="*/ 2070 h 6486"/>
                <a:gd name="connsiteX2" fmla="*/ 1792 w 4548"/>
                <a:gd name="connsiteY2" fmla="*/ 0 h 6486"/>
                <a:gd name="connsiteX3" fmla="*/ 0 w 4548"/>
                <a:gd name="connsiteY3" fmla="*/ 3174 h 6486"/>
                <a:gd name="connsiteX4" fmla="*/ 1792 w 4548"/>
                <a:gd name="connsiteY4" fmla="*/ 6486 h 6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6486">
                  <a:moveTo>
                    <a:pt x="1792" y="6486"/>
                  </a:moveTo>
                  <a:lnTo>
                    <a:pt x="4549" y="2070"/>
                  </a:lnTo>
                  <a:lnTo>
                    <a:pt x="1792" y="0"/>
                  </a:lnTo>
                  <a:lnTo>
                    <a:pt x="0" y="3174"/>
                  </a:lnTo>
                  <a:lnTo>
                    <a:pt x="1792" y="648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6" name="Freeform 468">
              <a:extLst>
                <a:ext uri="{FF2B5EF4-FFF2-40B4-BE49-F238E27FC236}">
                  <a16:creationId xmlns:a16="http://schemas.microsoft.com/office/drawing/2014/main" id="{4FD0B218-0652-AAEF-E7F6-A279A8006353}"/>
                </a:ext>
              </a:extLst>
            </p:cNvPr>
            <p:cNvSpPr/>
            <p:nvPr/>
          </p:nvSpPr>
          <p:spPr>
            <a:xfrm>
              <a:off x="5560598" y="2758433"/>
              <a:ext cx="3446" cy="5244"/>
            </a:xfrm>
            <a:custGeom>
              <a:avLst/>
              <a:gdLst>
                <a:gd name="connsiteX0" fmla="*/ 0 w 3446"/>
                <a:gd name="connsiteY0" fmla="*/ 1794 h 5244"/>
                <a:gd name="connsiteX1" fmla="*/ 1103 w 3446"/>
                <a:gd name="connsiteY1" fmla="*/ 5244 h 5244"/>
                <a:gd name="connsiteX2" fmla="*/ 3446 w 3446"/>
                <a:gd name="connsiteY2" fmla="*/ 1380 h 5244"/>
                <a:gd name="connsiteX3" fmla="*/ 1103 w 3446"/>
                <a:gd name="connsiteY3" fmla="*/ 0 h 5244"/>
                <a:gd name="connsiteX4" fmla="*/ 0 w 3446"/>
                <a:gd name="connsiteY4" fmla="*/ 1794 h 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5244">
                  <a:moveTo>
                    <a:pt x="0" y="1794"/>
                  </a:moveTo>
                  <a:lnTo>
                    <a:pt x="1103" y="5244"/>
                  </a:lnTo>
                  <a:lnTo>
                    <a:pt x="3446" y="1380"/>
                  </a:lnTo>
                  <a:lnTo>
                    <a:pt x="1103" y="0"/>
                  </a:lnTo>
                  <a:lnTo>
                    <a:pt x="0"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7" name="Freeform 469">
              <a:extLst>
                <a:ext uri="{FF2B5EF4-FFF2-40B4-BE49-F238E27FC236}">
                  <a16:creationId xmlns:a16="http://schemas.microsoft.com/office/drawing/2014/main" id="{2A105610-3A82-5FD3-EB9D-88A8970F58BA}"/>
                </a:ext>
              </a:extLst>
            </p:cNvPr>
            <p:cNvSpPr/>
            <p:nvPr/>
          </p:nvSpPr>
          <p:spPr>
            <a:xfrm>
              <a:off x="5565147" y="2754795"/>
              <a:ext cx="8462" cy="7433"/>
            </a:xfrm>
            <a:custGeom>
              <a:avLst/>
              <a:gdLst>
                <a:gd name="connsiteX0" fmla="*/ 3170 w 8462"/>
                <a:gd name="connsiteY0" fmla="*/ 51 h 7433"/>
                <a:gd name="connsiteX1" fmla="*/ 0 w 8462"/>
                <a:gd name="connsiteY1" fmla="*/ 3639 h 7433"/>
                <a:gd name="connsiteX2" fmla="*/ 7995 w 8462"/>
                <a:gd name="connsiteY2" fmla="*/ 4881 h 7433"/>
                <a:gd name="connsiteX3" fmla="*/ 3033 w 8462"/>
                <a:gd name="connsiteY3" fmla="*/ 189 h 7433"/>
              </a:gdLst>
              <a:ahLst/>
              <a:cxnLst>
                <a:cxn ang="0">
                  <a:pos x="connsiteX0" y="connsiteY0"/>
                </a:cxn>
                <a:cxn ang="0">
                  <a:pos x="connsiteX1" y="connsiteY1"/>
                </a:cxn>
                <a:cxn ang="0">
                  <a:pos x="connsiteX2" y="connsiteY2"/>
                </a:cxn>
                <a:cxn ang="0">
                  <a:pos x="connsiteX3" y="connsiteY3"/>
                </a:cxn>
              </a:cxnLst>
              <a:rect l="l" t="t" r="r" b="b"/>
              <a:pathLst>
                <a:path w="8462" h="7433">
                  <a:moveTo>
                    <a:pt x="3170" y="51"/>
                  </a:moveTo>
                  <a:cubicBezTo>
                    <a:pt x="276" y="-501"/>
                    <a:pt x="0" y="3639"/>
                    <a:pt x="0" y="3639"/>
                  </a:cubicBezTo>
                  <a:cubicBezTo>
                    <a:pt x="1930" y="9711"/>
                    <a:pt x="6341" y="7227"/>
                    <a:pt x="7995" y="4881"/>
                  </a:cubicBezTo>
                  <a:cubicBezTo>
                    <a:pt x="9787" y="2535"/>
                    <a:pt x="6065" y="741"/>
                    <a:pt x="3033" y="18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8" name="Freeform 470">
              <a:extLst>
                <a:ext uri="{FF2B5EF4-FFF2-40B4-BE49-F238E27FC236}">
                  <a16:creationId xmlns:a16="http://schemas.microsoft.com/office/drawing/2014/main" id="{ED796D8B-1BE5-BED1-A89F-1B410DC52E60}"/>
                </a:ext>
              </a:extLst>
            </p:cNvPr>
            <p:cNvSpPr/>
            <p:nvPr/>
          </p:nvSpPr>
          <p:spPr>
            <a:xfrm>
              <a:off x="5565561" y="2647618"/>
              <a:ext cx="79121" cy="52992"/>
            </a:xfrm>
            <a:custGeom>
              <a:avLst/>
              <a:gdLst>
                <a:gd name="connsiteX0" fmla="*/ 13371 w 79121"/>
                <a:gd name="connsiteY0" fmla="*/ 34224 h 52992"/>
                <a:gd name="connsiteX1" fmla="*/ 15162 w 79121"/>
                <a:gd name="connsiteY1" fmla="*/ 36156 h 52992"/>
                <a:gd name="connsiteX2" fmla="*/ 17644 w 79121"/>
                <a:gd name="connsiteY2" fmla="*/ 36708 h 52992"/>
                <a:gd name="connsiteX3" fmla="*/ 20814 w 79121"/>
                <a:gd name="connsiteY3" fmla="*/ 45403 h 52992"/>
                <a:gd name="connsiteX4" fmla="*/ 19022 w 79121"/>
                <a:gd name="connsiteY4" fmla="*/ 52027 h 52992"/>
                <a:gd name="connsiteX5" fmla="*/ 24949 w 79121"/>
                <a:gd name="connsiteY5" fmla="*/ 52993 h 52992"/>
                <a:gd name="connsiteX6" fmla="*/ 24674 w 79121"/>
                <a:gd name="connsiteY6" fmla="*/ 47887 h 52992"/>
                <a:gd name="connsiteX7" fmla="*/ 20538 w 79121"/>
                <a:gd name="connsiteY7" fmla="*/ 32844 h 52992"/>
                <a:gd name="connsiteX8" fmla="*/ 15300 w 79121"/>
                <a:gd name="connsiteY8" fmla="*/ 32154 h 52992"/>
                <a:gd name="connsiteX9" fmla="*/ 20538 w 79121"/>
                <a:gd name="connsiteY9" fmla="*/ 28152 h 52992"/>
                <a:gd name="connsiteX10" fmla="*/ 23020 w 79121"/>
                <a:gd name="connsiteY10" fmla="*/ 28152 h 52992"/>
                <a:gd name="connsiteX11" fmla="*/ 22606 w 79121"/>
                <a:gd name="connsiteY11" fmla="*/ 32982 h 52992"/>
                <a:gd name="connsiteX12" fmla="*/ 32531 w 79121"/>
                <a:gd name="connsiteY12" fmla="*/ 38503 h 52992"/>
                <a:gd name="connsiteX13" fmla="*/ 29085 w 79121"/>
                <a:gd name="connsiteY13" fmla="*/ 27186 h 52992"/>
                <a:gd name="connsiteX14" fmla="*/ 35563 w 79121"/>
                <a:gd name="connsiteY14" fmla="*/ 26358 h 52992"/>
                <a:gd name="connsiteX15" fmla="*/ 37631 w 79121"/>
                <a:gd name="connsiteY15" fmla="*/ 27186 h 52992"/>
                <a:gd name="connsiteX16" fmla="*/ 39560 w 79121"/>
                <a:gd name="connsiteY16" fmla="*/ 24978 h 52992"/>
                <a:gd name="connsiteX17" fmla="*/ 43971 w 79121"/>
                <a:gd name="connsiteY17" fmla="*/ 24426 h 52992"/>
                <a:gd name="connsiteX18" fmla="*/ 47831 w 79121"/>
                <a:gd name="connsiteY18" fmla="*/ 21252 h 52992"/>
                <a:gd name="connsiteX19" fmla="*/ 51277 w 79121"/>
                <a:gd name="connsiteY19" fmla="*/ 22218 h 52992"/>
                <a:gd name="connsiteX20" fmla="*/ 51553 w 79121"/>
                <a:gd name="connsiteY20" fmla="*/ 17802 h 52992"/>
                <a:gd name="connsiteX21" fmla="*/ 53620 w 79121"/>
                <a:gd name="connsiteY21" fmla="*/ 19458 h 52992"/>
                <a:gd name="connsiteX22" fmla="*/ 59272 w 79121"/>
                <a:gd name="connsiteY22" fmla="*/ 16146 h 52992"/>
                <a:gd name="connsiteX23" fmla="*/ 64372 w 79121"/>
                <a:gd name="connsiteY23" fmla="*/ 16974 h 52992"/>
                <a:gd name="connsiteX24" fmla="*/ 70851 w 79121"/>
                <a:gd name="connsiteY24" fmla="*/ 14352 h 52992"/>
                <a:gd name="connsiteX25" fmla="*/ 79121 w 79121"/>
                <a:gd name="connsiteY25" fmla="*/ 13938 h 52992"/>
                <a:gd name="connsiteX26" fmla="*/ 71264 w 79121"/>
                <a:gd name="connsiteY26" fmla="*/ 12834 h 52992"/>
                <a:gd name="connsiteX27" fmla="*/ 65337 w 79121"/>
                <a:gd name="connsiteY27" fmla="*/ 13938 h 52992"/>
                <a:gd name="connsiteX28" fmla="*/ 61615 w 79121"/>
                <a:gd name="connsiteY28" fmla="*/ 11178 h 52992"/>
                <a:gd name="connsiteX29" fmla="*/ 58307 w 79121"/>
                <a:gd name="connsiteY29" fmla="*/ 8556 h 52992"/>
                <a:gd name="connsiteX30" fmla="*/ 55964 w 79121"/>
                <a:gd name="connsiteY30" fmla="*/ 1380 h 52992"/>
                <a:gd name="connsiteX31" fmla="*/ 53758 w 79121"/>
                <a:gd name="connsiteY31" fmla="*/ 1380 h 52992"/>
                <a:gd name="connsiteX32" fmla="*/ 53345 w 79121"/>
                <a:gd name="connsiteY32" fmla="*/ 3726 h 52992"/>
                <a:gd name="connsiteX33" fmla="*/ 49209 w 79121"/>
                <a:gd name="connsiteY33" fmla="*/ 8556 h 52992"/>
                <a:gd name="connsiteX34" fmla="*/ 51277 w 79121"/>
                <a:gd name="connsiteY34" fmla="*/ 12834 h 52992"/>
                <a:gd name="connsiteX35" fmla="*/ 55964 w 79121"/>
                <a:gd name="connsiteY35" fmla="*/ 12834 h 52992"/>
                <a:gd name="connsiteX36" fmla="*/ 54172 w 79121"/>
                <a:gd name="connsiteY36" fmla="*/ 16146 h 52992"/>
                <a:gd name="connsiteX37" fmla="*/ 51001 w 79121"/>
                <a:gd name="connsiteY37" fmla="*/ 16146 h 52992"/>
                <a:gd name="connsiteX38" fmla="*/ 45074 w 79121"/>
                <a:gd name="connsiteY38" fmla="*/ 20424 h 52992"/>
                <a:gd name="connsiteX39" fmla="*/ 40663 w 79121"/>
                <a:gd name="connsiteY39" fmla="*/ 21252 h 52992"/>
                <a:gd name="connsiteX40" fmla="*/ 39009 w 79121"/>
                <a:gd name="connsiteY40" fmla="*/ 23460 h 52992"/>
                <a:gd name="connsiteX41" fmla="*/ 36666 w 79121"/>
                <a:gd name="connsiteY41" fmla="*/ 21252 h 52992"/>
                <a:gd name="connsiteX42" fmla="*/ 29085 w 79121"/>
                <a:gd name="connsiteY42" fmla="*/ 22356 h 52992"/>
                <a:gd name="connsiteX43" fmla="*/ 22606 w 79121"/>
                <a:gd name="connsiteY43" fmla="*/ 23460 h 52992"/>
                <a:gd name="connsiteX44" fmla="*/ 14749 w 79121"/>
                <a:gd name="connsiteY44" fmla="*/ 16146 h 52992"/>
                <a:gd name="connsiteX45" fmla="*/ 15714 w 79121"/>
                <a:gd name="connsiteY45" fmla="*/ 7038 h 52992"/>
                <a:gd name="connsiteX46" fmla="*/ 14335 w 79121"/>
                <a:gd name="connsiteY46" fmla="*/ 5658 h 52992"/>
                <a:gd name="connsiteX47" fmla="*/ 11579 w 79121"/>
                <a:gd name="connsiteY47" fmla="*/ 4002 h 52992"/>
                <a:gd name="connsiteX48" fmla="*/ 9649 w 79121"/>
                <a:gd name="connsiteY48" fmla="*/ 0 h 52992"/>
                <a:gd name="connsiteX49" fmla="*/ 9787 w 79121"/>
                <a:gd name="connsiteY49" fmla="*/ 4692 h 52992"/>
                <a:gd name="connsiteX50" fmla="*/ 14335 w 79121"/>
                <a:gd name="connsiteY50" fmla="*/ 6624 h 52992"/>
                <a:gd name="connsiteX51" fmla="*/ 13095 w 79121"/>
                <a:gd name="connsiteY51" fmla="*/ 10626 h 52992"/>
                <a:gd name="connsiteX52" fmla="*/ 10614 w 79121"/>
                <a:gd name="connsiteY52" fmla="*/ 10626 h 52992"/>
                <a:gd name="connsiteX53" fmla="*/ 10062 w 79121"/>
                <a:gd name="connsiteY53" fmla="*/ 12834 h 52992"/>
                <a:gd name="connsiteX54" fmla="*/ 12406 w 79121"/>
                <a:gd name="connsiteY54" fmla="*/ 16146 h 52992"/>
                <a:gd name="connsiteX55" fmla="*/ 12957 w 79121"/>
                <a:gd name="connsiteY55" fmla="*/ 17802 h 52992"/>
                <a:gd name="connsiteX56" fmla="*/ 14335 w 79121"/>
                <a:gd name="connsiteY56" fmla="*/ 21252 h 52992"/>
                <a:gd name="connsiteX57" fmla="*/ 14335 w 79121"/>
                <a:gd name="connsiteY57" fmla="*/ 24978 h 52992"/>
                <a:gd name="connsiteX58" fmla="*/ 8960 w 79121"/>
                <a:gd name="connsiteY58" fmla="*/ 32154 h 52992"/>
                <a:gd name="connsiteX59" fmla="*/ 4549 w 79121"/>
                <a:gd name="connsiteY59" fmla="*/ 30084 h 52992"/>
                <a:gd name="connsiteX60" fmla="*/ 0 w 79121"/>
                <a:gd name="connsiteY60" fmla="*/ 29532 h 52992"/>
                <a:gd name="connsiteX61" fmla="*/ 2757 w 79121"/>
                <a:gd name="connsiteY61" fmla="*/ 32844 h 52992"/>
                <a:gd name="connsiteX62" fmla="*/ 5927 w 79121"/>
                <a:gd name="connsiteY62" fmla="*/ 33810 h 52992"/>
                <a:gd name="connsiteX63" fmla="*/ 2757 w 79121"/>
                <a:gd name="connsiteY63" fmla="*/ 38640 h 52992"/>
                <a:gd name="connsiteX64" fmla="*/ 5514 w 79121"/>
                <a:gd name="connsiteY64" fmla="*/ 38503 h 52992"/>
                <a:gd name="connsiteX65" fmla="*/ 5514 w 79121"/>
                <a:gd name="connsiteY65" fmla="*/ 42229 h 52992"/>
                <a:gd name="connsiteX66" fmla="*/ 5514 w 79121"/>
                <a:gd name="connsiteY66" fmla="*/ 48163 h 52992"/>
                <a:gd name="connsiteX67" fmla="*/ 7857 w 79121"/>
                <a:gd name="connsiteY67" fmla="*/ 48853 h 52992"/>
                <a:gd name="connsiteX68" fmla="*/ 8960 w 79121"/>
                <a:gd name="connsiteY68" fmla="*/ 39883 h 52992"/>
                <a:gd name="connsiteX69" fmla="*/ 6616 w 79121"/>
                <a:gd name="connsiteY69" fmla="*/ 36984 h 52992"/>
                <a:gd name="connsiteX70" fmla="*/ 8960 w 79121"/>
                <a:gd name="connsiteY70" fmla="*/ 34362 h 52992"/>
                <a:gd name="connsiteX71" fmla="*/ 13371 w 79121"/>
                <a:gd name="connsiteY71" fmla="*/ 34224 h 5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9121" h="52992">
                  <a:moveTo>
                    <a:pt x="13371" y="34224"/>
                  </a:moveTo>
                  <a:lnTo>
                    <a:pt x="15162" y="36156"/>
                  </a:lnTo>
                  <a:lnTo>
                    <a:pt x="17644" y="36708"/>
                  </a:lnTo>
                  <a:lnTo>
                    <a:pt x="20814" y="45403"/>
                  </a:lnTo>
                  <a:lnTo>
                    <a:pt x="19022" y="52027"/>
                  </a:lnTo>
                  <a:lnTo>
                    <a:pt x="24949" y="52993"/>
                  </a:lnTo>
                  <a:lnTo>
                    <a:pt x="24674" y="47887"/>
                  </a:lnTo>
                  <a:lnTo>
                    <a:pt x="20538" y="32844"/>
                  </a:lnTo>
                  <a:lnTo>
                    <a:pt x="15300" y="32154"/>
                  </a:lnTo>
                  <a:lnTo>
                    <a:pt x="20538" y="28152"/>
                  </a:lnTo>
                  <a:lnTo>
                    <a:pt x="23020" y="28152"/>
                  </a:lnTo>
                  <a:lnTo>
                    <a:pt x="22606" y="32982"/>
                  </a:lnTo>
                  <a:lnTo>
                    <a:pt x="32531" y="38503"/>
                  </a:lnTo>
                  <a:lnTo>
                    <a:pt x="29085" y="27186"/>
                  </a:lnTo>
                  <a:lnTo>
                    <a:pt x="35563" y="26358"/>
                  </a:lnTo>
                  <a:lnTo>
                    <a:pt x="37631" y="27186"/>
                  </a:lnTo>
                  <a:lnTo>
                    <a:pt x="39560" y="24978"/>
                  </a:lnTo>
                  <a:lnTo>
                    <a:pt x="43971" y="24426"/>
                  </a:lnTo>
                  <a:lnTo>
                    <a:pt x="47831" y="21252"/>
                  </a:lnTo>
                  <a:lnTo>
                    <a:pt x="51277" y="22218"/>
                  </a:lnTo>
                  <a:lnTo>
                    <a:pt x="51553" y="17802"/>
                  </a:lnTo>
                  <a:lnTo>
                    <a:pt x="53620" y="19458"/>
                  </a:lnTo>
                  <a:lnTo>
                    <a:pt x="59272" y="16146"/>
                  </a:lnTo>
                  <a:lnTo>
                    <a:pt x="64372" y="16974"/>
                  </a:lnTo>
                  <a:lnTo>
                    <a:pt x="70851" y="14352"/>
                  </a:lnTo>
                  <a:lnTo>
                    <a:pt x="79121" y="13938"/>
                  </a:lnTo>
                  <a:lnTo>
                    <a:pt x="71264" y="12834"/>
                  </a:lnTo>
                  <a:lnTo>
                    <a:pt x="65337" y="13938"/>
                  </a:lnTo>
                  <a:lnTo>
                    <a:pt x="61615" y="11178"/>
                  </a:lnTo>
                  <a:lnTo>
                    <a:pt x="58307" y="8556"/>
                  </a:lnTo>
                  <a:lnTo>
                    <a:pt x="55964" y="1380"/>
                  </a:lnTo>
                  <a:lnTo>
                    <a:pt x="53758" y="1380"/>
                  </a:lnTo>
                  <a:lnTo>
                    <a:pt x="53345" y="3726"/>
                  </a:lnTo>
                  <a:lnTo>
                    <a:pt x="49209" y="8556"/>
                  </a:lnTo>
                  <a:lnTo>
                    <a:pt x="51277" y="12834"/>
                  </a:lnTo>
                  <a:lnTo>
                    <a:pt x="55964" y="12834"/>
                  </a:lnTo>
                  <a:lnTo>
                    <a:pt x="54172" y="16146"/>
                  </a:lnTo>
                  <a:lnTo>
                    <a:pt x="51001" y="16146"/>
                  </a:lnTo>
                  <a:lnTo>
                    <a:pt x="45074" y="20424"/>
                  </a:lnTo>
                  <a:lnTo>
                    <a:pt x="40663" y="21252"/>
                  </a:lnTo>
                  <a:lnTo>
                    <a:pt x="39009" y="23460"/>
                  </a:lnTo>
                  <a:lnTo>
                    <a:pt x="36666" y="21252"/>
                  </a:lnTo>
                  <a:lnTo>
                    <a:pt x="29085" y="22356"/>
                  </a:lnTo>
                  <a:lnTo>
                    <a:pt x="22606" y="23460"/>
                  </a:lnTo>
                  <a:lnTo>
                    <a:pt x="14749" y="16146"/>
                  </a:lnTo>
                  <a:lnTo>
                    <a:pt x="15714" y="7038"/>
                  </a:lnTo>
                  <a:lnTo>
                    <a:pt x="14335" y="5658"/>
                  </a:lnTo>
                  <a:lnTo>
                    <a:pt x="11579" y="4002"/>
                  </a:lnTo>
                  <a:lnTo>
                    <a:pt x="9649" y="0"/>
                  </a:lnTo>
                  <a:lnTo>
                    <a:pt x="9787" y="4692"/>
                  </a:lnTo>
                  <a:lnTo>
                    <a:pt x="14335" y="6624"/>
                  </a:lnTo>
                  <a:lnTo>
                    <a:pt x="13095" y="10626"/>
                  </a:lnTo>
                  <a:lnTo>
                    <a:pt x="10614" y="10626"/>
                  </a:lnTo>
                  <a:lnTo>
                    <a:pt x="10062" y="12834"/>
                  </a:lnTo>
                  <a:lnTo>
                    <a:pt x="12406" y="16146"/>
                  </a:lnTo>
                  <a:lnTo>
                    <a:pt x="12957" y="17802"/>
                  </a:lnTo>
                  <a:lnTo>
                    <a:pt x="14335" y="21252"/>
                  </a:lnTo>
                  <a:lnTo>
                    <a:pt x="14335" y="24978"/>
                  </a:lnTo>
                  <a:lnTo>
                    <a:pt x="8960" y="32154"/>
                  </a:lnTo>
                  <a:lnTo>
                    <a:pt x="4549" y="30084"/>
                  </a:lnTo>
                  <a:lnTo>
                    <a:pt x="0" y="29532"/>
                  </a:lnTo>
                  <a:lnTo>
                    <a:pt x="2757" y="32844"/>
                  </a:lnTo>
                  <a:lnTo>
                    <a:pt x="5927" y="33810"/>
                  </a:lnTo>
                  <a:lnTo>
                    <a:pt x="2757" y="38640"/>
                  </a:lnTo>
                  <a:lnTo>
                    <a:pt x="5514" y="38503"/>
                  </a:lnTo>
                  <a:lnTo>
                    <a:pt x="5514" y="42229"/>
                  </a:lnTo>
                  <a:lnTo>
                    <a:pt x="5514" y="48163"/>
                  </a:lnTo>
                  <a:lnTo>
                    <a:pt x="7857" y="48853"/>
                  </a:lnTo>
                  <a:lnTo>
                    <a:pt x="8960" y="39883"/>
                  </a:lnTo>
                  <a:lnTo>
                    <a:pt x="6616" y="36984"/>
                  </a:lnTo>
                  <a:lnTo>
                    <a:pt x="8960" y="34362"/>
                  </a:lnTo>
                  <a:lnTo>
                    <a:pt x="13371" y="3422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69" name="Freeform 471">
              <a:extLst>
                <a:ext uri="{FF2B5EF4-FFF2-40B4-BE49-F238E27FC236}">
                  <a16:creationId xmlns:a16="http://schemas.microsoft.com/office/drawing/2014/main" id="{E5F65E06-C931-11C9-6539-B3DAF80674BD}"/>
                </a:ext>
              </a:extLst>
            </p:cNvPr>
            <p:cNvSpPr/>
            <p:nvPr/>
          </p:nvSpPr>
          <p:spPr>
            <a:xfrm>
              <a:off x="5644544" y="2685845"/>
              <a:ext cx="8959" cy="7186"/>
            </a:xfrm>
            <a:custGeom>
              <a:avLst/>
              <a:gdLst>
                <a:gd name="connsiteX0" fmla="*/ 7995 w 8959"/>
                <a:gd name="connsiteY0" fmla="*/ 7176 h 7186"/>
                <a:gd name="connsiteX1" fmla="*/ 8960 w 8959"/>
                <a:gd name="connsiteY1" fmla="*/ 1932 h 7186"/>
                <a:gd name="connsiteX2" fmla="*/ 6341 w 8959"/>
                <a:gd name="connsiteY2" fmla="*/ 0 h 7186"/>
                <a:gd name="connsiteX3" fmla="*/ 0 w 8959"/>
                <a:gd name="connsiteY3" fmla="*/ 1932 h 7186"/>
                <a:gd name="connsiteX4" fmla="*/ 7857 w 8959"/>
                <a:gd name="connsiteY4" fmla="*/ 7176 h 7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9" h="7186">
                  <a:moveTo>
                    <a:pt x="7995" y="7176"/>
                  </a:moveTo>
                  <a:cubicBezTo>
                    <a:pt x="7995" y="7176"/>
                    <a:pt x="8960" y="1932"/>
                    <a:pt x="8960" y="1932"/>
                  </a:cubicBezTo>
                  <a:lnTo>
                    <a:pt x="6341" y="0"/>
                  </a:lnTo>
                  <a:lnTo>
                    <a:pt x="0" y="1932"/>
                  </a:lnTo>
                  <a:cubicBezTo>
                    <a:pt x="0" y="1932"/>
                    <a:pt x="7857" y="7452"/>
                    <a:pt x="7857" y="71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0" name="Freeform 472">
              <a:extLst>
                <a:ext uri="{FF2B5EF4-FFF2-40B4-BE49-F238E27FC236}">
                  <a16:creationId xmlns:a16="http://schemas.microsoft.com/office/drawing/2014/main" id="{B8AEEEE7-1447-6875-87D3-7AC549E18408}"/>
                </a:ext>
              </a:extLst>
            </p:cNvPr>
            <p:cNvSpPr/>
            <p:nvPr/>
          </p:nvSpPr>
          <p:spPr>
            <a:xfrm>
              <a:off x="5578656" y="3112408"/>
              <a:ext cx="34322" cy="43194"/>
            </a:xfrm>
            <a:custGeom>
              <a:avLst/>
              <a:gdLst>
                <a:gd name="connsiteX0" fmla="*/ 20814 w 34322"/>
                <a:gd name="connsiteY0" fmla="*/ 39469 h 43194"/>
                <a:gd name="connsiteX1" fmla="*/ 21503 w 34322"/>
                <a:gd name="connsiteY1" fmla="*/ 33120 h 43194"/>
                <a:gd name="connsiteX2" fmla="*/ 25501 w 34322"/>
                <a:gd name="connsiteY2" fmla="*/ 34086 h 43194"/>
                <a:gd name="connsiteX3" fmla="*/ 34323 w 34322"/>
                <a:gd name="connsiteY3" fmla="*/ 40435 h 43194"/>
                <a:gd name="connsiteX4" fmla="*/ 32393 w 34322"/>
                <a:gd name="connsiteY4" fmla="*/ 35881 h 43194"/>
                <a:gd name="connsiteX5" fmla="*/ 29498 w 34322"/>
                <a:gd name="connsiteY5" fmla="*/ 34500 h 43194"/>
                <a:gd name="connsiteX6" fmla="*/ 29498 w 34322"/>
                <a:gd name="connsiteY6" fmla="*/ 32430 h 43194"/>
                <a:gd name="connsiteX7" fmla="*/ 31979 w 34322"/>
                <a:gd name="connsiteY7" fmla="*/ 29808 h 43194"/>
                <a:gd name="connsiteX8" fmla="*/ 29498 w 34322"/>
                <a:gd name="connsiteY8" fmla="*/ 22356 h 43194"/>
                <a:gd name="connsiteX9" fmla="*/ 29498 w 34322"/>
                <a:gd name="connsiteY9" fmla="*/ 29808 h 43194"/>
                <a:gd name="connsiteX10" fmla="*/ 27706 w 34322"/>
                <a:gd name="connsiteY10" fmla="*/ 31326 h 43194"/>
                <a:gd name="connsiteX11" fmla="*/ 24949 w 34322"/>
                <a:gd name="connsiteY11" fmla="*/ 31326 h 43194"/>
                <a:gd name="connsiteX12" fmla="*/ 22606 w 34322"/>
                <a:gd name="connsiteY12" fmla="*/ 28842 h 43194"/>
                <a:gd name="connsiteX13" fmla="*/ 24536 w 34322"/>
                <a:gd name="connsiteY13" fmla="*/ 25254 h 43194"/>
                <a:gd name="connsiteX14" fmla="*/ 26879 w 34322"/>
                <a:gd name="connsiteY14" fmla="*/ 20976 h 43194"/>
                <a:gd name="connsiteX15" fmla="*/ 26604 w 34322"/>
                <a:gd name="connsiteY15" fmla="*/ 12144 h 43194"/>
                <a:gd name="connsiteX16" fmla="*/ 24398 w 34322"/>
                <a:gd name="connsiteY16" fmla="*/ 5106 h 43194"/>
                <a:gd name="connsiteX17" fmla="*/ 16679 w 34322"/>
                <a:gd name="connsiteY17" fmla="*/ 0 h 43194"/>
                <a:gd name="connsiteX18" fmla="*/ 6341 w 34322"/>
                <a:gd name="connsiteY18" fmla="*/ 0 h 43194"/>
                <a:gd name="connsiteX19" fmla="*/ 0 w 34322"/>
                <a:gd name="connsiteY19" fmla="*/ 8004 h 43194"/>
                <a:gd name="connsiteX20" fmla="*/ 1378 w 34322"/>
                <a:gd name="connsiteY20" fmla="*/ 8832 h 43194"/>
                <a:gd name="connsiteX21" fmla="*/ 6479 w 34322"/>
                <a:gd name="connsiteY21" fmla="*/ 3036 h 43194"/>
                <a:gd name="connsiteX22" fmla="*/ 16127 w 34322"/>
                <a:gd name="connsiteY22" fmla="*/ 2484 h 43194"/>
                <a:gd name="connsiteX23" fmla="*/ 23020 w 34322"/>
                <a:gd name="connsiteY23" fmla="*/ 6486 h 43194"/>
                <a:gd name="connsiteX24" fmla="*/ 24949 w 34322"/>
                <a:gd name="connsiteY24" fmla="*/ 14490 h 43194"/>
                <a:gd name="connsiteX25" fmla="*/ 23847 w 34322"/>
                <a:gd name="connsiteY25" fmla="*/ 21804 h 43194"/>
                <a:gd name="connsiteX26" fmla="*/ 21090 w 34322"/>
                <a:gd name="connsiteY26" fmla="*/ 28290 h 43194"/>
                <a:gd name="connsiteX27" fmla="*/ 19436 w 34322"/>
                <a:gd name="connsiteY27" fmla="*/ 34500 h 43194"/>
                <a:gd name="connsiteX28" fmla="*/ 19436 w 34322"/>
                <a:gd name="connsiteY28" fmla="*/ 38503 h 43194"/>
                <a:gd name="connsiteX29" fmla="*/ 16403 w 34322"/>
                <a:gd name="connsiteY29" fmla="*/ 40435 h 43194"/>
                <a:gd name="connsiteX30" fmla="*/ 10200 w 34322"/>
                <a:gd name="connsiteY30" fmla="*/ 40435 h 43194"/>
                <a:gd name="connsiteX31" fmla="*/ 9925 w 34322"/>
                <a:gd name="connsiteY31" fmla="*/ 43195 h 43194"/>
                <a:gd name="connsiteX32" fmla="*/ 17230 w 34322"/>
                <a:gd name="connsiteY32" fmla="*/ 41953 h 43194"/>
                <a:gd name="connsiteX33" fmla="*/ 20814 w 34322"/>
                <a:gd name="connsiteY33" fmla="*/ 39469 h 4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322" h="43194">
                  <a:moveTo>
                    <a:pt x="20814" y="39469"/>
                  </a:moveTo>
                  <a:lnTo>
                    <a:pt x="21503" y="33120"/>
                  </a:lnTo>
                  <a:lnTo>
                    <a:pt x="25501" y="34086"/>
                  </a:lnTo>
                  <a:lnTo>
                    <a:pt x="34323" y="40435"/>
                  </a:lnTo>
                  <a:lnTo>
                    <a:pt x="32393" y="35881"/>
                  </a:lnTo>
                  <a:lnTo>
                    <a:pt x="29498" y="34500"/>
                  </a:lnTo>
                  <a:lnTo>
                    <a:pt x="29498" y="32430"/>
                  </a:lnTo>
                  <a:lnTo>
                    <a:pt x="31979" y="29808"/>
                  </a:lnTo>
                  <a:lnTo>
                    <a:pt x="29498" y="22356"/>
                  </a:lnTo>
                  <a:lnTo>
                    <a:pt x="29498" y="29808"/>
                  </a:lnTo>
                  <a:lnTo>
                    <a:pt x="27706" y="31326"/>
                  </a:lnTo>
                  <a:lnTo>
                    <a:pt x="24949" y="31326"/>
                  </a:lnTo>
                  <a:lnTo>
                    <a:pt x="22606" y="28842"/>
                  </a:lnTo>
                  <a:lnTo>
                    <a:pt x="24536" y="25254"/>
                  </a:lnTo>
                  <a:lnTo>
                    <a:pt x="26879" y="20976"/>
                  </a:lnTo>
                  <a:lnTo>
                    <a:pt x="26604" y="12144"/>
                  </a:lnTo>
                  <a:lnTo>
                    <a:pt x="24398" y="5106"/>
                  </a:lnTo>
                  <a:lnTo>
                    <a:pt x="16679" y="0"/>
                  </a:lnTo>
                  <a:lnTo>
                    <a:pt x="6341" y="0"/>
                  </a:lnTo>
                  <a:lnTo>
                    <a:pt x="0" y="8004"/>
                  </a:lnTo>
                  <a:lnTo>
                    <a:pt x="1378" y="8832"/>
                  </a:lnTo>
                  <a:lnTo>
                    <a:pt x="6479" y="3036"/>
                  </a:lnTo>
                  <a:lnTo>
                    <a:pt x="16127" y="2484"/>
                  </a:lnTo>
                  <a:lnTo>
                    <a:pt x="23020" y="6486"/>
                  </a:lnTo>
                  <a:lnTo>
                    <a:pt x="24949" y="14490"/>
                  </a:lnTo>
                  <a:lnTo>
                    <a:pt x="23847" y="21804"/>
                  </a:lnTo>
                  <a:lnTo>
                    <a:pt x="21090" y="28290"/>
                  </a:lnTo>
                  <a:lnTo>
                    <a:pt x="19436" y="34500"/>
                  </a:lnTo>
                  <a:lnTo>
                    <a:pt x="19436" y="38503"/>
                  </a:lnTo>
                  <a:lnTo>
                    <a:pt x="16403" y="40435"/>
                  </a:lnTo>
                  <a:lnTo>
                    <a:pt x="10200" y="40435"/>
                  </a:lnTo>
                  <a:lnTo>
                    <a:pt x="9925" y="43195"/>
                  </a:lnTo>
                  <a:lnTo>
                    <a:pt x="17230" y="41953"/>
                  </a:lnTo>
                  <a:lnTo>
                    <a:pt x="20814" y="3946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1" name="Freeform 473">
              <a:extLst>
                <a:ext uri="{FF2B5EF4-FFF2-40B4-BE49-F238E27FC236}">
                  <a16:creationId xmlns:a16="http://schemas.microsoft.com/office/drawing/2014/main" id="{4AFE1E23-BEF5-D802-FF8C-FB694E4D7217}"/>
                </a:ext>
              </a:extLst>
            </p:cNvPr>
            <p:cNvSpPr/>
            <p:nvPr/>
          </p:nvSpPr>
          <p:spPr>
            <a:xfrm>
              <a:off x="5451428" y="2769750"/>
              <a:ext cx="4135" cy="7176"/>
            </a:xfrm>
            <a:custGeom>
              <a:avLst/>
              <a:gdLst>
                <a:gd name="connsiteX0" fmla="*/ 4135 w 4135"/>
                <a:gd name="connsiteY0" fmla="*/ 0 h 7176"/>
                <a:gd name="connsiteX1" fmla="*/ 1654 w 4135"/>
                <a:gd name="connsiteY1" fmla="*/ 0 h 7176"/>
                <a:gd name="connsiteX2" fmla="*/ 0 w 4135"/>
                <a:gd name="connsiteY2" fmla="*/ 4002 h 7176"/>
                <a:gd name="connsiteX3" fmla="*/ 0 w 4135"/>
                <a:gd name="connsiteY3" fmla="*/ 7176 h 7176"/>
                <a:gd name="connsiteX4" fmla="*/ 1654 w 4135"/>
                <a:gd name="connsiteY4" fmla="*/ 7176 h 7176"/>
                <a:gd name="connsiteX5" fmla="*/ 4135 w 4135"/>
                <a:gd name="connsiteY5" fmla="*/ 0 h 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7176">
                  <a:moveTo>
                    <a:pt x="4135" y="0"/>
                  </a:moveTo>
                  <a:lnTo>
                    <a:pt x="1654" y="0"/>
                  </a:lnTo>
                  <a:lnTo>
                    <a:pt x="0" y="4002"/>
                  </a:lnTo>
                  <a:lnTo>
                    <a:pt x="0" y="7176"/>
                  </a:lnTo>
                  <a:lnTo>
                    <a:pt x="1654" y="7176"/>
                  </a:lnTo>
                  <a:lnTo>
                    <a:pt x="4135"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2" name="Freeform 474">
              <a:extLst>
                <a:ext uri="{FF2B5EF4-FFF2-40B4-BE49-F238E27FC236}">
                  <a16:creationId xmlns:a16="http://schemas.microsoft.com/office/drawing/2014/main" id="{D411364A-BB31-332D-7DC7-07E25B870804}"/>
                </a:ext>
              </a:extLst>
            </p:cNvPr>
            <p:cNvSpPr/>
            <p:nvPr/>
          </p:nvSpPr>
          <p:spPr>
            <a:xfrm>
              <a:off x="5596713" y="2878357"/>
              <a:ext cx="6340" cy="6900"/>
            </a:xfrm>
            <a:custGeom>
              <a:avLst/>
              <a:gdLst>
                <a:gd name="connsiteX0" fmla="*/ 6341 w 6340"/>
                <a:gd name="connsiteY0" fmla="*/ 2208 h 6900"/>
                <a:gd name="connsiteX1" fmla="*/ 3171 w 6340"/>
                <a:gd name="connsiteY1" fmla="*/ 0 h 6900"/>
                <a:gd name="connsiteX2" fmla="*/ 0 w 6340"/>
                <a:gd name="connsiteY2" fmla="*/ 2208 h 6900"/>
                <a:gd name="connsiteX3" fmla="*/ 3584 w 6340"/>
                <a:gd name="connsiteY3" fmla="*/ 6900 h 6900"/>
                <a:gd name="connsiteX4" fmla="*/ 6341 w 6340"/>
                <a:gd name="connsiteY4" fmla="*/ 2208 h 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 h="6900">
                  <a:moveTo>
                    <a:pt x="6341" y="2208"/>
                  </a:moveTo>
                  <a:lnTo>
                    <a:pt x="3171" y="0"/>
                  </a:lnTo>
                  <a:lnTo>
                    <a:pt x="0" y="2208"/>
                  </a:lnTo>
                  <a:lnTo>
                    <a:pt x="3584" y="6900"/>
                  </a:lnTo>
                  <a:lnTo>
                    <a:pt x="6341"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3" name="Freeform 475">
              <a:extLst>
                <a:ext uri="{FF2B5EF4-FFF2-40B4-BE49-F238E27FC236}">
                  <a16:creationId xmlns:a16="http://schemas.microsoft.com/office/drawing/2014/main" id="{9500B630-55AD-F5A2-5AA7-8F31AB4C399E}"/>
                </a:ext>
              </a:extLst>
            </p:cNvPr>
            <p:cNvSpPr/>
            <p:nvPr/>
          </p:nvSpPr>
          <p:spPr>
            <a:xfrm>
              <a:off x="5478031" y="2729453"/>
              <a:ext cx="4962" cy="12282"/>
            </a:xfrm>
            <a:custGeom>
              <a:avLst/>
              <a:gdLst>
                <a:gd name="connsiteX0" fmla="*/ 1792 w 4962"/>
                <a:gd name="connsiteY0" fmla="*/ 12282 h 12282"/>
                <a:gd name="connsiteX1" fmla="*/ 4962 w 4962"/>
                <a:gd name="connsiteY1" fmla="*/ 10626 h 12282"/>
                <a:gd name="connsiteX2" fmla="*/ 0 w 4962"/>
                <a:gd name="connsiteY2" fmla="*/ 0 h 12282"/>
                <a:gd name="connsiteX3" fmla="*/ 1792 w 4962"/>
                <a:gd name="connsiteY3" fmla="*/ 12282 h 12282"/>
              </a:gdLst>
              <a:ahLst/>
              <a:cxnLst>
                <a:cxn ang="0">
                  <a:pos x="connsiteX0" y="connsiteY0"/>
                </a:cxn>
                <a:cxn ang="0">
                  <a:pos x="connsiteX1" y="connsiteY1"/>
                </a:cxn>
                <a:cxn ang="0">
                  <a:pos x="connsiteX2" y="connsiteY2"/>
                </a:cxn>
                <a:cxn ang="0">
                  <a:pos x="connsiteX3" y="connsiteY3"/>
                </a:cxn>
              </a:cxnLst>
              <a:rect l="l" t="t" r="r" b="b"/>
              <a:pathLst>
                <a:path w="4962" h="12282">
                  <a:moveTo>
                    <a:pt x="1792" y="12282"/>
                  </a:moveTo>
                  <a:lnTo>
                    <a:pt x="4962" y="10626"/>
                  </a:lnTo>
                  <a:lnTo>
                    <a:pt x="0" y="0"/>
                  </a:lnTo>
                  <a:lnTo>
                    <a:pt x="1792" y="1228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4" name="Freeform 476">
              <a:extLst>
                <a:ext uri="{FF2B5EF4-FFF2-40B4-BE49-F238E27FC236}">
                  <a16:creationId xmlns:a16="http://schemas.microsoft.com/office/drawing/2014/main" id="{0FFDB1A8-18D0-7B25-394F-27AADA88E661}"/>
                </a:ext>
              </a:extLst>
            </p:cNvPr>
            <p:cNvSpPr/>
            <p:nvPr/>
          </p:nvSpPr>
          <p:spPr>
            <a:xfrm>
              <a:off x="5457907" y="2722829"/>
              <a:ext cx="20124" cy="4140"/>
            </a:xfrm>
            <a:custGeom>
              <a:avLst/>
              <a:gdLst>
                <a:gd name="connsiteX0" fmla="*/ 5100 w 20124"/>
                <a:gd name="connsiteY0" fmla="*/ 2070 h 4140"/>
                <a:gd name="connsiteX1" fmla="*/ 7857 w 20124"/>
                <a:gd name="connsiteY1" fmla="*/ 4140 h 4140"/>
                <a:gd name="connsiteX2" fmla="*/ 12130 w 20124"/>
                <a:gd name="connsiteY2" fmla="*/ 4140 h 4140"/>
                <a:gd name="connsiteX3" fmla="*/ 16265 w 20124"/>
                <a:gd name="connsiteY3" fmla="*/ 1794 h 4140"/>
                <a:gd name="connsiteX4" fmla="*/ 18057 w 20124"/>
                <a:gd name="connsiteY4" fmla="*/ 4140 h 4140"/>
                <a:gd name="connsiteX5" fmla="*/ 20125 w 20124"/>
                <a:gd name="connsiteY5" fmla="*/ 1794 h 4140"/>
                <a:gd name="connsiteX6" fmla="*/ 16679 w 20124"/>
                <a:gd name="connsiteY6" fmla="*/ 0 h 4140"/>
                <a:gd name="connsiteX7" fmla="*/ 13095 w 20124"/>
                <a:gd name="connsiteY7" fmla="*/ 2070 h 4140"/>
                <a:gd name="connsiteX8" fmla="*/ 8822 w 20124"/>
                <a:gd name="connsiteY8" fmla="*/ 2070 h 4140"/>
                <a:gd name="connsiteX9" fmla="*/ 5238 w 20124"/>
                <a:gd name="connsiteY9" fmla="*/ 0 h 4140"/>
                <a:gd name="connsiteX10" fmla="*/ 0 w 20124"/>
                <a:gd name="connsiteY10" fmla="*/ 2070 h 4140"/>
                <a:gd name="connsiteX11" fmla="*/ 1378 w 20124"/>
                <a:gd name="connsiteY11" fmla="*/ 4140 h 4140"/>
                <a:gd name="connsiteX12" fmla="*/ 5100 w 20124"/>
                <a:gd name="connsiteY12" fmla="*/ 207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24" h="4140">
                  <a:moveTo>
                    <a:pt x="5100" y="2070"/>
                  </a:moveTo>
                  <a:lnTo>
                    <a:pt x="7857" y="4140"/>
                  </a:lnTo>
                  <a:lnTo>
                    <a:pt x="12130" y="4140"/>
                  </a:lnTo>
                  <a:lnTo>
                    <a:pt x="16265" y="1794"/>
                  </a:lnTo>
                  <a:lnTo>
                    <a:pt x="18057" y="4140"/>
                  </a:lnTo>
                  <a:lnTo>
                    <a:pt x="20125" y="1794"/>
                  </a:lnTo>
                  <a:lnTo>
                    <a:pt x="16679" y="0"/>
                  </a:lnTo>
                  <a:lnTo>
                    <a:pt x="13095" y="2070"/>
                  </a:lnTo>
                  <a:lnTo>
                    <a:pt x="8822" y="2070"/>
                  </a:lnTo>
                  <a:lnTo>
                    <a:pt x="5238" y="0"/>
                  </a:lnTo>
                  <a:lnTo>
                    <a:pt x="0" y="2070"/>
                  </a:lnTo>
                  <a:lnTo>
                    <a:pt x="1378" y="4140"/>
                  </a:lnTo>
                  <a:lnTo>
                    <a:pt x="5100"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5" name="Freeform 477">
              <a:extLst>
                <a:ext uri="{FF2B5EF4-FFF2-40B4-BE49-F238E27FC236}">
                  <a16:creationId xmlns:a16="http://schemas.microsoft.com/office/drawing/2014/main" id="{EE431F0E-D6E7-8CCC-F4CD-43AE59C3F017}"/>
                </a:ext>
              </a:extLst>
            </p:cNvPr>
            <p:cNvSpPr/>
            <p:nvPr/>
          </p:nvSpPr>
          <p:spPr>
            <a:xfrm>
              <a:off x="5457907" y="2744909"/>
              <a:ext cx="28946" cy="71070"/>
            </a:xfrm>
            <a:custGeom>
              <a:avLst/>
              <a:gdLst>
                <a:gd name="connsiteX0" fmla="*/ 13233 w 28946"/>
                <a:gd name="connsiteY0" fmla="*/ 61549 h 71070"/>
                <a:gd name="connsiteX1" fmla="*/ 18333 w 28946"/>
                <a:gd name="connsiteY1" fmla="*/ 57133 h 71070"/>
                <a:gd name="connsiteX2" fmla="*/ 24260 w 28946"/>
                <a:gd name="connsiteY2" fmla="*/ 57133 h 71070"/>
                <a:gd name="connsiteX3" fmla="*/ 28947 w 28946"/>
                <a:gd name="connsiteY3" fmla="*/ 55201 h 71070"/>
                <a:gd name="connsiteX4" fmla="*/ 19160 w 28946"/>
                <a:gd name="connsiteY4" fmla="*/ 55339 h 71070"/>
                <a:gd name="connsiteX5" fmla="*/ 12681 w 28946"/>
                <a:gd name="connsiteY5" fmla="*/ 59341 h 71070"/>
                <a:gd name="connsiteX6" fmla="*/ 8546 w 28946"/>
                <a:gd name="connsiteY6" fmla="*/ 59341 h 71070"/>
                <a:gd name="connsiteX7" fmla="*/ 7030 w 28946"/>
                <a:gd name="connsiteY7" fmla="*/ 53545 h 71070"/>
                <a:gd name="connsiteX8" fmla="*/ 1103 w 28946"/>
                <a:gd name="connsiteY8" fmla="*/ 49819 h 71070"/>
                <a:gd name="connsiteX9" fmla="*/ 1378 w 28946"/>
                <a:gd name="connsiteY9" fmla="*/ 43747 h 71070"/>
                <a:gd name="connsiteX10" fmla="*/ 3860 w 28946"/>
                <a:gd name="connsiteY10" fmla="*/ 36432 h 71070"/>
                <a:gd name="connsiteX11" fmla="*/ 9097 w 28946"/>
                <a:gd name="connsiteY11" fmla="*/ 35466 h 71070"/>
                <a:gd name="connsiteX12" fmla="*/ 9787 w 28946"/>
                <a:gd name="connsiteY12" fmla="*/ 28290 h 71070"/>
                <a:gd name="connsiteX13" fmla="*/ 14473 w 28946"/>
                <a:gd name="connsiteY13" fmla="*/ 16008 h 71070"/>
                <a:gd name="connsiteX14" fmla="*/ 15852 w 28946"/>
                <a:gd name="connsiteY14" fmla="*/ 12696 h 71070"/>
                <a:gd name="connsiteX15" fmla="*/ 19160 w 28946"/>
                <a:gd name="connsiteY15" fmla="*/ 10350 h 71070"/>
                <a:gd name="connsiteX16" fmla="*/ 26052 w 28946"/>
                <a:gd name="connsiteY16" fmla="*/ 4278 h 71070"/>
                <a:gd name="connsiteX17" fmla="*/ 25501 w 28946"/>
                <a:gd name="connsiteY17" fmla="*/ 0 h 71070"/>
                <a:gd name="connsiteX18" fmla="*/ 24122 w 28946"/>
                <a:gd name="connsiteY18" fmla="*/ 966 h 71070"/>
                <a:gd name="connsiteX19" fmla="*/ 23847 w 28946"/>
                <a:gd name="connsiteY19" fmla="*/ 4140 h 71070"/>
                <a:gd name="connsiteX20" fmla="*/ 17781 w 28946"/>
                <a:gd name="connsiteY20" fmla="*/ 9798 h 71070"/>
                <a:gd name="connsiteX21" fmla="*/ 14473 w 28946"/>
                <a:gd name="connsiteY21" fmla="*/ 11316 h 71070"/>
                <a:gd name="connsiteX22" fmla="*/ 13508 w 28946"/>
                <a:gd name="connsiteY22" fmla="*/ 15870 h 71070"/>
                <a:gd name="connsiteX23" fmla="*/ 8546 w 28946"/>
                <a:gd name="connsiteY23" fmla="*/ 27462 h 71070"/>
                <a:gd name="connsiteX24" fmla="*/ 7581 w 28946"/>
                <a:gd name="connsiteY24" fmla="*/ 33534 h 71070"/>
                <a:gd name="connsiteX25" fmla="*/ 3446 w 28946"/>
                <a:gd name="connsiteY25" fmla="*/ 34776 h 71070"/>
                <a:gd name="connsiteX26" fmla="*/ 0 w 28946"/>
                <a:gd name="connsiteY26" fmla="*/ 43195 h 71070"/>
                <a:gd name="connsiteX27" fmla="*/ 0 w 28946"/>
                <a:gd name="connsiteY27" fmla="*/ 51061 h 71070"/>
                <a:gd name="connsiteX28" fmla="*/ 6065 w 28946"/>
                <a:gd name="connsiteY28" fmla="*/ 55201 h 71070"/>
                <a:gd name="connsiteX29" fmla="*/ 7857 w 28946"/>
                <a:gd name="connsiteY29" fmla="*/ 61549 h 71070"/>
                <a:gd name="connsiteX30" fmla="*/ 0 w 28946"/>
                <a:gd name="connsiteY30" fmla="*/ 69277 h 71070"/>
                <a:gd name="connsiteX31" fmla="*/ 0 w 28946"/>
                <a:gd name="connsiteY31" fmla="*/ 71071 h 71070"/>
                <a:gd name="connsiteX32" fmla="*/ 9373 w 28946"/>
                <a:gd name="connsiteY32" fmla="*/ 61549 h 71070"/>
                <a:gd name="connsiteX33" fmla="*/ 13233 w 28946"/>
                <a:gd name="connsiteY33" fmla="*/ 61549 h 7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946" h="71070">
                  <a:moveTo>
                    <a:pt x="13233" y="61549"/>
                  </a:moveTo>
                  <a:lnTo>
                    <a:pt x="18333" y="57133"/>
                  </a:lnTo>
                  <a:lnTo>
                    <a:pt x="24260" y="57133"/>
                  </a:lnTo>
                  <a:lnTo>
                    <a:pt x="28947" y="55201"/>
                  </a:lnTo>
                  <a:lnTo>
                    <a:pt x="19160" y="55339"/>
                  </a:lnTo>
                  <a:lnTo>
                    <a:pt x="12681" y="59341"/>
                  </a:lnTo>
                  <a:lnTo>
                    <a:pt x="8546" y="59341"/>
                  </a:lnTo>
                  <a:lnTo>
                    <a:pt x="7030" y="53545"/>
                  </a:lnTo>
                  <a:lnTo>
                    <a:pt x="1103" y="49819"/>
                  </a:lnTo>
                  <a:lnTo>
                    <a:pt x="1378" y="43747"/>
                  </a:lnTo>
                  <a:lnTo>
                    <a:pt x="3860" y="36432"/>
                  </a:lnTo>
                  <a:lnTo>
                    <a:pt x="9097" y="35466"/>
                  </a:lnTo>
                  <a:lnTo>
                    <a:pt x="9787" y="28290"/>
                  </a:lnTo>
                  <a:lnTo>
                    <a:pt x="14473" y="16008"/>
                  </a:lnTo>
                  <a:lnTo>
                    <a:pt x="15852" y="12696"/>
                  </a:lnTo>
                  <a:lnTo>
                    <a:pt x="19160" y="10350"/>
                  </a:lnTo>
                  <a:lnTo>
                    <a:pt x="26052" y="4278"/>
                  </a:lnTo>
                  <a:lnTo>
                    <a:pt x="25501" y="0"/>
                  </a:lnTo>
                  <a:lnTo>
                    <a:pt x="24122" y="966"/>
                  </a:lnTo>
                  <a:lnTo>
                    <a:pt x="23847" y="4140"/>
                  </a:lnTo>
                  <a:lnTo>
                    <a:pt x="17781" y="9798"/>
                  </a:lnTo>
                  <a:lnTo>
                    <a:pt x="14473" y="11316"/>
                  </a:lnTo>
                  <a:lnTo>
                    <a:pt x="13508" y="15870"/>
                  </a:lnTo>
                  <a:lnTo>
                    <a:pt x="8546" y="27462"/>
                  </a:lnTo>
                  <a:lnTo>
                    <a:pt x="7581" y="33534"/>
                  </a:lnTo>
                  <a:lnTo>
                    <a:pt x="3446" y="34776"/>
                  </a:lnTo>
                  <a:lnTo>
                    <a:pt x="0" y="43195"/>
                  </a:lnTo>
                  <a:lnTo>
                    <a:pt x="0" y="51061"/>
                  </a:lnTo>
                  <a:lnTo>
                    <a:pt x="6065" y="55201"/>
                  </a:lnTo>
                  <a:lnTo>
                    <a:pt x="7857" y="61549"/>
                  </a:lnTo>
                  <a:lnTo>
                    <a:pt x="0" y="69277"/>
                  </a:lnTo>
                  <a:lnTo>
                    <a:pt x="0" y="71071"/>
                  </a:lnTo>
                  <a:lnTo>
                    <a:pt x="9373" y="61549"/>
                  </a:lnTo>
                  <a:lnTo>
                    <a:pt x="13233" y="6154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6" name="Freeform 478">
              <a:extLst>
                <a:ext uri="{FF2B5EF4-FFF2-40B4-BE49-F238E27FC236}">
                  <a16:creationId xmlns:a16="http://schemas.microsoft.com/office/drawing/2014/main" id="{A110E1F9-F696-4E0D-E86F-D8393E62457D}"/>
                </a:ext>
              </a:extLst>
            </p:cNvPr>
            <p:cNvSpPr/>
            <p:nvPr/>
          </p:nvSpPr>
          <p:spPr>
            <a:xfrm>
              <a:off x="5439160" y="2831700"/>
              <a:ext cx="7981" cy="18780"/>
            </a:xfrm>
            <a:custGeom>
              <a:avLst/>
              <a:gdLst>
                <a:gd name="connsiteX0" fmla="*/ 4824 w 7981"/>
                <a:gd name="connsiteY0" fmla="*/ 18780 h 18780"/>
                <a:gd name="connsiteX1" fmla="*/ 7857 w 7981"/>
                <a:gd name="connsiteY1" fmla="*/ 15606 h 18780"/>
                <a:gd name="connsiteX2" fmla="*/ 3860 w 7981"/>
                <a:gd name="connsiteY2" fmla="*/ 4566 h 18780"/>
                <a:gd name="connsiteX3" fmla="*/ 6065 w 7981"/>
                <a:gd name="connsiteY3" fmla="*/ 288 h 18780"/>
                <a:gd name="connsiteX4" fmla="*/ 1516 w 7981"/>
                <a:gd name="connsiteY4" fmla="*/ 2220 h 18780"/>
                <a:gd name="connsiteX5" fmla="*/ 0 w 7981"/>
                <a:gd name="connsiteY5" fmla="*/ 5946 h 18780"/>
                <a:gd name="connsiteX6" fmla="*/ 3860 w 7981"/>
                <a:gd name="connsiteY6" fmla="*/ 13398 h 18780"/>
                <a:gd name="connsiteX7" fmla="*/ 4687 w 7981"/>
                <a:gd name="connsiteY7" fmla="*/ 18642 h 1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1" h="18780">
                  <a:moveTo>
                    <a:pt x="4824" y="18780"/>
                  </a:moveTo>
                  <a:cubicBezTo>
                    <a:pt x="6892" y="18780"/>
                    <a:pt x="6892" y="16434"/>
                    <a:pt x="7857" y="15606"/>
                  </a:cubicBezTo>
                  <a:cubicBezTo>
                    <a:pt x="8822" y="14778"/>
                    <a:pt x="3860" y="4566"/>
                    <a:pt x="3860" y="4566"/>
                  </a:cubicBezTo>
                  <a:cubicBezTo>
                    <a:pt x="7306" y="4566"/>
                    <a:pt x="7719" y="1392"/>
                    <a:pt x="6065" y="288"/>
                  </a:cubicBezTo>
                  <a:cubicBezTo>
                    <a:pt x="4549" y="-954"/>
                    <a:pt x="1516" y="2220"/>
                    <a:pt x="1516" y="2220"/>
                  </a:cubicBezTo>
                  <a:cubicBezTo>
                    <a:pt x="1516" y="2220"/>
                    <a:pt x="0" y="4152"/>
                    <a:pt x="0" y="5946"/>
                  </a:cubicBezTo>
                  <a:cubicBezTo>
                    <a:pt x="0" y="7740"/>
                    <a:pt x="3860" y="13398"/>
                    <a:pt x="3860" y="13398"/>
                  </a:cubicBezTo>
                  <a:cubicBezTo>
                    <a:pt x="3860" y="13398"/>
                    <a:pt x="2619" y="18642"/>
                    <a:pt x="4687" y="1864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7" name="Freeform 479">
              <a:extLst>
                <a:ext uri="{FF2B5EF4-FFF2-40B4-BE49-F238E27FC236}">
                  <a16:creationId xmlns:a16="http://schemas.microsoft.com/office/drawing/2014/main" id="{4EDC5AAC-9598-8E6F-B7D7-BE64754E28CD}"/>
                </a:ext>
              </a:extLst>
            </p:cNvPr>
            <p:cNvSpPr/>
            <p:nvPr/>
          </p:nvSpPr>
          <p:spPr>
            <a:xfrm>
              <a:off x="5475274" y="3177407"/>
              <a:ext cx="20400" cy="36708"/>
            </a:xfrm>
            <a:custGeom>
              <a:avLst/>
              <a:gdLst>
                <a:gd name="connsiteX0" fmla="*/ 18471 w 20400"/>
                <a:gd name="connsiteY0" fmla="*/ 0 h 36708"/>
                <a:gd name="connsiteX1" fmla="*/ 15714 w 20400"/>
                <a:gd name="connsiteY1" fmla="*/ 9246 h 36708"/>
                <a:gd name="connsiteX2" fmla="*/ 7444 w 20400"/>
                <a:gd name="connsiteY2" fmla="*/ 11868 h 36708"/>
                <a:gd name="connsiteX3" fmla="*/ 0 w 20400"/>
                <a:gd name="connsiteY3" fmla="*/ 20700 h 36708"/>
                <a:gd name="connsiteX4" fmla="*/ 4273 w 20400"/>
                <a:gd name="connsiteY4" fmla="*/ 24426 h 36708"/>
                <a:gd name="connsiteX5" fmla="*/ 5652 w 20400"/>
                <a:gd name="connsiteY5" fmla="*/ 28014 h 36708"/>
                <a:gd name="connsiteX6" fmla="*/ 7030 w 20400"/>
                <a:gd name="connsiteY6" fmla="*/ 32568 h 36708"/>
                <a:gd name="connsiteX7" fmla="*/ 5238 w 20400"/>
                <a:gd name="connsiteY7" fmla="*/ 34914 h 36708"/>
                <a:gd name="connsiteX8" fmla="*/ 6203 w 20400"/>
                <a:gd name="connsiteY8" fmla="*/ 36708 h 36708"/>
                <a:gd name="connsiteX9" fmla="*/ 9511 w 20400"/>
                <a:gd name="connsiteY9" fmla="*/ 32430 h 36708"/>
                <a:gd name="connsiteX10" fmla="*/ 7581 w 20400"/>
                <a:gd name="connsiteY10" fmla="*/ 28152 h 36708"/>
                <a:gd name="connsiteX11" fmla="*/ 9925 w 20400"/>
                <a:gd name="connsiteY11" fmla="*/ 25944 h 36708"/>
                <a:gd name="connsiteX12" fmla="*/ 6065 w 20400"/>
                <a:gd name="connsiteY12" fmla="*/ 24702 h 36708"/>
                <a:gd name="connsiteX13" fmla="*/ 2343 w 20400"/>
                <a:gd name="connsiteY13" fmla="*/ 20838 h 36708"/>
                <a:gd name="connsiteX14" fmla="*/ 2343 w 20400"/>
                <a:gd name="connsiteY14" fmla="*/ 16974 h 36708"/>
                <a:gd name="connsiteX15" fmla="*/ 5927 w 20400"/>
                <a:gd name="connsiteY15" fmla="*/ 14214 h 36708"/>
                <a:gd name="connsiteX16" fmla="*/ 10201 w 20400"/>
                <a:gd name="connsiteY16" fmla="*/ 13248 h 36708"/>
                <a:gd name="connsiteX17" fmla="*/ 16266 w 20400"/>
                <a:gd name="connsiteY17" fmla="*/ 11316 h 36708"/>
                <a:gd name="connsiteX18" fmla="*/ 20401 w 20400"/>
                <a:gd name="connsiteY18" fmla="*/ 9384 h 36708"/>
                <a:gd name="connsiteX19" fmla="*/ 18471 w 20400"/>
                <a:gd name="connsiteY19" fmla="*/ 7452 h 36708"/>
                <a:gd name="connsiteX20" fmla="*/ 18471 w 20400"/>
                <a:gd name="connsiteY20" fmla="*/ 414 h 3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00" h="36708">
                  <a:moveTo>
                    <a:pt x="18471" y="0"/>
                  </a:moveTo>
                  <a:lnTo>
                    <a:pt x="15714" y="9246"/>
                  </a:lnTo>
                  <a:lnTo>
                    <a:pt x="7444" y="11868"/>
                  </a:lnTo>
                  <a:cubicBezTo>
                    <a:pt x="-138" y="12282"/>
                    <a:pt x="0" y="20700"/>
                    <a:pt x="0" y="20700"/>
                  </a:cubicBezTo>
                  <a:lnTo>
                    <a:pt x="4273" y="24426"/>
                  </a:lnTo>
                  <a:lnTo>
                    <a:pt x="5652" y="28014"/>
                  </a:lnTo>
                  <a:lnTo>
                    <a:pt x="7030" y="32568"/>
                  </a:lnTo>
                  <a:lnTo>
                    <a:pt x="5238" y="34914"/>
                  </a:lnTo>
                  <a:lnTo>
                    <a:pt x="6203" y="36708"/>
                  </a:lnTo>
                  <a:lnTo>
                    <a:pt x="9511" y="32430"/>
                  </a:lnTo>
                  <a:lnTo>
                    <a:pt x="7581" y="28152"/>
                  </a:lnTo>
                  <a:lnTo>
                    <a:pt x="9925" y="25944"/>
                  </a:lnTo>
                  <a:lnTo>
                    <a:pt x="6065" y="24702"/>
                  </a:lnTo>
                  <a:lnTo>
                    <a:pt x="2343" y="20838"/>
                  </a:lnTo>
                  <a:lnTo>
                    <a:pt x="2343" y="16974"/>
                  </a:lnTo>
                  <a:lnTo>
                    <a:pt x="5927" y="14214"/>
                  </a:lnTo>
                  <a:lnTo>
                    <a:pt x="10201" y="13248"/>
                  </a:lnTo>
                  <a:lnTo>
                    <a:pt x="16266" y="11316"/>
                  </a:lnTo>
                  <a:lnTo>
                    <a:pt x="20401" y="9384"/>
                  </a:lnTo>
                  <a:lnTo>
                    <a:pt x="18471" y="7452"/>
                  </a:lnTo>
                  <a:lnTo>
                    <a:pt x="18471" y="41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8" name="Freeform 480">
              <a:extLst>
                <a:ext uri="{FF2B5EF4-FFF2-40B4-BE49-F238E27FC236}">
                  <a16:creationId xmlns:a16="http://schemas.microsoft.com/office/drawing/2014/main" id="{1463A23B-0EA0-14CB-2462-EA5A5B16E8EE}"/>
                </a:ext>
              </a:extLst>
            </p:cNvPr>
            <p:cNvSpPr/>
            <p:nvPr/>
          </p:nvSpPr>
          <p:spPr>
            <a:xfrm>
              <a:off x="5426065" y="2887741"/>
              <a:ext cx="107929" cy="245367"/>
            </a:xfrm>
            <a:custGeom>
              <a:avLst/>
              <a:gdLst>
                <a:gd name="connsiteX0" fmla="*/ 100624 w 107929"/>
                <a:gd name="connsiteY0" fmla="*/ 235017 h 245367"/>
                <a:gd name="connsiteX1" fmla="*/ 91802 w 107929"/>
                <a:gd name="connsiteY1" fmla="*/ 241641 h 245367"/>
                <a:gd name="connsiteX2" fmla="*/ 80086 w 107929"/>
                <a:gd name="connsiteY2" fmla="*/ 242193 h 245367"/>
                <a:gd name="connsiteX3" fmla="*/ 75399 w 107929"/>
                <a:gd name="connsiteY3" fmla="*/ 241779 h 245367"/>
                <a:gd name="connsiteX4" fmla="*/ 70437 w 107929"/>
                <a:gd name="connsiteY4" fmla="*/ 243021 h 245367"/>
                <a:gd name="connsiteX5" fmla="*/ 67266 w 107929"/>
                <a:gd name="connsiteY5" fmla="*/ 240123 h 245367"/>
                <a:gd name="connsiteX6" fmla="*/ 64647 w 107929"/>
                <a:gd name="connsiteY6" fmla="*/ 235017 h 245367"/>
                <a:gd name="connsiteX7" fmla="*/ 63131 w 107929"/>
                <a:gd name="connsiteY7" fmla="*/ 228945 h 245367"/>
                <a:gd name="connsiteX8" fmla="*/ 59547 w 107929"/>
                <a:gd name="connsiteY8" fmla="*/ 223977 h 245367"/>
                <a:gd name="connsiteX9" fmla="*/ 54861 w 107929"/>
                <a:gd name="connsiteY9" fmla="*/ 218457 h 245367"/>
                <a:gd name="connsiteX10" fmla="*/ 49761 w 107929"/>
                <a:gd name="connsiteY10" fmla="*/ 208797 h 245367"/>
                <a:gd name="connsiteX11" fmla="*/ 42731 w 107929"/>
                <a:gd name="connsiteY11" fmla="*/ 197204 h 245367"/>
                <a:gd name="connsiteX12" fmla="*/ 42179 w 107929"/>
                <a:gd name="connsiteY12" fmla="*/ 190718 h 245367"/>
                <a:gd name="connsiteX13" fmla="*/ 38044 w 107929"/>
                <a:gd name="connsiteY13" fmla="*/ 181886 h 245367"/>
                <a:gd name="connsiteX14" fmla="*/ 37217 w 107929"/>
                <a:gd name="connsiteY14" fmla="*/ 177194 h 245367"/>
                <a:gd name="connsiteX15" fmla="*/ 41766 w 107929"/>
                <a:gd name="connsiteY15" fmla="*/ 171260 h 245367"/>
                <a:gd name="connsiteX16" fmla="*/ 45074 w 107929"/>
                <a:gd name="connsiteY16" fmla="*/ 169466 h 245367"/>
                <a:gd name="connsiteX17" fmla="*/ 33633 w 107929"/>
                <a:gd name="connsiteY17" fmla="*/ 161048 h 245367"/>
                <a:gd name="connsiteX18" fmla="*/ 31428 w 107929"/>
                <a:gd name="connsiteY18" fmla="*/ 151802 h 245367"/>
                <a:gd name="connsiteX19" fmla="*/ 32255 w 107929"/>
                <a:gd name="connsiteY19" fmla="*/ 147662 h 245367"/>
                <a:gd name="connsiteX20" fmla="*/ 29912 w 107929"/>
                <a:gd name="connsiteY20" fmla="*/ 147662 h 245367"/>
                <a:gd name="connsiteX21" fmla="*/ 26328 w 107929"/>
                <a:gd name="connsiteY21" fmla="*/ 143798 h 245367"/>
                <a:gd name="connsiteX22" fmla="*/ 22055 w 107929"/>
                <a:gd name="connsiteY22" fmla="*/ 137174 h 245367"/>
                <a:gd name="connsiteX23" fmla="*/ 19849 w 107929"/>
                <a:gd name="connsiteY23" fmla="*/ 134000 h 245367"/>
                <a:gd name="connsiteX24" fmla="*/ 16127 w 107929"/>
                <a:gd name="connsiteY24" fmla="*/ 129446 h 245367"/>
                <a:gd name="connsiteX25" fmla="*/ 12543 w 107929"/>
                <a:gd name="connsiteY25" fmla="*/ 126686 h 245367"/>
                <a:gd name="connsiteX26" fmla="*/ 12957 w 107929"/>
                <a:gd name="connsiteY26" fmla="*/ 118268 h 245367"/>
                <a:gd name="connsiteX27" fmla="*/ 14335 w 107929"/>
                <a:gd name="connsiteY27" fmla="*/ 116335 h 245367"/>
                <a:gd name="connsiteX28" fmla="*/ 15300 w 107929"/>
                <a:gd name="connsiteY28" fmla="*/ 114403 h 245367"/>
                <a:gd name="connsiteX29" fmla="*/ 15300 w 107929"/>
                <a:gd name="connsiteY29" fmla="*/ 100879 h 245367"/>
                <a:gd name="connsiteX30" fmla="*/ 16679 w 107929"/>
                <a:gd name="connsiteY30" fmla="*/ 95221 h 245367"/>
                <a:gd name="connsiteX31" fmla="*/ 18471 w 107929"/>
                <a:gd name="connsiteY31" fmla="*/ 90529 h 245367"/>
                <a:gd name="connsiteX32" fmla="*/ 19435 w 107929"/>
                <a:gd name="connsiteY32" fmla="*/ 77695 h 245367"/>
                <a:gd name="connsiteX33" fmla="*/ 20676 w 107929"/>
                <a:gd name="connsiteY33" fmla="*/ 74935 h 245367"/>
                <a:gd name="connsiteX34" fmla="*/ 20676 w 107929"/>
                <a:gd name="connsiteY34" fmla="*/ 69277 h 245367"/>
                <a:gd name="connsiteX35" fmla="*/ 18884 w 107929"/>
                <a:gd name="connsiteY35" fmla="*/ 65965 h 245367"/>
                <a:gd name="connsiteX36" fmla="*/ 18884 w 107929"/>
                <a:gd name="connsiteY36" fmla="*/ 59341 h 245367"/>
                <a:gd name="connsiteX37" fmla="*/ 13784 w 107929"/>
                <a:gd name="connsiteY37" fmla="*/ 58099 h 245367"/>
                <a:gd name="connsiteX38" fmla="*/ 15025 w 107929"/>
                <a:gd name="connsiteY38" fmla="*/ 54787 h 245367"/>
                <a:gd name="connsiteX39" fmla="*/ 14611 w 107929"/>
                <a:gd name="connsiteY39" fmla="*/ 51889 h 245367"/>
                <a:gd name="connsiteX40" fmla="*/ 7995 w 107929"/>
                <a:gd name="connsiteY40" fmla="*/ 45541 h 245367"/>
                <a:gd name="connsiteX41" fmla="*/ 3446 w 107929"/>
                <a:gd name="connsiteY41" fmla="*/ 45541 h 245367"/>
                <a:gd name="connsiteX42" fmla="*/ 6892 w 107929"/>
                <a:gd name="connsiteY42" fmla="*/ 40849 h 245367"/>
                <a:gd name="connsiteX43" fmla="*/ 5514 w 107929"/>
                <a:gd name="connsiteY43" fmla="*/ 30084 h 245367"/>
                <a:gd name="connsiteX44" fmla="*/ 5514 w 107929"/>
                <a:gd name="connsiteY44" fmla="*/ 24426 h 245367"/>
                <a:gd name="connsiteX45" fmla="*/ 1930 w 107929"/>
                <a:gd name="connsiteY45" fmla="*/ 17112 h 245367"/>
                <a:gd name="connsiteX46" fmla="*/ 5238 w 107929"/>
                <a:gd name="connsiteY46" fmla="*/ 10626 h 245367"/>
                <a:gd name="connsiteX47" fmla="*/ 3446 w 107929"/>
                <a:gd name="connsiteY47" fmla="*/ 5658 h 245367"/>
                <a:gd name="connsiteX48" fmla="*/ 4549 w 107929"/>
                <a:gd name="connsiteY48" fmla="*/ 0 h 245367"/>
                <a:gd name="connsiteX49" fmla="*/ 965 w 107929"/>
                <a:gd name="connsiteY49" fmla="*/ 6486 h 245367"/>
                <a:gd name="connsiteX50" fmla="*/ 3446 w 107929"/>
                <a:gd name="connsiteY50" fmla="*/ 10350 h 245367"/>
                <a:gd name="connsiteX51" fmla="*/ 0 w 107929"/>
                <a:gd name="connsiteY51" fmla="*/ 15870 h 245367"/>
                <a:gd name="connsiteX52" fmla="*/ 2205 w 107929"/>
                <a:gd name="connsiteY52" fmla="*/ 21942 h 245367"/>
                <a:gd name="connsiteX53" fmla="*/ 3446 w 107929"/>
                <a:gd name="connsiteY53" fmla="*/ 25530 h 245367"/>
                <a:gd name="connsiteX54" fmla="*/ 4549 w 107929"/>
                <a:gd name="connsiteY54" fmla="*/ 39606 h 245367"/>
                <a:gd name="connsiteX55" fmla="*/ 0 w 107929"/>
                <a:gd name="connsiteY55" fmla="*/ 45955 h 245367"/>
                <a:gd name="connsiteX56" fmla="*/ 2205 w 107929"/>
                <a:gd name="connsiteY56" fmla="*/ 47473 h 245367"/>
                <a:gd name="connsiteX57" fmla="*/ 7030 w 107929"/>
                <a:gd name="connsiteY57" fmla="*/ 47473 h 245367"/>
                <a:gd name="connsiteX58" fmla="*/ 13508 w 107929"/>
                <a:gd name="connsiteY58" fmla="*/ 53959 h 245367"/>
                <a:gd name="connsiteX59" fmla="*/ 10752 w 107929"/>
                <a:gd name="connsiteY59" fmla="*/ 57547 h 245367"/>
                <a:gd name="connsiteX60" fmla="*/ 12130 w 107929"/>
                <a:gd name="connsiteY60" fmla="*/ 59893 h 245367"/>
                <a:gd name="connsiteX61" fmla="*/ 16679 w 107929"/>
                <a:gd name="connsiteY61" fmla="*/ 59893 h 245367"/>
                <a:gd name="connsiteX62" fmla="*/ 17644 w 107929"/>
                <a:gd name="connsiteY62" fmla="*/ 63619 h 245367"/>
                <a:gd name="connsiteX63" fmla="*/ 16403 w 107929"/>
                <a:gd name="connsiteY63" fmla="*/ 66241 h 245367"/>
                <a:gd name="connsiteX64" fmla="*/ 18746 w 107929"/>
                <a:gd name="connsiteY64" fmla="*/ 69553 h 245367"/>
                <a:gd name="connsiteX65" fmla="*/ 18746 w 107929"/>
                <a:gd name="connsiteY65" fmla="*/ 74797 h 245367"/>
                <a:gd name="connsiteX66" fmla="*/ 16816 w 107929"/>
                <a:gd name="connsiteY66" fmla="*/ 78109 h 245367"/>
                <a:gd name="connsiteX67" fmla="*/ 17230 w 107929"/>
                <a:gd name="connsiteY67" fmla="*/ 84457 h 245367"/>
                <a:gd name="connsiteX68" fmla="*/ 16679 w 107929"/>
                <a:gd name="connsiteY68" fmla="*/ 92461 h 245367"/>
                <a:gd name="connsiteX69" fmla="*/ 13784 w 107929"/>
                <a:gd name="connsiteY69" fmla="*/ 98809 h 245367"/>
                <a:gd name="connsiteX70" fmla="*/ 13784 w 107929"/>
                <a:gd name="connsiteY70" fmla="*/ 111643 h 245367"/>
                <a:gd name="connsiteX71" fmla="*/ 13370 w 107929"/>
                <a:gd name="connsiteY71" fmla="*/ 114541 h 245367"/>
                <a:gd name="connsiteX72" fmla="*/ 11441 w 107929"/>
                <a:gd name="connsiteY72" fmla="*/ 118819 h 245367"/>
                <a:gd name="connsiteX73" fmla="*/ 11027 w 107929"/>
                <a:gd name="connsiteY73" fmla="*/ 128618 h 245367"/>
                <a:gd name="connsiteX74" fmla="*/ 15576 w 107929"/>
                <a:gd name="connsiteY74" fmla="*/ 131240 h 245367"/>
                <a:gd name="connsiteX75" fmla="*/ 18884 w 107929"/>
                <a:gd name="connsiteY75" fmla="*/ 135518 h 245367"/>
                <a:gd name="connsiteX76" fmla="*/ 22192 w 107929"/>
                <a:gd name="connsiteY76" fmla="*/ 140072 h 245367"/>
                <a:gd name="connsiteX77" fmla="*/ 24949 w 107929"/>
                <a:gd name="connsiteY77" fmla="*/ 145592 h 245367"/>
                <a:gd name="connsiteX78" fmla="*/ 28809 w 107929"/>
                <a:gd name="connsiteY78" fmla="*/ 150560 h 245367"/>
                <a:gd name="connsiteX79" fmla="*/ 32944 w 107929"/>
                <a:gd name="connsiteY79" fmla="*/ 163532 h 245367"/>
                <a:gd name="connsiteX80" fmla="*/ 40387 w 107929"/>
                <a:gd name="connsiteY80" fmla="*/ 169466 h 245367"/>
                <a:gd name="connsiteX81" fmla="*/ 37768 w 107929"/>
                <a:gd name="connsiteY81" fmla="*/ 172364 h 245367"/>
                <a:gd name="connsiteX82" fmla="*/ 35425 w 107929"/>
                <a:gd name="connsiteY82" fmla="*/ 176918 h 245367"/>
                <a:gd name="connsiteX83" fmla="*/ 37631 w 107929"/>
                <a:gd name="connsiteY83" fmla="*/ 186578 h 245367"/>
                <a:gd name="connsiteX84" fmla="*/ 40387 w 107929"/>
                <a:gd name="connsiteY84" fmla="*/ 191546 h 245367"/>
                <a:gd name="connsiteX85" fmla="*/ 40387 w 107929"/>
                <a:gd name="connsiteY85" fmla="*/ 198032 h 245367"/>
                <a:gd name="connsiteX86" fmla="*/ 48382 w 107929"/>
                <a:gd name="connsiteY86" fmla="*/ 209487 h 245367"/>
                <a:gd name="connsiteX87" fmla="*/ 52104 w 107929"/>
                <a:gd name="connsiteY87" fmla="*/ 217215 h 245367"/>
                <a:gd name="connsiteX88" fmla="*/ 55412 w 107929"/>
                <a:gd name="connsiteY88" fmla="*/ 222183 h 245367"/>
                <a:gd name="connsiteX89" fmla="*/ 58169 w 107929"/>
                <a:gd name="connsiteY89" fmla="*/ 225081 h 245367"/>
                <a:gd name="connsiteX90" fmla="*/ 60099 w 107929"/>
                <a:gd name="connsiteY90" fmla="*/ 230049 h 245367"/>
                <a:gd name="connsiteX91" fmla="*/ 63269 w 107929"/>
                <a:gd name="connsiteY91" fmla="*/ 237087 h 245367"/>
                <a:gd name="connsiteX92" fmla="*/ 66164 w 107929"/>
                <a:gd name="connsiteY92" fmla="*/ 242745 h 245367"/>
                <a:gd name="connsiteX93" fmla="*/ 69886 w 107929"/>
                <a:gd name="connsiteY93" fmla="*/ 245367 h 245367"/>
                <a:gd name="connsiteX94" fmla="*/ 76915 w 107929"/>
                <a:gd name="connsiteY94" fmla="*/ 244125 h 245367"/>
                <a:gd name="connsiteX95" fmla="*/ 92629 w 107929"/>
                <a:gd name="connsiteY95" fmla="*/ 244125 h 245367"/>
                <a:gd name="connsiteX96" fmla="*/ 100073 w 107929"/>
                <a:gd name="connsiteY96" fmla="*/ 237777 h 245367"/>
                <a:gd name="connsiteX97" fmla="*/ 104622 w 107929"/>
                <a:gd name="connsiteY97" fmla="*/ 235569 h 245367"/>
                <a:gd name="connsiteX98" fmla="*/ 107930 w 107929"/>
                <a:gd name="connsiteY98" fmla="*/ 236397 h 245367"/>
                <a:gd name="connsiteX99" fmla="*/ 105035 w 107929"/>
                <a:gd name="connsiteY99" fmla="*/ 233637 h 245367"/>
                <a:gd name="connsiteX100" fmla="*/ 100486 w 107929"/>
                <a:gd name="connsiteY100" fmla="*/ 235431 h 24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07929" h="245367">
                  <a:moveTo>
                    <a:pt x="100624" y="235017"/>
                  </a:moveTo>
                  <a:lnTo>
                    <a:pt x="91802" y="241641"/>
                  </a:lnTo>
                  <a:lnTo>
                    <a:pt x="80086" y="242193"/>
                  </a:lnTo>
                  <a:lnTo>
                    <a:pt x="75399" y="241779"/>
                  </a:lnTo>
                  <a:lnTo>
                    <a:pt x="70437" y="243021"/>
                  </a:lnTo>
                  <a:lnTo>
                    <a:pt x="67266" y="240123"/>
                  </a:lnTo>
                  <a:lnTo>
                    <a:pt x="64647" y="235017"/>
                  </a:lnTo>
                  <a:lnTo>
                    <a:pt x="63131" y="228945"/>
                  </a:lnTo>
                  <a:lnTo>
                    <a:pt x="59547" y="223977"/>
                  </a:lnTo>
                  <a:lnTo>
                    <a:pt x="54861" y="218457"/>
                  </a:lnTo>
                  <a:lnTo>
                    <a:pt x="49761" y="208797"/>
                  </a:lnTo>
                  <a:cubicBezTo>
                    <a:pt x="49761" y="208797"/>
                    <a:pt x="45074" y="199136"/>
                    <a:pt x="42731" y="197204"/>
                  </a:cubicBezTo>
                  <a:lnTo>
                    <a:pt x="42179" y="190718"/>
                  </a:lnTo>
                  <a:lnTo>
                    <a:pt x="38044" y="181886"/>
                  </a:lnTo>
                  <a:lnTo>
                    <a:pt x="37217" y="177194"/>
                  </a:lnTo>
                  <a:lnTo>
                    <a:pt x="41766" y="171260"/>
                  </a:lnTo>
                  <a:lnTo>
                    <a:pt x="45074" y="169466"/>
                  </a:lnTo>
                  <a:lnTo>
                    <a:pt x="33633" y="161048"/>
                  </a:lnTo>
                  <a:lnTo>
                    <a:pt x="31428" y="151802"/>
                  </a:lnTo>
                  <a:lnTo>
                    <a:pt x="32255" y="147662"/>
                  </a:lnTo>
                  <a:lnTo>
                    <a:pt x="29912" y="147662"/>
                  </a:lnTo>
                  <a:cubicBezTo>
                    <a:pt x="29912" y="147662"/>
                    <a:pt x="26328" y="143798"/>
                    <a:pt x="26328" y="143798"/>
                  </a:cubicBezTo>
                  <a:lnTo>
                    <a:pt x="22055" y="137174"/>
                  </a:lnTo>
                  <a:lnTo>
                    <a:pt x="19849" y="134000"/>
                  </a:lnTo>
                  <a:lnTo>
                    <a:pt x="16127" y="129446"/>
                  </a:lnTo>
                  <a:lnTo>
                    <a:pt x="12543" y="126686"/>
                  </a:lnTo>
                  <a:lnTo>
                    <a:pt x="12957" y="118268"/>
                  </a:lnTo>
                  <a:lnTo>
                    <a:pt x="14335" y="116335"/>
                  </a:lnTo>
                  <a:lnTo>
                    <a:pt x="15300" y="114403"/>
                  </a:lnTo>
                  <a:lnTo>
                    <a:pt x="15300" y="100879"/>
                  </a:lnTo>
                  <a:lnTo>
                    <a:pt x="16679" y="95221"/>
                  </a:lnTo>
                  <a:lnTo>
                    <a:pt x="18471" y="90529"/>
                  </a:lnTo>
                  <a:lnTo>
                    <a:pt x="19435" y="77695"/>
                  </a:lnTo>
                  <a:lnTo>
                    <a:pt x="20676" y="74935"/>
                  </a:lnTo>
                  <a:lnTo>
                    <a:pt x="20676" y="69277"/>
                  </a:lnTo>
                  <a:cubicBezTo>
                    <a:pt x="20676" y="69277"/>
                    <a:pt x="18884" y="65965"/>
                    <a:pt x="18884" y="65965"/>
                  </a:cubicBezTo>
                  <a:lnTo>
                    <a:pt x="18884" y="59341"/>
                  </a:lnTo>
                  <a:cubicBezTo>
                    <a:pt x="18884" y="59341"/>
                    <a:pt x="13784" y="58099"/>
                    <a:pt x="13784" y="58099"/>
                  </a:cubicBezTo>
                  <a:lnTo>
                    <a:pt x="15025" y="54787"/>
                  </a:lnTo>
                  <a:lnTo>
                    <a:pt x="14611" y="51889"/>
                  </a:lnTo>
                  <a:lnTo>
                    <a:pt x="7995" y="45541"/>
                  </a:lnTo>
                  <a:lnTo>
                    <a:pt x="3446" y="45541"/>
                  </a:lnTo>
                  <a:lnTo>
                    <a:pt x="6892" y="40849"/>
                  </a:lnTo>
                  <a:lnTo>
                    <a:pt x="5514" y="30084"/>
                  </a:lnTo>
                  <a:lnTo>
                    <a:pt x="5514" y="24426"/>
                  </a:lnTo>
                  <a:lnTo>
                    <a:pt x="1930" y="17112"/>
                  </a:lnTo>
                  <a:lnTo>
                    <a:pt x="5238" y="10626"/>
                  </a:lnTo>
                  <a:lnTo>
                    <a:pt x="3446" y="5658"/>
                  </a:lnTo>
                  <a:lnTo>
                    <a:pt x="4549" y="0"/>
                  </a:lnTo>
                  <a:lnTo>
                    <a:pt x="965" y="6486"/>
                  </a:lnTo>
                  <a:lnTo>
                    <a:pt x="3446" y="10350"/>
                  </a:lnTo>
                  <a:lnTo>
                    <a:pt x="0" y="15870"/>
                  </a:lnTo>
                  <a:lnTo>
                    <a:pt x="2205" y="21942"/>
                  </a:lnTo>
                  <a:lnTo>
                    <a:pt x="3446" y="25530"/>
                  </a:lnTo>
                  <a:lnTo>
                    <a:pt x="4549" y="39606"/>
                  </a:lnTo>
                  <a:lnTo>
                    <a:pt x="0" y="45955"/>
                  </a:lnTo>
                  <a:lnTo>
                    <a:pt x="2205" y="47473"/>
                  </a:lnTo>
                  <a:lnTo>
                    <a:pt x="7030" y="47473"/>
                  </a:lnTo>
                  <a:lnTo>
                    <a:pt x="13508" y="53959"/>
                  </a:lnTo>
                  <a:lnTo>
                    <a:pt x="10752" y="57547"/>
                  </a:lnTo>
                  <a:lnTo>
                    <a:pt x="12130" y="59893"/>
                  </a:lnTo>
                  <a:lnTo>
                    <a:pt x="16679" y="59893"/>
                  </a:lnTo>
                  <a:lnTo>
                    <a:pt x="17644" y="63619"/>
                  </a:lnTo>
                  <a:lnTo>
                    <a:pt x="16403" y="66241"/>
                  </a:lnTo>
                  <a:lnTo>
                    <a:pt x="18746" y="69553"/>
                  </a:lnTo>
                  <a:lnTo>
                    <a:pt x="18746" y="74797"/>
                  </a:lnTo>
                  <a:lnTo>
                    <a:pt x="16816" y="78109"/>
                  </a:lnTo>
                  <a:lnTo>
                    <a:pt x="17230" y="84457"/>
                  </a:lnTo>
                  <a:lnTo>
                    <a:pt x="16679" y="92461"/>
                  </a:lnTo>
                  <a:lnTo>
                    <a:pt x="13784" y="98809"/>
                  </a:lnTo>
                  <a:lnTo>
                    <a:pt x="13784" y="111643"/>
                  </a:lnTo>
                  <a:lnTo>
                    <a:pt x="13370" y="114541"/>
                  </a:lnTo>
                  <a:lnTo>
                    <a:pt x="11441" y="118819"/>
                  </a:lnTo>
                  <a:lnTo>
                    <a:pt x="11027" y="128618"/>
                  </a:lnTo>
                  <a:lnTo>
                    <a:pt x="15576" y="131240"/>
                  </a:lnTo>
                  <a:lnTo>
                    <a:pt x="18884" y="135518"/>
                  </a:lnTo>
                  <a:lnTo>
                    <a:pt x="22192" y="140072"/>
                  </a:lnTo>
                  <a:lnTo>
                    <a:pt x="24949" y="145592"/>
                  </a:lnTo>
                  <a:lnTo>
                    <a:pt x="28809" y="150560"/>
                  </a:lnTo>
                  <a:lnTo>
                    <a:pt x="32944" y="163532"/>
                  </a:lnTo>
                  <a:lnTo>
                    <a:pt x="40387" y="169466"/>
                  </a:lnTo>
                  <a:lnTo>
                    <a:pt x="37768" y="172364"/>
                  </a:lnTo>
                  <a:lnTo>
                    <a:pt x="35425" y="176918"/>
                  </a:lnTo>
                  <a:lnTo>
                    <a:pt x="37631" y="186578"/>
                  </a:lnTo>
                  <a:lnTo>
                    <a:pt x="40387" y="191546"/>
                  </a:lnTo>
                  <a:lnTo>
                    <a:pt x="40387" y="198032"/>
                  </a:lnTo>
                  <a:lnTo>
                    <a:pt x="48382" y="209487"/>
                  </a:lnTo>
                  <a:lnTo>
                    <a:pt x="52104" y="217215"/>
                  </a:lnTo>
                  <a:lnTo>
                    <a:pt x="55412" y="222183"/>
                  </a:lnTo>
                  <a:lnTo>
                    <a:pt x="58169" y="225081"/>
                  </a:lnTo>
                  <a:lnTo>
                    <a:pt x="60099" y="230049"/>
                  </a:lnTo>
                  <a:lnTo>
                    <a:pt x="63269" y="237087"/>
                  </a:lnTo>
                  <a:lnTo>
                    <a:pt x="66164" y="242745"/>
                  </a:lnTo>
                  <a:lnTo>
                    <a:pt x="69886" y="245367"/>
                  </a:lnTo>
                  <a:lnTo>
                    <a:pt x="76915" y="244125"/>
                  </a:lnTo>
                  <a:lnTo>
                    <a:pt x="92629" y="244125"/>
                  </a:lnTo>
                  <a:cubicBezTo>
                    <a:pt x="92629" y="244125"/>
                    <a:pt x="100073" y="237777"/>
                    <a:pt x="100073" y="237777"/>
                  </a:cubicBezTo>
                  <a:lnTo>
                    <a:pt x="104622" y="235569"/>
                  </a:lnTo>
                  <a:lnTo>
                    <a:pt x="107930" y="236397"/>
                  </a:lnTo>
                  <a:lnTo>
                    <a:pt x="105035" y="233637"/>
                  </a:lnTo>
                  <a:lnTo>
                    <a:pt x="100486" y="23543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79" name="Freeform 481">
              <a:extLst>
                <a:ext uri="{FF2B5EF4-FFF2-40B4-BE49-F238E27FC236}">
                  <a16:creationId xmlns:a16="http://schemas.microsoft.com/office/drawing/2014/main" id="{27DFFB1A-A41E-0BB0-4884-C5151B22872D}"/>
                </a:ext>
              </a:extLst>
            </p:cNvPr>
            <p:cNvSpPr/>
            <p:nvPr/>
          </p:nvSpPr>
          <p:spPr>
            <a:xfrm>
              <a:off x="5437506" y="2876563"/>
              <a:ext cx="22743" cy="33120"/>
            </a:xfrm>
            <a:custGeom>
              <a:avLst/>
              <a:gdLst>
                <a:gd name="connsiteX0" fmla="*/ 2895 w 22743"/>
                <a:gd name="connsiteY0" fmla="*/ 28704 h 33120"/>
                <a:gd name="connsiteX1" fmla="*/ 4825 w 22743"/>
                <a:gd name="connsiteY1" fmla="*/ 31464 h 33120"/>
                <a:gd name="connsiteX2" fmla="*/ 6065 w 22743"/>
                <a:gd name="connsiteY2" fmla="*/ 28566 h 33120"/>
                <a:gd name="connsiteX3" fmla="*/ 4825 w 22743"/>
                <a:gd name="connsiteY3" fmla="*/ 26772 h 33120"/>
                <a:gd name="connsiteX4" fmla="*/ 8408 w 22743"/>
                <a:gd name="connsiteY4" fmla="*/ 23460 h 33120"/>
                <a:gd name="connsiteX5" fmla="*/ 13646 w 22743"/>
                <a:gd name="connsiteY5" fmla="*/ 17112 h 33120"/>
                <a:gd name="connsiteX6" fmla="*/ 6341 w 22743"/>
                <a:gd name="connsiteY6" fmla="*/ 21390 h 33120"/>
                <a:gd name="connsiteX7" fmla="*/ 7857 w 22743"/>
                <a:gd name="connsiteY7" fmla="*/ 16698 h 33120"/>
                <a:gd name="connsiteX8" fmla="*/ 8271 w 22743"/>
                <a:gd name="connsiteY8" fmla="*/ 14076 h 33120"/>
                <a:gd name="connsiteX9" fmla="*/ 12130 w 22743"/>
                <a:gd name="connsiteY9" fmla="*/ 11316 h 33120"/>
                <a:gd name="connsiteX10" fmla="*/ 17230 w 22743"/>
                <a:gd name="connsiteY10" fmla="*/ 12834 h 33120"/>
                <a:gd name="connsiteX11" fmla="*/ 19849 w 22743"/>
                <a:gd name="connsiteY11" fmla="*/ 11592 h 33120"/>
                <a:gd name="connsiteX12" fmla="*/ 14198 w 22743"/>
                <a:gd name="connsiteY12" fmla="*/ 9798 h 33120"/>
                <a:gd name="connsiteX13" fmla="*/ 16817 w 22743"/>
                <a:gd name="connsiteY13" fmla="*/ 7038 h 33120"/>
                <a:gd name="connsiteX14" fmla="*/ 19987 w 22743"/>
                <a:gd name="connsiteY14" fmla="*/ 6072 h 33120"/>
                <a:gd name="connsiteX15" fmla="*/ 22744 w 22743"/>
                <a:gd name="connsiteY15" fmla="*/ 0 h 33120"/>
                <a:gd name="connsiteX16" fmla="*/ 13784 w 22743"/>
                <a:gd name="connsiteY16" fmla="*/ 8280 h 33120"/>
                <a:gd name="connsiteX17" fmla="*/ 6892 w 22743"/>
                <a:gd name="connsiteY17" fmla="*/ 8280 h 33120"/>
                <a:gd name="connsiteX18" fmla="*/ 5652 w 22743"/>
                <a:gd name="connsiteY18" fmla="*/ 10074 h 33120"/>
                <a:gd name="connsiteX19" fmla="*/ 8822 w 22743"/>
                <a:gd name="connsiteY19" fmla="*/ 11316 h 33120"/>
                <a:gd name="connsiteX20" fmla="*/ 6892 w 22743"/>
                <a:gd name="connsiteY20" fmla="*/ 12696 h 33120"/>
                <a:gd name="connsiteX21" fmla="*/ 2757 w 22743"/>
                <a:gd name="connsiteY21" fmla="*/ 10074 h 33120"/>
                <a:gd name="connsiteX22" fmla="*/ 2206 w 22743"/>
                <a:gd name="connsiteY22" fmla="*/ 11592 h 33120"/>
                <a:gd name="connsiteX23" fmla="*/ 5514 w 22743"/>
                <a:gd name="connsiteY23" fmla="*/ 12834 h 33120"/>
                <a:gd name="connsiteX24" fmla="*/ 0 w 22743"/>
                <a:gd name="connsiteY24" fmla="*/ 22218 h 33120"/>
                <a:gd name="connsiteX25" fmla="*/ 2206 w 22743"/>
                <a:gd name="connsiteY25" fmla="*/ 24978 h 33120"/>
                <a:gd name="connsiteX26" fmla="*/ 0 w 22743"/>
                <a:gd name="connsiteY26" fmla="*/ 28152 h 33120"/>
                <a:gd name="connsiteX27" fmla="*/ 0 w 22743"/>
                <a:gd name="connsiteY27" fmla="*/ 33120 h 33120"/>
                <a:gd name="connsiteX28" fmla="*/ 1930 w 22743"/>
                <a:gd name="connsiteY28" fmla="*/ 33120 h 33120"/>
                <a:gd name="connsiteX29" fmla="*/ 2895 w 22743"/>
                <a:gd name="connsiteY29" fmla="*/ 28566 h 3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743" h="33120">
                  <a:moveTo>
                    <a:pt x="2895" y="28704"/>
                  </a:moveTo>
                  <a:lnTo>
                    <a:pt x="4825" y="31464"/>
                  </a:lnTo>
                  <a:lnTo>
                    <a:pt x="6065" y="28566"/>
                  </a:lnTo>
                  <a:lnTo>
                    <a:pt x="4825" y="26772"/>
                  </a:lnTo>
                  <a:lnTo>
                    <a:pt x="8408" y="23460"/>
                  </a:lnTo>
                  <a:lnTo>
                    <a:pt x="13646" y="17112"/>
                  </a:lnTo>
                  <a:lnTo>
                    <a:pt x="6341" y="21390"/>
                  </a:lnTo>
                  <a:lnTo>
                    <a:pt x="7857" y="16698"/>
                  </a:lnTo>
                  <a:lnTo>
                    <a:pt x="8271" y="14076"/>
                  </a:lnTo>
                  <a:lnTo>
                    <a:pt x="12130" y="11316"/>
                  </a:lnTo>
                  <a:lnTo>
                    <a:pt x="17230" y="12834"/>
                  </a:lnTo>
                  <a:lnTo>
                    <a:pt x="19849" y="11592"/>
                  </a:lnTo>
                  <a:lnTo>
                    <a:pt x="14198" y="9798"/>
                  </a:lnTo>
                  <a:lnTo>
                    <a:pt x="16817" y="7038"/>
                  </a:lnTo>
                  <a:lnTo>
                    <a:pt x="19987" y="6072"/>
                  </a:lnTo>
                  <a:lnTo>
                    <a:pt x="22744" y="0"/>
                  </a:lnTo>
                  <a:lnTo>
                    <a:pt x="13784" y="8280"/>
                  </a:lnTo>
                  <a:lnTo>
                    <a:pt x="6892" y="8280"/>
                  </a:lnTo>
                  <a:lnTo>
                    <a:pt x="5652" y="10074"/>
                  </a:lnTo>
                  <a:lnTo>
                    <a:pt x="8822" y="11316"/>
                  </a:lnTo>
                  <a:lnTo>
                    <a:pt x="6892" y="12696"/>
                  </a:lnTo>
                  <a:lnTo>
                    <a:pt x="2757" y="10074"/>
                  </a:lnTo>
                  <a:lnTo>
                    <a:pt x="2206" y="11592"/>
                  </a:lnTo>
                  <a:lnTo>
                    <a:pt x="5514" y="12834"/>
                  </a:lnTo>
                  <a:cubicBezTo>
                    <a:pt x="6479" y="18906"/>
                    <a:pt x="0" y="22218"/>
                    <a:pt x="0" y="22218"/>
                  </a:cubicBezTo>
                  <a:lnTo>
                    <a:pt x="2206" y="24978"/>
                  </a:lnTo>
                  <a:lnTo>
                    <a:pt x="0" y="28152"/>
                  </a:lnTo>
                  <a:lnTo>
                    <a:pt x="0" y="33120"/>
                  </a:lnTo>
                  <a:lnTo>
                    <a:pt x="1930" y="33120"/>
                  </a:lnTo>
                  <a:lnTo>
                    <a:pt x="2895" y="285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0" name="Freeform 482">
              <a:extLst>
                <a:ext uri="{FF2B5EF4-FFF2-40B4-BE49-F238E27FC236}">
                  <a16:creationId xmlns:a16="http://schemas.microsoft.com/office/drawing/2014/main" id="{0D148D4D-46BA-B785-FB30-CD96C50ACE3C}"/>
                </a:ext>
              </a:extLst>
            </p:cNvPr>
            <p:cNvSpPr/>
            <p:nvPr/>
          </p:nvSpPr>
          <p:spPr>
            <a:xfrm>
              <a:off x="3774449" y="4170468"/>
              <a:ext cx="5789" cy="9660"/>
            </a:xfrm>
            <a:custGeom>
              <a:avLst/>
              <a:gdLst>
                <a:gd name="connsiteX0" fmla="*/ 0 w 5789"/>
                <a:gd name="connsiteY0" fmla="*/ 5796 h 9660"/>
                <a:gd name="connsiteX1" fmla="*/ 3308 w 5789"/>
                <a:gd name="connsiteY1" fmla="*/ 9660 h 9660"/>
                <a:gd name="connsiteX2" fmla="*/ 3308 w 5789"/>
                <a:gd name="connsiteY2" fmla="*/ 4968 h 9660"/>
                <a:gd name="connsiteX3" fmla="*/ 5789 w 5789"/>
                <a:gd name="connsiteY3" fmla="*/ 3174 h 9660"/>
                <a:gd name="connsiteX4" fmla="*/ 5789 w 5789"/>
                <a:gd name="connsiteY4" fmla="*/ 0 h 9660"/>
                <a:gd name="connsiteX5" fmla="*/ 2895 w 5789"/>
                <a:gd name="connsiteY5" fmla="*/ 2070 h 9660"/>
                <a:gd name="connsiteX6" fmla="*/ 0 w 5789"/>
                <a:gd name="connsiteY6" fmla="*/ 5796 h 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9" h="9660">
                  <a:moveTo>
                    <a:pt x="0" y="5796"/>
                  </a:moveTo>
                  <a:lnTo>
                    <a:pt x="3308" y="9660"/>
                  </a:lnTo>
                  <a:lnTo>
                    <a:pt x="3308" y="4968"/>
                  </a:lnTo>
                  <a:lnTo>
                    <a:pt x="5789" y="3174"/>
                  </a:lnTo>
                  <a:lnTo>
                    <a:pt x="5789" y="0"/>
                  </a:lnTo>
                  <a:lnTo>
                    <a:pt x="2895" y="2070"/>
                  </a:lnTo>
                  <a:lnTo>
                    <a:pt x="0" y="57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1" name="Freeform 483">
              <a:extLst>
                <a:ext uri="{FF2B5EF4-FFF2-40B4-BE49-F238E27FC236}">
                  <a16:creationId xmlns:a16="http://schemas.microsoft.com/office/drawing/2014/main" id="{F775CE1F-78D7-1A74-7DC4-4E6EEEFD2556}"/>
                </a:ext>
              </a:extLst>
            </p:cNvPr>
            <p:cNvSpPr/>
            <p:nvPr/>
          </p:nvSpPr>
          <p:spPr>
            <a:xfrm>
              <a:off x="3339145" y="2794728"/>
              <a:ext cx="4273" cy="3588"/>
            </a:xfrm>
            <a:custGeom>
              <a:avLst/>
              <a:gdLst>
                <a:gd name="connsiteX0" fmla="*/ 0 w 4273"/>
                <a:gd name="connsiteY0" fmla="*/ 3588 h 3588"/>
                <a:gd name="connsiteX1" fmla="*/ 2343 w 4273"/>
                <a:gd name="connsiteY1" fmla="*/ 2622 h 3588"/>
                <a:gd name="connsiteX2" fmla="*/ 3308 w 4273"/>
                <a:gd name="connsiteY2" fmla="*/ 3588 h 3588"/>
                <a:gd name="connsiteX3" fmla="*/ 4273 w 4273"/>
                <a:gd name="connsiteY3" fmla="*/ 2346 h 3588"/>
                <a:gd name="connsiteX4" fmla="*/ 2343 w 4273"/>
                <a:gd name="connsiteY4" fmla="*/ 0 h 3588"/>
                <a:gd name="connsiteX5" fmla="*/ 0 w 4273"/>
                <a:gd name="connsiteY5" fmla="*/ 1794 h 3588"/>
                <a:gd name="connsiteX6" fmla="*/ 0 w 4273"/>
                <a:gd name="connsiteY6" fmla="*/ 3588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3" h="3588">
                  <a:moveTo>
                    <a:pt x="0" y="3588"/>
                  </a:moveTo>
                  <a:lnTo>
                    <a:pt x="2343" y="2622"/>
                  </a:lnTo>
                  <a:lnTo>
                    <a:pt x="3308" y="3588"/>
                  </a:lnTo>
                  <a:lnTo>
                    <a:pt x="4273" y="2346"/>
                  </a:lnTo>
                  <a:lnTo>
                    <a:pt x="2343" y="0"/>
                  </a:lnTo>
                  <a:lnTo>
                    <a:pt x="0" y="1794"/>
                  </a:lnTo>
                  <a:lnTo>
                    <a:pt x="0"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2" name="Freeform 484">
              <a:extLst>
                <a:ext uri="{FF2B5EF4-FFF2-40B4-BE49-F238E27FC236}">
                  <a16:creationId xmlns:a16="http://schemas.microsoft.com/office/drawing/2014/main" id="{CBB4C150-A6DE-22BF-8161-67B8F37ED31D}"/>
                </a:ext>
              </a:extLst>
            </p:cNvPr>
            <p:cNvSpPr/>
            <p:nvPr/>
          </p:nvSpPr>
          <p:spPr>
            <a:xfrm>
              <a:off x="3336526" y="2819706"/>
              <a:ext cx="3583" cy="4140"/>
            </a:xfrm>
            <a:custGeom>
              <a:avLst/>
              <a:gdLst>
                <a:gd name="connsiteX0" fmla="*/ 3584 w 3583"/>
                <a:gd name="connsiteY0" fmla="*/ 2898 h 4140"/>
                <a:gd name="connsiteX1" fmla="*/ 3584 w 3583"/>
                <a:gd name="connsiteY1" fmla="*/ 0 h 4140"/>
                <a:gd name="connsiteX2" fmla="*/ 0 w 3583"/>
                <a:gd name="connsiteY2" fmla="*/ 2898 h 4140"/>
                <a:gd name="connsiteX3" fmla="*/ 2068 w 3583"/>
                <a:gd name="connsiteY3" fmla="*/ 4140 h 4140"/>
                <a:gd name="connsiteX4" fmla="*/ 3584 w 3583"/>
                <a:gd name="connsiteY4" fmla="*/ 2898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4140">
                  <a:moveTo>
                    <a:pt x="3584" y="2898"/>
                  </a:moveTo>
                  <a:lnTo>
                    <a:pt x="3584" y="0"/>
                  </a:lnTo>
                  <a:lnTo>
                    <a:pt x="0" y="2898"/>
                  </a:lnTo>
                  <a:lnTo>
                    <a:pt x="2068" y="4140"/>
                  </a:lnTo>
                  <a:lnTo>
                    <a:pt x="3584" y="28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3" name="Freeform 485">
              <a:extLst>
                <a:ext uri="{FF2B5EF4-FFF2-40B4-BE49-F238E27FC236}">
                  <a16:creationId xmlns:a16="http://schemas.microsoft.com/office/drawing/2014/main" id="{8AD0B7F1-F4B9-CEA6-1F7B-82FC7199AC02}"/>
                </a:ext>
              </a:extLst>
            </p:cNvPr>
            <p:cNvSpPr/>
            <p:nvPr/>
          </p:nvSpPr>
          <p:spPr>
            <a:xfrm>
              <a:off x="3337354" y="2782308"/>
              <a:ext cx="2618" cy="3588"/>
            </a:xfrm>
            <a:custGeom>
              <a:avLst/>
              <a:gdLst>
                <a:gd name="connsiteX0" fmla="*/ 2619 w 2618"/>
                <a:gd name="connsiteY0" fmla="*/ 0 h 3588"/>
                <a:gd name="connsiteX1" fmla="*/ 0 w 2618"/>
                <a:gd name="connsiteY1" fmla="*/ 0 h 3588"/>
                <a:gd name="connsiteX2" fmla="*/ 0 w 2618"/>
                <a:gd name="connsiteY2" fmla="*/ 3588 h 3588"/>
                <a:gd name="connsiteX3" fmla="*/ 965 w 2618"/>
                <a:gd name="connsiteY3" fmla="*/ 3588 h 3588"/>
                <a:gd name="connsiteX4" fmla="*/ 2619 w 2618"/>
                <a:gd name="connsiteY4" fmla="*/ 0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 h="3588">
                  <a:moveTo>
                    <a:pt x="2619" y="0"/>
                  </a:moveTo>
                  <a:lnTo>
                    <a:pt x="0" y="0"/>
                  </a:lnTo>
                  <a:lnTo>
                    <a:pt x="0" y="3588"/>
                  </a:lnTo>
                  <a:lnTo>
                    <a:pt x="965" y="3588"/>
                  </a:lnTo>
                  <a:lnTo>
                    <a:pt x="261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4" name="Freeform 486">
              <a:extLst>
                <a:ext uri="{FF2B5EF4-FFF2-40B4-BE49-F238E27FC236}">
                  <a16:creationId xmlns:a16="http://schemas.microsoft.com/office/drawing/2014/main" id="{DB0ED9EE-AC2B-C20D-2A1B-68723823AC94}"/>
                </a:ext>
              </a:extLst>
            </p:cNvPr>
            <p:cNvSpPr/>
            <p:nvPr/>
          </p:nvSpPr>
          <p:spPr>
            <a:xfrm>
              <a:off x="3326740" y="2830470"/>
              <a:ext cx="2618" cy="2208"/>
            </a:xfrm>
            <a:custGeom>
              <a:avLst/>
              <a:gdLst>
                <a:gd name="connsiteX0" fmla="*/ 2619 w 2618"/>
                <a:gd name="connsiteY0" fmla="*/ 2208 h 2208"/>
                <a:gd name="connsiteX1" fmla="*/ 2619 w 2618"/>
                <a:gd name="connsiteY1" fmla="*/ 0 h 2208"/>
                <a:gd name="connsiteX2" fmla="*/ 0 w 2618"/>
                <a:gd name="connsiteY2" fmla="*/ 0 h 2208"/>
                <a:gd name="connsiteX3" fmla="*/ 2619 w 2618"/>
                <a:gd name="connsiteY3" fmla="*/ 2208 h 2208"/>
              </a:gdLst>
              <a:ahLst/>
              <a:cxnLst>
                <a:cxn ang="0">
                  <a:pos x="connsiteX0" y="connsiteY0"/>
                </a:cxn>
                <a:cxn ang="0">
                  <a:pos x="connsiteX1" y="connsiteY1"/>
                </a:cxn>
                <a:cxn ang="0">
                  <a:pos x="connsiteX2" y="connsiteY2"/>
                </a:cxn>
                <a:cxn ang="0">
                  <a:pos x="connsiteX3" y="connsiteY3"/>
                </a:cxn>
              </a:cxnLst>
              <a:rect l="l" t="t" r="r" b="b"/>
              <a:pathLst>
                <a:path w="2618" h="2208">
                  <a:moveTo>
                    <a:pt x="2619" y="2208"/>
                  </a:moveTo>
                  <a:lnTo>
                    <a:pt x="2619" y="0"/>
                  </a:lnTo>
                  <a:lnTo>
                    <a:pt x="0" y="0"/>
                  </a:lnTo>
                  <a:lnTo>
                    <a:pt x="2619"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5" name="Freeform 487">
              <a:extLst>
                <a:ext uri="{FF2B5EF4-FFF2-40B4-BE49-F238E27FC236}">
                  <a16:creationId xmlns:a16="http://schemas.microsoft.com/office/drawing/2014/main" id="{C2394330-72C1-8E1B-737C-F1B864A5F202}"/>
                </a:ext>
              </a:extLst>
            </p:cNvPr>
            <p:cNvSpPr/>
            <p:nvPr/>
          </p:nvSpPr>
          <p:spPr>
            <a:xfrm>
              <a:off x="3333770" y="2832402"/>
              <a:ext cx="7857" cy="4416"/>
            </a:xfrm>
            <a:custGeom>
              <a:avLst/>
              <a:gdLst>
                <a:gd name="connsiteX0" fmla="*/ 7857 w 7857"/>
                <a:gd name="connsiteY0" fmla="*/ 3174 h 4416"/>
                <a:gd name="connsiteX1" fmla="*/ 7857 w 7857"/>
                <a:gd name="connsiteY1" fmla="*/ 1104 h 4416"/>
                <a:gd name="connsiteX2" fmla="*/ 7857 w 7857"/>
                <a:gd name="connsiteY2" fmla="*/ 0 h 4416"/>
                <a:gd name="connsiteX3" fmla="*/ 5789 w 7857"/>
                <a:gd name="connsiteY3" fmla="*/ 2070 h 4416"/>
                <a:gd name="connsiteX4" fmla="*/ 3033 w 7857"/>
                <a:gd name="connsiteY4" fmla="*/ 2070 h 4416"/>
                <a:gd name="connsiteX5" fmla="*/ 1378 w 7857"/>
                <a:gd name="connsiteY5" fmla="*/ 1104 h 4416"/>
                <a:gd name="connsiteX6" fmla="*/ 0 w 7857"/>
                <a:gd name="connsiteY6" fmla="*/ 2208 h 4416"/>
                <a:gd name="connsiteX7" fmla="*/ 2481 w 7857"/>
                <a:gd name="connsiteY7" fmla="*/ 4416 h 4416"/>
                <a:gd name="connsiteX8" fmla="*/ 7857 w 7857"/>
                <a:gd name="connsiteY8" fmla="*/ 3174 h 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57" h="4416">
                  <a:moveTo>
                    <a:pt x="7857" y="3174"/>
                  </a:moveTo>
                  <a:lnTo>
                    <a:pt x="7857" y="1104"/>
                  </a:lnTo>
                  <a:lnTo>
                    <a:pt x="7857" y="0"/>
                  </a:lnTo>
                  <a:lnTo>
                    <a:pt x="5789" y="2070"/>
                  </a:lnTo>
                  <a:lnTo>
                    <a:pt x="3033" y="2070"/>
                  </a:lnTo>
                  <a:lnTo>
                    <a:pt x="1378" y="1104"/>
                  </a:lnTo>
                  <a:lnTo>
                    <a:pt x="0" y="2208"/>
                  </a:lnTo>
                  <a:lnTo>
                    <a:pt x="2481" y="4416"/>
                  </a:lnTo>
                  <a:lnTo>
                    <a:pt x="7857"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6" name="Freeform 488">
              <a:extLst>
                <a:ext uri="{FF2B5EF4-FFF2-40B4-BE49-F238E27FC236}">
                  <a16:creationId xmlns:a16="http://schemas.microsoft.com/office/drawing/2014/main" id="{24993955-95A0-AB19-3434-59EC79F711C3}"/>
                </a:ext>
              </a:extLst>
            </p:cNvPr>
            <p:cNvSpPr/>
            <p:nvPr/>
          </p:nvSpPr>
          <p:spPr>
            <a:xfrm>
              <a:off x="3351689" y="2785758"/>
              <a:ext cx="2343" cy="1656"/>
            </a:xfrm>
            <a:custGeom>
              <a:avLst/>
              <a:gdLst>
                <a:gd name="connsiteX0" fmla="*/ 0 w 2343"/>
                <a:gd name="connsiteY0" fmla="*/ 0 h 1656"/>
                <a:gd name="connsiteX1" fmla="*/ 0 w 2343"/>
                <a:gd name="connsiteY1" fmla="*/ 1656 h 1656"/>
                <a:gd name="connsiteX2" fmla="*/ 2343 w 2343"/>
                <a:gd name="connsiteY2" fmla="*/ 828 h 1656"/>
                <a:gd name="connsiteX3" fmla="*/ 0 w 2343"/>
                <a:gd name="connsiteY3" fmla="*/ 0 h 1656"/>
              </a:gdLst>
              <a:ahLst/>
              <a:cxnLst>
                <a:cxn ang="0">
                  <a:pos x="connsiteX0" y="connsiteY0"/>
                </a:cxn>
                <a:cxn ang="0">
                  <a:pos x="connsiteX1" y="connsiteY1"/>
                </a:cxn>
                <a:cxn ang="0">
                  <a:pos x="connsiteX2" y="connsiteY2"/>
                </a:cxn>
                <a:cxn ang="0">
                  <a:pos x="connsiteX3" y="connsiteY3"/>
                </a:cxn>
              </a:cxnLst>
              <a:rect l="l" t="t" r="r" b="b"/>
              <a:pathLst>
                <a:path w="2343" h="1656">
                  <a:moveTo>
                    <a:pt x="0" y="0"/>
                  </a:moveTo>
                  <a:lnTo>
                    <a:pt x="0" y="1656"/>
                  </a:lnTo>
                  <a:lnTo>
                    <a:pt x="2343" y="828"/>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7" name="Freeform 489">
              <a:extLst>
                <a:ext uri="{FF2B5EF4-FFF2-40B4-BE49-F238E27FC236}">
                  <a16:creationId xmlns:a16="http://schemas.microsoft.com/office/drawing/2014/main" id="{52D07A59-3605-3AF3-1713-98B73F94C8E2}"/>
                </a:ext>
              </a:extLst>
            </p:cNvPr>
            <p:cNvSpPr/>
            <p:nvPr/>
          </p:nvSpPr>
          <p:spPr>
            <a:xfrm>
              <a:off x="3331426" y="2843719"/>
              <a:ext cx="6754" cy="2898"/>
            </a:xfrm>
            <a:custGeom>
              <a:avLst/>
              <a:gdLst>
                <a:gd name="connsiteX0" fmla="*/ 5100 w 6754"/>
                <a:gd name="connsiteY0" fmla="*/ 0 h 2898"/>
                <a:gd name="connsiteX1" fmla="*/ 3446 w 6754"/>
                <a:gd name="connsiteY1" fmla="*/ 1380 h 2898"/>
                <a:gd name="connsiteX2" fmla="*/ 0 w 6754"/>
                <a:gd name="connsiteY2" fmla="*/ 1380 h 2898"/>
                <a:gd name="connsiteX3" fmla="*/ 1654 w 6754"/>
                <a:gd name="connsiteY3" fmla="*/ 2898 h 2898"/>
                <a:gd name="connsiteX4" fmla="*/ 5376 w 6754"/>
                <a:gd name="connsiteY4" fmla="*/ 2070 h 2898"/>
                <a:gd name="connsiteX5" fmla="*/ 6754 w 6754"/>
                <a:gd name="connsiteY5" fmla="*/ 0 h 2898"/>
                <a:gd name="connsiteX6" fmla="*/ 5100 w 6754"/>
                <a:gd name="connsiteY6" fmla="*/ 0 h 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4" h="2898">
                  <a:moveTo>
                    <a:pt x="5100" y="0"/>
                  </a:moveTo>
                  <a:lnTo>
                    <a:pt x="3446" y="1380"/>
                  </a:lnTo>
                  <a:lnTo>
                    <a:pt x="0" y="1380"/>
                  </a:lnTo>
                  <a:lnTo>
                    <a:pt x="1654" y="2898"/>
                  </a:lnTo>
                  <a:lnTo>
                    <a:pt x="5376" y="2070"/>
                  </a:lnTo>
                  <a:lnTo>
                    <a:pt x="6754" y="0"/>
                  </a:lnTo>
                  <a:lnTo>
                    <a:pt x="510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8" name="Freeform 490">
              <a:extLst>
                <a:ext uri="{FF2B5EF4-FFF2-40B4-BE49-F238E27FC236}">
                  <a16:creationId xmlns:a16="http://schemas.microsoft.com/office/drawing/2014/main" id="{E75D8822-3EDB-0ABD-9704-612E58396A4F}"/>
                </a:ext>
              </a:extLst>
            </p:cNvPr>
            <p:cNvSpPr/>
            <p:nvPr/>
          </p:nvSpPr>
          <p:spPr>
            <a:xfrm>
              <a:off x="3346038" y="2785896"/>
              <a:ext cx="2481" cy="2208"/>
            </a:xfrm>
            <a:custGeom>
              <a:avLst/>
              <a:gdLst>
                <a:gd name="connsiteX0" fmla="*/ 2481 w 2481"/>
                <a:gd name="connsiteY0" fmla="*/ 0 h 2208"/>
                <a:gd name="connsiteX1" fmla="*/ 1241 w 2481"/>
                <a:gd name="connsiteY1" fmla="*/ 0 h 2208"/>
                <a:gd name="connsiteX2" fmla="*/ 0 w 2481"/>
                <a:gd name="connsiteY2" fmla="*/ 2208 h 2208"/>
                <a:gd name="connsiteX3" fmla="*/ 2481 w 2481"/>
                <a:gd name="connsiteY3" fmla="*/ 2208 h 2208"/>
                <a:gd name="connsiteX4" fmla="*/ 2481 w 2481"/>
                <a:gd name="connsiteY4" fmla="*/ 0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1" h="2208">
                  <a:moveTo>
                    <a:pt x="2481" y="0"/>
                  </a:moveTo>
                  <a:lnTo>
                    <a:pt x="1241" y="0"/>
                  </a:lnTo>
                  <a:lnTo>
                    <a:pt x="0" y="2208"/>
                  </a:lnTo>
                  <a:lnTo>
                    <a:pt x="2481" y="2208"/>
                  </a:lnTo>
                  <a:lnTo>
                    <a:pt x="2481"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89" name="Freeform 491">
              <a:extLst>
                <a:ext uri="{FF2B5EF4-FFF2-40B4-BE49-F238E27FC236}">
                  <a16:creationId xmlns:a16="http://schemas.microsoft.com/office/drawing/2014/main" id="{8B9C0E86-7D23-EC18-8C1B-2E5F0231AB37}"/>
                </a:ext>
              </a:extLst>
            </p:cNvPr>
            <p:cNvSpPr/>
            <p:nvPr/>
          </p:nvSpPr>
          <p:spPr>
            <a:xfrm>
              <a:off x="3350311" y="2803146"/>
              <a:ext cx="3170" cy="3450"/>
            </a:xfrm>
            <a:custGeom>
              <a:avLst/>
              <a:gdLst>
                <a:gd name="connsiteX0" fmla="*/ 2205 w 3170"/>
                <a:gd name="connsiteY0" fmla="*/ 3450 h 3450"/>
                <a:gd name="connsiteX1" fmla="*/ 3170 w 3170"/>
                <a:gd name="connsiteY1" fmla="*/ 0 h 3450"/>
                <a:gd name="connsiteX2" fmla="*/ 0 w 3170"/>
                <a:gd name="connsiteY2" fmla="*/ 3450 h 3450"/>
                <a:gd name="connsiteX3" fmla="*/ 2205 w 3170"/>
                <a:gd name="connsiteY3" fmla="*/ 3450 h 3450"/>
              </a:gdLst>
              <a:ahLst/>
              <a:cxnLst>
                <a:cxn ang="0">
                  <a:pos x="connsiteX0" y="connsiteY0"/>
                </a:cxn>
                <a:cxn ang="0">
                  <a:pos x="connsiteX1" y="connsiteY1"/>
                </a:cxn>
                <a:cxn ang="0">
                  <a:pos x="connsiteX2" y="connsiteY2"/>
                </a:cxn>
                <a:cxn ang="0">
                  <a:pos x="connsiteX3" y="connsiteY3"/>
                </a:cxn>
              </a:cxnLst>
              <a:rect l="l" t="t" r="r" b="b"/>
              <a:pathLst>
                <a:path w="3170" h="3450">
                  <a:moveTo>
                    <a:pt x="2205" y="3450"/>
                  </a:moveTo>
                  <a:lnTo>
                    <a:pt x="3170" y="0"/>
                  </a:lnTo>
                  <a:lnTo>
                    <a:pt x="0" y="3450"/>
                  </a:lnTo>
                  <a:lnTo>
                    <a:pt x="2205"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0" name="Freeform 492">
              <a:extLst>
                <a:ext uri="{FF2B5EF4-FFF2-40B4-BE49-F238E27FC236}">
                  <a16:creationId xmlns:a16="http://schemas.microsoft.com/office/drawing/2014/main" id="{4268AC2E-5995-9868-03D4-1451D302A269}"/>
                </a:ext>
              </a:extLst>
            </p:cNvPr>
            <p:cNvSpPr/>
            <p:nvPr/>
          </p:nvSpPr>
          <p:spPr>
            <a:xfrm>
              <a:off x="3348105" y="2798454"/>
              <a:ext cx="3170" cy="4554"/>
            </a:xfrm>
            <a:custGeom>
              <a:avLst/>
              <a:gdLst>
                <a:gd name="connsiteX0" fmla="*/ 2205 w 3170"/>
                <a:gd name="connsiteY0" fmla="*/ 4554 h 4554"/>
                <a:gd name="connsiteX1" fmla="*/ 3170 w 3170"/>
                <a:gd name="connsiteY1" fmla="*/ 2622 h 4554"/>
                <a:gd name="connsiteX2" fmla="*/ 1241 w 3170"/>
                <a:gd name="connsiteY2" fmla="*/ 0 h 4554"/>
                <a:gd name="connsiteX3" fmla="*/ 0 w 3170"/>
                <a:gd name="connsiteY3" fmla="*/ 4554 h 4554"/>
                <a:gd name="connsiteX4" fmla="*/ 2205 w 3170"/>
                <a:gd name="connsiteY4" fmla="*/ 4554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4554">
                  <a:moveTo>
                    <a:pt x="2205" y="4554"/>
                  </a:moveTo>
                  <a:lnTo>
                    <a:pt x="3170" y="2622"/>
                  </a:lnTo>
                  <a:lnTo>
                    <a:pt x="1241" y="0"/>
                  </a:lnTo>
                  <a:lnTo>
                    <a:pt x="0" y="4554"/>
                  </a:lnTo>
                  <a:lnTo>
                    <a:pt x="2205"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1" name="Freeform 493">
              <a:extLst>
                <a:ext uri="{FF2B5EF4-FFF2-40B4-BE49-F238E27FC236}">
                  <a16:creationId xmlns:a16="http://schemas.microsoft.com/office/drawing/2014/main" id="{1D03302E-0E58-9422-DFBD-2EBAE7890647}"/>
                </a:ext>
              </a:extLst>
            </p:cNvPr>
            <p:cNvSpPr/>
            <p:nvPr/>
          </p:nvSpPr>
          <p:spPr>
            <a:xfrm>
              <a:off x="3345762" y="2840959"/>
              <a:ext cx="3997" cy="4140"/>
            </a:xfrm>
            <a:custGeom>
              <a:avLst/>
              <a:gdLst>
                <a:gd name="connsiteX0" fmla="*/ 0 w 3997"/>
                <a:gd name="connsiteY0" fmla="*/ 0 h 4140"/>
                <a:gd name="connsiteX1" fmla="*/ 3997 w 3997"/>
                <a:gd name="connsiteY1" fmla="*/ 4140 h 4140"/>
                <a:gd name="connsiteX2" fmla="*/ 3997 w 3997"/>
                <a:gd name="connsiteY2" fmla="*/ 2070 h 4140"/>
                <a:gd name="connsiteX3" fmla="*/ 1792 w 3997"/>
                <a:gd name="connsiteY3" fmla="*/ 0 h 4140"/>
                <a:gd name="connsiteX4" fmla="*/ 0 w 3997"/>
                <a:gd name="connsiteY4" fmla="*/ 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4140">
                  <a:moveTo>
                    <a:pt x="0" y="0"/>
                  </a:moveTo>
                  <a:lnTo>
                    <a:pt x="3997" y="4140"/>
                  </a:lnTo>
                  <a:lnTo>
                    <a:pt x="3997" y="2070"/>
                  </a:lnTo>
                  <a:lnTo>
                    <a:pt x="1792"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2" name="Freeform 494">
              <a:extLst>
                <a:ext uri="{FF2B5EF4-FFF2-40B4-BE49-F238E27FC236}">
                  <a16:creationId xmlns:a16="http://schemas.microsoft.com/office/drawing/2014/main" id="{EC29C722-AB06-288C-9244-150C7CFC6B05}"/>
                </a:ext>
              </a:extLst>
            </p:cNvPr>
            <p:cNvSpPr/>
            <p:nvPr/>
          </p:nvSpPr>
          <p:spPr>
            <a:xfrm>
              <a:off x="3360373" y="2793762"/>
              <a:ext cx="7029" cy="6072"/>
            </a:xfrm>
            <a:custGeom>
              <a:avLst/>
              <a:gdLst>
                <a:gd name="connsiteX0" fmla="*/ 3446 w 7029"/>
                <a:gd name="connsiteY0" fmla="*/ 0 h 6072"/>
                <a:gd name="connsiteX1" fmla="*/ 0 w 7029"/>
                <a:gd name="connsiteY1" fmla="*/ 1242 h 6072"/>
                <a:gd name="connsiteX2" fmla="*/ 0 w 7029"/>
                <a:gd name="connsiteY2" fmla="*/ 6072 h 6072"/>
                <a:gd name="connsiteX3" fmla="*/ 1516 w 7029"/>
                <a:gd name="connsiteY3" fmla="*/ 5106 h 6072"/>
                <a:gd name="connsiteX4" fmla="*/ 2895 w 7029"/>
                <a:gd name="connsiteY4" fmla="*/ 3726 h 6072"/>
                <a:gd name="connsiteX5" fmla="*/ 7030 w 7029"/>
                <a:gd name="connsiteY5" fmla="*/ 3726 h 6072"/>
                <a:gd name="connsiteX6" fmla="*/ 7030 w 7029"/>
                <a:gd name="connsiteY6" fmla="*/ 1242 h 6072"/>
                <a:gd name="connsiteX7" fmla="*/ 3446 w 7029"/>
                <a:gd name="connsiteY7" fmla="*/ 1932 h 6072"/>
                <a:gd name="connsiteX8" fmla="*/ 3446 w 7029"/>
                <a:gd name="connsiteY8" fmla="*/ 0 h 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9" h="6072">
                  <a:moveTo>
                    <a:pt x="3446" y="0"/>
                  </a:moveTo>
                  <a:lnTo>
                    <a:pt x="0" y="1242"/>
                  </a:lnTo>
                  <a:lnTo>
                    <a:pt x="0" y="6072"/>
                  </a:lnTo>
                  <a:lnTo>
                    <a:pt x="1516" y="5106"/>
                  </a:lnTo>
                  <a:lnTo>
                    <a:pt x="2895" y="3726"/>
                  </a:lnTo>
                  <a:lnTo>
                    <a:pt x="7030" y="3726"/>
                  </a:lnTo>
                  <a:lnTo>
                    <a:pt x="7030" y="1242"/>
                  </a:lnTo>
                  <a:lnTo>
                    <a:pt x="3446" y="1932"/>
                  </a:lnTo>
                  <a:lnTo>
                    <a:pt x="344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3" name="Freeform 495">
              <a:extLst>
                <a:ext uri="{FF2B5EF4-FFF2-40B4-BE49-F238E27FC236}">
                  <a16:creationId xmlns:a16="http://schemas.microsoft.com/office/drawing/2014/main" id="{8594166B-953F-2476-A33B-2B7744E86919}"/>
                </a:ext>
              </a:extLst>
            </p:cNvPr>
            <p:cNvSpPr/>
            <p:nvPr/>
          </p:nvSpPr>
          <p:spPr>
            <a:xfrm>
              <a:off x="3373054" y="2841097"/>
              <a:ext cx="3721" cy="1794"/>
            </a:xfrm>
            <a:custGeom>
              <a:avLst/>
              <a:gdLst>
                <a:gd name="connsiteX0" fmla="*/ 3722 w 3721"/>
                <a:gd name="connsiteY0" fmla="*/ 1794 h 1794"/>
                <a:gd name="connsiteX1" fmla="*/ 3722 w 3721"/>
                <a:gd name="connsiteY1" fmla="*/ 0 h 1794"/>
                <a:gd name="connsiteX2" fmla="*/ 0 w 3721"/>
                <a:gd name="connsiteY2" fmla="*/ 0 h 1794"/>
                <a:gd name="connsiteX3" fmla="*/ 2205 w 3721"/>
                <a:gd name="connsiteY3" fmla="*/ 1794 h 1794"/>
                <a:gd name="connsiteX4" fmla="*/ 3722 w 3721"/>
                <a:gd name="connsiteY4" fmla="*/ 1794 h 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1794">
                  <a:moveTo>
                    <a:pt x="3722" y="1794"/>
                  </a:moveTo>
                  <a:lnTo>
                    <a:pt x="3722" y="0"/>
                  </a:lnTo>
                  <a:lnTo>
                    <a:pt x="0" y="0"/>
                  </a:lnTo>
                  <a:lnTo>
                    <a:pt x="2205" y="1794"/>
                  </a:lnTo>
                  <a:lnTo>
                    <a:pt x="3722"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4" name="Freeform 496">
              <a:extLst>
                <a:ext uri="{FF2B5EF4-FFF2-40B4-BE49-F238E27FC236}">
                  <a16:creationId xmlns:a16="http://schemas.microsoft.com/office/drawing/2014/main" id="{F2CE0E0B-7A84-A092-A084-B2E98DFE1D9A}"/>
                </a:ext>
              </a:extLst>
            </p:cNvPr>
            <p:cNvSpPr/>
            <p:nvPr/>
          </p:nvSpPr>
          <p:spPr>
            <a:xfrm>
              <a:off x="3360511" y="2763678"/>
              <a:ext cx="3721" cy="6072"/>
            </a:xfrm>
            <a:custGeom>
              <a:avLst/>
              <a:gdLst>
                <a:gd name="connsiteX0" fmla="*/ 3722 w 3721"/>
                <a:gd name="connsiteY0" fmla="*/ 0 h 6072"/>
                <a:gd name="connsiteX1" fmla="*/ 0 w 3721"/>
                <a:gd name="connsiteY1" fmla="*/ 1242 h 6072"/>
                <a:gd name="connsiteX2" fmla="*/ 0 w 3721"/>
                <a:gd name="connsiteY2" fmla="*/ 6072 h 6072"/>
                <a:gd name="connsiteX3" fmla="*/ 2757 w 3721"/>
                <a:gd name="connsiteY3" fmla="*/ 3036 h 6072"/>
                <a:gd name="connsiteX4" fmla="*/ 3722 w 3721"/>
                <a:gd name="connsiteY4" fmla="*/ 0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6072">
                  <a:moveTo>
                    <a:pt x="3722" y="0"/>
                  </a:moveTo>
                  <a:lnTo>
                    <a:pt x="0" y="1242"/>
                  </a:lnTo>
                  <a:lnTo>
                    <a:pt x="0" y="6072"/>
                  </a:lnTo>
                  <a:lnTo>
                    <a:pt x="2757" y="3036"/>
                  </a:lnTo>
                  <a:lnTo>
                    <a:pt x="372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5" name="Freeform 497">
              <a:extLst>
                <a:ext uri="{FF2B5EF4-FFF2-40B4-BE49-F238E27FC236}">
                  <a16:creationId xmlns:a16="http://schemas.microsoft.com/office/drawing/2014/main" id="{ADF6FCC3-9BB0-663A-AD20-F664BA172EA3}"/>
                </a:ext>
              </a:extLst>
            </p:cNvPr>
            <p:cNvSpPr/>
            <p:nvPr/>
          </p:nvSpPr>
          <p:spPr>
            <a:xfrm>
              <a:off x="3359132" y="2785344"/>
              <a:ext cx="3308" cy="2484"/>
            </a:xfrm>
            <a:custGeom>
              <a:avLst/>
              <a:gdLst>
                <a:gd name="connsiteX0" fmla="*/ 1654 w 3308"/>
                <a:gd name="connsiteY0" fmla="*/ 0 h 2484"/>
                <a:gd name="connsiteX1" fmla="*/ 0 w 3308"/>
                <a:gd name="connsiteY1" fmla="*/ 1104 h 2484"/>
                <a:gd name="connsiteX2" fmla="*/ 0 w 3308"/>
                <a:gd name="connsiteY2" fmla="*/ 2484 h 2484"/>
                <a:gd name="connsiteX3" fmla="*/ 3308 w 3308"/>
                <a:gd name="connsiteY3" fmla="*/ 1104 h 2484"/>
                <a:gd name="connsiteX4" fmla="*/ 1654 w 3308"/>
                <a:gd name="connsiteY4" fmla="*/ 0 h 2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2484">
                  <a:moveTo>
                    <a:pt x="1654" y="0"/>
                  </a:moveTo>
                  <a:lnTo>
                    <a:pt x="0" y="1104"/>
                  </a:lnTo>
                  <a:lnTo>
                    <a:pt x="0" y="2484"/>
                  </a:lnTo>
                  <a:lnTo>
                    <a:pt x="3308" y="1104"/>
                  </a:lnTo>
                  <a:lnTo>
                    <a:pt x="165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6" name="Freeform 498">
              <a:extLst>
                <a:ext uri="{FF2B5EF4-FFF2-40B4-BE49-F238E27FC236}">
                  <a16:creationId xmlns:a16="http://schemas.microsoft.com/office/drawing/2014/main" id="{912C0176-8F85-8BBE-9540-B4614FF311EE}"/>
                </a:ext>
              </a:extLst>
            </p:cNvPr>
            <p:cNvSpPr/>
            <p:nvPr/>
          </p:nvSpPr>
          <p:spPr>
            <a:xfrm>
              <a:off x="3337354" y="2855035"/>
              <a:ext cx="4135" cy="2760"/>
            </a:xfrm>
            <a:custGeom>
              <a:avLst/>
              <a:gdLst>
                <a:gd name="connsiteX0" fmla="*/ 0 w 4135"/>
                <a:gd name="connsiteY0" fmla="*/ 0 h 2760"/>
                <a:gd name="connsiteX1" fmla="*/ 0 w 4135"/>
                <a:gd name="connsiteY1" fmla="*/ 2760 h 2760"/>
                <a:gd name="connsiteX2" fmla="*/ 4135 w 4135"/>
                <a:gd name="connsiteY2" fmla="*/ 2760 h 2760"/>
                <a:gd name="connsiteX3" fmla="*/ 2619 w 4135"/>
                <a:gd name="connsiteY3" fmla="*/ 966 h 2760"/>
                <a:gd name="connsiteX4" fmla="*/ 0 w 4135"/>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2760">
                  <a:moveTo>
                    <a:pt x="0" y="0"/>
                  </a:moveTo>
                  <a:lnTo>
                    <a:pt x="0" y="2760"/>
                  </a:lnTo>
                  <a:lnTo>
                    <a:pt x="4135" y="2760"/>
                  </a:lnTo>
                  <a:lnTo>
                    <a:pt x="2619" y="966"/>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7" name="Freeform 499">
              <a:extLst>
                <a:ext uri="{FF2B5EF4-FFF2-40B4-BE49-F238E27FC236}">
                  <a16:creationId xmlns:a16="http://schemas.microsoft.com/office/drawing/2014/main" id="{9FC0C132-9232-9723-9CC6-EA119CF2CED9}"/>
                </a:ext>
              </a:extLst>
            </p:cNvPr>
            <p:cNvSpPr/>
            <p:nvPr/>
          </p:nvSpPr>
          <p:spPr>
            <a:xfrm>
              <a:off x="3345624" y="2831712"/>
              <a:ext cx="12130" cy="4140"/>
            </a:xfrm>
            <a:custGeom>
              <a:avLst/>
              <a:gdLst>
                <a:gd name="connsiteX0" fmla="*/ 7581 w 12130"/>
                <a:gd name="connsiteY0" fmla="*/ 0 h 4140"/>
                <a:gd name="connsiteX1" fmla="*/ 4549 w 12130"/>
                <a:gd name="connsiteY1" fmla="*/ 966 h 4140"/>
                <a:gd name="connsiteX2" fmla="*/ 0 w 12130"/>
                <a:gd name="connsiteY2" fmla="*/ 966 h 4140"/>
                <a:gd name="connsiteX3" fmla="*/ 0 w 12130"/>
                <a:gd name="connsiteY3" fmla="*/ 2760 h 4140"/>
                <a:gd name="connsiteX4" fmla="*/ 6065 w 12130"/>
                <a:gd name="connsiteY4" fmla="*/ 2070 h 4140"/>
                <a:gd name="connsiteX5" fmla="*/ 7857 w 12130"/>
                <a:gd name="connsiteY5" fmla="*/ 4140 h 4140"/>
                <a:gd name="connsiteX6" fmla="*/ 12130 w 12130"/>
                <a:gd name="connsiteY6" fmla="*/ 2484 h 4140"/>
                <a:gd name="connsiteX7" fmla="*/ 12130 w 12130"/>
                <a:gd name="connsiteY7" fmla="*/ 966 h 4140"/>
                <a:gd name="connsiteX8" fmla="*/ 8408 w 12130"/>
                <a:gd name="connsiteY8" fmla="*/ 966 h 4140"/>
                <a:gd name="connsiteX9" fmla="*/ 7581 w 12130"/>
                <a:gd name="connsiteY9" fmla="*/ 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30" h="4140">
                  <a:moveTo>
                    <a:pt x="7581" y="0"/>
                  </a:moveTo>
                  <a:lnTo>
                    <a:pt x="4549" y="966"/>
                  </a:lnTo>
                  <a:lnTo>
                    <a:pt x="0" y="966"/>
                  </a:lnTo>
                  <a:lnTo>
                    <a:pt x="0" y="2760"/>
                  </a:lnTo>
                  <a:lnTo>
                    <a:pt x="6065" y="2070"/>
                  </a:lnTo>
                  <a:lnTo>
                    <a:pt x="7857" y="4140"/>
                  </a:lnTo>
                  <a:lnTo>
                    <a:pt x="12130" y="2484"/>
                  </a:lnTo>
                  <a:lnTo>
                    <a:pt x="12130" y="966"/>
                  </a:lnTo>
                  <a:lnTo>
                    <a:pt x="8408" y="966"/>
                  </a:lnTo>
                  <a:lnTo>
                    <a:pt x="7581"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8" name="Freeform 500">
              <a:extLst>
                <a:ext uri="{FF2B5EF4-FFF2-40B4-BE49-F238E27FC236}">
                  <a16:creationId xmlns:a16="http://schemas.microsoft.com/office/drawing/2014/main" id="{4C0AD041-DA06-CB83-20F0-CE925699FC1F}"/>
                </a:ext>
              </a:extLst>
            </p:cNvPr>
            <p:cNvSpPr/>
            <p:nvPr/>
          </p:nvSpPr>
          <p:spPr>
            <a:xfrm>
              <a:off x="3339283" y="2807562"/>
              <a:ext cx="6065" cy="4140"/>
            </a:xfrm>
            <a:custGeom>
              <a:avLst/>
              <a:gdLst>
                <a:gd name="connsiteX0" fmla="*/ 0 w 6065"/>
                <a:gd name="connsiteY0" fmla="*/ 2070 h 4140"/>
                <a:gd name="connsiteX1" fmla="*/ 0 w 6065"/>
                <a:gd name="connsiteY1" fmla="*/ 4140 h 4140"/>
                <a:gd name="connsiteX2" fmla="*/ 2068 w 6065"/>
                <a:gd name="connsiteY2" fmla="*/ 4140 h 4140"/>
                <a:gd name="connsiteX3" fmla="*/ 3997 w 6065"/>
                <a:gd name="connsiteY3" fmla="*/ 4140 h 4140"/>
                <a:gd name="connsiteX4" fmla="*/ 6065 w 6065"/>
                <a:gd name="connsiteY4" fmla="*/ 2898 h 4140"/>
                <a:gd name="connsiteX5" fmla="*/ 3997 w 6065"/>
                <a:gd name="connsiteY5" fmla="*/ 0 h 4140"/>
                <a:gd name="connsiteX6" fmla="*/ 0 w 6065"/>
                <a:gd name="connsiteY6" fmla="*/ 207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5" h="4140">
                  <a:moveTo>
                    <a:pt x="0" y="2070"/>
                  </a:moveTo>
                  <a:lnTo>
                    <a:pt x="0" y="4140"/>
                  </a:lnTo>
                  <a:lnTo>
                    <a:pt x="2068" y="4140"/>
                  </a:lnTo>
                  <a:lnTo>
                    <a:pt x="3997" y="4140"/>
                  </a:lnTo>
                  <a:lnTo>
                    <a:pt x="6065" y="2898"/>
                  </a:lnTo>
                  <a:lnTo>
                    <a:pt x="3997"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899" name="Freeform 501">
              <a:extLst>
                <a:ext uri="{FF2B5EF4-FFF2-40B4-BE49-F238E27FC236}">
                  <a16:creationId xmlns:a16="http://schemas.microsoft.com/office/drawing/2014/main" id="{A22ECF7B-6408-452D-1A3B-C1674CC59B81}"/>
                </a:ext>
              </a:extLst>
            </p:cNvPr>
            <p:cNvSpPr/>
            <p:nvPr/>
          </p:nvSpPr>
          <p:spPr>
            <a:xfrm>
              <a:off x="3351138" y="2842339"/>
              <a:ext cx="3446" cy="5382"/>
            </a:xfrm>
            <a:custGeom>
              <a:avLst/>
              <a:gdLst>
                <a:gd name="connsiteX0" fmla="*/ 1792 w 3446"/>
                <a:gd name="connsiteY0" fmla="*/ 2760 h 5382"/>
                <a:gd name="connsiteX1" fmla="*/ 1792 w 3446"/>
                <a:gd name="connsiteY1" fmla="*/ 5382 h 5382"/>
                <a:gd name="connsiteX2" fmla="*/ 3446 w 3446"/>
                <a:gd name="connsiteY2" fmla="*/ 5382 h 5382"/>
                <a:gd name="connsiteX3" fmla="*/ 3446 w 3446"/>
                <a:gd name="connsiteY3" fmla="*/ 966 h 5382"/>
                <a:gd name="connsiteX4" fmla="*/ 0 w 3446"/>
                <a:gd name="connsiteY4" fmla="*/ 0 h 5382"/>
                <a:gd name="connsiteX5" fmla="*/ 1792 w 3446"/>
                <a:gd name="connsiteY5" fmla="*/ 2760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6" h="5382">
                  <a:moveTo>
                    <a:pt x="1792" y="2760"/>
                  </a:moveTo>
                  <a:lnTo>
                    <a:pt x="1792" y="5382"/>
                  </a:lnTo>
                  <a:lnTo>
                    <a:pt x="3446" y="5382"/>
                  </a:lnTo>
                  <a:lnTo>
                    <a:pt x="3446" y="966"/>
                  </a:lnTo>
                  <a:lnTo>
                    <a:pt x="0" y="0"/>
                  </a:lnTo>
                  <a:lnTo>
                    <a:pt x="1792"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0" name="Freeform 502">
              <a:extLst>
                <a:ext uri="{FF2B5EF4-FFF2-40B4-BE49-F238E27FC236}">
                  <a16:creationId xmlns:a16="http://schemas.microsoft.com/office/drawing/2014/main" id="{3097E98A-DC7C-757C-0F34-DFCEDBD6723E}"/>
                </a:ext>
              </a:extLst>
            </p:cNvPr>
            <p:cNvSpPr/>
            <p:nvPr/>
          </p:nvSpPr>
          <p:spPr>
            <a:xfrm>
              <a:off x="3336251" y="2839579"/>
              <a:ext cx="7719" cy="2760"/>
            </a:xfrm>
            <a:custGeom>
              <a:avLst/>
              <a:gdLst>
                <a:gd name="connsiteX0" fmla="*/ 0 w 7719"/>
                <a:gd name="connsiteY0" fmla="*/ 1380 h 2760"/>
                <a:gd name="connsiteX1" fmla="*/ 7719 w 7719"/>
                <a:gd name="connsiteY1" fmla="*/ 2760 h 2760"/>
                <a:gd name="connsiteX2" fmla="*/ 7719 w 7719"/>
                <a:gd name="connsiteY2" fmla="*/ 0 h 2760"/>
                <a:gd name="connsiteX3" fmla="*/ 3860 w 7719"/>
                <a:gd name="connsiteY3" fmla="*/ 0 h 2760"/>
                <a:gd name="connsiteX4" fmla="*/ 0 w 7719"/>
                <a:gd name="connsiteY4" fmla="*/ 138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9" h="2760">
                  <a:moveTo>
                    <a:pt x="0" y="1380"/>
                  </a:moveTo>
                  <a:lnTo>
                    <a:pt x="7719" y="2760"/>
                  </a:lnTo>
                  <a:lnTo>
                    <a:pt x="7719" y="0"/>
                  </a:lnTo>
                  <a:lnTo>
                    <a:pt x="3860" y="0"/>
                  </a:lnTo>
                  <a:lnTo>
                    <a:pt x="0"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1" name="Freeform 503">
              <a:extLst>
                <a:ext uri="{FF2B5EF4-FFF2-40B4-BE49-F238E27FC236}">
                  <a16:creationId xmlns:a16="http://schemas.microsoft.com/office/drawing/2014/main" id="{F983B5F3-8A67-8DDE-977F-C7044A43AA4E}"/>
                </a:ext>
              </a:extLst>
            </p:cNvPr>
            <p:cNvSpPr/>
            <p:nvPr/>
          </p:nvSpPr>
          <p:spPr>
            <a:xfrm>
              <a:off x="3350311" y="3312925"/>
              <a:ext cx="15438" cy="5658"/>
            </a:xfrm>
            <a:custGeom>
              <a:avLst/>
              <a:gdLst>
                <a:gd name="connsiteX0" fmla="*/ 8822 w 15438"/>
                <a:gd name="connsiteY0" fmla="*/ 5658 h 5658"/>
                <a:gd name="connsiteX1" fmla="*/ 11579 w 15438"/>
                <a:gd name="connsiteY1" fmla="*/ 1932 h 5658"/>
                <a:gd name="connsiteX2" fmla="*/ 14198 w 15438"/>
                <a:gd name="connsiteY2" fmla="*/ 5658 h 5658"/>
                <a:gd name="connsiteX3" fmla="*/ 15438 w 15438"/>
                <a:gd name="connsiteY3" fmla="*/ 4968 h 5658"/>
                <a:gd name="connsiteX4" fmla="*/ 12957 w 15438"/>
                <a:gd name="connsiteY4" fmla="*/ 0 h 5658"/>
                <a:gd name="connsiteX5" fmla="*/ 10200 w 15438"/>
                <a:gd name="connsiteY5" fmla="*/ 0 h 5658"/>
                <a:gd name="connsiteX6" fmla="*/ 7719 w 15438"/>
                <a:gd name="connsiteY6" fmla="*/ 3726 h 5658"/>
                <a:gd name="connsiteX7" fmla="*/ 0 w 15438"/>
                <a:gd name="connsiteY7" fmla="*/ 3864 h 5658"/>
                <a:gd name="connsiteX8" fmla="*/ 0 w 15438"/>
                <a:gd name="connsiteY8" fmla="*/ 5658 h 5658"/>
                <a:gd name="connsiteX9" fmla="*/ 4549 w 15438"/>
                <a:gd name="connsiteY9" fmla="*/ 5658 h 5658"/>
                <a:gd name="connsiteX10" fmla="*/ 8822 w 15438"/>
                <a:gd name="connsiteY10" fmla="*/ 565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38" h="5658">
                  <a:moveTo>
                    <a:pt x="8822" y="5658"/>
                  </a:moveTo>
                  <a:lnTo>
                    <a:pt x="11579" y="1932"/>
                  </a:lnTo>
                  <a:lnTo>
                    <a:pt x="14198" y="5658"/>
                  </a:lnTo>
                  <a:lnTo>
                    <a:pt x="15438" y="4968"/>
                  </a:lnTo>
                  <a:lnTo>
                    <a:pt x="12957" y="0"/>
                  </a:lnTo>
                  <a:lnTo>
                    <a:pt x="10200" y="0"/>
                  </a:lnTo>
                  <a:lnTo>
                    <a:pt x="7719" y="3726"/>
                  </a:lnTo>
                  <a:lnTo>
                    <a:pt x="0" y="3864"/>
                  </a:lnTo>
                  <a:lnTo>
                    <a:pt x="0" y="5658"/>
                  </a:lnTo>
                  <a:lnTo>
                    <a:pt x="4549" y="5658"/>
                  </a:lnTo>
                  <a:lnTo>
                    <a:pt x="8822" y="565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2" name="Freeform 504">
              <a:extLst>
                <a:ext uri="{FF2B5EF4-FFF2-40B4-BE49-F238E27FC236}">
                  <a16:creationId xmlns:a16="http://schemas.microsoft.com/office/drawing/2014/main" id="{F4BA9EBD-4483-DE18-5A47-88FEE984149A}"/>
                </a:ext>
              </a:extLst>
            </p:cNvPr>
            <p:cNvSpPr/>
            <p:nvPr/>
          </p:nvSpPr>
          <p:spPr>
            <a:xfrm>
              <a:off x="5738827" y="3280632"/>
              <a:ext cx="413" cy="276"/>
            </a:xfrm>
            <a:custGeom>
              <a:avLst/>
              <a:gdLst>
                <a:gd name="connsiteX0" fmla="*/ 414 w 413"/>
                <a:gd name="connsiteY0" fmla="*/ 276 h 276"/>
                <a:gd name="connsiteX1" fmla="*/ 0 w 413"/>
                <a:gd name="connsiteY1" fmla="*/ 0 h 276"/>
                <a:gd name="connsiteX2" fmla="*/ 0 w 413"/>
                <a:gd name="connsiteY2" fmla="*/ 276 h 276"/>
                <a:gd name="connsiteX3" fmla="*/ 414 w 413"/>
                <a:gd name="connsiteY3" fmla="*/ 276 h 276"/>
              </a:gdLst>
              <a:ahLst/>
              <a:cxnLst>
                <a:cxn ang="0">
                  <a:pos x="connsiteX0" y="connsiteY0"/>
                </a:cxn>
                <a:cxn ang="0">
                  <a:pos x="connsiteX1" y="connsiteY1"/>
                </a:cxn>
                <a:cxn ang="0">
                  <a:pos x="connsiteX2" y="connsiteY2"/>
                </a:cxn>
                <a:cxn ang="0">
                  <a:pos x="connsiteX3" y="connsiteY3"/>
                </a:cxn>
              </a:cxnLst>
              <a:rect l="l" t="t" r="r" b="b"/>
              <a:pathLst>
                <a:path w="413" h="276">
                  <a:moveTo>
                    <a:pt x="414" y="276"/>
                  </a:moveTo>
                  <a:lnTo>
                    <a:pt x="0" y="0"/>
                  </a:lnTo>
                  <a:lnTo>
                    <a:pt x="0" y="276"/>
                  </a:lnTo>
                  <a:lnTo>
                    <a:pt x="414" y="27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3" name="Freeform 505">
              <a:extLst>
                <a:ext uri="{FF2B5EF4-FFF2-40B4-BE49-F238E27FC236}">
                  <a16:creationId xmlns:a16="http://schemas.microsoft.com/office/drawing/2014/main" id="{6251FBCB-351D-2DD3-D0B2-F059670B204E}"/>
                </a:ext>
              </a:extLst>
            </p:cNvPr>
            <p:cNvSpPr/>
            <p:nvPr/>
          </p:nvSpPr>
          <p:spPr>
            <a:xfrm>
              <a:off x="3297793" y="2802456"/>
              <a:ext cx="5100" cy="5658"/>
            </a:xfrm>
            <a:custGeom>
              <a:avLst/>
              <a:gdLst>
                <a:gd name="connsiteX0" fmla="*/ 0 w 5100"/>
                <a:gd name="connsiteY0" fmla="*/ 1518 h 5658"/>
                <a:gd name="connsiteX1" fmla="*/ 2481 w 5100"/>
                <a:gd name="connsiteY1" fmla="*/ 3864 h 5658"/>
                <a:gd name="connsiteX2" fmla="*/ 5100 w 5100"/>
                <a:gd name="connsiteY2" fmla="*/ 5658 h 5658"/>
                <a:gd name="connsiteX3" fmla="*/ 5100 w 5100"/>
                <a:gd name="connsiteY3" fmla="*/ 1518 h 5658"/>
                <a:gd name="connsiteX4" fmla="*/ 3308 w 5100"/>
                <a:gd name="connsiteY4" fmla="*/ 0 h 5658"/>
                <a:gd name="connsiteX5" fmla="*/ 0 w 5100"/>
                <a:gd name="connsiteY5" fmla="*/ 151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5658">
                  <a:moveTo>
                    <a:pt x="0" y="1518"/>
                  </a:moveTo>
                  <a:lnTo>
                    <a:pt x="2481" y="3864"/>
                  </a:lnTo>
                  <a:lnTo>
                    <a:pt x="5100" y="5658"/>
                  </a:lnTo>
                  <a:lnTo>
                    <a:pt x="5100" y="1518"/>
                  </a:lnTo>
                  <a:lnTo>
                    <a:pt x="3308" y="0"/>
                  </a:lnTo>
                  <a:lnTo>
                    <a:pt x="0" y="15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4" name="Freeform 506">
              <a:extLst>
                <a:ext uri="{FF2B5EF4-FFF2-40B4-BE49-F238E27FC236}">
                  <a16:creationId xmlns:a16="http://schemas.microsoft.com/office/drawing/2014/main" id="{AE987C15-18F5-1C50-E5BE-85F6CA37DDCA}"/>
                </a:ext>
              </a:extLst>
            </p:cNvPr>
            <p:cNvSpPr/>
            <p:nvPr/>
          </p:nvSpPr>
          <p:spPr>
            <a:xfrm>
              <a:off x="3294071" y="2835024"/>
              <a:ext cx="4824" cy="5106"/>
            </a:xfrm>
            <a:custGeom>
              <a:avLst/>
              <a:gdLst>
                <a:gd name="connsiteX0" fmla="*/ 0 w 4824"/>
                <a:gd name="connsiteY0" fmla="*/ 3588 h 5106"/>
                <a:gd name="connsiteX1" fmla="*/ 2895 w 4824"/>
                <a:gd name="connsiteY1" fmla="*/ 5106 h 5106"/>
                <a:gd name="connsiteX2" fmla="*/ 4824 w 4824"/>
                <a:gd name="connsiteY2" fmla="*/ 2484 h 5106"/>
                <a:gd name="connsiteX3" fmla="*/ 1241 w 4824"/>
                <a:gd name="connsiteY3" fmla="*/ 0 h 5106"/>
                <a:gd name="connsiteX4" fmla="*/ 0 w 4824"/>
                <a:gd name="connsiteY4" fmla="*/ 3588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5106">
                  <a:moveTo>
                    <a:pt x="0" y="3588"/>
                  </a:moveTo>
                  <a:lnTo>
                    <a:pt x="2895" y="5106"/>
                  </a:lnTo>
                  <a:lnTo>
                    <a:pt x="4824" y="2484"/>
                  </a:lnTo>
                  <a:lnTo>
                    <a:pt x="1241" y="0"/>
                  </a:lnTo>
                  <a:lnTo>
                    <a:pt x="0"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5" name="Freeform 507">
              <a:extLst>
                <a:ext uri="{FF2B5EF4-FFF2-40B4-BE49-F238E27FC236}">
                  <a16:creationId xmlns:a16="http://schemas.microsoft.com/office/drawing/2014/main" id="{814CF5A6-638B-6F0E-FC30-5AFF26A97A0E}"/>
                </a:ext>
              </a:extLst>
            </p:cNvPr>
            <p:cNvSpPr/>
            <p:nvPr/>
          </p:nvSpPr>
          <p:spPr>
            <a:xfrm>
              <a:off x="3305374" y="2761332"/>
              <a:ext cx="2618" cy="3174"/>
            </a:xfrm>
            <a:custGeom>
              <a:avLst/>
              <a:gdLst>
                <a:gd name="connsiteX0" fmla="*/ 2619 w 2618"/>
                <a:gd name="connsiteY0" fmla="*/ 0 h 3174"/>
                <a:gd name="connsiteX1" fmla="*/ 0 w 2618"/>
                <a:gd name="connsiteY1" fmla="*/ 1242 h 3174"/>
                <a:gd name="connsiteX2" fmla="*/ 965 w 2618"/>
                <a:gd name="connsiteY2" fmla="*/ 3174 h 3174"/>
                <a:gd name="connsiteX3" fmla="*/ 2619 w 2618"/>
                <a:gd name="connsiteY3" fmla="*/ 3174 h 3174"/>
                <a:gd name="connsiteX4" fmla="*/ 2619 w 2618"/>
                <a:gd name="connsiteY4" fmla="*/ 0 h 3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 h="3174">
                  <a:moveTo>
                    <a:pt x="2619" y="0"/>
                  </a:moveTo>
                  <a:lnTo>
                    <a:pt x="0" y="1242"/>
                  </a:lnTo>
                  <a:lnTo>
                    <a:pt x="965" y="3174"/>
                  </a:lnTo>
                  <a:lnTo>
                    <a:pt x="2619" y="3174"/>
                  </a:lnTo>
                  <a:lnTo>
                    <a:pt x="261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6" name="Freeform 508">
              <a:extLst>
                <a:ext uri="{FF2B5EF4-FFF2-40B4-BE49-F238E27FC236}">
                  <a16:creationId xmlns:a16="http://schemas.microsoft.com/office/drawing/2014/main" id="{6E5D20B0-A79A-985D-EACA-87E94F93BFAB}"/>
                </a:ext>
              </a:extLst>
            </p:cNvPr>
            <p:cNvSpPr/>
            <p:nvPr/>
          </p:nvSpPr>
          <p:spPr>
            <a:xfrm>
              <a:off x="5487267" y="3305472"/>
              <a:ext cx="10338" cy="10212"/>
            </a:xfrm>
            <a:custGeom>
              <a:avLst/>
              <a:gdLst>
                <a:gd name="connsiteX0" fmla="*/ 3722 w 10338"/>
                <a:gd name="connsiteY0" fmla="*/ 10212 h 10212"/>
                <a:gd name="connsiteX1" fmla="*/ 8960 w 10338"/>
                <a:gd name="connsiteY1" fmla="*/ 5520 h 10212"/>
                <a:gd name="connsiteX2" fmla="*/ 10338 w 10338"/>
                <a:gd name="connsiteY2" fmla="*/ 2484 h 10212"/>
                <a:gd name="connsiteX3" fmla="*/ 7719 w 10338"/>
                <a:gd name="connsiteY3" fmla="*/ 1518 h 10212"/>
                <a:gd name="connsiteX4" fmla="*/ 7444 w 10338"/>
                <a:gd name="connsiteY4" fmla="*/ 4278 h 10212"/>
                <a:gd name="connsiteX5" fmla="*/ 5100 w 10338"/>
                <a:gd name="connsiteY5" fmla="*/ 5106 h 10212"/>
                <a:gd name="connsiteX6" fmla="*/ 5100 w 10338"/>
                <a:gd name="connsiteY6" fmla="*/ 0 h 10212"/>
                <a:gd name="connsiteX7" fmla="*/ 2343 w 10338"/>
                <a:gd name="connsiteY7" fmla="*/ 3174 h 10212"/>
                <a:gd name="connsiteX8" fmla="*/ 3722 w 10338"/>
                <a:gd name="connsiteY8" fmla="*/ 5934 h 10212"/>
                <a:gd name="connsiteX9" fmla="*/ 0 w 10338"/>
                <a:gd name="connsiteY9" fmla="*/ 5934 h 10212"/>
                <a:gd name="connsiteX10" fmla="*/ 3722 w 10338"/>
                <a:gd name="connsiteY10" fmla="*/ 10212 h 1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38" h="10212">
                  <a:moveTo>
                    <a:pt x="3722" y="10212"/>
                  </a:moveTo>
                  <a:lnTo>
                    <a:pt x="8960" y="5520"/>
                  </a:lnTo>
                  <a:lnTo>
                    <a:pt x="10338" y="2484"/>
                  </a:lnTo>
                  <a:lnTo>
                    <a:pt x="7719" y="1518"/>
                  </a:lnTo>
                  <a:lnTo>
                    <a:pt x="7444" y="4278"/>
                  </a:lnTo>
                  <a:lnTo>
                    <a:pt x="5100" y="5106"/>
                  </a:lnTo>
                  <a:lnTo>
                    <a:pt x="5100" y="0"/>
                  </a:lnTo>
                  <a:lnTo>
                    <a:pt x="2343" y="3174"/>
                  </a:lnTo>
                  <a:lnTo>
                    <a:pt x="3722" y="5934"/>
                  </a:lnTo>
                  <a:lnTo>
                    <a:pt x="0" y="5934"/>
                  </a:lnTo>
                  <a:lnTo>
                    <a:pt x="3722" y="102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7" name="Freeform 509">
              <a:extLst>
                <a:ext uri="{FF2B5EF4-FFF2-40B4-BE49-F238E27FC236}">
                  <a16:creationId xmlns:a16="http://schemas.microsoft.com/office/drawing/2014/main" id="{F87C8D88-6E45-2798-251B-4D4C01613126}"/>
                </a:ext>
              </a:extLst>
            </p:cNvPr>
            <p:cNvSpPr/>
            <p:nvPr/>
          </p:nvSpPr>
          <p:spPr>
            <a:xfrm>
              <a:off x="5497467" y="3291468"/>
              <a:ext cx="31703" cy="28218"/>
            </a:xfrm>
            <a:custGeom>
              <a:avLst/>
              <a:gdLst>
                <a:gd name="connsiteX0" fmla="*/ 4687 w 31703"/>
                <a:gd name="connsiteY0" fmla="*/ 4896 h 28218"/>
                <a:gd name="connsiteX1" fmla="*/ 3308 w 31703"/>
                <a:gd name="connsiteY1" fmla="*/ 7104 h 28218"/>
                <a:gd name="connsiteX2" fmla="*/ 3308 w 31703"/>
                <a:gd name="connsiteY2" fmla="*/ 11658 h 28218"/>
                <a:gd name="connsiteX3" fmla="*/ 6616 w 31703"/>
                <a:gd name="connsiteY3" fmla="*/ 17592 h 28218"/>
                <a:gd name="connsiteX4" fmla="*/ 1930 w 31703"/>
                <a:gd name="connsiteY4" fmla="*/ 17592 h 28218"/>
                <a:gd name="connsiteX5" fmla="*/ 1930 w 31703"/>
                <a:gd name="connsiteY5" fmla="*/ 21733 h 28218"/>
                <a:gd name="connsiteX6" fmla="*/ 4825 w 31703"/>
                <a:gd name="connsiteY6" fmla="*/ 21733 h 28218"/>
                <a:gd name="connsiteX7" fmla="*/ 4825 w 31703"/>
                <a:gd name="connsiteY7" fmla="*/ 19525 h 28218"/>
                <a:gd name="connsiteX8" fmla="*/ 8960 w 31703"/>
                <a:gd name="connsiteY8" fmla="*/ 18696 h 28218"/>
                <a:gd name="connsiteX9" fmla="*/ 14060 w 31703"/>
                <a:gd name="connsiteY9" fmla="*/ 26425 h 28218"/>
                <a:gd name="connsiteX10" fmla="*/ 21503 w 31703"/>
                <a:gd name="connsiteY10" fmla="*/ 26839 h 28218"/>
                <a:gd name="connsiteX11" fmla="*/ 23709 w 31703"/>
                <a:gd name="connsiteY11" fmla="*/ 28219 h 28218"/>
                <a:gd name="connsiteX12" fmla="*/ 31704 w 31703"/>
                <a:gd name="connsiteY12" fmla="*/ 28219 h 28218"/>
                <a:gd name="connsiteX13" fmla="*/ 31704 w 31703"/>
                <a:gd name="connsiteY13" fmla="*/ 26701 h 28218"/>
                <a:gd name="connsiteX14" fmla="*/ 25639 w 31703"/>
                <a:gd name="connsiteY14" fmla="*/ 26701 h 28218"/>
                <a:gd name="connsiteX15" fmla="*/ 22330 w 31703"/>
                <a:gd name="connsiteY15" fmla="*/ 24907 h 28218"/>
                <a:gd name="connsiteX16" fmla="*/ 15714 w 31703"/>
                <a:gd name="connsiteY16" fmla="*/ 24907 h 28218"/>
                <a:gd name="connsiteX17" fmla="*/ 9235 w 31703"/>
                <a:gd name="connsiteY17" fmla="*/ 16626 h 28218"/>
                <a:gd name="connsiteX18" fmla="*/ 5376 w 31703"/>
                <a:gd name="connsiteY18" fmla="*/ 11934 h 28218"/>
                <a:gd name="connsiteX19" fmla="*/ 5376 w 31703"/>
                <a:gd name="connsiteY19" fmla="*/ 9312 h 28218"/>
                <a:gd name="connsiteX20" fmla="*/ 6616 w 31703"/>
                <a:gd name="connsiteY20" fmla="*/ 7518 h 28218"/>
                <a:gd name="connsiteX21" fmla="*/ 6616 w 31703"/>
                <a:gd name="connsiteY21" fmla="*/ 5586 h 28218"/>
                <a:gd name="connsiteX22" fmla="*/ 10752 w 31703"/>
                <a:gd name="connsiteY22" fmla="*/ 2826 h 28218"/>
                <a:gd name="connsiteX23" fmla="*/ 6616 w 31703"/>
                <a:gd name="connsiteY23" fmla="*/ 894 h 28218"/>
                <a:gd name="connsiteX24" fmla="*/ 0 w 31703"/>
                <a:gd name="connsiteY24" fmla="*/ 66 h 28218"/>
                <a:gd name="connsiteX25" fmla="*/ 0 w 31703"/>
                <a:gd name="connsiteY25" fmla="*/ 1584 h 28218"/>
                <a:gd name="connsiteX26" fmla="*/ 4411 w 31703"/>
                <a:gd name="connsiteY26" fmla="*/ 3516 h 28218"/>
                <a:gd name="connsiteX27" fmla="*/ 4411 w 31703"/>
                <a:gd name="connsiteY27" fmla="*/ 4896 h 2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703" h="28218">
                  <a:moveTo>
                    <a:pt x="4687" y="4896"/>
                  </a:moveTo>
                  <a:lnTo>
                    <a:pt x="3308" y="7104"/>
                  </a:lnTo>
                  <a:lnTo>
                    <a:pt x="3308" y="11658"/>
                  </a:lnTo>
                  <a:cubicBezTo>
                    <a:pt x="3308" y="11658"/>
                    <a:pt x="6616" y="17592"/>
                    <a:pt x="6616" y="17592"/>
                  </a:cubicBezTo>
                  <a:lnTo>
                    <a:pt x="1930" y="17592"/>
                  </a:lnTo>
                  <a:lnTo>
                    <a:pt x="1930" y="21733"/>
                  </a:lnTo>
                  <a:lnTo>
                    <a:pt x="4825" y="21733"/>
                  </a:lnTo>
                  <a:lnTo>
                    <a:pt x="4825" y="19525"/>
                  </a:lnTo>
                  <a:lnTo>
                    <a:pt x="8960" y="18696"/>
                  </a:lnTo>
                  <a:lnTo>
                    <a:pt x="14060" y="26425"/>
                  </a:lnTo>
                  <a:lnTo>
                    <a:pt x="21503" y="26839"/>
                  </a:lnTo>
                  <a:lnTo>
                    <a:pt x="23709" y="28219"/>
                  </a:lnTo>
                  <a:lnTo>
                    <a:pt x="31704" y="28219"/>
                  </a:lnTo>
                  <a:lnTo>
                    <a:pt x="31704" y="26701"/>
                  </a:lnTo>
                  <a:lnTo>
                    <a:pt x="25639" y="26701"/>
                  </a:lnTo>
                  <a:lnTo>
                    <a:pt x="22330" y="24907"/>
                  </a:lnTo>
                  <a:lnTo>
                    <a:pt x="15714" y="24907"/>
                  </a:lnTo>
                  <a:lnTo>
                    <a:pt x="9235" y="16626"/>
                  </a:lnTo>
                  <a:lnTo>
                    <a:pt x="5376" y="11934"/>
                  </a:lnTo>
                  <a:lnTo>
                    <a:pt x="5376" y="9312"/>
                  </a:lnTo>
                  <a:lnTo>
                    <a:pt x="6616" y="7518"/>
                  </a:lnTo>
                  <a:lnTo>
                    <a:pt x="6616" y="5586"/>
                  </a:lnTo>
                  <a:lnTo>
                    <a:pt x="10752" y="2826"/>
                  </a:lnTo>
                  <a:cubicBezTo>
                    <a:pt x="10752" y="2826"/>
                    <a:pt x="7857" y="1998"/>
                    <a:pt x="6616" y="894"/>
                  </a:cubicBezTo>
                  <a:cubicBezTo>
                    <a:pt x="5376" y="-348"/>
                    <a:pt x="0" y="66"/>
                    <a:pt x="0" y="66"/>
                  </a:cubicBezTo>
                  <a:lnTo>
                    <a:pt x="0" y="1584"/>
                  </a:lnTo>
                  <a:lnTo>
                    <a:pt x="4411" y="3516"/>
                  </a:lnTo>
                  <a:lnTo>
                    <a:pt x="4411" y="489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8" name="Freeform 510">
              <a:extLst>
                <a:ext uri="{FF2B5EF4-FFF2-40B4-BE49-F238E27FC236}">
                  <a16:creationId xmlns:a16="http://schemas.microsoft.com/office/drawing/2014/main" id="{16B76490-886A-ABEE-62B6-00EC6F596C66}"/>
                </a:ext>
              </a:extLst>
            </p:cNvPr>
            <p:cNvSpPr/>
            <p:nvPr/>
          </p:nvSpPr>
          <p:spPr>
            <a:xfrm>
              <a:off x="5002203" y="3329347"/>
              <a:ext cx="86977" cy="149468"/>
            </a:xfrm>
            <a:custGeom>
              <a:avLst/>
              <a:gdLst>
                <a:gd name="connsiteX0" fmla="*/ 23984 w 86977"/>
                <a:gd name="connsiteY0" fmla="*/ 75763 h 149468"/>
                <a:gd name="connsiteX1" fmla="*/ 23984 w 86977"/>
                <a:gd name="connsiteY1" fmla="*/ 76867 h 149468"/>
                <a:gd name="connsiteX2" fmla="*/ 22192 w 86977"/>
                <a:gd name="connsiteY2" fmla="*/ 78661 h 149468"/>
                <a:gd name="connsiteX3" fmla="*/ 29498 w 86977"/>
                <a:gd name="connsiteY3" fmla="*/ 90805 h 149468"/>
                <a:gd name="connsiteX4" fmla="*/ 33358 w 86977"/>
                <a:gd name="connsiteY4" fmla="*/ 94669 h 149468"/>
                <a:gd name="connsiteX5" fmla="*/ 36114 w 86977"/>
                <a:gd name="connsiteY5" fmla="*/ 94669 h 149468"/>
                <a:gd name="connsiteX6" fmla="*/ 39698 w 86977"/>
                <a:gd name="connsiteY6" fmla="*/ 97843 h 149468"/>
                <a:gd name="connsiteX7" fmla="*/ 35563 w 86977"/>
                <a:gd name="connsiteY7" fmla="*/ 98809 h 149468"/>
                <a:gd name="connsiteX8" fmla="*/ 32944 w 86977"/>
                <a:gd name="connsiteY8" fmla="*/ 99361 h 149468"/>
                <a:gd name="connsiteX9" fmla="*/ 30049 w 86977"/>
                <a:gd name="connsiteY9" fmla="*/ 101983 h 149468"/>
                <a:gd name="connsiteX10" fmla="*/ 29085 w 86977"/>
                <a:gd name="connsiteY10" fmla="*/ 109987 h 149468"/>
                <a:gd name="connsiteX11" fmla="*/ 27568 w 86977"/>
                <a:gd name="connsiteY11" fmla="*/ 114128 h 149468"/>
                <a:gd name="connsiteX12" fmla="*/ 24260 w 86977"/>
                <a:gd name="connsiteY12" fmla="*/ 122960 h 149468"/>
                <a:gd name="connsiteX13" fmla="*/ 24260 w 86977"/>
                <a:gd name="connsiteY13" fmla="*/ 124616 h 149468"/>
                <a:gd name="connsiteX14" fmla="*/ 25914 w 86977"/>
                <a:gd name="connsiteY14" fmla="*/ 124616 h 149468"/>
                <a:gd name="connsiteX15" fmla="*/ 26741 w 86977"/>
                <a:gd name="connsiteY15" fmla="*/ 125444 h 149468"/>
                <a:gd name="connsiteX16" fmla="*/ 25914 w 86977"/>
                <a:gd name="connsiteY16" fmla="*/ 126272 h 149468"/>
                <a:gd name="connsiteX17" fmla="*/ 24260 w 86977"/>
                <a:gd name="connsiteY17" fmla="*/ 126272 h 149468"/>
                <a:gd name="connsiteX18" fmla="*/ 29774 w 86977"/>
                <a:gd name="connsiteY18" fmla="*/ 137726 h 149468"/>
                <a:gd name="connsiteX19" fmla="*/ 38733 w 86977"/>
                <a:gd name="connsiteY19" fmla="*/ 141866 h 149468"/>
                <a:gd name="connsiteX20" fmla="*/ 65061 w 86977"/>
                <a:gd name="connsiteY20" fmla="*/ 148352 h 149468"/>
                <a:gd name="connsiteX21" fmla="*/ 72780 w 86977"/>
                <a:gd name="connsiteY21" fmla="*/ 146144 h 149468"/>
                <a:gd name="connsiteX22" fmla="*/ 78294 w 86977"/>
                <a:gd name="connsiteY22" fmla="*/ 146144 h 149468"/>
                <a:gd name="connsiteX23" fmla="*/ 78294 w 86977"/>
                <a:gd name="connsiteY23" fmla="*/ 139934 h 149468"/>
                <a:gd name="connsiteX24" fmla="*/ 76502 w 86977"/>
                <a:gd name="connsiteY24" fmla="*/ 139934 h 149468"/>
                <a:gd name="connsiteX25" fmla="*/ 75675 w 86977"/>
                <a:gd name="connsiteY25" fmla="*/ 139244 h 149468"/>
                <a:gd name="connsiteX26" fmla="*/ 76364 w 86977"/>
                <a:gd name="connsiteY26" fmla="*/ 138416 h 149468"/>
                <a:gd name="connsiteX27" fmla="*/ 77605 w 86977"/>
                <a:gd name="connsiteY27" fmla="*/ 138416 h 149468"/>
                <a:gd name="connsiteX28" fmla="*/ 77605 w 86977"/>
                <a:gd name="connsiteY28" fmla="*/ 120338 h 149468"/>
                <a:gd name="connsiteX29" fmla="*/ 78156 w 86977"/>
                <a:gd name="connsiteY29" fmla="*/ 117992 h 149468"/>
                <a:gd name="connsiteX30" fmla="*/ 73607 w 86977"/>
                <a:gd name="connsiteY30" fmla="*/ 111919 h 149468"/>
                <a:gd name="connsiteX31" fmla="*/ 69334 w 86977"/>
                <a:gd name="connsiteY31" fmla="*/ 110953 h 149468"/>
                <a:gd name="connsiteX32" fmla="*/ 72642 w 86977"/>
                <a:gd name="connsiteY32" fmla="*/ 108607 h 149468"/>
                <a:gd name="connsiteX33" fmla="*/ 79121 w 86977"/>
                <a:gd name="connsiteY33" fmla="*/ 103501 h 149468"/>
                <a:gd name="connsiteX34" fmla="*/ 75537 w 86977"/>
                <a:gd name="connsiteY34" fmla="*/ 103501 h 149468"/>
                <a:gd name="connsiteX35" fmla="*/ 72918 w 86977"/>
                <a:gd name="connsiteY35" fmla="*/ 102535 h 149468"/>
                <a:gd name="connsiteX36" fmla="*/ 69196 w 86977"/>
                <a:gd name="connsiteY36" fmla="*/ 102121 h 149468"/>
                <a:gd name="connsiteX37" fmla="*/ 66026 w 86977"/>
                <a:gd name="connsiteY37" fmla="*/ 103501 h 149468"/>
                <a:gd name="connsiteX38" fmla="*/ 65475 w 86977"/>
                <a:gd name="connsiteY38" fmla="*/ 93427 h 149468"/>
                <a:gd name="connsiteX39" fmla="*/ 65475 w 86977"/>
                <a:gd name="connsiteY39" fmla="*/ 90667 h 149468"/>
                <a:gd name="connsiteX40" fmla="*/ 67818 w 86977"/>
                <a:gd name="connsiteY40" fmla="*/ 90667 h 149468"/>
                <a:gd name="connsiteX41" fmla="*/ 69196 w 86977"/>
                <a:gd name="connsiteY41" fmla="*/ 92185 h 149468"/>
                <a:gd name="connsiteX42" fmla="*/ 74159 w 86977"/>
                <a:gd name="connsiteY42" fmla="*/ 90667 h 149468"/>
                <a:gd name="connsiteX43" fmla="*/ 74710 w 86977"/>
                <a:gd name="connsiteY43" fmla="*/ 93427 h 149468"/>
                <a:gd name="connsiteX44" fmla="*/ 84083 w 86977"/>
                <a:gd name="connsiteY44" fmla="*/ 93427 h 149468"/>
                <a:gd name="connsiteX45" fmla="*/ 81878 w 86977"/>
                <a:gd name="connsiteY45" fmla="*/ 91909 h 149468"/>
                <a:gd name="connsiteX46" fmla="*/ 84635 w 86977"/>
                <a:gd name="connsiteY46" fmla="*/ 90805 h 149468"/>
                <a:gd name="connsiteX47" fmla="*/ 86978 w 86977"/>
                <a:gd name="connsiteY47" fmla="*/ 88459 h 149468"/>
                <a:gd name="connsiteX48" fmla="*/ 79534 w 86977"/>
                <a:gd name="connsiteY48" fmla="*/ 82387 h 149468"/>
                <a:gd name="connsiteX49" fmla="*/ 70851 w 86977"/>
                <a:gd name="connsiteY49" fmla="*/ 72727 h 149468"/>
                <a:gd name="connsiteX50" fmla="*/ 65199 w 86977"/>
                <a:gd name="connsiteY50" fmla="*/ 84733 h 149468"/>
                <a:gd name="connsiteX51" fmla="*/ 63269 w 86977"/>
                <a:gd name="connsiteY51" fmla="*/ 79075 h 149468"/>
                <a:gd name="connsiteX52" fmla="*/ 62304 w 86977"/>
                <a:gd name="connsiteY52" fmla="*/ 80317 h 149468"/>
                <a:gd name="connsiteX53" fmla="*/ 61201 w 86977"/>
                <a:gd name="connsiteY53" fmla="*/ 80317 h 149468"/>
                <a:gd name="connsiteX54" fmla="*/ 61201 w 86977"/>
                <a:gd name="connsiteY54" fmla="*/ 79213 h 149468"/>
                <a:gd name="connsiteX55" fmla="*/ 62993 w 86977"/>
                <a:gd name="connsiteY55" fmla="*/ 77005 h 149468"/>
                <a:gd name="connsiteX56" fmla="*/ 65199 w 86977"/>
                <a:gd name="connsiteY56" fmla="*/ 64585 h 149468"/>
                <a:gd name="connsiteX57" fmla="*/ 60926 w 86977"/>
                <a:gd name="connsiteY57" fmla="*/ 62791 h 149468"/>
                <a:gd name="connsiteX58" fmla="*/ 55412 w 86977"/>
                <a:gd name="connsiteY58" fmla="*/ 61825 h 149468"/>
                <a:gd name="connsiteX59" fmla="*/ 49485 w 86977"/>
                <a:gd name="connsiteY59" fmla="*/ 57961 h 149468"/>
                <a:gd name="connsiteX60" fmla="*/ 49485 w 86977"/>
                <a:gd name="connsiteY60" fmla="*/ 52441 h 149468"/>
                <a:gd name="connsiteX61" fmla="*/ 44385 w 86977"/>
                <a:gd name="connsiteY61" fmla="*/ 40987 h 149468"/>
                <a:gd name="connsiteX62" fmla="*/ 38458 w 86977"/>
                <a:gd name="connsiteY62" fmla="*/ 37261 h 149468"/>
                <a:gd name="connsiteX63" fmla="*/ 45488 w 86977"/>
                <a:gd name="connsiteY63" fmla="*/ 35743 h 149468"/>
                <a:gd name="connsiteX64" fmla="*/ 46866 w 86977"/>
                <a:gd name="connsiteY64" fmla="*/ 38364 h 149468"/>
                <a:gd name="connsiteX65" fmla="*/ 53482 w 86977"/>
                <a:gd name="connsiteY65" fmla="*/ 38364 h 149468"/>
                <a:gd name="connsiteX66" fmla="*/ 48934 w 86977"/>
                <a:gd name="connsiteY66" fmla="*/ 35190 h 149468"/>
                <a:gd name="connsiteX67" fmla="*/ 45350 w 86977"/>
                <a:gd name="connsiteY67" fmla="*/ 32292 h 149468"/>
                <a:gd name="connsiteX68" fmla="*/ 48658 w 86977"/>
                <a:gd name="connsiteY68" fmla="*/ 29532 h 149468"/>
                <a:gd name="connsiteX69" fmla="*/ 51415 w 86977"/>
                <a:gd name="connsiteY69" fmla="*/ 25392 h 149468"/>
                <a:gd name="connsiteX70" fmla="*/ 54309 w 86977"/>
                <a:gd name="connsiteY70" fmla="*/ 23460 h 149468"/>
                <a:gd name="connsiteX71" fmla="*/ 60788 w 86977"/>
                <a:gd name="connsiteY71" fmla="*/ 23460 h 149468"/>
                <a:gd name="connsiteX72" fmla="*/ 64923 w 86977"/>
                <a:gd name="connsiteY72" fmla="*/ 21528 h 149468"/>
                <a:gd name="connsiteX73" fmla="*/ 67542 w 86977"/>
                <a:gd name="connsiteY73" fmla="*/ 19182 h 149468"/>
                <a:gd name="connsiteX74" fmla="*/ 66577 w 86977"/>
                <a:gd name="connsiteY74" fmla="*/ 14490 h 149468"/>
                <a:gd name="connsiteX75" fmla="*/ 67404 w 86977"/>
                <a:gd name="connsiteY75" fmla="*/ 11178 h 149468"/>
                <a:gd name="connsiteX76" fmla="*/ 69196 w 86977"/>
                <a:gd name="connsiteY76" fmla="*/ 7452 h 149468"/>
                <a:gd name="connsiteX77" fmla="*/ 67956 w 86977"/>
                <a:gd name="connsiteY77" fmla="*/ 4554 h 149468"/>
                <a:gd name="connsiteX78" fmla="*/ 65337 w 86977"/>
                <a:gd name="connsiteY78" fmla="*/ 4554 h 149468"/>
                <a:gd name="connsiteX79" fmla="*/ 63958 w 86977"/>
                <a:gd name="connsiteY79" fmla="*/ 1656 h 149468"/>
                <a:gd name="connsiteX80" fmla="*/ 60788 w 86977"/>
                <a:gd name="connsiteY80" fmla="*/ 3450 h 149468"/>
                <a:gd name="connsiteX81" fmla="*/ 55826 w 86977"/>
                <a:gd name="connsiteY81" fmla="*/ 2208 h 149468"/>
                <a:gd name="connsiteX82" fmla="*/ 58445 w 86977"/>
                <a:gd name="connsiteY82" fmla="*/ 0 h 149468"/>
                <a:gd name="connsiteX83" fmla="*/ 55550 w 86977"/>
                <a:gd name="connsiteY83" fmla="*/ 0 h 149468"/>
                <a:gd name="connsiteX84" fmla="*/ 51001 w 86977"/>
                <a:gd name="connsiteY84" fmla="*/ 0 h 149468"/>
                <a:gd name="connsiteX85" fmla="*/ 46039 w 86977"/>
                <a:gd name="connsiteY85" fmla="*/ 0 h 149468"/>
                <a:gd name="connsiteX86" fmla="*/ 39560 w 86977"/>
                <a:gd name="connsiteY86" fmla="*/ 2898 h 149468"/>
                <a:gd name="connsiteX87" fmla="*/ 35287 w 86977"/>
                <a:gd name="connsiteY87" fmla="*/ 6210 h 149468"/>
                <a:gd name="connsiteX88" fmla="*/ 29360 w 86977"/>
                <a:gd name="connsiteY88" fmla="*/ 10902 h 149468"/>
                <a:gd name="connsiteX89" fmla="*/ 30601 w 86977"/>
                <a:gd name="connsiteY89" fmla="*/ 11730 h 149468"/>
                <a:gd name="connsiteX90" fmla="*/ 30876 w 86977"/>
                <a:gd name="connsiteY90" fmla="*/ 12834 h 149468"/>
                <a:gd name="connsiteX91" fmla="*/ 30187 w 86977"/>
                <a:gd name="connsiteY91" fmla="*/ 13248 h 149468"/>
                <a:gd name="connsiteX92" fmla="*/ 29774 w 86977"/>
                <a:gd name="connsiteY92" fmla="*/ 13248 h 149468"/>
                <a:gd name="connsiteX93" fmla="*/ 25639 w 86977"/>
                <a:gd name="connsiteY93" fmla="*/ 10626 h 149468"/>
                <a:gd name="connsiteX94" fmla="*/ 25363 w 86977"/>
                <a:gd name="connsiteY94" fmla="*/ 13386 h 149468"/>
                <a:gd name="connsiteX95" fmla="*/ 23433 w 86977"/>
                <a:gd name="connsiteY95" fmla="*/ 16146 h 149468"/>
                <a:gd name="connsiteX96" fmla="*/ 22882 w 86977"/>
                <a:gd name="connsiteY96" fmla="*/ 18354 h 149468"/>
                <a:gd name="connsiteX97" fmla="*/ 21365 w 86977"/>
                <a:gd name="connsiteY97" fmla="*/ 20148 h 149468"/>
                <a:gd name="connsiteX98" fmla="*/ 21365 w 86977"/>
                <a:gd name="connsiteY98" fmla="*/ 18630 h 149468"/>
                <a:gd name="connsiteX99" fmla="*/ 20400 w 86977"/>
                <a:gd name="connsiteY99" fmla="*/ 17112 h 149468"/>
                <a:gd name="connsiteX100" fmla="*/ 18884 w 86977"/>
                <a:gd name="connsiteY100" fmla="*/ 18492 h 149468"/>
                <a:gd name="connsiteX101" fmla="*/ 19298 w 86977"/>
                <a:gd name="connsiteY101" fmla="*/ 20424 h 149468"/>
                <a:gd name="connsiteX102" fmla="*/ 13370 w 86977"/>
                <a:gd name="connsiteY102" fmla="*/ 20424 h 149468"/>
                <a:gd name="connsiteX103" fmla="*/ 13370 w 86977"/>
                <a:gd name="connsiteY103" fmla="*/ 23322 h 149468"/>
                <a:gd name="connsiteX104" fmla="*/ 9787 w 86977"/>
                <a:gd name="connsiteY104" fmla="*/ 21114 h 149468"/>
                <a:gd name="connsiteX105" fmla="*/ 6065 w 86977"/>
                <a:gd name="connsiteY105" fmla="*/ 30084 h 149468"/>
                <a:gd name="connsiteX106" fmla="*/ 4549 w 86977"/>
                <a:gd name="connsiteY106" fmla="*/ 30636 h 149468"/>
                <a:gd name="connsiteX107" fmla="*/ 0 w 86977"/>
                <a:gd name="connsiteY107" fmla="*/ 37123 h 149468"/>
                <a:gd name="connsiteX108" fmla="*/ 1930 w 86977"/>
                <a:gd name="connsiteY108" fmla="*/ 39469 h 149468"/>
                <a:gd name="connsiteX109" fmla="*/ 8270 w 86977"/>
                <a:gd name="connsiteY109" fmla="*/ 47197 h 149468"/>
                <a:gd name="connsiteX110" fmla="*/ 12130 w 86977"/>
                <a:gd name="connsiteY110" fmla="*/ 45265 h 149468"/>
                <a:gd name="connsiteX111" fmla="*/ 9511 w 86977"/>
                <a:gd name="connsiteY111" fmla="*/ 49957 h 149468"/>
                <a:gd name="connsiteX112" fmla="*/ 8133 w 86977"/>
                <a:gd name="connsiteY112" fmla="*/ 60307 h 149468"/>
                <a:gd name="connsiteX113" fmla="*/ 11854 w 86977"/>
                <a:gd name="connsiteY113" fmla="*/ 65551 h 149468"/>
                <a:gd name="connsiteX114" fmla="*/ 18884 w 86977"/>
                <a:gd name="connsiteY114" fmla="*/ 75763 h 149468"/>
                <a:gd name="connsiteX115" fmla="*/ 20814 w 86977"/>
                <a:gd name="connsiteY115" fmla="*/ 77833 h 149468"/>
                <a:gd name="connsiteX116" fmla="*/ 22468 w 86977"/>
                <a:gd name="connsiteY116" fmla="*/ 76177 h 149468"/>
                <a:gd name="connsiteX117" fmla="*/ 23571 w 86977"/>
                <a:gd name="connsiteY117" fmla="*/ 76177 h 149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86977" h="149468">
                  <a:moveTo>
                    <a:pt x="23984" y="75763"/>
                  </a:moveTo>
                  <a:cubicBezTo>
                    <a:pt x="23984" y="75763"/>
                    <a:pt x="24260" y="76591"/>
                    <a:pt x="23984" y="76867"/>
                  </a:cubicBezTo>
                  <a:lnTo>
                    <a:pt x="22192" y="78661"/>
                  </a:lnTo>
                  <a:cubicBezTo>
                    <a:pt x="26603" y="84181"/>
                    <a:pt x="29498" y="90805"/>
                    <a:pt x="29498" y="90805"/>
                  </a:cubicBezTo>
                  <a:lnTo>
                    <a:pt x="33358" y="94669"/>
                  </a:lnTo>
                  <a:lnTo>
                    <a:pt x="36114" y="94669"/>
                  </a:lnTo>
                  <a:lnTo>
                    <a:pt x="39698" y="97843"/>
                  </a:lnTo>
                  <a:lnTo>
                    <a:pt x="35563" y="98809"/>
                  </a:lnTo>
                  <a:lnTo>
                    <a:pt x="32944" y="99361"/>
                  </a:lnTo>
                  <a:lnTo>
                    <a:pt x="30049" y="101983"/>
                  </a:lnTo>
                  <a:lnTo>
                    <a:pt x="29085" y="109987"/>
                  </a:lnTo>
                  <a:lnTo>
                    <a:pt x="27568" y="114128"/>
                  </a:lnTo>
                  <a:cubicBezTo>
                    <a:pt x="27568" y="114128"/>
                    <a:pt x="25225" y="112333"/>
                    <a:pt x="24260" y="122960"/>
                  </a:cubicBezTo>
                  <a:cubicBezTo>
                    <a:pt x="24260" y="123512"/>
                    <a:pt x="24260" y="124064"/>
                    <a:pt x="24260" y="124616"/>
                  </a:cubicBezTo>
                  <a:lnTo>
                    <a:pt x="25914" y="124616"/>
                  </a:lnTo>
                  <a:cubicBezTo>
                    <a:pt x="25914" y="124616"/>
                    <a:pt x="26741" y="125030"/>
                    <a:pt x="26741" y="125444"/>
                  </a:cubicBezTo>
                  <a:cubicBezTo>
                    <a:pt x="26741" y="125858"/>
                    <a:pt x="26328" y="126272"/>
                    <a:pt x="25914" y="126272"/>
                  </a:cubicBezTo>
                  <a:lnTo>
                    <a:pt x="24260" y="126272"/>
                  </a:lnTo>
                  <a:cubicBezTo>
                    <a:pt x="24674" y="134414"/>
                    <a:pt x="29774" y="137726"/>
                    <a:pt x="29774" y="137726"/>
                  </a:cubicBezTo>
                  <a:cubicBezTo>
                    <a:pt x="39147" y="137174"/>
                    <a:pt x="38733" y="141866"/>
                    <a:pt x="38733" y="141866"/>
                  </a:cubicBezTo>
                  <a:cubicBezTo>
                    <a:pt x="47831" y="152216"/>
                    <a:pt x="63269" y="149318"/>
                    <a:pt x="65061" y="148352"/>
                  </a:cubicBezTo>
                  <a:cubicBezTo>
                    <a:pt x="66853" y="147386"/>
                    <a:pt x="72780" y="146144"/>
                    <a:pt x="72780" y="146144"/>
                  </a:cubicBezTo>
                  <a:cubicBezTo>
                    <a:pt x="72780" y="146144"/>
                    <a:pt x="76364" y="147524"/>
                    <a:pt x="78294" y="146144"/>
                  </a:cubicBezTo>
                  <a:cubicBezTo>
                    <a:pt x="79948" y="144902"/>
                    <a:pt x="78845" y="141038"/>
                    <a:pt x="78294" y="139934"/>
                  </a:cubicBezTo>
                  <a:lnTo>
                    <a:pt x="76502" y="139934"/>
                  </a:lnTo>
                  <a:cubicBezTo>
                    <a:pt x="76502" y="139934"/>
                    <a:pt x="75675" y="139658"/>
                    <a:pt x="75675" y="139244"/>
                  </a:cubicBezTo>
                  <a:cubicBezTo>
                    <a:pt x="75675" y="138830"/>
                    <a:pt x="75951" y="138416"/>
                    <a:pt x="76364" y="138416"/>
                  </a:cubicBezTo>
                  <a:lnTo>
                    <a:pt x="77605" y="138416"/>
                  </a:lnTo>
                  <a:cubicBezTo>
                    <a:pt x="75261" y="131792"/>
                    <a:pt x="77605" y="120338"/>
                    <a:pt x="77605" y="120338"/>
                  </a:cubicBezTo>
                  <a:lnTo>
                    <a:pt x="78156" y="117992"/>
                  </a:lnTo>
                  <a:lnTo>
                    <a:pt x="73607" y="111919"/>
                  </a:lnTo>
                  <a:cubicBezTo>
                    <a:pt x="73607" y="111919"/>
                    <a:pt x="69886" y="112471"/>
                    <a:pt x="69334" y="110953"/>
                  </a:cubicBezTo>
                  <a:cubicBezTo>
                    <a:pt x="68783" y="109435"/>
                    <a:pt x="72642" y="108607"/>
                    <a:pt x="72642" y="108607"/>
                  </a:cubicBezTo>
                  <a:cubicBezTo>
                    <a:pt x="72642" y="103363"/>
                    <a:pt x="79121" y="103501"/>
                    <a:pt x="79121" y="103501"/>
                  </a:cubicBezTo>
                  <a:lnTo>
                    <a:pt x="75537" y="103501"/>
                  </a:lnTo>
                  <a:lnTo>
                    <a:pt x="72918" y="102535"/>
                  </a:lnTo>
                  <a:lnTo>
                    <a:pt x="69196" y="102121"/>
                  </a:lnTo>
                  <a:lnTo>
                    <a:pt x="66026" y="103501"/>
                  </a:lnTo>
                  <a:lnTo>
                    <a:pt x="65475" y="93427"/>
                  </a:lnTo>
                  <a:lnTo>
                    <a:pt x="65475" y="90667"/>
                  </a:lnTo>
                  <a:cubicBezTo>
                    <a:pt x="65475" y="90667"/>
                    <a:pt x="67818" y="90667"/>
                    <a:pt x="67818" y="90667"/>
                  </a:cubicBezTo>
                  <a:lnTo>
                    <a:pt x="69196" y="92185"/>
                  </a:lnTo>
                  <a:lnTo>
                    <a:pt x="74159" y="90667"/>
                  </a:lnTo>
                  <a:lnTo>
                    <a:pt x="74710" y="93427"/>
                  </a:lnTo>
                  <a:lnTo>
                    <a:pt x="84083" y="93427"/>
                  </a:lnTo>
                  <a:lnTo>
                    <a:pt x="81878" y="91909"/>
                  </a:lnTo>
                  <a:lnTo>
                    <a:pt x="84635" y="90805"/>
                  </a:lnTo>
                  <a:lnTo>
                    <a:pt x="86978" y="88459"/>
                  </a:lnTo>
                  <a:lnTo>
                    <a:pt x="79534" y="82387"/>
                  </a:lnTo>
                  <a:cubicBezTo>
                    <a:pt x="79534" y="82387"/>
                    <a:pt x="76778" y="72037"/>
                    <a:pt x="70851" y="72727"/>
                  </a:cubicBezTo>
                  <a:cubicBezTo>
                    <a:pt x="64923" y="73555"/>
                    <a:pt x="65199" y="84733"/>
                    <a:pt x="65199" y="84733"/>
                  </a:cubicBezTo>
                  <a:cubicBezTo>
                    <a:pt x="64234" y="82663"/>
                    <a:pt x="63683" y="80869"/>
                    <a:pt x="63269" y="79075"/>
                  </a:cubicBezTo>
                  <a:lnTo>
                    <a:pt x="62304" y="80317"/>
                  </a:lnTo>
                  <a:cubicBezTo>
                    <a:pt x="62304" y="80317"/>
                    <a:pt x="61477" y="80731"/>
                    <a:pt x="61201" y="80317"/>
                  </a:cubicBezTo>
                  <a:cubicBezTo>
                    <a:pt x="60926" y="80041"/>
                    <a:pt x="60788" y="79489"/>
                    <a:pt x="61201" y="79213"/>
                  </a:cubicBezTo>
                  <a:lnTo>
                    <a:pt x="62993" y="77005"/>
                  </a:lnTo>
                  <a:cubicBezTo>
                    <a:pt x="61891" y="70243"/>
                    <a:pt x="64372" y="66241"/>
                    <a:pt x="65199" y="64585"/>
                  </a:cubicBezTo>
                  <a:cubicBezTo>
                    <a:pt x="66164" y="62377"/>
                    <a:pt x="60926" y="62791"/>
                    <a:pt x="60926" y="62791"/>
                  </a:cubicBezTo>
                  <a:lnTo>
                    <a:pt x="55412" y="61825"/>
                  </a:lnTo>
                  <a:cubicBezTo>
                    <a:pt x="53896" y="57133"/>
                    <a:pt x="49485" y="57961"/>
                    <a:pt x="49485" y="57961"/>
                  </a:cubicBezTo>
                  <a:lnTo>
                    <a:pt x="49485" y="52441"/>
                  </a:lnTo>
                  <a:cubicBezTo>
                    <a:pt x="46728" y="48577"/>
                    <a:pt x="44385" y="40987"/>
                    <a:pt x="44385" y="40987"/>
                  </a:cubicBezTo>
                  <a:cubicBezTo>
                    <a:pt x="44385" y="40987"/>
                    <a:pt x="37768" y="39469"/>
                    <a:pt x="38458" y="37261"/>
                  </a:cubicBezTo>
                  <a:cubicBezTo>
                    <a:pt x="39285" y="35052"/>
                    <a:pt x="45488" y="35743"/>
                    <a:pt x="45488" y="35743"/>
                  </a:cubicBezTo>
                  <a:lnTo>
                    <a:pt x="46866" y="38364"/>
                  </a:lnTo>
                  <a:lnTo>
                    <a:pt x="53482" y="38364"/>
                  </a:lnTo>
                  <a:lnTo>
                    <a:pt x="48934" y="35190"/>
                  </a:lnTo>
                  <a:lnTo>
                    <a:pt x="45350" y="32292"/>
                  </a:lnTo>
                  <a:lnTo>
                    <a:pt x="48658" y="29532"/>
                  </a:lnTo>
                  <a:lnTo>
                    <a:pt x="51415" y="25392"/>
                  </a:lnTo>
                  <a:lnTo>
                    <a:pt x="54309" y="23460"/>
                  </a:lnTo>
                  <a:lnTo>
                    <a:pt x="60788" y="23460"/>
                  </a:lnTo>
                  <a:lnTo>
                    <a:pt x="64923" y="21528"/>
                  </a:lnTo>
                  <a:lnTo>
                    <a:pt x="67542" y="19182"/>
                  </a:lnTo>
                  <a:cubicBezTo>
                    <a:pt x="67542" y="19182"/>
                    <a:pt x="68094" y="15318"/>
                    <a:pt x="66577" y="14490"/>
                  </a:cubicBezTo>
                  <a:lnTo>
                    <a:pt x="67404" y="11178"/>
                  </a:lnTo>
                  <a:lnTo>
                    <a:pt x="69196" y="7452"/>
                  </a:lnTo>
                  <a:lnTo>
                    <a:pt x="67956" y="4554"/>
                  </a:lnTo>
                  <a:lnTo>
                    <a:pt x="65337" y="4554"/>
                  </a:lnTo>
                  <a:lnTo>
                    <a:pt x="63958" y="1656"/>
                  </a:lnTo>
                  <a:lnTo>
                    <a:pt x="60788" y="3450"/>
                  </a:lnTo>
                  <a:lnTo>
                    <a:pt x="55826" y="2208"/>
                  </a:lnTo>
                  <a:lnTo>
                    <a:pt x="58445" y="0"/>
                  </a:lnTo>
                  <a:lnTo>
                    <a:pt x="55550" y="0"/>
                  </a:lnTo>
                  <a:cubicBezTo>
                    <a:pt x="53758" y="3588"/>
                    <a:pt x="51001" y="0"/>
                    <a:pt x="51001" y="0"/>
                  </a:cubicBezTo>
                  <a:lnTo>
                    <a:pt x="46039" y="0"/>
                  </a:lnTo>
                  <a:cubicBezTo>
                    <a:pt x="44523" y="3726"/>
                    <a:pt x="39560" y="2898"/>
                    <a:pt x="39560" y="2898"/>
                  </a:cubicBezTo>
                  <a:lnTo>
                    <a:pt x="35287" y="6210"/>
                  </a:lnTo>
                  <a:cubicBezTo>
                    <a:pt x="34460" y="9108"/>
                    <a:pt x="30187" y="10626"/>
                    <a:pt x="29360" y="10902"/>
                  </a:cubicBezTo>
                  <a:lnTo>
                    <a:pt x="30601" y="11730"/>
                  </a:lnTo>
                  <a:cubicBezTo>
                    <a:pt x="30601" y="11730"/>
                    <a:pt x="31014" y="12420"/>
                    <a:pt x="30876" y="12834"/>
                  </a:cubicBezTo>
                  <a:cubicBezTo>
                    <a:pt x="30739" y="13110"/>
                    <a:pt x="30463" y="13248"/>
                    <a:pt x="30187" y="13248"/>
                  </a:cubicBezTo>
                  <a:cubicBezTo>
                    <a:pt x="30049" y="13248"/>
                    <a:pt x="29912" y="13248"/>
                    <a:pt x="29774" y="13248"/>
                  </a:cubicBezTo>
                  <a:lnTo>
                    <a:pt x="25639" y="10626"/>
                  </a:lnTo>
                  <a:lnTo>
                    <a:pt x="25363" y="13386"/>
                  </a:lnTo>
                  <a:lnTo>
                    <a:pt x="23433" y="16146"/>
                  </a:lnTo>
                  <a:lnTo>
                    <a:pt x="22882" y="18354"/>
                  </a:lnTo>
                  <a:lnTo>
                    <a:pt x="21365" y="20148"/>
                  </a:lnTo>
                  <a:lnTo>
                    <a:pt x="21365" y="18630"/>
                  </a:lnTo>
                  <a:lnTo>
                    <a:pt x="20400" y="17112"/>
                  </a:lnTo>
                  <a:lnTo>
                    <a:pt x="18884" y="18492"/>
                  </a:lnTo>
                  <a:lnTo>
                    <a:pt x="19298" y="20424"/>
                  </a:lnTo>
                  <a:lnTo>
                    <a:pt x="13370" y="20424"/>
                  </a:lnTo>
                  <a:lnTo>
                    <a:pt x="13370" y="23322"/>
                  </a:lnTo>
                  <a:cubicBezTo>
                    <a:pt x="13370" y="23322"/>
                    <a:pt x="9787" y="21114"/>
                    <a:pt x="9787" y="21114"/>
                  </a:cubicBezTo>
                  <a:lnTo>
                    <a:pt x="6065" y="30084"/>
                  </a:lnTo>
                  <a:lnTo>
                    <a:pt x="4549" y="30636"/>
                  </a:lnTo>
                  <a:lnTo>
                    <a:pt x="0" y="37123"/>
                  </a:lnTo>
                  <a:lnTo>
                    <a:pt x="1930" y="39469"/>
                  </a:lnTo>
                  <a:cubicBezTo>
                    <a:pt x="5514" y="39469"/>
                    <a:pt x="8270" y="47197"/>
                    <a:pt x="8270" y="47197"/>
                  </a:cubicBezTo>
                  <a:lnTo>
                    <a:pt x="12130" y="45265"/>
                  </a:lnTo>
                  <a:lnTo>
                    <a:pt x="9511" y="49957"/>
                  </a:lnTo>
                  <a:lnTo>
                    <a:pt x="8133" y="60307"/>
                  </a:lnTo>
                  <a:cubicBezTo>
                    <a:pt x="11992" y="60307"/>
                    <a:pt x="11854" y="65551"/>
                    <a:pt x="11854" y="65551"/>
                  </a:cubicBezTo>
                  <a:lnTo>
                    <a:pt x="18884" y="75763"/>
                  </a:lnTo>
                  <a:cubicBezTo>
                    <a:pt x="18884" y="75763"/>
                    <a:pt x="20125" y="77143"/>
                    <a:pt x="20814" y="77833"/>
                  </a:cubicBezTo>
                  <a:lnTo>
                    <a:pt x="22468" y="76177"/>
                  </a:lnTo>
                  <a:cubicBezTo>
                    <a:pt x="22468" y="76177"/>
                    <a:pt x="23295" y="75901"/>
                    <a:pt x="23571" y="7617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09" name="Freeform 511">
              <a:extLst>
                <a:ext uri="{FF2B5EF4-FFF2-40B4-BE49-F238E27FC236}">
                  <a16:creationId xmlns:a16="http://schemas.microsoft.com/office/drawing/2014/main" id="{0A9C3692-7D34-8FC6-C80C-7FC1DB934A47}"/>
                </a:ext>
              </a:extLst>
            </p:cNvPr>
            <p:cNvSpPr/>
            <p:nvPr/>
          </p:nvSpPr>
          <p:spPr>
            <a:xfrm>
              <a:off x="5575210" y="3252618"/>
              <a:ext cx="7167" cy="18216"/>
            </a:xfrm>
            <a:custGeom>
              <a:avLst/>
              <a:gdLst>
                <a:gd name="connsiteX0" fmla="*/ 3308 w 7167"/>
                <a:gd name="connsiteY0" fmla="*/ 15180 h 18216"/>
                <a:gd name="connsiteX1" fmla="*/ 7168 w 7167"/>
                <a:gd name="connsiteY1" fmla="*/ 10212 h 18216"/>
                <a:gd name="connsiteX2" fmla="*/ 7168 w 7167"/>
                <a:gd name="connsiteY2" fmla="*/ 3174 h 18216"/>
                <a:gd name="connsiteX3" fmla="*/ 4825 w 7167"/>
                <a:gd name="connsiteY3" fmla="*/ 0 h 18216"/>
                <a:gd name="connsiteX4" fmla="*/ 3308 w 7167"/>
                <a:gd name="connsiteY4" fmla="*/ 1242 h 18216"/>
                <a:gd name="connsiteX5" fmla="*/ 3308 w 7167"/>
                <a:gd name="connsiteY5" fmla="*/ 3174 h 18216"/>
                <a:gd name="connsiteX6" fmla="*/ 1378 w 7167"/>
                <a:gd name="connsiteY6" fmla="*/ 5106 h 18216"/>
                <a:gd name="connsiteX7" fmla="*/ 2481 w 7167"/>
                <a:gd name="connsiteY7" fmla="*/ 9108 h 18216"/>
                <a:gd name="connsiteX8" fmla="*/ 0 w 7167"/>
                <a:gd name="connsiteY8" fmla="*/ 10350 h 18216"/>
                <a:gd name="connsiteX9" fmla="*/ 0 w 7167"/>
                <a:gd name="connsiteY9" fmla="*/ 18216 h 18216"/>
                <a:gd name="connsiteX10" fmla="*/ 3308 w 7167"/>
                <a:gd name="connsiteY10" fmla="*/ 18216 h 18216"/>
                <a:gd name="connsiteX11" fmla="*/ 3308 w 7167"/>
                <a:gd name="connsiteY11" fmla="*/ 15180 h 1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67" h="18216">
                  <a:moveTo>
                    <a:pt x="3308" y="15180"/>
                  </a:moveTo>
                  <a:lnTo>
                    <a:pt x="7168" y="10212"/>
                  </a:lnTo>
                  <a:lnTo>
                    <a:pt x="7168" y="3174"/>
                  </a:lnTo>
                  <a:lnTo>
                    <a:pt x="4825" y="0"/>
                  </a:lnTo>
                  <a:lnTo>
                    <a:pt x="3308" y="1242"/>
                  </a:lnTo>
                  <a:lnTo>
                    <a:pt x="3308" y="3174"/>
                  </a:lnTo>
                  <a:lnTo>
                    <a:pt x="1378" y="5106"/>
                  </a:lnTo>
                  <a:lnTo>
                    <a:pt x="2481" y="9108"/>
                  </a:lnTo>
                  <a:lnTo>
                    <a:pt x="0" y="10350"/>
                  </a:lnTo>
                  <a:lnTo>
                    <a:pt x="0" y="18216"/>
                  </a:lnTo>
                  <a:lnTo>
                    <a:pt x="3308" y="18216"/>
                  </a:lnTo>
                  <a:lnTo>
                    <a:pt x="3308" y="151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0" name="Freeform 512">
              <a:extLst>
                <a:ext uri="{FF2B5EF4-FFF2-40B4-BE49-F238E27FC236}">
                  <a16:creationId xmlns:a16="http://schemas.microsoft.com/office/drawing/2014/main" id="{732333C6-3F92-6A47-E86B-50427F321B0F}"/>
                </a:ext>
              </a:extLst>
            </p:cNvPr>
            <p:cNvSpPr/>
            <p:nvPr/>
          </p:nvSpPr>
          <p:spPr>
            <a:xfrm>
              <a:off x="3316815" y="2841097"/>
              <a:ext cx="3446" cy="1932"/>
            </a:xfrm>
            <a:custGeom>
              <a:avLst/>
              <a:gdLst>
                <a:gd name="connsiteX0" fmla="*/ 3446 w 3446"/>
                <a:gd name="connsiteY0" fmla="*/ 1932 h 1932"/>
                <a:gd name="connsiteX1" fmla="*/ 2757 w 3446"/>
                <a:gd name="connsiteY1" fmla="*/ 0 h 1932"/>
                <a:gd name="connsiteX2" fmla="*/ 0 w 3446"/>
                <a:gd name="connsiteY2" fmla="*/ 0 h 1932"/>
                <a:gd name="connsiteX3" fmla="*/ 1103 w 3446"/>
                <a:gd name="connsiteY3" fmla="*/ 1932 h 1932"/>
                <a:gd name="connsiteX4" fmla="*/ 3446 w 3446"/>
                <a:gd name="connsiteY4" fmla="*/ 1932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1932">
                  <a:moveTo>
                    <a:pt x="3446" y="1932"/>
                  </a:moveTo>
                  <a:lnTo>
                    <a:pt x="2757" y="0"/>
                  </a:lnTo>
                  <a:lnTo>
                    <a:pt x="0" y="0"/>
                  </a:lnTo>
                  <a:lnTo>
                    <a:pt x="1103" y="1932"/>
                  </a:lnTo>
                  <a:lnTo>
                    <a:pt x="3446"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1" name="Freeform 513">
              <a:extLst>
                <a:ext uri="{FF2B5EF4-FFF2-40B4-BE49-F238E27FC236}">
                  <a16:creationId xmlns:a16="http://schemas.microsoft.com/office/drawing/2014/main" id="{0FD97646-E3F0-82A3-5480-207DE5015203}"/>
                </a:ext>
              </a:extLst>
            </p:cNvPr>
            <p:cNvSpPr/>
            <p:nvPr/>
          </p:nvSpPr>
          <p:spPr>
            <a:xfrm>
              <a:off x="4797508" y="3322797"/>
              <a:ext cx="151647" cy="96078"/>
            </a:xfrm>
            <a:custGeom>
              <a:avLst/>
              <a:gdLst>
                <a:gd name="connsiteX0" fmla="*/ 114546 w 151647"/>
                <a:gd name="connsiteY0" fmla="*/ 6550 h 96078"/>
                <a:gd name="connsiteX1" fmla="*/ 114546 w 151647"/>
                <a:gd name="connsiteY1" fmla="*/ 6550 h 96078"/>
                <a:gd name="connsiteX2" fmla="*/ 113719 w 151647"/>
                <a:gd name="connsiteY2" fmla="*/ 5722 h 96078"/>
                <a:gd name="connsiteX3" fmla="*/ 113719 w 151647"/>
                <a:gd name="connsiteY3" fmla="*/ 4204 h 96078"/>
                <a:gd name="connsiteX4" fmla="*/ 107930 w 151647"/>
                <a:gd name="connsiteY4" fmla="*/ 4618 h 96078"/>
                <a:gd name="connsiteX5" fmla="*/ 105587 w 151647"/>
                <a:gd name="connsiteY5" fmla="*/ 6412 h 96078"/>
                <a:gd name="connsiteX6" fmla="*/ 96765 w 151647"/>
                <a:gd name="connsiteY6" fmla="*/ 10552 h 96078"/>
                <a:gd name="connsiteX7" fmla="*/ 90837 w 151647"/>
                <a:gd name="connsiteY7" fmla="*/ 10966 h 96078"/>
                <a:gd name="connsiteX8" fmla="*/ 85324 w 151647"/>
                <a:gd name="connsiteY8" fmla="*/ 13588 h 96078"/>
                <a:gd name="connsiteX9" fmla="*/ 84083 w 151647"/>
                <a:gd name="connsiteY9" fmla="*/ 12622 h 96078"/>
                <a:gd name="connsiteX10" fmla="*/ 83256 w 151647"/>
                <a:gd name="connsiteY10" fmla="*/ 15934 h 96078"/>
                <a:gd name="connsiteX11" fmla="*/ 76640 w 151647"/>
                <a:gd name="connsiteY11" fmla="*/ 18832 h 96078"/>
                <a:gd name="connsiteX12" fmla="*/ 71126 w 151647"/>
                <a:gd name="connsiteY12" fmla="*/ 20350 h 96078"/>
                <a:gd name="connsiteX13" fmla="*/ 77467 w 151647"/>
                <a:gd name="connsiteY13" fmla="*/ 24904 h 96078"/>
                <a:gd name="connsiteX14" fmla="*/ 80224 w 151647"/>
                <a:gd name="connsiteY14" fmla="*/ 30148 h 96078"/>
                <a:gd name="connsiteX15" fmla="*/ 83808 w 151647"/>
                <a:gd name="connsiteY15" fmla="*/ 32356 h 96078"/>
                <a:gd name="connsiteX16" fmla="*/ 88081 w 151647"/>
                <a:gd name="connsiteY16" fmla="*/ 30976 h 96078"/>
                <a:gd name="connsiteX17" fmla="*/ 91664 w 151647"/>
                <a:gd name="connsiteY17" fmla="*/ 30148 h 96078"/>
                <a:gd name="connsiteX18" fmla="*/ 96903 w 151647"/>
                <a:gd name="connsiteY18" fmla="*/ 30148 h 96078"/>
                <a:gd name="connsiteX19" fmla="*/ 94973 w 151647"/>
                <a:gd name="connsiteY19" fmla="*/ 34288 h 96078"/>
                <a:gd name="connsiteX20" fmla="*/ 89321 w 151647"/>
                <a:gd name="connsiteY20" fmla="*/ 36496 h 96078"/>
                <a:gd name="connsiteX21" fmla="*/ 83394 w 151647"/>
                <a:gd name="connsiteY21" fmla="*/ 38014 h 96078"/>
                <a:gd name="connsiteX22" fmla="*/ 70023 w 151647"/>
                <a:gd name="connsiteY22" fmla="*/ 46432 h 96078"/>
                <a:gd name="connsiteX23" fmla="*/ 64096 w 151647"/>
                <a:gd name="connsiteY23" fmla="*/ 45190 h 96078"/>
                <a:gd name="connsiteX24" fmla="*/ 64096 w 151647"/>
                <a:gd name="connsiteY24" fmla="*/ 34978 h 96078"/>
                <a:gd name="connsiteX25" fmla="*/ 53483 w 151647"/>
                <a:gd name="connsiteY25" fmla="*/ 31114 h 96078"/>
                <a:gd name="connsiteX26" fmla="*/ 65199 w 151647"/>
                <a:gd name="connsiteY26" fmla="*/ 22420 h 96078"/>
                <a:gd name="connsiteX27" fmla="*/ 65199 w 151647"/>
                <a:gd name="connsiteY27" fmla="*/ 19522 h 96078"/>
                <a:gd name="connsiteX28" fmla="*/ 53758 w 151647"/>
                <a:gd name="connsiteY28" fmla="*/ 20488 h 96078"/>
                <a:gd name="connsiteX29" fmla="*/ 45901 w 151647"/>
                <a:gd name="connsiteY29" fmla="*/ 16348 h 96078"/>
                <a:gd name="connsiteX30" fmla="*/ 46866 w 151647"/>
                <a:gd name="connsiteY30" fmla="*/ 14554 h 96078"/>
                <a:gd name="connsiteX31" fmla="*/ 44936 w 151647"/>
                <a:gd name="connsiteY31" fmla="*/ 13312 h 96078"/>
                <a:gd name="connsiteX32" fmla="*/ 51553 w 151647"/>
                <a:gd name="connsiteY32" fmla="*/ 13312 h 96078"/>
                <a:gd name="connsiteX33" fmla="*/ 47831 w 151647"/>
                <a:gd name="connsiteY33" fmla="*/ 9034 h 96078"/>
                <a:gd name="connsiteX34" fmla="*/ 46590 w 151647"/>
                <a:gd name="connsiteY34" fmla="*/ 11380 h 96078"/>
                <a:gd name="connsiteX35" fmla="*/ 34598 w 151647"/>
                <a:gd name="connsiteY35" fmla="*/ 11380 h 96078"/>
                <a:gd name="connsiteX36" fmla="*/ 32393 w 151647"/>
                <a:gd name="connsiteY36" fmla="*/ 17866 h 96078"/>
                <a:gd name="connsiteX37" fmla="*/ 27431 w 151647"/>
                <a:gd name="connsiteY37" fmla="*/ 11380 h 96078"/>
                <a:gd name="connsiteX38" fmla="*/ 26603 w 151647"/>
                <a:gd name="connsiteY38" fmla="*/ 12208 h 96078"/>
                <a:gd name="connsiteX39" fmla="*/ 28533 w 151647"/>
                <a:gd name="connsiteY39" fmla="*/ 14830 h 96078"/>
                <a:gd name="connsiteX40" fmla="*/ 28533 w 151647"/>
                <a:gd name="connsiteY40" fmla="*/ 15658 h 96078"/>
                <a:gd name="connsiteX41" fmla="*/ 28258 w 151647"/>
                <a:gd name="connsiteY41" fmla="*/ 15934 h 96078"/>
                <a:gd name="connsiteX42" fmla="*/ 29912 w 151647"/>
                <a:gd name="connsiteY42" fmla="*/ 19936 h 96078"/>
                <a:gd name="connsiteX43" fmla="*/ 26603 w 151647"/>
                <a:gd name="connsiteY43" fmla="*/ 24076 h 96078"/>
                <a:gd name="connsiteX44" fmla="*/ 22055 w 151647"/>
                <a:gd name="connsiteY44" fmla="*/ 26422 h 96078"/>
                <a:gd name="connsiteX45" fmla="*/ 22055 w 151647"/>
                <a:gd name="connsiteY45" fmla="*/ 28354 h 96078"/>
                <a:gd name="connsiteX46" fmla="*/ 23571 w 151647"/>
                <a:gd name="connsiteY46" fmla="*/ 32632 h 96078"/>
                <a:gd name="connsiteX47" fmla="*/ 24674 w 151647"/>
                <a:gd name="connsiteY47" fmla="*/ 33598 h 96078"/>
                <a:gd name="connsiteX48" fmla="*/ 24674 w 151647"/>
                <a:gd name="connsiteY48" fmla="*/ 34702 h 96078"/>
                <a:gd name="connsiteX49" fmla="*/ 24122 w 151647"/>
                <a:gd name="connsiteY49" fmla="*/ 34978 h 96078"/>
                <a:gd name="connsiteX50" fmla="*/ 23571 w 151647"/>
                <a:gd name="connsiteY50" fmla="*/ 34840 h 96078"/>
                <a:gd name="connsiteX51" fmla="*/ 23020 w 151647"/>
                <a:gd name="connsiteY51" fmla="*/ 34426 h 96078"/>
                <a:gd name="connsiteX52" fmla="*/ 20952 w 151647"/>
                <a:gd name="connsiteY52" fmla="*/ 38428 h 96078"/>
                <a:gd name="connsiteX53" fmla="*/ 15852 w 151647"/>
                <a:gd name="connsiteY53" fmla="*/ 36496 h 96078"/>
                <a:gd name="connsiteX54" fmla="*/ 14611 w 151647"/>
                <a:gd name="connsiteY54" fmla="*/ 36496 h 96078"/>
                <a:gd name="connsiteX55" fmla="*/ 14060 w 151647"/>
                <a:gd name="connsiteY55" fmla="*/ 40360 h 96078"/>
                <a:gd name="connsiteX56" fmla="*/ 15990 w 151647"/>
                <a:gd name="connsiteY56" fmla="*/ 40360 h 96078"/>
                <a:gd name="connsiteX57" fmla="*/ 14473 w 151647"/>
                <a:gd name="connsiteY57" fmla="*/ 42568 h 96078"/>
                <a:gd name="connsiteX58" fmla="*/ 11717 w 151647"/>
                <a:gd name="connsiteY58" fmla="*/ 46708 h 96078"/>
                <a:gd name="connsiteX59" fmla="*/ 11441 w 151647"/>
                <a:gd name="connsiteY59" fmla="*/ 54574 h 96078"/>
                <a:gd name="connsiteX60" fmla="*/ 12130 w 151647"/>
                <a:gd name="connsiteY60" fmla="*/ 55402 h 96078"/>
                <a:gd name="connsiteX61" fmla="*/ 11303 w 151647"/>
                <a:gd name="connsiteY61" fmla="*/ 56092 h 96078"/>
                <a:gd name="connsiteX62" fmla="*/ 11303 w 151647"/>
                <a:gd name="connsiteY62" fmla="*/ 56092 h 96078"/>
                <a:gd name="connsiteX63" fmla="*/ 11027 w 151647"/>
                <a:gd name="connsiteY63" fmla="*/ 58300 h 96078"/>
                <a:gd name="connsiteX64" fmla="*/ 3997 w 151647"/>
                <a:gd name="connsiteY64" fmla="*/ 62164 h 96078"/>
                <a:gd name="connsiteX65" fmla="*/ 2757 w 151647"/>
                <a:gd name="connsiteY65" fmla="*/ 70444 h 96078"/>
                <a:gd name="connsiteX66" fmla="*/ 0 w 151647"/>
                <a:gd name="connsiteY66" fmla="*/ 74170 h 96078"/>
                <a:gd name="connsiteX67" fmla="*/ 2206 w 151647"/>
                <a:gd name="connsiteY67" fmla="*/ 76516 h 96078"/>
                <a:gd name="connsiteX68" fmla="*/ 3446 w 151647"/>
                <a:gd name="connsiteY68" fmla="*/ 80519 h 96078"/>
                <a:gd name="connsiteX69" fmla="*/ 7443 w 151647"/>
                <a:gd name="connsiteY69" fmla="*/ 80519 h 96078"/>
                <a:gd name="connsiteX70" fmla="*/ 8271 w 151647"/>
                <a:gd name="connsiteY70" fmla="*/ 81209 h 96078"/>
                <a:gd name="connsiteX71" fmla="*/ 7443 w 151647"/>
                <a:gd name="connsiteY71" fmla="*/ 82037 h 96078"/>
                <a:gd name="connsiteX72" fmla="*/ 3584 w 151647"/>
                <a:gd name="connsiteY72" fmla="*/ 82037 h 96078"/>
                <a:gd name="connsiteX73" fmla="*/ 3584 w 151647"/>
                <a:gd name="connsiteY73" fmla="*/ 82865 h 96078"/>
                <a:gd name="connsiteX74" fmla="*/ 14611 w 151647"/>
                <a:gd name="connsiteY74" fmla="*/ 92249 h 96078"/>
                <a:gd name="connsiteX75" fmla="*/ 23295 w 151647"/>
                <a:gd name="connsiteY75" fmla="*/ 92249 h 96078"/>
                <a:gd name="connsiteX76" fmla="*/ 39836 w 151647"/>
                <a:gd name="connsiteY76" fmla="*/ 93629 h 96078"/>
                <a:gd name="connsiteX77" fmla="*/ 41215 w 151647"/>
                <a:gd name="connsiteY77" fmla="*/ 91007 h 96078"/>
                <a:gd name="connsiteX78" fmla="*/ 59823 w 151647"/>
                <a:gd name="connsiteY78" fmla="*/ 80933 h 96078"/>
                <a:gd name="connsiteX79" fmla="*/ 75675 w 151647"/>
                <a:gd name="connsiteY79" fmla="*/ 81347 h 96078"/>
                <a:gd name="connsiteX80" fmla="*/ 78983 w 151647"/>
                <a:gd name="connsiteY80" fmla="*/ 79553 h 96078"/>
                <a:gd name="connsiteX81" fmla="*/ 82567 w 151647"/>
                <a:gd name="connsiteY81" fmla="*/ 84659 h 96078"/>
                <a:gd name="connsiteX82" fmla="*/ 89873 w 151647"/>
                <a:gd name="connsiteY82" fmla="*/ 83831 h 96078"/>
                <a:gd name="connsiteX83" fmla="*/ 94559 w 151647"/>
                <a:gd name="connsiteY83" fmla="*/ 90869 h 96078"/>
                <a:gd name="connsiteX84" fmla="*/ 101865 w 151647"/>
                <a:gd name="connsiteY84" fmla="*/ 91973 h 96078"/>
                <a:gd name="connsiteX85" fmla="*/ 106138 w 151647"/>
                <a:gd name="connsiteY85" fmla="*/ 94319 h 96078"/>
                <a:gd name="connsiteX86" fmla="*/ 109722 w 151647"/>
                <a:gd name="connsiteY86" fmla="*/ 94181 h 96078"/>
                <a:gd name="connsiteX87" fmla="*/ 119509 w 151647"/>
                <a:gd name="connsiteY87" fmla="*/ 95699 h 96078"/>
                <a:gd name="connsiteX88" fmla="*/ 135222 w 151647"/>
                <a:gd name="connsiteY88" fmla="*/ 95699 h 96078"/>
                <a:gd name="connsiteX89" fmla="*/ 145974 w 151647"/>
                <a:gd name="connsiteY89" fmla="*/ 91007 h 96078"/>
                <a:gd name="connsiteX90" fmla="*/ 149696 w 151647"/>
                <a:gd name="connsiteY90" fmla="*/ 85625 h 96078"/>
                <a:gd name="connsiteX91" fmla="*/ 145147 w 151647"/>
                <a:gd name="connsiteY91" fmla="*/ 84797 h 96078"/>
                <a:gd name="connsiteX92" fmla="*/ 144596 w 151647"/>
                <a:gd name="connsiteY92" fmla="*/ 83831 h 96078"/>
                <a:gd name="connsiteX93" fmla="*/ 145561 w 151647"/>
                <a:gd name="connsiteY93" fmla="*/ 83279 h 96078"/>
                <a:gd name="connsiteX94" fmla="*/ 150247 w 151647"/>
                <a:gd name="connsiteY94" fmla="*/ 84245 h 96078"/>
                <a:gd name="connsiteX95" fmla="*/ 151488 w 151647"/>
                <a:gd name="connsiteY95" fmla="*/ 79829 h 96078"/>
                <a:gd name="connsiteX96" fmla="*/ 143769 w 151647"/>
                <a:gd name="connsiteY96" fmla="*/ 65752 h 96078"/>
                <a:gd name="connsiteX97" fmla="*/ 137841 w 151647"/>
                <a:gd name="connsiteY97" fmla="*/ 63820 h 96078"/>
                <a:gd name="connsiteX98" fmla="*/ 133430 w 151647"/>
                <a:gd name="connsiteY98" fmla="*/ 60646 h 96078"/>
                <a:gd name="connsiteX99" fmla="*/ 131914 w 151647"/>
                <a:gd name="connsiteY99" fmla="*/ 63406 h 96078"/>
                <a:gd name="connsiteX100" fmla="*/ 130812 w 151647"/>
                <a:gd name="connsiteY100" fmla="*/ 63682 h 96078"/>
                <a:gd name="connsiteX101" fmla="*/ 130536 w 151647"/>
                <a:gd name="connsiteY101" fmla="*/ 62578 h 96078"/>
                <a:gd name="connsiteX102" fmla="*/ 132328 w 151647"/>
                <a:gd name="connsiteY102" fmla="*/ 59404 h 96078"/>
                <a:gd name="connsiteX103" fmla="*/ 120749 w 151647"/>
                <a:gd name="connsiteY103" fmla="*/ 46984 h 96078"/>
                <a:gd name="connsiteX104" fmla="*/ 110962 w 151647"/>
                <a:gd name="connsiteY104" fmla="*/ 41878 h 96078"/>
                <a:gd name="connsiteX105" fmla="*/ 105724 w 151647"/>
                <a:gd name="connsiteY105" fmla="*/ 40636 h 96078"/>
                <a:gd name="connsiteX106" fmla="*/ 102416 w 151647"/>
                <a:gd name="connsiteY106" fmla="*/ 33736 h 96078"/>
                <a:gd name="connsiteX107" fmla="*/ 97730 w 151647"/>
                <a:gd name="connsiteY107" fmla="*/ 33874 h 96078"/>
                <a:gd name="connsiteX108" fmla="*/ 100349 w 151647"/>
                <a:gd name="connsiteY108" fmla="*/ 31666 h 96078"/>
                <a:gd name="connsiteX109" fmla="*/ 98557 w 151647"/>
                <a:gd name="connsiteY109" fmla="*/ 31114 h 96078"/>
                <a:gd name="connsiteX110" fmla="*/ 99935 w 151647"/>
                <a:gd name="connsiteY110" fmla="*/ 29872 h 96078"/>
                <a:gd name="connsiteX111" fmla="*/ 103519 w 151647"/>
                <a:gd name="connsiteY111" fmla="*/ 31390 h 96078"/>
                <a:gd name="connsiteX112" fmla="*/ 107654 w 151647"/>
                <a:gd name="connsiteY112" fmla="*/ 30424 h 96078"/>
                <a:gd name="connsiteX113" fmla="*/ 108895 w 151647"/>
                <a:gd name="connsiteY113" fmla="*/ 25456 h 96078"/>
                <a:gd name="connsiteX114" fmla="*/ 111514 w 151647"/>
                <a:gd name="connsiteY114" fmla="*/ 19936 h 96078"/>
                <a:gd name="connsiteX115" fmla="*/ 118819 w 151647"/>
                <a:gd name="connsiteY115" fmla="*/ 19384 h 96078"/>
                <a:gd name="connsiteX116" fmla="*/ 109860 w 151647"/>
                <a:gd name="connsiteY116" fmla="*/ 11518 h 96078"/>
                <a:gd name="connsiteX117" fmla="*/ 117579 w 151647"/>
                <a:gd name="connsiteY117" fmla="*/ 10276 h 96078"/>
                <a:gd name="connsiteX118" fmla="*/ 122265 w 151647"/>
                <a:gd name="connsiteY118" fmla="*/ 5722 h 96078"/>
                <a:gd name="connsiteX119" fmla="*/ 126125 w 151647"/>
                <a:gd name="connsiteY119" fmla="*/ 478 h 96078"/>
                <a:gd name="connsiteX120" fmla="*/ 120474 w 151647"/>
                <a:gd name="connsiteY120" fmla="*/ 3100 h 96078"/>
                <a:gd name="connsiteX121" fmla="*/ 115235 w 151647"/>
                <a:gd name="connsiteY121" fmla="*/ 3514 h 96078"/>
                <a:gd name="connsiteX122" fmla="*/ 115235 w 151647"/>
                <a:gd name="connsiteY122" fmla="*/ 5170 h 96078"/>
                <a:gd name="connsiteX123" fmla="*/ 114408 w 151647"/>
                <a:gd name="connsiteY123" fmla="*/ 5998 h 96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51647" h="96078">
                  <a:moveTo>
                    <a:pt x="114546" y="6550"/>
                  </a:moveTo>
                  <a:lnTo>
                    <a:pt x="114546" y="6550"/>
                  </a:lnTo>
                  <a:cubicBezTo>
                    <a:pt x="114546" y="6550"/>
                    <a:pt x="113719" y="6136"/>
                    <a:pt x="113719" y="5722"/>
                  </a:cubicBezTo>
                  <a:lnTo>
                    <a:pt x="113719" y="4204"/>
                  </a:lnTo>
                  <a:cubicBezTo>
                    <a:pt x="113719" y="4204"/>
                    <a:pt x="107930" y="4618"/>
                    <a:pt x="107930" y="4618"/>
                  </a:cubicBezTo>
                  <a:lnTo>
                    <a:pt x="105587" y="6412"/>
                  </a:lnTo>
                  <a:lnTo>
                    <a:pt x="96765" y="10552"/>
                  </a:lnTo>
                  <a:lnTo>
                    <a:pt x="90837" y="10966"/>
                  </a:lnTo>
                  <a:cubicBezTo>
                    <a:pt x="90837" y="10966"/>
                    <a:pt x="87529" y="13588"/>
                    <a:pt x="85324" y="13588"/>
                  </a:cubicBezTo>
                  <a:cubicBezTo>
                    <a:pt x="84497" y="13588"/>
                    <a:pt x="84221" y="13174"/>
                    <a:pt x="84083" y="12622"/>
                  </a:cubicBezTo>
                  <a:cubicBezTo>
                    <a:pt x="84083" y="13726"/>
                    <a:pt x="83670" y="14968"/>
                    <a:pt x="83256" y="15934"/>
                  </a:cubicBezTo>
                  <a:cubicBezTo>
                    <a:pt x="82291" y="17728"/>
                    <a:pt x="76640" y="18832"/>
                    <a:pt x="76640" y="18832"/>
                  </a:cubicBezTo>
                  <a:cubicBezTo>
                    <a:pt x="70988" y="17314"/>
                    <a:pt x="71126" y="18418"/>
                    <a:pt x="71126" y="20350"/>
                  </a:cubicBezTo>
                  <a:cubicBezTo>
                    <a:pt x="71126" y="22282"/>
                    <a:pt x="77467" y="24904"/>
                    <a:pt x="77467" y="24904"/>
                  </a:cubicBezTo>
                  <a:cubicBezTo>
                    <a:pt x="80224" y="24904"/>
                    <a:pt x="80224" y="30148"/>
                    <a:pt x="80224" y="30148"/>
                  </a:cubicBezTo>
                  <a:cubicBezTo>
                    <a:pt x="80224" y="30148"/>
                    <a:pt x="82016" y="32080"/>
                    <a:pt x="83808" y="32356"/>
                  </a:cubicBezTo>
                  <a:cubicBezTo>
                    <a:pt x="85600" y="32494"/>
                    <a:pt x="88081" y="30976"/>
                    <a:pt x="88081" y="30976"/>
                  </a:cubicBezTo>
                  <a:cubicBezTo>
                    <a:pt x="88632" y="28768"/>
                    <a:pt x="91664" y="30148"/>
                    <a:pt x="91664" y="30148"/>
                  </a:cubicBezTo>
                  <a:cubicBezTo>
                    <a:pt x="93456" y="27250"/>
                    <a:pt x="96903" y="30148"/>
                    <a:pt x="96903" y="30148"/>
                  </a:cubicBezTo>
                  <a:cubicBezTo>
                    <a:pt x="96903" y="30148"/>
                    <a:pt x="95386" y="32080"/>
                    <a:pt x="94973" y="34288"/>
                  </a:cubicBezTo>
                  <a:cubicBezTo>
                    <a:pt x="94559" y="36496"/>
                    <a:pt x="89321" y="36496"/>
                    <a:pt x="89321" y="36496"/>
                  </a:cubicBezTo>
                  <a:cubicBezTo>
                    <a:pt x="84772" y="33322"/>
                    <a:pt x="83394" y="38014"/>
                    <a:pt x="83394" y="38014"/>
                  </a:cubicBezTo>
                  <a:cubicBezTo>
                    <a:pt x="74159" y="38842"/>
                    <a:pt x="70023" y="46432"/>
                    <a:pt x="70023" y="46432"/>
                  </a:cubicBezTo>
                  <a:lnTo>
                    <a:pt x="64096" y="45190"/>
                  </a:lnTo>
                  <a:cubicBezTo>
                    <a:pt x="64096" y="45190"/>
                    <a:pt x="64234" y="37462"/>
                    <a:pt x="64096" y="34978"/>
                  </a:cubicBezTo>
                  <a:cubicBezTo>
                    <a:pt x="63958" y="32494"/>
                    <a:pt x="53483" y="31114"/>
                    <a:pt x="53483" y="31114"/>
                  </a:cubicBezTo>
                  <a:lnTo>
                    <a:pt x="65199" y="22420"/>
                  </a:lnTo>
                  <a:lnTo>
                    <a:pt x="65199" y="19522"/>
                  </a:lnTo>
                  <a:cubicBezTo>
                    <a:pt x="62856" y="18556"/>
                    <a:pt x="53758" y="20488"/>
                    <a:pt x="53758" y="20488"/>
                  </a:cubicBezTo>
                  <a:lnTo>
                    <a:pt x="45901" y="16348"/>
                  </a:lnTo>
                  <a:lnTo>
                    <a:pt x="46866" y="14554"/>
                  </a:lnTo>
                  <a:lnTo>
                    <a:pt x="44936" y="13312"/>
                  </a:lnTo>
                  <a:lnTo>
                    <a:pt x="51553" y="13312"/>
                  </a:lnTo>
                  <a:cubicBezTo>
                    <a:pt x="51553" y="13312"/>
                    <a:pt x="47831" y="9034"/>
                    <a:pt x="47831" y="9034"/>
                  </a:cubicBezTo>
                  <a:lnTo>
                    <a:pt x="46590" y="11380"/>
                  </a:lnTo>
                  <a:lnTo>
                    <a:pt x="34598" y="11380"/>
                  </a:lnTo>
                  <a:cubicBezTo>
                    <a:pt x="34598" y="11380"/>
                    <a:pt x="33633" y="17314"/>
                    <a:pt x="32393" y="17866"/>
                  </a:cubicBezTo>
                  <a:cubicBezTo>
                    <a:pt x="31152" y="18418"/>
                    <a:pt x="27431" y="11380"/>
                    <a:pt x="27431" y="11380"/>
                  </a:cubicBezTo>
                  <a:lnTo>
                    <a:pt x="26603" y="12208"/>
                  </a:lnTo>
                  <a:lnTo>
                    <a:pt x="28533" y="14830"/>
                  </a:lnTo>
                  <a:cubicBezTo>
                    <a:pt x="28533" y="14830"/>
                    <a:pt x="28809" y="15382"/>
                    <a:pt x="28533" y="15658"/>
                  </a:cubicBezTo>
                  <a:cubicBezTo>
                    <a:pt x="28533" y="15796"/>
                    <a:pt x="28395" y="15934"/>
                    <a:pt x="28258" y="15934"/>
                  </a:cubicBezTo>
                  <a:cubicBezTo>
                    <a:pt x="28809" y="17038"/>
                    <a:pt x="29360" y="18280"/>
                    <a:pt x="29912" y="19936"/>
                  </a:cubicBezTo>
                  <a:cubicBezTo>
                    <a:pt x="31428" y="25042"/>
                    <a:pt x="26603" y="24076"/>
                    <a:pt x="26603" y="24076"/>
                  </a:cubicBezTo>
                  <a:lnTo>
                    <a:pt x="22055" y="26422"/>
                  </a:lnTo>
                  <a:lnTo>
                    <a:pt x="22055" y="28354"/>
                  </a:lnTo>
                  <a:cubicBezTo>
                    <a:pt x="23295" y="29182"/>
                    <a:pt x="23709" y="30838"/>
                    <a:pt x="23571" y="32632"/>
                  </a:cubicBezTo>
                  <a:lnTo>
                    <a:pt x="24674" y="33598"/>
                  </a:lnTo>
                  <a:cubicBezTo>
                    <a:pt x="24674" y="33598"/>
                    <a:pt x="25087" y="34426"/>
                    <a:pt x="24674" y="34702"/>
                  </a:cubicBezTo>
                  <a:cubicBezTo>
                    <a:pt x="24536" y="34840"/>
                    <a:pt x="24260" y="34978"/>
                    <a:pt x="24122" y="34978"/>
                  </a:cubicBezTo>
                  <a:cubicBezTo>
                    <a:pt x="23984" y="34978"/>
                    <a:pt x="23709" y="34978"/>
                    <a:pt x="23571" y="34840"/>
                  </a:cubicBezTo>
                  <a:lnTo>
                    <a:pt x="23020" y="34426"/>
                  </a:lnTo>
                  <a:cubicBezTo>
                    <a:pt x="22606" y="35806"/>
                    <a:pt x="21917" y="37186"/>
                    <a:pt x="20952" y="38428"/>
                  </a:cubicBezTo>
                  <a:cubicBezTo>
                    <a:pt x="18057" y="42154"/>
                    <a:pt x="15852" y="36496"/>
                    <a:pt x="15852" y="36496"/>
                  </a:cubicBezTo>
                  <a:lnTo>
                    <a:pt x="14611" y="36496"/>
                  </a:lnTo>
                  <a:lnTo>
                    <a:pt x="14060" y="40360"/>
                  </a:lnTo>
                  <a:lnTo>
                    <a:pt x="15990" y="40360"/>
                  </a:lnTo>
                  <a:cubicBezTo>
                    <a:pt x="15990" y="40360"/>
                    <a:pt x="16403" y="42154"/>
                    <a:pt x="14473" y="42568"/>
                  </a:cubicBezTo>
                  <a:cubicBezTo>
                    <a:pt x="12544" y="42982"/>
                    <a:pt x="11717" y="46708"/>
                    <a:pt x="11717" y="46708"/>
                  </a:cubicBezTo>
                  <a:cubicBezTo>
                    <a:pt x="11717" y="46708"/>
                    <a:pt x="11717" y="50158"/>
                    <a:pt x="11441" y="54574"/>
                  </a:cubicBezTo>
                  <a:cubicBezTo>
                    <a:pt x="11854" y="54574"/>
                    <a:pt x="12130" y="54988"/>
                    <a:pt x="12130" y="55402"/>
                  </a:cubicBezTo>
                  <a:cubicBezTo>
                    <a:pt x="12130" y="55816"/>
                    <a:pt x="11854" y="56230"/>
                    <a:pt x="11303" y="56092"/>
                  </a:cubicBezTo>
                  <a:lnTo>
                    <a:pt x="11303" y="56092"/>
                  </a:lnTo>
                  <a:cubicBezTo>
                    <a:pt x="11303" y="56782"/>
                    <a:pt x="11165" y="57472"/>
                    <a:pt x="11027" y="58300"/>
                  </a:cubicBezTo>
                  <a:cubicBezTo>
                    <a:pt x="10200" y="64372"/>
                    <a:pt x="5376" y="60646"/>
                    <a:pt x="3997" y="62164"/>
                  </a:cubicBezTo>
                  <a:cubicBezTo>
                    <a:pt x="2619" y="63682"/>
                    <a:pt x="2757" y="70444"/>
                    <a:pt x="2757" y="70444"/>
                  </a:cubicBezTo>
                  <a:cubicBezTo>
                    <a:pt x="965" y="70582"/>
                    <a:pt x="0" y="74170"/>
                    <a:pt x="0" y="74170"/>
                  </a:cubicBezTo>
                  <a:lnTo>
                    <a:pt x="2206" y="76516"/>
                  </a:lnTo>
                  <a:cubicBezTo>
                    <a:pt x="2206" y="76516"/>
                    <a:pt x="2895" y="77897"/>
                    <a:pt x="3446" y="80519"/>
                  </a:cubicBezTo>
                  <a:lnTo>
                    <a:pt x="7443" y="80519"/>
                  </a:lnTo>
                  <a:cubicBezTo>
                    <a:pt x="7443" y="80519"/>
                    <a:pt x="8271" y="80795"/>
                    <a:pt x="8271" y="81209"/>
                  </a:cubicBezTo>
                  <a:cubicBezTo>
                    <a:pt x="8271" y="81623"/>
                    <a:pt x="7995" y="82037"/>
                    <a:pt x="7443" y="82037"/>
                  </a:cubicBezTo>
                  <a:lnTo>
                    <a:pt x="3584" y="82037"/>
                  </a:lnTo>
                  <a:cubicBezTo>
                    <a:pt x="3584" y="82037"/>
                    <a:pt x="3584" y="82589"/>
                    <a:pt x="3584" y="82865"/>
                  </a:cubicBezTo>
                  <a:cubicBezTo>
                    <a:pt x="3997" y="87005"/>
                    <a:pt x="14611" y="92249"/>
                    <a:pt x="14611" y="92249"/>
                  </a:cubicBezTo>
                  <a:lnTo>
                    <a:pt x="23295" y="92249"/>
                  </a:lnTo>
                  <a:lnTo>
                    <a:pt x="39836" y="93629"/>
                  </a:lnTo>
                  <a:lnTo>
                    <a:pt x="41215" y="91007"/>
                  </a:lnTo>
                  <a:cubicBezTo>
                    <a:pt x="41215" y="91007"/>
                    <a:pt x="57480" y="81761"/>
                    <a:pt x="59823" y="80933"/>
                  </a:cubicBezTo>
                  <a:cubicBezTo>
                    <a:pt x="62166" y="80105"/>
                    <a:pt x="75675" y="81347"/>
                    <a:pt x="75675" y="81347"/>
                  </a:cubicBezTo>
                  <a:cubicBezTo>
                    <a:pt x="75675" y="81347"/>
                    <a:pt x="77605" y="79553"/>
                    <a:pt x="78983" y="79553"/>
                  </a:cubicBezTo>
                  <a:cubicBezTo>
                    <a:pt x="80362" y="79553"/>
                    <a:pt x="79948" y="82727"/>
                    <a:pt x="82567" y="84659"/>
                  </a:cubicBezTo>
                  <a:cubicBezTo>
                    <a:pt x="85186" y="86591"/>
                    <a:pt x="87667" y="83831"/>
                    <a:pt x="89873" y="83831"/>
                  </a:cubicBezTo>
                  <a:cubicBezTo>
                    <a:pt x="92078" y="83831"/>
                    <a:pt x="94559" y="90869"/>
                    <a:pt x="94559" y="90869"/>
                  </a:cubicBezTo>
                  <a:cubicBezTo>
                    <a:pt x="98419" y="88247"/>
                    <a:pt x="101865" y="91973"/>
                    <a:pt x="101865" y="91973"/>
                  </a:cubicBezTo>
                  <a:cubicBezTo>
                    <a:pt x="103657" y="91007"/>
                    <a:pt x="106138" y="94319"/>
                    <a:pt x="106138" y="94319"/>
                  </a:cubicBezTo>
                  <a:cubicBezTo>
                    <a:pt x="106138" y="94319"/>
                    <a:pt x="107378" y="91145"/>
                    <a:pt x="109722" y="94181"/>
                  </a:cubicBezTo>
                  <a:cubicBezTo>
                    <a:pt x="112065" y="97217"/>
                    <a:pt x="119509" y="95699"/>
                    <a:pt x="119509" y="95699"/>
                  </a:cubicBezTo>
                  <a:cubicBezTo>
                    <a:pt x="123230" y="91421"/>
                    <a:pt x="135222" y="95699"/>
                    <a:pt x="135222" y="95699"/>
                  </a:cubicBezTo>
                  <a:cubicBezTo>
                    <a:pt x="135222" y="95699"/>
                    <a:pt x="142115" y="92801"/>
                    <a:pt x="145974" y="91007"/>
                  </a:cubicBezTo>
                  <a:cubicBezTo>
                    <a:pt x="148042" y="90041"/>
                    <a:pt x="149007" y="87971"/>
                    <a:pt x="149696" y="85625"/>
                  </a:cubicBezTo>
                  <a:lnTo>
                    <a:pt x="145147" y="84797"/>
                  </a:lnTo>
                  <a:cubicBezTo>
                    <a:pt x="145147" y="84797"/>
                    <a:pt x="144458" y="84245"/>
                    <a:pt x="144596" y="83831"/>
                  </a:cubicBezTo>
                  <a:cubicBezTo>
                    <a:pt x="144596" y="83417"/>
                    <a:pt x="145147" y="83141"/>
                    <a:pt x="145561" y="83279"/>
                  </a:cubicBezTo>
                  <a:lnTo>
                    <a:pt x="150247" y="84245"/>
                  </a:lnTo>
                  <a:cubicBezTo>
                    <a:pt x="150661" y="82727"/>
                    <a:pt x="150936" y="81071"/>
                    <a:pt x="151488" y="79829"/>
                  </a:cubicBezTo>
                  <a:cubicBezTo>
                    <a:pt x="152866" y="76102"/>
                    <a:pt x="144871" y="66304"/>
                    <a:pt x="143769" y="65752"/>
                  </a:cubicBezTo>
                  <a:cubicBezTo>
                    <a:pt x="142804" y="65200"/>
                    <a:pt x="137841" y="63820"/>
                    <a:pt x="137841" y="63820"/>
                  </a:cubicBezTo>
                  <a:cubicBezTo>
                    <a:pt x="137014" y="63682"/>
                    <a:pt x="135360" y="62302"/>
                    <a:pt x="133430" y="60646"/>
                  </a:cubicBezTo>
                  <a:lnTo>
                    <a:pt x="131914" y="63406"/>
                  </a:lnTo>
                  <a:cubicBezTo>
                    <a:pt x="131914" y="63406"/>
                    <a:pt x="131225" y="63958"/>
                    <a:pt x="130812" y="63682"/>
                  </a:cubicBezTo>
                  <a:cubicBezTo>
                    <a:pt x="130398" y="63406"/>
                    <a:pt x="130260" y="62992"/>
                    <a:pt x="130536" y="62578"/>
                  </a:cubicBezTo>
                  <a:lnTo>
                    <a:pt x="132328" y="59404"/>
                  </a:lnTo>
                  <a:cubicBezTo>
                    <a:pt x="127228" y="54436"/>
                    <a:pt x="120749" y="46984"/>
                    <a:pt x="120749" y="46984"/>
                  </a:cubicBezTo>
                  <a:cubicBezTo>
                    <a:pt x="112754" y="47260"/>
                    <a:pt x="110962" y="41878"/>
                    <a:pt x="110962" y="41878"/>
                  </a:cubicBezTo>
                  <a:lnTo>
                    <a:pt x="105724" y="40636"/>
                  </a:lnTo>
                  <a:cubicBezTo>
                    <a:pt x="105724" y="40636"/>
                    <a:pt x="102830" y="34288"/>
                    <a:pt x="102416" y="33736"/>
                  </a:cubicBezTo>
                  <a:cubicBezTo>
                    <a:pt x="102003" y="33184"/>
                    <a:pt x="97730" y="33874"/>
                    <a:pt x="97730" y="33874"/>
                  </a:cubicBezTo>
                  <a:lnTo>
                    <a:pt x="100349" y="31666"/>
                  </a:lnTo>
                  <a:lnTo>
                    <a:pt x="98557" y="31114"/>
                  </a:lnTo>
                  <a:lnTo>
                    <a:pt x="99935" y="29872"/>
                  </a:lnTo>
                  <a:lnTo>
                    <a:pt x="103519" y="31390"/>
                  </a:lnTo>
                  <a:lnTo>
                    <a:pt x="107654" y="30424"/>
                  </a:lnTo>
                  <a:lnTo>
                    <a:pt x="108895" y="25456"/>
                  </a:lnTo>
                  <a:cubicBezTo>
                    <a:pt x="108895" y="25456"/>
                    <a:pt x="110273" y="22144"/>
                    <a:pt x="111514" y="19936"/>
                  </a:cubicBezTo>
                  <a:cubicBezTo>
                    <a:pt x="112754" y="17728"/>
                    <a:pt x="118819" y="19384"/>
                    <a:pt x="118819" y="19384"/>
                  </a:cubicBezTo>
                  <a:cubicBezTo>
                    <a:pt x="118819" y="18004"/>
                    <a:pt x="109860" y="13036"/>
                    <a:pt x="109860" y="11518"/>
                  </a:cubicBezTo>
                  <a:cubicBezTo>
                    <a:pt x="109860" y="10000"/>
                    <a:pt x="117579" y="10276"/>
                    <a:pt x="117579" y="10276"/>
                  </a:cubicBezTo>
                  <a:cubicBezTo>
                    <a:pt x="114960" y="8482"/>
                    <a:pt x="117992" y="6412"/>
                    <a:pt x="122265" y="5722"/>
                  </a:cubicBezTo>
                  <a:cubicBezTo>
                    <a:pt x="126538" y="5170"/>
                    <a:pt x="126952" y="2410"/>
                    <a:pt x="126125" y="478"/>
                  </a:cubicBezTo>
                  <a:cubicBezTo>
                    <a:pt x="125298" y="-1454"/>
                    <a:pt x="120474" y="3100"/>
                    <a:pt x="120474" y="3100"/>
                  </a:cubicBezTo>
                  <a:lnTo>
                    <a:pt x="115235" y="3514"/>
                  </a:lnTo>
                  <a:lnTo>
                    <a:pt x="115235" y="5170"/>
                  </a:lnTo>
                  <a:cubicBezTo>
                    <a:pt x="115235" y="5170"/>
                    <a:pt x="114822" y="5998"/>
                    <a:pt x="114408" y="59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2" name="Freeform 514">
              <a:extLst>
                <a:ext uri="{FF2B5EF4-FFF2-40B4-BE49-F238E27FC236}">
                  <a16:creationId xmlns:a16="http://schemas.microsoft.com/office/drawing/2014/main" id="{BC30226C-309F-930D-52B7-DF3AD97DE79A}"/>
                </a:ext>
              </a:extLst>
            </p:cNvPr>
            <p:cNvSpPr/>
            <p:nvPr/>
          </p:nvSpPr>
          <p:spPr>
            <a:xfrm>
              <a:off x="3314748" y="2867455"/>
              <a:ext cx="5513" cy="3450"/>
            </a:xfrm>
            <a:custGeom>
              <a:avLst/>
              <a:gdLst>
                <a:gd name="connsiteX0" fmla="*/ 1103 w 5513"/>
                <a:gd name="connsiteY0" fmla="*/ 0 h 3450"/>
                <a:gd name="connsiteX1" fmla="*/ 0 w 5513"/>
                <a:gd name="connsiteY1" fmla="*/ 0 h 3450"/>
                <a:gd name="connsiteX2" fmla="*/ 5514 w 5513"/>
                <a:gd name="connsiteY2" fmla="*/ 3450 h 3450"/>
                <a:gd name="connsiteX3" fmla="*/ 5514 w 5513"/>
                <a:gd name="connsiteY3" fmla="*/ 1380 h 3450"/>
                <a:gd name="connsiteX4" fmla="*/ 3032 w 5513"/>
                <a:gd name="connsiteY4" fmla="*/ 0 h 3450"/>
                <a:gd name="connsiteX5" fmla="*/ 1103 w 5513"/>
                <a:gd name="connsiteY5" fmla="*/ 0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3450">
                  <a:moveTo>
                    <a:pt x="1103" y="0"/>
                  </a:moveTo>
                  <a:lnTo>
                    <a:pt x="0" y="0"/>
                  </a:lnTo>
                  <a:lnTo>
                    <a:pt x="5514" y="3450"/>
                  </a:lnTo>
                  <a:lnTo>
                    <a:pt x="5514" y="1380"/>
                  </a:lnTo>
                  <a:lnTo>
                    <a:pt x="3032" y="0"/>
                  </a:lnTo>
                  <a:lnTo>
                    <a:pt x="110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3" name="Freeform 515">
              <a:extLst>
                <a:ext uri="{FF2B5EF4-FFF2-40B4-BE49-F238E27FC236}">
                  <a16:creationId xmlns:a16="http://schemas.microsoft.com/office/drawing/2014/main" id="{82718C26-7F03-EBED-64BB-FDBEE1A5D90A}"/>
                </a:ext>
              </a:extLst>
            </p:cNvPr>
            <p:cNvSpPr/>
            <p:nvPr/>
          </p:nvSpPr>
          <p:spPr>
            <a:xfrm>
              <a:off x="3318745" y="2807286"/>
              <a:ext cx="3721" cy="1794"/>
            </a:xfrm>
            <a:custGeom>
              <a:avLst/>
              <a:gdLst>
                <a:gd name="connsiteX0" fmla="*/ 3722 w 3721"/>
                <a:gd name="connsiteY0" fmla="*/ 0 h 1794"/>
                <a:gd name="connsiteX1" fmla="*/ 0 w 3721"/>
                <a:gd name="connsiteY1" fmla="*/ 0 h 1794"/>
                <a:gd name="connsiteX2" fmla="*/ 1103 w 3721"/>
                <a:gd name="connsiteY2" fmla="*/ 1794 h 1794"/>
                <a:gd name="connsiteX3" fmla="*/ 3722 w 3721"/>
                <a:gd name="connsiteY3" fmla="*/ 0 h 1794"/>
              </a:gdLst>
              <a:ahLst/>
              <a:cxnLst>
                <a:cxn ang="0">
                  <a:pos x="connsiteX0" y="connsiteY0"/>
                </a:cxn>
                <a:cxn ang="0">
                  <a:pos x="connsiteX1" y="connsiteY1"/>
                </a:cxn>
                <a:cxn ang="0">
                  <a:pos x="connsiteX2" y="connsiteY2"/>
                </a:cxn>
                <a:cxn ang="0">
                  <a:pos x="connsiteX3" y="connsiteY3"/>
                </a:cxn>
              </a:cxnLst>
              <a:rect l="l" t="t" r="r" b="b"/>
              <a:pathLst>
                <a:path w="3721" h="1794">
                  <a:moveTo>
                    <a:pt x="3722" y="0"/>
                  </a:moveTo>
                  <a:lnTo>
                    <a:pt x="0" y="0"/>
                  </a:lnTo>
                  <a:lnTo>
                    <a:pt x="1103" y="1794"/>
                  </a:lnTo>
                  <a:lnTo>
                    <a:pt x="372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4" name="Freeform 516">
              <a:extLst>
                <a:ext uri="{FF2B5EF4-FFF2-40B4-BE49-F238E27FC236}">
                  <a16:creationId xmlns:a16="http://schemas.microsoft.com/office/drawing/2014/main" id="{957BDE4A-4C4C-67E9-AE57-AF2B5B25BA53}"/>
                </a:ext>
              </a:extLst>
            </p:cNvPr>
            <p:cNvSpPr/>
            <p:nvPr/>
          </p:nvSpPr>
          <p:spPr>
            <a:xfrm>
              <a:off x="3312266" y="2866489"/>
              <a:ext cx="1791" cy="3312"/>
            </a:xfrm>
            <a:custGeom>
              <a:avLst/>
              <a:gdLst>
                <a:gd name="connsiteX0" fmla="*/ 0 w 1791"/>
                <a:gd name="connsiteY0" fmla="*/ 3312 h 3312"/>
                <a:gd name="connsiteX1" fmla="*/ 1792 w 1791"/>
                <a:gd name="connsiteY1" fmla="*/ 3312 h 3312"/>
                <a:gd name="connsiteX2" fmla="*/ 1792 w 1791"/>
                <a:gd name="connsiteY2" fmla="*/ 0 h 3312"/>
                <a:gd name="connsiteX3" fmla="*/ 0 w 1791"/>
                <a:gd name="connsiteY3" fmla="*/ 690 h 3312"/>
                <a:gd name="connsiteX4" fmla="*/ 0 w 1791"/>
                <a:gd name="connsiteY4" fmla="*/ 3312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 h="3312">
                  <a:moveTo>
                    <a:pt x="0" y="3312"/>
                  </a:moveTo>
                  <a:lnTo>
                    <a:pt x="1792" y="3312"/>
                  </a:lnTo>
                  <a:lnTo>
                    <a:pt x="1792" y="0"/>
                  </a:lnTo>
                  <a:lnTo>
                    <a:pt x="0" y="690"/>
                  </a:lnTo>
                  <a:lnTo>
                    <a:pt x="0" y="33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5" name="Freeform 517">
              <a:extLst>
                <a:ext uri="{FF2B5EF4-FFF2-40B4-BE49-F238E27FC236}">
                  <a16:creationId xmlns:a16="http://schemas.microsoft.com/office/drawing/2014/main" id="{DBB8F0E8-5AF1-859B-F07B-67033A3C7DBD}"/>
                </a:ext>
              </a:extLst>
            </p:cNvPr>
            <p:cNvSpPr/>
            <p:nvPr/>
          </p:nvSpPr>
          <p:spPr>
            <a:xfrm>
              <a:off x="3302204" y="2868145"/>
              <a:ext cx="6478" cy="2208"/>
            </a:xfrm>
            <a:custGeom>
              <a:avLst/>
              <a:gdLst>
                <a:gd name="connsiteX0" fmla="*/ 3308 w 6478"/>
                <a:gd name="connsiteY0" fmla="*/ 2208 h 2208"/>
                <a:gd name="connsiteX1" fmla="*/ 6479 w 6478"/>
                <a:gd name="connsiteY1" fmla="*/ 2208 h 2208"/>
                <a:gd name="connsiteX2" fmla="*/ 6479 w 6478"/>
                <a:gd name="connsiteY2" fmla="*/ 0 h 2208"/>
                <a:gd name="connsiteX3" fmla="*/ 0 w 6478"/>
                <a:gd name="connsiteY3" fmla="*/ 1242 h 2208"/>
                <a:gd name="connsiteX4" fmla="*/ 3308 w 6478"/>
                <a:gd name="connsiteY4" fmla="*/ 2208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8" h="2208">
                  <a:moveTo>
                    <a:pt x="3308" y="2208"/>
                  </a:moveTo>
                  <a:lnTo>
                    <a:pt x="6479" y="2208"/>
                  </a:lnTo>
                  <a:lnTo>
                    <a:pt x="6479" y="0"/>
                  </a:lnTo>
                  <a:lnTo>
                    <a:pt x="0" y="1242"/>
                  </a:lnTo>
                  <a:lnTo>
                    <a:pt x="3308"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6" name="Freeform 518">
              <a:extLst>
                <a:ext uri="{FF2B5EF4-FFF2-40B4-BE49-F238E27FC236}">
                  <a16:creationId xmlns:a16="http://schemas.microsoft.com/office/drawing/2014/main" id="{4118D253-31FD-A07B-B5D4-0604E95EB687}"/>
                </a:ext>
              </a:extLst>
            </p:cNvPr>
            <p:cNvSpPr/>
            <p:nvPr/>
          </p:nvSpPr>
          <p:spPr>
            <a:xfrm>
              <a:off x="3309647" y="2854621"/>
              <a:ext cx="3170" cy="3726"/>
            </a:xfrm>
            <a:custGeom>
              <a:avLst/>
              <a:gdLst>
                <a:gd name="connsiteX0" fmla="*/ 1792 w 3170"/>
                <a:gd name="connsiteY0" fmla="*/ 0 h 3726"/>
                <a:gd name="connsiteX1" fmla="*/ 0 w 3170"/>
                <a:gd name="connsiteY1" fmla="*/ 1932 h 3726"/>
                <a:gd name="connsiteX2" fmla="*/ 1792 w 3170"/>
                <a:gd name="connsiteY2" fmla="*/ 3726 h 3726"/>
                <a:gd name="connsiteX3" fmla="*/ 3170 w 3170"/>
                <a:gd name="connsiteY3" fmla="*/ 2208 h 3726"/>
                <a:gd name="connsiteX4" fmla="*/ 1792 w 3170"/>
                <a:gd name="connsiteY4" fmla="*/ 0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3726">
                  <a:moveTo>
                    <a:pt x="1792" y="0"/>
                  </a:moveTo>
                  <a:lnTo>
                    <a:pt x="0" y="1932"/>
                  </a:lnTo>
                  <a:lnTo>
                    <a:pt x="1792" y="3726"/>
                  </a:lnTo>
                  <a:lnTo>
                    <a:pt x="3170" y="2208"/>
                  </a:lnTo>
                  <a:lnTo>
                    <a:pt x="179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7" name="Freeform 519">
              <a:extLst>
                <a:ext uri="{FF2B5EF4-FFF2-40B4-BE49-F238E27FC236}">
                  <a16:creationId xmlns:a16="http://schemas.microsoft.com/office/drawing/2014/main" id="{6F53FA53-8D38-5E77-D97F-4D06A8783AB0}"/>
                </a:ext>
              </a:extLst>
            </p:cNvPr>
            <p:cNvSpPr/>
            <p:nvPr/>
          </p:nvSpPr>
          <p:spPr>
            <a:xfrm>
              <a:off x="3314058" y="2851723"/>
              <a:ext cx="4410" cy="4140"/>
            </a:xfrm>
            <a:custGeom>
              <a:avLst/>
              <a:gdLst>
                <a:gd name="connsiteX0" fmla="*/ 4411 w 4410"/>
                <a:gd name="connsiteY0" fmla="*/ 2208 h 4140"/>
                <a:gd name="connsiteX1" fmla="*/ 1516 w 4410"/>
                <a:gd name="connsiteY1" fmla="*/ 0 h 4140"/>
                <a:gd name="connsiteX2" fmla="*/ 0 w 4410"/>
                <a:gd name="connsiteY2" fmla="*/ 966 h 4140"/>
                <a:gd name="connsiteX3" fmla="*/ 4411 w 4410"/>
                <a:gd name="connsiteY3" fmla="*/ 4140 h 4140"/>
                <a:gd name="connsiteX4" fmla="*/ 4411 w 4410"/>
                <a:gd name="connsiteY4" fmla="*/ 2208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4140">
                  <a:moveTo>
                    <a:pt x="4411" y="2208"/>
                  </a:moveTo>
                  <a:lnTo>
                    <a:pt x="1516" y="0"/>
                  </a:lnTo>
                  <a:lnTo>
                    <a:pt x="0" y="966"/>
                  </a:lnTo>
                  <a:lnTo>
                    <a:pt x="4411" y="4140"/>
                  </a:lnTo>
                  <a:lnTo>
                    <a:pt x="4411"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8" name="Freeform 520">
              <a:extLst>
                <a:ext uri="{FF2B5EF4-FFF2-40B4-BE49-F238E27FC236}">
                  <a16:creationId xmlns:a16="http://schemas.microsoft.com/office/drawing/2014/main" id="{31577F78-62E7-1DBB-8436-0FE39AA10846}"/>
                </a:ext>
              </a:extLst>
            </p:cNvPr>
            <p:cNvSpPr/>
            <p:nvPr/>
          </p:nvSpPr>
          <p:spPr>
            <a:xfrm>
              <a:off x="5464523" y="3613906"/>
              <a:ext cx="9097" cy="32154"/>
            </a:xfrm>
            <a:custGeom>
              <a:avLst/>
              <a:gdLst>
                <a:gd name="connsiteX0" fmla="*/ 551 w 9097"/>
                <a:gd name="connsiteY0" fmla="*/ 7314 h 32154"/>
                <a:gd name="connsiteX1" fmla="*/ 1516 w 9097"/>
                <a:gd name="connsiteY1" fmla="*/ 0 h 32154"/>
                <a:gd name="connsiteX2" fmla="*/ 1516 w 9097"/>
                <a:gd name="connsiteY2" fmla="*/ 0 h 32154"/>
                <a:gd name="connsiteX3" fmla="*/ 0 w 9097"/>
                <a:gd name="connsiteY3" fmla="*/ 3450 h 32154"/>
                <a:gd name="connsiteX4" fmla="*/ 0 w 9097"/>
                <a:gd name="connsiteY4" fmla="*/ 24702 h 32154"/>
                <a:gd name="connsiteX5" fmla="*/ 7857 w 9097"/>
                <a:gd name="connsiteY5" fmla="*/ 32154 h 32154"/>
                <a:gd name="connsiteX6" fmla="*/ 9098 w 9097"/>
                <a:gd name="connsiteY6" fmla="*/ 30774 h 32154"/>
                <a:gd name="connsiteX7" fmla="*/ 1654 w 9097"/>
                <a:gd name="connsiteY7" fmla="*/ 23874 h 32154"/>
                <a:gd name="connsiteX8" fmla="*/ 1654 w 9097"/>
                <a:gd name="connsiteY8" fmla="*/ 8280 h 32154"/>
                <a:gd name="connsiteX9" fmla="*/ 1378 w 9097"/>
                <a:gd name="connsiteY9" fmla="*/ 8280 h 32154"/>
                <a:gd name="connsiteX10" fmla="*/ 965 w 9097"/>
                <a:gd name="connsiteY10" fmla="*/ 7314 h 32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97" h="32154">
                  <a:moveTo>
                    <a:pt x="551" y="7314"/>
                  </a:moveTo>
                  <a:lnTo>
                    <a:pt x="1516" y="0"/>
                  </a:lnTo>
                  <a:lnTo>
                    <a:pt x="1516" y="0"/>
                  </a:lnTo>
                  <a:cubicBezTo>
                    <a:pt x="1516" y="0"/>
                    <a:pt x="0" y="3450"/>
                    <a:pt x="0" y="3450"/>
                  </a:cubicBezTo>
                  <a:lnTo>
                    <a:pt x="0" y="24702"/>
                  </a:lnTo>
                  <a:lnTo>
                    <a:pt x="7857" y="32154"/>
                  </a:lnTo>
                  <a:lnTo>
                    <a:pt x="9098" y="30774"/>
                  </a:lnTo>
                  <a:lnTo>
                    <a:pt x="1654" y="23874"/>
                  </a:lnTo>
                  <a:lnTo>
                    <a:pt x="1654" y="8280"/>
                  </a:lnTo>
                  <a:lnTo>
                    <a:pt x="1378" y="8280"/>
                  </a:lnTo>
                  <a:cubicBezTo>
                    <a:pt x="1378" y="8280"/>
                    <a:pt x="965" y="7590"/>
                    <a:pt x="965" y="731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19" name="Freeform 521">
              <a:extLst>
                <a:ext uri="{FF2B5EF4-FFF2-40B4-BE49-F238E27FC236}">
                  <a16:creationId xmlns:a16="http://schemas.microsoft.com/office/drawing/2014/main" id="{D2015D96-4E1D-AD69-92FB-504B6E5AD994}"/>
                </a:ext>
              </a:extLst>
            </p:cNvPr>
            <p:cNvSpPr/>
            <p:nvPr/>
          </p:nvSpPr>
          <p:spPr>
            <a:xfrm>
              <a:off x="3300688" y="2856829"/>
              <a:ext cx="2894" cy="3312"/>
            </a:xfrm>
            <a:custGeom>
              <a:avLst/>
              <a:gdLst>
                <a:gd name="connsiteX0" fmla="*/ 2895 w 2894"/>
                <a:gd name="connsiteY0" fmla="*/ 2208 h 3312"/>
                <a:gd name="connsiteX1" fmla="*/ 1792 w 2894"/>
                <a:gd name="connsiteY1" fmla="*/ 0 h 3312"/>
                <a:gd name="connsiteX2" fmla="*/ 0 w 2894"/>
                <a:gd name="connsiteY2" fmla="*/ 1656 h 3312"/>
                <a:gd name="connsiteX3" fmla="*/ 1792 w 2894"/>
                <a:gd name="connsiteY3" fmla="*/ 3312 h 3312"/>
                <a:gd name="connsiteX4" fmla="*/ 2895 w 2894"/>
                <a:gd name="connsiteY4" fmla="*/ 2208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3312">
                  <a:moveTo>
                    <a:pt x="2895" y="2208"/>
                  </a:moveTo>
                  <a:lnTo>
                    <a:pt x="1792" y="0"/>
                  </a:lnTo>
                  <a:lnTo>
                    <a:pt x="0" y="1656"/>
                  </a:lnTo>
                  <a:lnTo>
                    <a:pt x="1792" y="3312"/>
                  </a:lnTo>
                  <a:lnTo>
                    <a:pt x="2895"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0" name="Freeform 522">
              <a:extLst>
                <a:ext uri="{FF2B5EF4-FFF2-40B4-BE49-F238E27FC236}">
                  <a16:creationId xmlns:a16="http://schemas.microsoft.com/office/drawing/2014/main" id="{499CA83C-6E83-756D-A717-D7094108BE98}"/>
                </a:ext>
              </a:extLst>
            </p:cNvPr>
            <p:cNvSpPr/>
            <p:nvPr/>
          </p:nvSpPr>
          <p:spPr>
            <a:xfrm>
              <a:off x="5490909" y="3269178"/>
              <a:ext cx="13174" cy="11287"/>
            </a:xfrm>
            <a:custGeom>
              <a:avLst/>
              <a:gdLst>
                <a:gd name="connsiteX0" fmla="*/ 79 w 13174"/>
                <a:gd name="connsiteY0" fmla="*/ 6072 h 11287"/>
                <a:gd name="connsiteX1" fmla="*/ 5179 w 13174"/>
                <a:gd name="connsiteY1" fmla="*/ 11040 h 11287"/>
                <a:gd name="connsiteX2" fmla="*/ 9039 w 13174"/>
                <a:gd name="connsiteY2" fmla="*/ 6762 h 11287"/>
                <a:gd name="connsiteX3" fmla="*/ 13174 w 13174"/>
                <a:gd name="connsiteY3" fmla="*/ 6210 h 11287"/>
                <a:gd name="connsiteX4" fmla="*/ 8901 w 13174"/>
                <a:gd name="connsiteY4" fmla="*/ 1794 h 11287"/>
                <a:gd name="connsiteX5" fmla="*/ 8625 w 13174"/>
                <a:gd name="connsiteY5" fmla="*/ 1794 h 11287"/>
                <a:gd name="connsiteX6" fmla="*/ 7936 w 13174"/>
                <a:gd name="connsiteY6" fmla="*/ 1242 h 11287"/>
                <a:gd name="connsiteX7" fmla="*/ 7523 w 13174"/>
                <a:gd name="connsiteY7" fmla="*/ 0 h 11287"/>
                <a:gd name="connsiteX8" fmla="*/ 5179 w 13174"/>
                <a:gd name="connsiteY8" fmla="*/ 1656 h 11287"/>
                <a:gd name="connsiteX9" fmla="*/ 79 w 13174"/>
                <a:gd name="connsiteY9" fmla="*/ 6210 h 1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74" h="11287">
                  <a:moveTo>
                    <a:pt x="79" y="6072"/>
                  </a:moveTo>
                  <a:cubicBezTo>
                    <a:pt x="906" y="9384"/>
                    <a:pt x="2422" y="12144"/>
                    <a:pt x="5179" y="11040"/>
                  </a:cubicBezTo>
                  <a:cubicBezTo>
                    <a:pt x="7936" y="9798"/>
                    <a:pt x="9039" y="6762"/>
                    <a:pt x="9039" y="6762"/>
                  </a:cubicBezTo>
                  <a:lnTo>
                    <a:pt x="13174" y="6210"/>
                  </a:lnTo>
                  <a:cubicBezTo>
                    <a:pt x="13174" y="6210"/>
                    <a:pt x="9866" y="5106"/>
                    <a:pt x="8901" y="1794"/>
                  </a:cubicBezTo>
                  <a:lnTo>
                    <a:pt x="8625" y="1794"/>
                  </a:lnTo>
                  <a:cubicBezTo>
                    <a:pt x="8625" y="1794"/>
                    <a:pt x="8074" y="1518"/>
                    <a:pt x="7936" y="1242"/>
                  </a:cubicBezTo>
                  <a:lnTo>
                    <a:pt x="7523" y="0"/>
                  </a:lnTo>
                  <a:lnTo>
                    <a:pt x="5179" y="1656"/>
                  </a:lnTo>
                  <a:cubicBezTo>
                    <a:pt x="5179" y="1656"/>
                    <a:pt x="-748" y="2898"/>
                    <a:pt x="79" y="621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1" name="Freeform 523">
              <a:extLst>
                <a:ext uri="{FF2B5EF4-FFF2-40B4-BE49-F238E27FC236}">
                  <a16:creationId xmlns:a16="http://schemas.microsoft.com/office/drawing/2014/main" id="{431D356A-1FA0-15FA-B5ED-49435E24B806}"/>
                </a:ext>
              </a:extLst>
            </p:cNvPr>
            <p:cNvSpPr/>
            <p:nvPr/>
          </p:nvSpPr>
          <p:spPr>
            <a:xfrm>
              <a:off x="5760882" y="3313201"/>
              <a:ext cx="5513" cy="4416"/>
            </a:xfrm>
            <a:custGeom>
              <a:avLst/>
              <a:gdLst>
                <a:gd name="connsiteX0" fmla="*/ 5376 w 5513"/>
                <a:gd name="connsiteY0" fmla="*/ 1932 h 4416"/>
                <a:gd name="connsiteX1" fmla="*/ 3308 w 5513"/>
                <a:gd name="connsiteY1" fmla="*/ 0 h 4416"/>
                <a:gd name="connsiteX2" fmla="*/ 2895 w 5513"/>
                <a:gd name="connsiteY2" fmla="*/ 0 h 4416"/>
                <a:gd name="connsiteX3" fmla="*/ 0 w 5513"/>
                <a:gd name="connsiteY3" fmla="*/ 4416 h 4416"/>
                <a:gd name="connsiteX4" fmla="*/ 3997 w 5513"/>
                <a:gd name="connsiteY4" fmla="*/ 3726 h 4416"/>
                <a:gd name="connsiteX5" fmla="*/ 5514 w 5513"/>
                <a:gd name="connsiteY5" fmla="*/ 1932 h 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4416">
                  <a:moveTo>
                    <a:pt x="5376" y="1932"/>
                  </a:moveTo>
                  <a:lnTo>
                    <a:pt x="3308" y="0"/>
                  </a:lnTo>
                  <a:lnTo>
                    <a:pt x="2895" y="0"/>
                  </a:lnTo>
                  <a:cubicBezTo>
                    <a:pt x="2895" y="0"/>
                    <a:pt x="0" y="4416"/>
                    <a:pt x="0" y="4416"/>
                  </a:cubicBezTo>
                  <a:cubicBezTo>
                    <a:pt x="1378" y="4416"/>
                    <a:pt x="3308" y="4140"/>
                    <a:pt x="3997" y="3726"/>
                  </a:cubicBezTo>
                  <a:cubicBezTo>
                    <a:pt x="4825" y="3174"/>
                    <a:pt x="5514" y="1932"/>
                    <a:pt x="5514" y="193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2" name="Freeform 524">
              <a:extLst>
                <a:ext uri="{FF2B5EF4-FFF2-40B4-BE49-F238E27FC236}">
                  <a16:creationId xmlns:a16="http://schemas.microsoft.com/office/drawing/2014/main" id="{27FBD0E9-588C-D5E6-AD70-A26D3DDCECFD}"/>
                </a:ext>
              </a:extLst>
            </p:cNvPr>
            <p:cNvSpPr/>
            <p:nvPr/>
          </p:nvSpPr>
          <p:spPr>
            <a:xfrm>
              <a:off x="5744479" y="3301746"/>
              <a:ext cx="9235" cy="7728"/>
            </a:xfrm>
            <a:custGeom>
              <a:avLst/>
              <a:gdLst>
                <a:gd name="connsiteX0" fmla="*/ 414 w 9235"/>
                <a:gd name="connsiteY0" fmla="*/ 6210 h 7728"/>
                <a:gd name="connsiteX1" fmla="*/ 0 w 9235"/>
                <a:gd name="connsiteY1" fmla="*/ 6210 h 7728"/>
                <a:gd name="connsiteX2" fmla="*/ 0 w 9235"/>
                <a:gd name="connsiteY2" fmla="*/ 7728 h 7728"/>
                <a:gd name="connsiteX3" fmla="*/ 9235 w 9235"/>
                <a:gd name="connsiteY3" fmla="*/ 1380 h 7728"/>
                <a:gd name="connsiteX4" fmla="*/ 9235 w 9235"/>
                <a:gd name="connsiteY4" fmla="*/ 0 h 7728"/>
                <a:gd name="connsiteX5" fmla="*/ 689 w 9235"/>
                <a:gd name="connsiteY5" fmla="*/ 5106 h 7728"/>
                <a:gd name="connsiteX6" fmla="*/ 689 w 9235"/>
                <a:gd name="connsiteY6" fmla="*/ 5382 h 7728"/>
                <a:gd name="connsiteX7" fmla="*/ 276 w 9235"/>
                <a:gd name="connsiteY7" fmla="*/ 6210 h 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35" h="7728">
                  <a:moveTo>
                    <a:pt x="414" y="6210"/>
                  </a:moveTo>
                  <a:lnTo>
                    <a:pt x="0" y="6210"/>
                  </a:lnTo>
                  <a:lnTo>
                    <a:pt x="0" y="7728"/>
                  </a:lnTo>
                  <a:lnTo>
                    <a:pt x="9235" y="1380"/>
                  </a:lnTo>
                  <a:lnTo>
                    <a:pt x="9235" y="0"/>
                  </a:lnTo>
                  <a:lnTo>
                    <a:pt x="689" y="5106"/>
                  </a:lnTo>
                  <a:lnTo>
                    <a:pt x="689" y="5382"/>
                  </a:lnTo>
                  <a:cubicBezTo>
                    <a:pt x="689" y="5382"/>
                    <a:pt x="689" y="6072"/>
                    <a:pt x="276" y="621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3" name="Freeform 525">
              <a:extLst>
                <a:ext uri="{FF2B5EF4-FFF2-40B4-BE49-F238E27FC236}">
                  <a16:creationId xmlns:a16="http://schemas.microsoft.com/office/drawing/2014/main" id="{42972618-D7DA-E392-3CAE-93DDF986A6D2}"/>
                </a:ext>
              </a:extLst>
            </p:cNvPr>
            <p:cNvSpPr/>
            <p:nvPr/>
          </p:nvSpPr>
          <p:spPr>
            <a:xfrm>
              <a:off x="3316402" y="2860141"/>
              <a:ext cx="7856" cy="5520"/>
            </a:xfrm>
            <a:custGeom>
              <a:avLst/>
              <a:gdLst>
                <a:gd name="connsiteX0" fmla="*/ 7030 w 7856"/>
                <a:gd name="connsiteY0" fmla="*/ 1380 h 5520"/>
                <a:gd name="connsiteX1" fmla="*/ 3860 w 7856"/>
                <a:gd name="connsiteY1" fmla="*/ 0 h 5520"/>
                <a:gd name="connsiteX2" fmla="*/ 3170 w 7856"/>
                <a:gd name="connsiteY2" fmla="*/ 3450 h 5520"/>
                <a:gd name="connsiteX3" fmla="*/ 0 w 7856"/>
                <a:gd name="connsiteY3" fmla="*/ 3450 h 5520"/>
                <a:gd name="connsiteX4" fmla="*/ 2481 w 7856"/>
                <a:gd name="connsiteY4" fmla="*/ 5520 h 5520"/>
                <a:gd name="connsiteX5" fmla="*/ 7857 w 7856"/>
                <a:gd name="connsiteY5" fmla="*/ 5520 h 5520"/>
                <a:gd name="connsiteX6" fmla="*/ 6065 w 7856"/>
                <a:gd name="connsiteY6" fmla="*/ 3588 h 5520"/>
                <a:gd name="connsiteX7" fmla="*/ 7030 w 7856"/>
                <a:gd name="connsiteY7" fmla="*/ 1380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6" h="5520">
                  <a:moveTo>
                    <a:pt x="7030" y="1380"/>
                  </a:moveTo>
                  <a:lnTo>
                    <a:pt x="3860" y="0"/>
                  </a:lnTo>
                  <a:lnTo>
                    <a:pt x="3170" y="3450"/>
                  </a:lnTo>
                  <a:lnTo>
                    <a:pt x="0" y="3450"/>
                  </a:lnTo>
                  <a:lnTo>
                    <a:pt x="2481" y="5520"/>
                  </a:lnTo>
                  <a:lnTo>
                    <a:pt x="7857" y="5520"/>
                  </a:lnTo>
                  <a:lnTo>
                    <a:pt x="6065" y="3588"/>
                  </a:lnTo>
                  <a:lnTo>
                    <a:pt x="7030"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4" name="Freeform 526">
              <a:extLst>
                <a:ext uri="{FF2B5EF4-FFF2-40B4-BE49-F238E27FC236}">
                  <a16:creationId xmlns:a16="http://schemas.microsoft.com/office/drawing/2014/main" id="{E351C856-A5EA-EADA-CA29-AEEC938B4367}"/>
                </a:ext>
              </a:extLst>
            </p:cNvPr>
            <p:cNvSpPr/>
            <p:nvPr/>
          </p:nvSpPr>
          <p:spPr>
            <a:xfrm>
              <a:off x="5145620" y="3331969"/>
              <a:ext cx="17581" cy="8878"/>
            </a:xfrm>
            <a:custGeom>
              <a:avLst/>
              <a:gdLst>
                <a:gd name="connsiteX0" fmla="*/ 3659 w 17581"/>
                <a:gd name="connsiteY0" fmla="*/ 5244 h 8878"/>
                <a:gd name="connsiteX1" fmla="*/ 8208 w 17581"/>
                <a:gd name="connsiteY1" fmla="*/ 7590 h 8878"/>
                <a:gd name="connsiteX2" fmla="*/ 13859 w 17581"/>
                <a:gd name="connsiteY2" fmla="*/ 7590 h 8878"/>
                <a:gd name="connsiteX3" fmla="*/ 13859 w 17581"/>
                <a:gd name="connsiteY3" fmla="*/ 4830 h 8878"/>
                <a:gd name="connsiteX4" fmla="*/ 17581 w 17581"/>
                <a:gd name="connsiteY4" fmla="*/ 2208 h 8878"/>
                <a:gd name="connsiteX5" fmla="*/ 15376 w 17581"/>
                <a:gd name="connsiteY5" fmla="*/ 1380 h 8878"/>
                <a:gd name="connsiteX6" fmla="*/ 8759 w 17581"/>
                <a:gd name="connsiteY6" fmla="*/ 3726 h 8878"/>
                <a:gd name="connsiteX7" fmla="*/ 8759 w 17581"/>
                <a:gd name="connsiteY7" fmla="*/ 0 h 8878"/>
                <a:gd name="connsiteX8" fmla="*/ 5175 w 17581"/>
                <a:gd name="connsiteY8" fmla="*/ 0 h 8878"/>
                <a:gd name="connsiteX9" fmla="*/ 7381 w 17581"/>
                <a:gd name="connsiteY9" fmla="*/ 1242 h 8878"/>
                <a:gd name="connsiteX10" fmla="*/ 7381 w 17581"/>
                <a:gd name="connsiteY10" fmla="*/ 4140 h 8878"/>
                <a:gd name="connsiteX11" fmla="*/ 4624 w 17581"/>
                <a:gd name="connsiteY11" fmla="*/ 2760 h 8878"/>
                <a:gd name="connsiteX12" fmla="*/ 75 w 17581"/>
                <a:gd name="connsiteY12" fmla="*/ 3726 h 8878"/>
                <a:gd name="connsiteX13" fmla="*/ 3659 w 17581"/>
                <a:gd name="connsiteY13" fmla="*/ 5106 h 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81" h="8878">
                  <a:moveTo>
                    <a:pt x="3659" y="5244"/>
                  </a:moveTo>
                  <a:cubicBezTo>
                    <a:pt x="3659" y="6762"/>
                    <a:pt x="8208" y="7590"/>
                    <a:pt x="8208" y="7590"/>
                  </a:cubicBezTo>
                  <a:cubicBezTo>
                    <a:pt x="11930" y="10488"/>
                    <a:pt x="13859" y="7590"/>
                    <a:pt x="13859" y="7590"/>
                  </a:cubicBezTo>
                  <a:lnTo>
                    <a:pt x="13859" y="4830"/>
                  </a:lnTo>
                  <a:lnTo>
                    <a:pt x="17581" y="2208"/>
                  </a:lnTo>
                  <a:lnTo>
                    <a:pt x="15376" y="1380"/>
                  </a:lnTo>
                  <a:lnTo>
                    <a:pt x="8759" y="3726"/>
                  </a:lnTo>
                  <a:lnTo>
                    <a:pt x="8759" y="0"/>
                  </a:lnTo>
                  <a:lnTo>
                    <a:pt x="5175" y="0"/>
                  </a:lnTo>
                  <a:lnTo>
                    <a:pt x="7381" y="1242"/>
                  </a:lnTo>
                  <a:lnTo>
                    <a:pt x="7381" y="4140"/>
                  </a:lnTo>
                  <a:lnTo>
                    <a:pt x="4624" y="2760"/>
                  </a:lnTo>
                  <a:cubicBezTo>
                    <a:pt x="4210" y="828"/>
                    <a:pt x="764" y="414"/>
                    <a:pt x="75" y="3726"/>
                  </a:cubicBezTo>
                  <a:cubicBezTo>
                    <a:pt x="-614" y="7038"/>
                    <a:pt x="3659" y="5106"/>
                    <a:pt x="3659" y="510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5" name="Freeform 527">
              <a:extLst>
                <a:ext uri="{FF2B5EF4-FFF2-40B4-BE49-F238E27FC236}">
                  <a16:creationId xmlns:a16="http://schemas.microsoft.com/office/drawing/2014/main" id="{D4C5C579-BDB2-A968-B9E4-634C7208033E}"/>
                </a:ext>
              </a:extLst>
            </p:cNvPr>
            <p:cNvSpPr/>
            <p:nvPr/>
          </p:nvSpPr>
          <p:spPr>
            <a:xfrm>
              <a:off x="5163202" y="3339697"/>
              <a:ext cx="3170" cy="4278"/>
            </a:xfrm>
            <a:custGeom>
              <a:avLst/>
              <a:gdLst>
                <a:gd name="connsiteX0" fmla="*/ 0 w 3170"/>
                <a:gd name="connsiteY0" fmla="*/ 4278 h 4278"/>
                <a:gd name="connsiteX1" fmla="*/ 3170 w 3170"/>
                <a:gd name="connsiteY1" fmla="*/ 3036 h 4278"/>
                <a:gd name="connsiteX2" fmla="*/ 3170 w 3170"/>
                <a:gd name="connsiteY2" fmla="*/ 0 h 4278"/>
                <a:gd name="connsiteX3" fmla="*/ 0 w 3170"/>
                <a:gd name="connsiteY3" fmla="*/ 966 h 4278"/>
                <a:gd name="connsiteX4" fmla="*/ 0 w 3170"/>
                <a:gd name="connsiteY4" fmla="*/ 4278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4278">
                  <a:moveTo>
                    <a:pt x="0" y="4278"/>
                  </a:moveTo>
                  <a:lnTo>
                    <a:pt x="3170" y="3036"/>
                  </a:lnTo>
                  <a:lnTo>
                    <a:pt x="3170" y="0"/>
                  </a:lnTo>
                  <a:lnTo>
                    <a:pt x="0" y="966"/>
                  </a:lnTo>
                  <a:lnTo>
                    <a:pt x="0" y="42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6" name="Freeform 528">
              <a:extLst>
                <a:ext uri="{FF2B5EF4-FFF2-40B4-BE49-F238E27FC236}">
                  <a16:creationId xmlns:a16="http://schemas.microsoft.com/office/drawing/2014/main" id="{61C96D38-FDA3-5581-D1AE-E174B90F97AB}"/>
                </a:ext>
              </a:extLst>
            </p:cNvPr>
            <p:cNvSpPr/>
            <p:nvPr/>
          </p:nvSpPr>
          <p:spPr>
            <a:xfrm>
              <a:off x="5235982" y="3395864"/>
              <a:ext cx="3721" cy="4278"/>
            </a:xfrm>
            <a:custGeom>
              <a:avLst/>
              <a:gdLst>
                <a:gd name="connsiteX0" fmla="*/ 3722 w 3721"/>
                <a:gd name="connsiteY0" fmla="*/ 0 h 4278"/>
                <a:gd name="connsiteX1" fmla="*/ 0 w 3721"/>
                <a:gd name="connsiteY1" fmla="*/ 2070 h 4278"/>
                <a:gd name="connsiteX2" fmla="*/ 1103 w 3721"/>
                <a:gd name="connsiteY2" fmla="*/ 4278 h 4278"/>
                <a:gd name="connsiteX3" fmla="*/ 3722 w 3721"/>
                <a:gd name="connsiteY3" fmla="*/ 0 h 4278"/>
              </a:gdLst>
              <a:ahLst/>
              <a:cxnLst>
                <a:cxn ang="0">
                  <a:pos x="connsiteX0" y="connsiteY0"/>
                </a:cxn>
                <a:cxn ang="0">
                  <a:pos x="connsiteX1" y="connsiteY1"/>
                </a:cxn>
                <a:cxn ang="0">
                  <a:pos x="connsiteX2" y="connsiteY2"/>
                </a:cxn>
                <a:cxn ang="0">
                  <a:pos x="connsiteX3" y="connsiteY3"/>
                </a:cxn>
              </a:cxnLst>
              <a:rect l="l" t="t" r="r" b="b"/>
              <a:pathLst>
                <a:path w="3721" h="4278">
                  <a:moveTo>
                    <a:pt x="3722" y="0"/>
                  </a:moveTo>
                  <a:lnTo>
                    <a:pt x="0" y="2070"/>
                  </a:lnTo>
                  <a:lnTo>
                    <a:pt x="1103" y="4278"/>
                  </a:lnTo>
                  <a:lnTo>
                    <a:pt x="372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7" name="Freeform 529">
              <a:extLst>
                <a:ext uri="{FF2B5EF4-FFF2-40B4-BE49-F238E27FC236}">
                  <a16:creationId xmlns:a16="http://schemas.microsoft.com/office/drawing/2014/main" id="{AD0AED63-1310-DE38-54AD-79D79CDCB73B}"/>
                </a:ext>
              </a:extLst>
            </p:cNvPr>
            <p:cNvSpPr/>
            <p:nvPr/>
          </p:nvSpPr>
          <p:spPr>
            <a:xfrm>
              <a:off x="5282434" y="3221567"/>
              <a:ext cx="7719" cy="5934"/>
            </a:xfrm>
            <a:custGeom>
              <a:avLst/>
              <a:gdLst>
                <a:gd name="connsiteX0" fmla="*/ 7719 w 7719"/>
                <a:gd name="connsiteY0" fmla="*/ 5934 h 5934"/>
                <a:gd name="connsiteX1" fmla="*/ 5927 w 7719"/>
                <a:gd name="connsiteY1" fmla="*/ 0 h 5934"/>
                <a:gd name="connsiteX2" fmla="*/ 0 w 7719"/>
                <a:gd name="connsiteY2" fmla="*/ 0 h 5934"/>
                <a:gd name="connsiteX3" fmla="*/ 0 w 7719"/>
                <a:gd name="connsiteY3" fmla="*/ 1380 h 5934"/>
                <a:gd name="connsiteX4" fmla="*/ 2619 w 7719"/>
                <a:gd name="connsiteY4" fmla="*/ 2898 h 5934"/>
                <a:gd name="connsiteX5" fmla="*/ 7719 w 7719"/>
                <a:gd name="connsiteY5" fmla="*/ 5934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9" h="5934">
                  <a:moveTo>
                    <a:pt x="7719" y="5934"/>
                  </a:moveTo>
                  <a:lnTo>
                    <a:pt x="5927" y="0"/>
                  </a:lnTo>
                  <a:lnTo>
                    <a:pt x="0" y="0"/>
                  </a:lnTo>
                  <a:lnTo>
                    <a:pt x="0" y="1380"/>
                  </a:lnTo>
                  <a:lnTo>
                    <a:pt x="2619" y="2898"/>
                  </a:lnTo>
                  <a:lnTo>
                    <a:pt x="7719" y="593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8" name="Freeform 530">
              <a:extLst>
                <a:ext uri="{FF2B5EF4-FFF2-40B4-BE49-F238E27FC236}">
                  <a16:creationId xmlns:a16="http://schemas.microsoft.com/office/drawing/2014/main" id="{10E49706-F403-8687-2F01-DE477527041B}"/>
                </a:ext>
              </a:extLst>
            </p:cNvPr>
            <p:cNvSpPr/>
            <p:nvPr/>
          </p:nvSpPr>
          <p:spPr>
            <a:xfrm>
              <a:off x="5237498" y="3268488"/>
              <a:ext cx="10613" cy="9108"/>
            </a:xfrm>
            <a:custGeom>
              <a:avLst/>
              <a:gdLst>
                <a:gd name="connsiteX0" fmla="*/ 8133 w 10613"/>
                <a:gd name="connsiteY0" fmla="*/ 7314 h 9108"/>
                <a:gd name="connsiteX1" fmla="*/ 5652 w 10613"/>
                <a:gd name="connsiteY1" fmla="*/ 3588 h 9108"/>
                <a:gd name="connsiteX2" fmla="*/ 10614 w 10613"/>
                <a:gd name="connsiteY2" fmla="*/ 1380 h 9108"/>
                <a:gd name="connsiteX3" fmla="*/ 10614 w 10613"/>
                <a:gd name="connsiteY3" fmla="*/ 0 h 9108"/>
                <a:gd name="connsiteX4" fmla="*/ 7719 w 10613"/>
                <a:gd name="connsiteY4" fmla="*/ 0 h 9108"/>
                <a:gd name="connsiteX5" fmla="*/ 5376 w 10613"/>
                <a:gd name="connsiteY5" fmla="*/ 1656 h 9108"/>
                <a:gd name="connsiteX6" fmla="*/ 1930 w 10613"/>
                <a:gd name="connsiteY6" fmla="*/ 1932 h 9108"/>
                <a:gd name="connsiteX7" fmla="*/ 0 w 10613"/>
                <a:gd name="connsiteY7" fmla="*/ 6348 h 9108"/>
                <a:gd name="connsiteX8" fmla="*/ 4549 w 10613"/>
                <a:gd name="connsiteY8" fmla="*/ 9108 h 9108"/>
                <a:gd name="connsiteX9" fmla="*/ 8133 w 10613"/>
                <a:gd name="connsiteY9" fmla="*/ 7314 h 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13" h="9108">
                  <a:moveTo>
                    <a:pt x="8133" y="7314"/>
                  </a:moveTo>
                  <a:lnTo>
                    <a:pt x="5652" y="3588"/>
                  </a:lnTo>
                  <a:lnTo>
                    <a:pt x="10614" y="1380"/>
                  </a:lnTo>
                  <a:lnTo>
                    <a:pt x="10614" y="0"/>
                  </a:lnTo>
                  <a:lnTo>
                    <a:pt x="7719" y="0"/>
                  </a:lnTo>
                  <a:lnTo>
                    <a:pt x="5376" y="1656"/>
                  </a:lnTo>
                  <a:lnTo>
                    <a:pt x="1930" y="1932"/>
                  </a:lnTo>
                  <a:lnTo>
                    <a:pt x="0" y="6348"/>
                  </a:lnTo>
                  <a:lnTo>
                    <a:pt x="4549" y="9108"/>
                  </a:lnTo>
                  <a:lnTo>
                    <a:pt x="8133" y="731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29" name="Freeform 531">
              <a:extLst>
                <a:ext uri="{FF2B5EF4-FFF2-40B4-BE49-F238E27FC236}">
                  <a16:creationId xmlns:a16="http://schemas.microsoft.com/office/drawing/2014/main" id="{8E86B28A-0FEF-EABE-EEEC-85AC4671E00A}"/>
                </a:ext>
              </a:extLst>
            </p:cNvPr>
            <p:cNvSpPr/>
            <p:nvPr/>
          </p:nvSpPr>
          <p:spPr>
            <a:xfrm>
              <a:off x="4331880" y="2977580"/>
              <a:ext cx="3170" cy="4140"/>
            </a:xfrm>
            <a:custGeom>
              <a:avLst/>
              <a:gdLst>
                <a:gd name="connsiteX0" fmla="*/ 0 w 3170"/>
                <a:gd name="connsiteY0" fmla="*/ 0 h 4140"/>
                <a:gd name="connsiteX1" fmla="*/ 0 w 3170"/>
                <a:gd name="connsiteY1" fmla="*/ 4140 h 4140"/>
                <a:gd name="connsiteX2" fmla="*/ 3170 w 3170"/>
                <a:gd name="connsiteY2" fmla="*/ 0 h 4140"/>
                <a:gd name="connsiteX3" fmla="*/ 0 w 3170"/>
                <a:gd name="connsiteY3" fmla="*/ 0 h 4140"/>
              </a:gdLst>
              <a:ahLst/>
              <a:cxnLst>
                <a:cxn ang="0">
                  <a:pos x="connsiteX0" y="connsiteY0"/>
                </a:cxn>
                <a:cxn ang="0">
                  <a:pos x="connsiteX1" y="connsiteY1"/>
                </a:cxn>
                <a:cxn ang="0">
                  <a:pos x="connsiteX2" y="connsiteY2"/>
                </a:cxn>
                <a:cxn ang="0">
                  <a:pos x="connsiteX3" y="connsiteY3"/>
                </a:cxn>
              </a:cxnLst>
              <a:rect l="l" t="t" r="r" b="b"/>
              <a:pathLst>
                <a:path w="3170" h="4140">
                  <a:moveTo>
                    <a:pt x="0" y="0"/>
                  </a:moveTo>
                  <a:lnTo>
                    <a:pt x="0" y="4140"/>
                  </a:lnTo>
                  <a:lnTo>
                    <a:pt x="3170"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0" name="Freeform 532">
              <a:extLst>
                <a:ext uri="{FF2B5EF4-FFF2-40B4-BE49-F238E27FC236}">
                  <a16:creationId xmlns:a16="http://schemas.microsoft.com/office/drawing/2014/main" id="{97FCE757-B0D7-5D5F-C53A-426D26462ECA}"/>
                </a:ext>
              </a:extLst>
            </p:cNvPr>
            <p:cNvSpPr/>
            <p:nvPr/>
          </p:nvSpPr>
          <p:spPr>
            <a:xfrm>
              <a:off x="5289602" y="3330831"/>
              <a:ext cx="63514" cy="32188"/>
            </a:xfrm>
            <a:custGeom>
              <a:avLst/>
              <a:gdLst>
                <a:gd name="connsiteX0" fmla="*/ 4962 w 63514"/>
                <a:gd name="connsiteY0" fmla="*/ 25150 h 32188"/>
                <a:gd name="connsiteX1" fmla="*/ 4962 w 63514"/>
                <a:gd name="connsiteY1" fmla="*/ 29014 h 32188"/>
                <a:gd name="connsiteX2" fmla="*/ 9925 w 63514"/>
                <a:gd name="connsiteY2" fmla="*/ 32188 h 32188"/>
                <a:gd name="connsiteX3" fmla="*/ 11303 w 63514"/>
                <a:gd name="connsiteY3" fmla="*/ 30946 h 32188"/>
                <a:gd name="connsiteX4" fmla="*/ 8546 w 63514"/>
                <a:gd name="connsiteY4" fmla="*/ 28324 h 32188"/>
                <a:gd name="connsiteX5" fmla="*/ 8546 w 63514"/>
                <a:gd name="connsiteY5" fmla="*/ 23770 h 32188"/>
                <a:gd name="connsiteX6" fmla="*/ 6754 w 63514"/>
                <a:gd name="connsiteY6" fmla="*/ 20182 h 32188"/>
                <a:gd name="connsiteX7" fmla="*/ 8960 w 63514"/>
                <a:gd name="connsiteY7" fmla="*/ 20596 h 32188"/>
                <a:gd name="connsiteX8" fmla="*/ 13233 w 63514"/>
                <a:gd name="connsiteY8" fmla="*/ 21424 h 32188"/>
                <a:gd name="connsiteX9" fmla="*/ 15852 w 63514"/>
                <a:gd name="connsiteY9" fmla="*/ 20458 h 32188"/>
                <a:gd name="connsiteX10" fmla="*/ 13646 w 63514"/>
                <a:gd name="connsiteY10" fmla="*/ 16042 h 32188"/>
                <a:gd name="connsiteX11" fmla="*/ 9787 w 63514"/>
                <a:gd name="connsiteY11" fmla="*/ 14800 h 32188"/>
                <a:gd name="connsiteX12" fmla="*/ 15025 w 63514"/>
                <a:gd name="connsiteY12" fmla="*/ 6934 h 32188"/>
                <a:gd name="connsiteX13" fmla="*/ 20952 w 63514"/>
                <a:gd name="connsiteY13" fmla="*/ 6106 h 32188"/>
                <a:gd name="connsiteX14" fmla="*/ 31704 w 63514"/>
                <a:gd name="connsiteY14" fmla="*/ 4726 h 32188"/>
                <a:gd name="connsiteX15" fmla="*/ 41352 w 63514"/>
                <a:gd name="connsiteY15" fmla="*/ 6520 h 32188"/>
                <a:gd name="connsiteX16" fmla="*/ 53758 w 63514"/>
                <a:gd name="connsiteY16" fmla="*/ 6934 h 32188"/>
                <a:gd name="connsiteX17" fmla="*/ 61615 w 63514"/>
                <a:gd name="connsiteY17" fmla="*/ 4726 h 32188"/>
                <a:gd name="connsiteX18" fmla="*/ 61615 w 63514"/>
                <a:gd name="connsiteY18" fmla="*/ 310 h 32188"/>
                <a:gd name="connsiteX19" fmla="*/ 57893 w 63514"/>
                <a:gd name="connsiteY19" fmla="*/ 3346 h 32188"/>
                <a:gd name="connsiteX20" fmla="*/ 51415 w 63514"/>
                <a:gd name="connsiteY20" fmla="*/ 4864 h 32188"/>
                <a:gd name="connsiteX21" fmla="*/ 44385 w 63514"/>
                <a:gd name="connsiteY21" fmla="*/ 4036 h 32188"/>
                <a:gd name="connsiteX22" fmla="*/ 41490 w 63514"/>
                <a:gd name="connsiteY22" fmla="*/ 5002 h 32188"/>
                <a:gd name="connsiteX23" fmla="*/ 37906 w 63514"/>
                <a:gd name="connsiteY23" fmla="*/ 3070 h 32188"/>
                <a:gd name="connsiteX24" fmla="*/ 34323 w 63514"/>
                <a:gd name="connsiteY24" fmla="*/ 3070 h 32188"/>
                <a:gd name="connsiteX25" fmla="*/ 30187 w 63514"/>
                <a:gd name="connsiteY25" fmla="*/ 1138 h 32188"/>
                <a:gd name="connsiteX26" fmla="*/ 23295 w 63514"/>
                <a:gd name="connsiteY26" fmla="*/ 1966 h 32188"/>
                <a:gd name="connsiteX27" fmla="*/ 18746 w 63514"/>
                <a:gd name="connsiteY27" fmla="*/ 2380 h 32188"/>
                <a:gd name="connsiteX28" fmla="*/ 11303 w 63514"/>
                <a:gd name="connsiteY28" fmla="*/ 3898 h 32188"/>
                <a:gd name="connsiteX29" fmla="*/ 5652 w 63514"/>
                <a:gd name="connsiteY29" fmla="*/ 7210 h 32188"/>
                <a:gd name="connsiteX30" fmla="*/ 5652 w 63514"/>
                <a:gd name="connsiteY30" fmla="*/ 10522 h 32188"/>
                <a:gd name="connsiteX31" fmla="*/ 1930 w 63514"/>
                <a:gd name="connsiteY31" fmla="*/ 10522 h 32188"/>
                <a:gd name="connsiteX32" fmla="*/ 0 w 63514"/>
                <a:gd name="connsiteY32" fmla="*/ 20182 h 32188"/>
                <a:gd name="connsiteX33" fmla="*/ 5100 w 63514"/>
                <a:gd name="connsiteY33" fmla="*/ 24874 h 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514" h="32188">
                  <a:moveTo>
                    <a:pt x="4962" y="25150"/>
                  </a:moveTo>
                  <a:lnTo>
                    <a:pt x="4962" y="29014"/>
                  </a:lnTo>
                  <a:lnTo>
                    <a:pt x="9925" y="32188"/>
                  </a:lnTo>
                  <a:lnTo>
                    <a:pt x="11303" y="30946"/>
                  </a:lnTo>
                  <a:lnTo>
                    <a:pt x="8546" y="28324"/>
                  </a:lnTo>
                  <a:lnTo>
                    <a:pt x="8546" y="23770"/>
                  </a:lnTo>
                  <a:lnTo>
                    <a:pt x="6754" y="20182"/>
                  </a:lnTo>
                  <a:lnTo>
                    <a:pt x="8960" y="20596"/>
                  </a:lnTo>
                  <a:lnTo>
                    <a:pt x="13233" y="21424"/>
                  </a:lnTo>
                  <a:lnTo>
                    <a:pt x="15852" y="20458"/>
                  </a:lnTo>
                  <a:lnTo>
                    <a:pt x="13646" y="16042"/>
                  </a:lnTo>
                  <a:lnTo>
                    <a:pt x="9787" y="14800"/>
                  </a:lnTo>
                  <a:cubicBezTo>
                    <a:pt x="17092" y="13558"/>
                    <a:pt x="15025" y="6934"/>
                    <a:pt x="15025" y="6934"/>
                  </a:cubicBezTo>
                  <a:cubicBezTo>
                    <a:pt x="17230" y="9142"/>
                    <a:pt x="20952" y="6106"/>
                    <a:pt x="20952" y="6106"/>
                  </a:cubicBezTo>
                  <a:cubicBezTo>
                    <a:pt x="28395" y="8038"/>
                    <a:pt x="31704" y="4726"/>
                    <a:pt x="31704" y="4726"/>
                  </a:cubicBezTo>
                  <a:lnTo>
                    <a:pt x="41352" y="6520"/>
                  </a:lnTo>
                  <a:cubicBezTo>
                    <a:pt x="51001" y="9418"/>
                    <a:pt x="53758" y="6934"/>
                    <a:pt x="53758" y="6934"/>
                  </a:cubicBezTo>
                  <a:cubicBezTo>
                    <a:pt x="60788" y="10108"/>
                    <a:pt x="61615" y="4726"/>
                    <a:pt x="61615" y="4726"/>
                  </a:cubicBezTo>
                  <a:cubicBezTo>
                    <a:pt x="61615" y="4726"/>
                    <a:pt x="65888" y="1828"/>
                    <a:pt x="61615" y="310"/>
                  </a:cubicBezTo>
                  <a:cubicBezTo>
                    <a:pt x="57342" y="-1208"/>
                    <a:pt x="57893" y="3346"/>
                    <a:pt x="57893" y="3346"/>
                  </a:cubicBezTo>
                  <a:cubicBezTo>
                    <a:pt x="57066" y="-242"/>
                    <a:pt x="51415" y="4864"/>
                    <a:pt x="51415" y="4864"/>
                  </a:cubicBezTo>
                  <a:cubicBezTo>
                    <a:pt x="49072" y="2518"/>
                    <a:pt x="44385" y="4036"/>
                    <a:pt x="44385" y="4036"/>
                  </a:cubicBezTo>
                  <a:lnTo>
                    <a:pt x="41490" y="5002"/>
                  </a:lnTo>
                  <a:lnTo>
                    <a:pt x="37906" y="3070"/>
                  </a:lnTo>
                  <a:lnTo>
                    <a:pt x="34323" y="3070"/>
                  </a:lnTo>
                  <a:lnTo>
                    <a:pt x="30187" y="1138"/>
                  </a:lnTo>
                  <a:lnTo>
                    <a:pt x="23295" y="1966"/>
                  </a:lnTo>
                  <a:lnTo>
                    <a:pt x="18746" y="2380"/>
                  </a:lnTo>
                  <a:cubicBezTo>
                    <a:pt x="13784" y="-2864"/>
                    <a:pt x="11303" y="3898"/>
                    <a:pt x="11303" y="3898"/>
                  </a:cubicBezTo>
                  <a:lnTo>
                    <a:pt x="5652" y="7210"/>
                  </a:lnTo>
                  <a:lnTo>
                    <a:pt x="5652" y="10522"/>
                  </a:lnTo>
                  <a:lnTo>
                    <a:pt x="1930" y="10522"/>
                  </a:lnTo>
                  <a:lnTo>
                    <a:pt x="0" y="20182"/>
                  </a:lnTo>
                  <a:lnTo>
                    <a:pt x="5100" y="248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1" name="Freeform 533">
              <a:extLst>
                <a:ext uri="{FF2B5EF4-FFF2-40B4-BE49-F238E27FC236}">
                  <a16:creationId xmlns:a16="http://schemas.microsoft.com/office/drawing/2014/main" id="{907E0CC1-DA27-A295-F429-5F71802EC7A0}"/>
                </a:ext>
              </a:extLst>
            </p:cNvPr>
            <p:cNvSpPr/>
            <p:nvPr/>
          </p:nvSpPr>
          <p:spPr>
            <a:xfrm>
              <a:off x="5140458" y="3339697"/>
              <a:ext cx="12543" cy="6072"/>
            </a:xfrm>
            <a:custGeom>
              <a:avLst/>
              <a:gdLst>
                <a:gd name="connsiteX0" fmla="*/ 5238 w 12543"/>
                <a:gd name="connsiteY0" fmla="*/ 6072 h 6072"/>
                <a:gd name="connsiteX1" fmla="*/ 10338 w 12543"/>
                <a:gd name="connsiteY1" fmla="*/ 6072 h 6072"/>
                <a:gd name="connsiteX2" fmla="*/ 12543 w 12543"/>
                <a:gd name="connsiteY2" fmla="*/ 4278 h 6072"/>
                <a:gd name="connsiteX3" fmla="*/ 10200 w 12543"/>
                <a:gd name="connsiteY3" fmla="*/ 2622 h 6072"/>
                <a:gd name="connsiteX4" fmla="*/ 5238 w 12543"/>
                <a:gd name="connsiteY4" fmla="*/ 2622 h 6072"/>
                <a:gd name="connsiteX5" fmla="*/ 3308 w 12543"/>
                <a:gd name="connsiteY5" fmla="*/ 2622 h 6072"/>
                <a:gd name="connsiteX6" fmla="*/ 2343 w 12543"/>
                <a:gd name="connsiteY6" fmla="*/ 0 h 6072"/>
                <a:gd name="connsiteX7" fmla="*/ 0 w 12543"/>
                <a:gd name="connsiteY7" fmla="*/ 0 h 6072"/>
                <a:gd name="connsiteX8" fmla="*/ 1516 w 12543"/>
                <a:gd name="connsiteY8" fmla="*/ 4278 h 6072"/>
                <a:gd name="connsiteX9" fmla="*/ 5238 w 12543"/>
                <a:gd name="connsiteY9" fmla="*/ 6072 h 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3" h="6072">
                  <a:moveTo>
                    <a:pt x="5238" y="6072"/>
                  </a:moveTo>
                  <a:lnTo>
                    <a:pt x="10338" y="6072"/>
                  </a:lnTo>
                  <a:lnTo>
                    <a:pt x="12543" y="4278"/>
                  </a:lnTo>
                  <a:lnTo>
                    <a:pt x="10200" y="2622"/>
                  </a:lnTo>
                  <a:lnTo>
                    <a:pt x="5238" y="2622"/>
                  </a:lnTo>
                  <a:lnTo>
                    <a:pt x="3308" y="2622"/>
                  </a:lnTo>
                  <a:lnTo>
                    <a:pt x="2343" y="0"/>
                  </a:lnTo>
                  <a:lnTo>
                    <a:pt x="0" y="0"/>
                  </a:lnTo>
                  <a:lnTo>
                    <a:pt x="1516" y="4278"/>
                  </a:lnTo>
                  <a:lnTo>
                    <a:pt x="5238" y="60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2" name="Freeform 534">
              <a:extLst>
                <a:ext uri="{FF2B5EF4-FFF2-40B4-BE49-F238E27FC236}">
                  <a16:creationId xmlns:a16="http://schemas.microsoft.com/office/drawing/2014/main" id="{8DEA3174-50E9-1499-7929-134DED97E99D}"/>
                </a:ext>
              </a:extLst>
            </p:cNvPr>
            <p:cNvSpPr/>
            <p:nvPr/>
          </p:nvSpPr>
          <p:spPr>
            <a:xfrm>
              <a:off x="4275227" y="2993726"/>
              <a:ext cx="2481" cy="3312"/>
            </a:xfrm>
            <a:custGeom>
              <a:avLst/>
              <a:gdLst>
                <a:gd name="connsiteX0" fmla="*/ 0 w 2481"/>
                <a:gd name="connsiteY0" fmla="*/ 3312 h 3312"/>
                <a:gd name="connsiteX1" fmla="*/ 2481 w 2481"/>
                <a:gd name="connsiteY1" fmla="*/ 2346 h 3312"/>
                <a:gd name="connsiteX2" fmla="*/ 2481 w 2481"/>
                <a:gd name="connsiteY2" fmla="*/ 0 h 3312"/>
                <a:gd name="connsiteX3" fmla="*/ 1241 w 2481"/>
                <a:gd name="connsiteY3" fmla="*/ 0 h 3312"/>
                <a:gd name="connsiteX4" fmla="*/ 0 w 2481"/>
                <a:gd name="connsiteY4" fmla="*/ 3312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1" h="3312">
                  <a:moveTo>
                    <a:pt x="0" y="3312"/>
                  </a:moveTo>
                  <a:lnTo>
                    <a:pt x="2481" y="2346"/>
                  </a:lnTo>
                  <a:lnTo>
                    <a:pt x="2481" y="0"/>
                  </a:lnTo>
                  <a:lnTo>
                    <a:pt x="1241" y="0"/>
                  </a:lnTo>
                  <a:lnTo>
                    <a:pt x="0"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3" name="Freeform 535">
              <a:extLst>
                <a:ext uri="{FF2B5EF4-FFF2-40B4-BE49-F238E27FC236}">
                  <a16:creationId xmlns:a16="http://schemas.microsoft.com/office/drawing/2014/main" id="{AE0532EE-01AE-3995-D557-9B65B72C92AF}"/>
                </a:ext>
              </a:extLst>
            </p:cNvPr>
            <p:cNvSpPr/>
            <p:nvPr/>
          </p:nvSpPr>
          <p:spPr>
            <a:xfrm>
              <a:off x="5107238" y="3417254"/>
              <a:ext cx="6340" cy="9384"/>
            </a:xfrm>
            <a:custGeom>
              <a:avLst/>
              <a:gdLst>
                <a:gd name="connsiteX0" fmla="*/ 3722 w 6340"/>
                <a:gd name="connsiteY0" fmla="*/ 0 h 9384"/>
                <a:gd name="connsiteX1" fmla="*/ 0 w 6340"/>
                <a:gd name="connsiteY1" fmla="*/ 0 h 9384"/>
                <a:gd name="connsiteX2" fmla="*/ 6341 w 6340"/>
                <a:gd name="connsiteY2" fmla="*/ 9384 h 9384"/>
                <a:gd name="connsiteX3" fmla="*/ 3722 w 6340"/>
                <a:gd name="connsiteY3" fmla="*/ 0 h 9384"/>
              </a:gdLst>
              <a:ahLst/>
              <a:cxnLst>
                <a:cxn ang="0">
                  <a:pos x="connsiteX0" y="connsiteY0"/>
                </a:cxn>
                <a:cxn ang="0">
                  <a:pos x="connsiteX1" y="connsiteY1"/>
                </a:cxn>
                <a:cxn ang="0">
                  <a:pos x="connsiteX2" y="connsiteY2"/>
                </a:cxn>
                <a:cxn ang="0">
                  <a:pos x="connsiteX3" y="connsiteY3"/>
                </a:cxn>
              </a:cxnLst>
              <a:rect l="l" t="t" r="r" b="b"/>
              <a:pathLst>
                <a:path w="6340" h="9384">
                  <a:moveTo>
                    <a:pt x="3722" y="0"/>
                  </a:moveTo>
                  <a:lnTo>
                    <a:pt x="0" y="0"/>
                  </a:lnTo>
                  <a:lnTo>
                    <a:pt x="6341" y="9384"/>
                  </a:lnTo>
                  <a:lnTo>
                    <a:pt x="372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4" name="Freeform 536">
              <a:extLst>
                <a:ext uri="{FF2B5EF4-FFF2-40B4-BE49-F238E27FC236}">
                  <a16:creationId xmlns:a16="http://schemas.microsoft.com/office/drawing/2014/main" id="{1689E889-5658-9E3C-F8A7-319D703C2F02}"/>
                </a:ext>
              </a:extLst>
            </p:cNvPr>
            <p:cNvSpPr/>
            <p:nvPr/>
          </p:nvSpPr>
          <p:spPr>
            <a:xfrm>
              <a:off x="5072226" y="3351013"/>
              <a:ext cx="13646" cy="17250"/>
            </a:xfrm>
            <a:custGeom>
              <a:avLst/>
              <a:gdLst>
                <a:gd name="connsiteX0" fmla="*/ 9373 w 13646"/>
                <a:gd name="connsiteY0" fmla="*/ 8694 h 17250"/>
                <a:gd name="connsiteX1" fmla="*/ 13646 w 13646"/>
                <a:gd name="connsiteY1" fmla="*/ 6900 h 17250"/>
                <a:gd name="connsiteX2" fmla="*/ 13646 w 13646"/>
                <a:gd name="connsiteY2" fmla="*/ 3174 h 17250"/>
                <a:gd name="connsiteX3" fmla="*/ 12682 w 13646"/>
                <a:gd name="connsiteY3" fmla="*/ 0 h 17250"/>
                <a:gd name="connsiteX4" fmla="*/ 9511 w 13646"/>
                <a:gd name="connsiteY4" fmla="*/ 0 h 17250"/>
                <a:gd name="connsiteX5" fmla="*/ 11027 w 13646"/>
                <a:gd name="connsiteY5" fmla="*/ 5244 h 17250"/>
                <a:gd name="connsiteX6" fmla="*/ 0 w 13646"/>
                <a:gd name="connsiteY6" fmla="*/ 17250 h 17250"/>
                <a:gd name="connsiteX7" fmla="*/ 1516 w 13646"/>
                <a:gd name="connsiteY7" fmla="*/ 17250 h 17250"/>
                <a:gd name="connsiteX8" fmla="*/ 9236 w 13646"/>
                <a:gd name="connsiteY8" fmla="*/ 8556 h 1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46" h="17250">
                  <a:moveTo>
                    <a:pt x="9373" y="8694"/>
                  </a:moveTo>
                  <a:cubicBezTo>
                    <a:pt x="13509" y="7866"/>
                    <a:pt x="13646" y="6900"/>
                    <a:pt x="13646" y="6900"/>
                  </a:cubicBezTo>
                  <a:lnTo>
                    <a:pt x="13646" y="3174"/>
                  </a:lnTo>
                  <a:lnTo>
                    <a:pt x="12682" y="0"/>
                  </a:lnTo>
                  <a:lnTo>
                    <a:pt x="9511" y="0"/>
                  </a:lnTo>
                  <a:lnTo>
                    <a:pt x="11027" y="5244"/>
                  </a:lnTo>
                  <a:cubicBezTo>
                    <a:pt x="11027" y="5244"/>
                    <a:pt x="3722" y="7038"/>
                    <a:pt x="0" y="17250"/>
                  </a:cubicBezTo>
                  <a:lnTo>
                    <a:pt x="1516" y="17250"/>
                  </a:lnTo>
                  <a:cubicBezTo>
                    <a:pt x="1516" y="17250"/>
                    <a:pt x="5100" y="9384"/>
                    <a:pt x="9236" y="855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5" name="Freeform 537">
              <a:extLst>
                <a:ext uri="{FF2B5EF4-FFF2-40B4-BE49-F238E27FC236}">
                  <a16:creationId xmlns:a16="http://schemas.microsoft.com/office/drawing/2014/main" id="{74EF6846-CF19-BAB6-1B11-E97B53FD7C41}"/>
                </a:ext>
              </a:extLst>
            </p:cNvPr>
            <p:cNvSpPr/>
            <p:nvPr/>
          </p:nvSpPr>
          <p:spPr>
            <a:xfrm>
              <a:off x="3720553" y="2271563"/>
              <a:ext cx="44109" cy="22632"/>
            </a:xfrm>
            <a:custGeom>
              <a:avLst/>
              <a:gdLst>
                <a:gd name="connsiteX0" fmla="*/ 2481 w 44109"/>
                <a:gd name="connsiteY0" fmla="*/ 22632 h 22632"/>
                <a:gd name="connsiteX1" fmla="*/ 33909 w 44109"/>
                <a:gd name="connsiteY1" fmla="*/ 7452 h 22632"/>
                <a:gd name="connsiteX2" fmla="*/ 44109 w 44109"/>
                <a:gd name="connsiteY2" fmla="*/ 1380 h 22632"/>
                <a:gd name="connsiteX3" fmla="*/ 42593 w 44109"/>
                <a:gd name="connsiteY3" fmla="*/ 0 h 22632"/>
                <a:gd name="connsiteX4" fmla="*/ 26466 w 44109"/>
                <a:gd name="connsiteY4" fmla="*/ 7452 h 22632"/>
                <a:gd name="connsiteX5" fmla="*/ 18471 w 44109"/>
                <a:gd name="connsiteY5" fmla="*/ 7452 h 22632"/>
                <a:gd name="connsiteX6" fmla="*/ 6341 w 44109"/>
                <a:gd name="connsiteY6" fmla="*/ 13110 h 22632"/>
                <a:gd name="connsiteX7" fmla="*/ 0 w 44109"/>
                <a:gd name="connsiteY7" fmla="*/ 21528 h 22632"/>
                <a:gd name="connsiteX8" fmla="*/ 2619 w 44109"/>
                <a:gd name="connsiteY8" fmla="*/ 20010 h 22632"/>
                <a:gd name="connsiteX9" fmla="*/ 2619 w 44109"/>
                <a:gd name="connsiteY9" fmla="*/ 22632 h 22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09" h="22632">
                  <a:moveTo>
                    <a:pt x="2481" y="22632"/>
                  </a:moveTo>
                  <a:cubicBezTo>
                    <a:pt x="14060" y="20424"/>
                    <a:pt x="30325" y="9246"/>
                    <a:pt x="33909" y="7452"/>
                  </a:cubicBezTo>
                  <a:cubicBezTo>
                    <a:pt x="37493" y="5658"/>
                    <a:pt x="44109" y="1380"/>
                    <a:pt x="44109" y="1380"/>
                  </a:cubicBezTo>
                  <a:lnTo>
                    <a:pt x="42593" y="0"/>
                  </a:lnTo>
                  <a:lnTo>
                    <a:pt x="26466" y="7452"/>
                  </a:lnTo>
                  <a:lnTo>
                    <a:pt x="18471" y="7452"/>
                  </a:lnTo>
                  <a:cubicBezTo>
                    <a:pt x="15163" y="11316"/>
                    <a:pt x="6341" y="13110"/>
                    <a:pt x="6341" y="13110"/>
                  </a:cubicBezTo>
                  <a:lnTo>
                    <a:pt x="0" y="21528"/>
                  </a:lnTo>
                  <a:lnTo>
                    <a:pt x="2619" y="20010"/>
                  </a:lnTo>
                  <a:lnTo>
                    <a:pt x="2619" y="226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6" name="Freeform 538">
              <a:extLst>
                <a:ext uri="{FF2B5EF4-FFF2-40B4-BE49-F238E27FC236}">
                  <a16:creationId xmlns:a16="http://schemas.microsoft.com/office/drawing/2014/main" id="{E905EECE-928C-7F3A-3BF8-B7DF171C6A43}"/>
                </a:ext>
              </a:extLst>
            </p:cNvPr>
            <p:cNvSpPr/>
            <p:nvPr/>
          </p:nvSpPr>
          <p:spPr>
            <a:xfrm>
              <a:off x="5327233" y="3375439"/>
              <a:ext cx="13232" cy="3450"/>
            </a:xfrm>
            <a:custGeom>
              <a:avLst/>
              <a:gdLst>
                <a:gd name="connsiteX0" fmla="*/ 0 w 13232"/>
                <a:gd name="connsiteY0" fmla="*/ 3450 h 3450"/>
                <a:gd name="connsiteX1" fmla="*/ 9925 w 13232"/>
                <a:gd name="connsiteY1" fmla="*/ 3450 h 3450"/>
                <a:gd name="connsiteX2" fmla="*/ 13233 w 13232"/>
                <a:gd name="connsiteY2" fmla="*/ 1380 h 3450"/>
                <a:gd name="connsiteX3" fmla="*/ 1516 w 13232"/>
                <a:gd name="connsiteY3" fmla="*/ 0 h 3450"/>
                <a:gd name="connsiteX4" fmla="*/ 0 w 13232"/>
                <a:gd name="connsiteY4" fmla="*/ 345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2" h="3450">
                  <a:moveTo>
                    <a:pt x="0" y="3450"/>
                  </a:moveTo>
                  <a:lnTo>
                    <a:pt x="9925" y="3450"/>
                  </a:lnTo>
                  <a:lnTo>
                    <a:pt x="13233" y="1380"/>
                  </a:lnTo>
                  <a:lnTo>
                    <a:pt x="1516" y="0"/>
                  </a:lnTo>
                  <a:lnTo>
                    <a:pt x="0"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7" name="Freeform 539">
              <a:extLst>
                <a:ext uri="{FF2B5EF4-FFF2-40B4-BE49-F238E27FC236}">
                  <a16:creationId xmlns:a16="http://schemas.microsoft.com/office/drawing/2014/main" id="{79BDC868-5BDC-CDFA-7E6F-76192D09EF49}"/>
                </a:ext>
              </a:extLst>
            </p:cNvPr>
            <p:cNvSpPr/>
            <p:nvPr/>
          </p:nvSpPr>
          <p:spPr>
            <a:xfrm>
              <a:off x="4298599" y="2992485"/>
              <a:ext cx="2266" cy="3588"/>
            </a:xfrm>
            <a:custGeom>
              <a:avLst/>
              <a:gdLst>
                <a:gd name="connsiteX0" fmla="*/ 61 w 2266"/>
                <a:gd name="connsiteY0" fmla="*/ 3588 h 3588"/>
                <a:gd name="connsiteX1" fmla="*/ 2267 w 2266"/>
                <a:gd name="connsiteY1" fmla="*/ 1794 h 3588"/>
                <a:gd name="connsiteX2" fmla="*/ 2267 w 2266"/>
                <a:gd name="connsiteY2" fmla="*/ 0 h 3588"/>
                <a:gd name="connsiteX3" fmla="*/ 61 w 2266"/>
                <a:gd name="connsiteY3" fmla="*/ 1794 h 3588"/>
                <a:gd name="connsiteX4" fmla="*/ 61 w 2266"/>
                <a:gd name="connsiteY4" fmla="*/ 3450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 h="3588">
                  <a:moveTo>
                    <a:pt x="61" y="3588"/>
                  </a:moveTo>
                  <a:cubicBezTo>
                    <a:pt x="61" y="3588"/>
                    <a:pt x="2267" y="1794"/>
                    <a:pt x="2267" y="1794"/>
                  </a:cubicBezTo>
                  <a:lnTo>
                    <a:pt x="2267" y="0"/>
                  </a:lnTo>
                  <a:lnTo>
                    <a:pt x="61" y="1794"/>
                  </a:lnTo>
                  <a:cubicBezTo>
                    <a:pt x="61" y="1794"/>
                    <a:pt x="-77" y="2898"/>
                    <a:pt x="61" y="345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8" name="Freeform 540">
              <a:extLst>
                <a:ext uri="{FF2B5EF4-FFF2-40B4-BE49-F238E27FC236}">
                  <a16:creationId xmlns:a16="http://schemas.microsoft.com/office/drawing/2014/main" id="{46CD3807-2917-3F4F-3B43-1248ACD638C1}"/>
                </a:ext>
              </a:extLst>
            </p:cNvPr>
            <p:cNvSpPr/>
            <p:nvPr/>
          </p:nvSpPr>
          <p:spPr>
            <a:xfrm>
              <a:off x="3481260" y="3309337"/>
              <a:ext cx="9097" cy="5244"/>
            </a:xfrm>
            <a:custGeom>
              <a:avLst/>
              <a:gdLst>
                <a:gd name="connsiteX0" fmla="*/ 5238 w 9097"/>
                <a:gd name="connsiteY0" fmla="*/ 3174 h 5244"/>
                <a:gd name="connsiteX1" fmla="*/ 9097 w 9097"/>
                <a:gd name="connsiteY1" fmla="*/ 3174 h 5244"/>
                <a:gd name="connsiteX2" fmla="*/ 9097 w 9097"/>
                <a:gd name="connsiteY2" fmla="*/ 0 h 5244"/>
                <a:gd name="connsiteX3" fmla="*/ 4549 w 9097"/>
                <a:gd name="connsiteY3" fmla="*/ 1380 h 5244"/>
                <a:gd name="connsiteX4" fmla="*/ 1378 w 9097"/>
                <a:gd name="connsiteY4" fmla="*/ 2622 h 5244"/>
                <a:gd name="connsiteX5" fmla="*/ 0 w 9097"/>
                <a:gd name="connsiteY5" fmla="*/ 5244 h 5244"/>
                <a:gd name="connsiteX6" fmla="*/ 6478 w 9097"/>
                <a:gd name="connsiteY6" fmla="*/ 5244 h 5244"/>
                <a:gd name="connsiteX7" fmla="*/ 5100 w 9097"/>
                <a:gd name="connsiteY7" fmla="*/ 3036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 h="5244">
                  <a:moveTo>
                    <a:pt x="5238" y="3174"/>
                  </a:moveTo>
                  <a:lnTo>
                    <a:pt x="9097" y="3174"/>
                  </a:lnTo>
                  <a:lnTo>
                    <a:pt x="9097" y="0"/>
                  </a:lnTo>
                  <a:lnTo>
                    <a:pt x="4549" y="1380"/>
                  </a:lnTo>
                  <a:lnTo>
                    <a:pt x="1378" y="2622"/>
                  </a:lnTo>
                  <a:lnTo>
                    <a:pt x="0" y="5244"/>
                  </a:lnTo>
                  <a:lnTo>
                    <a:pt x="6478" y="5244"/>
                  </a:lnTo>
                  <a:lnTo>
                    <a:pt x="5100"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39" name="Freeform 541">
              <a:extLst>
                <a:ext uri="{FF2B5EF4-FFF2-40B4-BE49-F238E27FC236}">
                  <a16:creationId xmlns:a16="http://schemas.microsoft.com/office/drawing/2014/main" id="{C1145B28-B817-F075-B9DF-B0EDFEBA5DE5}"/>
                </a:ext>
              </a:extLst>
            </p:cNvPr>
            <p:cNvSpPr/>
            <p:nvPr/>
          </p:nvSpPr>
          <p:spPr>
            <a:xfrm>
              <a:off x="5319808" y="3392168"/>
              <a:ext cx="20670" cy="10234"/>
            </a:xfrm>
            <a:custGeom>
              <a:avLst/>
              <a:gdLst>
                <a:gd name="connsiteX0" fmla="*/ 14042 w 20670"/>
                <a:gd name="connsiteY0" fmla="*/ 1901 h 10234"/>
                <a:gd name="connsiteX1" fmla="*/ 258 w 20670"/>
                <a:gd name="connsiteY1" fmla="*/ 6593 h 10234"/>
                <a:gd name="connsiteX2" fmla="*/ 14042 w 20670"/>
                <a:gd name="connsiteY2" fmla="*/ 9767 h 10234"/>
                <a:gd name="connsiteX3" fmla="*/ 20658 w 20670"/>
                <a:gd name="connsiteY3" fmla="*/ 1901 h 10234"/>
                <a:gd name="connsiteX4" fmla="*/ 20520 w 20670"/>
                <a:gd name="connsiteY4" fmla="*/ 1901 h 10234"/>
                <a:gd name="connsiteX5" fmla="*/ 14042 w 20670"/>
                <a:gd name="connsiteY5" fmla="*/ 1901 h 1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70" h="10234">
                  <a:moveTo>
                    <a:pt x="14042" y="1901"/>
                  </a:moveTo>
                  <a:cubicBezTo>
                    <a:pt x="14042" y="1901"/>
                    <a:pt x="-2224" y="4523"/>
                    <a:pt x="258" y="6593"/>
                  </a:cubicBezTo>
                  <a:cubicBezTo>
                    <a:pt x="2877" y="8801"/>
                    <a:pt x="11423" y="11285"/>
                    <a:pt x="14042" y="9767"/>
                  </a:cubicBezTo>
                  <a:cubicBezTo>
                    <a:pt x="16661" y="8249"/>
                    <a:pt x="20934" y="2039"/>
                    <a:pt x="20658" y="1901"/>
                  </a:cubicBezTo>
                  <a:lnTo>
                    <a:pt x="20520" y="1901"/>
                  </a:lnTo>
                  <a:cubicBezTo>
                    <a:pt x="20520" y="1901"/>
                    <a:pt x="19142" y="-2377"/>
                    <a:pt x="14042" y="190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0" name="Freeform 542">
              <a:extLst>
                <a:ext uri="{FF2B5EF4-FFF2-40B4-BE49-F238E27FC236}">
                  <a16:creationId xmlns:a16="http://schemas.microsoft.com/office/drawing/2014/main" id="{BCAEA960-14CF-9032-6963-6917EC3743FE}"/>
                </a:ext>
              </a:extLst>
            </p:cNvPr>
            <p:cNvSpPr/>
            <p:nvPr/>
          </p:nvSpPr>
          <p:spPr>
            <a:xfrm>
              <a:off x="5291808" y="3219221"/>
              <a:ext cx="2619" cy="2346"/>
            </a:xfrm>
            <a:custGeom>
              <a:avLst/>
              <a:gdLst>
                <a:gd name="connsiteX0" fmla="*/ 2619 w 2619"/>
                <a:gd name="connsiteY0" fmla="*/ 2346 h 2346"/>
                <a:gd name="connsiteX1" fmla="*/ 2619 w 2619"/>
                <a:gd name="connsiteY1" fmla="*/ 0 h 2346"/>
                <a:gd name="connsiteX2" fmla="*/ 689 w 2619"/>
                <a:gd name="connsiteY2" fmla="*/ 0 h 2346"/>
                <a:gd name="connsiteX3" fmla="*/ 0 w 2619"/>
                <a:gd name="connsiteY3" fmla="*/ 414 h 2346"/>
                <a:gd name="connsiteX4" fmla="*/ 0 w 2619"/>
                <a:gd name="connsiteY4" fmla="*/ 2346 h 2346"/>
                <a:gd name="connsiteX5" fmla="*/ 2619 w 2619"/>
                <a:gd name="connsiteY5" fmla="*/ 2346 h 2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 h="2346">
                  <a:moveTo>
                    <a:pt x="2619" y="2346"/>
                  </a:moveTo>
                  <a:lnTo>
                    <a:pt x="2619" y="0"/>
                  </a:lnTo>
                  <a:lnTo>
                    <a:pt x="689" y="0"/>
                  </a:lnTo>
                  <a:lnTo>
                    <a:pt x="0" y="414"/>
                  </a:lnTo>
                  <a:lnTo>
                    <a:pt x="0" y="2346"/>
                  </a:lnTo>
                  <a:lnTo>
                    <a:pt x="2619"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1" name="Freeform 543">
              <a:extLst>
                <a:ext uri="{FF2B5EF4-FFF2-40B4-BE49-F238E27FC236}">
                  <a16:creationId xmlns:a16="http://schemas.microsoft.com/office/drawing/2014/main" id="{264B8818-8649-F5DC-AE15-3DC565FEAC9D}"/>
                </a:ext>
              </a:extLst>
            </p:cNvPr>
            <p:cNvSpPr/>
            <p:nvPr/>
          </p:nvSpPr>
          <p:spPr>
            <a:xfrm>
              <a:off x="5391191" y="3286566"/>
              <a:ext cx="20124" cy="30795"/>
            </a:xfrm>
            <a:custGeom>
              <a:avLst/>
              <a:gdLst>
                <a:gd name="connsiteX0" fmla="*/ 20125 w 20124"/>
                <a:gd name="connsiteY0" fmla="*/ 29118 h 30795"/>
                <a:gd name="connsiteX1" fmla="*/ 7719 w 20124"/>
                <a:gd name="connsiteY1" fmla="*/ 22494 h 30795"/>
                <a:gd name="connsiteX2" fmla="*/ 10063 w 20124"/>
                <a:gd name="connsiteY2" fmla="*/ 22080 h 30795"/>
                <a:gd name="connsiteX3" fmla="*/ 10063 w 20124"/>
                <a:gd name="connsiteY3" fmla="*/ 20148 h 30795"/>
                <a:gd name="connsiteX4" fmla="*/ 6341 w 20124"/>
                <a:gd name="connsiteY4" fmla="*/ 16422 h 30795"/>
                <a:gd name="connsiteX5" fmla="*/ 16679 w 20124"/>
                <a:gd name="connsiteY5" fmla="*/ 7176 h 30795"/>
                <a:gd name="connsiteX6" fmla="*/ 16679 w 20124"/>
                <a:gd name="connsiteY6" fmla="*/ 5658 h 30795"/>
                <a:gd name="connsiteX7" fmla="*/ 13922 w 20124"/>
                <a:gd name="connsiteY7" fmla="*/ 5658 h 30795"/>
                <a:gd name="connsiteX8" fmla="*/ 8408 w 20124"/>
                <a:gd name="connsiteY8" fmla="*/ 0 h 30795"/>
                <a:gd name="connsiteX9" fmla="*/ 5790 w 20124"/>
                <a:gd name="connsiteY9" fmla="*/ 0 h 30795"/>
                <a:gd name="connsiteX10" fmla="*/ 12130 w 20124"/>
                <a:gd name="connsiteY10" fmla="*/ 7314 h 30795"/>
                <a:gd name="connsiteX11" fmla="*/ 8822 w 20124"/>
                <a:gd name="connsiteY11" fmla="*/ 8694 h 30795"/>
                <a:gd name="connsiteX12" fmla="*/ 4549 w 20124"/>
                <a:gd name="connsiteY12" fmla="*/ 12006 h 30795"/>
                <a:gd name="connsiteX13" fmla="*/ 4962 w 20124"/>
                <a:gd name="connsiteY13" fmla="*/ 18354 h 30795"/>
                <a:gd name="connsiteX14" fmla="*/ 6479 w 20124"/>
                <a:gd name="connsiteY14" fmla="*/ 19872 h 30795"/>
                <a:gd name="connsiteX15" fmla="*/ 5652 w 20124"/>
                <a:gd name="connsiteY15" fmla="*/ 21804 h 30795"/>
                <a:gd name="connsiteX16" fmla="*/ 0 w 20124"/>
                <a:gd name="connsiteY16" fmla="*/ 23046 h 30795"/>
                <a:gd name="connsiteX17" fmla="*/ 13371 w 20124"/>
                <a:gd name="connsiteY17" fmla="*/ 30360 h 30795"/>
                <a:gd name="connsiteX18" fmla="*/ 19987 w 20124"/>
                <a:gd name="connsiteY18" fmla="*/ 29394 h 3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24" h="30795">
                  <a:moveTo>
                    <a:pt x="20125" y="29118"/>
                  </a:moveTo>
                  <a:lnTo>
                    <a:pt x="7719" y="22494"/>
                  </a:lnTo>
                  <a:lnTo>
                    <a:pt x="10063" y="22080"/>
                  </a:lnTo>
                  <a:lnTo>
                    <a:pt x="10063" y="20148"/>
                  </a:lnTo>
                  <a:lnTo>
                    <a:pt x="6341" y="16422"/>
                  </a:lnTo>
                  <a:cubicBezTo>
                    <a:pt x="3584" y="11868"/>
                    <a:pt x="16679" y="7176"/>
                    <a:pt x="16679" y="7176"/>
                  </a:cubicBezTo>
                  <a:lnTo>
                    <a:pt x="16679" y="5658"/>
                  </a:lnTo>
                  <a:lnTo>
                    <a:pt x="13922" y="5658"/>
                  </a:lnTo>
                  <a:lnTo>
                    <a:pt x="8408" y="0"/>
                  </a:lnTo>
                  <a:lnTo>
                    <a:pt x="5790" y="0"/>
                  </a:lnTo>
                  <a:lnTo>
                    <a:pt x="12130" y="7314"/>
                  </a:lnTo>
                  <a:lnTo>
                    <a:pt x="8822" y="8694"/>
                  </a:lnTo>
                  <a:lnTo>
                    <a:pt x="4549" y="12006"/>
                  </a:lnTo>
                  <a:lnTo>
                    <a:pt x="4962" y="18354"/>
                  </a:lnTo>
                  <a:lnTo>
                    <a:pt x="6479" y="19872"/>
                  </a:lnTo>
                  <a:lnTo>
                    <a:pt x="5652" y="21804"/>
                  </a:lnTo>
                  <a:lnTo>
                    <a:pt x="0" y="23046"/>
                  </a:lnTo>
                  <a:cubicBezTo>
                    <a:pt x="0" y="23046"/>
                    <a:pt x="10338" y="28980"/>
                    <a:pt x="13371" y="30360"/>
                  </a:cubicBezTo>
                  <a:cubicBezTo>
                    <a:pt x="16265" y="31740"/>
                    <a:pt x="19987" y="29394"/>
                    <a:pt x="19987" y="2939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2" name="Freeform 544">
              <a:extLst>
                <a:ext uri="{FF2B5EF4-FFF2-40B4-BE49-F238E27FC236}">
                  <a16:creationId xmlns:a16="http://schemas.microsoft.com/office/drawing/2014/main" id="{09687610-CD76-6179-E35A-467AB4B00641}"/>
                </a:ext>
              </a:extLst>
            </p:cNvPr>
            <p:cNvSpPr/>
            <p:nvPr/>
          </p:nvSpPr>
          <p:spPr>
            <a:xfrm>
              <a:off x="5374695" y="3336210"/>
              <a:ext cx="7398" cy="11491"/>
            </a:xfrm>
            <a:custGeom>
              <a:avLst/>
              <a:gdLst>
                <a:gd name="connsiteX0" fmla="*/ 7261 w 7398"/>
                <a:gd name="connsiteY0" fmla="*/ 11491 h 11491"/>
                <a:gd name="connsiteX1" fmla="*/ 3401 w 7398"/>
                <a:gd name="connsiteY1" fmla="*/ 37 h 11491"/>
                <a:gd name="connsiteX2" fmla="*/ 93 w 7398"/>
                <a:gd name="connsiteY2" fmla="*/ 8455 h 11491"/>
                <a:gd name="connsiteX3" fmla="*/ 7399 w 7398"/>
                <a:gd name="connsiteY3" fmla="*/ 11353 h 11491"/>
              </a:gdLst>
              <a:ahLst/>
              <a:cxnLst>
                <a:cxn ang="0">
                  <a:pos x="connsiteX0" y="connsiteY0"/>
                </a:cxn>
                <a:cxn ang="0">
                  <a:pos x="connsiteX1" y="connsiteY1"/>
                </a:cxn>
                <a:cxn ang="0">
                  <a:pos x="connsiteX2" y="connsiteY2"/>
                </a:cxn>
                <a:cxn ang="0">
                  <a:pos x="connsiteX3" y="connsiteY3"/>
                </a:cxn>
              </a:cxnLst>
              <a:rect l="l" t="t" r="r" b="b"/>
              <a:pathLst>
                <a:path w="7398" h="11491">
                  <a:moveTo>
                    <a:pt x="7261" y="11491"/>
                  </a:moveTo>
                  <a:cubicBezTo>
                    <a:pt x="7261" y="11491"/>
                    <a:pt x="7675" y="727"/>
                    <a:pt x="3401" y="37"/>
                  </a:cubicBezTo>
                  <a:cubicBezTo>
                    <a:pt x="-872" y="-653"/>
                    <a:pt x="93" y="8455"/>
                    <a:pt x="93" y="8455"/>
                  </a:cubicBezTo>
                  <a:lnTo>
                    <a:pt x="7399" y="1135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3" name="Freeform 545">
              <a:extLst>
                <a:ext uri="{FF2B5EF4-FFF2-40B4-BE49-F238E27FC236}">
                  <a16:creationId xmlns:a16="http://schemas.microsoft.com/office/drawing/2014/main" id="{F5C5BE05-5C74-B68C-4DBE-4F3B351FA15D}"/>
                </a:ext>
              </a:extLst>
            </p:cNvPr>
            <p:cNvSpPr/>
            <p:nvPr/>
          </p:nvSpPr>
          <p:spPr>
            <a:xfrm>
              <a:off x="5419035" y="3298710"/>
              <a:ext cx="4686" cy="2622"/>
            </a:xfrm>
            <a:custGeom>
              <a:avLst/>
              <a:gdLst>
                <a:gd name="connsiteX0" fmla="*/ 4687 w 4686"/>
                <a:gd name="connsiteY0" fmla="*/ 2622 h 2622"/>
                <a:gd name="connsiteX1" fmla="*/ 4687 w 4686"/>
                <a:gd name="connsiteY1" fmla="*/ 0 h 2622"/>
                <a:gd name="connsiteX2" fmla="*/ 0 w 4686"/>
                <a:gd name="connsiteY2" fmla="*/ 0 h 2622"/>
                <a:gd name="connsiteX3" fmla="*/ 1378 w 4686"/>
                <a:gd name="connsiteY3" fmla="*/ 2622 h 2622"/>
                <a:gd name="connsiteX4" fmla="*/ 4687 w 4686"/>
                <a:gd name="connsiteY4" fmla="*/ 2622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2622">
                  <a:moveTo>
                    <a:pt x="4687" y="2622"/>
                  </a:moveTo>
                  <a:lnTo>
                    <a:pt x="4687" y="0"/>
                  </a:lnTo>
                  <a:lnTo>
                    <a:pt x="0" y="0"/>
                  </a:lnTo>
                  <a:lnTo>
                    <a:pt x="1378" y="2622"/>
                  </a:lnTo>
                  <a:lnTo>
                    <a:pt x="4687" y="26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4" name="Freeform 546">
              <a:extLst>
                <a:ext uri="{FF2B5EF4-FFF2-40B4-BE49-F238E27FC236}">
                  <a16:creationId xmlns:a16="http://schemas.microsoft.com/office/drawing/2014/main" id="{6264DD18-3DD7-246D-117A-97741FB69DFD}"/>
                </a:ext>
              </a:extLst>
            </p:cNvPr>
            <p:cNvSpPr/>
            <p:nvPr/>
          </p:nvSpPr>
          <p:spPr>
            <a:xfrm>
              <a:off x="3650805" y="2795556"/>
              <a:ext cx="11027" cy="4622"/>
            </a:xfrm>
            <a:custGeom>
              <a:avLst/>
              <a:gdLst>
                <a:gd name="connsiteX0" fmla="*/ 2206 w 11027"/>
                <a:gd name="connsiteY0" fmla="*/ 0 h 4622"/>
                <a:gd name="connsiteX1" fmla="*/ 0 w 11027"/>
                <a:gd name="connsiteY1" fmla="*/ 2208 h 4622"/>
                <a:gd name="connsiteX2" fmla="*/ 1930 w 11027"/>
                <a:gd name="connsiteY2" fmla="*/ 4416 h 4622"/>
                <a:gd name="connsiteX3" fmla="*/ 7168 w 11027"/>
                <a:gd name="connsiteY3" fmla="*/ 4416 h 4622"/>
                <a:gd name="connsiteX4" fmla="*/ 11027 w 11027"/>
                <a:gd name="connsiteY4" fmla="*/ 3312 h 4622"/>
                <a:gd name="connsiteX5" fmla="*/ 5376 w 11027"/>
                <a:gd name="connsiteY5" fmla="*/ 1242 h 4622"/>
                <a:gd name="connsiteX6" fmla="*/ 1930 w 11027"/>
                <a:gd name="connsiteY6" fmla="*/ 0 h 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27" h="4622">
                  <a:moveTo>
                    <a:pt x="2206" y="0"/>
                  </a:moveTo>
                  <a:lnTo>
                    <a:pt x="0" y="2208"/>
                  </a:lnTo>
                  <a:lnTo>
                    <a:pt x="1930" y="4416"/>
                  </a:lnTo>
                  <a:cubicBezTo>
                    <a:pt x="1930" y="4416"/>
                    <a:pt x="6479" y="3588"/>
                    <a:pt x="7168" y="4416"/>
                  </a:cubicBezTo>
                  <a:cubicBezTo>
                    <a:pt x="7995" y="5244"/>
                    <a:pt x="11027" y="3312"/>
                    <a:pt x="11027" y="3312"/>
                  </a:cubicBezTo>
                  <a:lnTo>
                    <a:pt x="5376" y="1242"/>
                  </a:lnTo>
                  <a:lnTo>
                    <a:pt x="193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5" name="Freeform 547">
              <a:extLst>
                <a:ext uri="{FF2B5EF4-FFF2-40B4-BE49-F238E27FC236}">
                  <a16:creationId xmlns:a16="http://schemas.microsoft.com/office/drawing/2014/main" id="{2945A254-BB55-427B-FF30-CB497C49BAE5}"/>
                </a:ext>
              </a:extLst>
            </p:cNvPr>
            <p:cNvSpPr/>
            <p:nvPr/>
          </p:nvSpPr>
          <p:spPr>
            <a:xfrm>
              <a:off x="3379533" y="2840545"/>
              <a:ext cx="6478" cy="3174"/>
            </a:xfrm>
            <a:custGeom>
              <a:avLst/>
              <a:gdLst>
                <a:gd name="connsiteX0" fmla="*/ 3584 w 6478"/>
                <a:gd name="connsiteY0" fmla="*/ 1380 h 3174"/>
                <a:gd name="connsiteX1" fmla="*/ 2205 w 6478"/>
                <a:gd name="connsiteY1" fmla="*/ 0 h 3174"/>
                <a:gd name="connsiteX2" fmla="*/ 0 w 6478"/>
                <a:gd name="connsiteY2" fmla="*/ 0 h 3174"/>
                <a:gd name="connsiteX3" fmla="*/ 2205 w 6478"/>
                <a:gd name="connsiteY3" fmla="*/ 3174 h 3174"/>
                <a:gd name="connsiteX4" fmla="*/ 3584 w 6478"/>
                <a:gd name="connsiteY4" fmla="*/ 3174 h 3174"/>
                <a:gd name="connsiteX5" fmla="*/ 6479 w 6478"/>
                <a:gd name="connsiteY5" fmla="*/ 690 h 3174"/>
                <a:gd name="connsiteX6" fmla="*/ 4549 w 6478"/>
                <a:gd name="connsiteY6" fmla="*/ 0 h 3174"/>
                <a:gd name="connsiteX7" fmla="*/ 3584 w 6478"/>
                <a:gd name="connsiteY7" fmla="*/ 1380 h 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78" h="3174">
                  <a:moveTo>
                    <a:pt x="3584" y="1380"/>
                  </a:moveTo>
                  <a:lnTo>
                    <a:pt x="2205" y="0"/>
                  </a:lnTo>
                  <a:lnTo>
                    <a:pt x="0" y="0"/>
                  </a:lnTo>
                  <a:lnTo>
                    <a:pt x="2205" y="3174"/>
                  </a:lnTo>
                  <a:lnTo>
                    <a:pt x="3584" y="3174"/>
                  </a:lnTo>
                  <a:lnTo>
                    <a:pt x="6479" y="690"/>
                  </a:lnTo>
                  <a:lnTo>
                    <a:pt x="4549" y="0"/>
                  </a:lnTo>
                  <a:lnTo>
                    <a:pt x="3584"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6" name="Freeform 548">
              <a:extLst>
                <a:ext uri="{FF2B5EF4-FFF2-40B4-BE49-F238E27FC236}">
                  <a16:creationId xmlns:a16="http://schemas.microsoft.com/office/drawing/2014/main" id="{1FAE2624-BDFE-BE8E-6939-56CC80858435}"/>
                </a:ext>
              </a:extLst>
            </p:cNvPr>
            <p:cNvSpPr/>
            <p:nvPr/>
          </p:nvSpPr>
          <p:spPr>
            <a:xfrm>
              <a:off x="3692157" y="2845789"/>
              <a:ext cx="2067" cy="7728"/>
            </a:xfrm>
            <a:custGeom>
              <a:avLst/>
              <a:gdLst>
                <a:gd name="connsiteX0" fmla="*/ 0 w 2067"/>
                <a:gd name="connsiteY0" fmla="*/ 7728 h 7728"/>
                <a:gd name="connsiteX1" fmla="*/ 2068 w 2067"/>
                <a:gd name="connsiteY1" fmla="*/ 4554 h 7728"/>
                <a:gd name="connsiteX2" fmla="*/ 2068 w 2067"/>
                <a:gd name="connsiteY2" fmla="*/ 0 h 7728"/>
                <a:gd name="connsiteX3" fmla="*/ 0 w 2067"/>
                <a:gd name="connsiteY3" fmla="*/ 3036 h 7728"/>
                <a:gd name="connsiteX4" fmla="*/ 0 w 2067"/>
                <a:gd name="connsiteY4" fmla="*/ 7728 h 7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 h="7728">
                  <a:moveTo>
                    <a:pt x="0" y="7728"/>
                  </a:moveTo>
                  <a:lnTo>
                    <a:pt x="2068" y="4554"/>
                  </a:lnTo>
                  <a:lnTo>
                    <a:pt x="2068" y="0"/>
                  </a:lnTo>
                  <a:lnTo>
                    <a:pt x="0" y="3036"/>
                  </a:lnTo>
                  <a:lnTo>
                    <a:pt x="0" y="77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7" name="Freeform 549">
              <a:extLst>
                <a:ext uri="{FF2B5EF4-FFF2-40B4-BE49-F238E27FC236}">
                  <a16:creationId xmlns:a16="http://schemas.microsoft.com/office/drawing/2014/main" id="{B3FF3438-C9BC-F6D6-89DD-4D2F26F24EB5}"/>
                </a:ext>
              </a:extLst>
            </p:cNvPr>
            <p:cNvSpPr/>
            <p:nvPr/>
          </p:nvSpPr>
          <p:spPr>
            <a:xfrm>
              <a:off x="3359684" y="2824398"/>
              <a:ext cx="5375" cy="2622"/>
            </a:xfrm>
            <a:custGeom>
              <a:avLst/>
              <a:gdLst>
                <a:gd name="connsiteX0" fmla="*/ 0 w 5375"/>
                <a:gd name="connsiteY0" fmla="*/ 0 h 2622"/>
                <a:gd name="connsiteX1" fmla="*/ 2757 w 5375"/>
                <a:gd name="connsiteY1" fmla="*/ 2622 h 2622"/>
                <a:gd name="connsiteX2" fmla="*/ 5376 w 5375"/>
                <a:gd name="connsiteY2" fmla="*/ 2622 h 2622"/>
                <a:gd name="connsiteX3" fmla="*/ 2343 w 5375"/>
                <a:gd name="connsiteY3" fmla="*/ 0 h 2622"/>
                <a:gd name="connsiteX4" fmla="*/ 0 w 5375"/>
                <a:gd name="connsiteY4" fmla="*/ 0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 h="2622">
                  <a:moveTo>
                    <a:pt x="0" y="0"/>
                  </a:moveTo>
                  <a:lnTo>
                    <a:pt x="2757" y="2622"/>
                  </a:lnTo>
                  <a:lnTo>
                    <a:pt x="5376" y="2622"/>
                  </a:lnTo>
                  <a:lnTo>
                    <a:pt x="2343"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8" name="Freeform 550">
              <a:extLst>
                <a:ext uri="{FF2B5EF4-FFF2-40B4-BE49-F238E27FC236}">
                  <a16:creationId xmlns:a16="http://schemas.microsoft.com/office/drawing/2014/main" id="{BFABF03A-B8F1-CCAA-2291-640FE762751B}"/>
                </a:ext>
              </a:extLst>
            </p:cNvPr>
            <p:cNvSpPr/>
            <p:nvPr/>
          </p:nvSpPr>
          <p:spPr>
            <a:xfrm>
              <a:off x="3394833" y="2838337"/>
              <a:ext cx="4135" cy="5382"/>
            </a:xfrm>
            <a:custGeom>
              <a:avLst/>
              <a:gdLst>
                <a:gd name="connsiteX0" fmla="*/ 0 w 4135"/>
                <a:gd name="connsiteY0" fmla="*/ 1242 h 5382"/>
                <a:gd name="connsiteX1" fmla="*/ 0 w 4135"/>
                <a:gd name="connsiteY1" fmla="*/ 2622 h 5382"/>
                <a:gd name="connsiteX2" fmla="*/ 1241 w 4135"/>
                <a:gd name="connsiteY2" fmla="*/ 5382 h 5382"/>
                <a:gd name="connsiteX3" fmla="*/ 4135 w 4135"/>
                <a:gd name="connsiteY3" fmla="*/ 5382 h 5382"/>
                <a:gd name="connsiteX4" fmla="*/ 2757 w 4135"/>
                <a:gd name="connsiteY4" fmla="*/ 0 h 5382"/>
                <a:gd name="connsiteX5" fmla="*/ 0 w 4135"/>
                <a:gd name="connsiteY5" fmla="*/ 1242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5382">
                  <a:moveTo>
                    <a:pt x="0" y="1242"/>
                  </a:moveTo>
                  <a:lnTo>
                    <a:pt x="0" y="2622"/>
                  </a:lnTo>
                  <a:lnTo>
                    <a:pt x="1241" y="5382"/>
                  </a:lnTo>
                  <a:lnTo>
                    <a:pt x="4135" y="5382"/>
                  </a:lnTo>
                  <a:lnTo>
                    <a:pt x="2757" y="0"/>
                  </a:lnTo>
                  <a:lnTo>
                    <a:pt x="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49" name="Freeform 551">
              <a:extLst>
                <a:ext uri="{FF2B5EF4-FFF2-40B4-BE49-F238E27FC236}">
                  <a16:creationId xmlns:a16="http://schemas.microsoft.com/office/drawing/2014/main" id="{AA88AF3A-AA9D-E3BC-F008-1CDA641E5BBF}"/>
                </a:ext>
              </a:extLst>
            </p:cNvPr>
            <p:cNvSpPr/>
            <p:nvPr/>
          </p:nvSpPr>
          <p:spPr>
            <a:xfrm>
              <a:off x="3365473" y="2850757"/>
              <a:ext cx="19159" cy="5934"/>
            </a:xfrm>
            <a:custGeom>
              <a:avLst/>
              <a:gdLst>
                <a:gd name="connsiteX0" fmla="*/ 14060 w 19159"/>
                <a:gd name="connsiteY0" fmla="*/ 2898 h 5934"/>
                <a:gd name="connsiteX1" fmla="*/ 9511 w 19159"/>
                <a:gd name="connsiteY1" fmla="*/ 1794 h 5934"/>
                <a:gd name="connsiteX2" fmla="*/ 4273 w 19159"/>
                <a:gd name="connsiteY2" fmla="*/ 1518 h 5934"/>
                <a:gd name="connsiteX3" fmla="*/ 4273 w 19159"/>
                <a:gd name="connsiteY3" fmla="*/ 0 h 5934"/>
                <a:gd name="connsiteX4" fmla="*/ 0 w 19159"/>
                <a:gd name="connsiteY4" fmla="*/ 0 h 5934"/>
                <a:gd name="connsiteX5" fmla="*/ 0 w 19159"/>
                <a:gd name="connsiteY5" fmla="*/ 2760 h 5934"/>
                <a:gd name="connsiteX6" fmla="*/ 4273 w 19159"/>
                <a:gd name="connsiteY6" fmla="*/ 3450 h 5934"/>
                <a:gd name="connsiteX7" fmla="*/ 5100 w 19159"/>
                <a:gd name="connsiteY7" fmla="*/ 4692 h 5934"/>
                <a:gd name="connsiteX8" fmla="*/ 7995 w 19159"/>
                <a:gd name="connsiteY8" fmla="*/ 3450 h 5934"/>
                <a:gd name="connsiteX9" fmla="*/ 12544 w 19159"/>
                <a:gd name="connsiteY9" fmla="*/ 3450 h 5934"/>
                <a:gd name="connsiteX10" fmla="*/ 13922 w 19159"/>
                <a:gd name="connsiteY10" fmla="*/ 5934 h 5934"/>
                <a:gd name="connsiteX11" fmla="*/ 19160 w 19159"/>
                <a:gd name="connsiteY11" fmla="*/ 0 h 5934"/>
                <a:gd name="connsiteX12" fmla="*/ 15852 w 19159"/>
                <a:gd name="connsiteY12" fmla="*/ 0 h 5934"/>
                <a:gd name="connsiteX13" fmla="*/ 14060 w 19159"/>
                <a:gd name="connsiteY13" fmla="*/ 2898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59" h="5934">
                  <a:moveTo>
                    <a:pt x="14060" y="2898"/>
                  </a:moveTo>
                  <a:lnTo>
                    <a:pt x="9511" y="1794"/>
                  </a:lnTo>
                  <a:lnTo>
                    <a:pt x="4273" y="1518"/>
                  </a:lnTo>
                  <a:lnTo>
                    <a:pt x="4273" y="0"/>
                  </a:lnTo>
                  <a:lnTo>
                    <a:pt x="0" y="0"/>
                  </a:lnTo>
                  <a:lnTo>
                    <a:pt x="0" y="2760"/>
                  </a:lnTo>
                  <a:lnTo>
                    <a:pt x="4273" y="3450"/>
                  </a:lnTo>
                  <a:lnTo>
                    <a:pt x="5100" y="4692"/>
                  </a:lnTo>
                  <a:lnTo>
                    <a:pt x="7995" y="3450"/>
                  </a:lnTo>
                  <a:lnTo>
                    <a:pt x="12544" y="3450"/>
                  </a:lnTo>
                  <a:lnTo>
                    <a:pt x="13922" y="5934"/>
                  </a:lnTo>
                  <a:lnTo>
                    <a:pt x="19160" y="0"/>
                  </a:lnTo>
                  <a:lnTo>
                    <a:pt x="15852" y="0"/>
                  </a:lnTo>
                  <a:lnTo>
                    <a:pt x="14060" y="28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0" name="Freeform 552">
              <a:extLst>
                <a:ext uri="{FF2B5EF4-FFF2-40B4-BE49-F238E27FC236}">
                  <a16:creationId xmlns:a16="http://schemas.microsoft.com/office/drawing/2014/main" id="{8091CD98-4A4F-4018-B648-52FFF8984089}"/>
                </a:ext>
              </a:extLst>
            </p:cNvPr>
            <p:cNvSpPr/>
            <p:nvPr/>
          </p:nvSpPr>
          <p:spPr>
            <a:xfrm>
              <a:off x="3368230" y="2856829"/>
              <a:ext cx="4410" cy="2760"/>
            </a:xfrm>
            <a:custGeom>
              <a:avLst/>
              <a:gdLst>
                <a:gd name="connsiteX0" fmla="*/ 0 w 4410"/>
                <a:gd name="connsiteY0" fmla="*/ 966 h 2760"/>
                <a:gd name="connsiteX1" fmla="*/ 2343 w 4410"/>
                <a:gd name="connsiteY1" fmla="*/ 2760 h 2760"/>
                <a:gd name="connsiteX2" fmla="*/ 4411 w 4410"/>
                <a:gd name="connsiteY2" fmla="*/ 966 h 2760"/>
                <a:gd name="connsiteX3" fmla="*/ 2206 w 4410"/>
                <a:gd name="connsiteY3" fmla="*/ 0 h 2760"/>
                <a:gd name="connsiteX4" fmla="*/ 0 w 4410"/>
                <a:gd name="connsiteY4" fmla="*/ 966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2760">
                  <a:moveTo>
                    <a:pt x="0" y="966"/>
                  </a:moveTo>
                  <a:lnTo>
                    <a:pt x="2343" y="2760"/>
                  </a:lnTo>
                  <a:lnTo>
                    <a:pt x="4411" y="966"/>
                  </a:lnTo>
                  <a:lnTo>
                    <a:pt x="2206" y="0"/>
                  </a:lnTo>
                  <a:lnTo>
                    <a:pt x="0" y="9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1" name="Freeform 553">
              <a:extLst>
                <a:ext uri="{FF2B5EF4-FFF2-40B4-BE49-F238E27FC236}">
                  <a16:creationId xmlns:a16="http://schemas.microsoft.com/office/drawing/2014/main" id="{437D8529-E592-7F9C-59F3-712E32934CA7}"/>
                </a:ext>
              </a:extLst>
            </p:cNvPr>
            <p:cNvSpPr/>
            <p:nvPr/>
          </p:nvSpPr>
          <p:spPr>
            <a:xfrm>
              <a:off x="3699187" y="2979236"/>
              <a:ext cx="4135" cy="5658"/>
            </a:xfrm>
            <a:custGeom>
              <a:avLst/>
              <a:gdLst>
                <a:gd name="connsiteX0" fmla="*/ 0 w 4135"/>
                <a:gd name="connsiteY0" fmla="*/ 2760 h 5658"/>
                <a:gd name="connsiteX1" fmla="*/ 4135 w 4135"/>
                <a:gd name="connsiteY1" fmla="*/ 5658 h 5658"/>
                <a:gd name="connsiteX2" fmla="*/ 4135 w 4135"/>
                <a:gd name="connsiteY2" fmla="*/ 0 h 5658"/>
                <a:gd name="connsiteX3" fmla="*/ 2343 w 4135"/>
                <a:gd name="connsiteY3" fmla="*/ 2760 h 5658"/>
                <a:gd name="connsiteX4" fmla="*/ 0 w 4135"/>
                <a:gd name="connsiteY4" fmla="*/ 2760 h 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5658">
                  <a:moveTo>
                    <a:pt x="0" y="2760"/>
                  </a:moveTo>
                  <a:lnTo>
                    <a:pt x="4135" y="5658"/>
                  </a:lnTo>
                  <a:lnTo>
                    <a:pt x="4135" y="0"/>
                  </a:lnTo>
                  <a:lnTo>
                    <a:pt x="2343" y="2760"/>
                  </a:ln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2" name="Freeform 554">
              <a:extLst>
                <a:ext uri="{FF2B5EF4-FFF2-40B4-BE49-F238E27FC236}">
                  <a16:creationId xmlns:a16="http://schemas.microsoft.com/office/drawing/2014/main" id="{D2C4134F-5CBA-D829-2AFF-17C4A25F9DA7}"/>
                </a:ext>
              </a:extLst>
            </p:cNvPr>
            <p:cNvSpPr/>
            <p:nvPr/>
          </p:nvSpPr>
          <p:spPr>
            <a:xfrm>
              <a:off x="3359546" y="2801490"/>
              <a:ext cx="5513" cy="8004"/>
            </a:xfrm>
            <a:custGeom>
              <a:avLst/>
              <a:gdLst>
                <a:gd name="connsiteX0" fmla="*/ 3308 w 5513"/>
                <a:gd name="connsiteY0" fmla="*/ 0 h 8004"/>
                <a:gd name="connsiteX1" fmla="*/ 1792 w 5513"/>
                <a:gd name="connsiteY1" fmla="*/ 0 h 8004"/>
                <a:gd name="connsiteX2" fmla="*/ 0 w 5513"/>
                <a:gd name="connsiteY2" fmla="*/ 3036 h 8004"/>
                <a:gd name="connsiteX3" fmla="*/ 0 w 5513"/>
                <a:gd name="connsiteY3" fmla="*/ 4002 h 8004"/>
                <a:gd name="connsiteX4" fmla="*/ 0 w 5513"/>
                <a:gd name="connsiteY4" fmla="*/ 5244 h 8004"/>
                <a:gd name="connsiteX5" fmla="*/ 1792 w 5513"/>
                <a:gd name="connsiteY5" fmla="*/ 4830 h 8004"/>
                <a:gd name="connsiteX6" fmla="*/ 3584 w 5513"/>
                <a:gd name="connsiteY6" fmla="*/ 8004 h 8004"/>
                <a:gd name="connsiteX7" fmla="*/ 5514 w 5513"/>
                <a:gd name="connsiteY7" fmla="*/ 5106 h 8004"/>
                <a:gd name="connsiteX8" fmla="*/ 2481 w 5513"/>
                <a:gd name="connsiteY8" fmla="*/ 3312 h 8004"/>
                <a:gd name="connsiteX9" fmla="*/ 3308 w 5513"/>
                <a:gd name="connsiteY9" fmla="*/ 0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3" h="8004">
                  <a:moveTo>
                    <a:pt x="3308" y="0"/>
                  </a:moveTo>
                  <a:lnTo>
                    <a:pt x="1792" y="0"/>
                  </a:lnTo>
                  <a:lnTo>
                    <a:pt x="0" y="3036"/>
                  </a:lnTo>
                  <a:lnTo>
                    <a:pt x="0" y="4002"/>
                  </a:lnTo>
                  <a:lnTo>
                    <a:pt x="0" y="5244"/>
                  </a:lnTo>
                  <a:lnTo>
                    <a:pt x="1792" y="4830"/>
                  </a:lnTo>
                  <a:lnTo>
                    <a:pt x="3584" y="8004"/>
                  </a:lnTo>
                  <a:lnTo>
                    <a:pt x="5514" y="5106"/>
                  </a:lnTo>
                  <a:lnTo>
                    <a:pt x="2481" y="3312"/>
                  </a:lnTo>
                  <a:lnTo>
                    <a:pt x="330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3" name="Freeform 555">
              <a:extLst>
                <a:ext uri="{FF2B5EF4-FFF2-40B4-BE49-F238E27FC236}">
                  <a16:creationId xmlns:a16="http://schemas.microsoft.com/office/drawing/2014/main" id="{77F2DD1A-1A25-7F58-3058-2E09AF37C3B2}"/>
                </a:ext>
              </a:extLst>
            </p:cNvPr>
            <p:cNvSpPr/>
            <p:nvPr/>
          </p:nvSpPr>
          <p:spPr>
            <a:xfrm>
              <a:off x="3654802" y="2811840"/>
              <a:ext cx="3308" cy="5106"/>
            </a:xfrm>
            <a:custGeom>
              <a:avLst/>
              <a:gdLst>
                <a:gd name="connsiteX0" fmla="*/ 0 w 3308"/>
                <a:gd name="connsiteY0" fmla="*/ 2760 h 5106"/>
                <a:gd name="connsiteX1" fmla="*/ 1516 w 3308"/>
                <a:gd name="connsiteY1" fmla="*/ 5106 h 5106"/>
                <a:gd name="connsiteX2" fmla="*/ 3308 w 3308"/>
                <a:gd name="connsiteY2" fmla="*/ 3864 h 5106"/>
                <a:gd name="connsiteX3" fmla="*/ 1654 w 3308"/>
                <a:gd name="connsiteY3" fmla="*/ 0 h 5106"/>
                <a:gd name="connsiteX4" fmla="*/ 0 w 3308"/>
                <a:gd name="connsiteY4" fmla="*/ 2760 h 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5106">
                  <a:moveTo>
                    <a:pt x="0" y="2760"/>
                  </a:moveTo>
                  <a:lnTo>
                    <a:pt x="1516" y="5106"/>
                  </a:lnTo>
                  <a:lnTo>
                    <a:pt x="3308" y="3864"/>
                  </a:lnTo>
                  <a:lnTo>
                    <a:pt x="1654" y="0"/>
                  </a:ln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4" name="Freeform 556">
              <a:extLst>
                <a:ext uri="{FF2B5EF4-FFF2-40B4-BE49-F238E27FC236}">
                  <a16:creationId xmlns:a16="http://schemas.microsoft.com/office/drawing/2014/main" id="{D23A1C86-B570-BD3A-50D6-DE7253CF5515}"/>
                </a:ext>
              </a:extLst>
            </p:cNvPr>
            <p:cNvSpPr/>
            <p:nvPr/>
          </p:nvSpPr>
          <p:spPr>
            <a:xfrm>
              <a:off x="3690917" y="2976200"/>
              <a:ext cx="4273" cy="5934"/>
            </a:xfrm>
            <a:custGeom>
              <a:avLst/>
              <a:gdLst>
                <a:gd name="connsiteX0" fmla="*/ 0 w 4273"/>
                <a:gd name="connsiteY0" fmla="*/ 0 h 5934"/>
                <a:gd name="connsiteX1" fmla="*/ 1241 w 4273"/>
                <a:gd name="connsiteY1" fmla="*/ 3036 h 5934"/>
                <a:gd name="connsiteX2" fmla="*/ 3308 w 4273"/>
                <a:gd name="connsiteY2" fmla="*/ 5934 h 5934"/>
                <a:gd name="connsiteX3" fmla="*/ 4273 w 4273"/>
                <a:gd name="connsiteY3" fmla="*/ 2346 h 5934"/>
                <a:gd name="connsiteX4" fmla="*/ 2343 w 4273"/>
                <a:gd name="connsiteY4" fmla="*/ 0 h 5934"/>
                <a:gd name="connsiteX5" fmla="*/ 0 w 4273"/>
                <a:gd name="connsiteY5" fmla="*/ 0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3" h="5934">
                  <a:moveTo>
                    <a:pt x="0" y="0"/>
                  </a:moveTo>
                  <a:lnTo>
                    <a:pt x="1241" y="3036"/>
                  </a:lnTo>
                  <a:lnTo>
                    <a:pt x="3308" y="5934"/>
                  </a:lnTo>
                  <a:lnTo>
                    <a:pt x="4273" y="2346"/>
                  </a:lnTo>
                  <a:lnTo>
                    <a:pt x="2343"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5" name="Freeform 557">
              <a:extLst>
                <a:ext uri="{FF2B5EF4-FFF2-40B4-BE49-F238E27FC236}">
                  <a16:creationId xmlns:a16="http://schemas.microsoft.com/office/drawing/2014/main" id="{FAB77DC8-E9F1-7D8C-E2CE-1054E7A34E52}"/>
                </a:ext>
              </a:extLst>
            </p:cNvPr>
            <p:cNvSpPr/>
            <p:nvPr/>
          </p:nvSpPr>
          <p:spPr>
            <a:xfrm>
              <a:off x="3633437" y="2811288"/>
              <a:ext cx="15438" cy="5658"/>
            </a:xfrm>
            <a:custGeom>
              <a:avLst/>
              <a:gdLst>
                <a:gd name="connsiteX0" fmla="*/ 11027 w 15438"/>
                <a:gd name="connsiteY0" fmla="*/ 1518 h 5658"/>
                <a:gd name="connsiteX1" fmla="*/ 7719 w 15438"/>
                <a:gd name="connsiteY1" fmla="*/ 2346 h 5658"/>
                <a:gd name="connsiteX2" fmla="*/ 5514 w 15438"/>
                <a:gd name="connsiteY2" fmla="*/ 0 h 5658"/>
                <a:gd name="connsiteX3" fmla="*/ 4135 w 15438"/>
                <a:gd name="connsiteY3" fmla="*/ 2760 h 5658"/>
                <a:gd name="connsiteX4" fmla="*/ 0 w 15438"/>
                <a:gd name="connsiteY4" fmla="*/ 1518 h 5658"/>
                <a:gd name="connsiteX5" fmla="*/ 1792 w 15438"/>
                <a:gd name="connsiteY5" fmla="*/ 3036 h 5658"/>
                <a:gd name="connsiteX6" fmla="*/ 6478 w 15438"/>
                <a:gd name="connsiteY6" fmla="*/ 3036 h 5658"/>
                <a:gd name="connsiteX7" fmla="*/ 7443 w 15438"/>
                <a:gd name="connsiteY7" fmla="*/ 5658 h 5658"/>
                <a:gd name="connsiteX8" fmla="*/ 8822 w 15438"/>
                <a:gd name="connsiteY8" fmla="*/ 5658 h 5658"/>
                <a:gd name="connsiteX9" fmla="*/ 9649 w 15438"/>
                <a:gd name="connsiteY9" fmla="*/ 3588 h 5658"/>
                <a:gd name="connsiteX10" fmla="*/ 12130 w 15438"/>
                <a:gd name="connsiteY10" fmla="*/ 5658 h 5658"/>
                <a:gd name="connsiteX11" fmla="*/ 15438 w 15438"/>
                <a:gd name="connsiteY11" fmla="*/ 5658 h 5658"/>
                <a:gd name="connsiteX12" fmla="*/ 14473 w 15438"/>
                <a:gd name="connsiteY12" fmla="*/ 3588 h 5658"/>
                <a:gd name="connsiteX13" fmla="*/ 11027 w 15438"/>
                <a:gd name="connsiteY13" fmla="*/ 151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438" h="5658">
                  <a:moveTo>
                    <a:pt x="11027" y="1518"/>
                  </a:moveTo>
                  <a:lnTo>
                    <a:pt x="7719" y="2346"/>
                  </a:lnTo>
                  <a:lnTo>
                    <a:pt x="5514" y="0"/>
                  </a:lnTo>
                  <a:lnTo>
                    <a:pt x="4135" y="2760"/>
                  </a:lnTo>
                  <a:lnTo>
                    <a:pt x="0" y="1518"/>
                  </a:lnTo>
                  <a:lnTo>
                    <a:pt x="1792" y="3036"/>
                  </a:lnTo>
                  <a:lnTo>
                    <a:pt x="6478" y="3036"/>
                  </a:lnTo>
                  <a:lnTo>
                    <a:pt x="7443" y="5658"/>
                  </a:lnTo>
                  <a:lnTo>
                    <a:pt x="8822" y="5658"/>
                  </a:lnTo>
                  <a:lnTo>
                    <a:pt x="9649" y="3588"/>
                  </a:lnTo>
                  <a:lnTo>
                    <a:pt x="12130" y="5658"/>
                  </a:lnTo>
                  <a:lnTo>
                    <a:pt x="15438" y="5658"/>
                  </a:lnTo>
                  <a:lnTo>
                    <a:pt x="14473" y="3588"/>
                  </a:lnTo>
                  <a:lnTo>
                    <a:pt x="11027" y="15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6" name="Freeform 558">
              <a:extLst>
                <a:ext uri="{FF2B5EF4-FFF2-40B4-BE49-F238E27FC236}">
                  <a16:creationId xmlns:a16="http://schemas.microsoft.com/office/drawing/2014/main" id="{B36DFEF6-28A9-0067-A554-42813D924147}"/>
                </a:ext>
              </a:extLst>
            </p:cNvPr>
            <p:cNvSpPr/>
            <p:nvPr/>
          </p:nvSpPr>
          <p:spPr>
            <a:xfrm>
              <a:off x="3572787" y="2793529"/>
              <a:ext cx="22529" cy="12101"/>
            </a:xfrm>
            <a:custGeom>
              <a:avLst/>
              <a:gdLst>
                <a:gd name="connsiteX0" fmla="*/ 21365 w 22529"/>
                <a:gd name="connsiteY0" fmla="*/ 233 h 12101"/>
                <a:gd name="connsiteX1" fmla="*/ 14749 w 22529"/>
                <a:gd name="connsiteY1" fmla="*/ 1613 h 12101"/>
                <a:gd name="connsiteX2" fmla="*/ 13922 w 22529"/>
                <a:gd name="connsiteY2" fmla="*/ 2579 h 12101"/>
                <a:gd name="connsiteX3" fmla="*/ 12130 w 22529"/>
                <a:gd name="connsiteY3" fmla="*/ 2579 h 12101"/>
                <a:gd name="connsiteX4" fmla="*/ 8133 w 22529"/>
                <a:gd name="connsiteY4" fmla="*/ 4097 h 12101"/>
                <a:gd name="connsiteX5" fmla="*/ 5100 w 22529"/>
                <a:gd name="connsiteY5" fmla="*/ 6581 h 12101"/>
                <a:gd name="connsiteX6" fmla="*/ 0 w 22529"/>
                <a:gd name="connsiteY6" fmla="*/ 8651 h 12101"/>
                <a:gd name="connsiteX7" fmla="*/ 0 w 22529"/>
                <a:gd name="connsiteY7" fmla="*/ 10583 h 12101"/>
                <a:gd name="connsiteX8" fmla="*/ 4273 w 22529"/>
                <a:gd name="connsiteY8" fmla="*/ 9065 h 12101"/>
                <a:gd name="connsiteX9" fmla="*/ 8133 w 22529"/>
                <a:gd name="connsiteY9" fmla="*/ 6581 h 12101"/>
                <a:gd name="connsiteX10" fmla="*/ 13233 w 22529"/>
                <a:gd name="connsiteY10" fmla="*/ 4649 h 12101"/>
                <a:gd name="connsiteX11" fmla="*/ 18471 w 22529"/>
                <a:gd name="connsiteY11" fmla="*/ 3407 h 12101"/>
                <a:gd name="connsiteX12" fmla="*/ 19711 w 22529"/>
                <a:gd name="connsiteY12" fmla="*/ 2855 h 12101"/>
                <a:gd name="connsiteX13" fmla="*/ 20263 w 22529"/>
                <a:gd name="connsiteY13" fmla="*/ 6581 h 12101"/>
                <a:gd name="connsiteX14" fmla="*/ 18471 w 22529"/>
                <a:gd name="connsiteY14" fmla="*/ 6581 h 12101"/>
                <a:gd name="connsiteX15" fmla="*/ 18471 w 22529"/>
                <a:gd name="connsiteY15" fmla="*/ 12101 h 12101"/>
                <a:gd name="connsiteX16" fmla="*/ 21090 w 22529"/>
                <a:gd name="connsiteY16" fmla="*/ 10583 h 12101"/>
                <a:gd name="connsiteX17" fmla="*/ 22468 w 22529"/>
                <a:gd name="connsiteY17" fmla="*/ 6581 h 12101"/>
                <a:gd name="connsiteX18" fmla="*/ 21365 w 22529"/>
                <a:gd name="connsiteY18" fmla="*/ 3269 h 12101"/>
                <a:gd name="connsiteX19" fmla="*/ 21365 w 22529"/>
                <a:gd name="connsiteY19" fmla="*/ 233 h 1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529" h="12101">
                  <a:moveTo>
                    <a:pt x="21365" y="233"/>
                  </a:moveTo>
                  <a:cubicBezTo>
                    <a:pt x="18746" y="-733"/>
                    <a:pt x="14749" y="1613"/>
                    <a:pt x="14749" y="1613"/>
                  </a:cubicBezTo>
                  <a:lnTo>
                    <a:pt x="13922" y="2579"/>
                  </a:lnTo>
                  <a:lnTo>
                    <a:pt x="12130" y="2579"/>
                  </a:lnTo>
                  <a:lnTo>
                    <a:pt x="8133" y="4097"/>
                  </a:lnTo>
                  <a:lnTo>
                    <a:pt x="5100" y="6581"/>
                  </a:lnTo>
                  <a:lnTo>
                    <a:pt x="0" y="8651"/>
                  </a:lnTo>
                  <a:lnTo>
                    <a:pt x="0" y="10583"/>
                  </a:lnTo>
                  <a:lnTo>
                    <a:pt x="4273" y="9065"/>
                  </a:lnTo>
                  <a:lnTo>
                    <a:pt x="8133" y="6581"/>
                  </a:lnTo>
                  <a:lnTo>
                    <a:pt x="13233" y="4649"/>
                  </a:lnTo>
                  <a:cubicBezTo>
                    <a:pt x="16403" y="4787"/>
                    <a:pt x="18471" y="3407"/>
                    <a:pt x="18471" y="3407"/>
                  </a:cubicBezTo>
                  <a:lnTo>
                    <a:pt x="19711" y="2855"/>
                  </a:lnTo>
                  <a:lnTo>
                    <a:pt x="20263" y="6581"/>
                  </a:lnTo>
                  <a:lnTo>
                    <a:pt x="18471" y="6581"/>
                  </a:lnTo>
                  <a:lnTo>
                    <a:pt x="18471" y="12101"/>
                  </a:lnTo>
                  <a:lnTo>
                    <a:pt x="21090" y="10583"/>
                  </a:lnTo>
                  <a:lnTo>
                    <a:pt x="22468" y="6581"/>
                  </a:lnTo>
                  <a:lnTo>
                    <a:pt x="21365" y="3269"/>
                  </a:lnTo>
                  <a:cubicBezTo>
                    <a:pt x="21365" y="3269"/>
                    <a:pt x="23984" y="1061"/>
                    <a:pt x="21365" y="233"/>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7" name="Freeform 559">
              <a:extLst>
                <a:ext uri="{FF2B5EF4-FFF2-40B4-BE49-F238E27FC236}">
                  <a16:creationId xmlns:a16="http://schemas.microsoft.com/office/drawing/2014/main" id="{166E4FCB-6E30-AB54-329B-6F87F90F2480}"/>
                </a:ext>
              </a:extLst>
            </p:cNvPr>
            <p:cNvSpPr/>
            <p:nvPr/>
          </p:nvSpPr>
          <p:spPr>
            <a:xfrm>
              <a:off x="3635229" y="2801628"/>
              <a:ext cx="4824" cy="6486"/>
            </a:xfrm>
            <a:custGeom>
              <a:avLst/>
              <a:gdLst>
                <a:gd name="connsiteX0" fmla="*/ 4824 w 4824"/>
                <a:gd name="connsiteY0" fmla="*/ 1794 h 6486"/>
                <a:gd name="connsiteX1" fmla="*/ 4824 w 4824"/>
                <a:gd name="connsiteY1" fmla="*/ 0 h 6486"/>
                <a:gd name="connsiteX2" fmla="*/ 3446 w 4824"/>
                <a:gd name="connsiteY2" fmla="*/ 0 h 6486"/>
                <a:gd name="connsiteX3" fmla="*/ 2343 w 4824"/>
                <a:gd name="connsiteY3" fmla="*/ 3174 h 6486"/>
                <a:gd name="connsiteX4" fmla="*/ 0 w 4824"/>
                <a:gd name="connsiteY4" fmla="*/ 4692 h 6486"/>
                <a:gd name="connsiteX5" fmla="*/ 2757 w 4824"/>
                <a:gd name="connsiteY5" fmla="*/ 6486 h 6486"/>
                <a:gd name="connsiteX6" fmla="*/ 4824 w 4824"/>
                <a:gd name="connsiteY6" fmla="*/ 1794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4" h="6486">
                  <a:moveTo>
                    <a:pt x="4824" y="1794"/>
                  </a:moveTo>
                  <a:lnTo>
                    <a:pt x="4824" y="0"/>
                  </a:lnTo>
                  <a:lnTo>
                    <a:pt x="3446" y="0"/>
                  </a:lnTo>
                  <a:lnTo>
                    <a:pt x="2343" y="3174"/>
                  </a:lnTo>
                  <a:lnTo>
                    <a:pt x="0" y="4692"/>
                  </a:lnTo>
                  <a:lnTo>
                    <a:pt x="2757" y="6486"/>
                  </a:lnTo>
                  <a:lnTo>
                    <a:pt x="4824"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8" name="Freeform 560">
              <a:extLst>
                <a:ext uri="{FF2B5EF4-FFF2-40B4-BE49-F238E27FC236}">
                  <a16:creationId xmlns:a16="http://schemas.microsoft.com/office/drawing/2014/main" id="{FCFB0C42-91F1-2E8F-D507-C1E8068D5C9E}"/>
                </a:ext>
              </a:extLst>
            </p:cNvPr>
            <p:cNvSpPr/>
            <p:nvPr/>
          </p:nvSpPr>
          <p:spPr>
            <a:xfrm>
              <a:off x="3627372" y="2768232"/>
              <a:ext cx="5513" cy="4554"/>
            </a:xfrm>
            <a:custGeom>
              <a:avLst/>
              <a:gdLst>
                <a:gd name="connsiteX0" fmla="*/ 0 w 5513"/>
                <a:gd name="connsiteY0" fmla="*/ 0 h 4554"/>
                <a:gd name="connsiteX1" fmla="*/ 0 w 5513"/>
                <a:gd name="connsiteY1" fmla="*/ 3312 h 4554"/>
                <a:gd name="connsiteX2" fmla="*/ 2757 w 5513"/>
                <a:gd name="connsiteY2" fmla="*/ 4554 h 4554"/>
                <a:gd name="connsiteX3" fmla="*/ 2757 w 5513"/>
                <a:gd name="connsiteY3" fmla="*/ 2208 h 4554"/>
                <a:gd name="connsiteX4" fmla="*/ 4549 w 5513"/>
                <a:gd name="connsiteY4" fmla="*/ 3174 h 4554"/>
                <a:gd name="connsiteX5" fmla="*/ 5514 w 5513"/>
                <a:gd name="connsiteY5" fmla="*/ 1518 h 4554"/>
                <a:gd name="connsiteX6" fmla="*/ 2757 w 5513"/>
                <a:gd name="connsiteY6" fmla="*/ 0 h 4554"/>
                <a:gd name="connsiteX7" fmla="*/ 0 w 5513"/>
                <a:gd name="connsiteY7" fmla="*/ 0 h 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3" h="4554">
                  <a:moveTo>
                    <a:pt x="0" y="0"/>
                  </a:moveTo>
                  <a:lnTo>
                    <a:pt x="0" y="3312"/>
                  </a:lnTo>
                  <a:lnTo>
                    <a:pt x="2757" y="4554"/>
                  </a:lnTo>
                  <a:lnTo>
                    <a:pt x="2757" y="2208"/>
                  </a:lnTo>
                  <a:lnTo>
                    <a:pt x="4549" y="3174"/>
                  </a:lnTo>
                  <a:lnTo>
                    <a:pt x="5514" y="1518"/>
                  </a:lnTo>
                  <a:lnTo>
                    <a:pt x="2757"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59" name="Freeform 561">
              <a:extLst>
                <a:ext uri="{FF2B5EF4-FFF2-40B4-BE49-F238E27FC236}">
                  <a16:creationId xmlns:a16="http://schemas.microsoft.com/office/drawing/2014/main" id="{3C3B7446-992E-36DE-51D7-3EEC77C04489}"/>
                </a:ext>
              </a:extLst>
            </p:cNvPr>
            <p:cNvSpPr/>
            <p:nvPr/>
          </p:nvSpPr>
          <p:spPr>
            <a:xfrm>
              <a:off x="3561208" y="2807700"/>
              <a:ext cx="3583" cy="2208"/>
            </a:xfrm>
            <a:custGeom>
              <a:avLst/>
              <a:gdLst>
                <a:gd name="connsiteX0" fmla="*/ 0 w 3583"/>
                <a:gd name="connsiteY0" fmla="*/ 2208 h 2208"/>
                <a:gd name="connsiteX1" fmla="*/ 1378 w 3583"/>
                <a:gd name="connsiteY1" fmla="*/ 2208 h 2208"/>
                <a:gd name="connsiteX2" fmla="*/ 3584 w 3583"/>
                <a:gd name="connsiteY2" fmla="*/ 0 h 2208"/>
                <a:gd name="connsiteX3" fmla="*/ 0 w 3583"/>
                <a:gd name="connsiteY3" fmla="*/ 0 h 2208"/>
                <a:gd name="connsiteX4" fmla="*/ 0 w 3583"/>
                <a:gd name="connsiteY4" fmla="*/ 2208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2208">
                  <a:moveTo>
                    <a:pt x="0" y="2208"/>
                  </a:moveTo>
                  <a:lnTo>
                    <a:pt x="1378" y="2208"/>
                  </a:lnTo>
                  <a:lnTo>
                    <a:pt x="3584" y="0"/>
                  </a:lnTo>
                  <a:lnTo>
                    <a:pt x="0" y="0"/>
                  </a:lnTo>
                  <a:lnTo>
                    <a:pt x="0"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0" name="Freeform 562">
              <a:extLst>
                <a:ext uri="{FF2B5EF4-FFF2-40B4-BE49-F238E27FC236}">
                  <a16:creationId xmlns:a16="http://schemas.microsoft.com/office/drawing/2014/main" id="{1E276F1D-2C5A-7F75-2BBA-77172F9F88AC}"/>
                </a:ext>
              </a:extLst>
            </p:cNvPr>
            <p:cNvSpPr/>
            <p:nvPr/>
          </p:nvSpPr>
          <p:spPr>
            <a:xfrm>
              <a:off x="3399796" y="3613216"/>
              <a:ext cx="7856" cy="2346"/>
            </a:xfrm>
            <a:custGeom>
              <a:avLst/>
              <a:gdLst>
                <a:gd name="connsiteX0" fmla="*/ 0 w 7856"/>
                <a:gd name="connsiteY0" fmla="*/ 1242 h 2346"/>
                <a:gd name="connsiteX1" fmla="*/ 3860 w 7856"/>
                <a:gd name="connsiteY1" fmla="*/ 2346 h 2346"/>
                <a:gd name="connsiteX2" fmla="*/ 7857 w 7856"/>
                <a:gd name="connsiteY2" fmla="*/ 0 h 2346"/>
                <a:gd name="connsiteX3" fmla="*/ 2068 w 7856"/>
                <a:gd name="connsiteY3" fmla="*/ 0 h 2346"/>
                <a:gd name="connsiteX4" fmla="*/ 0 w 7856"/>
                <a:gd name="connsiteY4" fmla="*/ 1242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 h="2346">
                  <a:moveTo>
                    <a:pt x="0" y="1242"/>
                  </a:moveTo>
                  <a:lnTo>
                    <a:pt x="3860" y="2346"/>
                  </a:lnTo>
                  <a:lnTo>
                    <a:pt x="7857" y="0"/>
                  </a:lnTo>
                  <a:lnTo>
                    <a:pt x="2068" y="0"/>
                  </a:lnTo>
                  <a:lnTo>
                    <a:pt x="0"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1" name="Freeform 563">
              <a:extLst>
                <a:ext uri="{FF2B5EF4-FFF2-40B4-BE49-F238E27FC236}">
                  <a16:creationId xmlns:a16="http://schemas.microsoft.com/office/drawing/2014/main" id="{07279056-CD55-26F8-58C8-C2057B8329AD}"/>
                </a:ext>
              </a:extLst>
            </p:cNvPr>
            <p:cNvSpPr/>
            <p:nvPr/>
          </p:nvSpPr>
          <p:spPr>
            <a:xfrm>
              <a:off x="3649840" y="2806182"/>
              <a:ext cx="4135" cy="3726"/>
            </a:xfrm>
            <a:custGeom>
              <a:avLst/>
              <a:gdLst>
                <a:gd name="connsiteX0" fmla="*/ 0 w 4135"/>
                <a:gd name="connsiteY0" fmla="*/ 690 h 3726"/>
                <a:gd name="connsiteX1" fmla="*/ 0 w 4135"/>
                <a:gd name="connsiteY1" fmla="*/ 2484 h 3726"/>
                <a:gd name="connsiteX2" fmla="*/ 2068 w 4135"/>
                <a:gd name="connsiteY2" fmla="*/ 3726 h 3726"/>
                <a:gd name="connsiteX3" fmla="*/ 4135 w 4135"/>
                <a:gd name="connsiteY3" fmla="*/ 2208 h 3726"/>
                <a:gd name="connsiteX4" fmla="*/ 2068 w 4135"/>
                <a:gd name="connsiteY4" fmla="*/ 0 h 3726"/>
                <a:gd name="connsiteX5" fmla="*/ 0 w 4135"/>
                <a:gd name="connsiteY5" fmla="*/ 690 h 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3726">
                  <a:moveTo>
                    <a:pt x="0" y="690"/>
                  </a:moveTo>
                  <a:lnTo>
                    <a:pt x="0" y="2484"/>
                  </a:lnTo>
                  <a:lnTo>
                    <a:pt x="2068" y="3726"/>
                  </a:lnTo>
                  <a:lnTo>
                    <a:pt x="4135" y="2208"/>
                  </a:lnTo>
                  <a:lnTo>
                    <a:pt x="2068" y="0"/>
                  </a:lnTo>
                  <a:lnTo>
                    <a:pt x="0" y="69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2" name="Freeform 564">
              <a:extLst>
                <a:ext uri="{FF2B5EF4-FFF2-40B4-BE49-F238E27FC236}">
                  <a16:creationId xmlns:a16="http://schemas.microsoft.com/office/drawing/2014/main" id="{2DBCA2D2-A2CC-6DA7-8258-AF1EC5F232C2}"/>
                </a:ext>
              </a:extLst>
            </p:cNvPr>
            <p:cNvSpPr/>
            <p:nvPr/>
          </p:nvSpPr>
          <p:spPr>
            <a:xfrm>
              <a:off x="3553351" y="2790450"/>
              <a:ext cx="3583" cy="2346"/>
            </a:xfrm>
            <a:custGeom>
              <a:avLst/>
              <a:gdLst>
                <a:gd name="connsiteX0" fmla="*/ 0 w 3583"/>
                <a:gd name="connsiteY0" fmla="*/ 1104 h 2346"/>
                <a:gd name="connsiteX1" fmla="*/ 3584 w 3583"/>
                <a:gd name="connsiteY1" fmla="*/ 2346 h 2346"/>
                <a:gd name="connsiteX2" fmla="*/ 3584 w 3583"/>
                <a:gd name="connsiteY2" fmla="*/ 552 h 2346"/>
                <a:gd name="connsiteX3" fmla="*/ 2206 w 3583"/>
                <a:gd name="connsiteY3" fmla="*/ 0 h 2346"/>
                <a:gd name="connsiteX4" fmla="*/ 0 w 3583"/>
                <a:gd name="connsiteY4" fmla="*/ 1104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2346">
                  <a:moveTo>
                    <a:pt x="0" y="1104"/>
                  </a:moveTo>
                  <a:lnTo>
                    <a:pt x="3584" y="2346"/>
                  </a:lnTo>
                  <a:lnTo>
                    <a:pt x="3584" y="552"/>
                  </a:lnTo>
                  <a:lnTo>
                    <a:pt x="2206" y="0"/>
                  </a:lnTo>
                  <a:lnTo>
                    <a:pt x="0" y="110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3" name="Freeform 565">
              <a:extLst>
                <a:ext uri="{FF2B5EF4-FFF2-40B4-BE49-F238E27FC236}">
                  <a16:creationId xmlns:a16="http://schemas.microsoft.com/office/drawing/2014/main" id="{79351AF0-C526-743C-077F-FB8F96C5AB6C}"/>
                </a:ext>
              </a:extLst>
            </p:cNvPr>
            <p:cNvSpPr/>
            <p:nvPr/>
          </p:nvSpPr>
          <p:spPr>
            <a:xfrm>
              <a:off x="3644189" y="2825226"/>
              <a:ext cx="3170" cy="5796"/>
            </a:xfrm>
            <a:custGeom>
              <a:avLst/>
              <a:gdLst>
                <a:gd name="connsiteX0" fmla="*/ 0 w 3170"/>
                <a:gd name="connsiteY0" fmla="*/ 2898 h 5796"/>
                <a:gd name="connsiteX1" fmla="*/ 3170 w 3170"/>
                <a:gd name="connsiteY1" fmla="*/ 5796 h 5796"/>
                <a:gd name="connsiteX2" fmla="*/ 3170 w 3170"/>
                <a:gd name="connsiteY2" fmla="*/ 2070 h 5796"/>
                <a:gd name="connsiteX3" fmla="*/ 0 w 3170"/>
                <a:gd name="connsiteY3" fmla="*/ 0 h 5796"/>
                <a:gd name="connsiteX4" fmla="*/ 0 w 3170"/>
                <a:gd name="connsiteY4" fmla="*/ 2898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5796">
                  <a:moveTo>
                    <a:pt x="0" y="2898"/>
                  </a:moveTo>
                  <a:lnTo>
                    <a:pt x="3170" y="5796"/>
                  </a:lnTo>
                  <a:lnTo>
                    <a:pt x="3170" y="2070"/>
                  </a:lnTo>
                  <a:lnTo>
                    <a:pt x="0" y="0"/>
                  </a:lnTo>
                  <a:lnTo>
                    <a:pt x="0" y="28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4" name="Freeform 566">
              <a:extLst>
                <a:ext uri="{FF2B5EF4-FFF2-40B4-BE49-F238E27FC236}">
                  <a16:creationId xmlns:a16="http://schemas.microsoft.com/office/drawing/2014/main" id="{02EA8436-4F37-6BB0-DEEA-14CD370C90D8}"/>
                </a:ext>
              </a:extLst>
            </p:cNvPr>
            <p:cNvSpPr/>
            <p:nvPr/>
          </p:nvSpPr>
          <p:spPr>
            <a:xfrm>
              <a:off x="5467418" y="3589894"/>
              <a:ext cx="61339" cy="24702"/>
            </a:xfrm>
            <a:custGeom>
              <a:avLst/>
              <a:gdLst>
                <a:gd name="connsiteX0" fmla="*/ 17092 w 61339"/>
                <a:gd name="connsiteY0" fmla="*/ 21390 h 24702"/>
                <a:gd name="connsiteX1" fmla="*/ 22330 w 61339"/>
                <a:gd name="connsiteY1" fmla="*/ 19596 h 24702"/>
                <a:gd name="connsiteX2" fmla="*/ 27293 w 61339"/>
                <a:gd name="connsiteY2" fmla="*/ 16974 h 24702"/>
                <a:gd name="connsiteX3" fmla="*/ 36114 w 61339"/>
                <a:gd name="connsiteY3" fmla="*/ 14766 h 24702"/>
                <a:gd name="connsiteX4" fmla="*/ 39423 w 61339"/>
                <a:gd name="connsiteY4" fmla="*/ 14766 h 24702"/>
                <a:gd name="connsiteX5" fmla="*/ 43144 w 61339"/>
                <a:gd name="connsiteY5" fmla="*/ 12420 h 24702"/>
                <a:gd name="connsiteX6" fmla="*/ 47004 w 61339"/>
                <a:gd name="connsiteY6" fmla="*/ 12420 h 24702"/>
                <a:gd name="connsiteX7" fmla="*/ 49209 w 61339"/>
                <a:gd name="connsiteY7" fmla="*/ 9246 h 24702"/>
                <a:gd name="connsiteX8" fmla="*/ 51001 w 61339"/>
                <a:gd name="connsiteY8" fmla="*/ 5658 h 24702"/>
                <a:gd name="connsiteX9" fmla="*/ 55137 w 61339"/>
                <a:gd name="connsiteY9" fmla="*/ 4416 h 24702"/>
                <a:gd name="connsiteX10" fmla="*/ 58031 w 61339"/>
                <a:gd name="connsiteY10" fmla="*/ 1518 h 24702"/>
                <a:gd name="connsiteX11" fmla="*/ 61339 w 61339"/>
                <a:gd name="connsiteY11" fmla="*/ 1518 h 24702"/>
                <a:gd name="connsiteX12" fmla="*/ 61339 w 61339"/>
                <a:gd name="connsiteY12" fmla="*/ 0 h 24702"/>
                <a:gd name="connsiteX13" fmla="*/ 57618 w 61339"/>
                <a:gd name="connsiteY13" fmla="*/ 0 h 24702"/>
                <a:gd name="connsiteX14" fmla="*/ 53896 w 61339"/>
                <a:gd name="connsiteY14" fmla="*/ 3174 h 24702"/>
                <a:gd name="connsiteX15" fmla="*/ 48658 w 61339"/>
                <a:gd name="connsiteY15" fmla="*/ 4692 h 24702"/>
                <a:gd name="connsiteX16" fmla="*/ 46315 w 61339"/>
                <a:gd name="connsiteY16" fmla="*/ 10350 h 24702"/>
                <a:gd name="connsiteX17" fmla="*/ 41352 w 61339"/>
                <a:gd name="connsiteY17" fmla="*/ 11316 h 24702"/>
                <a:gd name="connsiteX18" fmla="*/ 38595 w 61339"/>
                <a:gd name="connsiteY18" fmla="*/ 12834 h 24702"/>
                <a:gd name="connsiteX19" fmla="*/ 32668 w 61339"/>
                <a:gd name="connsiteY19" fmla="*/ 13386 h 24702"/>
                <a:gd name="connsiteX20" fmla="*/ 20952 w 61339"/>
                <a:gd name="connsiteY20" fmla="*/ 18078 h 24702"/>
                <a:gd name="connsiteX21" fmla="*/ 16265 w 61339"/>
                <a:gd name="connsiteY21" fmla="*/ 19458 h 24702"/>
                <a:gd name="connsiteX22" fmla="*/ 4273 w 61339"/>
                <a:gd name="connsiteY22" fmla="*/ 20286 h 24702"/>
                <a:gd name="connsiteX23" fmla="*/ 0 w 61339"/>
                <a:gd name="connsiteY23" fmla="*/ 22770 h 24702"/>
                <a:gd name="connsiteX24" fmla="*/ 0 w 61339"/>
                <a:gd name="connsiteY24" fmla="*/ 23322 h 24702"/>
                <a:gd name="connsiteX25" fmla="*/ 0 w 61339"/>
                <a:gd name="connsiteY25" fmla="*/ 24702 h 24702"/>
                <a:gd name="connsiteX26" fmla="*/ 3997 w 61339"/>
                <a:gd name="connsiteY26" fmla="*/ 22080 h 24702"/>
                <a:gd name="connsiteX27" fmla="*/ 16954 w 61339"/>
                <a:gd name="connsiteY27" fmla="*/ 21114 h 2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1339" h="24702">
                  <a:moveTo>
                    <a:pt x="17092" y="21390"/>
                  </a:moveTo>
                  <a:lnTo>
                    <a:pt x="22330" y="19596"/>
                  </a:lnTo>
                  <a:lnTo>
                    <a:pt x="27293" y="16974"/>
                  </a:lnTo>
                  <a:lnTo>
                    <a:pt x="36114" y="14766"/>
                  </a:lnTo>
                  <a:lnTo>
                    <a:pt x="39423" y="14766"/>
                  </a:lnTo>
                  <a:lnTo>
                    <a:pt x="43144" y="12420"/>
                  </a:lnTo>
                  <a:lnTo>
                    <a:pt x="47004" y="12420"/>
                  </a:lnTo>
                  <a:lnTo>
                    <a:pt x="49209" y="9246"/>
                  </a:lnTo>
                  <a:lnTo>
                    <a:pt x="51001" y="5658"/>
                  </a:lnTo>
                  <a:lnTo>
                    <a:pt x="55137" y="4416"/>
                  </a:lnTo>
                  <a:lnTo>
                    <a:pt x="58031" y="1518"/>
                  </a:lnTo>
                  <a:lnTo>
                    <a:pt x="61339" y="1518"/>
                  </a:lnTo>
                  <a:lnTo>
                    <a:pt x="61339" y="0"/>
                  </a:lnTo>
                  <a:lnTo>
                    <a:pt x="57618" y="0"/>
                  </a:lnTo>
                  <a:lnTo>
                    <a:pt x="53896" y="3174"/>
                  </a:lnTo>
                  <a:lnTo>
                    <a:pt x="48658" y="4692"/>
                  </a:lnTo>
                  <a:lnTo>
                    <a:pt x="46315" y="10350"/>
                  </a:lnTo>
                  <a:lnTo>
                    <a:pt x="41352" y="11316"/>
                  </a:lnTo>
                  <a:lnTo>
                    <a:pt x="38595" y="12834"/>
                  </a:lnTo>
                  <a:lnTo>
                    <a:pt x="32668" y="13386"/>
                  </a:lnTo>
                  <a:lnTo>
                    <a:pt x="20952" y="18078"/>
                  </a:lnTo>
                  <a:lnTo>
                    <a:pt x="16265" y="19458"/>
                  </a:lnTo>
                  <a:lnTo>
                    <a:pt x="4273" y="20286"/>
                  </a:lnTo>
                  <a:lnTo>
                    <a:pt x="0" y="22770"/>
                  </a:lnTo>
                  <a:cubicBezTo>
                    <a:pt x="0" y="22770"/>
                    <a:pt x="0" y="23046"/>
                    <a:pt x="0" y="23322"/>
                  </a:cubicBezTo>
                  <a:lnTo>
                    <a:pt x="0" y="24702"/>
                  </a:lnTo>
                  <a:cubicBezTo>
                    <a:pt x="0" y="24702"/>
                    <a:pt x="3997" y="22080"/>
                    <a:pt x="3997" y="22080"/>
                  </a:cubicBezTo>
                  <a:lnTo>
                    <a:pt x="16954" y="2111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5" name="Freeform 567">
              <a:extLst>
                <a:ext uri="{FF2B5EF4-FFF2-40B4-BE49-F238E27FC236}">
                  <a16:creationId xmlns:a16="http://schemas.microsoft.com/office/drawing/2014/main" id="{DD9E6DCC-14ED-6F7C-9881-A4A5B2689B60}"/>
                </a:ext>
              </a:extLst>
            </p:cNvPr>
            <p:cNvSpPr/>
            <p:nvPr/>
          </p:nvSpPr>
          <p:spPr>
            <a:xfrm>
              <a:off x="3564378" y="2715653"/>
              <a:ext cx="3583" cy="7038"/>
            </a:xfrm>
            <a:custGeom>
              <a:avLst/>
              <a:gdLst>
                <a:gd name="connsiteX0" fmla="*/ 0 w 3583"/>
                <a:gd name="connsiteY0" fmla="*/ 3450 h 7038"/>
                <a:gd name="connsiteX1" fmla="*/ 3584 w 3583"/>
                <a:gd name="connsiteY1" fmla="*/ 7038 h 7038"/>
                <a:gd name="connsiteX2" fmla="*/ 3584 w 3583"/>
                <a:gd name="connsiteY2" fmla="*/ 4416 h 7038"/>
                <a:gd name="connsiteX3" fmla="*/ 0 w 3583"/>
                <a:gd name="connsiteY3" fmla="*/ 0 h 7038"/>
                <a:gd name="connsiteX4" fmla="*/ 0 w 3583"/>
                <a:gd name="connsiteY4" fmla="*/ 3450 h 7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7038">
                  <a:moveTo>
                    <a:pt x="0" y="3450"/>
                  </a:moveTo>
                  <a:lnTo>
                    <a:pt x="3584" y="7038"/>
                  </a:lnTo>
                  <a:lnTo>
                    <a:pt x="3584" y="4416"/>
                  </a:lnTo>
                  <a:lnTo>
                    <a:pt x="0" y="0"/>
                  </a:lnTo>
                  <a:lnTo>
                    <a:pt x="0"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6" name="Freeform 568">
              <a:extLst>
                <a:ext uri="{FF2B5EF4-FFF2-40B4-BE49-F238E27FC236}">
                  <a16:creationId xmlns:a16="http://schemas.microsoft.com/office/drawing/2014/main" id="{A70D5580-7E96-9317-A8E6-2127D7D39D9C}"/>
                </a:ext>
              </a:extLst>
            </p:cNvPr>
            <p:cNvSpPr/>
            <p:nvPr/>
          </p:nvSpPr>
          <p:spPr>
            <a:xfrm>
              <a:off x="4858285" y="3446924"/>
              <a:ext cx="4548" cy="4602"/>
            </a:xfrm>
            <a:custGeom>
              <a:avLst/>
              <a:gdLst>
                <a:gd name="connsiteX0" fmla="*/ 2079 w 4548"/>
                <a:gd name="connsiteY0" fmla="*/ 0 h 4602"/>
                <a:gd name="connsiteX1" fmla="*/ 4009 w 4548"/>
                <a:gd name="connsiteY1" fmla="*/ 3726 h 4602"/>
                <a:gd name="connsiteX2" fmla="*/ 2079 w 4548"/>
                <a:gd name="connsiteY2" fmla="*/ 0 h 4602"/>
              </a:gdLst>
              <a:ahLst/>
              <a:cxnLst>
                <a:cxn ang="0">
                  <a:pos x="connsiteX0" y="connsiteY0"/>
                </a:cxn>
                <a:cxn ang="0">
                  <a:pos x="connsiteX1" y="connsiteY1"/>
                </a:cxn>
                <a:cxn ang="0">
                  <a:pos x="connsiteX2" y="connsiteY2"/>
                </a:cxn>
              </a:cxnLst>
              <a:rect l="l" t="t" r="r" b="b"/>
              <a:pathLst>
                <a:path w="4548" h="4602">
                  <a:moveTo>
                    <a:pt x="2079" y="0"/>
                  </a:moveTo>
                  <a:cubicBezTo>
                    <a:pt x="-2745" y="5244"/>
                    <a:pt x="2079" y="5244"/>
                    <a:pt x="4009" y="3726"/>
                  </a:cubicBezTo>
                  <a:cubicBezTo>
                    <a:pt x="5938" y="2208"/>
                    <a:pt x="2079" y="0"/>
                    <a:pt x="2079"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7" name="Freeform 569">
              <a:extLst>
                <a:ext uri="{FF2B5EF4-FFF2-40B4-BE49-F238E27FC236}">
                  <a16:creationId xmlns:a16="http://schemas.microsoft.com/office/drawing/2014/main" id="{CDDE825C-2EDA-5ED0-1EC3-F3E80ADE54AB}"/>
                </a:ext>
              </a:extLst>
            </p:cNvPr>
            <p:cNvSpPr/>
            <p:nvPr/>
          </p:nvSpPr>
          <p:spPr>
            <a:xfrm>
              <a:off x="4838309" y="3460172"/>
              <a:ext cx="3308" cy="5105"/>
            </a:xfrm>
            <a:custGeom>
              <a:avLst/>
              <a:gdLst>
                <a:gd name="connsiteX0" fmla="*/ 0 w 3308"/>
                <a:gd name="connsiteY0" fmla="*/ 0 h 5105"/>
                <a:gd name="connsiteX1" fmla="*/ 1516 w 3308"/>
                <a:gd name="connsiteY1" fmla="*/ 5106 h 5105"/>
                <a:gd name="connsiteX2" fmla="*/ 3308 w 3308"/>
                <a:gd name="connsiteY2" fmla="*/ 3450 h 5105"/>
                <a:gd name="connsiteX3" fmla="*/ 1516 w 3308"/>
                <a:gd name="connsiteY3" fmla="*/ 0 h 5105"/>
                <a:gd name="connsiteX4" fmla="*/ 0 w 3308"/>
                <a:gd name="connsiteY4" fmla="*/ 0 h 5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5105">
                  <a:moveTo>
                    <a:pt x="0" y="0"/>
                  </a:moveTo>
                  <a:lnTo>
                    <a:pt x="1516" y="5106"/>
                  </a:lnTo>
                  <a:lnTo>
                    <a:pt x="3308" y="3450"/>
                  </a:lnTo>
                  <a:lnTo>
                    <a:pt x="1516"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8" name="Freeform 570">
              <a:extLst>
                <a:ext uri="{FF2B5EF4-FFF2-40B4-BE49-F238E27FC236}">
                  <a16:creationId xmlns:a16="http://schemas.microsoft.com/office/drawing/2014/main" id="{C6927E14-010B-8512-4DB1-BD71F248C81C}"/>
                </a:ext>
              </a:extLst>
            </p:cNvPr>
            <p:cNvSpPr/>
            <p:nvPr/>
          </p:nvSpPr>
          <p:spPr>
            <a:xfrm>
              <a:off x="4832244" y="3455204"/>
              <a:ext cx="2343" cy="7590"/>
            </a:xfrm>
            <a:custGeom>
              <a:avLst/>
              <a:gdLst>
                <a:gd name="connsiteX0" fmla="*/ 0 w 2343"/>
                <a:gd name="connsiteY0" fmla="*/ 5106 h 7590"/>
                <a:gd name="connsiteX1" fmla="*/ 2343 w 2343"/>
                <a:gd name="connsiteY1" fmla="*/ 7590 h 7590"/>
                <a:gd name="connsiteX2" fmla="*/ 2343 w 2343"/>
                <a:gd name="connsiteY2" fmla="*/ 2622 h 7590"/>
                <a:gd name="connsiteX3" fmla="*/ 0 w 2343"/>
                <a:gd name="connsiteY3" fmla="*/ 0 h 7590"/>
                <a:gd name="connsiteX4" fmla="*/ 0 w 2343"/>
                <a:gd name="connsiteY4" fmla="*/ 5106 h 7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7590">
                  <a:moveTo>
                    <a:pt x="0" y="5106"/>
                  </a:moveTo>
                  <a:lnTo>
                    <a:pt x="2343" y="7590"/>
                  </a:lnTo>
                  <a:lnTo>
                    <a:pt x="2343" y="2622"/>
                  </a:lnTo>
                  <a:lnTo>
                    <a:pt x="0" y="0"/>
                  </a:lnTo>
                  <a:lnTo>
                    <a:pt x="0" y="51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69" name="Freeform 571">
              <a:extLst>
                <a:ext uri="{FF2B5EF4-FFF2-40B4-BE49-F238E27FC236}">
                  <a16:creationId xmlns:a16="http://schemas.microsoft.com/office/drawing/2014/main" id="{77A79656-0EED-E292-5CCD-CE270688890C}"/>
                </a:ext>
              </a:extLst>
            </p:cNvPr>
            <p:cNvSpPr/>
            <p:nvPr/>
          </p:nvSpPr>
          <p:spPr>
            <a:xfrm>
              <a:off x="4965537" y="3509163"/>
              <a:ext cx="4410" cy="6900"/>
            </a:xfrm>
            <a:custGeom>
              <a:avLst/>
              <a:gdLst>
                <a:gd name="connsiteX0" fmla="*/ 0 w 4410"/>
                <a:gd name="connsiteY0" fmla="*/ 0 h 6900"/>
                <a:gd name="connsiteX1" fmla="*/ 0 w 4410"/>
                <a:gd name="connsiteY1" fmla="*/ 6900 h 6900"/>
                <a:gd name="connsiteX2" fmla="*/ 4411 w 4410"/>
                <a:gd name="connsiteY2" fmla="*/ 6900 h 6900"/>
                <a:gd name="connsiteX3" fmla="*/ 0 w 4410"/>
                <a:gd name="connsiteY3" fmla="*/ 0 h 6900"/>
              </a:gdLst>
              <a:ahLst/>
              <a:cxnLst>
                <a:cxn ang="0">
                  <a:pos x="connsiteX0" y="connsiteY0"/>
                </a:cxn>
                <a:cxn ang="0">
                  <a:pos x="connsiteX1" y="connsiteY1"/>
                </a:cxn>
                <a:cxn ang="0">
                  <a:pos x="connsiteX2" y="connsiteY2"/>
                </a:cxn>
                <a:cxn ang="0">
                  <a:pos x="connsiteX3" y="connsiteY3"/>
                </a:cxn>
              </a:cxnLst>
              <a:rect l="l" t="t" r="r" b="b"/>
              <a:pathLst>
                <a:path w="4410" h="6900">
                  <a:moveTo>
                    <a:pt x="0" y="0"/>
                  </a:moveTo>
                  <a:lnTo>
                    <a:pt x="0" y="6900"/>
                  </a:lnTo>
                  <a:lnTo>
                    <a:pt x="4411" y="690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0" name="Freeform 572">
              <a:extLst>
                <a:ext uri="{FF2B5EF4-FFF2-40B4-BE49-F238E27FC236}">
                  <a16:creationId xmlns:a16="http://schemas.microsoft.com/office/drawing/2014/main" id="{66330A8F-C04D-BD51-1632-739A4171EAFE}"/>
                </a:ext>
              </a:extLst>
            </p:cNvPr>
            <p:cNvSpPr/>
            <p:nvPr/>
          </p:nvSpPr>
          <p:spPr>
            <a:xfrm>
              <a:off x="4785792" y="3417534"/>
              <a:ext cx="37079" cy="11725"/>
            </a:xfrm>
            <a:custGeom>
              <a:avLst/>
              <a:gdLst>
                <a:gd name="connsiteX0" fmla="*/ 28533 w 37079"/>
                <a:gd name="connsiteY0" fmla="*/ 272 h 11725"/>
                <a:gd name="connsiteX1" fmla="*/ 24260 w 37079"/>
                <a:gd name="connsiteY1" fmla="*/ 1514 h 11725"/>
                <a:gd name="connsiteX2" fmla="*/ 22055 w 37079"/>
                <a:gd name="connsiteY2" fmla="*/ 1514 h 11725"/>
                <a:gd name="connsiteX3" fmla="*/ 16403 w 37079"/>
                <a:gd name="connsiteY3" fmla="*/ 1376 h 11725"/>
                <a:gd name="connsiteX4" fmla="*/ 12268 w 37079"/>
                <a:gd name="connsiteY4" fmla="*/ 2204 h 11725"/>
                <a:gd name="connsiteX5" fmla="*/ 7995 w 37079"/>
                <a:gd name="connsiteY5" fmla="*/ 6068 h 11725"/>
                <a:gd name="connsiteX6" fmla="*/ 0 w 37079"/>
                <a:gd name="connsiteY6" fmla="*/ 11726 h 11725"/>
                <a:gd name="connsiteX7" fmla="*/ 8960 w 37079"/>
                <a:gd name="connsiteY7" fmla="*/ 8138 h 11725"/>
                <a:gd name="connsiteX8" fmla="*/ 13095 w 37079"/>
                <a:gd name="connsiteY8" fmla="*/ 10760 h 11725"/>
                <a:gd name="connsiteX9" fmla="*/ 14336 w 37079"/>
                <a:gd name="connsiteY9" fmla="*/ 7586 h 11725"/>
                <a:gd name="connsiteX10" fmla="*/ 17644 w 37079"/>
                <a:gd name="connsiteY10" fmla="*/ 9380 h 11725"/>
                <a:gd name="connsiteX11" fmla="*/ 28809 w 37079"/>
                <a:gd name="connsiteY11" fmla="*/ 9380 h 11725"/>
                <a:gd name="connsiteX12" fmla="*/ 26466 w 37079"/>
                <a:gd name="connsiteY12" fmla="*/ 5792 h 11725"/>
                <a:gd name="connsiteX13" fmla="*/ 37079 w 37079"/>
                <a:gd name="connsiteY13" fmla="*/ 3860 h 11725"/>
                <a:gd name="connsiteX14" fmla="*/ 28396 w 37079"/>
                <a:gd name="connsiteY14" fmla="*/ 272 h 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079" h="11725">
                  <a:moveTo>
                    <a:pt x="28533" y="272"/>
                  </a:moveTo>
                  <a:cubicBezTo>
                    <a:pt x="28533" y="272"/>
                    <a:pt x="25225" y="-694"/>
                    <a:pt x="24260" y="1514"/>
                  </a:cubicBezTo>
                  <a:lnTo>
                    <a:pt x="22055" y="1514"/>
                  </a:lnTo>
                  <a:cubicBezTo>
                    <a:pt x="22055" y="1514"/>
                    <a:pt x="19849" y="-1798"/>
                    <a:pt x="16403" y="1376"/>
                  </a:cubicBezTo>
                  <a:lnTo>
                    <a:pt x="12268" y="2204"/>
                  </a:lnTo>
                  <a:cubicBezTo>
                    <a:pt x="12268" y="2204"/>
                    <a:pt x="9925" y="4688"/>
                    <a:pt x="7995" y="6068"/>
                  </a:cubicBezTo>
                  <a:cubicBezTo>
                    <a:pt x="6065" y="7448"/>
                    <a:pt x="1103" y="9518"/>
                    <a:pt x="0" y="11726"/>
                  </a:cubicBezTo>
                  <a:cubicBezTo>
                    <a:pt x="0" y="11726"/>
                    <a:pt x="4135" y="8828"/>
                    <a:pt x="8960" y="8138"/>
                  </a:cubicBezTo>
                  <a:cubicBezTo>
                    <a:pt x="8960" y="8138"/>
                    <a:pt x="9649" y="10898"/>
                    <a:pt x="13095" y="10760"/>
                  </a:cubicBezTo>
                  <a:cubicBezTo>
                    <a:pt x="16541" y="10622"/>
                    <a:pt x="14336" y="7586"/>
                    <a:pt x="14336" y="7586"/>
                  </a:cubicBezTo>
                  <a:lnTo>
                    <a:pt x="17644" y="9380"/>
                  </a:lnTo>
                  <a:lnTo>
                    <a:pt x="28809" y="9380"/>
                  </a:lnTo>
                  <a:cubicBezTo>
                    <a:pt x="28809" y="9380"/>
                    <a:pt x="24260" y="8138"/>
                    <a:pt x="26466" y="5792"/>
                  </a:cubicBezTo>
                  <a:cubicBezTo>
                    <a:pt x="26466" y="5792"/>
                    <a:pt x="36252" y="7724"/>
                    <a:pt x="37079" y="3860"/>
                  </a:cubicBezTo>
                  <a:cubicBezTo>
                    <a:pt x="37079" y="3860"/>
                    <a:pt x="32806" y="6206"/>
                    <a:pt x="28396" y="27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1" name="Freeform 573">
              <a:extLst>
                <a:ext uri="{FF2B5EF4-FFF2-40B4-BE49-F238E27FC236}">
                  <a16:creationId xmlns:a16="http://schemas.microsoft.com/office/drawing/2014/main" id="{25A47C6E-F094-6DF6-23DB-080EAD23FF6F}"/>
                </a:ext>
              </a:extLst>
            </p:cNvPr>
            <p:cNvSpPr/>
            <p:nvPr/>
          </p:nvSpPr>
          <p:spPr>
            <a:xfrm>
              <a:off x="3763146" y="4448817"/>
              <a:ext cx="4824" cy="4692"/>
            </a:xfrm>
            <a:custGeom>
              <a:avLst/>
              <a:gdLst>
                <a:gd name="connsiteX0" fmla="*/ 0 w 4824"/>
                <a:gd name="connsiteY0" fmla="*/ 0 h 4692"/>
                <a:gd name="connsiteX1" fmla="*/ 414 w 4824"/>
                <a:gd name="connsiteY1" fmla="*/ 3726 h 4692"/>
                <a:gd name="connsiteX2" fmla="*/ 4824 w 4824"/>
                <a:gd name="connsiteY2" fmla="*/ 4692 h 4692"/>
                <a:gd name="connsiteX3" fmla="*/ 3033 w 4824"/>
                <a:gd name="connsiteY3" fmla="*/ 0 h 4692"/>
                <a:gd name="connsiteX4" fmla="*/ 0 w 4824"/>
                <a:gd name="connsiteY4" fmla="*/ 0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4692">
                  <a:moveTo>
                    <a:pt x="0" y="0"/>
                  </a:moveTo>
                  <a:lnTo>
                    <a:pt x="414" y="3726"/>
                  </a:lnTo>
                  <a:lnTo>
                    <a:pt x="4824" y="4692"/>
                  </a:lnTo>
                  <a:lnTo>
                    <a:pt x="3033"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2" name="Freeform 574">
              <a:extLst>
                <a:ext uri="{FF2B5EF4-FFF2-40B4-BE49-F238E27FC236}">
                  <a16:creationId xmlns:a16="http://schemas.microsoft.com/office/drawing/2014/main" id="{D894EF40-F29C-1CA8-BC9E-5D4BCF837040}"/>
                </a:ext>
              </a:extLst>
            </p:cNvPr>
            <p:cNvSpPr/>
            <p:nvPr/>
          </p:nvSpPr>
          <p:spPr>
            <a:xfrm>
              <a:off x="3759975" y="4360358"/>
              <a:ext cx="7167" cy="5934"/>
            </a:xfrm>
            <a:custGeom>
              <a:avLst/>
              <a:gdLst>
                <a:gd name="connsiteX0" fmla="*/ 4687 w 7167"/>
                <a:gd name="connsiteY0" fmla="*/ 138 h 5934"/>
                <a:gd name="connsiteX1" fmla="*/ 0 w 7167"/>
                <a:gd name="connsiteY1" fmla="*/ 3036 h 5934"/>
                <a:gd name="connsiteX2" fmla="*/ 827 w 7167"/>
                <a:gd name="connsiteY2" fmla="*/ 5934 h 5934"/>
                <a:gd name="connsiteX3" fmla="*/ 7168 w 7167"/>
                <a:gd name="connsiteY3" fmla="*/ 3312 h 5934"/>
                <a:gd name="connsiteX4" fmla="*/ 4825 w 7167"/>
                <a:gd name="connsiteY4" fmla="*/ 0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7" h="5934">
                  <a:moveTo>
                    <a:pt x="4687" y="138"/>
                  </a:moveTo>
                  <a:lnTo>
                    <a:pt x="0" y="3036"/>
                  </a:lnTo>
                  <a:lnTo>
                    <a:pt x="827" y="5934"/>
                  </a:lnTo>
                  <a:lnTo>
                    <a:pt x="7168" y="3312"/>
                  </a:lnTo>
                  <a:cubicBezTo>
                    <a:pt x="7168" y="3312"/>
                    <a:pt x="5376" y="138"/>
                    <a:pt x="4825"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3" name="Freeform 575">
              <a:extLst>
                <a:ext uri="{FF2B5EF4-FFF2-40B4-BE49-F238E27FC236}">
                  <a16:creationId xmlns:a16="http://schemas.microsoft.com/office/drawing/2014/main" id="{1E3BBE8D-DA67-A4B2-3CB1-1B57F9FC9DFF}"/>
                </a:ext>
              </a:extLst>
            </p:cNvPr>
            <p:cNvSpPr/>
            <p:nvPr/>
          </p:nvSpPr>
          <p:spPr>
            <a:xfrm>
              <a:off x="4912606" y="3450650"/>
              <a:ext cx="3170" cy="2898"/>
            </a:xfrm>
            <a:custGeom>
              <a:avLst/>
              <a:gdLst>
                <a:gd name="connsiteX0" fmla="*/ 1930 w 3170"/>
                <a:gd name="connsiteY0" fmla="*/ 0 h 2898"/>
                <a:gd name="connsiteX1" fmla="*/ 0 w 3170"/>
                <a:gd name="connsiteY1" fmla="*/ 2898 h 2898"/>
                <a:gd name="connsiteX2" fmla="*/ 3170 w 3170"/>
                <a:gd name="connsiteY2" fmla="*/ 2898 h 2898"/>
                <a:gd name="connsiteX3" fmla="*/ 1930 w 3170"/>
                <a:gd name="connsiteY3" fmla="*/ 0 h 2898"/>
              </a:gdLst>
              <a:ahLst/>
              <a:cxnLst>
                <a:cxn ang="0">
                  <a:pos x="connsiteX0" y="connsiteY0"/>
                </a:cxn>
                <a:cxn ang="0">
                  <a:pos x="connsiteX1" y="connsiteY1"/>
                </a:cxn>
                <a:cxn ang="0">
                  <a:pos x="connsiteX2" y="connsiteY2"/>
                </a:cxn>
                <a:cxn ang="0">
                  <a:pos x="connsiteX3" y="connsiteY3"/>
                </a:cxn>
              </a:cxnLst>
              <a:rect l="l" t="t" r="r" b="b"/>
              <a:pathLst>
                <a:path w="3170" h="2898">
                  <a:moveTo>
                    <a:pt x="1930" y="0"/>
                  </a:moveTo>
                  <a:lnTo>
                    <a:pt x="0" y="2898"/>
                  </a:lnTo>
                  <a:lnTo>
                    <a:pt x="3170" y="2898"/>
                  </a:lnTo>
                  <a:lnTo>
                    <a:pt x="193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4" name="Freeform 576">
              <a:extLst>
                <a:ext uri="{FF2B5EF4-FFF2-40B4-BE49-F238E27FC236}">
                  <a16:creationId xmlns:a16="http://schemas.microsoft.com/office/drawing/2014/main" id="{ACC4D6ED-E1AA-0EBB-FBE3-13AB3C7E5E85}"/>
                </a:ext>
              </a:extLst>
            </p:cNvPr>
            <p:cNvSpPr/>
            <p:nvPr/>
          </p:nvSpPr>
          <p:spPr>
            <a:xfrm>
              <a:off x="3763146" y="4349456"/>
              <a:ext cx="6065" cy="2483"/>
            </a:xfrm>
            <a:custGeom>
              <a:avLst/>
              <a:gdLst>
                <a:gd name="connsiteX0" fmla="*/ 0 w 6065"/>
                <a:gd name="connsiteY0" fmla="*/ 0 h 2483"/>
                <a:gd name="connsiteX1" fmla="*/ 0 w 6065"/>
                <a:gd name="connsiteY1" fmla="*/ 2484 h 2483"/>
                <a:gd name="connsiteX2" fmla="*/ 6065 w 6065"/>
                <a:gd name="connsiteY2" fmla="*/ 2484 h 2483"/>
                <a:gd name="connsiteX3" fmla="*/ 4135 w 6065"/>
                <a:gd name="connsiteY3" fmla="*/ 0 h 2483"/>
                <a:gd name="connsiteX4" fmla="*/ 0 w 6065"/>
                <a:gd name="connsiteY4" fmla="*/ 0 h 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 h="2483">
                  <a:moveTo>
                    <a:pt x="0" y="0"/>
                  </a:moveTo>
                  <a:lnTo>
                    <a:pt x="0" y="2484"/>
                  </a:lnTo>
                  <a:lnTo>
                    <a:pt x="6065" y="2484"/>
                  </a:lnTo>
                  <a:lnTo>
                    <a:pt x="4135"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5" name="Freeform 577">
              <a:extLst>
                <a:ext uri="{FF2B5EF4-FFF2-40B4-BE49-F238E27FC236}">
                  <a16:creationId xmlns:a16="http://schemas.microsoft.com/office/drawing/2014/main" id="{40173977-39CF-2427-1504-4E081B7EED25}"/>
                </a:ext>
              </a:extLst>
            </p:cNvPr>
            <p:cNvSpPr/>
            <p:nvPr/>
          </p:nvSpPr>
          <p:spPr>
            <a:xfrm>
              <a:off x="3720691" y="3333211"/>
              <a:ext cx="17092" cy="10764"/>
            </a:xfrm>
            <a:custGeom>
              <a:avLst/>
              <a:gdLst>
                <a:gd name="connsiteX0" fmla="*/ 0 w 17092"/>
                <a:gd name="connsiteY0" fmla="*/ 9384 h 10764"/>
                <a:gd name="connsiteX1" fmla="*/ 0 w 17092"/>
                <a:gd name="connsiteY1" fmla="*/ 10764 h 10764"/>
                <a:gd name="connsiteX2" fmla="*/ 11027 w 17092"/>
                <a:gd name="connsiteY2" fmla="*/ 2484 h 10764"/>
                <a:gd name="connsiteX3" fmla="*/ 17092 w 17092"/>
                <a:gd name="connsiteY3" fmla="*/ 2484 h 10764"/>
                <a:gd name="connsiteX4" fmla="*/ 17092 w 17092"/>
                <a:gd name="connsiteY4" fmla="*/ 0 h 10764"/>
                <a:gd name="connsiteX5" fmla="*/ 10200 w 17092"/>
                <a:gd name="connsiteY5" fmla="*/ 1104 h 10764"/>
                <a:gd name="connsiteX6" fmla="*/ 0 w 17092"/>
                <a:gd name="connsiteY6" fmla="*/ 9384 h 1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92" h="10764">
                  <a:moveTo>
                    <a:pt x="0" y="9384"/>
                  </a:moveTo>
                  <a:lnTo>
                    <a:pt x="0" y="10764"/>
                  </a:lnTo>
                  <a:lnTo>
                    <a:pt x="11027" y="2484"/>
                  </a:lnTo>
                  <a:lnTo>
                    <a:pt x="17092" y="2484"/>
                  </a:lnTo>
                  <a:lnTo>
                    <a:pt x="17092" y="0"/>
                  </a:lnTo>
                  <a:lnTo>
                    <a:pt x="10200" y="1104"/>
                  </a:lnTo>
                  <a:lnTo>
                    <a:pt x="0" y="93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6" name="Freeform 578">
              <a:extLst>
                <a:ext uri="{FF2B5EF4-FFF2-40B4-BE49-F238E27FC236}">
                  <a16:creationId xmlns:a16="http://schemas.microsoft.com/office/drawing/2014/main" id="{D8855144-8FA5-4DAE-1F84-C2A0FDD7E81E}"/>
                </a:ext>
              </a:extLst>
            </p:cNvPr>
            <p:cNvSpPr/>
            <p:nvPr/>
          </p:nvSpPr>
          <p:spPr>
            <a:xfrm>
              <a:off x="4910416" y="3478389"/>
              <a:ext cx="4120" cy="10488"/>
            </a:xfrm>
            <a:custGeom>
              <a:avLst/>
              <a:gdLst>
                <a:gd name="connsiteX0" fmla="*/ 2879 w 4120"/>
                <a:gd name="connsiteY0" fmla="*/ 10488 h 10488"/>
                <a:gd name="connsiteX1" fmla="*/ 4120 w 4120"/>
                <a:gd name="connsiteY1" fmla="*/ 9246 h 10488"/>
                <a:gd name="connsiteX2" fmla="*/ 2879 w 4120"/>
                <a:gd name="connsiteY2" fmla="*/ 0 h 10488"/>
                <a:gd name="connsiteX3" fmla="*/ 2879 w 4120"/>
                <a:gd name="connsiteY3" fmla="*/ 10350 h 10488"/>
              </a:gdLst>
              <a:ahLst/>
              <a:cxnLst>
                <a:cxn ang="0">
                  <a:pos x="connsiteX0" y="connsiteY0"/>
                </a:cxn>
                <a:cxn ang="0">
                  <a:pos x="connsiteX1" y="connsiteY1"/>
                </a:cxn>
                <a:cxn ang="0">
                  <a:pos x="connsiteX2" y="connsiteY2"/>
                </a:cxn>
                <a:cxn ang="0">
                  <a:pos x="connsiteX3" y="connsiteY3"/>
                </a:cxn>
              </a:cxnLst>
              <a:rect l="l" t="t" r="r" b="b"/>
              <a:pathLst>
                <a:path w="4120" h="10488">
                  <a:moveTo>
                    <a:pt x="2879" y="10488"/>
                  </a:moveTo>
                  <a:lnTo>
                    <a:pt x="4120" y="9246"/>
                  </a:lnTo>
                  <a:cubicBezTo>
                    <a:pt x="-980" y="7866"/>
                    <a:pt x="2879" y="0"/>
                    <a:pt x="2879" y="0"/>
                  </a:cubicBezTo>
                  <a:cubicBezTo>
                    <a:pt x="-3599" y="6486"/>
                    <a:pt x="2879" y="10350"/>
                    <a:pt x="2879" y="1035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7" name="Freeform 579">
              <a:extLst>
                <a:ext uri="{FF2B5EF4-FFF2-40B4-BE49-F238E27FC236}">
                  <a16:creationId xmlns:a16="http://schemas.microsoft.com/office/drawing/2014/main" id="{09D8E971-16AD-EDDD-BFEF-8651AE4F3932}"/>
                </a:ext>
              </a:extLst>
            </p:cNvPr>
            <p:cNvSpPr/>
            <p:nvPr/>
          </p:nvSpPr>
          <p:spPr>
            <a:xfrm>
              <a:off x="3785614" y="4259479"/>
              <a:ext cx="3721" cy="7866"/>
            </a:xfrm>
            <a:custGeom>
              <a:avLst/>
              <a:gdLst>
                <a:gd name="connsiteX0" fmla="*/ 0 w 3721"/>
                <a:gd name="connsiteY0" fmla="*/ 0 h 7866"/>
                <a:gd name="connsiteX1" fmla="*/ 2895 w 3721"/>
                <a:gd name="connsiteY1" fmla="*/ 7866 h 7866"/>
                <a:gd name="connsiteX2" fmla="*/ 3722 w 3721"/>
                <a:gd name="connsiteY2" fmla="*/ 2760 h 7866"/>
                <a:gd name="connsiteX3" fmla="*/ 2068 w 3721"/>
                <a:gd name="connsiteY3" fmla="*/ 0 h 7866"/>
                <a:gd name="connsiteX4" fmla="*/ 0 w 3721"/>
                <a:gd name="connsiteY4" fmla="*/ 0 h 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7866">
                  <a:moveTo>
                    <a:pt x="0" y="0"/>
                  </a:moveTo>
                  <a:lnTo>
                    <a:pt x="2895" y="7866"/>
                  </a:lnTo>
                  <a:lnTo>
                    <a:pt x="3722" y="2760"/>
                  </a:lnTo>
                  <a:lnTo>
                    <a:pt x="2068"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8" name="Freeform 580">
              <a:extLst>
                <a:ext uri="{FF2B5EF4-FFF2-40B4-BE49-F238E27FC236}">
                  <a16:creationId xmlns:a16="http://schemas.microsoft.com/office/drawing/2014/main" id="{B4CAFC90-76E8-B5F7-8426-BAB5281490B2}"/>
                </a:ext>
              </a:extLst>
            </p:cNvPr>
            <p:cNvSpPr/>
            <p:nvPr/>
          </p:nvSpPr>
          <p:spPr>
            <a:xfrm>
              <a:off x="3824315" y="4240296"/>
              <a:ext cx="12437" cy="10764"/>
            </a:xfrm>
            <a:custGeom>
              <a:avLst/>
              <a:gdLst>
                <a:gd name="connsiteX0" fmla="*/ 6235 w 12437"/>
                <a:gd name="connsiteY0" fmla="*/ 3864 h 10764"/>
                <a:gd name="connsiteX1" fmla="*/ 32 w 12437"/>
                <a:gd name="connsiteY1" fmla="*/ 5382 h 10764"/>
                <a:gd name="connsiteX2" fmla="*/ 12438 w 12437"/>
                <a:gd name="connsiteY2" fmla="*/ 10764 h 10764"/>
                <a:gd name="connsiteX3" fmla="*/ 10508 w 12437"/>
                <a:gd name="connsiteY3" fmla="*/ 0 h 10764"/>
                <a:gd name="connsiteX4" fmla="*/ 6235 w 12437"/>
                <a:gd name="connsiteY4" fmla="*/ 3864 h 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7" h="10764">
                  <a:moveTo>
                    <a:pt x="6235" y="3864"/>
                  </a:moveTo>
                  <a:cubicBezTo>
                    <a:pt x="6235" y="3864"/>
                    <a:pt x="-519" y="690"/>
                    <a:pt x="32" y="5382"/>
                  </a:cubicBezTo>
                  <a:cubicBezTo>
                    <a:pt x="583" y="9936"/>
                    <a:pt x="12438" y="10764"/>
                    <a:pt x="12438" y="10764"/>
                  </a:cubicBezTo>
                  <a:cubicBezTo>
                    <a:pt x="12438" y="10764"/>
                    <a:pt x="10646" y="690"/>
                    <a:pt x="10508" y="0"/>
                  </a:cubicBezTo>
                  <a:lnTo>
                    <a:pt x="6235" y="386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79" name="Freeform 581">
              <a:extLst>
                <a:ext uri="{FF2B5EF4-FFF2-40B4-BE49-F238E27FC236}">
                  <a16:creationId xmlns:a16="http://schemas.microsoft.com/office/drawing/2014/main" id="{13D2CEB2-7D7B-BD78-C8CB-3181B8C2AAAE}"/>
                </a:ext>
              </a:extLst>
            </p:cNvPr>
            <p:cNvSpPr/>
            <p:nvPr/>
          </p:nvSpPr>
          <p:spPr>
            <a:xfrm>
              <a:off x="3727031" y="2984342"/>
              <a:ext cx="4548" cy="4830"/>
            </a:xfrm>
            <a:custGeom>
              <a:avLst/>
              <a:gdLst>
                <a:gd name="connsiteX0" fmla="*/ 1378 w 4548"/>
                <a:gd name="connsiteY0" fmla="*/ 1518 h 4830"/>
                <a:gd name="connsiteX1" fmla="*/ 0 w 4548"/>
                <a:gd name="connsiteY1" fmla="*/ 4830 h 4830"/>
                <a:gd name="connsiteX2" fmla="*/ 3308 w 4548"/>
                <a:gd name="connsiteY2" fmla="*/ 4830 h 4830"/>
                <a:gd name="connsiteX3" fmla="*/ 4549 w 4548"/>
                <a:gd name="connsiteY3" fmla="*/ 1518 h 4830"/>
                <a:gd name="connsiteX4" fmla="*/ 3308 w 4548"/>
                <a:gd name="connsiteY4" fmla="*/ 0 h 4830"/>
                <a:gd name="connsiteX5" fmla="*/ 1378 w 4548"/>
                <a:gd name="connsiteY5" fmla="*/ 1518 h 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 h="4830">
                  <a:moveTo>
                    <a:pt x="1378" y="1518"/>
                  </a:moveTo>
                  <a:lnTo>
                    <a:pt x="0" y="4830"/>
                  </a:lnTo>
                  <a:lnTo>
                    <a:pt x="3308" y="4830"/>
                  </a:lnTo>
                  <a:lnTo>
                    <a:pt x="4549" y="1518"/>
                  </a:lnTo>
                  <a:lnTo>
                    <a:pt x="3308" y="0"/>
                  </a:lnTo>
                  <a:lnTo>
                    <a:pt x="1378" y="15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0" name="Freeform 582">
              <a:extLst>
                <a:ext uri="{FF2B5EF4-FFF2-40B4-BE49-F238E27FC236}">
                  <a16:creationId xmlns:a16="http://schemas.microsoft.com/office/drawing/2014/main" id="{B9D08F8A-83F2-8C8E-B6DC-95A83AD9B02F}"/>
                </a:ext>
              </a:extLst>
            </p:cNvPr>
            <p:cNvSpPr/>
            <p:nvPr/>
          </p:nvSpPr>
          <p:spPr>
            <a:xfrm>
              <a:off x="3809461" y="4225254"/>
              <a:ext cx="6616" cy="11040"/>
            </a:xfrm>
            <a:custGeom>
              <a:avLst/>
              <a:gdLst>
                <a:gd name="connsiteX0" fmla="*/ 0 w 6616"/>
                <a:gd name="connsiteY0" fmla="*/ 1794 h 11040"/>
                <a:gd name="connsiteX1" fmla="*/ 0 w 6616"/>
                <a:gd name="connsiteY1" fmla="*/ 7176 h 11040"/>
                <a:gd name="connsiteX2" fmla="*/ 2757 w 6616"/>
                <a:gd name="connsiteY2" fmla="*/ 11040 h 11040"/>
                <a:gd name="connsiteX3" fmla="*/ 6616 w 6616"/>
                <a:gd name="connsiteY3" fmla="*/ 2070 h 11040"/>
                <a:gd name="connsiteX4" fmla="*/ 2757 w 6616"/>
                <a:gd name="connsiteY4" fmla="*/ 0 h 11040"/>
                <a:gd name="connsiteX5" fmla="*/ 0 w 6616"/>
                <a:gd name="connsiteY5" fmla="*/ 1794 h 1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16" h="11040">
                  <a:moveTo>
                    <a:pt x="0" y="1794"/>
                  </a:moveTo>
                  <a:lnTo>
                    <a:pt x="0" y="7176"/>
                  </a:lnTo>
                  <a:lnTo>
                    <a:pt x="2757" y="11040"/>
                  </a:lnTo>
                  <a:lnTo>
                    <a:pt x="6616" y="2070"/>
                  </a:lnTo>
                  <a:lnTo>
                    <a:pt x="2757" y="0"/>
                  </a:lnTo>
                  <a:lnTo>
                    <a:pt x="0"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1" name="Freeform 583">
              <a:extLst>
                <a:ext uri="{FF2B5EF4-FFF2-40B4-BE49-F238E27FC236}">
                  <a16:creationId xmlns:a16="http://schemas.microsoft.com/office/drawing/2014/main" id="{955432C3-C6DC-43D2-8FE8-C400EB5096BA}"/>
                </a:ext>
              </a:extLst>
            </p:cNvPr>
            <p:cNvSpPr/>
            <p:nvPr/>
          </p:nvSpPr>
          <p:spPr>
            <a:xfrm>
              <a:off x="3729926" y="2962262"/>
              <a:ext cx="2343" cy="3036"/>
            </a:xfrm>
            <a:custGeom>
              <a:avLst/>
              <a:gdLst>
                <a:gd name="connsiteX0" fmla="*/ 2343 w 2343"/>
                <a:gd name="connsiteY0" fmla="*/ 0 h 3036"/>
                <a:gd name="connsiteX1" fmla="*/ 0 w 2343"/>
                <a:gd name="connsiteY1" fmla="*/ 3036 h 3036"/>
                <a:gd name="connsiteX2" fmla="*/ 2343 w 2343"/>
                <a:gd name="connsiteY2" fmla="*/ 3036 h 3036"/>
                <a:gd name="connsiteX3" fmla="*/ 2343 w 2343"/>
                <a:gd name="connsiteY3" fmla="*/ 0 h 3036"/>
              </a:gdLst>
              <a:ahLst/>
              <a:cxnLst>
                <a:cxn ang="0">
                  <a:pos x="connsiteX0" y="connsiteY0"/>
                </a:cxn>
                <a:cxn ang="0">
                  <a:pos x="connsiteX1" y="connsiteY1"/>
                </a:cxn>
                <a:cxn ang="0">
                  <a:pos x="connsiteX2" y="connsiteY2"/>
                </a:cxn>
                <a:cxn ang="0">
                  <a:pos x="connsiteX3" y="connsiteY3"/>
                </a:cxn>
              </a:cxnLst>
              <a:rect l="l" t="t" r="r" b="b"/>
              <a:pathLst>
                <a:path w="2343" h="3036">
                  <a:moveTo>
                    <a:pt x="2343" y="0"/>
                  </a:moveTo>
                  <a:lnTo>
                    <a:pt x="0" y="3036"/>
                  </a:lnTo>
                  <a:lnTo>
                    <a:pt x="2343" y="3036"/>
                  </a:lnTo>
                  <a:lnTo>
                    <a:pt x="234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2" name="Freeform 584">
              <a:extLst>
                <a:ext uri="{FF2B5EF4-FFF2-40B4-BE49-F238E27FC236}">
                  <a16:creationId xmlns:a16="http://schemas.microsoft.com/office/drawing/2014/main" id="{509C4DF7-FB53-2211-4558-EE07A02B0A15}"/>
                </a:ext>
              </a:extLst>
            </p:cNvPr>
            <p:cNvSpPr/>
            <p:nvPr/>
          </p:nvSpPr>
          <p:spPr>
            <a:xfrm>
              <a:off x="4918257" y="3445544"/>
              <a:ext cx="7167" cy="3450"/>
            </a:xfrm>
            <a:custGeom>
              <a:avLst/>
              <a:gdLst>
                <a:gd name="connsiteX0" fmla="*/ 7168 w 7167"/>
                <a:gd name="connsiteY0" fmla="*/ 1794 h 3450"/>
                <a:gd name="connsiteX1" fmla="*/ 0 w 7167"/>
                <a:gd name="connsiteY1" fmla="*/ 0 h 3450"/>
                <a:gd name="connsiteX2" fmla="*/ 0 w 7167"/>
                <a:gd name="connsiteY2" fmla="*/ 2346 h 3450"/>
                <a:gd name="connsiteX3" fmla="*/ 7168 w 7167"/>
                <a:gd name="connsiteY3" fmla="*/ 3450 h 3450"/>
                <a:gd name="connsiteX4" fmla="*/ 7168 w 7167"/>
                <a:gd name="connsiteY4" fmla="*/ 1794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7" h="3450">
                  <a:moveTo>
                    <a:pt x="7168" y="1794"/>
                  </a:moveTo>
                  <a:lnTo>
                    <a:pt x="0" y="0"/>
                  </a:lnTo>
                  <a:lnTo>
                    <a:pt x="0" y="2346"/>
                  </a:lnTo>
                  <a:lnTo>
                    <a:pt x="7168" y="3450"/>
                  </a:lnTo>
                  <a:lnTo>
                    <a:pt x="7168"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3" name="Freeform 585">
              <a:extLst>
                <a:ext uri="{FF2B5EF4-FFF2-40B4-BE49-F238E27FC236}">
                  <a16:creationId xmlns:a16="http://schemas.microsoft.com/office/drawing/2014/main" id="{8F2F8A30-BEC5-AE0C-1741-64EB40044BFD}"/>
                </a:ext>
              </a:extLst>
            </p:cNvPr>
            <p:cNvSpPr/>
            <p:nvPr/>
          </p:nvSpPr>
          <p:spPr>
            <a:xfrm>
              <a:off x="3799536" y="4231740"/>
              <a:ext cx="10074" cy="12972"/>
            </a:xfrm>
            <a:custGeom>
              <a:avLst/>
              <a:gdLst>
                <a:gd name="connsiteX0" fmla="*/ 7857 w 10074"/>
                <a:gd name="connsiteY0" fmla="*/ 4554 h 12972"/>
                <a:gd name="connsiteX1" fmla="*/ 7857 w 10074"/>
                <a:gd name="connsiteY1" fmla="*/ 0 h 12972"/>
                <a:gd name="connsiteX2" fmla="*/ 2895 w 10074"/>
                <a:gd name="connsiteY2" fmla="*/ 6486 h 12972"/>
                <a:gd name="connsiteX3" fmla="*/ 0 w 10074"/>
                <a:gd name="connsiteY3" fmla="*/ 6486 h 12972"/>
                <a:gd name="connsiteX4" fmla="*/ 0 w 10074"/>
                <a:gd name="connsiteY4" fmla="*/ 12972 h 12972"/>
                <a:gd name="connsiteX5" fmla="*/ 3860 w 10074"/>
                <a:gd name="connsiteY5" fmla="*/ 10074 h 12972"/>
                <a:gd name="connsiteX6" fmla="*/ 9787 w 10074"/>
                <a:gd name="connsiteY6" fmla="*/ 8556 h 12972"/>
                <a:gd name="connsiteX7" fmla="*/ 7857 w 10074"/>
                <a:gd name="connsiteY7" fmla="*/ 4692 h 1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74" h="12972">
                  <a:moveTo>
                    <a:pt x="7857" y="4554"/>
                  </a:moveTo>
                  <a:lnTo>
                    <a:pt x="7857" y="0"/>
                  </a:lnTo>
                  <a:lnTo>
                    <a:pt x="2895" y="6486"/>
                  </a:lnTo>
                  <a:lnTo>
                    <a:pt x="0" y="6486"/>
                  </a:lnTo>
                  <a:lnTo>
                    <a:pt x="0" y="12972"/>
                  </a:lnTo>
                  <a:lnTo>
                    <a:pt x="3860" y="10074"/>
                  </a:lnTo>
                  <a:cubicBezTo>
                    <a:pt x="3860" y="10074"/>
                    <a:pt x="8546" y="11592"/>
                    <a:pt x="9787" y="8556"/>
                  </a:cubicBezTo>
                  <a:cubicBezTo>
                    <a:pt x="11027" y="5382"/>
                    <a:pt x="7857" y="4692"/>
                    <a:pt x="7857" y="469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4" name="Freeform 586">
              <a:extLst>
                <a:ext uri="{FF2B5EF4-FFF2-40B4-BE49-F238E27FC236}">
                  <a16:creationId xmlns:a16="http://schemas.microsoft.com/office/drawing/2014/main" id="{A6716905-C760-B2CD-C7CE-028A386BD56D}"/>
                </a:ext>
              </a:extLst>
            </p:cNvPr>
            <p:cNvSpPr/>
            <p:nvPr/>
          </p:nvSpPr>
          <p:spPr>
            <a:xfrm>
              <a:off x="3782857" y="4333310"/>
              <a:ext cx="2756" cy="2759"/>
            </a:xfrm>
            <a:custGeom>
              <a:avLst/>
              <a:gdLst>
                <a:gd name="connsiteX0" fmla="*/ 0 w 2756"/>
                <a:gd name="connsiteY0" fmla="*/ 2760 h 2759"/>
                <a:gd name="connsiteX1" fmla="*/ 2757 w 2756"/>
                <a:gd name="connsiteY1" fmla="*/ 2760 h 2759"/>
                <a:gd name="connsiteX2" fmla="*/ 1516 w 2756"/>
                <a:gd name="connsiteY2" fmla="*/ 0 h 2759"/>
                <a:gd name="connsiteX3" fmla="*/ 0 w 2756"/>
                <a:gd name="connsiteY3" fmla="*/ 2760 h 2759"/>
              </a:gdLst>
              <a:ahLst/>
              <a:cxnLst>
                <a:cxn ang="0">
                  <a:pos x="connsiteX0" y="connsiteY0"/>
                </a:cxn>
                <a:cxn ang="0">
                  <a:pos x="connsiteX1" y="connsiteY1"/>
                </a:cxn>
                <a:cxn ang="0">
                  <a:pos x="connsiteX2" y="connsiteY2"/>
                </a:cxn>
                <a:cxn ang="0">
                  <a:pos x="connsiteX3" y="connsiteY3"/>
                </a:cxn>
              </a:cxnLst>
              <a:rect l="l" t="t" r="r" b="b"/>
              <a:pathLst>
                <a:path w="2756" h="2759">
                  <a:moveTo>
                    <a:pt x="0" y="2760"/>
                  </a:moveTo>
                  <a:lnTo>
                    <a:pt x="2757" y="2760"/>
                  </a:lnTo>
                  <a:cubicBezTo>
                    <a:pt x="2757" y="2760"/>
                    <a:pt x="1930" y="552"/>
                    <a:pt x="1516" y="0"/>
                  </a:cubicBez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5" name="Freeform 587">
              <a:extLst>
                <a:ext uri="{FF2B5EF4-FFF2-40B4-BE49-F238E27FC236}">
                  <a16:creationId xmlns:a16="http://schemas.microsoft.com/office/drawing/2014/main" id="{E157A9D9-7055-963D-4E07-D1D13BCC965F}"/>
                </a:ext>
              </a:extLst>
            </p:cNvPr>
            <p:cNvSpPr/>
            <p:nvPr/>
          </p:nvSpPr>
          <p:spPr>
            <a:xfrm>
              <a:off x="4957083" y="3446434"/>
              <a:ext cx="12865" cy="9874"/>
            </a:xfrm>
            <a:custGeom>
              <a:avLst/>
              <a:gdLst>
                <a:gd name="connsiteX0" fmla="*/ 1286 w 12865"/>
                <a:gd name="connsiteY0" fmla="*/ 7115 h 9874"/>
                <a:gd name="connsiteX1" fmla="*/ 4595 w 12865"/>
                <a:gd name="connsiteY1" fmla="*/ 6701 h 9874"/>
                <a:gd name="connsiteX2" fmla="*/ 5560 w 12865"/>
                <a:gd name="connsiteY2" fmla="*/ 9875 h 9874"/>
                <a:gd name="connsiteX3" fmla="*/ 9695 w 12865"/>
                <a:gd name="connsiteY3" fmla="*/ 6563 h 9874"/>
                <a:gd name="connsiteX4" fmla="*/ 12865 w 12865"/>
                <a:gd name="connsiteY4" fmla="*/ 491 h 9874"/>
                <a:gd name="connsiteX5" fmla="*/ 7903 w 12865"/>
                <a:gd name="connsiteY5" fmla="*/ 491 h 9874"/>
                <a:gd name="connsiteX6" fmla="*/ 6387 w 12865"/>
                <a:gd name="connsiteY6" fmla="*/ 2975 h 9874"/>
                <a:gd name="connsiteX7" fmla="*/ 1286 w 12865"/>
                <a:gd name="connsiteY7" fmla="*/ 2975 h 9874"/>
                <a:gd name="connsiteX8" fmla="*/ 1286 w 12865"/>
                <a:gd name="connsiteY8" fmla="*/ 7115 h 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65" h="9874">
                  <a:moveTo>
                    <a:pt x="1286" y="7115"/>
                  </a:moveTo>
                  <a:lnTo>
                    <a:pt x="4595" y="6701"/>
                  </a:lnTo>
                  <a:lnTo>
                    <a:pt x="5560" y="9875"/>
                  </a:lnTo>
                  <a:lnTo>
                    <a:pt x="9695" y="6563"/>
                  </a:lnTo>
                  <a:cubicBezTo>
                    <a:pt x="5560" y="2699"/>
                    <a:pt x="12865" y="491"/>
                    <a:pt x="12865" y="491"/>
                  </a:cubicBezTo>
                  <a:cubicBezTo>
                    <a:pt x="9695" y="-613"/>
                    <a:pt x="7903" y="491"/>
                    <a:pt x="7903" y="491"/>
                  </a:cubicBezTo>
                  <a:lnTo>
                    <a:pt x="6387" y="2975"/>
                  </a:lnTo>
                  <a:cubicBezTo>
                    <a:pt x="6387" y="2975"/>
                    <a:pt x="4181" y="767"/>
                    <a:pt x="1286" y="2975"/>
                  </a:cubicBezTo>
                  <a:cubicBezTo>
                    <a:pt x="-1608" y="5183"/>
                    <a:pt x="1286" y="7115"/>
                    <a:pt x="1286" y="711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6" name="Freeform 588">
              <a:extLst>
                <a:ext uri="{FF2B5EF4-FFF2-40B4-BE49-F238E27FC236}">
                  <a16:creationId xmlns:a16="http://schemas.microsoft.com/office/drawing/2014/main" id="{FE587945-B48F-39BF-6A16-1B804FEBF7F1}"/>
                </a:ext>
              </a:extLst>
            </p:cNvPr>
            <p:cNvSpPr/>
            <p:nvPr/>
          </p:nvSpPr>
          <p:spPr>
            <a:xfrm>
              <a:off x="3736956" y="4503052"/>
              <a:ext cx="4962" cy="3588"/>
            </a:xfrm>
            <a:custGeom>
              <a:avLst/>
              <a:gdLst>
                <a:gd name="connsiteX0" fmla="*/ 3446 w 4962"/>
                <a:gd name="connsiteY0" fmla="*/ 3588 h 3588"/>
                <a:gd name="connsiteX1" fmla="*/ 4962 w 4962"/>
                <a:gd name="connsiteY1" fmla="*/ 0 h 3588"/>
                <a:gd name="connsiteX2" fmla="*/ 0 w 4962"/>
                <a:gd name="connsiteY2" fmla="*/ 1794 h 3588"/>
                <a:gd name="connsiteX3" fmla="*/ 3446 w 4962"/>
                <a:gd name="connsiteY3" fmla="*/ 3588 h 3588"/>
              </a:gdLst>
              <a:ahLst/>
              <a:cxnLst>
                <a:cxn ang="0">
                  <a:pos x="connsiteX0" y="connsiteY0"/>
                </a:cxn>
                <a:cxn ang="0">
                  <a:pos x="connsiteX1" y="connsiteY1"/>
                </a:cxn>
                <a:cxn ang="0">
                  <a:pos x="connsiteX2" y="connsiteY2"/>
                </a:cxn>
                <a:cxn ang="0">
                  <a:pos x="connsiteX3" y="connsiteY3"/>
                </a:cxn>
              </a:cxnLst>
              <a:rect l="l" t="t" r="r" b="b"/>
              <a:pathLst>
                <a:path w="4962" h="3588">
                  <a:moveTo>
                    <a:pt x="3446" y="3588"/>
                  </a:moveTo>
                  <a:lnTo>
                    <a:pt x="4962" y="0"/>
                  </a:lnTo>
                  <a:lnTo>
                    <a:pt x="0" y="1794"/>
                  </a:lnTo>
                  <a:lnTo>
                    <a:pt x="3446"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7" name="Freeform 589">
              <a:extLst>
                <a:ext uri="{FF2B5EF4-FFF2-40B4-BE49-F238E27FC236}">
                  <a16:creationId xmlns:a16="http://schemas.microsoft.com/office/drawing/2014/main" id="{B9A27CD7-F709-784E-1AAA-3B94275CDA10}"/>
                </a:ext>
              </a:extLst>
            </p:cNvPr>
            <p:cNvSpPr/>
            <p:nvPr/>
          </p:nvSpPr>
          <p:spPr>
            <a:xfrm>
              <a:off x="4911779" y="3463622"/>
              <a:ext cx="5513" cy="5105"/>
            </a:xfrm>
            <a:custGeom>
              <a:avLst/>
              <a:gdLst>
                <a:gd name="connsiteX0" fmla="*/ 5514 w 5513"/>
                <a:gd name="connsiteY0" fmla="*/ 3312 h 5105"/>
                <a:gd name="connsiteX1" fmla="*/ 2757 w 5513"/>
                <a:gd name="connsiteY1" fmla="*/ 0 h 5105"/>
                <a:gd name="connsiteX2" fmla="*/ 2757 w 5513"/>
                <a:gd name="connsiteY2" fmla="*/ 966 h 5105"/>
                <a:gd name="connsiteX3" fmla="*/ 0 w 5513"/>
                <a:gd name="connsiteY3" fmla="*/ 2484 h 5105"/>
                <a:gd name="connsiteX4" fmla="*/ 4135 w 5513"/>
                <a:gd name="connsiteY4" fmla="*/ 5106 h 5105"/>
                <a:gd name="connsiteX5" fmla="*/ 5514 w 5513"/>
                <a:gd name="connsiteY5" fmla="*/ 3312 h 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5105">
                  <a:moveTo>
                    <a:pt x="5514" y="3312"/>
                  </a:moveTo>
                  <a:lnTo>
                    <a:pt x="2757" y="0"/>
                  </a:lnTo>
                  <a:lnTo>
                    <a:pt x="2757" y="966"/>
                  </a:lnTo>
                  <a:lnTo>
                    <a:pt x="0" y="2484"/>
                  </a:lnTo>
                  <a:lnTo>
                    <a:pt x="4135" y="5106"/>
                  </a:lnTo>
                  <a:lnTo>
                    <a:pt x="5514" y="33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8" name="Freeform 590">
              <a:extLst>
                <a:ext uri="{FF2B5EF4-FFF2-40B4-BE49-F238E27FC236}">
                  <a16:creationId xmlns:a16="http://schemas.microsoft.com/office/drawing/2014/main" id="{975639C9-9557-DDAF-BA9C-33A8568D4255}"/>
                </a:ext>
              </a:extLst>
            </p:cNvPr>
            <p:cNvSpPr/>
            <p:nvPr/>
          </p:nvSpPr>
          <p:spPr>
            <a:xfrm>
              <a:off x="3280011" y="2786448"/>
              <a:ext cx="3446" cy="2759"/>
            </a:xfrm>
            <a:custGeom>
              <a:avLst/>
              <a:gdLst>
                <a:gd name="connsiteX0" fmla="*/ 2481 w 3446"/>
                <a:gd name="connsiteY0" fmla="*/ 2760 h 2759"/>
                <a:gd name="connsiteX1" fmla="*/ 3446 w 3446"/>
                <a:gd name="connsiteY1" fmla="*/ 0 h 2759"/>
                <a:gd name="connsiteX2" fmla="*/ 0 w 3446"/>
                <a:gd name="connsiteY2" fmla="*/ 0 h 2759"/>
                <a:gd name="connsiteX3" fmla="*/ 2481 w 3446"/>
                <a:gd name="connsiteY3" fmla="*/ 2760 h 2759"/>
              </a:gdLst>
              <a:ahLst/>
              <a:cxnLst>
                <a:cxn ang="0">
                  <a:pos x="connsiteX0" y="connsiteY0"/>
                </a:cxn>
                <a:cxn ang="0">
                  <a:pos x="connsiteX1" y="connsiteY1"/>
                </a:cxn>
                <a:cxn ang="0">
                  <a:pos x="connsiteX2" y="connsiteY2"/>
                </a:cxn>
                <a:cxn ang="0">
                  <a:pos x="connsiteX3" y="connsiteY3"/>
                </a:cxn>
              </a:cxnLst>
              <a:rect l="l" t="t" r="r" b="b"/>
              <a:pathLst>
                <a:path w="3446" h="2759">
                  <a:moveTo>
                    <a:pt x="2481" y="2760"/>
                  </a:moveTo>
                  <a:lnTo>
                    <a:pt x="3446" y="0"/>
                  </a:lnTo>
                  <a:lnTo>
                    <a:pt x="0" y="0"/>
                  </a:lnTo>
                  <a:lnTo>
                    <a:pt x="2481"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89" name="Freeform 591">
              <a:extLst>
                <a:ext uri="{FF2B5EF4-FFF2-40B4-BE49-F238E27FC236}">
                  <a16:creationId xmlns:a16="http://schemas.microsoft.com/office/drawing/2014/main" id="{4D25E838-0A8D-0C81-4E73-99131153B5D4}"/>
                </a:ext>
              </a:extLst>
            </p:cNvPr>
            <p:cNvSpPr/>
            <p:nvPr/>
          </p:nvSpPr>
          <p:spPr>
            <a:xfrm>
              <a:off x="3243346" y="2810460"/>
              <a:ext cx="1654" cy="3864"/>
            </a:xfrm>
            <a:custGeom>
              <a:avLst/>
              <a:gdLst>
                <a:gd name="connsiteX0" fmla="*/ 0 w 1654"/>
                <a:gd name="connsiteY0" fmla="*/ 3864 h 3864"/>
                <a:gd name="connsiteX1" fmla="*/ 1654 w 1654"/>
                <a:gd name="connsiteY1" fmla="*/ 2898 h 3864"/>
                <a:gd name="connsiteX2" fmla="*/ 1654 w 1654"/>
                <a:gd name="connsiteY2" fmla="*/ 0 h 3864"/>
                <a:gd name="connsiteX3" fmla="*/ 0 w 1654"/>
                <a:gd name="connsiteY3" fmla="*/ 0 h 3864"/>
                <a:gd name="connsiteX4" fmla="*/ 0 w 1654"/>
                <a:gd name="connsiteY4" fmla="*/ 3864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 h="3864">
                  <a:moveTo>
                    <a:pt x="0" y="3864"/>
                  </a:moveTo>
                  <a:lnTo>
                    <a:pt x="1654" y="2898"/>
                  </a:lnTo>
                  <a:lnTo>
                    <a:pt x="1654" y="0"/>
                  </a:lnTo>
                  <a:lnTo>
                    <a:pt x="0" y="0"/>
                  </a:lnTo>
                  <a:lnTo>
                    <a:pt x="0"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0" name="Freeform 592">
              <a:extLst>
                <a:ext uri="{FF2B5EF4-FFF2-40B4-BE49-F238E27FC236}">
                  <a16:creationId xmlns:a16="http://schemas.microsoft.com/office/drawing/2014/main" id="{EDB69C12-24EF-79C2-3286-54E4D75798C5}"/>
                </a:ext>
              </a:extLst>
            </p:cNvPr>
            <p:cNvSpPr/>
            <p:nvPr/>
          </p:nvSpPr>
          <p:spPr>
            <a:xfrm>
              <a:off x="3270363" y="2787552"/>
              <a:ext cx="6202" cy="1380"/>
            </a:xfrm>
            <a:custGeom>
              <a:avLst/>
              <a:gdLst>
                <a:gd name="connsiteX0" fmla="*/ 827 w 6202"/>
                <a:gd name="connsiteY0" fmla="*/ 0 h 1380"/>
                <a:gd name="connsiteX1" fmla="*/ 0 w 6202"/>
                <a:gd name="connsiteY1" fmla="*/ 1380 h 1380"/>
                <a:gd name="connsiteX2" fmla="*/ 6203 w 6202"/>
                <a:gd name="connsiteY2" fmla="*/ 1380 h 1380"/>
                <a:gd name="connsiteX3" fmla="*/ 3997 w 6202"/>
                <a:gd name="connsiteY3" fmla="*/ 0 h 1380"/>
                <a:gd name="connsiteX4" fmla="*/ 827 w 6202"/>
                <a:gd name="connsiteY4" fmla="*/ 0 h 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2" h="1380">
                  <a:moveTo>
                    <a:pt x="827" y="0"/>
                  </a:moveTo>
                  <a:lnTo>
                    <a:pt x="0" y="1380"/>
                  </a:lnTo>
                  <a:lnTo>
                    <a:pt x="6203" y="1380"/>
                  </a:lnTo>
                  <a:lnTo>
                    <a:pt x="3997" y="0"/>
                  </a:lnTo>
                  <a:lnTo>
                    <a:pt x="82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1" name="Freeform 593">
              <a:extLst>
                <a:ext uri="{FF2B5EF4-FFF2-40B4-BE49-F238E27FC236}">
                  <a16:creationId xmlns:a16="http://schemas.microsoft.com/office/drawing/2014/main" id="{592BC620-5353-080E-7F4C-450E66F31C85}"/>
                </a:ext>
              </a:extLst>
            </p:cNvPr>
            <p:cNvSpPr/>
            <p:nvPr/>
          </p:nvSpPr>
          <p:spPr>
            <a:xfrm>
              <a:off x="3729926" y="2966264"/>
              <a:ext cx="18715" cy="19601"/>
            </a:xfrm>
            <a:custGeom>
              <a:avLst/>
              <a:gdLst>
                <a:gd name="connsiteX0" fmla="*/ 14335 w 18715"/>
                <a:gd name="connsiteY0" fmla="*/ 8004 h 19601"/>
                <a:gd name="connsiteX1" fmla="*/ 9373 w 18715"/>
                <a:gd name="connsiteY1" fmla="*/ 5658 h 19601"/>
                <a:gd name="connsiteX2" fmla="*/ 4687 w 18715"/>
                <a:gd name="connsiteY2" fmla="*/ 0 h 19601"/>
                <a:gd name="connsiteX3" fmla="*/ 5927 w 18715"/>
                <a:gd name="connsiteY3" fmla="*/ 9384 h 19601"/>
                <a:gd name="connsiteX4" fmla="*/ 6892 w 18715"/>
                <a:gd name="connsiteY4" fmla="*/ 12696 h 19601"/>
                <a:gd name="connsiteX5" fmla="*/ 0 w 18715"/>
                <a:gd name="connsiteY5" fmla="*/ 12696 h 19601"/>
                <a:gd name="connsiteX6" fmla="*/ 3446 w 18715"/>
                <a:gd name="connsiteY6" fmla="*/ 16836 h 19601"/>
                <a:gd name="connsiteX7" fmla="*/ 6892 w 18715"/>
                <a:gd name="connsiteY7" fmla="*/ 19596 h 19601"/>
                <a:gd name="connsiteX8" fmla="*/ 11441 w 18715"/>
                <a:gd name="connsiteY8" fmla="*/ 17664 h 19601"/>
                <a:gd name="connsiteX9" fmla="*/ 12957 w 18715"/>
                <a:gd name="connsiteY9" fmla="*/ 14352 h 19601"/>
                <a:gd name="connsiteX10" fmla="*/ 14887 w 18715"/>
                <a:gd name="connsiteY10" fmla="*/ 16284 h 19601"/>
                <a:gd name="connsiteX11" fmla="*/ 14887 w 18715"/>
                <a:gd name="connsiteY11" fmla="*/ 19596 h 19601"/>
                <a:gd name="connsiteX12" fmla="*/ 18471 w 18715"/>
                <a:gd name="connsiteY12" fmla="*/ 19596 h 19601"/>
                <a:gd name="connsiteX13" fmla="*/ 18471 w 18715"/>
                <a:gd name="connsiteY13" fmla="*/ 15870 h 19601"/>
                <a:gd name="connsiteX14" fmla="*/ 14335 w 18715"/>
                <a:gd name="connsiteY14" fmla="*/ 8004 h 1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715" h="19601">
                  <a:moveTo>
                    <a:pt x="14335" y="8004"/>
                  </a:moveTo>
                  <a:lnTo>
                    <a:pt x="9373" y="5658"/>
                  </a:lnTo>
                  <a:lnTo>
                    <a:pt x="4687" y="0"/>
                  </a:lnTo>
                  <a:lnTo>
                    <a:pt x="5927" y="9384"/>
                  </a:lnTo>
                  <a:lnTo>
                    <a:pt x="6892" y="12696"/>
                  </a:lnTo>
                  <a:lnTo>
                    <a:pt x="0" y="12696"/>
                  </a:lnTo>
                  <a:lnTo>
                    <a:pt x="3446" y="16836"/>
                  </a:lnTo>
                  <a:cubicBezTo>
                    <a:pt x="3446" y="16836"/>
                    <a:pt x="4273" y="19734"/>
                    <a:pt x="6892" y="19596"/>
                  </a:cubicBezTo>
                  <a:cubicBezTo>
                    <a:pt x="9511" y="19458"/>
                    <a:pt x="11441" y="17664"/>
                    <a:pt x="11441" y="17664"/>
                  </a:cubicBezTo>
                  <a:lnTo>
                    <a:pt x="12957" y="14352"/>
                  </a:lnTo>
                  <a:lnTo>
                    <a:pt x="14887" y="16284"/>
                  </a:lnTo>
                  <a:lnTo>
                    <a:pt x="14887" y="19596"/>
                  </a:lnTo>
                  <a:lnTo>
                    <a:pt x="18471" y="19596"/>
                  </a:lnTo>
                  <a:cubicBezTo>
                    <a:pt x="18471" y="19596"/>
                    <a:pt x="19022" y="16422"/>
                    <a:pt x="18471" y="15870"/>
                  </a:cubicBezTo>
                  <a:cubicBezTo>
                    <a:pt x="17919" y="15318"/>
                    <a:pt x="14335" y="8004"/>
                    <a:pt x="14335" y="800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2" name="Freeform 594">
              <a:extLst>
                <a:ext uri="{FF2B5EF4-FFF2-40B4-BE49-F238E27FC236}">
                  <a16:creationId xmlns:a16="http://schemas.microsoft.com/office/drawing/2014/main" id="{276C9BCF-4AC3-8A90-9852-18AD01A6DA6F}"/>
                </a:ext>
              </a:extLst>
            </p:cNvPr>
            <p:cNvSpPr/>
            <p:nvPr/>
          </p:nvSpPr>
          <p:spPr>
            <a:xfrm>
              <a:off x="3285801" y="2845237"/>
              <a:ext cx="5513" cy="3174"/>
            </a:xfrm>
            <a:custGeom>
              <a:avLst/>
              <a:gdLst>
                <a:gd name="connsiteX0" fmla="*/ 1378 w 5513"/>
                <a:gd name="connsiteY0" fmla="*/ 2070 h 3174"/>
                <a:gd name="connsiteX1" fmla="*/ 1516 w 5513"/>
                <a:gd name="connsiteY1" fmla="*/ 0 h 3174"/>
                <a:gd name="connsiteX2" fmla="*/ 0 w 5513"/>
                <a:gd name="connsiteY2" fmla="*/ 966 h 3174"/>
                <a:gd name="connsiteX3" fmla="*/ 0 w 5513"/>
                <a:gd name="connsiteY3" fmla="*/ 3174 h 3174"/>
                <a:gd name="connsiteX4" fmla="*/ 5514 w 5513"/>
                <a:gd name="connsiteY4" fmla="*/ 3174 h 3174"/>
                <a:gd name="connsiteX5" fmla="*/ 4273 w 5513"/>
                <a:gd name="connsiteY5" fmla="*/ 2070 h 3174"/>
                <a:gd name="connsiteX6" fmla="*/ 1378 w 5513"/>
                <a:gd name="connsiteY6" fmla="*/ 2070 h 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13" h="3174">
                  <a:moveTo>
                    <a:pt x="1378" y="2070"/>
                  </a:moveTo>
                  <a:lnTo>
                    <a:pt x="1516" y="0"/>
                  </a:lnTo>
                  <a:lnTo>
                    <a:pt x="0" y="966"/>
                  </a:lnTo>
                  <a:lnTo>
                    <a:pt x="0" y="3174"/>
                  </a:lnTo>
                  <a:lnTo>
                    <a:pt x="5514" y="3174"/>
                  </a:lnTo>
                  <a:lnTo>
                    <a:pt x="4273" y="2070"/>
                  </a:lnTo>
                  <a:lnTo>
                    <a:pt x="1378"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3" name="Freeform 595">
              <a:extLst>
                <a:ext uri="{FF2B5EF4-FFF2-40B4-BE49-F238E27FC236}">
                  <a16:creationId xmlns:a16="http://schemas.microsoft.com/office/drawing/2014/main" id="{E4B8758B-A295-7868-C504-DF276E1ADA6C}"/>
                </a:ext>
              </a:extLst>
            </p:cNvPr>
            <p:cNvSpPr/>
            <p:nvPr/>
          </p:nvSpPr>
          <p:spPr>
            <a:xfrm>
              <a:off x="3767970" y="4602413"/>
              <a:ext cx="13922" cy="1655"/>
            </a:xfrm>
            <a:custGeom>
              <a:avLst/>
              <a:gdLst>
                <a:gd name="connsiteX0" fmla="*/ 13922 w 13922"/>
                <a:gd name="connsiteY0" fmla="*/ 0 h 1655"/>
                <a:gd name="connsiteX1" fmla="*/ 0 w 13922"/>
                <a:gd name="connsiteY1" fmla="*/ 0 h 1655"/>
                <a:gd name="connsiteX2" fmla="*/ 0 w 13922"/>
                <a:gd name="connsiteY2" fmla="*/ 1656 h 1655"/>
                <a:gd name="connsiteX3" fmla="*/ 12544 w 13922"/>
                <a:gd name="connsiteY3" fmla="*/ 1656 h 1655"/>
                <a:gd name="connsiteX4" fmla="*/ 13922 w 13922"/>
                <a:gd name="connsiteY4" fmla="*/ 0 h 1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2" h="1655">
                  <a:moveTo>
                    <a:pt x="13922" y="0"/>
                  </a:moveTo>
                  <a:lnTo>
                    <a:pt x="0" y="0"/>
                  </a:lnTo>
                  <a:lnTo>
                    <a:pt x="0" y="1656"/>
                  </a:lnTo>
                  <a:lnTo>
                    <a:pt x="12544" y="1656"/>
                  </a:lnTo>
                  <a:lnTo>
                    <a:pt x="1392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4" name="Freeform 596">
              <a:extLst>
                <a:ext uri="{FF2B5EF4-FFF2-40B4-BE49-F238E27FC236}">
                  <a16:creationId xmlns:a16="http://schemas.microsoft.com/office/drawing/2014/main" id="{A598B09B-7822-330C-904B-2CB0D9199FF5}"/>
                </a:ext>
              </a:extLst>
            </p:cNvPr>
            <p:cNvSpPr/>
            <p:nvPr/>
          </p:nvSpPr>
          <p:spPr>
            <a:xfrm>
              <a:off x="3245138" y="2753465"/>
              <a:ext cx="3721" cy="2346"/>
            </a:xfrm>
            <a:custGeom>
              <a:avLst/>
              <a:gdLst>
                <a:gd name="connsiteX0" fmla="*/ 0 w 3721"/>
                <a:gd name="connsiteY0" fmla="*/ 1242 h 2346"/>
                <a:gd name="connsiteX1" fmla="*/ 2205 w 3721"/>
                <a:gd name="connsiteY1" fmla="*/ 2346 h 2346"/>
                <a:gd name="connsiteX2" fmla="*/ 3722 w 3721"/>
                <a:gd name="connsiteY2" fmla="*/ 1656 h 2346"/>
                <a:gd name="connsiteX3" fmla="*/ 2205 w 3721"/>
                <a:gd name="connsiteY3" fmla="*/ 0 h 2346"/>
                <a:gd name="connsiteX4" fmla="*/ 0 w 3721"/>
                <a:gd name="connsiteY4" fmla="*/ 1242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2346">
                  <a:moveTo>
                    <a:pt x="0" y="1242"/>
                  </a:moveTo>
                  <a:lnTo>
                    <a:pt x="2205" y="2346"/>
                  </a:lnTo>
                  <a:lnTo>
                    <a:pt x="3722" y="1656"/>
                  </a:lnTo>
                  <a:lnTo>
                    <a:pt x="2205" y="0"/>
                  </a:lnTo>
                  <a:lnTo>
                    <a:pt x="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5" name="Freeform 597">
              <a:extLst>
                <a:ext uri="{FF2B5EF4-FFF2-40B4-BE49-F238E27FC236}">
                  <a16:creationId xmlns:a16="http://schemas.microsoft.com/office/drawing/2014/main" id="{CA2B4D6E-A001-3E22-A2D4-7B8B82088A65}"/>
                </a:ext>
              </a:extLst>
            </p:cNvPr>
            <p:cNvSpPr/>
            <p:nvPr/>
          </p:nvSpPr>
          <p:spPr>
            <a:xfrm>
              <a:off x="3263057" y="2778306"/>
              <a:ext cx="3308" cy="2069"/>
            </a:xfrm>
            <a:custGeom>
              <a:avLst/>
              <a:gdLst>
                <a:gd name="connsiteX0" fmla="*/ 0 w 3308"/>
                <a:gd name="connsiteY0" fmla="*/ 2070 h 2069"/>
                <a:gd name="connsiteX1" fmla="*/ 1516 w 3308"/>
                <a:gd name="connsiteY1" fmla="*/ 2070 h 2069"/>
                <a:gd name="connsiteX2" fmla="*/ 3308 w 3308"/>
                <a:gd name="connsiteY2" fmla="*/ 966 h 2069"/>
                <a:gd name="connsiteX3" fmla="*/ 0 w 3308"/>
                <a:gd name="connsiteY3" fmla="*/ 0 h 2069"/>
                <a:gd name="connsiteX4" fmla="*/ 0 w 3308"/>
                <a:gd name="connsiteY4" fmla="*/ 2070 h 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2069">
                  <a:moveTo>
                    <a:pt x="0" y="2070"/>
                  </a:moveTo>
                  <a:lnTo>
                    <a:pt x="1516" y="2070"/>
                  </a:lnTo>
                  <a:lnTo>
                    <a:pt x="3308" y="966"/>
                  </a:lnTo>
                  <a:lnTo>
                    <a:pt x="0"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6" name="Freeform 598">
              <a:extLst>
                <a:ext uri="{FF2B5EF4-FFF2-40B4-BE49-F238E27FC236}">
                  <a16:creationId xmlns:a16="http://schemas.microsoft.com/office/drawing/2014/main" id="{106F02F9-359C-CC20-BC41-80ADA159EB5B}"/>
                </a:ext>
              </a:extLst>
            </p:cNvPr>
            <p:cNvSpPr/>
            <p:nvPr/>
          </p:nvSpPr>
          <p:spPr>
            <a:xfrm>
              <a:off x="3719726" y="4525270"/>
              <a:ext cx="11578" cy="2760"/>
            </a:xfrm>
            <a:custGeom>
              <a:avLst/>
              <a:gdLst>
                <a:gd name="connsiteX0" fmla="*/ 0 w 11578"/>
                <a:gd name="connsiteY0" fmla="*/ 2760 h 2760"/>
                <a:gd name="connsiteX1" fmla="*/ 10062 w 11578"/>
                <a:gd name="connsiteY1" fmla="*/ 2760 h 2760"/>
                <a:gd name="connsiteX2" fmla="*/ 11579 w 11578"/>
                <a:gd name="connsiteY2" fmla="*/ 0 h 2760"/>
                <a:gd name="connsiteX3" fmla="*/ 2481 w 11578"/>
                <a:gd name="connsiteY3" fmla="*/ 0 h 2760"/>
                <a:gd name="connsiteX4" fmla="*/ 0 w 11578"/>
                <a:gd name="connsiteY4" fmla="*/ 276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8" h="2760">
                  <a:moveTo>
                    <a:pt x="0" y="2760"/>
                  </a:moveTo>
                  <a:lnTo>
                    <a:pt x="10062" y="2760"/>
                  </a:lnTo>
                  <a:lnTo>
                    <a:pt x="11579" y="0"/>
                  </a:lnTo>
                  <a:lnTo>
                    <a:pt x="2481" y="0"/>
                  </a:lnTo>
                  <a:lnTo>
                    <a:pt x="0"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7" name="Freeform 599">
              <a:extLst>
                <a:ext uri="{FF2B5EF4-FFF2-40B4-BE49-F238E27FC236}">
                  <a16:creationId xmlns:a16="http://schemas.microsoft.com/office/drawing/2014/main" id="{C654BC8B-BB49-08FE-5983-56D6CB0FE37B}"/>
                </a:ext>
              </a:extLst>
            </p:cNvPr>
            <p:cNvSpPr/>
            <p:nvPr/>
          </p:nvSpPr>
          <p:spPr>
            <a:xfrm>
              <a:off x="3726756" y="4570259"/>
              <a:ext cx="14059" cy="9474"/>
            </a:xfrm>
            <a:custGeom>
              <a:avLst/>
              <a:gdLst>
                <a:gd name="connsiteX0" fmla="*/ 3170 w 14059"/>
                <a:gd name="connsiteY0" fmla="*/ 6486 h 9474"/>
                <a:gd name="connsiteX1" fmla="*/ 0 w 14059"/>
                <a:gd name="connsiteY1" fmla="*/ 9384 h 9474"/>
                <a:gd name="connsiteX2" fmla="*/ 3170 w 14059"/>
                <a:gd name="connsiteY2" fmla="*/ 9384 h 9474"/>
                <a:gd name="connsiteX3" fmla="*/ 7719 w 14059"/>
                <a:gd name="connsiteY3" fmla="*/ 9246 h 9474"/>
                <a:gd name="connsiteX4" fmla="*/ 14060 w 14059"/>
                <a:gd name="connsiteY4" fmla="*/ 2760 h 9474"/>
                <a:gd name="connsiteX5" fmla="*/ 11303 w 14059"/>
                <a:gd name="connsiteY5" fmla="*/ 0 h 9474"/>
                <a:gd name="connsiteX6" fmla="*/ 6203 w 14059"/>
                <a:gd name="connsiteY6" fmla="*/ 5658 h 9474"/>
                <a:gd name="connsiteX7" fmla="*/ 3308 w 14059"/>
                <a:gd name="connsiteY7" fmla="*/ 6486 h 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9" h="9474">
                  <a:moveTo>
                    <a:pt x="3170" y="6486"/>
                  </a:moveTo>
                  <a:lnTo>
                    <a:pt x="0" y="9384"/>
                  </a:lnTo>
                  <a:lnTo>
                    <a:pt x="3170" y="9384"/>
                  </a:lnTo>
                  <a:cubicBezTo>
                    <a:pt x="3170" y="9384"/>
                    <a:pt x="6065" y="9660"/>
                    <a:pt x="7719" y="9246"/>
                  </a:cubicBezTo>
                  <a:cubicBezTo>
                    <a:pt x="9235" y="8832"/>
                    <a:pt x="14060" y="2760"/>
                    <a:pt x="14060" y="2760"/>
                  </a:cubicBezTo>
                  <a:lnTo>
                    <a:pt x="11303" y="0"/>
                  </a:lnTo>
                  <a:lnTo>
                    <a:pt x="6203" y="5658"/>
                  </a:lnTo>
                  <a:lnTo>
                    <a:pt x="3308" y="648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8" name="Freeform 600">
              <a:extLst>
                <a:ext uri="{FF2B5EF4-FFF2-40B4-BE49-F238E27FC236}">
                  <a16:creationId xmlns:a16="http://schemas.microsoft.com/office/drawing/2014/main" id="{0E6D1364-EEAB-3CD6-2A91-0B2111A924C2}"/>
                </a:ext>
              </a:extLst>
            </p:cNvPr>
            <p:cNvSpPr/>
            <p:nvPr/>
          </p:nvSpPr>
          <p:spPr>
            <a:xfrm>
              <a:off x="3719312" y="4549558"/>
              <a:ext cx="7443" cy="15594"/>
            </a:xfrm>
            <a:custGeom>
              <a:avLst/>
              <a:gdLst>
                <a:gd name="connsiteX0" fmla="*/ 2619 w 7443"/>
                <a:gd name="connsiteY0" fmla="*/ 7866 h 15594"/>
                <a:gd name="connsiteX1" fmla="*/ 4273 w 7443"/>
                <a:gd name="connsiteY1" fmla="*/ 10212 h 15594"/>
                <a:gd name="connsiteX2" fmla="*/ 3033 w 7443"/>
                <a:gd name="connsiteY2" fmla="*/ 13386 h 15594"/>
                <a:gd name="connsiteX3" fmla="*/ 965 w 7443"/>
                <a:gd name="connsiteY3" fmla="*/ 13938 h 15594"/>
                <a:gd name="connsiteX4" fmla="*/ 965 w 7443"/>
                <a:gd name="connsiteY4" fmla="*/ 15594 h 15594"/>
                <a:gd name="connsiteX5" fmla="*/ 5789 w 7443"/>
                <a:gd name="connsiteY5" fmla="*/ 14214 h 15594"/>
                <a:gd name="connsiteX6" fmla="*/ 5789 w 7443"/>
                <a:gd name="connsiteY6" fmla="*/ 11178 h 15594"/>
                <a:gd name="connsiteX7" fmla="*/ 5789 w 7443"/>
                <a:gd name="connsiteY7" fmla="*/ 7452 h 15594"/>
                <a:gd name="connsiteX8" fmla="*/ 7443 w 7443"/>
                <a:gd name="connsiteY8" fmla="*/ 4002 h 15594"/>
                <a:gd name="connsiteX9" fmla="*/ 3997 w 7443"/>
                <a:gd name="connsiteY9" fmla="*/ 0 h 15594"/>
                <a:gd name="connsiteX10" fmla="*/ 3722 w 7443"/>
                <a:gd name="connsiteY10" fmla="*/ 3036 h 15594"/>
                <a:gd name="connsiteX11" fmla="*/ 2343 w 7443"/>
                <a:gd name="connsiteY11" fmla="*/ 5244 h 15594"/>
                <a:gd name="connsiteX12" fmla="*/ 827 w 7443"/>
                <a:gd name="connsiteY12" fmla="*/ 6486 h 15594"/>
                <a:gd name="connsiteX13" fmla="*/ 0 w 7443"/>
                <a:gd name="connsiteY13" fmla="*/ 9936 h 15594"/>
                <a:gd name="connsiteX14" fmla="*/ 965 w 7443"/>
                <a:gd name="connsiteY14" fmla="*/ 10626 h 15594"/>
                <a:gd name="connsiteX15" fmla="*/ 2619 w 7443"/>
                <a:gd name="connsiteY15" fmla="*/ 7866 h 1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43" h="15594">
                  <a:moveTo>
                    <a:pt x="2619" y="7866"/>
                  </a:moveTo>
                  <a:lnTo>
                    <a:pt x="4273" y="10212"/>
                  </a:lnTo>
                  <a:lnTo>
                    <a:pt x="3033" y="13386"/>
                  </a:lnTo>
                  <a:lnTo>
                    <a:pt x="965" y="13938"/>
                  </a:lnTo>
                  <a:lnTo>
                    <a:pt x="965" y="15594"/>
                  </a:lnTo>
                  <a:lnTo>
                    <a:pt x="5789" y="14214"/>
                  </a:lnTo>
                  <a:lnTo>
                    <a:pt x="5789" y="11178"/>
                  </a:lnTo>
                  <a:lnTo>
                    <a:pt x="5789" y="7452"/>
                  </a:lnTo>
                  <a:lnTo>
                    <a:pt x="7443" y="4002"/>
                  </a:lnTo>
                  <a:lnTo>
                    <a:pt x="3997" y="0"/>
                  </a:lnTo>
                  <a:lnTo>
                    <a:pt x="3722" y="3036"/>
                  </a:lnTo>
                  <a:lnTo>
                    <a:pt x="2343" y="5244"/>
                  </a:lnTo>
                  <a:lnTo>
                    <a:pt x="827" y="6486"/>
                  </a:lnTo>
                  <a:lnTo>
                    <a:pt x="0" y="9936"/>
                  </a:lnTo>
                  <a:lnTo>
                    <a:pt x="965" y="10626"/>
                  </a:lnTo>
                  <a:lnTo>
                    <a:pt x="2619" y="78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1999" name="Freeform 601">
              <a:extLst>
                <a:ext uri="{FF2B5EF4-FFF2-40B4-BE49-F238E27FC236}">
                  <a16:creationId xmlns:a16="http://schemas.microsoft.com/office/drawing/2014/main" id="{079DF5F7-D628-35A8-8447-8982E7AC3D4B}"/>
                </a:ext>
              </a:extLst>
            </p:cNvPr>
            <p:cNvSpPr/>
            <p:nvPr/>
          </p:nvSpPr>
          <p:spPr>
            <a:xfrm>
              <a:off x="3738059" y="4561978"/>
              <a:ext cx="2619" cy="3173"/>
            </a:xfrm>
            <a:custGeom>
              <a:avLst/>
              <a:gdLst>
                <a:gd name="connsiteX0" fmla="*/ 2619 w 2619"/>
                <a:gd name="connsiteY0" fmla="*/ 0 h 3173"/>
                <a:gd name="connsiteX1" fmla="*/ 0 w 2619"/>
                <a:gd name="connsiteY1" fmla="*/ 1242 h 3173"/>
                <a:gd name="connsiteX2" fmla="*/ 0 w 2619"/>
                <a:gd name="connsiteY2" fmla="*/ 3174 h 3173"/>
                <a:gd name="connsiteX3" fmla="*/ 2619 w 2619"/>
                <a:gd name="connsiteY3" fmla="*/ 2208 h 3173"/>
                <a:gd name="connsiteX4" fmla="*/ 2619 w 2619"/>
                <a:gd name="connsiteY4" fmla="*/ 0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 h="3173">
                  <a:moveTo>
                    <a:pt x="2619" y="0"/>
                  </a:moveTo>
                  <a:lnTo>
                    <a:pt x="0" y="1242"/>
                  </a:lnTo>
                  <a:lnTo>
                    <a:pt x="0" y="3174"/>
                  </a:lnTo>
                  <a:lnTo>
                    <a:pt x="2619" y="2208"/>
                  </a:lnTo>
                  <a:lnTo>
                    <a:pt x="261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0" name="Freeform 602">
              <a:extLst>
                <a:ext uri="{FF2B5EF4-FFF2-40B4-BE49-F238E27FC236}">
                  <a16:creationId xmlns:a16="http://schemas.microsoft.com/office/drawing/2014/main" id="{368D8985-83D8-F99F-AE0B-C0B43F2B92A8}"/>
                </a:ext>
              </a:extLst>
            </p:cNvPr>
            <p:cNvSpPr/>
            <p:nvPr/>
          </p:nvSpPr>
          <p:spPr>
            <a:xfrm>
              <a:off x="3719726" y="4513264"/>
              <a:ext cx="11578" cy="6624"/>
            </a:xfrm>
            <a:custGeom>
              <a:avLst/>
              <a:gdLst>
                <a:gd name="connsiteX0" fmla="*/ 0 w 11578"/>
                <a:gd name="connsiteY0" fmla="*/ 3174 h 6624"/>
                <a:gd name="connsiteX1" fmla="*/ 10200 w 11578"/>
                <a:gd name="connsiteY1" fmla="*/ 6624 h 6624"/>
                <a:gd name="connsiteX2" fmla="*/ 11579 w 11578"/>
                <a:gd name="connsiteY2" fmla="*/ 4278 h 6624"/>
                <a:gd name="connsiteX3" fmla="*/ 1378 w 11578"/>
                <a:gd name="connsiteY3" fmla="*/ 0 h 6624"/>
                <a:gd name="connsiteX4" fmla="*/ 0 w 11578"/>
                <a:gd name="connsiteY4" fmla="*/ 3174 h 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8" h="6624">
                  <a:moveTo>
                    <a:pt x="0" y="3174"/>
                  </a:moveTo>
                  <a:lnTo>
                    <a:pt x="10200" y="6624"/>
                  </a:lnTo>
                  <a:lnTo>
                    <a:pt x="11579" y="4278"/>
                  </a:lnTo>
                  <a:lnTo>
                    <a:pt x="1378" y="0"/>
                  </a:lnTo>
                  <a:lnTo>
                    <a:pt x="0"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1" name="Freeform 603">
              <a:extLst>
                <a:ext uri="{FF2B5EF4-FFF2-40B4-BE49-F238E27FC236}">
                  <a16:creationId xmlns:a16="http://schemas.microsoft.com/office/drawing/2014/main" id="{5FC2A273-0873-4E22-1B82-FDF6A4F21AA4}"/>
                </a:ext>
              </a:extLst>
            </p:cNvPr>
            <p:cNvSpPr/>
            <p:nvPr/>
          </p:nvSpPr>
          <p:spPr>
            <a:xfrm>
              <a:off x="3722896" y="4566670"/>
              <a:ext cx="13845" cy="5520"/>
            </a:xfrm>
            <a:custGeom>
              <a:avLst/>
              <a:gdLst>
                <a:gd name="connsiteX0" fmla="*/ 138 w 13845"/>
                <a:gd name="connsiteY0" fmla="*/ 828 h 5520"/>
                <a:gd name="connsiteX1" fmla="*/ 3860 w 13845"/>
                <a:gd name="connsiteY1" fmla="*/ 5520 h 5520"/>
                <a:gd name="connsiteX2" fmla="*/ 6754 w 13845"/>
                <a:gd name="connsiteY2" fmla="*/ 2898 h 5520"/>
                <a:gd name="connsiteX3" fmla="*/ 13233 w 13845"/>
                <a:gd name="connsiteY3" fmla="*/ 1932 h 5520"/>
                <a:gd name="connsiteX4" fmla="*/ 13233 w 13845"/>
                <a:gd name="connsiteY4" fmla="*/ 0 h 5520"/>
                <a:gd name="connsiteX5" fmla="*/ 4962 w 13845"/>
                <a:gd name="connsiteY5" fmla="*/ 0 h 5520"/>
                <a:gd name="connsiteX6" fmla="*/ 3722 w 13845"/>
                <a:gd name="connsiteY6" fmla="*/ 1794 h 5520"/>
                <a:gd name="connsiteX7" fmla="*/ 0 w 13845"/>
                <a:gd name="connsiteY7" fmla="*/ 828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45" h="5520">
                  <a:moveTo>
                    <a:pt x="138" y="828"/>
                  </a:moveTo>
                  <a:cubicBezTo>
                    <a:pt x="138" y="828"/>
                    <a:pt x="3860" y="5520"/>
                    <a:pt x="3860" y="5520"/>
                  </a:cubicBezTo>
                  <a:lnTo>
                    <a:pt x="6754" y="2898"/>
                  </a:lnTo>
                  <a:cubicBezTo>
                    <a:pt x="6754" y="2898"/>
                    <a:pt x="11854" y="1932"/>
                    <a:pt x="13233" y="1932"/>
                  </a:cubicBezTo>
                  <a:cubicBezTo>
                    <a:pt x="14611" y="1932"/>
                    <a:pt x="13233" y="0"/>
                    <a:pt x="13233" y="0"/>
                  </a:cubicBezTo>
                  <a:lnTo>
                    <a:pt x="4962" y="0"/>
                  </a:lnTo>
                  <a:lnTo>
                    <a:pt x="3722" y="1794"/>
                  </a:lnTo>
                  <a:cubicBezTo>
                    <a:pt x="3722" y="1794"/>
                    <a:pt x="551" y="828"/>
                    <a:pt x="0" y="82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2" name="Freeform 604">
              <a:extLst>
                <a:ext uri="{FF2B5EF4-FFF2-40B4-BE49-F238E27FC236}">
                  <a16:creationId xmlns:a16="http://schemas.microsoft.com/office/drawing/2014/main" id="{E233E96F-28FD-D997-6637-78F3CD1A40C1}"/>
                </a:ext>
              </a:extLst>
            </p:cNvPr>
            <p:cNvSpPr/>
            <p:nvPr/>
          </p:nvSpPr>
          <p:spPr>
            <a:xfrm>
              <a:off x="3733648" y="4382438"/>
              <a:ext cx="4962" cy="3311"/>
            </a:xfrm>
            <a:custGeom>
              <a:avLst/>
              <a:gdLst>
                <a:gd name="connsiteX0" fmla="*/ 0 w 4962"/>
                <a:gd name="connsiteY0" fmla="*/ 3312 h 3311"/>
                <a:gd name="connsiteX1" fmla="*/ 4962 w 4962"/>
                <a:gd name="connsiteY1" fmla="*/ 3312 h 3311"/>
                <a:gd name="connsiteX2" fmla="*/ 2619 w 4962"/>
                <a:gd name="connsiteY2" fmla="*/ 0 h 3311"/>
                <a:gd name="connsiteX3" fmla="*/ 0 w 4962"/>
                <a:gd name="connsiteY3" fmla="*/ 3312 h 3311"/>
              </a:gdLst>
              <a:ahLst/>
              <a:cxnLst>
                <a:cxn ang="0">
                  <a:pos x="connsiteX0" y="connsiteY0"/>
                </a:cxn>
                <a:cxn ang="0">
                  <a:pos x="connsiteX1" y="connsiteY1"/>
                </a:cxn>
                <a:cxn ang="0">
                  <a:pos x="connsiteX2" y="connsiteY2"/>
                </a:cxn>
                <a:cxn ang="0">
                  <a:pos x="connsiteX3" y="connsiteY3"/>
                </a:cxn>
              </a:cxnLst>
              <a:rect l="l" t="t" r="r" b="b"/>
              <a:pathLst>
                <a:path w="4962" h="3311">
                  <a:moveTo>
                    <a:pt x="0" y="3312"/>
                  </a:moveTo>
                  <a:lnTo>
                    <a:pt x="4962" y="3312"/>
                  </a:lnTo>
                  <a:lnTo>
                    <a:pt x="2619" y="0"/>
                  </a:lnTo>
                  <a:lnTo>
                    <a:pt x="0" y="33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3" name="Freeform 605">
              <a:extLst>
                <a:ext uri="{FF2B5EF4-FFF2-40B4-BE49-F238E27FC236}">
                  <a16:creationId xmlns:a16="http://schemas.microsoft.com/office/drawing/2014/main" id="{14B5BC74-5657-6D06-0E8C-55AAB00FD063}"/>
                </a:ext>
              </a:extLst>
            </p:cNvPr>
            <p:cNvSpPr/>
            <p:nvPr/>
          </p:nvSpPr>
          <p:spPr>
            <a:xfrm>
              <a:off x="3719865" y="4384232"/>
              <a:ext cx="5098" cy="5009"/>
            </a:xfrm>
            <a:custGeom>
              <a:avLst/>
              <a:gdLst>
                <a:gd name="connsiteX0" fmla="*/ 136 w 5098"/>
                <a:gd name="connsiteY0" fmla="*/ 4554 h 5009"/>
                <a:gd name="connsiteX1" fmla="*/ 5098 w 5098"/>
                <a:gd name="connsiteY1" fmla="*/ 3312 h 5009"/>
                <a:gd name="connsiteX2" fmla="*/ 3169 w 5098"/>
                <a:gd name="connsiteY2" fmla="*/ 0 h 5009"/>
                <a:gd name="connsiteX3" fmla="*/ 274 w 5098"/>
                <a:gd name="connsiteY3" fmla="*/ 4554 h 5009"/>
              </a:gdLst>
              <a:ahLst/>
              <a:cxnLst>
                <a:cxn ang="0">
                  <a:pos x="connsiteX0" y="connsiteY0"/>
                </a:cxn>
                <a:cxn ang="0">
                  <a:pos x="connsiteX1" y="connsiteY1"/>
                </a:cxn>
                <a:cxn ang="0">
                  <a:pos x="connsiteX2" y="connsiteY2"/>
                </a:cxn>
                <a:cxn ang="0">
                  <a:pos x="connsiteX3" y="connsiteY3"/>
                </a:cxn>
              </a:cxnLst>
              <a:rect l="l" t="t" r="r" b="b"/>
              <a:pathLst>
                <a:path w="5098" h="5009">
                  <a:moveTo>
                    <a:pt x="136" y="4554"/>
                  </a:moveTo>
                  <a:cubicBezTo>
                    <a:pt x="1514" y="6072"/>
                    <a:pt x="5098" y="3312"/>
                    <a:pt x="5098" y="3312"/>
                  </a:cubicBezTo>
                  <a:cubicBezTo>
                    <a:pt x="5098" y="3312"/>
                    <a:pt x="3720" y="552"/>
                    <a:pt x="3169" y="0"/>
                  </a:cubicBezTo>
                  <a:cubicBezTo>
                    <a:pt x="3169" y="0"/>
                    <a:pt x="-1105" y="2898"/>
                    <a:pt x="274" y="455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4" name="Freeform 606">
              <a:extLst>
                <a:ext uri="{FF2B5EF4-FFF2-40B4-BE49-F238E27FC236}">
                  <a16:creationId xmlns:a16="http://schemas.microsoft.com/office/drawing/2014/main" id="{16602852-5A37-F11D-6D96-F0D9E5C5E66D}"/>
                </a:ext>
              </a:extLst>
            </p:cNvPr>
            <p:cNvSpPr/>
            <p:nvPr/>
          </p:nvSpPr>
          <p:spPr>
            <a:xfrm>
              <a:off x="3724799" y="4372778"/>
              <a:ext cx="4161" cy="2177"/>
            </a:xfrm>
            <a:custGeom>
              <a:avLst/>
              <a:gdLst>
                <a:gd name="connsiteX0" fmla="*/ 4162 w 4161"/>
                <a:gd name="connsiteY0" fmla="*/ 0 h 2177"/>
                <a:gd name="connsiteX1" fmla="*/ 2094 w 4161"/>
                <a:gd name="connsiteY1" fmla="*/ 0 h 2177"/>
                <a:gd name="connsiteX2" fmla="*/ 27 w 4161"/>
                <a:gd name="connsiteY2" fmla="*/ 1932 h 2177"/>
                <a:gd name="connsiteX3" fmla="*/ 4162 w 4161"/>
                <a:gd name="connsiteY3" fmla="*/ 1932 h 2177"/>
                <a:gd name="connsiteX4" fmla="*/ 4162 w 4161"/>
                <a:gd name="connsiteY4" fmla="*/ 0 h 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1" h="2177">
                  <a:moveTo>
                    <a:pt x="4162" y="0"/>
                  </a:moveTo>
                  <a:lnTo>
                    <a:pt x="2094" y="0"/>
                  </a:lnTo>
                  <a:cubicBezTo>
                    <a:pt x="2094" y="0"/>
                    <a:pt x="440" y="1380"/>
                    <a:pt x="27" y="1932"/>
                  </a:cubicBezTo>
                  <a:cubicBezTo>
                    <a:pt x="-387" y="2484"/>
                    <a:pt x="4162" y="1932"/>
                    <a:pt x="4162" y="1932"/>
                  </a:cubicBezTo>
                  <a:lnTo>
                    <a:pt x="416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5" name="Freeform 607">
              <a:extLst>
                <a:ext uri="{FF2B5EF4-FFF2-40B4-BE49-F238E27FC236}">
                  <a16:creationId xmlns:a16="http://schemas.microsoft.com/office/drawing/2014/main" id="{EC6693E5-D9A2-55DB-ABD5-C576D0B40B8A}"/>
                </a:ext>
              </a:extLst>
            </p:cNvPr>
            <p:cNvSpPr/>
            <p:nvPr/>
          </p:nvSpPr>
          <p:spPr>
            <a:xfrm>
              <a:off x="3726756" y="4565413"/>
              <a:ext cx="35838" cy="36999"/>
            </a:xfrm>
            <a:custGeom>
              <a:avLst/>
              <a:gdLst>
                <a:gd name="connsiteX0" fmla="*/ 0 w 35838"/>
                <a:gd name="connsiteY0" fmla="*/ 19750 h 36999"/>
                <a:gd name="connsiteX1" fmla="*/ 0 w 35838"/>
                <a:gd name="connsiteY1" fmla="*/ 21957 h 36999"/>
                <a:gd name="connsiteX2" fmla="*/ 1930 w 35838"/>
                <a:gd name="connsiteY2" fmla="*/ 23752 h 36999"/>
                <a:gd name="connsiteX3" fmla="*/ 0 w 35838"/>
                <a:gd name="connsiteY3" fmla="*/ 24718 h 36999"/>
                <a:gd name="connsiteX4" fmla="*/ 0 w 35838"/>
                <a:gd name="connsiteY4" fmla="*/ 27064 h 36999"/>
                <a:gd name="connsiteX5" fmla="*/ 3170 w 35838"/>
                <a:gd name="connsiteY5" fmla="*/ 25270 h 36999"/>
                <a:gd name="connsiteX6" fmla="*/ 10062 w 35838"/>
                <a:gd name="connsiteY6" fmla="*/ 27064 h 36999"/>
                <a:gd name="connsiteX7" fmla="*/ 13922 w 35838"/>
                <a:gd name="connsiteY7" fmla="*/ 29824 h 36999"/>
                <a:gd name="connsiteX8" fmla="*/ 15300 w 35838"/>
                <a:gd name="connsiteY8" fmla="*/ 32032 h 36999"/>
                <a:gd name="connsiteX9" fmla="*/ 13922 w 35838"/>
                <a:gd name="connsiteY9" fmla="*/ 33826 h 36999"/>
                <a:gd name="connsiteX10" fmla="*/ 13922 w 35838"/>
                <a:gd name="connsiteY10" fmla="*/ 35620 h 36999"/>
                <a:gd name="connsiteX11" fmla="*/ 18195 w 35838"/>
                <a:gd name="connsiteY11" fmla="*/ 34102 h 36999"/>
                <a:gd name="connsiteX12" fmla="*/ 22055 w 35838"/>
                <a:gd name="connsiteY12" fmla="*/ 36034 h 36999"/>
                <a:gd name="connsiteX13" fmla="*/ 15990 w 35838"/>
                <a:gd name="connsiteY13" fmla="*/ 29134 h 36999"/>
                <a:gd name="connsiteX14" fmla="*/ 15990 w 35838"/>
                <a:gd name="connsiteY14" fmla="*/ 25960 h 36999"/>
                <a:gd name="connsiteX15" fmla="*/ 19711 w 35838"/>
                <a:gd name="connsiteY15" fmla="*/ 20992 h 36999"/>
                <a:gd name="connsiteX16" fmla="*/ 21641 w 35838"/>
                <a:gd name="connsiteY16" fmla="*/ 27478 h 36999"/>
                <a:gd name="connsiteX17" fmla="*/ 22882 w 35838"/>
                <a:gd name="connsiteY17" fmla="*/ 34102 h 36999"/>
                <a:gd name="connsiteX18" fmla="*/ 25639 w 35838"/>
                <a:gd name="connsiteY18" fmla="*/ 33136 h 36999"/>
                <a:gd name="connsiteX19" fmla="*/ 31152 w 35838"/>
                <a:gd name="connsiteY19" fmla="*/ 34654 h 36999"/>
                <a:gd name="connsiteX20" fmla="*/ 34047 w 35838"/>
                <a:gd name="connsiteY20" fmla="*/ 37000 h 36999"/>
                <a:gd name="connsiteX21" fmla="*/ 35839 w 35838"/>
                <a:gd name="connsiteY21" fmla="*/ 34792 h 36999"/>
                <a:gd name="connsiteX22" fmla="*/ 26190 w 35838"/>
                <a:gd name="connsiteY22" fmla="*/ 29824 h 36999"/>
                <a:gd name="connsiteX23" fmla="*/ 23433 w 35838"/>
                <a:gd name="connsiteY23" fmla="*/ 23752 h 36999"/>
                <a:gd name="connsiteX24" fmla="*/ 25776 w 35838"/>
                <a:gd name="connsiteY24" fmla="*/ 21130 h 36999"/>
                <a:gd name="connsiteX25" fmla="*/ 32255 w 35838"/>
                <a:gd name="connsiteY25" fmla="*/ 17542 h 36999"/>
                <a:gd name="connsiteX26" fmla="*/ 27017 w 35838"/>
                <a:gd name="connsiteY26" fmla="*/ 15747 h 36999"/>
                <a:gd name="connsiteX27" fmla="*/ 24122 w 35838"/>
                <a:gd name="connsiteY27" fmla="*/ 17542 h 36999"/>
                <a:gd name="connsiteX28" fmla="*/ 20952 w 35838"/>
                <a:gd name="connsiteY28" fmla="*/ 9261 h 36999"/>
                <a:gd name="connsiteX29" fmla="*/ 23157 w 35838"/>
                <a:gd name="connsiteY29" fmla="*/ 9261 h 36999"/>
                <a:gd name="connsiteX30" fmla="*/ 24260 w 35838"/>
                <a:gd name="connsiteY30" fmla="*/ 8157 h 36999"/>
                <a:gd name="connsiteX31" fmla="*/ 23020 w 35838"/>
                <a:gd name="connsiteY31" fmla="*/ 4569 h 36999"/>
                <a:gd name="connsiteX32" fmla="*/ 27155 w 35838"/>
                <a:gd name="connsiteY32" fmla="*/ 6501 h 36999"/>
                <a:gd name="connsiteX33" fmla="*/ 30876 w 35838"/>
                <a:gd name="connsiteY33" fmla="*/ 981 h 36999"/>
                <a:gd name="connsiteX34" fmla="*/ 24398 w 35838"/>
                <a:gd name="connsiteY34" fmla="*/ 981 h 36999"/>
                <a:gd name="connsiteX35" fmla="*/ 20538 w 35838"/>
                <a:gd name="connsiteY35" fmla="*/ 3741 h 36999"/>
                <a:gd name="connsiteX36" fmla="*/ 17782 w 35838"/>
                <a:gd name="connsiteY36" fmla="*/ 4569 h 36999"/>
                <a:gd name="connsiteX37" fmla="*/ 16403 w 35838"/>
                <a:gd name="connsiteY37" fmla="*/ 9261 h 36999"/>
                <a:gd name="connsiteX38" fmla="*/ 15852 w 35838"/>
                <a:gd name="connsiteY38" fmla="*/ 15610 h 36999"/>
                <a:gd name="connsiteX39" fmla="*/ 15852 w 35838"/>
                <a:gd name="connsiteY39" fmla="*/ 23338 h 36999"/>
                <a:gd name="connsiteX40" fmla="*/ 138 w 35838"/>
                <a:gd name="connsiteY40" fmla="*/ 19611 h 3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838" h="36999">
                  <a:moveTo>
                    <a:pt x="0" y="19750"/>
                  </a:moveTo>
                  <a:lnTo>
                    <a:pt x="0" y="21957"/>
                  </a:lnTo>
                  <a:lnTo>
                    <a:pt x="1930" y="23752"/>
                  </a:lnTo>
                  <a:lnTo>
                    <a:pt x="0" y="24718"/>
                  </a:lnTo>
                  <a:lnTo>
                    <a:pt x="0" y="27064"/>
                  </a:lnTo>
                  <a:lnTo>
                    <a:pt x="3170" y="25270"/>
                  </a:lnTo>
                  <a:lnTo>
                    <a:pt x="10062" y="27064"/>
                  </a:lnTo>
                  <a:lnTo>
                    <a:pt x="13922" y="29824"/>
                  </a:lnTo>
                  <a:lnTo>
                    <a:pt x="15300" y="32032"/>
                  </a:lnTo>
                  <a:lnTo>
                    <a:pt x="13922" y="33826"/>
                  </a:lnTo>
                  <a:lnTo>
                    <a:pt x="13922" y="35620"/>
                  </a:lnTo>
                  <a:lnTo>
                    <a:pt x="18195" y="34102"/>
                  </a:lnTo>
                  <a:lnTo>
                    <a:pt x="22055" y="36034"/>
                  </a:lnTo>
                  <a:lnTo>
                    <a:pt x="15990" y="29134"/>
                  </a:lnTo>
                  <a:lnTo>
                    <a:pt x="15990" y="25960"/>
                  </a:lnTo>
                  <a:lnTo>
                    <a:pt x="19711" y="20992"/>
                  </a:lnTo>
                  <a:lnTo>
                    <a:pt x="21641" y="27478"/>
                  </a:lnTo>
                  <a:lnTo>
                    <a:pt x="22882" y="34102"/>
                  </a:lnTo>
                  <a:lnTo>
                    <a:pt x="25639" y="33136"/>
                  </a:lnTo>
                  <a:lnTo>
                    <a:pt x="31152" y="34654"/>
                  </a:lnTo>
                  <a:lnTo>
                    <a:pt x="34047" y="37000"/>
                  </a:lnTo>
                  <a:lnTo>
                    <a:pt x="35839" y="34792"/>
                  </a:lnTo>
                  <a:lnTo>
                    <a:pt x="26190" y="29824"/>
                  </a:lnTo>
                  <a:lnTo>
                    <a:pt x="23433" y="23752"/>
                  </a:lnTo>
                  <a:lnTo>
                    <a:pt x="25776" y="21130"/>
                  </a:lnTo>
                  <a:cubicBezTo>
                    <a:pt x="25776" y="21130"/>
                    <a:pt x="31428" y="19888"/>
                    <a:pt x="32255" y="17542"/>
                  </a:cubicBezTo>
                  <a:cubicBezTo>
                    <a:pt x="33082" y="15196"/>
                    <a:pt x="27017" y="15747"/>
                    <a:pt x="27017" y="15747"/>
                  </a:cubicBezTo>
                  <a:lnTo>
                    <a:pt x="24122" y="17542"/>
                  </a:lnTo>
                  <a:cubicBezTo>
                    <a:pt x="19711" y="17956"/>
                    <a:pt x="20952" y="9261"/>
                    <a:pt x="20952" y="9261"/>
                  </a:cubicBezTo>
                  <a:lnTo>
                    <a:pt x="23157" y="9261"/>
                  </a:lnTo>
                  <a:lnTo>
                    <a:pt x="24260" y="8157"/>
                  </a:lnTo>
                  <a:lnTo>
                    <a:pt x="23020" y="4569"/>
                  </a:lnTo>
                  <a:lnTo>
                    <a:pt x="27155" y="6501"/>
                  </a:lnTo>
                  <a:cubicBezTo>
                    <a:pt x="27155" y="6501"/>
                    <a:pt x="30876" y="3189"/>
                    <a:pt x="30876" y="981"/>
                  </a:cubicBezTo>
                  <a:cubicBezTo>
                    <a:pt x="30876" y="-1227"/>
                    <a:pt x="24398" y="981"/>
                    <a:pt x="24398" y="981"/>
                  </a:cubicBezTo>
                  <a:lnTo>
                    <a:pt x="20538" y="3741"/>
                  </a:lnTo>
                  <a:lnTo>
                    <a:pt x="17782" y="4569"/>
                  </a:lnTo>
                  <a:lnTo>
                    <a:pt x="16403" y="9261"/>
                  </a:lnTo>
                  <a:lnTo>
                    <a:pt x="15852" y="15610"/>
                  </a:lnTo>
                  <a:lnTo>
                    <a:pt x="15852" y="23338"/>
                  </a:lnTo>
                  <a:cubicBezTo>
                    <a:pt x="11992" y="27478"/>
                    <a:pt x="138" y="19611"/>
                    <a:pt x="138" y="1961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6" name="Freeform 608">
              <a:extLst>
                <a:ext uri="{FF2B5EF4-FFF2-40B4-BE49-F238E27FC236}">
                  <a16:creationId xmlns:a16="http://schemas.microsoft.com/office/drawing/2014/main" id="{280A0C42-E88E-D0CE-311F-39D28A177728}"/>
                </a:ext>
              </a:extLst>
            </p:cNvPr>
            <p:cNvSpPr/>
            <p:nvPr/>
          </p:nvSpPr>
          <p:spPr>
            <a:xfrm>
              <a:off x="4918257" y="3453548"/>
              <a:ext cx="3721" cy="3312"/>
            </a:xfrm>
            <a:custGeom>
              <a:avLst/>
              <a:gdLst>
                <a:gd name="connsiteX0" fmla="*/ 3722 w 3721"/>
                <a:gd name="connsiteY0" fmla="*/ 1242 h 3312"/>
                <a:gd name="connsiteX1" fmla="*/ 827 w 3721"/>
                <a:gd name="connsiteY1" fmla="*/ 0 h 3312"/>
                <a:gd name="connsiteX2" fmla="*/ 0 w 3721"/>
                <a:gd name="connsiteY2" fmla="*/ 2346 h 3312"/>
                <a:gd name="connsiteX3" fmla="*/ 3722 w 3721"/>
                <a:gd name="connsiteY3" fmla="*/ 3312 h 3312"/>
                <a:gd name="connsiteX4" fmla="*/ 3722 w 3721"/>
                <a:gd name="connsiteY4" fmla="*/ 1242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3312">
                  <a:moveTo>
                    <a:pt x="3722" y="1242"/>
                  </a:moveTo>
                  <a:lnTo>
                    <a:pt x="827" y="0"/>
                  </a:lnTo>
                  <a:lnTo>
                    <a:pt x="0" y="2346"/>
                  </a:lnTo>
                  <a:lnTo>
                    <a:pt x="3722" y="3312"/>
                  </a:lnTo>
                  <a:lnTo>
                    <a:pt x="3722"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7" name="Freeform 609">
              <a:extLst>
                <a:ext uri="{FF2B5EF4-FFF2-40B4-BE49-F238E27FC236}">
                  <a16:creationId xmlns:a16="http://schemas.microsoft.com/office/drawing/2014/main" id="{BCC9D4AE-E8A0-60DE-C546-D924875F0B61}"/>
                </a:ext>
              </a:extLst>
            </p:cNvPr>
            <p:cNvSpPr/>
            <p:nvPr/>
          </p:nvSpPr>
          <p:spPr>
            <a:xfrm>
              <a:off x="3886514" y="3306852"/>
              <a:ext cx="4135" cy="1379"/>
            </a:xfrm>
            <a:custGeom>
              <a:avLst/>
              <a:gdLst>
                <a:gd name="connsiteX0" fmla="*/ 0 w 4135"/>
                <a:gd name="connsiteY0" fmla="*/ 1380 h 1379"/>
                <a:gd name="connsiteX1" fmla="*/ 4135 w 4135"/>
                <a:gd name="connsiteY1" fmla="*/ 1380 h 1379"/>
                <a:gd name="connsiteX2" fmla="*/ 2757 w 4135"/>
                <a:gd name="connsiteY2" fmla="*/ 0 h 1379"/>
                <a:gd name="connsiteX3" fmla="*/ 0 w 4135"/>
                <a:gd name="connsiteY3" fmla="*/ 1380 h 1379"/>
              </a:gdLst>
              <a:ahLst/>
              <a:cxnLst>
                <a:cxn ang="0">
                  <a:pos x="connsiteX0" y="connsiteY0"/>
                </a:cxn>
                <a:cxn ang="0">
                  <a:pos x="connsiteX1" y="connsiteY1"/>
                </a:cxn>
                <a:cxn ang="0">
                  <a:pos x="connsiteX2" y="connsiteY2"/>
                </a:cxn>
                <a:cxn ang="0">
                  <a:pos x="connsiteX3" y="connsiteY3"/>
                </a:cxn>
              </a:cxnLst>
              <a:rect l="l" t="t" r="r" b="b"/>
              <a:pathLst>
                <a:path w="4135" h="1379">
                  <a:moveTo>
                    <a:pt x="0" y="1380"/>
                  </a:moveTo>
                  <a:lnTo>
                    <a:pt x="4135" y="1380"/>
                  </a:lnTo>
                  <a:lnTo>
                    <a:pt x="2757" y="0"/>
                  </a:lnTo>
                  <a:lnTo>
                    <a:pt x="0"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8" name="Freeform 610">
              <a:extLst>
                <a:ext uri="{FF2B5EF4-FFF2-40B4-BE49-F238E27FC236}">
                  <a16:creationId xmlns:a16="http://schemas.microsoft.com/office/drawing/2014/main" id="{95F37DA4-0E9F-A3F0-8675-E5D45D546A92}"/>
                </a:ext>
              </a:extLst>
            </p:cNvPr>
            <p:cNvSpPr/>
            <p:nvPr/>
          </p:nvSpPr>
          <p:spPr>
            <a:xfrm>
              <a:off x="3729512" y="2955086"/>
              <a:ext cx="3032" cy="5106"/>
            </a:xfrm>
            <a:custGeom>
              <a:avLst/>
              <a:gdLst>
                <a:gd name="connsiteX0" fmla="*/ 3033 w 3032"/>
                <a:gd name="connsiteY0" fmla="*/ 0 h 5106"/>
                <a:gd name="connsiteX1" fmla="*/ 0 w 3032"/>
                <a:gd name="connsiteY1" fmla="*/ 5106 h 5106"/>
                <a:gd name="connsiteX2" fmla="*/ 3033 w 3032"/>
                <a:gd name="connsiteY2" fmla="*/ 5106 h 5106"/>
                <a:gd name="connsiteX3" fmla="*/ 3033 w 3032"/>
                <a:gd name="connsiteY3" fmla="*/ 0 h 5106"/>
              </a:gdLst>
              <a:ahLst/>
              <a:cxnLst>
                <a:cxn ang="0">
                  <a:pos x="connsiteX0" y="connsiteY0"/>
                </a:cxn>
                <a:cxn ang="0">
                  <a:pos x="connsiteX1" y="connsiteY1"/>
                </a:cxn>
                <a:cxn ang="0">
                  <a:pos x="connsiteX2" y="connsiteY2"/>
                </a:cxn>
                <a:cxn ang="0">
                  <a:pos x="connsiteX3" y="connsiteY3"/>
                </a:cxn>
              </a:cxnLst>
              <a:rect l="l" t="t" r="r" b="b"/>
              <a:pathLst>
                <a:path w="3032" h="5106">
                  <a:moveTo>
                    <a:pt x="3033" y="0"/>
                  </a:moveTo>
                  <a:lnTo>
                    <a:pt x="0" y="5106"/>
                  </a:lnTo>
                  <a:lnTo>
                    <a:pt x="3033" y="5106"/>
                  </a:lnTo>
                  <a:lnTo>
                    <a:pt x="303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09" name="Freeform 611">
              <a:extLst>
                <a:ext uri="{FF2B5EF4-FFF2-40B4-BE49-F238E27FC236}">
                  <a16:creationId xmlns:a16="http://schemas.microsoft.com/office/drawing/2014/main" id="{92CD1728-142C-D761-9352-02175D94FF90}"/>
                </a:ext>
              </a:extLst>
            </p:cNvPr>
            <p:cNvSpPr/>
            <p:nvPr/>
          </p:nvSpPr>
          <p:spPr>
            <a:xfrm>
              <a:off x="3881552" y="3294984"/>
              <a:ext cx="8270" cy="7452"/>
            </a:xfrm>
            <a:custGeom>
              <a:avLst/>
              <a:gdLst>
                <a:gd name="connsiteX0" fmla="*/ 8270 w 8270"/>
                <a:gd name="connsiteY0" fmla="*/ 0 h 7452"/>
                <a:gd name="connsiteX1" fmla="*/ 2481 w 8270"/>
                <a:gd name="connsiteY1" fmla="*/ 5382 h 7452"/>
                <a:gd name="connsiteX2" fmla="*/ 0 w 8270"/>
                <a:gd name="connsiteY2" fmla="*/ 7452 h 7452"/>
                <a:gd name="connsiteX3" fmla="*/ 2757 w 8270"/>
                <a:gd name="connsiteY3" fmla="*/ 7452 h 7452"/>
                <a:gd name="connsiteX4" fmla="*/ 8270 w 8270"/>
                <a:gd name="connsiteY4" fmla="*/ 1518 h 7452"/>
                <a:gd name="connsiteX5" fmla="*/ 8270 w 8270"/>
                <a:gd name="connsiteY5" fmla="*/ 0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0" h="7452">
                  <a:moveTo>
                    <a:pt x="8270" y="0"/>
                  </a:moveTo>
                  <a:lnTo>
                    <a:pt x="2481" y="5382"/>
                  </a:lnTo>
                  <a:lnTo>
                    <a:pt x="0" y="7452"/>
                  </a:lnTo>
                  <a:lnTo>
                    <a:pt x="2757" y="7452"/>
                  </a:lnTo>
                  <a:lnTo>
                    <a:pt x="8270" y="1518"/>
                  </a:lnTo>
                  <a:lnTo>
                    <a:pt x="827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0" name="Freeform 612">
              <a:extLst>
                <a:ext uri="{FF2B5EF4-FFF2-40B4-BE49-F238E27FC236}">
                  <a16:creationId xmlns:a16="http://schemas.microsoft.com/office/drawing/2014/main" id="{0785BE27-8F41-2BE7-4BB2-6B69A0223FFB}"/>
                </a:ext>
              </a:extLst>
            </p:cNvPr>
            <p:cNvSpPr/>
            <p:nvPr/>
          </p:nvSpPr>
          <p:spPr>
            <a:xfrm>
              <a:off x="3394006" y="3678905"/>
              <a:ext cx="8132" cy="3036"/>
            </a:xfrm>
            <a:custGeom>
              <a:avLst/>
              <a:gdLst>
                <a:gd name="connsiteX0" fmla="*/ 0 w 8132"/>
                <a:gd name="connsiteY0" fmla="*/ 1518 h 3036"/>
                <a:gd name="connsiteX1" fmla="*/ 8133 w 8132"/>
                <a:gd name="connsiteY1" fmla="*/ 3036 h 3036"/>
                <a:gd name="connsiteX2" fmla="*/ 8133 w 8132"/>
                <a:gd name="connsiteY2" fmla="*/ 0 h 3036"/>
                <a:gd name="connsiteX3" fmla="*/ 1378 w 8132"/>
                <a:gd name="connsiteY3" fmla="*/ 0 h 3036"/>
                <a:gd name="connsiteX4" fmla="*/ 0 w 8132"/>
                <a:gd name="connsiteY4" fmla="*/ 1518 h 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2" h="3036">
                  <a:moveTo>
                    <a:pt x="0" y="1518"/>
                  </a:moveTo>
                  <a:lnTo>
                    <a:pt x="8133" y="3036"/>
                  </a:lnTo>
                  <a:lnTo>
                    <a:pt x="8133" y="0"/>
                  </a:lnTo>
                  <a:lnTo>
                    <a:pt x="1378" y="0"/>
                  </a:lnTo>
                  <a:lnTo>
                    <a:pt x="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1" name="Freeform 613">
              <a:extLst>
                <a:ext uri="{FF2B5EF4-FFF2-40B4-BE49-F238E27FC236}">
                  <a16:creationId xmlns:a16="http://schemas.microsoft.com/office/drawing/2014/main" id="{8D89857F-F67B-5917-1912-29730B23C963}"/>
                </a:ext>
              </a:extLst>
            </p:cNvPr>
            <p:cNvSpPr/>
            <p:nvPr/>
          </p:nvSpPr>
          <p:spPr>
            <a:xfrm>
              <a:off x="3912842" y="3297606"/>
              <a:ext cx="8270" cy="1793"/>
            </a:xfrm>
            <a:custGeom>
              <a:avLst/>
              <a:gdLst>
                <a:gd name="connsiteX0" fmla="*/ 8270 w 8270"/>
                <a:gd name="connsiteY0" fmla="*/ 828 h 1793"/>
                <a:gd name="connsiteX1" fmla="*/ 1930 w 8270"/>
                <a:gd name="connsiteY1" fmla="*/ 0 h 1793"/>
                <a:gd name="connsiteX2" fmla="*/ 0 w 8270"/>
                <a:gd name="connsiteY2" fmla="*/ 1794 h 1793"/>
                <a:gd name="connsiteX3" fmla="*/ 7030 w 8270"/>
                <a:gd name="connsiteY3" fmla="*/ 1794 h 1793"/>
                <a:gd name="connsiteX4" fmla="*/ 8270 w 8270"/>
                <a:gd name="connsiteY4" fmla="*/ 828 h 1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0" h="1793">
                  <a:moveTo>
                    <a:pt x="8270" y="828"/>
                  </a:moveTo>
                  <a:lnTo>
                    <a:pt x="1930" y="0"/>
                  </a:lnTo>
                  <a:lnTo>
                    <a:pt x="0" y="1794"/>
                  </a:lnTo>
                  <a:lnTo>
                    <a:pt x="7030" y="1794"/>
                  </a:lnTo>
                  <a:lnTo>
                    <a:pt x="8270" y="8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2" name="Freeform 614">
              <a:extLst>
                <a:ext uri="{FF2B5EF4-FFF2-40B4-BE49-F238E27FC236}">
                  <a16:creationId xmlns:a16="http://schemas.microsoft.com/office/drawing/2014/main" id="{E34F9DE1-CDDA-23A1-F36A-A90C9B9789F9}"/>
                </a:ext>
              </a:extLst>
            </p:cNvPr>
            <p:cNvSpPr/>
            <p:nvPr/>
          </p:nvSpPr>
          <p:spPr>
            <a:xfrm>
              <a:off x="3257957" y="3519927"/>
              <a:ext cx="6065" cy="6348"/>
            </a:xfrm>
            <a:custGeom>
              <a:avLst/>
              <a:gdLst>
                <a:gd name="connsiteX0" fmla="*/ 0 w 6065"/>
                <a:gd name="connsiteY0" fmla="*/ 0 h 6348"/>
                <a:gd name="connsiteX1" fmla="*/ 0 w 6065"/>
                <a:gd name="connsiteY1" fmla="*/ 6348 h 6348"/>
                <a:gd name="connsiteX2" fmla="*/ 2481 w 6065"/>
                <a:gd name="connsiteY2" fmla="*/ 6348 h 6348"/>
                <a:gd name="connsiteX3" fmla="*/ 3584 w 6065"/>
                <a:gd name="connsiteY3" fmla="*/ 4554 h 6348"/>
                <a:gd name="connsiteX4" fmla="*/ 6065 w 6065"/>
                <a:gd name="connsiteY4" fmla="*/ 4554 h 6348"/>
                <a:gd name="connsiteX5" fmla="*/ 6065 w 6065"/>
                <a:gd name="connsiteY5" fmla="*/ 3312 h 6348"/>
                <a:gd name="connsiteX6" fmla="*/ 1103 w 6065"/>
                <a:gd name="connsiteY6" fmla="*/ 0 h 6348"/>
                <a:gd name="connsiteX7" fmla="*/ 0 w 6065"/>
                <a:gd name="connsiteY7" fmla="*/ 0 h 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65" h="6348">
                  <a:moveTo>
                    <a:pt x="0" y="0"/>
                  </a:moveTo>
                  <a:lnTo>
                    <a:pt x="0" y="6348"/>
                  </a:lnTo>
                  <a:lnTo>
                    <a:pt x="2481" y="6348"/>
                  </a:lnTo>
                  <a:lnTo>
                    <a:pt x="3584" y="4554"/>
                  </a:lnTo>
                  <a:lnTo>
                    <a:pt x="6065" y="4554"/>
                  </a:lnTo>
                  <a:lnTo>
                    <a:pt x="6065" y="3312"/>
                  </a:lnTo>
                  <a:lnTo>
                    <a:pt x="1103"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3" name="Freeform 615">
              <a:extLst>
                <a:ext uri="{FF2B5EF4-FFF2-40B4-BE49-F238E27FC236}">
                  <a16:creationId xmlns:a16="http://schemas.microsoft.com/office/drawing/2014/main" id="{AEC3A927-B3CC-5A63-2E44-DBEF4619D335}"/>
                </a:ext>
              </a:extLst>
            </p:cNvPr>
            <p:cNvSpPr/>
            <p:nvPr/>
          </p:nvSpPr>
          <p:spPr>
            <a:xfrm>
              <a:off x="3887479" y="3286566"/>
              <a:ext cx="3997" cy="8418"/>
            </a:xfrm>
            <a:custGeom>
              <a:avLst/>
              <a:gdLst>
                <a:gd name="connsiteX0" fmla="*/ 0 w 3997"/>
                <a:gd name="connsiteY0" fmla="*/ 8418 h 8418"/>
                <a:gd name="connsiteX1" fmla="*/ 3997 w 3997"/>
                <a:gd name="connsiteY1" fmla="*/ 2622 h 8418"/>
                <a:gd name="connsiteX2" fmla="*/ 3997 w 3997"/>
                <a:gd name="connsiteY2" fmla="*/ 0 h 8418"/>
                <a:gd name="connsiteX3" fmla="*/ 0 w 3997"/>
                <a:gd name="connsiteY3" fmla="*/ 5520 h 8418"/>
                <a:gd name="connsiteX4" fmla="*/ 0 w 3997"/>
                <a:gd name="connsiteY4" fmla="*/ 8418 h 8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8418">
                  <a:moveTo>
                    <a:pt x="0" y="8418"/>
                  </a:moveTo>
                  <a:lnTo>
                    <a:pt x="3997" y="2622"/>
                  </a:lnTo>
                  <a:lnTo>
                    <a:pt x="3997" y="0"/>
                  </a:lnTo>
                  <a:lnTo>
                    <a:pt x="0" y="5520"/>
                  </a:lnTo>
                  <a:lnTo>
                    <a:pt x="0" y="84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4" name="Freeform 616">
              <a:extLst>
                <a:ext uri="{FF2B5EF4-FFF2-40B4-BE49-F238E27FC236}">
                  <a16:creationId xmlns:a16="http://schemas.microsoft.com/office/drawing/2014/main" id="{F7D04294-E0A2-8B6C-FA4F-81AFCC7F0679}"/>
                </a:ext>
              </a:extLst>
            </p:cNvPr>
            <p:cNvSpPr/>
            <p:nvPr/>
          </p:nvSpPr>
          <p:spPr>
            <a:xfrm>
              <a:off x="3302204" y="3427052"/>
              <a:ext cx="4410" cy="6072"/>
            </a:xfrm>
            <a:custGeom>
              <a:avLst/>
              <a:gdLst>
                <a:gd name="connsiteX0" fmla="*/ 3032 w 4410"/>
                <a:gd name="connsiteY0" fmla="*/ 0 h 6072"/>
                <a:gd name="connsiteX1" fmla="*/ 2205 w 4410"/>
                <a:gd name="connsiteY1" fmla="*/ 1932 h 6072"/>
                <a:gd name="connsiteX2" fmla="*/ 0 w 4410"/>
                <a:gd name="connsiteY2" fmla="*/ 6072 h 6072"/>
                <a:gd name="connsiteX3" fmla="*/ 4411 w 4410"/>
                <a:gd name="connsiteY3" fmla="*/ 3588 h 6072"/>
                <a:gd name="connsiteX4" fmla="*/ 3032 w 4410"/>
                <a:gd name="connsiteY4" fmla="*/ 0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6072">
                  <a:moveTo>
                    <a:pt x="3032" y="0"/>
                  </a:moveTo>
                  <a:lnTo>
                    <a:pt x="2205" y="1932"/>
                  </a:lnTo>
                  <a:lnTo>
                    <a:pt x="0" y="6072"/>
                  </a:lnTo>
                  <a:lnTo>
                    <a:pt x="4411" y="3588"/>
                  </a:lnTo>
                  <a:lnTo>
                    <a:pt x="303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5" name="Freeform 617">
              <a:extLst>
                <a:ext uri="{FF2B5EF4-FFF2-40B4-BE49-F238E27FC236}">
                  <a16:creationId xmlns:a16="http://schemas.microsoft.com/office/drawing/2014/main" id="{BD1DF874-BB56-AF63-D257-94E3DD57C080}"/>
                </a:ext>
              </a:extLst>
            </p:cNvPr>
            <p:cNvSpPr/>
            <p:nvPr/>
          </p:nvSpPr>
          <p:spPr>
            <a:xfrm>
              <a:off x="3900436" y="3296502"/>
              <a:ext cx="3308" cy="2622"/>
            </a:xfrm>
            <a:custGeom>
              <a:avLst/>
              <a:gdLst>
                <a:gd name="connsiteX0" fmla="*/ 3308 w 3308"/>
                <a:gd name="connsiteY0" fmla="*/ 1242 h 2622"/>
                <a:gd name="connsiteX1" fmla="*/ 2619 w 3308"/>
                <a:gd name="connsiteY1" fmla="*/ 0 h 2622"/>
                <a:gd name="connsiteX2" fmla="*/ 0 w 3308"/>
                <a:gd name="connsiteY2" fmla="*/ 0 h 2622"/>
                <a:gd name="connsiteX3" fmla="*/ 1792 w 3308"/>
                <a:gd name="connsiteY3" fmla="*/ 2622 h 2622"/>
                <a:gd name="connsiteX4" fmla="*/ 3308 w 3308"/>
                <a:gd name="connsiteY4" fmla="*/ 1242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2622">
                  <a:moveTo>
                    <a:pt x="3308" y="1242"/>
                  </a:moveTo>
                  <a:lnTo>
                    <a:pt x="2619" y="0"/>
                  </a:lnTo>
                  <a:lnTo>
                    <a:pt x="0" y="0"/>
                  </a:lnTo>
                  <a:lnTo>
                    <a:pt x="1792" y="2622"/>
                  </a:lnTo>
                  <a:lnTo>
                    <a:pt x="3308"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6" name="Freeform 618">
              <a:extLst>
                <a:ext uri="{FF2B5EF4-FFF2-40B4-BE49-F238E27FC236}">
                  <a16:creationId xmlns:a16="http://schemas.microsoft.com/office/drawing/2014/main" id="{5D415909-098A-5156-4597-95B2AF0D3468}"/>
                </a:ext>
              </a:extLst>
            </p:cNvPr>
            <p:cNvSpPr/>
            <p:nvPr/>
          </p:nvSpPr>
          <p:spPr>
            <a:xfrm>
              <a:off x="3291304" y="3409377"/>
              <a:ext cx="9935" cy="14914"/>
            </a:xfrm>
            <a:custGeom>
              <a:avLst/>
              <a:gdLst>
                <a:gd name="connsiteX0" fmla="*/ 4422 w 9935"/>
                <a:gd name="connsiteY0" fmla="*/ 9395 h 14914"/>
                <a:gd name="connsiteX1" fmla="*/ 6352 w 9935"/>
                <a:gd name="connsiteY1" fmla="*/ 14087 h 14914"/>
                <a:gd name="connsiteX2" fmla="*/ 8006 w 9935"/>
                <a:gd name="connsiteY2" fmla="*/ 14915 h 14914"/>
                <a:gd name="connsiteX3" fmla="*/ 8006 w 9935"/>
                <a:gd name="connsiteY3" fmla="*/ 10775 h 14914"/>
                <a:gd name="connsiteX4" fmla="*/ 9935 w 9935"/>
                <a:gd name="connsiteY4" fmla="*/ 8429 h 14914"/>
                <a:gd name="connsiteX5" fmla="*/ 7179 w 9935"/>
                <a:gd name="connsiteY5" fmla="*/ 4288 h 14914"/>
                <a:gd name="connsiteX6" fmla="*/ 5387 w 9935"/>
                <a:gd name="connsiteY6" fmla="*/ 5668 h 14914"/>
                <a:gd name="connsiteX7" fmla="*/ 2630 w 9935"/>
                <a:gd name="connsiteY7" fmla="*/ 148 h 14914"/>
                <a:gd name="connsiteX8" fmla="*/ 1251 w 9935"/>
                <a:gd name="connsiteY8" fmla="*/ 7463 h 14914"/>
                <a:gd name="connsiteX9" fmla="*/ 4422 w 9935"/>
                <a:gd name="connsiteY9" fmla="*/ 9395 h 1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5" h="14914">
                  <a:moveTo>
                    <a:pt x="4422" y="9395"/>
                  </a:moveTo>
                  <a:lnTo>
                    <a:pt x="6352" y="14087"/>
                  </a:lnTo>
                  <a:lnTo>
                    <a:pt x="8006" y="14915"/>
                  </a:lnTo>
                  <a:lnTo>
                    <a:pt x="8006" y="10775"/>
                  </a:lnTo>
                  <a:cubicBezTo>
                    <a:pt x="8006" y="10775"/>
                    <a:pt x="9935" y="8429"/>
                    <a:pt x="9935" y="8429"/>
                  </a:cubicBezTo>
                  <a:lnTo>
                    <a:pt x="7179" y="4288"/>
                  </a:lnTo>
                  <a:lnTo>
                    <a:pt x="5387" y="5668"/>
                  </a:lnTo>
                  <a:lnTo>
                    <a:pt x="2630" y="148"/>
                  </a:lnTo>
                  <a:cubicBezTo>
                    <a:pt x="-2332" y="-1232"/>
                    <a:pt x="1251" y="7463"/>
                    <a:pt x="1251" y="7463"/>
                  </a:cubicBezTo>
                  <a:lnTo>
                    <a:pt x="4422" y="9395"/>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7" name="Freeform 619">
              <a:extLst>
                <a:ext uri="{FF2B5EF4-FFF2-40B4-BE49-F238E27FC236}">
                  <a16:creationId xmlns:a16="http://schemas.microsoft.com/office/drawing/2014/main" id="{9BAA7C93-D972-850A-3746-8A7BEC8295CA}"/>
                </a:ext>
              </a:extLst>
            </p:cNvPr>
            <p:cNvSpPr/>
            <p:nvPr/>
          </p:nvSpPr>
          <p:spPr>
            <a:xfrm>
              <a:off x="4796681" y="3114202"/>
              <a:ext cx="7443" cy="22494"/>
            </a:xfrm>
            <a:custGeom>
              <a:avLst/>
              <a:gdLst>
                <a:gd name="connsiteX0" fmla="*/ 3033 w 7443"/>
                <a:gd name="connsiteY0" fmla="*/ 690 h 22494"/>
                <a:gd name="connsiteX1" fmla="*/ 0 w 7443"/>
                <a:gd name="connsiteY1" fmla="*/ 3450 h 22494"/>
                <a:gd name="connsiteX2" fmla="*/ 1241 w 7443"/>
                <a:gd name="connsiteY2" fmla="*/ 7728 h 22494"/>
                <a:gd name="connsiteX3" fmla="*/ 1241 w 7443"/>
                <a:gd name="connsiteY3" fmla="*/ 8004 h 22494"/>
                <a:gd name="connsiteX4" fmla="*/ 1241 w 7443"/>
                <a:gd name="connsiteY4" fmla="*/ 14490 h 22494"/>
                <a:gd name="connsiteX5" fmla="*/ 3584 w 7443"/>
                <a:gd name="connsiteY5" fmla="*/ 20010 h 22494"/>
                <a:gd name="connsiteX6" fmla="*/ 5927 w 7443"/>
                <a:gd name="connsiteY6" fmla="*/ 22494 h 22494"/>
                <a:gd name="connsiteX7" fmla="*/ 7443 w 7443"/>
                <a:gd name="connsiteY7" fmla="*/ 18768 h 22494"/>
                <a:gd name="connsiteX8" fmla="*/ 1378 w 7443"/>
                <a:gd name="connsiteY8" fmla="*/ 12558 h 22494"/>
                <a:gd name="connsiteX9" fmla="*/ 4135 w 7443"/>
                <a:gd name="connsiteY9" fmla="*/ 9522 h 22494"/>
                <a:gd name="connsiteX10" fmla="*/ 3170 w 7443"/>
                <a:gd name="connsiteY10" fmla="*/ 4968 h 22494"/>
                <a:gd name="connsiteX11" fmla="*/ 4135 w 7443"/>
                <a:gd name="connsiteY11" fmla="*/ 0 h 22494"/>
                <a:gd name="connsiteX12" fmla="*/ 3170 w 7443"/>
                <a:gd name="connsiteY12" fmla="*/ 0 h 22494"/>
                <a:gd name="connsiteX13" fmla="*/ 2895 w 7443"/>
                <a:gd name="connsiteY13" fmla="*/ 552 h 2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43" h="22494">
                  <a:moveTo>
                    <a:pt x="3033" y="690"/>
                  </a:moveTo>
                  <a:lnTo>
                    <a:pt x="0" y="3450"/>
                  </a:lnTo>
                  <a:lnTo>
                    <a:pt x="1241" y="7728"/>
                  </a:lnTo>
                  <a:cubicBezTo>
                    <a:pt x="1241" y="7728"/>
                    <a:pt x="1241" y="7866"/>
                    <a:pt x="1241" y="8004"/>
                  </a:cubicBezTo>
                  <a:lnTo>
                    <a:pt x="1241" y="14490"/>
                  </a:lnTo>
                  <a:lnTo>
                    <a:pt x="3584" y="20010"/>
                  </a:lnTo>
                  <a:lnTo>
                    <a:pt x="5927" y="22494"/>
                  </a:lnTo>
                  <a:lnTo>
                    <a:pt x="7443" y="18768"/>
                  </a:lnTo>
                  <a:lnTo>
                    <a:pt x="1378" y="12558"/>
                  </a:lnTo>
                  <a:lnTo>
                    <a:pt x="4135" y="9522"/>
                  </a:lnTo>
                  <a:lnTo>
                    <a:pt x="3170" y="4968"/>
                  </a:lnTo>
                  <a:lnTo>
                    <a:pt x="4135" y="0"/>
                  </a:lnTo>
                  <a:lnTo>
                    <a:pt x="3170" y="0"/>
                  </a:lnTo>
                  <a:cubicBezTo>
                    <a:pt x="3170" y="0"/>
                    <a:pt x="3170" y="414"/>
                    <a:pt x="2895" y="55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8" name="Freeform 620">
              <a:extLst>
                <a:ext uri="{FF2B5EF4-FFF2-40B4-BE49-F238E27FC236}">
                  <a16:creationId xmlns:a16="http://schemas.microsoft.com/office/drawing/2014/main" id="{91711CFA-730D-3E82-E6C3-310CDC1C0F69}"/>
                </a:ext>
              </a:extLst>
            </p:cNvPr>
            <p:cNvSpPr/>
            <p:nvPr/>
          </p:nvSpPr>
          <p:spPr>
            <a:xfrm>
              <a:off x="3277944" y="3311959"/>
              <a:ext cx="3308" cy="5934"/>
            </a:xfrm>
            <a:custGeom>
              <a:avLst/>
              <a:gdLst>
                <a:gd name="connsiteX0" fmla="*/ 3308 w 3308"/>
                <a:gd name="connsiteY0" fmla="*/ 4554 h 5934"/>
                <a:gd name="connsiteX1" fmla="*/ 1792 w 3308"/>
                <a:gd name="connsiteY1" fmla="*/ 0 h 5934"/>
                <a:gd name="connsiteX2" fmla="*/ 0 w 3308"/>
                <a:gd name="connsiteY2" fmla="*/ 4278 h 5934"/>
                <a:gd name="connsiteX3" fmla="*/ 1792 w 3308"/>
                <a:gd name="connsiteY3" fmla="*/ 5934 h 5934"/>
                <a:gd name="connsiteX4" fmla="*/ 3308 w 3308"/>
                <a:gd name="connsiteY4" fmla="*/ 4554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5934">
                  <a:moveTo>
                    <a:pt x="3308" y="4554"/>
                  </a:moveTo>
                  <a:lnTo>
                    <a:pt x="1792" y="0"/>
                  </a:lnTo>
                  <a:lnTo>
                    <a:pt x="0" y="4278"/>
                  </a:lnTo>
                  <a:lnTo>
                    <a:pt x="1792" y="5934"/>
                  </a:lnTo>
                  <a:lnTo>
                    <a:pt x="3308"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19" name="Freeform 621">
              <a:extLst>
                <a:ext uri="{FF2B5EF4-FFF2-40B4-BE49-F238E27FC236}">
                  <a16:creationId xmlns:a16="http://schemas.microsoft.com/office/drawing/2014/main" id="{C81A9234-26DF-F7A5-BD6D-523DEB95F656}"/>
                </a:ext>
              </a:extLst>
            </p:cNvPr>
            <p:cNvSpPr/>
            <p:nvPr/>
          </p:nvSpPr>
          <p:spPr>
            <a:xfrm>
              <a:off x="3894371" y="3308232"/>
              <a:ext cx="4135" cy="3312"/>
            </a:xfrm>
            <a:custGeom>
              <a:avLst/>
              <a:gdLst>
                <a:gd name="connsiteX0" fmla="*/ 965 w 4135"/>
                <a:gd name="connsiteY0" fmla="*/ 0 h 3312"/>
                <a:gd name="connsiteX1" fmla="*/ 0 w 4135"/>
                <a:gd name="connsiteY1" fmla="*/ 3312 h 3312"/>
                <a:gd name="connsiteX2" fmla="*/ 4135 w 4135"/>
                <a:gd name="connsiteY2" fmla="*/ 0 h 3312"/>
                <a:gd name="connsiteX3" fmla="*/ 965 w 4135"/>
                <a:gd name="connsiteY3" fmla="*/ 0 h 3312"/>
              </a:gdLst>
              <a:ahLst/>
              <a:cxnLst>
                <a:cxn ang="0">
                  <a:pos x="connsiteX0" y="connsiteY0"/>
                </a:cxn>
                <a:cxn ang="0">
                  <a:pos x="connsiteX1" y="connsiteY1"/>
                </a:cxn>
                <a:cxn ang="0">
                  <a:pos x="connsiteX2" y="connsiteY2"/>
                </a:cxn>
                <a:cxn ang="0">
                  <a:pos x="connsiteX3" y="connsiteY3"/>
                </a:cxn>
              </a:cxnLst>
              <a:rect l="l" t="t" r="r" b="b"/>
              <a:pathLst>
                <a:path w="4135" h="3312">
                  <a:moveTo>
                    <a:pt x="965" y="0"/>
                  </a:moveTo>
                  <a:lnTo>
                    <a:pt x="0" y="3312"/>
                  </a:lnTo>
                  <a:lnTo>
                    <a:pt x="4135" y="0"/>
                  </a:lnTo>
                  <a:lnTo>
                    <a:pt x="96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0" name="Freeform 622">
              <a:extLst>
                <a:ext uri="{FF2B5EF4-FFF2-40B4-BE49-F238E27FC236}">
                  <a16:creationId xmlns:a16="http://schemas.microsoft.com/office/drawing/2014/main" id="{2B0546A1-4058-A7F0-385A-71E6AA689DE4}"/>
                </a:ext>
              </a:extLst>
            </p:cNvPr>
            <p:cNvSpPr/>
            <p:nvPr/>
          </p:nvSpPr>
          <p:spPr>
            <a:xfrm>
              <a:off x="3288558" y="3445544"/>
              <a:ext cx="2894" cy="4278"/>
            </a:xfrm>
            <a:custGeom>
              <a:avLst/>
              <a:gdLst>
                <a:gd name="connsiteX0" fmla="*/ 2895 w 2894"/>
                <a:gd name="connsiteY0" fmla="*/ 966 h 4278"/>
                <a:gd name="connsiteX1" fmla="*/ 1654 w 2894"/>
                <a:gd name="connsiteY1" fmla="*/ 0 h 4278"/>
                <a:gd name="connsiteX2" fmla="*/ 0 w 2894"/>
                <a:gd name="connsiteY2" fmla="*/ 0 h 4278"/>
                <a:gd name="connsiteX3" fmla="*/ 0 w 2894"/>
                <a:gd name="connsiteY3" fmla="*/ 4278 h 4278"/>
                <a:gd name="connsiteX4" fmla="*/ 1654 w 2894"/>
                <a:gd name="connsiteY4" fmla="*/ 4278 h 4278"/>
                <a:gd name="connsiteX5" fmla="*/ 2895 w 2894"/>
                <a:gd name="connsiteY5" fmla="*/ 966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4" h="4278">
                  <a:moveTo>
                    <a:pt x="2895" y="966"/>
                  </a:moveTo>
                  <a:lnTo>
                    <a:pt x="1654" y="0"/>
                  </a:lnTo>
                  <a:lnTo>
                    <a:pt x="0" y="0"/>
                  </a:lnTo>
                  <a:lnTo>
                    <a:pt x="0" y="4278"/>
                  </a:lnTo>
                  <a:lnTo>
                    <a:pt x="1654" y="4278"/>
                  </a:lnTo>
                  <a:lnTo>
                    <a:pt x="2895" y="96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1" name="Freeform 623">
              <a:extLst>
                <a:ext uri="{FF2B5EF4-FFF2-40B4-BE49-F238E27FC236}">
                  <a16:creationId xmlns:a16="http://schemas.microsoft.com/office/drawing/2014/main" id="{21882B68-BF64-0CE2-6710-6CCF34ACB89D}"/>
                </a:ext>
              </a:extLst>
            </p:cNvPr>
            <p:cNvSpPr/>
            <p:nvPr/>
          </p:nvSpPr>
          <p:spPr>
            <a:xfrm>
              <a:off x="3854673" y="3913508"/>
              <a:ext cx="11027" cy="8556"/>
            </a:xfrm>
            <a:custGeom>
              <a:avLst/>
              <a:gdLst>
                <a:gd name="connsiteX0" fmla="*/ 5514 w 11027"/>
                <a:gd name="connsiteY0" fmla="*/ 3588 h 8556"/>
                <a:gd name="connsiteX1" fmla="*/ 0 w 11027"/>
                <a:gd name="connsiteY1" fmla="*/ 0 h 8556"/>
                <a:gd name="connsiteX2" fmla="*/ 3170 w 11027"/>
                <a:gd name="connsiteY2" fmla="*/ 4968 h 8556"/>
                <a:gd name="connsiteX3" fmla="*/ 11027 w 11027"/>
                <a:gd name="connsiteY3" fmla="*/ 8556 h 8556"/>
                <a:gd name="connsiteX4" fmla="*/ 11027 w 11027"/>
                <a:gd name="connsiteY4" fmla="*/ 5382 h 8556"/>
                <a:gd name="connsiteX5" fmla="*/ 9649 w 11027"/>
                <a:gd name="connsiteY5" fmla="*/ 1518 h 8556"/>
                <a:gd name="connsiteX6" fmla="*/ 5514 w 11027"/>
                <a:gd name="connsiteY6" fmla="*/ 3726 h 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27" h="8556">
                  <a:moveTo>
                    <a:pt x="5514" y="3588"/>
                  </a:moveTo>
                  <a:lnTo>
                    <a:pt x="0" y="0"/>
                  </a:lnTo>
                  <a:cubicBezTo>
                    <a:pt x="0" y="0"/>
                    <a:pt x="1930" y="2760"/>
                    <a:pt x="3170" y="4968"/>
                  </a:cubicBezTo>
                  <a:cubicBezTo>
                    <a:pt x="4411" y="7176"/>
                    <a:pt x="11027" y="8556"/>
                    <a:pt x="11027" y="8556"/>
                  </a:cubicBezTo>
                  <a:lnTo>
                    <a:pt x="11027" y="5382"/>
                  </a:lnTo>
                  <a:lnTo>
                    <a:pt x="9649" y="1518"/>
                  </a:lnTo>
                  <a:lnTo>
                    <a:pt x="5514" y="37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2" name="Freeform 624">
              <a:extLst>
                <a:ext uri="{FF2B5EF4-FFF2-40B4-BE49-F238E27FC236}">
                  <a16:creationId xmlns:a16="http://schemas.microsoft.com/office/drawing/2014/main" id="{E89F406A-5324-6B6A-6427-DE73F386D377}"/>
                </a:ext>
              </a:extLst>
            </p:cNvPr>
            <p:cNvSpPr/>
            <p:nvPr/>
          </p:nvSpPr>
          <p:spPr>
            <a:xfrm>
              <a:off x="4048340" y="4000449"/>
              <a:ext cx="16540" cy="10626"/>
            </a:xfrm>
            <a:custGeom>
              <a:avLst/>
              <a:gdLst>
                <a:gd name="connsiteX0" fmla="*/ 9649 w 16540"/>
                <a:gd name="connsiteY0" fmla="*/ 5244 h 10626"/>
                <a:gd name="connsiteX1" fmla="*/ 2757 w 16540"/>
                <a:gd name="connsiteY1" fmla="*/ 5244 h 10626"/>
                <a:gd name="connsiteX2" fmla="*/ 0 w 16540"/>
                <a:gd name="connsiteY2" fmla="*/ 9384 h 10626"/>
                <a:gd name="connsiteX3" fmla="*/ 1654 w 16540"/>
                <a:gd name="connsiteY3" fmla="*/ 10626 h 10626"/>
                <a:gd name="connsiteX4" fmla="*/ 5514 w 16540"/>
                <a:gd name="connsiteY4" fmla="*/ 6624 h 10626"/>
                <a:gd name="connsiteX5" fmla="*/ 11027 w 16540"/>
                <a:gd name="connsiteY5" fmla="*/ 6624 h 10626"/>
                <a:gd name="connsiteX6" fmla="*/ 16541 w 16540"/>
                <a:gd name="connsiteY6" fmla="*/ 3036 h 10626"/>
                <a:gd name="connsiteX7" fmla="*/ 14749 w 16540"/>
                <a:gd name="connsiteY7" fmla="*/ 0 h 10626"/>
                <a:gd name="connsiteX8" fmla="*/ 9649 w 16540"/>
                <a:gd name="connsiteY8" fmla="*/ 5244 h 1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40" h="10626">
                  <a:moveTo>
                    <a:pt x="9649" y="5244"/>
                  </a:moveTo>
                  <a:lnTo>
                    <a:pt x="2757" y="5244"/>
                  </a:lnTo>
                  <a:lnTo>
                    <a:pt x="0" y="9384"/>
                  </a:lnTo>
                  <a:lnTo>
                    <a:pt x="1654" y="10626"/>
                  </a:lnTo>
                  <a:lnTo>
                    <a:pt x="5514" y="6624"/>
                  </a:lnTo>
                  <a:lnTo>
                    <a:pt x="11027" y="6624"/>
                  </a:lnTo>
                  <a:lnTo>
                    <a:pt x="16541" y="3036"/>
                  </a:lnTo>
                  <a:lnTo>
                    <a:pt x="14749" y="0"/>
                  </a:lnTo>
                  <a:lnTo>
                    <a:pt x="9649" y="524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3" name="Freeform 625">
              <a:extLst>
                <a:ext uri="{FF2B5EF4-FFF2-40B4-BE49-F238E27FC236}">
                  <a16:creationId xmlns:a16="http://schemas.microsoft.com/office/drawing/2014/main" id="{7273940F-94D9-DF9E-FF8A-9F12B04F7E87}"/>
                </a:ext>
              </a:extLst>
            </p:cNvPr>
            <p:cNvSpPr/>
            <p:nvPr/>
          </p:nvSpPr>
          <p:spPr>
            <a:xfrm>
              <a:off x="3934345" y="4136381"/>
              <a:ext cx="12819" cy="13662"/>
            </a:xfrm>
            <a:custGeom>
              <a:avLst/>
              <a:gdLst>
                <a:gd name="connsiteX0" fmla="*/ 11165 w 12819"/>
                <a:gd name="connsiteY0" fmla="*/ 0 h 13662"/>
                <a:gd name="connsiteX1" fmla="*/ 7443 w 12819"/>
                <a:gd name="connsiteY1" fmla="*/ 5658 h 13662"/>
                <a:gd name="connsiteX2" fmla="*/ 3997 w 12819"/>
                <a:gd name="connsiteY2" fmla="*/ 9384 h 13662"/>
                <a:gd name="connsiteX3" fmla="*/ 0 w 12819"/>
                <a:gd name="connsiteY3" fmla="*/ 10764 h 13662"/>
                <a:gd name="connsiteX4" fmla="*/ 0 w 12819"/>
                <a:gd name="connsiteY4" fmla="*/ 13662 h 13662"/>
                <a:gd name="connsiteX5" fmla="*/ 4135 w 12819"/>
                <a:gd name="connsiteY5" fmla="*/ 11316 h 13662"/>
                <a:gd name="connsiteX6" fmla="*/ 8133 w 12819"/>
                <a:gd name="connsiteY6" fmla="*/ 7866 h 13662"/>
                <a:gd name="connsiteX7" fmla="*/ 12819 w 12819"/>
                <a:gd name="connsiteY7" fmla="*/ 2070 h 13662"/>
                <a:gd name="connsiteX8" fmla="*/ 11165 w 12819"/>
                <a:gd name="connsiteY8" fmla="*/ 0 h 1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9" h="13662">
                  <a:moveTo>
                    <a:pt x="11165" y="0"/>
                  </a:moveTo>
                  <a:lnTo>
                    <a:pt x="7443" y="5658"/>
                  </a:lnTo>
                  <a:lnTo>
                    <a:pt x="3997" y="9384"/>
                  </a:lnTo>
                  <a:lnTo>
                    <a:pt x="0" y="10764"/>
                  </a:lnTo>
                  <a:lnTo>
                    <a:pt x="0" y="13662"/>
                  </a:lnTo>
                  <a:lnTo>
                    <a:pt x="4135" y="11316"/>
                  </a:lnTo>
                  <a:lnTo>
                    <a:pt x="8133" y="7866"/>
                  </a:lnTo>
                  <a:lnTo>
                    <a:pt x="12819" y="2070"/>
                  </a:lnTo>
                  <a:lnTo>
                    <a:pt x="1116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4" name="Freeform 626">
              <a:extLst>
                <a:ext uri="{FF2B5EF4-FFF2-40B4-BE49-F238E27FC236}">
                  <a16:creationId xmlns:a16="http://schemas.microsoft.com/office/drawing/2014/main" id="{080A7FD2-2954-E757-96DB-037708CD7A34}"/>
                </a:ext>
              </a:extLst>
            </p:cNvPr>
            <p:cNvSpPr/>
            <p:nvPr/>
          </p:nvSpPr>
          <p:spPr>
            <a:xfrm>
              <a:off x="3943442" y="4239606"/>
              <a:ext cx="17643" cy="24564"/>
            </a:xfrm>
            <a:custGeom>
              <a:avLst/>
              <a:gdLst>
                <a:gd name="connsiteX0" fmla="*/ 10889 w 17643"/>
                <a:gd name="connsiteY0" fmla="*/ 0 h 24564"/>
                <a:gd name="connsiteX1" fmla="*/ 8822 w 17643"/>
                <a:gd name="connsiteY1" fmla="*/ 0 h 24564"/>
                <a:gd name="connsiteX2" fmla="*/ 9925 w 17643"/>
                <a:gd name="connsiteY2" fmla="*/ 5106 h 24564"/>
                <a:gd name="connsiteX3" fmla="*/ 6203 w 17643"/>
                <a:gd name="connsiteY3" fmla="*/ 14904 h 24564"/>
                <a:gd name="connsiteX4" fmla="*/ 2895 w 17643"/>
                <a:gd name="connsiteY4" fmla="*/ 16284 h 24564"/>
                <a:gd name="connsiteX5" fmla="*/ 1103 w 17643"/>
                <a:gd name="connsiteY5" fmla="*/ 20424 h 24564"/>
                <a:gd name="connsiteX6" fmla="*/ 0 w 17643"/>
                <a:gd name="connsiteY6" fmla="*/ 21390 h 24564"/>
                <a:gd name="connsiteX7" fmla="*/ 0 w 17643"/>
                <a:gd name="connsiteY7" fmla="*/ 24564 h 24564"/>
                <a:gd name="connsiteX8" fmla="*/ 2481 w 17643"/>
                <a:gd name="connsiteY8" fmla="*/ 23046 h 24564"/>
                <a:gd name="connsiteX9" fmla="*/ 7443 w 17643"/>
                <a:gd name="connsiteY9" fmla="*/ 19044 h 24564"/>
                <a:gd name="connsiteX10" fmla="*/ 10889 w 17643"/>
                <a:gd name="connsiteY10" fmla="*/ 16008 h 24564"/>
                <a:gd name="connsiteX11" fmla="*/ 10889 w 17643"/>
                <a:gd name="connsiteY11" fmla="*/ 12420 h 24564"/>
                <a:gd name="connsiteX12" fmla="*/ 15300 w 17643"/>
                <a:gd name="connsiteY12" fmla="*/ 8418 h 24564"/>
                <a:gd name="connsiteX13" fmla="*/ 17644 w 17643"/>
                <a:gd name="connsiteY13" fmla="*/ 4416 h 24564"/>
                <a:gd name="connsiteX14" fmla="*/ 17644 w 17643"/>
                <a:gd name="connsiteY14" fmla="*/ 3174 h 24564"/>
                <a:gd name="connsiteX15" fmla="*/ 13371 w 17643"/>
                <a:gd name="connsiteY15" fmla="*/ 4416 h 24564"/>
                <a:gd name="connsiteX16" fmla="*/ 10889 w 17643"/>
                <a:gd name="connsiteY16" fmla="*/ 0 h 2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643" h="24564">
                  <a:moveTo>
                    <a:pt x="10889" y="0"/>
                  </a:moveTo>
                  <a:lnTo>
                    <a:pt x="8822" y="0"/>
                  </a:lnTo>
                  <a:lnTo>
                    <a:pt x="9925" y="5106"/>
                  </a:lnTo>
                  <a:lnTo>
                    <a:pt x="6203" y="14904"/>
                  </a:lnTo>
                  <a:lnTo>
                    <a:pt x="2895" y="16284"/>
                  </a:lnTo>
                  <a:lnTo>
                    <a:pt x="1103" y="20424"/>
                  </a:lnTo>
                  <a:lnTo>
                    <a:pt x="0" y="21390"/>
                  </a:lnTo>
                  <a:lnTo>
                    <a:pt x="0" y="24564"/>
                  </a:lnTo>
                  <a:lnTo>
                    <a:pt x="2481" y="23046"/>
                  </a:lnTo>
                  <a:lnTo>
                    <a:pt x="7443" y="19044"/>
                  </a:lnTo>
                  <a:lnTo>
                    <a:pt x="10889" y="16008"/>
                  </a:lnTo>
                  <a:lnTo>
                    <a:pt x="10889" y="12420"/>
                  </a:lnTo>
                  <a:lnTo>
                    <a:pt x="15300" y="8418"/>
                  </a:lnTo>
                  <a:lnTo>
                    <a:pt x="17644" y="4416"/>
                  </a:lnTo>
                  <a:lnTo>
                    <a:pt x="17644" y="3174"/>
                  </a:lnTo>
                  <a:lnTo>
                    <a:pt x="13371" y="4416"/>
                  </a:lnTo>
                  <a:lnTo>
                    <a:pt x="1088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5" name="Freeform 627">
              <a:extLst>
                <a:ext uri="{FF2B5EF4-FFF2-40B4-BE49-F238E27FC236}">
                  <a16:creationId xmlns:a16="http://schemas.microsoft.com/office/drawing/2014/main" id="{28F46A09-5B82-4EC4-A6BF-EF1B23F705A0}"/>
                </a:ext>
              </a:extLst>
            </p:cNvPr>
            <p:cNvSpPr/>
            <p:nvPr/>
          </p:nvSpPr>
          <p:spPr>
            <a:xfrm>
              <a:off x="3968530" y="3941661"/>
              <a:ext cx="5513" cy="12834"/>
            </a:xfrm>
            <a:custGeom>
              <a:avLst/>
              <a:gdLst>
                <a:gd name="connsiteX0" fmla="*/ 2757 w 5513"/>
                <a:gd name="connsiteY0" fmla="*/ 0 h 12834"/>
                <a:gd name="connsiteX1" fmla="*/ 0 w 5513"/>
                <a:gd name="connsiteY1" fmla="*/ 0 h 12834"/>
                <a:gd name="connsiteX2" fmla="*/ 827 w 5513"/>
                <a:gd name="connsiteY2" fmla="*/ 6348 h 12834"/>
                <a:gd name="connsiteX3" fmla="*/ 4135 w 5513"/>
                <a:gd name="connsiteY3" fmla="*/ 12834 h 12834"/>
                <a:gd name="connsiteX4" fmla="*/ 5514 w 5513"/>
                <a:gd name="connsiteY4" fmla="*/ 9246 h 12834"/>
                <a:gd name="connsiteX5" fmla="*/ 2757 w 5513"/>
                <a:gd name="connsiteY5" fmla="*/ 5934 h 12834"/>
                <a:gd name="connsiteX6" fmla="*/ 2757 w 5513"/>
                <a:gd name="connsiteY6" fmla="*/ 0 h 1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13" h="12834">
                  <a:moveTo>
                    <a:pt x="2757" y="0"/>
                  </a:moveTo>
                  <a:lnTo>
                    <a:pt x="0" y="0"/>
                  </a:lnTo>
                  <a:lnTo>
                    <a:pt x="827" y="6348"/>
                  </a:lnTo>
                  <a:lnTo>
                    <a:pt x="4135" y="12834"/>
                  </a:lnTo>
                  <a:lnTo>
                    <a:pt x="5514" y="9246"/>
                  </a:lnTo>
                  <a:lnTo>
                    <a:pt x="2757" y="5934"/>
                  </a:lnTo>
                  <a:lnTo>
                    <a:pt x="275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6" name="Freeform 628">
              <a:extLst>
                <a:ext uri="{FF2B5EF4-FFF2-40B4-BE49-F238E27FC236}">
                  <a16:creationId xmlns:a16="http://schemas.microsoft.com/office/drawing/2014/main" id="{EA8CC5A9-9EDF-6A21-14E0-8DC0BCB75910}"/>
                </a:ext>
              </a:extLst>
            </p:cNvPr>
            <p:cNvSpPr/>
            <p:nvPr/>
          </p:nvSpPr>
          <p:spPr>
            <a:xfrm>
              <a:off x="4239664" y="2934578"/>
              <a:ext cx="117170" cy="79851"/>
            </a:xfrm>
            <a:custGeom>
              <a:avLst/>
              <a:gdLst>
                <a:gd name="connsiteX0" fmla="*/ 80086 w 117170"/>
                <a:gd name="connsiteY0" fmla="*/ 68947 h 79851"/>
                <a:gd name="connsiteX1" fmla="*/ 86978 w 117170"/>
                <a:gd name="connsiteY1" fmla="*/ 67015 h 79851"/>
                <a:gd name="connsiteX2" fmla="*/ 98970 w 117170"/>
                <a:gd name="connsiteY2" fmla="*/ 58183 h 79851"/>
                <a:gd name="connsiteX3" fmla="*/ 100900 w 117170"/>
                <a:gd name="connsiteY3" fmla="*/ 59701 h 79851"/>
                <a:gd name="connsiteX4" fmla="*/ 103795 w 117170"/>
                <a:gd name="connsiteY4" fmla="*/ 58183 h 79851"/>
                <a:gd name="connsiteX5" fmla="*/ 105311 w 117170"/>
                <a:gd name="connsiteY5" fmla="*/ 55561 h 79851"/>
                <a:gd name="connsiteX6" fmla="*/ 107103 w 117170"/>
                <a:gd name="connsiteY6" fmla="*/ 55561 h 79851"/>
                <a:gd name="connsiteX7" fmla="*/ 108068 w 117170"/>
                <a:gd name="connsiteY7" fmla="*/ 52939 h 79851"/>
                <a:gd name="connsiteX8" fmla="*/ 106276 w 117170"/>
                <a:gd name="connsiteY8" fmla="*/ 51007 h 79851"/>
                <a:gd name="connsiteX9" fmla="*/ 110962 w 117170"/>
                <a:gd name="connsiteY9" fmla="*/ 48385 h 79851"/>
                <a:gd name="connsiteX10" fmla="*/ 112203 w 117170"/>
                <a:gd name="connsiteY10" fmla="*/ 46591 h 79851"/>
                <a:gd name="connsiteX11" fmla="*/ 114408 w 117170"/>
                <a:gd name="connsiteY11" fmla="*/ 45349 h 79851"/>
                <a:gd name="connsiteX12" fmla="*/ 114960 w 117170"/>
                <a:gd name="connsiteY12" fmla="*/ 42589 h 79851"/>
                <a:gd name="connsiteX13" fmla="*/ 112754 w 117170"/>
                <a:gd name="connsiteY13" fmla="*/ 40657 h 79851"/>
                <a:gd name="connsiteX14" fmla="*/ 117165 w 117170"/>
                <a:gd name="connsiteY14" fmla="*/ 40657 h 79851"/>
                <a:gd name="connsiteX15" fmla="*/ 117165 w 117170"/>
                <a:gd name="connsiteY15" fmla="*/ 37759 h 79851"/>
                <a:gd name="connsiteX16" fmla="*/ 115787 w 117170"/>
                <a:gd name="connsiteY16" fmla="*/ 36517 h 79851"/>
                <a:gd name="connsiteX17" fmla="*/ 117165 w 117170"/>
                <a:gd name="connsiteY17" fmla="*/ 33619 h 79851"/>
                <a:gd name="connsiteX18" fmla="*/ 112479 w 117170"/>
                <a:gd name="connsiteY18" fmla="*/ 34447 h 79851"/>
                <a:gd name="connsiteX19" fmla="*/ 117027 w 117170"/>
                <a:gd name="connsiteY19" fmla="*/ 27961 h 79851"/>
                <a:gd name="connsiteX20" fmla="*/ 108343 w 117170"/>
                <a:gd name="connsiteY20" fmla="*/ 23820 h 79851"/>
                <a:gd name="connsiteX21" fmla="*/ 108343 w 117170"/>
                <a:gd name="connsiteY21" fmla="*/ 20094 h 79851"/>
                <a:gd name="connsiteX22" fmla="*/ 103657 w 117170"/>
                <a:gd name="connsiteY22" fmla="*/ 21336 h 79851"/>
                <a:gd name="connsiteX23" fmla="*/ 105587 w 117170"/>
                <a:gd name="connsiteY23" fmla="*/ 16368 h 79851"/>
                <a:gd name="connsiteX24" fmla="*/ 105587 w 117170"/>
                <a:gd name="connsiteY24" fmla="*/ 13746 h 79851"/>
                <a:gd name="connsiteX25" fmla="*/ 102830 w 117170"/>
                <a:gd name="connsiteY25" fmla="*/ 13746 h 79851"/>
                <a:gd name="connsiteX26" fmla="*/ 100624 w 117170"/>
                <a:gd name="connsiteY26" fmla="*/ 13332 h 79851"/>
                <a:gd name="connsiteX27" fmla="*/ 102416 w 117170"/>
                <a:gd name="connsiteY27" fmla="*/ 10986 h 79851"/>
                <a:gd name="connsiteX28" fmla="*/ 102416 w 117170"/>
                <a:gd name="connsiteY28" fmla="*/ 8088 h 79851"/>
                <a:gd name="connsiteX29" fmla="*/ 104622 w 117170"/>
                <a:gd name="connsiteY29" fmla="*/ 4914 h 79851"/>
                <a:gd name="connsiteX30" fmla="*/ 99108 w 117170"/>
                <a:gd name="connsiteY30" fmla="*/ 8088 h 79851"/>
                <a:gd name="connsiteX31" fmla="*/ 97316 w 117170"/>
                <a:gd name="connsiteY31" fmla="*/ 10434 h 79851"/>
                <a:gd name="connsiteX32" fmla="*/ 95111 w 117170"/>
                <a:gd name="connsiteY32" fmla="*/ 8088 h 79851"/>
                <a:gd name="connsiteX33" fmla="*/ 88770 w 117170"/>
                <a:gd name="connsiteY33" fmla="*/ 222 h 79851"/>
                <a:gd name="connsiteX34" fmla="*/ 86013 w 117170"/>
                <a:gd name="connsiteY34" fmla="*/ 10572 h 79851"/>
                <a:gd name="connsiteX35" fmla="*/ 81740 w 117170"/>
                <a:gd name="connsiteY35" fmla="*/ 12366 h 79851"/>
                <a:gd name="connsiteX36" fmla="*/ 79948 w 117170"/>
                <a:gd name="connsiteY36" fmla="*/ 10158 h 79851"/>
                <a:gd name="connsiteX37" fmla="*/ 78432 w 117170"/>
                <a:gd name="connsiteY37" fmla="*/ 9606 h 79851"/>
                <a:gd name="connsiteX38" fmla="*/ 77191 w 117170"/>
                <a:gd name="connsiteY38" fmla="*/ 12504 h 79851"/>
                <a:gd name="connsiteX39" fmla="*/ 73607 w 117170"/>
                <a:gd name="connsiteY39" fmla="*/ 15678 h 79851"/>
                <a:gd name="connsiteX40" fmla="*/ 67267 w 117170"/>
                <a:gd name="connsiteY40" fmla="*/ 9330 h 79851"/>
                <a:gd name="connsiteX41" fmla="*/ 70023 w 117170"/>
                <a:gd name="connsiteY41" fmla="*/ 22164 h 79851"/>
                <a:gd name="connsiteX42" fmla="*/ 68231 w 117170"/>
                <a:gd name="connsiteY42" fmla="*/ 21750 h 79851"/>
                <a:gd name="connsiteX43" fmla="*/ 63683 w 117170"/>
                <a:gd name="connsiteY43" fmla="*/ 15816 h 79851"/>
                <a:gd name="connsiteX44" fmla="*/ 61477 w 117170"/>
                <a:gd name="connsiteY44" fmla="*/ 9882 h 79851"/>
                <a:gd name="connsiteX45" fmla="*/ 57342 w 117170"/>
                <a:gd name="connsiteY45" fmla="*/ 12780 h 79851"/>
                <a:gd name="connsiteX46" fmla="*/ 54172 w 117170"/>
                <a:gd name="connsiteY46" fmla="*/ 21474 h 79851"/>
                <a:gd name="connsiteX47" fmla="*/ 52793 w 117170"/>
                <a:gd name="connsiteY47" fmla="*/ 21474 h 79851"/>
                <a:gd name="connsiteX48" fmla="*/ 44936 w 117170"/>
                <a:gd name="connsiteY48" fmla="*/ 11676 h 79851"/>
                <a:gd name="connsiteX49" fmla="*/ 44936 w 117170"/>
                <a:gd name="connsiteY49" fmla="*/ 24510 h 79851"/>
                <a:gd name="connsiteX50" fmla="*/ 41352 w 117170"/>
                <a:gd name="connsiteY50" fmla="*/ 25338 h 79851"/>
                <a:gd name="connsiteX51" fmla="*/ 39836 w 117170"/>
                <a:gd name="connsiteY51" fmla="*/ 23406 h 79851"/>
                <a:gd name="connsiteX52" fmla="*/ 36252 w 117170"/>
                <a:gd name="connsiteY52" fmla="*/ 31135 h 79851"/>
                <a:gd name="connsiteX53" fmla="*/ 36252 w 117170"/>
                <a:gd name="connsiteY53" fmla="*/ 34447 h 79851"/>
                <a:gd name="connsiteX54" fmla="*/ 34460 w 117170"/>
                <a:gd name="connsiteY54" fmla="*/ 34447 h 79851"/>
                <a:gd name="connsiteX55" fmla="*/ 34460 w 117170"/>
                <a:gd name="connsiteY55" fmla="*/ 28098 h 79851"/>
                <a:gd name="connsiteX56" fmla="*/ 30739 w 117170"/>
                <a:gd name="connsiteY56" fmla="*/ 23544 h 79851"/>
                <a:gd name="connsiteX57" fmla="*/ 34460 w 117170"/>
                <a:gd name="connsiteY57" fmla="*/ 22302 h 79851"/>
                <a:gd name="connsiteX58" fmla="*/ 31704 w 117170"/>
                <a:gd name="connsiteY58" fmla="*/ 21060 h 79851"/>
                <a:gd name="connsiteX59" fmla="*/ 34047 w 117170"/>
                <a:gd name="connsiteY59" fmla="*/ 18852 h 79851"/>
                <a:gd name="connsiteX60" fmla="*/ 29498 w 117170"/>
                <a:gd name="connsiteY60" fmla="*/ 12780 h 79851"/>
                <a:gd name="connsiteX61" fmla="*/ 24398 w 117170"/>
                <a:gd name="connsiteY61" fmla="*/ 6846 h 79851"/>
                <a:gd name="connsiteX62" fmla="*/ 22192 w 117170"/>
                <a:gd name="connsiteY62" fmla="*/ 2292 h 79851"/>
                <a:gd name="connsiteX63" fmla="*/ 17092 w 117170"/>
                <a:gd name="connsiteY63" fmla="*/ 2292 h 79851"/>
                <a:gd name="connsiteX64" fmla="*/ 15852 w 117170"/>
                <a:gd name="connsiteY64" fmla="*/ 4086 h 79851"/>
                <a:gd name="connsiteX65" fmla="*/ 15852 w 117170"/>
                <a:gd name="connsiteY65" fmla="*/ 6708 h 79851"/>
                <a:gd name="connsiteX66" fmla="*/ 18471 w 117170"/>
                <a:gd name="connsiteY66" fmla="*/ 5328 h 79851"/>
                <a:gd name="connsiteX67" fmla="*/ 20401 w 117170"/>
                <a:gd name="connsiteY67" fmla="*/ 8088 h 79851"/>
                <a:gd name="connsiteX68" fmla="*/ 17092 w 117170"/>
                <a:gd name="connsiteY68" fmla="*/ 8088 h 79851"/>
                <a:gd name="connsiteX69" fmla="*/ 15714 w 117170"/>
                <a:gd name="connsiteY69" fmla="*/ 9882 h 79851"/>
                <a:gd name="connsiteX70" fmla="*/ 21641 w 117170"/>
                <a:gd name="connsiteY70" fmla="*/ 13608 h 79851"/>
                <a:gd name="connsiteX71" fmla="*/ 22882 w 117170"/>
                <a:gd name="connsiteY71" fmla="*/ 16782 h 79851"/>
                <a:gd name="connsiteX72" fmla="*/ 21090 w 117170"/>
                <a:gd name="connsiteY72" fmla="*/ 17610 h 79851"/>
                <a:gd name="connsiteX73" fmla="*/ 19711 w 117170"/>
                <a:gd name="connsiteY73" fmla="*/ 13332 h 79851"/>
                <a:gd name="connsiteX74" fmla="*/ 17782 w 117170"/>
                <a:gd name="connsiteY74" fmla="*/ 16230 h 79851"/>
                <a:gd name="connsiteX75" fmla="*/ 14611 w 117170"/>
                <a:gd name="connsiteY75" fmla="*/ 11676 h 79851"/>
                <a:gd name="connsiteX76" fmla="*/ 11717 w 117170"/>
                <a:gd name="connsiteY76" fmla="*/ 10158 h 79851"/>
                <a:gd name="connsiteX77" fmla="*/ 10476 w 117170"/>
                <a:gd name="connsiteY77" fmla="*/ 11124 h 79851"/>
                <a:gd name="connsiteX78" fmla="*/ 10062 w 117170"/>
                <a:gd name="connsiteY78" fmla="*/ 14298 h 79851"/>
                <a:gd name="connsiteX79" fmla="*/ 8133 w 117170"/>
                <a:gd name="connsiteY79" fmla="*/ 13056 h 79851"/>
                <a:gd name="connsiteX80" fmla="*/ 6341 w 117170"/>
                <a:gd name="connsiteY80" fmla="*/ 14436 h 79851"/>
                <a:gd name="connsiteX81" fmla="*/ 8684 w 117170"/>
                <a:gd name="connsiteY81" fmla="*/ 16230 h 79851"/>
                <a:gd name="connsiteX82" fmla="*/ 5927 w 117170"/>
                <a:gd name="connsiteY82" fmla="*/ 18024 h 79851"/>
                <a:gd name="connsiteX83" fmla="*/ 10062 w 117170"/>
                <a:gd name="connsiteY83" fmla="*/ 21612 h 79851"/>
                <a:gd name="connsiteX84" fmla="*/ 11303 w 117170"/>
                <a:gd name="connsiteY84" fmla="*/ 22992 h 79851"/>
                <a:gd name="connsiteX85" fmla="*/ 10338 w 117170"/>
                <a:gd name="connsiteY85" fmla="*/ 24924 h 79851"/>
                <a:gd name="connsiteX86" fmla="*/ 7168 w 117170"/>
                <a:gd name="connsiteY86" fmla="*/ 21336 h 79851"/>
                <a:gd name="connsiteX87" fmla="*/ 4549 w 117170"/>
                <a:gd name="connsiteY87" fmla="*/ 19956 h 79851"/>
                <a:gd name="connsiteX88" fmla="*/ 4549 w 117170"/>
                <a:gd name="connsiteY88" fmla="*/ 22992 h 79851"/>
                <a:gd name="connsiteX89" fmla="*/ 3584 w 117170"/>
                <a:gd name="connsiteY89" fmla="*/ 24786 h 79851"/>
                <a:gd name="connsiteX90" fmla="*/ 0 w 117170"/>
                <a:gd name="connsiteY90" fmla="*/ 26028 h 79851"/>
                <a:gd name="connsiteX91" fmla="*/ 0 w 117170"/>
                <a:gd name="connsiteY91" fmla="*/ 28513 h 79851"/>
                <a:gd name="connsiteX92" fmla="*/ 5100 w 117170"/>
                <a:gd name="connsiteY92" fmla="*/ 28098 h 79851"/>
                <a:gd name="connsiteX93" fmla="*/ 5100 w 117170"/>
                <a:gd name="connsiteY93" fmla="*/ 30721 h 79851"/>
                <a:gd name="connsiteX94" fmla="*/ 6892 w 117170"/>
                <a:gd name="connsiteY94" fmla="*/ 31135 h 79851"/>
                <a:gd name="connsiteX95" fmla="*/ 9098 w 117170"/>
                <a:gd name="connsiteY95" fmla="*/ 28927 h 79851"/>
                <a:gd name="connsiteX96" fmla="*/ 13646 w 117170"/>
                <a:gd name="connsiteY96" fmla="*/ 28374 h 79851"/>
                <a:gd name="connsiteX97" fmla="*/ 13646 w 117170"/>
                <a:gd name="connsiteY97" fmla="*/ 26028 h 79851"/>
                <a:gd name="connsiteX98" fmla="*/ 17506 w 117170"/>
                <a:gd name="connsiteY98" fmla="*/ 25200 h 79851"/>
                <a:gd name="connsiteX99" fmla="*/ 20814 w 117170"/>
                <a:gd name="connsiteY99" fmla="*/ 24648 h 79851"/>
                <a:gd name="connsiteX100" fmla="*/ 22330 w 117170"/>
                <a:gd name="connsiteY100" fmla="*/ 26994 h 79851"/>
                <a:gd name="connsiteX101" fmla="*/ 23571 w 117170"/>
                <a:gd name="connsiteY101" fmla="*/ 28789 h 79851"/>
                <a:gd name="connsiteX102" fmla="*/ 24398 w 117170"/>
                <a:gd name="connsiteY102" fmla="*/ 29755 h 79851"/>
                <a:gd name="connsiteX103" fmla="*/ 26190 w 117170"/>
                <a:gd name="connsiteY103" fmla="*/ 27961 h 79851"/>
                <a:gd name="connsiteX104" fmla="*/ 28533 w 117170"/>
                <a:gd name="connsiteY104" fmla="*/ 29755 h 79851"/>
                <a:gd name="connsiteX105" fmla="*/ 21090 w 117170"/>
                <a:gd name="connsiteY105" fmla="*/ 36241 h 79851"/>
                <a:gd name="connsiteX106" fmla="*/ 27017 w 117170"/>
                <a:gd name="connsiteY106" fmla="*/ 37759 h 79851"/>
                <a:gd name="connsiteX107" fmla="*/ 29360 w 117170"/>
                <a:gd name="connsiteY107" fmla="*/ 35137 h 79851"/>
                <a:gd name="connsiteX108" fmla="*/ 28533 w 117170"/>
                <a:gd name="connsiteY108" fmla="*/ 40105 h 79851"/>
                <a:gd name="connsiteX109" fmla="*/ 15990 w 117170"/>
                <a:gd name="connsiteY109" fmla="*/ 42589 h 79851"/>
                <a:gd name="connsiteX110" fmla="*/ 5238 w 117170"/>
                <a:gd name="connsiteY110" fmla="*/ 42727 h 79851"/>
                <a:gd name="connsiteX111" fmla="*/ 5238 w 117170"/>
                <a:gd name="connsiteY111" fmla="*/ 46039 h 79851"/>
                <a:gd name="connsiteX112" fmla="*/ 7168 w 117170"/>
                <a:gd name="connsiteY112" fmla="*/ 47971 h 79851"/>
                <a:gd name="connsiteX113" fmla="*/ 8960 w 117170"/>
                <a:gd name="connsiteY113" fmla="*/ 46039 h 79851"/>
                <a:gd name="connsiteX114" fmla="*/ 22330 w 117170"/>
                <a:gd name="connsiteY114" fmla="*/ 45625 h 79851"/>
                <a:gd name="connsiteX115" fmla="*/ 23157 w 117170"/>
                <a:gd name="connsiteY115" fmla="*/ 50179 h 79851"/>
                <a:gd name="connsiteX116" fmla="*/ 24398 w 117170"/>
                <a:gd name="connsiteY116" fmla="*/ 53353 h 79851"/>
                <a:gd name="connsiteX117" fmla="*/ 27982 w 117170"/>
                <a:gd name="connsiteY117" fmla="*/ 51835 h 79851"/>
                <a:gd name="connsiteX118" fmla="*/ 26466 w 117170"/>
                <a:gd name="connsiteY118" fmla="*/ 54457 h 79851"/>
                <a:gd name="connsiteX119" fmla="*/ 25639 w 117170"/>
                <a:gd name="connsiteY119" fmla="*/ 57355 h 79851"/>
                <a:gd name="connsiteX120" fmla="*/ 27982 w 117170"/>
                <a:gd name="connsiteY120" fmla="*/ 57355 h 79851"/>
                <a:gd name="connsiteX121" fmla="*/ 31704 w 117170"/>
                <a:gd name="connsiteY121" fmla="*/ 56113 h 79851"/>
                <a:gd name="connsiteX122" fmla="*/ 29085 w 117170"/>
                <a:gd name="connsiteY122" fmla="*/ 59011 h 79851"/>
                <a:gd name="connsiteX123" fmla="*/ 28258 w 117170"/>
                <a:gd name="connsiteY123" fmla="*/ 61909 h 79851"/>
                <a:gd name="connsiteX124" fmla="*/ 24674 w 117170"/>
                <a:gd name="connsiteY124" fmla="*/ 64807 h 79851"/>
                <a:gd name="connsiteX125" fmla="*/ 21090 w 117170"/>
                <a:gd name="connsiteY125" fmla="*/ 65635 h 79851"/>
                <a:gd name="connsiteX126" fmla="*/ 19298 w 117170"/>
                <a:gd name="connsiteY126" fmla="*/ 63841 h 79851"/>
                <a:gd name="connsiteX127" fmla="*/ 18884 w 117170"/>
                <a:gd name="connsiteY127" fmla="*/ 69499 h 79851"/>
                <a:gd name="connsiteX128" fmla="*/ 28258 w 117170"/>
                <a:gd name="connsiteY128" fmla="*/ 68671 h 79851"/>
                <a:gd name="connsiteX129" fmla="*/ 33771 w 117170"/>
                <a:gd name="connsiteY129" fmla="*/ 68257 h 79851"/>
                <a:gd name="connsiteX130" fmla="*/ 40250 w 117170"/>
                <a:gd name="connsiteY130" fmla="*/ 71569 h 79851"/>
                <a:gd name="connsiteX131" fmla="*/ 45212 w 117170"/>
                <a:gd name="connsiteY131" fmla="*/ 75847 h 79851"/>
                <a:gd name="connsiteX132" fmla="*/ 50450 w 117170"/>
                <a:gd name="connsiteY132" fmla="*/ 76399 h 79851"/>
                <a:gd name="connsiteX133" fmla="*/ 59823 w 117170"/>
                <a:gd name="connsiteY133" fmla="*/ 79711 h 79851"/>
                <a:gd name="connsiteX134" fmla="*/ 70161 w 117170"/>
                <a:gd name="connsiteY134" fmla="*/ 75019 h 79851"/>
                <a:gd name="connsiteX135" fmla="*/ 73470 w 117170"/>
                <a:gd name="connsiteY135" fmla="*/ 70879 h 79851"/>
                <a:gd name="connsiteX136" fmla="*/ 79121 w 117170"/>
                <a:gd name="connsiteY136" fmla="*/ 68257 h 79851"/>
                <a:gd name="connsiteX137" fmla="*/ 92216 w 117170"/>
                <a:gd name="connsiteY137" fmla="*/ 43003 h 79851"/>
                <a:gd name="connsiteX138" fmla="*/ 95386 w 117170"/>
                <a:gd name="connsiteY138" fmla="*/ 43003 h 79851"/>
                <a:gd name="connsiteX139" fmla="*/ 92216 w 117170"/>
                <a:gd name="connsiteY139" fmla="*/ 47143 h 79851"/>
                <a:gd name="connsiteX140" fmla="*/ 92216 w 117170"/>
                <a:gd name="connsiteY140" fmla="*/ 43003 h 79851"/>
                <a:gd name="connsiteX141" fmla="*/ 38044 w 117170"/>
                <a:gd name="connsiteY141" fmla="*/ 61495 h 79851"/>
                <a:gd name="connsiteX142" fmla="*/ 35425 w 117170"/>
                <a:gd name="connsiteY142" fmla="*/ 62461 h 79851"/>
                <a:gd name="connsiteX143" fmla="*/ 36666 w 117170"/>
                <a:gd name="connsiteY143" fmla="*/ 59149 h 79851"/>
                <a:gd name="connsiteX144" fmla="*/ 37906 w 117170"/>
                <a:gd name="connsiteY144" fmla="*/ 59149 h 79851"/>
                <a:gd name="connsiteX145" fmla="*/ 37906 w 117170"/>
                <a:gd name="connsiteY145" fmla="*/ 61495 h 79851"/>
                <a:gd name="connsiteX146" fmla="*/ 61202 w 117170"/>
                <a:gd name="connsiteY146" fmla="*/ 59701 h 79851"/>
                <a:gd name="connsiteX147" fmla="*/ 58996 w 117170"/>
                <a:gd name="connsiteY147" fmla="*/ 61495 h 79851"/>
                <a:gd name="connsiteX148" fmla="*/ 58996 w 117170"/>
                <a:gd name="connsiteY148" fmla="*/ 59839 h 79851"/>
                <a:gd name="connsiteX149" fmla="*/ 61202 w 117170"/>
                <a:gd name="connsiteY149" fmla="*/ 58045 h 79851"/>
                <a:gd name="connsiteX150" fmla="*/ 61202 w 117170"/>
                <a:gd name="connsiteY150" fmla="*/ 59839 h 7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17170" h="79851">
                  <a:moveTo>
                    <a:pt x="80086" y="68947"/>
                  </a:moveTo>
                  <a:cubicBezTo>
                    <a:pt x="83394" y="69913"/>
                    <a:pt x="83946" y="68947"/>
                    <a:pt x="86978" y="67015"/>
                  </a:cubicBezTo>
                  <a:cubicBezTo>
                    <a:pt x="89873" y="65083"/>
                    <a:pt x="98970" y="58183"/>
                    <a:pt x="98970" y="58183"/>
                  </a:cubicBezTo>
                  <a:lnTo>
                    <a:pt x="100900" y="59701"/>
                  </a:lnTo>
                  <a:lnTo>
                    <a:pt x="103795" y="58183"/>
                  </a:lnTo>
                  <a:lnTo>
                    <a:pt x="105311" y="55561"/>
                  </a:lnTo>
                  <a:lnTo>
                    <a:pt x="107103" y="55561"/>
                  </a:lnTo>
                  <a:lnTo>
                    <a:pt x="108068" y="52939"/>
                  </a:lnTo>
                  <a:lnTo>
                    <a:pt x="106276" y="51007"/>
                  </a:lnTo>
                  <a:lnTo>
                    <a:pt x="110962" y="48385"/>
                  </a:lnTo>
                  <a:lnTo>
                    <a:pt x="112203" y="46591"/>
                  </a:lnTo>
                  <a:lnTo>
                    <a:pt x="114408" y="45349"/>
                  </a:lnTo>
                  <a:lnTo>
                    <a:pt x="114960" y="42589"/>
                  </a:lnTo>
                  <a:lnTo>
                    <a:pt x="112754" y="40657"/>
                  </a:lnTo>
                  <a:lnTo>
                    <a:pt x="117165" y="40657"/>
                  </a:lnTo>
                  <a:lnTo>
                    <a:pt x="117165" y="37759"/>
                  </a:lnTo>
                  <a:lnTo>
                    <a:pt x="115787" y="36517"/>
                  </a:lnTo>
                  <a:lnTo>
                    <a:pt x="117165" y="33619"/>
                  </a:lnTo>
                  <a:lnTo>
                    <a:pt x="112479" y="34447"/>
                  </a:lnTo>
                  <a:cubicBezTo>
                    <a:pt x="112479" y="34447"/>
                    <a:pt x="118130" y="31549"/>
                    <a:pt x="117027" y="27961"/>
                  </a:cubicBezTo>
                  <a:cubicBezTo>
                    <a:pt x="115787" y="24372"/>
                    <a:pt x="108343" y="23820"/>
                    <a:pt x="108343" y="23820"/>
                  </a:cubicBezTo>
                  <a:lnTo>
                    <a:pt x="108343" y="20094"/>
                  </a:lnTo>
                  <a:lnTo>
                    <a:pt x="103657" y="21336"/>
                  </a:lnTo>
                  <a:lnTo>
                    <a:pt x="105587" y="16368"/>
                  </a:lnTo>
                  <a:lnTo>
                    <a:pt x="105587" y="13746"/>
                  </a:lnTo>
                  <a:lnTo>
                    <a:pt x="102830" y="13746"/>
                  </a:lnTo>
                  <a:lnTo>
                    <a:pt x="100624" y="13332"/>
                  </a:lnTo>
                  <a:lnTo>
                    <a:pt x="102416" y="10986"/>
                  </a:lnTo>
                  <a:lnTo>
                    <a:pt x="102416" y="8088"/>
                  </a:lnTo>
                  <a:lnTo>
                    <a:pt x="104622" y="4914"/>
                  </a:lnTo>
                  <a:lnTo>
                    <a:pt x="99108" y="8088"/>
                  </a:lnTo>
                  <a:lnTo>
                    <a:pt x="97316" y="10434"/>
                  </a:lnTo>
                  <a:lnTo>
                    <a:pt x="95111" y="8088"/>
                  </a:lnTo>
                  <a:cubicBezTo>
                    <a:pt x="95111" y="8088"/>
                    <a:pt x="94559" y="-1572"/>
                    <a:pt x="88770" y="222"/>
                  </a:cubicBezTo>
                  <a:cubicBezTo>
                    <a:pt x="83118" y="2016"/>
                    <a:pt x="86013" y="10572"/>
                    <a:pt x="86013" y="10572"/>
                  </a:cubicBezTo>
                  <a:lnTo>
                    <a:pt x="81740" y="12366"/>
                  </a:lnTo>
                  <a:lnTo>
                    <a:pt x="79948" y="10158"/>
                  </a:lnTo>
                  <a:lnTo>
                    <a:pt x="78432" y="9606"/>
                  </a:lnTo>
                  <a:lnTo>
                    <a:pt x="77191" y="12504"/>
                  </a:lnTo>
                  <a:lnTo>
                    <a:pt x="73607" y="15678"/>
                  </a:lnTo>
                  <a:cubicBezTo>
                    <a:pt x="73607" y="15678"/>
                    <a:pt x="70299" y="7812"/>
                    <a:pt x="67267" y="9330"/>
                  </a:cubicBezTo>
                  <a:cubicBezTo>
                    <a:pt x="64372" y="10848"/>
                    <a:pt x="70023" y="22164"/>
                    <a:pt x="70023" y="22164"/>
                  </a:cubicBezTo>
                  <a:lnTo>
                    <a:pt x="68231" y="21750"/>
                  </a:lnTo>
                  <a:cubicBezTo>
                    <a:pt x="67818" y="16092"/>
                    <a:pt x="63683" y="15816"/>
                    <a:pt x="63683" y="15816"/>
                  </a:cubicBezTo>
                  <a:cubicBezTo>
                    <a:pt x="63683" y="15816"/>
                    <a:pt x="64923" y="11262"/>
                    <a:pt x="61477" y="9882"/>
                  </a:cubicBezTo>
                  <a:cubicBezTo>
                    <a:pt x="58169" y="8502"/>
                    <a:pt x="57342" y="12780"/>
                    <a:pt x="57342" y="12780"/>
                  </a:cubicBezTo>
                  <a:cubicBezTo>
                    <a:pt x="51828" y="11814"/>
                    <a:pt x="54172" y="21474"/>
                    <a:pt x="54172" y="21474"/>
                  </a:cubicBezTo>
                  <a:lnTo>
                    <a:pt x="52793" y="21474"/>
                  </a:lnTo>
                  <a:cubicBezTo>
                    <a:pt x="52793" y="21474"/>
                    <a:pt x="48520" y="10296"/>
                    <a:pt x="44936" y="11676"/>
                  </a:cubicBezTo>
                  <a:cubicBezTo>
                    <a:pt x="41352" y="13056"/>
                    <a:pt x="44936" y="24510"/>
                    <a:pt x="44936" y="24510"/>
                  </a:cubicBezTo>
                  <a:lnTo>
                    <a:pt x="41352" y="25338"/>
                  </a:lnTo>
                  <a:lnTo>
                    <a:pt x="39836" y="23406"/>
                  </a:lnTo>
                  <a:lnTo>
                    <a:pt x="36252" y="31135"/>
                  </a:lnTo>
                  <a:lnTo>
                    <a:pt x="36252" y="34447"/>
                  </a:lnTo>
                  <a:lnTo>
                    <a:pt x="34460" y="34447"/>
                  </a:lnTo>
                  <a:lnTo>
                    <a:pt x="34460" y="28098"/>
                  </a:lnTo>
                  <a:cubicBezTo>
                    <a:pt x="35012" y="25338"/>
                    <a:pt x="30739" y="23544"/>
                    <a:pt x="30739" y="23544"/>
                  </a:cubicBezTo>
                  <a:lnTo>
                    <a:pt x="34460" y="22302"/>
                  </a:lnTo>
                  <a:lnTo>
                    <a:pt x="31704" y="21060"/>
                  </a:lnTo>
                  <a:lnTo>
                    <a:pt x="34047" y="18852"/>
                  </a:lnTo>
                  <a:cubicBezTo>
                    <a:pt x="35977" y="15264"/>
                    <a:pt x="29498" y="12780"/>
                    <a:pt x="29498" y="12780"/>
                  </a:cubicBezTo>
                  <a:cubicBezTo>
                    <a:pt x="29912" y="9468"/>
                    <a:pt x="24398" y="6846"/>
                    <a:pt x="24398" y="6846"/>
                  </a:cubicBezTo>
                  <a:lnTo>
                    <a:pt x="22192" y="2292"/>
                  </a:lnTo>
                  <a:lnTo>
                    <a:pt x="17092" y="2292"/>
                  </a:lnTo>
                  <a:lnTo>
                    <a:pt x="15852" y="4086"/>
                  </a:lnTo>
                  <a:lnTo>
                    <a:pt x="15852" y="6708"/>
                  </a:lnTo>
                  <a:lnTo>
                    <a:pt x="18471" y="5328"/>
                  </a:lnTo>
                  <a:lnTo>
                    <a:pt x="20401" y="8088"/>
                  </a:lnTo>
                  <a:lnTo>
                    <a:pt x="17092" y="8088"/>
                  </a:lnTo>
                  <a:cubicBezTo>
                    <a:pt x="17092" y="8088"/>
                    <a:pt x="15714" y="9882"/>
                    <a:pt x="15714" y="9882"/>
                  </a:cubicBezTo>
                  <a:lnTo>
                    <a:pt x="21641" y="13608"/>
                  </a:lnTo>
                  <a:lnTo>
                    <a:pt x="22882" y="16782"/>
                  </a:lnTo>
                  <a:lnTo>
                    <a:pt x="21090" y="17610"/>
                  </a:lnTo>
                  <a:lnTo>
                    <a:pt x="19711" y="13332"/>
                  </a:lnTo>
                  <a:lnTo>
                    <a:pt x="17782" y="16230"/>
                  </a:lnTo>
                  <a:cubicBezTo>
                    <a:pt x="17782" y="16230"/>
                    <a:pt x="14887" y="12366"/>
                    <a:pt x="14611" y="11676"/>
                  </a:cubicBezTo>
                  <a:cubicBezTo>
                    <a:pt x="14473" y="11124"/>
                    <a:pt x="11717" y="10158"/>
                    <a:pt x="11717" y="10158"/>
                  </a:cubicBezTo>
                  <a:lnTo>
                    <a:pt x="10476" y="11124"/>
                  </a:lnTo>
                  <a:lnTo>
                    <a:pt x="10062" y="14298"/>
                  </a:lnTo>
                  <a:lnTo>
                    <a:pt x="8133" y="13056"/>
                  </a:lnTo>
                  <a:lnTo>
                    <a:pt x="6341" y="14436"/>
                  </a:lnTo>
                  <a:lnTo>
                    <a:pt x="8684" y="16230"/>
                  </a:lnTo>
                  <a:lnTo>
                    <a:pt x="5927" y="18024"/>
                  </a:lnTo>
                  <a:lnTo>
                    <a:pt x="10062" y="21612"/>
                  </a:lnTo>
                  <a:lnTo>
                    <a:pt x="11303" y="22992"/>
                  </a:lnTo>
                  <a:lnTo>
                    <a:pt x="10338" y="24924"/>
                  </a:lnTo>
                  <a:lnTo>
                    <a:pt x="7168" y="21336"/>
                  </a:lnTo>
                  <a:lnTo>
                    <a:pt x="4549" y="19956"/>
                  </a:lnTo>
                  <a:lnTo>
                    <a:pt x="4549" y="22992"/>
                  </a:lnTo>
                  <a:lnTo>
                    <a:pt x="3584" y="24786"/>
                  </a:lnTo>
                  <a:lnTo>
                    <a:pt x="0" y="26028"/>
                  </a:lnTo>
                  <a:lnTo>
                    <a:pt x="0" y="28513"/>
                  </a:lnTo>
                  <a:lnTo>
                    <a:pt x="5100" y="28098"/>
                  </a:lnTo>
                  <a:lnTo>
                    <a:pt x="5100" y="30721"/>
                  </a:lnTo>
                  <a:lnTo>
                    <a:pt x="6892" y="31135"/>
                  </a:lnTo>
                  <a:lnTo>
                    <a:pt x="9098" y="28927"/>
                  </a:lnTo>
                  <a:lnTo>
                    <a:pt x="13646" y="28374"/>
                  </a:lnTo>
                  <a:lnTo>
                    <a:pt x="13646" y="26028"/>
                  </a:lnTo>
                  <a:lnTo>
                    <a:pt x="17506" y="25200"/>
                  </a:lnTo>
                  <a:lnTo>
                    <a:pt x="20814" y="24648"/>
                  </a:lnTo>
                  <a:lnTo>
                    <a:pt x="22330" y="26994"/>
                  </a:lnTo>
                  <a:lnTo>
                    <a:pt x="23571" y="28789"/>
                  </a:lnTo>
                  <a:lnTo>
                    <a:pt x="24398" y="29755"/>
                  </a:lnTo>
                  <a:lnTo>
                    <a:pt x="26190" y="27961"/>
                  </a:lnTo>
                  <a:lnTo>
                    <a:pt x="28533" y="29755"/>
                  </a:lnTo>
                  <a:cubicBezTo>
                    <a:pt x="21503" y="32377"/>
                    <a:pt x="21090" y="36241"/>
                    <a:pt x="21090" y="36241"/>
                  </a:cubicBezTo>
                  <a:cubicBezTo>
                    <a:pt x="21090" y="39553"/>
                    <a:pt x="27017" y="37759"/>
                    <a:pt x="27017" y="37759"/>
                  </a:cubicBezTo>
                  <a:lnTo>
                    <a:pt x="29360" y="35137"/>
                  </a:lnTo>
                  <a:lnTo>
                    <a:pt x="28533" y="40105"/>
                  </a:lnTo>
                  <a:cubicBezTo>
                    <a:pt x="14473" y="38587"/>
                    <a:pt x="15990" y="42589"/>
                    <a:pt x="15990" y="42589"/>
                  </a:cubicBezTo>
                  <a:cubicBezTo>
                    <a:pt x="12819" y="41347"/>
                    <a:pt x="5238" y="42727"/>
                    <a:pt x="5238" y="42727"/>
                  </a:cubicBezTo>
                  <a:lnTo>
                    <a:pt x="5238" y="46039"/>
                  </a:lnTo>
                  <a:lnTo>
                    <a:pt x="7168" y="47971"/>
                  </a:lnTo>
                  <a:lnTo>
                    <a:pt x="8960" y="46039"/>
                  </a:lnTo>
                  <a:lnTo>
                    <a:pt x="22330" y="45625"/>
                  </a:lnTo>
                  <a:lnTo>
                    <a:pt x="23157" y="50179"/>
                  </a:lnTo>
                  <a:lnTo>
                    <a:pt x="24398" y="53353"/>
                  </a:lnTo>
                  <a:lnTo>
                    <a:pt x="27982" y="51835"/>
                  </a:lnTo>
                  <a:lnTo>
                    <a:pt x="26466" y="54457"/>
                  </a:lnTo>
                  <a:lnTo>
                    <a:pt x="25639" y="57355"/>
                  </a:lnTo>
                  <a:lnTo>
                    <a:pt x="27982" y="57355"/>
                  </a:lnTo>
                  <a:cubicBezTo>
                    <a:pt x="27982" y="57355"/>
                    <a:pt x="31704" y="56113"/>
                    <a:pt x="31704" y="56113"/>
                  </a:cubicBezTo>
                  <a:lnTo>
                    <a:pt x="29085" y="59011"/>
                  </a:lnTo>
                  <a:lnTo>
                    <a:pt x="28258" y="61909"/>
                  </a:lnTo>
                  <a:cubicBezTo>
                    <a:pt x="28258" y="61909"/>
                    <a:pt x="25363" y="64531"/>
                    <a:pt x="24674" y="64807"/>
                  </a:cubicBezTo>
                  <a:cubicBezTo>
                    <a:pt x="24122" y="65221"/>
                    <a:pt x="21090" y="65635"/>
                    <a:pt x="21090" y="65635"/>
                  </a:cubicBezTo>
                  <a:lnTo>
                    <a:pt x="19298" y="63841"/>
                  </a:lnTo>
                  <a:lnTo>
                    <a:pt x="18884" y="69499"/>
                  </a:lnTo>
                  <a:cubicBezTo>
                    <a:pt x="20401" y="70327"/>
                    <a:pt x="28258" y="68671"/>
                    <a:pt x="28258" y="68671"/>
                  </a:cubicBezTo>
                  <a:cubicBezTo>
                    <a:pt x="32393" y="69637"/>
                    <a:pt x="33771" y="68257"/>
                    <a:pt x="33771" y="68257"/>
                  </a:cubicBezTo>
                  <a:lnTo>
                    <a:pt x="40250" y="71569"/>
                  </a:lnTo>
                  <a:lnTo>
                    <a:pt x="45212" y="75847"/>
                  </a:lnTo>
                  <a:lnTo>
                    <a:pt x="50450" y="76399"/>
                  </a:lnTo>
                  <a:cubicBezTo>
                    <a:pt x="50450" y="76399"/>
                    <a:pt x="53207" y="78607"/>
                    <a:pt x="59823" y="79711"/>
                  </a:cubicBezTo>
                  <a:cubicBezTo>
                    <a:pt x="66440" y="80815"/>
                    <a:pt x="70161" y="75019"/>
                    <a:pt x="70161" y="75019"/>
                  </a:cubicBezTo>
                  <a:lnTo>
                    <a:pt x="73470" y="70879"/>
                  </a:lnTo>
                  <a:cubicBezTo>
                    <a:pt x="76778" y="71707"/>
                    <a:pt x="79121" y="68257"/>
                    <a:pt x="79121" y="68257"/>
                  </a:cubicBezTo>
                  <a:close/>
                  <a:moveTo>
                    <a:pt x="92216" y="43003"/>
                  </a:moveTo>
                  <a:lnTo>
                    <a:pt x="95386" y="43003"/>
                  </a:lnTo>
                  <a:lnTo>
                    <a:pt x="92216" y="47143"/>
                  </a:lnTo>
                  <a:lnTo>
                    <a:pt x="92216" y="43003"/>
                  </a:lnTo>
                  <a:close/>
                  <a:moveTo>
                    <a:pt x="38044" y="61495"/>
                  </a:moveTo>
                  <a:lnTo>
                    <a:pt x="35425" y="62461"/>
                  </a:lnTo>
                  <a:lnTo>
                    <a:pt x="36666" y="59149"/>
                  </a:lnTo>
                  <a:lnTo>
                    <a:pt x="37906" y="59149"/>
                  </a:lnTo>
                  <a:lnTo>
                    <a:pt x="37906" y="61495"/>
                  </a:lnTo>
                  <a:close/>
                  <a:moveTo>
                    <a:pt x="61202" y="59701"/>
                  </a:moveTo>
                  <a:cubicBezTo>
                    <a:pt x="61202" y="59701"/>
                    <a:pt x="59272" y="62047"/>
                    <a:pt x="58996" y="61495"/>
                  </a:cubicBezTo>
                  <a:cubicBezTo>
                    <a:pt x="58858" y="60943"/>
                    <a:pt x="58996" y="59839"/>
                    <a:pt x="58996" y="59839"/>
                  </a:cubicBezTo>
                  <a:lnTo>
                    <a:pt x="61202" y="58045"/>
                  </a:lnTo>
                  <a:lnTo>
                    <a:pt x="61202" y="5983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7" name="Freeform 629">
              <a:extLst>
                <a:ext uri="{FF2B5EF4-FFF2-40B4-BE49-F238E27FC236}">
                  <a16:creationId xmlns:a16="http://schemas.microsoft.com/office/drawing/2014/main" id="{7444DBA8-DB63-75C7-B83B-7A03879A0C53}"/>
                </a:ext>
              </a:extLst>
            </p:cNvPr>
            <p:cNvSpPr/>
            <p:nvPr/>
          </p:nvSpPr>
          <p:spPr>
            <a:xfrm>
              <a:off x="4432090" y="3038715"/>
              <a:ext cx="2756" cy="5796"/>
            </a:xfrm>
            <a:custGeom>
              <a:avLst/>
              <a:gdLst>
                <a:gd name="connsiteX0" fmla="*/ 2757 w 2756"/>
                <a:gd name="connsiteY0" fmla="*/ 3312 h 5796"/>
                <a:gd name="connsiteX1" fmla="*/ 827 w 2756"/>
                <a:gd name="connsiteY1" fmla="*/ 0 h 5796"/>
                <a:gd name="connsiteX2" fmla="*/ 0 w 2756"/>
                <a:gd name="connsiteY2" fmla="*/ 2898 h 5796"/>
                <a:gd name="connsiteX3" fmla="*/ 827 w 2756"/>
                <a:gd name="connsiteY3" fmla="*/ 5796 h 5796"/>
                <a:gd name="connsiteX4" fmla="*/ 2757 w 2756"/>
                <a:gd name="connsiteY4" fmla="*/ 3450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6" h="5796">
                  <a:moveTo>
                    <a:pt x="2757" y="3312"/>
                  </a:moveTo>
                  <a:cubicBezTo>
                    <a:pt x="2757" y="3312"/>
                    <a:pt x="827" y="0"/>
                    <a:pt x="827" y="0"/>
                  </a:cubicBezTo>
                  <a:lnTo>
                    <a:pt x="0" y="2898"/>
                  </a:lnTo>
                  <a:lnTo>
                    <a:pt x="827" y="5796"/>
                  </a:lnTo>
                  <a:cubicBezTo>
                    <a:pt x="827" y="5796"/>
                    <a:pt x="2757" y="4002"/>
                    <a:pt x="2757" y="345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8" name="Freeform 630">
              <a:extLst>
                <a:ext uri="{FF2B5EF4-FFF2-40B4-BE49-F238E27FC236}">
                  <a16:creationId xmlns:a16="http://schemas.microsoft.com/office/drawing/2014/main" id="{50A29851-68BA-2082-B8EE-4088251989BF}"/>
                </a:ext>
              </a:extLst>
            </p:cNvPr>
            <p:cNvSpPr/>
            <p:nvPr/>
          </p:nvSpPr>
          <p:spPr>
            <a:xfrm>
              <a:off x="4421890" y="3040647"/>
              <a:ext cx="9097" cy="8832"/>
            </a:xfrm>
            <a:custGeom>
              <a:avLst/>
              <a:gdLst>
                <a:gd name="connsiteX0" fmla="*/ 4135 w 9097"/>
                <a:gd name="connsiteY0" fmla="*/ 4416 h 8832"/>
                <a:gd name="connsiteX1" fmla="*/ 9098 w 9097"/>
                <a:gd name="connsiteY1" fmla="*/ 8832 h 8832"/>
                <a:gd name="connsiteX2" fmla="*/ 8133 w 9097"/>
                <a:gd name="connsiteY2" fmla="*/ 5658 h 8832"/>
                <a:gd name="connsiteX3" fmla="*/ 8133 w 9097"/>
                <a:gd name="connsiteY3" fmla="*/ 3726 h 8832"/>
                <a:gd name="connsiteX4" fmla="*/ 8133 w 9097"/>
                <a:gd name="connsiteY4" fmla="*/ 966 h 8832"/>
                <a:gd name="connsiteX5" fmla="*/ 4135 w 9097"/>
                <a:gd name="connsiteY5" fmla="*/ 0 h 8832"/>
                <a:gd name="connsiteX6" fmla="*/ 1792 w 9097"/>
                <a:gd name="connsiteY6" fmla="*/ 2760 h 8832"/>
                <a:gd name="connsiteX7" fmla="*/ 0 w 9097"/>
                <a:gd name="connsiteY7" fmla="*/ 4416 h 8832"/>
                <a:gd name="connsiteX8" fmla="*/ 4135 w 9097"/>
                <a:gd name="connsiteY8" fmla="*/ 5934 h 8832"/>
                <a:gd name="connsiteX9" fmla="*/ 4135 w 9097"/>
                <a:gd name="connsiteY9" fmla="*/ 4416 h 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97" h="8832">
                  <a:moveTo>
                    <a:pt x="4135" y="4416"/>
                  </a:moveTo>
                  <a:lnTo>
                    <a:pt x="9098" y="8832"/>
                  </a:lnTo>
                  <a:lnTo>
                    <a:pt x="8133" y="5658"/>
                  </a:lnTo>
                  <a:lnTo>
                    <a:pt x="8133" y="3726"/>
                  </a:lnTo>
                  <a:lnTo>
                    <a:pt x="8133" y="966"/>
                  </a:lnTo>
                  <a:lnTo>
                    <a:pt x="4135" y="0"/>
                  </a:lnTo>
                  <a:lnTo>
                    <a:pt x="1792" y="2760"/>
                  </a:lnTo>
                  <a:lnTo>
                    <a:pt x="0" y="4416"/>
                  </a:lnTo>
                  <a:lnTo>
                    <a:pt x="4135" y="5934"/>
                  </a:lnTo>
                  <a:lnTo>
                    <a:pt x="4135"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29" name="Freeform 631">
              <a:extLst>
                <a:ext uri="{FF2B5EF4-FFF2-40B4-BE49-F238E27FC236}">
                  <a16:creationId xmlns:a16="http://schemas.microsoft.com/office/drawing/2014/main" id="{71FA3E4C-8906-D155-E681-588398E6FECF}"/>
                </a:ext>
              </a:extLst>
            </p:cNvPr>
            <p:cNvSpPr/>
            <p:nvPr/>
          </p:nvSpPr>
          <p:spPr>
            <a:xfrm>
              <a:off x="4427404" y="3056379"/>
              <a:ext cx="4686" cy="4692"/>
            </a:xfrm>
            <a:custGeom>
              <a:avLst/>
              <a:gdLst>
                <a:gd name="connsiteX0" fmla="*/ 0 w 4686"/>
                <a:gd name="connsiteY0" fmla="*/ 0 h 4692"/>
                <a:gd name="connsiteX1" fmla="*/ 2343 w 4686"/>
                <a:gd name="connsiteY1" fmla="*/ 4692 h 4692"/>
                <a:gd name="connsiteX2" fmla="*/ 4687 w 4686"/>
                <a:gd name="connsiteY2" fmla="*/ 4002 h 4692"/>
                <a:gd name="connsiteX3" fmla="*/ 1378 w 4686"/>
                <a:gd name="connsiteY3" fmla="*/ 0 h 4692"/>
                <a:gd name="connsiteX4" fmla="*/ 0 w 4686"/>
                <a:gd name="connsiteY4" fmla="*/ 0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4692">
                  <a:moveTo>
                    <a:pt x="0" y="0"/>
                  </a:moveTo>
                  <a:lnTo>
                    <a:pt x="2343" y="4692"/>
                  </a:lnTo>
                  <a:lnTo>
                    <a:pt x="4687" y="4002"/>
                  </a:lnTo>
                  <a:lnTo>
                    <a:pt x="1378"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0" name="Freeform 632">
              <a:extLst>
                <a:ext uri="{FF2B5EF4-FFF2-40B4-BE49-F238E27FC236}">
                  <a16:creationId xmlns:a16="http://schemas.microsoft.com/office/drawing/2014/main" id="{4423C8E9-9D0B-1D18-11C3-D581583FF649}"/>
                </a:ext>
              </a:extLst>
            </p:cNvPr>
            <p:cNvSpPr/>
            <p:nvPr/>
          </p:nvSpPr>
          <p:spPr>
            <a:xfrm>
              <a:off x="4489295" y="3073630"/>
              <a:ext cx="5375" cy="7314"/>
            </a:xfrm>
            <a:custGeom>
              <a:avLst/>
              <a:gdLst>
                <a:gd name="connsiteX0" fmla="*/ 3722 w 5375"/>
                <a:gd name="connsiteY0" fmla="*/ 3450 h 7314"/>
                <a:gd name="connsiteX1" fmla="*/ 5376 w 5375"/>
                <a:gd name="connsiteY1" fmla="*/ 1794 h 7314"/>
                <a:gd name="connsiteX2" fmla="*/ 3722 w 5375"/>
                <a:gd name="connsiteY2" fmla="*/ 0 h 7314"/>
                <a:gd name="connsiteX3" fmla="*/ 965 w 5375"/>
                <a:gd name="connsiteY3" fmla="*/ 3726 h 7314"/>
                <a:gd name="connsiteX4" fmla="*/ 0 w 5375"/>
                <a:gd name="connsiteY4" fmla="*/ 5382 h 7314"/>
                <a:gd name="connsiteX5" fmla="*/ 1930 w 5375"/>
                <a:gd name="connsiteY5" fmla="*/ 7314 h 7314"/>
                <a:gd name="connsiteX6" fmla="*/ 3722 w 5375"/>
                <a:gd name="connsiteY6" fmla="*/ 3450 h 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5" h="7314">
                  <a:moveTo>
                    <a:pt x="3722" y="3450"/>
                  </a:moveTo>
                  <a:lnTo>
                    <a:pt x="5376" y="1794"/>
                  </a:lnTo>
                  <a:lnTo>
                    <a:pt x="3722" y="0"/>
                  </a:lnTo>
                  <a:lnTo>
                    <a:pt x="965" y="3726"/>
                  </a:lnTo>
                  <a:lnTo>
                    <a:pt x="0" y="5382"/>
                  </a:lnTo>
                  <a:lnTo>
                    <a:pt x="1930" y="7314"/>
                  </a:lnTo>
                  <a:lnTo>
                    <a:pt x="3722"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1" name="Freeform 633">
              <a:extLst>
                <a:ext uri="{FF2B5EF4-FFF2-40B4-BE49-F238E27FC236}">
                  <a16:creationId xmlns:a16="http://schemas.microsoft.com/office/drawing/2014/main" id="{584AA86B-30C9-54BF-CCCB-B6FE29D4FACF}"/>
                </a:ext>
              </a:extLst>
            </p:cNvPr>
            <p:cNvSpPr/>
            <p:nvPr/>
          </p:nvSpPr>
          <p:spPr>
            <a:xfrm>
              <a:off x="4484332" y="3078184"/>
              <a:ext cx="6340" cy="14490"/>
            </a:xfrm>
            <a:custGeom>
              <a:avLst/>
              <a:gdLst>
                <a:gd name="connsiteX0" fmla="*/ 4549 w 6340"/>
                <a:gd name="connsiteY0" fmla="*/ 14490 h 14490"/>
                <a:gd name="connsiteX1" fmla="*/ 6341 w 6340"/>
                <a:gd name="connsiteY1" fmla="*/ 8418 h 14490"/>
                <a:gd name="connsiteX2" fmla="*/ 6341 w 6340"/>
                <a:gd name="connsiteY2" fmla="*/ 4968 h 14490"/>
                <a:gd name="connsiteX3" fmla="*/ 3860 w 6340"/>
                <a:gd name="connsiteY3" fmla="*/ 3726 h 14490"/>
                <a:gd name="connsiteX4" fmla="*/ 2757 w 6340"/>
                <a:gd name="connsiteY4" fmla="*/ 0 h 14490"/>
                <a:gd name="connsiteX5" fmla="*/ 827 w 6340"/>
                <a:gd name="connsiteY5" fmla="*/ 2760 h 14490"/>
                <a:gd name="connsiteX6" fmla="*/ 3170 w 6340"/>
                <a:gd name="connsiteY6" fmla="*/ 7314 h 14490"/>
                <a:gd name="connsiteX7" fmla="*/ 0 w 6340"/>
                <a:gd name="connsiteY7" fmla="*/ 7314 h 14490"/>
                <a:gd name="connsiteX8" fmla="*/ 0 w 6340"/>
                <a:gd name="connsiteY8" fmla="*/ 9384 h 14490"/>
                <a:gd name="connsiteX9" fmla="*/ 4549 w 6340"/>
                <a:gd name="connsiteY9" fmla="*/ 10074 h 14490"/>
                <a:gd name="connsiteX10" fmla="*/ 4549 w 6340"/>
                <a:gd name="connsiteY10" fmla="*/ 14490 h 1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40" h="14490">
                  <a:moveTo>
                    <a:pt x="4549" y="14490"/>
                  </a:moveTo>
                  <a:lnTo>
                    <a:pt x="6341" y="8418"/>
                  </a:lnTo>
                  <a:lnTo>
                    <a:pt x="6341" y="4968"/>
                  </a:lnTo>
                  <a:lnTo>
                    <a:pt x="3860" y="3726"/>
                  </a:lnTo>
                  <a:lnTo>
                    <a:pt x="2757" y="0"/>
                  </a:lnTo>
                  <a:lnTo>
                    <a:pt x="827" y="2760"/>
                  </a:lnTo>
                  <a:lnTo>
                    <a:pt x="3170" y="7314"/>
                  </a:lnTo>
                  <a:lnTo>
                    <a:pt x="0" y="7314"/>
                  </a:lnTo>
                  <a:lnTo>
                    <a:pt x="0" y="9384"/>
                  </a:lnTo>
                  <a:lnTo>
                    <a:pt x="4549" y="10074"/>
                  </a:lnTo>
                  <a:lnTo>
                    <a:pt x="4549" y="1449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2" name="Freeform 634">
              <a:extLst>
                <a:ext uri="{FF2B5EF4-FFF2-40B4-BE49-F238E27FC236}">
                  <a16:creationId xmlns:a16="http://schemas.microsoft.com/office/drawing/2014/main" id="{7586BB38-8FD9-BF4F-073E-6C545B316A13}"/>
                </a:ext>
              </a:extLst>
            </p:cNvPr>
            <p:cNvSpPr/>
            <p:nvPr/>
          </p:nvSpPr>
          <p:spPr>
            <a:xfrm>
              <a:off x="4466137" y="3110200"/>
              <a:ext cx="5651" cy="5106"/>
            </a:xfrm>
            <a:custGeom>
              <a:avLst/>
              <a:gdLst>
                <a:gd name="connsiteX0" fmla="*/ 5651 w 5651"/>
                <a:gd name="connsiteY0" fmla="*/ 2346 h 5106"/>
                <a:gd name="connsiteX1" fmla="*/ 2895 w 5651"/>
                <a:gd name="connsiteY1" fmla="*/ 2346 h 5106"/>
                <a:gd name="connsiteX2" fmla="*/ 2895 w 5651"/>
                <a:gd name="connsiteY2" fmla="*/ 0 h 5106"/>
                <a:gd name="connsiteX3" fmla="*/ 0 w 5651"/>
                <a:gd name="connsiteY3" fmla="*/ 0 h 5106"/>
                <a:gd name="connsiteX4" fmla="*/ 0 w 5651"/>
                <a:gd name="connsiteY4" fmla="*/ 3726 h 5106"/>
                <a:gd name="connsiteX5" fmla="*/ 2757 w 5651"/>
                <a:gd name="connsiteY5" fmla="*/ 5106 h 5106"/>
                <a:gd name="connsiteX6" fmla="*/ 5651 w 5651"/>
                <a:gd name="connsiteY6" fmla="*/ 2346 h 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1" h="5106">
                  <a:moveTo>
                    <a:pt x="5651" y="2346"/>
                  </a:moveTo>
                  <a:lnTo>
                    <a:pt x="2895" y="2346"/>
                  </a:lnTo>
                  <a:lnTo>
                    <a:pt x="2895" y="0"/>
                  </a:lnTo>
                  <a:lnTo>
                    <a:pt x="0" y="0"/>
                  </a:lnTo>
                  <a:lnTo>
                    <a:pt x="0" y="3726"/>
                  </a:lnTo>
                  <a:lnTo>
                    <a:pt x="2757" y="5106"/>
                  </a:lnTo>
                  <a:lnTo>
                    <a:pt x="5651"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3" name="Freeform 635">
              <a:extLst>
                <a:ext uri="{FF2B5EF4-FFF2-40B4-BE49-F238E27FC236}">
                  <a16:creationId xmlns:a16="http://schemas.microsoft.com/office/drawing/2014/main" id="{8EC6453A-3F8C-24D4-2494-ECA9AC47F841}"/>
                </a:ext>
              </a:extLst>
            </p:cNvPr>
            <p:cNvSpPr/>
            <p:nvPr/>
          </p:nvSpPr>
          <p:spPr>
            <a:xfrm>
              <a:off x="4429885" y="3119860"/>
              <a:ext cx="92789" cy="160358"/>
            </a:xfrm>
            <a:custGeom>
              <a:avLst/>
              <a:gdLst>
                <a:gd name="connsiteX0" fmla="*/ 3997 w 92789"/>
                <a:gd name="connsiteY0" fmla="*/ 20562 h 160358"/>
                <a:gd name="connsiteX1" fmla="*/ 3446 w 92789"/>
                <a:gd name="connsiteY1" fmla="*/ 22908 h 160358"/>
                <a:gd name="connsiteX2" fmla="*/ 1516 w 92789"/>
                <a:gd name="connsiteY2" fmla="*/ 23460 h 160358"/>
                <a:gd name="connsiteX3" fmla="*/ 0 w 92789"/>
                <a:gd name="connsiteY3" fmla="*/ 24978 h 160358"/>
                <a:gd name="connsiteX4" fmla="*/ 3584 w 92789"/>
                <a:gd name="connsiteY4" fmla="*/ 27600 h 160358"/>
                <a:gd name="connsiteX5" fmla="*/ 5376 w 92789"/>
                <a:gd name="connsiteY5" fmla="*/ 30360 h 160358"/>
                <a:gd name="connsiteX6" fmla="*/ 8546 w 92789"/>
                <a:gd name="connsiteY6" fmla="*/ 29532 h 160358"/>
                <a:gd name="connsiteX7" fmla="*/ 8546 w 92789"/>
                <a:gd name="connsiteY7" fmla="*/ 32706 h 160358"/>
                <a:gd name="connsiteX8" fmla="*/ 10889 w 92789"/>
                <a:gd name="connsiteY8" fmla="*/ 31188 h 160358"/>
                <a:gd name="connsiteX9" fmla="*/ 12130 w 92789"/>
                <a:gd name="connsiteY9" fmla="*/ 32568 h 160358"/>
                <a:gd name="connsiteX10" fmla="*/ 10889 w 92789"/>
                <a:gd name="connsiteY10" fmla="*/ 32568 h 160358"/>
                <a:gd name="connsiteX11" fmla="*/ 10062 w 92789"/>
                <a:gd name="connsiteY11" fmla="*/ 35190 h 160358"/>
                <a:gd name="connsiteX12" fmla="*/ 11027 w 92789"/>
                <a:gd name="connsiteY12" fmla="*/ 36709 h 160358"/>
                <a:gd name="connsiteX13" fmla="*/ 10614 w 92789"/>
                <a:gd name="connsiteY13" fmla="*/ 39055 h 160358"/>
                <a:gd name="connsiteX14" fmla="*/ 7995 w 92789"/>
                <a:gd name="connsiteY14" fmla="*/ 37813 h 160358"/>
                <a:gd name="connsiteX15" fmla="*/ 6065 w 92789"/>
                <a:gd name="connsiteY15" fmla="*/ 38779 h 160358"/>
                <a:gd name="connsiteX16" fmla="*/ 8408 w 92789"/>
                <a:gd name="connsiteY16" fmla="*/ 39607 h 160358"/>
                <a:gd name="connsiteX17" fmla="*/ 9235 w 92789"/>
                <a:gd name="connsiteY17" fmla="*/ 41125 h 160358"/>
                <a:gd name="connsiteX18" fmla="*/ 10476 w 92789"/>
                <a:gd name="connsiteY18" fmla="*/ 42367 h 160358"/>
                <a:gd name="connsiteX19" fmla="*/ 9511 w 92789"/>
                <a:gd name="connsiteY19" fmla="*/ 43609 h 160358"/>
                <a:gd name="connsiteX20" fmla="*/ 7168 w 92789"/>
                <a:gd name="connsiteY20" fmla="*/ 41263 h 160358"/>
                <a:gd name="connsiteX21" fmla="*/ 5238 w 92789"/>
                <a:gd name="connsiteY21" fmla="*/ 42091 h 160358"/>
                <a:gd name="connsiteX22" fmla="*/ 7030 w 92789"/>
                <a:gd name="connsiteY22" fmla="*/ 45265 h 160358"/>
                <a:gd name="connsiteX23" fmla="*/ 7581 w 92789"/>
                <a:gd name="connsiteY23" fmla="*/ 47473 h 160358"/>
                <a:gd name="connsiteX24" fmla="*/ 10752 w 92789"/>
                <a:gd name="connsiteY24" fmla="*/ 46921 h 160358"/>
                <a:gd name="connsiteX25" fmla="*/ 12268 w 92789"/>
                <a:gd name="connsiteY25" fmla="*/ 45127 h 160358"/>
                <a:gd name="connsiteX26" fmla="*/ 11854 w 92789"/>
                <a:gd name="connsiteY26" fmla="*/ 43333 h 160358"/>
                <a:gd name="connsiteX27" fmla="*/ 16817 w 92789"/>
                <a:gd name="connsiteY27" fmla="*/ 38364 h 160358"/>
                <a:gd name="connsiteX28" fmla="*/ 18333 w 92789"/>
                <a:gd name="connsiteY28" fmla="*/ 40297 h 160358"/>
                <a:gd name="connsiteX29" fmla="*/ 15576 w 92789"/>
                <a:gd name="connsiteY29" fmla="*/ 41263 h 160358"/>
                <a:gd name="connsiteX30" fmla="*/ 15025 w 92789"/>
                <a:gd name="connsiteY30" fmla="*/ 44161 h 160358"/>
                <a:gd name="connsiteX31" fmla="*/ 12681 w 92789"/>
                <a:gd name="connsiteY31" fmla="*/ 47473 h 160358"/>
                <a:gd name="connsiteX32" fmla="*/ 12681 w 92789"/>
                <a:gd name="connsiteY32" fmla="*/ 50785 h 160358"/>
                <a:gd name="connsiteX33" fmla="*/ 10062 w 92789"/>
                <a:gd name="connsiteY33" fmla="*/ 51199 h 160358"/>
                <a:gd name="connsiteX34" fmla="*/ 7443 w 92789"/>
                <a:gd name="connsiteY34" fmla="*/ 53545 h 160358"/>
                <a:gd name="connsiteX35" fmla="*/ 6892 w 92789"/>
                <a:gd name="connsiteY35" fmla="*/ 56443 h 160358"/>
                <a:gd name="connsiteX36" fmla="*/ 5376 w 92789"/>
                <a:gd name="connsiteY36" fmla="*/ 55477 h 160358"/>
                <a:gd name="connsiteX37" fmla="*/ 3584 w 92789"/>
                <a:gd name="connsiteY37" fmla="*/ 56719 h 160358"/>
                <a:gd name="connsiteX38" fmla="*/ 3584 w 92789"/>
                <a:gd name="connsiteY38" fmla="*/ 58927 h 160358"/>
                <a:gd name="connsiteX39" fmla="*/ 4962 w 92789"/>
                <a:gd name="connsiteY39" fmla="*/ 58927 h 160358"/>
                <a:gd name="connsiteX40" fmla="*/ 6203 w 92789"/>
                <a:gd name="connsiteY40" fmla="*/ 60307 h 160358"/>
                <a:gd name="connsiteX41" fmla="*/ 7168 w 92789"/>
                <a:gd name="connsiteY41" fmla="*/ 60307 h 160358"/>
                <a:gd name="connsiteX42" fmla="*/ 8960 w 92789"/>
                <a:gd name="connsiteY42" fmla="*/ 56995 h 160358"/>
                <a:gd name="connsiteX43" fmla="*/ 11165 w 92789"/>
                <a:gd name="connsiteY43" fmla="*/ 54373 h 160358"/>
                <a:gd name="connsiteX44" fmla="*/ 11716 w 92789"/>
                <a:gd name="connsiteY44" fmla="*/ 56995 h 160358"/>
                <a:gd name="connsiteX45" fmla="*/ 12268 w 92789"/>
                <a:gd name="connsiteY45" fmla="*/ 62929 h 160358"/>
                <a:gd name="connsiteX46" fmla="*/ 10062 w 92789"/>
                <a:gd name="connsiteY46" fmla="*/ 64447 h 160358"/>
                <a:gd name="connsiteX47" fmla="*/ 10062 w 92789"/>
                <a:gd name="connsiteY47" fmla="*/ 67069 h 160358"/>
                <a:gd name="connsiteX48" fmla="*/ 13233 w 92789"/>
                <a:gd name="connsiteY48" fmla="*/ 65689 h 160358"/>
                <a:gd name="connsiteX49" fmla="*/ 14198 w 92789"/>
                <a:gd name="connsiteY49" fmla="*/ 60721 h 160358"/>
                <a:gd name="connsiteX50" fmla="*/ 15990 w 92789"/>
                <a:gd name="connsiteY50" fmla="*/ 63067 h 160358"/>
                <a:gd name="connsiteX51" fmla="*/ 17919 w 92789"/>
                <a:gd name="connsiteY51" fmla="*/ 63067 h 160358"/>
                <a:gd name="connsiteX52" fmla="*/ 17781 w 92789"/>
                <a:gd name="connsiteY52" fmla="*/ 59893 h 160358"/>
                <a:gd name="connsiteX53" fmla="*/ 15576 w 92789"/>
                <a:gd name="connsiteY53" fmla="*/ 57685 h 160358"/>
                <a:gd name="connsiteX54" fmla="*/ 16127 w 92789"/>
                <a:gd name="connsiteY54" fmla="*/ 55753 h 160358"/>
                <a:gd name="connsiteX55" fmla="*/ 18746 w 92789"/>
                <a:gd name="connsiteY55" fmla="*/ 56719 h 160358"/>
                <a:gd name="connsiteX56" fmla="*/ 21090 w 92789"/>
                <a:gd name="connsiteY56" fmla="*/ 52855 h 160358"/>
                <a:gd name="connsiteX57" fmla="*/ 21503 w 92789"/>
                <a:gd name="connsiteY57" fmla="*/ 55201 h 160358"/>
                <a:gd name="connsiteX58" fmla="*/ 19711 w 92789"/>
                <a:gd name="connsiteY58" fmla="*/ 59341 h 160358"/>
                <a:gd name="connsiteX59" fmla="*/ 23020 w 92789"/>
                <a:gd name="connsiteY59" fmla="*/ 60307 h 160358"/>
                <a:gd name="connsiteX60" fmla="*/ 22055 w 92789"/>
                <a:gd name="connsiteY60" fmla="*/ 64171 h 160358"/>
                <a:gd name="connsiteX61" fmla="*/ 20538 w 92789"/>
                <a:gd name="connsiteY61" fmla="*/ 67069 h 160358"/>
                <a:gd name="connsiteX62" fmla="*/ 16954 w 92789"/>
                <a:gd name="connsiteY62" fmla="*/ 73693 h 160358"/>
                <a:gd name="connsiteX63" fmla="*/ 18333 w 92789"/>
                <a:gd name="connsiteY63" fmla="*/ 79213 h 160358"/>
                <a:gd name="connsiteX64" fmla="*/ 20125 w 92789"/>
                <a:gd name="connsiteY64" fmla="*/ 82801 h 160358"/>
                <a:gd name="connsiteX65" fmla="*/ 23020 w 92789"/>
                <a:gd name="connsiteY65" fmla="*/ 84319 h 160358"/>
                <a:gd name="connsiteX66" fmla="*/ 22055 w 92789"/>
                <a:gd name="connsiteY66" fmla="*/ 86665 h 160358"/>
                <a:gd name="connsiteX67" fmla="*/ 22468 w 92789"/>
                <a:gd name="connsiteY67" fmla="*/ 89563 h 160358"/>
                <a:gd name="connsiteX68" fmla="*/ 24674 w 92789"/>
                <a:gd name="connsiteY68" fmla="*/ 89563 h 160358"/>
                <a:gd name="connsiteX69" fmla="*/ 26052 w 92789"/>
                <a:gd name="connsiteY69" fmla="*/ 86251 h 160358"/>
                <a:gd name="connsiteX70" fmla="*/ 25639 w 92789"/>
                <a:gd name="connsiteY70" fmla="*/ 82111 h 160358"/>
                <a:gd name="connsiteX71" fmla="*/ 26052 w 92789"/>
                <a:gd name="connsiteY71" fmla="*/ 78799 h 160358"/>
                <a:gd name="connsiteX72" fmla="*/ 29360 w 92789"/>
                <a:gd name="connsiteY72" fmla="*/ 75901 h 160358"/>
                <a:gd name="connsiteX73" fmla="*/ 32944 w 92789"/>
                <a:gd name="connsiteY73" fmla="*/ 73693 h 160358"/>
                <a:gd name="connsiteX74" fmla="*/ 35563 w 92789"/>
                <a:gd name="connsiteY74" fmla="*/ 73693 h 160358"/>
                <a:gd name="connsiteX75" fmla="*/ 36528 w 92789"/>
                <a:gd name="connsiteY75" fmla="*/ 77281 h 160358"/>
                <a:gd name="connsiteX76" fmla="*/ 34322 w 92789"/>
                <a:gd name="connsiteY76" fmla="*/ 80179 h 160358"/>
                <a:gd name="connsiteX77" fmla="*/ 36114 w 92789"/>
                <a:gd name="connsiteY77" fmla="*/ 85009 h 160358"/>
                <a:gd name="connsiteX78" fmla="*/ 39009 w 92789"/>
                <a:gd name="connsiteY78" fmla="*/ 88321 h 160358"/>
                <a:gd name="connsiteX79" fmla="*/ 42317 w 92789"/>
                <a:gd name="connsiteY79" fmla="*/ 87079 h 160358"/>
                <a:gd name="connsiteX80" fmla="*/ 43144 w 92789"/>
                <a:gd name="connsiteY80" fmla="*/ 89011 h 160358"/>
                <a:gd name="connsiteX81" fmla="*/ 40250 w 92789"/>
                <a:gd name="connsiteY81" fmla="*/ 104191 h 160358"/>
                <a:gd name="connsiteX82" fmla="*/ 36941 w 92789"/>
                <a:gd name="connsiteY82" fmla="*/ 103363 h 160358"/>
                <a:gd name="connsiteX83" fmla="*/ 34185 w 92789"/>
                <a:gd name="connsiteY83" fmla="*/ 103363 h 160358"/>
                <a:gd name="connsiteX84" fmla="*/ 30463 w 92789"/>
                <a:gd name="connsiteY84" fmla="*/ 103777 h 160358"/>
                <a:gd name="connsiteX85" fmla="*/ 27155 w 92789"/>
                <a:gd name="connsiteY85" fmla="*/ 101017 h 160358"/>
                <a:gd name="connsiteX86" fmla="*/ 24260 w 92789"/>
                <a:gd name="connsiteY86" fmla="*/ 101017 h 160358"/>
                <a:gd name="connsiteX87" fmla="*/ 25776 w 92789"/>
                <a:gd name="connsiteY87" fmla="*/ 104743 h 160358"/>
                <a:gd name="connsiteX88" fmla="*/ 26741 w 92789"/>
                <a:gd name="connsiteY88" fmla="*/ 107503 h 160358"/>
                <a:gd name="connsiteX89" fmla="*/ 22055 w 92789"/>
                <a:gd name="connsiteY89" fmla="*/ 111643 h 160358"/>
                <a:gd name="connsiteX90" fmla="*/ 23433 w 92789"/>
                <a:gd name="connsiteY90" fmla="*/ 112471 h 160358"/>
                <a:gd name="connsiteX91" fmla="*/ 26328 w 92789"/>
                <a:gd name="connsiteY91" fmla="*/ 109849 h 160358"/>
                <a:gd name="connsiteX92" fmla="*/ 28947 w 92789"/>
                <a:gd name="connsiteY92" fmla="*/ 113023 h 160358"/>
                <a:gd name="connsiteX93" fmla="*/ 28395 w 92789"/>
                <a:gd name="connsiteY93" fmla="*/ 121718 h 160358"/>
                <a:gd name="connsiteX94" fmla="*/ 24674 w 92789"/>
                <a:gd name="connsiteY94" fmla="*/ 124064 h 160358"/>
                <a:gd name="connsiteX95" fmla="*/ 20814 w 92789"/>
                <a:gd name="connsiteY95" fmla="*/ 125444 h 160358"/>
                <a:gd name="connsiteX96" fmla="*/ 17919 w 92789"/>
                <a:gd name="connsiteY96" fmla="*/ 126686 h 160358"/>
                <a:gd name="connsiteX97" fmla="*/ 18746 w 92789"/>
                <a:gd name="connsiteY97" fmla="*/ 129446 h 160358"/>
                <a:gd name="connsiteX98" fmla="*/ 19987 w 92789"/>
                <a:gd name="connsiteY98" fmla="*/ 133310 h 160358"/>
                <a:gd name="connsiteX99" fmla="*/ 22606 w 92789"/>
                <a:gd name="connsiteY99" fmla="*/ 131930 h 160358"/>
                <a:gd name="connsiteX100" fmla="*/ 27155 w 92789"/>
                <a:gd name="connsiteY100" fmla="*/ 128618 h 160358"/>
                <a:gd name="connsiteX101" fmla="*/ 27155 w 92789"/>
                <a:gd name="connsiteY101" fmla="*/ 131240 h 160358"/>
                <a:gd name="connsiteX102" fmla="*/ 28947 w 92789"/>
                <a:gd name="connsiteY102" fmla="*/ 134000 h 160358"/>
                <a:gd name="connsiteX103" fmla="*/ 31704 w 92789"/>
                <a:gd name="connsiteY103" fmla="*/ 132482 h 160358"/>
                <a:gd name="connsiteX104" fmla="*/ 34598 w 92789"/>
                <a:gd name="connsiteY104" fmla="*/ 136070 h 160358"/>
                <a:gd name="connsiteX105" fmla="*/ 37355 w 92789"/>
                <a:gd name="connsiteY105" fmla="*/ 137588 h 160358"/>
                <a:gd name="connsiteX106" fmla="*/ 40525 w 92789"/>
                <a:gd name="connsiteY106" fmla="*/ 135242 h 160358"/>
                <a:gd name="connsiteX107" fmla="*/ 44247 w 92789"/>
                <a:gd name="connsiteY107" fmla="*/ 133724 h 160358"/>
                <a:gd name="connsiteX108" fmla="*/ 43006 w 92789"/>
                <a:gd name="connsiteY108" fmla="*/ 137588 h 160358"/>
                <a:gd name="connsiteX109" fmla="*/ 41077 w 92789"/>
                <a:gd name="connsiteY109" fmla="*/ 140900 h 160358"/>
                <a:gd name="connsiteX110" fmla="*/ 36390 w 92789"/>
                <a:gd name="connsiteY110" fmla="*/ 140900 h 160358"/>
                <a:gd name="connsiteX111" fmla="*/ 32531 w 92789"/>
                <a:gd name="connsiteY111" fmla="*/ 140072 h 160358"/>
                <a:gd name="connsiteX112" fmla="*/ 28809 w 92789"/>
                <a:gd name="connsiteY112" fmla="*/ 140486 h 160358"/>
                <a:gd name="connsiteX113" fmla="*/ 28395 w 92789"/>
                <a:gd name="connsiteY113" fmla="*/ 141452 h 160358"/>
                <a:gd name="connsiteX114" fmla="*/ 26466 w 92789"/>
                <a:gd name="connsiteY114" fmla="*/ 142970 h 160358"/>
                <a:gd name="connsiteX115" fmla="*/ 24949 w 92789"/>
                <a:gd name="connsiteY115" fmla="*/ 143798 h 160358"/>
                <a:gd name="connsiteX116" fmla="*/ 24398 w 92789"/>
                <a:gd name="connsiteY116" fmla="*/ 147110 h 160358"/>
                <a:gd name="connsiteX117" fmla="*/ 20814 w 92789"/>
                <a:gd name="connsiteY117" fmla="*/ 150698 h 160358"/>
                <a:gd name="connsiteX118" fmla="*/ 19436 w 92789"/>
                <a:gd name="connsiteY118" fmla="*/ 152630 h 160358"/>
                <a:gd name="connsiteX119" fmla="*/ 16817 w 92789"/>
                <a:gd name="connsiteY119" fmla="*/ 154838 h 160358"/>
                <a:gd name="connsiteX120" fmla="*/ 14611 w 92789"/>
                <a:gd name="connsiteY120" fmla="*/ 156356 h 160358"/>
                <a:gd name="connsiteX121" fmla="*/ 11992 w 92789"/>
                <a:gd name="connsiteY121" fmla="*/ 158978 h 160358"/>
                <a:gd name="connsiteX122" fmla="*/ 14611 w 92789"/>
                <a:gd name="connsiteY122" fmla="*/ 158978 h 160358"/>
                <a:gd name="connsiteX123" fmla="*/ 17506 w 92789"/>
                <a:gd name="connsiteY123" fmla="*/ 158840 h 160358"/>
                <a:gd name="connsiteX124" fmla="*/ 17506 w 92789"/>
                <a:gd name="connsiteY124" fmla="*/ 160358 h 160358"/>
                <a:gd name="connsiteX125" fmla="*/ 19022 w 92789"/>
                <a:gd name="connsiteY125" fmla="*/ 158012 h 160358"/>
                <a:gd name="connsiteX126" fmla="*/ 21641 w 92789"/>
                <a:gd name="connsiteY126" fmla="*/ 155804 h 160358"/>
                <a:gd name="connsiteX127" fmla="*/ 23020 w 92789"/>
                <a:gd name="connsiteY127" fmla="*/ 154838 h 160358"/>
                <a:gd name="connsiteX128" fmla="*/ 29360 w 92789"/>
                <a:gd name="connsiteY128" fmla="*/ 154838 h 160358"/>
                <a:gd name="connsiteX129" fmla="*/ 35701 w 92789"/>
                <a:gd name="connsiteY129" fmla="*/ 151940 h 160358"/>
                <a:gd name="connsiteX130" fmla="*/ 43420 w 92789"/>
                <a:gd name="connsiteY130" fmla="*/ 148076 h 160358"/>
                <a:gd name="connsiteX131" fmla="*/ 52655 w 92789"/>
                <a:gd name="connsiteY131" fmla="*/ 150008 h 160358"/>
                <a:gd name="connsiteX132" fmla="*/ 56377 w 92789"/>
                <a:gd name="connsiteY132" fmla="*/ 147800 h 160358"/>
                <a:gd name="connsiteX133" fmla="*/ 59547 w 92789"/>
                <a:gd name="connsiteY133" fmla="*/ 146420 h 160358"/>
                <a:gd name="connsiteX134" fmla="*/ 62304 w 92789"/>
                <a:gd name="connsiteY134" fmla="*/ 146420 h 160358"/>
                <a:gd name="connsiteX135" fmla="*/ 64648 w 92789"/>
                <a:gd name="connsiteY135" fmla="*/ 147800 h 160358"/>
                <a:gd name="connsiteX136" fmla="*/ 67956 w 92789"/>
                <a:gd name="connsiteY136" fmla="*/ 147800 h 160358"/>
                <a:gd name="connsiteX137" fmla="*/ 71126 w 92789"/>
                <a:gd name="connsiteY137" fmla="*/ 146282 h 160358"/>
                <a:gd name="connsiteX138" fmla="*/ 76364 w 92789"/>
                <a:gd name="connsiteY138" fmla="*/ 147800 h 160358"/>
                <a:gd name="connsiteX139" fmla="*/ 79948 w 92789"/>
                <a:gd name="connsiteY139" fmla="*/ 146006 h 160358"/>
                <a:gd name="connsiteX140" fmla="*/ 84221 w 92789"/>
                <a:gd name="connsiteY140" fmla="*/ 145040 h 160358"/>
                <a:gd name="connsiteX141" fmla="*/ 84221 w 92789"/>
                <a:gd name="connsiteY141" fmla="*/ 143246 h 160358"/>
                <a:gd name="connsiteX142" fmla="*/ 86013 w 92789"/>
                <a:gd name="connsiteY142" fmla="*/ 142280 h 160358"/>
                <a:gd name="connsiteX143" fmla="*/ 89183 w 92789"/>
                <a:gd name="connsiteY143" fmla="*/ 139934 h 160358"/>
                <a:gd name="connsiteX144" fmla="*/ 83945 w 92789"/>
                <a:gd name="connsiteY144" fmla="*/ 137036 h 160358"/>
                <a:gd name="connsiteX145" fmla="*/ 78707 w 92789"/>
                <a:gd name="connsiteY145" fmla="*/ 134414 h 160358"/>
                <a:gd name="connsiteX146" fmla="*/ 83808 w 92789"/>
                <a:gd name="connsiteY146" fmla="*/ 130826 h 160358"/>
                <a:gd name="connsiteX147" fmla="*/ 91113 w 92789"/>
                <a:gd name="connsiteY147" fmla="*/ 123926 h 160358"/>
                <a:gd name="connsiteX148" fmla="*/ 86564 w 92789"/>
                <a:gd name="connsiteY148" fmla="*/ 109021 h 160358"/>
                <a:gd name="connsiteX149" fmla="*/ 78156 w 92789"/>
                <a:gd name="connsiteY149" fmla="*/ 111782 h 160358"/>
                <a:gd name="connsiteX150" fmla="*/ 76364 w 92789"/>
                <a:gd name="connsiteY150" fmla="*/ 111782 h 160358"/>
                <a:gd name="connsiteX151" fmla="*/ 75399 w 92789"/>
                <a:gd name="connsiteY151" fmla="*/ 109435 h 160358"/>
                <a:gd name="connsiteX152" fmla="*/ 77329 w 92789"/>
                <a:gd name="connsiteY152" fmla="*/ 103777 h 160358"/>
                <a:gd name="connsiteX153" fmla="*/ 75124 w 92789"/>
                <a:gd name="connsiteY153" fmla="*/ 99499 h 160358"/>
                <a:gd name="connsiteX154" fmla="*/ 70988 w 92789"/>
                <a:gd name="connsiteY154" fmla="*/ 97291 h 160358"/>
                <a:gd name="connsiteX155" fmla="*/ 69472 w 92789"/>
                <a:gd name="connsiteY155" fmla="*/ 97291 h 160358"/>
                <a:gd name="connsiteX156" fmla="*/ 67956 w 92789"/>
                <a:gd name="connsiteY156" fmla="*/ 95911 h 160358"/>
                <a:gd name="connsiteX157" fmla="*/ 71264 w 92789"/>
                <a:gd name="connsiteY157" fmla="*/ 95359 h 160358"/>
                <a:gd name="connsiteX158" fmla="*/ 72780 w 92789"/>
                <a:gd name="connsiteY158" fmla="*/ 97291 h 160358"/>
                <a:gd name="connsiteX159" fmla="*/ 75124 w 92789"/>
                <a:gd name="connsiteY159" fmla="*/ 97291 h 160358"/>
                <a:gd name="connsiteX160" fmla="*/ 71815 w 92789"/>
                <a:gd name="connsiteY160" fmla="*/ 90253 h 160358"/>
                <a:gd name="connsiteX161" fmla="*/ 73194 w 92789"/>
                <a:gd name="connsiteY161" fmla="*/ 88045 h 160358"/>
                <a:gd name="connsiteX162" fmla="*/ 70299 w 92789"/>
                <a:gd name="connsiteY162" fmla="*/ 86113 h 160358"/>
                <a:gd name="connsiteX163" fmla="*/ 60099 w 92789"/>
                <a:gd name="connsiteY163" fmla="*/ 75763 h 160358"/>
                <a:gd name="connsiteX164" fmla="*/ 48934 w 92789"/>
                <a:gd name="connsiteY164" fmla="*/ 53545 h 160358"/>
                <a:gd name="connsiteX165" fmla="*/ 41904 w 92789"/>
                <a:gd name="connsiteY165" fmla="*/ 53545 h 160358"/>
                <a:gd name="connsiteX166" fmla="*/ 37355 w 92789"/>
                <a:gd name="connsiteY166" fmla="*/ 53545 h 160358"/>
                <a:gd name="connsiteX167" fmla="*/ 35150 w 92789"/>
                <a:gd name="connsiteY167" fmla="*/ 52303 h 160358"/>
                <a:gd name="connsiteX168" fmla="*/ 39009 w 92789"/>
                <a:gd name="connsiteY168" fmla="*/ 52303 h 160358"/>
                <a:gd name="connsiteX169" fmla="*/ 40939 w 92789"/>
                <a:gd name="connsiteY169" fmla="*/ 49957 h 160358"/>
                <a:gd name="connsiteX170" fmla="*/ 42869 w 92789"/>
                <a:gd name="connsiteY170" fmla="*/ 49957 h 160358"/>
                <a:gd name="connsiteX171" fmla="*/ 45625 w 92789"/>
                <a:gd name="connsiteY171" fmla="*/ 47611 h 160358"/>
                <a:gd name="connsiteX172" fmla="*/ 44109 w 92789"/>
                <a:gd name="connsiteY172" fmla="*/ 45403 h 160358"/>
                <a:gd name="connsiteX173" fmla="*/ 40112 w 92789"/>
                <a:gd name="connsiteY173" fmla="*/ 45403 h 160358"/>
                <a:gd name="connsiteX174" fmla="*/ 43006 w 92789"/>
                <a:gd name="connsiteY174" fmla="*/ 43885 h 160358"/>
                <a:gd name="connsiteX175" fmla="*/ 47969 w 92789"/>
                <a:gd name="connsiteY175" fmla="*/ 38227 h 160358"/>
                <a:gd name="connsiteX176" fmla="*/ 50726 w 92789"/>
                <a:gd name="connsiteY176" fmla="*/ 33258 h 160358"/>
                <a:gd name="connsiteX177" fmla="*/ 52518 w 92789"/>
                <a:gd name="connsiteY177" fmla="*/ 27324 h 160358"/>
                <a:gd name="connsiteX178" fmla="*/ 53896 w 92789"/>
                <a:gd name="connsiteY178" fmla="*/ 22080 h 160358"/>
                <a:gd name="connsiteX179" fmla="*/ 48796 w 92789"/>
                <a:gd name="connsiteY179" fmla="*/ 21666 h 160358"/>
                <a:gd name="connsiteX180" fmla="*/ 35012 w 92789"/>
                <a:gd name="connsiteY180" fmla="*/ 19872 h 160358"/>
                <a:gd name="connsiteX181" fmla="*/ 29774 w 92789"/>
                <a:gd name="connsiteY181" fmla="*/ 24564 h 160358"/>
                <a:gd name="connsiteX182" fmla="*/ 29774 w 92789"/>
                <a:gd name="connsiteY182" fmla="*/ 19596 h 160358"/>
                <a:gd name="connsiteX183" fmla="*/ 32117 w 92789"/>
                <a:gd name="connsiteY183" fmla="*/ 17388 h 160358"/>
                <a:gd name="connsiteX184" fmla="*/ 29774 w 92789"/>
                <a:gd name="connsiteY184" fmla="*/ 16146 h 160358"/>
                <a:gd name="connsiteX185" fmla="*/ 37493 w 92789"/>
                <a:gd name="connsiteY185" fmla="*/ 9798 h 160358"/>
                <a:gd name="connsiteX186" fmla="*/ 40387 w 92789"/>
                <a:gd name="connsiteY186" fmla="*/ 5520 h 160358"/>
                <a:gd name="connsiteX187" fmla="*/ 40387 w 92789"/>
                <a:gd name="connsiteY187" fmla="*/ 0 h 160358"/>
                <a:gd name="connsiteX188" fmla="*/ 31290 w 92789"/>
                <a:gd name="connsiteY188" fmla="*/ 2622 h 160358"/>
                <a:gd name="connsiteX189" fmla="*/ 23847 w 92789"/>
                <a:gd name="connsiteY189" fmla="*/ 2070 h 160358"/>
                <a:gd name="connsiteX190" fmla="*/ 18333 w 92789"/>
                <a:gd name="connsiteY190" fmla="*/ 8970 h 160358"/>
                <a:gd name="connsiteX191" fmla="*/ 17368 w 92789"/>
                <a:gd name="connsiteY191" fmla="*/ 14628 h 160358"/>
                <a:gd name="connsiteX192" fmla="*/ 14749 w 92789"/>
                <a:gd name="connsiteY192" fmla="*/ 16008 h 160358"/>
                <a:gd name="connsiteX193" fmla="*/ 11854 w 92789"/>
                <a:gd name="connsiteY193" fmla="*/ 20286 h 160358"/>
                <a:gd name="connsiteX194" fmla="*/ 11303 w 92789"/>
                <a:gd name="connsiteY194" fmla="*/ 24564 h 160358"/>
                <a:gd name="connsiteX195" fmla="*/ 12130 w 92789"/>
                <a:gd name="connsiteY195" fmla="*/ 28152 h 160358"/>
                <a:gd name="connsiteX196" fmla="*/ 10200 w 92789"/>
                <a:gd name="connsiteY196" fmla="*/ 27600 h 160358"/>
                <a:gd name="connsiteX197" fmla="*/ 7857 w 92789"/>
                <a:gd name="connsiteY197" fmla="*/ 26634 h 160358"/>
                <a:gd name="connsiteX198" fmla="*/ 7306 w 92789"/>
                <a:gd name="connsiteY198" fmla="*/ 20562 h 160358"/>
                <a:gd name="connsiteX199" fmla="*/ 5514 w 92789"/>
                <a:gd name="connsiteY199" fmla="*/ 20562 h 16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92789" h="160358">
                  <a:moveTo>
                    <a:pt x="3997" y="20562"/>
                  </a:moveTo>
                  <a:lnTo>
                    <a:pt x="3446" y="22908"/>
                  </a:lnTo>
                  <a:lnTo>
                    <a:pt x="1516" y="23460"/>
                  </a:lnTo>
                  <a:lnTo>
                    <a:pt x="0" y="24978"/>
                  </a:lnTo>
                  <a:lnTo>
                    <a:pt x="3584" y="27600"/>
                  </a:lnTo>
                  <a:lnTo>
                    <a:pt x="5376" y="30360"/>
                  </a:lnTo>
                  <a:lnTo>
                    <a:pt x="8546" y="29532"/>
                  </a:lnTo>
                  <a:lnTo>
                    <a:pt x="8546" y="32706"/>
                  </a:lnTo>
                  <a:cubicBezTo>
                    <a:pt x="8546" y="32706"/>
                    <a:pt x="10889" y="31188"/>
                    <a:pt x="10889" y="31188"/>
                  </a:cubicBezTo>
                  <a:lnTo>
                    <a:pt x="12130" y="32568"/>
                  </a:lnTo>
                  <a:lnTo>
                    <a:pt x="10889" y="32568"/>
                  </a:lnTo>
                  <a:cubicBezTo>
                    <a:pt x="10889" y="32568"/>
                    <a:pt x="10062" y="35190"/>
                    <a:pt x="10062" y="35190"/>
                  </a:cubicBezTo>
                  <a:lnTo>
                    <a:pt x="11027" y="36709"/>
                  </a:lnTo>
                  <a:lnTo>
                    <a:pt x="10614" y="39055"/>
                  </a:lnTo>
                  <a:lnTo>
                    <a:pt x="7995" y="37813"/>
                  </a:lnTo>
                  <a:lnTo>
                    <a:pt x="6065" y="38779"/>
                  </a:lnTo>
                  <a:lnTo>
                    <a:pt x="8408" y="39607"/>
                  </a:lnTo>
                  <a:lnTo>
                    <a:pt x="9235" y="41125"/>
                  </a:lnTo>
                  <a:lnTo>
                    <a:pt x="10476" y="42367"/>
                  </a:lnTo>
                  <a:lnTo>
                    <a:pt x="9511" y="43609"/>
                  </a:lnTo>
                  <a:lnTo>
                    <a:pt x="7168" y="41263"/>
                  </a:lnTo>
                  <a:lnTo>
                    <a:pt x="5238" y="42091"/>
                  </a:lnTo>
                  <a:lnTo>
                    <a:pt x="7030" y="45265"/>
                  </a:lnTo>
                  <a:lnTo>
                    <a:pt x="7581" y="47473"/>
                  </a:lnTo>
                  <a:lnTo>
                    <a:pt x="10752" y="46921"/>
                  </a:lnTo>
                  <a:lnTo>
                    <a:pt x="12268" y="45127"/>
                  </a:lnTo>
                  <a:lnTo>
                    <a:pt x="11854" y="43333"/>
                  </a:lnTo>
                  <a:lnTo>
                    <a:pt x="16817" y="38364"/>
                  </a:lnTo>
                  <a:lnTo>
                    <a:pt x="18333" y="40297"/>
                  </a:lnTo>
                  <a:lnTo>
                    <a:pt x="15576" y="41263"/>
                  </a:lnTo>
                  <a:lnTo>
                    <a:pt x="15025" y="44161"/>
                  </a:lnTo>
                  <a:lnTo>
                    <a:pt x="12681" y="47473"/>
                  </a:lnTo>
                  <a:lnTo>
                    <a:pt x="12681" y="50785"/>
                  </a:lnTo>
                  <a:cubicBezTo>
                    <a:pt x="12681" y="50785"/>
                    <a:pt x="10062" y="51199"/>
                    <a:pt x="10062" y="51199"/>
                  </a:cubicBezTo>
                  <a:lnTo>
                    <a:pt x="7443" y="53545"/>
                  </a:lnTo>
                  <a:lnTo>
                    <a:pt x="6892" y="56443"/>
                  </a:lnTo>
                  <a:lnTo>
                    <a:pt x="5376" y="55477"/>
                  </a:lnTo>
                  <a:lnTo>
                    <a:pt x="3584" y="56719"/>
                  </a:lnTo>
                  <a:lnTo>
                    <a:pt x="3584" y="58927"/>
                  </a:lnTo>
                  <a:lnTo>
                    <a:pt x="4962" y="58927"/>
                  </a:lnTo>
                  <a:cubicBezTo>
                    <a:pt x="4962" y="58927"/>
                    <a:pt x="6203" y="60307"/>
                    <a:pt x="6203" y="60307"/>
                  </a:cubicBezTo>
                  <a:lnTo>
                    <a:pt x="7168" y="60307"/>
                  </a:lnTo>
                  <a:lnTo>
                    <a:pt x="8960" y="56995"/>
                  </a:lnTo>
                  <a:lnTo>
                    <a:pt x="11165" y="54373"/>
                  </a:lnTo>
                  <a:lnTo>
                    <a:pt x="11716" y="56995"/>
                  </a:lnTo>
                  <a:lnTo>
                    <a:pt x="12268" y="62929"/>
                  </a:lnTo>
                  <a:lnTo>
                    <a:pt x="10062" y="64447"/>
                  </a:lnTo>
                  <a:lnTo>
                    <a:pt x="10062" y="67069"/>
                  </a:lnTo>
                  <a:lnTo>
                    <a:pt x="13233" y="65689"/>
                  </a:lnTo>
                  <a:lnTo>
                    <a:pt x="14198" y="60721"/>
                  </a:lnTo>
                  <a:lnTo>
                    <a:pt x="15990" y="63067"/>
                  </a:lnTo>
                  <a:lnTo>
                    <a:pt x="17919" y="63067"/>
                  </a:lnTo>
                  <a:cubicBezTo>
                    <a:pt x="17919" y="63067"/>
                    <a:pt x="17781" y="59893"/>
                    <a:pt x="17781" y="59893"/>
                  </a:cubicBezTo>
                  <a:lnTo>
                    <a:pt x="15576" y="57685"/>
                  </a:lnTo>
                  <a:lnTo>
                    <a:pt x="16127" y="55753"/>
                  </a:lnTo>
                  <a:lnTo>
                    <a:pt x="18746" y="56719"/>
                  </a:lnTo>
                  <a:lnTo>
                    <a:pt x="21090" y="52855"/>
                  </a:lnTo>
                  <a:lnTo>
                    <a:pt x="21503" y="55201"/>
                  </a:lnTo>
                  <a:lnTo>
                    <a:pt x="19711" y="59341"/>
                  </a:lnTo>
                  <a:lnTo>
                    <a:pt x="23020" y="60307"/>
                  </a:lnTo>
                  <a:lnTo>
                    <a:pt x="22055" y="64171"/>
                  </a:lnTo>
                  <a:lnTo>
                    <a:pt x="20538" y="67069"/>
                  </a:lnTo>
                  <a:lnTo>
                    <a:pt x="16954" y="73693"/>
                  </a:lnTo>
                  <a:lnTo>
                    <a:pt x="18333" y="79213"/>
                  </a:lnTo>
                  <a:lnTo>
                    <a:pt x="20125" y="82801"/>
                  </a:lnTo>
                  <a:lnTo>
                    <a:pt x="23020" y="84319"/>
                  </a:lnTo>
                  <a:lnTo>
                    <a:pt x="22055" y="86665"/>
                  </a:lnTo>
                  <a:lnTo>
                    <a:pt x="22468" y="89563"/>
                  </a:lnTo>
                  <a:lnTo>
                    <a:pt x="24674" y="89563"/>
                  </a:lnTo>
                  <a:cubicBezTo>
                    <a:pt x="24674" y="89563"/>
                    <a:pt x="26052" y="86251"/>
                    <a:pt x="26052" y="86251"/>
                  </a:cubicBezTo>
                  <a:lnTo>
                    <a:pt x="25639" y="82111"/>
                  </a:lnTo>
                  <a:lnTo>
                    <a:pt x="26052" y="78799"/>
                  </a:lnTo>
                  <a:lnTo>
                    <a:pt x="29360" y="75901"/>
                  </a:lnTo>
                  <a:lnTo>
                    <a:pt x="32944" y="73693"/>
                  </a:lnTo>
                  <a:lnTo>
                    <a:pt x="35563" y="73693"/>
                  </a:lnTo>
                  <a:cubicBezTo>
                    <a:pt x="35563" y="73693"/>
                    <a:pt x="36528" y="77281"/>
                    <a:pt x="36528" y="77281"/>
                  </a:cubicBezTo>
                  <a:lnTo>
                    <a:pt x="34322" y="80179"/>
                  </a:lnTo>
                  <a:lnTo>
                    <a:pt x="36114" y="85009"/>
                  </a:lnTo>
                  <a:cubicBezTo>
                    <a:pt x="36114" y="87907"/>
                    <a:pt x="39009" y="88321"/>
                    <a:pt x="39009" y="88321"/>
                  </a:cubicBezTo>
                  <a:lnTo>
                    <a:pt x="42317" y="87079"/>
                  </a:lnTo>
                  <a:lnTo>
                    <a:pt x="43144" y="89011"/>
                  </a:lnTo>
                  <a:cubicBezTo>
                    <a:pt x="39009" y="91633"/>
                    <a:pt x="40250" y="104191"/>
                    <a:pt x="40250" y="104191"/>
                  </a:cubicBezTo>
                  <a:lnTo>
                    <a:pt x="36941" y="103363"/>
                  </a:lnTo>
                  <a:lnTo>
                    <a:pt x="34185" y="103363"/>
                  </a:lnTo>
                  <a:lnTo>
                    <a:pt x="30463" y="103777"/>
                  </a:lnTo>
                  <a:lnTo>
                    <a:pt x="27155" y="101017"/>
                  </a:lnTo>
                  <a:lnTo>
                    <a:pt x="24260" y="101017"/>
                  </a:lnTo>
                  <a:cubicBezTo>
                    <a:pt x="24260" y="101017"/>
                    <a:pt x="25776" y="104743"/>
                    <a:pt x="25776" y="104743"/>
                  </a:cubicBezTo>
                  <a:lnTo>
                    <a:pt x="26741" y="107503"/>
                  </a:lnTo>
                  <a:lnTo>
                    <a:pt x="22055" y="111643"/>
                  </a:lnTo>
                  <a:lnTo>
                    <a:pt x="23433" y="112471"/>
                  </a:lnTo>
                  <a:lnTo>
                    <a:pt x="26328" y="109849"/>
                  </a:lnTo>
                  <a:lnTo>
                    <a:pt x="28947" y="113023"/>
                  </a:lnTo>
                  <a:lnTo>
                    <a:pt x="28395" y="121718"/>
                  </a:lnTo>
                  <a:lnTo>
                    <a:pt x="24674" y="124064"/>
                  </a:lnTo>
                  <a:lnTo>
                    <a:pt x="20814" y="125444"/>
                  </a:lnTo>
                  <a:lnTo>
                    <a:pt x="17919" y="126686"/>
                  </a:lnTo>
                  <a:cubicBezTo>
                    <a:pt x="14611" y="127514"/>
                    <a:pt x="18746" y="129446"/>
                    <a:pt x="18746" y="129446"/>
                  </a:cubicBezTo>
                  <a:cubicBezTo>
                    <a:pt x="16817" y="131240"/>
                    <a:pt x="19987" y="133310"/>
                    <a:pt x="19987" y="133310"/>
                  </a:cubicBezTo>
                  <a:lnTo>
                    <a:pt x="22606" y="131930"/>
                  </a:lnTo>
                  <a:lnTo>
                    <a:pt x="27155" y="128618"/>
                  </a:lnTo>
                  <a:lnTo>
                    <a:pt x="27155" y="131240"/>
                  </a:lnTo>
                  <a:lnTo>
                    <a:pt x="28947" y="134000"/>
                  </a:lnTo>
                  <a:lnTo>
                    <a:pt x="31704" y="132482"/>
                  </a:lnTo>
                  <a:lnTo>
                    <a:pt x="34598" y="136070"/>
                  </a:lnTo>
                  <a:lnTo>
                    <a:pt x="37355" y="137588"/>
                  </a:lnTo>
                  <a:lnTo>
                    <a:pt x="40525" y="135242"/>
                  </a:lnTo>
                  <a:lnTo>
                    <a:pt x="44247" y="133724"/>
                  </a:lnTo>
                  <a:lnTo>
                    <a:pt x="43006" y="137588"/>
                  </a:lnTo>
                  <a:lnTo>
                    <a:pt x="41077" y="140900"/>
                  </a:lnTo>
                  <a:lnTo>
                    <a:pt x="36390" y="140900"/>
                  </a:lnTo>
                  <a:lnTo>
                    <a:pt x="32531" y="140072"/>
                  </a:lnTo>
                  <a:lnTo>
                    <a:pt x="28809" y="140486"/>
                  </a:lnTo>
                  <a:lnTo>
                    <a:pt x="28395" y="141452"/>
                  </a:lnTo>
                  <a:lnTo>
                    <a:pt x="26466" y="142970"/>
                  </a:lnTo>
                  <a:lnTo>
                    <a:pt x="24949" y="143798"/>
                  </a:lnTo>
                  <a:lnTo>
                    <a:pt x="24398" y="147110"/>
                  </a:lnTo>
                  <a:lnTo>
                    <a:pt x="20814" y="150698"/>
                  </a:lnTo>
                  <a:lnTo>
                    <a:pt x="19436" y="152630"/>
                  </a:lnTo>
                  <a:lnTo>
                    <a:pt x="16817" y="154838"/>
                  </a:lnTo>
                  <a:lnTo>
                    <a:pt x="14611" y="156356"/>
                  </a:lnTo>
                  <a:lnTo>
                    <a:pt x="11992" y="158978"/>
                  </a:lnTo>
                  <a:lnTo>
                    <a:pt x="14611" y="158978"/>
                  </a:lnTo>
                  <a:cubicBezTo>
                    <a:pt x="14611" y="158978"/>
                    <a:pt x="17506" y="158840"/>
                    <a:pt x="17506" y="158840"/>
                  </a:cubicBezTo>
                  <a:lnTo>
                    <a:pt x="17506" y="160358"/>
                  </a:lnTo>
                  <a:lnTo>
                    <a:pt x="19022" y="158012"/>
                  </a:lnTo>
                  <a:lnTo>
                    <a:pt x="21641" y="155804"/>
                  </a:lnTo>
                  <a:lnTo>
                    <a:pt x="23020" y="154838"/>
                  </a:lnTo>
                  <a:lnTo>
                    <a:pt x="29360" y="154838"/>
                  </a:lnTo>
                  <a:cubicBezTo>
                    <a:pt x="33082" y="158978"/>
                    <a:pt x="36252" y="155666"/>
                    <a:pt x="35701" y="151940"/>
                  </a:cubicBezTo>
                  <a:cubicBezTo>
                    <a:pt x="35150" y="148214"/>
                    <a:pt x="43420" y="148076"/>
                    <a:pt x="43420" y="148076"/>
                  </a:cubicBezTo>
                  <a:cubicBezTo>
                    <a:pt x="47693" y="150284"/>
                    <a:pt x="52655" y="150008"/>
                    <a:pt x="52655" y="150008"/>
                  </a:cubicBezTo>
                  <a:lnTo>
                    <a:pt x="56377" y="147800"/>
                  </a:lnTo>
                  <a:lnTo>
                    <a:pt x="59547" y="146420"/>
                  </a:lnTo>
                  <a:lnTo>
                    <a:pt x="62304" y="146420"/>
                  </a:lnTo>
                  <a:lnTo>
                    <a:pt x="64648" y="147800"/>
                  </a:lnTo>
                  <a:lnTo>
                    <a:pt x="67956" y="147800"/>
                  </a:lnTo>
                  <a:lnTo>
                    <a:pt x="71126" y="146282"/>
                  </a:lnTo>
                  <a:lnTo>
                    <a:pt x="76364" y="147800"/>
                  </a:lnTo>
                  <a:lnTo>
                    <a:pt x="79948" y="146006"/>
                  </a:lnTo>
                  <a:lnTo>
                    <a:pt x="84221" y="145040"/>
                  </a:lnTo>
                  <a:lnTo>
                    <a:pt x="84221" y="143246"/>
                  </a:lnTo>
                  <a:cubicBezTo>
                    <a:pt x="84221" y="143246"/>
                    <a:pt x="86013" y="142280"/>
                    <a:pt x="86013" y="142280"/>
                  </a:cubicBezTo>
                  <a:lnTo>
                    <a:pt x="89183" y="139934"/>
                  </a:lnTo>
                  <a:cubicBezTo>
                    <a:pt x="89183" y="139934"/>
                    <a:pt x="90010" y="136622"/>
                    <a:pt x="83945" y="137036"/>
                  </a:cubicBezTo>
                  <a:cubicBezTo>
                    <a:pt x="77880" y="137450"/>
                    <a:pt x="78707" y="134414"/>
                    <a:pt x="78707" y="134414"/>
                  </a:cubicBezTo>
                  <a:cubicBezTo>
                    <a:pt x="85324" y="134276"/>
                    <a:pt x="83808" y="130826"/>
                    <a:pt x="83808" y="130826"/>
                  </a:cubicBezTo>
                  <a:cubicBezTo>
                    <a:pt x="85737" y="131378"/>
                    <a:pt x="88494" y="130412"/>
                    <a:pt x="91113" y="123926"/>
                  </a:cubicBezTo>
                  <a:cubicBezTo>
                    <a:pt x="93732" y="117440"/>
                    <a:pt x="94008" y="111782"/>
                    <a:pt x="86564" y="109021"/>
                  </a:cubicBezTo>
                  <a:cubicBezTo>
                    <a:pt x="79121" y="106261"/>
                    <a:pt x="78156" y="111782"/>
                    <a:pt x="78156" y="111782"/>
                  </a:cubicBezTo>
                  <a:lnTo>
                    <a:pt x="76364" y="111782"/>
                  </a:lnTo>
                  <a:lnTo>
                    <a:pt x="75399" y="109435"/>
                  </a:lnTo>
                  <a:cubicBezTo>
                    <a:pt x="75399" y="109435"/>
                    <a:pt x="77191" y="107089"/>
                    <a:pt x="77329" y="103777"/>
                  </a:cubicBezTo>
                  <a:cubicBezTo>
                    <a:pt x="77467" y="100465"/>
                    <a:pt x="75124" y="99499"/>
                    <a:pt x="75124" y="99499"/>
                  </a:cubicBezTo>
                  <a:lnTo>
                    <a:pt x="70988" y="97291"/>
                  </a:lnTo>
                  <a:lnTo>
                    <a:pt x="69472" y="97291"/>
                  </a:lnTo>
                  <a:lnTo>
                    <a:pt x="67956" y="95911"/>
                  </a:lnTo>
                  <a:lnTo>
                    <a:pt x="71264" y="95359"/>
                  </a:lnTo>
                  <a:lnTo>
                    <a:pt x="72780" y="97291"/>
                  </a:lnTo>
                  <a:lnTo>
                    <a:pt x="75124" y="97291"/>
                  </a:lnTo>
                  <a:lnTo>
                    <a:pt x="71815" y="90253"/>
                  </a:lnTo>
                  <a:lnTo>
                    <a:pt x="73194" y="88045"/>
                  </a:lnTo>
                  <a:lnTo>
                    <a:pt x="70299" y="86113"/>
                  </a:lnTo>
                  <a:cubicBezTo>
                    <a:pt x="69059" y="82387"/>
                    <a:pt x="60099" y="75763"/>
                    <a:pt x="60099" y="75763"/>
                  </a:cubicBezTo>
                  <a:cubicBezTo>
                    <a:pt x="58169" y="59065"/>
                    <a:pt x="48934" y="53545"/>
                    <a:pt x="48934" y="53545"/>
                  </a:cubicBezTo>
                  <a:cubicBezTo>
                    <a:pt x="45350" y="50233"/>
                    <a:pt x="41904" y="53545"/>
                    <a:pt x="41904" y="53545"/>
                  </a:cubicBezTo>
                  <a:lnTo>
                    <a:pt x="37355" y="53545"/>
                  </a:lnTo>
                  <a:lnTo>
                    <a:pt x="35150" y="52303"/>
                  </a:lnTo>
                  <a:lnTo>
                    <a:pt x="39009" y="52303"/>
                  </a:lnTo>
                  <a:lnTo>
                    <a:pt x="40939" y="49957"/>
                  </a:lnTo>
                  <a:lnTo>
                    <a:pt x="42869" y="49957"/>
                  </a:lnTo>
                  <a:lnTo>
                    <a:pt x="45625" y="47611"/>
                  </a:lnTo>
                  <a:lnTo>
                    <a:pt x="44109" y="45403"/>
                  </a:lnTo>
                  <a:lnTo>
                    <a:pt x="40112" y="45403"/>
                  </a:lnTo>
                  <a:lnTo>
                    <a:pt x="43006" y="43885"/>
                  </a:lnTo>
                  <a:cubicBezTo>
                    <a:pt x="47142" y="43885"/>
                    <a:pt x="47969" y="38227"/>
                    <a:pt x="47969" y="38227"/>
                  </a:cubicBezTo>
                  <a:cubicBezTo>
                    <a:pt x="50726" y="36984"/>
                    <a:pt x="50726" y="33258"/>
                    <a:pt x="50726" y="33258"/>
                  </a:cubicBezTo>
                  <a:cubicBezTo>
                    <a:pt x="52655" y="31878"/>
                    <a:pt x="52518" y="27324"/>
                    <a:pt x="52518" y="27324"/>
                  </a:cubicBezTo>
                  <a:cubicBezTo>
                    <a:pt x="52518" y="27324"/>
                    <a:pt x="55274" y="24978"/>
                    <a:pt x="53896" y="22080"/>
                  </a:cubicBezTo>
                  <a:cubicBezTo>
                    <a:pt x="52518" y="19182"/>
                    <a:pt x="48796" y="21666"/>
                    <a:pt x="48796" y="21666"/>
                  </a:cubicBezTo>
                  <a:cubicBezTo>
                    <a:pt x="48245" y="18078"/>
                    <a:pt x="35012" y="19872"/>
                    <a:pt x="35012" y="19872"/>
                  </a:cubicBezTo>
                  <a:lnTo>
                    <a:pt x="29774" y="24564"/>
                  </a:lnTo>
                  <a:lnTo>
                    <a:pt x="29774" y="19596"/>
                  </a:lnTo>
                  <a:lnTo>
                    <a:pt x="32117" y="17388"/>
                  </a:lnTo>
                  <a:lnTo>
                    <a:pt x="29774" y="16146"/>
                  </a:lnTo>
                  <a:lnTo>
                    <a:pt x="37493" y="9798"/>
                  </a:lnTo>
                  <a:lnTo>
                    <a:pt x="40387" y="5520"/>
                  </a:lnTo>
                  <a:lnTo>
                    <a:pt x="40387" y="0"/>
                  </a:lnTo>
                  <a:cubicBezTo>
                    <a:pt x="40387" y="0"/>
                    <a:pt x="35563" y="1794"/>
                    <a:pt x="31290" y="2622"/>
                  </a:cubicBezTo>
                  <a:cubicBezTo>
                    <a:pt x="27017" y="3450"/>
                    <a:pt x="23847" y="2070"/>
                    <a:pt x="23847" y="2070"/>
                  </a:cubicBezTo>
                  <a:cubicBezTo>
                    <a:pt x="17506" y="-2070"/>
                    <a:pt x="18333" y="8970"/>
                    <a:pt x="18333" y="8970"/>
                  </a:cubicBezTo>
                  <a:cubicBezTo>
                    <a:pt x="14611" y="9384"/>
                    <a:pt x="17368" y="14628"/>
                    <a:pt x="17368" y="14628"/>
                  </a:cubicBezTo>
                  <a:lnTo>
                    <a:pt x="14749" y="16008"/>
                  </a:lnTo>
                  <a:cubicBezTo>
                    <a:pt x="9511" y="14076"/>
                    <a:pt x="11854" y="20286"/>
                    <a:pt x="11854" y="20286"/>
                  </a:cubicBezTo>
                  <a:lnTo>
                    <a:pt x="11303" y="24564"/>
                  </a:lnTo>
                  <a:lnTo>
                    <a:pt x="12130" y="28152"/>
                  </a:lnTo>
                  <a:lnTo>
                    <a:pt x="10200" y="27600"/>
                  </a:lnTo>
                  <a:lnTo>
                    <a:pt x="7857" y="26634"/>
                  </a:lnTo>
                  <a:lnTo>
                    <a:pt x="7306" y="20562"/>
                  </a:lnTo>
                  <a:lnTo>
                    <a:pt x="5514" y="2056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4" name="Freeform 636">
              <a:extLst>
                <a:ext uri="{FF2B5EF4-FFF2-40B4-BE49-F238E27FC236}">
                  <a16:creationId xmlns:a16="http://schemas.microsoft.com/office/drawing/2014/main" id="{C0015CE3-E036-599B-ED55-F2A24BCE68F1}"/>
                </a:ext>
              </a:extLst>
            </p:cNvPr>
            <p:cNvSpPr/>
            <p:nvPr/>
          </p:nvSpPr>
          <p:spPr>
            <a:xfrm>
              <a:off x="4425612" y="3123724"/>
              <a:ext cx="10475" cy="15318"/>
            </a:xfrm>
            <a:custGeom>
              <a:avLst/>
              <a:gdLst>
                <a:gd name="connsiteX0" fmla="*/ 4135 w 10475"/>
                <a:gd name="connsiteY0" fmla="*/ 4968 h 15318"/>
                <a:gd name="connsiteX1" fmla="*/ 0 w 10475"/>
                <a:gd name="connsiteY1" fmla="*/ 5520 h 15318"/>
                <a:gd name="connsiteX2" fmla="*/ 1654 w 10475"/>
                <a:gd name="connsiteY2" fmla="*/ 10212 h 15318"/>
                <a:gd name="connsiteX3" fmla="*/ 3033 w 10475"/>
                <a:gd name="connsiteY3" fmla="*/ 11592 h 15318"/>
                <a:gd name="connsiteX4" fmla="*/ 1654 w 10475"/>
                <a:gd name="connsiteY4" fmla="*/ 14214 h 15318"/>
                <a:gd name="connsiteX5" fmla="*/ 1654 w 10475"/>
                <a:gd name="connsiteY5" fmla="*/ 15318 h 15318"/>
                <a:gd name="connsiteX6" fmla="*/ 5100 w 10475"/>
                <a:gd name="connsiteY6" fmla="*/ 12834 h 15318"/>
                <a:gd name="connsiteX7" fmla="*/ 9235 w 10475"/>
                <a:gd name="connsiteY7" fmla="*/ 8832 h 15318"/>
                <a:gd name="connsiteX8" fmla="*/ 9235 w 10475"/>
                <a:gd name="connsiteY8" fmla="*/ 4554 h 15318"/>
                <a:gd name="connsiteX9" fmla="*/ 10476 w 10475"/>
                <a:gd name="connsiteY9" fmla="*/ 0 h 15318"/>
                <a:gd name="connsiteX10" fmla="*/ 6479 w 10475"/>
                <a:gd name="connsiteY10" fmla="*/ 2622 h 15318"/>
                <a:gd name="connsiteX11" fmla="*/ 4135 w 10475"/>
                <a:gd name="connsiteY11" fmla="*/ 4968 h 1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75" h="15318">
                  <a:moveTo>
                    <a:pt x="4135" y="4968"/>
                  </a:moveTo>
                  <a:lnTo>
                    <a:pt x="0" y="5520"/>
                  </a:lnTo>
                  <a:lnTo>
                    <a:pt x="1654" y="10212"/>
                  </a:lnTo>
                  <a:lnTo>
                    <a:pt x="3033" y="11592"/>
                  </a:lnTo>
                  <a:lnTo>
                    <a:pt x="1654" y="14214"/>
                  </a:lnTo>
                  <a:lnTo>
                    <a:pt x="1654" y="15318"/>
                  </a:lnTo>
                  <a:lnTo>
                    <a:pt x="5100" y="12834"/>
                  </a:lnTo>
                  <a:lnTo>
                    <a:pt x="9235" y="8832"/>
                  </a:lnTo>
                  <a:lnTo>
                    <a:pt x="9235" y="4554"/>
                  </a:lnTo>
                  <a:lnTo>
                    <a:pt x="10476" y="0"/>
                  </a:lnTo>
                  <a:lnTo>
                    <a:pt x="6479" y="2622"/>
                  </a:lnTo>
                  <a:lnTo>
                    <a:pt x="4135"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5" name="Freeform 637">
              <a:extLst>
                <a:ext uri="{FF2B5EF4-FFF2-40B4-BE49-F238E27FC236}">
                  <a16:creationId xmlns:a16="http://schemas.microsoft.com/office/drawing/2014/main" id="{9195C31B-89AF-63DE-651C-DBE077D57CCE}"/>
                </a:ext>
              </a:extLst>
            </p:cNvPr>
            <p:cNvSpPr/>
            <p:nvPr/>
          </p:nvSpPr>
          <p:spPr>
            <a:xfrm>
              <a:off x="4422166" y="3141112"/>
              <a:ext cx="3446" cy="10212"/>
            </a:xfrm>
            <a:custGeom>
              <a:avLst/>
              <a:gdLst>
                <a:gd name="connsiteX0" fmla="*/ 1792 w 3446"/>
                <a:gd name="connsiteY0" fmla="*/ 10212 h 10212"/>
                <a:gd name="connsiteX1" fmla="*/ 3446 w 3446"/>
                <a:gd name="connsiteY1" fmla="*/ 8556 h 10212"/>
                <a:gd name="connsiteX2" fmla="*/ 3446 w 3446"/>
                <a:gd name="connsiteY2" fmla="*/ 3450 h 10212"/>
                <a:gd name="connsiteX3" fmla="*/ 3446 w 3446"/>
                <a:gd name="connsiteY3" fmla="*/ 0 h 10212"/>
                <a:gd name="connsiteX4" fmla="*/ 0 w 3446"/>
                <a:gd name="connsiteY4" fmla="*/ 0 h 10212"/>
                <a:gd name="connsiteX5" fmla="*/ 0 w 3446"/>
                <a:gd name="connsiteY5" fmla="*/ 1932 h 10212"/>
                <a:gd name="connsiteX6" fmla="*/ 1792 w 3446"/>
                <a:gd name="connsiteY6" fmla="*/ 3864 h 10212"/>
                <a:gd name="connsiteX7" fmla="*/ 0 w 3446"/>
                <a:gd name="connsiteY7" fmla="*/ 5796 h 10212"/>
                <a:gd name="connsiteX8" fmla="*/ 1792 w 3446"/>
                <a:gd name="connsiteY8" fmla="*/ 10212 h 1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6" h="10212">
                  <a:moveTo>
                    <a:pt x="1792" y="10212"/>
                  </a:moveTo>
                  <a:lnTo>
                    <a:pt x="3446" y="8556"/>
                  </a:lnTo>
                  <a:lnTo>
                    <a:pt x="3446" y="3450"/>
                  </a:lnTo>
                  <a:lnTo>
                    <a:pt x="3446" y="0"/>
                  </a:lnTo>
                  <a:lnTo>
                    <a:pt x="0" y="0"/>
                  </a:lnTo>
                  <a:lnTo>
                    <a:pt x="0" y="1932"/>
                  </a:lnTo>
                  <a:lnTo>
                    <a:pt x="1792" y="3864"/>
                  </a:lnTo>
                  <a:lnTo>
                    <a:pt x="0" y="5796"/>
                  </a:lnTo>
                  <a:lnTo>
                    <a:pt x="1792" y="102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6" name="Freeform 638">
              <a:extLst>
                <a:ext uri="{FF2B5EF4-FFF2-40B4-BE49-F238E27FC236}">
                  <a16:creationId xmlns:a16="http://schemas.microsoft.com/office/drawing/2014/main" id="{0F0D20B0-06A4-5D17-DC04-0BBAAEE7EC6A}"/>
                </a:ext>
              </a:extLst>
            </p:cNvPr>
            <p:cNvSpPr/>
            <p:nvPr/>
          </p:nvSpPr>
          <p:spPr>
            <a:xfrm>
              <a:off x="4416514" y="3186575"/>
              <a:ext cx="28412" cy="22571"/>
            </a:xfrm>
            <a:custGeom>
              <a:avLst/>
              <a:gdLst>
                <a:gd name="connsiteX0" fmla="*/ 6203 w 28412"/>
                <a:gd name="connsiteY0" fmla="*/ 9324 h 22571"/>
                <a:gd name="connsiteX1" fmla="*/ 2343 w 28412"/>
                <a:gd name="connsiteY1" fmla="*/ 10566 h 22571"/>
                <a:gd name="connsiteX2" fmla="*/ 4962 w 28412"/>
                <a:gd name="connsiteY2" fmla="*/ 13740 h 22571"/>
                <a:gd name="connsiteX3" fmla="*/ 0 w 28412"/>
                <a:gd name="connsiteY3" fmla="*/ 15672 h 22571"/>
                <a:gd name="connsiteX4" fmla="*/ 5789 w 28412"/>
                <a:gd name="connsiteY4" fmla="*/ 20502 h 22571"/>
                <a:gd name="connsiteX5" fmla="*/ 8271 w 28412"/>
                <a:gd name="connsiteY5" fmla="*/ 19812 h 22571"/>
                <a:gd name="connsiteX6" fmla="*/ 8546 w 28412"/>
                <a:gd name="connsiteY6" fmla="*/ 17052 h 22571"/>
                <a:gd name="connsiteX7" fmla="*/ 8271 w 28412"/>
                <a:gd name="connsiteY7" fmla="*/ 16224 h 22571"/>
                <a:gd name="connsiteX8" fmla="*/ 12681 w 28412"/>
                <a:gd name="connsiteY8" fmla="*/ 15396 h 22571"/>
                <a:gd name="connsiteX9" fmla="*/ 16127 w 28412"/>
                <a:gd name="connsiteY9" fmla="*/ 19122 h 22571"/>
                <a:gd name="connsiteX10" fmla="*/ 16127 w 28412"/>
                <a:gd name="connsiteY10" fmla="*/ 21744 h 22571"/>
                <a:gd name="connsiteX11" fmla="*/ 19987 w 28412"/>
                <a:gd name="connsiteY11" fmla="*/ 20502 h 22571"/>
                <a:gd name="connsiteX12" fmla="*/ 21227 w 28412"/>
                <a:gd name="connsiteY12" fmla="*/ 22572 h 22571"/>
                <a:gd name="connsiteX13" fmla="*/ 23984 w 28412"/>
                <a:gd name="connsiteY13" fmla="*/ 19260 h 22571"/>
                <a:gd name="connsiteX14" fmla="*/ 26190 w 28412"/>
                <a:gd name="connsiteY14" fmla="*/ 10980 h 22571"/>
                <a:gd name="connsiteX15" fmla="*/ 24674 w 28412"/>
                <a:gd name="connsiteY15" fmla="*/ 9048 h 22571"/>
                <a:gd name="connsiteX16" fmla="*/ 22744 w 28412"/>
                <a:gd name="connsiteY16" fmla="*/ 6150 h 22571"/>
                <a:gd name="connsiteX17" fmla="*/ 20538 w 28412"/>
                <a:gd name="connsiteY17" fmla="*/ 1458 h 22571"/>
                <a:gd name="connsiteX18" fmla="*/ 10338 w 28412"/>
                <a:gd name="connsiteY18" fmla="*/ 4218 h 22571"/>
                <a:gd name="connsiteX19" fmla="*/ 9649 w 28412"/>
                <a:gd name="connsiteY19" fmla="*/ 4218 h 22571"/>
                <a:gd name="connsiteX20" fmla="*/ 8271 w 28412"/>
                <a:gd name="connsiteY20" fmla="*/ 6150 h 22571"/>
                <a:gd name="connsiteX21" fmla="*/ 6479 w 28412"/>
                <a:gd name="connsiteY21" fmla="*/ 9462 h 22571"/>
                <a:gd name="connsiteX22" fmla="*/ 16817 w 28412"/>
                <a:gd name="connsiteY22" fmla="*/ 10014 h 22571"/>
                <a:gd name="connsiteX23" fmla="*/ 18746 w 28412"/>
                <a:gd name="connsiteY23" fmla="*/ 10014 h 22571"/>
                <a:gd name="connsiteX24" fmla="*/ 18746 w 28412"/>
                <a:gd name="connsiteY24" fmla="*/ 13464 h 22571"/>
                <a:gd name="connsiteX25" fmla="*/ 14060 w 28412"/>
                <a:gd name="connsiteY25" fmla="*/ 13464 h 22571"/>
                <a:gd name="connsiteX26" fmla="*/ 16817 w 28412"/>
                <a:gd name="connsiteY26" fmla="*/ 10014 h 2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412" h="22571">
                  <a:moveTo>
                    <a:pt x="6203" y="9324"/>
                  </a:moveTo>
                  <a:lnTo>
                    <a:pt x="2343" y="10566"/>
                  </a:lnTo>
                  <a:lnTo>
                    <a:pt x="4962" y="13740"/>
                  </a:lnTo>
                  <a:lnTo>
                    <a:pt x="0" y="15672"/>
                  </a:lnTo>
                  <a:cubicBezTo>
                    <a:pt x="551" y="17052"/>
                    <a:pt x="2206" y="20226"/>
                    <a:pt x="5789" y="20502"/>
                  </a:cubicBezTo>
                  <a:cubicBezTo>
                    <a:pt x="7030" y="20502"/>
                    <a:pt x="7857" y="20502"/>
                    <a:pt x="8271" y="19812"/>
                  </a:cubicBezTo>
                  <a:cubicBezTo>
                    <a:pt x="8960" y="18984"/>
                    <a:pt x="8684" y="17466"/>
                    <a:pt x="8546" y="17052"/>
                  </a:cubicBezTo>
                  <a:lnTo>
                    <a:pt x="8271" y="16224"/>
                  </a:lnTo>
                  <a:lnTo>
                    <a:pt x="12681" y="15396"/>
                  </a:lnTo>
                  <a:lnTo>
                    <a:pt x="16127" y="19122"/>
                  </a:lnTo>
                  <a:lnTo>
                    <a:pt x="16127" y="21744"/>
                  </a:lnTo>
                  <a:lnTo>
                    <a:pt x="19987" y="20502"/>
                  </a:lnTo>
                  <a:lnTo>
                    <a:pt x="21227" y="22572"/>
                  </a:lnTo>
                  <a:cubicBezTo>
                    <a:pt x="22330" y="22020"/>
                    <a:pt x="23847" y="21054"/>
                    <a:pt x="23984" y="19260"/>
                  </a:cubicBezTo>
                  <a:cubicBezTo>
                    <a:pt x="23984" y="19260"/>
                    <a:pt x="32255" y="16914"/>
                    <a:pt x="26190" y="10980"/>
                  </a:cubicBezTo>
                  <a:lnTo>
                    <a:pt x="24674" y="9048"/>
                  </a:lnTo>
                  <a:lnTo>
                    <a:pt x="22744" y="6150"/>
                  </a:lnTo>
                  <a:lnTo>
                    <a:pt x="20538" y="1458"/>
                  </a:lnTo>
                  <a:cubicBezTo>
                    <a:pt x="20538" y="1458"/>
                    <a:pt x="13646" y="-3234"/>
                    <a:pt x="10338" y="4218"/>
                  </a:cubicBezTo>
                  <a:lnTo>
                    <a:pt x="9649" y="4218"/>
                  </a:lnTo>
                  <a:lnTo>
                    <a:pt x="8271" y="6150"/>
                  </a:lnTo>
                  <a:lnTo>
                    <a:pt x="6479" y="9462"/>
                  </a:lnTo>
                  <a:close/>
                  <a:moveTo>
                    <a:pt x="16817" y="10014"/>
                  </a:moveTo>
                  <a:lnTo>
                    <a:pt x="18746" y="10014"/>
                  </a:lnTo>
                  <a:lnTo>
                    <a:pt x="18746" y="13464"/>
                  </a:lnTo>
                  <a:lnTo>
                    <a:pt x="14060" y="13464"/>
                  </a:lnTo>
                  <a:lnTo>
                    <a:pt x="16817" y="1001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7" name="Freeform 639">
              <a:extLst>
                <a:ext uri="{FF2B5EF4-FFF2-40B4-BE49-F238E27FC236}">
                  <a16:creationId xmlns:a16="http://schemas.microsoft.com/office/drawing/2014/main" id="{52D026CD-338A-6A2A-B1C8-8F24CCC2DFCB}"/>
                </a:ext>
              </a:extLst>
            </p:cNvPr>
            <p:cNvSpPr/>
            <p:nvPr/>
          </p:nvSpPr>
          <p:spPr>
            <a:xfrm>
              <a:off x="4390187" y="3183893"/>
              <a:ext cx="47872" cy="70660"/>
            </a:xfrm>
            <a:custGeom>
              <a:avLst/>
              <a:gdLst>
                <a:gd name="connsiteX0" fmla="*/ 5514 w 47872"/>
                <a:gd name="connsiteY0" fmla="*/ 68173 h 70660"/>
                <a:gd name="connsiteX1" fmla="*/ 7719 w 47872"/>
                <a:gd name="connsiteY1" fmla="*/ 68173 h 70660"/>
                <a:gd name="connsiteX2" fmla="*/ 11027 w 47872"/>
                <a:gd name="connsiteY2" fmla="*/ 66931 h 70660"/>
                <a:gd name="connsiteX3" fmla="*/ 9649 w 47872"/>
                <a:gd name="connsiteY3" fmla="*/ 70657 h 70660"/>
                <a:gd name="connsiteX4" fmla="*/ 24122 w 47872"/>
                <a:gd name="connsiteY4" fmla="*/ 64309 h 70660"/>
                <a:gd name="connsiteX5" fmla="*/ 31014 w 47872"/>
                <a:gd name="connsiteY5" fmla="*/ 60169 h 70660"/>
                <a:gd name="connsiteX6" fmla="*/ 34185 w 47872"/>
                <a:gd name="connsiteY6" fmla="*/ 59341 h 70660"/>
                <a:gd name="connsiteX7" fmla="*/ 43971 w 47872"/>
                <a:gd name="connsiteY7" fmla="*/ 56167 h 70660"/>
                <a:gd name="connsiteX8" fmla="*/ 47831 w 47872"/>
                <a:gd name="connsiteY8" fmla="*/ 43609 h 70660"/>
                <a:gd name="connsiteX9" fmla="*/ 45488 w 47872"/>
                <a:gd name="connsiteY9" fmla="*/ 31188 h 70660"/>
                <a:gd name="connsiteX10" fmla="*/ 44247 w 47872"/>
                <a:gd name="connsiteY10" fmla="*/ 27048 h 70660"/>
                <a:gd name="connsiteX11" fmla="*/ 45901 w 47872"/>
                <a:gd name="connsiteY11" fmla="*/ 25668 h 70660"/>
                <a:gd name="connsiteX12" fmla="*/ 45350 w 47872"/>
                <a:gd name="connsiteY12" fmla="*/ 24840 h 70660"/>
                <a:gd name="connsiteX13" fmla="*/ 40663 w 47872"/>
                <a:gd name="connsiteY13" fmla="*/ 26358 h 70660"/>
                <a:gd name="connsiteX14" fmla="*/ 40663 w 47872"/>
                <a:gd name="connsiteY14" fmla="*/ 22218 h 70660"/>
                <a:gd name="connsiteX15" fmla="*/ 38182 w 47872"/>
                <a:gd name="connsiteY15" fmla="*/ 19596 h 70660"/>
                <a:gd name="connsiteX16" fmla="*/ 36252 w 47872"/>
                <a:gd name="connsiteY16" fmla="*/ 20010 h 70660"/>
                <a:gd name="connsiteX17" fmla="*/ 35563 w 47872"/>
                <a:gd name="connsiteY17" fmla="*/ 23460 h 70660"/>
                <a:gd name="connsiteX18" fmla="*/ 31704 w 47872"/>
                <a:gd name="connsiteY18" fmla="*/ 24702 h 70660"/>
                <a:gd name="connsiteX19" fmla="*/ 24398 w 47872"/>
                <a:gd name="connsiteY19" fmla="*/ 18078 h 70660"/>
                <a:gd name="connsiteX20" fmla="*/ 24398 w 47872"/>
                <a:gd name="connsiteY20" fmla="*/ 17388 h 70660"/>
                <a:gd name="connsiteX21" fmla="*/ 28533 w 47872"/>
                <a:gd name="connsiteY21" fmla="*/ 15594 h 70660"/>
                <a:gd name="connsiteX22" fmla="*/ 25914 w 47872"/>
                <a:gd name="connsiteY22" fmla="*/ 12282 h 70660"/>
                <a:gd name="connsiteX23" fmla="*/ 31290 w 47872"/>
                <a:gd name="connsiteY23" fmla="*/ 10488 h 70660"/>
                <a:gd name="connsiteX24" fmla="*/ 32944 w 47872"/>
                <a:gd name="connsiteY24" fmla="*/ 7590 h 70660"/>
                <a:gd name="connsiteX25" fmla="*/ 36114 w 47872"/>
                <a:gd name="connsiteY25" fmla="*/ 3312 h 70660"/>
                <a:gd name="connsiteX26" fmla="*/ 36390 w 47872"/>
                <a:gd name="connsiteY26" fmla="*/ 2760 h 70660"/>
                <a:gd name="connsiteX27" fmla="*/ 34598 w 47872"/>
                <a:gd name="connsiteY27" fmla="*/ 0 h 70660"/>
                <a:gd name="connsiteX28" fmla="*/ 31841 w 47872"/>
                <a:gd name="connsiteY28" fmla="*/ 3174 h 70660"/>
                <a:gd name="connsiteX29" fmla="*/ 31841 w 47872"/>
                <a:gd name="connsiteY29" fmla="*/ 8142 h 70660"/>
                <a:gd name="connsiteX30" fmla="*/ 29636 w 47872"/>
                <a:gd name="connsiteY30" fmla="*/ 3036 h 70660"/>
                <a:gd name="connsiteX31" fmla="*/ 21365 w 47872"/>
                <a:gd name="connsiteY31" fmla="*/ 10074 h 70660"/>
                <a:gd name="connsiteX32" fmla="*/ 17782 w 47872"/>
                <a:gd name="connsiteY32" fmla="*/ 13662 h 70660"/>
                <a:gd name="connsiteX33" fmla="*/ 23709 w 47872"/>
                <a:gd name="connsiteY33" fmla="*/ 13662 h 70660"/>
                <a:gd name="connsiteX34" fmla="*/ 23709 w 47872"/>
                <a:gd name="connsiteY34" fmla="*/ 15732 h 70660"/>
                <a:gd name="connsiteX35" fmla="*/ 19849 w 47872"/>
                <a:gd name="connsiteY35" fmla="*/ 20010 h 70660"/>
                <a:gd name="connsiteX36" fmla="*/ 14749 w 47872"/>
                <a:gd name="connsiteY36" fmla="*/ 21942 h 70660"/>
                <a:gd name="connsiteX37" fmla="*/ 8684 w 47872"/>
                <a:gd name="connsiteY37" fmla="*/ 20148 h 70660"/>
                <a:gd name="connsiteX38" fmla="*/ 6065 w 47872"/>
                <a:gd name="connsiteY38" fmla="*/ 24012 h 70660"/>
                <a:gd name="connsiteX39" fmla="*/ 3170 w 47872"/>
                <a:gd name="connsiteY39" fmla="*/ 25254 h 70660"/>
                <a:gd name="connsiteX40" fmla="*/ 3170 w 47872"/>
                <a:gd name="connsiteY40" fmla="*/ 27462 h 70660"/>
                <a:gd name="connsiteX41" fmla="*/ 8684 w 47872"/>
                <a:gd name="connsiteY41" fmla="*/ 28428 h 70660"/>
                <a:gd name="connsiteX42" fmla="*/ 8684 w 47872"/>
                <a:gd name="connsiteY42" fmla="*/ 30360 h 70660"/>
                <a:gd name="connsiteX43" fmla="*/ 5789 w 47872"/>
                <a:gd name="connsiteY43" fmla="*/ 32982 h 70660"/>
                <a:gd name="connsiteX44" fmla="*/ 3170 w 47872"/>
                <a:gd name="connsiteY44" fmla="*/ 35743 h 70660"/>
                <a:gd name="connsiteX45" fmla="*/ 9787 w 47872"/>
                <a:gd name="connsiteY45" fmla="*/ 42091 h 70660"/>
                <a:gd name="connsiteX46" fmla="*/ 10338 w 47872"/>
                <a:gd name="connsiteY46" fmla="*/ 43333 h 70660"/>
                <a:gd name="connsiteX47" fmla="*/ 10890 w 47872"/>
                <a:gd name="connsiteY47" fmla="*/ 46507 h 70660"/>
                <a:gd name="connsiteX48" fmla="*/ 7168 w 47872"/>
                <a:gd name="connsiteY48" fmla="*/ 50785 h 70660"/>
                <a:gd name="connsiteX49" fmla="*/ 10338 w 47872"/>
                <a:gd name="connsiteY49" fmla="*/ 49405 h 70660"/>
                <a:gd name="connsiteX50" fmla="*/ 10338 w 47872"/>
                <a:gd name="connsiteY50" fmla="*/ 50785 h 70660"/>
                <a:gd name="connsiteX51" fmla="*/ 7030 w 47872"/>
                <a:gd name="connsiteY51" fmla="*/ 53131 h 70660"/>
                <a:gd name="connsiteX52" fmla="*/ 4825 w 47872"/>
                <a:gd name="connsiteY52" fmla="*/ 54097 h 70660"/>
                <a:gd name="connsiteX53" fmla="*/ 7168 w 47872"/>
                <a:gd name="connsiteY53" fmla="*/ 56995 h 70660"/>
                <a:gd name="connsiteX54" fmla="*/ 1516 w 47872"/>
                <a:gd name="connsiteY54" fmla="*/ 56995 h 70660"/>
                <a:gd name="connsiteX55" fmla="*/ 0 w 47872"/>
                <a:gd name="connsiteY55" fmla="*/ 59617 h 70660"/>
                <a:gd name="connsiteX56" fmla="*/ 6479 w 47872"/>
                <a:gd name="connsiteY56" fmla="*/ 59617 h 70660"/>
                <a:gd name="connsiteX57" fmla="*/ 2757 w 47872"/>
                <a:gd name="connsiteY57" fmla="*/ 62377 h 70660"/>
                <a:gd name="connsiteX58" fmla="*/ 0 w 47872"/>
                <a:gd name="connsiteY58" fmla="*/ 63895 h 70660"/>
                <a:gd name="connsiteX59" fmla="*/ 0 w 47872"/>
                <a:gd name="connsiteY59" fmla="*/ 65137 h 70660"/>
                <a:gd name="connsiteX60" fmla="*/ 6616 w 47872"/>
                <a:gd name="connsiteY60" fmla="*/ 65137 h 70660"/>
                <a:gd name="connsiteX61" fmla="*/ 5238 w 47872"/>
                <a:gd name="connsiteY61" fmla="*/ 67897 h 7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7872" h="70660">
                  <a:moveTo>
                    <a:pt x="5514" y="68173"/>
                  </a:moveTo>
                  <a:lnTo>
                    <a:pt x="7719" y="68173"/>
                  </a:lnTo>
                  <a:lnTo>
                    <a:pt x="11027" y="66931"/>
                  </a:lnTo>
                  <a:cubicBezTo>
                    <a:pt x="11027" y="66931"/>
                    <a:pt x="6892" y="70795"/>
                    <a:pt x="9649" y="70657"/>
                  </a:cubicBezTo>
                  <a:cubicBezTo>
                    <a:pt x="12406" y="70519"/>
                    <a:pt x="21779" y="69691"/>
                    <a:pt x="24122" y="64309"/>
                  </a:cubicBezTo>
                  <a:cubicBezTo>
                    <a:pt x="24122" y="64309"/>
                    <a:pt x="28809" y="65689"/>
                    <a:pt x="31014" y="60169"/>
                  </a:cubicBezTo>
                  <a:lnTo>
                    <a:pt x="34185" y="59341"/>
                  </a:lnTo>
                  <a:cubicBezTo>
                    <a:pt x="34185" y="59341"/>
                    <a:pt x="42455" y="59755"/>
                    <a:pt x="43971" y="56167"/>
                  </a:cubicBezTo>
                  <a:cubicBezTo>
                    <a:pt x="45488" y="52579"/>
                    <a:pt x="48245" y="46507"/>
                    <a:pt x="47831" y="43609"/>
                  </a:cubicBezTo>
                  <a:cubicBezTo>
                    <a:pt x="47417" y="40711"/>
                    <a:pt x="45488" y="31188"/>
                    <a:pt x="45488" y="31188"/>
                  </a:cubicBezTo>
                  <a:lnTo>
                    <a:pt x="44247" y="27048"/>
                  </a:lnTo>
                  <a:lnTo>
                    <a:pt x="45901" y="25668"/>
                  </a:lnTo>
                  <a:lnTo>
                    <a:pt x="45350" y="24840"/>
                  </a:lnTo>
                  <a:lnTo>
                    <a:pt x="40663" y="26358"/>
                  </a:lnTo>
                  <a:lnTo>
                    <a:pt x="40663" y="22218"/>
                  </a:lnTo>
                  <a:lnTo>
                    <a:pt x="38182" y="19596"/>
                  </a:lnTo>
                  <a:lnTo>
                    <a:pt x="36252" y="20010"/>
                  </a:lnTo>
                  <a:cubicBezTo>
                    <a:pt x="36252" y="20976"/>
                    <a:pt x="36390" y="22356"/>
                    <a:pt x="35563" y="23460"/>
                  </a:cubicBezTo>
                  <a:cubicBezTo>
                    <a:pt x="34736" y="24426"/>
                    <a:pt x="33496" y="24840"/>
                    <a:pt x="31704" y="24702"/>
                  </a:cubicBezTo>
                  <a:cubicBezTo>
                    <a:pt x="26052" y="24288"/>
                    <a:pt x="24398" y="18354"/>
                    <a:pt x="24398" y="18078"/>
                  </a:cubicBezTo>
                  <a:lnTo>
                    <a:pt x="24398" y="17388"/>
                  </a:lnTo>
                  <a:cubicBezTo>
                    <a:pt x="24398" y="17388"/>
                    <a:pt x="28533" y="15594"/>
                    <a:pt x="28533" y="15594"/>
                  </a:cubicBezTo>
                  <a:lnTo>
                    <a:pt x="25914" y="12282"/>
                  </a:lnTo>
                  <a:lnTo>
                    <a:pt x="31290" y="10488"/>
                  </a:lnTo>
                  <a:lnTo>
                    <a:pt x="32944" y="7590"/>
                  </a:lnTo>
                  <a:lnTo>
                    <a:pt x="36114" y="3312"/>
                  </a:lnTo>
                  <a:lnTo>
                    <a:pt x="36390" y="2760"/>
                  </a:lnTo>
                  <a:lnTo>
                    <a:pt x="34598" y="0"/>
                  </a:lnTo>
                  <a:lnTo>
                    <a:pt x="31841" y="3174"/>
                  </a:lnTo>
                  <a:lnTo>
                    <a:pt x="31841" y="8142"/>
                  </a:lnTo>
                  <a:lnTo>
                    <a:pt x="29636" y="3036"/>
                  </a:lnTo>
                  <a:cubicBezTo>
                    <a:pt x="29636" y="3036"/>
                    <a:pt x="21641" y="4002"/>
                    <a:pt x="21365" y="10074"/>
                  </a:cubicBezTo>
                  <a:lnTo>
                    <a:pt x="17782" y="13662"/>
                  </a:lnTo>
                  <a:lnTo>
                    <a:pt x="23709" y="13662"/>
                  </a:lnTo>
                  <a:lnTo>
                    <a:pt x="23709" y="15732"/>
                  </a:lnTo>
                  <a:cubicBezTo>
                    <a:pt x="23709" y="15732"/>
                    <a:pt x="19987" y="17388"/>
                    <a:pt x="19849" y="20010"/>
                  </a:cubicBezTo>
                  <a:cubicBezTo>
                    <a:pt x="19849" y="20010"/>
                    <a:pt x="15300" y="19596"/>
                    <a:pt x="14749" y="21942"/>
                  </a:cubicBezTo>
                  <a:cubicBezTo>
                    <a:pt x="14749" y="21942"/>
                    <a:pt x="12957" y="19320"/>
                    <a:pt x="8684" y="20148"/>
                  </a:cubicBezTo>
                  <a:cubicBezTo>
                    <a:pt x="4411" y="20976"/>
                    <a:pt x="4549" y="22494"/>
                    <a:pt x="6065" y="24012"/>
                  </a:cubicBezTo>
                  <a:cubicBezTo>
                    <a:pt x="6065" y="24012"/>
                    <a:pt x="6203" y="26772"/>
                    <a:pt x="3170" y="25254"/>
                  </a:cubicBezTo>
                  <a:lnTo>
                    <a:pt x="3170" y="27462"/>
                  </a:lnTo>
                  <a:cubicBezTo>
                    <a:pt x="3170" y="27462"/>
                    <a:pt x="6892" y="28842"/>
                    <a:pt x="8684" y="28428"/>
                  </a:cubicBezTo>
                  <a:lnTo>
                    <a:pt x="8684" y="30360"/>
                  </a:lnTo>
                  <a:cubicBezTo>
                    <a:pt x="8684" y="30360"/>
                    <a:pt x="5514" y="28842"/>
                    <a:pt x="5789" y="32982"/>
                  </a:cubicBezTo>
                  <a:cubicBezTo>
                    <a:pt x="5789" y="32982"/>
                    <a:pt x="827" y="32982"/>
                    <a:pt x="3170" y="35743"/>
                  </a:cubicBezTo>
                  <a:cubicBezTo>
                    <a:pt x="5514" y="38503"/>
                    <a:pt x="9787" y="42091"/>
                    <a:pt x="9787" y="42091"/>
                  </a:cubicBezTo>
                  <a:lnTo>
                    <a:pt x="10338" y="43333"/>
                  </a:lnTo>
                  <a:lnTo>
                    <a:pt x="10890" y="46507"/>
                  </a:lnTo>
                  <a:lnTo>
                    <a:pt x="7168" y="50785"/>
                  </a:lnTo>
                  <a:lnTo>
                    <a:pt x="10338" y="49405"/>
                  </a:lnTo>
                  <a:lnTo>
                    <a:pt x="10338" y="50785"/>
                  </a:lnTo>
                  <a:lnTo>
                    <a:pt x="7030" y="53131"/>
                  </a:lnTo>
                  <a:lnTo>
                    <a:pt x="4825" y="54097"/>
                  </a:lnTo>
                  <a:lnTo>
                    <a:pt x="7168" y="56995"/>
                  </a:lnTo>
                  <a:lnTo>
                    <a:pt x="1516" y="56995"/>
                  </a:lnTo>
                  <a:lnTo>
                    <a:pt x="0" y="59617"/>
                  </a:lnTo>
                  <a:lnTo>
                    <a:pt x="6479" y="59617"/>
                  </a:lnTo>
                  <a:lnTo>
                    <a:pt x="2757" y="62377"/>
                  </a:lnTo>
                  <a:lnTo>
                    <a:pt x="0" y="63895"/>
                  </a:lnTo>
                  <a:lnTo>
                    <a:pt x="0" y="65137"/>
                  </a:lnTo>
                  <a:lnTo>
                    <a:pt x="6616" y="65137"/>
                  </a:lnTo>
                  <a:lnTo>
                    <a:pt x="5238" y="6789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8" name="Freeform 640">
              <a:extLst>
                <a:ext uri="{FF2B5EF4-FFF2-40B4-BE49-F238E27FC236}">
                  <a16:creationId xmlns:a16="http://schemas.microsoft.com/office/drawing/2014/main" id="{2063E877-CC03-88FB-686E-751BB2B566E7}"/>
                </a:ext>
              </a:extLst>
            </p:cNvPr>
            <p:cNvSpPr/>
            <p:nvPr/>
          </p:nvSpPr>
          <p:spPr>
            <a:xfrm>
              <a:off x="3839510" y="3714786"/>
              <a:ext cx="1654" cy="2070"/>
            </a:xfrm>
            <a:custGeom>
              <a:avLst/>
              <a:gdLst>
                <a:gd name="connsiteX0" fmla="*/ 0 w 1654"/>
                <a:gd name="connsiteY0" fmla="*/ 0 h 2070"/>
                <a:gd name="connsiteX1" fmla="*/ 1654 w 1654"/>
                <a:gd name="connsiteY1" fmla="*/ 0 h 2070"/>
                <a:gd name="connsiteX2" fmla="*/ 1654 w 1654"/>
                <a:gd name="connsiteY2" fmla="*/ 2070 h 2070"/>
                <a:gd name="connsiteX3" fmla="*/ 0 w 1654"/>
                <a:gd name="connsiteY3" fmla="*/ 2070 h 2070"/>
              </a:gdLst>
              <a:ahLst/>
              <a:cxnLst>
                <a:cxn ang="0">
                  <a:pos x="connsiteX0" y="connsiteY0"/>
                </a:cxn>
                <a:cxn ang="0">
                  <a:pos x="connsiteX1" y="connsiteY1"/>
                </a:cxn>
                <a:cxn ang="0">
                  <a:pos x="connsiteX2" y="connsiteY2"/>
                </a:cxn>
                <a:cxn ang="0">
                  <a:pos x="connsiteX3" y="connsiteY3"/>
                </a:cxn>
              </a:cxnLst>
              <a:rect l="l" t="t" r="r" b="b"/>
              <a:pathLst>
                <a:path w="1654" h="2070">
                  <a:moveTo>
                    <a:pt x="0" y="0"/>
                  </a:moveTo>
                  <a:lnTo>
                    <a:pt x="1654" y="0"/>
                  </a:lnTo>
                  <a:lnTo>
                    <a:pt x="1654" y="2070"/>
                  </a:lnTo>
                  <a:lnTo>
                    <a:pt x="0"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39" name="Freeform 641">
              <a:extLst>
                <a:ext uri="{FF2B5EF4-FFF2-40B4-BE49-F238E27FC236}">
                  <a16:creationId xmlns:a16="http://schemas.microsoft.com/office/drawing/2014/main" id="{4D254188-7BE5-08DA-E079-B08B0BB65490}"/>
                </a:ext>
              </a:extLst>
            </p:cNvPr>
            <p:cNvSpPr/>
            <p:nvPr/>
          </p:nvSpPr>
          <p:spPr>
            <a:xfrm>
              <a:off x="3840337" y="3723480"/>
              <a:ext cx="4824" cy="5519"/>
            </a:xfrm>
            <a:custGeom>
              <a:avLst/>
              <a:gdLst>
                <a:gd name="connsiteX0" fmla="*/ 0 w 4824"/>
                <a:gd name="connsiteY0" fmla="*/ 1656 h 5519"/>
                <a:gd name="connsiteX1" fmla="*/ 0 w 4824"/>
                <a:gd name="connsiteY1" fmla="*/ 4416 h 5519"/>
                <a:gd name="connsiteX2" fmla="*/ 2757 w 4824"/>
                <a:gd name="connsiteY2" fmla="*/ 5520 h 5519"/>
                <a:gd name="connsiteX3" fmla="*/ 2757 w 4824"/>
                <a:gd name="connsiteY3" fmla="*/ 3036 h 5519"/>
                <a:gd name="connsiteX4" fmla="*/ 4824 w 4824"/>
                <a:gd name="connsiteY4" fmla="*/ 1656 h 5519"/>
                <a:gd name="connsiteX5" fmla="*/ 4273 w 4824"/>
                <a:gd name="connsiteY5" fmla="*/ 0 h 5519"/>
                <a:gd name="connsiteX6" fmla="*/ 0 w 4824"/>
                <a:gd name="connsiteY6" fmla="*/ 1656 h 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4" h="5519">
                  <a:moveTo>
                    <a:pt x="0" y="1656"/>
                  </a:moveTo>
                  <a:lnTo>
                    <a:pt x="0" y="4416"/>
                  </a:lnTo>
                  <a:lnTo>
                    <a:pt x="2757" y="5520"/>
                  </a:lnTo>
                  <a:lnTo>
                    <a:pt x="2757" y="3036"/>
                  </a:lnTo>
                  <a:lnTo>
                    <a:pt x="4824" y="1656"/>
                  </a:lnTo>
                  <a:lnTo>
                    <a:pt x="4273" y="0"/>
                  </a:lnTo>
                  <a:lnTo>
                    <a:pt x="0" y="16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0" name="Freeform 642">
              <a:extLst>
                <a:ext uri="{FF2B5EF4-FFF2-40B4-BE49-F238E27FC236}">
                  <a16:creationId xmlns:a16="http://schemas.microsoft.com/office/drawing/2014/main" id="{EBD73F43-EE72-84EC-AFDE-435574CEF620}"/>
                </a:ext>
              </a:extLst>
            </p:cNvPr>
            <p:cNvSpPr/>
            <p:nvPr/>
          </p:nvSpPr>
          <p:spPr>
            <a:xfrm>
              <a:off x="3843921" y="3731760"/>
              <a:ext cx="2343" cy="4968"/>
            </a:xfrm>
            <a:custGeom>
              <a:avLst/>
              <a:gdLst>
                <a:gd name="connsiteX0" fmla="*/ 0 w 2343"/>
                <a:gd name="connsiteY0" fmla="*/ 3864 h 4968"/>
                <a:gd name="connsiteX1" fmla="*/ 2343 w 2343"/>
                <a:gd name="connsiteY1" fmla="*/ 4968 h 4968"/>
                <a:gd name="connsiteX2" fmla="*/ 2343 w 2343"/>
                <a:gd name="connsiteY2" fmla="*/ 1380 h 4968"/>
                <a:gd name="connsiteX3" fmla="*/ 0 w 2343"/>
                <a:gd name="connsiteY3" fmla="*/ 0 h 4968"/>
                <a:gd name="connsiteX4" fmla="*/ 0 w 2343"/>
                <a:gd name="connsiteY4" fmla="*/ 3864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4968">
                  <a:moveTo>
                    <a:pt x="0" y="3864"/>
                  </a:moveTo>
                  <a:lnTo>
                    <a:pt x="2343" y="4968"/>
                  </a:lnTo>
                  <a:lnTo>
                    <a:pt x="2343" y="1380"/>
                  </a:lnTo>
                  <a:lnTo>
                    <a:pt x="0" y="0"/>
                  </a:lnTo>
                  <a:lnTo>
                    <a:pt x="0" y="386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1" name="Freeform 643">
              <a:extLst>
                <a:ext uri="{FF2B5EF4-FFF2-40B4-BE49-F238E27FC236}">
                  <a16:creationId xmlns:a16="http://schemas.microsoft.com/office/drawing/2014/main" id="{6B635E75-8CDF-BF1D-45AC-5736D18238B6}"/>
                </a:ext>
              </a:extLst>
            </p:cNvPr>
            <p:cNvSpPr/>
            <p:nvPr/>
          </p:nvSpPr>
          <p:spPr>
            <a:xfrm>
              <a:off x="3847122" y="3740730"/>
              <a:ext cx="4380" cy="3864"/>
            </a:xfrm>
            <a:custGeom>
              <a:avLst/>
              <a:gdLst>
                <a:gd name="connsiteX0" fmla="*/ 2175 w 4380"/>
                <a:gd name="connsiteY0" fmla="*/ 966 h 3864"/>
                <a:gd name="connsiteX1" fmla="*/ 245 w 4380"/>
                <a:gd name="connsiteY1" fmla="*/ 0 h 3864"/>
                <a:gd name="connsiteX2" fmla="*/ 245 w 4380"/>
                <a:gd name="connsiteY2" fmla="*/ 2346 h 3864"/>
                <a:gd name="connsiteX3" fmla="*/ 2175 w 4380"/>
                <a:gd name="connsiteY3" fmla="*/ 3864 h 3864"/>
                <a:gd name="connsiteX4" fmla="*/ 4380 w 4380"/>
                <a:gd name="connsiteY4" fmla="*/ 3864 h 3864"/>
                <a:gd name="connsiteX5" fmla="*/ 2175 w 4380"/>
                <a:gd name="connsiteY5" fmla="*/ 828 h 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0" h="3864">
                  <a:moveTo>
                    <a:pt x="2175" y="966"/>
                  </a:moveTo>
                  <a:lnTo>
                    <a:pt x="245" y="0"/>
                  </a:lnTo>
                  <a:cubicBezTo>
                    <a:pt x="245" y="0"/>
                    <a:pt x="-306" y="2070"/>
                    <a:pt x="245" y="2346"/>
                  </a:cubicBezTo>
                  <a:cubicBezTo>
                    <a:pt x="796" y="2622"/>
                    <a:pt x="2175" y="3864"/>
                    <a:pt x="2175" y="3864"/>
                  </a:cubicBezTo>
                  <a:lnTo>
                    <a:pt x="4380" y="3864"/>
                  </a:lnTo>
                  <a:lnTo>
                    <a:pt x="2175" y="8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2" name="Freeform 644">
              <a:extLst>
                <a:ext uri="{FF2B5EF4-FFF2-40B4-BE49-F238E27FC236}">
                  <a16:creationId xmlns:a16="http://schemas.microsoft.com/office/drawing/2014/main" id="{73F8E377-0530-F144-BE12-CCCD6CAEBB7B}"/>
                </a:ext>
              </a:extLst>
            </p:cNvPr>
            <p:cNvSpPr/>
            <p:nvPr/>
          </p:nvSpPr>
          <p:spPr>
            <a:xfrm>
              <a:off x="3847505" y="3749562"/>
              <a:ext cx="2618" cy="3173"/>
            </a:xfrm>
            <a:custGeom>
              <a:avLst/>
              <a:gdLst>
                <a:gd name="connsiteX0" fmla="*/ 2619 w 2618"/>
                <a:gd name="connsiteY0" fmla="*/ 0 h 3173"/>
                <a:gd name="connsiteX1" fmla="*/ 1378 w 2618"/>
                <a:gd name="connsiteY1" fmla="*/ 552 h 3173"/>
                <a:gd name="connsiteX2" fmla="*/ 0 w 2618"/>
                <a:gd name="connsiteY2" fmla="*/ 1518 h 3173"/>
                <a:gd name="connsiteX3" fmla="*/ 2619 w 2618"/>
                <a:gd name="connsiteY3" fmla="*/ 3174 h 3173"/>
                <a:gd name="connsiteX4" fmla="*/ 2619 w 2618"/>
                <a:gd name="connsiteY4" fmla="*/ 0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 h="3173">
                  <a:moveTo>
                    <a:pt x="2619" y="0"/>
                  </a:moveTo>
                  <a:lnTo>
                    <a:pt x="1378" y="552"/>
                  </a:lnTo>
                  <a:lnTo>
                    <a:pt x="0" y="1518"/>
                  </a:lnTo>
                  <a:lnTo>
                    <a:pt x="2619" y="3174"/>
                  </a:lnTo>
                  <a:lnTo>
                    <a:pt x="261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3" name="Freeform 645">
              <a:extLst>
                <a:ext uri="{FF2B5EF4-FFF2-40B4-BE49-F238E27FC236}">
                  <a16:creationId xmlns:a16="http://schemas.microsoft.com/office/drawing/2014/main" id="{DCF0BD6B-10D1-FE06-C8ED-8F21797AE798}"/>
                </a:ext>
              </a:extLst>
            </p:cNvPr>
            <p:cNvSpPr/>
            <p:nvPr/>
          </p:nvSpPr>
          <p:spPr>
            <a:xfrm>
              <a:off x="3846264" y="3757290"/>
              <a:ext cx="1424" cy="3174"/>
            </a:xfrm>
            <a:custGeom>
              <a:avLst/>
              <a:gdLst>
                <a:gd name="connsiteX0" fmla="*/ 0 w 1424"/>
                <a:gd name="connsiteY0" fmla="*/ 1656 h 3174"/>
                <a:gd name="connsiteX1" fmla="*/ 0 w 1424"/>
                <a:gd name="connsiteY1" fmla="*/ 3174 h 3174"/>
                <a:gd name="connsiteX2" fmla="*/ 1241 w 1424"/>
                <a:gd name="connsiteY2" fmla="*/ 1932 h 3174"/>
                <a:gd name="connsiteX3" fmla="*/ 1241 w 1424"/>
                <a:gd name="connsiteY3" fmla="*/ 0 h 3174"/>
                <a:gd name="connsiteX4" fmla="*/ 0 w 1424"/>
                <a:gd name="connsiteY4" fmla="*/ 0 h 3174"/>
                <a:gd name="connsiteX5" fmla="*/ 0 w 1424"/>
                <a:gd name="connsiteY5" fmla="*/ 1518 h 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4" h="3174">
                  <a:moveTo>
                    <a:pt x="0" y="1656"/>
                  </a:moveTo>
                  <a:lnTo>
                    <a:pt x="0" y="3174"/>
                  </a:lnTo>
                  <a:lnTo>
                    <a:pt x="1241" y="1932"/>
                  </a:lnTo>
                  <a:cubicBezTo>
                    <a:pt x="1241" y="1932"/>
                    <a:pt x="1654" y="690"/>
                    <a:pt x="1241" y="0"/>
                  </a:cubicBezTo>
                  <a:lnTo>
                    <a:pt x="0" y="0"/>
                  </a:lnTo>
                  <a:lnTo>
                    <a:pt x="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4" name="Freeform 646">
              <a:extLst>
                <a:ext uri="{FF2B5EF4-FFF2-40B4-BE49-F238E27FC236}">
                  <a16:creationId xmlns:a16="http://schemas.microsoft.com/office/drawing/2014/main" id="{95265385-DED8-D72A-7152-C4DFDF06E3F8}"/>
                </a:ext>
              </a:extLst>
            </p:cNvPr>
            <p:cNvSpPr/>
            <p:nvPr/>
          </p:nvSpPr>
          <p:spPr>
            <a:xfrm>
              <a:off x="3839786" y="3769434"/>
              <a:ext cx="3032" cy="2898"/>
            </a:xfrm>
            <a:custGeom>
              <a:avLst/>
              <a:gdLst>
                <a:gd name="connsiteX0" fmla="*/ 3033 w 3032"/>
                <a:gd name="connsiteY0" fmla="*/ 1380 h 2898"/>
                <a:gd name="connsiteX1" fmla="*/ 3033 w 3032"/>
                <a:gd name="connsiteY1" fmla="*/ 0 h 2898"/>
                <a:gd name="connsiteX2" fmla="*/ 0 w 3032"/>
                <a:gd name="connsiteY2" fmla="*/ 0 h 2898"/>
                <a:gd name="connsiteX3" fmla="*/ 551 w 3032"/>
                <a:gd name="connsiteY3" fmla="*/ 2898 h 2898"/>
                <a:gd name="connsiteX4" fmla="*/ 3033 w 3032"/>
                <a:gd name="connsiteY4" fmla="*/ 1380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2898">
                  <a:moveTo>
                    <a:pt x="3033" y="1380"/>
                  </a:moveTo>
                  <a:lnTo>
                    <a:pt x="3033" y="0"/>
                  </a:lnTo>
                  <a:lnTo>
                    <a:pt x="0" y="0"/>
                  </a:lnTo>
                  <a:lnTo>
                    <a:pt x="551" y="2898"/>
                  </a:lnTo>
                  <a:lnTo>
                    <a:pt x="3033"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5" name="Freeform 647">
              <a:extLst>
                <a:ext uri="{FF2B5EF4-FFF2-40B4-BE49-F238E27FC236}">
                  <a16:creationId xmlns:a16="http://schemas.microsoft.com/office/drawing/2014/main" id="{F58D3001-C1E3-416A-709D-7478F9E57F89}"/>
                </a:ext>
              </a:extLst>
            </p:cNvPr>
            <p:cNvSpPr/>
            <p:nvPr/>
          </p:nvSpPr>
          <p:spPr>
            <a:xfrm>
              <a:off x="3812769" y="3780889"/>
              <a:ext cx="6202" cy="4278"/>
            </a:xfrm>
            <a:custGeom>
              <a:avLst/>
              <a:gdLst>
                <a:gd name="connsiteX0" fmla="*/ 0 w 6202"/>
                <a:gd name="connsiteY0" fmla="*/ 1656 h 4278"/>
                <a:gd name="connsiteX1" fmla="*/ 0 w 6202"/>
                <a:gd name="connsiteY1" fmla="*/ 3450 h 4278"/>
                <a:gd name="connsiteX2" fmla="*/ 1516 w 6202"/>
                <a:gd name="connsiteY2" fmla="*/ 3450 h 4278"/>
                <a:gd name="connsiteX3" fmla="*/ 3860 w 6202"/>
                <a:gd name="connsiteY3" fmla="*/ 4278 h 4278"/>
                <a:gd name="connsiteX4" fmla="*/ 6203 w 6202"/>
                <a:gd name="connsiteY4" fmla="*/ 2760 h 4278"/>
                <a:gd name="connsiteX5" fmla="*/ 6203 w 6202"/>
                <a:gd name="connsiteY5" fmla="*/ 0 h 4278"/>
                <a:gd name="connsiteX6" fmla="*/ 3170 w 6202"/>
                <a:gd name="connsiteY6" fmla="*/ 1794 h 4278"/>
                <a:gd name="connsiteX7" fmla="*/ 0 w 6202"/>
                <a:gd name="connsiteY7" fmla="*/ 1656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2" h="4278">
                  <a:moveTo>
                    <a:pt x="0" y="1656"/>
                  </a:moveTo>
                  <a:lnTo>
                    <a:pt x="0" y="3450"/>
                  </a:lnTo>
                  <a:lnTo>
                    <a:pt x="1516" y="3450"/>
                  </a:lnTo>
                  <a:lnTo>
                    <a:pt x="3860" y="4278"/>
                  </a:lnTo>
                  <a:lnTo>
                    <a:pt x="6203" y="2760"/>
                  </a:lnTo>
                  <a:lnTo>
                    <a:pt x="6203" y="0"/>
                  </a:lnTo>
                  <a:lnTo>
                    <a:pt x="3170" y="1794"/>
                  </a:lnTo>
                  <a:lnTo>
                    <a:pt x="0" y="16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6" name="Freeform 648">
              <a:extLst>
                <a:ext uri="{FF2B5EF4-FFF2-40B4-BE49-F238E27FC236}">
                  <a16:creationId xmlns:a16="http://schemas.microsoft.com/office/drawing/2014/main" id="{32791F1A-0EB8-B390-39B8-821EF0084494}"/>
                </a:ext>
              </a:extLst>
            </p:cNvPr>
            <p:cNvSpPr/>
            <p:nvPr/>
          </p:nvSpPr>
          <p:spPr>
            <a:xfrm>
              <a:off x="3863356" y="3757428"/>
              <a:ext cx="3308" cy="3036"/>
            </a:xfrm>
            <a:custGeom>
              <a:avLst/>
              <a:gdLst>
                <a:gd name="connsiteX0" fmla="*/ 1378 w 3308"/>
                <a:gd name="connsiteY0" fmla="*/ 3036 h 3036"/>
                <a:gd name="connsiteX1" fmla="*/ 3308 w 3308"/>
                <a:gd name="connsiteY1" fmla="*/ 1518 h 3036"/>
                <a:gd name="connsiteX2" fmla="*/ 0 w 3308"/>
                <a:gd name="connsiteY2" fmla="*/ 0 h 3036"/>
                <a:gd name="connsiteX3" fmla="*/ 551 w 3308"/>
                <a:gd name="connsiteY3" fmla="*/ 2208 h 3036"/>
                <a:gd name="connsiteX4" fmla="*/ 1378 w 3308"/>
                <a:gd name="connsiteY4" fmla="*/ 3036 h 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036">
                  <a:moveTo>
                    <a:pt x="1378" y="3036"/>
                  </a:moveTo>
                  <a:lnTo>
                    <a:pt x="3308" y="1518"/>
                  </a:lnTo>
                  <a:lnTo>
                    <a:pt x="0" y="0"/>
                  </a:lnTo>
                  <a:lnTo>
                    <a:pt x="551" y="2208"/>
                  </a:lnTo>
                  <a:lnTo>
                    <a:pt x="1378" y="30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7" name="Freeform 649">
              <a:extLst>
                <a:ext uri="{FF2B5EF4-FFF2-40B4-BE49-F238E27FC236}">
                  <a16:creationId xmlns:a16="http://schemas.microsoft.com/office/drawing/2014/main" id="{06CB3C45-6301-F54E-A0D6-065C701F2089}"/>
                </a:ext>
              </a:extLst>
            </p:cNvPr>
            <p:cNvSpPr/>
            <p:nvPr/>
          </p:nvSpPr>
          <p:spPr>
            <a:xfrm>
              <a:off x="3717631" y="2127627"/>
              <a:ext cx="663074" cy="966978"/>
            </a:xfrm>
            <a:custGeom>
              <a:avLst/>
              <a:gdLst>
                <a:gd name="connsiteX0" fmla="*/ 526719 w 663074"/>
                <a:gd name="connsiteY0" fmla="*/ 722715 h 966978"/>
                <a:gd name="connsiteX1" fmla="*/ 525478 w 663074"/>
                <a:gd name="connsiteY1" fmla="*/ 720783 h 966978"/>
                <a:gd name="connsiteX2" fmla="*/ 527684 w 663074"/>
                <a:gd name="connsiteY2" fmla="*/ 720783 h 966978"/>
                <a:gd name="connsiteX3" fmla="*/ 529476 w 663074"/>
                <a:gd name="connsiteY3" fmla="*/ 723405 h 966978"/>
                <a:gd name="connsiteX4" fmla="*/ 531681 w 663074"/>
                <a:gd name="connsiteY4" fmla="*/ 721887 h 966978"/>
                <a:gd name="connsiteX5" fmla="*/ 531681 w 663074"/>
                <a:gd name="connsiteY5" fmla="*/ 719541 h 966978"/>
                <a:gd name="connsiteX6" fmla="*/ 530441 w 663074"/>
                <a:gd name="connsiteY6" fmla="*/ 716367 h 966978"/>
                <a:gd name="connsiteX7" fmla="*/ 533060 w 663074"/>
                <a:gd name="connsiteY7" fmla="*/ 717885 h 966978"/>
                <a:gd name="connsiteX8" fmla="*/ 536368 w 663074"/>
                <a:gd name="connsiteY8" fmla="*/ 717885 h 966978"/>
                <a:gd name="connsiteX9" fmla="*/ 536368 w 663074"/>
                <a:gd name="connsiteY9" fmla="*/ 715539 h 966978"/>
                <a:gd name="connsiteX10" fmla="*/ 534576 w 663074"/>
                <a:gd name="connsiteY10" fmla="*/ 714573 h 966978"/>
                <a:gd name="connsiteX11" fmla="*/ 536368 w 663074"/>
                <a:gd name="connsiteY11" fmla="*/ 712779 h 966978"/>
                <a:gd name="connsiteX12" fmla="*/ 537884 w 663074"/>
                <a:gd name="connsiteY12" fmla="*/ 715401 h 966978"/>
                <a:gd name="connsiteX13" fmla="*/ 539262 w 663074"/>
                <a:gd name="connsiteY13" fmla="*/ 713055 h 966978"/>
                <a:gd name="connsiteX14" fmla="*/ 537471 w 663074"/>
                <a:gd name="connsiteY14" fmla="*/ 711537 h 966978"/>
                <a:gd name="connsiteX15" fmla="*/ 538987 w 663074"/>
                <a:gd name="connsiteY15" fmla="*/ 710571 h 966978"/>
                <a:gd name="connsiteX16" fmla="*/ 539814 w 663074"/>
                <a:gd name="connsiteY16" fmla="*/ 712089 h 966978"/>
                <a:gd name="connsiteX17" fmla="*/ 541606 w 663074"/>
                <a:gd name="connsiteY17" fmla="*/ 710847 h 966978"/>
                <a:gd name="connsiteX18" fmla="*/ 542984 w 663074"/>
                <a:gd name="connsiteY18" fmla="*/ 709053 h 966978"/>
                <a:gd name="connsiteX19" fmla="*/ 544500 w 663074"/>
                <a:gd name="connsiteY19" fmla="*/ 707673 h 966978"/>
                <a:gd name="connsiteX20" fmla="*/ 546844 w 663074"/>
                <a:gd name="connsiteY20" fmla="*/ 707121 h 966978"/>
                <a:gd name="connsiteX21" fmla="*/ 547671 w 663074"/>
                <a:gd name="connsiteY21" fmla="*/ 705327 h 966978"/>
                <a:gd name="connsiteX22" fmla="*/ 547257 w 663074"/>
                <a:gd name="connsiteY22" fmla="*/ 702429 h 966978"/>
                <a:gd name="connsiteX23" fmla="*/ 542157 w 663074"/>
                <a:gd name="connsiteY23" fmla="*/ 704223 h 966978"/>
                <a:gd name="connsiteX24" fmla="*/ 528373 w 663074"/>
                <a:gd name="connsiteY24" fmla="*/ 704085 h 966978"/>
                <a:gd name="connsiteX25" fmla="*/ 522859 w 663074"/>
                <a:gd name="connsiteY25" fmla="*/ 700497 h 966978"/>
                <a:gd name="connsiteX26" fmla="*/ 518173 w 663074"/>
                <a:gd name="connsiteY26" fmla="*/ 699531 h 966978"/>
                <a:gd name="connsiteX27" fmla="*/ 516932 w 663074"/>
                <a:gd name="connsiteY27" fmla="*/ 696771 h 966978"/>
                <a:gd name="connsiteX28" fmla="*/ 515554 w 663074"/>
                <a:gd name="connsiteY28" fmla="*/ 698013 h 966978"/>
                <a:gd name="connsiteX29" fmla="*/ 514175 w 663074"/>
                <a:gd name="connsiteY29" fmla="*/ 699807 h 966978"/>
                <a:gd name="connsiteX30" fmla="*/ 512797 w 663074"/>
                <a:gd name="connsiteY30" fmla="*/ 698565 h 966978"/>
                <a:gd name="connsiteX31" fmla="*/ 514313 w 663074"/>
                <a:gd name="connsiteY31" fmla="*/ 694839 h 966978"/>
                <a:gd name="connsiteX32" fmla="*/ 511143 w 663074"/>
                <a:gd name="connsiteY32" fmla="*/ 695805 h 966978"/>
                <a:gd name="connsiteX33" fmla="*/ 502872 w 663074"/>
                <a:gd name="connsiteY33" fmla="*/ 700773 h 966978"/>
                <a:gd name="connsiteX34" fmla="*/ 499702 w 663074"/>
                <a:gd name="connsiteY34" fmla="*/ 700773 h 966978"/>
                <a:gd name="connsiteX35" fmla="*/ 496532 w 663074"/>
                <a:gd name="connsiteY35" fmla="*/ 700221 h 966978"/>
                <a:gd name="connsiteX36" fmla="*/ 492948 w 663074"/>
                <a:gd name="connsiteY36" fmla="*/ 703119 h 966978"/>
                <a:gd name="connsiteX37" fmla="*/ 491156 w 663074"/>
                <a:gd name="connsiteY37" fmla="*/ 708777 h 966978"/>
                <a:gd name="connsiteX38" fmla="*/ 489226 w 663074"/>
                <a:gd name="connsiteY38" fmla="*/ 708777 h 966978"/>
                <a:gd name="connsiteX39" fmla="*/ 489088 w 663074"/>
                <a:gd name="connsiteY39" fmla="*/ 706431 h 966978"/>
                <a:gd name="connsiteX40" fmla="*/ 485504 w 663074"/>
                <a:gd name="connsiteY40" fmla="*/ 707397 h 966978"/>
                <a:gd name="connsiteX41" fmla="*/ 482610 w 663074"/>
                <a:gd name="connsiteY41" fmla="*/ 705879 h 966978"/>
                <a:gd name="connsiteX42" fmla="*/ 478750 w 663074"/>
                <a:gd name="connsiteY42" fmla="*/ 705465 h 966978"/>
                <a:gd name="connsiteX43" fmla="*/ 482058 w 663074"/>
                <a:gd name="connsiteY43" fmla="*/ 703671 h 966978"/>
                <a:gd name="connsiteX44" fmla="*/ 486193 w 663074"/>
                <a:gd name="connsiteY44" fmla="*/ 704223 h 966978"/>
                <a:gd name="connsiteX45" fmla="*/ 489502 w 663074"/>
                <a:gd name="connsiteY45" fmla="*/ 701049 h 966978"/>
                <a:gd name="connsiteX46" fmla="*/ 493775 w 663074"/>
                <a:gd name="connsiteY46" fmla="*/ 699117 h 966978"/>
                <a:gd name="connsiteX47" fmla="*/ 498461 w 663074"/>
                <a:gd name="connsiteY47" fmla="*/ 697875 h 966978"/>
                <a:gd name="connsiteX48" fmla="*/ 501632 w 663074"/>
                <a:gd name="connsiteY48" fmla="*/ 695667 h 966978"/>
                <a:gd name="connsiteX49" fmla="*/ 499840 w 663074"/>
                <a:gd name="connsiteY49" fmla="*/ 692907 h 966978"/>
                <a:gd name="connsiteX50" fmla="*/ 495980 w 663074"/>
                <a:gd name="connsiteY50" fmla="*/ 692907 h 966978"/>
                <a:gd name="connsiteX51" fmla="*/ 491845 w 663074"/>
                <a:gd name="connsiteY51" fmla="*/ 694149 h 966978"/>
                <a:gd name="connsiteX52" fmla="*/ 486745 w 663074"/>
                <a:gd name="connsiteY52" fmla="*/ 694701 h 966978"/>
                <a:gd name="connsiteX53" fmla="*/ 482610 w 663074"/>
                <a:gd name="connsiteY53" fmla="*/ 695667 h 966978"/>
                <a:gd name="connsiteX54" fmla="*/ 480404 w 663074"/>
                <a:gd name="connsiteY54" fmla="*/ 695667 h 966978"/>
                <a:gd name="connsiteX55" fmla="*/ 480404 w 663074"/>
                <a:gd name="connsiteY55" fmla="*/ 692355 h 966978"/>
                <a:gd name="connsiteX56" fmla="*/ 473788 w 663074"/>
                <a:gd name="connsiteY56" fmla="*/ 693321 h 966978"/>
                <a:gd name="connsiteX57" fmla="*/ 472547 w 663074"/>
                <a:gd name="connsiteY57" fmla="*/ 694839 h 966978"/>
                <a:gd name="connsiteX58" fmla="*/ 470617 w 663074"/>
                <a:gd name="connsiteY58" fmla="*/ 694839 h 966978"/>
                <a:gd name="connsiteX59" fmla="*/ 471031 w 663074"/>
                <a:gd name="connsiteY59" fmla="*/ 693045 h 966978"/>
                <a:gd name="connsiteX60" fmla="*/ 472823 w 663074"/>
                <a:gd name="connsiteY60" fmla="*/ 692079 h 966978"/>
                <a:gd name="connsiteX61" fmla="*/ 477785 w 663074"/>
                <a:gd name="connsiteY61" fmla="*/ 690837 h 966978"/>
                <a:gd name="connsiteX62" fmla="*/ 480680 w 663074"/>
                <a:gd name="connsiteY62" fmla="*/ 689871 h 966978"/>
                <a:gd name="connsiteX63" fmla="*/ 481645 w 663074"/>
                <a:gd name="connsiteY63" fmla="*/ 688353 h 966978"/>
                <a:gd name="connsiteX64" fmla="*/ 484264 w 663074"/>
                <a:gd name="connsiteY64" fmla="*/ 686973 h 966978"/>
                <a:gd name="connsiteX65" fmla="*/ 484264 w 663074"/>
                <a:gd name="connsiteY65" fmla="*/ 684627 h 966978"/>
                <a:gd name="connsiteX66" fmla="*/ 485091 w 663074"/>
                <a:gd name="connsiteY66" fmla="*/ 679935 h 966978"/>
                <a:gd name="connsiteX67" fmla="*/ 483299 w 663074"/>
                <a:gd name="connsiteY67" fmla="*/ 678003 h 966978"/>
                <a:gd name="connsiteX68" fmla="*/ 480128 w 663074"/>
                <a:gd name="connsiteY68" fmla="*/ 677451 h 966978"/>
                <a:gd name="connsiteX69" fmla="*/ 480128 w 663074"/>
                <a:gd name="connsiteY69" fmla="*/ 676485 h 966978"/>
                <a:gd name="connsiteX70" fmla="*/ 482747 w 663074"/>
                <a:gd name="connsiteY70" fmla="*/ 676485 h 966978"/>
                <a:gd name="connsiteX71" fmla="*/ 484677 w 663074"/>
                <a:gd name="connsiteY71" fmla="*/ 675657 h 966978"/>
                <a:gd name="connsiteX72" fmla="*/ 486056 w 663074"/>
                <a:gd name="connsiteY72" fmla="*/ 677175 h 966978"/>
                <a:gd name="connsiteX73" fmla="*/ 487985 w 663074"/>
                <a:gd name="connsiteY73" fmla="*/ 677175 h 966978"/>
                <a:gd name="connsiteX74" fmla="*/ 486607 w 663074"/>
                <a:gd name="connsiteY74" fmla="*/ 673035 h 966978"/>
                <a:gd name="connsiteX75" fmla="*/ 484815 w 663074"/>
                <a:gd name="connsiteY75" fmla="*/ 671241 h 966978"/>
                <a:gd name="connsiteX76" fmla="*/ 486607 w 663074"/>
                <a:gd name="connsiteY76" fmla="*/ 671241 h 966978"/>
                <a:gd name="connsiteX77" fmla="*/ 488813 w 663074"/>
                <a:gd name="connsiteY77" fmla="*/ 674139 h 966978"/>
                <a:gd name="connsiteX78" fmla="*/ 490191 w 663074"/>
                <a:gd name="connsiteY78" fmla="*/ 677037 h 966978"/>
                <a:gd name="connsiteX79" fmla="*/ 498875 w 663074"/>
                <a:gd name="connsiteY79" fmla="*/ 676485 h 966978"/>
                <a:gd name="connsiteX80" fmla="*/ 504389 w 663074"/>
                <a:gd name="connsiteY80" fmla="*/ 673725 h 966978"/>
                <a:gd name="connsiteX81" fmla="*/ 508662 w 663074"/>
                <a:gd name="connsiteY81" fmla="*/ 671103 h 966978"/>
                <a:gd name="connsiteX82" fmla="*/ 509902 w 663074"/>
                <a:gd name="connsiteY82" fmla="*/ 668895 h 966978"/>
                <a:gd name="connsiteX83" fmla="*/ 508662 w 663074"/>
                <a:gd name="connsiteY83" fmla="*/ 666963 h 966978"/>
                <a:gd name="connsiteX84" fmla="*/ 511832 w 663074"/>
                <a:gd name="connsiteY84" fmla="*/ 668343 h 966978"/>
                <a:gd name="connsiteX85" fmla="*/ 511832 w 663074"/>
                <a:gd name="connsiteY85" fmla="*/ 665582 h 966978"/>
                <a:gd name="connsiteX86" fmla="*/ 510454 w 663074"/>
                <a:gd name="connsiteY86" fmla="*/ 662684 h 966978"/>
                <a:gd name="connsiteX87" fmla="*/ 508662 w 663074"/>
                <a:gd name="connsiteY87" fmla="*/ 660062 h 966978"/>
                <a:gd name="connsiteX88" fmla="*/ 504113 w 663074"/>
                <a:gd name="connsiteY88" fmla="*/ 658682 h 966978"/>
                <a:gd name="connsiteX89" fmla="*/ 500529 w 663074"/>
                <a:gd name="connsiteY89" fmla="*/ 659096 h 966978"/>
                <a:gd name="connsiteX90" fmla="*/ 497221 w 663074"/>
                <a:gd name="connsiteY90" fmla="*/ 659096 h 966978"/>
                <a:gd name="connsiteX91" fmla="*/ 495429 w 663074"/>
                <a:gd name="connsiteY91" fmla="*/ 657578 h 966978"/>
                <a:gd name="connsiteX92" fmla="*/ 492672 w 663074"/>
                <a:gd name="connsiteY92" fmla="*/ 658820 h 966978"/>
                <a:gd name="connsiteX93" fmla="*/ 494050 w 663074"/>
                <a:gd name="connsiteY93" fmla="*/ 656474 h 966978"/>
                <a:gd name="connsiteX94" fmla="*/ 491294 w 663074"/>
                <a:gd name="connsiteY94" fmla="*/ 654956 h 966978"/>
                <a:gd name="connsiteX95" fmla="*/ 487158 w 663074"/>
                <a:gd name="connsiteY95" fmla="*/ 656198 h 966978"/>
                <a:gd name="connsiteX96" fmla="*/ 483850 w 663074"/>
                <a:gd name="connsiteY96" fmla="*/ 657440 h 966978"/>
                <a:gd name="connsiteX97" fmla="*/ 478612 w 663074"/>
                <a:gd name="connsiteY97" fmla="*/ 657026 h 966978"/>
                <a:gd name="connsiteX98" fmla="*/ 479439 w 663074"/>
                <a:gd name="connsiteY98" fmla="*/ 655784 h 966978"/>
                <a:gd name="connsiteX99" fmla="*/ 484953 w 663074"/>
                <a:gd name="connsiteY99" fmla="*/ 655784 h 966978"/>
                <a:gd name="connsiteX100" fmla="*/ 487296 w 663074"/>
                <a:gd name="connsiteY100" fmla="*/ 653990 h 966978"/>
                <a:gd name="connsiteX101" fmla="*/ 490604 w 663074"/>
                <a:gd name="connsiteY101" fmla="*/ 653990 h 966978"/>
                <a:gd name="connsiteX102" fmla="*/ 492121 w 663074"/>
                <a:gd name="connsiteY102" fmla="*/ 651782 h 966978"/>
                <a:gd name="connsiteX103" fmla="*/ 487848 w 663074"/>
                <a:gd name="connsiteY103" fmla="*/ 649160 h 966978"/>
                <a:gd name="connsiteX104" fmla="*/ 484677 w 663074"/>
                <a:gd name="connsiteY104" fmla="*/ 645572 h 966978"/>
                <a:gd name="connsiteX105" fmla="*/ 484677 w 663074"/>
                <a:gd name="connsiteY105" fmla="*/ 644330 h 966978"/>
                <a:gd name="connsiteX106" fmla="*/ 479026 w 663074"/>
                <a:gd name="connsiteY106" fmla="*/ 643502 h 966978"/>
                <a:gd name="connsiteX107" fmla="*/ 479026 w 663074"/>
                <a:gd name="connsiteY107" fmla="*/ 641294 h 966978"/>
                <a:gd name="connsiteX108" fmla="*/ 476820 w 663074"/>
                <a:gd name="connsiteY108" fmla="*/ 638672 h 966978"/>
                <a:gd name="connsiteX109" fmla="*/ 481783 w 663074"/>
                <a:gd name="connsiteY109" fmla="*/ 641294 h 966978"/>
                <a:gd name="connsiteX110" fmla="*/ 484953 w 663074"/>
                <a:gd name="connsiteY110" fmla="*/ 642536 h 966978"/>
                <a:gd name="connsiteX111" fmla="*/ 488123 w 663074"/>
                <a:gd name="connsiteY111" fmla="*/ 643088 h 966978"/>
                <a:gd name="connsiteX112" fmla="*/ 489364 w 663074"/>
                <a:gd name="connsiteY112" fmla="*/ 646676 h 966978"/>
                <a:gd name="connsiteX113" fmla="*/ 493499 w 663074"/>
                <a:gd name="connsiteY113" fmla="*/ 651644 h 966978"/>
                <a:gd name="connsiteX114" fmla="*/ 501218 w 663074"/>
                <a:gd name="connsiteY114" fmla="*/ 655922 h 966978"/>
                <a:gd name="connsiteX115" fmla="*/ 503562 w 663074"/>
                <a:gd name="connsiteY115" fmla="*/ 656750 h 966978"/>
                <a:gd name="connsiteX116" fmla="*/ 507697 w 663074"/>
                <a:gd name="connsiteY116" fmla="*/ 657302 h 966978"/>
                <a:gd name="connsiteX117" fmla="*/ 511005 w 663074"/>
                <a:gd name="connsiteY117" fmla="*/ 658682 h 966978"/>
                <a:gd name="connsiteX118" fmla="*/ 515692 w 663074"/>
                <a:gd name="connsiteY118" fmla="*/ 665582 h 966978"/>
                <a:gd name="connsiteX119" fmla="*/ 520654 w 663074"/>
                <a:gd name="connsiteY119" fmla="*/ 664340 h 966978"/>
                <a:gd name="connsiteX120" fmla="*/ 520654 w 663074"/>
                <a:gd name="connsiteY120" fmla="*/ 666963 h 966978"/>
                <a:gd name="connsiteX121" fmla="*/ 524238 w 663074"/>
                <a:gd name="connsiteY121" fmla="*/ 671655 h 966978"/>
                <a:gd name="connsiteX122" fmla="*/ 529476 w 663074"/>
                <a:gd name="connsiteY122" fmla="*/ 689181 h 966978"/>
                <a:gd name="connsiteX123" fmla="*/ 542433 w 663074"/>
                <a:gd name="connsiteY123" fmla="*/ 693735 h 966978"/>
                <a:gd name="connsiteX124" fmla="*/ 543398 w 663074"/>
                <a:gd name="connsiteY124" fmla="*/ 679935 h 966978"/>
                <a:gd name="connsiteX125" fmla="*/ 544638 w 663074"/>
                <a:gd name="connsiteY125" fmla="*/ 687801 h 966978"/>
                <a:gd name="connsiteX126" fmla="*/ 544638 w 663074"/>
                <a:gd name="connsiteY126" fmla="*/ 693459 h 966978"/>
                <a:gd name="connsiteX127" fmla="*/ 547395 w 663074"/>
                <a:gd name="connsiteY127" fmla="*/ 693597 h 966978"/>
                <a:gd name="connsiteX128" fmla="*/ 548636 w 663074"/>
                <a:gd name="connsiteY128" fmla="*/ 691665 h 966978"/>
                <a:gd name="connsiteX129" fmla="*/ 549463 w 663074"/>
                <a:gd name="connsiteY129" fmla="*/ 694563 h 966978"/>
                <a:gd name="connsiteX130" fmla="*/ 554976 w 663074"/>
                <a:gd name="connsiteY130" fmla="*/ 690285 h 966978"/>
                <a:gd name="connsiteX131" fmla="*/ 551806 w 663074"/>
                <a:gd name="connsiteY131" fmla="*/ 688077 h 966978"/>
                <a:gd name="connsiteX132" fmla="*/ 552357 w 663074"/>
                <a:gd name="connsiteY132" fmla="*/ 686283 h 966978"/>
                <a:gd name="connsiteX133" fmla="*/ 553322 w 663074"/>
                <a:gd name="connsiteY133" fmla="*/ 683523 h 966978"/>
                <a:gd name="connsiteX134" fmla="*/ 550014 w 663074"/>
                <a:gd name="connsiteY134" fmla="*/ 681177 h 966978"/>
                <a:gd name="connsiteX135" fmla="*/ 552220 w 663074"/>
                <a:gd name="connsiteY135" fmla="*/ 681177 h 966978"/>
                <a:gd name="connsiteX136" fmla="*/ 552633 w 663074"/>
                <a:gd name="connsiteY136" fmla="*/ 679245 h 966978"/>
                <a:gd name="connsiteX137" fmla="*/ 552633 w 663074"/>
                <a:gd name="connsiteY137" fmla="*/ 677037 h 966978"/>
                <a:gd name="connsiteX138" fmla="*/ 549876 w 663074"/>
                <a:gd name="connsiteY138" fmla="*/ 675657 h 966978"/>
                <a:gd name="connsiteX139" fmla="*/ 552495 w 663074"/>
                <a:gd name="connsiteY139" fmla="*/ 675657 h 966978"/>
                <a:gd name="connsiteX140" fmla="*/ 552357 w 663074"/>
                <a:gd name="connsiteY140" fmla="*/ 672897 h 966978"/>
                <a:gd name="connsiteX141" fmla="*/ 550152 w 663074"/>
                <a:gd name="connsiteY141" fmla="*/ 672897 h 966978"/>
                <a:gd name="connsiteX142" fmla="*/ 552909 w 663074"/>
                <a:gd name="connsiteY142" fmla="*/ 670689 h 966978"/>
                <a:gd name="connsiteX143" fmla="*/ 552909 w 663074"/>
                <a:gd name="connsiteY143" fmla="*/ 667929 h 966978"/>
                <a:gd name="connsiteX144" fmla="*/ 551392 w 663074"/>
                <a:gd name="connsiteY144" fmla="*/ 666135 h 966978"/>
                <a:gd name="connsiteX145" fmla="*/ 554011 w 663074"/>
                <a:gd name="connsiteY145" fmla="*/ 663512 h 966978"/>
                <a:gd name="connsiteX146" fmla="*/ 551255 w 663074"/>
                <a:gd name="connsiteY146" fmla="*/ 663512 h 966978"/>
                <a:gd name="connsiteX147" fmla="*/ 551392 w 663074"/>
                <a:gd name="connsiteY147" fmla="*/ 660338 h 966978"/>
                <a:gd name="connsiteX148" fmla="*/ 549876 w 663074"/>
                <a:gd name="connsiteY148" fmla="*/ 659096 h 966978"/>
                <a:gd name="connsiteX149" fmla="*/ 546155 w 663074"/>
                <a:gd name="connsiteY149" fmla="*/ 660476 h 966978"/>
                <a:gd name="connsiteX150" fmla="*/ 545741 w 663074"/>
                <a:gd name="connsiteY150" fmla="*/ 665996 h 966978"/>
                <a:gd name="connsiteX151" fmla="*/ 543949 w 663074"/>
                <a:gd name="connsiteY151" fmla="*/ 667377 h 966978"/>
                <a:gd name="connsiteX152" fmla="*/ 543122 w 663074"/>
                <a:gd name="connsiteY152" fmla="*/ 659924 h 966978"/>
                <a:gd name="connsiteX153" fmla="*/ 544363 w 663074"/>
                <a:gd name="connsiteY153" fmla="*/ 656612 h 966978"/>
                <a:gd name="connsiteX154" fmla="*/ 548498 w 663074"/>
                <a:gd name="connsiteY154" fmla="*/ 656198 h 966978"/>
                <a:gd name="connsiteX155" fmla="*/ 548498 w 663074"/>
                <a:gd name="connsiteY155" fmla="*/ 654680 h 966978"/>
                <a:gd name="connsiteX156" fmla="*/ 547533 w 663074"/>
                <a:gd name="connsiteY156" fmla="*/ 653714 h 966978"/>
                <a:gd name="connsiteX157" fmla="*/ 549463 w 663074"/>
                <a:gd name="connsiteY157" fmla="*/ 651920 h 966978"/>
                <a:gd name="connsiteX158" fmla="*/ 547533 w 663074"/>
                <a:gd name="connsiteY158" fmla="*/ 651368 h 966978"/>
                <a:gd name="connsiteX159" fmla="*/ 547533 w 663074"/>
                <a:gd name="connsiteY159" fmla="*/ 649022 h 966978"/>
                <a:gd name="connsiteX160" fmla="*/ 545741 w 663074"/>
                <a:gd name="connsiteY160" fmla="*/ 652886 h 966978"/>
                <a:gd name="connsiteX161" fmla="*/ 543398 w 663074"/>
                <a:gd name="connsiteY161" fmla="*/ 654818 h 966978"/>
                <a:gd name="connsiteX162" fmla="*/ 542984 w 663074"/>
                <a:gd name="connsiteY162" fmla="*/ 652058 h 966978"/>
                <a:gd name="connsiteX163" fmla="*/ 545328 w 663074"/>
                <a:gd name="connsiteY163" fmla="*/ 647918 h 966978"/>
                <a:gd name="connsiteX164" fmla="*/ 539262 w 663074"/>
                <a:gd name="connsiteY164" fmla="*/ 653162 h 966978"/>
                <a:gd name="connsiteX165" fmla="*/ 537746 w 663074"/>
                <a:gd name="connsiteY165" fmla="*/ 654128 h 966978"/>
                <a:gd name="connsiteX166" fmla="*/ 538160 w 663074"/>
                <a:gd name="connsiteY166" fmla="*/ 651506 h 966978"/>
                <a:gd name="connsiteX167" fmla="*/ 541330 w 663074"/>
                <a:gd name="connsiteY167" fmla="*/ 647780 h 966978"/>
                <a:gd name="connsiteX168" fmla="*/ 541330 w 663074"/>
                <a:gd name="connsiteY168" fmla="*/ 645158 h 966978"/>
                <a:gd name="connsiteX169" fmla="*/ 544087 w 663074"/>
                <a:gd name="connsiteY169" fmla="*/ 645158 h 966978"/>
                <a:gd name="connsiteX170" fmla="*/ 544638 w 663074"/>
                <a:gd name="connsiteY170" fmla="*/ 643640 h 966978"/>
                <a:gd name="connsiteX171" fmla="*/ 538160 w 663074"/>
                <a:gd name="connsiteY171" fmla="*/ 640742 h 966978"/>
                <a:gd name="connsiteX172" fmla="*/ 538160 w 663074"/>
                <a:gd name="connsiteY172" fmla="*/ 638120 h 966978"/>
                <a:gd name="connsiteX173" fmla="*/ 533060 w 663074"/>
                <a:gd name="connsiteY173" fmla="*/ 636188 h 966978"/>
                <a:gd name="connsiteX174" fmla="*/ 530716 w 663074"/>
                <a:gd name="connsiteY174" fmla="*/ 636188 h 966978"/>
                <a:gd name="connsiteX175" fmla="*/ 530716 w 663074"/>
                <a:gd name="connsiteY175" fmla="*/ 633428 h 966978"/>
                <a:gd name="connsiteX176" fmla="*/ 528786 w 663074"/>
                <a:gd name="connsiteY176" fmla="*/ 630668 h 966978"/>
                <a:gd name="connsiteX177" fmla="*/ 526030 w 663074"/>
                <a:gd name="connsiteY177" fmla="*/ 630668 h 966978"/>
                <a:gd name="connsiteX178" fmla="*/ 523824 w 663074"/>
                <a:gd name="connsiteY178" fmla="*/ 627908 h 966978"/>
                <a:gd name="connsiteX179" fmla="*/ 519138 w 663074"/>
                <a:gd name="connsiteY179" fmla="*/ 625976 h 966978"/>
                <a:gd name="connsiteX180" fmla="*/ 515554 w 663074"/>
                <a:gd name="connsiteY180" fmla="*/ 628874 h 966978"/>
                <a:gd name="connsiteX181" fmla="*/ 513624 w 663074"/>
                <a:gd name="connsiteY181" fmla="*/ 633428 h 966978"/>
                <a:gd name="connsiteX182" fmla="*/ 513624 w 663074"/>
                <a:gd name="connsiteY182" fmla="*/ 637292 h 966978"/>
                <a:gd name="connsiteX183" fmla="*/ 510729 w 663074"/>
                <a:gd name="connsiteY183" fmla="*/ 640190 h 966978"/>
                <a:gd name="connsiteX184" fmla="*/ 512246 w 663074"/>
                <a:gd name="connsiteY184" fmla="*/ 635222 h 966978"/>
                <a:gd name="connsiteX185" fmla="*/ 512246 w 663074"/>
                <a:gd name="connsiteY185" fmla="*/ 631358 h 966978"/>
                <a:gd name="connsiteX186" fmla="*/ 514865 w 663074"/>
                <a:gd name="connsiteY186" fmla="*/ 626804 h 966978"/>
                <a:gd name="connsiteX187" fmla="*/ 509626 w 663074"/>
                <a:gd name="connsiteY187" fmla="*/ 626804 h 966978"/>
                <a:gd name="connsiteX188" fmla="*/ 506043 w 663074"/>
                <a:gd name="connsiteY188" fmla="*/ 626252 h 966978"/>
                <a:gd name="connsiteX189" fmla="*/ 509764 w 663074"/>
                <a:gd name="connsiteY189" fmla="*/ 625700 h 966978"/>
                <a:gd name="connsiteX190" fmla="*/ 514865 w 663074"/>
                <a:gd name="connsiteY190" fmla="*/ 625148 h 966978"/>
                <a:gd name="connsiteX191" fmla="*/ 518724 w 663074"/>
                <a:gd name="connsiteY191" fmla="*/ 624320 h 966978"/>
                <a:gd name="connsiteX192" fmla="*/ 521067 w 663074"/>
                <a:gd name="connsiteY192" fmla="*/ 621974 h 966978"/>
                <a:gd name="connsiteX193" fmla="*/ 520654 w 663074"/>
                <a:gd name="connsiteY193" fmla="*/ 615626 h 966978"/>
                <a:gd name="connsiteX194" fmla="*/ 516794 w 663074"/>
                <a:gd name="connsiteY194" fmla="*/ 615074 h 966978"/>
                <a:gd name="connsiteX195" fmla="*/ 514175 w 663074"/>
                <a:gd name="connsiteY195" fmla="*/ 612452 h 966978"/>
                <a:gd name="connsiteX196" fmla="*/ 511556 w 663074"/>
                <a:gd name="connsiteY196" fmla="*/ 610934 h 966978"/>
                <a:gd name="connsiteX197" fmla="*/ 509213 w 663074"/>
                <a:gd name="connsiteY197" fmla="*/ 614246 h 966978"/>
                <a:gd name="connsiteX198" fmla="*/ 503975 w 663074"/>
                <a:gd name="connsiteY198" fmla="*/ 615488 h 966978"/>
                <a:gd name="connsiteX199" fmla="*/ 503975 w 663074"/>
                <a:gd name="connsiteY199" fmla="*/ 618662 h 966978"/>
                <a:gd name="connsiteX200" fmla="*/ 501770 w 663074"/>
                <a:gd name="connsiteY200" fmla="*/ 620456 h 966978"/>
                <a:gd name="connsiteX201" fmla="*/ 502597 w 663074"/>
                <a:gd name="connsiteY201" fmla="*/ 615212 h 966978"/>
                <a:gd name="connsiteX202" fmla="*/ 499978 w 663074"/>
                <a:gd name="connsiteY202" fmla="*/ 615212 h 966978"/>
                <a:gd name="connsiteX203" fmla="*/ 501356 w 663074"/>
                <a:gd name="connsiteY203" fmla="*/ 613280 h 966978"/>
                <a:gd name="connsiteX204" fmla="*/ 497496 w 663074"/>
                <a:gd name="connsiteY204" fmla="*/ 612038 h 966978"/>
                <a:gd name="connsiteX205" fmla="*/ 494740 w 663074"/>
                <a:gd name="connsiteY205" fmla="*/ 612038 h 966978"/>
                <a:gd name="connsiteX206" fmla="*/ 491431 w 663074"/>
                <a:gd name="connsiteY206" fmla="*/ 610658 h 966978"/>
                <a:gd name="connsiteX207" fmla="*/ 496669 w 663074"/>
                <a:gd name="connsiteY207" fmla="*/ 610244 h 966978"/>
                <a:gd name="connsiteX208" fmla="*/ 499840 w 663074"/>
                <a:gd name="connsiteY208" fmla="*/ 610244 h 966978"/>
                <a:gd name="connsiteX209" fmla="*/ 502734 w 663074"/>
                <a:gd name="connsiteY209" fmla="*/ 612452 h 966978"/>
                <a:gd name="connsiteX210" fmla="*/ 506318 w 663074"/>
                <a:gd name="connsiteY210" fmla="*/ 612038 h 966978"/>
                <a:gd name="connsiteX211" fmla="*/ 509075 w 663074"/>
                <a:gd name="connsiteY211" fmla="*/ 609692 h 966978"/>
                <a:gd name="connsiteX212" fmla="*/ 512659 w 663074"/>
                <a:gd name="connsiteY212" fmla="*/ 609692 h 966978"/>
                <a:gd name="connsiteX213" fmla="*/ 516519 w 663074"/>
                <a:gd name="connsiteY213" fmla="*/ 607484 h 966978"/>
                <a:gd name="connsiteX214" fmla="*/ 516932 w 663074"/>
                <a:gd name="connsiteY214" fmla="*/ 603206 h 966978"/>
                <a:gd name="connsiteX215" fmla="*/ 511694 w 663074"/>
                <a:gd name="connsiteY215" fmla="*/ 602378 h 966978"/>
                <a:gd name="connsiteX216" fmla="*/ 508524 w 663074"/>
                <a:gd name="connsiteY216" fmla="*/ 600170 h 966978"/>
                <a:gd name="connsiteX217" fmla="*/ 506180 w 663074"/>
                <a:gd name="connsiteY217" fmla="*/ 597410 h 966978"/>
                <a:gd name="connsiteX218" fmla="*/ 503837 w 663074"/>
                <a:gd name="connsiteY218" fmla="*/ 598928 h 966978"/>
                <a:gd name="connsiteX219" fmla="*/ 502459 w 663074"/>
                <a:gd name="connsiteY219" fmla="*/ 598928 h 966978"/>
                <a:gd name="connsiteX220" fmla="*/ 499702 w 663074"/>
                <a:gd name="connsiteY220" fmla="*/ 601274 h 966978"/>
                <a:gd name="connsiteX221" fmla="*/ 497083 w 663074"/>
                <a:gd name="connsiteY221" fmla="*/ 600722 h 966978"/>
                <a:gd name="connsiteX222" fmla="*/ 493913 w 663074"/>
                <a:gd name="connsiteY222" fmla="*/ 600170 h 966978"/>
                <a:gd name="connsiteX223" fmla="*/ 492121 w 663074"/>
                <a:gd name="connsiteY223" fmla="*/ 604862 h 966978"/>
                <a:gd name="connsiteX224" fmla="*/ 491156 w 663074"/>
                <a:gd name="connsiteY224" fmla="*/ 601550 h 966978"/>
                <a:gd name="connsiteX225" fmla="*/ 488950 w 663074"/>
                <a:gd name="connsiteY225" fmla="*/ 600584 h 966978"/>
                <a:gd name="connsiteX226" fmla="*/ 489777 w 663074"/>
                <a:gd name="connsiteY226" fmla="*/ 599342 h 966978"/>
                <a:gd name="connsiteX227" fmla="*/ 491707 w 663074"/>
                <a:gd name="connsiteY227" fmla="*/ 599342 h 966978"/>
                <a:gd name="connsiteX228" fmla="*/ 493086 w 663074"/>
                <a:gd name="connsiteY228" fmla="*/ 598100 h 966978"/>
                <a:gd name="connsiteX229" fmla="*/ 496669 w 663074"/>
                <a:gd name="connsiteY229" fmla="*/ 598100 h 966978"/>
                <a:gd name="connsiteX230" fmla="*/ 498048 w 663074"/>
                <a:gd name="connsiteY230" fmla="*/ 599480 h 966978"/>
                <a:gd name="connsiteX231" fmla="*/ 499978 w 663074"/>
                <a:gd name="connsiteY231" fmla="*/ 598100 h 966978"/>
                <a:gd name="connsiteX232" fmla="*/ 499978 w 663074"/>
                <a:gd name="connsiteY232" fmla="*/ 596306 h 966978"/>
                <a:gd name="connsiteX233" fmla="*/ 502183 w 663074"/>
                <a:gd name="connsiteY233" fmla="*/ 596444 h 966978"/>
                <a:gd name="connsiteX234" fmla="*/ 501770 w 663074"/>
                <a:gd name="connsiteY234" fmla="*/ 594098 h 966978"/>
                <a:gd name="connsiteX235" fmla="*/ 497083 w 663074"/>
                <a:gd name="connsiteY235" fmla="*/ 594098 h 966978"/>
                <a:gd name="connsiteX236" fmla="*/ 491845 w 663074"/>
                <a:gd name="connsiteY236" fmla="*/ 588163 h 966978"/>
                <a:gd name="connsiteX237" fmla="*/ 494050 w 663074"/>
                <a:gd name="connsiteY237" fmla="*/ 587197 h 966978"/>
                <a:gd name="connsiteX238" fmla="*/ 497221 w 663074"/>
                <a:gd name="connsiteY238" fmla="*/ 592304 h 966978"/>
                <a:gd name="connsiteX239" fmla="*/ 502459 w 663074"/>
                <a:gd name="connsiteY239" fmla="*/ 592718 h 966978"/>
                <a:gd name="connsiteX240" fmla="*/ 504664 w 663074"/>
                <a:gd name="connsiteY240" fmla="*/ 595892 h 966978"/>
                <a:gd name="connsiteX241" fmla="*/ 508799 w 663074"/>
                <a:gd name="connsiteY241" fmla="*/ 595892 h 966978"/>
                <a:gd name="connsiteX242" fmla="*/ 511694 w 663074"/>
                <a:gd name="connsiteY242" fmla="*/ 592580 h 966978"/>
                <a:gd name="connsiteX243" fmla="*/ 512246 w 663074"/>
                <a:gd name="connsiteY243" fmla="*/ 588440 h 966978"/>
                <a:gd name="connsiteX244" fmla="*/ 519689 w 663074"/>
                <a:gd name="connsiteY244" fmla="*/ 586231 h 966978"/>
                <a:gd name="connsiteX245" fmla="*/ 518724 w 663074"/>
                <a:gd name="connsiteY245" fmla="*/ 584299 h 966978"/>
                <a:gd name="connsiteX246" fmla="*/ 515554 w 663074"/>
                <a:gd name="connsiteY246" fmla="*/ 581953 h 966978"/>
                <a:gd name="connsiteX247" fmla="*/ 515967 w 663074"/>
                <a:gd name="connsiteY247" fmla="*/ 579055 h 966978"/>
                <a:gd name="connsiteX248" fmla="*/ 510454 w 663074"/>
                <a:gd name="connsiteY248" fmla="*/ 575191 h 966978"/>
                <a:gd name="connsiteX249" fmla="*/ 509902 w 663074"/>
                <a:gd name="connsiteY249" fmla="*/ 572017 h 966978"/>
                <a:gd name="connsiteX250" fmla="*/ 510316 w 663074"/>
                <a:gd name="connsiteY250" fmla="*/ 569119 h 966978"/>
                <a:gd name="connsiteX251" fmla="*/ 512659 w 663074"/>
                <a:gd name="connsiteY251" fmla="*/ 573811 h 966978"/>
                <a:gd name="connsiteX252" fmla="*/ 516519 w 663074"/>
                <a:gd name="connsiteY252" fmla="*/ 577537 h 966978"/>
                <a:gd name="connsiteX253" fmla="*/ 517897 w 663074"/>
                <a:gd name="connsiteY253" fmla="*/ 581401 h 966978"/>
                <a:gd name="connsiteX254" fmla="*/ 521757 w 663074"/>
                <a:gd name="connsiteY254" fmla="*/ 584023 h 966978"/>
                <a:gd name="connsiteX255" fmla="*/ 523962 w 663074"/>
                <a:gd name="connsiteY255" fmla="*/ 584023 h 966978"/>
                <a:gd name="connsiteX256" fmla="*/ 522997 w 663074"/>
                <a:gd name="connsiteY256" fmla="*/ 581125 h 966978"/>
                <a:gd name="connsiteX257" fmla="*/ 522997 w 663074"/>
                <a:gd name="connsiteY257" fmla="*/ 578779 h 966978"/>
                <a:gd name="connsiteX258" fmla="*/ 524376 w 663074"/>
                <a:gd name="connsiteY258" fmla="*/ 575881 h 966978"/>
                <a:gd name="connsiteX259" fmla="*/ 526581 w 663074"/>
                <a:gd name="connsiteY259" fmla="*/ 574639 h 966978"/>
                <a:gd name="connsiteX260" fmla="*/ 529338 w 663074"/>
                <a:gd name="connsiteY260" fmla="*/ 576985 h 966978"/>
                <a:gd name="connsiteX261" fmla="*/ 534025 w 663074"/>
                <a:gd name="connsiteY261" fmla="*/ 578227 h 966978"/>
                <a:gd name="connsiteX262" fmla="*/ 540917 w 663074"/>
                <a:gd name="connsiteY262" fmla="*/ 584575 h 966978"/>
                <a:gd name="connsiteX263" fmla="*/ 539676 w 663074"/>
                <a:gd name="connsiteY263" fmla="*/ 585404 h 966978"/>
                <a:gd name="connsiteX264" fmla="*/ 533060 w 663074"/>
                <a:gd name="connsiteY264" fmla="*/ 579331 h 966978"/>
                <a:gd name="connsiteX265" fmla="*/ 527408 w 663074"/>
                <a:gd name="connsiteY265" fmla="*/ 578089 h 966978"/>
                <a:gd name="connsiteX266" fmla="*/ 527408 w 663074"/>
                <a:gd name="connsiteY266" fmla="*/ 581815 h 966978"/>
                <a:gd name="connsiteX267" fmla="*/ 531681 w 663074"/>
                <a:gd name="connsiteY267" fmla="*/ 586094 h 966978"/>
                <a:gd name="connsiteX268" fmla="*/ 546017 w 663074"/>
                <a:gd name="connsiteY268" fmla="*/ 595754 h 966978"/>
                <a:gd name="connsiteX269" fmla="*/ 547533 w 663074"/>
                <a:gd name="connsiteY269" fmla="*/ 595754 h 966978"/>
                <a:gd name="connsiteX270" fmla="*/ 549049 w 663074"/>
                <a:gd name="connsiteY270" fmla="*/ 593408 h 966978"/>
                <a:gd name="connsiteX271" fmla="*/ 553598 w 663074"/>
                <a:gd name="connsiteY271" fmla="*/ 590648 h 966978"/>
                <a:gd name="connsiteX272" fmla="*/ 554563 w 663074"/>
                <a:gd name="connsiteY272" fmla="*/ 587060 h 966978"/>
                <a:gd name="connsiteX273" fmla="*/ 556493 w 663074"/>
                <a:gd name="connsiteY273" fmla="*/ 588578 h 966978"/>
                <a:gd name="connsiteX274" fmla="*/ 565314 w 663074"/>
                <a:gd name="connsiteY274" fmla="*/ 588578 h 966978"/>
                <a:gd name="connsiteX275" fmla="*/ 566693 w 663074"/>
                <a:gd name="connsiteY275" fmla="*/ 586231 h 966978"/>
                <a:gd name="connsiteX276" fmla="*/ 565452 w 663074"/>
                <a:gd name="connsiteY276" fmla="*/ 583885 h 966978"/>
                <a:gd name="connsiteX277" fmla="*/ 565452 w 663074"/>
                <a:gd name="connsiteY277" fmla="*/ 578779 h 966978"/>
                <a:gd name="connsiteX278" fmla="*/ 566417 w 663074"/>
                <a:gd name="connsiteY278" fmla="*/ 576157 h 966978"/>
                <a:gd name="connsiteX279" fmla="*/ 567382 w 663074"/>
                <a:gd name="connsiteY279" fmla="*/ 574225 h 966978"/>
                <a:gd name="connsiteX280" fmla="*/ 566969 w 663074"/>
                <a:gd name="connsiteY280" fmla="*/ 571465 h 966978"/>
                <a:gd name="connsiteX281" fmla="*/ 562006 w 663074"/>
                <a:gd name="connsiteY281" fmla="*/ 571465 h 966978"/>
                <a:gd name="connsiteX282" fmla="*/ 552771 w 663074"/>
                <a:gd name="connsiteY282" fmla="*/ 564979 h 966978"/>
                <a:gd name="connsiteX283" fmla="*/ 549601 w 663074"/>
                <a:gd name="connsiteY283" fmla="*/ 565945 h 966978"/>
                <a:gd name="connsiteX284" fmla="*/ 551117 w 663074"/>
                <a:gd name="connsiteY284" fmla="*/ 571051 h 966978"/>
                <a:gd name="connsiteX285" fmla="*/ 551117 w 663074"/>
                <a:gd name="connsiteY285" fmla="*/ 579469 h 966978"/>
                <a:gd name="connsiteX286" fmla="*/ 550152 w 663074"/>
                <a:gd name="connsiteY286" fmla="*/ 579469 h 966978"/>
                <a:gd name="connsiteX287" fmla="*/ 550152 w 663074"/>
                <a:gd name="connsiteY287" fmla="*/ 571189 h 966978"/>
                <a:gd name="connsiteX288" fmla="*/ 547946 w 663074"/>
                <a:gd name="connsiteY288" fmla="*/ 566497 h 966978"/>
                <a:gd name="connsiteX289" fmla="*/ 546430 w 663074"/>
                <a:gd name="connsiteY289" fmla="*/ 566497 h 966978"/>
                <a:gd name="connsiteX290" fmla="*/ 544500 w 663074"/>
                <a:gd name="connsiteY290" fmla="*/ 564703 h 966978"/>
                <a:gd name="connsiteX291" fmla="*/ 547119 w 663074"/>
                <a:gd name="connsiteY291" fmla="*/ 563737 h 966978"/>
                <a:gd name="connsiteX292" fmla="*/ 547119 w 663074"/>
                <a:gd name="connsiteY292" fmla="*/ 561115 h 966978"/>
                <a:gd name="connsiteX293" fmla="*/ 548636 w 663074"/>
                <a:gd name="connsiteY293" fmla="*/ 558355 h 966978"/>
                <a:gd name="connsiteX294" fmla="*/ 548636 w 663074"/>
                <a:gd name="connsiteY294" fmla="*/ 555733 h 966978"/>
                <a:gd name="connsiteX295" fmla="*/ 545879 w 663074"/>
                <a:gd name="connsiteY295" fmla="*/ 555595 h 966978"/>
                <a:gd name="connsiteX296" fmla="*/ 546430 w 663074"/>
                <a:gd name="connsiteY296" fmla="*/ 554353 h 966978"/>
                <a:gd name="connsiteX297" fmla="*/ 550290 w 663074"/>
                <a:gd name="connsiteY297" fmla="*/ 554353 h 966978"/>
                <a:gd name="connsiteX298" fmla="*/ 550290 w 663074"/>
                <a:gd name="connsiteY298" fmla="*/ 559045 h 966978"/>
                <a:gd name="connsiteX299" fmla="*/ 553460 w 663074"/>
                <a:gd name="connsiteY299" fmla="*/ 561943 h 966978"/>
                <a:gd name="connsiteX300" fmla="*/ 554976 w 663074"/>
                <a:gd name="connsiteY300" fmla="*/ 563875 h 966978"/>
                <a:gd name="connsiteX301" fmla="*/ 561868 w 663074"/>
                <a:gd name="connsiteY301" fmla="*/ 561943 h 966978"/>
                <a:gd name="connsiteX302" fmla="*/ 566831 w 663074"/>
                <a:gd name="connsiteY302" fmla="*/ 561943 h 966978"/>
                <a:gd name="connsiteX303" fmla="*/ 569450 w 663074"/>
                <a:gd name="connsiteY303" fmla="*/ 559321 h 966978"/>
                <a:gd name="connsiteX304" fmla="*/ 566693 w 663074"/>
                <a:gd name="connsiteY304" fmla="*/ 557113 h 966978"/>
                <a:gd name="connsiteX305" fmla="*/ 565314 w 663074"/>
                <a:gd name="connsiteY305" fmla="*/ 552145 h 966978"/>
                <a:gd name="connsiteX306" fmla="*/ 561455 w 663074"/>
                <a:gd name="connsiteY306" fmla="*/ 549937 h 966978"/>
                <a:gd name="connsiteX307" fmla="*/ 558698 w 663074"/>
                <a:gd name="connsiteY307" fmla="*/ 548971 h 966978"/>
                <a:gd name="connsiteX308" fmla="*/ 552357 w 663074"/>
                <a:gd name="connsiteY308" fmla="*/ 552559 h 966978"/>
                <a:gd name="connsiteX309" fmla="*/ 550841 w 663074"/>
                <a:gd name="connsiteY309" fmla="*/ 548971 h 966978"/>
                <a:gd name="connsiteX310" fmla="*/ 549463 w 663074"/>
                <a:gd name="connsiteY310" fmla="*/ 547591 h 966978"/>
                <a:gd name="connsiteX311" fmla="*/ 550014 w 663074"/>
                <a:gd name="connsiteY311" fmla="*/ 544969 h 966978"/>
                <a:gd name="connsiteX312" fmla="*/ 551392 w 663074"/>
                <a:gd name="connsiteY312" fmla="*/ 547177 h 966978"/>
                <a:gd name="connsiteX313" fmla="*/ 553322 w 663074"/>
                <a:gd name="connsiteY313" fmla="*/ 549109 h 966978"/>
                <a:gd name="connsiteX314" fmla="*/ 557595 w 663074"/>
                <a:gd name="connsiteY314" fmla="*/ 547867 h 966978"/>
                <a:gd name="connsiteX315" fmla="*/ 562695 w 663074"/>
                <a:gd name="connsiteY315" fmla="*/ 549109 h 966978"/>
                <a:gd name="connsiteX316" fmla="*/ 566555 w 663074"/>
                <a:gd name="connsiteY316" fmla="*/ 549109 h 966978"/>
                <a:gd name="connsiteX317" fmla="*/ 568071 w 663074"/>
                <a:gd name="connsiteY317" fmla="*/ 552973 h 966978"/>
                <a:gd name="connsiteX318" fmla="*/ 568071 w 663074"/>
                <a:gd name="connsiteY318" fmla="*/ 556561 h 966978"/>
                <a:gd name="connsiteX319" fmla="*/ 572207 w 663074"/>
                <a:gd name="connsiteY319" fmla="*/ 556975 h 966978"/>
                <a:gd name="connsiteX320" fmla="*/ 573034 w 663074"/>
                <a:gd name="connsiteY320" fmla="*/ 557941 h 966978"/>
                <a:gd name="connsiteX321" fmla="*/ 575790 w 663074"/>
                <a:gd name="connsiteY321" fmla="*/ 557389 h 966978"/>
                <a:gd name="connsiteX322" fmla="*/ 581442 w 663074"/>
                <a:gd name="connsiteY322" fmla="*/ 547729 h 966978"/>
                <a:gd name="connsiteX323" fmla="*/ 577307 w 663074"/>
                <a:gd name="connsiteY323" fmla="*/ 545797 h 966978"/>
                <a:gd name="connsiteX324" fmla="*/ 577720 w 663074"/>
                <a:gd name="connsiteY324" fmla="*/ 539725 h 966978"/>
                <a:gd name="connsiteX325" fmla="*/ 575790 w 663074"/>
                <a:gd name="connsiteY325" fmla="*/ 539725 h 966978"/>
                <a:gd name="connsiteX326" fmla="*/ 572896 w 663074"/>
                <a:gd name="connsiteY326" fmla="*/ 543037 h 966978"/>
                <a:gd name="connsiteX327" fmla="*/ 571517 w 663074"/>
                <a:gd name="connsiteY327" fmla="*/ 541657 h 966978"/>
                <a:gd name="connsiteX328" fmla="*/ 567796 w 663074"/>
                <a:gd name="connsiteY328" fmla="*/ 539863 h 966978"/>
                <a:gd name="connsiteX329" fmla="*/ 564074 w 663074"/>
                <a:gd name="connsiteY329" fmla="*/ 540415 h 966978"/>
                <a:gd name="connsiteX330" fmla="*/ 561455 w 663074"/>
                <a:gd name="connsiteY330" fmla="*/ 541243 h 966978"/>
                <a:gd name="connsiteX331" fmla="*/ 564074 w 663074"/>
                <a:gd name="connsiteY331" fmla="*/ 536275 h 966978"/>
                <a:gd name="connsiteX332" fmla="*/ 566279 w 663074"/>
                <a:gd name="connsiteY332" fmla="*/ 537793 h 966978"/>
                <a:gd name="connsiteX333" fmla="*/ 570415 w 663074"/>
                <a:gd name="connsiteY333" fmla="*/ 537931 h 966978"/>
                <a:gd name="connsiteX334" fmla="*/ 573309 w 663074"/>
                <a:gd name="connsiteY334" fmla="*/ 532411 h 966978"/>
                <a:gd name="connsiteX335" fmla="*/ 570690 w 663074"/>
                <a:gd name="connsiteY335" fmla="*/ 529237 h 966978"/>
                <a:gd name="connsiteX336" fmla="*/ 570139 w 663074"/>
                <a:gd name="connsiteY336" fmla="*/ 525511 h 966978"/>
                <a:gd name="connsiteX337" fmla="*/ 564625 w 663074"/>
                <a:gd name="connsiteY337" fmla="*/ 528685 h 966978"/>
                <a:gd name="connsiteX338" fmla="*/ 564625 w 663074"/>
                <a:gd name="connsiteY338" fmla="*/ 531307 h 966978"/>
                <a:gd name="connsiteX339" fmla="*/ 563109 w 663074"/>
                <a:gd name="connsiteY339" fmla="*/ 533653 h 966978"/>
                <a:gd name="connsiteX340" fmla="*/ 563660 w 663074"/>
                <a:gd name="connsiteY340" fmla="*/ 524821 h 966978"/>
                <a:gd name="connsiteX341" fmla="*/ 559525 w 663074"/>
                <a:gd name="connsiteY341" fmla="*/ 524269 h 966978"/>
                <a:gd name="connsiteX342" fmla="*/ 556631 w 663074"/>
                <a:gd name="connsiteY342" fmla="*/ 525097 h 966978"/>
                <a:gd name="connsiteX343" fmla="*/ 551668 w 663074"/>
                <a:gd name="connsiteY343" fmla="*/ 528409 h 966978"/>
                <a:gd name="connsiteX344" fmla="*/ 550703 w 663074"/>
                <a:gd name="connsiteY344" fmla="*/ 527029 h 966978"/>
                <a:gd name="connsiteX345" fmla="*/ 543811 w 663074"/>
                <a:gd name="connsiteY345" fmla="*/ 520405 h 966978"/>
                <a:gd name="connsiteX346" fmla="*/ 551806 w 663074"/>
                <a:gd name="connsiteY346" fmla="*/ 526477 h 966978"/>
                <a:gd name="connsiteX347" fmla="*/ 558422 w 663074"/>
                <a:gd name="connsiteY347" fmla="*/ 521785 h 966978"/>
                <a:gd name="connsiteX348" fmla="*/ 565039 w 663074"/>
                <a:gd name="connsiteY348" fmla="*/ 521371 h 966978"/>
                <a:gd name="connsiteX349" fmla="*/ 563660 w 663074"/>
                <a:gd name="connsiteY349" fmla="*/ 517093 h 966978"/>
                <a:gd name="connsiteX350" fmla="*/ 560766 w 663074"/>
                <a:gd name="connsiteY350" fmla="*/ 515851 h 966978"/>
                <a:gd name="connsiteX351" fmla="*/ 558974 w 663074"/>
                <a:gd name="connsiteY351" fmla="*/ 512539 h 966978"/>
                <a:gd name="connsiteX352" fmla="*/ 555803 w 663074"/>
                <a:gd name="connsiteY352" fmla="*/ 511159 h 966978"/>
                <a:gd name="connsiteX353" fmla="*/ 554976 w 663074"/>
                <a:gd name="connsiteY353" fmla="*/ 508536 h 966978"/>
                <a:gd name="connsiteX354" fmla="*/ 553736 w 663074"/>
                <a:gd name="connsiteY354" fmla="*/ 505224 h 966978"/>
                <a:gd name="connsiteX355" fmla="*/ 550014 w 663074"/>
                <a:gd name="connsiteY355" fmla="*/ 500946 h 966978"/>
                <a:gd name="connsiteX356" fmla="*/ 546844 w 663074"/>
                <a:gd name="connsiteY356" fmla="*/ 499152 h 966978"/>
                <a:gd name="connsiteX357" fmla="*/ 548636 w 663074"/>
                <a:gd name="connsiteY357" fmla="*/ 498324 h 966978"/>
                <a:gd name="connsiteX358" fmla="*/ 554149 w 663074"/>
                <a:gd name="connsiteY358" fmla="*/ 502878 h 966978"/>
                <a:gd name="connsiteX359" fmla="*/ 557320 w 663074"/>
                <a:gd name="connsiteY359" fmla="*/ 507846 h 966978"/>
                <a:gd name="connsiteX360" fmla="*/ 558560 w 663074"/>
                <a:gd name="connsiteY360" fmla="*/ 510193 h 966978"/>
                <a:gd name="connsiteX361" fmla="*/ 564074 w 663074"/>
                <a:gd name="connsiteY361" fmla="*/ 515299 h 966978"/>
                <a:gd name="connsiteX362" fmla="*/ 570415 w 663074"/>
                <a:gd name="connsiteY362" fmla="*/ 514333 h 966978"/>
                <a:gd name="connsiteX363" fmla="*/ 570001 w 663074"/>
                <a:gd name="connsiteY363" fmla="*/ 519301 h 966978"/>
                <a:gd name="connsiteX364" fmla="*/ 574274 w 663074"/>
                <a:gd name="connsiteY364" fmla="*/ 520819 h 966978"/>
                <a:gd name="connsiteX365" fmla="*/ 575790 w 663074"/>
                <a:gd name="connsiteY365" fmla="*/ 518059 h 966978"/>
                <a:gd name="connsiteX366" fmla="*/ 577307 w 663074"/>
                <a:gd name="connsiteY366" fmla="*/ 512125 h 966978"/>
                <a:gd name="connsiteX367" fmla="*/ 576755 w 663074"/>
                <a:gd name="connsiteY367" fmla="*/ 502878 h 966978"/>
                <a:gd name="connsiteX368" fmla="*/ 574412 w 663074"/>
                <a:gd name="connsiteY368" fmla="*/ 498324 h 966978"/>
                <a:gd name="connsiteX369" fmla="*/ 574412 w 663074"/>
                <a:gd name="connsiteY369" fmla="*/ 495564 h 966978"/>
                <a:gd name="connsiteX370" fmla="*/ 578134 w 663074"/>
                <a:gd name="connsiteY370" fmla="*/ 497772 h 966978"/>
                <a:gd name="connsiteX371" fmla="*/ 577307 w 663074"/>
                <a:gd name="connsiteY371" fmla="*/ 495012 h 966978"/>
                <a:gd name="connsiteX372" fmla="*/ 574550 w 663074"/>
                <a:gd name="connsiteY372" fmla="*/ 492390 h 966978"/>
                <a:gd name="connsiteX373" fmla="*/ 568209 w 663074"/>
                <a:gd name="connsiteY373" fmla="*/ 486732 h 966978"/>
                <a:gd name="connsiteX374" fmla="*/ 566831 w 663074"/>
                <a:gd name="connsiteY374" fmla="*/ 486732 h 966978"/>
                <a:gd name="connsiteX375" fmla="*/ 564074 w 663074"/>
                <a:gd name="connsiteY375" fmla="*/ 486594 h 966978"/>
                <a:gd name="connsiteX376" fmla="*/ 560904 w 663074"/>
                <a:gd name="connsiteY376" fmla="*/ 485076 h 966978"/>
                <a:gd name="connsiteX377" fmla="*/ 557044 w 663074"/>
                <a:gd name="connsiteY377" fmla="*/ 485076 h 966978"/>
                <a:gd name="connsiteX378" fmla="*/ 550979 w 663074"/>
                <a:gd name="connsiteY378" fmla="*/ 486456 h 966978"/>
                <a:gd name="connsiteX379" fmla="*/ 550152 w 663074"/>
                <a:gd name="connsiteY379" fmla="*/ 485490 h 966978"/>
                <a:gd name="connsiteX380" fmla="*/ 548774 w 663074"/>
                <a:gd name="connsiteY380" fmla="*/ 481902 h 966978"/>
                <a:gd name="connsiteX381" fmla="*/ 552082 w 663074"/>
                <a:gd name="connsiteY381" fmla="*/ 484110 h 966978"/>
                <a:gd name="connsiteX382" fmla="*/ 555803 w 663074"/>
                <a:gd name="connsiteY382" fmla="*/ 484110 h 966978"/>
                <a:gd name="connsiteX383" fmla="*/ 562420 w 663074"/>
                <a:gd name="connsiteY383" fmla="*/ 483282 h 966978"/>
                <a:gd name="connsiteX384" fmla="*/ 564212 w 663074"/>
                <a:gd name="connsiteY384" fmla="*/ 484800 h 966978"/>
                <a:gd name="connsiteX385" fmla="*/ 566831 w 663074"/>
                <a:gd name="connsiteY385" fmla="*/ 485352 h 966978"/>
                <a:gd name="connsiteX386" fmla="*/ 568347 w 663074"/>
                <a:gd name="connsiteY386" fmla="*/ 483282 h 966978"/>
                <a:gd name="connsiteX387" fmla="*/ 569312 w 663074"/>
                <a:gd name="connsiteY387" fmla="*/ 481212 h 966978"/>
                <a:gd name="connsiteX388" fmla="*/ 572896 w 663074"/>
                <a:gd name="connsiteY388" fmla="*/ 481212 h 966978"/>
                <a:gd name="connsiteX389" fmla="*/ 572069 w 663074"/>
                <a:gd name="connsiteY389" fmla="*/ 475968 h 966978"/>
                <a:gd name="connsiteX390" fmla="*/ 570139 w 663074"/>
                <a:gd name="connsiteY390" fmla="*/ 472794 h 966978"/>
                <a:gd name="connsiteX391" fmla="*/ 566417 w 663074"/>
                <a:gd name="connsiteY391" fmla="*/ 474036 h 966978"/>
                <a:gd name="connsiteX392" fmla="*/ 563109 w 663074"/>
                <a:gd name="connsiteY392" fmla="*/ 472794 h 966978"/>
                <a:gd name="connsiteX393" fmla="*/ 559939 w 663074"/>
                <a:gd name="connsiteY393" fmla="*/ 470586 h 966978"/>
                <a:gd name="connsiteX394" fmla="*/ 557733 w 663074"/>
                <a:gd name="connsiteY394" fmla="*/ 471552 h 966978"/>
                <a:gd name="connsiteX395" fmla="*/ 556217 w 663074"/>
                <a:gd name="connsiteY395" fmla="*/ 472932 h 966978"/>
                <a:gd name="connsiteX396" fmla="*/ 555666 w 663074"/>
                <a:gd name="connsiteY396" fmla="*/ 470586 h 966978"/>
                <a:gd name="connsiteX397" fmla="*/ 554287 w 663074"/>
                <a:gd name="connsiteY397" fmla="*/ 473208 h 966978"/>
                <a:gd name="connsiteX398" fmla="*/ 551944 w 663074"/>
                <a:gd name="connsiteY398" fmla="*/ 473208 h 966978"/>
                <a:gd name="connsiteX399" fmla="*/ 552495 w 663074"/>
                <a:gd name="connsiteY399" fmla="*/ 471276 h 966978"/>
                <a:gd name="connsiteX400" fmla="*/ 553047 w 663074"/>
                <a:gd name="connsiteY400" fmla="*/ 467550 h 966978"/>
                <a:gd name="connsiteX401" fmla="*/ 552909 w 663074"/>
                <a:gd name="connsiteY401" fmla="*/ 463962 h 966978"/>
                <a:gd name="connsiteX402" fmla="*/ 550290 w 663074"/>
                <a:gd name="connsiteY402" fmla="*/ 464514 h 966978"/>
                <a:gd name="connsiteX403" fmla="*/ 552082 w 663074"/>
                <a:gd name="connsiteY403" fmla="*/ 461754 h 966978"/>
                <a:gd name="connsiteX404" fmla="*/ 552495 w 663074"/>
                <a:gd name="connsiteY404" fmla="*/ 459546 h 966978"/>
                <a:gd name="connsiteX405" fmla="*/ 550703 w 663074"/>
                <a:gd name="connsiteY405" fmla="*/ 459132 h 966978"/>
                <a:gd name="connsiteX406" fmla="*/ 548360 w 663074"/>
                <a:gd name="connsiteY406" fmla="*/ 459684 h 966978"/>
                <a:gd name="connsiteX407" fmla="*/ 550565 w 663074"/>
                <a:gd name="connsiteY407" fmla="*/ 457752 h 966978"/>
                <a:gd name="connsiteX408" fmla="*/ 546292 w 663074"/>
                <a:gd name="connsiteY408" fmla="*/ 455406 h 966978"/>
                <a:gd name="connsiteX409" fmla="*/ 544776 w 663074"/>
                <a:gd name="connsiteY409" fmla="*/ 459270 h 966978"/>
                <a:gd name="connsiteX410" fmla="*/ 543949 w 663074"/>
                <a:gd name="connsiteY410" fmla="*/ 457752 h 966978"/>
                <a:gd name="connsiteX411" fmla="*/ 542708 w 663074"/>
                <a:gd name="connsiteY411" fmla="*/ 453474 h 966978"/>
                <a:gd name="connsiteX412" fmla="*/ 541881 w 663074"/>
                <a:gd name="connsiteY412" fmla="*/ 450852 h 966978"/>
                <a:gd name="connsiteX413" fmla="*/ 546017 w 663074"/>
                <a:gd name="connsiteY413" fmla="*/ 450438 h 966978"/>
                <a:gd name="connsiteX414" fmla="*/ 544776 w 663074"/>
                <a:gd name="connsiteY414" fmla="*/ 446850 h 966978"/>
                <a:gd name="connsiteX415" fmla="*/ 546292 w 663074"/>
                <a:gd name="connsiteY415" fmla="*/ 444918 h 966978"/>
                <a:gd name="connsiteX416" fmla="*/ 547671 w 663074"/>
                <a:gd name="connsiteY416" fmla="*/ 446712 h 966978"/>
                <a:gd name="connsiteX417" fmla="*/ 548636 w 663074"/>
                <a:gd name="connsiteY417" fmla="*/ 450852 h 966978"/>
                <a:gd name="connsiteX418" fmla="*/ 550565 w 663074"/>
                <a:gd name="connsiteY418" fmla="*/ 453474 h 966978"/>
                <a:gd name="connsiteX419" fmla="*/ 551392 w 663074"/>
                <a:gd name="connsiteY419" fmla="*/ 454716 h 966978"/>
                <a:gd name="connsiteX420" fmla="*/ 554563 w 663074"/>
                <a:gd name="connsiteY420" fmla="*/ 453336 h 966978"/>
                <a:gd name="connsiteX421" fmla="*/ 552771 w 663074"/>
                <a:gd name="connsiteY421" fmla="*/ 456648 h 966978"/>
                <a:gd name="connsiteX422" fmla="*/ 554149 w 663074"/>
                <a:gd name="connsiteY422" fmla="*/ 459546 h 966978"/>
                <a:gd name="connsiteX423" fmla="*/ 557733 w 663074"/>
                <a:gd name="connsiteY423" fmla="*/ 459132 h 966978"/>
                <a:gd name="connsiteX424" fmla="*/ 558698 w 663074"/>
                <a:gd name="connsiteY424" fmla="*/ 457338 h 966978"/>
                <a:gd name="connsiteX425" fmla="*/ 558698 w 663074"/>
                <a:gd name="connsiteY425" fmla="*/ 454578 h 966978"/>
                <a:gd name="connsiteX426" fmla="*/ 556079 w 663074"/>
                <a:gd name="connsiteY426" fmla="*/ 454716 h 966978"/>
                <a:gd name="connsiteX427" fmla="*/ 557871 w 663074"/>
                <a:gd name="connsiteY427" fmla="*/ 451956 h 966978"/>
                <a:gd name="connsiteX428" fmla="*/ 555114 w 663074"/>
                <a:gd name="connsiteY428" fmla="*/ 450438 h 966978"/>
                <a:gd name="connsiteX429" fmla="*/ 556355 w 663074"/>
                <a:gd name="connsiteY429" fmla="*/ 448230 h 966978"/>
                <a:gd name="connsiteX430" fmla="*/ 559525 w 663074"/>
                <a:gd name="connsiteY430" fmla="*/ 448644 h 966978"/>
                <a:gd name="connsiteX431" fmla="*/ 559525 w 663074"/>
                <a:gd name="connsiteY431" fmla="*/ 445884 h 966978"/>
                <a:gd name="connsiteX432" fmla="*/ 554838 w 663074"/>
                <a:gd name="connsiteY432" fmla="*/ 444918 h 966978"/>
                <a:gd name="connsiteX433" fmla="*/ 552909 w 663074"/>
                <a:gd name="connsiteY433" fmla="*/ 443952 h 966978"/>
                <a:gd name="connsiteX434" fmla="*/ 559525 w 663074"/>
                <a:gd name="connsiteY434" fmla="*/ 443952 h 966978"/>
                <a:gd name="connsiteX435" fmla="*/ 561731 w 663074"/>
                <a:gd name="connsiteY435" fmla="*/ 445884 h 966978"/>
                <a:gd name="connsiteX436" fmla="*/ 562971 w 663074"/>
                <a:gd name="connsiteY436" fmla="*/ 444504 h 966978"/>
                <a:gd name="connsiteX437" fmla="*/ 564487 w 663074"/>
                <a:gd name="connsiteY437" fmla="*/ 442296 h 966978"/>
                <a:gd name="connsiteX438" fmla="*/ 561179 w 663074"/>
                <a:gd name="connsiteY438" fmla="*/ 441054 h 966978"/>
                <a:gd name="connsiteX439" fmla="*/ 558009 w 663074"/>
                <a:gd name="connsiteY439" fmla="*/ 440502 h 966978"/>
                <a:gd name="connsiteX440" fmla="*/ 564625 w 663074"/>
                <a:gd name="connsiteY440" fmla="*/ 440502 h 966978"/>
                <a:gd name="connsiteX441" fmla="*/ 567382 w 663074"/>
                <a:gd name="connsiteY441" fmla="*/ 441744 h 966978"/>
                <a:gd name="connsiteX442" fmla="*/ 569725 w 663074"/>
                <a:gd name="connsiteY442" fmla="*/ 441192 h 966978"/>
                <a:gd name="connsiteX443" fmla="*/ 572896 w 663074"/>
                <a:gd name="connsiteY443" fmla="*/ 442572 h 966978"/>
                <a:gd name="connsiteX444" fmla="*/ 573723 w 663074"/>
                <a:gd name="connsiteY444" fmla="*/ 445194 h 966978"/>
                <a:gd name="connsiteX445" fmla="*/ 576342 w 663074"/>
                <a:gd name="connsiteY445" fmla="*/ 444642 h 966978"/>
                <a:gd name="connsiteX446" fmla="*/ 576342 w 663074"/>
                <a:gd name="connsiteY446" fmla="*/ 447402 h 966978"/>
                <a:gd name="connsiteX447" fmla="*/ 581580 w 663074"/>
                <a:gd name="connsiteY447" fmla="*/ 447402 h 966978"/>
                <a:gd name="connsiteX448" fmla="*/ 583510 w 663074"/>
                <a:gd name="connsiteY448" fmla="*/ 448920 h 966978"/>
                <a:gd name="connsiteX449" fmla="*/ 585439 w 663074"/>
                <a:gd name="connsiteY449" fmla="*/ 449472 h 966978"/>
                <a:gd name="connsiteX450" fmla="*/ 589023 w 663074"/>
                <a:gd name="connsiteY450" fmla="*/ 446712 h 966978"/>
                <a:gd name="connsiteX451" fmla="*/ 589023 w 663074"/>
                <a:gd name="connsiteY451" fmla="*/ 441054 h 966978"/>
                <a:gd name="connsiteX452" fmla="*/ 588472 w 663074"/>
                <a:gd name="connsiteY452" fmla="*/ 427115 h 966978"/>
                <a:gd name="connsiteX453" fmla="*/ 580753 w 663074"/>
                <a:gd name="connsiteY453" fmla="*/ 422009 h 966978"/>
                <a:gd name="connsiteX454" fmla="*/ 579926 w 663074"/>
                <a:gd name="connsiteY454" fmla="*/ 429323 h 966978"/>
                <a:gd name="connsiteX455" fmla="*/ 578409 w 663074"/>
                <a:gd name="connsiteY455" fmla="*/ 426977 h 966978"/>
                <a:gd name="connsiteX456" fmla="*/ 576204 w 663074"/>
                <a:gd name="connsiteY456" fmla="*/ 426977 h 966978"/>
                <a:gd name="connsiteX457" fmla="*/ 575653 w 663074"/>
                <a:gd name="connsiteY457" fmla="*/ 423803 h 966978"/>
                <a:gd name="connsiteX458" fmla="*/ 572482 w 663074"/>
                <a:gd name="connsiteY458" fmla="*/ 420629 h 966978"/>
                <a:gd name="connsiteX459" fmla="*/ 569312 w 663074"/>
                <a:gd name="connsiteY459" fmla="*/ 421043 h 966978"/>
                <a:gd name="connsiteX460" fmla="*/ 566555 w 663074"/>
                <a:gd name="connsiteY460" fmla="*/ 421043 h 966978"/>
                <a:gd name="connsiteX461" fmla="*/ 562971 w 663074"/>
                <a:gd name="connsiteY461" fmla="*/ 419249 h 966978"/>
                <a:gd name="connsiteX462" fmla="*/ 567658 w 663074"/>
                <a:gd name="connsiteY462" fmla="*/ 420077 h 966978"/>
                <a:gd name="connsiteX463" fmla="*/ 570001 w 663074"/>
                <a:gd name="connsiteY463" fmla="*/ 417869 h 966978"/>
                <a:gd name="connsiteX464" fmla="*/ 566693 w 663074"/>
                <a:gd name="connsiteY464" fmla="*/ 417317 h 966978"/>
                <a:gd name="connsiteX465" fmla="*/ 563798 w 663074"/>
                <a:gd name="connsiteY465" fmla="*/ 416489 h 966978"/>
                <a:gd name="connsiteX466" fmla="*/ 560490 w 663074"/>
                <a:gd name="connsiteY466" fmla="*/ 414143 h 966978"/>
                <a:gd name="connsiteX467" fmla="*/ 564074 w 663074"/>
                <a:gd name="connsiteY467" fmla="*/ 414143 h 966978"/>
                <a:gd name="connsiteX468" fmla="*/ 566279 w 663074"/>
                <a:gd name="connsiteY468" fmla="*/ 414971 h 966978"/>
                <a:gd name="connsiteX469" fmla="*/ 566279 w 663074"/>
                <a:gd name="connsiteY469" fmla="*/ 413453 h 966978"/>
                <a:gd name="connsiteX470" fmla="*/ 562971 w 663074"/>
                <a:gd name="connsiteY470" fmla="*/ 412211 h 966978"/>
                <a:gd name="connsiteX471" fmla="*/ 567658 w 663074"/>
                <a:gd name="connsiteY471" fmla="*/ 412763 h 966978"/>
                <a:gd name="connsiteX472" fmla="*/ 566693 w 663074"/>
                <a:gd name="connsiteY472" fmla="*/ 410141 h 966978"/>
                <a:gd name="connsiteX473" fmla="*/ 564074 w 663074"/>
                <a:gd name="connsiteY473" fmla="*/ 409313 h 966978"/>
                <a:gd name="connsiteX474" fmla="*/ 561868 w 663074"/>
                <a:gd name="connsiteY474" fmla="*/ 406553 h 966978"/>
                <a:gd name="connsiteX475" fmla="*/ 563109 w 663074"/>
                <a:gd name="connsiteY475" fmla="*/ 405173 h 966978"/>
                <a:gd name="connsiteX476" fmla="*/ 565866 w 663074"/>
                <a:gd name="connsiteY476" fmla="*/ 406415 h 966978"/>
                <a:gd name="connsiteX477" fmla="*/ 567658 w 663074"/>
                <a:gd name="connsiteY477" fmla="*/ 405173 h 966978"/>
                <a:gd name="connsiteX478" fmla="*/ 570415 w 663074"/>
                <a:gd name="connsiteY478" fmla="*/ 405587 h 966978"/>
                <a:gd name="connsiteX479" fmla="*/ 576480 w 663074"/>
                <a:gd name="connsiteY479" fmla="*/ 411521 h 966978"/>
                <a:gd name="connsiteX480" fmla="*/ 579650 w 663074"/>
                <a:gd name="connsiteY480" fmla="*/ 410693 h 966978"/>
                <a:gd name="connsiteX481" fmla="*/ 581166 w 663074"/>
                <a:gd name="connsiteY481" fmla="*/ 408347 h 966978"/>
                <a:gd name="connsiteX482" fmla="*/ 579374 w 663074"/>
                <a:gd name="connsiteY482" fmla="*/ 404207 h 966978"/>
                <a:gd name="connsiteX483" fmla="*/ 578134 w 663074"/>
                <a:gd name="connsiteY483" fmla="*/ 401861 h 966978"/>
                <a:gd name="connsiteX484" fmla="*/ 574550 w 663074"/>
                <a:gd name="connsiteY484" fmla="*/ 400343 h 966978"/>
                <a:gd name="connsiteX485" fmla="*/ 569863 w 663074"/>
                <a:gd name="connsiteY485" fmla="*/ 398549 h 966978"/>
                <a:gd name="connsiteX486" fmla="*/ 564901 w 663074"/>
                <a:gd name="connsiteY486" fmla="*/ 394409 h 966978"/>
                <a:gd name="connsiteX487" fmla="*/ 562971 w 663074"/>
                <a:gd name="connsiteY487" fmla="*/ 390545 h 966978"/>
                <a:gd name="connsiteX488" fmla="*/ 560214 w 663074"/>
                <a:gd name="connsiteY488" fmla="*/ 389303 h 966978"/>
                <a:gd name="connsiteX489" fmla="*/ 558285 w 663074"/>
                <a:gd name="connsiteY489" fmla="*/ 394823 h 966978"/>
                <a:gd name="connsiteX490" fmla="*/ 555666 w 663074"/>
                <a:gd name="connsiteY490" fmla="*/ 400895 h 966978"/>
                <a:gd name="connsiteX491" fmla="*/ 555666 w 663074"/>
                <a:gd name="connsiteY491" fmla="*/ 406553 h 966978"/>
                <a:gd name="connsiteX492" fmla="*/ 548774 w 663074"/>
                <a:gd name="connsiteY492" fmla="*/ 406415 h 966978"/>
                <a:gd name="connsiteX493" fmla="*/ 549325 w 663074"/>
                <a:gd name="connsiteY493" fmla="*/ 402137 h 966978"/>
                <a:gd name="connsiteX494" fmla="*/ 551944 w 663074"/>
                <a:gd name="connsiteY494" fmla="*/ 396893 h 966978"/>
                <a:gd name="connsiteX495" fmla="*/ 554287 w 663074"/>
                <a:gd name="connsiteY495" fmla="*/ 391649 h 966978"/>
                <a:gd name="connsiteX496" fmla="*/ 551530 w 663074"/>
                <a:gd name="connsiteY496" fmla="*/ 392615 h 966978"/>
                <a:gd name="connsiteX497" fmla="*/ 552082 w 663074"/>
                <a:gd name="connsiteY497" fmla="*/ 389717 h 966978"/>
                <a:gd name="connsiteX498" fmla="*/ 555390 w 663074"/>
                <a:gd name="connsiteY498" fmla="*/ 386543 h 966978"/>
                <a:gd name="connsiteX499" fmla="*/ 556217 w 663074"/>
                <a:gd name="connsiteY499" fmla="*/ 384335 h 966978"/>
                <a:gd name="connsiteX500" fmla="*/ 553047 w 663074"/>
                <a:gd name="connsiteY500" fmla="*/ 383093 h 966978"/>
                <a:gd name="connsiteX501" fmla="*/ 555941 w 663074"/>
                <a:gd name="connsiteY501" fmla="*/ 382679 h 966978"/>
                <a:gd name="connsiteX502" fmla="*/ 557320 w 663074"/>
                <a:gd name="connsiteY502" fmla="*/ 380471 h 966978"/>
                <a:gd name="connsiteX503" fmla="*/ 557320 w 663074"/>
                <a:gd name="connsiteY503" fmla="*/ 377711 h 966978"/>
                <a:gd name="connsiteX504" fmla="*/ 555803 w 663074"/>
                <a:gd name="connsiteY504" fmla="*/ 374399 h 966978"/>
                <a:gd name="connsiteX505" fmla="*/ 558009 w 663074"/>
                <a:gd name="connsiteY505" fmla="*/ 368327 h 966978"/>
                <a:gd name="connsiteX506" fmla="*/ 558836 w 663074"/>
                <a:gd name="connsiteY506" fmla="*/ 366395 h 966978"/>
                <a:gd name="connsiteX507" fmla="*/ 559801 w 663074"/>
                <a:gd name="connsiteY507" fmla="*/ 362669 h 966978"/>
                <a:gd name="connsiteX508" fmla="*/ 558422 w 663074"/>
                <a:gd name="connsiteY508" fmla="*/ 361289 h 966978"/>
                <a:gd name="connsiteX509" fmla="*/ 561179 w 663074"/>
                <a:gd name="connsiteY509" fmla="*/ 359909 h 966978"/>
                <a:gd name="connsiteX510" fmla="*/ 561179 w 663074"/>
                <a:gd name="connsiteY510" fmla="*/ 355631 h 966978"/>
                <a:gd name="connsiteX511" fmla="*/ 556631 w 663074"/>
                <a:gd name="connsiteY511" fmla="*/ 357563 h 966978"/>
                <a:gd name="connsiteX512" fmla="*/ 556631 w 663074"/>
                <a:gd name="connsiteY512" fmla="*/ 354803 h 966978"/>
                <a:gd name="connsiteX513" fmla="*/ 561179 w 663074"/>
                <a:gd name="connsiteY513" fmla="*/ 354251 h 966978"/>
                <a:gd name="connsiteX514" fmla="*/ 559663 w 663074"/>
                <a:gd name="connsiteY514" fmla="*/ 352457 h 966978"/>
                <a:gd name="connsiteX515" fmla="*/ 559249 w 663074"/>
                <a:gd name="connsiteY515" fmla="*/ 348868 h 966978"/>
                <a:gd name="connsiteX516" fmla="*/ 558836 w 663074"/>
                <a:gd name="connsiteY516" fmla="*/ 346522 h 966978"/>
                <a:gd name="connsiteX517" fmla="*/ 560628 w 663074"/>
                <a:gd name="connsiteY517" fmla="*/ 345280 h 966978"/>
                <a:gd name="connsiteX518" fmla="*/ 562420 w 663074"/>
                <a:gd name="connsiteY518" fmla="*/ 346798 h 966978"/>
                <a:gd name="connsiteX519" fmla="*/ 563798 w 663074"/>
                <a:gd name="connsiteY519" fmla="*/ 345556 h 966978"/>
                <a:gd name="connsiteX520" fmla="*/ 564350 w 663074"/>
                <a:gd name="connsiteY520" fmla="*/ 343624 h 966978"/>
                <a:gd name="connsiteX521" fmla="*/ 567106 w 663074"/>
                <a:gd name="connsiteY521" fmla="*/ 343624 h 966978"/>
                <a:gd name="connsiteX522" fmla="*/ 567106 w 663074"/>
                <a:gd name="connsiteY522" fmla="*/ 344452 h 966978"/>
                <a:gd name="connsiteX523" fmla="*/ 571242 w 663074"/>
                <a:gd name="connsiteY523" fmla="*/ 344866 h 966978"/>
                <a:gd name="connsiteX524" fmla="*/ 572620 w 663074"/>
                <a:gd name="connsiteY524" fmla="*/ 342934 h 966978"/>
                <a:gd name="connsiteX525" fmla="*/ 570828 w 663074"/>
                <a:gd name="connsiteY525" fmla="*/ 332722 h 966978"/>
                <a:gd name="connsiteX526" fmla="*/ 573447 w 663074"/>
                <a:gd name="connsiteY526" fmla="*/ 329962 h 966978"/>
                <a:gd name="connsiteX527" fmla="*/ 574963 w 663074"/>
                <a:gd name="connsiteY527" fmla="*/ 329962 h 966978"/>
                <a:gd name="connsiteX528" fmla="*/ 577169 w 663074"/>
                <a:gd name="connsiteY528" fmla="*/ 328030 h 966978"/>
                <a:gd name="connsiteX529" fmla="*/ 578134 w 663074"/>
                <a:gd name="connsiteY529" fmla="*/ 329824 h 966978"/>
                <a:gd name="connsiteX530" fmla="*/ 579374 w 663074"/>
                <a:gd name="connsiteY530" fmla="*/ 327892 h 966978"/>
                <a:gd name="connsiteX531" fmla="*/ 579374 w 663074"/>
                <a:gd name="connsiteY531" fmla="*/ 324718 h 966978"/>
                <a:gd name="connsiteX532" fmla="*/ 577445 w 663074"/>
                <a:gd name="connsiteY532" fmla="*/ 323890 h 966978"/>
                <a:gd name="connsiteX533" fmla="*/ 579788 w 663074"/>
                <a:gd name="connsiteY533" fmla="*/ 321958 h 966978"/>
                <a:gd name="connsiteX534" fmla="*/ 580615 w 663074"/>
                <a:gd name="connsiteY534" fmla="*/ 326650 h 966978"/>
                <a:gd name="connsiteX535" fmla="*/ 582545 w 663074"/>
                <a:gd name="connsiteY535" fmla="*/ 326098 h 966978"/>
                <a:gd name="connsiteX536" fmla="*/ 581993 w 663074"/>
                <a:gd name="connsiteY536" fmla="*/ 323752 h 966978"/>
                <a:gd name="connsiteX537" fmla="*/ 581442 w 663074"/>
                <a:gd name="connsiteY537" fmla="*/ 321820 h 966978"/>
                <a:gd name="connsiteX538" fmla="*/ 583785 w 663074"/>
                <a:gd name="connsiteY538" fmla="*/ 319888 h 966978"/>
                <a:gd name="connsiteX539" fmla="*/ 580615 w 663074"/>
                <a:gd name="connsiteY539" fmla="*/ 318094 h 966978"/>
                <a:gd name="connsiteX540" fmla="*/ 574963 w 663074"/>
                <a:gd name="connsiteY540" fmla="*/ 321682 h 966978"/>
                <a:gd name="connsiteX541" fmla="*/ 575515 w 663074"/>
                <a:gd name="connsiteY541" fmla="*/ 326374 h 966978"/>
                <a:gd name="connsiteX542" fmla="*/ 573309 w 663074"/>
                <a:gd name="connsiteY542" fmla="*/ 327202 h 966978"/>
                <a:gd name="connsiteX543" fmla="*/ 574136 w 663074"/>
                <a:gd name="connsiteY543" fmla="*/ 323338 h 966978"/>
                <a:gd name="connsiteX544" fmla="*/ 573309 w 663074"/>
                <a:gd name="connsiteY544" fmla="*/ 320026 h 966978"/>
                <a:gd name="connsiteX545" fmla="*/ 576204 w 663074"/>
                <a:gd name="connsiteY545" fmla="*/ 317404 h 966978"/>
                <a:gd name="connsiteX546" fmla="*/ 576204 w 663074"/>
                <a:gd name="connsiteY546" fmla="*/ 311746 h 966978"/>
                <a:gd name="connsiteX547" fmla="*/ 574688 w 663074"/>
                <a:gd name="connsiteY547" fmla="*/ 310780 h 966978"/>
                <a:gd name="connsiteX548" fmla="*/ 575239 w 663074"/>
                <a:gd name="connsiteY548" fmla="*/ 307882 h 966978"/>
                <a:gd name="connsiteX549" fmla="*/ 577858 w 663074"/>
                <a:gd name="connsiteY549" fmla="*/ 305260 h 966978"/>
                <a:gd name="connsiteX550" fmla="*/ 577858 w 663074"/>
                <a:gd name="connsiteY550" fmla="*/ 300292 h 966978"/>
                <a:gd name="connsiteX551" fmla="*/ 576480 w 663074"/>
                <a:gd name="connsiteY551" fmla="*/ 299464 h 966978"/>
                <a:gd name="connsiteX552" fmla="*/ 578272 w 663074"/>
                <a:gd name="connsiteY552" fmla="*/ 298222 h 966978"/>
                <a:gd name="connsiteX553" fmla="*/ 578685 w 663074"/>
                <a:gd name="connsiteY553" fmla="*/ 295462 h 966978"/>
                <a:gd name="connsiteX554" fmla="*/ 584612 w 663074"/>
                <a:gd name="connsiteY554" fmla="*/ 292702 h 966978"/>
                <a:gd name="connsiteX555" fmla="*/ 594261 w 663074"/>
                <a:gd name="connsiteY555" fmla="*/ 291322 h 966978"/>
                <a:gd name="connsiteX556" fmla="*/ 599499 w 663074"/>
                <a:gd name="connsiteY556" fmla="*/ 279730 h 966978"/>
                <a:gd name="connsiteX557" fmla="*/ 600740 w 663074"/>
                <a:gd name="connsiteY557" fmla="*/ 274072 h 966978"/>
                <a:gd name="connsiteX558" fmla="*/ 592469 w 663074"/>
                <a:gd name="connsiteY558" fmla="*/ 270207 h 966978"/>
                <a:gd name="connsiteX559" fmla="*/ 585853 w 663074"/>
                <a:gd name="connsiteY559" fmla="*/ 273795 h 966978"/>
                <a:gd name="connsiteX560" fmla="*/ 581580 w 663074"/>
                <a:gd name="connsiteY560" fmla="*/ 271587 h 966978"/>
                <a:gd name="connsiteX561" fmla="*/ 576617 w 663074"/>
                <a:gd name="connsiteY561" fmla="*/ 275866 h 966978"/>
                <a:gd name="connsiteX562" fmla="*/ 572069 w 663074"/>
                <a:gd name="connsiteY562" fmla="*/ 280558 h 966978"/>
                <a:gd name="connsiteX563" fmla="*/ 571242 w 663074"/>
                <a:gd name="connsiteY563" fmla="*/ 291184 h 966978"/>
                <a:gd name="connsiteX564" fmla="*/ 569725 w 663074"/>
                <a:gd name="connsiteY564" fmla="*/ 287044 h 966978"/>
                <a:gd name="connsiteX565" fmla="*/ 567382 w 663074"/>
                <a:gd name="connsiteY565" fmla="*/ 285664 h 966978"/>
                <a:gd name="connsiteX566" fmla="*/ 565590 w 663074"/>
                <a:gd name="connsiteY566" fmla="*/ 285664 h 966978"/>
                <a:gd name="connsiteX567" fmla="*/ 568761 w 663074"/>
                <a:gd name="connsiteY567" fmla="*/ 280006 h 966978"/>
                <a:gd name="connsiteX568" fmla="*/ 567933 w 663074"/>
                <a:gd name="connsiteY568" fmla="*/ 276280 h 966978"/>
                <a:gd name="connsiteX569" fmla="*/ 570553 w 663074"/>
                <a:gd name="connsiteY569" fmla="*/ 271173 h 966978"/>
                <a:gd name="connsiteX570" fmla="*/ 566831 w 663074"/>
                <a:gd name="connsiteY570" fmla="*/ 271173 h 966978"/>
                <a:gd name="connsiteX571" fmla="*/ 566004 w 663074"/>
                <a:gd name="connsiteY571" fmla="*/ 269931 h 966978"/>
                <a:gd name="connsiteX572" fmla="*/ 574412 w 663074"/>
                <a:gd name="connsiteY572" fmla="*/ 261789 h 966978"/>
                <a:gd name="connsiteX573" fmla="*/ 580477 w 663074"/>
                <a:gd name="connsiteY573" fmla="*/ 260547 h 966978"/>
                <a:gd name="connsiteX574" fmla="*/ 587783 w 663074"/>
                <a:gd name="connsiteY574" fmla="*/ 263445 h 966978"/>
                <a:gd name="connsiteX575" fmla="*/ 589023 w 663074"/>
                <a:gd name="connsiteY575" fmla="*/ 264687 h 966978"/>
                <a:gd name="connsiteX576" fmla="*/ 594537 w 663074"/>
                <a:gd name="connsiteY576" fmla="*/ 264687 h 966978"/>
                <a:gd name="connsiteX577" fmla="*/ 604737 w 663074"/>
                <a:gd name="connsiteY577" fmla="*/ 264687 h 966978"/>
                <a:gd name="connsiteX578" fmla="*/ 610526 w 663074"/>
                <a:gd name="connsiteY578" fmla="*/ 261099 h 966978"/>
                <a:gd name="connsiteX579" fmla="*/ 608735 w 663074"/>
                <a:gd name="connsiteY579" fmla="*/ 255165 h 966978"/>
                <a:gd name="connsiteX580" fmla="*/ 610664 w 663074"/>
                <a:gd name="connsiteY580" fmla="*/ 257235 h 966978"/>
                <a:gd name="connsiteX581" fmla="*/ 612043 w 663074"/>
                <a:gd name="connsiteY581" fmla="*/ 257235 h 966978"/>
                <a:gd name="connsiteX582" fmla="*/ 613421 w 663074"/>
                <a:gd name="connsiteY582" fmla="*/ 253509 h 966978"/>
                <a:gd name="connsiteX583" fmla="*/ 615351 w 663074"/>
                <a:gd name="connsiteY583" fmla="*/ 247575 h 966978"/>
                <a:gd name="connsiteX584" fmla="*/ 610389 w 663074"/>
                <a:gd name="connsiteY584" fmla="*/ 245919 h 966978"/>
                <a:gd name="connsiteX585" fmla="*/ 606805 w 663074"/>
                <a:gd name="connsiteY585" fmla="*/ 244677 h 966978"/>
                <a:gd name="connsiteX586" fmla="*/ 603083 w 663074"/>
                <a:gd name="connsiteY586" fmla="*/ 240813 h 966978"/>
                <a:gd name="connsiteX587" fmla="*/ 598534 w 663074"/>
                <a:gd name="connsiteY587" fmla="*/ 244125 h 966978"/>
                <a:gd name="connsiteX588" fmla="*/ 593159 w 663074"/>
                <a:gd name="connsiteY588" fmla="*/ 245781 h 966978"/>
                <a:gd name="connsiteX589" fmla="*/ 590953 w 663074"/>
                <a:gd name="connsiteY589" fmla="*/ 244539 h 966978"/>
                <a:gd name="connsiteX590" fmla="*/ 584750 w 663074"/>
                <a:gd name="connsiteY590" fmla="*/ 242331 h 966978"/>
                <a:gd name="connsiteX591" fmla="*/ 583785 w 663074"/>
                <a:gd name="connsiteY591" fmla="*/ 238467 h 966978"/>
                <a:gd name="connsiteX592" fmla="*/ 581166 w 663074"/>
                <a:gd name="connsiteY592" fmla="*/ 240399 h 966978"/>
                <a:gd name="connsiteX593" fmla="*/ 576893 w 663074"/>
                <a:gd name="connsiteY593" fmla="*/ 236535 h 966978"/>
                <a:gd name="connsiteX594" fmla="*/ 571793 w 663074"/>
                <a:gd name="connsiteY594" fmla="*/ 241227 h 966978"/>
                <a:gd name="connsiteX595" fmla="*/ 567244 w 663074"/>
                <a:gd name="connsiteY595" fmla="*/ 246609 h 966978"/>
                <a:gd name="connsiteX596" fmla="*/ 566693 w 663074"/>
                <a:gd name="connsiteY596" fmla="*/ 243573 h 966978"/>
                <a:gd name="connsiteX597" fmla="*/ 565039 w 663074"/>
                <a:gd name="connsiteY597" fmla="*/ 241227 h 966978"/>
                <a:gd name="connsiteX598" fmla="*/ 561317 w 663074"/>
                <a:gd name="connsiteY598" fmla="*/ 240675 h 966978"/>
                <a:gd name="connsiteX599" fmla="*/ 563247 w 663074"/>
                <a:gd name="connsiteY599" fmla="*/ 238053 h 966978"/>
                <a:gd name="connsiteX600" fmla="*/ 563936 w 663074"/>
                <a:gd name="connsiteY600" fmla="*/ 239985 h 966978"/>
                <a:gd name="connsiteX601" fmla="*/ 570690 w 663074"/>
                <a:gd name="connsiteY601" fmla="*/ 239019 h 966978"/>
                <a:gd name="connsiteX602" fmla="*/ 577582 w 663074"/>
                <a:gd name="connsiteY602" fmla="*/ 233499 h 966978"/>
                <a:gd name="connsiteX603" fmla="*/ 584474 w 663074"/>
                <a:gd name="connsiteY603" fmla="*/ 237363 h 966978"/>
                <a:gd name="connsiteX604" fmla="*/ 589299 w 663074"/>
                <a:gd name="connsiteY604" fmla="*/ 239709 h 966978"/>
                <a:gd name="connsiteX605" fmla="*/ 594399 w 663074"/>
                <a:gd name="connsiteY605" fmla="*/ 237087 h 966978"/>
                <a:gd name="connsiteX606" fmla="*/ 597432 w 663074"/>
                <a:gd name="connsiteY606" fmla="*/ 234879 h 966978"/>
                <a:gd name="connsiteX607" fmla="*/ 597432 w 663074"/>
                <a:gd name="connsiteY607" fmla="*/ 230049 h 966978"/>
                <a:gd name="connsiteX608" fmla="*/ 599499 w 663074"/>
                <a:gd name="connsiteY608" fmla="*/ 230049 h 966978"/>
                <a:gd name="connsiteX609" fmla="*/ 600188 w 663074"/>
                <a:gd name="connsiteY609" fmla="*/ 226875 h 966978"/>
                <a:gd name="connsiteX610" fmla="*/ 602945 w 663074"/>
                <a:gd name="connsiteY610" fmla="*/ 233085 h 966978"/>
                <a:gd name="connsiteX611" fmla="*/ 610113 w 663074"/>
                <a:gd name="connsiteY611" fmla="*/ 235155 h 966978"/>
                <a:gd name="connsiteX612" fmla="*/ 618935 w 663074"/>
                <a:gd name="connsiteY612" fmla="*/ 235845 h 966978"/>
                <a:gd name="connsiteX613" fmla="*/ 621692 w 663074"/>
                <a:gd name="connsiteY613" fmla="*/ 228807 h 966978"/>
                <a:gd name="connsiteX614" fmla="*/ 629549 w 663074"/>
                <a:gd name="connsiteY614" fmla="*/ 227013 h 966978"/>
                <a:gd name="connsiteX615" fmla="*/ 632581 w 663074"/>
                <a:gd name="connsiteY615" fmla="*/ 222459 h 966978"/>
                <a:gd name="connsiteX616" fmla="*/ 635200 w 663074"/>
                <a:gd name="connsiteY616" fmla="*/ 219009 h 966978"/>
                <a:gd name="connsiteX617" fmla="*/ 638233 w 663074"/>
                <a:gd name="connsiteY617" fmla="*/ 216249 h 966978"/>
                <a:gd name="connsiteX618" fmla="*/ 641265 w 663074"/>
                <a:gd name="connsiteY618" fmla="*/ 212109 h 966978"/>
                <a:gd name="connsiteX619" fmla="*/ 631754 w 663074"/>
                <a:gd name="connsiteY619" fmla="*/ 213351 h 966978"/>
                <a:gd name="connsiteX620" fmla="*/ 629135 w 663074"/>
                <a:gd name="connsiteY620" fmla="*/ 211971 h 966978"/>
                <a:gd name="connsiteX621" fmla="*/ 631478 w 663074"/>
                <a:gd name="connsiteY621" fmla="*/ 209487 h 966978"/>
                <a:gd name="connsiteX622" fmla="*/ 641954 w 663074"/>
                <a:gd name="connsiteY622" fmla="*/ 208383 h 966978"/>
                <a:gd name="connsiteX623" fmla="*/ 644298 w 663074"/>
                <a:gd name="connsiteY623" fmla="*/ 203967 h 966978"/>
                <a:gd name="connsiteX624" fmla="*/ 645952 w 663074"/>
                <a:gd name="connsiteY624" fmla="*/ 199137 h 966978"/>
                <a:gd name="connsiteX625" fmla="*/ 650914 w 663074"/>
                <a:gd name="connsiteY625" fmla="*/ 197619 h 966978"/>
                <a:gd name="connsiteX626" fmla="*/ 650914 w 663074"/>
                <a:gd name="connsiteY626" fmla="*/ 193754 h 966978"/>
                <a:gd name="connsiteX627" fmla="*/ 662493 w 663074"/>
                <a:gd name="connsiteY627" fmla="*/ 179954 h 966978"/>
                <a:gd name="connsiteX628" fmla="*/ 661252 w 663074"/>
                <a:gd name="connsiteY628" fmla="*/ 175814 h 966978"/>
                <a:gd name="connsiteX629" fmla="*/ 657393 w 663074"/>
                <a:gd name="connsiteY629" fmla="*/ 168362 h 966978"/>
                <a:gd name="connsiteX630" fmla="*/ 651328 w 663074"/>
                <a:gd name="connsiteY630" fmla="*/ 164360 h 966978"/>
                <a:gd name="connsiteX631" fmla="*/ 644987 w 663074"/>
                <a:gd name="connsiteY631" fmla="*/ 160634 h 966978"/>
                <a:gd name="connsiteX632" fmla="*/ 641127 w 663074"/>
                <a:gd name="connsiteY632" fmla="*/ 156770 h 966978"/>
                <a:gd name="connsiteX633" fmla="*/ 634373 w 663074"/>
                <a:gd name="connsiteY633" fmla="*/ 152492 h 966978"/>
                <a:gd name="connsiteX634" fmla="*/ 631341 w 663074"/>
                <a:gd name="connsiteY634" fmla="*/ 153734 h 966978"/>
                <a:gd name="connsiteX635" fmla="*/ 624586 w 663074"/>
                <a:gd name="connsiteY635" fmla="*/ 152216 h 966978"/>
                <a:gd name="connsiteX636" fmla="*/ 619073 w 663074"/>
                <a:gd name="connsiteY636" fmla="*/ 152216 h 966978"/>
                <a:gd name="connsiteX637" fmla="*/ 617005 w 663074"/>
                <a:gd name="connsiteY637" fmla="*/ 150284 h 966978"/>
                <a:gd name="connsiteX638" fmla="*/ 614662 w 663074"/>
                <a:gd name="connsiteY638" fmla="*/ 156494 h 966978"/>
                <a:gd name="connsiteX639" fmla="*/ 613008 w 663074"/>
                <a:gd name="connsiteY639" fmla="*/ 156494 h 966978"/>
                <a:gd name="connsiteX640" fmla="*/ 610251 w 663074"/>
                <a:gd name="connsiteY640" fmla="*/ 156218 h 966978"/>
                <a:gd name="connsiteX641" fmla="*/ 608321 w 663074"/>
                <a:gd name="connsiteY641" fmla="*/ 157460 h 966978"/>
                <a:gd name="connsiteX642" fmla="*/ 607770 w 663074"/>
                <a:gd name="connsiteY642" fmla="*/ 162566 h 966978"/>
                <a:gd name="connsiteX643" fmla="*/ 609010 w 663074"/>
                <a:gd name="connsiteY643" fmla="*/ 165602 h 966978"/>
                <a:gd name="connsiteX644" fmla="*/ 609424 w 663074"/>
                <a:gd name="connsiteY644" fmla="*/ 166982 h 966978"/>
                <a:gd name="connsiteX645" fmla="*/ 606667 w 663074"/>
                <a:gd name="connsiteY645" fmla="*/ 166568 h 966978"/>
                <a:gd name="connsiteX646" fmla="*/ 604462 w 663074"/>
                <a:gd name="connsiteY646" fmla="*/ 164222 h 966978"/>
                <a:gd name="connsiteX647" fmla="*/ 603910 w 663074"/>
                <a:gd name="connsiteY647" fmla="*/ 167672 h 966978"/>
                <a:gd name="connsiteX648" fmla="*/ 605426 w 663074"/>
                <a:gd name="connsiteY648" fmla="*/ 172916 h 966978"/>
                <a:gd name="connsiteX649" fmla="*/ 605426 w 663074"/>
                <a:gd name="connsiteY649" fmla="*/ 173882 h 966978"/>
                <a:gd name="connsiteX650" fmla="*/ 604186 w 663074"/>
                <a:gd name="connsiteY650" fmla="*/ 173882 h 966978"/>
                <a:gd name="connsiteX651" fmla="*/ 603359 w 663074"/>
                <a:gd name="connsiteY651" fmla="*/ 177884 h 966978"/>
                <a:gd name="connsiteX652" fmla="*/ 602118 w 663074"/>
                <a:gd name="connsiteY652" fmla="*/ 177470 h 966978"/>
                <a:gd name="connsiteX653" fmla="*/ 600878 w 663074"/>
                <a:gd name="connsiteY653" fmla="*/ 176642 h 966978"/>
                <a:gd name="connsiteX654" fmla="*/ 600878 w 663074"/>
                <a:gd name="connsiteY654" fmla="*/ 183542 h 966978"/>
                <a:gd name="connsiteX655" fmla="*/ 599086 w 663074"/>
                <a:gd name="connsiteY655" fmla="*/ 183818 h 966978"/>
                <a:gd name="connsiteX656" fmla="*/ 597845 w 663074"/>
                <a:gd name="connsiteY656" fmla="*/ 184232 h 966978"/>
                <a:gd name="connsiteX657" fmla="*/ 596605 w 663074"/>
                <a:gd name="connsiteY657" fmla="*/ 183128 h 966978"/>
                <a:gd name="connsiteX658" fmla="*/ 596191 w 663074"/>
                <a:gd name="connsiteY658" fmla="*/ 180920 h 966978"/>
                <a:gd name="connsiteX659" fmla="*/ 594950 w 663074"/>
                <a:gd name="connsiteY659" fmla="*/ 179678 h 966978"/>
                <a:gd name="connsiteX660" fmla="*/ 593848 w 663074"/>
                <a:gd name="connsiteY660" fmla="*/ 179402 h 966978"/>
                <a:gd name="connsiteX661" fmla="*/ 593848 w 663074"/>
                <a:gd name="connsiteY661" fmla="*/ 182024 h 966978"/>
                <a:gd name="connsiteX662" fmla="*/ 592607 w 663074"/>
                <a:gd name="connsiteY662" fmla="*/ 182438 h 966978"/>
                <a:gd name="connsiteX663" fmla="*/ 592194 w 663074"/>
                <a:gd name="connsiteY663" fmla="*/ 180368 h 966978"/>
                <a:gd name="connsiteX664" fmla="*/ 588334 w 663074"/>
                <a:gd name="connsiteY664" fmla="*/ 177470 h 966978"/>
                <a:gd name="connsiteX665" fmla="*/ 584612 w 663074"/>
                <a:gd name="connsiteY665" fmla="*/ 176642 h 966978"/>
                <a:gd name="connsiteX666" fmla="*/ 578823 w 663074"/>
                <a:gd name="connsiteY666" fmla="*/ 183956 h 966978"/>
                <a:gd name="connsiteX667" fmla="*/ 575790 w 663074"/>
                <a:gd name="connsiteY667" fmla="*/ 182852 h 966978"/>
                <a:gd name="connsiteX668" fmla="*/ 578961 w 663074"/>
                <a:gd name="connsiteY668" fmla="*/ 177194 h 966978"/>
                <a:gd name="connsiteX669" fmla="*/ 578547 w 663074"/>
                <a:gd name="connsiteY669" fmla="*/ 171674 h 966978"/>
                <a:gd name="connsiteX670" fmla="*/ 582407 w 663074"/>
                <a:gd name="connsiteY670" fmla="*/ 167120 h 966978"/>
                <a:gd name="connsiteX671" fmla="*/ 577996 w 663074"/>
                <a:gd name="connsiteY671" fmla="*/ 170156 h 966978"/>
                <a:gd name="connsiteX672" fmla="*/ 577996 w 663074"/>
                <a:gd name="connsiteY672" fmla="*/ 168086 h 966978"/>
                <a:gd name="connsiteX673" fmla="*/ 576893 w 663074"/>
                <a:gd name="connsiteY673" fmla="*/ 167120 h 966978"/>
                <a:gd name="connsiteX674" fmla="*/ 574412 w 663074"/>
                <a:gd name="connsiteY674" fmla="*/ 163532 h 966978"/>
                <a:gd name="connsiteX675" fmla="*/ 570828 w 663074"/>
                <a:gd name="connsiteY675" fmla="*/ 164912 h 966978"/>
                <a:gd name="connsiteX676" fmla="*/ 572069 w 663074"/>
                <a:gd name="connsiteY676" fmla="*/ 168914 h 966978"/>
                <a:gd name="connsiteX677" fmla="*/ 573723 w 663074"/>
                <a:gd name="connsiteY677" fmla="*/ 171122 h 966978"/>
                <a:gd name="connsiteX678" fmla="*/ 573999 w 663074"/>
                <a:gd name="connsiteY678" fmla="*/ 172364 h 966978"/>
                <a:gd name="connsiteX679" fmla="*/ 568898 w 663074"/>
                <a:gd name="connsiteY679" fmla="*/ 177194 h 966978"/>
                <a:gd name="connsiteX680" fmla="*/ 563247 w 663074"/>
                <a:gd name="connsiteY680" fmla="*/ 189890 h 966978"/>
                <a:gd name="connsiteX681" fmla="*/ 560077 w 663074"/>
                <a:gd name="connsiteY681" fmla="*/ 194306 h 966978"/>
                <a:gd name="connsiteX682" fmla="*/ 558147 w 663074"/>
                <a:gd name="connsiteY682" fmla="*/ 196515 h 966978"/>
                <a:gd name="connsiteX683" fmla="*/ 551530 w 663074"/>
                <a:gd name="connsiteY683" fmla="*/ 205209 h 966978"/>
                <a:gd name="connsiteX684" fmla="*/ 547946 w 663074"/>
                <a:gd name="connsiteY684" fmla="*/ 211281 h 966978"/>
                <a:gd name="connsiteX685" fmla="*/ 542433 w 663074"/>
                <a:gd name="connsiteY685" fmla="*/ 216663 h 966978"/>
                <a:gd name="connsiteX686" fmla="*/ 539538 w 663074"/>
                <a:gd name="connsiteY686" fmla="*/ 220389 h 966978"/>
                <a:gd name="connsiteX687" fmla="*/ 539814 w 663074"/>
                <a:gd name="connsiteY687" fmla="*/ 223011 h 966978"/>
                <a:gd name="connsiteX688" fmla="*/ 537471 w 663074"/>
                <a:gd name="connsiteY688" fmla="*/ 228255 h 966978"/>
                <a:gd name="connsiteX689" fmla="*/ 533197 w 663074"/>
                <a:gd name="connsiteY689" fmla="*/ 234051 h 966978"/>
                <a:gd name="connsiteX690" fmla="*/ 527822 w 663074"/>
                <a:gd name="connsiteY690" fmla="*/ 239571 h 966978"/>
                <a:gd name="connsiteX691" fmla="*/ 529200 w 663074"/>
                <a:gd name="connsiteY691" fmla="*/ 235707 h 966978"/>
                <a:gd name="connsiteX692" fmla="*/ 527546 w 663074"/>
                <a:gd name="connsiteY692" fmla="*/ 233775 h 966978"/>
                <a:gd name="connsiteX693" fmla="*/ 530578 w 663074"/>
                <a:gd name="connsiteY693" fmla="*/ 232533 h 966978"/>
                <a:gd name="connsiteX694" fmla="*/ 533611 w 663074"/>
                <a:gd name="connsiteY694" fmla="*/ 228945 h 966978"/>
                <a:gd name="connsiteX695" fmla="*/ 530578 w 663074"/>
                <a:gd name="connsiteY695" fmla="*/ 229635 h 966978"/>
                <a:gd name="connsiteX696" fmla="*/ 533611 w 663074"/>
                <a:gd name="connsiteY696" fmla="*/ 227703 h 966978"/>
                <a:gd name="connsiteX697" fmla="*/ 535403 w 663074"/>
                <a:gd name="connsiteY697" fmla="*/ 218319 h 966978"/>
                <a:gd name="connsiteX698" fmla="*/ 539676 w 663074"/>
                <a:gd name="connsiteY698" fmla="*/ 211005 h 966978"/>
                <a:gd name="connsiteX699" fmla="*/ 542157 w 663074"/>
                <a:gd name="connsiteY699" fmla="*/ 206175 h 966978"/>
                <a:gd name="connsiteX700" fmla="*/ 544638 w 663074"/>
                <a:gd name="connsiteY700" fmla="*/ 201345 h 966978"/>
                <a:gd name="connsiteX701" fmla="*/ 546155 w 663074"/>
                <a:gd name="connsiteY701" fmla="*/ 196515 h 966978"/>
                <a:gd name="connsiteX702" fmla="*/ 547671 w 663074"/>
                <a:gd name="connsiteY702" fmla="*/ 191684 h 966978"/>
                <a:gd name="connsiteX703" fmla="*/ 555114 w 663074"/>
                <a:gd name="connsiteY703" fmla="*/ 182162 h 966978"/>
                <a:gd name="connsiteX704" fmla="*/ 558560 w 663074"/>
                <a:gd name="connsiteY704" fmla="*/ 158702 h 966978"/>
                <a:gd name="connsiteX705" fmla="*/ 558009 w 663074"/>
                <a:gd name="connsiteY705" fmla="*/ 139520 h 966978"/>
                <a:gd name="connsiteX706" fmla="*/ 552909 w 663074"/>
                <a:gd name="connsiteY706" fmla="*/ 131240 h 966978"/>
                <a:gd name="connsiteX707" fmla="*/ 533611 w 663074"/>
                <a:gd name="connsiteY707" fmla="*/ 141728 h 966978"/>
                <a:gd name="connsiteX708" fmla="*/ 534852 w 663074"/>
                <a:gd name="connsiteY708" fmla="*/ 146144 h 966978"/>
                <a:gd name="connsiteX709" fmla="*/ 534852 w 663074"/>
                <a:gd name="connsiteY709" fmla="*/ 150836 h 966978"/>
                <a:gd name="connsiteX710" fmla="*/ 533749 w 663074"/>
                <a:gd name="connsiteY710" fmla="*/ 160496 h 966978"/>
                <a:gd name="connsiteX711" fmla="*/ 523962 w 663074"/>
                <a:gd name="connsiteY711" fmla="*/ 163256 h 966978"/>
                <a:gd name="connsiteX712" fmla="*/ 511694 w 663074"/>
                <a:gd name="connsiteY712" fmla="*/ 172226 h 966978"/>
                <a:gd name="connsiteX713" fmla="*/ 503010 w 663074"/>
                <a:gd name="connsiteY713" fmla="*/ 179264 h 966978"/>
                <a:gd name="connsiteX714" fmla="*/ 498461 w 663074"/>
                <a:gd name="connsiteY714" fmla="*/ 177608 h 966978"/>
                <a:gd name="connsiteX715" fmla="*/ 498461 w 663074"/>
                <a:gd name="connsiteY715" fmla="*/ 174020 h 966978"/>
                <a:gd name="connsiteX716" fmla="*/ 500253 w 663074"/>
                <a:gd name="connsiteY716" fmla="*/ 170984 h 966978"/>
                <a:gd name="connsiteX717" fmla="*/ 520240 w 663074"/>
                <a:gd name="connsiteY717" fmla="*/ 154010 h 966978"/>
                <a:gd name="connsiteX718" fmla="*/ 521481 w 663074"/>
                <a:gd name="connsiteY718" fmla="*/ 139106 h 966978"/>
                <a:gd name="connsiteX719" fmla="*/ 512935 w 663074"/>
                <a:gd name="connsiteY719" fmla="*/ 142556 h 966978"/>
                <a:gd name="connsiteX720" fmla="*/ 513348 w 663074"/>
                <a:gd name="connsiteY720" fmla="*/ 151388 h 966978"/>
                <a:gd name="connsiteX721" fmla="*/ 500253 w 663074"/>
                <a:gd name="connsiteY721" fmla="*/ 153320 h 966978"/>
                <a:gd name="connsiteX722" fmla="*/ 499151 w 663074"/>
                <a:gd name="connsiteY722" fmla="*/ 148904 h 966978"/>
                <a:gd name="connsiteX723" fmla="*/ 499564 w 663074"/>
                <a:gd name="connsiteY723" fmla="*/ 146558 h 966978"/>
                <a:gd name="connsiteX724" fmla="*/ 496532 w 663074"/>
                <a:gd name="connsiteY724" fmla="*/ 141314 h 966978"/>
                <a:gd name="connsiteX725" fmla="*/ 489226 w 663074"/>
                <a:gd name="connsiteY725" fmla="*/ 141314 h 966978"/>
                <a:gd name="connsiteX726" fmla="*/ 482334 w 663074"/>
                <a:gd name="connsiteY726" fmla="*/ 140900 h 966978"/>
                <a:gd name="connsiteX727" fmla="*/ 479577 w 663074"/>
                <a:gd name="connsiteY727" fmla="*/ 140900 h 966978"/>
                <a:gd name="connsiteX728" fmla="*/ 467034 w 663074"/>
                <a:gd name="connsiteY728" fmla="*/ 140900 h 966978"/>
                <a:gd name="connsiteX729" fmla="*/ 449114 w 663074"/>
                <a:gd name="connsiteY729" fmla="*/ 149318 h 966978"/>
                <a:gd name="connsiteX730" fmla="*/ 446219 w 663074"/>
                <a:gd name="connsiteY730" fmla="*/ 149318 h 966978"/>
                <a:gd name="connsiteX731" fmla="*/ 441671 w 663074"/>
                <a:gd name="connsiteY731" fmla="*/ 149318 h 966978"/>
                <a:gd name="connsiteX732" fmla="*/ 430368 w 663074"/>
                <a:gd name="connsiteY732" fmla="*/ 154424 h 966978"/>
                <a:gd name="connsiteX733" fmla="*/ 418789 w 663074"/>
                <a:gd name="connsiteY733" fmla="*/ 166016 h 966978"/>
                <a:gd name="connsiteX734" fmla="*/ 413413 w 663074"/>
                <a:gd name="connsiteY734" fmla="*/ 165740 h 966978"/>
                <a:gd name="connsiteX735" fmla="*/ 414378 w 663074"/>
                <a:gd name="connsiteY735" fmla="*/ 162428 h 966978"/>
                <a:gd name="connsiteX736" fmla="*/ 413000 w 663074"/>
                <a:gd name="connsiteY736" fmla="*/ 158426 h 966978"/>
                <a:gd name="connsiteX737" fmla="*/ 416032 w 663074"/>
                <a:gd name="connsiteY737" fmla="*/ 154010 h 966978"/>
                <a:gd name="connsiteX738" fmla="*/ 422786 w 663074"/>
                <a:gd name="connsiteY738" fmla="*/ 149732 h 966978"/>
                <a:gd name="connsiteX739" fmla="*/ 429127 w 663074"/>
                <a:gd name="connsiteY739" fmla="*/ 145040 h 966978"/>
                <a:gd name="connsiteX740" fmla="*/ 432987 w 663074"/>
                <a:gd name="connsiteY740" fmla="*/ 141728 h 966978"/>
                <a:gd name="connsiteX741" fmla="*/ 440430 w 663074"/>
                <a:gd name="connsiteY741" fmla="*/ 138278 h 966978"/>
                <a:gd name="connsiteX742" fmla="*/ 444703 w 663074"/>
                <a:gd name="connsiteY742" fmla="*/ 132620 h 966978"/>
                <a:gd name="connsiteX743" fmla="*/ 448976 w 663074"/>
                <a:gd name="connsiteY743" fmla="*/ 133448 h 966978"/>
                <a:gd name="connsiteX744" fmla="*/ 462623 w 663074"/>
                <a:gd name="connsiteY744" fmla="*/ 128618 h 966978"/>
                <a:gd name="connsiteX745" fmla="*/ 483574 w 663074"/>
                <a:gd name="connsiteY745" fmla="*/ 125030 h 966978"/>
                <a:gd name="connsiteX746" fmla="*/ 508386 w 663074"/>
                <a:gd name="connsiteY746" fmla="*/ 123788 h 966978"/>
                <a:gd name="connsiteX747" fmla="*/ 515829 w 663074"/>
                <a:gd name="connsiteY747" fmla="*/ 120338 h 966978"/>
                <a:gd name="connsiteX748" fmla="*/ 529476 w 663074"/>
                <a:gd name="connsiteY748" fmla="*/ 117439 h 966978"/>
                <a:gd name="connsiteX749" fmla="*/ 533335 w 663074"/>
                <a:gd name="connsiteY749" fmla="*/ 106537 h 966978"/>
                <a:gd name="connsiteX750" fmla="*/ 541054 w 663074"/>
                <a:gd name="connsiteY750" fmla="*/ 99775 h 966978"/>
                <a:gd name="connsiteX751" fmla="*/ 543811 w 663074"/>
                <a:gd name="connsiteY751" fmla="*/ 98533 h 966978"/>
                <a:gd name="connsiteX752" fmla="*/ 544500 w 663074"/>
                <a:gd name="connsiteY752" fmla="*/ 95497 h 966978"/>
                <a:gd name="connsiteX753" fmla="*/ 543536 w 663074"/>
                <a:gd name="connsiteY753" fmla="*/ 90391 h 966978"/>
                <a:gd name="connsiteX754" fmla="*/ 532233 w 663074"/>
                <a:gd name="connsiteY754" fmla="*/ 79765 h 966978"/>
                <a:gd name="connsiteX755" fmla="*/ 526581 w 663074"/>
                <a:gd name="connsiteY755" fmla="*/ 79765 h 966978"/>
                <a:gd name="connsiteX756" fmla="*/ 523962 w 663074"/>
                <a:gd name="connsiteY756" fmla="*/ 76591 h 966978"/>
                <a:gd name="connsiteX757" fmla="*/ 516105 w 663074"/>
                <a:gd name="connsiteY757" fmla="*/ 74521 h 966978"/>
                <a:gd name="connsiteX758" fmla="*/ 512797 w 663074"/>
                <a:gd name="connsiteY758" fmla="*/ 73141 h 966978"/>
                <a:gd name="connsiteX759" fmla="*/ 514037 w 663074"/>
                <a:gd name="connsiteY759" fmla="*/ 69001 h 966978"/>
                <a:gd name="connsiteX760" fmla="*/ 510591 w 663074"/>
                <a:gd name="connsiteY760" fmla="*/ 67483 h 966978"/>
                <a:gd name="connsiteX761" fmla="*/ 506043 w 663074"/>
                <a:gd name="connsiteY761" fmla="*/ 67207 h 966978"/>
                <a:gd name="connsiteX762" fmla="*/ 503562 w 663074"/>
                <a:gd name="connsiteY762" fmla="*/ 72313 h 966978"/>
                <a:gd name="connsiteX763" fmla="*/ 494602 w 663074"/>
                <a:gd name="connsiteY763" fmla="*/ 78661 h 966978"/>
                <a:gd name="connsiteX764" fmla="*/ 498048 w 663074"/>
                <a:gd name="connsiteY764" fmla="*/ 74659 h 966978"/>
                <a:gd name="connsiteX765" fmla="*/ 498461 w 663074"/>
                <a:gd name="connsiteY765" fmla="*/ 69829 h 966978"/>
                <a:gd name="connsiteX766" fmla="*/ 504389 w 663074"/>
                <a:gd name="connsiteY766" fmla="*/ 60721 h 966978"/>
                <a:gd name="connsiteX767" fmla="*/ 501080 w 663074"/>
                <a:gd name="connsiteY767" fmla="*/ 55339 h 966978"/>
                <a:gd name="connsiteX768" fmla="*/ 502597 w 663074"/>
                <a:gd name="connsiteY768" fmla="*/ 52993 h 966978"/>
                <a:gd name="connsiteX769" fmla="*/ 500943 w 663074"/>
                <a:gd name="connsiteY769" fmla="*/ 46921 h 966978"/>
                <a:gd name="connsiteX770" fmla="*/ 505905 w 663074"/>
                <a:gd name="connsiteY770" fmla="*/ 43885 h 966978"/>
                <a:gd name="connsiteX771" fmla="*/ 500805 w 663074"/>
                <a:gd name="connsiteY771" fmla="*/ 45265 h 966978"/>
                <a:gd name="connsiteX772" fmla="*/ 496669 w 663074"/>
                <a:gd name="connsiteY772" fmla="*/ 49267 h 966978"/>
                <a:gd name="connsiteX773" fmla="*/ 478474 w 663074"/>
                <a:gd name="connsiteY773" fmla="*/ 53545 h 966978"/>
                <a:gd name="connsiteX774" fmla="*/ 469928 w 663074"/>
                <a:gd name="connsiteY774" fmla="*/ 52855 h 966978"/>
                <a:gd name="connsiteX775" fmla="*/ 462485 w 663074"/>
                <a:gd name="connsiteY775" fmla="*/ 52303 h 966978"/>
                <a:gd name="connsiteX776" fmla="*/ 446495 w 663074"/>
                <a:gd name="connsiteY776" fmla="*/ 47335 h 966978"/>
                <a:gd name="connsiteX777" fmla="*/ 436019 w 663074"/>
                <a:gd name="connsiteY777" fmla="*/ 53821 h 966978"/>
                <a:gd name="connsiteX778" fmla="*/ 424716 w 663074"/>
                <a:gd name="connsiteY778" fmla="*/ 59755 h 966978"/>
                <a:gd name="connsiteX779" fmla="*/ 415756 w 663074"/>
                <a:gd name="connsiteY779" fmla="*/ 61825 h 966978"/>
                <a:gd name="connsiteX780" fmla="*/ 402386 w 663074"/>
                <a:gd name="connsiteY780" fmla="*/ 67483 h 966978"/>
                <a:gd name="connsiteX781" fmla="*/ 398664 w 663074"/>
                <a:gd name="connsiteY781" fmla="*/ 68173 h 966978"/>
                <a:gd name="connsiteX782" fmla="*/ 388877 w 663074"/>
                <a:gd name="connsiteY782" fmla="*/ 69415 h 966978"/>
                <a:gd name="connsiteX783" fmla="*/ 386121 w 663074"/>
                <a:gd name="connsiteY783" fmla="*/ 80317 h 966978"/>
                <a:gd name="connsiteX784" fmla="*/ 383639 w 663074"/>
                <a:gd name="connsiteY784" fmla="*/ 84043 h 966978"/>
                <a:gd name="connsiteX785" fmla="*/ 384742 w 663074"/>
                <a:gd name="connsiteY785" fmla="*/ 74383 h 966978"/>
                <a:gd name="connsiteX786" fmla="*/ 384742 w 663074"/>
                <a:gd name="connsiteY786" fmla="*/ 65965 h 966978"/>
                <a:gd name="connsiteX787" fmla="*/ 400318 w 663074"/>
                <a:gd name="connsiteY787" fmla="*/ 63067 h 966978"/>
                <a:gd name="connsiteX788" fmla="*/ 408589 w 663074"/>
                <a:gd name="connsiteY788" fmla="*/ 59893 h 966978"/>
                <a:gd name="connsiteX789" fmla="*/ 413275 w 663074"/>
                <a:gd name="connsiteY789" fmla="*/ 56443 h 966978"/>
                <a:gd name="connsiteX790" fmla="*/ 413827 w 663074"/>
                <a:gd name="connsiteY790" fmla="*/ 51613 h 966978"/>
                <a:gd name="connsiteX791" fmla="*/ 395494 w 663074"/>
                <a:gd name="connsiteY791" fmla="*/ 47059 h 966978"/>
                <a:gd name="connsiteX792" fmla="*/ 404867 w 663074"/>
                <a:gd name="connsiteY792" fmla="*/ 45403 h 966978"/>
                <a:gd name="connsiteX793" fmla="*/ 416997 w 663074"/>
                <a:gd name="connsiteY793" fmla="*/ 49819 h 966978"/>
                <a:gd name="connsiteX794" fmla="*/ 428989 w 663074"/>
                <a:gd name="connsiteY794" fmla="*/ 50509 h 966978"/>
                <a:gd name="connsiteX795" fmla="*/ 445668 w 663074"/>
                <a:gd name="connsiteY795" fmla="*/ 43333 h 966978"/>
                <a:gd name="connsiteX796" fmla="*/ 470617 w 663074"/>
                <a:gd name="connsiteY796" fmla="*/ 48025 h 966978"/>
                <a:gd name="connsiteX797" fmla="*/ 483574 w 663074"/>
                <a:gd name="connsiteY797" fmla="*/ 45265 h 966978"/>
                <a:gd name="connsiteX798" fmla="*/ 480680 w 663074"/>
                <a:gd name="connsiteY798" fmla="*/ 44161 h 966978"/>
                <a:gd name="connsiteX799" fmla="*/ 491431 w 663074"/>
                <a:gd name="connsiteY799" fmla="*/ 35190 h 966978"/>
                <a:gd name="connsiteX800" fmla="*/ 493086 w 663074"/>
                <a:gd name="connsiteY800" fmla="*/ 33534 h 966978"/>
                <a:gd name="connsiteX801" fmla="*/ 491018 w 663074"/>
                <a:gd name="connsiteY801" fmla="*/ 26634 h 966978"/>
                <a:gd name="connsiteX802" fmla="*/ 476820 w 663074"/>
                <a:gd name="connsiteY802" fmla="*/ 18216 h 966978"/>
                <a:gd name="connsiteX803" fmla="*/ 464966 w 663074"/>
                <a:gd name="connsiteY803" fmla="*/ 16008 h 966978"/>
                <a:gd name="connsiteX804" fmla="*/ 457660 w 663074"/>
                <a:gd name="connsiteY804" fmla="*/ 21390 h 966978"/>
                <a:gd name="connsiteX805" fmla="*/ 458487 w 663074"/>
                <a:gd name="connsiteY805" fmla="*/ 18078 h 966978"/>
                <a:gd name="connsiteX806" fmla="*/ 457247 w 663074"/>
                <a:gd name="connsiteY806" fmla="*/ 12696 h 966978"/>
                <a:gd name="connsiteX807" fmla="*/ 452422 w 663074"/>
                <a:gd name="connsiteY807" fmla="*/ 14628 h 966978"/>
                <a:gd name="connsiteX808" fmla="*/ 437260 w 663074"/>
                <a:gd name="connsiteY808" fmla="*/ 4968 h 966978"/>
                <a:gd name="connsiteX809" fmla="*/ 425130 w 663074"/>
                <a:gd name="connsiteY809" fmla="*/ 4968 h 966978"/>
                <a:gd name="connsiteX810" fmla="*/ 422511 w 663074"/>
                <a:gd name="connsiteY810" fmla="*/ 5796 h 966978"/>
                <a:gd name="connsiteX811" fmla="*/ 418376 w 663074"/>
                <a:gd name="connsiteY811" fmla="*/ 4830 h 966978"/>
                <a:gd name="connsiteX812" fmla="*/ 416446 w 663074"/>
                <a:gd name="connsiteY812" fmla="*/ 4830 h 966978"/>
                <a:gd name="connsiteX813" fmla="*/ 415205 w 663074"/>
                <a:gd name="connsiteY813" fmla="*/ 0 h 966978"/>
                <a:gd name="connsiteX814" fmla="*/ 413827 w 663074"/>
                <a:gd name="connsiteY814" fmla="*/ 1380 h 966978"/>
                <a:gd name="connsiteX815" fmla="*/ 413827 w 663074"/>
                <a:gd name="connsiteY815" fmla="*/ 4002 h 966978"/>
                <a:gd name="connsiteX816" fmla="*/ 412448 w 663074"/>
                <a:gd name="connsiteY816" fmla="*/ 4830 h 966978"/>
                <a:gd name="connsiteX817" fmla="*/ 412448 w 663074"/>
                <a:gd name="connsiteY817" fmla="*/ 138 h 966978"/>
                <a:gd name="connsiteX818" fmla="*/ 410656 w 663074"/>
                <a:gd name="connsiteY818" fmla="*/ 138 h 966978"/>
                <a:gd name="connsiteX819" fmla="*/ 409416 w 663074"/>
                <a:gd name="connsiteY819" fmla="*/ 2070 h 966978"/>
                <a:gd name="connsiteX820" fmla="*/ 406521 w 663074"/>
                <a:gd name="connsiteY820" fmla="*/ 4416 h 966978"/>
                <a:gd name="connsiteX821" fmla="*/ 395080 w 663074"/>
                <a:gd name="connsiteY821" fmla="*/ 4554 h 966978"/>
                <a:gd name="connsiteX822" fmla="*/ 388602 w 663074"/>
                <a:gd name="connsiteY822" fmla="*/ 5382 h 966978"/>
                <a:gd name="connsiteX823" fmla="*/ 390118 w 663074"/>
                <a:gd name="connsiteY823" fmla="*/ 9660 h 966978"/>
                <a:gd name="connsiteX824" fmla="*/ 387499 w 663074"/>
                <a:gd name="connsiteY824" fmla="*/ 9660 h 966978"/>
                <a:gd name="connsiteX825" fmla="*/ 389704 w 663074"/>
                <a:gd name="connsiteY825" fmla="*/ 11868 h 966978"/>
                <a:gd name="connsiteX826" fmla="*/ 391221 w 663074"/>
                <a:gd name="connsiteY826" fmla="*/ 14490 h 966978"/>
                <a:gd name="connsiteX827" fmla="*/ 390256 w 663074"/>
                <a:gd name="connsiteY827" fmla="*/ 17112 h 966978"/>
                <a:gd name="connsiteX828" fmla="*/ 385018 w 663074"/>
                <a:gd name="connsiteY828" fmla="*/ 14490 h 966978"/>
                <a:gd name="connsiteX829" fmla="*/ 378677 w 663074"/>
                <a:gd name="connsiteY829" fmla="*/ 8556 h 966978"/>
                <a:gd name="connsiteX830" fmla="*/ 376058 w 663074"/>
                <a:gd name="connsiteY830" fmla="*/ 13110 h 966978"/>
                <a:gd name="connsiteX831" fmla="*/ 372750 w 663074"/>
                <a:gd name="connsiteY831" fmla="*/ 20838 h 966978"/>
                <a:gd name="connsiteX832" fmla="*/ 371785 w 663074"/>
                <a:gd name="connsiteY832" fmla="*/ 22632 h 966978"/>
                <a:gd name="connsiteX833" fmla="*/ 369028 w 663074"/>
                <a:gd name="connsiteY833" fmla="*/ 19320 h 966978"/>
                <a:gd name="connsiteX834" fmla="*/ 366823 w 663074"/>
                <a:gd name="connsiteY834" fmla="*/ 16974 h 966978"/>
                <a:gd name="connsiteX835" fmla="*/ 368615 w 663074"/>
                <a:gd name="connsiteY835" fmla="*/ 21942 h 966978"/>
                <a:gd name="connsiteX836" fmla="*/ 366823 w 663074"/>
                <a:gd name="connsiteY836" fmla="*/ 21942 h 966978"/>
                <a:gd name="connsiteX837" fmla="*/ 366823 w 663074"/>
                <a:gd name="connsiteY837" fmla="*/ 25116 h 966978"/>
                <a:gd name="connsiteX838" fmla="*/ 368753 w 663074"/>
                <a:gd name="connsiteY838" fmla="*/ 27324 h 966978"/>
                <a:gd name="connsiteX839" fmla="*/ 366823 w 663074"/>
                <a:gd name="connsiteY839" fmla="*/ 31188 h 966978"/>
                <a:gd name="connsiteX840" fmla="*/ 369717 w 663074"/>
                <a:gd name="connsiteY840" fmla="*/ 38502 h 966978"/>
                <a:gd name="connsiteX841" fmla="*/ 374266 w 663074"/>
                <a:gd name="connsiteY841" fmla="*/ 38502 h 966978"/>
                <a:gd name="connsiteX842" fmla="*/ 377023 w 663074"/>
                <a:gd name="connsiteY842" fmla="*/ 37536 h 966978"/>
                <a:gd name="connsiteX843" fmla="*/ 377437 w 663074"/>
                <a:gd name="connsiteY843" fmla="*/ 40297 h 966978"/>
                <a:gd name="connsiteX844" fmla="*/ 379780 w 663074"/>
                <a:gd name="connsiteY844" fmla="*/ 41677 h 966978"/>
                <a:gd name="connsiteX845" fmla="*/ 381296 w 663074"/>
                <a:gd name="connsiteY845" fmla="*/ 44299 h 966978"/>
                <a:gd name="connsiteX846" fmla="*/ 372474 w 663074"/>
                <a:gd name="connsiteY846" fmla="*/ 47059 h 966978"/>
                <a:gd name="connsiteX847" fmla="*/ 363652 w 663074"/>
                <a:gd name="connsiteY847" fmla="*/ 49957 h 966978"/>
                <a:gd name="connsiteX848" fmla="*/ 354693 w 663074"/>
                <a:gd name="connsiteY848" fmla="*/ 51751 h 966978"/>
                <a:gd name="connsiteX849" fmla="*/ 349041 w 663074"/>
                <a:gd name="connsiteY849" fmla="*/ 52717 h 966978"/>
                <a:gd name="connsiteX850" fmla="*/ 347663 w 663074"/>
                <a:gd name="connsiteY850" fmla="*/ 56995 h 966978"/>
                <a:gd name="connsiteX851" fmla="*/ 356622 w 663074"/>
                <a:gd name="connsiteY851" fmla="*/ 56995 h 966978"/>
                <a:gd name="connsiteX852" fmla="*/ 358414 w 663074"/>
                <a:gd name="connsiteY852" fmla="*/ 56443 h 966978"/>
                <a:gd name="connsiteX853" fmla="*/ 361998 w 663074"/>
                <a:gd name="connsiteY853" fmla="*/ 57271 h 966978"/>
                <a:gd name="connsiteX854" fmla="*/ 368063 w 663074"/>
                <a:gd name="connsiteY854" fmla="*/ 60859 h 966978"/>
                <a:gd name="connsiteX855" fmla="*/ 368063 w 663074"/>
                <a:gd name="connsiteY855" fmla="*/ 62791 h 966978"/>
                <a:gd name="connsiteX856" fmla="*/ 363377 w 663074"/>
                <a:gd name="connsiteY856" fmla="*/ 59479 h 966978"/>
                <a:gd name="connsiteX857" fmla="*/ 359242 w 663074"/>
                <a:gd name="connsiteY857" fmla="*/ 59479 h 966978"/>
                <a:gd name="connsiteX858" fmla="*/ 347663 w 663074"/>
                <a:gd name="connsiteY858" fmla="*/ 58927 h 966978"/>
                <a:gd name="connsiteX859" fmla="*/ 347663 w 663074"/>
                <a:gd name="connsiteY859" fmla="*/ 63481 h 966978"/>
                <a:gd name="connsiteX860" fmla="*/ 348903 w 663074"/>
                <a:gd name="connsiteY860" fmla="*/ 66793 h 966978"/>
                <a:gd name="connsiteX861" fmla="*/ 348903 w 663074"/>
                <a:gd name="connsiteY861" fmla="*/ 68725 h 966978"/>
                <a:gd name="connsiteX862" fmla="*/ 346560 w 663074"/>
                <a:gd name="connsiteY862" fmla="*/ 67345 h 966978"/>
                <a:gd name="connsiteX863" fmla="*/ 343803 w 663074"/>
                <a:gd name="connsiteY863" fmla="*/ 64171 h 966978"/>
                <a:gd name="connsiteX864" fmla="*/ 333603 w 663074"/>
                <a:gd name="connsiteY864" fmla="*/ 63619 h 966978"/>
                <a:gd name="connsiteX865" fmla="*/ 329881 w 663074"/>
                <a:gd name="connsiteY865" fmla="*/ 60859 h 966978"/>
                <a:gd name="connsiteX866" fmla="*/ 328365 w 663074"/>
                <a:gd name="connsiteY866" fmla="*/ 57133 h 966978"/>
                <a:gd name="connsiteX867" fmla="*/ 326160 w 663074"/>
                <a:gd name="connsiteY867" fmla="*/ 55891 h 966978"/>
                <a:gd name="connsiteX868" fmla="*/ 323816 w 663074"/>
                <a:gd name="connsiteY868" fmla="*/ 50923 h 966978"/>
                <a:gd name="connsiteX869" fmla="*/ 320094 w 663074"/>
                <a:gd name="connsiteY869" fmla="*/ 47749 h 966978"/>
                <a:gd name="connsiteX870" fmla="*/ 318165 w 663074"/>
                <a:gd name="connsiteY870" fmla="*/ 50923 h 966978"/>
                <a:gd name="connsiteX871" fmla="*/ 318165 w 663074"/>
                <a:gd name="connsiteY871" fmla="*/ 48025 h 966978"/>
                <a:gd name="connsiteX872" fmla="*/ 319957 w 663074"/>
                <a:gd name="connsiteY872" fmla="*/ 44161 h 966978"/>
                <a:gd name="connsiteX873" fmla="*/ 314305 w 663074"/>
                <a:gd name="connsiteY873" fmla="*/ 44575 h 966978"/>
                <a:gd name="connsiteX874" fmla="*/ 311548 w 663074"/>
                <a:gd name="connsiteY874" fmla="*/ 43195 h 966978"/>
                <a:gd name="connsiteX875" fmla="*/ 307413 w 663074"/>
                <a:gd name="connsiteY875" fmla="*/ 41677 h 966978"/>
                <a:gd name="connsiteX876" fmla="*/ 305070 w 663074"/>
                <a:gd name="connsiteY876" fmla="*/ 41677 h 966978"/>
                <a:gd name="connsiteX877" fmla="*/ 307413 w 663074"/>
                <a:gd name="connsiteY877" fmla="*/ 43885 h 966978"/>
                <a:gd name="connsiteX878" fmla="*/ 301899 w 663074"/>
                <a:gd name="connsiteY878" fmla="*/ 42091 h 966978"/>
                <a:gd name="connsiteX879" fmla="*/ 298729 w 663074"/>
                <a:gd name="connsiteY879" fmla="*/ 41539 h 966978"/>
                <a:gd name="connsiteX880" fmla="*/ 296110 w 663074"/>
                <a:gd name="connsiteY880" fmla="*/ 42919 h 966978"/>
                <a:gd name="connsiteX881" fmla="*/ 300659 w 663074"/>
                <a:gd name="connsiteY881" fmla="*/ 46093 h 966978"/>
                <a:gd name="connsiteX882" fmla="*/ 303554 w 663074"/>
                <a:gd name="connsiteY882" fmla="*/ 47335 h 966978"/>
                <a:gd name="connsiteX883" fmla="*/ 306724 w 663074"/>
                <a:gd name="connsiteY883" fmla="*/ 49681 h 966978"/>
                <a:gd name="connsiteX884" fmla="*/ 307551 w 663074"/>
                <a:gd name="connsiteY884" fmla="*/ 52441 h 966978"/>
                <a:gd name="connsiteX885" fmla="*/ 303416 w 663074"/>
                <a:gd name="connsiteY885" fmla="*/ 49681 h 966978"/>
                <a:gd name="connsiteX886" fmla="*/ 300108 w 663074"/>
                <a:gd name="connsiteY886" fmla="*/ 48853 h 966978"/>
                <a:gd name="connsiteX887" fmla="*/ 297213 w 663074"/>
                <a:gd name="connsiteY887" fmla="*/ 48439 h 966978"/>
                <a:gd name="connsiteX888" fmla="*/ 296248 w 663074"/>
                <a:gd name="connsiteY888" fmla="*/ 47197 h 966978"/>
                <a:gd name="connsiteX889" fmla="*/ 290596 w 663074"/>
                <a:gd name="connsiteY889" fmla="*/ 47197 h 966978"/>
                <a:gd name="connsiteX890" fmla="*/ 288253 w 663074"/>
                <a:gd name="connsiteY890" fmla="*/ 50371 h 966978"/>
                <a:gd name="connsiteX891" fmla="*/ 285496 w 663074"/>
                <a:gd name="connsiteY891" fmla="*/ 50371 h 966978"/>
                <a:gd name="connsiteX892" fmla="*/ 284531 w 663074"/>
                <a:gd name="connsiteY892" fmla="*/ 56443 h 966978"/>
                <a:gd name="connsiteX893" fmla="*/ 296248 w 663074"/>
                <a:gd name="connsiteY893" fmla="*/ 67621 h 966978"/>
                <a:gd name="connsiteX894" fmla="*/ 296248 w 663074"/>
                <a:gd name="connsiteY894" fmla="*/ 74245 h 966978"/>
                <a:gd name="connsiteX895" fmla="*/ 305208 w 663074"/>
                <a:gd name="connsiteY895" fmla="*/ 74245 h 966978"/>
                <a:gd name="connsiteX896" fmla="*/ 309343 w 663074"/>
                <a:gd name="connsiteY896" fmla="*/ 73417 h 966978"/>
                <a:gd name="connsiteX897" fmla="*/ 315959 w 663074"/>
                <a:gd name="connsiteY897" fmla="*/ 73417 h 966978"/>
                <a:gd name="connsiteX898" fmla="*/ 323403 w 663074"/>
                <a:gd name="connsiteY898" fmla="*/ 78523 h 966978"/>
                <a:gd name="connsiteX899" fmla="*/ 328503 w 663074"/>
                <a:gd name="connsiteY899" fmla="*/ 79765 h 966978"/>
                <a:gd name="connsiteX900" fmla="*/ 332087 w 663074"/>
                <a:gd name="connsiteY900" fmla="*/ 85009 h 966978"/>
                <a:gd name="connsiteX901" fmla="*/ 337325 w 663074"/>
                <a:gd name="connsiteY901" fmla="*/ 85009 h 966978"/>
                <a:gd name="connsiteX902" fmla="*/ 338841 w 663074"/>
                <a:gd name="connsiteY902" fmla="*/ 88321 h 966978"/>
                <a:gd name="connsiteX903" fmla="*/ 337876 w 663074"/>
                <a:gd name="connsiteY903" fmla="*/ 93979 h 966978"/>
                <a:gd name="connsiteX904" fmla="*/ 337876 w 663074"/>
                <a:gd name="connsiteY904" fmla="*/ 98671 h 966978"/>
                <a:gd name="connsiteX905" fmla="*/ 339392 w 663074"/>
                <a:gd name="connsiteY905" fmla="*/ 102811 h 966978"/>
                <a:gd name="connsiteX906" fmla="*/ 340633 w 663074"/>
                <a:gd name="connsiteY906" fmla="*/ 111091 h 966978"/>
                <a:gd name="connsiteX907" fmla="*/ 339254 w 663074"/>
                <a:gd name="connsiteY907" fmla="*/ 112885 h 966978"/>
                <a:gd name="connsiteX908" fmla="*/ 337738 w 663074"/>
                <a:gd name="connsiteY908" fmla="*/ 109021 h 966978"/>
                <a:gd name="connsiteX909" fmla="*/ 337738 w 663074"/>
                <a:gd name="connsiteY909" fmla="*/ 103087 h 966978"/>
                <a:gd name="connsiteX910" fmla="*/ 336498 w 663074"/>
                <a:gd name="connsiteY910" fmla="*/ 101155 h 966978"/>
                <a:gd name="connsiteX911" fmla="*/ 336498 w 663074"/>
                <a:gd name="connsiteY911" fmla="*/ 97843 h 966978"/>
                <a:gd name="connsiteX912" fmla="*/ 332776 w 663074"/>
                <a:gd name="connsiteY912" fmla="*/ 96601 h 966978"/>
                <a:gd name="connsiteX913" fmla="*/ 330984 w 663074"/>
                <a:gd name="connsiteY913" fmla="*/ 93013 h 966978"/>
                <a:gd name="connsiteX914" fmla="*/ 327262 w 663074"/>
                <a:gd name="connsiteY914" fmla="*/ 88735 h 966978"/>
                <a:gd name="connsiteX915" fmla="*/ 325746 w 663074"/>
                <a:gd name="connsiteY915" fmla="*/ 85009 h 966978"/>
                <a:gd name="connsiteX916" fmla="*/ 319405 w 663074"/>
                <a:gd name="connsiteY916" fmla="*/ 83077 h 966978"/>
                <a:gd name="connsiteX917" fmla="*/ 319405 w 663074"/>
                <a:gd name="connsiteY917" fmla="*/ 87217 h 966978"/>
                <a:gd name="connsiteX918" fmla="*/ 321749 w 663074"/>
                <a:gd name="connsiteY918" fmla="*/ 93289 h 966978"/>
                <a:gd name="connsiteX919" fmla="*/ 321611 w 663074"/>
                <a:gd name="connsiteY919" fmla="*/ 103087 h 966978"/>
                <a:gd name="connsiteX920" fmla="*/ 318716 w 663074"/>
                <a:gd name="connsiteY920" fmla="*/ 95083 h 966978"/>
                <a:gd name="connsiteX921" fmla="*/ 317476 w 663074"/>
                <a:gd name="connsiteY921" fmla="*/ 87631 h 966978"/>
                <a:gd name="connsiteX922" fmla="*/ 313340 w 663074"/>
                <a:gd name="connsiteY922" fmla="*/ 79213 h 966978"/>
                <a:gd name="connsiteX923" fmla="*/ 296799 w 663074"/>
                <a:gd name="connsiteY923" fmla="*/ 82801 h 966978"/>
                <a:gd name="connsiteX924" fmla="*/ 284256 w 663074"/>
                <a:gd name="connsiteY924" fmla="*/ 78937 h 966978"/>
                <a:gd name="connsiteX925" fmla="*/ 281361 w 663074"/>
                <a:gd name="connsiteY925" fmla="*/ 85285 h 966978"/>
                <a:gd name="connsiteX926" fmla="*/ 284256 w 663074"/>
                <a:gd name="connsiteY926" fmla="*/ 90253 h 966978"/>
                <a:gd name="connsiteX927" fmla="*/ 286461 w 663074"/>
                <a:gd name="connsiteY927" fmla="*/ 92875 h 966978"/>
                <a:gd name="connsiteX928" fmla="*/ 286875 w 663074"/>
                <a:gd name="connsiteY928" fmla="*/ 95773 h 966978"/>
                <a:gd name="connsiteX929" fmla="*/ 291010 w 663074"/>
                <a:gd name="connsiteY929" fmla="*/ 99637 h 966978"/>
                <a:gd name="connsiteX930" fmla="*/ 291975 w 663074"/>
                <a:gd name="connsiteY930" fmla="*/ 104605 h 966978"/>
                <a:gd name="connsiteX931" fmla="*/ 295145 w 663074"/>
                <a:gd name="connsiteY931" fmla="*/ 106951 h 966978"/>
                <a:gd name="connsiteX932" fmla="*/ 295559 w 663074"/>
                <a:gd name="connsiteY932" fmla="*/ 108469 h 966978"/>
                <a:gd name="connsiteX933" fmla="*/ 299832 w 663074"/>
                <a:gd name="connsiteY933" fmla="*/ 112333 h 966978"/>
                <a:gd name="connsiteX934" fmla="*/ 299281 w 663074"/>
                <a:gd name="connsiteY934" fmla="*/ 114265 h 966978"/>
                <a:gd name="connsiteX935" fmla="*/ 298040 w 663074"/>
                <a:gd name="connsiteY935" fmla="*/ 113713 h 966978"/>
                <a:gd name="connsiteX936" fmla="*/ 298591 w 663074"/>
                <a:gd name="connsiteY936" fmla="*/ 116611 h 966978"/>
                <a:gd name="connsiteX937" fmla="*/ 299970 w 663074"/>
                <a:gd name="connsiteY937" fmla="*/ 119510 h 966978"/>
                <a:gd name="connsiteX938" fmla="*/ 305208 w 663074"/>
                <a:gd name="connsiteY938" fmla="*/ 120890 h 966978"/>
                <a:gd name="connsiteX939" fmla="*/ 309894 w 663074"/>
                <a:gd name="connsiteY939" fmla="*/ 121304 h 966978"/>
                <a:gd name="connsiteX940" fmla="*/ 312513 w 663074"/>
                <a:gd name="connsiteY940" fmla="*/ 123512 h 966978"/>
                <a:gd name="connsiteX941" fmla="*/ 315132 w 663074"/>
                <a:gd name="connsiteY941" fmla="*/ 126272 h 966978"/>
                <a:gd name="connsiteX942" fmla="*/ 310446 w 663074"/>
                <a:gd name="connsiteY942" fmla="*/ 124892 h 966978"/>
                <a:gd name="connsiteX943" fmla="*/ 308516 w 663074"/>
                <a:gd name="connsiteY943" fmla="*/ 122546 h 966978"/>
                <a:gd name="connsiteX944" fmla="*/ 304381 w 663074"/>
                <a:gd name="connsiteY944" fmla="*/ 123098 h 966978"/>
                <a:gd name="connsiteX945" fmla="*/ 299832 w 663074"/>
                <a:gd name="connsiteY945" fmla="*/ 121166 h 966978"/>
                <a:gd name="connsiteX946" fmla="*/ 296524 w 663074"/>
                <a:gd name="connsiteY946" fmla="*/ 119234 h 966978"/>
                <a:gd name="connsiteX947" fmla="*/ 292940 w 663074"/>
                <a:gd name="connsiteY947" fmla="*/ 119234 h 966978"/>
                <a:gd name="connsiteX948" fmla="*/ 290734 w 663074"/>
                <a:gd name="connsiteY948" fmla="*/ 123374 h 966978"/>
                <a:gd name="connsiteX949" fmla="*/ 289218 w 663074"/>
                <a:gd name="connsiteY949" fmla="*/ 125582 h 966978"/>
                <a:gd name="connsiteX950" fmla="*/ 291424 w 663074"/>
                <a:gd name="connsiteY950" fmla="*/ 131654 h 966978"/>
                <a:gd name="connsiteX951" fmla="*/ 293629 w 663074"/>
                <a:gd name="connsiteY951" fmla="*/ 134414 h 966978"/>
                <a:gd name="connsiteX952" fmla="*/ 292388 w 663074"/>
                <a:gd name="connsiteY952" fmla="*/ 135794 h 966978"/>
                <a:gd name="connsiteX953" fmla="*/ 290459 w 663074"/>
                <a:gd name="connsiteY953" fmla="*/ 134690 h 966978"/>
                <a:gd name="connsiteX954" fmla="*/ 287702 w 663074"/>
                <a:gd name="connsiteY954" fmla="*/ 129722 h 966978"/>
                <a:gd name="connsiteX955" fmla="*/ 285496 w 663074"/>
                <a:gd name="connsiteY955" fmla="*/ 125444 h 966978"/>
                <a:gd name="connsiteX956" fmla="*/ 287288 w 663074"/>
                <a:gd name="connsiteY956" fmla="*/ 122684 h 966978"/>
                <a:gd name="connsiteX957" fmla="*/ 290183 w 663074"/>
                <a:gd name="connsiteY957" fmla="*/ 118958 h 966978"/>
                <a:gd name="connsiteX958" fmla="*/ 293353 w 663074"/>
                <a:gd name="connsiteY958" fmla="*/ 115783 h 966978"/>
                <a:gd name="connsiteX959" fmla="*/ 289632 w 663074"/>
                <a:gd name="connsiteY959" fmla="*/ 106399 h 966978"/>
                <a:gd name="connsiteX960" fmla="*/ 288805 w 663074"/>
                <a:gd name="connsiteY960" fmla="*/ 103087 h 966978"/>
                <a:gd name="connsiteX961" fmla="*/ 284945 w 663074"/>
                <a:gd name="connsiteY961" fmla="*/ 98947 h 966978"/>
                <a:gd name="connsiteX962" fmla="*/ 279983 w 663074"/>
                <a:gd name="connsiteY962" fmla="*/ 94255 h 966978"/>
                <a:gd name="connsiteX963" fmla="*/ 277226 w 663074"/>
                <a:gd name="connsiteY963" fmla="*/ 89701 h 966978"/>
                <a:gd name="connsiteX964" fmla="*/ 273366 w 663074"/>
                <a:gd name="connsiteY964" fmla="*/ 88873 h 966978"/>
                <a:gd name="connsiteX965" fmla="*/ 268128 w 663074"/>
                <a:gd name="connsiteY965" fmla="*/ 87907 h 966978"/>
                <a:gd name="connsiteX966" fmla="*/ 269093 w 663074"/>
                <a:gd name="connsiteY966" fmla="*/ 91495 h 966978"/>
                <a:gd name="connsiteX967" fmla="*/ 260409 w 663074"/>
                <a:gd name="connsiteY967" fmla="*/ 90943 h 966978"/>
                <a:gd name="connsiteX968" fmla="*/ 263028 w 663074"/>
                <a:gd name="connsiteY968" fmla="*/ 98947 h 966978"/>
                <a:gd name="connsiteX969" fmla="*/ 264269 w 663074"/>
                <a:gd name="connsiteY969" fmla="*/ 103225 h 966978"/>
                <a:gd name="connsiteX970" fmla="*/ 267026 w 663074"/>
                <a:gd name="connsiteY970" fmla="*/ 106399 h 966978"/>
                <a:gd name="connsiteX971" fmla="*/ 266199 w 663074"/>
                <a:gd name="connsiteY971" fmla="*/ 110539 h 966978"/>
                <a:gd name="connsiteX972" fmla="*/ 267990 w 663074"/>
                <a:gd name="connsiteY972" fmla="*/ 114817 h 966978"/>
                <a:gd name="connsiteX973" fmla="*/ 270609 w 663074"/>
                <a:gd name="connsiteY973" fmla="*/ 117025 h 966978"/>
                <a:gd name="connsiteX974" fmla="*/ 282050 w 663074"/>
                <a:gd name="connsiteY974" fmla="*/ 127100 h 966978"/>
                <a:gd name="connsiteX975" fmla="*/ 288942 w 663074"/>
                <a:gd name="connsiteY975" fmla="*/ 143798 h 966978"/>
                <a:gd name="connsiteX976" fmla="*/ 292802 w 663074"/>
                <a:gd name="connsiteY976" fmla="*/ 143798 h 966978"/>
                <a:gd name="connsiteX977" fmla="*/ 293353 w 663074"/>
                <a:gd name="connsiteY977" fmla="*/ 147524 h 966978"/>
                <a:gd name="connsiteX978" fmla="*/ 292526 w 663074"/>
                <a:gd name="connsiteY978" fmla="*/ 149870 h 966978"/>
                <a:gd name="connsiteX979" fmla="*/ 293491 w 663074"/>
                <a:gd name="connsiteY979" fmla="*/ 153458 h 966978"/>
                <a:gd name="connsiteX980" fmla="*/ 294732 w 663074"/>
                <a:gd name="connsiteY980" fmla="*/ 158702 h 966978"/>
                <a:gd name="connsiteX981" fmla="*/ 293215 w 663074"/>
                <a:gd name="connsiteY981" fmla="*/ 162014 h 966978"/>
                <a:gd name="connsiteX982" fmla="*/ 291286 w 663074"/>
                <a:gd name="connsiteY982" fmla="*/ 162428 h 966978"/>
                <a:gd name="connsiteX983" fmla="*/ 291286 w 663074"/>
                <a:gd name="connsiteY983" fmla="*/ 159668 h 966978"/>
                <a:gd name="connsiteX984" fmla="*/ 288667 w 663074"/>
                <a:gd name="connsiteY984" fmla="*/ 159668 h 966978"/>
                <a:gd name="connsiteX985" fmla="*/ 286048 w 663074"/>
                <a:gd name="connsiteY985" fmla="*/ 156080 h 966978"/>
                <a:gd name="connsiteX986" fmla="*/ 284118 w 663074"/>
                <a:gd name="connsiteY986" fmla="*/ 153734 h 966978"/>
                <a:gd name="connsiteX987" fmla="*/ 284118 w 663074"/>
                <a:gd name="connsiteY987" fmla="*/ 150008 h 966978"/>
                <a:gd name="connsiteX988" fmla="*/ 280948 w 663074"/>
                <a:gd name="connsiteY988" fmla="*/ 148766 h 966978"/>
                <a:gd name="connsiteX989" fmla="*/ 277777 w 663074"/>
                <a:gd name="connsiteY989" fmla="*/ 145592 h 966978"/>
                <a:gd name="connsiteX990" fmla="*/ 277777 w 663074"/>
                <a:gd name="connsiteY990" fmla="*/ 141314 h 966978"/>
                <a:gd name="connsiteX991" fmla="*/ 274055 w 663074"/>
                <a:gd name="connsiteY991" fmla="*/ 135656 h 966978"/>
                <a:gd name="connsiteX992" fmla="*/ 270472 w 663074"/>
                <a:gd name="connsiteY992" fmla="*/ 134276 h 966978"/>
                <a:gd name="connsiteX993" fmla="*/ 266336 w 663074"/>
                <a:gd name="connsiteY993" fmla="*/ 130964 h 966978"/>
                <a:gd name="connsiteX994" fmla="*/ 260271 w 663074"/>
                <a:gd name="connsiteY994" fmla="*/ 129032 h 966978"/>
                <a:gd name="connsiteX995" fmla="*/ 261512 w 663074"/>
                <a:gd name="connsiteY995" fmla="*/ 127238 h 966978"/>
                <a:gd name="connsiteX996" fmla="*/ 257790 w 663074"/>
                <a:gd name="connsiteY996" fmla="*/ 122270 h 966978"/>
                <a:gd name="connsiteX997" fmla="*/ 256412 w 663074"/>
                <a:gd name="connsiteY997" fmla="*/ 119924 h 966978"/>
                <a:gd name="connsiteX998" fmla="*/ 253517 w 663074"/>
                <a:gd name="connsiteY998" fmla="*/ 119510 h 966978"/>
                <a:gd name="connsiteX999" fmla="*/ 251174 w 663074"/>
                <a:gd name="connsiteY999" fmla="*/ 117578 h 966978"/>
                <a:gd name="connsiteX1000" fmla="*/ 248417 w 663074"/>
                <a:gd name="connsiteY1000" fmla="*/ 113851 h 966978"/>
                <a:gd name="connsiteX1001" fmla="*/ 247039 w 663074"/>
                <a:gd name="connsiteY1001" fmla="*/ 109297 h 966978"/>
                <a:gd name="connsiteX1002" fmla="*/ 244420 w 663074"/>
                <a:gd name="connsiteY1002" fmla="*/ 105157 h 966978"/>
                <a:gd name="connsiteX1003" fmla="*/ 242214 w 663074"/>
                <a:gd name="connsiteY1003" fmla="*/ 105571 h 966978"/>
                <a:gd name="connsiteX1004" fmla="*/ 240974 w 663074"/>
                <a:gd name="connsiteY1004" fmla="*/ 102811 h 966978"/>
                <a:gd name="connsiteX1005" fmla="*/ 237390 w 663074"/>
                <a:gd name="connsiteY1005" fmla="*/ 101983 h 966978"/>
                <a:gd name="connsiteX1006" fmla="*/ 225397 w 663074"/>
                <a:gd name="connsiteY1006" fmla="*/ 101983 h 966978"/>
                <a:gd name="connsiteX1007" fmla="*/ 223605 w 663074"/>
                <a:gd name="connsiteY1007" fmla="*/ 103225 h 966978"/>
                <a:gd name="connsiteX1008" fmla="*/ 223605 w 663074"/>
                <a:gd name="connsiteY1008" fmla="*/ 109573 h 966978"/>
                <a:gd name="connsiteX1009" fmla="*/ 226776 w 663074"/>
                <a:gd name="connsiteY1009" fmla="*/ 114127 h 966978"/>
                <a:gd name="connsiteX1010" fmla="*/ 228292 w 663074"/>
                <a:gd name="connsiteY1010" fmla="*/ 119648 h 966978"/>
                <a:gd name="connsiteX1011" fmla="*/ 228292 w 663074"/>
                <a:gd name="connsiteY1011" fmla="*/ 123512 h 966978"/>
                <a:gd name="connsiteX1012" fmla="*/ 227051 w 663074"/>
                <a:gd name="connsiteY1012" fmla="*/ 125720 h 966978"/>
                <a:gd name="connsiteX1013" fmla="*/ 227465 w 663074"/>
                <a:gd name="connsiteY1013" fmla="*/ 128342 h 966978"/>
                <a:gd name="connsiteX1014" fmla="*/ 231187 w 663074"/>
                <a:gd name="connsiteY1014" fmla="*/ 133586 h 966978"/>
                <a:gd name="connsiteX1015" fmla="*/ 234357 w 663074"/>
                <a:gd name="connsiteY1015" fmla="*/ 138830 h 966978"/>
                <a:gd name="connsiteX1016" fmla="*/ 237114 w 663074"/>
                <a:gd name="connsiteY1016" fmla="*/ 142970 h 966978"/>
                <a:gd name="connsiteX1017" fmla="*/ 240284 w 663074"/>
                <a:gd name="connsiteY1017" fmla="*/ 145316 h 966978"/>
                <a:gd name="connsiteX1018" fmla="*/ 240284 w 663074"/>
                <a:gd name="connsiteY1018" fmla="*/ 149180 h 966978"/>
                <a:gd name="connsiteX1019" fmla="*/ 240284 w 663074"/>
                <a:gd name="connsiteY1019" fmla="*/ 152354 h 966978"/>
                <a:gd name="connsiteX1020" fmla="*/ 237665 w 663074"/>
                <a:gd name="connsiteY1020" fmla="*/ 153320 h 966978"/>
                <a:gd name="connsiteX1021" fmla="*/ 235322 w 663074"/>
                <a:gd name="connsiteY1021" fmla="*/ 150146 h 966978"/>
                <a:gd name="connsiteX1022" fmla="*/ 229808 w 663074"/>
                <a:gd name="connsiteY1022" fmla="*/ 149318 h 966978"/>
                <a:gd name="connsiteX1023" fmla="*/ 227189 w 663074"/>
                <a:gd name="connsiteY1023" fmla="*/ 146558 h 966978"/>
                <a:gd name="connsiteX1024" fmla="*/ 224846 w 663074"/>
                <a:gd name="connsiteY1024" fmla="*/ 146144 h 966978"/>
                <a:gd name="connsiteX1025" fmla="*/ 224846 w 663074"/>
                <a:gd name="connsiteY1025" fmla="*/ 149318 h 966978"/>
                <a:gd name="connsiteX1026" fmla="*/ 226776 w 663074"/>
                <a:gd name="connsiteY1026" fmla="*/ 153044 h 966978"/>
                <a:gd name="connsiteX1027" fmla="*/ 230084 w 663074"/>
                <a:gd name="connsiteY1027" fmla="*/ 156632 h 966978"/>
                <a:gd name="connsiteX1028" fmla="*/ 231049 w 663074"/>
                <a:gd name="connsiteY1028" fmla="*/ 159806 h 966978"/>
                <a:gd name="connsiteX1029" fmla="*/ 235184 w 663074"/>
                <a:gd name="connsiteY1029" fmla="*/ 162704 h 966978"/>
                <a:gd name="connsiteX1030" fmla="*/ 236149 w 663074"/>
                <a:gd name="connsiteY1030" fmla="*/ 167258 h 966978"/>
                <a:gd name="connsiteX1031" fmla="*/ 239044 w 663074"/>
                <a:gd name="connsiteY1031" fmla="*/ 169880 h 966978"/>
                <a:gd name="connsiteX1032" fmla="*/ 239044 w 663074"/>
                <a:gd name="connsiteY1032" fmla="*/ 172088 h 966978"/>
                <a:gd name="connsiteX1033" fmla="*/ 236838 w 663074"/>
                <a:gd name="connsiteY1033" fmla="*/ 170846 h 966978"/>
                <a:gd name="connsiteX1034" fmla="*/ 233668 w 663074"/>
                <a:gd name="connsiteY1034" fmla="*/ 168224 h 966978"/>
                <a:gd name="connsiteX1035" fmla="*/ 234219 w 663074"/>
                <a:gd name="connsiteY1035" fmla="*/ 164636 h 966978"/>
                <a:gd name="connsiteX1036" fmla="*/ 228706 w 663074"/>
                <a:gd name="connsiteY1036" fmla="*/ 161048 h 966978"/>
                <a:gd name="connsiteX1037" fmla="*/ 227879 w 663074"/>
                <a:gd name="connsiteY1037" fmla="*/ 157184 h 966978"/>
                <a:gd name="connsiteX1038" fmla="*/ 225949 w 663074"/>
                <a:gd name="connsiteY1038" fmla="*/ 154562 h 966978"/>
                <a:gd name="connsiteX1039" fmla="*/ 221676 w 663074"/>
                <a:gd name="connsiteY1039" fmla="*/ 150008 h 966978"/>
                <a:gd name="connsiteX1040" fmla="*/ 216989 w 663074"/>
                <a:gd name="connsiteY1040" fmla="*/ 149180 h 966978"/>
                <a:gd name="connsiteX1041" fmla="*/ 211338 w 663074"/>
                <a:gd name="connsiteY1041" fmla="*/ 144212 h 966978"/>
                <a:gd name="connsiteX1042" fmla="*/ 207065 w 663074"/>
                <a:gd name="connsiteY1042" fmla="*/ 144626 h 966978"/>
                <a:gd name="connsiteX1043" fmla="*/ 203205 w 663074"/>
                <a:gd name="connsiteY1043" fmla="*/ 142694 h 966978"/>
                <a:gd name="connsiteX1044" fmla="*/ 200310 w 663074"/>
                <a:gd name="connsiteY1044" fmla="*/ 143936 h 966978"/>
                <a:gd name="connsiteX1045" fmla="*/ 200310 w 663074"/>
                <a:gd name="connsiteY1045" fmla="*/ 149594 h 966978"/>
                <a:gd name="connsiteX1046" fmla="*/ 201551 w 663074"/>
                <a:gd name="connsiteY1046" fmla="*/ 152906 h 966978"/>
                <a:gd name="connsiteX1047" fmla="*/ 201551 w 663074"/>
                <a:gd name="connsiteY1047" fmla="*/ 157874 h 966978"/>
                <a:gd name="connsiteX1048" fmla="*/ 200310 w 663074"/>
                <a:gd name="connsiteY1048" fmla="*/ 162428 h 966978"/>
                <a:gd name="connsiteX1049" fmla="*/ 196451 w 663074"/>
                <a:gd name="connsiteY1049" fmla="*/ 165602 h 966978"/>
                <a:gd name="connsiteX1050" fmla="*/ 193694 w 663074"/>
                <a:gd name="connsiteY1050" fmla="*/ 162704 h 966978"/>
                <a:gd name="connsiteX1051" fmla="*/ 194521 w 663074"/>
                <a:gd name="connsiteY1051" fmla="*/ 148352 h 966978"/>
                <a:gd name="connsiteX1052" fmla="*/ 195486 w 663074"/>
                <a:gd name="connsiteY1052" fmla="*/ 145730 h 966978"/>
                <a:gd name="connsiteX1053" fmla="*/ 192315 w 663074"/>
                <a:gd name="connsiteY1053" fmla="*/ 127100 h 966978"/>
                <a:gd name="connsiteX1054" fmla="*/ 184321 w 663074"/>
                <a:gd name="connsiteY1054" fmla="*/ 118268 h 966978"/>
                <a:gd name="connsiteX1055" fmla="*/ 176602 w 663074"/>
                <a:gd name="connsiteY1055" fmla="*/ 122822 h 966978"/>
                <a:gd name="connsiteX1056" fmla="*/ 173431 w 663074"/>
                <a:gd name="connsiteY1056" fmla="*/ 125444 h 966978"/>
                <a:gd name="connsiteX1057" fmla="*/ 167366 w 663074"/>
                <a:gd name="connsiteY1057" fmla="*/ 124064 h 966978"/>
                <a:gd name="connsiteX1058" fmla="*/ 167366 w 663074"/>
                <a:gd name="connsiteY1058" fmla="*/ 126272 h 966978"/>
                <a:gd name="connsiteX1059" fmla="*/ 168331 w 663074"/>
                <a:gd name="connsiteY1059" fmla="*/ 129170 h 966978"/>
                <a:gd name="connsiteX1060" fmla="*/ 165712 w 663074"/>
                <a:gd name="connsiteY1060" fmla="*/ 128756 h 966978"/>
                <a:gd name="connsiteX1061" fmla="*/ 158820 w 663074"/>
                <a:gd name="connsiteY1061" fmla="*/ 128756 h 966978"/>
                <a:gd name="connsiteX1062" fmla="*/ 147104 w 663074"/>
                <a:gd name="connsiteY1062" fmla="*/ 133448 h 966978"/>
                <a:gd name="connsiteX1063" fmla="*/ 133319 w 663074"/>
                <a:gd name="connsiteY1063" fmla="*/ 146006 h 966978"/>
                <a:gd name="connsiteX1064" fmla="*/ 142555 w 663074"/>
                <a:gd name="connsiteY1064" fmla="*/ 152630 h 966978"/>
                <a:gd name="connsiteX1065" fmla="*/ 159234 w 663074"/>
                <a:gd name="connsiteY1065" fmla="*/ 169190 h 966978"/>
                <a:gd name="connsiteX1066" fmla="*/ 162542 w 663074"/>
                <a:gd name="connsiteY1066" fmla="*/ 174710 h 966978"/>
                <a:gd name="connsiteX1067" fmla="*/ 163782 w 663074"/>
                <a:gd name="connsiteY1067" fmla="*/ 178298 h 966978"/>
                <a:gd name="connsiteX1068" fmla="*/ 162266 w 663074"/>
                <a:gd name="connsiteY1068" fmla="*/ 178298 h 966978"/>
                <a:gd name="connsiteX1069" fmla="*/ 161025 w 663074"/>
                <a:gd name="connsiteY1069" fmla="*/ 175676 h 966978"/>
                <a:gd name="connsiteX1070" fmla="*/ 158820 w 663074"/>
                <a:gd name="connsiteY1070" fmla="*/ 173468 h 966978"/>
                <a:gd name="connsiteX1071" fmla="*/ 156477 w 663074"/>
                <a:gd name="connsiteY1071" fmla="*/ 169880 h 966978"/>
                <a:gd name="connsiteX1072" fmla="*/ 148620 w 663074"/>
                <a:gd name="connsiteY1072" fmla="*/ 172778 h 966978"/>
                <a:gd name="connsiteX1073" fmla="*/ 139798 w 663074"/>
                <a:gd name="connsiteY1073" fmla="*/ 162704 h 966978"/>
                <a:gd name="connsiteX1074" fmla="*/ 133319 w 663074"/>
                <a:gd name="connsiteY1074" fmla="*/ 149318 h 966978"/>
                <a:gd name="connsiteX1075" fmla="*/ 130425 w 663074"/>
                <a:gd name="connsiteY1075" fmla="*/ 150560 h 966978"/>
                <a:gd name="connsiteX1076" fmla="*/ 128495 w 663074"/>
                <a:gd name="connsiteY1076" fmla="*/ 150974 h 966978"/>
                <a:gd name="connsiteX1077" fmla="*/ 119673 w 663074"/>
                <a:gd name="connsiteY1077" fmla="*/ 160634 h 966978"/>
                <a:gd name="connsiteX1078" fmla="*/ 125600 w 663074"/>
                <a:gd name="connsiteY1078" fmla="*/ 174158 h 966978"/>
                <a:gd name="connsiteX1079" fmla="*/ 125462 w 663074"/>
                <a:gd name="connsiteY1079" fmla="*/ 178712 h 966978"/>
                <a:gd name="connsiteX1080" fmla="*/ 123119 w 663074"/>
                <a:gd name="connsiteY1080" fmla="*/ 182852 h 966978"/>
                <a:gd name="connsiteX1081" fmla="*/ 120914 w 663074"/>
                <a:gd name="connsiteY1081" fmla="*/ 187130 h 966978"/>
                <a:gd name="connsiteX1082" fmla="*/ 122706 w 663074"/>
                <a:gd name="connsiteY1082" fmla="*/ 189476 h 966978"/>
                <a:gd name="connsiteX1083" fmla="*/ 122706 w 663074"/>
                <a:gd name="connsiteY1083" fmla="*/ 194582 h 966978"/>
                <a:gd name="connsiteX1084" fmla="*/ 133733 w 663074"/>
                <a:gd name="connsiteY1084" fmla="*/ 215973 h 966978"/>
                <a:gd name="connsiteX1085" fmla="*/ 123119 w 663074"/>
                <a:gd name="connsiteY1085" fmla="*/ 218871 h 966978"/>
                <a:gd name="connsiteX1086" fmla="*/ 110162 w 663074"/>
                <a:gd name="connsiteY1086" fmla="*/ 198309 h 966978"/>
                <a:gd name="connsiteX1087" fmla="*/ 106302 w 663074"/>
                <a:gd name="connsiteY1087" fmla="*/ 198309 h 966978"/>
                <a:gd name="connsiteX1088" fmla="*/ 104786 w 663074"/>
                <a:gd name="connsiteY1088" fmla="*/ 197343 h 966978"/>
                <a:gd name="connsiteX1089" fmla="*/ 100651 w 663074"/>
                <a:gd name="connsiteY1089" fmla="*/ 203415 h 966978"/>
                <a:gd name="connsiteX1090" fmla="*/ 102167 w 663074"/>
                <a:gd name="connsiteY1090" fmla="*/ 206589 h 966978"/>
                <a:gd name="connsiteX1091" fmla="*/ 102719 w 663074"/>
                <a:gd name="connsiteY1091" fmla="*/ 212523 h 966978"/>
                <a:gd name="connsiteX1092" fmla="*/ 106027 w 663074"/>
                <a:gd name="connsiteY1092" fmla="*/ 219423 h 966978"/>
                <a:gd name="connsiteX1093" fmla="*/ 103408 w 663074"/>
                <a:gd name="connsiteY1093" fmla="*/ 219837 h 966978"/>
                <a:gd name="connsiteX1094" fmla="*/ 100513 w 663074"/>
                <a:gd name="connsiteY1094" fmla="*/ 212523 h 966978"/>
                <a:gd name="connsiteX1095" fmla="*/ 100513 w 663074"/>
                <a:gd name="connsiteY1095" fmla="*/ 207969 h 966978"/>
                <a:gd name="connsiteX1096" fmla="*/ 99135 w 663074"/>
                <a:gd name="connsiteY1096" fmla="*/ 204381 h 966978"/>
                <a:gd name="connsiteX1097" fmla="*/ 90864 w 663074"/>
                <a:gd name="connsiteY1097" fmla="*/ 214455 h 966978"/>
                <a:gd name="connsiteX1098" fmla="*/ 90864 w 663074"/>
                <a:gd name="connsiteY1098" fmla="*/ 217353 h 966978"/>
                <a:gd name="connsiteX1099" fmla="*/ 88521 w 663074"/>
                <a:gd name="connsiteY1099" fmla="*/ 218733 h 966978"/>
                <a:gd name="connsiteX1100" fmla="*/ 88521 w 663074"/>
                <a:gd name="connsiteY1100" fmla="*/ 223425 h 966978"/>
                <a:gd name="connsiteX1101" fmla="*/ 86729 w 663074"/>
                <a:gd name="connsiteY1101" fmla="*/ 227151 h 966978"/>
                <a:gd name="connsiteX1102" fmla="*/ 82869 w 663074"/>
                <a:gd name="connsiteY1102" fmla="*/ 229497 h 966978"/>
                <a:gd name="connsiteX1103" fmla="*/ 82869 w 663074"/>
                <a:gd name="connsiteY1103" fmla="*/ 226875 h 966978"/>
                <a:gd name="connsiteX1104" fmla="*/ 77218 w 663074"/>
                <a:gd name="connsiteY1104" fmla="*/ 232533 h 966978"/>
                <a:gd name="connsiteX1105" fmla="*/ 74323 w 663074"/>
                <a:gd name="connsiteY1105" fmla="*/ 234465 h 966978"/>
                <a:gd name="connsiteX1106" fmla="*/ 74323 w 663074"/>
                <a:gd name="connsiteY1106" fmla="*/ 236811 h 966978"/>
                <a:gd name="connsiteX1107" fmla="*/ 71153 w 663074"/>
                <a:gd name="connsiteY1107" fmla="*/ 239571 h 966978"/>
                <a:gd name="connsiteX1108" fmla="*/ 68810 w 663074"/>
                <a:gd name="connsiteY1108" fmla="*/ 240537 h 966978"/>
                <a:gd name="connsiteX1109" fmla="*/ 68810 w 663074"/>
                <a:gd name="connsiteY1109" fmla="*/ 245229 h 966978"/>
                <a:gd name="connsiteX1110" fmla="*/ 67569 w 663074"/>
                <a:gd name="connsiteY1110" fmla="*/ 247437 h 966978"/>
                <a:gd name="connsiteX1111" fmla="*/ 65777 w 663074"/>
                <a:gd name="connsiteY1111" fmla="*/ 250059 h 966978"/>
                <a:gd name="connsiteX1112" fmla="*/ 63572 w 663074"/>
                <a:gd name="connsiteY1112" fmla="*/ 250611 h 966978"/>
                <a:gd name="connsiteX1113" fmla="*/ 61366 w 663074"/>
                <a:gd name="connsiteY1113" fmla="*/ 253923 h 966978"/>
                <a:gd name="connsiteX1114" fmla="*/ 61366 w 663074"/>
                <a:gd name="connsiteY1114" fmla="*/ 264963 h 966978"/>
                <a:gd name="connsiteX1115" fmla="*/ 64123 w 663074"/>
                <a:gd name="connsiteY1115" fmla="*/ 267861 h 966978"/>
                <a:gd name="connsiteX1116" fmla="*/ 66328 w 663074"/>
                <a:gd name="connsiteY1116" fmla="*/ 272829 h 966978"/>
                <a:gd name="connsiteX1117" fmla="*/ 67845 w 663074"/>
                <a:gd name="connsiteY1117" fmla="*/ 271449 h 966978"/>
                <a:gd name="connsiteX1118" fmla="*/ 69774 w 663074"/>
                <a:gd name="connsiteY1118" fmla="*/ 271449 h 966978"/>
                <a:gd name="connsiteX1119" fmla="*/ 71566 w 663074"/>
                <a:gd name="connsiteY1119" fmla="*/ 270483 h 966978"/>
                <a:gd name="connsiteX1120" fmla="*/ 71980 w 663074"/>
                <a:gd name="connsiteY1120" fmla="*/ 268551 h 966978"/>
                <a:gd name="connsiteX1121" fmla="*/ 75150 w 663074"/>
                <a:gd name="connsiteY1121" fmla="*/ 272829 h 966978"/>
                <a:gd name="connsiteX1122" fmla="*/ 76115 w 663074"/>
                <a:gd name="connsiteY1122" fmla="*/ 275728 h 966978"/>
                <a:gd name="connsiteX1123" fmla="*/ 80802 w 663074"/>
                <a:gd name="connsiteY1123" fmla="*/ 275728 h 966978"/>
                <a:gd name="connsiteX1124" fmla="*/ 82731 w 663074"/>
                <a:gd name="connsiteY1124" fmla="*/ 273519 h 966978"/>
                <a:gd name="connsiteX1125" fmla="*/ 83696 w 663074"/>
                <a:gd name="connsiteY1125" fmla="*/ 271173 h 966978"/>
                <a:gd name="connsiteX1126" fmla="*/ 85075 w 663074"/>
                <a:gd name="connsiteY1126" fmla="*/ 271173 h 966978"/>
                <a:gd name="connsiteX1127" fmla="*/ 87005 w 663074"/>
                <a:gd name="connsiteY1127" fmla="*/ 272967 h 966978"/>
                <a:gd name="connsiteX1128" fmla="*/ 90864 w 663074"/>
                <a:gd name="connsiteY1128" fmla="*/ 272967 h 966978"/>
                <a:gd name="connsiteX1129" fmla="*/ 94448 w 663074"/>
                <a:gd name="connsiteY1129" fmla="*/ 271035 h 966978"/>
                <a:gd name="connsiteX1130" fmla="*/ 95689 w 663074"/>
                <a:gd name="connsiteY1130" fmla="*/ 268689 h 966978"/>
                <a:gd name="connsiteX1131" fmla="*/ 95689 w 663074"/>
                <a:gd name="connsiteY1131" fmla="*/ 265101 h 966978"/>
                <a:gd name="connsiteX1132" fmla="*/ 97480 w 663074"/>
                <a:gd name="connsiteY1132" fmla="*/ 263859 h 966978"/>
                <a:gd name="connsiteX1133" fmla="*/ 98445 w 663074"/>
                <a:gd name="connsiteY1133" fmla="*/ 267171 h 966978"/>
                <a:gd name="connsiteX1134" fmla="*/ 100789 w 663074"/>
                <a:gd name="connsiteY1134" fmla="*/ 269931 h 966978"/>
                <a:gd name="connsiteX1135" fmla="*/ 97205 w 663074"/>
                <a:gd name="connsiteY1135" fmla="*/ 269379 h 966978"/>
                <a:gd name="connsiteX1136" fmla="*/ 95826 w 663074"/>
                <a:gd name="connsiteY1136" fmla="*/ 272967 h 966978"/>
                <a:gd name="connsiteX1137" fmla="*/ 92243 w 663074"/>
                <a:gd name="connsiteY1137" fmla="*/ 274348 h 966978"/>
                <a:gd name="connsiteX1138" fmla="*/ 86729 w 663074"/>
                <a:gd name="connsiteY1138" fmla="*/ 275728 h 966978"/>
                <a:gd name="connsiteX1139" fmla="*/ 86729 w 663074"/>
                <a:gd name="connsiteY1139" fmla="*/ 278350 h 966978"/>
                <a:gd name="connsiteX1140" fmla="*/ 87280 w 663074"/>
                <a:gd name="connsiteY1140" fmla="*/ 280282 h 966978"/>
                <a:gd name="connsiteX1141" fmla="*/ 85764 w 663074"/>
                <a:gd name="connsiteY1141" fmla="*/ 282490 h 966978"/>
                <a:gd name="connsiteX1142" fmla="*/ 85764 w 663074"/>
                <a:gd name="connsiteY1142" fmla="*/ 288148 h 966978"/>
                <a:gd name="connsiteX1143" fmla="*/ 87556 w 663074"/>
                <a:gd name="connsiteY1143" fmla="*/ 290356 h 966978"/>
                <a:gd name="connsiteX1144" fmla="*/ 86591 w 663074"/>
                <a:gd name="connsiteY1144" fmla="*/ 292564 h 966978"/>
                <a:gd name="connsiteX1145" fmla="*/ 88107 w 663074"/>
                <a:gd name="connsiteY1145" fmla="*/ 294358 h 966978"/>
                <a:gd name="connsiteX1146" fmla="*/ 87142 w 663074"/>
                <a:gd name="connsiteY1146" fmla="*/ 297118 h 966978"/>
                <a:gd name="connsiteX1147" fmla="*/ 88383 w 663074"/>
                <a:gd name="connsiteY1147" fmla="*/ 300430 h 966978"/>
                <a:gd name="connsiteX1148" fmla="*/ 88383 w 663074"/>
                <a:gd name="connsiteY1148" fmla="*/ 305398 h 966978"/>
                <a:gd name="connsiteX1149" fmla="*/ 85626 w 663074"/>
                <a:gd name="connsiteY1149" fmla="*/ 311884 h 966978"/>
                <a:gd name="connsiteX1150" fmla="*/ 82869 w 663074"/>
                <a:gd name="connsiteY1150" fmla="*/ 316024 h 966978"/>
                <a:gd name="connsiteX1151" fmla="*/ 79285 w 663074"/>
                <a:gd name="connsiteY1151" fmla="*/ 324028 h 966978"/>
                <a:gd name="connsiteX1152" fmla="*/ 75977 w 663074"/>
                <a:gd name="connsiteY1152" fmla="*/ 328582 h 966978"/>
                <a:gd name="connsiteX1153" fmla="*/ 72393 w 663074"/>
                <a:gd name="connsiteY1153" fmla="*/ 328582 h 966978"/>
                <a:gd name="connsiteX1154" fmla="*/ 70050 w 663074"/>
                <a:gd name="connsiteY1154" fmla="*/ 327064 h 966978"/>
                <a:gd name="connsiteX1155" fmla="*/ 67431 w 663074"/>
                <a:gd name="connsiteY1155" fmla="*/ 327064 h 966978"/>
                <a:gd name="connsiteX1156" fmla="*/ 63572 w 663074"/>
                <a:gd name="connsiteY1156" fmla="*/ 325684 h 966978"/>
                <a:gd name="connsiteX1157" fmla="*/ 61228 w 663074"/>
                <a:gd name="connsiteY1157" fmla="*/ 327478 h 966978"/>
                <a:gd name="connsiteX1158" fmla="*/ 55301 w 663074"/>
                <a:gd name="connsiteY1158" fmla="*/ 331756 h 966978"/>
                <a:gd name="connsiteX1159" fmla="*/ 53096 w 663074"/>
                <a:gd name="connsiteY1159" fmla="*/ 330790 h 966978"/>
                <a:gd name="connsiteX1160" fmla="*/ 45652 w 663074"/>
                <a:gd name="connsiteY1160" fmla="*/ 333964 h 966978"/>
                <a:gd name="connsiteX1161" fmla="*/ 42758 w 663074"/>
                <a:gd name="connsiteY1161" fmla="*/ 339484 h 966978"/>
                <a:gd name="connsiteX1162" fmla="*/ 45101 w 663074"/>
                <a:gd name="connsiteY1162" fmla="*/ 341002 h 966978"/>
                <a:gd name="connsiteX1163" fmla="*/ 45101 w 663074"/>
                <a:gd name="connsiteY1163" fmla="*/ 342796 h 966978"/>
                <a:gd name="connsiteX1164" fmla="*/ 42758 w 663074"/>
                <a:gd name="connsiteY1164" fmla="*/ 342796 h 966978"/>
                <a:gd name="connsiteX1165" fmla="*/ 42758 w 663074"/>
                <a:gd name="connsiteY1165" fmla="*/ 345418 h 966978"/>
                <a:gd name="connsiteX1166" fmla="*/ 39449 w 663074"/>
                <a:gd name="connsiteY1166" fmla="*/ 345418 h 966978"/>
                <a:gd name="connsiteX1167" fmla="*/ 34901 w 663074"/>
                <a:gd name="connsiteY1167" fmla="*/ 346384 h 966978"/>
                <a:gd name="connsiteX1168" fmla="*/ 32006 w 663074"/>
                <a:gd name="connsiteY1168" fmla="*/ 349282 h 966978"/>
                <a:gd name="connsiteX1169" fmla="*/ 24700 w 663074"/>
                <a:gd name="connsiteY1169" fmla="*/ 355217 h 966978"/>
                <a:gd name="connsiteX1170" fmla="*/ 22081 w 663074"/>
                <a:gd name="connsiteY1170" fmla="*/ 355217 h 966978"/>
                <a:gd name="connsiteX1171" fmla="*/ 13811 w 663074"/>
                <a:gd name="connsiteY1171" fmla="*/ 359495 h 966978"/>
                <a:gd name="connsiteX1172" fmla="*/ 7470 w 663074"/>
                <a:gd name="connsiteY1172" fmla="*/ 360875 h 966978"/>
                <a:gd name="connsiteX1173" fmla="*/ 4162 w 663074"/>
                <a:gd name="connsiteY1173" fmla="*/ 363773 h 966978"/>
                <a:gd name="connsiteX1174" fmla="*/ 27 w 663074"/>
                <a:gd name="connsiteY1174" fmla="*/ 377849 h 966978"/>
                <a:gd name="connsiteX1175" fmla="*/ 4575 w 663074"/>
                <a:gd name="connsiteY1175" fmla="*/ 390407 h 966978"/>
                <a:gd name="connsiteX1176" fmla="*/ 5954 w 663074"/>
                <a:gd name="connsiteY1176" fmla="*/ 386129 h 966978"/>
                <a:gd name="connsiteX1177" fmla="*/ 8711 w 663074"/>
                <a:gd name="connsiteY1177" fmla="*/ 386543 h 966978"/>
                <a:gd name="connsiteX1178" fmla="*/ 8297 w 663074"/>
                <a:gd name="connsiteY1178" fmla="*/ 388751 h 966978"/>
                <a:gd name="connsiteX1179" fmla="*/ 9676 w 663074"/>
                <a:gd name="connsiteY1179" fmla="*/ 390545 h 966978"/>
                <a:gd name="connsiteX1180" fmla="*/ 9124 w 663074"/>
                <a:gd name="connsiteY1180" fmla="*/ 392753 h 966978"/>
                <a:gd name="connsiteX1181" fmla="*/ 11330 w 663074"/>
                <a:gd name="connsiteY1181" fmla="*/ 392753 h 966978"/>
                <a:gd name="connsiteX1182" fmla="*/ 12295 w 663074"/>
                <a:gd name="connsiteY1182" fmla="*/ 394961 h 966978"/>
                <a:gd name="connsiteX1183" fmla="*/ 13811 w 663074"/>
                <a:gd name="connsiteY1183" fmla="*/ 394961 h 966978"/>
                <a:gd name="connsiteX1184" fmla="*/ 14224 w 663074"/>
                <a:gd name="connsiteY1184" fmla="*/ 392339 h 966978"/>
                <a:gd name="connsiteX1185" fmla="*/ 15603 w 663074"/>
                <a:gd name="connsiteY1185" fmla="*/ 392339 h 966978"/>
                <a:gd name="connsiteX1186" fmla="*/ 16430 w 663074"/>
                <a:gd name="connsiteY1186" fmla="*/ 394961 h 966978"/>
                <a:gd name="connsiteX1187" fmla="*/ 20152 w 663074"/>
                <a:gd name="connsiteY1187" fmla="*/ 394961 h 966978"/>
                <a:gd name="connsiteX1188" fmla="*/ 18911 w 663074"/>
                <a:gd name="connsiteY1188" fmla="*/ 396893 h 966978"/>
                <a:gd name="connsiteX1189" fmla="*/ 17670 w 663074"/>
                <a:gd name="connsiteY1189" fmla="*/ 398687 h 966978"/>
                <a:gd name="connsiteX1190" fmla="*/ 21530 w 663074"/>
                <a:gd name="connsiteY1190" fmla="*/ 401309 h 966978"/>
                <a:gd name="connsiteX1191" fmla="*/ 27595 w 663074"/>
                <a:gd name="connsiteY1191" fmla="*/ 399929 h 966978"/>
                <a:gd name="connsiteX1192" fmla="*/ 28835 w 663074"/>
                <a:gd name="connsiteY1192" fmla="*/ 396617 h 966978"/>
                <a:gd name="connsiteX1193" fmla="*/ 33522 w 663074"/>
                <a:gd name="connsiteY1193" fmla="*/ 397031 h 966978"/>
                <a:gd name="connsiteX1194" fmla="*/ 30627 w 663074"/>
                <a:gd name="connsiteY1194" fmla="*/ 399377 h 966978"/>
                <a:gd name="connsiteX1195" fmla="*/ 26079 w 663074"/>
                <a:gd name="connsiteY1195" fmla="*/ 404345 h 966978"/>
                <a:gd name="connsiteX1196" fmla="*/ 29800 w 663074"/>
                <a:gd name="connsiteY1196" fmla="*/ 405863 h 966978"/>
                <a:gd name="connsiteX1197" fmla="*/ 38071 w 663074"/>
                <a:gd name="connsiteY1197" fmla="*/ 402275 h 966978"/>
                <a:gd name="connsiteX1198" fmla="*/ 38484 w 663074"/>
                <a:gd name="connsiteY1198" fmla="*/ 404621 h 966978"/>
                <a:gd name="connsiteX1199" fmla="*/ 35728 w 663074"/>
                <a:gd name="connsiteY1199" fmla="*/ 407519 h 966978"/>
                <a:gd name="connsiteX1200" fmla="*/ 29800 w 663074"/>
                <a:gd name="connsiteY1200" fmla="*/ 410693 h 966978"/>
                <a:gd name="connsiteX1201" fmla="*/ 31592 w 663074"/>
                <a:gd name="connsiteY1201" fmla="*/ 412073 h 966978"/>
                <a:gd name="connsiteX1202" fmla="*/ 36692 w 663074"/>
                <a:gd name="connsiteY1202" fmla="*/ 413315 h 966978"/>
                <a:gd name="connsiteX1203" fmla="*/ 43033 w 663074"/>
                <a:gd name="connsiteY1203" fmla="*/ 416489 h 966978"/>
                <a:gd name="connsiteX1204" fmla="*/ 47306 w 663074"/>
                <a:gd name="connsiteY1204" fmla="*/ 411245 h 966978"/>
                <a:gd name="connsiteX1205" fmla="*/ 47168 w 663074"/>
                <a:gd name="connsiteY1205" fmla="*/ 405725 h 966978"/>
                <a:gd name="connsiteX1206" fmla="*/ 49925 w 663074"/>
                <a:gd name="connsiteY1206" fmla="*/ 412763 h 966978"/>
                <a:gd name="connsiteX1207" fmla="*/ 50752 w 663074"/>
                <a:gd name="connsiteY1207" fmla="*/ 414005 h 966978"/>
                <a:gd name="connsiteX1208" fmla="*/ 58747 w 663074"/>
                <a:gd name="connsiteY1208" fmla="*/ 413039 h 966978"/>
                <a:gd name="connsiteX1209" fmla="*/ 62331 w 663074"/>
                <a:gd name="connsiteY1209" fmla="*/ 411245 h 966978"/>
                <a:gd name="connsiteX1210" fmla="*/ 63709 w 663074"/>
                <a:gd name="connsiteY1210" fmla="*/ 408485 h 966978"/>
                <a:gd name="connsiteX1211" fmla="*/ 64123 w 663074"/>
                <a:gd name="connsiteY1211" fmla="*/ 405173 h 966978"/>
                <a:gd name="connsiteX1212" fmla="*/ 69774 w 663074"/>
                <a:gd name="connsiteY1212" fmla="*/ 405173 h 966978"/>
                <a:gd name="connsiteX1213" fmla="*/ 70326 w 663074"/>
                <a:gd name="connsiteY1213" fmla="*/ 407105 h 966978"/>
                <a:gd name="connsiteX1214" fmla="*/ 73220 w 663074"/>
                <a:gd name="connsiteY1214" fmla="*/ 408899 h 966978"/>
                <a:gd name="connsiteX1215" fmla="*/ 73220 w 663074"/>
                <a:gd name="connsiteY1215" fmla="*/ 411659 h 966978"/>
                <a:gd name="connsiteX1216" fmla="*/ 75012 w 663074"/>
                <a:gd name="connsiteY1216" fmla="*/ 414419 h 966978"/>
                <a:gd name="connsiteX1217" fmla="*/ 75012 w 663074"/>
                <a:gd name="connsiteY1217" fmla="*/ 416627 h 966978"/>
                <a:gd name="connsiteX1218" fmla="*/ 69499 w 663074"/>
                <a:gd name="connsiteY1218" fmla="*/ 417869 h 966978"/>
                <a:gd name="connsiteX1219" fmla="*/ 70464 w 663074"/>
                <a:gd name="connsiteY1219" fmla="*/ 421043 h 966978"/>
                <a:gd name="connsiteX1220" fmla="*/ 73083 w 663074"/>
                <a:gd name="connsiteY1220" fmla="*/ 425321 h 966978"/>
                <a:gd name="connsiteX1221" fmla="*/ 70188 w 663074"/>
                <a:gd name="connsiteY1221" fmla="*/ 423941 h 966978"/>
                <a:gd name="connsiteX1222" fmla="*/ 67845 w 663074"/>
                <a:gd name="connsiteY1222" fmla="*/ 421733 h 966978"/>
                <a:gd name="connsiteX1223" fmla="*/ 64123 w 663074"/>
                <a:gd name="connsiteY1223" fmla="*/ 420767 h 966978"/>
                <a:gd name="connsiteX1224" fmla="*/ 58196 w 663074"/>
                <a:gd name="connsiteY1224" fmla="*/ 419939 h 966978"/>
                <a:gd name="connsiteX1225" fmla="*/ 52682 w 663074"/>
                <a:gd name="connsiteY1225" fmla="*/ 420353 h 966978"/>
                <a:gd name="connsiteX1226" fmla="*/ 47995 w 663074"/>
                <a:gd name="connsiteY1226" fmla="*/ 422147 h 966978"/>
                <a:gd name="connsiteX1227" fmla="*/ 43033 w 663074"/>
                <a:gd name="connsiteY1227" fmla="*/ 425321 h 966978"/>
                <a:gd name="connsiteX1228" fmla="*/ 50339 w 663074"/>
                <a:gd name="connsiteY1228" fmla="*/ 428633 h 966978"/>
                <a:gd name="connsiteX1229" fmla="*/ 54888 w 663074"/>
                <a:gd name="connsiteY1229" fmla="*/ 429875 h 966978"/>
                <a:gd name="connsiteX1230" fmla="*/ 51304 w 663074"/>
                <a:gd name="connsiteY1230" fmla="*/ 431117 h 966978"/>
                <a:gd name="connsiteX1231" fmla="*/ 43309 w 663074"/>
                <a:gd name="connsiteY1231" fmla="*/ 429185 h 966978"/>
                <a:gd name="connsiteX1232" fmla="*/ 38209 w 663074"/>
                <a:gd name="connsiteY1232" fmla="*/ 427667 h 966978"/>
                <a:gd name="connsiteX1233" fmla="*/ 31317 w 663074"/>
                <a:gd name="connsiteY1233" fmla="*/ 426839 h 966978"/>
                <a:gd name="connsiteX1234" fmla="*/ 24011 w 663074"/>
                <a:gd name="connsiteY1234" fmla="*/ 429737 h 966978"/>
                <a:gd name="connsiteX1235" fmla="*/ 24562 w 663074"/>
                <a:gd name="connsiteY1235" fmla="*/ 431117 h 966978"/>
                <a:gd name="connsiteX1236" fmla="*/ 20979 w 663074"/>
                <a:gd name="connsiteY1236" fmla="*/ 432360 h 966978"/>
                <a:gd name="connsiteX1237" fmla="*/ 20427 w 663074"/>
                <a:gd name="connsiteY1237" fmla="*/ 440364 h 966978"/>
                <a:gd name="connsiteX1238" fmla="*/ 24976 w 663074"/>
                <a:gd name="connsiteY1238" fmla="*/ 441744 h 966978"/>
                <a:gd name="connsiteX1239" fmla="*/ 23184 w 663074"/>
                <a:gd name="connsiteY1239" fmla="*/ 444504 h 966978"/>
                <a:gd name="connsiteX1240" fmla="*/ 25941 w 663074"/>
                <a:gd name="connsiteY1240" fmla="*/ 448230 h 966978"/>
                <a:gd name="connsiteX1241" fmla="*/ 29800 w 663074"/>
                <a:gd name="connsiteY1241" fmla="*/ 448230 h 966978"/>
                <a:gd name="connsiteX1242" fmla="*/ 32557 w 663074"/>
                <a:gd name="connsiteY1242" fmla="*/ 443952 h 966978"/>
                <a:gd name="connsiteX1243" fmla="*/ 34073 w 663074"/>
                <a:gd name="connsiteY1243" fmla="*/ 441192 h 966978"/>
                <a:gd name="connsiteX1244" fmla="*/ 35452 w 663074"/>
                <a:gd name="connsiteY1244" fmla="*/ 440778 h 966978"/>
                <a:gd name="connsiteX1245" fmla="*/ 34487 w 663074"/>
                <a:gd name="connsiteY1245" fmla="*/ 443952 h 966978"/>
                <a:gd name="connsiteX1246" fmla="*/ 32695 w 663074"/>
                <a:gd name="connsiteY1246" fmla="*/ 446850 h 966978"/>
                <a:gd name="connsiteX1247" fmla="*/ 33109 w 663074"/>
                <a:gd name="connsiteY1247" fmla="*/ 450162 h 966978"/>
                <a:gd name="connsiteX1248" fmla="*/ 39449 w 663074"/>
                <a:gd name="connsiteY1248" fmla="*/ 453060 h 966978"/>
                <a:gd name="connsiteX1249" fmla="*/ 49787 w 663074"/>
                <a:gd name="connsiteY1249" fmla="*/ 453060 h 966978"/>
                <a:gd name="connsiteX1250" fmla="*/ 54061 w 663074"/>
                <a:gd name="connsiteY1250" fmla="*/ 453750 h 966978"/>
                <a:gd name="connsiteX1251" fmla="*/ 54061 w 663074"/>
                <a:gd name="connsiteY1251" fmla="*/ 458442 h 966978"/>
                <a:gd name="connsiteX1252" fmla="*/ 46204 w 663074"/>
                <a:gd name="connsiteY1252" fmla="*/ 458442 h 966978"/>
                <a:gd name="connsiteX1253" fmla="*/ 39863 w 663074"/>
                <a:gd name="connsiteY1253" fmla="*/ 464514 h 966978"/>
                <a:gd name="connsiteX1254" fmla="*/ 39863 w 663074"/>
                <a:gd name="connsiteY1254" fmla="*/ 470172 h 966978"/>
                <a:gd name="connsiteX1255" fmla="*/ 44825 w 663074"/>
                <a:gd name="connsiteY1255" fmla="*/ 474726 h 966978"/>
                <a:gd name="connsiteX1256" fmla="*/ 46617 w 663074"/>
                <a:gd name="connsiteY1256" fmla="*/ 477348 h 966978"/>
                <a:gd name="connsiteX1257" fmla="*/ 48960 w 663074"/>
                <a:gd name="connsiteY1257" fmla="*/ 478314 h 966978"/>
                <a:gd name="connsiteX1258" fmla="*/ 48960 w 663074"/>
                <a:gd name="connsiteY1258" fmla="*/ 480660 h 966978"/>
                <a:gd name="connsiteX1259" fmla="*/ 51166 w 663074"/>
                <a:gd name="connsiteY1259" fmla="*/ 480660 h 966978"/>
                <a:gd name="connsiteX1260" fmla="*/ 54474 w 663074"/>
                <a:gd name="connsiteY1260" fmla="*/ 481626 h 966978"/>
                <a:gd name="connsiteX1261" fmla="*/ 58058 w 663074"/>
                <a:gd name="connsiteY1261" fmla="*/ 483144 h 966978"/>
                <a:gd name="connsiteX1262" fmla="*/ 61366 w 663074"/>
                <a:gd name="connsiteY1262" fmla="*/ 483144 h 966978"/>
                <a:gd name="connsiteX1263" fmla="*/ 64536 w 663074"/>
                <a:gd name="connsiteY1263" fmla="*/ 484386 h 966978"/>
                <a:gd name="connsiteX1264" fmla="*/ 69085 w 663074"/>
                <a:gd name="connsiteY1264" fmla="*/ 484386 h 966978"/>
                <a:gd name="connsiteX1265" fmla="*/ 65226 w 663074"/>
                <a:gd name="connsiteY1265" fmla="*/ 481764 h 966978"/>
                <a:gd name="connsiteX1266" fmla="*/ 65226 w 663074"/>
                <a:gd name="connsiteY1266" fmla="*/ 478176 h 966978"/>
                <a:gd name="connsiteX1267" fmla="*/ 62055 w 663074"/>
                <a:gd name="connsiteY1267" fmla="*/ 476796 h 966978"/>
                <a:gd name="connsiteX1268" fmla="*/ 64399 w 663074"/>
                <a:gd name="connsiteY1268" fmla="*/ 475278 h 966978"/>
                <a:gd name="connsiteX1269" fmla="*/ 64399 w 663074"/>
                <a:gd name="connsiteY1269" fmla="*/ 472932 h 966978"/>
                <a:gd name="connsiteX1270" fmla="*/ 67293 w 663074"/>
                <a:gd name="connsiteY1270" fmla="*/ 473346 h 966978"/>
                <a:gd name="connsiteX1271" fmla="*/ 68810 w 663074"/>
                <a:gd name="connsiteY1271" fmla="*/ 477624 h 966978"/>
                <a:gd name="connsiteX1272" fmla="*/ 70739 w 663074"/>
                <a:gd name="connsiteY1272" fmla="*/ 480936 h 966978"/>
                <a:gd name="connsiteX1273" fmla="*/ 71704 w 663074"/>
                <a:gd name="connsiteY1273" fmla="*/ 478314 h 966978"/>
                <a:gd name="connsiteX1274" fmla="*/ 71704 w 663074"/>
                <a:gd name="connsiteY1274" fmla="*/ 475554 h 966978"/>
                <a:gd name="connsiteX1275" fmla="*/ 73083 w 663074"/>
                <a:gd name="connsiteY1275" fmla="*/ 474588 h 966978"/>
                <a:gd name="connsiteX1276" fmla="*/ 74047 w 663074"/>
                <a:gd name="connsiteY1276" fmla="*/ 472380 h 966978"/>
                <a:gd name="connsiteX1277" fmla="*/ 77356 w 663074"/>
                <a:gd name="connsiteY1277" fmla="*/ 471828 h 966978"/>
                <a:gd name="connsiteX1278" fmla="*/ 79975 w 663074"/>
                <a:gd name="connsiteY1278" fmla="*/ 473208 h 966978"/>
                <a:gd name="connsiteX1279" fmla="*/ 78045 w 663074"/>
                <a:gd name="connsiteY1279" fmla="*/ 476796 h 966978"/>
                <a:gd name="connsiteX1280" fmla="*/ 78045 w 663074"/>
                <a:gd name="connsiteY1280" fmla="*/ 481764 h 966978"/>
                <a:gd name="connsiteX1281" fmla="*/ 80388 w 663074"/>
                <a:gd name="connsiteY1281" fmla="*/ 484386 h 966978"/>
                <a:gd name="connsiteX1282" fmla="*/ 83559 w 663074"/>
                <a:gd name="connsiteY1282" fmla="*/ 484386 h 966978"/>
                <a:gd name="connsiteX1283" fmla="*/ 83972 w 663074"/>
                <a:gd name="connsiteY1283" fmla="*/ 479694 h 966978"/>
                <a:gd name="connsiteX1284" fmla="*/ 86729 w 663074"/>
                <a:gd name="connsiteY1284" fmla="*/ 479694 h 966978"/>
                <a:gd name="connsiteX1285" fmla="*/ 88107 w 663074"/>
                <a:gd name="connsiteY1285" fmla="*/ 476796 h 966978"/>
                <a:gd name="connsiteX1286" fmla="*/ 90313 w 663074"/>
                <a:gd name="connsiteY1286" fmla="*/ 478590 h 966978"/>
                <a:gd name="connsiteX1287" fmla="*/ 91691 w 663074"/>
                <a:gd name="connsiteY1287" fmla="*/ 476658 h 966978"/>
                <a:gd name="connsiteX1288" fmla="*/ 90313 w 663074"/>
                <a:gd name="connsiteY1288" fmla="*/ 474036 h 966978"/>
                <a:gd name="connsiteX1289" fmla="*/ 92105 w 663074"/>
                <a:gd name="connsiteY1289" fmla="*/ 473208 h 966978"/>
                <a:gd name="connsiteX1290" fmla="*/ 93483 w 663074"/>
                <a:gd name="connsiteY1290" fmla="*/ 468240 h 966978"/>
                <a:gd name="connsiteX1291" fmla="*/ 95689 w 663074"/>
                <a:gd name="connsiteY1291" fmla="*/ 469758 h 966978"/>
                <a:gd name="connsiteX1292" fmla="*/ 95689 w 663074"/>
                <a:gd name="connsiteY1292" fmla="*/ 475278 h 966978"/>
                <a:gd name="connsiteX1293" fmla="*/ 98583 w 663074"/>
                <a:gd name="connsiteY1293" fmla="*/ 477900 h 966978"/>
                <a:gd name="connsiteX1294" fmla="*/ 102443 w 663074"/>
                <a:gd name="connsiteY1294" fmla="*/ 472380 h 966978"/>
                <a:gd name="connsiteX1295" fmla="*/ 104235 w 663074"/>
                <a:gd name="connsiteY1295" fmla="*/ 468240 h 966978"/>
                <a:gd name="connsiteX1296" fmla="*/ 109197 w 663074"/>
                <a:gd name="connsiteY1296" fmla="*/ 471138 h 966978"/>
                <a:gd name="connsiteX1297" fmla="*/ 109197 w 663074"/>
                <a:gd name="connsiteY1297" fmla="*/ 473898 h 966978"/>
                <a:gd name="connsiteX1298" fmla="*/ 114159 w 663074"/>
                <a:gd name="connsiteY1298" fmla="*/ 473070 h 966978"/>
                <a:gd name="connsiteX1299" fmla="*/ 116089 w 663074"/>
                <a:gd name="connsiteY1299" fmla="*/ 472104 h 966978"/>
                <a:gd name="connsiteX1300" fmla="*/ 117330 w 663074"/>
                <a:gd name="connsiteY1300" fmla="*/ 474864 h 966978"/>
                <a:gd name="connsiteX1301" fmla="*/ 121603 w 663074"/>
                <a:gd name="connsiteY1301" fmla="*/ 476106 h 966978"/>
                <a:gd name="connsiteX1302" fmla="*/ 122981 w 663074"/>
                <a:gd name="connsiteY1302" fmla="*/ 477624 h 966978"/>
                <a:gd name="connsiteX1303" fmla="*/ 130425 w 663074"/>
                <a:gd name="connsiteY1303" fmla="*/ 478038 h 966978"/>
                <a:gd name="connsiteX1304" fmla="*/ 142968 w 663074"/>
                <a:gd name="connsiteY1304" fmla="*/ 490596 h 966978"/>
                <a:gd name="connsiteX1305" fmla="*/ 144898 w 663074"/>
                <a:gd name="connsiteY1305" fmla="*/ 490596 h 966978"/>
                <a:gd name="connsiteX1306" fmla="*/ 149171 w 663074"/>
                <a:gd name="connsiteY1306" fmla="*/ 489354 h 966978"/>
                <a:gd name="connsiteX1307" fmla="*/ 148206 w 663074"/>
                <a:gd name="connsiteY1307" fmla="*/ 493908 h 966978"/>
                <a:gd name="connsiteX1308" fmla="*/ 149998 w 663074"/>
                <a:gd name="connsiteY1308" fmla="*/ 493908 h 966978"/>
                <a:gd name="connsiteX1309" fmla="*/ 151239 w 663074"/>
                <a:gd name="connsiteY1309" fmla="*/ 498048 h 966978"/>
                <a:gd name="connsiteX1310" fmla="*/ 154960 w 663074"/>
                <a:gd name="connsiteY1310" fmla="*/ 496530 h 966978"/>
                <a:gd name="connsiteX1311" fmla="*/ 158131 w 663074"/>
                <a:gd name="connsiteY1311" fmla="*/ 498048 h 966978"/>
                <a:gd name="connsiteX1312" fmla="*/ 154960 w 663074"/>
                <a:gd name="connsiteY1312" fmla="*/ 499566 h 966978"/>
                <a:gd name="connsiteX1313" fmla="*/ 158820 w 663074"/>
                <a:gd name="connsiteY1313" fmla="*/ 499566 h 966978"/>
                <a:gd name="connsiteX1314" fmla="*/ 157304 w 663074"/>
                <a:gd name="connsiteY1314" fmla="*/ 503292 h 966978"/>
                <a:gd name="connsiteX1315" fmla="*/ 159923 w 663074"/>
                <a:gd name="connsiteY1315" fmla="*/ 504810 h 966978"/>
                <a:gd name="connsiteX1316" fmla="*/ 159923 w 663074"/>
                <a:gd name="connsiteY1316" fmla="*/ 507570 h 966978"/>
                <a:gd name="connsiteX1317" fmla="*/ 156339 w 663074"/>
                <a:gd name="connsiteY1317" fmla="*/ 510193 h 966978"/>
                <a:gd name="connsiteX1318" fmla="*/ 154547 w 663074"/>
                <a:gd name="connsiteY1318" fmla="*/ 513367 h 966978"/>
                <a:gd name="connsiteX1319" fmla="*/ 157304 w 663074"/>
                <a:gd name="connsiteY1319" fmla="*/ 512125 h 966978"/>
                <a:gd name="connsiteX1320" fmla="*/ 158269 w 663074"/>
                <a:gd name="connsiteY1320" fmla="*/ 513367 h 966978"/>
                <a:gd name="connsiteX1321" fmla="*/ 157855 w 663074"/>
                <a:gd name="connsiteY1321" fmla="*/ 518473 h 966978"/>
                <a:gd name="connsiteX1322" fmla="*/ 161577 w 663074"/>
                <a:gd name="connsiteY1322" fmla="*/ 519439 h 966978"/>
                <a:gd name="connsiteX1323" fmla="*/ 162542 w 663074"/>
                <a:gd name="connsiteY1323" fmla="*/ 522337 h 966978"/>
                <a:gd name="connsiteX1324" fmla="*/ 161301 w 663074"/>
                <a:gd name="connsiteY1324" fmla="*/ 524269 h 966978"/>
                <a:gd name="connsiteX1325" fmla="*/ 162817 w 663074"/>
                <a:gd name="connsiteY1325" fmla="*/ 526891 h 966978"/>
                <a:gd name="connsiteX1326" fmla="*/ 166401 w 663074"/>
                <a:gd name="connsiteY1326" fmla="*/ 526891 h 966978"/>
                <a:gd name="connsiteX1327" fmla="*/ 169572 w 663074"/>
                <a:gd name="connsiteY1327" fmla="*/ 531997 h 966978"/>
                <a:gd name="connsiteX1328" fmla="*/ 172191 w 663074"/>
                <a:gd name="connsiteY1328" fmla="*/ 531031 h 966978"/>
                <a:gd name="connsiteX1329" fmla="*/ 172742 w 663074"/>
                <a:gd name="connsiteY1329" fmla="*/ 533377 h 966978"/>
                <a:gd name="connsiteX1330" fmla="*/ 174947 w 663074"/>
                <a:gd name="connsiteY1330" fmla="*/ 533377 h 966978"/>
                <a:gd name="connsiteX1331" fmla="*/ 173156 w 663074"/>
                <a:gd name="connsiteY1331" fmla="*/ 536965 h 966978"/>
                <a:gd name="connsiteX1332" fmla="*/ 170399 w 663074"/>
                <a:gd name="connsiteY1332" fmla="*/ 535999 h 966978"/>
                <a:gd name="connsiteX1333" fmla="*/ 169847 w 663074"/>
                <a:gd name="connsiteY1333" fmla="*/ 536965 h 966978"/>
                <a:gd name="connsiteX1334" fmla="*/ 172742 w 663074"/>
                <a:gd name="connsiteY1334" fmla="*/ 541105 h 966978"/>
                <a:gd name="connsiteX1335" fmla="*/ 177842 w 663074"/>
                <a:gd name="connsiteY1335" fmla="*/ 541105 h 966978"/>
                <a:gd name="connsiteX1336" fmla="*/ 178256 w 663074"/>
                <a:gd name="connsiteY1336" fmla="*/ 544969 h 966978"/>
                <a:gd name="connsiteX1337" fmla="*/ 180185 w 663074"/>
                <a:gd name="connsiteY1337" fmla="*/ 546487 h 966978"/>
                <a:gd name="connsiteX1338" fmla="*/ 178256 w 663074"/>
                <a:gd name="connsiteY1338" fmla="*/ 547453 h 966978"/>
                <a:gd name="connsiteX1339" fmla="*/ 176739 w 663074"/>
                <a:gd name="connsiteY1339" fmla="*/ 545659 h 966978"/>
                <a:gd name="connsiteX1340" fmla="*/ 174120 w 663074"/>
                <a:gd name="connsiteY1340" fmla="*/ 545659 h 966978"/>
                <a:gd name="connsiteX1341" fmla="*/ 174120 w 663074"/>
                <a:gd name="connsiteY1341" fmla="*/ 543313 h 966978"/>
                <a:gd name="connsiteX1342" fmla="*/ 171777 w 663074"/>
                <a:gd name="connsiteY1342" fmla="*/ 544555 h 966978"/>
                <a:gd name="connsiteX1343" fmla="*/ 172328 w 663074"/>
                <a:gd name="connsiteY1343" fmla="*/ 545935 h 966978"/>
                <a:gd name="connsiteX1344" fmla="*/ 166815 w 663074"/>
                <a:gd name="connsiteY1344" fmla="*/ 547453 h 966978"/>
                <a:gd name="connsiteX1345" fmla="*/ 167780 w 663074"/>
                <a:gd name="connsiteY1345" fmla="*/ 549799 h 966978"/>
                <a:gd name="connsiteX1346" fmla="*/ 171364 w 663074"/>
                <a:gd name="connsiteY1346" fmla="*/ 549799 h 966978"/>
                <a:gd name="connsiteX1347" fmla="*/ 173983 w 663074"/>
                <a:gd name="connsiteY1347" fmla="*/ 548419 h 966978"/>
                <a:gd name="connsiteX1348" fmla="*/ 177153 w 663074"/>
                <a:gd name="connsiteY1348" fmla="*/ 549799 h 966978"/>
                <a:gd name="connsiteX1349" fmla="*/ 174534 w 663074"/>
                <a:gd name="connsiteY1349" fmla="*/ 551041 h 966978"/>
                <a:gd name="connsiteX1350" fmla="*/ 175912 w 663074"/>
                <a:gd name="connsiteY1350" fmla="*/ 552283 h 966978"/>
                <a:gd name="connsiteX1351" fmla="*/ 179772 w 663074"/>
                <a:gd name="connsiteY1351" fmla="*/ 550903 h 966978"/>
                <a:gd name="connsiteX1352" fmla="*/ 181977 w 663074"/>
                <a:gd name="connsiteY1352" fmla="*/ 553249 h 966978"/>
                <a:gd name="connsiteX1353" fmla="*/ 176050 w 663074"/>
                <a:gd name="connsiteY1353" fmla="*/ 553249 h 966978"/>
                <a:gd name="connsiteX1354" fmla="*/ 176050 w 663074"/>
                <a:gd name="connsiteY1354" fmla="*/ 555595 h 966978"/>
                <a:gd name="connsiteX1355" fmla="*/ 178669 w 663074"/>
                <a:gd name="connsiteY1355" fmla="*/ 556837 h 966978"/>
                <a:gd name="connsiteX1356" fmla="*/ 174947 w 663074"/>
                <a:gd name="connsiteY1356" fmla="*/ 559597 h 966978"/>
                <a:gd name="connsiteX1357" fmla="*/ 171364 w 663074"/>
                <a:gd name="connsiteY1357" fmla="*/ 561391 h 966978"/>
                <a:gd name="connsiteX1358" fmla="*/ 169434 w 663074"/>
                <a:gd name="connsiteY1358" fmla="*/ 563323 h 966978"/>
                <a:gd name="connsiteX1359" fmla="*/ 174120 w 663074"/>
                <a:gd name="connsiteY1359" fmla="*/ 562081 h 966978"/>
                <a:gd name="connsiteX1360" fmla="*/ 176464 w 663074"/>
                <a:gd name="connsiteY1360" fmla="*/ 561529 h 966978"/>
                <a:gd name="connsiteX1361" fmla="*/ 181012 w 663074"/>
                <a:gd name="connsiteY1361" fmla="*/ 557803 h 966978"/>
                <a:gd name="connsiteX1362" fmla="*/ 181012 w 663074"/>
                <a:gd name="connsiteY1362" fmla="*/ 559735 h 966978"/>
                <a:gd name="connsiteX1363" fmla="*/ 179220 w 663074"/>
                <a:gd name="connsiteY1363" fmla="*/ 562357 h 966978"/>
                <a:gd name="connsiteX1364" fmla="*/ 179220 w 663074"/>
                <a:gd name="connsiteY1364" fmla="*/ 565255 h 966978"/>
                <a:gd name="connsiteX1365" fmla="*/ 182942 w 663074"/>
                <a:gd name="connsiteY1365" fmla="*/ 566497 h 966978"/>
                <a:gd name="connsiteX1366" fmla="*/ 182391 w 663074"/>
                <a:gd name="connsiteY1366" fmla="*/ 569395 h 966978"/>
                <a:gd name="connsiteX1367" fmla="*/ 186940 w 663074"/>
                <a:gd name="connsiteY1367" fmla="*/ 571603 h 966978"/>
                <a:gd name="connsiteX1368" fmla="*/ 187767 w 663074"/>
                <a:gd name="connsiteY1368" fmla="*/ 574501 h 966978"/>
                <a:gd name="connsiteX1369" fmla="*/ 182115 w 663074"/>
                <a:gd name="connsiteY1369" fmla="*/ 574501 h 966978"/>
                <a:gd name="connsiteX1370" fmla="*/ 177015 w 663074"/>
                <a:gd name="connsiteY1370" fmla="*/ 570361 h 966978"/>
                <a:gd name="connsiteX1371" fmla="*/ 175223 w 663074"/>
                <a:gd name="connsiteY1371" fmla="*/ 574501 h 966978"/>
                <a:gd name="connsiteX1372" fmla="*/ 179083 w 663074"/>
                <a:gd name="connsiteY1372" fmla="*/ 574501 h 966978"/>
                <a:gd name="connsiteX1373" fmla="*/ 179634 w 663074"/>
                <a:gd name="connsiteY1373" fmla="*/ 577813 h 966978"/>
                <a:gd name="connsiteX1374" fmla="*/ 181150 w 663074"/>
                <a:gd name="connsiteY1374" fmla="*/ 577813 h 966978"/>
                <a:gd name="connsiteX1375" fmla="*/ 181702 w 663074"/>
                <a:gd name="connsiteY1375" fmla="*/ 575605 h 966978"/>
                <a:gd name="connsiteX1376" fmla="*/ 184872 w 663074"/>
                <a:gd name="connsiteY1376" fmla="*/ 576433 h 966978"/>
                <a:gd name="connsiteX1377" fmla="*/ 182942 w 663074"/>
                <a:gd name="connsiteY1377" fmla="*/ 577813 h 966978"/>
                <a:gd name="connsiteX1378" fmla="*/ 183356 w 663074"/>
                <a:gd name="connsiteY1378" fmla="*/ 581539 h 966978"/>
                <a:gd name="connsiteX1379" fmla="*/ 187491 w 663074"/>
                <a:gd name="connsiteY1379" fmla="*/ 584713 h 966978"/>
                <a:gd name="connsiteX1380" fmla="*/ 189696 w 663074"/>
                <a:gd name="connsiteY1380" fmla="*/ 587887 h 966978"/>
                <a:gd name="connsiteX1381" fmla="*/ 192453 w 663074"/>
                <a:gd name="connsiteY1381" fmla="*/ 590786 h 966978"/>
                <a:gd name="connsiteX1382" fmla="*/ 191075 w 663074"/>
                <a:gd name="connsiteY1382" fmla="*/ 593132 h 966978"/>
                <a:gd name="connsiteX1383" fmla="*/ 189834 w 663074"/>
                <a:gd name="connsiteY1383" fmla="*/ 596720 h 966978"/>
                <a:gd name="connsiteX1384" fmla="*/ 191626 w 663074"/>
                <a:gd name="connsiteY1384" fmla="*/ 597686 h 966978"/>
                <a:gd name="connsiteX1385" fmla="*/ 192040 w 663074"/>
                <a:gd name="connsiteY1385" fmla="*/ 600584 h 966978"/>
                <a:gd name="connsiteX1386" fmla="*/ 188732 w 663074"/>
                <a:gd name="connsiteY1386" fmla="*/ 597962 h 966978"/>
                <a:gd name="connsiteX1387" fmla="*/ 189145 w 663074"/>
                <a:gd name="connsiteY1387" fmla="*/ 600584 h 966978"/>
                <a:gd name="connsiteX1388" fmla="*/ 186250 w 663074"/>
                <a:gd name="connsiteY1388" fmla="*/ 601826 h 966978"/>
                <a:gd name="connsiteX1389" fmla="*/ 186250 w 663074"/>
                <a:gd name="connsiteY1389" fmla="*/ 603758 h 966978"/>
                <a:gd name="connsiteX1390" fmla="*/ 191213 w 663074"/>
                <a:gd name="connsiteY1390" fmla="*/ 603758 h 966978"/>
                <a:gd name="connsiteX1391" fmla="*/ 195072 w 663074"/>
                <a:gd name="connsiteY1391" fmla="*/ 605138 h 966978"/>
                <a:gd name="connsiteX1392" fmla="*/ 197691 w 663074"/>
                <a:gd name="connsiteY1392" fmla="*/ 611486 h 966978"/>
                <a:gd name="connsiteX1393" fmla="*/ 195072 w 663074"/>
                <a:gd name="connsiteY1393" fmla="*/ 613832 h 966978"/>
                <a:gd name="connsiteX1394" fmla="*/ 193143 w 663074"/>
                <a:gd name="connsiteY1394" fmla="*/ 610934 h 966978"/>
                <a:gd name="connsiteX1395" fmla="*/ 191213 w 663074"/>
                <a:gd name="connsiteY1395" fmla="*/ 613832 h 966978"/>
                <a:gd name="connsiteX1396" fmla="*/ 187077 w 663074"/>
                <a:gd name="connsiteY1396" fmla="*/ 615764 h 966978"/>
                <a:gd name="connsiteX1397" fmla="*/ 185837 w 663074"/>
                <a:gd name="connsiteY1397" fmla="*/ 613004 h 966978"/>
                <a:gd name="connsiteX1398" fmla="*/ 183907 w 663074"/>
                <a:gd name="connsiteY1398" fmla="*/ 614798 h 966978"/>
                <a:gd name="connsiteX1399" fmla="*/ 181977 w 663074"/>
                <a:gd name="connsiteY1399" fmla="*/ 612590 h 966978"/>
                <a:gd name="connsiteX1400" fmla="*/ 180737 w 663074"/>
                <a:gd name="connsiteY1400" fmla="*/ 613970 h 966978"/>
                <a:gd name="connsiteX1401" fmla="*/ 182115 w 663074"/>
                <a:gd name="connsiteY1401" fmla="*/ 615764 h 966978"/>
                <a:gd name="connsiteX1402" fmla="*/ 181564 w 663074"/>
                <a:gd name="connsiteY1402" fmla="*/ 618110 h 966978"/>
                <a:gd name="connsiteX1403" fmla="*/ 185148 w 663074"/>
                <a:gd name="connsiteY1403" fmla="*/ 616316 h 966978"/>
                <a:gd name="connsiteX1404" fmla="*/ 186388 w 663074"/>
                <a:gd name="connsiteY1404" fmla="*/ 618110 h 966978"/>
                <a:gd name="connsiteX1405" fmla="*/ 184045 w 663074"/>
                <a:gd name="connsiteY1405" fmla="*/ 620456 h 966978"/>
                <a:gd name="connsiteX1406" fmla="*/ 187767 w 663074"/>
                <a:gd name="connsiteY1406" fmla="*/ 620456 h 966978"/>
                <a:gd name="connsiteX1407" fmla="*/ 190661 w 663074"/>
                <a:gd name="connsiteY1407" fmla="*/ 619490 h 966978"/>
                <a:gd name="connsiteX1408" fmla="*/ 191075 w 663074"/>
                <a:gd name="connsiteY1408" fmla="*/ 616592 h 966978"/>
                <a:gd name="connsiteX1409" fmla="*/ 192591 w 663074"/>
                <a:gd name="connsiteY1409" fmla="*/ 615074 h 966978"/>
                <a:gd name="connsiteX1410" fmla="*/ 192591 w 663074"/>
                <a:gd name="connsiteY1410" fmla="*/ 617420 h 966978"/>
                <a:gd name="connsiteX1411" fmla="*/ 195762 w 663074"/>
                <a:gd name="connsiteY1411" fmla="*/ 616454 h 966978"/>
                <a:gd name="connsiteX1412" fmla="*/ 197278 w 663074"/>
                <a:gd name="connsiteY1412" fmla="*/ 615488 h 966978"/>
                <a:gd name="connsiteX1413" fmla="*/ 196864 w 663074"/>
                <a:gd name="connsiteY1413" fmla="*/ 621560 h 966978"/>
                <a:gd name="connsiteX1414" fmla="*/ 196037 w 663074"/>
                <a:gd name="connsiteY1414" fmla="*/ 624182 h 966978"/>
                <a:gd name="connsiteX1415" fmla="*/ 191902 w 663074"/>
                <a:gd name="connsiteY1415" fmla="*/ 622940 h 966978"/>
                <a:gd name="connsiteX1416" fmla="*/ 189283 w 663074"/>
                <a:gd name="connsiteY1416" fmla="*/ 624182 h 966978"/>
                <a:gd name="connsiteX1417" fmla="*/ 187905 w 663074"/>
                <a:gd name="connsiteY1417" fmla="*/ 625976 h 966978"/>
                <a:gd name="connsiteX1418" fmla="*/ 190799 w 663074"/>
                <a:gd name="connsiteY1418" fmla="*/ 627908 h 966978"/>
                <a:gd name="connsiteX1419" fmla="*/ 194107 w 663074"/>
                <a:gd name="connsiteY1419" fmla="*/ 627908 h 966978"/>
                <a:gd name="connsiteX1420" fmla="*/ 194107 w 663074"/>
                <a:gd name="connsiteY1420" fmla="*/ 632048 h 966978"/>
                <a:gd name="connsiteX1421" fmla="*/ 187491 w 663074"/>
                <a:gd name="connsiteY1421" fmla="*/ 640328 h 966978"/>
                <a:gd name="connsiteX1422" fmla="*/ 191626 w 663074"/>
                <a:gd name="connsiteY1422" fmla="*/ 643502 h 966978"/>
                <a:gd name="connsiteX1423" fmla="*/ 198105 w 663074"/>
                <a:gd name="connsiteY1423" fmla="*/ 642122 h 966978"/>
                <a:gd name="connsiteX1424" fmla="*/ 195210 w 663074"/>
                <a:gd name="connsiteY1424" fmla="*/ 644882 h 966978"/>
                <a:gd name="connsiteX1425" fmla="*/ 190661 w 663074"/>
                <a:gd name="connsiteY1425" fmla="*/ 645848 h 966978"/>
                <a:gd name="connsiteX1426" fmla="*/ 190661 w 663074"/>
                <a:gd name="connsiteY1426" fmla="*/ 649022 h 966978"/>
                <a:gd name="connsiteX1427" fmla="*/ 187077 w 663074"/>
                <a:gd name="connsiteY1427" fmla="*/ 649988 h 966978"/>
                <a:gd name="connsiteX1428" fmla="*/ 184872 w 663074"/>
                <a:gd name="connsiteY1428" fmla="*/ 651230 h 966978"/>
                <a:gd name="connsiteX1429" fmla="*/ 186388 w 663074"/>
                <a:gd name="connsiteY1429" fmla="*/ 654128 h 966978"/>
                <a:gd name="connsiteX1430" fmla="*/ 190110 w 663074"/>
                <a:gd name="connsiteY1430" fmla="*/ 661856 h 966978"/>
                <a:gd name="connsiteX1431" fmla="*/ 192315 w 663074"/>
                <a:gd name="connsiteY1431" fmla="*/ 660062 h 966978"/>
                <a:gd name="connsiteX1432" fmla="*/ 198932 w 663074"/>
                <a:gd name="connsiteY1432" fmla="*/ 663236 h 966978"/>
                <a:gd name="connsiteX1433" fmla="*/ 206238 w 663074"/>
                <a:gd name="connsiteY1433" fmla="*/ 657164 h 966978"/>
                <a:gd name="connsiteX1434" fmla="*/ 203618 w 663074"/>
                <a:gd name="connsiteY1434" fmla="*/ 653024 h 966978"/>
                <a:gd name="connsiteX1435" fmla="*/ 206789 w 663074"/>
                <a:gd name="connsiteY1435" fmla="*/ 653852 h 966978"/>
                <a:gd name="connsiteX1436" fmla="*/ 207202 w 663074"/>
                <a:gd name="connsiteY1436" fmla="*/ 650264 h 966978"/>
                <a:gd name="connsiteX1437" fmla="*/ 210097 w 663074"/>
                <a:gd name="connsiteY1437" fmla="*/ 649850 h 966978"/>
                <a:gd name="connsiteX1438" fmla="*/ 210648 w 663074"/>
                <a:gd name="connsiteY1438" fmla="*/ 644882 h 966978"/>
                <a:gd name="connsiteX1439" fmla="*/ 209270 w 663074"/>
                <a:gd name="connsiteY1439" fmla="*/ 642122 h 966978"/>
                <a:gd name="connsiteX1440" fmla="*/ 208856 w 663074"/>
                <a:gd name="connsiteY1440" fmla="*/ 638948 h 966978"/>
                <a:gd name="connsiteX1441" fmla="*/ 206238 w 663074"/>
                <a:gd name="connsiteY1441" fmla="*/ 636602 h 966978"/>
                <a:gd name="connsiteX1442" fmla="*/ 205410 w 663074"/>
                <a:gd name="connsiteY1442" fmla="*/ 629702 h 966978"/>
                <a:gd name="connsiteX1443" fmla="*/ 206927 w 663074"/>
                <a:gd name="connsiteY1443" fmla="*/ 629288 h 966978"/>
                <a:gd name="connsiteX1444" fmla="*/ 208167 w 663074"/>
                <a:gd name="connsiteY1444" fmla="*/ 635774 h 966978"/>
                <a:gd name="connsiteX1445" fmla="*/ 210786 w 663074"/>
                <a:gd name="connsiteY1445" fmla="*/ 639362 h 966978"/>
                <a:gd name="connsiteX1446" fmla="*/ 211751 w 663074"/>
                <a:gd name="connsiteY1446" fmla="*/ 644330 h 966978"/>
                <a:gd name="connsiteX1447" fmla="*/ 211751 w 663074"/>
                <a:gd name="connsiteY1447" fmla="*/ 648056 h 966978"/>
                <a:gd name="connsiteX1448" fmla="*/ 213957 w 663074"/>
                <a:gd name="connsiteY1448" fmla="*/ 647228 h 966978"/>
                <a:gd name="connsiteX1449" fmla="*/ 215197 w 663074"/>
                <a:gd name="connsiteY1449" fmla="*/ 643640 h 966978"/>
                <a:gd name="connsiteX1450" fmla="*/ 216989 w 663074"/>
                <a:gd name="connsiteY1450" fmla="*/ 642260 h 966978"/>
                <a:gd name="connsiteX1451" fmla="*/ 218230 w 663074"/>
                <a:gd name="connsiteY1451" fmla="*/ 639638 h 966978"/>
                <a:gd name="connsiteX1452" fmla="*/ 220435 w 663074"/>
                <a:gd name="connsiteY1452" fmla="*/ 640466 h 966978"/>
                <a:gd name="connsiteX1453" fmla="*/ 218092 w 663074"/>
                <a:gd name="connsiteY1453" fmla="*/ 642674 h 966978"/>
                <a:gd name="connsiteX1454" fmla="*/ 216851 w 663074"/>
                <a:gd name="connsiteY1454" fmla="*/ 646262 h 966978"/>
                <a:gd name="connsiteX1455" fmla="*/ 216438 w 663074"/>
                <a:gd name="connsiteY1455" fmla="*/ 647780 h 966978"/>
                <a:gd name="connsiteX1456" fmla="*/ 214094 w 663074"/>
                <a:gd name="connsiteY1456" fmla="*/ 649160 h 966978"/>
                <a:gd name="connsiteX1457" fmla="*/ 212578 w 663074"/>
                <a:gd name="connsiteY1457" fmla="*/ 651782 h 966978"/>
                <a:gd name="connsiteX1458" fmla="*/ 220022 w 663074"/>
                <a:gd name="connsiteY1458" fmla="*/ 652334 h 966978"/>
                <a:gd name="connsiteX1459" fmla="*/ 220435 w 663074"/>
                <a:gd name="connsiteY1459" fmla="*/ 653852 h 966978"/>
                <a:gd name="connsiteX1460" fmla="*/ 225122 w 663074"/>
                <a:gd name="connsiteY1460" fmla="*/ 653852 h 966978"/>
                <a:gd name="connsiteX1461" fmla="*/ 227465 w 663074"/>
                <a:gd name="connsiteY1461" fmla="*/ 650126 h 966978"/>
                <a:gd name="connsiteX1462" fmla="*/ 228843 w 663074"/>
                <a:gd name="connsiteY1462" fmla="*/ 650126 h 966978"/>
                <a:gd name="connsiteX1463" fmla="*/ 228843 w 663074"/>
                <a:gd name="connsiteY1463" fmla="*/ 652886 h 966978"/>
                <a:gd name="connsiteX1464" fmla="*/ 225122 w 663074"/>
                <a:gd name="connsiteY1464" fmla="*/ 656060 h 966978"/>
                <a:gd name="connsiteX1465" fmla="*/ 219470 w 663074"/>
                <a:gd name="connsiteY1465" fmla="*/ 657026 h 966978"/>
                <a:gd name="connsiteX1466" fmla="*/ 215335 w 663074"/>
                <a:gd name="connsiteY1466" fmla="*/ 661304 h 966978"/>
                <a:gd name="connsiteX1467" fmla="*/ 220297 w 663074"/>
                <a:gd name="connsiteY1467" fmla="*/ 662270 h 966978"/>
                <a:gd name="connsiteX1468" fmla="*/ 226914 w 663074"/>
                <a:gd name="connsiteY1468" fmla="*/ 659648 h 966978"/>
                <a:gd name="connsiteX1469" fmla="*/ 232152 w 663074"/>
                <a:gd name="connsiteY1469" fmla="*/ 658268 h 966978"/>
                <a:gd name="connsiteX1470" fmla="*/ 231325 w 663074"/>
                <a:gd name="connsiteY1470" fmla="*/ 660200 h 966978"/>
                <a:gd name="connsiteX1471" fmla="*/ 223054 w 663074"/>
                <a:gd name="connsiteY1471" fmla="*/ 662960 h 966978"/>
                <a:gd name="connsiteX1472" fmla="*/ 222916 w 663074"/>
                <a:gd name="connsiteY1472" fmla="*/ 666411 h 966978"/>
                <a:gd name="connsiteX1473" fmla="*/ 221124 w 663074"/>
                <a:gd name="connsiteY1473" fmla="*/ 668619 h 966978"/>
                <a:gd name="connsiteX1474" fmla="*/ 221538 w 663074"/>
                <a:gd name="connsiteY1474" fmla="*/ 670965 h 966978"/>
                <a:gd name="connsiteX1475" fmla="*/ 224846 w 663074"/>
                <a:gd name="connsiteY1475" fmla="*/ 667377 h 966978"/>
                <a:gd name="connsiteX1476" fmla="*/ 228016 w 663074"/>
                <a:gd name="connsiteY1476" fmla="*/ 664479 h 966978"/>
                <a:gd name="connsiteX1477" fmla="*/ 231325 w 663074"/>
                <a:gd name="connsiteY1477" fmla="*/ 665030 h 966978"/>
                <a:gd name="connsiteX1478" fmla="*/ 231325 w 663074"/>
                <a:gd name="connsiteY1478" fmla="*/ 666548 h 966978"/>
                <a:gd name="connsiteX1479" fmla="*/ 226638 w 663074"/>
                <a:gd name="connsiteY1479" fmla="*/ 667515 h 966978"/>
                <a:gd name="connsiteX1480" fmla="*/ 223881 w 663074"/>
                <a:gd name="connsiteY1480" fmla="*/ 670827 h 966978"/>
                <a:gd name="connsiteX1481" fmla="*/ 226224 w 663074"/>
                <a:gd name="connsiteY1481" fmla="*/ 671793 h 966978"/>
                <a:gd name="connsiteX1482" fmla="*/ 233254 w 663074"/>
                <a:gd name="connsiteY1482" fmla="*/ 671793 h 966978"/>
                <a:gd name="connsiteX1483" fmla="*/ 231325 w 663074"/>
                <a:gd name="connsiteY1483" fmla="*/ 673173 h 966978"/>
                <a:gd name="connsiteX1484" fmla="*/ 237803 w 663074"/>
                <a:gd name="connsiteY1484" fmla="*/ 674553 h 966978"/>
                <a:gd name="connsiteX1485" fmla="*/ 235460 w 663074"/>
                <a:gd name="connsiteY1485" fmla="*/ 676485 h 966978"/>
                <a:gd name="connsiteX1486" fmla="*/ 228154 w 663074"/>
                <a:gd name="connsiteY1486" fmla="*/ 673173 h 966978"/>
                <a:gd name="connsiteX1487" fmla="*/ 226776 w 663074"/>
                <a:gd name="connsiteY1487" fmla="*/ 674691 h 966978"/>
                <a:gd name="connsiteX1488" fmla="*/ 234219 w 663074"/>
                <a:gd name="connsiteY1488" fmla="*/ 678831 h 966978"/>
                <a:gd name="connsiteX1489" fmla="*/ 237527 w 663074"/>
                <a:gd name="connsiteY1489" fmla="*/ 681177 h 966978"/>
                <a:gd name="connsiteX1490" fmla="*/ 238906 w 663074"/>
                <a:gd name="connsiteY1490" fmla="*/ 684075 h 966978"/>
                <a:gd name="connsiteX1491" fmla="*/ 235184 w 663074"/>
                <a:gd name="connsiteY1491" fmla="*/ 681453 h 966978"/>
                <a:gd name="connsiteX1492" fmla="*/ 232427 w 663074"/>
                <a:gd name="connsiteY1492" fmla="*/ 682005 h 966978"/>
                <a:gd name="connsiteX1493" fmla="*/ 232427 w 663074"/>
                <a:gd name="connsiteY1493" fmla="*/ 683937 h 966978"/>
                <a:gd name="connsiteX1494" fmla="*/ 235046 w 663074"/>
                <a:gd name="connsiteY1494" fmla="*/ 683937 h 966978"/>
                <a:gd name="connsiteX1495" fmla="*/ 236976 w 663074"/>
                <a:gd name="connsiteY1495" fmla="*/ 684903 h 966978"/>
                <a:gd name="connsiteX1496" fmla="*/ 236976 w 663074"/>
                <a:gd name="connsiteY1496" fmla="*/ 686697 h 966978"/>
                <a:gd name="connsiteX1497" fmla="*/ 237803 w 663074"/>
                <a:gd name="connsiteY1497" fmla="*/ 690009 h 966978"/>
                <a:gd name="connsiteX1498" fmla="*/ 234219 w 663074"/>
                <a:gd name="connsiteY1498" fmla="*/ 687801 h 966978"/>
                <a:gd name="connsiteX1499" fmla="*/ 233392 w 663074"/>
                <a:gd name="connsiteY1499" fmla="*/ 690009 h 966978"/>
                <a:gd name="connsiteX1500" fmla="*/ 236149 w 663074"/>
                <a:gd name="connsiteY1500" fmla="*/ 692217 h 966978"/>
                <a:gd name="connsiteX1501" fmla="*/ 237114 w 663074"/>
                <a:gd name="connsiteY1501" fmla="*/ 694011 h 966978"/>
                <a:gd name="connsiteX1502" fmla="*/ 239733 w 663074"/>
                <a:gd name="connsiteY1502" fmla="*/ 693045 h 966978"/>
                <a:gd name="connsiteX1503" fmla="*/ 241111 w 663074"/>
                <a:gd name="connsiteY1503" fmla="*/ 690285 h 966978"/>
                <a:gd name="connsiteX1504" fmla="*/ 241525 w 663074"/>
                <a:gd name="connsiteY1504" fmla="*/ 694011 h 966978"/>
                <a:gd name="connsiteX1505" fmla="*/ 241525 w 663074"/>
                <a:gd name="connsiteY1505" fmla="*/ 695805 h 966978"/>
                <a:gd name="connsiteX1506" fmla="*/ 234081 w 663074"/>
                <a:gd name="connsiteY1506" fmla="*/ 694563 h 966978"/>
                <a:gd name="connsiteX1507" fmla="*/ 225260 w 663074"/>
                <a:gd name="connsiteY1507" fmla="*/ 689319 h 966978"/>
                <a:gd name="connsiteX1508" fmla="*/ 215059 w 663074"/>
                <a:gd name="connsiteY1508" fmla="*/ 682419 h 966978"/>
                <a:gd name="connsiteX1509" fmla="*/ 205686 w 663074"/>
                <a:gd name="connsiteY1509" fmla="*/ 681039 h 966978"/>
                <a:gd name="connsiteX1510" fmla="*/ 198243 w 663074"/>
                <a:gd name="connsiteY1510" fmla="*/ 685317 h 966978"/>
                <a:gd name="connsiteX1511" fmla="*/ 204308 w 663074"/>
                <a:gd name="connsiteY1511" fmla="*/ 694149 h 966978"/>
                <a:gd name="connsiteX1512" fmla="*/ 216713 w 663074"/>
                <a:gd name="connsiteY1512" fmla="*/ 697737 h 966978"/>
                <a:gd name="connsiteX1513" fmla="*/ 224984 w 663074"/>
                <a:gd name="connsiteY1513" fmla="*/ 705465 h 966978"/>
                <a:gd name="connsiteX1514" fmla="*/ 227189 w 663074"/>
                <a:gd name="connsiteY1514" fmla="*/ 706983 h 966978"/>
                <a:gd name="connsiteX1515" fmla="*/ 234219 w 663074"/>
                <a:gd name="connsiteY1515" fmla="*/ 706983 h 966978"/>
                <a:gd name="connsiteX1516" fmla="*/ 235046 w 663074"/>
                <a:gd name="connsiteY1516" fmla="*/ 707949 h 966978"/>
                <a:gd name="connsiteX1517" fmla="*/ 239319 w 663074"/>
                <a:gd name="connsiteY1517" fmla="*/ 707949 h 966978"/>
                <a:gd name="connsiteX1518" fmla="*/ 241249 w 663074"/>
                <a:gd name="connsiteY1518" fmla="*/ 706707 h 966978"/>
                <a:gd name="connsiteX1519" fmla="*/ 243868 w 663074"/>
                <a:gd name="connsiteY1519" fmla="*/ 707949 h 966978"/>
                <a:gd name="connsiteX1520" fmla="*/ 241249 w 663074"/>
                <a:gd name="connsiteY1520" fmla="*/ 709329 h 966978"/>
                <a:gd name="connsiteX1521" fmla="*/ 243041 w 663074"/>
                <a:gd name="connsiteY1521" fmla="*/ 710847 h 966978"/>
                <a:gd name="connsiteX1522" fmla="*/ 244282 w 663074"/>
                <a:gd name="connsiteY1522" fmla="*/ 713607 h 966978"/>
                <a:gd name="connsiteX1523" fmla="*/ 241938 w 663074"/>
                <a:gd name="connsiteY1523" fmla="*/ 713607 h 966978"/>
                <a:gd name="connsiteX1524" fmla="*/ 241801 w 663074"/>
                <a:gd name="connsiteY1524" fmla="*/ 718161 h 966978"/>
                <a:gd name="connsiteX1525" fmla="*/ 239044 w 663074"/>
                <a:gd name="connsiteY1525" fmla="*/ 718161 h 966978"/>
                <a:gd name="connsiteX1526" fmla="*/ 238217 w 663074"/>
                <a:gd name="connsiteY1526" fmla="*/ 721335 h 966978"/>
                <a:gd name="connsiteX1527" fmla="*/ 241111 w 663074"/>
                <a:gd name="connsiteY1527" fmla="*/ 722853 h 966978"/>
                <a:gd name="connsiteX1528" fmla="*/ 243868 w 663074"/>
                <a:gd name="connsiteY1528" fmla="*/ 721059 h 966978"/>
                <a:gd name="connsiteX1529" fmla="*/ 244282 w 663074"/>
                <a:gd name="connsiteY1529" fmla="*/ 722853 h 966978"/>
                <a:gd name="connsiteX1530" fmla="*/ 237941 w 663074"/>
                <a:gd name="connsiteY1530" fmla="*/ 724785 h 966978"/>
                <a:gd name="connsiteX1531" fmla="*/ 236563 w 663074"/>
                <a:gd name="connsiteY1531" fmla="*/ 728511 h 966978"/>
                <a:gd name="connsiteX1532" fmla="*/ 235046 w 663074"/>
                <a:gd name="connsiteY1532" fmla="*/ 731823 h 966978"/>
                <a:gd name="connsiteX1533" fmla="*/ 241111 w 663074"/>
                <a:gd name="connsiteY1533" fmla="*/ 731823 h 966978"/>
                <a:gd name="connsiteX1534" fmla="*/ 241111 w 663074"/>
                <a:gd name="connsiteY1534" fmla="*/ 728097 h 966978"/>
                <a:gd name="connsiteX1535" fmla="*/ 244420 w 663074"/>
                <a:gd name="connsiteY1535" fmla="*/ 727545 h 966978"/>
                <a:gd name="connsiteX1536" fmla="*/ 243455 w 663074"/>
                <a:gd name="connsiteY1536" fmla="*/ 730719 h 966978"/>
                <a:gd name="connsiteX1537" fmla="*/ 246074 w 663074"/>
                <a:gd name="connsiteY1537" fmla="*/ 731961 h 966978"/>
                <a:gd name="connsiteX1538" fmla="*/ 240422 w 663074"/>
                <a:gd name="connsiteY1538" fmla="*/ 734169 h 966978"/>
                <a:gd name="connsiteX1539" fmla="*/ 245660 w 663074"/>
                <a:gd name="connsiteY1539" fmla="*/ 735411 h 966978"/>
                <a:gd name="connsiteX1540" fmla="*/ 245660 w 663074"/>
                <a:gd name="connsiteY1540" fmla="*/ 737757 h 966978"/>
                <a:gd name="connsiteX1541" fmla="*/ 242765 w 663074"/>
                <a:gd name="connsiteY1541" fmla="*/ 739689 h 966978"/>
                <a:gd name="connsiteX1542" fmla="*/ 240974 w 663074"/>
                <a:gd name="connsiteY1542" fmla="*/ 736101 h 966978"/>
                <a:gd name="connsiteX1543" fmla="*/ 237665 w 663074"/>
                <a:gd name="connsiteY1543" fmla="*/ 736101 h 966978"/>
                <a:gd name="connsiteX1544" fmla="*/ 238906 w 663074"/>
                <a:gd name="connsiteY1544" fmla="*/ 733755 h 966978"/>
                <a:gd name="connsiteX1545" fmla="*/ 235046 w 663074"/>
                <a:gd name="connsiteY1545" fmla="*/ 733755 h 966978"/>
                <a:gd name="connsiteX1546" fmla="*/ 236011 w 663074"/>
                <a:gd name="connsiteY1546" fmla="*/ 737343 h 966978"/>
                <a:gd name="connsiteX1547" fmla="*/ 235598 w 663074"/>
                <a:gd name="connsiteY1547" fmla="*/ 740655 h 966978"/>
                <a:gd name="connsiteX1548" fmla="*/ 233392 w 663074"/>
                <a:gd name="connsiteY1548" fmla="*/ 745210 h 966978"/>
                <a:gd name="connsiteX1549" fmla="*/ 236149 w 663074"/>
                <a:gd name="connsiteY1549" fmla="*/ 745210 h 966978"/>
                <a:gd name="connsiteX1550" fmla="*/ 239044 w 663074"/>
                <a:gd name="connsiteY1550" fmla="*/ 742587 h 966978"/>
                <a:gd name="connsiteX1551" fmla="*/ 237527 w 663074"/>
                <a:gd name="connsiteY1551" fmla="*/ 745210 h 966978"/>
                <a:gd name="connsiteX1552" fmla="*/ 236287 w 663074"/>
                <a:gd name="connsiteY1552" fmla="*/ 748108 h 966978"/>
                <a:gd name="connsiteX1553" fmla="*/ 232979 w 663074"/>
                <a:gd name="connsiteY1553" fmla="*/ 750316 h 966978"/>
                <a:gd name="connsiteX1554" fmla="*/ 229808 w 663074"/>
                <a:gd name="connsiteY1554" fmla="*/ 751696 h 966978"/>
                <a:gd name="connsiteX1555" fmla="*/ 226224 w 663074"/>
                <a:gd name="connsiteY1555" fmla="*/ 750178 h 966978"/>
                <a:gd name="connsiteX1556" fmla="*/ 226224 w 663074"/>
                <a:gd name="connsiteY1556" fmla="*/ 748660 h 966978"/>
                <a:gd name="connsiteX1557" fmla="*/ 223468 w 663074"/>
                <a:gd name="connsiteY1557" fmla="*/ 747694 h 966978"/>
                <a:gd name="connsiteX1558" fmla="*/ 221951 w 663074"/>
                <a:gd name="connsiteY1558" fmla="*/ 745762 h 966978"/>
                <a:gd name="connsiteX1559" fmla="*/ 213957 w 663074"/>
                <a:gd name="connsiteY1559" fmla="*/ 749626 h 966978"/>
                <a:gd name="connsiteX1560" fmla="*/ 220435 w 663074"/>
                <a:gd name="connsiteY1560" fmla="*/ 748384 h 966978"/>
                <a:gd name="connsiteX1561" fmla="*/ 221400 w 663074"/>
                <a:gd name="connsiteY1561" fmla="*/ 749902 h 966978"/>
                <a:gd name="connsiteX1562" fmla="*/ 219470 w 663074"/>
                <a:gd name="connsiteY1562" fmla="*/ 751696 h 966978"/>
                <a:gd name="connsiteX1563" fmla="*/ 220297 w 663074"/>
                <a:gd name="connsiteY1563" fmla="*/ 752662 h 966978"/>
                <a:gd name="connsiteX1564" fmla="*/ 217954 w 663074"/>
                <a:gd name="connsiteY1564" fmla="*/ 755422 h 966978"/>
                <a:gd name="connsiteX1565" fmla="*/ 215611 w 663074"/>
                <a:gd name="connsiteY1565" fmla="*/ 756940 h 966978"/>
                <a:gd name="connsiteX1566" fmla="*/ 212440 w 663074"/>
                <a:gd name="connsiteY1566" fmla="*/ 756940 h 966978"/>
                <a:gd name="connsiteX1567" fmla="*/ 215611 w 663074"/>
                <a:gd name="connsiteY1567" fmla="*/ 759838 h 966978"/>
                <a:gd name="connsiteX1568" fmla="*/ 219332 w 663074"/>
                <a:gd name="connsiteY1568" fmla="*/ 760804 h 966978"/>
                <a:gd name="connsiteX1569" fmla="*/ 219746 w 663074"/>
                <a:gd name="connsiteY1569" fmla="*/ 759286 h 966978"/>
                <a:gd name="connsiteX1570" fmla="*/ 221538 w 663074"/>
                <a:gd name="connsiteY1570" fmla="*/ 762874 h 966978"/>
                <a:gd name="connsiteX1571" fmla="*/ 221538 w 663074"/>
                <a:gd name="connsiteY1571" fmla="*/ 764668 h 966978"/>
                <a:gd name="connsiteX1572" fmla="*/ 216851 w 663074"/>
                <a:gd name="connsiteY1572" fmla="*/ 762736 h 966978"/>
                <a:gd name="connsiteX1573" fmla="*/ 214232 w 663074"/>
                <a:gd name="connsiteY1573" fmla="*/ 760942 h 966978"/>
                <a:gd name="connsiteX1574" fmla="*/ 210648 w 663074"/>
                <a:gd name="connsiteY1574" fmla="*/ 761770 h 966978"/>
                <a:gd name="connsiteX1575" fmla="*/ 215611 w 663074"/>
                <a:gd name="connsiteY1575" fmla="*/ 764668 h 966978"/>
                <a:gd name="connsiteX1576" fmla="*/ 213267 w 663074"/>
                <a:gd name="connsiteY1576" fmla="*/ 766462 h 966978"/>
                <a:gd name="connsiteX1577" fmla="*/ 215197 w 663074"/>
                <a:gd name="connsiteY1577" fmla="*/ 768256 h 966978"/>
                <a:gd name="connsiteX1578" fmla="*/ 213405 w 663074"/>
                <a:gd name="connsiteY1578" fmla="*/ 769774 h 966978"/>
                <a:gd name="connsiteX1579" fmla="*/ 212992 w 663074"/>
                <a:gd name="connsiteY1579" fmla="*/ 773086 h 966978"/>
                <a:gd name="connsiteX1580" fmla="*/ 209270 w 663074"/>
                <a:gd name="connsiteY1580" fmla="*/ 771292 h 966978"/>
                <a:gd name="connsiteX1581" fmla="*/ 208029 w 663074"/>
                <a:gd name="connsiteY1581" fmla="*/ 773086 h 966978"/>
                <a:gd name="connsiteX1582" fmla="*/ 209959 w 663074"/>
                <a:gd name="connsiteY1582" fmla="*/ 775846 h 966978"/>
                <a:gd name="connsiteX1583" fmla="*/ 208029 w 663074"/>
                <a:gd name="connsiteY1583" fmla="*/ 778192 h 966978"/>
                <a:gd name="connsiteX1584" fmla="*/ 207616 w 663074"/>
                <a:gd name="connsiteY1584" fmla="*/ 780952 h 966978"/>
                <a:gd name="connsiteX1585" fmla="*/ 211889 w 663074"/>
                <a:gd name="connsiteY1585" fmla="*/ 777640 h 966978"/>
                <a:gd name="connsiteX1586" fmla="*/ 214094 w 663074"/>
                <a:gd name="connsiteY1586" fmla="*/ 774742 h 966978"/>
                <a:gd name="connsiteX1587" fmla="*/ 218368 w 663074"/>
                <a:gd name="connsiteY1587" fmla="*/ 773224 h 966978"/>
                <a:gd name="connsiteX1588" fmla="*/ 222641 w 663074"/>
                <a:gd name="connsiteY1588" fmla="*/ 771982 h 966978"/>
                <a:gd name="connsiteX1589" fmla="*/ 223605 w 663074"/>
                <a:gd name="connsiteY1589" fmla="*/ 773776 h 966978"/>
                <a:gd name="connsiteX1590" fmla="*/ 226776 w 663074"/>
                <a:gd name="connsiteY1590" fmla="*/ 773776 h 966978"/>
                <a:gd name="connsiteX1591" fmla="*/ 229533 w 663074"/>
                <a:gd name="connsiteY1591" fmla="*/ 775984 h 966978"/>
                <a:gd name="connsiteX1592" fmla="*/ 232841 w 663074"/>
                <a:gd name="connsiteY1592" fmla="*/ 773086 h 966978"/>
                <a:gd name="connsiteX1593" fmla="*/ 230911 w 663074"/>
                <a:gd name="connsiteY1593" fmla="*/ 769912 h 966978"/>
                <a:gd name="connsiteX1594" fmla="*/ 235598 w 663074"/>
                <a:gd name="connsiteY1594" fmla="*/ 768532 h 966978"/>
                <a:gd name="connsiteX1595" fmla="*/ 236838 w 663074"/>
                <a:gd name="connsiteY1595" fmla="*/ 769498 h 966978"/>
                <a:gd name="connsiteX1596" fmla="*/ 234495 w 663074"/>
                <a:gd name="connsiteY1596" fmla="*/ 771430 h 966978"/>
                <a:gd name="connsiteX1597" fmla="*/ 234495 w 663074"/>
                <a:gd name="connsiteY1597" fmla="*/ 773362 h 966978"/>
                <a:gd name="connsiteX1598" fmla="*/ 238768 w 663074"/>
                <a:gd name="connsiteY1598" fmla="*/ 773362 h 966978"/>
                <a:gd name="connsiteX1599" fmla="*/ 237390 w 663074"/>
                <a:gd name="connsiteY1599" fmla="*/ 774742 h 966978"/>
                <a:gd name="connsiteX1600" fmla="*/ 234219 w 663074"/>
                <a:gd name="connsiteY1600" fmla="*/ 775570 h 966978"/>
                <a:gd name="connsiteX1601" fmla="*/ 239319 w 663074"/>
                <a:gd name="connsiteY1601" fmla="*/ 777778 h 966978"/>
                <a:gd name="connsiteX1602" fmla="*/ 240836 w 663074"/>
                <a:gd name="connsiteY1602" fmla="*/ 781090 h 966978"/>
                <a:gd name="connsiteX1603" fmla="*/ 233530 w 663074"/>
                <a:gd name="connsiteY1603" fmla="*/ 776950 h 966978"/>
                <a:gd name="connsiteX1604" fmla="*/ 231187 w 663074"/>
                <a:gd name="connsiteY1604" fmla="*/ 776950 h 966978"/>
                <a:gd name="connsiteX1605" fmla="*/ 227879 w 663074"/>
                <a:gd name="connsiteY1605" fmla="*/ 777916 h 966978"/>
                <a:gd name="connsiteX1606" fmla="*/ 225535 w 663074"/>
                <a:gd name="connsiteY1606" fmla="*/ 775984 h 966978"/>
                <a:gd name="connsiteX1607" fmla="*/ 221676 w 663074"/>
                <a:gd name="connsiteY1607" fmla="*/ 775018 h 966978"/>
                <a:gd name="connsiteX1608" fmla="*/ 218919 w 663074"/>
                <a:gd name="connsiteY1608" fmla="*/ 775018 h 966978"/>
                <a:gd name="connsiteX1609" fmla="*/ 215748 w 663074"/>
                <a:gd name="connsiteY1609" fmla="*/ 775846 h 966978"/>
                <a:gd name="connsiteX1610" fmla="*/ 214784 w 663074"/>
                <a:gd name="connsiteY1610" fmla="*/ 777778 h 966978"/>
                <a:gd name="connsiteX1611" fmla="*/ 211475 w 663074"/>
                <a:gd name="connsiteY1611" fmla="*/ 781090 h 966978"/>
                <a:gd name="connsiteX1612" fmla="*/ 206789 w 663074"/>
                <a:gd name="connsiteY1612" fmla="*/ 783436 h 966978"/>
                <a:gd name="connsiteX1613" fmla="*/ 206375 w 663074"/>
                <a:gd name="connsiteY1613" fmla="*/ 789094 h 966978"/>
                <a:gd name="connsiteX1614" fmla="*/ 212440 w 663074"/>
                <a:gd name="connsiteY1614" fmla="*/ 787300 h 966978"/>
                <a:gd name="connsiteX1615" fmla="*/ 218092 w 663074"/>
                <a:gd name="connsiteY1615" fmla="*/ 784954 h 966978"/>
                <a:gd name="connsiteX1616" fmla="*/ 222227 w 663074"/>
                <a:gd name="connsiteY1616" fmla="*/ 784954 h 966978"/>
                <a:gd name="connsiteX1617" fmla="*/ 225122 w 663074"/>
                <a:gd name="connsiteY1617" fmla="*/ 783712 h 966978"/>
                <a:gd name="connsiteX1618" fmla="*/ 227465 w 663074"/>
                <a:gd name="connsiteY1618" fmla="*/ 784678 h 966978"/>
                <a:gd name="connsiteX1619" fmla="*/ 231187 w 663074"/>
                <a:gd name="connsiteY1619" fmla="*/ 784678 h 966978"/>
                <a:gd name="connsiteX1620" fmla="*/ 235873 w 663074"/>
                <a:gd name="connsiteY1620" fmla="*/ 782746 h 966978"/>
                <a:gd name="connsiteX1621" fmla="*/ 232565 w 663074"/>
                <a:gd name="connsiteY1621" fmla="*/ 785920 h 966978"/>
                <a:gd name="connsiteX1622" fmla="*/ 234357 w 663074"/>
                <a:gd name="connsiteY1622" fmla="*/ 791026 h 966978"/>
                <a:gd name="connsiteX1623" fmla="*/ 230222 w 663074"/>
                <a:gd name="connsiteY1623" fmla="*/ 786334 h 966978"/>
                <a:gd name="connsiteX1624" fmla="*/ 224984 w 663074"/>
                <a:gd name="connsiteY1624" fmla="*/ 786334 h 966978"/>
                <a:gd name="connsiteX1625" fmla="*/ 220022 w 663074"/>
                <a:gd name="connsiteY1625" fmla="*/ 786748 h 966978"/>
                <a:gd name="connsiteX1626" fmla="*/ 214508 w 663074"/>
                <a:gd name="connsiteY1626" fmla="*/ 788542 h 966978"/>
                <a:gd name="connsiteX1627" fmla="*/ 208994 w 663074"/>
                <a:gd name="connsiteY1627" fmla="*/ 790060 h 966978"/>
                <a:gd name="connsiteX1628" fmla="*/ 205273 w 663074"/>
                <a:gd name="connsiteY1628" fmla="*/ 792682 h 966978"/>
                <a:gd name="connsiteX1629" fmla="*/ 208856 w 663074"/>
                <a:gd name="connsiteY1629" fmla="*/ 794890 h 966978"/>
                <a:gd name="connsiteX1630" fmla="*/ 207340 w 663074"/>
                <a:gd name="connsiteY1630" fmla="*/ 798478 h 966978"/>
                <a:gd name="connsiteX1631" fmla="*/ 221400 w 663074"/>
                <a:gd name="connsiteY1631" fmla="*/ 798478 h 966978"/>
                <a:gd name="connsiteX1632" fmla="*/ 221400 w 663074"/>
                <a:gd name="connsiteY1632" fmla="*/ 799858 h 966978"/>
                <a:gd name="connsiteX1633" fmla="*/ 218092 w 663074"/>
                <a:gd name="connsiteY1633" fmla="*/ 803584 h 966978"/>
                <a:gd name="connsiteX1634" fmla="*/ 211475 w 663074"/>
                <a:gd name="connsiteY1634" fmla="*/ 803584 h 966978"/>
                <a:gd name="connsiteX1635" fmla="*/ 210097 w 663074"/>
                <a:gd name="connsiteY1635" fmla="*/ 806344 h 966978"/>
                <a:gd name="connsiteX1636" fmla="*/ 213819 w 663074"/>
                <a:gd name="connsiteY1636" fmla="*/ 807586 h 966978"/>
                <a:gd name="connsiteX1637" fmla="*/ 218919 w 663074"/>
                <a:gd name="connsiteY1637" fmla="*/ 807586 h 966978"/>
                <a:gd name="connsiteX1638" fmla="*/ 214232 w 663074"/>
                <a:gd name="connsiteY1638" fmla="*/ 808552 h 966978"/>
                <a:gd name="connsiteX1639" fmla="*/ 210511 w 663074"/>
                <a:gd name="connsiteY1639" fmla="*/ 808552 h 966978"/>
                <a:gd name="connsiteX1640" fmla="*/ 207754 w 663074"/>
                <a:gd name="connsiteY1640" fmla="*/ 810484 h 966978"/>
                <a:gd name="connsiteX1641" fmla="*/ 208167 w 663074"/>
                <a:gd name="connsiteY1641" fmla="*/ 815452 h 966978"/>
                <a:gd name="connsiteX1642" fmla="*/ 209408 w 663074"/>
                <a:gd name="connsiteY1642" fmla="*/ 816832 h 966978"/>
                <a:gd name="connsiteX1643" fmla="*/ 209408 w 663074"/>
                <a:gd name="connsiteY1643" fmla="*/ 821110 h 966978"/>
                <a:gd name="connsiteX1644" fmla="*/ 215335 w 663074"/>
                <a:gd name="connsiteY1644" fmla="*/ 816142 h 966978"/>
                <a:gd name="connsiteX1645" fmla="*/ 218505 w 663074"/>
                <a:gd name="connsiteY1645" fmla="*/ 812002 h 966978"/>
                <a:gd name="connsiteX1646" fmla="*/ 224570 w 663074"/>
                <a:gd name="connsiteY1646" fmla="*/ 808276 h 966978"/>
                <a:gd name="connsiteX1647" fmla="*/ 225122 w 663074"/>
                <a:gd name="connsiteY1647" fmla="*/ 805102 h 966978"/>
                <a:gd name="connsiteX1648" fmla="*/ 230635 w 663074"/>
                <a:gd name="connsiteY1648" fmla="*/ 800824 h 966978"/>
                <a:gd name="connsiteX1649" fmla="*/ 233806 w 663074"/>
                <a:gd name="connsiteY1649" fmla="*/ 797926 h 966978"/>
                <a:gd name="connsiteX1650" fmla="*/ 240422 w 663074"/>
                <a:gd name="connsiteY1650" fmla="*/ 794752 h 966978"/>
                <a:gd name="connsiteX1651" fmla="*/ 237665 w 663074"/>
                <a:gd name="connsiteY1651" fmla="*/ 798064 h 966978"/>
                <a:gd name="connsiteX1652" fmla="*/ 242352 w 663074"/>
                <a:gd name="connsiteY1652" fmla="*/ 799582 h 966978"/>
                <a:gd name="connsiteX1653" fmla="*/ 234081 w 663074"/>
                <a:gd name="connsiteY1653" fmla="*/ 799582 h 966978"/>
                <a:gd name="connsiteX1654" fmla="*/ 231187 w 663074"/>
                <a:gd name="connsiteY1654" fmla="*/ 803308 h 966978"/>
                <a:gd name="connsiteX1655" fmla="*/ 226914 w 663074"/>
                <a:gd name="connsiteY1655" fmla="*/ 806068 h 966978"/>
                <a:gd name="connsiteX1656" fmla="*/ 227465 w 663074"/>
                <a:gd name="connsiteY1656" fmla="*/ 808276 h 966978"/>
                <a:gd name="connsiteX1657" fmla="*/ 222227 w 663074"/>
                <a:gd name="connsiteY1657" fmla="*/ 811864 h 966978"/>
                <a:gd name="connsiteX1658" fmla="*/ 218505 w 663074"/>
                <a:gd name="connsiteY1658" fmla="*/ 814624 h 966978"/>
                <a:gd name="connsiteX1659" fmla="*/ 217127 w 663074"/>
                <a:gd name="connsiteY1659" fmla="*/ 817522 h 966978"/>
                <a:gd name="connsiteX1660" fmla="*/ 210648 w 663074"/>
                <a:gd name="connsiteY1660" fmla="*/ 822766 h 966978"/>
                <a:gd name="connsiteX1661" fmla="*/ 212440 w 663074"/>
                <a:gd name="connsiteY1661" fmla="*/ 825113 h 966978"/>
                <a:gd name="connsiteX1662" fmla="*/ 217541 w 663074"/>
                <a:gd name="connsiteY1662" fmla="*/ 823871 h 966978"/>
                <a:gd name="connsiteX1663" fmla="*/ 219470 w 663074"/>
                <a:gd name="connsiteY1663" fmla="*/ 822905 h 966978"/>
                <a:gd name="connsiteX1664" fmla="*/ 221262 w 663074"/>
                <a:gd name="connsiteY1664" fmla="*/ 825113 h 966978"/>
                <a:gd name="connsiteX1665" fmla="*/ 226500 w 663074"/>
                <a:gd name="connsiteY1665" fmla="*/ 821386 h 966978"/>
                <a:gd name="connsiteX1666" fmla="*/ 229119 w 663074"/>
                <a:gd name="connsiteY1666" fmla="*/ 825113 h 966978"/>
                <a:gd name="connsiteX1667" fmla="*/ 226224 w 663074"/>
                <a:gd name="connsiteY1667" fmla="*/ 823595 h 966978"/>
                <a:gd name="connsiteX1668" fmla="*/ 222089 w 663074"/>
                <a:gd name="connsiteY1668" fmla="*/ 826493 h 966978"/>
                <a:gd name="connsiteX1669" fmla="*/ 218919 w 663074"/>
                <a:gd name="connsiteY1669" fmla="*/ 824698 h 966978"/>
                <a:gd name="connsiteX1670" fmla="*/ 213957 w 663074"/>
                <a:gd name="connsiteY1670" fmla="*/ 828011 h 966978"/>
                <a:gd name="connsiteX1671" fmla="*/ 213130 w 663074"/>
                <a:gd name="connsiteY1671" fmla="*/ 829805 h 966978"/>
                <a:gd name="connsiteX1672" fmla="*/ 219470 w 663074"/>
                <a:gd name="connsiteY1672" fmla="*/ 829805 h 966978"/>
                <a:gd name="connsiteX1673" fmla="*/ 217954 w 663074"/>
                <a:gd name="connsiteY1673" fmla="*/ 832151 h 966978"/>
                <a:gd name="connsiteX1674" fmla="*/ 212854 w 663074"/>
                <a:gd name="connsiteY1674" fmla="*/ 832151 h 966978"/>
                <a:gd name="connsiteX1675" fmla="*/ 213405 w 663074"/>
                <a:gd name="connsiteY1675" fmla="*/ 833669 h 966978"/>
                <a:gd name="connsiteX1676" fmla="*/ 216162 w 663074"/>
                <a:gd name="connsiteY1676" fmla="*/ 836843 h 966978"/>
                <a:gd name="connsiteX1677" fmla="*/ 217127 w 663074"/>
                <a:gd name="connsiteY1677" fmla="*/ 834497 h 966978"/>
                <a:gd name="connsiteX1678" fmla="*/ 219057 w 663074"/>
                <a:gd name="connsiteY1678" fmla="*/ 834497 h 966978"/>
                <a:gd name="connsiteX1679" fmla="*/ 221814 w 663074"/>
                <a:gd name="connsiteY1679" fmla="*/ 832979 h 966978"/>
                <a:gd name="connsiteX1680" fmla="*/ 220435 w 663074"/>
                <a:gd name="connsiteY1680" fmla="*/ 836843 h 966978"/>
                <a:gd name="connsiteX1681" fmla="*/ 226500 w 663074"/>
                <a:gd name="connsiteY1681" fmla="*/ 832979 h 966978"/>
                <a:gd name="connsiteX1682" fmla="*/ 226087 w 663074"/>
                <a:gd name="connsiteY1682" fmla="*/ 831047 h 966978"/>
                <a:gd name="connsiteX1683" fmla="*/ 231600 w 663074"/>
                <a:gd name="connsiteY1683" fmla="*/ 827459 h 966978"/>
                <a:gd name="connsiteX1684" fmla="*/ 239595 w 663074"/>
                <a:gd name="connsiteY1684" fmla="*/ 828011 h 966978"/>
                <a:gd name="connsiteX1685" fmla="*/ 238768 w 663074"/>
                <a:gd name="connsiteY1685" fmla="*/ 829253 h 966978"/>
                <a:gd name="connsiteX1686" fmla="*/ 231738 w 663074"/>
                <a:gd name="connsiteY1686" fmla="*/ 829253 h 966978"/>
                <a:gd name="connsiteX1687" fmla="*/ 227603 w 663074"/>
                <a:gd name="connsiteY1687" fmla="*/ 832151 h 966978"/>
                <a:gd name="connsiteX1688" fmla="*/ 228843 w 663074"/>
                <a:gd name="connsiteY1688" fmla="*/ 834083 h 966978"/>
                <a:gd name="connsiteX1689" fmla="*/ 220987 w 663074"/>
                <a:gd name="connsiteY1689" fmla="*/ 838775 h 966978"/>
                <a:gd name="connsiteX1690" fmla="*/ 221538 w 663074"/>
                <a:gd name="connsiteY1690" fmla="*/ 841949 h 966978"/>
                <a:gd name="connsiteX1691" fmla="*/ 225673 w 663074"/>
                <a:gd name="connsiteY1691" fmla="*/ 841949 h 966978"/>
                <a:gd name="connsiteX1692" fmla="*/ 223468 w 663074"/>
                <a:gd name="connsiteY1692" fmla="*/ 844709 h 966978"/>
                <a:gd name="connsiteX1693" fmla="*/ 223468 w 663074"/>
                <a:gd name="connsiteY1693" fmla="*/ 847331 h 966978"/>
                <a:gd name="connsiteX1694" fmla="*/ 225673 w 663074"/>
                <a:gd name="connsiteY1694" fmla="*/ 848297 h 966978"/>
                <a:gd name="connsiteX1695" fmla="*/ 224157 w 663074"/>
                <a:gd name="connsiteY1695" fmla="*/ 850919 h 966978"/>
                <a:gd name="connsiteX1696" fmla="*/ 224157 w 663074"/>
                <a:gd name="connsiteY1696" fmla="*/ 852713 h 966978"/>
                <a:gd name="connsiteX1697" fmla="*/ 228292 w 663074"/>
                <a:gd name="connsiteY1697" fmla="*/ 852713 h 966978"/>
                <a:gd name="connsiteX1698" fmla="*/ 229119 w 663074"/>
                <a:gd name="connsiteY1698" fmla="*/ 848159 h 966978"/>
                <a:gd name="connsiteX1699" fmla="*/ 230498 w 663074"/>
                <a:gd name="connsiteY1699" fmla="*/ 848159 h 966978"/>
                <a:gd name="connsiteX1700" fmla="*/ 230498 w 663074"/>
                <a:gd name="connsiteY1700" fmla="*/ 850091 h 966978"/>
                <a:gd name="connsiteX1701" fmla="*/ 234219 w 663074"/>
                <a:gd name="connsiteY1701" fmla="*/ 847745 h 966978"/>
                <a:gd name="connsiteX1702" fmla="*/ 232290 w 663074"/>
                <a:gd name="connsiteY1702" fmla="*/ 851057 h 966978"/>
                <a:gd name="connsiteX1703" fmla="*/ 230084 w 663074"/>
                <a:gd name="connsiteY1703" fmla="*/ 852575 h 966978"/>
                <a:gd name="connsiteX1704" fmla="*/ 224846 w 663074"/>
                <a:gd name="connsiteY1704" fmla="*/ 855335 h 966978"/>
                <a:gd name="connsiteX1705" fmla="*/ 224846 w 663074"/>
                <a:gd name="connsiteY1705" fmla="*/ 860027 h 966978"/>
                <a:gd name="connsiteX1706" fmla="*/ 225811 w 663074"/>
                <a:gd name="connsiteY1706" fmla="*/ 868997 h 966978"/>
                <a:gd name="connsiteX1707" fmla="*/ 229671 w 663074"/>
                <a:gd name="connsiteY1707" fmla="*/ 865133 h 966978"/>
                <a:gd name="connsiteX1708" fmla="*/ 232014 w 663074"/>
                <a:gd name="connsiteY1708" fmla="*/ 858509 h 966978"/>
                <a:gd name="connsiteX1709" fmla="*/ 234357 w 663074"/>
                <a:gd name="connsiteY1709" fmla="*/ 854369 h 966978"/>
                <a:gd name="connsiteX1710" fmla="*/ 236287 w 663074"/>
                <a:gd name="connsiteY1710" fmla="*/ 854369 h 966978"/>
                <a:gd name="connsiteX1711" fmla="*/ 235046 w 663074"/>
                <a:gd name="connsiteY1711" fmla="*/ 857129 h 966978"/>
                <a:gd name="connsiteX1712" fmla="*/ 236011 w 663074"/>
                <a:gd name="connsiteY1712" fmla="*/ 858095 h 966978"/>
                <a:gd name="connsiteX1713" fmla="*/ 241249 w 663074"/>
                <a:gd name="connsiteY1713" fmla="*/ 852851 h 966978"/>
                <a:gd name="connsiteX1714" fmla="*/ 243041 w 663074"/>
                <a:gd name="connsiteY1714" fmla="*/ 854093 h 966978"/>
                <a:gd name="connsiteX1715" fmla="*/ 246349 w 663074"/>
                <a:gd name="connsiteY1715" fmla="*/ 852851 h 966978"/>
                <a:gd name="connsiteX1716" fmla="*/ 245522 w 663074"/>
                <a:gd name="connsiteY1716" fmla="*/ 854783 h 966978"/>
                <a:gd name="connsiteX1717" fmla="*/ 246487 w 663074"/>
                <a:gd name="connsiteY1717" fmla="*/ 856577 h 966978"/>
                <a:gd name="connsiteX1718" fmla="*/ 246487 w 663074"/>
                <a:gd name="connsiteY1718" fmla="*/ 859751 h 966978"/>
                <a:gd name="connsiteX1719" fmla="*/ 249795 w 663074"/>
                <a:gd name="connsiteY1719" fmla="*/ 861545 h 966978"/>
                <a:gd name="connsiteX1720" fmla="*/ 250622 w 663074"/>
                <a:gd name="connsiteY1720" fmla="*/ 865133 h 966978"/>
                <a:gd name="connsiteX1721" fmla="*/ 244971 w 663074"/>
                <a:gd name="connsiteY1721" fmla="*/ 860579 h 966978"/>
                <a:gd name="connsiteX1722" fmla="*/ 244420 w 663074"/>
                <a:gd name="connsiteY1722" fmla="*/ 856991 h 966978"/>
                <a:gd name="connsiteX1723" fmla="*/ 241525 w 663074"/>
                <a:gd name="connsiteY1723" fmla="*/ 855611 h 966978"/>
                <a:gd name="connsiteX1724" fmla="*/ 240698 w 663074"/>
                <a:gd name="connsiteY1724" fmla="*/ 856577 h 966978"/>
                <a:gd name="connsiteX1725" fmla="*/ 239319 w 663074"/>
                <a:gd name="connsiteY1725" fmla="*/ 857957 h 966978"/>
                <a:gd name="connsiteX1726" fmla="*/ 240560 w 663074"/>
                <a:gd name="connsiteY1726" fmla="*/ 859751 h 966978"/>
                <a:gd name="connsiteX1727" fmla="*/ 242352 w 663074"/>
                <a:gd name="connsiteY1727" fmla="*/ 861269 h 966978"/>
                <a:gd name="connsiteX1728" fmla="*/ 244695 w 663074"/>
                <a:gd name="connsiteY1728" fmla="*/ 862787 h 966978"/>
                <a:gd name="connsiteX1729" fmla="*/ 241801 w 663074"/>
                <a:gd name="connsiteY1729" fmla="*/ 862787 h 966978"/>
                <a:gd name="connsiteX1730" fmla="*/ 239044 w 663074"/>
                <a:gd name="connsiteY1730" fmla="*/ 862373 h 966978"/>
                <a:gd name="connsiteX1731" fmla="*/ 236287 w 663074"/>
                <a:gd name="connsiteY1731" fmla="*/ 866237 h 966978"/>
                <a:gd name="connsiteX1732" fmla="*/ 237803 w 663074"/>
                <a:gd name="connsiteY1732" fmla="*/ 868031 h 966978"/>
                <a:gd name="connsiteX1733" fmla="*/ 232841 w 663074"/>
                <a:gd name="connsiteY1733" fmla="*/ 868997 h 966978"/>
                <a:gd name="connsiteX1734" fmla="*/ 230911 w 663074"/>
                <a:gd name="connsiteY1734" fmla="*/ 867617 h 966978"/>
                <a:gd name="connsiteX1735" fmla="*/ 229533 w 663074"/>
                <a:gd name="connsiteY1735" fmla="*/ 868997 h 966978"/>
                <a:gd name="connsiteX1736" fmla="*/ 232290 w 663074"/>
                <a:gd name="connsiteY1736" fmla="*/ 870791 h 966978"/>
                <a:gd name="connsiteX1737" fmla="*/ 239319 w 663074"/>
                <a:gd name="connsiteY1737" fmla="*/ 869273 h 966978"/>
                <a:gd name="connsiteX1738" fmla="*/ 233668 w 663074"/>
                <a:gd name="connsiteY1738" fmla="*/ 872171 h 966978"/>
                <a:gd name="connsiteX1739" fmla="*/ 230498 w 663074"/>
                <a:gd name="connsiteY1739" fmla="*/ 873137 h 966978"/>
                <a:gd name="connsiteX1740" fmla="*/ 232427 w 663074"/>
                <a:gd name="connsiteY1740" fmla="*/ 876863 h 966978"/>
                <a:gd name="connsiteX1741" fmla="*/ 237941 w 663074"/>
                <a:gd name="connsiteY1741" fmla="*/ 874103 h 966978"/>
                <a:gd name="connsiteX1742" fmla="*/ 237527 w 663074"/>
                <a:gd name="connsiteY1742" fmla="*/ 876863 h 966978"/>
                <a:gd name="connsiteX1743" fmla="*/ 232565 w 663074"/>
                <a:gd name="connsiteY1743" fmla="*/ 878381 h 966978"/>
                <a:gd name="connsiteX1744" fmla="*/ 230773 w 663074"/>
                <a:gd name="connsiteY1744" fmla="*/ 879899 h 966978"/>
                <a:gd name="connsiteX1745" fmla="*/ 233392 w 663074"/>
                <a:gd name="connsiteY1745" fmla="*/ 885143 h 966978"/>
                <a:gd name="connsiteX1746" fmla="*/ 238079 w 663074"/>
                <a:gd name="connsiteY1746" fmla="*/ 883211 h 966978"/>
                <a:gd name="connsiteX1747" fmla="*/ 242628 w 663074"/>
                <a:gd name="connsiteY1747" fmla="*/ 880589 h 966978"/>
                <a:gd name="connsiteX1748" fmla="*/ 242214 w 663074"/>
                <a:gd name="connsiteY1748" fmla="*/ 882797 h 966978"/>
                <a:gd name="connsiteX1749" fmla="*/ 237665 w 663074"/>
                <a:gd name="connsiteY1749" fmla="*/ 885143 h 966978"/>
                <a:gd name="connsiteX1750" fmla="*/ 233806 w 663074"/>
                <a:gd name="connsiteY1750" fmla="*/ 887351 h 966978"/>
                <a:gd name="connsiteX1751" fmla="*/ 234771 w 663074"/>
                <a:gd name="connsiteY1751" fmla="*/ 889283 h 966978"/>
                <a:gd name="connsiteX1752" fmla="*/ 238354 w 663074"/>
                <a:gd name="connsiteY1752" fmla="*/ 887489 h 966978"/>
                <a:gd name="connsiteX1753" fmla="*/ 242628 w 663074"/>
                <a:gd name="connsiteY1753" fmla="*/ 887489 h 966978"/>
                <a:gd name="connsiteX1754" fmla="*/ 238906 w 663074"/>
                <a:gd name="connsiteY1754" fmla="*/ 889283 h 966978"/>
                <a:gd name="connsiteX1755" fmla="*/ 236149 w 663074"/>
                <a:gd name="connsiteY1755" fmla="*/ 890249 h 966978"/>
                <a:gd name="connsiteX1756" fmla="*/ 236149 w 663074"/>
                <a:gd name="connsiteY1756" fmla="*/ 893837 h 966978"/>
                <a:gd name="connsiteX1757" fmla="*/ 239871 w 663074"/>
                <a:gd name="connsiteY1757" fmla="*/ 895355 h 966978"/>
                <a:gd name="connsiteX1758" fmla="*/ 241111 w 663074"/>
                <a:gd name="connsiteY1758" fmla="*/ 897563 h 966978"/>
                <a:gd name="connsiteX1759" fmla="*/ 241525 w 663074"/>
                <a:gd name="connsiteY1759" fmla="*/ 899910 h 966978"/>
                <a:gd name="connsiteX1760" fmla="*/ 242765 w 663074"/>
                <a:gd name="connsiteY1760" fmla="*/ 899910 h 966978"/>
                <a:gd name="connsiteX1761" fmla="*/ 244144 w 663074"/>
                <a:gd name="connsiteY1761" fmla="*/ 897287 h 966978"/>
                <a:gd name="connsiteX1762" fmla="*/ 244557 w 663074"/>
                <a:gd name="connsiteY1762" fmla="*/ 899910 h 966978"/>
                <a:gd name="connsiteX1763" fmla="*/ 246349 w 663074"/>
                <a:gd name="connsiteY1763" fmla="*/ 897287 h 966978"/>
                <a:gd name="connsiteX1764" fmla="*/ 250071 w 663074"/>
                <a:gd name="connsiteY1764" fmla="*/ 895769 h 966978"/>
                <a:gd name="connsiteX1765" fmla="*/ 249657 w 663074"/>
                <a:gd name="connsiteY1765" fmla="*/ 897701 h 966978"/>
                <a:gd name="connsiteX1766" fmla="*/ 246901 w 663074"/>
                <a:gd name="connsiteY1766" fmla="*/ 898667 h 966978"/>
                <a:gd name="connsiteX1767" fmla="*/ 244282 w 663074"/>
                <a:gd name="connsiteY1767" fmla="*/ 902945 h 966978"/>
                <a:gd name="connsiteX1768" fmla="*/ 248417 w 663074"/>
                <a:gd name="connsiteY1768" fmla="*/ 901013 h 966978"/>
                <a:gd name="connsiteX1769" fmla="*/ 244695 w 663074"/>
                <a:gd name="connsiteY1769" fmla="*/ 906120 h 966978"/>
                <a:gd name="connsiteX1770" fmla="*/ 244695 w 663074"/>
                <a:gd name="connsiteY1770" fmla="*/ 908328 h 966978"/>
                <a:gd name="connsiteX1771" fmla="*/ 247039 w 663074"/>
                <a:gd name="connsiteY1771" fmla="*/ 911640 h 966978"/>
                <a:gd name="connsiteX1772" fmla="*/ 249244 w 663074"/>
                <a:gd name="connsiteY1772" fmla="*/ 914400 h 966978"/>
                <a:gd name="connsiteX1773" fmla="*/ 253379 w 663074"/>
                <a:gd name="connsiteY1773" fmla="*/ 913158 h 966978"/>
                <a:gd name="connsiteX1774" fmla="*/ 252001 w 663074"/>
                <a:gd name="connsiteY1774" fmla="*/ 915366 h 966978"/>
                <a:gd name="connsiteX1775" fmla="*/ 254620 w 663074"/>
                <a:gd name="connsiteY1775" fmla="*/ 915366 h 966978"/>
                <a:gd name="connsiteX1776" fmla="*/ 254068 w 663074"/>
                <a:gd name="connsiteY1776" fmla="*/ 917160 h 966978"/>
                <a:gd name="connsiteX1777" fmla="*/ 251725 w 663074"/>
                <a:gd name="connsiteY1777" fmla="*/ 917160 h 966978"/>
                <a:gd name="connsiteX1778" fmla="*/ 251725 w 663074"/>
                <a:gd name="connsiteY1778" fmla="*/ 919506 h 966978"/>
                <a:gd name="connsiteX1779" fmla="*/ 255309 w 663074"/>
                <a:gd name="connsiteY1779" fmla="*/ 919506 h 966978"/>
                <a:gd name="connsiteX1780" fmla="*/ 258479 w 663074"/>
                <a:gd name="connsiteY1780" fmla="*/ 917712 h 966978"/>
                <a:gd name="connsiteX1781" fmla="*/ 258893 w 663074"/>
                <a:gd name="connsiteY1781" fmla="*/ 919506 h 966978"/>
                <a:gd name="connsiteX1782" fmla="*/ 256550 w 663074"/>
                <a:gd name="connsiteY1782" fmla="*/ 921024 h 966978"/>
                <a:gd name="connsiteX1783" fmla="*/ 253655 w 663074"/>
                <a:gd name="connsiteY1783" fmla="*/ 921990 h 966978"/>
                <a:gd name="connsiteX1784" fmla="*/ 254068 w 663074"/>
                <a:gd name="connsiteY1784" fmla="*/ 924198 h 966978"/>
                <a:gd name="connsiteX1785" fmla="*/ 253655 w 663074"/>
                <a:gd name="connsiteY1785" fmla="*/ 925992 h 966978"/>
                <a:gd name="connsiteX1786" fmla="*/ 257239 w 663074"/>
                <a:gd name="connsiteY1786" fmla="*/ 925992 h 966978"/>
                <a:gd name="connsiteX1787" fmla="*/ 257239 w 663074"/>
                <a:gd name="connsiteY1787" fmla="*/ 922818 h 966978"/>
                <a:gd name="connsiteX1788" fmla="*/ 261512 w 663074"/>
                <a:gd name="connsiteY1788" fmla="*/ 920472 h 966978"/>
                <a:gd name="connsiteX1789" fmla="*/ 259306 w 663074"/>
                <a:gd name="connsiteY1789" fmla="*/ 924336 h 966978"/>
                <a:gd name="connsiteX1790" fmla="*/ 258066 w 663074"/>
                <a:gd name="connsiteY1790" fmla="*/ 927648 h 966978"/>
                <a:gd name="connsiteX1791" fmla="*/ 259996 w 663074"/>
                <a:gd name="connsiteY1791" fmla="*/ 928614 h 966978"/>
                <a:gd name="connsiteX1792" fmla="*/ 261098 w 663074"/>
                <a:gd name="connsiteY1792" fmla="*/ 928062 h 966978"/>
                <a:gd name="connsiteX1793" fmla="*/ 265785 w 663074"/>
                <a:gd name="connsiteY1793" fmla="*/ 925992 h 966978"/>
                <a:gd name="connsiteX1794" fmla="*/ 260133 w 663074"/>
                <a:gd name="connsiteY1794" fmla="*/ 930270 h 966978"/>
                <a:gd name="connsiteX1795" fmla="*/ 255860 w 663074"/>
                <a:gd name="connsiteY1795" fmla="*/ 930270 h 966978"/>
                <a:gd name="connsiteX1796" fmla="*/ 257377 w 663074"/>
                <a:gd name="connsiteY1796" fmla="*/ 931236 h 966978"/>
                <a:gd name="connsiteX1797" fmla="*/ 261236 w 663074"/>
                <a:gd name="connsiteY1797" fmla="*/ 931236 h 966978"/>
                <a:gd name="connsiteX1798" fmla="*/ 266336 w 663074"/>
                <a:gd name="connsiteY1798" fmla="*/ 929442 h 966978"/>
                <a:gd name="connsiteX1799" fmla="*/ 259858 w 663074"/>
                <a:gd name="connsiteY1799" fmla="*/ 933720 h 966978"/>
                <a:gd name="connsiteX1800" fmla="*/ 263717 w 663074"/>
                <a:gd name="connsiteY1800" fmla="*/ 933720 h 966978"/>
                <a:gd name="connsiteX1801" fmla="*/ 262752 w 663074"/>
                <a:gd name="connsiteY1801" fmla="*/ 935514 h 966978"/>
                <a:gd name="connsiteX1802" fmla="*/ 263580 w 663074"/>
                <a:gd name="connsiteY1802" fmla="*/ 937860 h 966978"/>
                <a:gd name="connsiteX1803" fmla="*/ 266199 w 663074"/>
                <a:gd name="connsiteY1803" fmla="*/ 937860 h 966978"/>
                <a:gd name="connsiteX1804" fmla="*/ 269920 w 663074"/>
                <a:gd name="connsiteY1804" fmla="*/ 933306 h 966978"/>
                <a:gd name="connsiteX1805" fmla="*/ 267577 w 663074"/>
                <a:gd name="connsiteY1805" fmla="*/ 937860 h 966978"/>
                <a:gd name="connsiteX1806" fmla="*/ 267577 w 663074"/>
                <a:gd name="connsiteY1806" fmla="*/ 939792 h 966978"/>
                <a:gd name="connsiteX1807" fmla="*/ 270747 w 663074"/>
                <a:gd name="connsiteY1807" fmla="*/ 941034 h 966978"/>
                <a:gd name="connsiteX1808" fmla="*/ 269782 w 663074"/>
                <a:gd name="connsiteY1808" fmla="*/ 943932 h 966978"/>
                <a:gd name="connsiteX1809" fmla="*/ 266474 w 663074"/>
                <a:gd name="connsiteY1809" fmla="*/ 945450 h 966978"/>
                <a:gd name="connsiteX1810" fmla="*/ 269369 w 663074"/>
                <a:gd name="connsiteY1810" fmla="*/ 948762 h 966978"/>
                <a:gd name="connsiteX1811" fmla="*/ 272126 w 663074"/>
                <a:gd name="connsiteY1811" fmla="*/ 948762 h 966978"/>
                <a:gd name="connsiteX1812" fmla="*/ 271712 w 663074"/>
                <a:gd name="connsiteY1812" fmla="*/ 946416 h 966978"/>
                <a:gd name="connsiteX1813" fmla="*/ 275985 w 663074"/>
                <a:gd name="connsiteY1813" fmla="*/ 946002 h 966978"/>
                <a:gd name="connsiteX1814" fmla="*/ 275985 w 663074"/>
                <a:gd name="connsiteY1814" fmla="*/ 943380 h 966978"/>
                <a:gd name="connsiteX1815" fmla="*/ 280120 w 663074"/>
                <a:gd name="connsiteY1815" fmla="*/ 943380 h 966978"/>
                <a:gd name="connsiteX1816" fmla="*/ 278880 w 663074"/>
                <a:gd name="connsiteY1816" fmla="*/ 945726 h 966978"/>
                <a:gd name="connsiteX1817" fmla="*/ 281085 w 663074"/>
                <a:gd name="connsiteY1817" fmla="*/ 946968 h 966978"/>
                <a:gd name="connsiteX1818" fmla="*/ 282877 w 663074"/>
                <a:gd name="connsiteY1818" fmla="*/ 944622 h 966978"/>
                <a:gd name="connsiteX1819" fmla="*/ 286048 w 663074"/>
                <a:gd name="connsiteY1819" fmla="*/ 942828 h 966978"/>
                <a:gd name="connsiteX1820" fmla="*/ 287426 w 663074"/>
                <a:gd name="connsiteY1820" fmla="*/ 940620 h 966978"/>
                <a:gd name="connsiteX1821" fmla="*/ 289356 w 663074"/>
                <a:gd name="connsiteY1821" fmla="*/ 940620 h 966978"/>
                <a:gd name="connsiteX1822" fmla="*/ 292113 w 663074"/>
                <a:gd name="connsiteY1822" fmla="*/ 940068 h 966978"/>
                <a:gd name="connsiteX1823" fmla="*/ 291699 w 663074"/>
                <a:gd name="connsiteY1823" fmla="*/ 938274 h 966978"/>
                <a:gd name="connsiteX1824" fmla="*/ 289907 w 663074"/>
                <a:gd name="connsiteY1824" fmla="*/ 936480 h 966978"/>
                <a:gd name="connsiteX1825" fmla="*/ 291837 w 663074"/>
                <a:gd name="connsiteY1825" fmla="*/ 935514 h 966978"/>
                <a:gd name="connsiteX1826" fmla="*/ 293078 w 663074"/>
                <a:gd name="connsiteY1826" fmla="*/ 938412 h 966978"/>
                <a:gd name="connsiteX1827" fmla="*/ 293491 w 663074"/>
                <a:gd name="connsiteY1827" fmla="*/ 940758 h 966978"/>
                <a:gd name="connsiteX1828" fmla="*/ 289356 w 663074"/>
                <a:gd name="connsiteY1828" fmla="*/ 942552 h 966978"/>
                <a:gd name="connsiteX1829" fmla="*/ 290596 w 663074"/>
                <a:gd name="connsiteY1829" fmla="*/ 943380 h 966978"/>
                <a:gd name="connsiteX1830" fmla="*/ 295145 w 663074"/>
                <a:gd name="connsiteY1830" fmla="*/ 942000 h 966978"/>
                <a:gd name="connsiteX1831" fmla="*/ 296386 w 663074"/>
                <a:gd name="connsiteY1831" fmla="*/ 937308 h 966978"/>
                <a:gd name="connsiteX1832" fmla="*/ 297764 w 663074"/>
                <a:gd name="connsiteY1832" fmla="*/ 939654 h 966978"/>
                <a:gd name="connsiteX1833" fmla="*/ 296799 w 663074"/>
                <a:gd name="connsiteY1833" fmla="*/ 941862 h 966978"/>
                <a:gd name="connsiteX1834" fmla="*/ 291148 w 663074"/>
                <a:gd name="connsiteY1834" fmla="*/ 945036 h 966978"/>
                <a:gd name="connsiteX1835" fmla="*/ 287013 w 663074"/>
                <a:gd name="connsiteY1835" fmla="*/ 946554 h 966978"/>
                <a:gd name="connsiteX1836" fmla="*/ 284669 w 663074"/>
                <a:gd name="connsiteY1836" fmla="*/ 948762 h 966978"/>
                <a:gd name="connsiteX1837" fmla="*/ 288942 w 663074"/>
                <a:gd name="connsiteY1837" fmla="*/ 948762 h 966978"/>
                <a:gd name="connsiteX1838" fmla="*/ 291837 w 663074"/>
                <a:gd name="connsiteY1838" fmla="*/ 947244 h 966978"/>
                <a:gd name="connsiteX1839" fmla="*/ 293767 w 663074"/>
                <a:gd name="connsiteY1839" fmla="*/ 946278 h 966978"/>
                <a:gd name="connsiteX1840" fmla="*/ 295559 w 663074"/>
                <a:gd name="connsiteY1840" fmla="*/ 946278 h 966978"/>
                <a:gd name="connsiteX1841" fmla="*/ 292802 w 663074"/>
                <a:gd name="connsiteY1841" fmla="*/ 948900 h 966978"/>
                <a:gd name="connsiteX1842" fmla="*/ 291286 w 663074"/>
                <a:gd name="connsiteY1842" fmla="*/ 951798 h 966978"/>
                <a:gd name="connsiteX1843" fmla="*/ 295145 w 663074"/>
                <a:gd name="connsiteY1843" fmla="*/ 951798 h 966978"/>
                <a:gd name="connsiteX1844" fmla="*/ 295972 w 663074"/>
                <a:gd name="connsiteY1844" fmla="*/ 953178 h 966978"/>
                <a:gd name="connsiteX1845" fmla="*/ 298316 w 663074"/>
                <a:gd name="connsiteY1845" fmla="*/ 949590 h 966978"/>
                <a:gd name="connsiteX1846" fmla="*/ 298316 w 663074"/>
                <a:gd name="connsiteY1846" fmla="*/ 953178 h 966978"/>
                <a:gd name="connsiteX1847" fmla="*/ 300108 w 663074"/>
                <a:gd name="connsiteY1847" fmla="*/ 954144 h 966978"/>
                <a:gd name="connsiteX1848" fmla="*/ 297213 w 663074"/>
                <a:gd name="connsiteY1848" fmla="*/ 956352 h 966978"/>
                <a:gd name="connsiteX1849" fmla="*/ 297213 w 663074"/>
                <a:gd name="connsiteY1849" fmla="*/ 959940 h 966978"/>
                <a:gd name="connsiteX1850" fmla="*/ 299556 w 663074"/>
                <a:gd name="connsiteY1850" fmla="*/ 957732 h 966978"/>
                <a:gd name="connsiteX1851" fmla="*/ 302175 w 663074"/>
                <a:gd name="connsiteY1851" fmla="*/ 954972 h 966978"/>
                <a:gd name="connsiteX1852" fmla="*/ 302175 w 663074"/>
                <a:gd name="connsiteY1852" fmla="*/ 952626 h 966978"/>
                <a:gd name="connsiteX1853" fmla="*/ 305070 w 663074"/>
                <a:gd name="connsiteY1853" fmla="*/ 947934 h 966978"/>
                <a:gd name="connsiteX1854" fmla="*/ 303829 w 663074"/>
                <a:gd name="connsiteY1854" fmla="*/ 952488 h 966978"/>
                <a:gd name="connsiteX1855" fmla="*/ 302451 w 663074"/>
                <a:gd name="connsiteY1855" fmla="*/ 957732 h 966978"/>
                <a:gd name="connsiteX1856" fmla="*/ 299832 w 663074"/>
                <a:gd name="connsiteY1856" fmla="*/ 959940 h 966978"/>
                <a:gd name="connsiteX1857" fmla="*/ 302727 w 663074"/>
                <a:gd name="connsiteY1857" fmla="*/ 959940 h 966978"/>
                <a:gd name="connsiteX1858" fmla="*/ 301210 w 663074"/>
                <a:gd name="connsiteY1858" fmla="*/ 961734 h 966978"/>
                <a:gd name="connsiteX1859" fmla="*/ 302451 w 663074"/>
                <a:gd name="connsiteY1859" fmla="*/ 963528 h 966978"/>
                <a:gd name="connsiteX1860" fmla="*/ 306310 w 663074"/>
                <a:gd name="connsiteY1860" fmla="*/ 963528 h 966978"/>
                <a:gd name="connsiteX1861" fmla="*/ 307275 w 663074"/>
                <a:gd name="connsiteY1861" fmla="*/ 965460 h 966978"/>
                <a:gd name="connsiteX1862" fmla="*/ 308240 w 663074"/>
                <a:gd name="connsiteY1862" fmla="*/ 966978 h 966978"/>
                <a:gd name="connsiteX1863" fmla="*/ 315684 w 663074"/>
                <a:gd name="connsiteY1863" fmla="*/ 966978 h 966978"/>
                <a:gd name="connsiteX1864" fmla="*/ 311824 w 663074"/>
                <a:gd name="connsiteY1864" fmla="*/ 965460 h 966978"/>
                <a:gd name="connsiteX1865" fmla="*/ 310583 w 663074"/>
                <a:gd name="connsiteY1865" fmla="*/ 964080 h 966978"/>
                <a:gd name="connsiteX1866" fmla="*/ 309067 w 663074"/>
                <a:gd name="connsiteY1866" fmla="*/ 964080 h 966978"/>
                <a:gd name="connsiteX1867" fmla="*/ 308654 w 663074"/>
                <a:gd name="connsiteY1867" fmla="*/ 962286 h 966978"/>
                <a:gd name="connsiteX1868" fmla="*/ 306310 w 663074"/>
                <a:gd name="connsiteY1868" fmla="*/ 960492 h 966978"/>
                <a:gd name="connsiteX1869" fmla="*/ 309894 w 663074"/>
                <a:gd name="connsiteY1869" fmla="*/ 959112 h 966978"/>
                <a:gd name="connsiteX1870" fmla="*/ 311411 w 663074"/>
                <a:gd name="connsiteY1870" fmla="*/ 961872 h 966978"/>
                <a:gd name="connsiteX1871" fmla="*/ 316511 w 663074"/>
                <a:gd name="connsiteY1871" fmla="*/ 965460 h 966978"/>
                <a:gd name="connsiteX1872" fmla="*/ 318716 w 663074"/>
                <a:gd name="connsiteY1872" fmla="*/ 965460 h 966978"/>
                <a:gd name="connsiteX1873" fmla="*/ 321059 w 663074"/>
                <a:gd name="connsiteY1873" fmla="*/ 963666 h 966978"/>
                <a:gd name="connsiteX1874" fmla="*/ 321059 w 663074"/>
                <a:gd name="connsiteY1874" fmla="*/ 960078 h 966978"/>
                <a:gd name="connsiteX1875" fmla="*/ 319819 w 663074"/>
                <a:gd name="connsiteY1875" fmla="*/ 959526 h 966978"/>
                <a:gd name="connsiteX1876" fmla="*/ 321335 w 663074"/>
                <a:gd name="connsiteY1876" fmla="*/ 955662 h 966978"/>
                <a:gd name="connsiteX1877" fmla="*/ 318578 w 663074"/>
                <a:gd name="connsiteY1877" fmla="*/ 955662 h 966978"/>
                <a:gd name="connsiteX1878" fmla="*/ 316786 w 663074"/>
                <a:gd name="connsiteY1878" fmla="*/ 953316 h 966978"/>
                <a:gd name="connsiteX1879" fmla="*/ 313202 w 663074"/>
                <a:gd name="connsiteY1879" fmla="*/ 953316 h 966978"/>
                <a:gd name="connsiteX1880" fmla="*/ 316097 w 663074"/>
                <a:gd name="connsiteY1880" fmla="*/ 950694 h 966978"/>
                <a:gd name="connsiteX1881" fmla="*/ 318854 w 663074"/>
                <a:gd name="connsiteY1881" fmla="*/ 953316 h 966978"/>
                <a:gd name="connsiteX1882" fmla="*/ 322714 w 663074"/>
                <a:gd name="connsiteY1882" fmla="*/ 953316 h 966978"/>
                <a:gd name="connsiteX1883" fmla="*/ 324230 w 663074"/>
                <a:gd name="connsiteY1883" fmla="*/ 951108 h 966978"/>
                <a:gd name="connsiteX1884" fmla="*/ 324230 w 663074"/>
                <a:gd name="connsiteY1884" fmla="*/ 947382 h 966978"/>
                <a:gd name="connsiteX1885" fmla="*/ 321473 w 663074"/>
                <a:gd name="connsiteY1885" fmla="*/ 946830 h 966978"/>
                <a:gd name="connsiteX1886" fmla="*/ 317889 w 663074"/>
                <a:gd name="connsiteY1886" fmla="*/ 943656 h 966978"/>
                <a:gd name="connsiteX1887" fmla="*/ 323127 w 663074"/>
                <a:gd name="connsiteY1887" fmla="*/ 945864 h 966978"/>
                <a:gd name="connsiteX1888" fmla="*/ 324919 w 663074"/>
                <a:gd name="connsiteY1888" fmla="*/ 944622 h 966978"/>
                <a:gd name="connsiteX1889" fmla="*/ 324505 w 663074"/>
                <a:gd name="connsiteY1889" fmla="*/ 943380 h 966978"/>
                <a:gd name="connsiteX1890" fmla="*/ 325470 w 663074"/>
                <a:gd name="connsiteY1890" fmla="*/ 940482 h 966978"/>
                <a:gd name="connsiteX1891" fmla="*/ 320370 w 663074"/>
                <a:gd name="connsiteY1891" fmla="*/ 940482 h 966978"/>
                <a:gd name="connsiteX1892" fmla="*/ 320370 w 663074"/>
                <a:gd name="connsiteY1892" fmla="*/ 938274 h 966978"/>
                <a:gd name="connsiteX1893" fmla="*/ 324643 w 663074"/>
                <a:gd name="connsiteY1893" fmla="*/ 938274 h 966978"/>
                <a:gd name="connsiteX1894" fmla="*/ 326849 w 663074"/>
                <a:gd name="connsiteY1894" fmla="*/ 937722 h 966978"/>
                <a:gd name="connsiteX1895" fmla="*/ 324505 w 663074"/>
                <a:gd name="connsiteY1895" fmla="*/ 936204 h 966978"/>
                <a:gd name="connsiteX1896" fmla="*/ 322300 w 663074"/>
                <a:gd name="connsiteY1896" fmla="*/ 935376 h 966978"/>
                <a:gd name="connsiteX1897" fmla="*/ 326573 w 663074"/>
                <a:gd name="connsiteY1897" fmla="*/ 934824 h 966978"/>
                <a:gd name="connsiteX1898" fmla="*/ 328365 w 663074"/>
                <a:gd name="connsiteY1898" fmla="*/ 933306 h 966978"/>
                <a:gd name="connsiteX1899" fmla="*/ 326573 w 663074"/>
                <a:gd name="connsiteY1899" fmla="*/ 931926 h 966978"/>
                <a:gd name="connsiteX1900" fmla="*/ 322714 w 663074"/>
                <a:gd name="connsiteY1900" fmla="*/ 929304 h 966978"/>
                <a:gd name="connsiteX1901" fmla="*/ 326849 w 663074"/>
                <a:gd name="connsiteY1901" fmla="*/ 930546 h 966978"/>
                <a:gd name="connsiteX1902" fmla="*/ 329606 w 663074"/>
                <a:gd name="connsiteY1902" fmla="*/ 929028 h 966978"/>
                <a:gd name="connsiteX1903" fmla="*/ 328365 w 663074"/>
                <a:gd name="connsiteY1903" fmla="*/ 927096 h 966978"/>
                <a:gd name="connsiteX1904" fmla="*/ 325470 w 663074"/>
                <a:gd name="connsiteY1904" fmla="*/ 926130 h 966978"/>
                <a:gd name="connsiteX1905" fmla="*/ 324643 w 663074"/>
                <a:gd name="connsiteY1905" fmla="*/ 924750 h 966978"/>
                <a:gd name="connsiteX1906" fmla="*/ 329330 w 663074"/>
                <a:gd name="connsiteY1906" fmla="*/ 925992 h 966978"/>
                <a:gd name="connsiteX1907" fmla="*/ 332225 w 663074"/>
                <a:gd name="connsiteY1907" fmla="*/ 924750 h 966978"/>
                <a:gd name="connsiteX1908" fmla="*/ 332225 w 663074"/>
                <a:gd name="connsiteY1908" fmla="*/ 923232 h 966978"/>
                <a:gd name="connsiteX1909" fmla="*/ 329468 w 663074"/>
                <a:gd name="connsiteY1909" fmla="*/ 922404 h 966978"/>
                <a:gd name="connsiteX1910" fmla="*/ 332087 w 663074"/>
                <a:gd name="connsiteY1910" fmla="*/ 919782 h 966978"/>
                <a:gd name="connsiteX1911" fmla="*/ 328779 w 663074"/>
                <a:gd name="connsiteY1911" fmla="*/ 920610 h 966978"/>
                <a:gd name="connsiteX1912" fmla="*/ 327814 w 663074"/>
                <a:gd name="connsiteY1912" fmla="*/ 919230 h 966978"/>
                <a:gd name="connsiteX1913" fmla="*/ 330019 w 663074"/>
                <a:gd name="connsiteY1913" fmla="*/ 916884 h 966978"/>
                <a:gd name="connsiteX1914" fmla="*/ 330846 w 663074"/>
                <a:gd name="connsiteY1914" fmla="*/ 913572 h 966978"/>
                <a:gd name="connsiteX1915" fmla="*/ 327676 w 663074"/>
                <a:gd name="connsiteY1915" fmla="*/ 912054 h 966978"/>
                <a:gd name="connsiteX1916" fmla="*/ 326160 w 663074"/>
                <a:gd name="connsiteY1916" fmla="*/ 912054 h 966978"/>
                <a:gd name="connsiteX1917" fmla="*/ 324643 w 663074"/>
                <a:gd name="connsiteY1917" fmla="*/ 909708 h 966978"/>
                <a:gd name="connsiteX1918" fmla="*/ 322024 w 663074"/>
                <a:gd name="connsiteY1918" fmla="*/ 907776 h 966978"/>
                <a:gd name="connsiteX1919" fmla="*/ 327951 w 663074"/>
                <a:gd name="connsiteY1919" fmla="*/ 910398 h 966978"/>
                <a:gd name="connsiteX1920" fmla="*/ 330984 w 663074"/>
                <a:gd name="connsiteY1920" fmla="*/ 911364 h 966978"/>
                <a:gd name="connsiteX1921" fmla="*/ 329054 w 663074"/>
                <a:gd name="connsiteY1921" fmla="*/ 909156 h 966978"/>
                <a:gd name="connsiteX1922" fmla="*/ 329054 w 663074"/>
                <a:gd name="connsiteY1922" fmla="*/ 906810 h 966978"/>
                <a:gd name="connsiteX1923" fmla="*/ 325884 w 663074"/>
                <a:gd name="connsiteY1923" fmla="*/ 906396 h 966978"/>
                <a:gd name="connsiteX1924" fmla="*/ 323954 w 663074"/>
                <a:gd name="connsiteY1924" fmla="*/ 905154 h 966978"/>
                <a:gd name="connsiteX1925" fmla="*/ 320784 w 663074"/>
                <a:gd name="connsiteY1925" fmla="*/ 901842 h 966978"/>
                <a:gd name="connsiteX1926" fmla="*/ 326297 w 663074"/>
                <a:gd name="connsiteY1926" fmla="*/ 903774 h 966978"/>
                <a:gd name="connsiteX1927" fmla="*/ 328089 w 663074"/>
                <a:gd name="connsiteY1927" fmla="*/ 901428 h 966978"/>
                <a:gd name="connsiteX1928" fmla="*/ 327124 w 663074"/>
                <a:gd name="connsiteY1928" fmla="*/ 899633 h 966978"/>
                <a:gd name="connsiteX1929" fmla="*/ 329468 w 663074"/>
                <a:gd name="connsiteY1929" fmla="*/ 899081 h 966978"/>
                <a:gd name="connsiteX1930" fmla="*/ 329468 w 663074"/>
                <a:gd name="connsiteY1930" fmla="*/ 904188 h 966978"/>
                <a:gd name="connsiteX1931" fmla="*/ 332225 w 663074"/>
                <a:gd name="connsiteY1931" fmla="*/ 904188 h 966978"/>
                <a:gd name="connsiteX1932" fmla="*/ 335946 w 663074"/>
                <a:gd name="connsiteY1932" fmla="*/ 899910 h 966978"/>
                <a:gd name="connsiteX1933" fmla="*/ 338703 w 663074"/>
                <a:gd name="connsiteY1933" fmla="*/ 899357 h 966978"/>
                <a:gd name="connsiteX1934" fmla="*/ 339117 w 663074"/>
                <a:gd name="connsiteY1934" fmla="*/ 896183 h 966978"/>
                <a:gd name="connsiteX1935" fmla="*/ 333603 w 663074"/>
                <a:gd name="connsiteY1935" fmla="*/ 892043 h 966978"/>
                <a:gd name="connsiteX1936" fmla="*/ 334430 w 663074"/>
                <a:gd name="connsiteY1936" fmla="*/ 889145 h 966978"/>
                <a:gd name="connsiteX1937" fmla="*/ 340082 w 663074"/>
                <a:gd name="connsiteY1937" fmla="*/ 895217 h 966978"/>
                <a:gd name="connsiteX1938" fmla="*/ 341322 w 663074"/>
                <a:gd name="connsiteY1938" fmla="*/ 893009 h 966978"/>
                <a:gd name="connsiteX1939" fmla="*/ 339530 w 663074"/>
                <a:gd name="connsiteY1939" fmla="*/ 891215 h 966978"/>
                <a:gd name="connsiteX1940" fmla="*/ 334981 w 663074"/>
                <a:gd name="connsiteY1940" fmla="*/ 887075 h 966978"/>
                <a:gd name="connsiteX1941" fmla="*/ 341598 w 663074"/>
                <a:gd name="connsiteY1941" fmla="*/ 890939 h 966978"/>
                <a:gd name="connsiteX1942" fmla="*/ 338427 w 663074"/>
                <a:gd name="connsiteY1942" fmla="*/ 887627 h 966978"/>
                <a:gd name="connsiteX1943" fmla="*/ 339392 w 663074"/>
                <a:gd name="connsiteY1943" fmla="*/ 885695 h 966978"/>
                <a:gd name="connsiteX1944" fmla="*/ 343665 w 663074"/>
                <a:gd name="connsiteY1944" fmla="*/ 888593 h 966978"/>
                <a:gd name="connsiteX1945" fmla="*/ 344217 w 663074"/>
                <a:gd name="connsiteY1945" fmla="*/ 887075 h 966978"/>
                <a:gd name="connsiteX1946" fmla="*/ 342011 w 663074"/>
                <a:gd name="connsiteY1946" fmla="*/ 885557 h 966978"/>
                <a:gd name="connsiteX1947" fmla="*/ 346147 w 663074"/>
                <a:gd name="connsiteY1947" fmla="*/ 885005 h 966978"/>
                <a:gd name="connsiteX1948" fmla="*/ 346560 w 663074"/>
                <a:gd name="connsiteY1948" fmla="*/ 882659 h 966978"/>
                <a:gd name="connsiteX1949" fmla="*/ 343390 w 663074"/>
                <a:gd name="connsiteY1949" fmla="*/ 881141 h 966978"/>
                <a:gd name="connsiteX1950" fmla="*/ 337049 w 663074"/>
                <a:gd name="connsiteY1950" fmla="*/ 878795 h 966978"/>
                <a:gd name="connsiteX1951" fmla="*/ 338841 w 663074"/>
                <a:gd name="connsiteY1951" fmla="*/ 877415 h 966978"/>
                <a:gd name="connsiteX1952" fmla="*/ 338841 w 663074"/>
                <a:gd name="connsiteY1952" fmla="*/ 875621 h 966978"/>
                <a:gd name="connsiteX1953" fmla="*/ 342011 w 663074"/>
                <a:gd name="connsiteY1953" fmla="*/ 879347 h 966978"/>
                <a:gd name="connsiteX1954" fmla="*/ 347939 w 663074"/>
                <a:gd name="connsiteY1954" fmla="*/ 880865 h 966978"/>
                <a:gd name="connsiteX1955" fmla="*/ 348352 w 663074"/>
                <a:gd name="connsiteY1955" fmla="*/ 876587 h 966978"/>
                <a:gd name="connsiteX1956" fmla="*/ 346836 w 663074"/>
                <a:gd name="connsiteY1956" fmla="*/ 874793 h 966978"/>
                <a:gd name="connsiteX1957" fmla="*/ 349041 w 663074"/>
                <a:gd name="connsiteY1957" fmla="*/ 872999 h 966978"/>
                <a:gd name="connsiteX1958" fmla="*/ 348076 w 663074"/>
                <a:gd name="connsiteY1958" fmla="*/ 869411 h 966978"/>
                <a:gd name="connsiteX1959" fmla="*/ 346698 w 663074"/>
                <a:gd name="connsiteY1959" fmla="*/ 868169 h 966978"/>
                <a:gd name="connsiteX1960" fmla="*/ 343803 w 663074"/>
                <a:gd name="connsiteY1960" fmla="*/ 869411 h 966978"/>
                <a:gd name="connsiteX1961" fmla="*/ 342011 w 663074"/>
                <a:gd name="connsiteY1961" fmla="*/ 868031 h 966978"/>
                <a:gd name="connsiteX1962" fmla="*/ 339117 w 663074"/>
                <a:gd name="connsiteY1962" fmla="*/ 868031 h 966978"/>
                <a:gd name="connsiteX1963" fmla="*/ 339668 w 663074"/>
                <a:gd name="connsiteY1963" fmla="*/ 863891 h 966978"/>
                <a:gd name="connsiteX1964" fmla="*/ 341598 w 663074"/>
                <a:gd name="connsiteY1964" fmla="*/ 864857 h 966978"/>
                <a:gd name="connsiteX1965" fmla="*/ 344768 w 663074"/>
                <a:gd name="connsiteY1965" fmla="*/ 863891 h 966978"/>
                <a:gd name="connsiteX1966" fmla="*/ 345595 w 663074"/>
                <a:gd name="connsiteY1966" fmla="*/ 862511 h 966978"/>
                <a:gd name="connsiteX1967" fmla="*/ 347939 w 663074"/>
                <a:gd name="connsiteY1967" fmla="*/ 863477 h 966978"/>
                <a:gd name="connsiteX1968" fmla="*/ 350144 w 663074"/>
                <a:gd name="connsiteY1968" fmla="*/ 863063 h 966978"/>
                <a:gd name="connsiteX1969" fmla="*/ 349179 w 663074"/>
                <a:gd name="connsiteY1969" fmla="*/ 861545 h 966978"/>
                <a:gd name="connsiteX1970" fmla="*/ 347663 w 663074"/>
                <a:gd name="connsiteY1970" fmla="*/ 860993 h 966978"/>
                <a:gd name="connsiteX1971" fmla="*/ 349593 w 663074"/>
                <a:gd name="connsiteY1971" fmla="*/ 858785 h 966978"/>
                <a:gd name="connsiteX1972" fmla="*/ 351109 w 663074"/>
                <a:gd name="connsiteY1972" fmla="*/ 861407 h 966978"/>
                <a:gd name="connsiteX1973" fmla="*/ 353039 w 663074"/>
                <a:gd name="connsiteY1973" fmla="*/ 860441 h 966978"/>
                <a:gd name="connsiteX1974" fmla="*/ 350144 w 663074"/>
                <a:gd name="connsiteY1974" fmla="*/ 857267 h 966978"/>
                <a:gd name="connsiteX1975" fmla="*/ 350144 w 663074"/>
                <a:gd name="connsiteY1975" fmla="*/ 852161 h 966978"/>
                <a:gd name="connsiteX1976" fmla="*/ 346422 w 663074"/>
                <a:gd name="connsiteY1976" fmla="*/ 849263 h 966978"/>
                <a:gd name="connsiteX1977" fmla="*/ 345595 w 663074"/>
                <a:gd name="connsiteY1977" fmla="*/ 852161 h 966978"/>
                <a:gd name="connsiteX1978" fmla="*/ 347801 w 663074"/>
                <a:gd name="connsiteY1978" fmla="*/ 854783 h 966978"/>
                <a:gd name="connsiteX1979" fmla="*/ 342838 w 663074"/>
                <a:gd name="connsiteY1979" fmla="*/ 851471 h 966978"/>
                <a:gd name="connsiteX1980" fmla="*/ 342838 w 663074"/>
                <a:gd name="connsiteY1980" fmla="*/ 848711 h 966978"/>
                <a:gd name="connsiteX1981" fmla="*/ 342976 w 663074"/>
                <a:gd name="connsiteY1981" fmla="*/ 845399 h 966978"/>
                <a:gd name="connsiteX1982" fmla="*/ 346698 w 663074"/>
                <a:gd name="connsiteY1982" fmla="*/ 846365 h 966978"/>
                <a:gd name="connsiteX1983" fmla="*/ 349317 w 663074"/>
                <a:gd name="connsiteY1983" fmla="*/ 844985 h 966978"/>
                <a:gd name="connsiteX1984" fmla="*/ 353176 w 663074"/>
                <a:gd name="connsiteY1984" fmla="*/ 846779 h 966978"/>
                <a:gd name="connsiteX1985" fmla="*/ 354141 w 663074"/>
                <a:gd name="connsiteY1985" fmla="*/ 844019 h 966978"/>
                <a:gd name="connsiteX1986" fmla="*/ 355933 w 663074"/>
                <a:gd name="connsiteY1986" fmla="*/ 841121 h 966978"/>
                <a:gd name="connsiteX1987" fmla="*/ 355933 w 663074"/>
                <a:gd name="connsiteY1987" fmla="*/ 837947 h 966978"/>
                <a:gd name="connsiteX1988" fmla="*/ 352763 w 663074"/>
                <a:gd name="connsiteY1988" fmla="*/ 836153 h 966978"/>
                <a:gd name="connsiteX1989" fmla="*/ 354968 w 663074"/>
                <a:gd name="connsiteY1989" fmla="*/ 833531 h 966978"/>
                <a:gd name="connsiteX1990" fmla="*/ 356485 w 663074"/>
                <a:gd name="connsiteY1990" fmla="*/ 834773 h 966978"/>
                <a:gd name="connsiteX1991" fmla="*/ 357725 w 663074"/>
                <a:gd name="connsiteY1991" fmla="*/ 832565 h 966978"/>
                <a:gd name="connsiteX1992" fmla="*/ 360620 w 663074"/>
                <a:gd name="connsiteY1992" fmla="*/ 834359 h 966978"/>
                <a:gd name="connsiteX1993" fmla="*/ 361998 w 663074"/>
                <a:gd name="connsiteY1993" fmla="*/ 832427 h 966978"/>
                <a:gd name="connsiteX1994" fmla="*/ 361998 w 663074"/>
                <a:gd name="connsiteY1994" fmla="*/ 829115 h 966978"/>
                <a:gd name="connsiteX1995" fmla="*/ 362412 w 663074"/>
                <a:gd name="connsiteY1995" fmla="*/ 826769 h 966978"/>
                <a:gd name="connsiteX1996" fmla="*/ 363928 w 663074"/>
                <a:gd name="connsiteY1996" fmla="*/ 831047 h 966978"/>
                <a:gd name="connsiteX1997" fmla="*/ 364479 w 663074"/>
                <a:gd name="connsiteY1997" fmla="*/ 833393 h 966978"/>
                <a:gd name="connsiteX1998" fmla="*/ 366271 w 663074"/>
                <a:gd name="connsiteY1998" fmla="*/ 832013 h 966978"/>
                <a:gd name="connsiteX1999" fmla="*/ 367788 w 663074"/>
                <a:gd name="connsiteY1999" fmla="*/ 832979 h 966978"/>
                <a:gd name="connsiteX2000" fmla="*/ 368339 w 663074"/>
                <a:gd name="connsiteY2000" fmla="*/ 830771 h 966978"/>
                <a:gd name="connsiteX2001" fmla="*/ 369717 w 663074"/>
                <a:gd name="connsiteY2001" fmla="*/ 831737 h 966978"/>
                <a:gd name="connsiteX2002" fmla="*/ 369717 w 663074"/>
                <a:gd name="connsiteY2002" fmla="*/ 833255 h 966978"/>
                <a:gd name="connsiteX2003" fmla="*/ 371509 w 663074"/>
                <a:gd name="connsiteY2003" fmla="*/ 832013 h 966978"/>
                <a:gd name="connsiteX2004" fmla="*/ 373715 w 663074"/>
                <a:gd name="connsiteY2004" fmla="*/ 831185 h 966978"/>
                <a:gd name="connsiteX2005" fmla="*/ 373715 w 663074"/>
                <a:gd name="connsiteY2005" fmla="*/ 828977 h 966978"/>
                <a:gd name="connsiteX2006" fmla="*/ 374542 w 663074"/>
                <a:gd name="connsiteY2006" fmla="*/ 826355 h 966978"/>
                <a:gd name="connsiteX2007" fmla="*/ 372336 w 663074"/>
                <a:gd name="connsiteY2007" fmla="*/ 826355 h 966978"/>
                <a:gd name="connsiteX2008" fmla="*/ 371509 w 663074"/>
                <a:gd name="connsiteY2008" fmla="*/ 824423 h 966978"/>
                <a:gd name="connsiteX2009" fmla="*/ 371509 w 663074"/>
                <a:gd name="connsiteY2009" fmla="*/ 821524 h 966978"/>
                <a:gd name="connsiteX2010" fmla="*/ 373026 w 663074"/>
                <a:gd name="connsiteY2010" fmla="*/ 823457 h 966978"/>
                <a:gd name="connsiteX2011" fmla="*/ 374818 w 663074"/>
                <a:gd name="connsiteY2011" fmla="*/ 824975 h 966978"/>
                <a:gd name="connsiteX2012" fmla="*/ 376058 w 663074"/>
                <a:gd name="connsiteY2012" fmla="*/ 823732 h 966978"/>
                <a:gd name="connsiteX2013" fmla="*/ 376058 w 663074"/>
                <a:gd name="connsiteY2013" fmla="*/ 820420 h 966978"/>
                <a:gd name="connsiteX2014" fmla="*/ 377574 w 663074"/>
                <a:gd name="connsiteY2014" fmla="*/ 816556 h 966978"/>
                <a:gd name="connsiteX2015" fmla="*/ 375369 w 663074"/>
                <a:gd name="connsiteY2015" fmla="*/ 815728 h 966978"/>
                <a:gd name="connsiteX2016" fmla="*/ 379642 w 663074"/>
                <a:gd name="connsiteY2016" fmla="*/ 815314 h 966978"/>
                <a:gd name="connsiteX2017" fmla="*/ 375093 w 663074"/>
                <a:gd name="connsiteY2017" fmla="*/ 812692 h 966978"/>
                <a:gd name="connsiteX2018" fmla="*/ 374680 w 663074"/>
                <a:gd name="connsiteY2018" fmla="*/ 811174 h 966978"/>
                <a:gd name="connsiteX2019" fmla="*/ 377437 w 663074"/>
                <a:gd name="connsiteY2019" fmla="*/ 811726 h 966978"/>
                <a:gd name="connsiteX2020" fmla="*/ 380331 w 663074"/>
                <a:gd name="connsiteY2020" fmla="*/ 813520 h 966978"/>
                <a:gd name="connsiteX2021" fmla="*/ 384191 w 663074"/>
                <a:gd name="connsiteY2021" fmla="*/ 813520 h 966978"/>
                <a:gd name="connsiteX2022" fmla="*/ 381985 w 663074"/>
                <a:gd name="connsiteY2022" fmla="*/ 815314 h 966978"/>
                <a:gd name="connsiteX2023" fmla="*/ 379780 w 663074"/>
                <a:gd name="connsiteY2023" fmla="*/ 818626 h 966978"/>
                <a:gd name="connsiteX2024" fmla="*/ 377437 w 663074"/>
                <a:gd name="connsiteY2024" fmla="*/ 820972 h 966978"/>
                <a:gd name="connsiteX2025" fmla="*/ 377437 w 663074"/>
                <a:gd name="connsiteY2025" fmla="*/ 822905 h 966978"/>
                <a:gd name="connsiteX2026" fmla="*/ 377574 w 663074"/>
                <a:gd name="connsiteY2026" fmla="*/ 824147 h 966978"/>
                <a:gd name="connsiteX2027" fmla="*/ 376747 w 663074"/>
                <a:gd name="connsiteY2027" fmla="*/ 832565 h 966978"/>
                <a:gd name="connsiteX2028" fmla="*/ 379504 w 663074"/>
                <a:gd name="connsiteY2028" fmla="*/ 832013 h 966978"/>
                <a:gd name="connsiteX2029" fmla="*/ 382675 w 663074"/>
                <a:gd name="connsiteY2029" fmla="*/ 828839 h 966978"/>
                <a:gd name="connsiteX2030" fmla="*/ 385431 w 663074"/>
                <a:gd name="connsiteY2030" fmla="*/ 825113 h 966978"/>
                <a:gd name="connsiteX2031" fmla="*/ 385569 w 663074"/>
                <a:gd name="connsiteY2031" fmla="*/ 822215 h 966978"/>
                <a:gd name="connsiteX2032" fmla="*/ 387499 w 663074"/>
                <a:gd name="connsiteY2032" fmla="*/ 824837 h 966978"/>
                <a:gd name="connsiteX2033" fmla="*/ 389291 w 663074"/>
                <a:gd name="connsiteY2033" fmla="*/ 824008 h 966978"/>
                <a:gd name="connsiteX2034" fmla="*/ 389291 w 663074"/>
                <a:gd name="connsiteY2034" fmla="*/ 826631 h 966978"/>
                <a:gd name="connsiteX2035" fmla="*/ 390531 w 663074"/>
                <a:gd name="connsiteY2035" fmla="*/ 825803 h 966978"/>
                <a:gd name="connsiteX2036" fmla="*/ 391496 w 663074"/>
                <a:gd name="connsiteY2036" fmla="*/ 823181 h 966978"/>
                <a:gd name="connsiteX2037" fmla="*/ 391083 w 663074"/>
                <a:gd name="connsiteY2037" fmla="*/ 819868 h 966978"/>
                <a:gd name="connsiteX2038" fmla="*/ 392875 w 663074"/>
                <a:gd name="connsiteY2038" fmla="*/ 818902 h 966978"/>
                <a:gd name="connsiteX2039" fmla="*/ 392875 w 663074"/>
                <a:gd name="connsiteY2039" fmla="*/ 823457 h 966978"/>
                <a:gd name="connsiteX2040" fmla="*/ 397148 w 663074"/>
                <a:gd name="connsiteY2040" fmla="*/ 821939 h 966978"/>
                <a:gd name="connsiteX2041" fmla="*/ 398113 w 663074"/>
                <a:gd name="connsiteY2041" fmla="*/ 818212 h 966978"/>
                <a:gd name="connsiteX2042" fmla="*/ 402386 w 663074"/>
                <a:gd name="connsiteY2042" fmla="*/ 817798 h 966978"/>
                <a:gd name="connsiteX2043" fmla="*/ 402386 w 663074"/>
                <a:gd name="connsiteY2043" fmla="*/ 815590 h 966978"/>
                <a:gd name="connsiteX2044" fmla="*/ 399767 w 663074"/>
                <a:gd name="connsiteY2044" fmla="*/ 814624 h 966978"/>
                <a:gd name="connsiteX2045" fmla="*/ 399767 w 663074"/>
                <a:gd name="connsiteY2045" fmla="*/ 813244 h 966978"/>
                <a:gd name="connsiteX2046" fmla="*/ 399767 w 663074"/>
                <a:gd name="connsiteY2046" fmla="*/ 809380 h 966978"/>
                <a:gd name="connsiteX2047" fmla="*/ 401972 w 663074"/>
                <a:gd name="connsiteY2047" fmla="*/ 813934 h 966978"/>
                <a:gd name="connsiteX2048" fmla="*/ 403489 w 663074"/>
                <a:gd name="connsiteY2048" fmla="*/ 814762 h 966978"/>
                <a:gd name="connsiteX2049" fmla="*/ 405694 w 663074"/>
                <a:gd name="connsiteY2049" fmla="*/ 815314 h 966978"/>
                <a:gd name="connsiteX2050" fmla="*/ 405694 w 663074"/>
                <a:gd name="connsiteY2050" fmla="*/ 812002 h 966978"/>
                <a:gd name="connsiteX2051" fmla="*/ 406659 w 663074"/>
                <a:gd name="connsiteY2051" fmla="*/ 813520 h 966978"/>
                <a:gd name="connsiteX2052" fmla="*/ 409002 w 663074"/>
                <a:gd name="connsiteY2052" fmla="*/ 813934 h 966978"/>
                <a:gd name="connsiteX2053" fmla="*/ 409967 w 663074"/>
                <a:gd name="connsiteY2053" fmla="*/ 812416 h 966978"/>
                <a:gd name="connsiteX2054" fmla="*/ 411897 w 663074"/>
                <a:gd name="connsiteY2054" fmla="*/ 809794 h 966978"/>
                <a:gd name="connsiteX2055" fmla="*/ 413689 w 663074"/>
                <a:gd name="connsiteY2055" fmla="*/ 807034 h 966978"/>
                <a:gd name="connsiteX2056" fmla="*/ 412862 w 663074"/>
                <a:gd name="connsiteY2056" fmla="*/ 804412 h 966978"/>
                <a:gd name="connsiteX2057" fmla="*/ 414102 w 663074"/>
                <a:gd name="connsiteY2057" fmla="*/ 802480 h 966978"/>
                <a:gd name="connsiteX2058" fmla="*/ 415481 w 663074"/>
                <a:gd name="connsiteY2058" fmla="*/ 806206 h 966978"/>
                <a:gd name="connsiteX2059" fmla="*/ 417411 w 663074"/>
                <a:gd name="connsiteY2059" fmla="*/ 803998 h 966978"/>
                <a:gd name="connsiteX2060" fmla="*/ 417411 w 663074"/>
                <a:gd name="connsiteY2060" fmla="*/ 801100 h 966978"/>
                <a:gd name="connsiteX2061" fmla="*/ 419340 w 663074"/>
                <a:gd name="connsiteY2061" fmla="*/ 799582 h 966978"/>
                <a:gd name="connsiteX2062" fmla="*/ 418789 w 663074"/>
                <a:gd name="connsiteY2062" fmla="*/ 794890 h 966978"/>
                <a:gd name="connsiteX2063" fmla="*/ 423062 w 663074"/>
                <a:gd name="connsiteY2063" fmla="*/ 792544 h 966978"/>
                <a:gd name="connsiteX2064" fmla="*/ 423613 w 663074"/>
                <a:gd name="connsiteY2064" fmla="*/ 789232 h 966978"/>
                <a:gd name="connsiteX2065" fmla="*/ 424440 w 663074"/>
                <a:gd name="connsiteY2065" fmla="*/ 786886 h 966978"/>
                <a:gd name="connsiteX2066" fmla="*/ 424027 w 663074"/>
                <a:gd name="connsiteY2066" fmla="*/ 785092 h 966978"/>
                <a:gd name="connsiteX2067" fmla="*/ 425957 w 663074"/>
                <a:gd name="connsiteY2067" fmla="*/ 785092 h 966978"/>
                <a:gd name="connsiteX2068" fmla="*/ 426095 w 663074"/>
                <a:gd name="connsiteY2068" fmla="*/ 779986 h 966978"/>
                <a:gd name="connsiteX2069" fmla="*/ 428851 w 663074"/>
                <a:gd name="connsiteY2069" fmla="*/ 777640 h 966978"/>
                <a:gd name="connsiteX2070" fmla="*/ 428851 w 663074"/>
                <a:gd name="connsiteY2070" fmla="*/ 775846 h 966978"/>
                <a:gd name="connsiteX2071" fmla="*/ 432435 w 663074"/>
                <a:gd name="connsiteY2071" fmla="*/ 773224 h 966978"/>
                <a:gd name="connsiteX2072" fmla="*/ 436157 w 663074"/>
                <a:gd name="connsiteY2072" fmla="*/ 769912 h 966978"/>
                <a:gd name="connsiteX2073" fmla="*/ 437122 w 663074"/>
                <a:gd name="connsiteY2073" fmla="*/ 771430 h 966978"/>
                <a:gd name="connsiteX2074" fmla="*/ 438914 w 663074"/>
                <a:gd name="connsiteY2074" fmla="*/ 767704 h 966978"/>
                <a:gd name="connsiteX2075" fmla="*/ 438914 w 663074"/>
                <a:gd name="connsiteY2075" fmla="*/ 762736 h 966978"/>
                <a:gd name="connsiteX2076" fmla="*/ 436295 w 663074"/>
                <a:gd name="connsiteY2076" fmla="*/ 761356 h 966978"/>
                <a:gd name="connsiteX2077" fmla="*/ 435054 w 663074"/>
                <a:gd name="connsiteY2077" fmla="*/ 760804 h 966978"/>
                <a:gd name="connsiteX2078" fmla="*/ 437811 w 663074"/>
                <a:gd name="connsiteY2078" fmla="*/ 760804 h 966978"/>
                <a:gd name="connsiteX2079" fmla="*/ 437260 w 663074"/>
                <a:gd name="connsiteY2079" fmla="*/ 756940 h 966978"/>
                <a:gd name="connsiteX2080" fmla="*/ 434089 w 663074"/>
                <a:gd name="connsiteY2080" fmla="*/ 755422 h 966978"/>
                <a:gd name="connsiteX2081" fmla="*/ 434089 w 663074"/>
                <a:gd name="connsiteY2081" fmla="*/ 753214 h 966978"/>
                <a:gd name="connsiteX2082" fmla="*/ 435054 w 663074"/>
                <a:gd name="connsiteY2082" fmla="*/ 749902 h 966978"/>
                <a:gd name="connsiteX2083" fmla="*/ 436984 w 663074"/>
                <a:gd name="connsiteY2083" fmla="*/ 754594 h 966978"/>
                <a:gd name="connsiteX2084" fmla="*/ 439327 w 663074"/>
                <a:gd name="connsiteY2084" fmla="*/ 758458 h 966978"/>
                <a:gd name="connsiteX2085" fmla="*/ 443187 w 663074"/>
                <a:gd name="connsiteY2085" fmla="*/ 759976 h 966978"/>
                <a:gd name="connsiteX2086" fmla="*/ 440844 w 663074"/>
                <a:gd name="connsiteY2086" fmla="*/ 760804 h 966978"/>
                <a:gd name="connsiteX2087" fmla="*/ 441809 w 663074"/>
                <a:gd name="connsiteY2087" fmla="*/ 763426 h 966978"/>
                <a:gd name="connsiteX2088" fmla="*/ 444703 w 663074"/>
                <a:gd name="connsiteY2088" fmla="*/ 764944 h 966978"/>
                <a:gd name="connsiteX2089" fmla="*/ 445530 w 663074"/>
                <a:gd name="connsiteY2089" fmla="*/ 762046 h 966978"/>
                <a:gd name="connsiteX2090" fmla="*/ 446771 w 663074"/>
                <a:gd name="connsiteY2090" fmla="*/ 763012 h 966978"/>
                <a:gd name="connsiteX2091" fmla="*/ 446771 w 663074"/>
                <a:gd name="connsiteY2091" fmla="*/ 764944 h 966978"/>
                <a:gd name="connsiteX2092" fmla="*/ 451320 w 663074"/>
                <a:gd name="connsiteY2092" fmla="*/ 765082 h 966978"/>
                <a:gd name="connsiteX2093" fmla="*/ 449803 w 663074"/>
                <a:gd name="connsiteY2093" fmla="*/ 763564 h 966978"/>
                <a:gd name="connsiteX2094" fmla="*/ 449390 w 663074"/>
                <a:gd name="connsiteY2094" fmla="*/ 761356 h 966978"/>
                <a:gd name="connsiteX2095" fmla="*/ 452698 w 663074"/>
                <a:gd name="connsiteY2095" fmla="*/ 764668 h 966978"/>
                <a:gd name="connsiteX2096" fmla="*/ 456282 w 663074"/>
                <a:gd name="connsiteY2096" fmla="*/ 764254 h 966978"/>
                <a:gd name="connsiteX2097" fmla="*/ 455868 w 663074"/>
                <a:gd name="connsiteY2097" fmla="*/ 761908 h 966978"/>
                <a:gd name="connsiteX2098" fmla="*/ 452285 w 663074"/>
                <a:gd name="connsiteY2098" fmla="*/ 760390 h 966978"/>
                <a:gd name="connsiteX2099" fmla="*/ 453801 w 663074"/>
                <a:gd name="connsiteY2099" fmla="*/ 758458 h 966978"/>
                <a:gd name="connsiteX2100" fmla="*/ 456695 w 663074"/>
                <a:gd name="connsiteY2100" fmla="*/ 761218 h 966978"/>
                <a:gd name="connsiteX2101" fmla="*/ 458212 w 663074"/>
                <a:gd name="connsiteY2101" fmla="*/ 763840 h 966978"/>
                <a:gd name="connsiteX2102" fmla="*/ 460417 w 663074"/>
                <a:gd name="connsiteY2102" fmla="*/ 763288 h 966978"/>
                <a:gd name="connsiteX2103" fmla="*/ 460417 w 663074"/>
                <a:gd name="connsiteY2103" fmla="*/ 760528 h 966978"/>
                <a:gd name="connsiteX2104" fmla="*/ 458212 w 663074"/>
                <a:gd name="connsiteY2104" fmla="*/ 760114 h 966978"/>
                <a:gd name="connsiteX2105" fmla="*/ 458212 w 663074"/>
                <a:gd name="connsiteY2105" fmla="*/ 759148 h 966978"/>
                <a:gd name="connsiteX2106" fmla="*/ 460141 w 663074"/>
                <a:gd name="connsiteY2106" fmla="*/ 758596 h 966978"/>
                <a:gd name="connsiteX2107" fmla="*/ 460968 w 663074"/>
                <a:gd name="connsiteY2107" fmla="*/ 755422 h 966978"/>
                <a:gd name="connsiteX2108" fmla="*/ 462898 w 663074"/>
                <a:gd name="connsiteY2108" fmla="*/ 755836 h 966978"/>
                <a:gd name="connsiteX2109" fmla="*/ 463312 w 663074"/>
                <a:gd name="connsiteY2109" fmla="*/ 758596 h 966978"/>
                <a:gd name="connsiteX2110" fmla="*/ 465517 w 663074"/>
                <a:gd name="connsiteY2110" fmla="*/ 760528 h 966978"/>
                <a:gd name="connsiteX2111" fmla="*/ 467447 w 663074"/>
                <a:gd name="connsiteY2111" fmla="*/ 758596 h 966978"/>
                <a:gd name="connsiteX2112" fmla="*/ 469790 w 663074"/>
                <a:gd name="connsiteY2112" fmla="*/ 756388 h 966978"/>
                <a:gd name="connsiteX2113" fmla="*/ 471996 w 663074"/>
                <a:gd name="connsiteY2113" fmla="*/ 757216 h 966978"/>
                <a:gd name="connsiteX2114" fmla="*/ 475304 w 663074"/>
                <a:gd name="connsiteY2114" fmla="*/ 755422 h 966978"/>
                <a:gd name="connsiteX2115" fmla="*/ 478061 w 663074"/>
                <a:gd name="connsiteY2115" fmla="*/ 753904 h 966978"/>
                <a:gd name="connsiteX2116" fmla="*/ 479853 w 663074"/>
                <a:gd name="connsiteY2116" fmla="*/ 752110 h 966978"/>
                <a:gd name="connsiteX2117" fmla="*/ 480266 w 663074"/>
                <a:gd name="connsiteY2117" fmla="*/ 754318 h 966978"/>
                <a:gd name="connsiteX2118" fmla="*/ 482196 w 663074"/>
                <a:gd name="connsiteY2118" fmla="*/ 753766 h 966978"/>
                <a:gd name="connsiteX2119" fmla="*/ 482747 w 663074"/>
                <a:gd name="connsiteY2119" fmla="*/ 750592 h 966978"/>
                <a:gd name="connsiteX2120" fmla="*/ 483299 w 663074"/>
                <a:gd name="connsiteY2120" fmla="*/ 752524 h 966978"/>
                <a:gd name="connsiteX2121" fmla="*/ 486883 w 663074"/>
                <a:gd name="connsiteY2121" fmla="*/ 752938 h 966978"/>
                <a:gd name="connsiteX2122" fmla="*/ 486331 w 663074"/>
                <a:gd name="connsiteY2122" fmla="*/ 750316 h 966978"/>
                <a:gd name="connsiteX2123" fmla="*/ 489226 w 663074"/>
                <a:gd name="connsiteY2123" fmla="*/ 751282 h 966978"/>
                <a:gd name="connsiteX2124" fmla="*/ 490191 w 663074"/>
                <a:gd name="connsiteY2124" fmla="*/ 749902 h 966978"/>
                <a:gd name="connsiteX2125" fmla="*/ 493086 w 663074"/>
                <a:gd name="connsiteY2125" fmla="*/ 749074 h 966978"/>
                <a:gd name="connsiteX2126" fmla="*/ 495291 w 663074"/>
                <a:gd name="connsiteY2126" fmla="*/ 747142 h 966978"/>
                <a:gd name="connsiteX2127" fmla="*/ 496807 w 663074"/>
                <a:gd name="connsiteY2127" fmla="*/ 747694 h 966978"/>
                <a:gd name="connsiteX2128" fmla="*/ 500391 w 663074"/>
                <a:gd name="connsiteY2128" fmla="*/ 747280 h 966978"/>
                <a:gd name="connsiteX2129" fmla="*/ 500391 w 663074"/>
                <a:gd name="connsiteY2129" fmla="*/ 744933 h 966978"/>
                <a:gd name="connsiteX2130" fmla="*/ 503010 w 663074"/>
                <a:gd name="connsiteY2130" fmla="*/ 744381 h 966978"/>
                <a:gd name="connsiteX2131" fmla="*/ 505216 w 663074"/>
                <a:gd name="connsiteY2131" fmla="*/ 741483 h 966978"/>
                <a:gd name="connsiteX2132" fmla="*/ 507145 w 663074"/>
                <a:gd name="connsiteY2132" fmla="*/ 741897 h 966978"/>
                <a:gd name="connsiteX2133" fmla="*/ 507145 w 663074"/>
                <a:gd name="connsiteY2133" fmla="*/ 739551 h 966978"/>
                <a:gd name="connsiteX2134" fmla="*/ 508937 w 663074"/>
                <a:gd name="connsiteY2134" fmla="*/ 738585 h 966978"/>
                <a:gd name="connsiteX2135" fmla="*/ 507421 w 663074"/>
                <a:gd name="connsiteY2135" fmla="*/ 737757 h 966978"/>
                <a:gd name="connsiteX2136" fmla="*/ 509764 w 663074"/>
                <a:gd name="connsiteY2136" fmla="*/ 736239 h 966978"/>
                <a:gd name="connsiteX2137" fmla="*/ 512521 w 663074"/>
                <a:gd name="connsiteY2137" fmla="*/ 735825 h 966978"/>
                <a:gd name="connsiteX2138" fmla="*/ 511694 w 663074"/>
                <a:gd name="connsiteY2138" fmla="*/ 733617 h 966978"/>
                <a:gd name="connsiteX2139" fmla="*/ 513073 w 663074"/>
                <a:gd name="connsiteY2139" fmla="*/ 734031 h 966978"/>
                <a:gd name="connsiteX2140" fmla="*/ 515002 w 663074"/>
                <a:gd name="connsiteY2140" fmla="*/ 732237 h 966978"/>
                <a:gd name="connsiteX2141" fmla="*/ 512246 w 663074"/>
                <a:gd name="connsiteY2141" fmla="*/ 730719 h 966978"/>
                <a:gd name="connsiteX2142" fmla="*/ 511694 w 663074"/>
                <a:gd name="connsiteY2142" fmla="*/ 729753 h 966978"/>
                <a:gd name="connsiteX2143" fmla="*/ 513210 w 663074"/>
                <a:gd name="connsiteY2143" fmla="*/ 728787 h 966978"/>
                <a:gd name="connsiteX2144" fmla="*/ 516105 w 663074"/>
                <a:gd name="connsiteY2144" fmla="*/ 731133 h 966978"/>
                <a:gd name="connsiteX2145" fmla="*/ 517897 w 663074"/>
                <a:gd name="connsiteY2145" fmla="*/ 729201 h 966978"/>
                <a:gd name="connsiteX2146" fmla="*/ 518311 w 663074"/>
                <a:gd name="connsiteY2146" fmla="*/ 725889 h 966978"/>
                <a:gd name="connsiteX2147" fmla="*/ 519689 w 663074"/>
                <a:gd name="connsiteY2147" fmla="*/ 727269 h 966978"/>
                <a:gd name="connsiteX2148" fmla="*/ 522584 w 663074"/>
                <a:gd name="connsiteY2148" fmla="*/ 725475 h 966978"/>
                <a:gd name="connsiteX2149" fmla="*/ 524100 w 663074"/>
                <a:gd name="connsiteY2149" fmla="*/ 722163 h 9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Lst>
              <a:rect l="l" t="t" r="r" b="b"/>
              <a:pathLst>
                <a:path w="663074" h="966978">
                  <a:moveTo>
                    <a:pt x="526719" y="722715"/>
                  </a:moveTo>
                  <a:lnTo>
                    <a:pt x="525478" y="720783"/>
                  </a:lnTo>
                  <a:lnTo>
                    <a:pt x="527684" y="720783"/>
                  </a:lnTo>
                  <a:lnTo>
                    <a:pt x="529476" y="723405"/>
                  </a:lnTo>
                  <a:lnTo>
                    <a:pt x="531681" y="721887"/>
                  </a:lnTo>
                  <a:lnTo>
                    <a:pt x="531681" y="719541"/>
                  </a:lnTo>
                  <a:cubicBezTo>
                    <a:pt x="531681" y="719541"/>
                    <a:pt x="530441" y="716367"/>
                    <a:pt x="530441" y="716367"/>
                  </a:cubicBezTo>
                  <a:lnTo>
                    <a:pt x="533060" y="717885"/>
                  </a:lnTo>
                  <a:lnTo>
                    <a:pt x="536368" y="717885"/>
                  </a:lnTo>
                  <a:lnTo>
                    <a:pt x="536368" y="715539"/>
                  </a:lnTo>
                  <a:cubicBezTo>
                    <a:pt x="536368" y="715539"/>
                    <a:pt x="534576" y="714573"/>
                    <a:pt x="534576" y="714573"/>
                  </a:cubicBezTo>
                  <a:lnTo>
                    <a:pt x="536368" y="712779"/>
                  </a:lnTo>
                  <a:lnTo>
                    <a:pt x="537884" y="715401"/>
                  </a:lnTo>
                  <a:lnTo>
                    <a:pt x="539262" y="713055"/>
                  </a:lnTo>
                  <a:lnTo>
                    <a:pt x="537471" y="711537"/>
                  </a:lnTo>
                  <a:lnTo>
                    <a:pt x="538987" y="710571"/>
                  </a:lnTo>
                  <a:lnTo>
                    <a:pt x="539814" y="712089"/>
                  </a:lnTo>
                  <a:lnTo>
                    <a:pt x="541606" y="710847"/>
                  </a:lnTo>
                  <a:lnTo>
                    <a:pt x="542984" y="709053"/>
                  </a:lnTo>
                  <a:lnTo>
                    <a:pt x="544500" y="707673"/>
                  </a:lnTo>
                  <a:lnTo>
                    <a:pt x="546844" y="707121"/>
                  </a:lnTo>
                  <a:lnTo>
                    <a:pt x="547671" y="705327"/>
                  </a:lnTo>
                  <a:lnTo>
                    <a:pt x="547257" y="702429"/>
                  </a:lnTo>
                  <a:cubicBezTo>
                    <a:pt x="547257" y="702429"/>
                    <a:pt x="545741" y="704361"/>
                    <a:pt x="542157" y="704223"/>
                  </a:cubicBezTo>
                  <a:cubicBezTo>
                    <a:pt x="538573" y="704085"/>
                    <a:pt x="528373" y="704085"/>
                    <a:pt x="528373" y="704085"/>
                  </a:cubicBezTo>
                  <a:cubicBezTo>
                    <a:pt x="528373" y="704085"/>
                    <a:pt x="524651" y="700497"/>
                    <a:pt x="522859" y="700497"/>
                  </a:cubicBezTo>
                  <a:cubicBezTo>
                    <a:pt x="522859" y="700497"/>
                    <a:pt x="518586" y="696909"/>
                    <a:pt x="518173" y="699531"/>
                  </a:cubicBezTo>
                  <a:lnTo>
                    <a:pt x="516932" y="696771"/>
                  </a:lnTo>
                  <a:lnTo>
                    <a:pt x="515554" y="698013"/>
                  </a:lnTo>
                  <a:lnTo>
                    <a:pt x="514175" y="699807"/>
                  </a:lnTo>
                  <a:lnTo>
                    <a:pt x="512797" y="698565"/>
                  </a:lnTo>
                  <a:lnTo>
                    <a:pt x="514313" y="694839"/>
                  </a:lnTo>
                  <a:lnTo>
                    <a:pt x="511143" y="695805"/>
                  </a:lnTo>
                  <a:lnTo>
                    <a:pt x="502872" y="700773"/>
                  </a:lnTo>
                  <a:lnTo>
                    <a:pt x="499702" y="700773"/>
                  </a:lnTo>
                  <a:cubicBezTo>
                    <a:pt x="499702" y="700773"/>
                    <a:pt x="496532" y="700221"/>
                    <a:pt x="496532" y="700221"/>
                  </a:cubicBezTo>
                  <a:lnTo>
                    <a:pt x="492948" y="703119"/>
                  </a:lnTo>
                  <a:lnTo>
                    <a:pt x="491156" y="708777"/>
                  </a:lnTo>
                  <a:lnTo>
                    <a:pt x="489226" y="708777"/>
                  </a:lnTo>
                  <a:cubicBezTo>
                    <a:pt x="489226" y="708777"/>
                    <a:pt x="489088" y="706431"/>
                    <a:pt x="489088" y="706431"/>
                  </a:cubicBezTo>
                  <a:lnTo>
                    <a:pt x="485504" y="707397"/>
                  </a:lnTo>
                  <a:lnTo>
                    <a:pt x="482610" y="705879"/>
                  </a:lnTo>
                  <a:lnTo>
                    <a:pt x="478750" y="705465"/>
                  </a:lnTo>
                  <a:lnTo>
                    <a:pt x="482058" y="703671"/>
                  </a:lnTo>
                  <a:lnTo>
                    <a:pt x="486193" y="704223"/>
                  </a:lnTo>
                  <a:lnTo>
                    <a:pt x="489502" y="701049"/>
                  </a:lnTo>
                  <a:lnTo>
                    <a:pt x="493775" y="699117"/>
                  </a:lnTo>
                  <a:lnTo>
                    <a:pt x="498461" y="697875"/>
                  </a:lnTo>
                  <a:lnTo>
                    <a:pt x="501632" y="695667"/>
                  </a:lnTo>
                  <a:lnTo>
                    <a:pt x="499840" y="692907"/>
                  </a:lnTo>
                  <a:lnTo>
                    <a:pt x="495980" y="692907"/>
                  </a:lnTo>
                  <a:lnTo>
                    <a:pt x="491845" y="694149"/>
                  </a:lnTo>
                  <a:lnTo>
                    <a:pt x="486745" y="694701"/>
                  </a:lnTo>
                  <a:lnTo>
                    <a:pt x="482610" y="695667"/>
                  </a:lnTo>
                  <a:lnTo>
                    <a:pt x="480404" y="695667"/>
                  </a:lnTo>
                  <a:lnTo>
                    <a:pt x="480404" y="692355"/>
                  </a:lnTo>
                  <a:lnTo>
                    <a:pt x="473788" y="693321"/>
                  </a:lnTo>
                  <a:lnTo>
                    <a:pt x="472547" y="694839"/>
                  </a:lnTo>
                  <a:lnTo>
                    <a:pt x="470617" y="694839"/>
                  </a:lnTo>
                  <a:cubicBezTo>
                    <a:pt x="470617" y="694839"/>
                    <a:pt x="471031" y="693045"/>
                    <a:pt x="471031" y="693045"/>
                  </a:cubicBezTo>
                  <a:lnTo>
                    <a:pt x="472823" y="692079"/>
                  </a:lnTo>
                  <a:lnTo>
                    <a:pt x="477785" y="690837"/>
                  </a:lnTo>
                  <a:lnTo>
                    <a:pt x="480680" y="689871"/>
                  </a:lnTo>
                  <a:lnTo>
                    <a:pt x="481645" y="688353"/>
                  </a:lnTo>
                  <a:lnTo>
                    <a:pt x="484264" y="686973"/>
                  </a:lnTo>
                  <a:lnTo>
                    <a:pt x="484264" y="684627"/>
                  </a:lnTo>
                  <a:cubicBezTo>
                    <a:pt x="484264" y="684627"/>
                    <a:pt x="485091" y="679935"/>
                    <a:pt x="485091" y="679935"/>
                  </a:cubicBezTo>
                  <a:lnTo>
                    <a:pt x="483299" y="678003"/>
                  </a:lnTo>
                  <a:lnTo>
                    <a:pt x="480128" y="677451"/>
                  </a:lnTo>
                  <a:lnTo>
                    <a:pt x="480128" y="676485"/>
                  </a:lnTo>
                  <a:lnTo>
                    <a:pt x="482747" y="676485"/>
                  </a:lnTo>
                  <a:cubicBezTo>
                    <a:pt x="482747" y="676485"/>
                    <a:pt x="484677" y="675657"/>
                    <a:pt x="484677" y="675657"/>
                  </a:cubicBezTo>
                  <a:lnTo>
                    <a:pt x="486056" y="677175"/>
                  </a:lnTo>
                  <a:lnTo>
                    <a:pt x="487985" y="677175"/>
                  </a:lnTo>
                  <a:cubicBezTo>
                    <a:pt x="487985" y="677175"/>
                    <a:pt x="486607" y="673035"/>
                    <a:pt x="486607" y="673035"/>
                  </a:cubicBezTo>
                  <a:lnTo>
                    <a:pt x="484815" y="671241"/>
                  </a:lnTo>
                  <a:lnTo>
                    <a:pt x="486607" y="671241"/>
                  </a:lnTo>
                  <a:cubicBezTo>
                    <a:pt x="486607" y="671241"/>
                    <a:pt x="488813" y="674139"/>
                    <a:pt x="488813" y="674139"/>
                  </a:cubicBezTo>
                  <a:lnTo>
                    <a:pt x="490191" y="677037"/>
                  </a:lnTo>
                  <a:lnTo>
                    <a:pt x="498875" y="676485"/>
                  </a:lnTo>
                  <a:lnTo>
                    <a:pt x="504389" y="673725"/>
                  </a:lnTo>
                  <a:lnTo>
                    <a:pt x="508662" y="671103"/>
                  </a:lnTo>
                  <a:lnTo>
                    <a:pt x="509902" y="668895"/>
                  </a:lnTo>
                  <a:lnTo>
                    <a:pt x="508662" y="666963"/>
                  </a:lnTo>
                  <a:lnTo>
                    <a:pt x="511832" y="668343"/>
                  </a:lnTo>
                  <a:lnTo>
                    <a:pt x="511832" y="665582"/>
                  </a:lnTo>
                  <a:lnTo>
                    <a:pt x="510454" y="662684"/>
                  </a:lnTo>
                  <a:lnTo>
                    <a:pt x="508662" y="660062"/>
                  </a:lnTo>
                  <a:lnTo>
                    <a:pt x="504113" y="658682"/>
                  </a:lnTo>
                  <a:lnTo>
                    <a:pt x="500529" y="659096"/>
                  </a:lnTo>
                  <a:lnTo>
                    <a:pt x="497221" y="659096"/>
                  </a:lnTo>
                  <a:cubicBezTo>
                    <a:pt x="497221" y="659096"/>
                    <a:pt x="495429" y="657578"/>
                    <a:pt x="495429" y="657578"/>
                  </a:cubicBezTo>
                  <a:lnTo>
                    <a:pt x="492672" y="658820"/>
                  </a:lnTo>
                  <a:lnTo>
                    <a:pt x="494050" y="656474"/>
                  </a:lnTo>
                  <a:lnTo>
                    <a:pt x="491294" y="654956"/>
                  </a:lnTo>
                  <a:lnTo>
                    <a:pt x="487158" y="656198"/>
                  </a:lnTo>
                  <a:lnTo>
                    <a:pt x="483850" y="657440"/>
                  </a:lnTo>
                  <a:lnTo>
                    <a:pt x="478612" y="657026"/>
                  </a:lnTo>
                  <a:lnTo>
                    <a:pt x="479439" y="655784"/>
                  </a:lnTo>
                  <a:lnTo>
                    <a:pt x="484953" y="655784"/>
                  </a:lnTo>
                  <a:lnTo>
                    <a:pt x="487296" y="653990"/>
                  </a:lnTo>
                  <a:lnTo>
                    <a:pt x="490604" y="653990"/>
                  </a:lnTo>
                  <a:cubicBezTo>
                    <a:pt x="490604" y="653990"/>
                    <a:pt x="492121" y="651782"/>
                    <a:pt x="492121" y="651782"/>
                  </a:cubicBezTo>
                  <a:lnTo>
                    <a:pt x="487848" y="649160"/>
                  </a:lnTo>
                  <a:lnTo>
                    <a:pt x="484677" y="645572"/>
                  </a:lnTo>
                  <a:lnTo>
                    <a:pt x="484677" y="644330"/>
                  </a:lnTo>
                  <a:lnTo>
                    <a:pt x="479026" y="643502"/>
                  </a:lnTo>
                  <a:lnTo>
                    <a:pt x="479026" y="641294"/>
                  </a:lnTo>
                  <a:lnTo>
                    <a:pt x="476820" y="638672"/>
                  </a:lnTo>
                  <a:lnTo>
                    <a:pt x="481783" y="641294"/>
                  </a:lnTo>
                  <a:lnTo>
                    <a:pt x="484953" y="642536"/>
                  </a:lnTo>
                  <a:lnTo>
                    <a:pt x="488123" y="643088"/>
                  </a:lnTo>
                  <a:lnTo>
                    <a:pt x="489364" y="646676"/>
                  </a:lnTo>
                  <a:lnTo>
                    <a:pt x="493499" y="651644"/>
                  </a:lnTo>
                  <a:cubicBezTo>
                    <a:pt x="493499" y="651644"/>
                    <a:pt x="496394" y="657716"/>
                    <a:pt x="501218" y="655922"/>
                  </a:cubicBezTo>
                  <a:lnTo>
                    <a:pt x="503562" y="656750"/>
                  </a:lnTo>
                  <a:lnTo>
                    <a:pt x="507697" y="657302"/>
                  </a:lnTo>
                  <a:lnTo>
                    <a:pt x="511005" y="658682"/>
                  </a:lnTo>
                  <a:cubicBezTo>
                    <a:pt x="511005" y="658682"/>
                    <a:pt x="513900" y="665582"/>
                    <a:pt x="515692" y="665582"/>
                  </a:cubicBezTo>
                  <a:cubicBezTo>
                    <a:pt x="517483" y="665582"/>
                    <a:pt x="520654" y="664340"/>
                    <a:pt x="520654" y="664340"/>
                  </a:cubicBezTo>
                  <a:lnTo>
                    <a:pt x="520654" y="666963"/>
                  </a:lnTo>
                  <a:cubicBezTo>
                    <a:pt x="520654" y="666963"/>
                    <a:pt x="522859" y="670137"/>
                    <a:pt x="524238" y="671655"/>
                  </a:cubicBezTo>
                  <a:cubicBezTo>
                    <a:pt x="525616" y="673173"/>
                    <a:pt x="524238" y="684489"/>
                    <a:pt x="529476" y="689181"/>
                  </a:cubicBezTo>
                  <a:cubicBezTo>
                    <a:pt x="534714" y="693873"/>
                    <a:pt x="541192" y="695667"/>
                    <a:pt x="542433" y="693735"/>
                  </a:cubicBezTo>
                  <a:cubicBezTo>
                    <a:pt x="543673" y="691803"/>
                    <a:pt x="543398" y="679935"/>
                    <a:pt x="543398" y="679935"/>
                  </a:cubicBezTo>
                  <a:lnTo>
                    <a:pt x="544638" y="687801"/>
                  </a:lnTo>
                  <a:lnTo>
                    <a:pt x="544638" y="693459"/>
                  </a:lnTo>
                  <a:cubicBezTo>
                    <a:pt x="544638" y="693459"/>
                    <a:pt x="547395" y="693597"/>
                    <a:pt x="547395" y="693597"/>
                  </a:cubicBezTo>
                  <a:lnTo>
                    <a:pt x="548636" y="691665"/>
                  </a:lnTo>
                  <a:lnTo>
                    <a:pt x="549463" y="694563"/>
                  </a:lnTo>
                  <a:cubicBezTo>
                    <a:pt x="549463" y="694563"/>
                    <a:pt x="554563" y="693735"/>
                    <a:pt x="554976" y="690285"/>
                  </a:cubicBezTo>
                  <a:lnTo>
                    <a:pt x="551806" y="688077"/>
                  </a:lnTo>
                  <a:lnTo>
                    <a:pt x="552357" y="686283"/>
                  </a:lnTo>
                  <a:lnTo>
                    <a:pt x="553322" y="683523"/>
                  </a:lnTo>
                  <a:lnTo>
                    <a:pt x="550014" y="681177"/>
                  </a:lnTo>
                  <a:lnTo>
                    <a:pt x="552220" y="681177"/>
                  </a:lnTo>
                  <a:lnTo>
                    <a:pt x="552633" y="679245"/>
                  </a:lnTo>
                  <a:lnTo>
                    <a:pt x="552633" y="677037"/>
                  </a:lnTo>
                  <a:lnTo>
                    <a:pt x="549876" y="675657"/>
                  </a:lnTo>
                  <a:lnTo>
                    <a:pt x="552495" y="675657"/>
                  </a:lnTo>
                  <a:cubicBezTo>
                    <a:pt x="552495" y="675657"/>
                    <a:pt x="552357" y="672897"/>
                    <a:pt x="552357" y="672897"/>
                  </a:cubicBezTo>
                  <a:lnTo>
                    <a:pt x="550152" y="672897"/>
                  </a:lnTo>
                  <a:lnTo>
                    <a:pt x="552909" y="670689"/>
                  </a:lnTo>
                  <a:lnTo>
                    <a:pt x="552909" y="667929"/>
                  </a:lnTo>
                  <a:lnTo>
                    <a:pt x="551392" y="666135"/>
                  </a:lnTo>
                  <a:lnTo>
                    <a:pt x="554011" y="663512"/>
                  </a:lnTo>
                  <a:lnTo>
                    <a:pt x="551255" y="663512"/>
                  </a:lnTo>
                  <a:cubicBezTo>
                    <a:pt x="551255" y="663512"/>
                    <a:pt x="551392" y="660338"/>
                    <a:pt x="551392" y="660338"/>
                  </a:cubicBezTo>
                  <a:lnTo>
                    <a:pt x="549876" y="659096"/>
                  </a:lnTo>
                  <a:lnTo>
                    <a:pt x="546155" y="660476"/>
                  </a:lnTo>
                  <a:lnTo>
                    <a:pt x="545741" y="665996"/>
                  </a:lnTo>
                  <a:lnTo>
                    <a:pt x="543949" y="667377"/>
                  </a:lnTo>
                  <a:lnTo>
                    <a:pt x="543122" y="659924"/>
                  </a:lnTo>
                  <a:lnTo>
                    <a:pt x="544363" y="656612"/>
                  </a:lnTo>
                  <a:lnTo>
                    <a:pt x="548498" y="656198"/>
                  </a:lnTo>
                  <a:lnTo>
                    <a:pt x="548498" y="654680"/>
                  </a:lnTo>
                  <a:lnTo>
                    <a:pt x="547533" y="653714"/>
                  </a:lnTo>
                  <a:lnTo>
                    <a:pt x="549463" y="651920"/>
                  </a:lnTo>
                  <a:lnTo>
                    <a:pt x="547533" y="651368"/>
                  </a:lnTo>
                  <a:lnTo>
                    <a:pt x="547533" y="649022"/>
                  </a:lnTo>
                  <a:lnTo>
                    <a:pt x="545741" y="652886"/>
                  </a:lnTo>
                  <a:lnTo>
                    <a:pt x="543398" y="654818"/>
                  </a:lnTo>
                  <a:lnTo>
                    <a:pt x="542984" y="652058"/>
                  </a:lnTo>
                  <a:lnTo>
                    <a:pt x="545328" y="647918"/>
                  </a:lnTo>
                  <a:lnTo>
                    <a:pt x="539262" y="653162"/>
                  </a:lnTo>
                  <a:lnTo>
                    <a:pt x="537746" y="654128"/>
                  </a:lnTo>
                  <a:lnTo>
                    <a:pt x="538160" y="651506"/>
                  </a:lnTo>
                  <a:lnTo>
                    <a:pt x="541330" y="647780"/>
                  </a:lnTo>
                  <a:lnTo>
                    <a:pt x="541330" y="645158"/>
                  </a:lnTo>
                  <a:lnTo>
                    <a:pt x="544087" y="645158"/>
                  </a:lnTo>
                  <a:lnTo>
                    <a:pt x="544638" y="643640"/>
                  </a:lnTo>
                  <a:lnTo>
                    <a:pt x="538160" y="640742"/>
                  </a:lnTo>
                  <a:lnTo>
                    <a:pt x="538160" y="638120"/>
                  </a:lnTo>
                  <a:cubicBezTo>
                    <a:pt x="538160" y="638120"/>
                    <a:pt x="533060" y="636188"/>
                    <a:pt x="533060" y="636188"/>
                  </a:cubicBezTo>
                  <a:lnTo>
                    <a:pt x="530716" y="636188"/>
                  </a:lnTo>
                  <a:lnTo>
                    <a:pt x="530716" y="633428"/>
                  </a:lnTo>
                  <a:cubicBezTo>
                    <a:pt x="530716" y="633428"/>
                    <a:pt x="528924" y="630116"/>
                    <a:pt x="528786" y="630668"/>
                  </a:cubicBezTo>
                  <a:cubicBezTo>
                    <a:pt x="528649" y="631220"/>
                    <a:pt x="526030" y="630668"/>
                    <a:pt x="526030" y="630668"/>
                  </a:cubicBezTo>
                  <a:lnTo>
                    <a:pt x="523824" y="627908"/>
                  </a:lnTo>
                  <a:lnTo>
                    <a:pt x="519138" y="625976"/>
                  </a:lnTo>
                  <a:lnTo>
                    <a:pt x="515554" y="628874"/>
                  </a:lnTo>
                  <a:lnTo>
                    <a:pt x="513624" y="633428"/>
                  </a:lnTo>
                  <a:lnTo>
                    <a:pt x="513624" y="637292"/>
                  </a:lnTo>
                  <a:lnTo>
                    <a:pt x="510729" y="640190"/>
                  </a:lnTo>
                  <a:lnTo>
                    <a:pt x="512246" y="635222"/>
                  </a:lnTo>
                  <a:lnTo>
                    <a:pt x="512246" y="631358"/>
                  </a:lnTo>
                  <a:cubicBezTo>
                    <a:pt x="512246" y="631358"/>
                    <a:pt x="514865" y="626804"/>
                    <a:pt x="514865" y="626804"/>
                  </a:cubicBezTo>
                  <a:lnTo>
                    <a:pt x="509626" y="626804"/>
                  </a:lnTo>
                  <a:lnTo>
                    <a:pt x="506043" y="626252"/>
                  </a:lnTo>
                  <a:lnTo>
                    <a:pt x="509764" y="625700"/>
                  </a:lnTo>
                  <a:lnTo>
                    <a:pt x="514865" y="625148"/>
                  </a:lnTo>
                  <a:lnTo>
                    <a:pt x="518724" y="624320"/>
                  </a:lnTo>
                  <a:lnTo>
                    <a:pt x="521067" y="621974"/>
                  </a:lnTo>
                  <a:lnTo>
                    <a:pt x="520654" y="615626"/>
                  </a:lnTo>
                  <a:lnTo>
                    <a:pt x="516794" y="615074"/>
                  </a:lnTo>
                  <a:lnTo>
                    <a:pt x="514175" y="612452"/>
                  </a:lnTo>
                  <a:lnTo>
                    <a:pt x="511556" y="610934"/>
                  </a:lnTo>
                  <a:lnTo>
                    <a:pt x="509213" y="614246"/>
                  </a:lnTo>
                  <a:lnTo>
                    <a:pt x="503975" y="615488"/>
                  </a:lnTo>
                  <a:lnTo>
                    <a:pt x="503975" y="618662"/>
                  </a:lnTo>
                  <a:cubicBezTo>
                    <a:pt x="503975" y="618662"/>
                    <a:pt x="501770" y="620456"/>
                    <a:pt x="501770" y="620456"/>
                  </a:cubicBezTo>
                  <a:lnTo>
                    <a:pt x="502597" y="615212"/>
                  </a:lnTo>
                  <a:lnTo>
                    <a:pt x="499978" y="615212"/>
                  </a:lnTo>
                  <a:lnTo>
                    <a:pt x="501356" y="613280"/>
                  </a:lnTo>
                  <a:lnTo>
                    <a:pt x="497496" y="612038"/>
                  </a:lnTo>
                  <a:lnTo>
                    <a:pt x="494740" y="612038"/>
                  </a:lnTo>
                  <a:lnTo>
                    <a:pt x="491431" y="610658"/>
                  </a:lnTo>
                  <a:lnTo>
                    <a:pt x="496669" y="610244"/>
                  </a:lnTo>
                  <a:lnTo>
                    <a:pt x="499840" y="610244"/>
                  </a:lnTo>
                  <a:cubicBezTo>
                    <a:pt x="499840" y="610244"/>
                    <a:pt x="502734" y="612452"/>
                    <a:pt x="502734" y="612452"/>
                  </a:cubicBezTo>
                  <a:lnTo>
                    <a:pt x="506318" y="612038"/>
                  </a:lnTo>
                  <a:lnTo>
                    <a:pt x="509075" y="609692"/>
                  </a:lnTo>
                  <a:lnTo>
                    <a:pt x="512659" y="609692"/>
                  </a:lnTo>
                  <a:lnTo>
                    <a:pt x="516519" y="607484"/>
                  </a:lnTo>
                  <a:lnTo>
                    <a:pt x="516932" y="603206"/>
                  </a:lnTo>
                  <a:lnTo>
                    <a:pt x="511694" y="602378"/>
                  </a:lnTo>
                  <a:lnTo>
                    <a:pt x="508524" y="600170"/>
                  </a:lnTo>
                  <a:lnTo>
                    <a:pt x="506180" y="597410"/>
                  </a:lnTo>
                  <a:lnTo>
                    <a:pt x="503837" y="598928"/>
                  </a:lnTo>
                  <a:lnTo>
                    <a:pt x="502459" y="598928"/>
                  </a:lnTo>
                  <a:cubicBezTo>
                    <a:pt x="502459" y="598928"/>
                    <a:pt x="499702" y="601274"/>
                    <a:pt x="499702" y="601274"/>
                  </a:cubicBezTo>
                  <a:lnTo>
                    <a:pt x="497083" y="600722"/>
                  </a:lnTo>
                  <a:lnTo>
                    <a:pt x="493913" y="600170"/>
                  </a:lnTo>
                  <a:lnTo>
                    <a:pt x="492121" y="604862"/>
                  </a:lnTo>
                  <a:lnTo>
                    <a:pt x="491156" y="601550"/>
                  </a:lnTo>
                  <a:lnTo>
                    <a:pt x="488950" y="600584"/>
                  </a:lnTo>
                  <a:lnTo>
                    <a:pt x="489777" y="599342"/>
                  </a:lnTo>
                  <a:lnTo>
                    <a:pt x="491707" y="599342"/>
                  </a:lnTo>
                  <a:lnTo>
                    <a:pt x="493086" y="598100"/>
                  </a:lnTo>
                  <a:lnTo>
                    <a:pt x="496669" y="598100"/>
                  </a:lnTo>
                  <a:cubicBezTo>
                    <a:pt x="496669" y="598100"/>
                    <a:pt x="498048" y="599480"/>
                    <a:pt x="498048" y="599480"/>
                  </a:cubicBezTo>
                  <a:lnTo>
                    <a:pt x="499978" y="598100"/>
                  </a:lnTo>
                  <a:lnTo>
                    <a:pt x="499978" y="596306"/>
                  </a:lnTo>
                  <a:cubicBezTo>
                    <a:pt x="499978" y="596306"/>
                    <a:pt x="502183" y="596444"/>
                    <a:pt x="502183" y="596444"/>
                  </a:cubicBezTo>
                  <a:lnTo>
                    <a:pt x="501770" y="594098"/>
                  </a:lnTo>
                  <a:lnTo>
                    <a:pt x="497083" y="594098"/>
                  </a:lnTo>
                  <a:lnTo>
                    <a:pt x="491845" y="588163"/>
                  </a:lnTo>
                  <a:lnTo>
                    <a:pt x="494050" y="587197"/>
                  </a:lnTo>
                  <a:lnTo>
                    <a:pt x="497221" y="592304"/>
                  </a:lnTo>
                  <a:lnTo>
                    <a:pt x="502459" y="592718"/>
                  </a:lnTo>
                  <a:lnTo>
                    <a:pt x="504664" y="595892"/>
                  </a:lnTo>
                  <a:lnTo>
                    <a:pt x="508799" y="595892"/>
                  </a:lnTo>
                  <a:cubicBezTo>
                    <a:pt x="508799" y="595892"/>
                    <a:pt x="511694" y="592580"/>
                    <a:pt x="511694" y="592580"/>
                  </a:cubicBezTo>
                  <a:lnTo>
                    <a:pt x="512246" y="588440"/>
                  </a:lnTo>
                  <a:lnTo>
                    <a:pt x="519689" y="586231"/>
                  </a:lnTo>
                  <a:lnTo>
                    <a:pt x="518724" y="584299"/>
                  </a:lnTo>
                  <a:lnTo>
                    <a:pt x="515554" y="581953"/>
                  </a:lnTo>
                  <a:lnTo>
                    <a:pt x="515967" y="579055"/>
                  </a:lnTo>
                  <a:lnTo>
                    <a:pt x="510454" y="575191"/>
                  </a:lnTo>
                  <a:lnTo>
                    <a:pt x="509902" y="572017"/>
                  </a:lnTo>
                  <a:lnTo>
                    <a:pt x="510316" y="569119"/>
                  </a:lnTo>
                  <a:lnTo>
                    <a:pt x="512659" y="573811"/>
                  </a:lnTo>
                  <a:lnTo>
                    <a:pt x="516519" y="577537"/>
                  </a:lnTo>
                  <a:lnTo>
                    <a:pt x="517897" y="581401"/>
                  </a:lnTo>
                  <a:lnTo>
                    <a:pt x="521757" y="584023"/>
                  </a:lnTo>
                  <a:lnTo>
                    <a:pt x="523962" y="584023"/>
                  </a:lnTo>
                  <a:lnTo>
                    <a:pt x="522997" y="581125"/>
                  </a:lnTo>
                  <a:lnTo>
                    <a:pt x="522997" y="578779"/>
                  </a:lnTo>
                  <a:cubicBezTo>
                    <a:pt x="522997" y="578779"/>
                    <a:pt x="524376" y="575881"/>
                    <a:pt x="524376" y="575881"/>
                  </a:cubicBezTo>
                  <a:lnTo>
                    <a:pt x="526581" y="574639"/>
                  </a:lnTo>
                  <a:lnTo>
                    <a:pt x="529338" y="576985"/>
                  </a:lnTo>
                  <a:lnTo>
                    <a:pt x="534025" y="578227"/>
                  </a:lnTo>
                  <a:lnTo>
                    <a:pt x="540917" y="584575"/>
                  </a:lnTo>
                  <a:lnTo>
                    <a:pt x="539676" y="585404"/>
                  </a:lnTo>
                  <a:lnTo>
                    <a:pt x="533060" y="579331"/>
                  </a:lnTo>
                  <a:lnTo>
                    <a:pt x="527408" y="578089"/>
                  </a:lnTo>
                  <a:lnTo>
                    <a:pt x="527408" y="581815"/>
                  </a:lnTo>
                  <a:lnTo>
                    <a:pt x="531681" y="586094"/>
                  </a:lnTo>
                  <a:cubicBezTo>
                    <a:pt x="531681" y="586094"/>
                    <a:pt x="540641" y="595340"/>
                    <a:pt x="546017" y="595754"/>
                  </a:cubicBezTo>
                  <a:lnTo>
                    <a:pt x="547533" y="595754"/>
                  </a:lnTo>
                  <a:cubicBezTo>
                    <a:pt x="547533" y="595754"/>
                    <a:pt x="549049" y="593408"/>
                    <a:pt x="549049" y="593408"/>
                  </a:cubicBezTo>
                  <a:lnTo>
                    <a:pt x="553598" y="590648"/>
                  </a:lnTo>
                  <a:lnTo>
                    <a:pt x="554563" y="587060"/>
                  </a:lnTo>
                  <a:lnTo>
                    <a:pt x="556493" y="588578"/>
                  </a:lnTo>
                  <a:lnTo>
                    <a:pt x="565314" y="588578"/>
                  </a:lnTo>
                  <a:cubicBezTo>
                    <a:pt x="565314" y="588578"/>
                    <a:pt x="566693" y="586231"/>
                    <a:pt x="566693" y="586231"/>
                  </a:cubicBezTo>
                  <a:lnTo>
                    <a:pt x="565452" y="583885"/>
                  </a:lnTo>
                  <a:lnTo>
                    <a:pt x="565452" y="578779"/>
                  </a:lnTo>
                  <a:cubicBezTo>
                    <a:pt x="565452" y="578779"/>
                    <a:pt x="566417" y="576157"/>
                    <a:pt x="566417" y="576157"/>
                  </a:cubicBezTo>
                  <a:lnTo>
                    <a:pt x="567382" y="574225"/>
                  </a:lnTo>
                  <a:lnTo>
                    <a:pt x="566969" y="571465"/>
                  </a:lnTo>
                  <a:lnTo>
                    <a:pt x="562006" y="571465"/>
                  </a:lnTo>
                  <a:lnTo>
                    <a:pt x="552771" y="564979"/>
                  </a:lnTo>
                  <a:lnTo>
                    <a:pt x="549601" y="565945"/>
                  </a:lnTo>
                  <a:lnTo>
                    <a:pt x="551117" y="571051"/>
                  </a:lnTo>
                  <a:lnTo>
                    <a:pt x="551117" y="579469"/>
                  </a:lnTo>
                  <a:cubicBezTo>
                    <a:pt x="551117" y="579469"/>
                    <a:pt x="550152" y="579469"/>
                    <a:pt x="550152" y="579469"/>
                  </a:cubicBezTo>
                  <a:lnTo>
                    <a:pt x="550152" y="571189"/>
                  </a:lnTo>
                  <a:cubicBezTo>
                    <a:pt x="550152" y="571189"/>
                    <a:pt x="547946" y="566497"/>
                    <a:pt x="547946" y="566497"/>
                  </a:cubicBezTo>
                  <a:lnTo>
                    <a:pt x="546430" y="566497"/>
                  </a:lnTo>
                  <a:lnTo>
                    <a:pt x="544500" y="564703"/>
                  </a:lnTo>
                  <a:lnTo>
                    <a:pt x="547119" y="563737"/>
                  </a:lnTo>
                  <a:lnTo>
                    <a:pt x="547119" y="561115"/>
                  </a:lnTo>
                  <a:cubicBezTo>
                    <a:pt x="547119" y="561115"/>
                    <a:pt x="548636" y="558355"/>
                    <a:pt x="548636" y="558355"/>
                  </a:cubicBezTo>
                  <a:lnTo>
                    <a:pt x="548636" y="555733"/>
                  </a:lnTo>
                  <a:cubicBezTo>
                    <a:pt x="548636" y="555733"/>
                    <a:pt x="545879" y="555595"/>
                    <a:pt x="545879" y="555595"/>
                  </a:cubicBezTo>
                  <a:lnTo>
                    <a:pt x="546430" y="554353"/>
                  </a:lnTo>
                  <a:lnTo>
                    <a:pt x="550290" y="554353"/>
                  </a:lnTo>
                  <a:lnTo>
                    <a:pt x="550290" y="559045"/>
                  </a:lnTo>
                  <a:lnTo>
                    <a:pt x="553460" y="561943"/>
                  </a:lnTo>
                  <a:lnTo>
                    <a:pt x="554976" y="563875"/>
                  </a:lnTo>
                  <a:lnTo>
                    <a:pt x="561868" y="561943"/>
                  </a:lnTo>
                  <a:lnTo>
                    <a:pt x="566831" y="561943"/>
                  </a:lnTo>
                  <a:cubicBezTo>
                    <a:pt x="566831" y="561943"/>
                    <a:pt x="569450" y="559321"/>
                    <a:pt x="569450" y="559321"/>
                  </a:cubicBezTo>
                  <a:lnTo>
                    <a:pt x="566693" y="557113"/>
                  </a:lnTo>
                  <a:lnTo>
                    <a:pt x="565314" y="552145"/>
                  </a:lnTo>
                  <a:lnTo>
                    <a:pt x="561455" y="549937"/>
                  </a:lnTo>
                  <a:lnTo>
                    <a:pt x="558698" y="548971"/>
                  </a:lnTo>
                  <a:cubicBezTo>
                    <a:pt x="558698" y="548971"/>
                    <a:pt x="553184" y="548971"/>
                    <a:pt x="552357" y="552559"/>
                  </a:cubicBezTo>
                  <a:lnTo>
                    <a:pt x="550841" y="548971"/>
                  </a:lnTo>
                  <a:lnTo>
                    <a:pt x="549463" y="547591"/>
                  </a:lnTo>
                  <a:lnTo>
                    <a:pt x="550014" y="544969"/>
                  </a:lnTo>
                  <a:lnTo>
                    <a:pt x="551392" y="547177"/>
                  </a:lnTo>
                  <a:lnTo>
                    <a:pt x="553322" y="549109"/>
                  </a:lnTo>
                  <a:lnTo>
                    <a:pt x="557595" y="547867"/>
                  </a:lnTo>
                  <a:lnTo>
                    <a:pt x="562695" y="549109"/>
                  </a:lnTo>
                  <a:lnTo>
                    <a:pt x="566555" y="549109"/>
                  </a:lnTo>
                  <a:lnTo>
                    <a:pt x="568071" y="552973"/>
                  </a:lnTo>
                  <a:lnTo>
                    <a:pt x="568071" y="556561"/>
                  </a:lnTo>
                  <a:lnTo>
                    <a:pt x="572207" y="556975"/>
                  </a:lnTo>
                  <a:lnTo>
                    <a:pt x="573034" y="557941"/>
                  </a:lnTo>
                  <a:lnTo>
                    <a:pt x="575790" y="557389"/>
                  </a:lnTo>
                  <a:cubicBezTo>
                    <a:pt x="575790" y="557389"/>
                    <a:pt x="581028" y="552145"/>
                    <a:pt x="581442" y="547729"/>
                  </a:cubicBezTo>
                  <a:lnTo>
                    <a:pt x="577307" y="545797"/>
                  </a:lnTo>
                  <a:lnTo>
                    <a:pt x="577720" y="539725"/>
                  </a:lnTo>
                  <a:lnTo>
                    <a:pt x="575790" y="539725"/>
                  </a:lnTo>
                  <a:cubicBezTo>
                    <a:pt x="575790" y="539725"/>
                    <a:pt x="572896" y="543037"/>
                    <a:pt x="572896" y="543037"/>
                  </a:cubicBezTo>
                  <a:lnTo>
                    <a:pt x="571517" y="541657"/>
                  </a:lnTo>
                  <a:lnTo>
                    <a:pt x="567796" y="539863"/>
                  </a:lnTo>
                  <a:lnTo>
                    <a:pt x="564074" y="540415"/>
                  </a:lnTo>
                  <a:lnTo>
                    <a:pt x="561455" y="541243"/>
                  </a:lnTo>
                  <a:lnTo>
                    <a:pt x="564074" y="536275"/>
                  </a:lnTo>
                  <a:lnTo>
                    <a:pt x="566279" y="537793"/>
                  </a:lnTo>
                  <a:cubicBezTo>
                    <a:pt x="566279" y="537793"/>
                    <a:pt x="568898" y="539035"/>
                    <a:pt x="570415" y="537931"/>
                  </a:cubicBezTo>
                  <a:cubicBezTo>
                    <a:pt x="571931" y="536965"/>
                    <a:pt x="573723" y="533377"/>
                    <a:pt x="573309" y="532411"/>
                  </a:cubicBezTo>
                  <a:cubicBezTo>
                    <a:pt x="572896" y="531445"/>
                    <a:pt x="570690" y="529237"/>
                    <a:pt x="570690" y="529237"/>
                  </a:cubicBezTo>
                  <a:cubicBezTo>
                    <a:pt x="570690" y="529237"/>
                    <a:pt x="572207" y="526615"/>
                    <a:pt x="570139" y="525511"/>
                  </a:cubicBezTo>
                  <a:cubicBezTo>
                    <a:pt x="567933" y="524269"/>
                    <a:pt x="564487" y="524683"/>
                    <a:pt x="564625" y="528685"/>
                  </a:cubicBezTo>
                  <a:lnTo>
                    <a:pt x="564625" y="531307"/>
                  </a:lnTo>
                  <a:lnTo>
                    <a:pt x="563109" y="533653"/>
                  </a:lnTo>
                  <a:cubicBezTo>
                    <a:pt x="563109" y="533653"/>
                    <a:pt x="563523" y="525649"/>
                    <a:pt x="563660" y="524821"/>
                  </a:cubicBezTo>
                  <a:lnTo>
                    <a:pt x="559525" y="524269"/>
                  </a:lnTo>
                  <a:lnTo>
                    <a:pt x="556631" y="525097"/>
                  </a:lnTo>
                  <a:lnTo>
                    <a:pt x="551668" y="528409"/>
                  </a:lnTo>
                  <a:cubicBezTo>
                    <a:pt x="551668" y="528409"/>
                    <a:pt x="551255" y="527857"/>
                    <a:pt x="550703" y="527029"/>
                  </a:cubicBezTo>
                  <a:cubicBezTo>
                    <a:pt x="549049" y="524821"/>
                    <a:pt x="545741" y="520543"/>
                    <a:pt x="543811" y="520405"/>
                  </a:cubicBezTo>
                  <a:cubicBezTo>
                    <a:pt x="543811" y="520405"/>
                    <a:pt x="547671" y="519439"/>
                    <a:pt x="551806" y="526477"/>
                  </a:cubicBezTo>
                  <a:lnTo>
                    <a:pt x="558422" y="521785"/>
                  </a:lnTo>
                  <a:lnTo>
                    <a:pt x="565039" y="521371"/>
                  </a:lnTo>
                  <a:lnTo>
                    <a:pt x="563660" y="517093"/>
                  </a:lnTo>
                  <a:lnTo>
                    <a:pt x="560766" y="515851"/>
                  </a:lnTo>
                  <a:lnTo>
                    <a:pt x="558974" y="512539"/>
                  </a:lnTo>
                  <a:lnTo>
                    <a:pt x="555803" y="511159"/>
                  </a:lnTo>
                  <a:lnTo>
                    <a:pt x="554976" y="508536"/>
                  </a:lnTo>
                  <a:lnTo>
                    <a:pt x="553736" y="505224"/>
                  </a:lnTo>
                  <a:lnTo>
                    <a:pt x="550014" y="500946"/>
                  </a:lnTo>
                  <a:lnTo>
                    <a:pt x="546844" y="499152"/>
                  </a:lnTo>
                  <a:lnTo>
                    <a:pt x="548636" y="498324"/>
                  </a:lnTo>
                  <a:lnTo>
                    <a:pt x="554149" y="502878"/>
                  </a:lnTo>
                  <a:lnTo>
                    <a:pt x="557320" y="507846"/>
                  </a:lnTo>
                  <a:lnTo>
                    <a:pt x="558560" y="510193"/>
                  </a:lnTo>
                  <a:lnTo>
                    <a:pt x="564074" y="515299"/>
                  </a:lnTo>
                  <a:cubicBezTo>
                    <a:pt x="564074" y="515299"/>
                    <a:pt x="568623" y="510744"/>
                    <a:pt x="570415" y="514333"/>
                  </a:cubicBezTo>
                  <a:lnTo>
                    <a:pt x="570001" y="519301"/>
                  </a:lnTo>
                  <a:cubicBezTo>
                    <a:pt x="570001" y="519301"/>
                    <a:pt x="572207" y="522475"/>
                    <a:pt x="574274" y="520819"/>
                  </a:cubicBezTo>
                  <a:lnTo>
                    <a:pt x="575790" y="518059"/>
                  </a:lnTo>
                  <a:lnTo>
                    <a:pt x="577307" y="512125"/>
                  </a:lnTo>
                  <a:lnTo>
                    <a:pt x="576755" y="502878"/>
                  </a:lnTo>
                  <a:lnTo>
                    <a:pt x="574412" y="498324"/>
                  </a:lnTo>
                  <a:lnTo>
                    <a:pt x="574412" y="495564"/>
                  </a:lnTo>
                  <a:lnTo>
                    <a:pt x="578134" y="497772"/>
                  </a:lnTo>
                  <a:lnTo>
                    <a:pt x="577307" y="495012"/>
                  </a:lnTo>
                  <a:lnTo>
                    <a:pt x="574550" y="492390"/>
                  </a:lnTo>
                  <a:cubicBezTo>
                    <a:pt x="574550" y="492390"/>
                    <a:pt x="572620" y="485076"/>
                    <a:pt x="568209" y="486732"/>
                  </a:cubicBezTo>
                  <a:lnTo>
                    <a:pt x="566831" y="486732"/>
                  </a:lnTo>
                  <a:cubicBezTo>
                    <a:pt x="566831" y="486732"/>
                    <a:pt x="564074" y="486594"/>
                    <a:pt x="564074" y="486594"/>
                  </a:cubicBezTo>
                  <a:lnTo>
                    <a:pt x="560904" y="485076"/>
                  </a:lnTo>
                  <a:lnTo>
                    <a:pt x="557044" y="485076"/>
                  </a:lnTo>
                  <a:lnTo>
                    <a:pt x="550979" y="486456"/>
                  </a:lnTo>
                  <a:lnTo>
                    <a:pt x="550152" y="485490"/>
                  </a:lnTo>
                  <a:lnTo>
                    <a:pt x="548774" y="481902"/>
                  </a:lnTo>
                  <a:lnTo>
                    <a:pt x="552082" y="484110"/>
                  </a:lnTo>
                  <a:lnTo>
                    <a:pt x="555803" y="484110"/>
                  </a:lnTo>
                  <a:lnTo>
                    <a:pt x="562420" y="483282"/>
                  </a:lnTo>
                  <a:lnTo>
                    <a:pt x="564212" y="484800"/>
                  </a:lnTo>
                  <a:lnTo>
                    <a:pt x="566831" y="485352"/>
                  </a:lnTo>
                  <a:lnTo>
                    <a:pt x="568347" y="483282"/>
                  </a:lnTo>
                  <a:lnTo>
                    <a:pt x="569312" y="481212"/>
                  </a:lnTo>
                  <a:lnTo>
                    <a:pt x="572896" y="481212"/>
                  </a:lnTo>
                  <a:lnTo>
                    <a:pt x="572069" y="475968"/>
                  </a:lnTo>
                  <a:lnTo>
                    <a:pt x="570139" y="472794"/>
                  </a:lnTo>
                  <a:lnTo>
                    <a:pt x="566417" y="474036"/>
                  </a:lnTo>
                  <a:lnTo>
                    <a:pt x="563109" y="472794"/>
                  </a:lnTo>
                  <a:lnTo>
                    <a:pt x="559939" y="470586"/>
                  </a:lnTo>
                  <a:lnTo>
                    <a:pt x="557733" y="471552"/>
                  </a:lnTo>
                  <a:lnTo>
                    <a:pt x="556217" y="472932"/>
                  </a:lnTo>
                  <a:lnTo>
                    <a:pt x="555666" y="470586"/>
                  </a:lnTo>
                  <a:lnTo>
                    <a:pt x="554287" y="473208"/>
                  </a:lnTo>
                  <a:lnTo>
                    <a:pt x="551944" y="473208"/>
                  </a:lnTo>
                  <a:cubicBezTo>
                    <a:pt x="551944" y="473208"/>
                    <a:pt x="552495" y="471276"/>
                    <a:pt x="552495" y="471276"/>
                  </a:cubicBezTo>
                  <a:cubicBezTo>
                    <a:pt x="552495" y="471276"/>
                    <a:pt x="552909" y="468930"/>
                    <a:pt x="553047" y="467550"/>
                  </a:cubicBezTo>
                  <a:cubicBezTo>
                    <a:pt x="553184" y="466170"/>
                    <a:pt x="552909" y="463962"/>
                    <a:pt x="552909" y="463962"/>
                  </a:cubicBezTo>
                  <a:lnTo>
                    <a:pt x="550290" y="464514"/>
                  </a:lnTo>
                  <a:lnTo>
                    <a:pt x="552082" y="461754"/>
                  </a:lnTo>
                  <a:lnTo>
                    <a:pt x="552495" y="459546"/>
                  </a:lnTo>
                  <a:lnTo>
                    <a:pt x="550703" y="459132"/>
                  </a:lnTo>
                  <a:lnTo>
                    <a:pt x="548360" y="459684"/>
                  </a:lnTo>
                  <a:cubicBezTo>
                    <a:pt x="548360" y="459684"/>
                    <a:pt x="549325" y="457752"/>
                    <a:pt x="550565" y="457752"/>
                  </a:cubicBezTo>
                  <a:cubicBezTo>
                    <a:pt x="551806" y="457752"/>
                    <a:pt x="547671" y="453198"/>
                    <a:pt x="546292" y="455406"/>
                  </a:cubicBezTo>
                  <a:lnTo>
                    <a:pt x="544776" y="459270"/>
                  </a:lnTo>
                  <a:lnTo>
                    <a:pt x="543949" y="457752"/>
                  </a:lnTo>
                  <a:lnTo>
                    <a:pt x="542708" y="453474"/>
                  </a:lnTo>
                  <a:lnTo>
                    <a:pt x="541881" y="450852"/>
                  </a:lnTo>
                  <a:lnTo>
                    <a:pt x="546017" y="450438"/>
                  </a:lnTo>
                  <a:lnTo>
                    <a:pt x="544776" y="446850"/>
                  </a:lnTo>
                  <a:lnTo>
                    <a:pt x="546292" y="444918"/>
                  </a:lnTo>
                  <a:lnTo>
                    <a:pt x="547671" y="446712"/>
                  </a:lnTo>
                  <a:lnTo>
                    <a:pt x="548636" y="450852"/>
                  </a:lnTo>
                  <a:lnTo>
                    <a:pt x="550565" y="453474"/>
                  </a:lnTo>
                  <a:lnTo>
                    <a:pt x="551392" y="454716"/>
                  </a:lnTo>
                  <a:lnTo>
                    <a:pt x="554563" y="453336"/>
                  </a:lnTo>
                  <a:lnTo>
                    <a:pt x="552771" y="456648"/>
                  </a:lnTo>
                  <a:lnTo>
                    <a:pt x="554149" y="459546"/>
                  </a:lnTo>
                  <a:lnTo>
                    <a:pt x="557733" y="459132"/>
                  </a:lnTo>
                  <a:lnTo>
                    <a:pt x="558698" y="457338"/>
                  </a:lnTo>
                  <a:lnTo>
                    <a:pt x="558698" y="454578"/>
                  </a:lnTo>
                  <a:cubicBezTo>
                    <a:pt x="558698" y="454578"/>
                    <a:pt x="556079" y="454716"/>
                    <a:pt x="556079" y="454716"/>
                  </a:cubicBezTo>
                  <a:lnTo>
                    <a:pt x="557871" y="451956"/>
                  </a:lnTo>
                  <a:lnTo>
                    <a:pt x="555114" y="450438"/>
                  </a:lnTo>
                  <a:lnTo>
                    <a:pt x="556355" y="448230"/>
                  </a:lnTo>
                  <a:lnTo>
                    <a:pt x="559525" y="448644"/>
                  </a:lnTo>
                  <a:lnTo>
                    <a:pt x="559525" y="445884"/>
                  </a:lnTo>
                  <a:lnTo>
                    <a:pt x="554838" y="444918"/>
                  </a:lnTo>
                  <a:lnTo>
                    <a:pt x="552909" y="443952"/>
                  </a:lnTo>
                  <a:lnTo>
                    <a:pt x="559525" y="443952"/>
                  </a:lnTo>
                  <a:cubicBezTo>
                    <a:pt x="559525" y="443952"/>
                    <a:pt x="561731" y="445884"/>
                    <a:pt x="561731" y="445884"/>
                  </a:cubicBezTo>
                  <a:lnTo>
                    <a:pt x="562971" y="444504"/>
                  </a:lnTo>
                  <a:lnTo>
                    <a:pt x="564487" y="442296"/>
                  </a:lnTo>
                  <a:lnTo>
                    <a:pt x="561179" y="441054"/>
                  </a:lnTo>
                  <a:lnTo>
                    <a:pt x="558009" y="440502"/>
                  </a:lnTo>
                  <a:lnTo>
                    <a:pt x="564625" y="440502"/>
                  </a:lnTo>
                  <a:lnTo>
                    <a:pt x="567382" y="441744"/>
                  </a:lnTo>
                  <a:lnTo>
                    <a:pt x="569725" y="441192"/>
                  </a:lnTo>
                  <a:lnTo>
                    <a:pt x="572896" y="442572"/>
                  </a:lnTo>
                  <a:lnTo>
                    <a:pt x="573723" y="445194"/>
                  </a:lnTo>
                  <a:lnTo>
                    <a:pt x="576342" y="444642"/>
                  </a:lnTo>
                  <a:lnTo>
                    <a:pt x="576342" y="447402"/>
                  </a:lnTo>
                  <a:lnTo>
                    <a:pt x="581580" y="447402"/>
                  </a:lnTo>
                  <a:cubicBezTo>
                    <a:pt x="581580" y="447402"/>
                    <a:pt x="583510" y="448920"/>
                    <a:pt x="583510" y="448920"/>
                  </a:cubicBezTo>
                  <a:lnTo>
                    <a:pt x="585439" y="449472"/>
                  </a:lnTo>
                  <a:lnTo>
                    <a:pt x="589023" y="446712"/>
                  </a:lnTo>
                  <a:lnTo>
                    <a:pt x="589023" y="441054"/>
                  </a:lnTo>
                  <a:cubicBezTo>
                    <a:pt x="589023" y="441054"/>
                    <a:pt x="588472" y="427115"/>
                    <a:pt x="588472" y="427115"/>
                  </a:cubicBezTo>
                  <a:cubicBezTo>
                    <a:pt x="588472" y="427115"/>
                    <a:pt x="583234" y="422009"/>
                    <a:pt x="580753" y="422009"/>
                  </a:cubicBezTo>
                  <a:lnTo>
                    <a:pt x="579926" y="429323"/>
                  </a:lnTo>
                  <a:lnTo>
                    <a:pt x="578409" y="426977"/>
                  </a:lnTo>
                  <a:lnTo>
                    <a:pt x="576204" y="426977"/>
                  </a:lnTo>
                  <a:lnTo>
                    <a:pt x="575653" y="423803"/>
                  </a:lnTo>
                  <a:lnTo>
                    <a:pt x="572482" y="420629"/>
                  </a:lnTo>
                  <a:lnTo>
                    <a:pt x="569312" y="421043"/>
                  </a:lnTo>
                  <a:lnTo>
                    <a:pt x="566555" y="421043"/>
                  </a:lnTo>
                  <a:cubicBezTo>
                    <a:pt x="566555" y="421043"/>
                    <a:pt x="562971" y="419249"/>
                    <a:pt x="562971" y="419249"/>
                  </a:cubicBezTo>
                  <a:lnTo>
                    <a:pt x="567658" y="420077"/>
                  </a:lnTo>
                  <a:lnTo>
                    <a:pt x="570001" y="417869"/>
                  </a:lnTo>
                  <a:lnTo>
                    <a:pt x="566693" y="417317"/>
                  </a:lnTo>
                  <a:lnTo>
                    <a:pt x="563798" y="416489"/>
                  </a:lnTo>
                  <a:lnTo>
                    <a:pt x="560490" y="414143"/>
                  </a:lnTo>
                  <a:lnTo>
                    <a:pt x="564074" y="414143"/>
                  </a:lnTo>
                  <a:cubicBezTo>
                    <a:pt x="564074" y="414143"/>
                    <a:pt x="566279" y="414971"/>
                    <a:pt x="566279" y="414971"/>
                  </a:cubicBezTo>
                  <a:lnTo>
                    <a:pt x="566279" y="413453"/>
                  </a:lnTo>
                  <a:lnTo>
                    <a:pt x="562971" y="412211"/>
                  </a:lnTo>
                  <a:lnTo>
                    <a:pt x="567658" y="412763"/>
                  </a:lnTo>
                  <a:lnTo>
                    <a:pt x="566693" y="410141"/>
                  </a:lnTo>
                  <a:lnTo>
                    <a:pt x="564074" y="409313"/>
                  </a:lnTo>
                  <a:lnTo>
                    <a:pt x="561868" y="406553"/>
                  </a:lnTo>
                  <a:lnTo>
                    <a:pt x="563109" y="405173"/>
                  </a:lnTo>
                  <a:lnTo>
                    <a:pt x="565866" y="406415"/>
                  </a:lnTo>
                  <a:lnTo>
                    <a:pt x="567658" y="405173"/>
                  </a:lnTo>
                  <a:lnTo>
                    <a:pt x="570415" y="405587"/>
                  </a:lnTo>
                  <a:lnTo>
                    <a:pt x="576480" y="411521"/>
                  </a:lnTo>
                  <a:lnTo>
                    <a:pt x="579650" y="410693"/>
                  </a:lnTo>
                  <a:lnTo>
                    <a:pt x="581166" y="408347"/>
                  </a:lnTo>
                  <a:lnTo>
                    <a:pt x="579374" y="404207"/>
                  </a:lnTo>
                  <a:lnTo>
                    <a:pt x="578134" y="401861"/>
                  </a:lnTo>
                  <a:lnTo>
                    <a:pt x="574550" y="400343"/>
                  </a:lnTo>
                  <a:lnTo>
                    <a:pt x="569863" y="398549"/>
                  </a:lnTo>
                  <a:lnTo>
                    <a:pt x="564901" y="394409"/>
                  </a:lnTo>
                  <a:lnTo>
                    <a:pt x="562971" y="390545"/>
                  </a:lnTo>
                  <a:lnTo>
                    <a:pt x="560214" y="389303"/>
                  </a:lnTo>
                  <a:lnTo>
                    <a:pt x="558285" y="394823"/>
                  </a:lnTo>
                  <a:lnTo>
                    <a:pt x="555666" y="400895"/>
                  </a:lnTo>
                  <a:lnTo>
                    <a:pt x="555666" y="406553"/>
                  </a:lnTo>
                  <a:cubicBezTo>
                    <a:pt x="555666" y="406553"/>
                    <a:pt x="548774" y="406415"/>
                    <a:pt x="548774" y="406415"/>
                  </a:cubicBezTo>
                  <a:lnTo>
                    <a:pt x="549325" y="402137"/>
                  </a:lnTo>
                  <a:lnTo>
                    <a:pt x="551944" y="396893"/>
                  </a:lnTo>
                  <a:lnTo>
                    <a:pt x="554287" y="391649"/>
                  </a:lnTo>
                  <a:lnTo>
                    <a:pt x="551530" y="392615"/>
                  </a:lnTo>
                  <a:lnTo>
                    <a:pt x="552082" y="389717"/>
                  </a:lnTo>
                  <a:lnTo>
                    <a:pt x="555390" y="386543"/>
                  </a:lnTo>
                  <a:lnTo>
                    <a:pt x="556217" y="384335"/>
                  </a:lnTo>
                  <a:lnTo>
                    <a:pt x="553047" y="383093"/>
                  </a:lnTo>
                  <a:lnTo>
                    <a:pt x="555941" y="382679"/>
                  </a:lnTo>
                  <a:lnTo>
                    <a:pt x="557320" y="380471"/>
                  </a:lnTo>
                  <a:lnTo>
                    <a:pt x="557320" y="377711"/>
                  </a:lnTo>
                  <a:cubicBezTo>
                    <a:pt x="557320" y="377711"/>
                    <a:pt x="555803" y="374399"/>
                    <a:pt x="555803" y="374399"/>
                  </a:cubicBezTo>
                  <a:lnTo>
                    <a:pt x="558009" y="368327"/>
                  </a:lnTo>
                  <a:lnTo>
                    <a:pt x="558836" y="366395"/>
                  </a:lnTo>
                  <a:lnTo>
                    <a:pt x="559801" y="362669"/>
                  </a:lnTo>
                  <a:lnTo>
                    <a:pt x="558422" y="361289"/>
                  </a:lnTo>
                  <a:lnTo>
                    <a:pt x="561179" y="359909"/>
                  </a:lnTo>
                  <a:lnTo>
                    <a:pt x="561179" y="355631"/>
                  </a:lnTo>
                  <a:cubicBezTo>
                    <a:pt x="561179" y="355631"/>
                    <a:pt x="556631" y="357563"/>
                    <a:pt x="556631" y="357563"/>
                  </a:cubicBezTo>
                  <a:lnTo>
                    <a:pt x="556631" y="354803"/>
                  </a:lnTo>
                  <a:cubicBezTo>
                    <a:pt x="556631" y="354803"/>
                    <a:pt x="561179" y="354251"/>
                    <a:pt x="561179" y="354251"/>
                  </a:cubicBezTo>
                  <a:lnTo>
                    <a:pt x="559663" y="352457"/>
                  </a:lnTo>
                  <a:lnTo>
                    <a:pt x="559249" y="348868"/>
                  </a:lnTo>
                  <a:lnTo>
                    <a:pt x="558836" y="346522"/>
                  </a:lnTo>
                  <a:lnTo>
                    <a:pt x="560628" y="345280"/>
                  </a:lnTo>
                  <a:lnTo>
                    <a:pt x="562420" y="346798"/>
                  </a:lnTo>
                  <a:lnTo>
                    <a:pt x="563798" y="345556"/>
                  </a:lnTo>
                  <a:lnTo>
                    <a:pt x="564350" y="343624"/>
                  </a:lnTo>
                  <a:lnTo>
                    <a:pt x="567106" y="343624"/>
                  </a:lnTo>
                  <a:cubicBezTo>
                    <a:pt x="567106" y="343624"/>
                    <a:pt x="567106" y="344452"/>
                    <a:pt x="567106" y="344452"/>
                  </a:cubicBezTo>
                  <a:lnTo>
                    <a:pt x="571242" y="344866"/>
                  </a:lnTo>
                  <a:lnTo>
                    <a:pt x="572620" y="342934"/>
                  </a:lnTo>
                  <a:cubicBezTo>
                    <a:pt x="572620" y="342934"/>
                    <a:pt x="572758" y="334516"/>
                    <a:pt x="570828" y="332722"/>
                  </a:cubicBezTo>
                  <a:lnTo>
                    <a:pt x="573447" y="329962"/>
                  </a:lnTo>
                  <a:lnTo>
                    <a:pt x="574963" y="329962"/>
                  </a:lnTo>
                  <a:cubicBezTo>
                    <a:pt x="574963" y="329962"/>
                    <a:pt x="577169" y="328030"/>
                    <a:pt x="577169" y="328030"/>
                  </a:cubicBezTo>
                  <a:lnTo>
                    <a:pt x="578134" y="329824"/>
                  </a:lnTo>
                  <a:lnTo>
                    <a:pt x="579374" y="327892"/>
                  </a:lnTo>
                  <a:lnTo>
                    <a:pt x="579374" y="324718"/>
                  </a:lnTo>
                  <a:cubicBezTo>
                    <a:pt x="579374" y="324718"/>
                    <a:pt x="577445" y="323890"/>
                    <a:pt x="577445" y="323890"/>
                  </a:cubicBezTo>
                  <a:lnTo>
                    <a:pt x="579788" y="321958"/>
                  </a:lnTo>
                  <a:lnTo>
                    <a:pt x="580615" y="326650"/>
                  </a:lnTo>
                  <a:lnTo>
                    <a:pt x="582545" y="326098"/>
                  </a:lnTo>
                  <a:lnTo>
                    <a:pt x="581993" y="323752"/>
                  </a:lnTo>
                  <a:lnTo>
                    <a:pt x="581442" y="321820"/>
                  </a:lnTo>
                  <a:lnTo>
                    <a:pt x="583785" y="319888"/>
                  </a:lnTo>
                  <a:lnTo>
                    <a:pt x="580615" y="318094"/>
                  </a:lnTo>
                  <a:cubicBezTo>
                    <a:pt x="580615" y="318094"/>
                    <a:pt x="573999" y="318094"/>
                    <a:pt x="574963" y="321682"/>
                  </a:cubicBezTo>
                  <a:lnTo>
                    <a:pt x="575515" y="326374"/>
                  </a:lnTo>
                  <a:lnTo>
                    <a:pt x="573309" y="327202"/>
                  </a:lnTo>
                  <a:lnTo>
                    <a:pt x="574136" y="323338"/>
                  </a:lnTo>
                  <a:lnTo>
                    <a:pt x="573309" y="320026"/>
                  </a:lnTo>
                  <a:lnTo>
                    <a:pt x="576204" y="317404"/>
                  </a:lnTo>
                  <a:lnTo>
                    <a:pt x="576204" y="311746"/>
                  </a:lnTo>
                  <a:cubicBezTo>
                    <a:pt x="576204" y="311746"/>
                    <a:pt x="574688" y="310780"/>
                    <a:pt x="574688" y="310780"/>
                  </a:cubicBezTo>
                  <a:lnTo>
                    <a:pt x="575239" y="307882"/>
                  </a:lnTo>
                  <a:lnTo>
                    <a:pt x="577858" y="305260"/>
                  </a:lnTo>
                  <a:lnTo>
                    <a:pt x="577858" y="300292"/>
                  </a:lnTo>
                  <a:cubicBezTo>
                    <a:pt x="577858" y="300292"/>
                    <a:pt x="576480" y="299464"/>
                    <a:pt x="576480" y="299464"/>
                  </a:cubicBezTo>
                  <a:lnTo>
                    <a:pt x="578272" y="298222"/>
                  </a:lnTo>
                  <a:lnTo>
                    <a:pt x="578685" y="295462"/>
                  </a:lnTo>
                  <a:cubicBezTo>
                    <a:pt x="578685" y="295462"/>
                    <a:pt x="580477" y="290494"/>
                    <a:pt x="584612" y="292702"/>
                  </a:cubicBezTo>
                  <a:cubicBezTo>
                    <a:pt x="588748" y="294910"/>
                    <a:pt x="591642" y="295462"/>
                    <a:pt x="594261" y="291322"/>
                  </a:cubicBezTo>
                  <a:cubicBezTo>
                    <a:pt x="596880" y="287182"/>
                    <a:pt x="599499" y="279730"/>
                    <a:pt x="599499" y="279730"/>
                  </a:cubicBezTo>
                  <a:lnTo>
                    <a:pt x="600740" y="274072"/>
                  </a:lnTo>
                  <a:cubicBezTo>
                    <a:pt x="600740" y="274072"/>
                    <a:pt x="597983" y="268827"/>
                    <a:pt x="592469" y="270207"/>
                  </a:cubicBezTo>
                  <a:cubicBezTo>
                    <a:pt x="586956" y="271587"/>
                    <a:pt x="586818" y="273519"/>
                    <a:pt x="585853" y="273795"/>
                  </a:cubicBezTo>
                  <a:cubicBezTo>
                    <a:pt x="584888" y="273934"/>
                    <a:pt x="582269" y="270897"/>
                    <a:pt x="581580" y="271587"/>
                  </a:cubicBezTo>
                  <a:cubicBezTo>
                    <a:pt x="580753" y="272415"/>
                    <a:pt x="576617" y="275866"/>
                    <a:pt x="576617" y="275866"/>
                  </a:cubicBezTo>
                  <a:cubicBezTo>
                    <a:pt x="576617" y="275866"/>
                    <a:pt x="572069" y="277246"/>
                    <a:pt x="572069" y="280558"/>
                  </a:cubicBezTo>
                  <a:cubicBezTo>
                    <a:pt x="572069" y="283870"/>
                    <a:pt x="571242" y="291184"/>
                    <a:pt x="571242" y="291184"/>
                  </a:cubicBezTo>
                  <a:lnTo>
                    <a:pt x="569725" y="287044"/>
                  </a:lnTo>
                  <a:lnTo>
                    <a:pt x="567382" y="285664"/>
                  </a:lnTo>
                  <a:lnTo>
                    <a:pt x="565590" y="285664"/>
                  </a:lnTo>
                  <a:lnTo>
                    <a:pt x="568761" y="280006"/>
                  </a:lnTo>
                  <a:cubicBezTo>
                    <a:pt x="568761" y="280006"/>
                    <a:pt x="568761" y="276418"/>
                    <a:pt x="567933" y="276280"/>
                  </a:cubicBezTo>
                  <a:lnTo>
                    <a:pt x="570553" y="271173"/>
                  </a:lnTo>
                  <a:lnTo>
                    <a:pt x="566831" y="271173"/>
                  </a:lnTo>
                  <a:cubicBezTo>
                    <a:pt x="566831" y="271173"/>
                    <a:pt x="566004" y="269931"/>
                    <a:pt x="566004" y="269931"/>
                  </a:cubicBezTo>
                  <a:cubicBezTo>
                    <a:pt x="566004" y="269931"/>
                    <a:pt x="573309" y="270759"/>
                    <a:pt x="574412" y="261789"/>
                  </a:cubicBezTo>
                  <a:cubicBezTo>
                    <a:pt x="574412" y="261789"/>
                    <a:pt x="575928" y="257097"/>
                    <a:pt x="580477" y="260547"/>
                  </a:cubicBezTo>
                  <a:cubicBezTo>
                    <a:pt x="580477" y="260547"/>
                    <a:pt x="585991" y="263721"/>
                    <a:pt x="587783" y="263445"/>
                  </a:cubicBezTo>
                  <a:lnTo>
                    <a:pt x="589023" y="264687"/>
                  </a:lnTo>
                  <a:cubicBezTo>
                    <a:pt x="589023" y="264687"/>
                    <a:pt x="592745" y="266205"/>
                    <a:pt x="594537" y="264687"/>
                  </a:cubicBezTo>
                  <a:cubicBezTo>
                    <a:pt x="594537" y="264687"/>
                    <a:pt x="602945" y="266205"/>
                    <a:pt x="604737" y="264687"/>
                  </a:cubicBezTo>
                  <a:cubicBezTo>
                    <a:pt x="606529" y="263169"/>
                    <a:pt x="610251" y="262617"/>
                    <a:pt x="610526" y="261099"/>
                  </a:cubicBezTo>
                  <a:cubicBezTo>
                    <a:pt x="610802" y="259581"/>
                    <a:pt x="609837" y="256407"/>
                    <a:pt x="608735" y="255165"/>
                  </a:cubicBezTo>
                  <a:cubicBezTo>
                    <a:pt x="607632" y="253923"/>
                    <a:pt x="610802" y="255579"/>
                    <a:pt x="610664" y="257235"/>
                  </a:cubicBezTo>
                  <a:cubicBezTo>
                    <a:pt x="610526" y="258891"/>
                    <a:pt x="612043" y="258477"/>
                    <a:pt x="612043" y="257235"/>
                  </a:cubicBezTo>
                  <a:cubicBezTo>
                    <a:pt x="612043" y="255993"/>
                    <a:pt x="612594" y="254337"/>
                    <a:pt x="613421" y="253509"/>
                  </a:cubicBezTo>
                  <a:cubicBezTo>
                    <a:pt x="614386" y="252681"/>
                    <a:pt x="617694" y="249921"/>
                    <a:pt x="615351" y="247575"/>
                  </a:cubicBezTo>
                  <a:cubicBezTo>
                    <a:pt x="613008" y="245229"/>
                    <a:pt x="610940" y="244263"/>
                    <a:pt x="610389" y="245919"/>
                  </a:cubicBezTo>
                  <a:cubicBezTo>
                    <a:pt x="610389" y="245919"/>
                    <a:pt x="608597" y="243987"/>
                    <a:pt x="606805" y="244677"/>
                  </a:cubicBezTo>
                  <a:cubicBezTo>
                    <a:pt x="606805" y="244677"/>
                    <a:pt x="605426" y="240537"/>
                    <a:pt x="603083" y="240813"/>
                  </a:cubicBezTo>
                  <a:cubicBezTo>
                    <a:pt x="600878" y="241089"/>
                    <a:pt x="600051" y="243297"/>
                    <a:pt x="598534" y="244125"/>
                  </a:cubicBezTo>
                  <a:cubicBezTo>
                    <a:pt x="597018" y="244953"/>
                    <a:pt x="594675" y="244815"/>
                    <a:pt x="593159" y="245781"/>
                  </a:cubicBezTo>
                  <a:cubicBezTo>
                    <a:pt x="593159" y="245781"/>
                    <a:pt x="592331" y="246057"/>
                    <a:pt x="590953" y="244539"/>
                  </a:cubicBezTo>
                  <a:cubicBezTo>
                    <a:pt x="589575" y="243021"/>
                    <a:pt x="587369" y="241641"/>
                    <a:pt x="584750" y="242331"/>
                  </a:cubicBezTo>
                  <a:cubicBezTo>
                    <a:pt x="584750" y="242331"/>
                    <a:pt x="584750" y="238743"/>
                    <a:pt x="583785" y="238467"/>
                  </a:cubicBezTo>
                  <a:cubicBezTo>
                    <a:pt x="582683" y="238191"/>
                    <a:pt x="581166" y="240399"/>
                    <a:pt x="581166" y="240399"/>
                  </a:cubicBezTo>
                  <a:cubicBezTo>
                    <a:pt x="581166" y="240399"/>
                    <a:pt x="580615" y="235845"/>
                    <a:pt x="576893" y="236535"/>
                  </a:cubicBezTo>
                  <a:cubicBezTo>
                    <a:pt x="573034" y="237363"/>
                    <a:pt x="572896" y="240399"/>
                    <a:pt x="571793" y="241227"/>
                  </a:cubicBezTo>
                  <a:cubicBezTo>
                    <a:pt x="570690" y="242055"/>
                    <a:pt x="568209" y="244125"/>
                    <a:pt x="567244" y="246609"/>
                  </a:cubicBezTo>
                  <a:cubicBezTo>
                    <a:pt x="567244" y="246609"/>
                    <a:pt x="565866" y="244953"/>
                    <a:pt x="566693" y="243573"/>
                  </a:cubicBezTo>
                  <a:cubicBezTo>
                    <a:pt x="567658" y="242331"/>
                    <a:pt x="566279" y="241227"/>
                    <a:pt x="565039" y="241227"/>
                  </a:cubicBezTo>
                  <a:cubicBezTo>
                    <a:pt x="563798" y="241227"/>
                    <a:pt x="561317" y="241227"/>
                    <a:pt x="561317" y="240675"/>
                  </a:cubicBezTo>
                  <a:cubicBezTo>
                    <a:pt x="561317" y="240123"/>
                    <a:pt x="562420" y="238053"/>
                    <a:pt x="563247" y="238053"/>
                  </a:cubicBezTo>
                  <a:cubicBezTo>
                    <a:pt x="564074" y="238053"/>
                    <a:pt x="562971" y="239847"/>
                    <a:pt x="563936" y="239985"/>
                  </a:cubicBezTo>
                  <a:cubicBezTo>
                    <a:pt x="564901" y="239985"/>
                    <a:pt x="569588" y="240951"/>
                    <a:pt x="570690" y="239019"/>
                  </a:cubicBezTo>
                  <a:cubicBezTo>
                    <a:pt x="571931" y="237225"/>
                    <a:pt x="574963" y="232533"/>
                    <a:pt x="577582" y="233499"/>
                  </a:cubicBezTo>
                  <a:cubicBezTo>
                    <a:pt x="580201" y="234603"/>
                    <a:pt x="581856" y="237639"/>
                    <a:pt x="584474" y="237363"/>
                  </a:cubicBezTo>
                  <a:cubicBezTo>
                    <a:pt x="587093" y="236949"/>
                    <a:pt x="588196" y="239709"/>
                    <a:pt x="589299" y="239709"/>
                  </a:cubicBezTo>
                  <a:cubicBezTo>
                    <a:pt x="590402" y="239709"/>
                    <a:pt x="593296" y="238743"/>
                    <a:pt x="594399" y="237087"/>
                  </a:cubicBezTo>
                  <a:cubicBezTo>
                    <a:pt x="595502" y="235431"/>
                    <a:pt x="596467" y="235017"/>
                    <a:pt x="597432" y="234879"/>
                  </a:cubicBezTo>
                  <a:cubicBezTo>
                    <a:pt x="598396" y="234879"/>
                    <a:pt x="598672" y="231705"/>
                    <a:pt x="597432" y="230049"/>
                  </a:cubicBezTo>
                  <a:cubicBezTo>
                    <a:pt x="597432" y="230049"/>
                    <a:pt x="599361" y="231153"/>
                    <a:pt x="599499" y="230049"/>
                  </a:cubicBezTo>
                  <a:cubicBezTo>
                    <a:pt x="599499" y="228945"/>
                    <a:pt x="600188" y="226875"/>
                    <a:pt x="600188" y="226875"/>
                  </a:cubicBezTo>
                  <a:cubicBezTo>
                    <a:pt x="600188" y="226875"/>
                    <a:pt x="601015" y="233085"/>
                    <a:pt x="602945" y="233085"/>
                  </a:cubicBezTo>
                  <a:cubicBezTo>
                    <a:pt x="604875" y="233085"/>
                    <a:pt x="606943" y="233361"/>
                    <a:pt x="610113" y="235155"/>
                  </a:cubicBezTo>
                  <a:cubicBezTo>
                    <a:pt x="613283" y="236949"/>
                    <a:pt x="618246" y="236811"/>
                    <a:pt x="618935" y="235845"/>
                  </a:cubicBezTo>
                  <a:cubicBezTo>
                    <a:pt x="619624" y="234741"/>
                    <a:pt x="619624" y="229497"/>
                    <a:pt x="621692" y="228807"/>
                  </a:cubicBezTo>
                  <a:cubicBezTo>
                    <a:pt x="623759" y="228117"/>
                    <a:pt x="628032" y="229359"/>
                    <a:pt x="629549" y="227013"/>
                  </a:cubicBezTo>
                  <a:cubicBezTo>
                    <a:pt x="630927" y="224667"/>
                    <a:pt x="631478" y="222873"/>
                    <a:pt x="632581" y="222459"/>
                  </a:cubicBezTo>
                  <a:cubicBezTo>
                    <a:pt x="633684" y="222045"/>
                    <a:pt x="635062" y="221355"/>
                    <a:pt x="635200" y="219009"/>
                  </a:cubicBezTo>
                  <a:cubicBezTo>
                    <a:pt x="635200" y="216663"/>
                    <a:pt x="636578" y="217353"/>
                    <a:pt x="638233" y="216249"/>
                  </a:cubicBezTo>
                  <a:cubicBezTo>
                    <a:pt x="639749" y="215145"/>
                    <a:pt x="641265" y="212109"/>
                    <a:pt x="641265" y="212109"/>
                  </a:cubicBezTo>
                  <a:cubicBezTo>
                    <a:pt x="641265" y="212109"/>
                    <a:pt x="632305" y="211419"/>
                    <a:pt x="631754" y="213351"/>
                  </a:cubicBezTo>
                  <a:cubicBezTo>
                    <a:pt x="631065" y="215283"/>
                    <a:pt x="629273" y="214041"/>
                    <a:pt x="629135" y="211971"/>
                  </a:cubicBezTo>
                  <a:cubicBezTo>
                    <a:pt x="629135" y="211971"/>
                    <a:pt x="631754" y="211557"/>
                    <a:pt x="631478" y="209487"/>
                  </a:cubicBezTo>
                  <a:cubicBezTo>
                    <a:pt x="631478" y="209487"/>
                    <a:pt x="640438" y="210591"/>
                    <a:pt x="641954" y="208383"/>
                  </a:cubicBezTo>
                  <a:cubicBezTo>
                    <a:pt x="643471" y="206175"/>
                    <a:pt x="643333" y="205209"/>
                    <a:pt x="644298" y="203967"/>
                  </a:cubicBezTo>
                  <a:cubicBezTo>
                    <a:pt x="645263" y="202725"/>
                    <a:pt x="645400" y="200241"/>
                    <a:pt x="645952" y="199137"/>
                  </a:cubicBezTo>
                  <a:cubicBezTo>
                    <a:pt x="646641" y="197895"/>
                    <a:pt x="650501" y="198033"/>
                    <a:pt x="650914" y="197619"/>
                  </a:cubicBezTo>
                  <a:cubicBezTo>
                    <a:pt x="651328" y="197067"/>
                    <a:pt x="650087" y="194720"/>
                    <a:pt x="650914" y="193754"/>
                  </a:cubicBezTo>
                  <a:cubicBezTo>
                    <a:pt x="651741" y="192650"/>
                    <a:pt x="661528" y="186440"/>
                    <a:pt x="662493" y="179954"/>
                  </a:cubicBezTo>
                  <a:cubicBezTo>
                    <a:pt x="662493" y="179954"/>
                    <a:pt x="664423" y="177194"/>
                    <a:pt x="661252" y="175814"/>
                  </a:cubicBezTo>
                  <a:cubicBezTo>
                    <a:pt x="658082" y="174434"/>
                    <a:pt x="658495" y="170156"/>
                    <a:pt x="657393" y="168362"/>
                  </a:cubicBezTo>
                  <a:cubicBezTo>
                    <a:pt x="656290" y="166568"/>
                    <a:pt x="652430" y="165464"/>
                    <a:pt x="651328" y="164360"/>
                  </a:cubicBezTo>
                  <a:cubicBezTo>
                    <a:pt x="650225" y="163118"/>
                    <a:pt x="649260" y="160772"/>
                    <a:pt x="644987" y="160634"/>
                  </a:cubicBezTo>
                  <a:cubicBezTo>
                    <a:pt x="644987" y="160634"/>
                    <a:pt x="643471" y="157046"/>
                    <a:pt x="641127" y="156770"/>
                  </a:cubicBezTo>
                  <a:cubicBezTo>
                    <a:pt x="641127" y="156770"/>
                    <a:pt x="638646" y="152354"/>
                    <a:pt x="634373" y="152492"/>
                  </a:cubicBezTo>
                  <a:cubicBezTo>
                    <a:pt x="634373" y="152492"/>
                    <a:pt x="632305" y="151250"/>
                    <a:pt x="631341" y="153734"/>
                  </a:cubicBezTo>
                  <a:cubicBezTo>
                    <a:pt x="631341" y="153734"/>
                    <a:pt x="628722" y="153734"/>
                    <a:pt x="624586" y="152216"/>
                  </a:cubicBezTo>
                  <a:cubicBezTo>
                    <a:pt x="620451" y="150698"/>
                    <a:pt x="619073" y="152216"/>
                    <a:pt x="619073" y="152216"/>
                  </a:cubicBezTo>
                  <a:cubicBezTo>
                    <a:pt x="619073" y="152216"/>
                    <a:pt x="618521" y="150422"/>
                    <a:pt x="617005" y="150284"/>
                  </a:cubicBezTo>
                  <a:cubicBezTo>
                    <a:pt x="615489" y="150284"/>
                    <a:pt x="614110" y="154976"/>
                    <a:pt x="614662" y="156494"/>
                  </a:cubicBezTo>
                  <a:lnTo>
                    <a:pt x="613008" y="156494"/>
                  </a:lnTo>
                  <a:cubicBezTo>
                    <a:pt x="613008" y="156494"/>
                    <a:pt x="611216" y="154148"/>
                    <a:pt x="610251" y="156218"/>
                  </a:cubicBezTo>
                  <a:cubicBezTo>
                    <a:pt x="610251" y="156218"/>
                    <a:pt x="608045" y="154148"/>
                    <a:pt x="608321" y="157460"/>
                  </a:cubicBezTo>
                  <a:cubicBezTo>
                    <a:pt x="608597" y="160910"/>
                    <a:pt x="608321" y="162152"/>
                    <a:pt x="607770" y="162566"/>
                  </a:cubicBezTo>
                  <a:cubicBezTo>
                    <a:pt x="607218" y="162980"/>
                    <a:pt x="606667" y="164636"/>
                    <a:pt x="609010" y="165602"/>
                  </a:cubicBezTo>
                  <a:lnTo>
                    <a:pt x="609424" y="166982"/>
                  </a:lnTo>
                  <a:lnTo>
                    <a:pt x="606667" y="166568"/>
                  </a:lnTo>
                  <a:cubicBezTo>
                    <a:pt x="606667" y="166568"/>
                    <a:pt x="605978" y="164360"/>
                    <a:pt x="604462" y="164222"/>
                  </a:cubicBezTo>
                  <a:cubicBezTo>
                    <a:pt x="602945" y="164084"/>
                    <a:pt x="603910" y="167672"/>
                    <a:pt x="603910" y="167672"/>
                  </a:cubicBezTo>
                  <a:cubicBezTo>
                    <a:pt x="603910" y="167672"/>
                    <a:pt x="600740" y="171536"/>
                    <a:pt x="605426" y="172916"/>
                  </a:cubicBezTo>
                  <a:lnTo>
                    <a:pt x="605426" y="173882"/>
                  </a:lnTo>
                  <a:lnTo>
                    <a:pt x="604186" y="173882"/>
                  </a:lnTo>
                  <a:lnTo>
                    <a:pt x="603359" y="177884"/>
                  </a:lnTo>
                  <a:lnTo>
                    <a:pt x="602118" y="177470"/>
                  </a:lnTo>
                  <a:lnTo>
                    <a:pt x="600878" y="176642"/>
                  </a:lnTo>
                  <a:lnTo>
                    <a:pt x="600878" y="183542"/>
                  </a:lnTo>
                  <a:cubicBezTo>
                    <a:pt x="600878" y="183542"/>
                    <a:pt x="599086" y="183818"/>
                    <a:pt x="599086" y="183818"/>
                  </a:cubicBezTo>
                  <a:lnTo>
                    <a:pt x="597845" y="184232"/>
                  </a:lnTo>
                  <a:lnTo>
                    <a:pt x="596605" y="183128"/>
                  </a:lnTo>
                  <a:lnTo>
                    <a:pt x="596191" y="180920"/>
                  </a:lnTo>
                  <a:lnTo>
                    <a:pt x="594950" y="179678"/>
                  </a:lnTo>
                  <a:lnTo>
                    <a:pt x="593848" y="179402"/>
                  </a:lnTo>
                  <a:lnTo>
                    <a:pt x="593848" y="182024"/>
                  </a:lnTo>
                  <a:lnTo>
                    <a:pt x="592607" y="182438"/>
                  </a:lnTo>
                  <a:lnTo>
                    <a:pt x="592194" y="180368"/>
                  </a:lnTo>
                  <a:cubicBezTo>
                    <a:pt x="592194" y="180368"/>
                    <a:pt x="590953" y="177194"/>
                    <a:pt x="588334" y="177470"/>
                  </a:cubicBezTo>
                  <a:cubicBezTo>
                    <a:pt x="588334" y="177470"/>
                    <a:pt x="587783" y="174572"/>
                    <a:pt x="584612" y="176642"/>
                  </a:cubicBezTo>
                  <a:cubicBezTo>
                    <a:pt x="581442" y="178712"/>
                    <a:pt x="580615" y="182714"/>
                    <a:pt x="578823" y="183956"/>
                  </a:cubicBezTo>
                  <a:cubicBezTo>
                    <a:pt x="577169" y="185198"/>
                    <a:pt x="575790" y="185198"/>
                    <a:pt x="575790" y="182852"/>
                  </a:cubicBezTo>
                  <a:cubicBezTo>
                    <a:pt x="575790" y="180506"/>
                    <a:pt x="578961" y="178850"/>
                    <a:pt x="578961" y="177194"/>
                  </a:cubicBezTo>
                  <a:cubicBezTo>
                    <a:pt x="578961" y="175538"/>
                    <a:pt x="577720" y="172226"/>
                    <a:pt x="578547" y="171674"/>
                  </a:cubicBezTo>
                  <a:cubicBezTo>
                    <a:pt x="579374" y="171122"/>
                    <a:pt x="582545" y="168500"/>
                    <a:pt x="582407" y="167120"/>
                  </a:cubicBezTo>
                  <a:cubicBezTo>
                    <a:pt x="582131" y="165740"/>
                    <a:pt x="578547" y="170156"/>
                    <a:pt x="577996" y="170156"/>
                  </a:cubicBezTo>
                  <a:cubicBezTo>
                    <a:pt x="577445" y="170156"/>
                    <a:pt x="576755" y="169052"/>
                    <a:pt x="577996" y="168086"/>
                  </a:cubicBezTo>
                  <a:cubicBezTo>
                    <a:pt x="579236" y="166982"/>
                    <a:pt x="578547" y="166706"/>
                    <a:pt x="576893" y="167120"/>
                  </a:cubicBezTo>
                  <a:cubicBezTo>
                    <a:pt x="575377" y="167672"/>
                    <a:pt x="575515" y="164498"/>
                    <a:pt x="574412" y="163532"/>
                  </a:cubicBezTo>
                  <a:cubicBezTo>
                    <a:pt x="573309" y="162566"/>
                    <a:pt x="570553" y="162566"/>
                    <a:pt x="570828" y="164912"/>
                  </a:cubicBezTo>
                  <a:cubicBezTo>
                    <a:pt x="571104" y="167258"/>
                    <a:pt x="572207" y="167948"/>
                    <a:pt x="572069" y="168914"/>
                  </a:cubicBezTo>
                  <a:cubicBezTo>
                    <a:pt x="572069" y="170018"/>
                    <a:pt x="570139" y="171122"/>
                    <a:pt x="573723" y="171122"/>
                  </a:cubicBezTo>
                  <a:cubicBezTo>
                    <a:pt x="573723" y="171122"/>
                    <a:pt x="575928" y="171122"/>
                    <a:pt x="573999" y="172364"/>
                  </a:cubicBezTo>
                  <a:cubicBezTo>
                    <a:pt x="572069" y="173606"/>
                    <a:pt x="570139" y="175124"/>
                    <a:pt x="568898" y="177194"/>
                  </a:cubicBezTo>
                  <a:cubicBezTo>
                    <a:pt x="567658" y="179264"/>
                    <a:pt x="561179" y="184094"/>
                    <a:pt x="563247" y="189890"/>
                  </a:cubicBezTo>
                  <a:cubicBezTo>
                    <a:pt x="563247" y="189890"/>
                    <a:pt x="559112" y="189890"/>
                    <a:pt x="560077" y="194306"/>
                  </a:cubicBezTo>
                  <a:cubicBezTo>
                    <a:pt x="560077" y="194306"/>
                    <a:pt x="559663" y="196239"/>
                    <a:pt x="558147" y="196515"/>
                  </a:cubicBezTo>
                  <a:cubicBezTo>
                    <a:pt x="556631" y="196791"/>
                    <a:pt x="552082" y="202311"/>
                    <a:pt x="551530" y="205209"/>
                  </a:cubicBezTo>
                  <a:cubicBezTo>
                    <a:pt x="551530" y="205209"/>
                    <a:pt x="548222" y="206865"/>
                    <a:pt x="547946" y="211281"/>
                  </a:cubicBezTo>
                  <a:cubicBezTo>
                    <a:pt x="547946" y="211281"/>
                    <a:pt x="543398" y="216663"/>
                    <a:pt x="542433" y="216663"/>
                  </a:cubicBezTo>
                  <a:cubicBezTo>
                    <a:pt x="541468" y="216663"/>
                    <a:pt x="537608" y="215835"/>
                    <a:pt x="539538" y="220389"/>
                  </a:cubicBezTo>
                  <a:cubicBezTo>
                    <a:pt x="539538" y="220389"/>
                    <a:pt x="540641" y="222045"/>
                    <a:pt x="539814" y="223011"/>
                  </a:cubicBezTo>
                  <a:cubicBezTo>
                    <a:pt x="538987" y="223977"/>
                    <a:pt x="535954" y="224253"/>
                    <a:pt x="537471" y="228255"/>
                  </a:cubicBezTo>
                  <a:cubicBezTo>
                    <a:pt x="537471" y="228255"/>
                    <a:pt x="535541" y="232119"/>
                    <a:pt x="533197" y="234051"/>
                  </a:cubicBezTo>
                  <a:cubicBezTo>
                    <a:pt x="530854" y="235845"/>
                    <a:pt x="528097" y="239985"/>
                    <a:pt x="527822" y="239571"/>
                  </a:cubicBezTo>
                  <a:cubicBezTo>
                    <a:pt x="527546" y="239157"/>
                    <a:pt x="527270" y="237639"/>
                    <a:pt x="529200" y="235707"/>
                  </a:cubicBezTo>
                  <a:cubicBezTo>
                    <a:pt x="531130" y="233913"/>
                    <a:pt x="527546" y="233775"/>
                    <a:pt x="527546" y="233775"/>
                  </a:cubicBezTo>
                  <a:cubicBezTo>
                    <a:pt x="527546" y="233775"/>
                    <a:pt x="527822" y="232671"/>
                    <a:pt x="530578" y="232533"/>
                  </a:cubicBezTo>
                  <a:cubicBezTo>
                    <a:pt x="533335" y="232257"/>
                    <a:pt x="533611" y="228945"/>
                    <a:pt x="533611" y="228945"/>
                  </a:cubicBezTo>
                  <a:cubicBezTo>
                    <a:pt x="533611" y="228945"/>
                    <a:pt x="531130" y="230463"/>
                    <a:pt x="530578" y="229635"/>
                  </a:cubicBezTo>
                  <a:cubicBezTo>
                    <a:pt x="530578" y="229635"/>
                    <a:pt x="530165" y="228393"/>
                    <a:pt x="533611" y="227703"/>
                  </a:cubicBezTo>
                  <a:cubicBezTo>
                    <a:pt x="537057" y="227013"/>
                    <a:pt x="535127" y="219975"/>
                    <a:pt x="535403" y="218319"/>
                  </a:cubicBezTo>
                  <a:cubicBezTo>
                    <a:pt x="535679" y="216663"/>
                    <a:pt x="538298" y="211833"/>
                    <a:pt x="539676" y="211005"/>
                  </a:cubicBezTo>
                  <a:cubicBezTo>
                    <a:pt x="541054" y="210177"/>
                    <a:pt x="542157" y="207831"/>
                    <a:pt x="542157" y="206175"/>
                  </a:cubicBezTo>
                  <a:cubicBezTo>
                    <a:pt x="542157" y="206175"/>
                    <a:pt x="542846" y="202449"/>
                    <a:pt x="544638" y="201345"/>
                  </a:cubicBezTo>
                  <a:cubicBezTo>
                    <a:pt x="546430" y="200103"/>
                    <a:pt x="546155" y="196515"/>
                    <a:pt x="546155" y="196515"/>
                  </a:cubicBezTo>
                  <a:cubicBezTo>
                    <a:pt x="546155" y="196515"/>
                    <a:pt x="550152" y="193754"/>
                    <a:pt x="547671" y="191684"/>
                  </a:cubicBezTo>
                  <a:cubicBezTo>
                    <a:pt x="547671" y="191684"/>
                    <a:pt x="553736" y="189476"/>
                    <a:pt x="555114" y="182162"/>
                  </a:cubicBezTo>
                  <a:cubicBezTo>
                    <a:pt x="556493" y="174848"/>
                    <a:pt x="558422" y="161876"/>
                    <a:pt x="558560" y="158702"/>
                  </a:cubicBezTo>
                  <a:cubicBezTo>
                    <a:pt x="558698" y="155528"/>
                    <a:pt x="559801" y="144626"/>
                    <a:pt x="558009" y="139520"/>
                  </a:cubicBezTo>
                  <a:cubicBezTo>
                    <a:pt x="558009" y="139520"/>
                    <a:pt x="558698" y="131378"/>
                    <a:pt x="552909" y="131240"/>
                  </a:cubicBezTo>
                  <a:cubicBezTo>
                    <a:pt x="547119" y="131102"/>
                    <a:pt x="533749" y="138140"/>
                    <a:pt x="533611" y="141728"/>
                  </a:cubicBezTo>
                  <a:cubicBezTo>
                    <a:pt x="533335" y="145316"/>
                    <a:pt x="534852" y="145178"/>
                    <a:pt x="534852" y="146144"/>
                  </a:cubicBezTo>
                  <a:cubicBezTo>
                    <a:pt x="534852" y="147110"/>
                    <a:pt x="533749" y="148076"/>
                    <a:pt x="534852" y="150836"/>
                  </a:cubicBezTo>
                  <a:cubicBezTo>
                    <a:pt x="534852" y="150836"/>
                    <a:pt x="534576" y="160634"/>
                    <a:pt x="533749" y="160496"/>
                  </a:cubicBezTo>
                  <a:cubicBezTo>
                    <a:pt x="532922" y="160358"/>
                    <a:pt x="527408" y="159116"/>
                    <a:pt x="523962" y="163256"/>
                  </a:cubicBezTo>
                  <a:cubicBezTo>
                    <a:pt x="523962" y="163256"/>
                    <a:pt x="513624" y="172088"/>
                    <a:pt x="511694" y="172226"/>
                  </a:cubicBezTo>
                  <a:cubicBezTo>
                    <a:pt x="509764" y="172502"/>
                    <a:pt x="503424" y="178022"/>
                    <a:pt x="503010" y="179264"/>
                  </a:cubicBezTo>
                  <a:cubicBezTo>
                    <a:pt x="503010" y="179264"/>
                    <a:pt x="499151" y="180092"/>
                    <a:pt x="498461" y="177608"/>
                  </a:cubicBezTo>
                  <a:cubicBezTo>
                    <a:pt x="498461" y="177608"/>
                    <a:pt x="500943" y="175124"/>
                    <a:pt x="498461" y="174020"/>
                  </a:cubicBezTo>
                  <a:cubicBezTo>
                    <a:pt x="498461" y="174020"/>
                    <a:pt x="497359" y="172502"/>
                    <a:pt x="500253" y="170984"/>
                  </a:cubicBezTo>
                  <a:cubicBezTo>
                    <a:pt x="500253" y="170984"/>
                    <a:pt x="519551" y="159254"/>
                    <a:pt x="520240" y="154010"/>
                  </a:cubicBezTo>
                  <a:cubicBezTo>
                    <a:pt x="520929" y="148766"/>
                    <a:pt x="519275" y="140624"/>
                    <a:pt x="521481" y="139106"/>
                  </a:cubicBezTo>
                  <a:cubicBezTo>
                    <a:pt x="523686" y="137588"/>
                    <a:pt x="514037" y="138278"/>
                    <a:pt x="512935" y="142556"/>
                  </a:cubicBezTo>
                  <a:cubicBezTo>
                    <a:pt x="511832" y="146696"/>
                    <a:pt x="513762" y="150560"/>
                    <a:pt x="513348" y="151388"/>
                  </a:cubicBezTo>
                  <a:cubicBezTo>
                    <a:pt x="512935" y="152216"/>
                    <a:pt x="500805" y="154424"/>
                    <a:pt x="500253" y="153320"/>
                  </a:cubicBezTo>
                  <a:cubicBezTo>
                    <a:pt x="499702" y="152216"/>
                    <a:pt x="499840" y="149456"/>
                    <a:pt x="499151" y="148904"/>
                  </a:cubicBezTo>
                  <a:cubicBezTo>
                    <a:pt x="499151" y="148904"/>
                    <a:pt x="499151" y="147662"/>
                    <a:pt x="499564" y="146558"/>
                  </a:cubicBezTo>
                  <a:cubicBezTo>
                    <a:pt x="500116" y="145454"/>
                    <a:pt x="500253" y="141314"/>
                    <a:pt x="496532" y="141314"/>
                  </a:cubicBezTo>
                  <a:cubicBezTo>
                    <a:pt x="492810" y="141314"/>
                    <a:pt x="490191" y="142418"/>
                    <a:pt x="489226" y="141314"/>
                  </a:cubicBezTo>
                  <a:cubicBezTo>
                    <a:pt x="488123" y="140348"/>
                    <a:pt x="483574" y="140072"/>
                    <a:pt x="482334" y="140900"/>
                  </a:cubicBezTo>
                  <a:lnTo>
                    <a:pt x="479577" y="140900"/>
                  </a:lnTo>
                  <a:cubicBezTo>
                    <a:pt x="479577" y="140900"/>
                    <a:pt x="473926" y="138002"/>
                    <a:pt x="467034" y="140900"/>
                  </a:cubicBezTo>
                  <a:cubicBezTo>
                    <a:pt x="467034" y="140900"/>
                    <a:pt x="456006" y="143522"/>
                    <a:pt x="449114" y="149318"/>
                  </a:cubicBezTo>
                  <a:cubicBezTo>
                    <a:pt x="449114" y="149318"/>
                    <a:pt x="446771" y="150560"/>
                    <a:pt x="446219" y="149318"/>
                  </a:cubicBezTo>
                  <a:cubicBezTo>
                    <a:pt x="445668" y="148076"/>
                    <a:pt x="443325" y="148076"/>
                    <a:pt x="441671" y="149318"/>
                  </a:cubicBezTo>
                  <a:cubicBezTo>
                    <a:pt x="440017" y="150422"/>
                    <a:pt x="433676" y="154010"/>
                    <a:pt x="430368" y="154424"/>
                  </a:cubicBezTo>
                  <a:cubicBezTo>
                    <a:pt x="427059" y="154838"/>
                    <a:pt x="419616" y="159806"/>
                    <a:pt x="418789" y="166016"/>
                  </a:cubicBezTo>
                  <a:cubicBezTo>
                    <a:pt x="418789" y="166016"/>
                    <a:pt x="414792" y="169052"/>
                    <a:pt x="413413" y="165740"/>
                  </a:cubicBezTo>
                  <a:cubicBezTo>
                    <a:pt x="412173" y="162428"/>
                    <a:pt x="413965" y="163532"/>
                    <a:pt x="414378" y="162428"/>
                  </a:cubicBezTo>
                  <a:cubicBezTo>
                    <a:pt x="414792" y="161324"/>
                    <a:pt x="413689" y="159668"/>
                    <a:pt x="413000" y="158426"/>
                  </a:cubicBezTo>
                  <a:cubicBezTo>
                    <a:pt x="412310" y="157184"/>
                    <a:pt x="412862" y="155942"/>
                    <a:pt x="416032" y="154010"/>
                  </a:cubicBezTo>
                  <a:cubicBezTo>
                    <a:pt x="419340" y="152078"/>
                    <a:pt x="421132" y="151112"/>
                    <a:pt x="422786" y="149732"/>
                  </a:cubicBezTo>
                  <a:cubicBezTo>
                    <a:pt x="424440" y="148352"/>
                    <a:pt x="427059" y="145730"/>
                    <a:pt x="429127" y="145040"/>
                  </a:cubicBezTo>
                  <a:cubicBezTo>
                    <a:pt x="431195" y="144350"/>
                    <a:pt x="432297" y="142556"/>
                    <a:pt x="432987" y="141728"/>
                  </a:cubicBezTo>
                  <a:cubicBezTo>
                    <a:pt x="433676" y="140900"/>
                    <a:pt x="438914" y="140210"/>
                    <a:pt x="440430" y="138278"/>
                  </a:cubicBezTo>
                  <a:cubicBezTo>
                    <a:pt x="441946" y="136484"/>
                    <a:pt x="441671" y="133310"/>
                    <a:pt x="444703" y="132620"/>
                  </a:cubicBezTo>
                  <a:cubicBezTo>
                    <a:pt x="447736" y="131930"/>
                    <a:pt x="447460" y="133448"/>
                    <a:pt x="448976" y="133448"/>
                  </a:cubicBezTo>
                  <a:cubicBezTo>
                    <a:pt x="450492" y="133448"/>
                    <a:pt x="458212" y="129308"/>
                    <a:pt x="462623" y="128618"/>
                  </a:cubicBezTo>
                  <a:cubicBezTo>
                    <a:pt x="467034" y="127928"/>
                    <a:pt x="480680" y="125996"/>
                    <a:pt x="483574" y="125030"/>
                  </a:cubicBezTo>
                  <a:cubicBezTo>
                    <a:pt x="486469" y="124064"/>
                    <a:pt x="506456" y="124616"/>
                    <a:pt x="508386" y="123788"/>
                  </a:cubicBezTo>
                  <a:cubicBezTo>
                    <a:pt x="510316" y="122960"/>
                    <a:pt x="514175" y="120338"/>
                    <a:pt x="515829" y="120338"/>
                  </a:cubicBezTo>
                  <a:cubicBezTo>
                    <a:pt x="517483" y="120338"/>
                    <a:pt x="525340" y="121580"/>
                    <a:pt x="529476" y="117439"/>
                  </a:cubicBezTo>
                  <a:cubicBezTo>
                    <a:pt x="533473" y="113299"/>
                    <a:pt x="534025" y="110125"/>
                    <a:pt x="533335" y="106537"/>
                  </a:cubicBezTo>
                  <a:cubicBezTo>
                    <a:pt x="533335" y="106537"/>
                    <a:pt x="539262" y="105295"/>
                    <a:pt x="541054" y="99775"/>
                  </a:cubicBezTo>
                  <a:cubicBezTo>
                    <a:pt x="541054" y="99775"/>
                    <a:pt x="543398" y="99361"/>
                    <a:pt x="543811" y="98533"/>
                  </a:cubicBezTo>
                  <a:cubicBezTo>
                    <a:pt x="544225" y="97705"/>
                    <a:pt x="544500" y="95497"/>
                    <a:pt x="544500" y="95497"/>
                  </a:cubicBezTo>
                  <a:cubicBezTo>
                    <a:pt x="544500" y="95497"/>
                    <a:pt x="546292" y="92323"/>
                    <a:pt x="543536" y="90391"/>
                  </a:cubicBezTo>
                  <a:cubicBezTo>
                    <a:pt x="540779" y="88459"/>
                    <a:pt x="534162" y="82663"/>
                    <a:pt x="532233" y="79765"/>
                  </a:cubicBezTo>
                  <a:cubicBezTo>
                    <a:pt x="530441" y="76867"/>
                    <a:pt x="527684" y="80179"/>
                    <a:pt x="526581" y="79765"/>
                  </a:cubicBezTo>
                  <a:cubicBezTo>
                    <a:pt x="525478" y="79351"/>
                    <a:pt x="523962" y="77695"/>
                    <a:pt x="523962" y="76591"/>
                  </a:cubicBezTo>
                  <a:cubicBezTo>
                    <a:pt x="523962" y="75487"/>
                    <a:pt x="519551" y="70657"/>
                    <a:pt x="516105" y="74521"/>
                  </a:cubicBezTo>
                  <a:cubicBezTo>
                    <a:pt x="516105" y="74521"/>
                    <a:pt x="513900" y="76591"/>
                    <a:pt x="512797" y="73141"/>
                  </a:cubicBezTo>
                  <a:cubicBezTo>
                    <a:pt x="511694" y="69553"/>
                    <a:pt x="514037" y="69001"/>
                    <a:pt x="514037" y="69001"/>
                  </a:cubicBezTo>
                  <a:cubicBezTo>
                    <a:pt x="514037" y="69001"/>
                    <a:pt x="514313" y="66103"/>
                    <a:pt x="510591" y="67483"/>
                  </a:cubicBezTo>
                  <a:cubicBezTo>
                    <a:pt x="506870" y="68725"/>
                    <a:pt x="507008" y="68173"/>
                    <a:pt x="506043" y="67207"/>
                  </a:cubicBezTo>
                  <a:cubicBezTo>
                    <a:pt x="504940" y="66103"/>
                    <a:pt x="503010" y="68449"/>
                    <a:pt x="503562" y="72313"/>
                  </a:cubicBezTo>
                  <a:cubicBezTo>
                    <a:pt x="503562" y="72313"/>
                    <a:pt x="496669" y="79213"/>
                    <a:pt x="494602" y="78661"/>
                  </a:cubicBezTo>
                  <a:cubicBezTo>
                    <a:pt x="492672" y="78109"/>
                    <a:pt x="496807" y="76039"/>
                    <a:pt x="498048" y="74659"/>
                  </a:cubicBezTo>
                  <a:cubicBezTo>
                    <a:pt x="499288" y="73279"/>
                    <a:pt x="498048" y="71071"/>
                    <a:pt x="498461" y="69829"/>
                  </a:cubicBezTo>
                  <a:cubicBezTo>
                    <a:pt x="499013" y="68587"/>
                    <a:pt x="504251" y="63205"/>
                    <a:pt x="504389" y="60721"/>
                  </a:cubicBezTo>
                  <a:cubicBezTo>
                    <a:pt x="504389" y="58237"/>
                    <a:pt x="501494" y="56857"/>
                    <a:pt x="501080" y="55339"/>
                  </a:cubicBezTo>
                  <a:cubicBezTo>
                    <a:pt x="500667" y="53959"/>
                    <a:pt x="502459" y="53683"/>
                    <a:pt x="502597" y="52993"/>
                  </a:cubicBezTo>
                  <a:cubicBezTo>
                    <a:pt x="502597" y="52303"/>
                    <a:pt x="503010" y="47749"/>
                    <a:pt x="500943" y="46921"/>
                  </a:cubicBezTo>
                  <a:cubicBezTo>
                    <a:pt x="500943" y="46921"/>
                    <a:pt x="505629" y="45127"/>
                    <a:pt x="505905" y="43885"/>
                  </a:cubicBezTo>
                  <a:cubicBezTo>
                    <a:pt x="506180" y="42643"/>
                    <a:pt x="502321" y="44713"/>
                    <a:pt x="500805" y="45265"/>
                  </a:cubicBezTo>
                  <a:cubicBezTo>
                    <a:pt x="499288" y="45955"/>
                    <a:pt x="496394" y="47473"/>
                    <a:pt x="496669" y="49267"/>
                  </a:cubicBezTo>
                  <a:cubicBezTo>
                    <a:pt x="496669" y="49267"/>
                    <a:pt x="484677" y="49267"/>
                    <a:pt x="478474" y="53545"/>
                  </a:cubicBezTo>
                  <a:cubicBezTo>
                    <a:pt x="478474" y="53545"/>
                    <a:pt x="473098" y="54511"/>
                    <a:pt x="469928" y="52855"/>
                  </a:cubicBezTo>
                  <a:cubicBezTo>
                    <a:pt x="466758" y="51337"/>
                    <a:pt x="462485" y="52303"/>
                    <a:pt x="462485" y="52303"/>
                  </a:cubicBezTo>
                  <a:cubicBezTo>
                    <a:pt x="462485" y="52303"/>
                    <a:pt x="453663" y="46921"/>
                    <a:pt x="446495" y="47335"/>
                  </a:cubicBezTo>
                  <a:cubicBezTo>
                    <a:pt x="439327" y="47749"/>
                    <a:pt x="437535" y="53545"/>
                    <a:pt x="436019" y="53821"/>
                  </a:cubicBezTo>
                  <a:cubicBezTo>
                    <a:pt x="434503" y="54235"/>
                    <a:pt x="427335" y="54511"/>
                    <a:pt x="424716" y="59755"/>
                  </a:cubicBezTo>
                  <a:cubicBezTo>
                    <a:pt x="424716" y="59755"/>
                    <a:pt x="417273" y="61825"/>
                    <a:pt x="415756" y="61825"/>
                  </a:cubicBezTo>
                  <a:cubicBezTo>
                    <a:pt x="414240" y="61825"/>
                    <a:pt x="405005" y="58789"/>
                    <a:pt x="402386" y="67483"/>
                  </a:cubicBezTo>
                  <a:cubicBezTo>
                    <a:pt x="402386" y="67483"/>
                    <a:pt x="400732" y="68863"/>
                    <a:pt x="398664" y="68173"/>
                  </a:cubicBezTo>
                  <a:cubicBezTo>
                    <a:pt x="396734" y="67345"/>
                    <a:pt x="391221" y="64723"/>
                    <a:pt x="388877" y="69415"/>
                  </a:cubicBezTo>
                  <a:cubicBezTo>
                    <a:pt x="386534" y="74107"/>
                    <a:pt x="386534" y="78799"/>
                    <a:pt x="386121" y="80317"/>
                  </a:cubicBezTo>
                  <a:cubicBezTo>
                    <a:pt x="385707" y="81697"/>
                    <a:pt x="384191" y="84043"/>
                    <a:pt x="383639" y="84043"/>
                  </a:cubicBezTo>
                  <a:cubicBezTo>
                    <a:pt x="383088" y="84043"/>
                    <a:pt x="383639" y="76867"/>
                    <a:pt x="384742" y="74383"/>
                  </a:cubicBezTo>
                  <a:cubicBezTo>
                    <a:pt x="385845" y="71899"/>
                    <a:pt x="386534" y="67207"/>
                    <a:pt x="384742" y="65965"/>
                  </a:cubicBezTo>
                  <a:cubicBezTo>
                    <a:pt x="384742" y="65965"/>
                    <a:pt x="398113" y="65137"/>
                    <a:pt x="400318" y="63067"/>
                  </a:cubicBezTo>
                  <a:cubicBezTo>
                    <a:pt x="402524" y="60997"/>
                    <a:pt x="406383" y="60721"/>
                    <a:pt x="408589" y="59893"/>
                  </a:cubicBezTo>
                  <a:cubicBezTo>
                    <a:pt x="410794" y="59065"/>
                    <a:pt x="412310" y="57133"/>
                    <a:pt x="413275" y="56443"/>
                  </a:cubicBezTo>
                  <a:cubicBezTo>
                    <a:pt x="414378" y="55753"/>
                    <a:pt x="417135" y="54097"/>
                    <a:pt x="413827" y="51613"/>
                  </a:cubicBezTo>
                  <a:cubicBezTo>
                    <a:pt x="410381" y="49129"/>
                    <a:pt x="399216" y="48025"/>
                    <a:pt x="395494" y="47059"/>
                  </a:cubicBezTo>
                  <a:cubicBezTo>
                    <a:pt x="391772" y="45955"/>
                    <a:pt x="401283" y="44989"/>
                    <a:pt x="404867" y="45403"/>
                  </a:cubicBezTo>
                  <a:cubicBezTo>
                    <a:pt x="408589" y="45817"/>
                    <a:pt x="414516" y="48025"/>
                    <a:pt x="416997" y="49819"/>
                  </a:cubicBezTo>
                  <a:cubicBezTo>
                    <a:pt x="419478" y="51613"/>
                    <a:pt x="424854" y="53959"/>
                    <a:pt x="428989" y="50509"/>
                  </a:cubicBezTo>
                  <a:cubicBezTo>
                    <a:pt x="433125" y="46921"/>
                    <a:pt x="437122" y="43471"/>
                    <a:pt x="445668" y="43333"/>
                  </a:cubicBezTo>
                  <a:cubicBezTo>
                    <a:pt x="454352" y="43195"/>
                    <a:pt x="461795" y="48577"/>
                    <a:pt x="470617" y="48025"/>
                  </a:cubicBezTo>
                  <a:cubicBezTo>
                    <a:pt x="479577" y="47473"/>
                    <a:pt x="481920" y="46369"/>
                    <a:pt x="483574" y="45265"/>
                  </a:cubicBezTo>
                  <a:cubicBezTo>
                    <a:pt x="485229" y="44161"/>
                    <a:pt x="480542" y="45265"/>
                    <a:pt x="480680" y="44161"/>
                  </a:cubicBezTo>
                  <a:cubicBezTo>
                    <a:pt x="480680" y="43195"/>
                    <a:pt x="489777" y="41263"/>
                    <a:pt x="491431" y="35190"/>
                  </a:cubicBezTo>
                  <a:cubicBezTo>
                    <a:pt x="491431" y="35190"/>
                    <a:pt x="492672" y="34086"/>
                    <a:pt x="493086" y="33534"/>
                  </a:cubicBezTo>
                  <a:cubicBezTo>
                    <a:pt x="493499" y="32844"/>
                    <a:pt x="494050" y="28290"/>
                    <a:pt x="491018" y="26634"/>
                  </a:cubicBezTo>
                  <a:cubicBezTo>
                    <a:pt x="487985" y="24978"/>
                    <a:pt x="479301" y="19872"/>
                    <a:pt x="476820" y="18216"/>
                  </a:cubicBezTo>
                  <a:cubicBezTo>
                    <a:pt x="474339" y="16698"/>
                    <a:pt x="467861" y="14766"/>
                    <a:pt x="464966" y="16008"/>
                  </a:cubicBezTo>
                  <a:cubicBezTo>
                    <a:pt x="461933" y="17250"/>
                    <a:pt x="458212" y="21390"/>
                    <a:pt x="457660" y="21390"/>
                  </a:cubicBezTo>
                  <a:cubicBezTo>
                    <a:pt x="457109" y="21390"/>
                    <a:pt x="457247" y="19458"/>
                    <a:pt x="458487" y="18078"/>
                  </a:cubicBezTo>
                  <a:cubicBezTo>
                    <a:pt x="459728" y="16836"/>
                    <a:pt x="458487" y="13110"/>
                    <a:pt x="457247" y="12696"/>
                  </a:cubicBezTo>
                  <a:cubicBezTo>
                    <a:pt x="456006" y="12282"/>
                    <a:pt x="453387" y="14904"/>
                    <a:pt x="452422" y="14628"/>
                  </a:cubicBezTo>
                  <a:cubicBezTo>
                    <a:pt x="451320" y="14352"/>
                    <a:pt x="445117" y="4002"/>
                    <a:pt x="437260" y="4968"/>
                  </a:cubicBezTo>
                  <a:cubicBezTo>
                    <a:pt x="429403" y="5934"/>
                    <a:pt x="425819" y="5658"/>
                    <a:pt x="425130" y="4968"/>
                  </a:cubicBezTo>
                  <a:cubicBezTo>
                    <a:pt x="424303" y="4278"/>
                    <a:pt x="424165" y="6210"/>
                    <a:pt x="422511" y="5796"/>
                  </a:cubicBezTo>
                  <a:cubicBezTo>
                    <a:pt x="420994" y="5382"/>
                    <a:pt x="420581" y="1380"/>
                    <a:pt x="418376" y="4830"/>
                  </a:cubicBezTo>
                  <a:lnTo>
                    <a:pt x="416446" y="4830"/>
                  </a:lnTo>
                  <a:cubicBezTo>
                    <a:pt x="416446" y="4830"/>
                    <a:pt x="415205" y="0"/>
                    <a:pt x="415205" y="0"/>
                  </a:cubicBezTo>
                  <a:lnTo>
                    <a:pt x="413827" y="1380"/>
                  </a:lnTo>
                  <a:lnTo>
                    <a:pt x="413827" y="4002"/>
                  </a:lnTo>
                  <a:lnTo>
                    <a:pt x="412448" y="4830"/>
                  </a:lnTo>
                  <a:lnTo>
                    <a:pt x="412448" y="138"/>
                  </a:lnTo>
                  <a:lnTo>
                    <a:pt x="410656" y="138"/>
                  </a:lnTo>
                  <a:lnTo>
                    <a:pt x="409416" y="2070"/>
                  </a:lnTo>
                  <a:lnTo>
                    <a:pt x="406521" y="4416"/>
                  </a:lnTo>
                  <a:cubicBezTo>
                    <a:pt x="406521" y="4416"/>
                    <a:pt x="399629" y="4002"/>
                    <a:pt x="395080" y="4554"/>
                  </a:cubicBezTo>
                  <a:cubicBezTo>
                    <a:pt x="395080" y="4554"/>
                    <a:pt x="389429" y="3036"/>
                    <a:pt x="388602" y="5382"/>
                  </a:cubicBezTo>
                  <a:cubicBezTo>
                    <a:pt x="387775" y="7728"/>
                    <a:pt x="390118" y="9660"/>
                    <a:pt x="390118" y="9660"/>
                  </a:cubicBezTo>
                  <a:lnTo>
                    <a:pt x="387499" y="9660"/>
                  </a:lnTo>
                  <a:cubicBezTo>
                    <a:pt x="387499" y="9660"/>
                    <a:pt x="389704" y="11868"/>
                    <a:pt x="389704" y="11868"/>
                  </a:cubicBezTo>
                  <a:lnTo>
                    <a:pt x="391221" y="14490"/>
                  </a:lnTo>
                  <a:lnTo>
                    <a:pt x="390256" y="17112"/>
                  </a:lnTo>
                  <a:cubicBezTo>
                    <a:pt x="390256" y="17112"/>
                    <a:pt x="386672" y="15870"/>
                    <a:pt x="385018" y="14490"/>
                  </a:cubicBezTo>
                  <a:cubicBezTo>
                    <a:pt x="383226" y="13110"/>
                    <a:pt x="379504" y="8418"/>
                    <a:pt x="378677" y="8556"/>
                  </a:cubicBezTo>
                  <a:cubicBezTo>
                    <a:pt x="377850" y="8694"/>
                    <a:pt x="374404" y="11454"/>
                    <a:pt x="376058" y="13110"/>
                  </a:cubicBezTo>
                  <a:cubicBezTo>
                    <a:pt x="376058" y="13110"/>
                    <a:pt x="372888" y="17250"/>
                    <a:pt x="372750" y="20838"/>
                  </a:cubicBezTo>
                  <a:lnTo>
                    <a:pt x="371785" y="22632"/>
                  </a:lnTo>
                  <a:lnTo>
                    <a:pt x="369028" y="19320"/>
                  </a:lnTo>
                  <a:lnTo>
                    <a:pt x="366823" y="16974"/>
                  </a:lnTo>
                  <a:lnTo>
                    <a:pt x="368615" y="21942"/>
                  </a:lnTo>
                  <a:lnTo>
                    <a:pt x="366823" y="21942"/>
                  </a:lnTo>
                  <a:lnTo>
                    <a:pt x="366823" y="25116"/>
                  </a:lnTo>
                  <a:lnTo>
                    <a:pt x="368753" y="27324"/>
                  </a:lnTo>
                  <a:lnTo>
                    <a:pt x="366823" y="31188"/>
                  </a:lnTo>
                  <a:cubicBezTo>
                    <a:pt x="366823" y="31188"/>
                    <a:pt x="365858" y="35742"/>
                    <a:pt x="369717" y="38502"/>
                  </a:cubicBezTo>
                  <a:lnTo>
                    <a:pt x="374266" y="38502"/>
                  </a:lnTo>
                  <a:cubicBezTo>
                    <a:pt x="374266" y="38502"/>
                    <a:pt x="377023" y="37536"/>
                    <a:pt x="377023" y="37536"/>
                  </a:cubicBezTo>
                  <a:lnTo>
                    <a:pt x="377437" y="40297"/>
                  </a:lnTo>
                  <a:lnTo>
                    <a:pt x="379780" y="41677"/>
                  </a:lnTo>
                  <a:lnTo>
                    <a:pt x="381296" y="44299"/>
                  </a:lnTo>
                  <a:cubicBezTo>
                    <a:pt x="381296" y="44299"/>
                    <a:pt x="374266" y="44299"/>
                    <a:pt x="372474" y="47059"/>
                  </a:cubicBezTo>
                  <a:cubicBezTo>
                    <a:pt x="372474" y="47059"/>
                    <a:pt x="367374" y="49681"/>
                    <a:pt x="363652" y="49957"/>
                  </a:cubicBezTo>
                  <a:cubicBezTo>
                    <a:pt x="359931" y="50371"/>
                    <a:pt x="357312" y="50095"/>
                    <a:pt x="354693" y="51751"/>
                  </a:cubicBezTo>
                  <a:lnTo>
                    <a:pt x="349041" y="52717"/>
                  </a:lnTo>
                  <a:lnTo>
                    <a:pt x="347663" y="56995"/>
                  </a:lnTo>
                  <a:lnTo>
                    <a:pt x="356622" y="56995"/>
                  </a:lnTo>
                  <a:cubicBezTo>
                    <a:pt x="356622" y="56995"/>
                    <a:pt x="358414" y="56443"/>
                    <a:pt x="358414" y="56443"/>
                  </a:cubicBezTo>
                  <a:lnTo>
                    <a:pt x="361998" y="57271"/>
                  </a:lnTo>
                  <a:lnTo>
                    <a:pt x="368063" y="60859"/>
                  </a:lnTo>
                  <a:lnTo>
                    <a:pt x="368063" y="62791"/>
                  </a:lnTo>
                  <a:cubicBezTo>
                    <a:pt x="368063" y="62791"/>
                    <a:pt x="363377" y="59479"/>
                    <a:pt x="363377" y="59479"/>
                  </a:cubicBezTo>
                  <a:lnTo>
                    <a:pt x="359242" y="59479"/>
                  </a:lnTo>
                  <a:lnTo>
                    <a:pt x="347663" y="58927"/>
                  </a:lnTo>
                  <a:lnTo>
                    <a:pt x="347663" y="63481"/>
                  </a:lnTo>
                  <a:lnTo>
                    <a:pt x="348903" y="66793"/>
                  </a:lnTo>
                  <a:lnTo>
                    <a:pt x="348903" y="68725"/>
                  </a:lnTo>
                  <a:cubicBezTo>
                    <a:pt x="348903" y="68725"/>
                    <a:pt x="346560" y="67345"/>
                    <a:pt x="346560" y="67345"/>
                  </a:cubicBezTo>
                  <a:lnTo>
                    <a:pt x="343803" y="64171"/>
                  </a:lnTo>
                  <a:lnTo>
                    <a:pt x="333603" y="63619"/>
                  </a:lnTo>
                  <a:lnTo>
                    <a:pt x="329881" y="60859"/>
                  </a:lnTo>
                  <a:lnTo>
                    <a:pt x="328365" y="57133"/>
                  </a:lnTo>
                  <a:lnTo>
                    <a:pt x="326160" y="55891"/>
                  </a:lnTo>
                  <a:lnTo>
                    <a:pt x="323816" y="50923"/>
                  </a:lnTo>
                  <a:lnTo>
                    <a:pt x="320094" y="47749"/>
                  </a:lnTo>
                  <a:lnTo>
                    <a:pt x="318165" y="50923"/>
                  </a:lnTo>
                  <a:lnTo>
                    <a:pt x="318165" y="48025"/>
                  </a:lnTo>
                  <a:lnTo>
                    <a:pt x="319957" y="44161"/>
                  </a:lnTo>
                  <a:lnTo>
                    <a:pt x="314305" y="44575"/>
                  </a:lnTo>
                  <a:lnTo>
                    <a:pt x="311548" y="43195"/>
                  </a:lnTo>
                  <a:lnTo>
                    <a:pt x="307413" y="41677"/>
                  </a:lnTo>
                  <a:lnTo>
                    <a:pt x="305070" y="41677"/>
                  </a:lnTo>
                  <a:lnTo>
                    <a:pt x="307413" y="43885"/>
                  </a:lnTo>
                  <a:lnTo>
                    <a:pt x="301899" y="42091"/>
                  </a:lnTo>
                  <a:lnTo>
                    <a:pt x="298729" y="41539"/>
                  </a:lnTo>
                  <a:lnTo>
                    <a:pt x="296110" y="42919"/>
                  </a:lnTo>
                  <a:lnTo>
                    <a:pt x="300659" y="46093"/>
                  </a:lnTo>
                  <a:lnTo>
                    <a:pt x="303554" y="47335"/>
                  </a:lnTo>
                  <a:lnTo>
                    <a:pt x="306724" y="49681"/>
                  </a:lnTo>
                  <a:lnTo>
                    <a:pt x="307551" y="52441"/>
                  </a:lnTo>
                  <a:lnTo>
                    <a:pt x="303416" y="49681"/>
                  </a:lnTo>
                  <a:lnTo>
                    <a:pt x="300108" y="48853"/>
                  </a:lnTo>
                  <a:lnTo>
                    <a:pt x="297213" y="48439"/>
                  </a:lnTo>
                  <a:lnTo>
                    <a:pt x="296248" y="47197"/>
                  </a:lnTo>
                  <a:lnTo>
                    <a:pt x="290596" y="47197"/>
                  </a:lnTo>
                  <a:lnTo>
                    <a:pt x="288253" y="50371"/>
                  </a:lnTo>
                  <a:lnTo>
                    <a:pt x="285496" y="50371"/>
                  </a:lnTo>
                  <a:lnTo>
                    <a:pt x="284531" y="56443"/>
                  </a:lnTo>
                  <a:lnTo>
                    <a:pt x="296248" y="67621"/>
                  </a:lnTo>
                  <a:lnTo>
                    <a:pt x="296248" y="74245"/>
                  </a:lnTo>
                  <a:lnTo>
                    <a:pt x="305208" y="74245"/>
                  </a:lnTo>
                  <a:cubicBezTo>
                    <a:pt x="305208" y="74245"/>
                    <a:pt x="309343" y="73417"/>
                    <a:pt x="309343" y="73417"/>
                  </a:cubicBezTo>
                  <a:lnTo>
                    <a:pt x="315959" y="73417"/>
                  </a:lnTo>
                  <a:cubicBezTo>
                    <a:pt x="315959" y="73417"/>
                    <a:pt x="321059" y="75211"/>
                    <a:pt x="323403" y="78523"/>
                  </a:cubicBezTo>
                  <a:lnTo>
                    <a:pt x="328503" y="79765"/>
                  </a:lnTo>
                  <a:lnTo>
                    <a:pt x="332087" y="85009"/>
                  </a:lnTo>
                  <a:lnTo>
                    <a:pt x="337325" y="85009"/>
                  </a:lnTo>
                  <a:lnTo>
                    <a:pt x="338841" y="88321"/>
                  </a:lnTo>
                  <a:lnTo>
                    <a:pt x="337876" y="93979"/>
                  </a:lnTo>
                  <a:lnTo>
                    <a:pt x="337876" y="98671"/>
                  </a:lnTo>
                  <a:cubicBezTo>
                    <a:pt x="337876" y="98671"/>
                    <a:pt x="339392" y="102811"/>
                    <a:pt x="339392" y="102811"/>
                  </a:cubicBezTo>
                  <a:lnTo>
                    <a:pt x="340633" y="111091"/>
                  </a:lnTo>
                  <a:lnTo>
                    <a:pt x="339254" y="112885"/>
                  </a:lnTo>
                  <a:lnTo>
                    <a:pt x="337738" y="109021"/>
                  </a:lnTo>
                  <a:lnTo>
                    <a:pt x="337738" y="103087"/>
                  </a:lnTo>
                  <a:cubicBezTo>
                    <a:pt x="337738" y="103087"/>
                    <a:pt x="336498" y="101155"/>
                    <a:pt x="336498" y="101155"/>
                  </a:cubicBezTo>
                  <a:lnTo>
                    <a:pt x="336498" y="97843"/>
                  </a:lnTo>
                  <a:cubicBezTo>
                    <a:pt x="336498" y="97843"/>
                    <a:pt x="332776" y="96601"/>
                    <a:pt x="332776" y="96601"/>
                  </a:cubicBezTo>
                  <a:lnTo>
                    <a:pt x="330984" y="93013"/>
                  </a:lnTo>
                  <a:lnTo>
                    <a:pt x="327262" y="88735"/>
                  </a:lnTo>
                  <a:lnTo>
                    <a:pt x="325746" y="85009"/>
                  </a:lnTo>
                  <a:cubicBezTo>
                    <a:pt x="325746" y="85009"/>
                    <a:pt x="322438" y="81835"/>
                    <a:pt x="319405" y="83077"/>
                  </a:cubicBezTo>
                  <a:cubicBezTo>
                    <a:pt x="319405" y="83077"/>
                    <a:pt x="317613" y="85285"/>
                    <a:pt x="319405" y="87217"/>
                  </a:cubicBezTo>
                  <a:cubicBezTo>
                    <a:pt x="321197" y="89149"/>
                    <a:pt x="322024" y="91081"/>
                    <a:pt x="321749" y="93289"/>
                  </a:cubicBezTo>
                  <a:cubicBezTo>
                    <a:pt x="321611" y="95497"/>
                    <a:pt x="320370" y="98809"/>
                    <a:pt x="321611" y="103087"/>
                  </a:cubicBezTo>
                  <a:cubicBezTo>
                    <a:pt x="321611" y="103087"/>
                    <a:pt x="318027" y="98395"/>
                    <a:pt x="318716" y="95083"/>
                  </a:cubicBezTo>
                  <a:cubicBezTo>
                    <a:pt x="319267" y="91771"/>
                    <a:pt x="319267" y="89425"/>
                    <a:pt x="317476" y="87631"/>
                  </a:cubicBezTo>
                  <a:cubicBezTo>
                    <a:pt x="317476" y="87631"/>
                    <a:pt x="316924" y="79213"/>
                    <a:pt x="313340" y="79213"/>
                  </a:cubicBezTo>
                  <a:cubicBezTo>
                    <a:pt x="309756" y="79213"/>
                    <a:pt x="299005" y="78661"/>
                    <a:pt x="296799" y="82801"/>
                  </a:cubicBezTo>
                  <a:cubicBezTo>
                    <a:pt x="294594" y="86941"/>
                    <a:pt x="289769" y="78523"/>
                    <a:pt x="284256" y="78937"/>
                  </a:cubicBezTo>
                  <a:cubicBezTo>
                    <a:pt x="278742" y="79351"/>
                    <a:pt x="279293" y="84181"/>
                    <a:pt x="281361" y="85285"/>
                  </a:cubicBezTo>
                  <a:cubicBezTo>
                    <a:pt x="283291" y="86251"/>
                    <a:pt x="284256" y="90253"/>
                    <a:pt x="284256" y="90253"/>
                  </a:cubicBezTo>
                  <a:lnTo>
                    <a:pt x="286461" y="92875"/>
                  </a:lnTo>
                  <a:lnTo>
                    <a:pt x="286875" y="95773"/>
                  </a:lnTo>
                  <a:lnTo>
                    <a:pt x="291010" y="99637"/>
                  </a:lnTo>
                  <a:lnTo>
                    <a:pt x="291975" y="104605"/>
                  </a:lnTo>
                  <a:lnTo>
                    <a:pt x="295145" y="106951"/>
                  </a:lnTo>
                  <a:lnTo>
                    <a:pt x="295559" y="108469"/>
                  </a:lnTo>
                  <a:lnTo>
                    <a:pt x="299832" y="112333"/>
                  </a:lnTo>
                  <a:lnTo>
                    <a:pt x="299281" y="114265"/>
                  </a:lnTo>
                  <a:lnTo>
                    <a:pt x="298040" y="113713"/>
                  </a:lnTo>
                  <a:lnTo>
                    <a:pt x="298591" y="116611"/>
                  </a:lnTo>
                  <a:lnTo>
                    <a:pt x="299970" y="119510"/>
                  </a:lnTo>
                  <a:lnTo>
                    <a:pt x="305208" y="120890"/>
                  </a:lnTo>
                  <a:lnTo>
                    <a:pt x="309894" y="121304"/>
                  </a:lnTo>
                  <a:lnTo>
                    <a:pt x="312513" y="123512"/>
                  </a:lnTo>
                  <a:lnTo>
                    <a:pt x="315132" y="126272"/>
                  </a:lnTo>
                  <a:lnTo>
                    <a:pt x="310446" y="124892"/>
                  </a:lnTo>
                  <a:lnTo>
                    <a:pt x="308516" y="122546"/>
                  </a:lnTo>
                  <a:lnTo>
                    <a:pt x="304381" y="123098"/>
                  </a:lnTo>
                  <a:lnTo>
                    <a:pt x="299832" y="121166"/>
                  </a:lnTo>
                  <a:lnTo>
                    <a:pt x="296524" y="119234"/>
                  </a:lnTo>
                  <a:lnTo>
                    <a:pt x="292940" y="119234"/>
                  </a:lnTo>
                  <a:lnTo>
                    <a:pt x="290734" y="123374"/>
                  </a:lnTo>
                  <a:lnTo>
                    <a:pt x="289218" y="125582"/>
                  </a:lnTo>
                  <a:lnTo>
                    <a:pt x="291424" y="131654"/>
                  </a:lnTo>
                  <a:lnTo>
                    <a:pt x="293629" y="134414"/>
                  </a:lnTo>
                  <a:lnTo>
                    <a:pt x="292388" y="135794"/>
                  </a:lnTo>
                  <a:lnTo>
                    <a:pt x="290459" y="134690"/>
                  </a:lnTo>
                  <a:lnTo>
                    <a:pt x="287702" y="129722"/>
                  </a:lnTo>
                  <a:lnTo>
                    <a:pt x="285496" y="125444"/>
                  </a:lnTo>
                  <a:lnTo>
                    <a:pt x="287288" y="122684"/>
                  </a:lnTo>
                  <a:lnTo>
                    <a:pt x="290183" y="118958"/>
                  </a:lnTo>
                  <a:lnTo>
                    <a:pt x="293353" y="115783"/>
                  </a:lnTo>
                  <a:cubicBezTo>
                    <a:pt x="293353" y="115783"/>
                    <a:pt x="291561" y="107089"/>
                    <a:pt x="289632" y="106399"/>
                  </a:cubicBezTo>
                  <a:lnTo>
                    <a:pt x="288805" y="103087"/>
                  </a:lnTo>
                  <a:lnTo>
                    <a:pt x="284945" y="98947"/>
                  </a:lnTo>
                  <a:lnTo>
                    <a:pt x="279983" y="94255"/>
                  </a:lnTo>
                  <a:lnTo>
                    <a:pt x="277226" y="89701"/>
                  </a:lnTo>
                  <a:lnTo>
                    <a:pt x="273366" y="88873"/>
                  </a:lnTo>
                  <a:lnTo>
                    <a:pt x="268128" y="87907"/>
                  </a:lnTo>
                  <a:lnTo>
                    <a:pt x="269093" y="91495"/>
                  </a:lnTo>
                  <a:cubicBezTo>
                    <a:pt x="269093" y="91495"/>
                    <a:pt x="261650" y="89563"/>
                    <a:pt x="260409" y="90943"/>
                  </a:cubicBezTo>
                  <a:cubicBezTo>
                    <a:pt x="259169" y="92323"/>
                    <a:pt x="263028" y="98947"/>
                    <a:pt x="263028" y="98947"/>
                  </a:cubicBezTo>
                  <a:lnTo>
                    <a:pt x="264269" y="103225"/>
                  </a:lnTo>
                  <a:lnTo>
                    <a:pt x="267026" y="106399"/>
                  </a:lnTo>
                  <a:lnTo>
                    <a:pt x="266199" y="110539"/>
                  </a:lnTo>
                  <a:lnTo>
                    <a:pt x="267990" y="114817"/>
                  </a:lnTo>
                  <a:lnTo>
                    <a:pt x="270609" y="117025"/>
                  </a:lnTo>
                  <a:cubicBezTo>
                    <a:pt x="270609" y="117025"/>
                    <a:pt x="279431" y="126272"/>
                    <a:pt x="282050" y="127100"/>
                  </a:cubicBezTo>
                  <a:lnTo>
                    <a:pt x="288942" y="143798"/>
                  </a:lnTo>
                  <a:lnTo>
                    <a:pt x="292802" y="143798"/>
                  </a:lnTo>
                  <a:lnTo>
                    <a:pt x="293353" y="147524"/>
                  </a:lnTo>
                  <a:lnTo>
                    <a:pt x="292526" y="149870"/>
                  </a:lnTo>
                  <a:lnTo>
                    <a:pt x="293491" y="153458"/>
                  </a:lnTo>
                  <a:lnTo>
                    <a:pt x="294732" y="158702"/>
                  </a:lnTo>
                  <a:lnTo>
                    <a:pt x="293215" y="162014"/>
                  </a:lnTo>
                  <a:lnTo>
                    <a:pt x="291286" y="162428"/>
                  </a:lnTo>
                  <a:lnTo>
                    <a:pt x="291286" y="159668"/>
                  </a:lnTo>
                  <a:lnTo>
                    <a:pt x="288667" y="159668"/>
                  </a:lnTo>
                  <a:cubicBezTo>
                    <a:pt x="288667" y="159668"/>
                    <a:pt x="286048" y="156080"/>
                    <a:pt x="286048" y="156080"/>
                  </a:cubicBezTo>
                  <a:lnTo>
                    <a:pt x="284118" y="153734"/>
                  </a:lnTo>
                  <a:lnTo>
                    <a:pt x="284118" y="150008"/>
                  </a:lnTo>
                  <a:cubicBezTo>
                    <a:pt x="284118" y="150008"/>
                    <a:pt x="280948" y="148766"/>
                    <a:pt x="280948" y="148766"/>
                  </a:cubicBezTo>
                  <a:lnTo>
                    <a:pt x="277777" y="145592"/>
                  </a:lnTo>
                  <a:lnTo>
                    <a:pt x="277777" y="141314"/>
                  </a:lnTo>
                  <a:lnTo>
                    <a:pt x="274055" y="135656"/>
                  </a:lnTo>
                  <a:lnTo>
                    <a:pt x="270472" y="134276"/>
                  </a:lnTo>
                  <a:lnTo>
                    <a:pt x="266336" y="130964"/>
                  </a:lnTo>
                  <a:lnTo>
                    <a:pt x="260271" y="129032"/>
                  </a:lnTo>
                  <a:lnTo>
                    <a:pt x="261512" y="127238"/>
                  </a:lnTo>
                  <a:lnTo>
                    <a:pt x="257790" y="122270"/>
                  </a:lnTo>
                  <a:lnTo>
                    <a:pt x="256412" y="119924"/>
                  </a:lnTo>
                  <a:lnTo>
                    <a:pt x="253517" y="119510"/>
                  </a:lnTo>
                  <a:lnTo>
                    <a:pt x="251174" y="117578"/>
                  </a:lnTo>
                  <a:lnTo>
                    <a:pt x="248417" y="113851"/>
                  </a:lnTo>
                  <a:lnTo>
                    <a:pt x="247039" y="109297"/>
                  </a:lnTo>
                  <a:lnTo>
                    <a:pt x="244420" y="105157"/>
                  </a:lnTo>
                  <a:lnTo>
                    <a:pt x="242214" y="105571"/>
                  </a:lnTo>
                  <a:lnTo>
                    <a:pt x="240974" y="102811"/>
                  </a:lnTo>
                  <a:lnTo>
                    <a:pt x="237390" y="101983"/>
                  </a:lnTo>
                  <a:lnTo>
                    <a:pt x="225397" y="101983"/>
                  </a:lnTo>
                  <a:cubicBezTo>
                    <a:pt x="225397" y="101983"/>
                    <a:pt x="223605" y="103225"/>
                    <a:pt x="223605" y="103225"/>
                  </a:cubicBezTo>
                  <a:lnTo>
                    <a:pt x="223605" y="109573"/>
                  </a:lnTo>
                  <a:lnTo>
                    <a:pt x="226776" y="114127"/>
                  </a:lnTo>
                  <a:lnTo>
                    <a:pt x="228292" y="119648"/>
                  </a:lnTo>
                  <a:lnTo>
                    <a:pt x="228292" y="123512"/>
                  </a:lnTo>
                  <a:lnTo>
                    <a:pt x="227051" y="125720"/>
                  </a:lnTo>
                  <a:lnTo>
                    <a:pt x="227465" y="128342"/>
                  </a:lnTo>
                  <a:lnTo>
                    <a:pt x="231187" y="133586"/>
                  </a:lnTo>
                  <a:lnTo>
                    <a:pt x="234357" y="138830"/>
                  </a:lnTo>
                  <a:lnTo>
                    <a:pt x="237114" y="142970"/>
                  </a:lnTo>
                  <a:lnTo>
                    <a:pt x="240284" y="145316"/>
                  </a:lnTo>
                  <a:lnTo>
                    <a:pt x="240284" y="149180"/>
                  </a:lnTo>
                  <a:cubicBezTo>
                    <a:pt x="240284" y="149180"/>
                    <a:pt x="240284" y="152354"/>
                    <a:pt x="240284" y="152354"/>
                  </a:cubicBezTo>
                  <a:lnTo>
                    <a:pt x="237665" y="153320"/>
                  </a:lnTo>
                  <a:lnTo>
                    <a:pt x="235322" y="150146"/>
                  </a:lnTo>
                  <a:lnTo>
                    <a:pt x="229808" y="149318"/>
                  </a:lnTo>
                  <a:lnTo>
                    <a:pt x="227189" y="146558"/>
                  </a:lnTo>
                  <a:lnTo>
                    <a:pt x="224846" y="146144"/>
                  </a:lnTo>
                  <a:lnTo>
                    <a:pt x="224846" y="149318"/>
                  </a:lnTo>
                  <a:cubicBezTo>
                    <a:pt x="224846" y="149318"/>
                    <a:pt x="226776" y="153044"/>
                    <a:pt x="226776" y="153044"/>
                  </a:cubicBezTo>
                  <a:lnTo>
                    <a:pt x="230084" y="156632"/>
                  </a:lnTo>
                  <a:lnTo>
                    <a:pt x="231049" y="159806"/>
                  </a:lnTo>
                  <a:lnTo>
                    <a:pt x="235184" y="162704"/>
                  </a:lnTo>
                  <a:lnTo>
                    <a:pt x="236149" y="167258"/>
                  </a:lnTo>
                  <a:lnTo>
                    <a:pt x="239044" y="169880"/>
                  </a:lnTo>
                  <a:lnTo>
                    <a:pt x="239044" y="172088"/>
                  </a:lnTo>
                  <a:lnTo>
                    <a:pt x="236838" y="170846"/>
                  </a:lnTo>
                  <a:lnTo>
                    <a:pt x="233668" y="168224"/>
                  </a:lnTo>
                  <a:lnTo>
                    <a:pt x="234219" y="164636"/>
                  </a:lnTo>
                  <a:lnTo>
                    <a:pt x="228706" y="161048"/>
                  </a:lnTo>
                  <a:lnTo>
                    <a:pt x="227879" y="157184"/>
                  </a:lnTo>
                  <a:lnTo>
                    <a:pt x="225949" y="154562"/>
                  </a:lnTo>
                  <a:lnTo>
                    <a:pt x="221676" y="150008"/>
                  </a:lnTo>
                  <a:lnTo>
                    <a:pt x="216989" y="149180"/>
                  </a:lnTo>
                  <a:lnTo>
                    <a:pt x="211338" y="144212"/>
                  </a:lnTo>
                  <a:lnTo>
                    <a:pt x="207065" y="144626"/>
                  </a:lnTo>
                  <a:lnTo>
                    <a:pt x="203205" y="142694"/>
                  </a:lnTo>
                  <a:lnTo>
                    <a:pt x="200310" y="143936"/>
                  </a:lnTo>
                  <a:lnTo>
                    <a:pt x="200310" y="149594"/>
                  </a:lnTo>
                  <a:lnTo>
                    <a:pt x="201551" y="152906"/>
                  </a:lnTo>
                  <a:lnTo>
                    <a:pt x="201551" y="157874"/>
                  </a:lnTo>
                  <a:cubicBezTo>
                    <a:pt x="201551" y="157874"/>
                    <a:pt x="200310" y="162428"/>
                    <a:pt x="200310" y="162428"/>
                  </a:cubicBezTo>
                  <a:lnTo>
                    <a:pt x="196451" y="165602"/>
                  </a:lnTo>
                  <a:cubicBezTo>
                    <a:pt x="196451" y="165602"/>
                    <a:pt x="192729" y="166430"/>
                    <a:pt x="193694" y="162704"/>
                  </a:cubicBezTo>
                  <a:cubicBezTo>
                    <a:pt x="194659" y="158978"/>
                    <a:pt x="196313" y="151250"/>
                    <a:pt x="194521" y="148352"/>
                  </a:cubicBezTo>
                  <a:lnTo>
                    <a:pt x="195486" y="145730"/>
                  </a:lnTo>
                  <a:cubicBezTo>
                    <a:pt x="195486" y="145730"/>
                    <a:pt x="194107" y="131792"/>
                    <a:pt x="192315" y="127100"/>
                  </a:cubicBezTo>
                  <a:cubicBezTo>
                    <a:pt x="190523" y="122408"/>
                    <a:pt x="188732" y="116335"/>
                    <a:pt x="184321" y="118268"/>
                  </a:cubicBezTo>
                  <a:cubicBezTo>
                    <a:pt x="184321" y="118268"/>
                    <a:pt x="177291" y="118406"/>
                    <a:pt x="176602" y="122822"/>
                  </a:cubicBezTo>
                  <a:cubicBezTo>
                    <a:pt x="175912" y="127238"/>
                    <a:pt x="175774" y="126548"/>
                    <a:pt x="173431" y="125444"/>
                  </a:cubicBezTo>
                  <a:cubicBezTo>
                    <a:pt x="171088" y="124202"/>
                    <a:pt x="167366" y="124064"/>
                    <a:pt x="167366" y="124064"/>
                  </a:cubicBezTo>
                  <a:lnTo>
                    <a:pt x="167366" y="126272"/>
                  </a:lnTo>
                  <a:lnTo>
                    <a:pt x="168331" y="129170"/>
                  </a:lnTo>
                  <a:lnTo>
                    <a:pt x="165712" y="128756"/>
                  </a:lnTo>
                  <a:cubicBezTo>
                    <a:pt x="165712" y="128756"/>
                    <a:pt x="162955" y="126410"/>
                    <a:pt x="158820" y="128756"/>
                  </a:cubicBezTo>
                  <a:cubicBezTo>
                    <a:pt x="158820" y="128756"/>
                    <a:pt x="150136" y="130274"/>
                    <a:pt x="147104" y="133448"/>
                  </a:cubicBezTo>
                  <a:cubicBezTo>
                    <a:pt x="143933" y="136622"/>
                    <a:pt x="133319" y="146006"/>
                    <a:pt x="133319" y="146006"/>
                  </a:cubicBezTo>
                  <a:cubicBezTo>
                    <a:pt x="133319" y="146006"/>
                    <a:pt x="141728" y="149870"/>
                    <a:pt x="142555" y="152630"/>
                  </a:cubicBezTo>
                  <a:cubicBezTo>
                    <a:pt x="143382" y="155390"/>
                    <a:pt x="144898" y="165602"/>
                    <a:pt x="159234" y="169190"/>
                  </a:cubicBezTo>
                  <a:cubicBezTo>
                    <a:pt x="159234" y="169190"/>
                    <a:pt x="161025" y="173882"/>
                    <a:pt x="162542" y="174710"/>
                  </a:cubicBezTo>
                  <a:lnTo>
                    <a:pt x="163782" y="178298"/>
                  </a:lnTo>
                  <a:lnTo>
                    <a:pt x="162266" y="178298"/>
                  </a:lnTo>
                  <a:lnTo>
                    <a:pt x="161025" y="175676"/>
                  </a:lnTo>
                  <a:lnTo>
                    <a:pt x="158820" y="173468"/>
                  </a:lnTo>
                  <a:cubicBezTo>
                    <a:pt x="158820" y="173468"/>
                    <a:pt x="157993" y="170156"/>
                    <a:pt x="156477" y="169880"/>
                  </a:cubicBezTo>
                  <a:cubicBezTo>
                    <a:pt x="154960" y="169742"/>
                    <a:pt x="151790" y="172226"/>
                    <a:pt x="148620" y="172778"/>
                  </a:cubicBezTo>
                  <a:cubicBezTo>
                    <a:pt x="145449" y="173330"/>
                    <a:pt x="141728" y="168500"/>
                    <a:pt x="139798" y="162704"/>
                  </a:cubicBezTo>
                  <a:cubicBezTo>
                    <a:pt x="137868" y="157046"/>
                    <a:pt x="133319" y="149318"/>
                    <a:pt x="133319" y="149318"/>
                  </a:cubicBezTo>
                  <a:lnTo>
                    <a:pt x="130425" y="150560"/>
                  </a:lnTo>
                  <a:lnTo>
                    <a:pt x="128495" y="150974"/>
                  </a:lnTo>
                  <a:lnTo>
                    <a:pt x="119673" y="160634"/>
                  </a:lnTo>
                  <a:cubicBezTo>
                    <a:pt x="119673" y="160634"/>
                    <a:pt x="123946" y="172226"/>
                    <a:pt x="125600" y="174158"/>
                  </a:cubicBezTo>
                  <a:cubicBezTo>
                    <a:pt x="127116" y="176090"/>
                    <a:pt x="125462" y="178712"/>
                    <a:pt x="125462" y="178712"/>
                  </a:cubicBezTo>
                  <a:lnTo>
                    <a:pt x="123119" y="182852"/>
                  </a:lnTo>
                  <a:lnTo>
                    <a:pt x="120914" y="187130"/>
                  </a:lnTo>
                  <a:lnTo>
                    <a:pt x="122706" y="189476"/>
                  </a:lnTo>
                  <a:lnTo>
                    <a:pt x="122706" y="194582"/>
                  </a:lnTo>
                  <a:cubicBezTo>
                    <a:pt x="122706" y="194582"/>
                    <a:pt x="133733" y="215973"/>
                    <a:pt x="133733" y="215973"/>
                  </a:cubicBezTo>
                  <a:lnTo>
                    <a:pt x="123119" y="218871"/>
                  </a:lnTo>
                  <a:cubicBezTo>
                    <a:pt x="123119" y="218871"/>
                    <a:pt x="117468" y="200931"/>
                    <a:pt x="110162" y="198309"/>
                  </a:cubicBezTo>
                  <a:lnTo>
                    <a:pt x="106302" y="198309"/>
                  </a:lnTo>
                  <a:cubicBezTo>
                    <a:pt x="106302" y="198309"/>
                    <a:pt x="104786" y="197343"/>
                    <a:pt x="104786" y="197343"/>
                  </a:cubicBezTo>
                  <a:lnTo>
                    <a:pt x="100651" y="203415"/>
                  </a:lnTo>
                  <a:lnTo>
                    <a:pt x="102167" y="206589"/>
                  </a:lnTo>
                  <a:lnTo>
                    <a:pt x="102719" y="212523"/>
                  </a:lnTo>
                  <a:lnTo>
                    <a:pt x="106027" y="219423"/>
                  </a:lnTo>
                  <a:lnTo>
                    <a:pt x="103408" y="219837"/>
                  </a:lnTo>
                  <a:lnTo>
                    <a:pt x="100513" y="212523"/>
                  </a:lnTo>
                  <a:lnTo>
                    <a:pt x="100513" y="207969"/>
                  </a:lnTo>
                  <a:lnTo>
                    <a:pt x="99135" y="204381"/>
                  </a:lnTo>
                  <a:lnTo>
                    <a:pt x="90864" y="214455"/>
                  </a:lnTo>
                  <a:lnTo>
                    <a:pt x="90864" y="217353"/>
                  </a:lnTo>
                  <a:lnTo>
                    <a:pt x="88521" y="218733"/>
                  </a:lnTo>
                  <a:lnTo>
                    <a:pt x="88521" y="223425"/>
                  </a:lnTo>
                  <a:lnTo>
                    <a:pt x="86729" y="227151"/>
                  </a:lnTo>
                  <a:lnTo>
                    <a:pt x="82869" y="229497"/>
                  </a:lnTo>
                  <a:lnTo>
                    <a:pt x="82869" y="226875"/>
                  </a:lnTo>
                  <a:lnTo>
                    <a:pt x="77218" y="232533"/>
                  </a:lnTo>
                  <a:lnTo>
                    <a:pt x="74323" y="234465"/>
                  </a:lnTo>
                  <a:lnTo>
                    <a:pt x="74323" y="236811"/>
                  </a:lnTo>
                  <a:lnTo>
                    <a:pt x="71153" y="239571"/>
                  </a:lnTo>
                  <a:lnTo>
                    <a:pt x="68810" y="240537"/>
                  </a:lnTo>
                  <a:lnTo>
                    <a:pt x="68810" y="245229"/>
                  </a:lnTo>
                  <a:lnTo>
                    <a:pt x="67569" y="247437"/>
                  </a:lnTo>
                  <a:lnTo>
                    <a:pt x="65777" y="250059"/>
                  </a:lnTo>
                  <a:lnTo>
                    <a:pt x="63572" y="250611"/>
                  </a:lnTo>
                  <a:lnTo>
                    <a:pt x="61366" y="253923"/>
                  </a:lnTo>
                  <a:lnTo>
                    <a:pt x="61366" y="264963"/>
                  </a:lnTo>
                  <a:lnTo>
                    <a:pt x="64123" y="267861"/>
                  </a:lnTo>
                  <a:lnTo>
                    <a:pt x="66328" y="272829"/>
                  </a:lnTo>
                  <a:lnTo>
                    <a:pt x="67845" y="271449"/>
                  </a:lnTo>
                  <a:lnTo>
                    <a:pt x="69774" y="271449"/>
                  </a:lnTo>
                  <a:lnTo>
                    <a:pt x="71566" y="270483"/>
                  </a:lnTo>
                  <a:lnTo>
                    <a:pt x="71980" y="268551"/>
                  </a:lnTo>
                  <a:lnTo>
                    <a:pt x="75150" y="272829"/>
                  </a:lnTo>
                  <a:lnTo>
                    <a:pt x="76115" y="275728"/>
                  </a:lnTo>
                  <a:lnTo>
                    <a:pt x="80802" y="275728"/>
                  </a:lnTo>
                  <a:lnTo>
                    <a:pt x="82731" y="273519"/>
                  </a:lnTo>
                  <a:lnTo>
                    <a:pt x="83696" y="271173"/>
                  </a:lnTo>
                  <a:lnTo>
                    <a:pt x="85075" y="271173"/>
                  </a:lnTo>
                  <a:cubicBezTo>
                    <a:pt x="85075" y="271173"/>
                    <a:pt x="87005" y="272967"/>
                    <a:pt x="87005" y="272967"/>
                  </a:cubicBezTo>
                  <a:lnTo>
                    <a:pt x="90864" y="272967"/>
                  </a:lnTo>
                  <a:cubicBezTo>
                    <a:pt x="90864" y="272967"/>
                    <a:pt x="94448" y="271035"/>
                    <a:pt x="94448" y="271035"/>
                  </a:cubicBezTo>
                  <a:lnTo>
                    <a:pt x="95689" y="268689"/>
                  </a:lnTo>
                  <a:lnTo>
                    <a:pt x="95689" y="265101"/>
                  </a:lnTo>
                  <a:lnTo>
                    <a:pt x="97480" y="263859"/>
                  </a:lnTo>
                  <a:lnTo>
                    <a:pt x="98445" y="267171"/>
                  </a:lnTo>
                  <a:lnTo>
                    <a:pt x="100789" y="269931"/>
                  </a:lnTo>
                  <a:lnTo>
                    <a:pt x="97205" y="269379"/>
                  </a:lnTo>
                  <a:lnTo>
                    <a:pt x="95826" y="272967"/>
                  </a:lnTo>
                  <a:lnTo>
                    <a:pt x="92243" y="274348"/>
                  </a:lnTo>
                  <a:lnTo>
                    <a:pt x="86729" y="275728"/>
                  </a:lnTo>
                  <a:lnTo>
                    <a:pt x="86729" y="278350"/>
                  </a:lnTo>
                  <a:lnTo>
                    <a:pt x="87280" y="280282"/>
                  </a:lnTo>
                  <a:lnTo>
                    <a:pt x="85764" y="282490"/>
                  </a:lnTo>
                  <a:lnTo>
                    <a:pt x="85764" y="288148"/>
                  </a:lnTo>
                  <a:lnTo>
                    <a:pt x="87556" y="290356"/>
                  </a:lnTo>
                  <a:lnTo>
                    <a:pt x="86591" y="292564"/>
                  </a:lnTo>
                  <a:lnTo>
                    <a:pt x="88107" y="294358"/>
                  </a:lnTo>
                  <a:lnTo>
                    <a:pt x="87142" y="297118"/>
                  </a:lnTo>
                  <a:lnTo>
                    <a:pt x="88383" y="300430"/>
                  </a:lnTo>
                  <a:lnTo>
                    <a:pt x="88383" y="305398"/>
                  </a:lnTo>
                  <a:cubicBezTo>
                    <a:pt x="88383" y="305398"/>
                    <a:pt x="85626" y="311884"/>
                    <a:pt x="85626" y="311884"/>
                  </a:cubicBezTo>
                  <a:lnTo>
                    <a:pt x="82869" y="316024"/>
                  </a:lnTo>
                  <a:lnTo>
                    <a:pt x="79285" y="324028"/>
                  </a:lnTo>
                  <a:lnTo>
                    <a:pt x="75977" y="328582"/>
                  </a:lnTo>
                  <a:lnTo>
                    <a:pt x="72393" y="328582"/>
                  </a:lnTo>
                  <a:lnTo>
                    <a:pt x="70050" y="327064"/>
                  </a:lnTo>
                  <a:lnTo>
                    <a:pt x="67431" y="327064"/>
                  </a:lnTo>
                  <a:lnTo>
                    <a:pt x="63572" y="325684"/>
                  </a:lnTo>
                  <a:lnTo>
                    <a:pt x="61228" y="327478"/>
                  </a:lnTo>
                  <a:lnTo>
                    <a:pt x="55301" y="331756"/>
                  </a:lnTo>
                  <a:lnTo>
                    <a:pt x="53096" y="330790"/>
                  </a:lnTo>
                  <a:lnTo>
                    <a:pt x="45652" y="333964"/>
                  </a:lnTo>
                  <a:lnTo>
                    <a:pt x="42758" y="339484"/>
                  </a:lnTo>
                  <a:lnTo>
                    <a:pt x="45101" y="341002"/>
                  </a:lnTo>
                  <a:lnTo>
                    <a:pt x="45101" y="342796"/>
                  </a:lnTo>
                  <a:lnTo>
                    <a:pt x="42758" y="342796"/>
                  </a:lnTo>
                  <a:lnTo>
                    <a:pt x="42758" y="345418"/>
                  </a:lnTo>
                  <a:lnTo>
                    <a:pt x="39449" y="345418"/>
                  </a:lnTo>
                  <a:lnTo>
                    <a:pt x="34901" y="346384"/>
                  </a:lnTo>
                  <a:lnTo>
                    <a:pt x="32006" y="349282"/>
                  </a:lnTo>
                  <a:cubicBezTo>
                    <a:pt x="32006" y="349282"/>
                    <a:pt x="25389" y="350248"/>
                    <a:pt x="24700" y="355217"/>
                  </a:cubicBezTo>
                  <a:lnTo>
                    <a:pt x="22081" y="355217"/>
                  </a:lnTo>
                  <a:cubicBezTo>
                    <a:pt x="22081" y="355217"/>
                    <a:pt x="15465" y="355355"/>
                    <a:pt x="13811" y="359495"/>
                  </a:cubicBezTo>
                  <a:cubicBezTo>
                    <a:pt x="13811" y="359495"/>
                    <a:pt x="8159" y="361427"/>
                    <a:pt x="7470" y="360875"/>
                  </a:cubicBezTo>
                  <a:cubicBezTo>
                    <a:pt x="6919" y="360323"/>
                    <a:pt x="3886" y="358253"/>
                    <a:pt x="4162" y="363773"/>
                  </a:cubicBezTo>
                  <a:cubicBezTo>
                    <a:pt x="4162" y="363773"/>
                    <a:pt x="-387" y="375365"/>
                    <a:pt x="27" y="377849"/>
                  </a:cubicBezTo>
                  <a:cubicBezTo>
                    <a:pt x="440" y="380471"/>
                    <a:pt x="4575" y="390407"/>
                    <a:pt x="4575" y="390407"/>
                  </a:cubicBezTo>
                  <a:lnTo>
                    <a:pt x="5954" y="386129"/>
                  </a:lnTo>
                  <a:lnTo>
                    <a:pt x="8711" y="386543"/>
                  </a:lnTo>
                  <a:lnTo>
                    <a:pt x="8297" y="388751"/>
                  </a:lnTo>
                  <a:lnTo>
                    <a:pt x="9676" y="390545"/>
                  </a:lnTo>
                  <a:lnTo>
                    <a:pt x="9124" y="392753"/>
                  </a:lnTo>
                  <a:lnTo>
                    <a:pt x="11330" y="392753"/>
                  </a:lnTo>
                  <a:lnTo>
                    <a:pt x="12295" y="394961"/>
                  </a:lnTo>
                  <a:lnTo>
                    <a:pt x="13811" y="394961"/>
                  </a:lnTo>
                  <a:lnTo>
                    <a:pt x="14224" y="392339"/>
                  </a:lnTo>
                  <a:lnTo>
                    <a:pt x="15603" y="392339"/>
                  </a:lnTo>
                  <a:cubicBezTo>
                    <a:pt x="15603" y="392339"/>
                    <a:pt x="16430" y="394961"/>
                    <a:pt x="16430" y="394961"/>
                  </a:cubicBezTo>
                  <a:lnTo>
                    <a:pt x="20152" y="394961"/>
                  </a:lnTo>
                  <a:lnTo>
                    <a:pt x="18911" y="396893"/>
                  </a:lnTo>
                  <a:lnTo>
                    <a:pt x="17670" y="398687"/>
                  </a:lnTo>
                  <a:cubicBezTo>
                    <a:pt x="17670" y="398687"/>
                    <a:pt x="18635" y="402275"/>
                    <a:pt x="21530" y="401309"/>
                  </a:cubicBezTo>
                  <a:cubicBezTo>
                    <a:pt x="24425" y="400343"/>
                    <a:pt x="27595" y="399929"/>
                    <a:pt x="27595" y="399929"/>
                  </a:cubicBezTo>
                  <a:lnTo>
                    <a:pt x="28835" y="396617"/>
                  </a:lnTo>
                  <a:lnTo>
                    <a:pt x="33522" y="397031"/>
                  </a:lnTo>
                  <a:lnTo>
                    <a:pt x="30627" y="399377"/>
                  </a:lnTo>
                  <a:lnTo>
                    <a:pt x="26079" y="404345"/>
                  </a:lnTo>
                  <a:cubicBezTo>
                    <a:pt x="26079" y="404345"/>
                    <a:pt x="27457" y="406139"/>
                    <a:pt x="29800" y="405863"/>
                  </a:cubicBezTo>
                  <a:cubicBezTo>
                    <a:pt x="32144" y="405587"/>
                    <a:pt x="35865" y="405035"/>
                    <a:pt x="38071" y="402275"/>
                  </a:cubicBezTo>
                  <a:lnTo>
                    <a:pt x="38484" y="404621"/>
                  </a:lnTo>
                  <a:lnTo>
                    <a:pt x="35728" y="407519"/>
                  </a:lnTo>
                  <a:lnTo>
                    <a:pt x="29800" y="410693"/>
                  </a:lnTo>
                  <a:lnTo>
                    <a:pt x="31592" y="412073"/>
                  </a:lnTo>
                  <a:lnTo>
                    <a:pt x="36692" y="413315"/>
                  </a:lnTo>
                  <a:cubicBezTo>
                    <a:pt x="36692" y="413315"/>
                    <a:pt x="40414" y="417179"/>
                    <a:pt x="43033" y="416489"/>
                  </a:cubicBezTo>
                  <a:cubicBezTo>
                    <a:pt x="45652" y="415661"/>
                    <a:pt x="48960" y="413867"/>
                    <a:pt x="47306" y="411245"/>
                  </a:cubicBezTo>
                  <a:cubicBezTo>
                    <a:pt x="45652" y="408623"/>
                    <a:pt x="46479" y="405725"/>
                    <a:pt x="47168" y="405725"/>
                  </a:cubicBezTo>
                  <a:cubicBezTo>
                    <a:pt x="47858" y="405725"/>
                    <a:pt x="50339" y="408623"/>
                    <a:pt x="49925" y="412763"/>
                  </a:cubicBezTo>
                  <a:lnTo>
                    <a:pt x="50752" y="414005"/>
                  </a:lnTo>
                  <a:lnTo>
                    <a:pt x="58747" y="413039"/>
                  </a:lnTo>
                  <a:lnTo>
                    <a:pt x="62331" y="411245"/>
                  </a:lnTo>
                  <a:lnTo>
                    <a:pt x="63709" y="408485"/>
                  </a:lnTo>
                  <a:lnTo>
                    <a:pt x="64123" y="405173"/>
                  </a:lnTo>
                  <a:lnTo>
                    <a:pt x="69774" y="405173"/>
                  </a:lnTo>
                  <a:cubicBezTo>
                    <a:pt x="69774" y="405173"/>
                    <a:pt x="70326" y="407105"/>
                    <a:pt x="70326" y="407105"/>
                  </a:cubicBezTo>
                  <a:lnTo>
                    <a:pt x="73220" y="408899"/>
                  </a:lnTo>
                  <a:lnTo>
                    <a:pt x="73220" y="411659"/>
                  </a:lnTo>
                  <a:cubicBezTo>
                    <a:pt x="73220" y="411659"/>
                    <a:pt x="75012" y="414419"/>
                    <a:pt x="75012" y="414419"/>
                  </a:cubicBezTo>
                  <a:lnTo>
                    <a:pt x="75012" y="416627"/>
                  </a:lnTo>
                  <a:lnTo>
                    <a:pt x="69499" y="417869"/>
                  </a:lnTo>
                  <a:lnTo>
                    <a:pt x="70464" y="421043"/>
                  </a:lnTo>
                  <a:lnTo>
                    <a:pt x="73083" y="425321"/>
                  </a:lnTo>
                  <a:lnTo>
                    <a:pt x="70188" y="423941"/>
                  </a:lnTo>
                  <a:lnTo>
                    <a:pt x="67845" y="421733"/>
                  </a:lnTo>
                  <a:lnTo>
                    <a:pt x="64123" y="420767"/>
                  </a:lnTo>
                  <a:lnTo>
                    <a:pt x="58196" y="419939"/>
                  </a:lnTo>
                  <a:lnTo>
                    <a:pt x="52682" y="420353"/>
                  </a:lnTo>
                  <a:lnTo>
                    <a:pt x="47995" y="422147"/>
                  </a:lnTo>
                  <a:lnTo>
                    <a:pt x="43033" y="425321"/>
                  </a:lnTo>
                  <a:cubicBezTo>
                    <a:pt x="43033" y="425321"/>
                    <a:pt x="46893" y="428081"/>
                    <a:pt x="50339" y="428633"/>
                  </a:cubicBezTo>
                  <a:cubicBezTo>
                    <a:pt x="53647" y="429185"/>
                    <a:pt x="54888" y="429875"/>
                    <a:pt x="54888" y="429875"/>
                  </a:cubicBezTo>
                  <a:lnTo>
                    <a:pt x="51304" y="431117"/>
                  </a:lnTo>
                  <a:lnTo>
                    <a:pt x="43309" y="429185"/>
                  </a:lnTo>
                  <a:lnTo>
                    <a:pt x="38209" y="427667"/>
                  </a:lnTo>
                  <a:lnTo>
                    <a:pt x="31317" y="426839"/>
                  </a:lnTo>
                  <a:lnTo>
                    <a:pt x="24011" y="429737"/>
                  </a:lnTo>
                  <a:lnTo>
                    <a:pt x="24562" y="431117"/>
                  </a:lnTo>
                  <a:lnTo>
                    <a:pt x="20979" y="432360"/>
                  </a:lnTo>
                  <a:lnTo>
                    <a:pt x="20427" y="440364"/>
                  </a:lnTo>
                  <a:lnTo>
                    <a:pt x="24976" y="441744"/>
                  </a:lnTo>
                  <a:lnTo>
                    <a:pt x="23184" y="444504"/>
                  </a:lnTo>
                  <a:lnTo>
                    <a:pt x="25941" y="448230"/>
                  </a:lnTo>
                  <a:cubicBezTo>
                    <a:pt x="25941" y="448230"/>
                    <a:pt x="28284" y="449748"/>
                    <a:pt x="29800" y="448230"/>
                  </a:cubicBezTo>
                  <a:cubicBezTo>
                    <a:pt x="31317" y="446712"/>
                    <a:pt x="32557" y="443952"/>
                    <a:pt x="32557" y="443952"/>
                  </a:cubicBezTo>
                  <a:lnTo>
                    <a:pt x="34073" y="441192"/>
                  </a:lnTo>
                  <a:lnTo>
                    <a:pt x="35452" y="440778"/>
                  </a:lnTo>
                  <a:lnTo>
                    <a:pt x="34487" y="443952"/>
                  </a:lnTo>
                  <a:lnTo>
                    <a:pt x="32695" y="446850"/>
                  </a:lnTo>
                  <a:lnTo>
                    <a:pt x="33109" y="450162"/>
                  </a:lnTo>
                  <a:cubicBezTo>
                    <a:pt x="33109" y="450162"/>
                    <a:pt x="36417" y="452370"/>
                    <a:pt x="39449" y="453060"/>
                  </a:cubicBezTo>
                  <a:cubicBezTo>
                    <a:pt x="42344" y="453888"/>
                    <a:pt x="47168" y="454026"/>
                    <a:pt x="49787" y="453060"/>
                  </a:cubicBezTo>
                  <a:cubicBezTo>
                    <a:pt x="52544" y="452094"/>
                    <a:pt x="54061" y="453750"/>
                    <a:pt x="54061" y="453750"/>
                  </a:cubicBezTo>
                  <a:lnTo>
                    <a:pt x="54061" y="458442"/>
                  </a:lnTo>
                  <a:cubicBezTo>
                    <a:pt x="54061" y="458442"/>
                    <a:pt x="46204" y="458442"/>
                    <a:pt x="46204" y="458442"/>
                  </a:cubicBezTo>
                  <a:cubicBezTo>
                    <a:pt x="46204" y="458442"/>
                    <a:pt x="43033" y="463962"/>
                    <a:pt x="39863" y="464514"/>
                  </a:cubicBezTo>
                  <a:cubicBezTo>
                    <a:pt x="36692" y="465066"/>
                    <a:pt x="36279" y="468240"/>
                    <a:pt x="39863" y="470172"/>
                  </a:cubicBezTo>
                  <a:cubicBezTo>
                    <a:pt x="43447" y="472104"/>
                    <a:pt x="44825" y="474726"/>
                    <a:pt x="44825" y="474726"/>
                  </a:cubicBezTo>
                  <a:lnTo>
                    <a:pt x="46617" y="477348"/>
                  </a:lnTo>
                  <a:lnTo>
                    <a:pt x="48960" y="478314"/>
                  </a:lnTo>
                  <a:lnTo>
                    <a:pt x="48960" y="480660"/>
                  </a:lnTo>
                  <a:cubicBezTo>
                    <a:pt x="48960" y="480660"/>
                    <a:pt x="51166" y="480660"/>
                    <a:pt x="51166" y="480660"/>
                  </a:cubicBezTo>
                  <a:lnTo>
                    <a:pt x="54474" y="481626"/>
                  </a:lnTo>
                  <a:lnTo>
                    <a:pt x="58058" y="483144"/>
                  </a:lnTo>
                  <a:lnTo>
                    <a:pt x="61366" y="483144"/>
                  </a:lnTo>
                  <a:lnTo>
                    <a:pt x="64536" y="484386"/>
                  </a:lnTo>
                  <a:lnTo>
                    <a:pt x="69085" y="484386"/>
                  </a:lnTo>
                  <a:lnTo>
                    <a:pt x="65226" y="481764"/>
                  </a:lnTo>
                  <a:lnTo>
                    <a:pt x="65226" y="478176"/>
                  </a:lnTo>
                  <a:cubicBezTo>
                    <a:pt x="65226" y="478176"/>
                    <a:pt x="62055" y="476796"/>
                    <a:pt x="62055" y="476796"/>
                  </a:cubicBezTo>
                  <a:lnTo>
                    <a:pt x="64399" y="475278"/>
                  </a:lnTo>
                  <a:lnTo>
                    <a:pt x="64399" y="472932"/>
                  </a:lnTo>
                  <a:lnTo>
                    <a:pt x="67293" y="473346"/>
                  </a:lnTo>
                  <a:lnTo>
                    <a:pt x="68810" y="477624"/>
                  </a:lnTo>
                  <a:lnTo>
                    <a:pt x="70739" y="480936"/>
                  </a:lnTo>
                  <a:lnTo>
                    <a:pt x="71704" y="478314"/>
                  </a:lnTo>
                  <a:lnTo>
                    <a:pt x="71704" y="475554"/>
                  </a:lnTo>
                  <a:cubicBezTo>
                    <a:pt x="71704" y="475554"/>
                    <a:pt x="73083" y="474588"/>
                    <a:pt x="73083" y="474588"/>
                  </a:cubicBezTo>
                  <a:lnTo>
                    <a:pt x="74047" y="472380"/>
                  </a:lnTo>
                  <a:lnTo>
                    <a:pt x="77356" y="471828"/>
                  </a:lnTo>
                  <a:lnTo>
                    <a:pt x="79975" y="473208"/>
                  </a:lnTo>
                  <a:lnTo>
                    <a:pt x="78045" y="476796"/>
                  </a:lnTo>
                  <a:lnTo>
                    <a:pt x="78045" y="481764"/>
                  </a:lnTo>
                  <a:lnTo>
                    <a:pt x="80388" y="484386"/>
                  </a:lnTo>
                  <a:lnTo>
                    <a:pt x="83559" y="484386"/>
                  </a:lnTo>
                  <a:lnTo>
                    <a:pt x="83972" y="479694"/>
                  </a:lnTo>
                  <a:lnTo>
                    <a:pt x="86729" y="479694"/>
                  </a:lnTo>
                  <a:cubicBezTo>
                    <a:pt x="86729" y="479694"/>
                    <a:pt x="88107" y="476796"/>
                    <a:pt x="88107" y="476796"/>
                  </a:cubicBezTo>
                  <a:lnTo>
                    <a:pt x="90313" y="478590"/>
                  </a:lnTo>
                  <a:lnTo>
                    <a:pt x="91691" y="476658"/>
                  </a:lnTo>
                  <a:lnTo>
                    <a:pt x="90313" y="474036"/>
                  </a:lnTo>
                  <a:lnTo>
                    <a:pt x="92105" y="473208"/>
                  </a:lnTo>
                  <a:lnTo>
                    <a:pt x="93483" y="468240"/>
                  </a:lnTo>
                  <a:lnTo>
                    <a:pt x="95689" y="469758"/>
                  </a:lnTo>
                  <a:lnTo>
                    <a:pt x="95689" y="475278"/>
                  </a:lnTo>
                  <a:cubicBezTo>
                    <a:pt x="95689" y="475278"/>
                    <a:pt x="95826" y="478038"/>
                    <a:pt x="98583" y="477900"/>
                  </a:cubicBezTo>
                  <a:cubicBezTo>
                    <a:pt x="101340" y="477762"/>
                    <a:pt x="102443" y="472380"/>
                    <a:pt x="102443" y="472380"/>
                  </a:cubicBezTo>
                  <a:lnTo>
                    <a:pt x="104235" y="468240"/>
                  </a:lnTo>
                  <a:lnTo>
                    <a:pt x="109197" y="471138"/>
                  </a:lnTo>
                  <a:lnTo>
                    <a:pt x="109197" y="473898"/>
                  </a:lnTo>
                  <a:cubicBezTo>
                    <a:pt x="109197" y="473898"/>
                    <a:pt x="114159" y="473070"/>
                    <a:pt x="114159" y="473070"/>
                  </a:cubicBezTo>
                  <a:cubicBezTo>
                    <a:pt x="114159" y="473070"/>
                    <a:pt x="115676" y="470724"/>
                    <a:pt x="116089" y="472104"/>
                  </a:cubicBezTo>
                  <a:cubicBezTo>
                    <a:pt x="116503" y="473484"/>
                    <a:pt x="117330" y="474864"/>
                    <a:pt x="117330" y="474864"/>
                  </a:cubicBezTo>
                  <a:lnTo>
                    <a:pt x="121603" y="476106"/>
                  </a:lnTo>
                  <a:lnTo>
                    <a:pt x="122981" y="477624"/>
                  </a:lnTo>
                  <a:lnTo>
                    <a:pt x="130425" y="478038"/>
                  </a:lnTo>
                  <a:cubicBezTo>
                    <a:pt x="130425" y="478038"/>
                    <a:pt x="141590" y="484386"/>
                    <a:pt x="142968" y="490596"/>
                  </a:cubicBezTo>
                  <a:lnTo>
                    <a:pt x="144898" y="490596"/>
                  </a:lnTo>
                  <a:lnTo>
                    <a:pt x="149171" y="489354"/>
                  </a:lnTo>
                  <a:lnTo>
                    <a:pt x="148206" y="493908"/>
                  </a:lnTo>
                  <a:lnTo>
                    <a:pt x="149998" y="493908"/>
                  </a:lnTo>
                  <a:lnTo>
                    <a:pt x="151239" y="498048"/>
                  </a:lnTo>
                  <a:lnTo>
                    <a:pt x="154960" y="496530"/>
                  </a:lnTo>
                  <a:lnTo>
                    <a:pt x="158131" y="498048"/>
                  </a:lnTo>
                  <a:lnTo>
                    <a:pt x="154960" y="499566"/>
                  </a:lnTo>
                  <a:lnTo>
                    <a:pt x="158820" y="499566"/>
                  </a:lnTo>
                  <a:lnTo>
                    <a:pt x="157304" y="503292"/>
                  </a:lnTo>
                  <a:lnTo>
                    <a:pt x="159923" y="504810"/>
                  </a:lnTo>
                  <a:lnTo>
                    <a:pt x="159923" y="507570"/>
                  </a:lnTo>
                  <a:cubicBezTo>
                    <a:pt x="159923" y="507570"/>
                    <a:pt x="156339" y="510193"/>
                    <a:pt x="156339" y="510193"/>
                  </a:cubicBezTo>
                  <a:lnTo>
                    <a:pt x="154547" y="513367"/>
                  </a:lnTo>
                  <a:lnTo>
                    <a:pt x="157304" y="512125"/>
                  </a:lnTo>
                  <a:lnTo>
                    <a:pt x="158269" y="513367"/>
                  </a:lnTo>
                  <a:lnTo>
                    <a:pt x="157855" y="518473"/>
                  </a:lnTo>
                  <a:lnTo>
                    <a:pt x="161577" y="519439"/>
                  </a:lnTo>
                  <a:lnTo>
                    <a:pt x="162542" y="522337"/>
                  </a:lnTo>
                  <a:lnTo>
                    <a:pt x="161301" y="524269"/>
                  </a:lnTo>
                  <a:lnTo>
                    <a:pt x="162817" y="526891"/>
                  </a:lnTo>
                  <a:lnTo>
                    <a:pt x="166401" y="526891"/>
                  </a:lnTo>
                  <a:lnTo>
                    <a:pt x="169572" y="531997"/>
                  </a:lnTo>
                  <a:lnTo>
                    <a:pt x="172191" y="531031"/>
                  </a:lnTo>
                  <a:lnTo>
                    <a:pt x="172742" y="533377"/>
                  </a:lnTo>
                  <a:lnTo>
                    <a:pt x="174947" y="533377"/>
                  </a:lnTo>
                  <a:lnTo>
                    <a:pt x="173156" y="536965"/>
                  </a:lnTo>
                  <a:lnTo>
                    <a:pt x="170399" y="535999"/>
                  </a:lnTo>
                  <a:lnTo>
                    <a:pt x="169847" y="536965"/>
                  </a:lnTo>
                  <a:lnTo>
                    <a:pt x="172742" y="541105"/>
                  </a:lnTo>
                  <a:lnTo>
                    <a:pt x="177842" y="541105"/>
                  </a:lnTo>
                  <a:lnTo>
                    <a:pt x="178256" y="544969"/>
                  </a:lnTo>
                  <a:lnTo>
                    <a:pt x="180185" y="546487"/>
                  </a:lnTo>
                  <a:lnTo>
                    <a:pt x="178256" y="547453"/>
                  </a:lnTo>
                  <a:lnTo>
                    <a:pt x="176739" y="545659"/>
                  </a:lnTo>
                  <a:lnTo>
                    <a:pt x="174120" y="545659"/>
                  </a:lnTo>
                  <a:lnTo>
                    <a:pt x="174120" y="543313"/>
                  </a:lnTo>
                  <a:lnTo>
                    <a:pt x="171777" y="544555"/>
                  </a:lnTo>
                  <a:lnTo>
                    <a:pt x="172328" y="545935"/>
                  </a:lnTo>
                  <a:lnTo>
                    <a:pt x="166815" y="547453"/>
                  </a:lnTo>
                  <a:lnTo>
                    <a:pt x="167780" y="549799"/>
                  </a:lnTo>
                  <a:lnTo>
                    <a:pt x="171364" y="549799"/>
                  </a:lnTo>
                  <a:lnTo>
                    <a:pt x="173983" y="548419"/>
                  </a:lnTo>
                  <a:lnTo>
                    <a:pt x="177153" y="549799"/>
                  </a:lnTo>
                  <a:lnTo>
                    <a:pt x="174534" y="551041"/>
                  </a:lnTo>
                  <a:lnTo>
                    <a:pt x="175912" y="552283"/>
                  </a:lnTo>
                  <a:lnTo>
                    <a:pt x="179772" y="550903"/>
                  </a:lnTo>
                  <a:lnTo>
                    <a:pt x="181977" y="553249"/>
                  </a:lnTo>
                  <a:lnTo>
                    <a:pt x="176050" y="553249"/>
                  </a:lnTo>
                  <a:lnTo>
                    <a:pt x="176050" y="555595"/>
                  </a:lnTo>
                  <a:cubicBezTo>
                    <a:pt x="176050" y="555595"/>
                    <a:pt x="178669" y="556837"/>
                    <a:pt x="178669" y="556837"/>
                  </a:cubicBezTo>
                  <a:lnTo>
                    <a:pt x="174947" y="559597"/>
                  </a:lnTo>
                  <a:lnTo>
                    <a:pt x="171364" y="561391"/>
                  </a:lnTo>
                  <a:lnTo>
                    <a:pt x="169434" y="563323"/>
                  </a:lnTo>
                  <a:lnTo>
                    <a:pt x="174120" y="562081"/>
                  </a:lnTo>
                  <a:lnTo>
                    <a:pt x="176464" y="561529"/>
                  </a:lnTo>
                  <a:lnTo>
                    <a:pt x="181012" y="557803"/>
                  </a:lnTo>
                  <a:lnTo>
                    <a:pt x="181012" y="559735"/>
                  </a:lnTo>
                  <a:cubicBezTo>
                    <a:pt x="181012" y="559735"/>
                    <a:pt x="179220" y="562357"/>
                    <a:pt x="179220" y="562357"/>
                  </a:cubicBezTo>
                  <a:lnTo>
                    <a:pt x="179220" y="565255"/>
                  </a:lnTo>
                  <a:cubicBezTo>
                    <a:pt x="179220" y="565255"/>
                    <a:pt x="182942" y="566497"/>
                    <a:pt x="182942" y="566497"/>
                  </a:cubicBezTo>
                  <a:lnTo>
                    <a:pt x="182391" y="569395"/>
                  </a:lnTo>
                  <a:lnTo>
                    <a:pt x="186940" y="571603"/>
                  </a:lnTo>
                  <a:lnTo>
                    <a:pt x="187767" y="574501"/>
                  </a:lnTo>
                  <a:lnTo>
                    <a:pt x="182115" y="574501"/>
                  </a:lnTo>
                  <a:lnTo>
                    <a:pt x="177015" y="570361"/>
                  </a:lnTo>
                  <a:lnTo>
                    <a:pt x="175223" y="574501"/>
                  </a:lnTo>
                  <a:lnTo>
                    <a:pt x="179083" y="574501"/>
                  </a:lnTo>
                  <a:lnTo>
                    <a:pt x="179634" y="577813"/>
                  </a:lnTo>
                  <a:lnTo>
                    <a:pt x="181150" y="577813"/>
                  </a:lnTo>
                  <a:lnTo>
                    <a:pt x="181702" y="575605"/>
                  </a:lnTo>
                  <a:lnTo>
                    <a:pt x="184872" y="576433"/>
                  </a:lnTo>
                  <a:lnTo>
                    <a:pt x="182942" y="577813"/>
                  </a:lnTo>
                  <a:lnTo>
                    <a:pt x="183356" y="581539"/>
                  </a:lnTo>
                  <a:lnTo>
                    <a:pt x="187491" y="584713"/>
                  </a:lnTo>
                  <a:lnTo>
                    <a:pt x="189696" y="587887"/>
                  </a:lnTo>
                  <a:lnTo>
                    <a:pt x="192453" y="590786"/>
                  </a:lnTo>
                  <a:lnTo>
                    <a:pt x="191075" y="593132"/>
                  </a:lnTo>
                  <a:lnTo>
                    <a:pt x="189834" y="596720"/>
                  </a:lnTo>
                  <a:lnTo>
                    <a:pt x="191626" y="597686"/>
                  </a:lnTo>
                  <a:lnTo>
                    <a:pt x="192040" y="600584"/>
                  </a:lnTo>
                  <a:lnTo>
                    <a:pt x="188732" y="597962"/>
                  </a:lnTo>
                  <a:lnTo>
                    <a:pt x="189145" y="600584"/>
                  </a:lnTo>
                  <a:lnTo>
                    <a:pt x="186250" y="601826"/>
                  </a:lnTo>
                  <a:lnTo>
                    <a:pt x="186250" y="603758"/>
                  </a:lnTo>
                  <a:lnTo>
                    <a:pt x="191213" y="603758"/>
                  </a:lnTo>
                  <a:lnTo>
                    <a:pt x="195072" y="605138"/>
                  </a:lnTo>
                  <a:lnTo>
                    <a:pt x="197691" y="611486"/>
                  </a:lnTo>
                  <a:lnTo>
                    <a:pt x="195072" y="613832"/>
                  </a:lnTo>
                  <a:lnTo>
                    <a:pt x="193143" y="610934"/>
                  </a:lnTo>
                  <a:lnTo>
                    <a:pt x="191213" y="613832"/>
                  </a:lnTo>
                  <a:lnTo>
                    <a:pt x="187077" y="615764"/>
                  </a:lnTo>
                  <a:lnTo>
                    <a:pt x="185837" y="613004"/>
                  </a:lnTo>
                  <a:lnTo>
                    <a:pt x="183907" y="614798"/>
                  </a:lnTo>
                  <a:lnTo>
                    <a:pt x="181977" y="612590"/>
                  </a:lnTo>
                  <a:lnTo>
                    <a:pt x="180737" y="613970"/>
                  </a:lnTo>
                  <a:lnTo>
                    <a:pt x="182115" y="615764"/>
                  </a:lnTo>
                  <a:lnTo>
                    <a:pt x="181564" y="618110"/>
                  </a:lnTo>
                  <a:lnTo>
                    <a:pt x="185148" y="616316"/>
                  </a:lnTo>
                  <a:lnTo>
                    <a:pt x="186388" y="618110"/>
                  </a:lnTo>
                  <a:lnTo>
                    <a:pt x="184045" y="620456"/>
                  </a:lnTo>
                  <a:lnTo>
                    <a:pt x="187767" y="620456"/>
                  </a:lnTo>
                  <a:lnTo>
                    <a:pt x="190661" y="619490"/>
                  </a:lnTo>
                  <a:lnTo>
                    <a:pt x="191075" y="616592"/>
                  </a:lnTo>
                  <a:lnTo>
                    <a:pt x="192591" y="615074"/>
                  </a:lnTo>
                  <a:lnTo>
                    <a:pt x="192591" y="617420"/>
                  </a:lnTo>
                  <a:lnTo>
                    <a:pt x="195762" y="616454"/>
                  </a:lnTo>
                  <a:lnTo>
                    <a:pt x="197278" y="615488"/>
                  </a:lnTo>
                  <a:lnTo>
                    <a:pt x="196864" y="621560"/>
                  </a:lnTo>
                  <a:lnTo>
                    <a:pt x="196037" y="624182"/>
                  </a:lnTo>
                  <a:lnTo>
                    <a:pt x="191902" y="622940"/>
                  </a:lnTo>
                  <a:lnTo>
                    <a:pt x="189283" y="624182"/>
                  </a:lnTo>
                  <a:lnTo>
                    <a:pt x="187905" y="625976"/>
                  </a:lnTo>
                  <a:lnTo>
                    <a:pt x="190799" y="627908"/>
                  </a:lnTo>
                  <a:lnTo>
                    <a:pt x="194107" y="627908"/>
                  </a:lnTo>
                  <a:lnTo>
                    <a:pt x="194107" y="632048"/>
                  </a:lnTo>
                  <a:cubicBezTo>
                    <a:pt x="194107" y="632048"/>
                    <a:pt x="187491" y="640328"/>
                    <a:pt x="187491" y="640328"/>
                  </a:cubicBezTo>
                  <a:cubicBezTo>
                    <a:pt x="187491" y="640328"/>
                    <a:pt x="187905" y="643916"/>
                    <a:pt x="191626" y="643502"/>
                  </a:cubicBezTo>
                  <a:cubicBezTo>
                    <a:pt x="195348" y="643088"/>
                    <a:pt x="198105" y="642122"/>
                    <a:pt x="198105" y="642122"/>
                  </a:cubicBezTo>
                  <a:lnTo>
                    <a:pt x="195210" y="644882"/>
                  </a:lnTo>
                  <a:lnTo>
                    <a:pt x="190661" y="645848"/>
                  </a:lnTo>
                  <a:lnTo>
                    <a:pt x="190661" y="649022"/>
                  </a:lnTo>
                  <a:lnTo>
                    <a:pt x="187077" y="649988"/>
                  </a:lnTo>
                  <a:lnTo>
                    <a:pt x="184872" y="651230"/>
                  </a:lnTo>
                  <a:lnTo>
                    <a:pt x="186388" y="654128"/>
                  </a:lnTo>
                  <a:cubicBezTo>
                    <a:pt x="186388" y="654128"/>
                    <a:pt x="187905" y="661442"/>
                    <a:pt x="190110" y="661856"/>
                  </a:cubicBezTo>
                  <a:cubicBezTo>
                    <a:pt x="192315" y="662270"/>
                    <a:pt x="192315" y="660062"/>
                    <a:pt x="192315" y="660062"/>
                  </a:cubicBezTo>
                  <a:cubicBezTo>
                    <a:pt x="192315" y="660062"/>
                    <a:pt x="196037" y="663650"/>
                    <a:pt x="198932" y="663236"/>
                  </a:cubicBezTo>
                  <a:cubicBezTo>
                    <a:pt x="201827" y="662822"/>
                    <a:pt x="206651" y="660614"/>
                    <a:pt x="206238" y="657164"/>
                  </a:cubicBezTo>
                  <a:cubicBezTo>
                    <a:pt x="205824" y="653576"/>
                    <a:pt x="203343" y="654266"/>
                    <a:pt x="203618" y="653024"/>
                  </a:cubicBezTo>
                  <a:cubicBezTo>
                    <a:pt x="204032" y="651782"/>
                    <a:pt x="205548" y="654266"/>
                    <a:pt x="206789" y="653852"/>
                  </a:cubicBezTo>
                  <a:cubicBezTo>
                    <a:pt x="208029" y="653438"/>
                    <a:pt x="207202" y="650264"/>
                    <a:pt x="207202" y="650264"/>
                  </a:cubicBezTo>
                  <a:lnTo>
                    <a:pt x="210097" y="649850"/>
                  </a:lnTo>
                  <a:lnTo>
                    <a:pt x="210648" y="644882"/>
                  </a:lnTo>
                  <a:lnTo>
                    <a:pt x="209270" y="642122"/>
                  </a:lnTo>
                  <a:lnTo>
                    <a:pt x="208856" y="638948"/>
                  </a:lnTo>
                  <a:lnTo>
                    <a:pt x="206238" y="636602"/>
                  </a:lnTo>
                  <a:lnTo>
                    <a:pt x="205410" y="629702"/>
                  </a:lnTo>
                  <a:lnTo>
                    <a:pt x="206927" y="629288"/>
                  </a:lnTo>
                  <a:lnTo>
                    <a:pt x="208167" y="635774"/>
                  </a:lnTo>
                  <a:lnTo>
                    <a:pt x="210786" y="639362"/>
                  </a:lnTo>
                  <a:lnTo>
                    <a:pt x="211751" y="644330"/>
                  </a:lnTo>
                  <a:lnTo>
                    <a:pt x="211751" y="648056"/>
                  </a:lnTo>
                  <a:lnTo>
                    <a:pt x="213957" y="647228"/>
                  </a:lnTo>
                  <a:lnTo>
                    <a:pt x="215197" y="643640"/>
                  </a:lnTo>
                  <a:lnTo>
                    <a:pt x="216989" y="642260"/>
                  </a:lnTo>
                  <a:lnTo>
                    <a:pt x="218230" y="639638"/>
                  </a:lnTo>
                  <a:lnTo>
                    <a:pt x="220435" y="640466"/>
                  </a:lnTo>
                  <a:lnTo>
                    <a:pt x="218092" y="642674"/>
                  </a:lnTo>
                  <a:lnTo>
                    <a:pt x="216851" y="646262"/>
                  </a:lnTo>
                  <a:lnTo>
                    <a:pt x="216438" y="647780"/>
                  </a:lnTo>
                  <a:lnTo>
                    <a:pt x="214094" y="649160"/>
                  </a:lnTo>
                  <a:lnTo>
                    <a:pt x="212578" y="651782"/>
                  </a:lnTo>
                  <a:lnTo>
                    <a:pt x="220022" y="652334"/>
                  </a:lnTo>
                  <a:lnTo>
                    <a:pt x="220435" y="653852"/>
                  </a:lnTo>
                  <a:lnTo>
                    <a:pt x="225122" y="653852"/>
                  </a:lnTo>
                  <a:cubicBezTo>
                    <a:pt x="225122" y="653852"/>
                    <a:pt x="227465" y="650126"/>
                    <a:pt x="227465" y="650126"/>
                  </a:cubicBezTo>
                  <a:lnTo>
                    <a:pt x="228843" y="650126"/>
                  </a:lnTo>
                  <a:cubicBezTo>
                    <a:pt x="228843" y="650126"/>
                    <a:pt x="228843" y="652886"/>
                    <a:pt x="228843" y="652886"/>
                  </a:cubicBezTo>
                  <a:lnTo>
                    <a:pt x="225122" y="656060"/>
                  </a:lnTo>
                  <a:lnTo>
                    <a:pt x="219470" y="657026"/>
                  </a:lnTo>
                  <a:lnTo>
                    <a:pt x="215335" y="661304"/>
                  </a:lnTo>
                  <a:lnTo>
                    <a:pt x="220297" y="662270"/>
                  </a:lnTo>
                  <a:cubicBezTo>
                    <a:pt x="220297" y="662270"/>
                    <a:pt x="224846" y="661028"/>
                    <a:pt x="226914" y="659648"/>
                  </a:cubicBezTo>
                  <a:cubicBezTo>
                    <a:pt x="229119" y="658268"/>
                    <a:pt x="232152" y="658268"/>
                    <a:pt x="232152" y="658268"/>
                  </a:cubicBezTo>
                  <a:lnTo>
                    <a:pt x="231325" y="660200"/>
                  </a:lnTo>
                  <a:cubicBezTo>
                    <a:pt x="231325" y="660200"/>
                    <a:pt x="223054" y="661856"/>
                    <a:pt x="223054" y="662960"/>
                  </a:cubicBezTo>
                  <a:cubicBezTo>
                    <a:pt x="223054" y="664064"/>
                    <a:pt x="222916" y="666411"/>
                    <a:pt x="222916" y="666411"/>
                  </a:cubicBezTo>
                  <a:lnTo>
                    <a:pt x="221124" y="668619"/>
                  </a:lnTo>
                  <a:lnTo>
                    <a:pt x="221538" y="670965"/>
                  </a:lnTo>
                  <a:lnTo>
                    <a:pt x="224846" y="667377"/>
                  </a:lnTo>
                  <a:lnTo>
                    <a:pt x="228016" y="664479"/>
                  </a:lnTo>
                  <a:lnTo>
                    <a:pt x="231325" y="665030"/>
                  </a:lnTo>
                  <a:lnTo>
                    <a:pt x="231325" y="666548"/>
                  </a:lnTo>
                  <a:cubicBezTo>
                    <a:pt x="231325" y="666548"/>
                    <a:pt x="226638" y="667515"/>
                    <a:pt x="226638" y="667515"/>
                  </a:cubicBezTo>
                  <a:lnTo>
                    <a:pt x="223881" y="670827"/>
                  </a:lnTo>
                  <a:lnTo>
                    <a:pt x="226224" y="671793"/>
                  </a:lnTo>
                  <a:lnTo>
                    <a:pt x="233254" y="671793"/>
                  </a:lnTo>
                  <a:lnTo>
                    <a:pt x="231325" y="673173"/>
                  </a:lnTo>
                  <a:lnTo>
                    <a:pt x="237803" y="674553"/>
                  </a:lnTo>
                  <a:lnTo>
                    <a:pt x="235460" y="676485"/>
                  </a:lnTo>
                  <a:lnTo>
                    <a:pt x="228154" y="673173"/>
                  </a:lnTo>
                  <a:lnTo>
                    <a:pt x="226776" y="674691"/>
                  </a:lnTo>
                  <a:lnTo>
                    <a:pt x="234219" y="678831"/>
                  </a:lnTo>
                  <a:lnTo>
                    <a:pt x="237527" y="681177"/>
                  </a:lnTo>
                  <a:lnTo>
                    <a:pt x="238906" y="684075"/>
                  </a:lnTo>
                  <a:lnTo>
                    <a:pt x="235184" y="681453"/>
                  </a:lnTo>
                  <a:lnTo>
                    <a:pt x="232427" y="682005"/>
                  </a:lnTo>
                  <a:lnTo>
                    <a:pt x="232427" y="683937"/>
                  </a:lnTo>
                  <a:cubicBezTo>
                    <a:pt x="232427" y="683937"/>
                    <a:pt x="235046" y="683937"/>
                    <a:pt x="235046" y="683937"/>
                  </a:cubicBezTo>
                  <a:lnTo>
                    <a:pt x="236976" y="684903"/>
                  </a:lnTo>
                  <a:lnTo>
                    <a:pt x="236976" y="686697"/>
                  </a:lnTo>
                  <a:lnTo>
                    <a:pt x="237803" y="690009"/>
                  </a:lnTo>
                  <a:lnTo>
                    <a:pt x="234219" y="687801"/>
                  </a:lnTo>
                  <a:lnTo>
                    <a:pt x="233392" y="690009"/>
                  </a:lnTo>
                  <a:lnTo>
                    <a:pt x="236149" y="692217"/>
                  </a:lnTo>
                  <a:lnTo>
                    <a:pt x="237114" y="694011"/>
                  </a:lnTo>
                  <a:lnTo>
                    <a:pt x="239733" y="693045"/>
                  </a:lnTo>
                  <a:lnTo>
                    <a:pt x="241111" y="690285"/>
                  </a:lnTo>
                  <a:lnTo>
                    <a:pt x="241525" y="694011"/>
                  </a:lnTo>
                  <a:lnTo>
                    <a:pt x="241525" y="695805"/>
                  </a:lnTo>
                  <a:cubicBezTo>
                    <a:pt x="241525" y="695805"/>
                    <a:pt x="236287" y="695943"/>
                    <a:pt x="234081" y="694563"/>
                  </a:cubicBezTo>
                  <a:cubicBezTo>
                    <a:pt x="231876" y="693183"/>
                    <a:pt x="226776" y="690975"/>
                    <a:pt x="225260" y="689319"/>
                  </a:cubicBezTo>
                  <a:cubicBezTo>
                    <a:pt x="223743" y="687663"/>
                    <a:pt x="220573" y="682419"/>
                    <a:pt x="215059" y="682419"/>
                  </a:cubicBezTo>
                  <a:cubicBezTo>
                    <a:pt x="209546" y="682419"/>
                    <a:pt x="207340" y="682005"/>
                    <a:pt x="205686" y="681039"/>
                  </a:cubicBezTo>
                  <a:cubicBezTo>
                    <a:pt x="203894" y="680073"/>
                    <a:pt x="196451" y="682557"/>
                    <a:pt x="198243" y="685317"/>
                  </a:cubicBezTo>
                  <a:cubicBezTo>
                    <a:pt x="200035" y="688077"/>
                    <a:pt x="203481" y="692355"/>
                    <a:pt x="204308" y="694149"/>
                  </a:cubicBezTo>
                  <a:cubicBezTo>
                    <a:pt x="205135" y="695943"/>
                    <a:pt x="214646" y="696357"/>
                    <a:pt x="216713" y="697737"/>
                  </a:cubicBezTo>
                  <a:cubicBezTo>
                    <a:pt x="218643" y="699117"/>
                    <a:pt x="220297" y="704775"/>
                    <a:pt x="224984" y="705465"/>
                  </a:cubicBezTo>
                  <a:lnTo>
                    <a:pt x="227189" y="706983"/>
                  </a:lnTo>
                  <a:lnTo>
                    <a:pt x="234219" y="706983"/>
                  </a:lnTo>
                  <a:lnTo>
                    <a:pt x="235046" y="707949"/>
                  </a:lnTo>
                  <a:lnTo>
                    <a:pt x="239319" y="707949"/>
                  </a:lnTo>
                  <a:lnTo>
                    <a:pt x="241249" y="706707"/>
                  </a:lnTo>
                  <a:lnTo>
                    <a:pt x="243868" y="707949"/>
                  </a:lnTo>
                  <a:lnTo>
                    <a:pt x="241249" y="709329"/>
                  </a:lnTo>
                  <a:lnTo>
                    <a:pt x="243041" y="710847"/>
                  </a:lnTo>
                  <a:lnTo>
                    <a:pt x="244282" y="713607"/>
                  </a:lnTo>
                  <a:lnTo>
                    <a:pt x="241938" y="713607"/>
                  </a:lnTo>
                  <a:cubicBezTo>
                    <a:pt x="241938" y="713607"/>
                    <a:pt x="238768" y="714573"/>
                    <a:pt x="241801" y="718161"/>
                  </a:cubicBezTo>
                  <a:lnTo>
                    <a:pt x="239044" y="718161"/>
                  </a:lnTo>
                  <a:lnTo>
                    <a:pt x="238217" y="721335"/>
                  </a:lnTo>
                  <a:lnTo>
                    <a:pt x="241111" y="722853"/>
                  </a:lnTo>
                  <a:lnTo>
                    <a:pt x="243868" y="721059"/>
                  </a:lnTo>
                  <a:lnTo>
                    <a:pt x="244282" y="722853"/>
                  </a:lnTo>
                  <a:lnTo>
                    <a:pt x="237941" y="724785"/>
                  </a:lnTo>
                  <a:lnTo>
                    <a:pt x="236563" y="728511"/>
                  </a:lnTo>
                  <a:lnTo>
                    <a:pt x="235046" y="731823"/>
                  </a:lnTo>
                  <a:lnTo>
                    <a:pt x="241111" y="731823"/>
                  </a:lnTo>
                  <a:lnTo>
                    <a:pt x="241111" y="728097"/>
                  </a:lnTo>
                  <a:cubicBezTo>
                    <a:pt x="241111" y="728097"/>
                    <a:pt x="244420" y="727545"/>
                    <a:pt x="244420" y="727545"/>
                  </a:cubicBezTo>
                  <a:lnTo>
                    <a:pt x="243455" y="730719"/>
                  </a:lnTo>
                  <a:lnTo>
                    <a:pt x="246074" y="731961"/>
                  </a:lnTo>
                  <a:lnTo>
                    <a:pt x="240422" y="734169"/>
                  </a:lnTo>
                  <a:lnTo>
                    <a:pt x="245660" y="735411"/>
                  </a:lnTo>
                  <a:lnTo>
                    <a:pt x="245660" y="737757"/>
                  </a:lnTo>
                  <a:cubicBezTo>
                    <a:pt x="245660" y="737757"/>
                    <a:pt x="242765" y="739689"/>
                    <a:pt x="242765" y="739689"/>
                  </a:cubicBezTo>
                  <a:lnTo>
                    <a:pt x="240974" y="736101"/>
                  </a:lnTo>
                  <a:lnTo>
                    <a:pt x="237665" y="736101"/>
                  </a:lnTo>
                  <a:lnTo>
                    <a:pt x="238906" y="733755"/>
                  </a:lnTo>
                  <a:lnTo>
                    <a:pt x="235046" y="733755"/>
                  </a:lnTo>
                  <a:lnTo>
                    <a:pt x="236011" y="737343"/>
                  </a:lnTo>
                  <a:lnTo>
                    <a:pt x="235598" y="740655"/>
                  </a:lnTo>
                  <a:lnTo>
                    <a:pt x="233392" y="745210"/>
                  </a:lnTo>
                  <a:lnTo>
                    <a:pt x="236149" y="745210"/>
                  </a:lnTo>
                  <a:lnTo>
                    <a:pt x="239044" y="742587"/>
                  </a:lnTo>
                  <a:lnTo>
                    <a:pt x="237527" y="745210"/>
                  </a:lnTo>
                  <a:lnTo>
                    <a:pt x="236287" y="748108"/>
                  </a:lnTo>
                  <a:lnTo>
                    <a:pt x="232979" y="750316"/>
                  </a:lnTo>
                  <a:lnTo>
                    <a:pt x="229808" y="751696"/>
                  </a:lnTo>
                  <a:lnTo>
                    <a:pt x="226224" y="750178"/>
                  </a:lnTo>
                  <a:lnTo>
                    <a:pt x="226224" y="748660"/>
                  </a:lnTo>
                  <a:cubicBezTo>
                    <a:pt x="226224" y="748660"/>
                    <a:pt x="223468" y="747694"/>
                    <a:pt x="223468" y="747694"/>
                  </a:cubicBezTo>
                  <a:cubicBezTo>
                    <a:pt x="223468" y="747694"/>
                    <a:pt x="223330" y="745486"/>
                    <a:pt x="221951" y="745762"/>
                  </a:cubicBezTo>
                  <a:cubicBezTo>
                    <a:pt x="220573" y="745900"/>
                    <a:pt x="213267" y="748522"/>
                    <a:pt x="213957" y="749626"/>
                  </a:cubicBezTo>
                  <a:cubicBezTo>
                    <a:pt x="214508" y="750868"/>
                    <a:pt x="219470" y="748108"/>
                    <a:pt x="220435" y="748384"/>
                  </a:cubicBezTo>
                  <a:cubicBezTo>
                    <a:pt x="221400" y="748798"/>
                    <a:pt x="221400" y="749902"/>
                    <a:pt x="221400" y="749902"/>
                  </a:cubicBezTo>
                  <a:lnTo>
                    <a:pt x="219470" y="751696"/>
                  </a:lnTo>
                  <a:lnTo>
                    <a:pt x="220297" y="752662"/>
                  </a:lnTo>
                  <a:lnTo>
                    <a:pt x="217954" y="755422"/>
                  </a:lnTo>
                  <a:lnTo>
                    <a:pt x="215611" y="756940"/>
                  </a:lnTo>
                  <a:lnTo>
                    <a:pt x="212440" y="756940"/>
                  </a:lnTo>
                  <a:lnTo>
                    <a:pt x="215611" y="759838"/>
                  </a:lnTo>
                  <a:lnTo>
                    <a:pt x="219332" y="760804"/>
                  </a:lnTo>
                  <a:lnTo>
                    <a:pt x="219746" y="759286"/>
                  </a:lnTo>
                  <a:lnTo>
                    <a:pt x="221538" y="762874"/>
                  </a:lnTo>
                  <a:lnTo>
                    <a:pt x="221538" y="764668"/>
                  </a:lnTo>
                  <a:lnTo>
                    <a:pt x="216851" y="762736"/>
                  </a:lnTo>
                  <a:lnTo>
                    <a:pt x="214232" y="760942"/>
                  </a:lnTo>
                  <a:lnTo>
                    <a:pt x="210648" y="761770"/>
                  </a:lnTo>
                  <a:lnTo>
                    <a:pt x="215611" y="764668"/>
                  </a:lnTo>
                  <a:lnTo>
                    <a:pt x="213267" y="766462"/>
                  </a:lnTo>
                  <a:lnTo>
                    <a:pt x="215197" y="768256"/>
                  </a:lnTo>
                  <a:lnTo>
                    <a:pt x="213405" y="769774"/>
                  </a:lnTo>
                  <a:lnTo>
                    <a:pt x="212992" y="773086"/>
                  </a:lnTo>
                  <a:lnTo>
                    <a:pt x="209270" y="771292"/>
                  </a:lnTo>
                  <a:lnTo>
                    <a:pt x="208029" y="773086"/>
                  </a:lnTo>
                  <a:lnTo>
                    <a:pt x="209959" y="775846"/>
                  </a:lnTo>
                  <a:lnTo>
                    <a:pt x="208029" y="778192"/>
                  </a:lnTo>
                  <a:lnTo>
                    <a:pt x="207616" y="780952"/>
                  </a:lnTo>
                  <a:lnTo>
                    <a:pt x="211889" y="777640"/>
                  </a:lnTo>
                  <a:lnTo>
                    <a:pt x="214094" y="774742"/>
                  </a:lnTo>
                  <a:lnTo>
                    <a:pt x="218368" y="773224"/>
                  </a:lnTo>
                  <a:lnTo>
                    <a:pt x="222641" y="771982"/>
                  </a:lnTo>
                  <a:lnTo>
                    <a:pt x="223605" y="773776"/>
                  </a:lnTo>
                  <a:lnTo>
                    <a:pt x="226776" y="773776"/>
                  </a:lnTo>
                  <a:cubicBezTo>
                    <a:pt x="226776" y="773776"/>
                    <a:pt x="228981" y="776536"/>
                    <a:pt x="229533" y="775984"/>
                  </a:cubicBezTo>
                  <a:cubicBezTo>
                    <a:pt x="230084" y="775432"/>
                    <a:pt x="232841" y="773086"/>
                    <a:pt x="232841" y="773086"/>
                  </a:cubicBezTo>
                  <a:lnTo>
                    <a:pt x="230911" y="769912"/>
                  </a:lnTo>
                  <a:cubicBezTo>
                    <a:pt x="230911" y="769912"/>
                    <a:pt x="234633" y="769360"/>
                    <a:pt x="235598" y="768532"/>
                  </a:cubicBezTo>
                  <a:cubicBezTo>
                    <a:pt x="236563" y="767704"/>
                    <a:pt x="236838" y="769498"/>
                    <a:pt x="236838" y="769498"/>
                  </a:cubicBezTo>
                  <a:lnTo>
                    <a:pt x="234495" y="771430"/>
                  </a:lnTo>
                  <a:lnTo>
                    <a:pt x="234495" y="773362"/>
                  </a:lnTo>
                  <a:lnTo>
                    <a:pt x="238768" y="773362"/>
                  </a:lnTo>
                  <a:lnTo>
                    <a:pt x="237390" y="774742"/>
                  </a:lnTo>
                  <a:lnTo>
                    <a:pt x="234219" y="775570"/>
                  </a:lnTo>
                  <a:lnTo>
                    <a:pt x="239319" y="777778"/>
                  </a:lnTo>
                  <a:lnTo>
                    <a:pt x="240836" y="781090"/>
                  </a:lnTo>
                  <a:lnTo>
                    <a:pt x="233530" y="776950"/>
                  </a:lnTo>
                  <a:lnTo>
                    <a:pt x="231187" y="776950"/>
                  </a:lnTo>
                  <a:cubicBezTo>
                    <a:pt x="231187" y="776950"/>
                    <a:pt x="227879" y="777916"/>
                    <a:pt x="227879" y="777916"/>
                  </a:cubicBezTo>
                  <a:lnTo>
                    <a:pt x="225535" y="775984"/>
                  </a:lnTo>
                  <a:lnTo>
                    <a:pt x="221676" y="775018"/>
                  </a:lnTo>
                  <a:lnTo>
                    <a:pt x="218919" y="775018"/>
                  </a:lnTo>
                  <a:cubicBezTo>
                    <a:pt x="218919" y="775018"/>
                    <a:pt x="215748" y="775846"/>
                    <a:pt x="215748" y="775846"/>
                  </a:cubicBezTo>
                  <a:lnTo>
                    <a:pt x="214784" y="777778"/>
                  </a:lnTo>
                  <a:lnTo>
                    <a:pt x="211475" y="781090"/>
                  </a:lnTo>
                  <a:lnTo>
                    <a:pt x="206789" y="783436"/>
                  </a:lnTo>
                  <a:lnTo>
                    <a:pt x="206375" y="789094"/>
                  </a:lnTo>
                  <a:lnTo>
                    <a:pt x="212440" y="787300"/>
                  </a:lnTo>
                  <a:lnTo>
                    <a:pt x="218092" y="784954"/>
                  </a:lnTo>
                  <a:lnTo>
                    <a:pt x="222227" y="784954"/>
                  </a:lnTo>
                  <a:cubicBezTo>
                    <a:pt x="222227" y="784954"/>
                    <a:pt x="225122" y="783712"/>
                    <a:pt x="225122" y="783712"/>
                  </a:cubicBezTo>
                  <a:lnTo>
                    <a:pt x="227465" y="784678"/>
                  </a:lnTo>
                  <a:lnTo>
                    <a:pt x="231187" y="784678"/>
                  </a:lnTo>
                  <a:lnTo>
                    <a:pt x="235873" y="782746"/>
                  </a:lnTo>
                  <a:lnTo>
                    <a:pt x="232565" y="785920"/>
                  </a:lnTo>
                  <a:lnTo>
                    <a:pt x="234357" y="791026"/>
                  </a:lnTo>
                  <a:lnTo>
                    <a:pt x="230222" y="786334"/>
                  </a:lnTo>
                  <a:lnTo>
                    <a:pt x="224984" y="786334"/>
                  </a:lnTo>
                  <a:lnTo>
                    <a:pt x="220022" y="786748"/>
                  </a:lnTo>
                  <a:lnTo>
                    <a:pt x="214508" y="788542"/>
                  </a:lnTo>
                  <a:lnTo>
                    <a:pt x="208994" y="790060"/>
                  </a:lnTo>
                  <a:lnTo>
                    <a:pt x="205273" y="792682"/>
                  </a:lnTo>
                  <a:lnTo>
                    <a:pt x="208856" y="794890"/>
                  </a:lnTo>
                  <a:lnTo>
                    <a:pt x="207340" y="798478"/>
                  </a:lnTo>
                  <a:lnTo>
                    <a:pt x="221400" y="798478"/>
                  </a:lnTo>
                  <a:lnTo>
                    <a:pt x="221400" y="799858"/>
                  </a:lnTo>
                  <a:cubicBezTo>
                    <a:pt x="221400" y="799858"/>
                    <a:pt x="218092" y="803584"/>
                    <a:pt x="218092" y="803584"/>
                  </a:cubicBezTo>
                  <a:lnTo>
                    <a:pt x="211475" y="803584"/>
                  </a:lnTo>
                  <a:lnTo>
                    <a:pt x="210097" y="806344"/>
                  </a:lnTo>
                  <a:lnTo>
                    <a:pt x="213819" y="807586"/>
                  </a:lnTo>
                  <a:lnTo>
                    <a:pt x="218919" y="807586"/>
                  </a:lnTo>
                  <a:lnTo>
                    <a:pt x="214232" y="808552"/>
                  </a:lnTo>
                  <a:lnTo>
                    <a:pt x="210511" y="808552"/>
                  </a:lnTo>
                  <a:lnTo>
                    <a:pt x="207754" y="810484"/>
                  </a:lnTo>
                  <a:lnTo>
                    <a:pt x="208167" y="815452"/>
                  </a:lnTo>
                  <a:lnTo>
                    <a:pt x="209408" y="816832"/>
                  </a:lnTo>
                  <a:lnTo>
                    <a:pt x="209408" y="821110"/>
                  </a:lnTo>
                  <a:cubicBezTo>
                    <a:pt x="209408" y="821110"/>
                    <a:pt x="215335" y="816142"/>
                    <a:pt x="215335" y="816142"/>
                  </a:cubicBezTo>
                  <a:lnTo>
                    <a:pt x="218505" y="812002"/>
                  </a:lnTo>
                  <a:lnTo>
                    <a:pt x="224570" y="808276"/>
                  </a:lnTo>
                  <a:lnTo>
                    <a:pt x="225122" y="805102"/>
                  </a:lnTo>
                  <a:lnTo>
                    <a:pt x="230635" y="800824"/>
                  </a:lnTo>
                  <a:lnTo>
                    <a:pt x="233806" y="797926"/>
                  </a:lnTo>
                  <a:lnTo>
                    <a:pt x="240422" y="794752"/>
                  </a:lnTo>
                  <a:lnTo>
                    <a:pt x="237665" y="798064"/>
                  </a:lnTo>
                  <a:lnTo>
                    <a:pt x="242352" y="799582"/>
                  </a:lnTo>
                  <a:lnTo>
                    <a:pt x="234081" y="799582"/>
                  </a:lnTo>
                  <a:lnTo>
                    <a:pt x="231187" y="803308"/>
                  </a:lnTo>
                  <a:lnTo>
                    <a:pt x="226914" y="806068"/>
                  </a:lnTo>
                  <a:lnTo>
                    <a:pt x="227465" y="808276"/>
                  </a:lnTo>
                  <a:lnTo>
                    <a:pt x="222227" y="811864"/>
                  </a:lnTo>
                  <a:lnTo>
                    <a:pt x="218505" y="814624"/>
                  </a:lnTo>
                  <a:lnTo>
                    <a:pt x="217127" y="817522"/>
                  </a:lnTo>
                  <a:lnTo>
                    <a:pt x="210648" y="822766"/>
                  </a:lnTo>
                  <a:lnTo>
                    <a:pt x="212440" y="825113"/>
                  </a:lnTo>
                  <a:lnTo>
                    <a:pt x="217541" y="823871"/>
                  </a:lnTo>
                  <a:lnTo>
                    <a:pt x="219470" y="822905"/>
                  </a:lnTo>
                  <a:lnTo>
                    <a:pt x="221262" y="825113"/>
                  </a:lnTo>
                  <a:lnTo>
                    <a:pt x="226500" y="821386"/>
                  </a:lnTo>
                  <a:lnTo>
                    <a:pt x="229119" y="825113"/>
                  </a:lnTo>
                  <a:lnTo>
                    <a:pt x="226224" y="823595"/>
                  </a:lnTo>
                  <a:lnTo>
                    <a:pt x="222089" y="826493"/>
                  </a:lnTo>
                  <a:lnTo>
                    <a:pt x="218919" y="824698"/>
                  </a:lnTo>
                  <a:lnTo>
                    <a:pt x="213957" y="828011"/>
                  </a:lnTo>
                  <a:lnTo>
                    <a:pt x="213130" y="829805"/>
                  </a:lnTo>
                  <a:lnTo>
                    <a:pt x="219470" y="829805"/>
                  </a:lnTo>
                  <a:lnTo>
                    <a:pt x="217954" y="832151"/>
                  </a:lnTo>
                  <a:lnTo>
                    <a:pt x="212854" y="832151"/>
                  </a:lnTo>
                  <a:lnTo>
                    <a:pt x="213405" y="833669"/>
                  </a:lnTo>
                  <a:lnTo>
                    <a:pt x="216162" y="836843"/>
                  </a:lnTo>
                  <a:lnTo>
                    <a:pt x="217127" y="834497"/>
                  </a:lnTo>
                  <a:lnTo>
                    <a:pt x="219057" y="834497"/>
                  </a:lnTo>
                  <a:cubicBezTo>
                    <a:pt x="219057" y="834497"/>
                    <a:pt x="221814" y="832979"/>
                    <a:pt x="221814" y="832979"/>
                  </a:cubicBezTo>
                  <a:lnTo>
                    <a:pt x="220435" y="836843"/>
                  </a:lnTo>
                  <a:lnTo>
                    <a:pt x="226500" y="832979"/>
                  </a:lnTo>
                  <a:lnTo>
                    <a:pt x="226087" y="831047"/>
                  </a:lnTo>
                  <a:lnTo>
                    <a:pt x="231600" y="827459"/>
                  </a:lnTo>
                  <a:lnTo>
                    <a:pt x="239595" y="828011"/>
                  </a:lnTo>
                  <a:lnTo>
                    <a:pt x="238768" y="829253"/>
                  </a:lnTo>
                  <a:lnTo>
                    <a:pt x="231738" y="829253"/>
                  </a:lnTo>
                  <a:cubicBezTo>
                    <a:pt x="231738" y="829253"/>
                    <a:pt x="227603" y="832151"/>
                    <a:pt x="227603" y="832151"/>
                  </a:cubicBezTo>
                  <a:lnTo>
                    <a:pt x="228843" y="834083"/>
                  </a:lnTo>
                  <a:lnTo>
                    <a:pt x="220987" y="838775"/>
                  </a:lnTo>
                  <a:lnTo>
                    <a:pt x="221538" y="841949"/>
                  </a:lnTo>
                  <a:lnTo>
                    <a:pt x="225673" y="841949"/>
                  </a:lnTo>
                  <a:lnTo>
                    <a:pt x="223468" y="844709"/>
                  </a:lnTo>
                  <a:lnTo>
                    <a:pt x="223468" y="847331"/>
                  </a:lnTo>
                  <a:lnTo>
                    <a:pt x="225673" y="848297"/>
                  </a:lnTo>
                  <a:lnTo>
                    <a:pt x="224157" y="850919"/>
                  </a:lnTo>
                  <a:lnTo>
                    <a:pt x="224157" y="852713"/>
                  </a:lnTo>
                  <a:lnTo>
                    <a:pt x="228292" y="852713"/>
                  </a:lnTo>
                  <a:lnTo>
                    <a:pt x="229119" y="848159"/>
                  </a:lnTo>
                  <a:lnTo>
                    <a:pt x="230498" y="848159"/>
                  </a:lnTo>
                  <a:lnTo>
                    <a:pt x="230498" y="850091"/>
                  </a:lnTo>
                  <a:lnTo>
                    <a:pt x="234219" y="847745"/>
                  </a:lnTo>
                  <a:lnTo>
                    <a:pt x="232290" y="851057"/>
                  </a:lnTo>
                  <a:lnTo>
                    <a:pt x="230084" y="852575"/>
                  </a:lnTo>
                  <a:lnTo>
                    <a:pt x="224846" y="855335"/>
                  </a:lnTo>
                  <a:lnTo>
                    <a:pt x="224846" y="860027"/>
                  </a:lnTo>
                  <a:lnTo>
                    <a:pt x="225811" y="868997"/>
                  </a:lnTo>
                  <a:lnTo>
                    <a:pt x="229671" y="865133"/>
                  </a:lnTo>
                  <a:lnTo>
                    <a:pt x="232014" y="858509"/>
                  </a:lnTo>
                  <a:lnTo>
                    <a:pt x="234357" y="854369"/>
                  </a:lnTo>
                  <a:lnTo>
                    <a:pt x="236287" y="854369"/>
                  </a:lnTo>
                  <a:lnTo>
                    <a:pt x="235046" y="857129"/>
                  </a:lnTo>
                  <a:lnTo>
                    <a:pt x="236011" y="858095"/>
                  </a:lnTo>
                  <a:lnTo>
                    <a:pt x="241249" y="852851"/>
                  </a:lnTo>
                  <a:lnTo>
                    <a:pt x="243041" y="854093"/>
                  </a:lnTo>
                  <a:lnTo>
                    <a:pt x="246349" y="852851"/>
                  </a:lnTo>
                  <a:lnTo>
                    <a:pt x="245522" y="854783"/>
                  </a:lnTo>
                  <a:lnTo>
                    <a:pt x="246487" y="856577"/>
                  </a:lnTo>
                  <a:lnTo>
                    <a:pt x="246487" y="859751"/>
                  </a:lnTo>
                  <a:cubicBezTo>
                    <a:pt x="246487" y="859751"/>
                    <a:pt x="249795" y="861545"/>
                    <a:pt x="249795" y="861545"/>
                  </a:cubicBezTo>
                  <a:lnTo>
                    <a:pt x="250622" y="865133"/>
                  </a:lnTo>
                  <a:lnTo>
                    <a:pt x="244971" y="860579"/>
                  </a:lnTo>
                  <a:lnTo>
                    <a:pt x="244420" y="856991"/>
                  </a:lnTo>
                  <a:lnTo>
                    <a:pt x="241525" y="855611"/>
                  </a:lnTo>
                  <a:lnTo>
                    <a:pt x="240698" y="856577"/>
                  </a:lnTo>
                  <a:lnTo>
                    <a:pt x="239319" y="857957"/>
                  </a:lnTo>
                  <a:lnTo>
                    <a:pt x="240560" y="859751"/>
                  </a:lnTo>
                  <a:lnTo>
                    <a:pt x="242352" y="861269"/>
                  </a:lnTo>
                  <a:lnTo>
                    <a:pt x="244695" y="862787"/>
                  </a:lnTo>
                  <a:lnTo>
                    <a:pt x="241801" y="862787"/>
                  </a:lnTo>
                  <a:lnTo>
                    <a:pt x="239044" y="862373"/>
                  </a:lnTo>
                  <a:lnTo>
                    <a:pt x="236287" y="866237"/>
                  </a:lnTo>
                  <a:lnTo>
                    <a:pt x="237803" y="868031"/>
                  </a:lnTo>
                  <a:lnTo>
                    <a:pt x="232841" y="868997"/>
                  </a:lnTo>
                  <a:lnTo>
                    <a:pt x="230911" y="867617"/>
                  </a:lnTo>
                  <a:lnTo>
                    <a:pt x="229533" y="868997"/>
                  </a:lnTo>
                  <a:lnTo>
                    <a:pt x="232290" y="870791"/>
                  </a:lnTo>
                  <a:lnTo>
                    <a:pt x="239319" y="869273"/>
                  </a:lnTo>
                  <a:lnTo>
                    <a:pt x="233668" y="872171"/>
                  </a:lnTo>
                  <a:lnTo>
                    <a:pt x="230498" y="873137"/>
                  </a:lnTo>
                  <a:lnTo>
                    <a:pt x="232427" y="876863"/>
                  </a:lnTo>
                  <a:lnTo>
                    <a:pt x="237941" y="874103"/>
                  </a:lnTo>
                  <a:lnTo>
                    <a:pt x="237527" y="876863"/>
                  </a:lnTo>
                  <a:lnTo>
                    <a:pt x="232565" y="878381"/>
                  </a:lnTo>
                  <a:lnTo>
                    <a:pt x="230773" y="879899"/>
                  </a:lnTo>
                  <a:lnTo>
                    <a:pt x="233392" y="885143"/>
                  </a:lnTo>
                  <a:lnTo>
                    <a:pt x="238079" y="883211"/>
                  </a:lnTo>
                  <a:lnTo>
                    <a:pt x="242628" y="880589"/>
                  </a:lnTo>
                  <a:lnTo>
                    <a:pt x="242214" y="882797"/>
                  </a:lnTo>
                  <a:lnTo>
                    <a:pt x="237665" y="885143"/>
                  </a:lnTo>
                  <a:lnTo>
                    <a:pt x="233806" y="887351"/>
                  </a:lnTo>
                  <a:lnTo>
                    <a:pt x="234771" y="889283"/>
                  </a:lnTo>
                  <a:lnTo>
                    <a:pt x="238354" y="887489"/>
                  </a:lnTo>
                  <a:lnTo>
                    <a:pt x="242628" y="887489"/>
                  </a:lnTo>
                  <a:lnTo>
                    <a:pt x="238906" y="889283"/>
                  </a:lnTo>
                  <a:lnTo>
                    <a:pt x="236149" y="890249"/>
                  </a:lnTo>
                  <a:lnTo>
                    <a:pt x="236149" y="893837"/>
                  </a:lnTo>
                  <a:cubicBezTo>
                    <a:pt x="236149" y="893837"/>
                    <a:pt x="239871" y="895355"/>
                    <a:pt x="239871" y="895355"/>
                  </a:cubicBezTo>
                  <a:lnTo>
                    <a:pt x="241111" y="897563"/>
                  </a:lnTo>
                  <a:lnTo>
                    <a:pt x="241525" y="899910"/>
                  </a:lnTo>
                  <a:lnTo>
                    <a:pt x="242765" y="899910"/>
                  </a:lnTo>
                  <a:lnTo>
                    <a:pt x="244144" y="897287"/>
                  </a:lnTo>
                  <a:lnTo>
                    <a:pt x="244557" y="899910"/>
                  </a:lnTo>
                  <a:lnTo>
                    <a:pt x="246349" y="897287"/>
                  </a:lnTo>
                  <a:lnTo>
                    <a:pt x="250071" y="895769"/>
                  </a:lnTo>
                  <a:lnTo>
                    <a:pt x="249657" y="897701"/>
                  </a:lnTo>
                  <a:lnTo>
                    <a:pt x="246901" y="898667"/>
                  </a:lnTo>
                  <a:lnTo>
                    <a:pt x="244282" y="902945"/>
                  </a:lnTo>
                  <a:lnTo>
                    <a:pt x="248417" y="901013"/>
                  </a:lnTo>
                  <a:lnTo>
                    <a:pt x="244695" y="906120"/>
                  </a:lnTo>
                  <a:lnTo>
                    <a:pt x="244695" y="908328"/>
                  </a:lnTo>
                  <a:lnTo>
                    <a:pt x="247039" y="911640"/>
                  </a:lnTo>
                  <a:lnTo>
                    <a:pt x="249244" y="914400"/>
                  </a:lnTo>
                  <a:lnTo>
                    <a:pt x="253379" y="913158"/>
                  </a:lnTo>
                  <a:lnTo>
                    <a:pt x="252001" y="915366"/>
                  </a:lnTo>
                  <a:lnTo>
                    <a:pt x="254620" y="915366"/>
                  </a:lnTo>
                  <a:lnTo>
                    <a:pt x="254068" y="917160"/>
                  </a:lnTo>
                  <a:lnTo>
                    <a:pt x="251725" y="917160"/>
                  </a:lnTo>
                  <a:lnTo>
                    <a:pt x="251725" y="919506"/>
                  </a:lnTo>
                  <a:cubicBezTo>
                    <a:pt x="251725" y="919506"/>
                    <a:pt x="255309" y="919506"/>
                    <a:pt x="255309" y="919506"/>
                  </a:cubicBezTo>
                  <a:lnTo>
                    <a:pt x="258479" y="917712"/>
                  </a:lnTo>
                  <a:lnTo>
                    <a:pt x="258893" y="919506"/>
                  </a:lnTo>
                  <a:lnTo>
                    <a:pt x="256550" y="921024"/>
                  </a:lnTo>
                  <a:lnTo>
                    <a:pt x="253655" y="921990"/>
                  </a:lnTo>
                  <a:lnTo>
                    <a:pt x="254068" y="924198"/>
                  </a:lnTo>
                  <a:lnTo>
                    <a:pt x="253655" y="925992"/>
                  </a:lnTo>
                  <a:lnTo>
                    <a:pt x="257239" y="925992"/>
                  </a:lnTo>
                  <a:lnTo>
                    <a:pt x="257239" y="922818"/>
                  </a:lnTo>
                  <a:cubicBezTo>
                    <a:pt x="257239" y="922818"/>
                    <a:pt x="261512" y="920472"/>
                    <a:pt x="261512" y="920472"/>
                  </a:cubicBezTo>
                  <a:lnTo>
                    <a:pt x="259306" y="924336"/>
                  </a:lnTo>
                  <a:lnTo>
                    <a:pt x="258066" y="927648"/>
                  </a:lnTo>
                  <a:lnTo>
                    <a:pt x="259996" y="928614"/>
                  </a:lnTo>
                  <a:lnTo>
                    <a:pt x="261098" y="928062"/>
                  </a:lnTo>
                  <a:lnTo>
                    <a:pt x="265785" y="925992"/>
                  </a:lnTo>
                  <a:lnTo>
                    <a:pt x="260133" y="930270"/>
                  </a:lnTo>
                  <a:lnTo>
                    <a:pt x="255860" y="930270"/>
                  </a:lnTo>
                  <a:lnTo>
                    <a:pt x="257377" y="931236"/>
                  </a:lnTo>
                  <a:lnTo>
                    <a:pt x="261236" y="931236"/>
                  </a:lnTo>
                  <a:lnTo>
                    <a:pt x="266336" y="929442"/>
                  </a:lnTo>
                  <a:lnTo>
                    <a:pt x="259858" y="933720"/>
                  </a:lnTo>
                  <a:lnTo>
                    <a:pt x="263717" y="933720"/>
                  </a:lnTo>
                  <a:lnTo>
                    <a:pt x="262752" y="935514"/>
                  </a:lnTo>
                  <a:lnTo>
                    <a:pt x="263580" y="937860"/>
                  </a:lnTo>
                  <a:lnTo>
                    <a:pt x="266199" y="937860"/>
                  </a:lnTo>
                  <a:lnTo>
                    <a:pt x="269920" y="933306"/>
                  </a:lnTo>
                  <a:lnTo>
                    <a:pt x="267577" y="937860"/>
                  </a:lnTo>
                  <a:lnTo>
                    <a:pt x="267577" y="939792"/>
                  </a:lnTo>
                  <a:lnTo>
                    <a:pt x="270747" y="941034"/>
                  </a:lnTo>
                  <a:lnTo>
                    <a:pt x="269782" y="943932"/>
                  </a:lnTo>
                  <a:lnTo>
                    <a:pt x="266474" y="945450"/>
                  </a:lnTo>
                  <a:lnTo>
                    <a:pt x="269369" y="948762"/>
                  </a:lnTo>
                  <a:lnTo>
                    <a:pt x="272126" y="948762"/>
                  </a:lnTo>
                  <a:lnTo>
                    <a:pt x="271712" y="946416"/>
                  </a:lnTo>
                  <a:lnTo>
                    <a:pt x="275985" y="946002"/>
                  </a:lnTo>
                  <a:lnTo>
                    <a:pt x="275985" y="943380"/>
                  </a:lnTo>
                  <a:lnTo>
                    <a:pt x="280120" y="943380"/>
                  </a:lnTo>
                  <a:lnTo>
                    <a:pt x="278880" y="945726"/>
                  </a:lnTo>
                  <a:lnTo>
                    <a:pt x="281085" y="946968"/>
                  </a:lnTo>
                  <a:lnTo>
                    <a:pt x="282877" y="944622"/>
                  </a:lnTo>
                  <a:lnTo>
                    <a:pt x="286048" y="942828"/>
                  </a:lnTo>
                  <a:lnTo>
                    <a:pt x="287426" y="940620"/>
                  </a:lnTo>
                  <a:lnTo>
                    <a:pt x="289356" y="940620"/>
                  </a:lnTo>
                  <a:cubicBezTo>
                    <a:pt x="289356" y="940620"/>
                    <a:pt x="292113" y="940068"/>
                    <a:pt x="292113" y="940068"/>
                  </a:cubicBezTo>
                  <a:lnTo>
                    <a:pt x="291699" y="938274"/>
                  </a:lnTo>
                  <a:lnTo>
                    <a:pt x="289907" y="936480"/>
                  </a:lnTo>
                  <a:lnTo>
                    <a:pt x="291837" y="935514"/>
                  </a:lnTo>
                  <a:lnTo>
                    <a:pt x="293078" y="938412"/>
                  </a:lnTo>
                  <a:lnTo>
                    <a:pt x="293491" y="940758"/>
                  </a:lnTo>
                  <a:lnTo>
                    <a:pt x="289356" y="942552"/>
                  </a:lnTo>
                  <a:lnTo>
                    <a:pt x="290596" y="943380"/>
                  </a:lnTo>
                  <a:lnTo>
                    <a:pt x="295145" y="942000"/>
                  </a:lnTo>
                  <a:lnTo>
                    <a:pt x="296386" y="937308"/>
                  </a:lnTo>
                  <a:lnTo>
                    <a:pt x="297764" y="939654"/>
                  </a:lnTo>
                  <a:lnTo>
                    <a:pt x="296799" y="941862"/>
                  </a:lnTo>
                  <a:lnTo>
                    <a:pt x="291148" y="945036"/>
                  </a:lnTo>
                  <a:lnTo>
                    <a:pt x="287013" y="946554"/>
                  </a:lnTo>
                  <a:lnTo>
                    <a:pt x="284669" y="948762"/>
                  </a:lnTo>
                  <a:lnTo>
                    <a:pt x="288942" y="948762"/>
                  </a:lnTo>
                  <a:lnTo>
                    <a:pt x="291837" y="947244"/>
                  </a:lnTo>
                  <a:lnTo>
                    <a:pt x="293767" y="946278"/>
                  </a:lnTo>
                  <a:lnTo>
                    <a:pt x="295559" y="946278"/>
                  </a:lnTo>
                  <a:cubicBezTo>
                    <a:pt x="295559" y="946278"/>
                    <a:pt x="292802" y="948900"/>
                    <a:pt x="292802" y="948900"/>
                  </a:cubicBezTo>
                  <a:lnTo>
                    <a:pt x="291286" y="951798"/>
                  </a:lnTo>
                  <a:lnTo>
                    <a:pt x="295145" y="951798"/>
                  </a:lnTo>
                  <a:lnTo>
                    <a:pt x="295972" y="953178"/>
                  </a:lnTo>
                  <a:lnTo>
                    <a:pt x="298316" y="949590"/>
                  </a:lnTo>
                  <a:lnTo>
                    <a:pt x="298316" y="953178"/>
                  </a:lnTo>
                  <a:cubicBezTo>
                    <a:pt x="298316" y="953178"/>
                    <a:pt x="300245" y="953592"/>
                    <a:pt x="300108" y="954144"/>
                  </a:cubicBezTo>
                  <a:cubicBezTo>
                    <a:pt x="299970" y="954696"/>
                    <a:pt x="297213" y="956352"/>
                    <a:pt x="297213" y="956352"/>
                  </a:cubicBezTo>
                  <a:lnTo>
                    <a:pt x="297213" y="959940"/>
                  </a:lnTo>
                  <a:lnTo>
                    <a:pt x="299556" y="957732"/>
                  </a:lnTo>
                  <a:lnTo>
                    <a:pt x="302175" y="954972"/>
                  </a:lnTo>
                  <a:lnTo>
                    <a:pt x="302175" y="952626"/>
                  </a:lnTo>
                  <a:lnTo>
                    <a:pt x="305070" y="947934"/>
                  </a:lnTo>
                  <a:lnTo>
                    <a:pt x="303829" y="952488"/>
                  </a:lnTo>
                  <a:lnTo>
                    <a:pt x="302451" y="957732"/>
                  </a:lnTo>
                  <a:lnTo>
                    <a:pt x="299832" y="959940"/>
                  </a:lnTo>
                  <a:lnTo>
                    <a:pt x="302727" y="959940"/>
                  </a:lnTo>
                  <a:lnTo>
                    <a:pt x="301210" y="961734"/>
                  </a:lnTo>
                  <a:lnTo>
                    <a:pt x="302451" y="963528"/>
                  </a:lnTo>
                  <a:lnTo>
                    <a:pt x="306310" y="963528"/>
                  </a:lnTo>
                  <a:lnTo>
                    <a:pt x="307275" y="965460"/>
                  </a:lnTo>
                  <a:lnTo>
                    <a:pt x="308240" y="966978"/>
                  </a:lnTo>
                  <a:lnTo>
                    <a:pt x="315684" y="966978"/>
                  </a:lnTo>
                  <a:lnTo>
                    <a:pt x="311824" y="965460"/>
                  </a:lnTo>
                  <a:lnTo>
                    <a:pt x="310583" y="964080"/>
                  </a:lnTo>
                  <a:lnTo>
                    <a:pt x="309067" y="964080"/>
                  </a:lnTo>
                  <a:cubicBezTo>
                    <a:pt x="309067" y="964080"/>
                    <a:pt x="308654" y="962286"/>
                    <a:pt x="308654" y="962286"/>
                  </a:cubicBezTo>
                  <a:lnTo>
                    <a:pt x="306310" y="960492"/>
                  </a:lnTo>
                  <a:lnTo>
                    <a:pt x="309894" y="959112"/>
                  </a:lnTo>
                  <a:lnTo>
                    <a:pt x="311411" y="961872"/>
                  </a:lnTo>
                  <a:lnTo>
                    <a:pt x="316511" y="965460"/>
                  </a:lnTo>
                  <a:lnTo>
                    <a:pt x="318716" y="965460"/>
                  </a:lnTo>
                  <a:lnTo>
                    <a:pt x="321059" y="963666"/>
                  </a:lnTo>
                  <a:lnTo>
                    <a:pt x="321059" y="960078"/>
                  </a:lnTo>
                  <a:lnTo>
                    <a:pt x="319819" y="959526"/>
                  </a:lnTo>
                  <a:lnTo>
                    <a:pt x="321335" y="955662"/>
                  </a:lnTo>
                  <a:lnTo>
                    <a:pt x="318578" y="955662"/>
                  </a:lnTo>
                  <a:lnTo>
                    <a:pt x="316786" y="953316"/>
                  </a:lnTo>
                  <a:lnTo>
                    <a:pt x="313202" y="953316"/>
                  </a:lnTo>
                  <a:lnTo>
                    <a:pt x="316097" y="950694"/>
                  </a:lnTo>
                  <a:lnTo>
                    <a:pt x="318854" y="953316"/>
                  </a:lnTo>
                  <a:lnTo>
                    <a:pt x="322714" y="953316"/>
                  </a:lnTo>
                  <a:cubicBezTo>
                    <a:pt x="322714" y="953316"/>
                    <a:pt x="324230" y="951108"/>
                    <a:pt x="324230" y="951108"/>
                  </a:cubicBezTo>
                  <a:lnTo>
                    <a:pt x="324230" y="947382"/>
                  </a:lnTo>
                  <a:cubicBezTo>
                    <a:pt x="324230" y="947382"/>
                    <a:pt x="321473" y="946830"/>
                    <a:pt x="321473" y="946830"/>
                  </a:cubicBezTo>
                  <a:lnTo>
                    <a:pt x="317889" y="943656"/>
                  </a:lnTo>
                  <a:lnTo>
                    <a:pt x="323127" y="945864"/>
                  </a:lnTo>
                  <a:lnTo>
                    <a:pt x="324919" y="944622"/>
                  </a:lnTo>
                  <a:lnTo>
                    <a:pt x="324505" y="943380"/>
                  </a:lnTo>
                  <a:lnTo>
                    <a:pt x="325470" y="940482"/>
                  </a:lnTo>
                  <a:lnTo>
                    <a:pt x="320370" y="940482"/>
                  </a:lnTo>
                  <a:lnTo>
                    <a:pt x="320370" y="938274"/>
                  </a:lnTo>
                  <a:lnTo>
                    <a:pt x="324643" y="938274"/>
                  </a:lnTo>
                  <a:lnTo>
                    <a:pt x="326849" y="937722"/>
                  </a:lnTo>
                  <a:lnTo>
                    <a:pt x="324505" y="936204"/>
                  </a:lnTo>
                  <a:lnTo>
                    <a:pt x="322300" y="935376"/>
                  </a:lnTo>
                  <a:lnTo>
                    <a:pt x="326573" y="934824"/>
                  </a:lnTo>
                  <a:lnTo>
                    <a:pt x="328365" y="933306"/>
                  </a:lnTo>
                  <a:lnTo>
                    <a:pt x="326573" y="931926"/>
                  </a:lnTo>
                  <a:lnTo>
                    <a:pt x="322714" y="929304"/>
                  </a:lnTo>
                  <a:lnTo>
                    <a:pt x="326849" y="930546"/>
                  </a:lnTo>
                  <a:lnTo>
                    <a:pt x="329606" y="929028"/>
                  </a:lnTo>
                  <a:lnTo>
                    <a:pt x="328365" y="927096"/>
                  </a:lnTo>
                  <a:lnTo>
                    <a:pt x="325470" y="926130"/>
                  </a:lnTo>
                  <a:lnTo>
                    <a:pt x="324643" y="924750"/>
                  </a:lnTo>
                  <a:lnTo>
                    <a:pt x="329330" y="925992"/>
                  </a:lnTo>
                  <a:lnTo>
                    <a:pt x="332225" y="924750"/>
                  </a:lnTo>
                  <a:lnTo>
                    <a:pt x="332225" y="923232"/>
                  </a:lnTo>
                  <a:lnTo>
                    <a:pt x="329468" y="922404"/>
                  </a:lnTo>
                  <a:lnTo>
                    <a:pt x="332087" y="919782"/>
                  </a:lnTo>
                  <a:lnTo>
                    <a:pt x="328779" y="920610"/>
                  </a:lnTo>
                  <a:lnTo>
                    <a:pt x="327814" y="919230"/>
                  </a:lnTo>
                  <a:lnTo>
                    <a:pt x="330019" y="916884"/>
                  </a:lnTo>
                  <a:lnTo>
                    <a:pt x="330846" y="913572"/>
                  </a:lnTo>
                  <a:lnTo>
                    <a:pt x="327676" y="912054"/>
                  </a:lnTo>
                  <a:lnTo>
                    <a:pt x="326160" y="912054"/>
                  </a:lnTo>
                  <a:lnTo>
                    <a:pt x="324643" y="909708"/>
                  </a:lnTo>
                  <a:lnTo>
                    <a:pt x="322024" y="907776"/>
                  </a:lnTo>
                  <a:lnTo>
                    <a:pt x="327951" y="910398"/>
                  </a:lnTo>
                  <a:lnTo>
                    <a:pt x="330984" y="911364"/>
                  </a:lnTo>
                  <a:lnTo>
                    <a:pt x="329054" y="909156"/>
                  </a:lnTo>
                  <a:lnTo>
                    <a:pt x="329054" y="906810"/>
                  </a:lnTo>
                  <a:lnTo>
                    <a:pt x="325884" y="906396"/>
                  </a:lnTo>
                  <a:lnTo>
                    <a:pt x="323954" y="905154"/>
                  </a:lnTo>
                  <a:lnTo>
                    <a:pt x="320784" y="901842"/>
                  </a:lnTo>
                  <a:lnTo>
                    <a:pt x="326297" y="903774"/>
                  </a:lnTo>
                  <a:lnTo>
                    <a:pt x="328089" y="901428"/>
                  </a:lnTo>
                  <a:lnTo>
                    <a:pt x="327124" y="899633"/>
                  </a:lnTo>
                  <a:lnTo>
                    <a:pt x="329468" y="899081"/>
                  </a:lnTo>
                  <a:lnTo>
                    <a:pt x="329468" y="904188"/>
                  </a:lnTo>
                  <a:cubicBezTo>
                    <a:pt x="329468" y="904188"/>
                    <a:pt x="332225" y="904188"/>
                    <a:pt x="332225" y="904188"/>
                  </a:cubicBezTo>
                  <a:lnTo>
                    <a:pt x="335946" y="899910"/>
                  </a:lnTo>
                  <a:lnTo>
                    <a:pt x="338703" y="899357"/>
                  </a:lnTo>
                  <a:lnTo>
                    <a:pt x="339117" y="896183"/>
                  </a:lnTo>
                  <a:lnTo>
                    <a:pt x="333603" y="892043"/>
                  </a:lnTo>
                  <a:lnTo>
                    <a:pt x="334430" y="889145"/>
                  </a:lnTo>
                  <a:lnTo>
                    <a:pt x="340082" y="895217"/>
                  </a:lnTo>
                  <a:lnTo>
                    <a:pt x="341322" y="893009"/>
                  </a:lnTo>
                  <a:lnTo>
                    <a:pt x="339530" y="891215"/>
                  </a:lnTo>
                  <a:lnTo>
                    <a:pt x="334981" y="887075"/>
                  </a:lnTo>
                  <a:lnTo>
                    <a:pt x="341598" y="890939"/>
                  </a:lnTo>
                  <a:lnTo>
                    <a:pt x="338427" y="887627"/>
                  </a:lnTo>
                  <a:lnTo>
                    <a:pt x="339392" y="885695"/>
                  </a:lnTo>
                  <a:lnTo>
                    <a:pt x="343665" y="888593"/>
                  </a:lnTo>
                  <a:lnTo>
                    <a:pt x="344217" y="887075"/>
                  </a:lnTo>
                  <a:lnTo>
                    <a:pt x="342011" y="885557"/>
                  </a:lnTo>
                  <a:lnTo>
                    <a:pt x="346147" y="885005"/>
                  </a:lnTo>
                  <a:lnTo>
                    <a:pt x="346560" y="882659"/>
                  </a:lnTo>
                  <a:lnTo>
                    <a:pt x="343390" y="881141"/>
                  </a:lnTo>
                  <a:lnTo>
                    <a:pt x="337049" y="878795"/>
                  </a:lnTo>
                  <a:lnTo>
                    <a:pt x="338841" y="877415"/>
                  </a:lnTo>
                  <a:lnTo>
                    <a:pt x="338841" y="875621"/>
                  </a:lnTo>
                  <a:lnTo>
                    <a:pt x="342011" y="879347"/>
                  </a:lnTo>
                  <a:lnTo>
                    <a:pt x="347939" y="880865"/>
                  </a:lnTo>
                  <a:lnTo>
                    <a:pt x="348352" y="876587"/>
                  </a:lnTo>
                  <a:lnTo>
                    <a:pt x="346836" y="874793"/>
                  </a:lnTo>
                  <a:lnTo>
                    <a:pt x="349041" y="872999"/>
                  </a:lnTo>
                  <a:lnTo>
                    <a:pt x="348076" y="869411"/>
                  </a:lnTo>
                  <a:lnTo>
                    <a:pt x="346698" y="868169"/>
                  </a:lnTo>
                  <a:lnTo>
                    <a:pt x="343803" y="869411"/>
                  </a:lnTo>
                  <a:lnTo>
                    <a:pt x="342011" y="868031"/>
                  </a:lnTo>
                  <a:lnTo>
                    <a:pt x="339117" y="868031"/>
                  </a:lnTo>
                  <a:cubicBezTo>
                    <a:pt x="339117" y="868031"/>
                    <a:pt x="339668" y="863891"/>
                    <a:pt x="339668" y="863891"/>
                  </a:cubicBezTo>
                  <a:lnTo>
                    <a:pt x="341598" y="864857"/>
                  </a:lnTo>
                  <a:lnTo>
                    <a:pt x="344768" y="863891"/>
                  </a:lnTo>
                  <a:lnTo>
                    <a:pt x="345595" y="862511"/>
                  </a:lnTo>
                  <a:lnTo>
                    <a:pt x="347939" y="863477"/>
                  </a:lnTo>
                  <a:lnTo>
                    <a:pt x="350144" y="863063"/>
                  </a:lnTo>
                  <a:lnTo>
                    <a:pt x="349179" y="861545"/>
                  </a:lnTo>
                  <a:lnTo>
                    <a:pt x="347663" y="860993"/>
                  </a:lnTo>
                  <a:lnTo>
                    <a:pt x="349593" y="858785"/>
                  </a:lnTo>
                  <a:lnTo>
                    <a:pt x="351109" y="861407"/>
                  </a:lnTo>
                  <a:lnTo>
                    <a:pt x="353039" y="860441"/>
                  </a:lnTo>
                  <a:lnTo>
                    <a:pt x="350144" y="857267"/>
                  </a:lnTo>
                  <a:lnTo>
                    <a:pt x="350144" y="852161"/>
                  </a:lnTo>
                  <a:lnTo>
                    <a:pt x="346422" y="849263"/>
                  </a:lnTo>
                  <a:lnTo>
                    <a:pt x="345595" y="852161"/>
                  </a:lnTo>
                  <a:lnTo>
                    <a:pt x="347801" y="854783"/>
                  </a:lnTo>
                  <a:lnTo>
                    <a:pt x="342838" y="851471"/>
                  </a:lnTo>
                  <a:lnTo>
                    <a:pt x="342838" y="848711"/>
                  </a:lnTo>
                  <a:cubicBezTo>
                    <a:pt x="342838" y="848711"/>
                    <a:pt x="342976" y="845399"/>
                    <a:pt x="342976" y="845399"/>
                  </a:cubicBezTo>
                  <a:lnTo>
                    <a:pt x="346698" y="846365"/>
                  </a:lnTo>
                  <a:lnTo>
                    <a:pt x="349317" y="844985"/>
                  </a:lnTo>
                  <a:lnTo>
                    <a:pt x="353176" y="846779"/>
                  </a:lnTo>
                  <a:lnTo>
                    <a:pt x="354141" y="844019"/>
                  </a:lnTo>
                  <a:lnTo>
                    <a:pt x="355933" y="841121"/>
                  </a:lnTo>
                  <a:lnTo>
                    <a:pt x="355933" y="837947"/>
                  </a:lnTo>
                  <a:lnTo>
                    <a:pt x="352763" y="836153"/>
                  </a:lnTo>
                  <a:lnTo>
                    <a:pt x="354968" y="833531"/>
                  </a:lnTo>
                  <a:lnTo>
                    <a:pt x="356485" y="834773"/>
                  </a:lnTo>
                  <a:lnTo>
                    <a:pt x="357725" y="832565"/>
                  </a:lnTo>
                  <a:lnTo>
                    <a:pt x="360620" y="834359"/>
                  </a:lnTo>
                  <a:lnTo>
                    <a:pt x="361998" y="832427"/>
                  </a:lnTo>
                  <a:lnTo>
                    <a:pt x="361998" y="829115"/>
                  </a:lnTo>
                  <a:cubicBezTo>
                    <a:pt x="361998" y="829115"/>
                    <a:pt x="362412" y="826769"/>
                    <a:pt x="362412" y="826769"/>
                  </a:cubicBezTo>
                  <a:lnTo>
                    <a:pt x="363928" y="831047"/>
                  </a:lnTo>
                  <a:lnTo>
                    <a:pt x="364479" y="833393"/>
                  </a:lnTo>
                  <a:lnTo>
                    <a:pt x="366271" y="832013"/>
                  </a:lnTo>
                  <a:lnTo>
                    <a:pt x="367788" y="832979"/>
                  </a:lnTo>
                  <a:lnTo>
                    <a:pt x="368339" y="830771"/>
                  </a:lnTo>
                  <a:lnTo>
                    <a:pt x="369717" y="831737"/>
                  </a:lnTo>
                  <a:lnTo>
                    <a:pt x="369717" y="833255"/>
                  </a:lnTo>
                  <a:cubicBezTo>
                    <a:pt x="369717" y="833255"/>
                    <a:pt x="371509" y="832013"/>
                    <a:pt x="371509" y="832013"/>
                  </a:cubicBezTo>
                  <a:lnTo>
                    <a:pt x="373715" y="831185"/>
                  </a:lnTo>
                  <a:lnTo>
                    <a:pt x="373715" y="828977"/>
                  </a:lnTo>
                  <a:cubicBezTo>
                    <a:pt x="373715" y="828977"/>
                    <a:pt x="374542" y="826355"/>
                    <a:pt x="374542" y="826355"/>
                  </a:cubicBezTo>
                  <a:lnTo>
                    <a:pt x="372336" y="826355"/>
                  </a:lnTo>
                  <a:lnTo>
                    <a:pt x="371509" y="824423"/>
                  </a:lnTo>
                  <a:lnTo>
                    <a:pt x="371509" y="821524"/>
                  </a:lnTo>
                  <a:lnTo>
                    <a:pt x="373026" y="823457"/>
                  </a:lnTo>
                  <a:lnTo>
                    <a:pt x="374818" y="824975"/>
                  </a:lnTo>
                  <a:lnTo>
                    <a:pt x="376058" y="823732"/>
                  </a:lnTo>
                  <a:lnTo>
                    <a:pt x="376058" y="820420"/>
                  </a:lnTo>
                  <a:lnTo>
                    <a:pt x="377574" y="816556"/>
                  </a:lnTo>
                  <a:lnTo>
                    <a:pt x="375369" y="815728"/>
                  </a:lnTo>
                  <a:lnTo>
                    <a:pt x="379642" y="815314"/>
                  </a:lnTo>
                  <a:lnTo>
                    <a:pt x="375093" y="812692"/>
                  </a:lnTo>
                  <a:lnTo>
                    <a:pt x="374680" y="811174"/>
                  </a:lnTo>
                  <a:lnTo>
                    <a:pt x="377437" y="811726"/>
                  </a:lnTo>
                  <a:lnTo>
                    <a:pt x="380331" y="813520"/>
                  </a:lnTo>
                  <a:lnTo>
                    <a:pt x="384191" y="813520"/>
                  </a:lnTo>
                  <a:cubicBezTo>
                    <a:pt x="384191" y="813520"/>
                    <a:pt x="381985" y="815314"/>
                    <a:pt x="381985" y="815314"/>
                  </a:cubicBezTo>
                  <a:lnTo>
                    <a:pt x="379780" y="818626"/>
                  </a:lnTo>
                  <a:lnTo>
                    <a:pt x="377437" y="820972"/>
                  </a:lnTo>
                  <a:lnTo>
                    <a:pt x="377437" y="822905"/>
                  </a:lnTo>
                  <a:cubicBezTo>
                    <a:pt x="377437" y="822905"/>
                    <a:pt x="377574" y="824147"/>
                    <a:pt x="377574" y="824147"/>
                  </a:cubicBezTo>
                  <a:cubicBezTo>
                    <a:pt x="377574" y="824147"/>
                    <a:pt x="374818" y="830495"/>
                    <a:pt x="376747" y="832565"/>
                  </a:cubicBezTo>
                  <a:cubicBezTo>
                    <a:pt x="378677" y="834773"/>
                    <a:pt x="379504" y="832013"/>
                    <a:pt x="379504" y="832013"/>
                  </a:cubicBezTo>
                  <a:cubicBezTo>
                    <a:pt x="379504" y="832013"/>
                    <a:pt x="382261" y="831875"/>
                    <a:pt x="382675" y="828839"/>
                  </a:cubicBezTo>
                  <a:cubicBezTo>
                    <a:pt x="382675" y="828839"/>
                    <a:pt x="385983" y="827045"/>
                    <a:pt x="385431" y="825113"/>
                  </a:cubicBezTo>
                  <a:cubicBezTo>
                    <a:pt x="384880" y="823181"/>
                    <a:pt x="385569" y="822215"/>
                    <a:pt x="385569" y="822215"/>
                  </a:cubicBezTo>
                  <a:lnTo>
                    <a:pt x="387499" y="824837"/>
                  </a:lnTo>
                  <a:lnTo>
                    <a:pt x="389291" y="824008"/>
                  </a:lnTo>
                  <a:lnTo>
                    <a:pt x="389291" y="826631"/>
                  </a:lnTo>
                  <a:lnTo>
                    <a:pt x="390531" y="825803"/>
                  </a:lnTo>
                  <a:lnTo>
                    <a:pt x="391496" y="823181"/>
                  </a:lnTo>
                  <a:lnTo>
                    <a:pt x="391083" y="819868"/>
                  </a:lnTo>
                  <a:lnTo>
                    <a:pt x="392875" y="818902"/>
                  </a:lnTo>
                  <a:lnTo>
                    <a:pt x="392875" y="823457"/>
                  </a:lnTo>
                  <a:cubicBezTo>
                    <a:pt x="392875" y="823457"/>
                    <a:pt x="397148" y="821939"/>
                    <a:pt x="397148" y="821939"/>
                  </a:cubicBezTo>
                  <a:lnTo>
                    <a:pt x="398113" y="818212"/>
                  </a:lnTo>
                  <a:lnTo>
                    <a:pt x="402386" y="817798"/>
                  </a:lnTo>
                  <a:lnTo>
                    <a:pt x="402386" y="815590"/>
                  </a:lnTo>
                  <a:lnTo>
                    <a:pt x="399767" y="814624"/>
                  </a:lnTo>
                  <a:lnTo>
                    <a:pt x="399767" y="813244"/>
                  </a:lnTo>
                  <a:cubicBezTo>
                    <a:pt x="399767" y="813244"/>
                    <a:pt x="399767" y="809380"/>
                    <a:pt x="399767" y="809380"/>
                  </a:cubicBezTo>
                  <a:lnTo>
                    <a:pt x="401972" y="813934"/>
                  </a:lnTo>
                  <a:lnTo>
                    <a:pt x="403489" y="814762"/>
                  </a:lnTo>
                  <a:lnTo>
                    <a:pt x="405694" y="815314"/>
                  </a:lnTo>
                  <a:lnTo>
                    <a:pt x="405694" y="812002"/>
                  </a:lnTo>
                  <a:lnTo>
                    <a:pt x="406659" y="813520"/>
                  </a:lnTo>
                  <a:lnTo>
                    <a:pt x="409002" y="813934"/>
                  </a:lnTo>
                  <a:lnTo>
                    <a:pt x="409967" y="812416"/>
                  </a:lnTo>
                  <a:lnTo>
                    <a:pt x="411897" y="809794"/>
                  </a:lnTo>
                  <a:lnTo>
                    <a:pt x="413689" y="807034"/>
                  </a:lnTo>
                  <a:lnTo>
                    <a:pt x="412862" y="804412"/>
                  </a:lnTo>
                  <a:lnTo>
                    <a:pt x="414102" y="802480"/>
                  </a:lnTo>
                  <a:lnTo>
                    <a:pt x="415481" y="806206"/>
                  </a:lnTo>
                  <a:lnTo>
                    <a:pt x="417411" y="803998"/>
                  </a:lnTo>
                  <a:lnTo>
                    <a:pt x="417411" y="801100"/>
                  </a:lnTo>
                  <a:lnTo>
                    <a:pt x="419340" y="799582"/>
                  </a:lnTo>
                  <a:lnTo>
                    <a:pt x="418789" y="794890"/>
                  </a:lnTo>
                  <a:lnTo>
                    <a:pt x="423062" y="792544"/>
                  </a:lnTo>
                  <a:lnTo>
                    <a:pt x="423613" y="789232"/>
                  </a:lnTo>
                  <a:lnTo>
                    <a:pt x="424440" y="786886"/>
                  </a:lnTo>
                  <a:lnTo>
                    <a:pt x="424027" y="785092"/>
                  </a:lnTo>
                  <a:lnTo>
                    <a:pt x="425957" y="785092"/>
                  </a:lnTo>
                  <a:cubicBezTo>
                    <a:pt x="425957" y="785092"/>
                    <a:pt x="426095" y="779986"/>
                    <a:pt x="426095" y="779986"/>
                  </a:cubicBezTo>
                  <a:lnTo>
                    <a:pt x="428851" y="777640"/>
                  </a:lnTo>
                  <a:lnTo>
                    <a:pt x="428851" y="775846"/>
                  </a:lnTo>
                  <a:cubicBezTo>
                    <a:pt x="428851" y="775846"/>
                    <a:pt x="432435" y="773224"/>
                    <a:pt x="432435" y="773224"/>
                  </a:cubicBezTo>
                  <a:lnTo>
                    <a:pt x="436157" y="769912"/>
                  </a:lnTo>
                  <a:lnTo>
                    <a:pt x="437122" y="771430"/>
                  </a:lnTo>
                  <a:lnTo>
                    <a:pt x="438914" y="767704"/>
                  </a:lnTo>
                  <a:lnTo>
                    <a:pt x="438914" y="762736"/>
                  </a:lnTo>
                  <a:cubicBezTo>
                    <a:pt x="438914" y="762736"/>
                    <a:pt x="436295" y="761356"/>
                    <a:pt x="436295" y="761356"/>
                  </a:cubicBezTo>
                  <a:lnTo>
                    <a:pt x="435054" y="760804"/>
                  </a:lnTo>
                  <a:lnTo>
                    <a:pt x="437811" y="760804"/>
                  </a:lnTo>
                  <a:cubicBezTo>
                    <a:pt x="437811" y="760804"/>
                    <a:pt x="437260" y="756940"/>
                    <a:pt x="437260" y="756940"/>
                  </a:cubicBezTo>
                  <a:lnTo>
                    <a:pt x="434089" y="755422"/>
                  </a:lnTo>
                  <a:lnTo>
                    <a:pt x="434089" y="753214"/>
                  </a:lnTo>
                  <a:cubicBezTo>
                    <a:pt x="434089" y="753214"/>
                    <a:pt x="435054" y="749902"/>
                    <a:pt x="435054" y="749902"/>
                  </a:cubicBezTo>
                  <a:lnTo>
                    <a:pt x="436984" y="754594"/>
                  </a:lnTo>
                  <a:lnTo>
                    <a:pt x="439327" y="758458"/>
                  </a:lnTo>
                  <a:lnTo>
                    <a:pt x="443187" y="759976"/>
                  </a:lnTo>
                  <a:lnTo>
                    <a:pt x="440844" y="760804"/>
                  </a:lnTo>
                  <a:lnTo>
                    <a:pt x="441809" y="763426"/>
                  </a:lnTo>
                  <a:lnTo>
                    <a:pt x="444703" y="764944"/>
                  </a:lnTo>
                  <a:lnTo>
                    <a:pt x="445530" y="762046"/>
                  </a:lnTo>
                  <a:lnTo>
                    <a:pt x="446771" y="763012"/>
                  </a:lnTo>
                  <a:lnTo>
                    <a:pt x="446771" y="764944"/>
                  </a:lnTo>
                  <a:cubicBezTo>
                    <a:pt x="446771" y="764944"/>
                    <a:pt x="451320" y="765082"/>
                    <a:pt x="451320" y="765082"/>
                  </a:cubicBezTo>
                  <a:lnTo>
                    <a:pt x="449803" y="763564"/>
                  </a:lnTo>
                  <a:lnTo>
                    <a:pt x="449390" y="761356"/>
                  </a:lnTo>
                  <a:lnTo>
                    <a:pt x="452698" y="764668"/>
                  </a:lnTo>
                  <a:lnTo>
                    <a:pt x="456282" y="764254"/>
                  </a:lnTo>
                  <a:lnTo>
                    <a:pt x="455868" y="761908"/>
                  </a:lnTo>
                  <a:lnTo>
                    <a:pt x="452285" y="760390"/>
                  </a:lnTo>
                  <a:lnTo>
                    <a:pt x="453801" y="758458"/>
                  </a:lnTo>
                  <a:lnTo>
                    <a:pt x="456695" y="761218"/>
                  </a:lnTo>
                  <a:lnTo>
                    <a:pt x="458212" y="763840"/>
                  </a:lnTo>
                  <a:lnTo>
                    <a:pt x="460417" y="763288"/>
                  </a:lnTo>
                  <a:lnTo>
                    <a:pt x="460417" y="760528"/>
                  </a:lnTo>
                  <a:cubicBezTo>
                    <a:pt x="460417" y="760528"/>
                    <a:pt x="458212" y="760114"/>
                    <a:pt x="458212" y="760114"/>
                  </a:cubicBezTo>
                  <a:lnTo>
                    <a:pt x="458212" y="759148"/>
                  </a:lnTo>
                  <a:lnTo>
                    <a:pt x="460141" y="758596"/>
                  </a:lnTo>
                  <a:lnTo>
                    <a:pt x="460968" y="755422"/>
                  </a:lnTo>
                  <a:lnTo>
                    <a:pt x="462898" y="755836"/>
                  </a:lnTo>
                  <a:lnTo>
                    <a:pt x="463312" y="758596"/>
                  </a:lnTo>
                  <a:lnTo>
                    <a:pt x="465517" y="760528"/>
                  </a:lnTo>
                  <a:lnTo>
                    <a:pt x="467447" y="758596"/>
                  </a:lnTo>
                  <a:lnTo>
                    <a:pt x="469790" y="756388"/>
                  </a:lnTo>
                  <a:lnTo>
                    <a:pt x="471996" y="757216"/>
                  </a:lnTo>
                  <a:lnTo>
                    <a:pt x="475304" y="755422"/>
                  </a:lnTo>
                  <a:lnTo>
                    <a:pt x="478061" y="753904"/>
                  </a:lnTo>
                  <a:lnTo>
                    <a:pt x="479853" y="752110"/>
                  </a:lnTo>
                  <a:lnTo>
                    <a:pt x="480266" y="754318"/>
                  </a:lnTo>
                  <a:lnTo>
                    <a:pt x="482196" y="753766"/>
                  </a:lnTo>
                  <a:lnTo>
                    <a:pt x="482747" y="750592"/>
                  </a:lnTo>
                  <a:lnTo>
                    <a:pt x="483299" y="752524"/>
                  </a:lnTo>
                  <a:lnTo>
                    <a:pt x="486883" y="752938"/>
                  </a:lnTo>
                  <a:lnTo>
                    <a:pt x="486331" y="750316"/>
                  </a:lnTo>
                  <a:lnTo>
                    <a:pt x="489226" y="751282"/>
                  </a:lnTo>
                  <a:lnTo>
                    <a:pt x="490191" y="749902"/>
                  </a:lnTo>
                  <a:lnTo>
                    <a:pt x="493086" y="749074"/>
                  </a:lnTo>
                  <a:lnTo>
                    <a:pt x="495291" y="747142"/>
                  </a:lnTo>
                  <a:lnTo>
                    <a:pt x="496807" y="747694"/>
                  </a:lnTo>
                  <a:lnTo>
                    <a:pt x="500391" y="747280"/>
                  </a:lnTo>
                  <a:lnTo>
                    <a:pt x="500391" y="744933"/>
                  </a:lnTo>
                  <a:cubicBezTo>
                    <a:pt x="500391" y="744933"/>
                    <a:pt x="503010" y="744381"/>
                    <a:pt x="503010" y="744381"/>
                  </a:cubicBezTo>
                  <a:lnTo>
                    <a:pt x="505216" y="741483"/>
                  </a:lnTo>
                  <a:lnTo>
                    <a:pt x="507145" y="741897"/>
                  </a:lnTo>
                  <a:lnTo>
                    <a:pt x="507145" y="739551"/>
                  </a:lnTo>
                  <a:lnTo>
                    <a:pt x="508937" y="738585"/>
                  </a:lnTo>
                  <a:lnTo>
                    <a:pt x="507421" y="737757"/>
                  </a:lnTo>
                  <a:lnTo>
                    <a:pt x="509764" y="736239"/>
                  </a:lnTo>
                  <a:lnTo>
                    <a:pt x="512521" y="735825"/>
                  </a:lnTo>
                  <a:lnTo>
                    <a:pt x="511694" y="733617"/>
                  </a:lnTo>
                  <a:lnTo>
                    <a:pt x="513073" y="734031"/>
                  </a:lnTo>
                  <a:lnTo>
                    <a:pt x="515002" y="732237"/>
                  </a:lnTo>
                  <a:lnTo>
                    <a:pt x="512246" y="730719"/>
                  </a:lnTo>
                  <a:lnTo>
                    <a:pt x="511694" y="729753"/>
                  </a:lnTo>
                  <a:lnTo>
                    <a:pt x="513210" y="728787"/>
                  </a:lnTo>
                  <a:lnTo>
                    <a:pt x="516105" y="731133"/>
                  </a:lnTo>
                  <a:lnTo>
                    <a:pt x="517897" y="729201"/>
                  </a:lnTo>
                  <a:lnTo>
                    <a:pt x="518311" y="725889"/>
                  </a:lnTo>
                  <a:lnTo>
                    <a:pt x="519689" y="727269"/>
                  </a:lnTo>
                  <a:lnTo>
                    <a:pt x="522584" y="725475"/>
                  </a:lnTo>
                  <a:lnTo>
                    <a:pt x="524100" y="72216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8" name="Freeform 650">
              <a:extLst>
                <a:ext uri="{FF2B5EF4-FFF2-40B4-BE49-F238E27FC236}">
                  <a16:creationId xmlns:a16="http://schemas.microsoft.com/office/drawing/2014/main" id="{48D3E720-2FE7-DC1F-BD7A-80F60DA33F28}"/>
                </a:ext>
              </a:extLst>
            </p:cNvPr>
            <p:cNvSpPr/>
            <p:nvPr/>
          </p:nvSpPr>
          <p:spPr>
            <a:xfrm>
              <a:off x="4063227" y="2993175"/>
              <a:ext cx="3032" cy="1932"/>
            </a:xfrm>
            <a:custGeom>
              <a:avLst/>
              <a:gdLst>
                <a:gd name="connsiteX0" fmla="*/ 0 w 3032"/>
                <a:gd name="connsiteY0" fmla="*/ 1932 h 1932"/>
                <a:gd name="connsiteX1" fmla="*/ 3033 w 3032"/>
                <a:gd name="connsiteY1" fmla="*/ 1932 h 1932"/>
                <a:gd name="connsiteX2" fmla="*/ 2343 w 3032"/>
                <a:gd name="connsiteY2" fmla="*/ 0 h 1932"/>
                <a:gd name="connsiteX3" fmla="*/ 0 w 3032"/>
                <a:gd name="connsiteY3" fmla="*/ 966 h 1932"/>
                <a:gd name="connsiteX4" fmla="*/ 0 w 3032"/>
                <a:gd name="connsiteY4" fmla="*/ 1932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1932">
                  <a:moveTo>
                    <a:pt x="0" y="1932"/>
                  </a:moveTo>
                  <a:lnTo>
                    <a:pt x="3033" y="1932"/>
                  </a:lnTo>
                  <a:lnTo>
                    <a:pt x="2343" y="0"/>
                  </a:lnTo>
                  <a:lnTo>
                    <a:pt x="0" y="966"/>
                  </a:lnTo>
                  <a:lnTo>
                    <a:pt x="0" y="19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49" name="Freeform 651">
              <a:extLst>
                <a:ext uri="{FF2B5EF4-FFF2-40B4-BE49-F238E27FC236}">
                  <a16:creationId xmlns:a16="http://schemas.microsoft.com/office/drawing/2014/main" id="{78C008A5-DCAD-E3D0-3737-FBF5ED9DE62B}"/>
                </a:ext>
              </a:extLst>
            </p:cNvPr>
            <p:cNvSpPr/>
            <p:nvPr/>
          </p:nvSpPr>
          <p:spPr>
            <a:xfrm>
              <a:off x="4076873" y="2967644"/>
              <a:ext cx="2894" cy="1932"/>
            </a:xfrm>
            <a:custGeom>
              <a:avLst/>
              <a:gdLst>
                <a:gd name="connsiteX0" fmla="*/ 2895 w 2894"/>
                <a:gd name="connsiteY0" fmla="*/ 0 h 1932"/>
                <a:gd name="connsiteX1" fmla="*/ 1516 w 2894"/>
                <a:gd name="connsiteY1" fmla="*/ 0 h 1932"/>
                <a:gd name="connsiteX2" fmla="*/ 0 w 2894"/>
                <a:gd name="connsiteY2" fmla="*/ 0 h 1932"/>
                <a:gd name="connsiteX3" fmla="*/ 551 w 2894"/>
                <a:gd name="connsiteY3" fmla="*/ 1932 h 1932"/>
                <a:gd name="connsiteX4" fmla="*/ 2205 w 2894"/>
                <a:gd name="connsiteY4" fmla="*/ 1932 h 1932"/>
                <a:gd name="connsiteX5" fmla="*/ 2895 w 2894"/>
                <a:gd name="connsiteY5" fmla="*/ 0 h 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4" h="1932">
                  <a:moveTo>
                    <a:pt x="2895" y="0"/>
                  </a:moveTo>
                  <a:lnTo>
                    <a:pt x="1516" y="0"/>
                  </a:lnTo>
                  <a:lnTo>
                    <a:pt x="0" y="0"/>
                  </a:lnTo>
                  <a:lnTo>
                    <a:pt x="551" y="1932"/>
                  </a:lnTo>
                  <a:lnTo>
                    <a:pt x="2205" y="1932"/>
                  </a:lnTo>
                  <a:lnTo>
                    <a:pt x="2895"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0" name="Freeform 652">
              <a:extLst>
                <a:ext uri="{FF2B5EF4-FFF2-40B4-BE49-F238E27FC236}">
                  <a16:creationId xmlns:a16="http://schemas.microsoft.com/office/drawing/2014/main" id="{054F0BD0-4FEA-4D00-65DE-EC4F2A753F67}"/>
                </a:ext>
              </a:extLst>
            </p:cNvPr>
            <p:cNvSpPr/>
            <p:nvPr/>
          </p:nvSpPr>
          <p:spPr>
            <a:xfrm>
              <a:off x="4104166" y="2954810"/>
              <a:ext cx="3583" cy="5934"/>
            </a:xfrm>
            <a:custGeom>
              <a:avLst/>
              <a:gdLst>
                <a:gd name="connsiteX0" fmla="*/ 2619 w 3583"/>
                <a:gd name="connsiteY0" fmla="*/ 3174 h 5934"/>
                <a:gd name="connsiteX1" fmla="*/ 3584 w 3583"/>
                <a:gd name="connsiteY1" fmla="*/ 2346 h 5934"/>
                <a:gd name="connsiteX2" fmla="*/ 3584 w 3583"/>
                <a:gd name="connsiteY2" fmla="*/ 0 h 5934"/>
                <a:gd name="connsiteX3" fmla="*/ 2343 w 3583"/>
                <a:gd name="connsiteY3" fmla="*/ 966 h 5934"/>
                <a:gd name="connsiteX4" fmla="*/ 1792 w 3583"/>
                <a:gd name="connsiteY4" fmla="*/ 3726 h 5934"/>
                <a:gd name="connsiteX5" fmla="*/ 965 w 3583"/>
                <a:gd name="connsiteY5" fmla="*/ 3036 h 5934"/>
                <a:gd name="connsiteX6" fmla="*/ 0 w 3583"/>
                <a:gd name="connsiteY6" fmla="*/ 4830 h 5934"/>
                <a:gd name="connsiteX7" fmla="*/ 1930 w 3583"/>
                <a:gd name="connsiteY7" fmla="*/ 5934 h 5934"/>
                <a:gd name="connsiteX8" fmla="*/ 2619 w 3583"/>
                <a:gd name="connsiteY8" fmla="*/ 5244 h 5934"/>
                <a:gd name="connsiteX9" fmla="*/ 2619 w 3583"/>
                <a:gd name="connsiteY9" fmla="*/ 3174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3" h="5934">
                  <a:moveTo>
                    <a:pt x="2619" y="3174"/>
                  </a:moveTo>
                  <a:lnTo>
                    <a:pt x="3584" y="2346"/>
                  </a:lnTo>
                  <a:lnTo>
                    <a:pt x="3584" y="0"/>
                  </a:lnTo>
                  <a:lnTo>
                    <a:pt x="2343" y="966"/>
                  </a:lnTo>
                  <a:lnTo>
                    <a:pt x="1792" y="3726"/>
                  </a:lnTo>
                  <a:lnTo>
                    <a:pt x="965" y="3036"/>
                  </a:lnTo>
                  <a:lnTo>
                    <a:pt x="0" y="4830"/>
                  </a:lnTo>
                  <a:lnTo>
                    <a:pt x="1930" y="5934"/>
                  </a:lnTo>
                  <a:lnTo>
                    <a:pt x="2619" y="5244"/>
                  </a:lnTo>
                  <a:lnTo>
                    <a:pt x="2619"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1" name="Freeform 653">
              <a:extLst>
                <a:ext uri="{FF2B5EF4-FFF2-40B4-BE49-F238E27FC236}">
                  <a16:creationId xmlns:a16="http://schemas.microsoft.com/office/drawing/2014/main" id="{B842F6D7-773C-4CB6-A8D3-18FAC554CD7A}"/>
                </a:ext>
              </a:extLst>
            </p:cNvPr>
            <p:cNvSpPr/>
            <p:nvPr/>
          </p:nvSpPr>
          <p:spPr>
            <a:xfrm>
              <a:off x="4181219" y="2888707"/>
              <a:ext cx="3308" cy="1379"/>
            </a:xfrm>
            <a:custGeom>
              <a:avLst/>
              <a:gdLst>
                <a:gd name="connsiteX0" fmla="*/ 0 w 3308"/>
                <a:gd name="connsiteY0" fmla="*/ 0 h 1379"/>
                <a:gd name="connsiteX1" fmla="*/ 827 w 3308"/>
                <a:gd name="connsiteY1" fmla="*/ 1380 h 1379"/>
                <a:gd name="connsiteX2" fmla="*/ 3308 w 3308"/>
                <a:gd name="connsiteY2" fmla="*/ 1380 h 1379"/>
                <a:gd name="connsiteX3" fmla="*/ 2205 w 3308"/>
                <a:gd name="connsiteY3" fmla="*/ 0 h 1379"/>
                <a:gd name="connsiteX4" fmla="*/ 0 w 3308"/>
                <a:gd name="connsiteY4" fmla="*/ 0 h 1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1379">
                  <a:moveTo>
                    <a:pt x="0" y="0"/>
                  </a:moveTo>
                  <a:lnTo>
                    <a:pt x="827" y="1380"/>
                  </a:lnTo>
                  <a:lnTo>
                    <a:pt x="3308" y="1380"/>
                  </a:lnTo>
                  <a:lnTo>
                    <a:pt x="2205"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2" name="Freeform 654">
              <a:extLst>
                <a:ext uri="{FF2B5EF4-FFF2-40B4-BE49-F238E27FC236}">
                  <a16:creationId xmlns:a16="http://schemas.microsoft.com/office/drawing/2014/main" id="{03685536-EF5E-831B-27C6-0FD6C4AD2239}"/>
                </a:ext>
              </a:extLst>
            </p:cNvPr>
            <p:cNvSpPr/>
            <p:nvPr/>
          </p:nvSpPr>
          <p:spPr>
            <a:xfrm>
              <a:off x="4201068" y="2800386"/>
              <a:ext cx="30187" cy="21114"/>
            </a:xfrm>
            <a:custGeom>
              <a:avLst/>
              <a:gdLst>
                <a:gd name="connsiteX0" fmla="*/ 20952 w 30187"/>
                <a:gd name="connsiteY0" fmla="*/ 20148 h 21114"/>
                <a:gd name="connsiteX1" fmla="*/ 24260 w 30187"/>
                <a:gd name="connsiteY1" fmla="*/ 15732 h 21114"/>
                <a:gd name="connsiteX2" fmla="*/ 26603 w 30187"/>
                <a:gd name="connsiteY2" fmla="*/ 15732 h 21114"/>
                <a:gd name="connsiteX3" fmla="*/ 27844 w 30187"/>
                <a:gd name="connsiteY3" fmla="*/ 14490 h 21114"/>
                <a:gd name="connsiteX4" fmla="*/ 30187 w 30187"/>
                <a:gd name="connsiteY4" fmla="*/ 13524 h 21114"/>
                <a:gd name="connsiteX5" fmla="*/ 30187 w 30187"/>
                <a:gd name="connsiteY5" fmla="*/ 10488 h 21114"/>
                <a:gd name="connsiteX6" fmla="*/ 28671 w 30187"/>
                <a:gd name="connsiteY6" fmla="*/ 10488 h 21114"/>
                <a:gd name="connsiteX7" fmla="*/ 27431 w 30187"/>
                <a:gd name="connsiteY7" fmla="*/ 9798 h 21114"/>
                <a:gd name="connsiteX8" fmla="*/ 29498 w 30187"/>
                <a:gd name="connsiteY8" fmla="*/ 5520 h 21114"/>
                <a:gd name="connsiteX9" fmla="*/ 25776 w 30187"/>
                <a:gd name="connsiteY9" fmla="*/ 3450 h 21114"/>
                <a:gd name="connsiteX10" fmla="*/ 25363 w 30187"/>
                <a:gd name="connsiteY10" fmla="*/ 0 h 21114"/>
                <a:gd name="connsiteX11" fmla="*/ 22882 w 30187"/>
                <a:gd name="connsiteY11" fmla="*/ 2346 h 21114"/>
                <a:gd name="connsiteX12" fmla="*/ 20125 w 30187"/>
                <a:gd name="connsiteY12" fmla="*/ 4002 h 21114"/>
                <a:gd name="connsiteX13" fmla="*/ 16541 w 30187"/>
                <a:gd name="connsiteY13" fmla="*/ 6072 h 21114"/>
                <a:gd name="connsiteX14" fmla="*/ 10889 w 30187"/>
                <a:gd name="connsiteY14" fmla="*/ 6072 h 21114"/>
                <a:gd name="connsiteX15" fmla="*/ 9649 w 30187"/>
                <a:gd name="connsiteY15" fmla="*/ 8142 h 21114"/>
                <a:gd name="connsiteX16" fmla="*/ 6341 w 30187"/>
                <a:gd name="connsiteY16" fmla="*/ 11316 h 21114"/>
                <a:gd name="connsiteX17" fmla="*/ 4962 w 30187"/>
                <a:gd name="connsiteY17" fmla="*/ 13110 h 21114"/>
                <a:gd name="connsiteX18" fmla="*/ 2757 w 30187"/>
                <a:gd name="connsiteY18" fmla="*/ 13938 h 21114"/>
                <a:gd name="connsiteX19" fmla="*/ 1516 w 30187"/>
                <a:gd name="connsiteY19" fmla="*/ 15180 h 21114"/>
                <a:gd name="connsiteX20" fmla="*/ 0 w 30187"/>
                <a:gd name="connsiteY20" fmla="*/ 16422 h 21114"/>
                <a:gd name="connsiteX21" fmla="*/ 1241 w 30187"/>
                <a:gd name="connsiteY21" fmla="*/ 16974 h 21114"/>
                <a:gd name="connsiteX22" fmla="*/ 689 w 30187"/>
                <a:gd name="connsiteY22" fmla="*/ 18492 h 21114"/>
                <a:gd name="connsiteX23" fmla="*/ 0 w 30187"/>
                <a:gd name="connsiteY23" fmla="*/ 20010 h 21114"/>
                <a:gd name="connsiteX24" fmla="*/ 1241 w 30187"/>
                <a:gd name="connsiteY24" fmla="*/ 21114 h 21114"/>
                <a:gd name="connsiteX25" fmla="*/ 3860 w 30187"/>
                <a:gd name="connsiteY25" fmla="*/ 19872 h 21114"/>
                <a:gd name="connsiteX26" fmla="*/ 8133 w 30187"/>
                <a:gd name="connsiteY26" fmla="*/ 19872 h 21114"/>
                <a:gd name="connsiteX27" fmla="*/ 11027 w 30187"/>
                <a:gd name="connsiteY27" fmla="*/ 18354 h 21114"/>
                <a:gd name="connsiteX28" fmla="*/ 14473 w 30187"/>
                <a:gd name="connsiteY28" fmla="*/ 17388 h 21114"/>
                <a:gd name="connsiteX29" fmla="*/ 17782 w 30187"/>
                <a:gd name="connsiteY29" fmla="*/ 17112 h 21114"/>
                <a:gd name="connsiteX30" fmla="*/ 21365 w 30187"/>
                <a:gd name="connsiteY30" fmla="*/ 15042 h 21114"/>
                <a:gd name="connsiteX31" fmla="*/ 19711 w 30187"/>
                <a:gd name="connsiteY31" fmla="*/ 17940 h 21114"/>
                <a:gd name="connsiteX32" fmla="*/ 20952 w 30187"/>
                <a:gd name="connsiteY32" fmla="*/ 19734 h 21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187" h="21114">
                  <a:moveTo>
                    <a:pt x="20952" y="20148"/>
                  </a:moveTo>
                  <a:cubicBezTo>
                    <a:pt x="21365" y="18906"/>
                    <a:pt x="24260" y="15732"/>
                    <a:pt x="24260" y="15732"/>
                  </a:cubicBezTo>
                  <a:lnTo>
                    <a:pt x="26603" y="15732"/>
                  </a:lnTo>
                  <a:lnTo>
                    <a:pt x="27844" y="14490"/>
                  </a:lnTo>
                  <a:lnTo>
                    <a:pt x="30187" y="13524"/>
                  </a:lnTo>
                  <a:lnTo>
                    <a:pt x="30187" y="10488"/>
                  </a:lnTo>
                  <a:lnTo>
                    <a:pt x="28671" y="10488"/>
                  </a:lnTo>
                  <a:lnTo>
                    <a:pt x="27431" y="9798"/>
                  </a:lnTo>
                  <a:cubicBezTo>
                    <a:pt x="27431" y="9798"/>
                    <a:pt x="30325" y="7866"/>
                    <a:pt x="29498" y="5520"/>
                  </a:cubicBezTo>
                  <a:cubicBezTo>
                    <a:pt x="28671" y="3174"/>
                    <a:pt x="25776" y="3450"/>
                    <a:pt x="25776" y="3450"/>
                  </a:cubicBezTo>
                  <a:lnTo>
                    <a:pt x="25363" y="0"/>
                  </a:lnTo>
                  <a:lnTo>
                    <a:pt x="22882" y="2346"/>
                  </a:lnTo>
                  <a:lnTo>
                    <a:pt x="20125" y="4002"/>
                  </a:lnTo>
                  <a:lnTo>
                    <a:pt x="16541" y="6072"/>
                  </a:lnTo>
                  <a:lnTo>
                    <a:pt x="10889" y="6072"/>
                  </a:lnTo>
                  <a:lnTo>
                    <a:pt x="9649" y="8142"/>
                  </a:lnTo>
                  <a:lnTo>
                    <a:pt x="6341" y="11316"/>
                  </a:lnTo>
                  <a:lnTo>
                    <a:pt x="4962" y="13110"/>
                  </a:lnTo>
                  <a:lnTo>
                    <a:pt x="2757" y="13938"/>
                  </a:lnTo>
                  <a:lnTo>
                    <a:pt x="1516" y="15180"/>
                  </a:lnTo>
                  <a:lnTo>
                    <a:pt x="0" y="16422"/>
                  </a:lnTo>
                  <a:lnTo>
                    <a:pt x="1241" y="16974"/>
                  </a:lnTo>
                  <a:lnTo>
                    <a:pt x="689" y="18492"/>
                  </a:lnTo>
                  <a:lnTo>
                    <a:pt x="0" y="20010"/>
                  </a:lnTo>
                  <a:lnTo>
                    <a:pt x="1241" y="21114"/>
                  </a:lnTo>
                  <a:lnTo>
                    <a:pt x="3860" y="19872"/>
                  </a:lnTo>
                  <a:lnTo>
                    <a:pt x="8133" y="19872"/>
                  </a:lnTo>
                  <a:lnTo>
                    <a:pt x="11027" y="18354"/>
                  </a:lnTo>
                  <a:lnTo>
                    <a:pt x="14473" y="17388"/>
                  </a:lnTo>
                  <a:lnTo>
                    <a:pt x="17782" y="17112"/>
                  </a:lnTo>
                  <a:lnTo>
                    <a:pt x="21365" y="15042"/>
                  </a:lnTo>
                  <a:cubicBezTo>
                    <a:pt x="21365" y="15042"/>
                    <a:pt x="20814" y="16698"/>
                    <a:pt x="19711" y="17940"/>
                  </a:cubicBezTo>
                  <a:cubicBezTo>
                    <a:pt x="18471" y="19182"/>
                    <a:pt x="20952" y="19734"/>
                    <a:pt x="20952" y="1973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3" name="Freeform 655">
              <a:extLst>
                <a:ext uri="{FF2B5EF4-FFF2-40B4-BE49-F238E27FC236}">
                  <a16:creationId xmlns:a16="http://schemas.microsoft.com/office/drawing/2014/main" id="{1A344088-E07F-B7A0-0E52-A94856A12F86}"/>
                </a:ext>
              </a:extLst>
            </p:cNvPr>
            <p:cNvSpPr/>
            <p:nvPr/>
          </p:nvSpPr>
          <p:spPr>
            <a:xfrm>
              <a:off x="4205203" y="2807010"/>
              <a:ext cx="4824" cy="4140"/>
            </a:xfrm>
            <a:custGeom>
              <a:avLst/>
              <a:gdLst>
                <a:gd name="connsiteX0" fmla="*/ 2619 w 4824"/>
                <a:gd name="connsiteY0" fmla="*/ 2070 h 4140"/>
                <a:gd name="connsiteX1" fmla="*/ 4824 w 4824"/>
                <a:gd name="connsiteY1" fmla="*/ 0 h 4140"/>
                <a:gd name="connsiteX2" fmla="*/ 0 w 4824"/>
                <a:gd name="connsiteY2" fmla="*/ 0 h 4140"/>
                <a:gd name="connsiteX3" fmla="*/ 0 w 4824"/>
                <a:gd name="connsiteY3" fmla="*/ 4140 h 4140"/>
                <a:gd name="connsiteX4" fmla="*/ 1241 w 4824"/>
                <a:gd name="connsiteY4" fmla="*/ 4140 h 4140"/>
                <a:gd name="connsiteX5" fmla="*/ 2619 w 4824"/>
                <a:gd name="connsiteY5" fmla="*/ 207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4" h="4140">
                  <a:moveTo>
                    <a:pt x="2619" y="2070"/>
                  </a:moveTo>
                  <a:lnTo>
                    <a:pt x="4824" y="0"/>
                  </a:lnTo>
                  <a:lnTo>
                    <a:pt x="0" y="0"/>
                  </a:lnTo>
                  <a:lnTo>
                    <a:pt x="0" y="4140"/>
                  </a:lnTo>
                  <a:lnTo>
                    <a:pt x="1241" y="4140"/>
                  </a:lnTo>
                  <a:lnTo>
                    <a:pt x="2619"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4" name="Freeform 656">
              <a:extLst>
                <a:ext uri="{FF2B5EF4-FFF2-40B4-BE49-F238E27FC236}">
                  <a16:creationId xmlns:a16="http://schemas.microsoft.com/office/drawing/2014/main" id="{DB9CD732-60AB-1CE4-34D2-DB4159A88CE5}"/>
                </a:ext>
              </a:extLst>
            </p:cNvPr>
            <p:cNvSpPr/>
            <p:nvPr/>
          </p:nvSpPr>
          <p:spPr>
            <a:xfrm>
              <a:off x="4240353" y="2738285"/>
              <a:ext cx="26603" cy="26496"/>
            </a:xfrm>
            <a:custGeom>
              <a:avLst/>
              <a:gdLst>
                <a:gd name="connsiteX0" fmla="*/ 23020 w 26603"/>
                <a:gd name="connsiteY0" fmla="*/ 16146 h 26496"/>
                <a:gd name="connsiteX1" fmla="*/ 26603 w 26603"/>
                <a:gd name="connsiteY1" fmla="*/ 16422 h 26496"/>
                <a:gd name="connsiteX2" fmla="*/ 26603 w 26603"/>
                <a:gd name="connsiteY2" fmla="*/ 13248 h 26496"/>
                <a:gd name="connsiteX3" fmla="*/ 24122 w 26603"/>
                <a:gd name="connsiteY3" fmla="*/ 13248 h 26496"/>
                <a:gd name="connsiteX4" fmla="*/ 22330 w 26603"/>
                <a:gd name="connsiteY4" fmla="*/ 10350 h 26496"/>
                <a:gd name="connsiteX5" fmla="*/ 15852 w 26603"/>
                <a:gd name="connsiteY5" fmla="*/ 3864 h 26496"/>
                <a:gd name="connsiteX6" fmla="*/ 13508 w 26603"/>
                <a:gd name="connsiteY6" fmla="*/ 1380 h 26496"/>
                <a:gd name="connsiteX7" fmla="*/ 8133 w 26603"/>
                <a:gd name="connsiteY7" fmla="*/ 828 h 26496"/>
                <a:gd name="connsiteX8" fmla="*/ 2343 w 26603"/>
                <a:gd name="connsiteY8" fmla="*/ 0 h 26496"/>
                <a:gd name="connsiteX9" fmla="*/ 0 w 26603"/>
                <a:gd name="connsiteY9" fmla="*/ 828 h 26496"/>
                <a:gd name="connsiteX10" fmla="*/ 0 w 26603"/>
                <a:gd name="connsiteY10" fmla="*/ 8832 h 26496"/>
                <a:gd name="connsiteX11" fmla="*/ 2205 w 26603"/>
                <a:gd name="connsiteY11" fmla="*/ 10488 h 26496"/>
                <a:gd name="connsiteX12" fmla="*/ 4135 w 26603"/>
                <a:gd name="connsiteY12" fmla="*/ 12144 h 26496"/>
                <a:gd name="connsiteX13" fmla="*/ 7719 w 26603"/>
                <a:gd name="connsiteY13" fmla="*/ 15870 h 26496"/>
                <a:gd name="connsiteX14" fmla="*/ 14336 w 26603"/>
                <a:gd name="connsiteY14" fmla="*/ 19320 h 26496"/>
                <a:gd name="connsiteX15" fmla="*/ 19298 w 26603"/>
                <a:gd name="connsiteY15" fmla="*/ 24564 h 26496"/>
                <a:gd name="connsiteX16" fmla="*/ 23020 w 26603"/>
                <a:gd name="connsiteY16" fmla="*/ 26496 h 26496"/>
                <a:gd name="connsiteX17" fmla="*/ 25363 w 26603"/>
                <a:gd name="connsiteY17" fmla="*/ 24426 h 26496"/>
                <a:gd name="connsiteX18" fmla="*/ 25363 w 26603"/>
                <a:gd name="connsiteY18" fmla="*/ 22632 h 26496"/>
                <a:gd name="connsiteX19" fmla="*/ 18333 w 26603"/>
                <a:gd name="connsiteY19" fmla="*/ 16146 h 26496"/>
                <a:gd name="connsiteX20" fmla="*/ 19160 w 26603"/>
                <a:gd name="connsiteY20" fmla="*/ 14904 h 26496"/>
                <a:gd name="connsiteX21" fmla="*/ 23157 w 26603"/>
                <a:gd name="connsiteY21" fmla="*/ 16284 h 2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603" h="26496">
                  <a:moveTo>
                    <a:pt x="23020" y="16146"/>
                  </a:moveTo>
                  <a:lnTo>
                    <a:pt x="26603" y="16422"/>
                  </a:lnTo>
                  <a:lnTo>
                    <a:pt x="26603" y="13248"/>
                  </a:lnTo>
                  <a:lnTo>
                    <a:pt x="24122" y="13248"/>
                  </a:lnTo>
                  <a:cubicBezTo>
                    <a:pt x="24122" y="13248"/>
                    <a:pt x="23847" y="10764"/>
                    <a:pt x="22330" y="10350"/>
                  </a:cubicBezTo>
                  <a:cubicBezTo>
                    <a:pt x="20814" y="9936"/>
                    <a:pt x="15852" y="3864"/>
                    <a:pt x="15852" y="3864"/>
                  </a:cubicBezTo>
                  <a:cubicBezTo>
                    <a:pt x="15852" y="3864"/>
                    <a:pt x="14060" y="1518"/>
                    <a:pt x="13508" y="1380"/>
                  </a:cubicBezTo>
                  <a:cubicBezTo>
                    <a:pt x="12957" y="1380"/>
                    <a:pt x="8133" y="828"/>
                    <a:pt x="8133" y="828"/>
                  </a:cubicBezTo>
                  <a:cubicBezTo>
                    <a:pt x="6203" y="138"/>
                    <a:pt x="2343" y="0"/>
                    <a:pt x="2343" y="0"/>
                  </a:cubicBezTo>
                  <a:lnTo>
                    <a:pt x="0" y="828"/>
                  </a:lnTo>
                  <a:lnTo>
                    <a:pt x="0" y="8832"/>
                  </a:lnTo>
                  <a:lnTo>
                    <a:pt x="2205" y="10488"/>
                  </a:lnTo>
                  <a:lnTo>
                    <a:pt x="4135" y="12144"/>
                  </a:lnTo>
                  <a:cubicBezTo>
                    <a:pt x="4135" y="12144"/>
                    <a:pt x="6754" y="14766"/>
                    <a:pt x="7719" y="15870"/>
                  </a:cubicBezTo>
                  <a:cubicBezTo>
                    <a:pt x="8684" y="16974"/>
                    <a:pt x="14336" y="19320"/>
                    <a:pt x="14336" y="19320"/>
                  </a:cubicBezTo>
                  <a:cubicBezTo>
                    <a:pt x="15300" y="22218"/>
                    <a:pt x="19298" y="24564"/>
                    <a:pt x="19298" y="24564"/>
                  </a:cubicBezTo>
                  <a:cubicBezTo>
                    <a:pt x="19298" y="24564"/>
                    <a:pt x="21365" y="26496"/>
                    <a:pt x="23020" y="26496"/>
                  </a:cubicBezTo>
                  <a:cubicBezTo>
                    <a:pt x="24674" y="26496"/>
                    <a:pt x="25363" y="24426"/>
                    <a:pt x="25363" y="24426"/>
                  </a:cubicBezTo>
                  <a:lnTo>
                    <a:pt x="25363" y="22632"/>
                  </a:lnTo>
                  <a:lnTo>
                    <a:pt x="18333" y="16146"/>
                  </a:lnTo>
                  <a:lnTo>
                    <a:pt x="19160" y="14904"/>
                  </a:lnTo>
                  <a:lnTo>
                    <a:pt x="23157" y="162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5" name="Freeform 657">
              <a:extLst>
                <a:ext uri="{FF2B5EF4-FFF2-40B4-BE49-F238E27FC236}">
                  <a16:creationId xmlns:a16="http://schemas.microsoft.com/office/drawing/2014/main" id="{D8E6AB17-2194-0983-3E97-4A426DFD7B43}"/>
                </a:ext>
              </a:extLst>
            </p:cNvPr>
            <p:cNvSpPr/>
            <p:nvPr/>
          </p:nvSpPr>
          <p:spPr>
            <a:xfrm>
              <a:off x="4231255" y="2737181"/>
              <a:ext cx="5100" cy="4830"/>
            </a:xfrm>
            <a:custGeom>
              <a:avLst/>
              <a:gdLst>
                <a:gd name="connsiteX0" fmla="*/ 1103 w 5100"/>
                <a:gd name="connsiteY0" fmla="*/ 1104 h 4830"/>
                <a:gd name="connsiteX1" fmla="*/ 0 w 5100"/>
                <a:gd name="connsiteY1" fmla="*/ 2346 h 4830"/>
                <a:gd name="connsiteX2" fmla="*/ 1930 w 5100"/>
                <a:gd name="connsiteY2" fmla="*/ 3312 h 4830"/>
                <a:gd name="connsiteX3" fmla="*/ 3997 w 5100"/>
                <a:gd name="connsiteY3" fmla="*/ 4830 h 4830"/>
                <a:gd name="connsiteX4" fmla="*/ 5100 w 5100"/>
                <a:gd name="connsiteY4" fmla="*/ 1794 h 4830"/>
                <a:gd name="connsiteX5" fmla="*/ 5100 w 5100"/>
                <a:gd name="connsiteY5" fmla="*/ 0 h 4830"/>
                <a:gd name="connsiteX6" fmla="*/ 2619 w 5100"/>
                <a:gd name="connsiteY6" fmla="*/ 0 h 4830"/>
                <a:gd name="connsiteX7" fmla="*/ 1103 w 5100"/>
                <a:gd name="connsiteY7" fmla="*/ 1104 h 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0" h="4830">
                  <a:moveTo>
                    <a:pt x="1103" y="1104"/>
                  </a:moveTo>
                  <a:lnTo>
                    <a:pt x="0" y="2346"/>
                  </a:lnTo>
                  <a:lnTo>
                    <a:pt x="1930" y="3312"/>
                  </a:lnTo>
                  <a:lnTo>
                    <a:pt x="3997" y="4830"/>
                  </a:lnTo>
                  <a:lnTo>
                    <a:pt x="5100" y="1794"/>
                  </a:lnTo>
                  <a:lnTo>
                    <a:pt x="5100" y="0"/>
                  </a:lnTo>
                  <a:lnTo>
                    <a:pt x="2619" y="0"/>
                  </a:lnTo>
                  <a:lnTo>
                    <a:pt x="1103"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6" name="Freeform 658">
              <a:extLst>
                <a:ext uri="{FF2B5EF4-FFF2-40B4-BE49-F238E27FC236}">
                  <a16:creationId xmlns:a16="http://schemas.microsoft.com/office/drawing/2014/main" id="{27E5C0B5-95F1-C139-C2F0-25600BA7D3FB}"/>
                </a:ext>
              </a:extLst>
            </p:cNvPr>
            <p:cNvSpPr/>
            <p:nvPr/>
          </p:nvSpPr>
          <p:spPr>
            <a:xfrm>
              <a:off x="4227396" y="2718137"/>
              <a:ext cx="29360" cy="14214"/>
            </a:xfrm>
            <a:custGeom>
              <a:avLst/>
              <a:gdLst>
                <a:gd name="connsiteX0" fmla="*/ 14611 w 29360"/>
                <a:gd name="connsiteY0" fmla="*/ 14214 h 14214"/>
                <a:gd name="connsiteX1" fmla="*/ 18609 w 29360"/>
                <a:gd name="connsiteY1" fmla="*/ 14214 h 14214"/>
                <a:gd name="connsiteX2" fmla="*/ 21228 w 29360"/>
                <a:gd name="connsiteY2" fmla="*/ 12834 h 14214"/>
                <a:gd name="connsiteX3" fmla="*/ 26190 w 29360"/>
                <a:gd name="connsiteY3" fmla="*/ 12834 h 14214"/>
                <a:gd name="connsiteX4" fmla="*/ 29360 w 29360"/>
                <a:gd name="connsiteY4" fmla="*/ 10626 h 14214"/>
                <a:gd name="connsiteX5" fmla="*/ 28809 w 29360"/>
                <a:gd name="connsiteY5" fmla="*/ 9108 h 14214"/>
                <a:gd name="connsiteX6" fmla="*/ 26190 w 29360"/>
                <a:gd name="connsiteY6" fmla="*/ 8280 h 14214"/>
                <a:gd name="connsiteX7" fmla="*/ 20676 w 29360"/>
                <a:gd name="connsiteY7" fmla="*/ 8142 h 14214"/>
                <a:gd name="connsiteX8" fmla="*/ 18471 w 29360"/>
                <a:gd name="connsiteY8" fmla="*/ 7314 h 14214"/>
                <a:gd name="connsiteX9" fmla="*/ 15438 w 29360"/>
                <a:gd name="connsiteY9" fmla="*/ 6210 h 14214"/>
                <a:gd name="connsiteX10" fmla="*/ 12819 w 29360"/>
                <a:gd name="connsiteY10" fmla="*/ 5658 h 14214"/>
                <a:gd name="connsiteX11" fmla="*/ 11027 w 29360"/>
                <a:gd name="connsiteY11" fmla="*/ 4416 h 14214"/>
                <a:gd name="connsiteX12" fmla="*/ 12130 w 29360"/>
                <a:gd name="connsiteY12" fmla="*/ 3864 h 14214"/>
                <a:gd name="connsiteX13" fmla="*/ 13784 w 29360"/>
                <a:gd name="connsiteY13" fmla="*/ 4692 h 14214"/>
                <a:gd name="connsiteX14" fmla="*/ 16955 w 29360"/>
                <a:gd name="connsiteY14" fmla="*/ 4968 h 14214"/>
                <a:gd name="connsiteX15" fmla="*/ 18746 w 29360"/>
                <a:gd name="connsiteY15" fmla="*/ 6210 h 14214"/>
                <a:gd name="connsiteX16" fmla="*/ 21917 w 29360"/>
                <a:gd name="connsiteY16" fmla="*/ 6624 h 14214"/>
                <a:gd name="connsiteX17" fmla="*/ 26190 w 29360"/>
                <a:gd name="connsiteY17" fmla="*/ 6210 h 14214"/>
                <a:gd name="connsiteX18" fmla="*/ 23847 w 29360"/>
                <a:gd name="connsiteY18" fmla="*/ 4554 h 14214"/>
                <a:gd name="connsiteX19" fmla="*/ 22055 w 29360"/>
                <a:gd name="connsiteY19" fmla="*/ 2760 h 14214"/>
                <a:gd name="connsiteX20" fmla="*/ 19298 w 29360"/>
                <a:gd name="connsiteY20" fmla="*/ 1656 h 14214"/>
                <a:gd name="connsiteX21" fmla="*/ 15438 w 29360"/>
                <a:gd name="connsiteY21" fmla="*/ 552 h 14214"/>
                <a:gd name="connsiteX22" fmla="*/ 13509 w 29360"/>
                <a:gd name="connsiteY22" fmla="*/ 0 h 14214"/>
                <a:gd name="connsiteX23" fmla="*/ 10200 w 29360"/>
                <a:gd name="connsiteY23" fmla="*/ 0 h 14214"/>
                <a:gd name="connsiteX24" fmla="*/ 4549 w 29360"/>
                <a:gd name="connsiteY24" fmla="*/ 552 h 14214"/>
                <a:gd name="connsiteX25" fmla="*/ 3860 w 29360"/>
                <a:gd name="connsiteY25" fmla="*/ 3726 h 14214"/>
                <a:gd name="connsiteX26" fmla="*/ 0 w 29360"/>
                <a:gd name="connsiteY26" fmla="*/ 8142 h 14214"/>
                <a:gd name="connsiteX27" fmla="*/ 2206 w 29360"/>
                <a:gd name="connsiteY27" fmla="*/ 11040 h 14214"/>
                <a:gd name="connsiteX28" fmla="*/ 7719 w 29360"/>
                <a:gd name="connsiteY28" fmla="*/ 11868 h 14214"/>
                <a:gd name="connsiteX29" fmla="*/ 11441 w 29360"/>
                <a:gd name="connsiteY29" fmla="*/ 14214 h 14214"/>
                <a:gd name="connsiteX30" fmla="*/ 14611 w 29360"/>
                <a:gd name="connsiteY30" fmla="*/ 14214 h 14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9360" h="14214">
                  <a:moveTo>
                    <a:pt x="14611" y="14214"/>
                  </a:moveTo>
                  <a:lnTo>
                    <a:pt x="18609" y="14214"/>
                  </a:lnTo>
                  <a:lnTo>
                    <a:pt x="21228" y="12834"/>
                  </a:lnTo>
                  <a:lnTo>
                    <a:pt x="26190" y="12834"/>
                  </a:lnTo>
                  <a:lnTo>
                    <a:pt x="29360" y="10626"/>
                  </a:lnTo>
                  <a:lnTo>
                    <a:pt x="28809" y="9108"/>
                  </a:lnTo>
                  <a:lnTo>
                    <a:pt x="26190" y="8280"/>
                  </a:lnTo>
                  <a:lnTo>
                    <a:pt x="20676" y="8142"/>
                  </a:lnTo>
                  <a:lnTo>
                    <a:pt x="18471" y="7314"/>
                  </a:lnTo>
                  <a:lnTo>
                    <a:pt x="15438" y="6210"/>
                  </a:lnTo>
                  <a:lnTo>
                    <a:pt x="12819" y="5658"/>
                  </a:lnTo>
                  <a:lnTo>
                    <a:pt x="11027" y="4416"/>
                  </a:lnTo>
                  <a:lnTo>
                    <a:pt x="12130" y="3864"/>
                  </a:lnTo>
                  <a:lnTo>
                    <a:pt x="13784" y="4692"/>
                  </a:lnTo>
                  <a:lnTo>
                    <a:pt x="16955" y="4968"/>
                  </a:lnTo>
                  <a:lnTo>
                    <a:pt x="18746" y="6210"/>
                  </a:lnTo>
                  <a:lnTo>
                    <a:pt x="21917" y="6624"/>
                  </a:lnTo>
                  <a:lnTo>
                    <a:pt x="26190" y="6210"/>
                  </a:lnTo>
                  <a:lnTo>
                    <a:pt x="23847" y="4554"/>
                  </a:lnTo>
                  <a:lnTo>
                    <a:pt x="22055" y="2760"/>
                  </a:lnTo>
                  <a:lnTo>
                    <a:pt x="19298" y="1656"/>
                  </a:lnTo>
                  <a:lnTo>
                    <a:pt x="15438" y="552"/>
                  </a:lnTo>
                  <a:lnTo>
                    <a:pt x="13509" y="0"/>
                  </a:lnTo>
                  <a:lnTo>
                    <a:pt x="10200" y="0"/>
                  </a:lnTo>
                  <a:lnTo>
                    <a:pt x="4549" y="552"/>
                  </a:lnTo>
                  <a:lnTo>
                    <a:pt x="3860" y="3726"/>
                  </a:lnTo>
                  <a:lnTo>
                    <a:pt x="0" y="8142"/>
                  </a:lnTo>
                  <a:lnTo>
                    <a:pt x="2206" y="11040"/>
                  </a:lnTo>
                  <a:lnTo>
                    <a:pt x="7719" y="11868"/>
                  </a:lnTo>
                  <a:lnTo>
                    <a:pt x="11441" y="14214"/>
                  </a:lnTo>
                  <a:lnTo>
                    <a:pt x="14611" y="1421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7" name="Freeform 659">
              <a:extLst>
                <a:ext uri="{FF2B5EF4-FFF2-40B4-BE49-F238E27FC236}">
                  <a16:creationId xmlns:a16="http://schemas.microsoft.com/office/drawing/2014/main" id="{4C37FA2C-C873-E744-7255-0037E4BF3E43}"/>
                </a:ext>
              </a:extLst>
            </p:cNvPr>
            <p:cNvSpPr/>
            <p:nvPr/>
          </p:nvSpPr>
          <p:spPr>
            <a:xfrm>
              <a:off x="4239526" y="2732351"/>
              <a:ext cx="28946" cy="11592"/>
            </a:xfrm>
            <a:custGeom>
              <a:avLst/>
              <a:gdLst>
                <a:gd name="connsiteX0" fmla="*/ 24398 w 28946"/>
                <a:gd name="connsiteY0" fmla="*/ 2760 h 11592"/>
                <a:gd name="connsiteX1" fmla="*/ 22882 w 28946"/>
                <a:gd name="connsiteY1" fmla="*/ 690 h 11592"/>
                <a:gd name="connsiteX2" fmla="*/ 19711 w 28946"/>
                <a:gd name="connsiteY2" fmla="*/ 0 h 11592"/>
                <a:gd name="connsiteX3" fmla="*/ 16128 w 28946"/>
                <a:gd name="connsiteY3" fmla="*/ 0 h 11592"/>
                <a:gd name="connsiteX4" fmla="*/ 11854 w 28946"/>
                <a:gd name="connsiteY4" fmla="*/ 414 h 11592"/>
                <a:gd name="connsiteX5" fmla="*/ 8271 w 28946"/>
                <a:gd name="connsiteY5" fmla="*/ 1518 h 11592"/>
                <a:gd name="connsiteX6" fmla="*/ 1930 w 28946"/>
                <a:gd name="connsiteY6" fmla="*/ 1518 h 11592"/>
                <a:gd name="connsiteX7" fmla="*/ 0 w 28946"/>
                <a:gd name="connsiteY7" fmla="*/ 2346 h 11592"/>
                <a:gd name="connsiteX8" fmla="*/ 0 w 28946"/>
                <a:gd name="connsiteY8" fmla="*/ 4830 h 11592"/>
                <a:gd name="connsiteX9" fmla="*/ 6892 w 28946"/>
                <a:gd name="connsiteY9" fmla="*/ 4830 h 11592"/>
                <a:gd name="connsiteX10" fmla="*/ 9511 w 28946"/>
                <a:gd name="connsiteY10" fmla="*/ 5934 h 11592"/>
                <a:gd name="connsiteX11" fmla="*/ 16403 w 28946"/>
                <a:gd name="connsiteY11" fmla="*/ 5934 h 11592"/>
                <a:gd name="connsiteX12" fmla="*/ 18884 w 28946"/>
                <a:gd name="connsiteY12" fmla="*/ 8694 h 11592"/>
                <a:gd name="connsiteX13" fmla="*/ 19574 w 28946"/>
                <a:gd name="connsiteY13" fmla="*/ 11592 h 11592"/>
                <a:gd name="connsiteX14" fmla="*/ 25501 w 28946"/>
                <a:gd name="connsiteY14" fmla="*/ 11592 h 11592"/>
                <a:gd name="connsiteX15" fmla="*/ 28947 w 28946"/>
                <a:gd name="connsiteY15" fmla="*/ 11592 h 11592"/>
                <a:gd name="connsiteX16" fmla="*/ 27568 w 28946"/>
                <a:gd name="connsiteY16" fmla="*/ 9660 h 11592"/>
                <a:gd name="connsiteX17" fmla="*/ 26190 w 28946"/>
                <a:gd name="connsiteY17" fmla="*/ 8004 h 11592"/>
                <a:gd name="connsiteX18" fmla="*/ 28947 w 28946"/>
                <a:gd name="connsiteY18" fmla="*/ 4830 h 11592"/>
                <a:gd name="connsiteX19" fmla="*/ 24398 w 28946"/>
                <a:gd name="connsiteY19" fmla="*/ 2760 h 1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946" h="11592">
                  <a:moveTo>
                    <a:pt x="24398" y="2760"/>
                  </a:moveTo>
                  <a:lnTo>
                    <a:pt x="22882" y="690"/>
                  </a:lnTo>
                  <a:lnTo>
                    <a:pt x="19711" y="0"/>
                  </a:lnTo>
                  <a:lnTo>
                    <a:pt x="16128" y="0"/>
                  </a:lnTo>
                  <a:lnTo>
                    <a:pt x="11854" y="414"/>
                  </a:lnTo>
                  <a:lnTo>
                    <a:pt x="8271" y="1518"/>
                  </a:lnTo>
                  <a:lnTo>
                    <a:pt x="1930" y="1518"/>
                  </a:lnTo>
                  <a:lnTo>
                    <a:pt x="0" y="2346"/>
                  </a:lnTo>
                  <a:lnTo>
                    <a:pt x="0" y="4830"/>
                  </a:lnTo>
                  <a:lnTo>
                    <a:pt x="6892" y="4830"/>
                  </a:lnTo>
                  <a:lnTo>
                    <a:pt x="9511" y="5934"/>
                  </a:lnTo>
                  <a:lnTo>
                    <a:pt x="16403" y="5934"/>
                  </a:lnTo>
                  <a:lnTo>
                    <a:pt x="18884" y="8694"/>
                  </a:lnTo>
                  <a:lnTo>
                    <a:pt x="19574" y="11592"/>
                  </a:lnTo>
                  <a:lnTo>
                    <a:pt x="25501" y="11592"/>
                  </a:lnTo>
                  <a:lnTo>
                    <a:pt x="28947" y="11592"/>
                  </a:lnTo>
                  <a:lnTo>
                    <a:pt x="27568" y="9660"/>
                  </a:lnTo>
                  <a:lnTo>
                    <a:pt x="26190" y="8004"/>
                  </a:lnTo>
                  <a:lnTo>
                    <a:pt x="28947" y="4830"/>
                  </a:lnTo>
                  <a:lnTo>
                    <a:pt x="24398"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8" name="Freeform 660">
              <a:extLst>
                <a:ext uri="{FF2B5EF4-FFF2-40B4-BE49-F238E27FC236}">
                  <a16:creationId xmlns:a16="http://schemas.microsoft.com/office/drawing/2014/main" id="{A464DB0C-9C5E-3300-AA55-75F24CB4BCC7}"/>
                </a:ext>
              </a:extLst>
            </p:cNvPr>
            <p:cNvSpPr/>
            <p:nvPr/>
          </p:nvSpPr>
          <p:spPr>
            <a:xfrm>
              <a:off x="4272608" y="2727797"/>
              <a:ext cx="2619" cy="3036"/>
            </a:xfrm>
            <a:custGeom>
              <a:avLst/>
              <a:gdLst>
                <a:gd name="connsiteX0" fmla="*/ 0 w 2619"/>
                <a:gd name="connsiteY0" fmla="*/ 3036 h 3036"/>
                <a:gd name="connsiteX1" fmla="*/ 1516 w 2619"/>
                <a:gd name="connsiteY1" fmla="*/ 2484 h 3036"/>
                <a:gd name="connsiteX2" fmla="*/ 2619 w 2619"/>
                <a:gd name="connsiteY2" fmla="*/ 0 h 3036"/>
                <a:gd name="connsiteX3" fmla="*/ 0 w 2619"/>
                <a:gd name="connsiteY3" fmla="*/ 828 h 3036"/>
                <a:gd name="connsiteX4" fmla="*/ 0 w 2619"/>
                <a:gd name="connsiteY4" fmla="*/ 3036 h 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 h="3036">
                  <a:moveTo>
                    <a:pt x="0" y="3036"/>
                  </a:moveTo>
                  <a:lnTo>
                    <a:pt x="1516" y="2484"/>
                  </a:lnTo>
                  <a:lnTo>
                    <a:pt x="2619" y="0"/>
                  </a:lnTo>
                  <a:lnTo>
                    <a:pt x="0" y="828"/>
                  </a:lnTo>
                  <a:lnTo>
                    <a:pt x="0" y="30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59" name="Freeform 661">
              <a:extLst>
                <a:ext uri="{FF2B5EF4-FFF2-40B4-BE49-F238E27FC236}">
                  <a16:creationId xmlns:a16="http://schemas.microsoft.com/office/drawing/2014/main" id="{99971D22-8211-46B4-5DD5-3E793F6299D7}"/>
                </a:ext>
              </a:extLst>
            </p:cNvPr>
            <p:cNvSpPr/>
            <p:nvPr/>
          </p:nvSpPr>
          <p:spPr>
            <a:xfrm>
              <a:off x="4296608" y="2667766"/>
              <a:ext cx="4946" cy="6348"/>
            </a:xfrm>
            <a:custGeom>
              <a:avLst/>
              <a:gdLst>
                <a:gd name="connsiteX0" fmla="*/ 674 w 4946"/>
                <a:gd name="connsiteY0" fmla="*/ 6348 h 6348"/>
                <a:gd name="connsiteX1" fmla="*/ 4671 w 4946"/>
                <a:gd name="connsiteY1" fmla="*/ 6348 h 6348"/>
                <a:gd name="connsiteX2" fmla="*/ 4947 w 4946"/>
                <a:gd name="connsiteY2" fmla="*/ 3174 h 6348"/>
                <a:gd name="connsiteX3" fmla="*/ 4258 w 4946"/>
                <a:gd name="connsiteY3" fmla="*/ 0 h 6348"/>
                <a:gd name="connsiteX4" fmla="*/ 536 w 4946"/>
                <a:gd name="connsiteY4" fmla="*/ 6348 h 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6" h="6348">
                  <a:moveTo>
                    <a:pt x="674" y="6348"/>
                  </a:moveTo>
                  <a:lnTo>
                    <a:pt x="4671" y="6348"/>
                  </a:lnTo>
                  <a:lnTo>
                    <a:pt x="4947" y="3174"/>
                  </a:lnTo>
                  <a:lnTo>
                    <a:pt x="4258" y="0"/>
                  </a:lnTo>
                  <a:cubicBezTo>
                    <a:pt x="-2083" y="3588"/>
                    <a:pt x="536" y="6348"/>
                    <a:pt x="536" y="634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0" name="Freeform 662">
              <a:extLst>
                <a:ext uri="{FF2B5EF4-FFF2-40B4-BE49-F238E27FC236}">
                  <a16:creationId xmlns:a16="http://schemas.microsoft.com/office/drawing/2014/main" id="{6CFF3DD7-A668-B6DA-6E63-4A410703EBE8}"/>
                </a:ext>
              </a:extLst>
            </p:cNvPr>
            <p:cNvSpPr/>
            <p:nvPr/>
          </p:nvSpPr>
          <p:spPr>
            <a:xfrm>
              <a:off x="4303325" y="2667904"/>
              <a:ext cx="2226" cy="4002"/>
            </a:xfrm>
            <a:custGeom>
              <a:avLst/>
              <a:gdLst>
                <a:gd name="connsiteX0" fmla="*/ 2227 w 2226"/>
                <a:gd name="connsiteY0" fmla="*/ 4002 h 4002"/>
                <a:gd name="connsiteX1" fmla="*/ 2227 w 2226"/>
                <a:gd name="connsiteY1" fmla="*/ 0 h 4002"/>
                <a:gd name="connsiteX2" fmla="*/ 21 w 2226"/>
                <a:gd name="connsiteY2" fmla="*/ 0 h 4002"/>
                <a:gd name="connsiteX3" fmla="*/ 2227 w 2226"/>
                <a:gd name="connsiteY3" fmla="*/ 4002 h 4002"/>
              </a:gdLst>
              <a:ahLst/>
              <a:cxnLst>
                <a:cxn ang="0">
                  <a:pos x="connsiteX0" y="connsiteY0"/>
                </a:cxn>
                <a:cxn ang="0">
                  <a:pos x="connsiteX1" y="connsiteY1"/>
                </a:cxn>
                <a:cxn ang="0">
                  <a:pos x="connsiteX2" y="connsiteY2"/>
                </a:cxn>
                <a:cxn ang="0">
                  <a:pos x="connsiteX3" y="connsiteY3"/>
                </a:cxn>
              </a:cxnLst>
              <a:rect l="l" t="t" r="r" b="b"/>
              <a:pathLst>
                <a:path w="2226" h="4002">
                  <a:moveTo>
                    <a:pt x="2227" y="4002"/>
                  </a:moveTo>
                  <a:lnTo>
                    <a:pt x="2227" y="0"/>
                  </a:lnTo>
                  <a:lnTo>
                    <a:pt x="21" y="0"/>
                  </a:lnTo>
                  <a:cubicBezTo>
                    <a:pt x="-254" y="2346"/>
                    <a:pt x="2227" y="4002"/>
                    <a:pt x="2227" y="40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1" name="Freeform 663">
              <a:extLst>
                <a:ext uri="{FF2B5EF4-FFF2-40B4-BE49-F238E27FC236}">
                  <a16:creationId xmlns:a16="http://schemas.microsoft.com/office/drawing/2014/main" id="{C371C0EE-4978-91F6-7737-AD7951BC7436}"/>
                </a:ext>
              </a:extLst>
            </p:cNvPr>
            <p:cNvSpPr/>
            <p:nvPr/>
          </p:nvSpPr>
          <p:spPr>
            <a:xfrm>
              <a:off x="4299426" y="2638234"/>
              <a:ext cx="17567" cy="20838"/>
            </a:xfrm>
            <a:custGeom>
              <a:avLst/>
              <a:gdLst>
                <a:gd name="connsiteX0" fmla="*/ 16051 w 17567"/>
                <a:gd name="connsiteY0" fmla="*/ 19596 h 20838"/>
                <a:gd name="connsiteX1" fmla="*/ 16051 w 17567"/>
                <a:gd name="connsiteY1" fmla="*/ 17388 h 20838"/>
                <a:gd name="connsiteX2" fmla="*/ 17567 w 17567"/>
                <a:gd name="connsiteY2" fmla="*/ 16422 h 20838"/>
                <a:gd name="connsiteX3" fmla="*/ 16740 w 17567"/>
                <a:gd name="connsiteY3" fmla="*/ 12282 h 20838"/>
                <a:gd name="connsiteX4" fmla="*/ 14397 w 17567"/>
                <a:gd name="connsiteY4" fmla="*/ 12006 h 20838"/>
                <a:gd name="connsiteX5" fmla="*/ 13983 w 17567"/>
                <a:gd name="connsiteY5" fmla="*/ 14490 h 20838"/>
                <a:gd name="connsiteX6" fmla="*/ 11778 w 17567"/>
                <a:gd name="connsiteY6" fmla="*/ 13524 h 20838"/>
                <a:gd name="connsiteX7" fmla="*/ 10537 w 17567"/>
                <a:gd name="connsiteY7" fmla="*/ 11316 h 20838"/>
                <a:gd name="connsiteX8" fmla="*/ 8745 w 17567"/>
                <a:gd name="connsiteY8" fmla="*/ 8832 h 20838"/>
                <a:gd name="connsiteX9" fmla="*/ 8745 w 17567"/>
                <a:gd name="connsiteY9" fmla="*/ 6900 h 20838"/>
                <a:gd name="connsiteX10" fmla="*/ 10675 w 17567"/>
                <a:gd name="connsiteY10" fmla="*/ 6624 h 20838"/>
                <a:gd name="connsiteX11" fmla="*/ 13156 w 17567"/>
                <a:gd name="connsiteY11" fmla="*/ 4278 h 20838"/>
                <a:gd name="connsiteX12" fmla="*/ 8745 w 17567"/>
                <a:gd name="connsiteY12" fmla="*/ 0 h 20838"/>
                <a:gd name="connsiteX13" fmla="*/ 8745 w 17567"/>
                <a:gd name="connsiteY13" fmla="*/ 3588 h 20838"/>
                <a:gd name="connsiteX14" fmla="*/ 7780 w 17567"/>
                <a:gd name="connsiteY14" fmla="*/ 4140 h 20838"/>
                <a:gd name="connsiteX15" fmla="*/ 5575 w 17567"/>
                <a:gd name="connsiteY15" fmla="*/ 2760 h 20838"/>
                <a:gd name="connsiteX16" fmla="*/ 1026 w 17567"/>
                <a:gd name="connsiteY16" fmla="*/ 4140 h 20838"/>
                <a:gd name="connsiteX17" fmla="*/ 2267 w 17567"/>
                <a:gd name="connsiteY17" fmla="*/ 8418 h 20838"/>
                <a:gd name="connsiteX18" fmla="*/ 1164 w 17567"/>
                <a:gd name="connsiteY18" fmla="*/ 11592 h 20838"/>
                <a:gd name="connsiteX19" fmla="*/ 1164 w 17567"/>
                <a:gd name="connsiteY19" fmla="*/ 16836 h 20838"/>
                <a:gd name="connsiteX20" fmla="*/ 4059 w 17567"/>
                <a:gd name="connsiteY20" fmla="*/ 18078 h 20838"/>
                <a:gd name="connsiteX21" fmla="*/ 8056 w 17567"/>
                <a:gd name="connsiteY21" fmla="*/ 17250 h 20838"/>
                <a:gd name="connsiteX22" fmla="*/ 13156 w 17567"/>
                <a:gd name="connsiteY22" fmla="*/ 16974 h 20838"/>
                <a:gd name="connsiteX23" fmla="*/ 14535 w 17567"/>
                <a:gd name="connsiteY23" fmla="*/ 19044 h 20838"/>
                <a:gd name="connsiteX24" fmla="*/ 13708 w 17567"/>
                <a:gd name="connsiteY24" fmla="*/ 20838 h 20838"/>
                <a:gd name="connsiteX25" fmla="*/ 16189 w 17567"/>
                <a:gd name="connsiteY25" fmla="*/ 19596 h 2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67" h="20838">
                  <a:moveTo>
                    <a:pt x="16051" y="19596"/>
                  </a:moveTo>
                  <a:lnTo>
                    <a:pt x="16051" y="17388"/>
                  </a:lnTo>
                  <a:lnTo>
                    <a:pt x="17567" y="16422"/>
                  </a:lnTo>
                  <a:lnTo>
                    <a:pt x="16740" y="12282"/>
                  </a:lnTo>
                  <a:lnTo>
                    <a:pt x="14397" y="12006"/>
                  </a:lnTo>
                  <a:lnTo>
                    <a:pt x="13983" y="14490"/>
                  </a:lnTo>
                  <a:lnTo>
                    <a:pt x="11778" y="13524"/>
                  </a:lnTo>
                  <a:lnTo>
                    <a:pt x="10537" y="11316"/>
                  </a:lnTo>
                  <a:lnTo>
                    <a:pt x="8745" y="8832"/>
                  </a:lnTo>
                  <a:lnTo>
                    <a:pt x="8745" y="6900"/>
                  </a:lnTo>
                  <a:lnTo>
                    <a:pt x="10675" y="6624"/>
                  </a:lnTo>
                  <a:lnTo>
                    <a:pt x="13156" y="4278"/>
                  </a:lnTo>
                  <a:cubicBezTo>
                    <a:pt x="13156" y="4278"/>
                    <a:pt x="10399" y="0"/>
                    <a:pt x="8745" y="0"/>
                  </a:cubicBezTo>
                  <a:lnTo>
                    <a:pt x="8745" y="3588"/>
                  </a:lnTo>
                  <a:lnTo>
                    <a:pt x="7780" y="4140"/>
                  </a:lnTo>
                  <a:cubicBezTo>
                    <a:pt x="7780" y="4140"/>
                    <a:pt x="5575" y="4140"/>
                    <a:pt x="5575" y="2760"/>
                  </a:cubicBezTo>
                  <a:cubicBezTo>
                    <a:pt x="5575" y="1380"/>
                    <a:pt x="2267" y="2346"/>
                    <a:pt x="1026" y="4140"/>
                  </a:cubicBezTo>
                  <a:cubicBezTo>
                    <a:pt x="-214" y="5934"/>
                    <a:pt x="1026" y="8280"/>
                    <a:pt x="2267" y="8418"/>
                  </a:cubicBezTo>
                  <a:lnTo>
                    <a:pt x="1164" y="11592"/>
                  </a:lnTo>
                  <a:cubicBezTo>
                    <a:pt x="1164" y="11592"/>
                    <a:pt x="-1455" y="14490"/>
                    <a:pt x="1164" y="16836"/>
                  </a:cubicBezTo>
                  <a:cubicBezTo>
                    <a:pt x="3645" y="19182"/>
                    <a:pt x="4059" y="18078"/>
                    <a:pt x="4059" y="18078"/>
                  </a:cubicBezTo>
                  <a:cubicBezTo>
                    <a:pt x="4059" y="18078"/>
                    <a:pt x="6678" y="20700"/>
                    <a:pt x="8056" y="17250"/>
                  </a:cubicBezTo>
                  <a:cubicBezTo>
                    <a:pt x="8056" y="17250"/>
                    <a:pt x="12191" y="15732"/>
                    <a:pt x="13156" y="16974"/>
                  </a:cubicBezTo>
                  <a:lnTo>
                    <a:pt x="14535" y="19044"/>
                  </a:lnTo>
                  <a:lnTo>
                    <a:pt x="13708" y="20838"/>
                  </a:lnTo>
                  <a:lnTo>
                    <a:pt x="16189" y="1959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2" name="Freeform 664">
              <a:extLst>
                <a:ext uri="{FF2B5EF4-FFF2-40B4-BE49-F238E27FC236}">
                  <a16:creationId xmlns:a16="http://schemas.microsoft.com/office/drawing/2014/main" id="{D3A07AF6-903D-38EF-6FDC-AD136A17AF1A}"/>
                </a:ext>
              </a:extLst>
            </p:cNvPr>
            <p:cNvSpPr/>
            <p:nvPr/>
          </p:nvSpPr>
          <p:spPr>
            <a:xfrm>
              <a:off x="4297281" y="2579583"/>
              <a:ext cx="7719" cy="36294"/>
            </a:xfrm>
            <a:custGeom>
              <a:avLst/>
              <a:gdLst>
                <a:gd name="connsiteX0" fmla="*/ 3860 w 7719"/>
                <a:gd name="connsiteY0" fmla="*/ 2484 h 36294"/>
                <a:gd name="connsiteX1" fmla="*/ 2206 w 7719"/>
                <a:gd name="connsiteY1" fmla="*/ 0 h 36294"/>
                <a:gd name="connsiteX2" fmla="*/ 0 w 7719"/>
                <a:gd name="connsiteY2" fmla="*/ 1104 h 36294"/>
                <a:gd name="connsiteX3" fmla="*/ 0 w 7719"/>
                <a:gd name="connsiteY3" fmla="*/ 4968 h 36294"/>
                <a:gd name="connsiteX4" fmla="*/ 2619 w 7719"/>
                <a:gd name="connsiteY4" fmla="*/ 6900 h 36294"/>
                <a:gd name="connsiteX5" fmla="*/ 2619 w 7719"/>
                <a:gd name="connsiteY5" fmla="*/ 7866 h 36294"/>
                <a:gd name="connsiteX6" fmla="*/ 551 w 7719"/>
                <a:gd name="connsiteY6" fmla="*/ 7866 h 36294"/>
                <a:gd name="connsiteX7" fmla="*/ 689 w 7719"/>
                <a:gd name="connsiteY7" fmla="*/ 14214 h 36294"/>
                <a:gd name="connsiteX8" fmla="*/ 3170 w 7719"/>
                <a:gd name="connsiteY8" fmla="*/ 20700 h 36294"/>
                <a:gd name="connsiteX9" fmla="*/ 3170 w 7719"/>
                <a:gd name="connsiteY9" fmla="*/ 24564 h 36294"/>
                <a:gd name="connsiteX10" fmla="*/ 6616 w 7719"/>
                <a:gd name="connsiteY10" fmla="*/ 36294 h 36294"/>
                <a:gd name="connsiteX11" fmla="*/ 7719 w 7719"/>
                <a:gd name="connsiteY11" fmla="*/ 36294 h 36294"/>
                <a:gd name="connsiteX12" fmla="*/ 7719 w 7719"/>
                <a:gd name="connsiteY12" fmla="*/ 28014 h 36294"/>
                <a:gd name="connsiteX13" fmla="*/ 6754 w 7719"/>
                <a:gd name="connsiteY13" fmla="*/ 25392 h 36294"/>
                <a:gd name="connsiteX14" fmla="*/ 6616 w 7719"/>
                <a:gd name="connsiteY14" fmla="*/ 20010 h 36294"/>
                <a:gd name="connsiteX15" fmla="*/ 4824 w 7719"/>
                <a:gd name="connsiteY15" fmla="*/ 17940 h 36294"/>
                <a:gd name="connsiteX16" fmla="*/ 4411 w 7719"/>
                <a:gd name="connsiteY16" fmla="*/ 15456 h 36294"/>
                <a:gd name="connsiteX17" fmla="*/ 4411 w 7719"/>
                <a:gd name="connsiteY17" fmla="*/ 12006 h 36294"/>
                <a:gd name="connsiteX18" fmla="*/ 5376 w 7719"/>
                <a:gd name="connsiteY18" fmla="*/ 8556 h 36294"/>
                <a:gd name="connsiteX19" fmla="*/ 4962 w 7719"/>
                <a:gd name="connsiteY19" fmla="*/ 5520 h 36294"/>
                <a:gd name="connsiteX20" fmla="*/ 5789 w 7719"/>
                <a:gd name="connsiteY20" fmla="*/ 3726 h 36294"/>
                <a:gd name="connsiteX21" fmla="*/ 3860 w 7719"/>
                <a:gd name="connsiteY21" fmla="*/ 2484 h 3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19" h="36294">
                  <a:moveTo>
                    <a:pt x="3860" y="2484"/>
                  </a:moveTo>
                  <a:lnTo>
                    <a:pt x="2206" y="0"/>
                  </a:lnTo>
                  <a:lnTo>
                    <a:pt x="0" y="1104"/>
                  </a:lnTo>
                  <a:lnTo>
                    <a:pt x="0" y="4968"/>
                  </a:lnTo>
                  <a:lnTo>
                    <a:pt x="2619" y="6900"/>
                  </a:lnTo>
                  <a:lnTo>
                    <a:pt x="2619" y="7866"/>
                  </a:lnTo>
                  <a:lnTo>
                    <a:pt x="551" y="7866"/>
                  </a:lnTo>
                  <a:lnTo>
                    <a:pt x="689" y="14214"/>
                  </a:lnTo>
                  <a:lnTo>
                    <a:pt x="3170" y="20700"/>
                  </a:lnTo>
                  <a:lnTo>
                    <a:pt x="3170" y="24564"/>
                  </a:lnTo>
                  <a:lnTo>
                    <a:pt x="6616" y="36294"/>
                  </a:lnTo>
                  <a:lnTo>
                    <a:pt x="7719" y="36294"/>
                  </a:lnTo>
                  <a:lnTo>
                    <a:pt x="7719" y="28014"/>
                  </a:lnTo>
                  <a:lnTo>
                    <a:pt x="6754" y="25392"/>
                  </a:lnTo>
                  <a:lnTo>
                    <a:pt x="6616" y="20010"/>
                  </a:lnTo>
                  <a:lnTo>
                    <a:pt x="4824" y="17940"/>
                  </a:lnTo>
                  <a:lnTo>
                    <a:pt x="4411" y="15456"/>
                  </a:lnTo>
                  <a:lnTo>
                    <a:pt x="4411" y="12006"/>
                  </a:lnTo>
                  <a:lnTo>
                    <a:pt x="5376" y="8556"/>
                  </a:lnTo>
                  <a:lnTo>
                    <a:pt x="4962" y="5520"/>
                  </a:lnTo>
                  <a:lnTo>
                    <a:pt x="5789" y="3726"/>
                  </a:lnTo>
                  <a:lnTo>
                    <a:pt x="3860" y="24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3" name="Freeform 665">
              <a:extLst>
                <a:ext uri="{FF2B5EF4-FFF2-40B4-BE49-F238E27FC236}">
                  <a16:creationId xmlns:a16="http://schemas.microsoft.com/office/drawing/2014/main" id="{5AB919F5-37D3-8CDC-CDCF-F877B89D6798}"/>
                </a:ext>
              </a:extLst>
            </p:cNvPr>
            <p:cNvSpPr/>
            <p:nvPr/>
          </p:nvSpPr>
          <p:spPr>
            <a:xfrm>
              <a:off x="4289425" y="2576133"/>
              <a:ext cx="2343" cy="2346"/>
            </a:xfrm>
            <a:custGeom>
              <a:avLst/>
              <a:gdLst>
                <a:gd name="connsiteX0" fmla="*/ 2343 w 2343"/>
                <a:gd name="connsiteY0" fmla="*/ 0 h 2346"/>
                <a:gd name="connsiteX1" fmla="*/ 551 w 2343"/>
                <a:gd name="connsiteY1" fmla="*/ 0 h 2346"/>
                <a:gd name="connsiteX2" fmla="*/ 0 w 2343"/>
                <a:gd name="connsiteY2" fmla="*/ 2346 h 2346"/>
                <a:gd name="connsiteX3" fmla="*/ 2343 w 2343"/>
                <a:gd name="connsiteY3" fmla="*/ 2346 h 2346"/>
                <a:gd name="connsiteX4" fmla="*/ 2343 w 2343"/>
                <a:gd name="connsiteY4" fmla="*/ 0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2346">
                  <a:moveTo>
                    <a:pt x="2343" y="0"/>
                  </a:moveTo>
                  <a:lnTo>
                    <a:pt x="551" y="0"/>
                  </a:lnTo>
                  <a:lnTo>
                    <a:pt x="0" y="2346"/>
                  </a:lnTo>
                  <a:lnTo>
                    <a:pt x="2343" y="2346"/>
                  </a:lnTo>
                  <a:lnTo>
                    <a:pt x="234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4" name="Freeform 666">
              <a:extLst>
                <a:ext uri="{FF2B5EF4-FFF2-40B4-BE49-F238E27FC236}">
                  <a16:creationId xmlns:a16="http://schemas.microsoft.com/office/drawing/2014/main" id="{7BEF26EE-FB39-3C6B-5721-D5C731A57AEF}"/>
                </a:ext>
              </a:extLst>
            </p:cNvPr>
            <p:cNvSpPr/>
            <p:nvPr/>
          </p:nvSpPr>
          <p:spPr>
            <a:xfrm>
              <a:off x="4289425" y="2581239"/>
              <a:ext cx="2343" cy="1242"/>
            </a:xfrm>
            <a:custGeom>
              <a:avLst/>
              <a:gdLst>
                <a:gd name="connsiteX0" fmla="*/ 1103 w 2343"/>
                <a:gd name="connsiteY0" fmla="*/ 1242 h 1242"/>
                <a:gd name="connsiteX1" fmla="*/ 2343 w 2343"/>
                <a:gd name="connsiteY1" fmla="*/ 0 h 1242"/>
                <a:gd name="connsiteX2" fmla="*/ 0 w 2343"/>
                <a:gd name="connsiteY2" fmla="*/ 0 h 1242"/>
                <a:gd name="connsiteX3" fmla="*/ 1103 w 2343"/>
                <a:gd name="connsiteY3" fmla="*/ 1242 h 1242"/>
              </a:gdLst>
              <a:ahLst/>
              <a:cxnLst>
                <a:cxn ang="0">
                  <a:pos x="connsiteX0" y="connsiteY0"/>
                </a:cxn>
                <a:cxn ang="0">
                  <a:pos x="connsiteX1" y="connsiteY1"/>
                </a:cxn>
                <a:cxn ang="0">
                  <a:pos x="connsiteX2" y="connsiteY2"/>
                </a:cxn>
                <a:cxn ang="0">
                  <a:pos x="connsiteX3" y="connsiteY3"/>
                </a:cxn>
              </a:cxnLst>
              <a:rect l="l" t="t" r="r" b="b"/>
              <a:pathLst>
                <a:path w="2343" h="1242">
                  <a:moveTo>
                    <a:pt x="1103" y="1242"/>
                  </a:moveTo>
                  <a:lnTo>
                    <a:pt x="2343" y="0"/>
                  </a:lnTo>
                  <a:lnTo>
                    <a:pt x="0" y="0"/>
                  </a:lnTo>
                  <a:lnTo>
                    <a:pt x="1103"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5" name="Freeform 667">
              <a:extLst>
                <a:ext uri="{FF2B5EF4-FFF2-40B4-BE49-F238E27FC236}">
                  <a16:creationId xmlns:a16="http://schemas.microsoft.com/office/drawing/2014/main" id="{8E93B253-769D-EA27-7DB9-80D4B579B6CB}"/>
                </a:ext>
              </a:extLst>
            </p:cNvPr>
            <p:cNvSpPr/>
            <p:nvPr/>
          </p:nvSpPr>
          <p:spPr>
            <a:xfrm>
              <a:off x="4282946" y="2574891"/>
              <a:ext cx="3170" cy="2484"/>
            </a:xfrm>
            <a:custGeom>
              <a:avLst/>
              <a:gdLst>
                <a:gd name="connsiteX0" fmla="*/ 1654 w 3170"/>
                <a:gd name="connsiteY0" fmla="*/ 552 h 2484"/>
                <a:gd name="connsiteX1" fmla="*/ 0 w 3170"/>
                <a:gd name="connsiteY1" fmla="*/ 1794 h 2484"/>
                <a:gd name="connsiteX2" fmla="*/ 2206 w 3170"/>
                <a:gd name="connsiteY2" fmla="*/ 2484 h 2484"/>
                <a:gd name="connsiteX3" fmla="*/ 3170 w 3170"/>
                <a:gd name="connsiteY3" fmla="*/ 0 h 2484"/>
                <a:gd name="connsiteX4" fmla="*/ 1654 w 3170"/>
                <a:gd name="connsiteY4" fmla="*/ 552 h 2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2484">
                  <a:moveTo>
                    <a:pt x="1654" y="552"/>
                  </a:moveTo>
                  <a:lnTo>
                    <a:pt x="0" y="1794"/>
                  </a:lnTo>
                  <a:lnTo>
                    <a:pt x="2206" y="2484"/>
                  </a:lnTo>
                  <a:lnTo>
                    <a:pt x="3170" y="0"/>
                  </a:lnTo>
                  <a:lnTo>
                    <a:pt x="1654" y="5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6" name="Freeform 668">
              <a:extLst>
                <a:ext uri="{FF2B5EF4-FFF2-40B4-BE49-F238E27FC236}">
                  <a16:creationId xmlns:a16="http://schemas.microsoft.com/office/drawing/2014/main" id="{74816786-C837-2577-89DB-ADEFC6838FFB}"/>
                </a:ext>
              </a:extLst>
            </p:cNvPr>
            <p:cNvSpPr/>
            <p:nvPr/>
          </p:nvSpPr>
          <p:spPr>
            <a:xfrm>
              <a:off x="4271505" y="2590209"/>
              <a:ext cx="3583" cy="1656"/>
            </a:xfrm>
            <a:custGeom>
              <a:avLst/>
              <a:gdLst>
                <a:gd name="connsiteX0" fmla="*/ 0 w 3583"/>
                <a:gd name="connsiteY0" fmla="*/ 0 h 1656"/>
                <a:gd name="connsiteX1" fmla="*/ 0 w 3583"/>
                <a:gd name="connsiteY1" fmla="*/ 828 h 1656"/>
                <a:gd name="connsiteX2" fmla="*/ 1516 w 3583"/>
                <a:gd name="connsiteY2" fmla="*/ 1656 h 1656"/>
                <a:gd name="connsiteX3" fmla="*/ 3584 w 3583"/>
                <a:gd name="connsiteY3" fmla="*/ 0 h 1656"/>
                <a:gd name="connsiteX4" fmla="*/ 2757 w 3583"/>
                <a:gd name="connsiteY4" fmla="*/ 0 h 1656"/>
                <a:gd name="connsiteX5" fmla="*/ 0 w 3583"/>
                <a:gd name="connsiteY5" fmla="*/ 0 h 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3" h="1656">
                  <a:moveTo>
                    <a:pt x="0" y="0"/>
                  </a:moveTo>
                  <a:lnTo>
                    <a:pt x="0" y="828"/>
                  </a:lnTo>
                  <a:lnTo>
                    <a:pt x="1516" y="1656"/>
                  </a:lnTo>
                  <a:lnTo>
                    <a:pt x="3584" y="0"/>
                  </a:lnTo>
                  <a:lnTo>
                    <a:pt x="2757"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7" name="Freeform 669">
              <a:extLst>
                <a:ext uri="{FF2B5EF4-FFF2-40B4-BE49-F238E27FC236}">
                  <a16:creationId xmlns:a16="http://schemas.microsoft.com/office/drawing/2014/main" id="{A8436328-4D12-878C-83A5-3E0CAFFAE332}"/>
                </a:ext>
              </a:extLst>
            </p:cNvPr>
            <p:cNvSpPr/>
            <p:nvPr/>
          </p:nvSpPr>
          <p:spPr>
            <a:xfrm>
              <a:off x="4275089" y="2586345"/>
              <a:ext cx="5927" cy="9384"/>
            </a:xfrm>
            <a:custGeom>
              <a:avLst/>
              <a:gdLst>
                <a:gd name="connsiteX0" fmla="*/ 3860 w 5927"/>
                <a:gd name="connsiteY0" fmla="*/ 9384 h 9384"/>
                <a:gd name="connsiteX1" fmla="*/ 4824 w 5927"/>
                <a:gd name="connsiteY1" fmla="*/ 7866 h 9384"/>
                <a:gd name="connsiteX2" fmla="*/ 3860 w 5927"/>
                <a:gd name="connsiteY2" fmla="*/ 6900 h 9384"/>
                <a:gd name="connsiteX3" fmla="*/ 5238 w 5927"/>
                <a:gd name="connsiteY3" fmla="*/ 4692 h 9384"/>
                <a:gd name="connsiteX4" fmla="*/ 4549 w 5927"/>
                <a:gd name="connsiteY4" fmla="*/ 3864 h 9384"/>
                <a:gd name="connsiteX5" fmla="*/ 4549 w 5927"/>
                <a:gd name="connsiteY5" fmla="*/ 2070 h 9384"/>
                <a:gd name="connsiteX6" fmla="*/ 5927 w 5927"/>
                <a:gd name="connsiteY6" fmla="*/ 0 h 9384"/>
                <a:gd name="connsiteX7" fmla="*/ 3860 w 5927"/>
                <a:gd name="connsiteY7" fmla="*/ 966 h 9384"/>
                <a:gd name="connsiteX8" fmla="*/ 2343 w 5927"/>
                <a:gd name="connsiteY8" fmla="*/ 1380 h 9384"/>
                <a:gd name="connsiteX9" fmla="*/ 3033 w 5927"/>
                <a:gd name="connsiteY9" fmla="*/ 3864 h 9384"/>
                <a:gd name="connsiteX10" fmla="*/ 1792 w 5927"/>
                <a:gd name="connsiteY10" fmla="*/ 5520 h 9384"/>
                <a:gd name="connsiteX11" fmla="*/ 0 w 5927"/>
                <a:gd name="connsiteY11" fmla="*/ 7590 h 9384"/>
                <a:gd name="connsiteX12" fmla="*/ 2068 w 5927"/>
                <a:gd name="connsiteY12" fmla="*/ 9384 h 9384"/>
                <a:gd name="connsiteX13" fmla="*/ 3860 w 5927"/>
                <a:gd name="connsiteY13" fmla="*/ 9384 h 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27" h="9384">
                  <a:moveTo>
                    <a:pt x="3860" y="9384"/>
                  </a:moveTo>
                  <a:lnTo>
                    <a:pt x="4824" y="7866"/>
                  </a:lnTo>
                  <a:lnTo>
                    <a:pt x="3860" y="6900"/>
                  </a:lnTo>
                  <a:lnTo>
                    <a:pt x="5238" y="4692"/>
                  </a:lnTo>
                  <a:lnTo>
                    <a:pt x="4549" y="3864"/>
                  </a:lnTo>
                  <a:lnTo>
                    <a:pt x="4549" y="2070"/>
                  </a:lnTo>
                  <a:lnTo>
                    <a:pt x="5927" y="0"/>
                  </a:lnTo>
                  <a:lnTo>
                    <a:pt x="3860" y="966"/>
                  </a:lnTo>
                  <a:lnTo>
                    <a:pt x="2343" y="1380"/>
                  </a:lnTo>
                  <a:lnTo>
                    <a:pt x="3033" y="3864"/>
                  </a:lnTo>
                  <a:lnTo>
                    <a:pt x="1792" y="5520"/>
                  </a:lnTo>
                  <a:lnTo>
                    <a:pt x="0" y="7590"/>
                  </a:lnTo>
                  <a:lnTo>
                    <a:pt x="2068" y="9384"/>
                  </a:lnTo>
                  <a:lnTo>
                    <a:pt x="3860" y="93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8" name="Freeform 670">
              <a:extLst>
                <a:ext uri="{FF2B5EF4-FFF2-40B4-BE49-F238E27FC236}">
                  <a16:creationId xmlns:a16="http://schemas.microsoft.com/office/drawing/2014/main" id="{CB18D86A-AAC8-CA66-F662-ED15DD5877E5}"/>
                </a:ext>
              </a:extLst>
            </p:cNvPr>
            <p:cNvSpPr/>
            <p:nvPr/>
          </p:nvSpPr>
          <p:spPr>
            <a:xfrm>
              <a:off x="4282946" y="2591037"/>
              <a:ext cx="1516" cy="1794"/>
            </a:xfrm>
            <a:custGeom>
              <a:avLst/>
              <a:gdLst>
                <a:gd name="connsiteX0" fmla="*/ 0 w 1516"/>
                <a:gd name="connsiteY0" fmla="*/ 0 h 1794"/>
                <a:gd name="connsiteX1" fmla="*/ 1516 w 1516"/>
                <a:gd name="connsiteY1" fmla="*/ 0 h 1794"/>
                <a:gd name="connsiteX2" fmla="*/ 1516 w 1516"/>
                <a:gd name="connsiteY2" fmla="*/ 1794 h 1794"/>
                <a:gd name="connsiteX3" fmla="*/ 0 w 1516"/>
                <a:gd name="connsiteY3" fmla="*/ 1794 h 1794"/>
              </a:gdLst>
              <a:ahLst/>
              <a:cxnLst>
                <a:cxn ang="0">
                  <a:pos x="connsiteX0" y="connsiteY0"/>
                </a:cxn>
                <a:cxn ang="0">
                  <a:pos x="connsiteX1" y="connsiteY1"/>
                </a:cxn>
                <a:cxn ang="0">
                  <a:pos x="connsiteX2" y="connsiteY2"/>
                </a:cxn>
                <a:cxn ang="0">
                  <a:pos x="connsiteX3" y="connsiteY3"/>
                </a:cxn>
              </a:cxnLst>
              <a:rect l="l" t="t" r="r" b="b"/>
              <a:pathLst>
                <a:path w="1516" h="1794">
                  <a:moveTo>
                    <a:pt x="0" y="0"/>
                  </a:moveTo>
                  <a:lnTo>
                    <a:pt x="1516" y="0"/>
                  </a:lnTo>
                  <a:lnTo>
                    <a:pt x="1516" y="1794"/>
                  </a:lnTo>
                  <a:lnTo>
                    <a:pt x="0"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69" name="Freeform 671">
              <a:extLst>
                <a:ext uri="{FF2B5EF4-FFF2-40B4-BE49-F238E27FC236}">
                  <a16:creationId xmlns:a16="http://schemas.microsoft.com/office/drawing/2014/main" id="{A4E0FD67-AF0A-A9AB-D5ED-FE6537FBF630}"/>
                </a:ext>
              </a:extLst>
            </p:cNvPr>
            <p:cNvSpPr/>
            <p:nvPr/>
          </p:nvSpPr>
          <p:spPr>
            <a:xfrm>
              <a:off x="4276881" y="2593935"/>
              <a:ext cx="9235" cy="7452"/>
            </a:xfrm>
            <a:custGeom>
              <a:avLst/>
              <a:gdLst>
                <a:gd name="connsiteX0" fmla="*/ 8271 w 9235"/>
                <a:gd name="connsiteY0" fmla="*/ 0 h 7452"/>
                <a:gd name="connsiteX1" fmla="*/ 4687 w 9235"/>
                <a:gd name="connsiteY1" fmla="*/ 828 h 7452"/>
                <a:gd name="connsiteX2" fmla="*/ 4687 w 9235"/>
                <a:gd name="connsiteY2" fmla="*/ 2484 h 7452"/>
                <a:gd name="connsiteX3" fmla="*/ 2619 w 9235"/>
                <a:gd name="connsiteY3" fmla="*/ 3726 h 7452"/>
                <a:gd name="connsiteX4" fmla="*/ 1241 w 9235"/>
                <a:gd name="connsiteY4" fmla="*/ 2760 h 7452"/>
                <a:gd name="connsiteX5" fmla="*/ 0 w 9235"/>
                <a:gd name="connsiteY5" fmla="*/ 2898 h 7452"/>
                <a:gd name="connsiteX6" fmla="*/ 0 w 9235"/>
                <a:gd name="connsiteY6" fmla="*/ 4554 h 7452"/>
                <a:gd name="connsiteX7" fmla="*/ 2895 w 9235"/>
                <a:gd name="connsiteY7" fmla="*/ 5244 h 7452"/>
                <a:gd name="connsiteX8" fmla="*/ 5100 w 9235"/>
                <a:gd name="connsiteY8" fmla="*/ 5382 h 7452"/>
                <a:gd name="connsiteX9" fmla="*/ 6892 w 9235"/>
                <a:gd name="connsiteY9" fmla="*/ 7452 h 7452"/>
                <a:gd name="connsiteX10" fmla="*/ 8408 w 9235"/>
                <a:gd name="connsiteY10" fmla="*/ 6210 h 7452"/>
                <a:gd name="connsiteX11" fmla="*/ 7719 w 9235"/>
                <a:gd name="connsiteY11" fmla="*/ 4968 h 7452"/>
                <a:gd name="connsiteX12" fmla="*/ 7719 w 9235"/>
                <a:gd name="connsiteY12" fmla="*/ 3864 h 7452"/>
                <a:gd name="connsiteX13" fmla="*/ 6065 w 9235"/>
                <a:gd name="connsiteY13" fmla="*/ 2760 h 7452"/>
                <a:gd name="connsiteX14" fmla="*/ 9235 w 9235"/>
                <a:gd name="connsiteY14" fmla="*/ 1794 h 7452"/>
                <a:gd name="connsiteX15" fmla="*/ 8271 w 9235"/>
                <a:gd name="connsiteY15" fmla="*/ 0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35" h="7452">
                  <a:moveTo>
                    <a:pt x="8271" y="0"/>
                  </a:moveTo>
                  <a:lnTo>
                    <a:pt x="4687" y="828"/>
                  </a:lnTo>
                  <a:lnTo>
                    <a:pt x="4687" y="2484"/>
                  </a:lnTo>
                  <a:lnTo>
                    <a:pt x="2619" y="3726"/>
                  </a:lnTo>
                  <a:lnTo>
                    <a:pt x="1241" y="2760"/>
                  </a:lnTo>
                  <a:lnTo>
                    <a:pt x="0" y="2898"/>
                  </a:lnTo>
                  <a:lnTo>
                    <a:pt x="0" y="4554"/>
                  </a:lnTo>
                  <a:lnTo>
                    <a:pt x="2895" y="5244"/>
                  </a:lnTo>
                  <a:lnTo>
                    <a:pt x="5100" y="5382"/>
                  </a:lnTo>
                  <a:lnTo>
                    <a:pt x="6892" y="7452"/>
                  </a:lnTo>
                  <a:lnTo>
                    <a:pt x="8408" y="6210"/>
                  </a:lnTo>
                  <a:lnTo>
                    <a:pt x="7719" y="4968"/>
                  </a:lnTo>
                  <a:lnTo>
                    <a:pt x="7719" y="3864"/>
                  </a:lnTo>
                  <a:lnTo>
                    <a:pt x="6065" y="2760"/>
                  </a:lnTo>
                  <a:lnTo>
                    <a:pt x="9235" y="1794"/>
                  </a:lnTo>
                  <a:lnTo>
                    <a:pt x="827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0" name="Freeform 672">
              <a:extLst>
                <a:ext uri="{FF2B5EF4-FFF2-40B4-BE49-F238E27FC236}">
                  <a16:creationId xmlns:a16="http://schemas.microsoft.com/office/drawing/2014/main" id="{D6A1EA8D-BFA4-6D74-817B-DBFF31A642FB}"/>
                </a:ext>
              </a:extLst>
            </p:cNvPr>
            <p:cNvSpPr/>
            <p:nvPr/>
          </p:nvSpPr>
          <p:spPr>
            <a:xfrm>
              <a:off x="4307206" y="2523279"/>
              <a:ext cx="7581" cy="13524"/>
            </a:xfrm>
            <a:custGeom>
              <a:avLst/>
              <a:gdLst>
                <a:gd name="connsiteX0" fmla="*/ 965 w 7581"/>
                <a:gd name="connsiteY0" fmla="*/ 13524 h 13524"/>
                <a:gd name="connsiteX1" fmla="*/ 4411 w 7581"/>
                <a:gd name="connsiteY1" fmla="*/ 12006 h 13524"/>
                <a:gd name="connsiteX2" fmla="*/ 7581 w 7581"/>
                <a:gd name="connsiteY2" fmla="*/ 3864 h 13524"/>
                <a:gd name="connsiteX3" fmla="*/ 6341 w 7581"/>
                <a:gd name="connsiteY3" fmla="*/ 1242 h 13524"/>
                <a:gd name="connsiteX4" fmla="*/ 3722 w 7581"/>
                <a:gd name="connsiteY4" fmla="*/ 0 h 13524"/>
                <a:gd name="connsiteX5" fmla="*/ 2343 w 7581"/>
                <a:gd name="connsiteY5" fmla="*/ 4554 h 13524"/>
                <a:gd name="connsiteX6" fmla="*/ 1103 w 7581"/>
                <a:gd name="connsiteY6" fmla="*/ 8556 h 13524"/>
                <a:gd name="connsiteX7" fmla="*/ 1103 w 7581"/>
                <a:gd name="connsiteY7" fmla="*/ 13386 h 1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1" h="13524">
                  <a:moveTo>
                    <a:pt x="965" y="13524"/>
                  </a:moveTo>
                  <a:cubicBezTo>
                    <a:pt x="3446" y="13524"/>
                    <a:pt x="4411" y="12006"/>
                    <a:pt x="4411" y="12006"/>
                  </a:cubicBezTo>
                  <a:lnTo>
                    <a:pt x="7581" y="3864"/>
                  </a:lnTo>
                  <a:lnTo>
                    <a:pt x="6341" y="1242"/>
                  </a:lnTo>
                  <a:lnTo>
                    <a:pt x="3722" y="0"/>
                  </a:lnTo>
                  <a:cubicBezTo>
                    <a:pt x="2068" y="1242"/>
                    <a:pt x="2343" y="4554"/>
                    <a:pt x="2343" y="4554"/>
                  </a:cubicBezTo>
                  <a:lnTo>
                    <a:pt x="1103" y="8556"/>
                  </a:lnTo>
                  <a:cubicBezTo>
                    <a:pt x="1103" y="8556"/>
                    <a:pt x="-1378" y="13386"/>
                    <a:pt x="1103" y="1338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1" name="Freeform 673">
              <a:extLst>
                <a:ext uri="{FF2B5EF4-FFF2-40B4-BE49-F238E27FC236}">
                  <a16:creationId xmlns:a16="http://schemas.microsoft.com/office/drawing/2014/main" id="{9AB23301-E3A1-8BA0-1877-516F0D4D238C}"/>
                </a:ext>
              </a:extLst>
            </p:cNvPr>
            <p:cNvSpPr/>
            <p:nvPr/>
          </p:nvSpPr>
          <p:spPr>
            <a:xfrm>
              <a:off x="4284738" y="2520501"/>
              <a:ext cx="12681" cy="8573"/>
            </a:xfrm>
            <a:custGeom>
              <a:avLst/>
              <a:gdLst>
                <a:gd name="connsiteX0" fmla="*/ 4824 w 12681"/>
                <a:gd name="connsiteY0" fmla="*/ 6779 h 8573"/>
                <a:gd name="connsiteX1" fmla="*/ 8133 w 12681"/>
                <a:gd name="connsiteY1" fmla="*/ 7883 h 8573"/>
                <a:gd name="connsiteX2" fmla="*/ 12681 w 12681"/>
                <a:gd name="connsiteY2" fmla="*/ 8573 h 8573"/>
                <a:gd name="connsiteX3" fmla="*/ 11441 w 12681"/>
                <a:gd name="connsiteY3" fmla="*/ 4985 h 8573"/>
                <a:gd name="connsiteX4" fmla="*/ 7443 w 12681"/>
                <a:gd name="connsiteY4" fmla="*/ 4157 h 8573"/>
                <a:gd name="connsiteX5" fmla="*/ 3584 w 12681"/>
                <a:gd name="connsiteY5" fmla="*/ 1397 h 8573"/>
                <a:gd name="connsiteX6" fmla="*/ 0 w 12681"/>
                <a:gd name="connsiteY6" fmla="*/ 17 h 8573"/>
                <a:gd name="connsiteX7" fmla="*/ 0 w 12681"/>
                <a:gd name="connsiteY7" fmla="*/ 2777 h 8573"/>
                <a:gd name="connsiteX8" fmla="*/ 2481 w 12681"/>
                <a:gd name="connsiteY8" fmla="*/ 4985 h 8573"/>
                <a:gd name="connsiteX9" fmla="*/ 4962 w 12681"/>
                <a:gd name="connsiteY9" fmla="*/ 6779 h 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1" h="8573">
                  <a:moveTo>
                    <a:pt x="4824" y="6779"/>
                  </a:moveTo>
                  <a:lnTo>
                    <a:pt x="8133" y="7883"/>
                  </a:lnTo>
                  <a:lnTo>
                    <a:pt x="12681" y="8573"/>
                  </a:lnTo>
                  <a:lnTo>
                    <a:pt x="11441" y="4985"/>
                  </a:lnTo>
                  <a:lnTo>
                    <a:pt x="7443" y="4157"/>
                  </a:lnTo>
                  <a:cubicBezTo>
                    <a:pt x="5789" y="1397"/>
                    <a:pt x="3584" y="1397"/>
                    <a:pt x="3584" y="1397"/>
                  </a:cubicBezTo>
                  <a:cubicBezTo>
                    <a:pt x="2481" y="-259"/>
                    <a:pt x="0" y="17"/>
                    <a:pt x="0" y="17"/>
                  </a:cubicBezTo>
                  <a:lnTo>
                    <a:pt x="0" y="2777"/>
                  </a:lnTo>
                  <a:lnTo>
                    <a:pt x="2481" y="4985"/>
                  </a:lnTo>
                  <a:lnTo>
                    <a:pt x="4962" y="677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2" name="Freeform 674">
              <a:extLst>
                <a:ext uri="{FF2B5EF4-FFF2-40B4-BE49-F238E27FC236}">
                  <a16:creationId xmlns:a16="http://schemas.microsoft.com/office/drawing/2014/main" id="{26D09B97-D77A-D02A-4E0E-B9F1C535FA50}"/>
                </a:ext>
              </a:extLst>
            </p:cNvPr>
            <p:cNvSpPr/>
            <p:nvPr/>
          </p:nvSpPr>
          <p:spPr>
            <a:xfrm>
              <a:off x="4284600" y="2535837"/>
              <a:ext cx="6340" cy="8694"/>
            </a:xfrm>
            <a:custGeom>
              <a:avLst/>
              <a:gdLst>
                <a:gd name="connsiteX0" fmla="*/ 2068 w 6340"/>
                <a:gd name="connsiteY0" fmla="*/ 0 h 8694"/>
                <a:gd name="connsiteX1" fmla="*/ 0 w 6340"/>
                <a:gd name="connsiteY1" fmla="*/ 1794 h 8694"/>
                <a:gd name="connsiteX2" fmla="*/ 1516 w 6340"/>
                <a:gd name="connsiteY2" fmla="*/ 3726 h 8694"/>
                <a:gd name="connsiteX3" fmla="*/ 3170 w 6340"/>
                <a:gd name="connsiteY3" fmla="*/ 6210 h 8694"/>
                <a:gd name="connsiteX4" fmla="*/ 4411 w 6340"/>
                <a:gd name="connsiteY4" fmla="*/ 8694 h 8694"/>
                <a:gd name="connsiteX5" fmla="*/ 6341 w 6340"/>
                <a:gd name="connsiteY5" fmla="*/ 7728 h 8694"/>
                <a:gd name="connsiteX6" fmla="*/ 4135 w 6340"/>
                <a:gd name="connsiteY6" fmla="*/ 5520 h 8694"/>
                <a:gd name="connsiteX7" fmla="*/ 4135 w 6340"/>
                <a:gd name="connsiteY7" fmla="*/ 3450 h 8694"/>
                <a:gd name="connsiteX8" fmla="*/ 2068 w 6340"/>
                <a:gd name="connsiteY8" fmla="*/ 0 h 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0" h="8694">
                  <a:moveTo>
                    <a:pt x="2068" y="0"/>
                  </a:moveTo>
                  <a:lnTo>
                    <a:pt x="0" y="1794"/>
                  </a:lnTo>
                  <a:lnTo>
                    <a:pt x="1516" y="3726"/>
                  </a:lnTo>
                  <a:lnTo>
                    <a:pt x="3170" y="6210"/>
                  </a:lnTo>
                  <a:lnTo>
                    <a:pt x="4411" y="8694"/>
                  </a:lnTo>
                  <a:lnTo>
                    <a:pt x="6341" y="7728"/>
                  </a:lnTo>
                  <a:lnTo>
                    <a:pt x="4135" y="5520"/>
                  </a:lnTo>
                  <a:lnTo>
                    <a:pt x="4135" y="3450"/>
                  </a:lnTo>
                  <a:lnTo>
                    <a:pt x="206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3" name="Freeform 675">
              <a:extLst>
                <a:ext uri="{FF2B5EF4-FFF2-40B4-BE49-F238E27FC236}">
                  <a16:creationId xmlns:a16="http://schemas.microsoft.com/office/drawing/2014/main" id="{F9DBAA82-3839-9B16-EE1C-EAA650BD2DFA}"/>
                </a:ext>
              </a:extLst>
            </p:cNvPr>
            <p:cNvSpPr/>
            <p:nvPr/>
          </p:nvSpPr>
          <p:spPr>
            <a:xfrm>
              <a:off x="4273573" y="2518448"/>
              <a:ext cx="2343" cy="6900"/>
            </a:xfrm>
            <a:custGeom>
              <a:avLst/>
              <a:gdLst>
                <a:gd name="connsiteX0" fmla="*/ 0 w 2343"/>
                <a:gd name="connsiteY0" fmla="*/ 6900 h 6900"/>
                <a:gd name="connsiteX1" fmla="*/ 689 w 2343"/>
                <a:gd name="connsiteY1" fmla="*/ 6900 h 6900"/>
                <a:gd name="connsiteX2" fmla="*/ 2343 w 2343"/>
                <a:gd name="connsiteY2" fmla="*/ 2070 h 6900"/>
                <a:gd name="connsiteX3" fmla="*/ 2343 w 2343"/>
                <a:gd name="connsiteY3" fmla="*/ 0 h 6900"/>
                <a:gd name="connsiteX4" fmla="*/ 0 w 2343"/>
                <a:gd name="connsiteY4" fmla="*/ 2070 h 6900"/>
                <a:gd name="connsiteX5" fmla="*/ 0 w 2343"/>
                <a:gd name="connsiteY5" fmla="*/ 6900 h 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3" h="6900">
                  <a:moveTo>
                    <a:pt x="0" y="6900"/>
                  </a:moveTo>
                  <a:lnTo>
                    <a:pt x="689" y="6900"/>
                  </a:lnTo>
                  <a:lnTo>
                    <a:pt x="2343" y="2070"/>
                  </a:lnTo>
                  <a:lnTo>
                    <a:pt x="2343" y="0"/>
                  </a:lnTo>
                  <a:lnTo>
                    <a:pt x="0" y="2070"/>
                  </a:lnTo>
                  <a:lnTo>
                    <a:pt x="0" y="690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4" name="Freeform 676">
              <a:extLst>
                <a:ext uri="{FF2B5EF4-FFF2-40B4-BE49-F238E27FC236}">
                  <a16:creationId xmlns:a16="http://schemas.microsoft.com/office/drawing/2014/main" id="{797D8DF9-C1CF-D33D-2FF6-4F5861B31704}"/>
                </a:ext>
              </a:extLst>
            </p:cNvPr>
            <p:cNvSpPr/>
            <p:nvPr/>
          </p:nvSpPr>
          <p:spPr>
            <a:xfrm>
              <a:off x="4282532" y="2516240"/>
              <a:ext cx="2067" cy="2208"/>
            </a:xfrm>
            <a:custGeom>
              <a:avLst/>
              <a:gdLst>
                <a:gd name="connsiteX0" fmla="*/ 2068 w 2067"/>
                <a:gd name="connsiteY0" fmla="*/ 0 h 2208"/>
                <a:gd name="connsiteX1" fmla="*/ 0 w 2067"/>
                <a:gd name="connsiteY1" fmla="*/ 0 h 2208"/>
                <a:gd name="connsiteX2" fmla="*/ 0 w 2067"/>
                <a:gd name="connsiteY2" fmla="*/ 2208 h 2208"/>
                <a:gd name="connsiteX3" fmla="*/ 2068 w 2067"/>
                <a:gd name="connsiteY3" fmla="*/ 966 h 2208"/>
                <a:gd name="connsiteX4" fmla="*/ 2068 w 2067"/>
                <a:gd name="connsiteY4" fmla="*/ 0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 h="2208">
                  <a:moveTo>
                    <a:pt x="2068" y="0"/>
                  </a:moveTo>
                  <a:lnTo>
                    <a:pt x="0" y="0"/>
                  </a:lnTo>
                  <a:lnTo>
                    <a:pt x="0" y="2208"/>
                  </a:lnTo>
                  <a:lnTo>
                    <a:pt x="2068" y="966"/>
                  </a:lnTo>
                  <a:lnTo>
                    <a:pt x="206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5" name="Freeform 677">
              <a:extLst>
                <a:ext uri="{FF2B5EF4-FFF2-40B4-BE49-F238E27FC236}">
                  <a16:creationId xmlns:a16="http://schemas.microsoft.com/office/drawing/2014/main" id="{35CA9721-9AA6-A8AE-3083-1960AC4DDEAC}"/>
                </a:ext>
              </a:extLst>
            </p:cNvPr>
            <p:cNvSpPr/>
            <p:nvPr/>
          </p:nvSpPr>
          <p:spPr>
            <a:xfrm>
              <a:off x="4280878" y="2506856"/>
              <a:ext cx="4135" cy="4554"/>
            </a:xfrm>
            <a:custGeom>
              <a:avLst/>
              <a:gdLst>
                <a:gd name="connsiteX0" fmla="*/ 4135 w 4135"/>
                <a:gd name="connsiteY0" fmla="*/ 1794 h 4554"/>
                <a:gd name="connsiteX1" fmla="*/ 3722 w 4135"/>
                <a:gd name="connsiteY1" fmla="*/ 0 h 4554"/>
                <a:gd name="connsiteX2" fmla="*/ 0 w 4135"/>
                <a:gd name="connsiteY2" fmla="*/ 2346 h 4554"/>
                <a:gd name="connsiteX3" fmla="*/ 1654 w 4135"/>
                <a:gd name="connsiteY3" fmla="*/ 4554 h 4554"/>
                <a:gd name="connsiteX4" fmla="*/ 4135 w 4135"/>
                <a:gd name="connsiteY4" fmla="*/ 1794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4554">
                  <a:moveTo>
                    <a:pt x="4135" y="1794"/>
                  </a:moveTo>
                  <a:lnTo>
                    <a:pt x="3722" y="0"/>
                  </a:lnTo>
                  <a:lnTo>
                    <a:pt x="0" y="2346"/>
                  </a:lnTo>
                  <a:lnTo>
                    <a:pt x="1654" y="4554"/>
                  </a:lnTo>
                  <a:lnTo>
                    <a:pt x="4135"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6" name="Freeform 678">
              <a:extLst>
                <a:ext uri="{FF2B5EF4-FFF2-40B4-BE49-F238E27FC236}">
                  <a16:creationId xmlns:a16="http://schemas.microsoft.com/office/drawing/2014/main" id="{C42823DC-5493-C0FC-9A79-0A7402F4F4DB}"/>
                </a:ext>
              </a:extLst>
            </p:cNvPr>
            <p:cNvSpPr/>
            <p:nvPr/>
          </p:nvSpPr>
          <p:spPr>
            <a:xfrm>
              <a:off x="4294800" y="2509616"/>
              <a:ext cx="7029" cy="8142"/>
            </a:xfrm>
            <a:custGeom>
              <a:avLst/>
              <a:gdLst>
                <a:gd name="connsiteX0" fmla="*/ 6341 w 7029"/>
                <a:gd name="connsiteY0" fmla="*/ 0 h 8142"/>
                <a:gd name="connsiteX1" fmla="*/ 2481 w 7029"/>
                <a:gd name="connsiteY1" fmla="*/ 2346 h 8142"/>
                <a:gd name="connsiteX2" fmla="*/ 2481 w 7029"/>
                <a:gd name="connsiteY2" fmla="*/ 690 h 8142"/>
                <a:gd name="connsiteX3" fmla="*/ 689 w 7029"/>
                <a:gd name="connsiteY3" fmla="*/ 0 h 8142"/>
                <a:gd name="connsiteX4" fmla="*/ 0 w 7029"/>
                <a:gd name="connsiteY4" fmla="*/ 3174 h 8142"/>
                <a:gd name="connsiteX5" fmla="*/ 2481 w 7029"/>
                <a:gd name="connsiteY5" fmla="*/ 3726 h 8142"/>
                <a:gd name="connsiteX6" fmla="*/ 2481 w 7029"/>
                <a:gd name="connsiteY6" fmla="*/ 5382 h 8142"/>
                <a:gd name="connsiteX7" fmla="*/ 4549 w 7029"/>
                <a:gd name="connsiteY7" fmla="*/ 8142 h 8142"/>
                <a:gd name="connsiteX8" fmla="*/ 5789 w 7029"/>
                <a:gd name="connsiteY8" fmla="*/ 8142 h 8142"/>
                <a:gd name="connsiteX9" fmla="*/ 5789 w 7029"/>
                <a:gd name="connsiteY9" fmla="*/ 6624 h 8142"/>
                <a:gd name="connsiteX10" fmla="*/ 4549 w 7029"/>
                <a:gd name="connsiteY10" fmla="*/ 4968 h 8142"/>
                <a:gd name="connsiteX11" fmla="*/ 7030 w 7029"/>
                <a:gd name="connsiteY11" fmla="*/ 1794 h 8142"/>
                <a:gd name="connsiteX12" fmla="*/ 6341 w 7029"/>
                <a:gd name="connsiteY12" fmla="*/ 0 h 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29" h="8142">
                  <a:moveTo>
                    <a:pt x="6341" y="0"/>
                  </a:moveTo>
                  <a:lnTo>
                    <a:pt x="2481" y="2346"/>
                  </a:lnTo>
                  <a:lnTo>
                    <a:pt x="2481" y="690"/>
                  </a:lnTo>
                  <a:lnTo>
                    <a:pt x="689" y="0"/>
                  </a:lnTo>
                  <a:lnTo>
                    <a:pt x="0" y="3174"/>
                  </a:lnTo>
                  <a:lnTo>
                    <a:pt x="2481" y="3726"/>
                  </a:lnTo>
                  <a:lnTo>
                    <a:pt x="2481" y="5382"/>
                  </a:lnTo>
                  <a:lnTo>
                    <a:pt x="4549" y="8142"/>
                  </a:lnTo>
                  <a:lnTo>
                    <a:pt x="5789" y="8142"/>
                  </a:lnTo>
                  <a:lnTo>
                    <a:pt x="5789" y="6624"/>
                  </a:lnTo>
                  <a:lnTo>
                    <a:pt x="4549" y="4968"/>
                  </a:lnTo>
                  <a:lnTo>
                    <a:pt x="7030" y="1794"/>
                  </a:lnTo>
                  <a:lnTo>
                    <a:pt x="634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7" name="Freeform 679">
              <a:extLst>
                <a:ext uri="{FF2B5EF4-FFF2-40B4-BE49-F238E27FC236}">
                  <a16:creationId xmlns:a16="http://schemas.microsoft.com/office/drawing/2014/main" id="{7A868979-D19C-8713-C9AF-8F572A7CCB62}"/>
                </a:ext>
              </a:extLst>
            </p:cNvPr>
            <p:cNvSpPr/>
            <p:nvPr/>
          </p:nvSpPr>
          <p:spPr>
            <a:xfrm>
              <a:off x="4291906" y="2499128"/>
              <a:ext cx="2894" cy="5106"/>
            </a:xfrm>
            <a:custGeom>
              <a:avLst/>
              <a:gdLst>
                <a:gd name="connsiteX0" fmla="*/ 0 w 2894"/>
                <a:gd name="connsiteY0" fmla="*/ 5106 h 5106"/>
                <a:gd name="connsiteX1" fmla="*/ 1792 w 2894"/>
                <a:gd name="connsiteY1" fmla="*/ 5106 h 5106"/>
                <a:gd name="connsiteX2" fmla="*/ 2895 w 2894"/>
                <a:gd name="connsiteY2" fmla="*/ 5106 h 5106"/>
                <a:gd name="connsiteX3" fmla="*/ 2481 w 2894"/>
                <a:gd name="connsiteY3" fmla="*/ 1242 h 5106"/>
                <a:gd name="connsiteX4" fmla="*/ 0 w 2894"/>
                <a:gd name="connsiteY4" fmla="*/ 0 h 5106"/>
                <a:gd name="connsiteX5" fmla="*/ 0 w 2894"/>
                <a:gd name="connsiteY5" fmla="*/ 5106 h 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4" h="5106">
                  <a:moveTo>
                    <a:pt x="0" y="5106"/>
                  </a:moveTo>
                  <a:lnTo>
                    <a:pt x="1792" y="5106"/>
                  </a:lnTo>
                  <a:lnTo>
                    <a:pt x="2895" y="5106"/>
                  </a:lnTo>
                  <a:lnTo>
                    <a:pt x="2481" y="1242"/>
                  </a:lnTo>
                  <a:lnTo>
                    <a:pt x="0" y="0"/>
                  </a:lnTo>
                  <a:lnTo>
                    <a:pt x="0" y="510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8" name="Freeform 680">
              <a:extLst>
                <a:ext uri="{FF2B5EF4-FFF2-40B4-BE49-F238E27FC236}">
                  <a16:creationId xmlns:a16="http://schemas.microsoft.com/office/drawing/2014/main" id="{95001302-CC31-17D7-758F-D899F86F9167}"/>
                </a:ext>
              </a:extLst>
            </p:cNvPr>
            <p:cNvSpPr/>
            <p:nvPr/>
          </p:nvSpPr>
          <p:spPr>
            <a:xfrm>
              <a:off x="4292457" y="2504234"/>
              <a:ext cx="2343" cy="2622"/>
            </a:xfrm>
            <a:custGeom>
              <a:avLst/>
              <a:gdLst>
                <a:gd name="connsiteX0" fmla="*/ 1930 w 2343"/>
                <a:gd name="connsiteY0" fmla="*/ 2622 h 2622"/>
                <a:gd name="connsiteX1" fmla="*/ 2343 w 2343"/>
                <a:gd name="connsiteY1" fmla="*/ 966 h 2622"/>
                <a:gd name="connsiteX2" fmla="*/ 1241 w 2343"/>
                <a:gd name="connsiteY2" fmla="*/ 0 h 2622"/>
                <a:gd name="connsiteX3" fmla="*/ 0 w 2343"/>
                <a:gd name="connsiteY3" fmla="*/ 2622 h 2622"/>
                <a:gd name="connsiteX4" fmla="*/ 1930 w 2343"/>
                <a:gd name="connsiteY4" fmla="*/ 2622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2622">
                  <a:moveTo>
                    <a:pt x="1930" y="2622"/>
                  </a:moveTo>
                  <a:lnTo>
                    <a:pt x="2343" y="966"/>
                  </a:lnTo>
                  <a:lnTo>
                    <a:pt x="1241" y="0"/>
                  </a:lnTo>
                  <a:lnTo>
                    <a:pt x="0" y="2622"/>
                  </a:lnTo>
                  <a:lnTo>
                    <a:pt x="1930" y="26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79" name="Freeform 681">
              <a:extLst>
                <a:ext uri="{FF2B5EF4-FFF2-40B4-BE49-F238E27FC236}">
                  <a16:creationId xmlns:a16="http://schemas.microsoft.com/office/drawing/2014/main" id="{B1A5DF14-680A-1235-4E31-0FB6B62CA225}"/>
                </a:ext>
              </a:extLst>
            </p:cNvPr>
            <p:cNvSpPr/>
            <p:nvPr/>
          </p:nvSpPr>
          <p:spPr>
            <a:xfrm>
              <a:off x="4294800" y="2499128"/>
              <a:ext cx="3583" cy="3864"/>
            </a:xfrm>
            <a:custGeom>
              <a:avLst/>
              <a:gdLst>
                <a:gd name="connsiteX0" fmla="*/ 0 w 3583"/>
                <a:gd name="connsiteY0" fmla="*/ 0 h 3864"/>
                <a:gd name="connsiteX1" fmla="*/ 1378 w 3583"/>
                <a:gd name="connsiteY1" fmla="*/ 3864 h 3864"/>
                <a:gd name="connsiteX2" fmla="*/ 3584 w 3583"/>
                <a:gd name="connsiteY2" fmla="*/ 3174 h 3864"/>
                <a:gd name="connsiteX3" fmla="*/ 2481 w 3583"/>
                <a:gd name="connsiteY3" fmla="*/ 552 h 3864"/>
                <a:gd name="connsiteX4" fmla="*/ 0 w 3583"/>
                <a:gd name="connsiteY4" fmla="*/ 0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3864">
                  <a:moveTo>
                    <a:pt x="0" y="0"/>
                  </a:moveTo>
                  <a:lnTo>
                    <a:pt x="1378" y="3864"/>
                  </a:lnTo>
                  <a:lnTo>
                    <a:pt x="3584" y="3174"/>
                  </a:lnTo>
                  <a:lnTo>
                    <a:pt x="2481" y="552"/>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0" name="Freeform 682">
              <a:extLst>
                <a:ext uri="{FF2B5EF4-FFF2-40B4-BE49-F238E27FC236}">
                  <a16:creationId xmlns:a16="http://schemas.microsoft.com/office/drawing/2014/main" id="{EDCC5469-2468-44CB-713C-00E6667D66CB}"/>
                </a:ext>
              </a:extLst>
            </p:cNvPr>
            <p:cNvSpPr/>
            <p:nvPr/>
          </p:nvSpPr>
          <p:spPr>
            <a:xfrm>
              <a:off x="4298384" y="2495126"/>
              <a:ext cx="2481" cy="4002"/>
            </a:xfrm>
            <a:custGeom>
              <a:avLst/>
              <a:gdLst>
                <a:gd name="connsiteX0" fmla="*/ 0 w 2481"/>
                <a:gd name="connsiteY0" fmla="*/ 0 h 4002"/>
                <a:gd name="connsiteX1" fmla="*/ 0 w 2481"/>
                <a:gd name="connsiteY1" fmla="*/ 1794 h 4002"/>
                <a:gd name="connsiteX2" fmla="*/ 551 w 2481"/>
                <a:gd name="connsiteY2" fmla="*/ 4002 h 4002"/>
                <a:gd name="connsiteX3" fmla="*/ 2481 w 2481"/>
                <a:gd name="connsiteY3" fmla="*/ 3174 h 4002"/>
                <a:gd name="connsiteX4" fmla="*/ 2481 w 2481"/>
                <a:gd name="connsiteY4" fmla="*/ 1932 h 4002"/>
                <a:gd name="connsiteX5" fmla="*/ 1241 w 2481"/>
                <a:gd name="connsiteY5" fmla="*/ 1932 h 4002"/>
                <a:gd name="connsiteX6" fmla="*/ 1241 w 2481"/>
                <a:gd name="connsiteY6" fmla="*/ 0 h 4002"/>
                <a:gd name="connsiteX7" fmla="*/ 0 w 2481"/>
                <a:gd name="connsiteY7" fmla="*/ 0 h 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1" h="4002">
                  <a:moveTo>
                    <a:pt x="0" y="0"/>
                  </a:moveTo>
                  <a:lnTo>
                    <a:pt x="0" y="1794"/>
                  </a:lnTo>
                  <a:lnTo>
                    <a:pt x="551" y="4002"/>
                  </a:lnTo>
                  <a:lnTo>
                    <a:pt x="2481" y="3174"/>
                  </a:lnTo>
                  <a:lnTo>
                    <a:pt x="2481" y="1932"/>
                  </a:lnTo>
                  <a:lnTo>
                    <a:pt x="1241" y="1932"/>
                  </a:lnTo>
                  <a:lnTo>
                    <a:pt x="1241"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1" name="Freeform 683">
              <a:extLst>
                <a:ext uri="{FF2B5EF4-FFF2-40B4-BE49-F238E27FC236}">
                  <a16:creationId xmlns:a16="http://schemas.microsoft.com/office/drawing/2014/main" id="{B534F4DE-D0F5-5E06-6892-E60542BE2408}"/>
                </a:ext>
              </a:extLst>
            </p:cNvPr>
            <p:cNvSpPr/>
            <p:nvPr/>
          </p:nvSpPr>
          <p:spPr>
            <a:xfrm>
              <a:off x="4296592" y="2502992"/>
              <a:ext cx="5238" cy="6210"/>
            </a:xfrm>
            <a:custGeom>
              <a:avLst/>
              <a:gdLst>
                <a:gd name="connsiteX0" fmla="*/ 3033 w 5238"/>
                <a:gd name="connsiteY0" fmla="*/ 0 h 6210"/>
                <a:gd name="connsiteX1" fmla="*/ 0 w 5238"/>
                <a:gd name="connsiteY1" fmla="*/ 1242 h 6210"/>
                <a:gd name="connsiteX2" fmla="*/ 0 w 5238"/>
                <a:gd name="connsiteY2" fmla="*/ 3864 h 6210"/>
                <a:gd name="connsiteX3" fmla="*/ 1792 w 5238"/>
                <a:gd name="connsiteY3" fmla="*/ 6210 h 6210"/>
                <a:gd name="connsiteX4" fmla="*/ 5238 w 5238"/>
                <a:gd name="connsiteY4" fmla="*/ 1242 h 6210"/>
                <a:gd name="connsiteX5" fmla="*/ 3033 w 5238"/>
                <a:gd name="connsiteY5" fmla="*/ 0 h 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8" h="6210">
                  <a:moveTo>
                    <a:pt x="3033" y="0"/>
                  </a:moveTo>
                  <a:lnTo>
                    <a:pt x="0" y="1242"/>
                  </a:lnTo>
                  <a:lnTo>
                    <a:pt x="0" y="3864"/>
                  </a:lnTo>
                  <a:lnTo>
                    <a:pt x="1792" y="6210"/>
                  </a:lnTo>
                  <a:lnTo>
                    <a:pt x="5238" y="1242"/>
                  </a:lnTo>
                  <a:lnTo>
                    <a:pt x="303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2" name="Freeform 684">
              <a:extLst>
                <a:ext uri="{FF2B5EF4-FFF2-40B4-BE49-F238E27FC236}">
                  <a16:creationId xmlns:a16="http://schemas.microsoft.com/office/drawing/2014/main" id="{093A7469-7B51-96E0-792E-DE359C748097}"/>
                </a:ext>
              </a:extLst>
            </p:cNvPr>
            <p:cNvSpPr/>
            <p:nvPr/>
          </p:nvSpPr>
          <p:spPr>
            <a:xfrm>
              <a:off x="4291768" y="2468216"/>
              <a:ext cx="7719" cy="12878"/>
            </a:xfrm>
            <a:custGeom>
              <a:avLst/>
              <a:gdLst>
                <a:gd name="connsiteX0" fmla="*/ 5514 w 7719"/>
                <a:gd name="connsiteY0" fmla="*/ 138 h 12878"/>
                <a:gd name="connsiteX1" fmla="*/ 3033 w 7719"/>
                <a:gd name="connsiteY1" fmla="*/ 4554 h 12878"/>
                <a:gd name="connsiteX2" fmla="*/ 0 w 7719"/>
                <a:gd name="connsiteY2" fmla="*/ 7176 h 12878"/>
                <a:gd name="connsiteX3" fmla="*/ 689 w 7719"/>
                <a:gd name="connsiteY3" fmla="*/ 10626 h 12878"/>
                <a:gd name="connsiteX4" fmla="*/ 5514 w 7719"/>
                <a:gd name="connsiteY4" fmla="*/ 12834 h 12878"/>
                <a:gd name="connsiteX5" fmla="*/ 6479 w 7719"/>
                <a:gd name="connsiteY5" fmla="*/ 10902 h 12878"/>
                <a:gd name="connsiteX6" fmla="*/ 4687 w 7719"/>
                <a:gd name="connsiteY6" fmla="*/ 10350 h 12878"/>
                <a:gd name="connsiteX7" fmla="*/ 4687 w 7719"/>
                <a:gd name="connsiteY7" fmla="*/ 9246 h 12878"/>
                <a:gd name="connsiteX8" fmla="*/ 6479 w 7719"/>
                <a:gd name="connsiteY8" fmla="*/ 8832 h 12878"/>
                <a:gd name="connsiteX9" fmla="*/ 6479 w 7719"/>
                <a:gd name="connsiteY9" fmla="*/ 7866 h 12878"/>
                <a:gd name="connsiteX10" fmla="*/ 5514 w 7719"/>
                <a:gd name="connsiteY10" fmla="*/ 7452 h 12878"/>
                <a:gd name="connsiteX11" fmla="*/ 6479 w 7719"/>
                <a:gd name="connsiteY11" fmla="*/ 5106 h 12878"/>
                <a:gd name="connsiteX12" fmla="*/ 7719 w 7719"/>
                <a:gd name="connsiteY12" fmla="*/ 5106 h 12878"/>
                <a:gd name="connsiteX13" fmla="*/ 7719 w 7719"/>
                <a:gd name="connsiteY13" fmla="*/ 2898 h 12878"/>
                <a:gd name="connsiteX14" fmla="*/ 6479 w 7719"/>
                <a:gd name="connsiteY14" fmla="*/ 552 h 12878"/>
                <a:gd name="connsiteX15" fmla="*/ 5514 w 7719"/>
                <a:gd name="connsiteY15" fmla="*/ 0 h 12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19" h="12878">
                  <a:moveTo>
                    <a:pt x="5514" y="138"/>
                  </a:moveTo>
                  <a:lnTo>
                    <a:pt x="3033" y="4554"/>
                  </a:lnTo>
                  <a:lnTo>
                    <a:pt x="0" y="7176"/>
                  </a:lnTo>
                  <a:lnTo>
                    <a:pt x="689" y="10626"/>
                  </a:lnTo>
                  <a:cubicBezTo>
                    <a:pt x="689" y="10626"/>
                    <a:pt x="2206" y="13248"/>
                    <a:pt x="5514" y="12834"/>
                  </a:cubicBezTo>
                  <a:lnTo>
                    <a:pt x="6479" y="10902"/>
                  </a:lnTo>
                  <a:lnTo>
                    <a:pt x="4687" y="10350"/>
                  </a:lnTo>
                  <a:lnTo>
                    <a:pt x="4687" y="9246"/>
                  </a:lnTo>
                  <a:lnTo>
                    <a:pt x="6479" y="8832"/>
                  </a:lnTo>
                  <a:lnTo>
                    <a:pt x="6479" y="7866"/>
                  </a:lnTo>
                  <a:lnTo>
                    <a:pt x="5514" y="7452"/>
                  </a:lnTo>
                  <a:lnTo>
                    <a:pt x="6479" y="5106"/>
                  </a:lnTo>
                  <a:lnTo>
                    <a:pt x="7719" y="5106"/>
                  </a:lnTo>
                  <a:lnTo>
                    <a:pt x="7719" y="2898"/>
                  </a:lnTo>
                  <a:lnTo>
                    <a:pt x="6479" y="552"/>
                  </a:lnTo>
                  <a:lnTo>
                    <a:pt x="551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3" name="Freeform 685">
              <a:extLst>
                <a:ext uri="{FF2B5EF4-FFF2-40B4-BE49-F238E27FC236}">
                  <a16:creationId xmlns:a16="http://schemas.microsoft.com/office/drawing/2014/main" id="{E31AA2A8-98C6-C371-9972-563473E0CC8D}"/>
                </a:ext>
              </a:extLst>
            </p:cNvPr>
            <p:cNvSpPr/>
            <p:nvPr/>
          </p:nvSpPr>
          <p:spPr>
            <a:xfrm>
              <a:off x="4303209" y="2482982"/>
              <a:ext cx="3859" cy="5934"/>
            </a:xfrm>
            <a:custGeom>
              <a:avLst/>
              <a:gdLst>
                <a:gd name="connsiteX0" fmla="*/ 1930 w 3859"/>
                <a:gd name="connsiteY0" fmla="*/ 0 h 5934"/>
                <a:gd name="connsiteX1" fmla="*/ 1516 w 3859"/>
                <a:gd name="connsiteY1" fmla="*/ 1242 h 5934"/>
                <a:gd name="connsiteX2" fmla="*/ 0 w 3859"/>
                <a:gd name="connsiteY2" fmla="*/ 2622 h 5934"/>
                <a:gd name="connsiteX3" fmla="*/ 0 w 3859"/>
                <a:gd name="connsiteY3" fmla="*/ 5934 h 5934"/>
                <a:gd name="connsiteX4" fmla="*/ 1516 w 3859"/>
                <a:gd name="connsiteY4" fmla="*/ 5934 h 5934"/>
                <a:gd name="connsiteX5" fmla="*/ 2343 w 3859"/>
                <a:gd name="connsiteY5" fmla="*/ 4140 h 5934"/>
                <a:gd name="connsiteX6" fmla="*/ 3860 w 3859"/>
                <a:gd name="connsiteY6" fmla="*/ 1932 h 5934"/>
                <a:gd name="connsiteX7" fmla="*/ 3860 w 3859"/>
                <a:gd name="connsiteY7" fmla="*/ 0 h 5934"/>
                <a:gd name="connsiteX8" fmla="*/ 1930 w 3859"/>
                <a:gd name="connsiteY8" fmla="*/ 0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 h="5934">
                  <a:moveTo>
                    <a:pt x="1930" y="0"/>
                  </a:moveTo>
                  <a:lnTo>
                    <a:pt x="1516" y="1242"/>
                  </a:lnTo>
                  <a:lnTo>
                    <a:pt x="0" y="2622"/>
                  </a:lnTo>
                  <a:lnTo>
                    <a:pt x="0" y="5934"/>
                  </a:lnTo>
                  <a:lnTo>
                    <a:pt x="1516" y="5934"/>
                  </a:lnTo>
                  <a:lnTo>
                    <a:pt x="2343" y="4140"/>
                  </a:lnTo>
                  <a:cubicBezTo>
                    <a:pt x="2343" y="4140"/>
                    <a:pt x="3860" y="2622"/>
                    <a:pt x="3860" y="1932"/>
                  </a:cubicBezTo>
                  <a:cubicBezTo>
                    <a:pt x="3860" y="1242"/>
                    <a:pt x="3860" y="0"/>
                    <a:pt x="3860" y="0"/>
                  </a:cubicBezTo>
                  <a:lnTo>
                    <a:pt x="193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4" name="Freeform 686">
              <a:extLst>
                <a:ext uri="{FF2B5EF4-FFF2-40B4-BE49-F238E27FC236}">
                  <a16:creationId xmlns:a16="http://schemas.microsoft.com/office/drawing/2014/main" id="{9610B927-8E9B-5907-A13E-18621DB5EC36}"/>
                </a:ext>
              </a:extLst>
            </p:cNvPr>
            <p:cNvSpPr/>
            <p:nvPr/>
          </p:nvSpPr>
          <p:spPr>
            <a:xfrm>
              <a:off x="4307068" y="2473736"/>
              <a:ext cx="2205" cy="5934"/>
            </a:xfrm>
            <a:custGeom>
              <a:avLst/>
              <a:gdLst>
                <a:gd name="connsiteX0" fmla="*/ 2206 w 2205"/>
                <a:gd name="connsiteY0" fmla="*/ 0 h 5934"/>
                <a:gd name="connsiteX1" fmla="*/ 0 w 2205"/>
                <a:gd name="connsiteY1" fmla="*/ 1380 h 5934"/>
                <a:gd name="connsiteX2" fmla="*/ 0 w 2205"/>
                <a:gd name="connsiteY2" fmla="*/ 3588 h 5934"/>
                <a:gd name="connsiteX3" fmla="*/ 827 w 2205"/>
                <a:gd name="connsiteY3" fmla="*/ 5934 h 5934"/>
                <a:gd name="connsiteX4" fmla="*/ 2206 w 2205"/>
                <a:gd name="connsiteY4" fmla="*/ 2622 h 5934"/>
                <a:gd name="connsiteX5" fmla="*/ 2206 w 2205"/>
                <a:gd name="connsiteY5" fmla="*/ 0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5" h="5934">
                  <a:moveTo>
                    <a:pt x="2206" y="0"/>
                  </a:moveTo>
                  <a:lnTo>
                    <a:pt x="0" y="1380"/>
                  </a:lnTo>
                  <a:lnTo>
                    <a:pt x="0" y="3588"/>
                  </a:lnTo>
                  <a:lnTo>
                    <a:pt x="827" y="5934"/>
                  </a:lnTo>
                  <a:lnTo>
                    <a:pt x="2206" y="2622"/>
                  </a:lnTo>
                  <a:lnTo>
                    <a:pt x="220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5" name="Freeform 687">
              <a:extLst>
                <a:ext uri="{FF2B5EF4-FFF2-40B4-BE49-F238E27FC236}">
                  <a16:creationId xmlns:a16="http://schemas.microsoft.com/office/drawing/2014/main" id="{DD19A419-10A8-E7E8-9884-72662F92CF99}"/>
                </a:ext>
              </a:extLst>
            </p:cNvPr>
            <p:cNvSpPr/>
            <p:nvPr/>
          </p:nvSpPr>
          <p:spPr>
            <a:xfrm>
              <a:off x="4310101" y="2452622"/>
              <a:ext cx="6892" cy="13662"/>
            </a:xfrm>
            <a:custGeom>
              <a:avLst/>
              <a:gdLst>
                <a:gd name="connsiteX0" fmla="*/ 0 w 6892"/>
                <a:gd name="connsiteY0" fmla="*/ 10626 h 13662"/>
                <a:gd name="connsiteX1" fmla="*/ 827 w 6892"/>
                <a:gd name="connsiteY1" fmla="*/ 13662 h 13662"/>
                <a:gd name="connsiteX2" fmla="*/ 2481 w 6892"/>
                <a:gd name="connsiteY2" fmla="*/ 13662 h 13662"/>
                <a:gd name="connsiteX3" fmla="*/ 2619 w 6892"/>
                <a:gd name="connsiteY3" fmla="*/ 11178 h 13662"/>
                <a:gd name="connsiteX4" fmla="*/ 3446 w 6892"/>
                <a:gd name="connsiteY4" fmla="*/ 9798 h 13662"/>
                <a:gd name="connsiteX5" fmla="*/ 4549 w 6892"/>
                <a:gd name="connsiteY5" fmla="*/ 10626 h 13662"/>
                <a:gd name="connsiteX6" fmla="*/ 6892 w 6892"/>
                <a:gd name="connsiteY6" fmla="*/ 9522 h 13662"/>
                <a:gd name="connsiteX7" fmla="*/ 6341 w 6892"/>
                <a:gd name="connsiteY7" fmla="*/ 2760 h 13662"/>
                <a:gd name="connsiteX8" fmla="*/ 5514 w 6892"/>
                <a:gd name="connsiteY8" fmla="*/ 2346 h 13662"/>
                <a:gd name="connsiteX9" fmla="*/ 5238 w 6892"/>
                <a:gd name="connsiteY9" fmla="*/ 552 h 13662"/>
                <a:gd name="connsiteX10" fmla="*/ 3446 w 6892"/>
                <a:gd name="connsiteY10" fmla="*/ 0 h 13662"/>
                <a:gd name="connsiteX11" fmla="*/ 3446 w 6892"/>
                <a:gd name="connsiteY11" fmla="*/ 1794 h 13662"/>
                <a:gd name="connsiteX12" fmla="*/ 1792 w 6892"/>
                <a:gd name="connsiteY12" fmla="*/ 6072 h 13662"/>
                <a:gd name="connsiteX13" fmla="*/ 0 w 6892"/>
                <a:gd name="connsiteY13" fmla="*/ 10626 h 1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92" h="13662">
                  <a:moveTo>
                    <a:pt x="0" y="10626"/>
                  </a:moveTo>
                  <a:lnTo>
                    <a:pt x="827" y="13662"/>
                  </a:lnTo>
                  <a:lnTo>
                    <a:pt x="2481" y="13662"/>
                  </a:lnTo>
                  <a:lnTo>
                    <a:pt x="2619" y="11178"/>
                  </a:lnTo>
                  <a:lnTo>
                    <a:pt x="3446" y="9798"/>
                  </a:lnTo>
                  <a:lnTo>
                    <a:pt x="4549" y="10626"/>
                  </a:lnTo>
                  <a:lnTo>
                    <a:pt x="6892" y="9522"/>
                  </a:lnTo>
                  <a:lnTo>
                    <a:pt x="6341" y="2760"/>
                  </a:lnTo>
                  <a:lnTo>
                    <a:pt x="5514" y="2346"/>
                  </a:lnTo>
                  <a:lnTo>
                    <a:pt x="5238" y="552"/>
                  </a:lnTo>
                  <a:lnTo>
                    <a:pt x="3446" y="0"/>
                  </a:lnTo>
                  <a:lnTo>
                    <a:pt x="3446" y="1794"/>
                  </a:lnTo>
                  <a:lnTo>
                    <a:pt x="1792" y="6072"/>
                  </a:lnTo>
                  <a:lnTo>
                    <a:pt x="0" y="106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6" name="Freeform 688">
              <a:extLst>
                <a:ext uri="{FF2B5EF4-FFF2-40B4-BE49-F238E27FC236}">
                  <a16:creationId xmlns:a16="http://schemas.microsoft.com/office/drawing/2014/main" id="{5E6D4B63-AA73-A8FA-CFB4-CCA68C78E406}"/>
                </a:ext>
              </a:extLst>
            </p:cNvPr>
            <p:cNvSpPr/>
            <p:nvPr/>
          </p:nvSpPr>
          <p:spPr>
            <a:xfrm>
              <a:off x="4291630" y="2391625"/>
              <a:ext cx="10338" cy="11454"/>
            </a:xfrm>
            <a:custGeom>
              <a:avLst/>
              <a:gdLst>
                <a:gd name="connsiteX0" fmla="*/ 3170 w 10338"/>
                <a:gd name="connsiteY0" fmla="*/ 0 h 11454"/>
                <a:gd name="connsiteX1" fmla="*/ 1241 w 10338"/>
                <a:gd name="connsiteY1" fmla="*/ 4140 h 11454"/>
                <a:gd name="connsiteX2" fmla="*/ 1241 w 10338"/>
                <a:gd name="connsiteY2" fmla="*/ 7038 h 11454"/>
                <a:gd name="connsiteX3" fmla="*/ 0 w 10338"/>
                <a:gd name="connsiteY3" fmla="*/ 8418 h 11454"/>
                <a:gd name="connsiteX4" fmla="*/ 0 w 10338"/>
                <a:gd name="connsiteY4" fmla="*/ 11454 h 11454"/>
                <a:gd name="connsiteX5" fmla="*/ 3170 w 10338"/>
                <a:gd name="connsiteY5" fmla="*/ 10212 h 11454"/>
                <a:gd name="connsiteX6" fmla="*/ 7857 w 10338"/>
                <a:gd name="connsiteY6" fmla="*/ 6762 h 11454"/>
                <a:gd name="connsiteX7" fmla="*/ 10338 w 10338"/>
                <a:gd name="connsiteY7" fmla="*/ 5796 h 11454"/>
                <a:gd name="connsiteX8" fmla="*/ 10338 w 10338"/>
                <a:gd name="connsiteY8" fmla="*/ 3588 h 11454"/>
                <a:gd name="connsiteX9" fmla="*/ 5789 w 10338"/>
                <a:gd name="connsiteY9" fmla="*/ 0 h 11454"/>
                <a:gd name="connsiteX10" fmla="*/ 3170 w 10338"/>
                <a:gd name="connsiteY10" fmla="*/ 0 h 11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38" h="11454">
                  <a:moveTo>
                    <a:pt x="3170" y="0"/>
                  </a:moveTo>
                  <a:lnTo>
                    <a:pt x="1241" y="4140"/>
                  </a:lnTo>
                  <a:lnTo>
                    <a:pt x="1241" y="7038"/>
                  </a:lnTo>
                  <a:lnTo>
                    <a:pt x="0" y="8418"/>
                  </a:lnTo>
                  <a:lnTo>
                    <a:pt x="0" y="11454"/>
                  </a:lnTo>
                  <a:lnTo>
                    <a:pt x="3170" y="10212"/>
                  </a:lnTo>
                  <a:lnTo>
                    <a:pt x="7857" y="6762"/>
                  </a:lnTo>
                  <a:lnTo>
                    <a:pt x="10338" y="5796"/>
                  </a:lnTo>
                  <a:lnTo>
                    <a:pt x="10338" y="3588"/>
                  </a:lnTo>
                  <a:lnTo>
                    <a:pt x="5789" y="0"/>
                  </a:lnTo>
                  <a:lnTo>
                    <a:pt x="317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7" name="Freeform 689">
              <a:extLst>
                <a:ext uri="{FF2B5EF4-FFF2-40B4-BE49-F238E27FC236}">
                  <a16:creationId xmlns:a16="http://schemas.microsoft.com/office/drawing/2014/main" id="{8B726DE9-7A92-5D31-59A2-56786399C790}"/>
                </a:ext>
              </a:extLst>
            </p:cNvPr>
            <p:cNvSpPr/>
            <p:nvPr/>
          </p:nvSpPr>
          <p:spPr>
            <a:xfrm>
              <a:off x="4307756" y="2286577"/>
              <a:ext cx="9098" cy="13159"/>
            </a:xfrm>
            <a:custGeom>
              <a:avLst/>
              <a:gdLst>
                <a:gd name="connsiteX0" fmla="*/ 2069 w 9098"/>
                <a:gd name="connsiteY0" fmla="*/ 166 h 13159"/>
                <a:gd name="connsiteX1" fmla="*/ 2069 w 9098"/>
                <a:gd name="connsiteY1" fmla="*/ 6377 h 13159"/>
                <a:gd name="connsiteX2" fmla="*/ 5377 w 9098"/>
                <a:gd name="connsiteY2" fmla="*/ 12587 h 13159"/>
                <a:gd name="connsiteX3" fmla="*/ 9099 w 9098"/>
                <a:gd name="connsiteY3" fmla="*/ 11621 h 13159"/>
                <a:gd name="connsiteX4" fmla="*/ 7307 w 9098"/>
                <a:gd name="connsiteY4" fmla="*/ 6377 h 13159"/>
                <a:gd name="connsiteX5" fmla="*/ 2207 w 9098"/>
                <a:gd name="connsiteY5" fmla="*/ 166 h 13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8" h="13159">
                  <a:moveTo>
                    <a:pt x="2069" y="166"/>
                  </a:moveTo>
                  <a:cubicBezTo>
                    <a:pt x="-550" y="1408"/>
                    <a:pt x="-826" y="4168"/>
                    <a:pt x="2069" y="6377"/>
                  </a:cubicBezTo>
                  <a:lnTo>
                    <a:pt x="5377" y="12587"/>
                  </a:lnTo>
                  <a:cubicBezTo>
                    <a:pt x="5377" y="12587"/>
                    <a:pt x="7720" y="14381"/>
                    <a:pt x="9099" y="11621"/>
                  </a:cubicBezTo>
                  <a:cubicBezTo>
                    <a:pt x="9099" y="11621"/>
                    <a:pt x="7720" y="7757"/>
                    <a:pt x="7307" y="6377"/>
                  </a:cubicBezTo>
                  <a:cubicBezTo>
                    <a:pt x="6893" y="4996"/>
                    <a:pt x="4826" y="-1076"/>
                    <a:pt x="2207" y="16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8" name="Freeform 690">
              <a:extLst>
                <a:ext uri="{FF2B5EF4-FFF2-40B4-BE49-F238E27FC236}">
                  <a16:creationId xmlns:a16="http://schemas.microsoft.com/office/drawing/2014/main" id="{7E748DED-A5D7-DA9D-D408-FECC7330DE4D}"/>
                </a:ext>
              </a:extLst>
            </p:cNvPr>
            <p:cNvSpPr/>
            <p:nvPr/>
          </p:nvSpPr>
          <p:spPr>
            <a:xfrm>
              <a:off x="4292057" y="2256797"/>
              <a:ext cx="11182" cy="25530"/>
            </a:xfrm>
            <a:custGeom>
              <a:avLst/>
              <a:gdLst>
                <a:gd name="connsiteX0" fmla="*/ 4535 w 11182"/>
                <a:gd name="connsiteY0" fmla="*/ 19872 h 25530"/>
                <a:gd name="connsiteX1" fmla="*/ 10876 w 11182"/>
                <a:gd name="connsiteY1" fmla="*/ 25530 h 25530"/>
                <a:gd name="connsiteX2" fmla="*/ 10876 w 11182"/>
                <a:gd name="connsiteY2" fmla="*/ 20286 h 25530"/>
                <a:gd name="connsiteX3" fmla="*/ 6741 w 11182"/>
                <a:gd name="connsiteY3" fmla="*/ 7452 h 25530"/>
                <a:gd name="connsiteX4" fmla="*/ 4122 w 11182"/>
                <a:gd name="connsiteY4" fmla="*/ 0 h 25530"/>
                <a:gd name="connsiteX5" fmla="*/ 124 w 11182"/>
                <a:gd name="connsiteY5" fmla="*/ 8694 h 25530"/>
                <a:gd name="connsiteX6" fmla="*/ 4673 w 11182"/>
                <a:gd name="connsiteY6" fmla="*/ 20010 h 2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82" h="25530">
                  <a:moveTo>
                    <a:pt x="4535" y="19872"/>
                  </a:moveTo>
                  <a:cubicBezTo>
                    <a:pt x="5225" y="21804"/>
                    <a:pt x="6190" y="25530"/>
                    <a:pt x="10876" y="25530"/>
                  </a:cubicBezTo>
                  <a:cubicBezTo>
                    <a:pt x="10876" y="25530"/>
                    <a:pt x="11565" y="22080"/>
                    <a:pt x="10876" y="20286"/>
                  </a:cubicBezTo>
                  <a:cubicBezTo>
                    <a:pt x="10187" y="18492"/>
                    <a:pt x="9084" y="9522"/>
                    <a:pt x="6741" y="7452"/>
                  </a:cubicBezTo>
                  <a:cubicBezTo>
                    <a:pt x="6741" y="7452"/>
                    <a:pt x="6190" y="966"/>
                    <a:pt x="4122" y="0"/>
                  </a:cubicBezTo>
                  <a:cubicBezTo>
                    <a:pt x="4122" y="0"/>
                    <a:pt x="-840" y="3864"/>
                    <a:pt x="124" y="8694"/>
                  </a:cubicBezTo>
                  <a:cubicBezTo>
                    <a:pt x="1089" y="13386"/>
                    <a:pt x="3984" y="17940"/>
                    <a:pt x="4673" y="2001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89" name="Freeform 691">
              <a:extLst>
                <a:ext uri="{FF2B5EF4-FFF2-40B4-BE49-F238E27FC236}">
                  <a16:creationId xmlns:a16="http://schemas.microsoft.com/office/drawing/2014/main" id="{34A41907-2512-E48E-0287-BDF4DCB2B1AA}"/>
                </a:ext>
              </a:extLst>
            </p:cNvPr>
            <p:cNvSpPr/>
            <p:nvPr/>
          </p:nvSpPr>
          <p:spPr>
            <a:xfrm>
              <a:off x="4307757" y="2255279"/>
              <a:ext cx="6754" cy="19320"/>
            </a:xfrm>
            <a:custGeom>
              <a:avLst/>
              <a:gdLst>
                <a:gd name="connsiteX0" fmla="*/ 2895 w 6754"/>
                <a:gd name="connsiteY0" fmla="*/ 12972 h 19320"/>
                <a:gd name="connsiteX1" fmla="*/ 2895 w 6754"/>
                <a:gd name="connsiteY1" fmla="*/ 18354 h 19320"/>
                <a:gd name="connsiteX2" fmla="*/ 4411 w 6754"/>
                <a:gd name="connsiteY2" fmla="*/ 19320 h 19320"/>
                <a:gd name="connsiteX3" fmla="*/ 6754 w 6754"/>
                <a:gd name="connsiteY3" fmla="*/ 18354 h 19320"/>
                <a:gd name="connsiteX4" fmla="*/ 4962 w 6754"/>
                <a:gd name="connsiteY4" fmla="*/ 14352 h 19320"/>
                <a:gd name="connsiteX5" fmla="*/ 3308 w 6754"/>
                <a:gd name="connsiteY5" fmla="*/ 10626 h 19320"/>
                <a:gd name="connsiteX6" fmla="*/ 3308 w 6754"/>
                <a:gd name="connsiteY6" fmla="*/ 7176 h 19320"/>
                <a:gd name="connsiteX7" fmla="*/ 1654 w 6754"/>
                <a:gd name="connsiteY7" fmla="*/ 4278 h 19320"/>
                <a:gd name="connsiteX8" fmla="*/ 2068 w 6754"/>
                <a:gd name="connsiteY8" fmla="*/ 690 h 19320"/>
                <a:gd name="connsiteX9" fmla="*/ 1241 w 6754"/>
                <a:gd name="connsiteY9" fmla="*/ 0 h 19320"/>
                <a:gd name="connsiteX10" fmla="*/ 0 w 6754"/>
                <a:gd name="connsiteY10" fmla="*/ 1518 h 19320"/>
                <a:gd name="connsiteX11" fmla="*/ 1241 w 6754"/>
                <a:gd name="connsiteY11" fmla="*/ 9384 h 19320"/>
                <a:gd name="connsiteX12" fmla="*/ 2895 w 6754"/>
                <a:gd name="connsiteY12" fmla="*/ 12972 h 19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54" h="19320">
                  <a:moveTo>
                    <a:pt x="2895" y="12972"/>
                  </a:moveTo>
                  <a:lnTo>
                    <a:pt x="2895" y="18354"/>
                  </a:lnTo>
                  <a:lnTo>
                    <a:pt x="4411" y="19320"/>
                  </a:lnTo>
                  <a:lnTo>
                    <a:pt x="6754" y="18354"/>
                  </a:lnTo>
                  <a:lnTo>
                    <a:pt x="4962" y="14352"/>
                  </a:lnTo>
                  <a:lnTo>
                    <a:pt x="3308" y="10626"/>
                  </a:lnTo>
                  <a:lnTo>
                    <a:pt x="3308" y="7176"/>
                  </a:lnTo>
                  <a:lnTo>
                    <a:pt x="1654" y="4278"/>
                  </a:lnTo>
                  <a:lnTo>
                    <a:pt x="2068" y="690"/>
                  </a:lnTo>
                  <a:lnTo>
                    <a:pt x="1241" y="0"/>
                  </a:lnTo>
                  <a:lnTo>
                    <a:pt x="0" y="1518"/>
                  </a:lnTo>
                  <a:lnTo>
                    <a:pt x="1241" y="9384"/>
                  </a:lnTo>
                  <a:lnTo>
                    <a:pt x="2895" y="1297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0" name="Freeform 692">
              <a:extLst>
                <a:ext uri="{FF2B5EF4-FFF2-40B4-BE49-F238E27FC236}">
                  <a16:creationId xmlns:a16="http://schemas.microsoft.com/office/drawing/2014/main" id="{A6F2359A-8161-AD79-C0C1-204B2B740171}"/>
                </a:ext>
              </a:extLst>
            </p:cNvPr>
            <p:cNvSpPr/>
            <p:nvPr/>
          </p:nvSpPr>
          <p:spPr>
            <a:xfrm>
              <a:off x="4078114" y="2147041"/>
              <a:ext cx="7029" cy="11637"/>
            </a:xfrm>
            <a:custGeom>
              <a:avLst/>
              <a:gdLst>
                <a:gd name="connsiteX0" fmla="*/ 827 w 7029"/>
                <a:gd name="connsiteY0" fmla="*/ 8463 h 11637"/>
                <a:gd name="connsiteX1" fmla="*/ 4135 w 7029"/>
                <a:gd name="connsiteY1" fmla="*/ 11637 h 11637"/>
                <a:gd name="connsiteX2" fmla="*/ 7030 w 7029"/>
                <a:gd name="connsiteY2" fmla="*/ 10395 h 11637"/>
                <a:gd name="connsiteX3" fmla="*/ 6203 w 7029"/>
                <a:gd name="connsiteY3" fmla="*/ 8187 h 11637"/>
                <a:gd name="connsiteX4" fmla="*/ 4135 w 7029"/>
                <a:gd name="connsiteY4" fmla="*/ 6117 h 11637"/>
                <a:gd name="connsiteX5" fmla="*/ 4135 w 7029"/>
                <a:gd name="connsiteY5" fmla="*/ 873 h 11637"/>
                <a:gd name="connsiteX6" fmla="*/ 0 w 7029"/>
                <a:gd name="connsiteY6" fmla="*/ 3219 h 11637"/>
                <a:gd name="connsiteX7" fmla="*/ 965 w 7029"/>
                <a:gd name="connsiteY7" fmla="*/ 4875 h 11637"/>
                <a:gd name="connsiteX8" fmla="*/ 965 w 7029"/>
                <a:gd name="connsiteY8" fmla="*/ 8601 h 1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9" h="11637">
                  <a:moveTo>
                    <a:pt x="827" y="8463"/>
                  </a:moveTo>
                  <a:lnTo>
                    <a:pt x="4135" y="11637"/>
                  </a:lnTo>
                  <a:lnTo>
                    <a:pt x="7030" y="10395"/>
                  </a:lnTo>
                  <a:lnTo>
                    <a:pt x="6203" y="8187"/>
                  </a:lnTo>
                  <a:lnTo>
                    <a:pt x="4135" y="6117"/>
                  </a:lnTo>
                  <a:lnTo>
                    <a:pt x="4135" y="873"/>
                  </a:lnTo>
                  <a:cubicBezTo>
                    <a:pt x="0" y="-2025"/>
                    <a:pt x="0" y="3219"/>
                    <a:pt x="0" y="3219"/>
                  </a:cubicBezTo>
                  <a:lnTo>
                    <a:pt x="965" y="4875"/>
                  </a:lnTo>
                  <a:lnTo>
                    <a:pt x="965" y="860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1" name="Freeform 693">
              <a:extLst>
                <a:ext uri="{FF2B5EF4-FFF2-40B4-BE49-F238E27FC236}">
                  <a16:creationId xmlns:a16="http://schemas.microsoft.com/office/drawing/2014/main" id="{47F9532E-2688-7320-4ED2-81AD7AD280FA}"/>
                </a:ext>
              </a:extLst>
            </p:cNvPr>
            <p:cNvSpPr/>
            <p:nvPr/>
          </p:nvSpPr>
          <p:spPr>
            <a:xfrm>
              <a:off x="4065019" y="2150950"/>
              <a:ext cx="29773" cy="23598"/>
            </a:xfrm>
            <a:custGeom>
              <a:avLst/>
              <a:gdLst>
                <a:gd name="connsiteX0" fmla="*/ 4962 w 29773"/>
                <a:gd name="connsiteY0" fmla="*/ 11040 h 23598"/>
                <a:gd name="connsiteX1" fmla="*/ 8133 w 29773"/>
                <a:gd name="connsiteY1" fmla="*/ 11592 h 23598"/>
                <a:gd name="connsiteX2" fmla="*/ 9649 w 29773"/>
                <a:gd name="connsiteY2" fmla="*/ 13938 h 23598"/>
                <a:gd name="connsiteX3" fmla="*/ 16403 w 29773"/>
                <a:gd name="connsiteY3" fmla="*/ 20424 h 23598"/>
                <a:gd name="connsiteX4" fmla="*/ 19987 w 29773"/>
                <a:gd name="connsiteY4" fmla="*/ 23598 h 23598"/>
                <a:gd name="connsiteX5" fmla="*/ 24260 w 29773"/>
                <a:gd name="connsiteY5" fmla="*/ 21666 h 23598"/>
                <a:gd name="connsiteX6" fmla="*/ 28120 w 29773"/>
                <a:gd name="connsiteY6" fmla="*/ 20148 h 23598"/>
                <a:gd name="connsiteX7" fmla="*/ 29774 w 29773"/>
                <a:gd name="connsiteY7" fmla="*/ 19182 h 23598"/>
                <a:gd name="connsiteX8" fmla="*/ 28120 w 29773"/>
                <a:gd name="connsiteY8" fmla="*/ 17526 h 23598"/>
                <a:gd name="connsiteX9" fmla="*/ 26328 w 29773"/>
                <a:gd name="connsiteY9" fmla="*/ 16836 h 23598"/>
                <a:gd name="connsiteX10" fmla="*/ 23295 w 29773"/>
                <a:gd name="connsiteY10" fmla="*/ 17526 h 23598"/>
                <a:gd name="connsiteX11" fmla="*/ 22055 w 29773"/>
                <a:gd name="connsiteY11" fmla="*/ 20562 h 23598"/>
                <a:gd name="connsiteX12" fmla="*/ 20814 w 29773"/>
                <a:gd name="connsiteY12" fmla="*/ 17526 h 23598"/>
                <a:gd name="connsiteX13" fmla="*/ 18057 w 29773"/>
                <a:gd name="connsiteY13" fmla="*/ 17526 h 23598"/>
                <a:gd name="connsiteX14" fmla="*/ 16403 w 29773"/>
                <a:gd name="connsiteY14" fmla="*/ 15732 h 23598"/>
                <a:gd name="connsiteX15" fmla="*/ 13784 w 29773"/>
                <a:gd name="connsiteY15" fmla="*/ 13110 h 23598"/>
                <a:gd name="connsiteX16" fmla="*/ 11303 w 29773"/>
                <a:gd name="connsiteY16" fmla="*/ 7038 h 23598"/>
                <a:gd name="connsiteX17" fmla="*/ 7995 w 29773"/>
                <a:gd name="connsiteY17" fmla="*/ 6072 h 23598"/>
                <a:gd name="connsiteX18" fmla="*/ 6341 w 29773"/>
                <a:gd name="connsiteY18" fmla="*/ 4416 h 23598"/>
                <a:gd name="connsiteX19" fmla="*/ 5238 w 29773"/>
                <a:gd name="connsiteY19" fmla="*/ 1794 h 23598"/>
                <a:gd name="connsiteX20" fmla="*/ 3308 w 29773"/>
                <a:gd name="connsiteY20" fmla="*/ 0 h 23598"/>
                <a:gd name="connsiteX21" fmla="*/ 1241 w 29773"/>
                <a:gd name="connsiteY21" fmla="*/ 1104 h 23598"/>
                <a:gd name="connsiteX22" fmla="*/ 1241 w 29773"/>
                <a:gd name="connsiteY22" fmla="*/ 3312 h 23598"/>
                <a:gd name="connsiteX23" fmla="*/ 0 w 29773"/>
                <a:gd name="connsiteY23" fmla="*/ 6210 h 23598"/>
                <a:gd name="connsiteX24" fmla="*/ 1241 w 29773"/>
                <a:gd name="connsiteY24" fmla="*/ 9522 h 23598"/>
                <a:gd name="connsiteX25" fmla="*/ 4962 w 29773"/>
                <a:gd name="connsiteY25" fmla="*/ 11178 h 2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773" h="23598">
                  <a:moveTo>
                    <a:pt x="4962" y="11040"/>
                  </a:moveTo>
                  <a:lnTo>
                    <a:pt x="8133" y="11592"/>
                  </a:lnTo>
                  <a:lnTo>
                    <a:pt x="9649" y="13938"/>
                  </a:lnTo>
                  <a:cubicBezTo>
                    <a:pt x="9649" y="13938"/>
                    <a:pt x="10889" y="19872"/>
                    <a:pt x="16403" y="20424"/>
                  </a:cubicBezTo>
                  <a:cubicBezTo>
                    <a:pt x="16403" y="20424"/>
                    <a:pt x="18195" y="23460"/>
                    <a:pt x="19987" y="23598"/>
                  </a:cubicBezTo>
                  <a:cubicBezTo>
                    <a:pt x="21641" y="23598"/>
                    <a:pt x="24260" y="21666"/>
                    <a:pt x="24260" y="21666"/>
                  </a:cubicBezTo>
                  <a:cubicBezTo>
                    <a:pt x="24260" y="21666"/>
                    <a:pt x="26879" y="21666"/>
                    <a:pt x="28120" y="20148"/>
                  </a:cubicBezTo>
                  <a:cubicBezTo>
                    <a:pt x="28120" y="20148"/>
                    <a:pt x="29498" y="20700"/>
                    <a:pt x="29774" y="19182"/>
                  </a:cubicBezTo>
                  <a:lnTo>
                    <a:pt x="28120" y="17526"/>
                  </a:lnTo>
                  <a:lnTo>
                    <a:pt x="26328" y="16836"/>
                  </a:lnTo>
                  <a:lnTo>
                    <a:pt x="23295" y="17526"/>
                  </a:lnTo>
                  <a:cubicBezTo>
                    <a:pt x="23295" y="17526"/>
                    <a:pt x="22055" y="20562"/>
                    <a:pt x="22055" y="20562"/>
                  </a:cubicBezTo>
                  <a:lnTo>
                    <a:pt x="20814" y="17526"/>
                  </a:lnTo>
                  <a:lnTo>
                    <a:pt x="18057" y="17526"/>
                  </a:lnTo>
                  <a:lnTo>
                    <a:pt x="16403" y="15732"/>
                  </a:lnTo>
                  <a:lnTo>
                    <a:pt x="13784" y="13110"/>
                  </a:lnTo>
                  <a:lnTo>
                    <a:pt x="11303" y="7038"/>
                  </a:lnTo>
                  <a:lnTo>
                    <a:pt x="7995" y="6072"/>
                  </a:lnTo>
                  <a:lnTo>
                    <a:pt x="6341" y="4416"/>
                  </a:lnTo>
                  <a:lnTo>
                    <a:pt x="5238" y="1794"/>
                  </a:lnTo>
                  <a:lnTo>
                    <a:pt x="3308" y="0"/>
                  </a:lnTo>
                  <a:lnTo>
                    <a:pt x="1241" y="1104"/>
                  </a:lnTo>
                  <a:lnTo>
                    <a:pt x="1241" y="3312"/>
                  </a:lnTo>
                  <a:lnTo>
                    <a:pt x="0" y="6210"/>
                  </a:lnTo>
                  <a:lnTo>
                    <a:pt x="1241" y="9522"/>
                  </a:lnTo>
                  <a:lnTo>
                    <a:pt x="4962" y="111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2" name="Freeform 694">
              <a:extLst>
                <a:ext uri="{FF2B5EF4-FFF2-40B4-BE49-F238E27FC236}">
                  <a16:creationId xmlns:a16="http://schemas.microsoft.com/office/drawing/2014/main" id="{862B79F2-A660-6DB9-44E6-FF8B981A72B8}"/>
                </a:ext>
              </a:extLst>
            </p:cNvPr>
            <p:cNvSpPr/>
            <p:nvPr/>
          </p:nvSpPr>
          <p:spPr>
            <a:xfrm>
              <a:off x="4067638" y="2168890"/>
              <a:ext cx="6064" cy="2208"/>
            </a:xfrm>
            <a:custGeom>
              <a:avLst/>
              <a:gdLst>
                <a:gd name="connsiteX0" fmla="*/ 4824 w 6064"/>
                <a:gd name="connsiteY0" fmla="*/ 0 h 2208"/>
                <a:gd name="connsiteX1" fmla="*/ 0 w 6064"/>
                <a:gd name="connsiteY1" fmla="*/ 0 h 2208"/>
                <a:gd name="connsiteX2" fmla="*/ 0 w 6064"/>
                <a:gd name="connsiteY2" fmla="*/ 1104 h 2208"/>
                <a:gd name="connsiteX3" fmla="*/ 6065 w 6064"/>
                <a:gd name="connsiteY3" fmla="*/ 2208 h 2208"/>
                <a:gd name="connsiteX4" fmla="*/ 4824 w 6064"/>
                <a:gd name="connsiteY4" fmla="*/ 0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4" h="2208">
                  <a:moveTo>
                    <a:pt x="4824" y="0"/>
                  </a:moveTo>
                  <a:lnTo>
                    <a:pt x="0" y="0"/>
                  </a:lnTo>
                  <a:lnTo>
                    <a:pt x="0" y="1104"/>
                  </a:lnTo>
                  <a:lnTo>
                    <a:pt x="6065" y="2208"/>
                  </a:lnTo>
                  <a:cubicBezTo>
                    <a:pt x="6065" y="2208"/>
                    <a:pt x="5376" y="276"/>
                    <a:pt x="4824"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3" name="Freeform 695">
              <a:extLst>
                <a:ext uri="{FF2B5EF4-FFF2-40B4-BE49-F238E27FC236}">
                  <a16:creationId xmlns:a16="http://schemas.microsoft.com/office/drawing/2014/main" id="{45033DC5-6E06-5DE0-B0F4-BC5F5F8B4D31}"/>
                </a:ext>
              </a:extLst>
            </p:cNvPr>
            <p:cNvSpPr/>
            <p:nvPr/>
          </p:nvSpPr>
          <p:spPr>
            <a:xfrm>
              <a:off x="4058127" y="2168890"/>
              <a:ext cx="19871" cy="9385"/>
            </a:xfrm>
            <a:custGeom>
              <a:avLst/>
              <a:gdLst>
                <a:gd name="connsiteX0" fmla="*/ 1930 w 19871"/>
                <a:gd name="connsiteY0" fmla="*/ 3726 h 9385"/>
                <a:gd name="connsiteX1" fmla="*/ 9511 w 19871"/>
                <a:gd name="connsiteY1" fmla="*/ 8556 h 9385"/>
                <a:gd name="connsiteX2" fmla="*/ 13371 w 19871"/>
                <a:gd name="connsiteY2" fmla="*/ 7866 h 9385"/>
                <a:gd name="connsiteX3" fmla="*/ 19849 w 19871"/>
                <a:gd name="connsiteY3" fmla="*/ 7866 h 9385"/>
                <a:gd name="connsiteX4" fmla="*/ 17782 w 19871"/>
                <a:gd name="connsiteY4" fmla="*/ 3726 h 9385"/>
                <a:gd name="connsiteX5" fmla="*/ 8822 w 19871"/>
                <a:gd name="connsiteY5" fmla="*/ 3036 h 9385"/>
                <a:gd name="connsiteX6" fmla="*/ 3446 w 19871"/>
                <a:gd name="connsiteY6" fmla="*/ 0 h 9385"/>
                <a:gd name="connsiteX7" fmla="*/ 0 w 19871"/>
                <a:gd name="connsiteY7" fmla="*/ 0 h 9385"/>
                <a:gd name="connsiteX8" fmla="*/ 1792 w 19871"/>
                <a:gd name="connsiteY8" fmla="*/ 3726 h 9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1" h="9385">
                  <a:moveTo>
                    <a:pt x="1930" y="3726"/>
                  </a:moveTo>
                  <a:cubicBezTo>
                    <a:pt x="3170" y="9660"/>
                    <a:pt x="9511" y="8556"/>
                    <a:pt x="9511" y="8556"/>
                  </a:cubicBezTo>
                  <a:cubicBezTo>
                    <a:pt x="12819" y="10764"/>
                    <a:pt x="13371" y="7866"/>
                    <a:pt x="13371" y="7866"/>
                  </a:cubicBezTo>
                  <a:lnTo>
                    <a:pt x="19849" y="7866"/>
                  </a:lnTo>
                  <a:cubicBezTo>
                    <a:pt x="20125" y="4830"/>
                    <a:pt x="17782" y="3726"/>
                    <a:pt x="17782" y="3726"/>
                  </a:cubicBezTo>
                  <a:lnTo>
                    <a:pt x="8822" y="3036"/>
                  </a:lnTo>
                  <a:lnTo>
                    <a:pt x="3446" y="0"/>
                  </a:lnTo>
                  <a:lnTo>
                    <a:pt x="0" y="0"/>
                  </a:lnTo>
                  <a:lnTo>
                    <a:pt x="1792"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4" name="Freeform 696">
              <a:extLst>
                <a:ext uri="{FF2B5EF4-FFF2-40B4-BE49-F238E27FC236}">
                  <a16:creationId xmlns:a16="http://schemas.microsoft.com/office/drawing/2014/main" id="{CD8106CA-95CD-5056-DA99-D2FAB374D89C}"/>
                </a:ext>
              </a:extLst>
            </p:cNvPr>
            <p:cNvSpPr/>
            <p:nvPr/>
          </p:nvSpPr>
          <p:spPr>
            <a:xfrm>
              <a:off x="4055348" y="2161434"/>
              <a:ext cx="5673" cy="4281"/>
            </a:xfrm>
            <a:custGeom>
              <a:avLst/>
              <a:gdLst>
                <a:gd name="connsiteX0" fmla="*/ 5674 w 5673"/>
                <a:gd name="connsiteY0" fmla="*/ 3730 h 4281"/>
                <a:gd name="connsiteX1" fmla="*/ 1814 w 5673"/>
                <a:gd name="connsiteY1" fmla="*/ 4 h 4281"/>
                <a:gd name="connsiteX2" fmla="*/ 573 w 5673"/>
                <a:gd name="connsiteY2" fmla="*/ 3730 h 4281"/>
                <a:gd name="connsiteX3" fmla="*/ 5536 w 5673"/>
                <a:gd name="connsiteY3" fmla="*/ 3730 h 4281"/>
              </a:gdLst>
              <a:ahLst/>
              <a:cxnLst>
                <a:cxn ang="0">
                  <a:pos x="connsiteX0" y="connsiteY0"/>
                </a:cxn>
                <a:cxn ang="0">
                  <a:pos x="connsiteX1" y="connsiteY1"/>
                </a:cxn>
                <a:cxn ang="0">
                  <a:pos x="connsiteX2" y="connsiteY2"/>
                </a:cxn>
                <a:cxn ang="0">
                  <a:pos x="connsiteX3" y="connsiteY3"/>
                </a:cxn>
              </a:cxnLst>
              <a:rect l="l" t="t" r="r" b="b"/>
              <a:pathLst>
                <a:path w="5673" h="4281">
                  <a:moveTo>
                    <a:pt x="5674" y="3730"/>
                  </a:moveTo>
                  <a:cubicBezTo>
                    <a:pt x="5674" y="3730"/>
                    <a:pt x="2641" y="-134"/>
                    <a:pt x="1814" y="4"/>
                  </a:cubicBezTo>
                  <a:cubicBezTo>
                    <a:pt x="-1218" y="970"/>
                    <a:pt x="436" y="2488"/>
                    <a:pt x="573" y="3730"/>
                  </a:cubicBezTo>
                  <a:cubicBezTo>
                    <a:pt x="849" y="4972"/>
                    <a:pt x="5536" y="3730"/>
                    <a:pt x="5536" y="373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5" name="Freeform 697">
              <a:extLst>
                <a:ext uri="{FF2B5EF4-FFF2-40B4-BE49-F238E27FC236}">
                  <a16:creationId xmlns:a16="http://schemas.microsoft.com/office/drawing/2014/main" id="{4393A597-8BB9-12B6-1F3C-84CD9262BD9D}"/>
                </a:ext>
              </a:extLst>
            </p:cNvPr>
            <p:cNvSpPr/>
            <p:nvPr/>
          </p:nvSpPr>
          <p:spPr>
            <a:xfrm>
              <a:off x="4049029" y="2159506"/>
              <a:ext cx="2756" cy="1932"/>
            </a:xfrm>
            <a:custGeom>
              <a:avLst/>
              <a:gdLst>
                <a:gd name="connsiteX0" fmla="*/ 2757 w 2756"/>
                <a:gd name="connsiteY0" fmla="*/ 0 h 1932"/>
                <a:gd name="connsiteX1" fmla="*/ 0 w 2756"/>
                <a:gd name="connsiteY1" fmla="*/ 1932 h 1932"/>
                <a:gd name="connsiteX2" fmla="*/ 2757 w 2756"/>
                <a:gd name="connsiteY2" fmla="*/ 1932 h 1932"/>
                <a:gd name="connsiteX3" fmla="*/ 2757 w 2756"/>
                <a:gd name="connsiteY3" fmla="*/ 0 h 1932"/>
              </a:gdLst>
              <a:ahLst/>
              <a:cxnLst>
                <a:cxn ang="0">
                  <a:pos x="connsiteX0" y="connsiteY0"/>
                </a:cxn>
                <a:cxn ang="0">
                  <a:pos x="connsiteX1" y="connsiteY1"/>
                </a:cxn>
                <a:cxn ang="0">
                  <a:pos x="connsiteX2" y="connsiteY2"/>
                </a:cxn>
                <a:cxn ang="0">
                  <a:pos x="connsiteX3" y="connsiteY3"/>
                </a:cxn>
              </a:cxnLst>
              <a:rect l="l" t="t" r="r" b="b"/>
              <a:pathLst>
                <a:path w="2756" h="1932">
                  <a:moveTo>
                    <a:pt x="2757" y="0"/>
                  </a:moveTo>
                  <a:lnTo>
                    <a:pt x="0" y="1932"/>
                  </a:lnTo>
                  <a:lnTo>
                    <a:pt x="2757" y="1932"/>
                  </a:lnTo>
                  <a:lnTo>
                    <a:pt x="275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6" name="Freeform 698">
              <a:extLst>
                <a:ext uri="{FF2B5EF4-FFF2-40B4-BE49-F238E27FC236}">
                  <a16:creationId xmlns:a16="http://schemas.microsoft.com/office/drawing/2014/main" id="{0AA18012-0331-E80A-A471-4937223D4AEB}"/>
                </a:ext>
              </a:extLst>
            </p:cNvPr>
            <p:cNvSpPr/>
            <p:nvPr/>
          </p:nvSpPr>
          <p:spPr>
            <a:xfrm>
              <a:off x="4048615" y="2163508"/>
              <a:ext cx="4548" cy="3450"/>
            </a:xfrm>
            <a:custGeom>
              <a:avLst/>
              <a:gdLst>
                <a:gd name="connsiteX0" fmla="*/ 4549 w 4548"/>
                <a:gd name="connsiteY0" fmla="*/ 3450 h 3450"/>
                <a:gd name="connsiteX1" fmla="*/ 2757 w 4548"/>
                <a:gd name="connsiteY1" fmla="*/ 0 h 3450"/>
                <a:gd name="connsiteX2" fmla="*/ 414 w 4548"/>
                <a:gd name="connsiteY2" fmla="*/ 0 h 3450"/>
                <a:gd name="connsiteX3" fmla="*/ 0 w 4548"/>
                <a:gd name="connsiteY3" fmla="*/ 1794 h 3450"/>
                <a:gd name="connsiteX4" fmla="*/ 1516 w 4548"/>
                <a:gd name="connsiteY4" fmla="*/ 3450 h 3450"/>
                <a:gd name="connsiteX5" fmla="*/ 4549 w 4548"/>
                <a:gd name="connsiteY5" fmla="*/ 3450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 h="3450">
                  <a:moveTo>
                    <a:pt x="4549" y="3450"/>
                  </a:moveTo>
                  <a:lnTo>
                    <a:pt x="2757" y="0"/>
                  </a:lnTo>
                  <a:lnTo>
                    <a:pt x="414" y="0"/>
                  </a:lnTo>
                  <a:lnTo>
                    <a:pt x="0" y="1794"/>
                  </a:lnTo>
                  <a:lnTo>
                    <a:pt x="1516" y="3450"/>
                  </a:lnTo>
                  <a:lnTo>
                    <a:pt x="4549"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7" name="Freeform 699">
              <a:extLst>
                <a:ext uri="{FF2B5EF4-FFF2-40B4-BE49-F238E27FC236}">
                  <a16:creationId xmlns:a16="http://schemas.microsoft.com/office/drawing/2014/main" id="{3D227CC7-4B0E-F557-EDF4-1CD258738E3C}"/>
                </a:ext>
              </a:extLst>
            </p:cNvPr>
            <p:cNvSpPr/>
            <p:nvPr/>
          </p:nvSpPr>
          <p:spPr>
            <a:xfrm>
              <a:off x="4038277" y="2158540"/>
              <a:ext cx="6202" cy="5658"/>
            </a:xfrm>
            <a:custGeom>
              <a:avLst/>
              <a:gdLst>
                <a:gd name="connsiteX0" fmla="*/ 3722 w 6202"/>
                <a:gd name="connsiteY0" fmla="*/ 5658 h 5658"/>
                <a:gd name="connsiteX1" fmla="*/ 5376 w 6202"/>
                <a:gd name="connsiteY1" fmla="*/ 4968 h 5658"/>
                <a:gd name="connsiteX2" fmla="*/ 6203 w 6202"/>
                <a:gd name="connsiteY2" fmla="*/ 2898 h 5658"/>
                <a:gd name="connsiteX3" fmla="*/ 4411 w 6202"/>
                <a:gd name="connsiteY3" fmla="*/ 0 h 5658"/>
                <a:gd name="connsiteX4" fmla="*/ 965 w 6202"/>
                <a:gd name="connsiteY4" fmla="*/ 966 h 5658"/>
                <a:gd name="connsiteX5" fmla="*/ 0 w 6202"/>
                <a:gd name="connsiteY5" fmla="*/ 1932 h 5658"/>
                <a:gd name="connsiteX6" fmla="*/ 1103 w 6202"/>
                <a:gd name="connsiteY6" fmla="*/ 3588 h 5658"/>
                <a:gd name="connsiteX7" fmla="*/ 3722 w 6202"/>
                <a:gd name="connsiteY7" fmla="*/ 565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2" h="5658">
                  <a:moveTo>
                    <a:pt x="3722" y="5658"/>
                  </a:moveTo>
                  <a:lnTo>
                    <a:pt x="5376" y="4968"/>
                  </a:lnTo>
                  <a:lnTo>
                    <a:pt x="6203" y="2898"/>
                  </a:lnTo>
                  <a:lnTo>
                    <a:pt x="4411" y="0"/>
                  </a:lnTo>
                  <a:lnTo>
                    <a:pt x="965" y="966"/>
                  </a:lnTo>
                  <a:lnTo>
                    <a:pt x="0" y="1932"/>
                  </a:lnTo>
                  <a:lnTo>
                    <a:pt x="1103" y="3588"/>
                  </a:lnTo>
                  <a:lnTo>
                    <a:pt x="3722" y="565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8" name="Freeform 700">
              <a:extLst>
                <a:ext uri="{FF2B5EF4-FFF2-40B4-BE49-F238E27FC236}">
                  <a16:creationId xmlns:a16="http://schemas.microsoft.com/office/drawing/2014/main" id="{4895D68F-95F5-5F47-CA91-38055E253ABE}"/>
                </a:ext>
              </a:extLst>
            </p:cNvPr>
            <p:cNvSpPr/>
            <p:nvPr/>
          </p:nvSpPr>
          <p:spPr>
            <a:xfrm>
              <a:off x="4030007" y="2164198"/>
              <a:ext cx="5513" cy="4692"/>
            </a:xfrm>
            <a:custGeom>
              <a:avLst/>
              <a:gdLst>
                <a:gd name="connsiteX0" fmla="*/ 1930 w 5513"/>
                <a:gd name="connsiteY0" fmla="*/ 4692 h 4692"/>
                <a:gd name="connsiteX1" fmla="*/ 2619 w 5513"/>
                <a:gd name="connsiteY1" fmla="*/ 2760 h 4692"/>
                <a:gd name="connsiteX2" fmla="*/ 5514 w 5513"/>
                <a:gd name="connsiteY2" fmla="*/ 2760 h 4692"/>
                <a:gd name="connsiteX3" fmla="*/ 5514 w 5513"/>
                <a:gd name="connsiteY3" fmla="*/ 1518 h 4692"/>
                <a:gd name="connsiteX4" fmla="*/ 3033 w 5513"/>
                <a:gd name="connsiteY4" fmla="*/ 1104 h 4692"/>
                <a:gd name="connsiteX5" fmla="*/ 1103 w 5513"/>
                <a:gd name="connsiteY5" fmla="*/ 0 h 4692"/>
                <a:gd name="connsiteX6" fmla="*/ 0 w 5513"/>
                <a:gd name="connsiteY6" fmla="*/ 1104 h 4692"/>
                <a:gd name="connsiteX7" fmla="*/ 689 w 5513"/>
                <a:gd name="connsiteY7" fmla="*/ 3588 h 4692"/>
                <a:gd name="connsiteX8" fmla="*/ 1930 w 5513"/>
                <a:gd name="connsiteY8" fmla="*/ 4692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13" h="4692">
                  <a:moveTo>
                    <a:pt x="1930" y="4692"/>
                  </a:moveTo>
                  <a:lnTo>
                    <a:pt x="2619" y="2760"/>
                  </a:lnTo>
                  <a:lnTo>
                    <a:pt x="5514" y="2760"/>
                  </a:lnTo>
                  <a:lnTo>
                    <a:pt x="5514" y="1518"/>
                  </a:lnTo>
                  <a:lnTo>
                    <a:pt x="3033" y="1104"/>
                  </a:lnTo>
                  <a:lnTo>
                    <a:pt x="1103" y="0"/>
                  </a:lnTo>
                  <a:lnTo>
                    <a:pt x="0" y="1104"/>
                  </a:lnTo>
                  <a:lnTo>
                    <a:pt x="689" y="3588"/>
                  </a:lnTo>
                  <a:lnTo>
                    <a:pt x="1930" y="46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099" name="Freeform 701">
              <a:extLst>
                <a:ext uri="{FF2B5EF4-FFF2-40B4-BE49-F238E27FC236}">
                  <a16:creationId xmlns:a16="http://schemas.microsoft.com/office/drawing/2014/main" id="{613AD5FE-DC9F-1327-3BA9-1848F40DECA4}"/>
                </a:ext>
              </a:extLst>
            </p:cNvPr>
            <p:cNvSpPr/>
            <p:nvPr/>
          </p:nvSpPr>
          <p:spPr>
            <a:xfrm>
              <a:off x="4039506" y="2166033"/>
              <a:ext cx="8971" cy="4397"/>
            </a:xfrm>
            <a:custGeom>
              <a:avLst/>
              <a:gdLst>
                <a:gd name="connsiteX0" fmla="*/ 12 w 8971"/>
                <a:gd name="connsiteY0" fmla="*/ 511 h 4397"/>
                <a:gd name="connsiteX1" fmla="*/ 12 w 8971"/>
                <a:gd name="connsiteY1" fmla="*/ 2857 h 4397"/>
                <a:gd name="connsiteX2" fmla="*/ 1804 w 8971"/>
                <a:gd name="connsiteY2" fmla="*/ 4375 h 4397"/>
                <a:gd name="connsiteX3" fmla="*/ 8972 w 8971"/>
                <a:gd name="connsiteY3" fmla="*/ 3961 h 4397"/>
                <a:gd name="connsiteX4" fmla="*/ 12 w 8971"/>
                <a:gd name="connsiteY4" fmla="*/ 511 h 4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1" h="4397">
                  <a:moveTo>
                    <a:pt x="12" y="511"/>
                  </a:moveTo>
                  <a:lnTo>
                    <a:pt x="12" y="2857"/>
                  </a:lnTo>
                  <a:cubicBezTo>
                    <a:pt x="12" y="2857"/>
                    <a:pt x="-264" y="4237"/>
                    <a:pt x="1804" y="4375"/>
                  </a:cubicBezTo>
                  <a:cubicBezTo>
                    <a:pt x="3872" y="4513"/>
                    <a:pt x="8972" y="3961"/>
                    <a:pt x="8972" y="3961"/>
                  </a:cubicBezTo>
                  <a:cubicBezTo>
                    <a:pt x="8972" y="3961"/>
                    <a:pt x="5112" y="-1697"/>
                    <a:pt x="12" y="51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0" name="Freeform 702">
              <a:extLst>
                <a:ext uri="{FF2B5EF4-FFF2-40B4-BE49-F238E27FC236}">
                  <a16:creationId xmlns:a16="http://schemas.microsoft.com/office/drawing/2014/main" id="{10A40473-EEC0-5E54-11E5-30EBBE4B23BA}"/>
                </a:ext>
              </a:extLst>
            </p:cNvPr>
            <p:cNvSpPr/>
            <p:nvPr/>
          </p:nvSpPr>
          <p:spPr>
            <a:xfrm>
              <a:off x="4040758" y="2173582"/>
              <a:ext cx="17505" cy="16974"/>
            </a:xfrm>
            <a:custGeom>
              <a:avLst/>
              <a:gdLst>
                <a:gd name="connsiteX0" fmla="*/ 11027 w 17505"/>
                <a:gd name="connsiteY0" fmla="*/ 8970 h 16974"/>
                <a:gd name="connsiteX1" fmla="*/ 9373 w 17505"/>
                <a:gd name="connsiteY1" fmla="*/ 5244 h 16974"/>
                <a:gd name="connsiteX2" fmla="*/ 5927 w 17505"/>
                <a:gd name="connsiteY2" fmla="*/ 0 h 16974"/>
                <a:gd name="connsiteX3" fmla="*/ 0 w 17505"/>
                <a:gd name="connsiteY3" fmla="*/ 0 h 16974"/>
                <a:gd name="connsiteX4" fmla="*/ 1654 w 17505"/>
                <a:gd name="connsiteY4" fmla="*/ 3450 h 16974"/>
                <a:gd name="connsiteX5" fmla="*/ 3722 w 17505"/>
                <a:gd name="connsiteY5" fmla="*/ 6210 h 16974"/>
                <a:gd name="connsiteX6" fmla="*/ 4962 w 17505"/>
                <a:gd name="connsiteY6" fmla="*/ 10074 h 16974"/>
                <a:gd name="connsiteX7" fmla="*/ 7168 w 17505"/>
                <a:gd name="connsiteY7" fmla="*/ 11178 h 16974"/>
                <a:gd name="connsiteX8" fmla="*/ 9373 w 17505"/>
                <a:gd name="connsiteY8" fmla="*/ 14628 h 16974"/>
                <a:gd name="connsiteX9" fmla="*/ 11027 w 17505"/>
                <a:gd name="connsiteY9" fmla="*/ 16422 h 16974"/>
                <a:gd name="connsiteX10" fmla="*/ 17506 w 17505"/>
                <a:gd name="connsiteY10" fmla="*/ 16974 h 16974"/>
                <a:gd name="connsiteX11" fmla="*/ 15714 w 17505"/>
                <a:gd name="connsiteY11" fmla="*/ 12972 h 16974"/>
                <a:gd name="connsiteX12" fmla="*/ 11027 w 17505"/>
                <a:gd name="connsiteY12" fmla="*/ 8970 h 1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05" h="16974">
                  <a:moveTo>
                    <a:pt x="11027" y="8970"/>
                  </a:moveTo>
                  <a:lnTo>
                    <a:pt x="9373" y="5244"/>
                  </a:lnTo>
                  <a:lnTo>
                    <a:pt x="5927" y="0"/>
                  </a:lnTo>
                  <a:lnTo>
                    <a:pt x="0" y="0"/>
                  </a:lnTo>
                  <a:lnTo>
                    <a:pt x="1654" y="3450"/>
                  </a:lnTo>
                  <a:lnTo>
                    <a:pt x="3722" y="6210"/>
                  </a:lnTo>
                  <a:lnTo>
                    <a:pt x="4962" y="10074"/>
                  </a:lnTo>
                  <a:lnTo>
                    <a:pt x="7168" y="11178"/>
                  </a:lnTo>
                  <a:lnTo>
                    <a:pt x="9373" y="14628"/>
                  </a:lnTo>
                  <a:lnTo>
                    <a:pt x="11027" y="16422"/>
                  </a:lnTo>
                  <a:lnTo>
                    <a:pt x="17506" y="16974"/>
                  </a:lnTo>
                  <a:lnTo>
                    <a:pt x="15714" y="12972"/>
                  </a:lnTo>
                  <a:lnTo>
                    <a:pt x="11027" y="89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1" name="Freeform 703">
              <a:extLst>
                <a:ext uri="{FF2B5EF4-FFF2-40B4-BE49-F238E27FC236}">
                  <a16:creationId xmlns:a16="http://schemas.microsoft.com/office/drawing/2014/main" id="{4FDED0C0-0F09-C32C-2D40-69BED1E538E3}"/>
                </a:ext>
              </a:extLst>
            </p:cNvPr>
            <p:cNvSpPr/>
            <p:nvPr/>
          </p:nvSpPr>
          <p:spPr>
            <a:xfrm>
              <a:off x="4050545" y="2173206"/>
              <a:ext cx="15334" cy="16659"/>
            </a:xfrm>
            <a:custGeom>
              <a:avLst/>
              <a:gdLst>
                <a:gd name="connsiteX0" fmla="*/ 3170 w 15334"/>
                <a:gd name="connsiteY0" fmla="*/ 8932 h 16659"/>
                <a:gd name="connsiteX1" fmla="*/ 7719 w 15334"/>
                <a:gd name="connsiteY1" fmla="*/ 13486 h 16659"/>
                <a:gd name="connsiteX2" fmla="*/ 9373 w 15334"/>
                <a:gd name="connsiteY2" fmla="*/ 16660 h 16659"/>
                <a:gd name="connsiteX3" fmla="*/ 11854 w 15334"/>
                <a:gd name="connsiteY3" fmla="*/ 15418 h 16659"/>
                <a:gd name="connsiteX4" fmla="*/ 13646 w 15334"/>
                <a:gd name="connsiteY4" fmla="*/ 12796 h 16659"/>
                <a:gd name="connsiteX5" fmla="*/ 14749 w 15334"/>
                <a:gd name="connsiteY5" fmla="*/ 7828 h 16659"/>
                <a:gd name="connsiteX6" fmla="*/ 9235 w 15334"/>
                <a:gd name="connsiteY6" fmla="*/ 3964 h 16659"/>
                <a:gd name="connsiteX7" fmla="*/ 0 w 15334"/>
                <a:gd name="connsiteY7" fmla="*/ 1342 h 16659"/>
                <a:gd name="connsiteX8" fmla="*/ 3170 w 15334"/>
                <a:gd name="connsiteY8" fmla="*/ 8794 h 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4" h="16659">
                  <a:moveTo>
                    <a:pt x="3170" y="8932"/>
                  </a:moveTo>
                  <a:cubicBezTo>
                    <a:pt x="3170" y="8932"/>
                    <a:pt x="7857" y="13072"/>
                    <a:pt x="7719" y="13486"/>
                  </a:cubicBezTo>
                  <a:cubicBezTo>
                    <a:pt x="7581" y="13900"/>
                    <a:pt x="9373" y="16660"/>
                    <a:pt x="9373" y="16660"/>
                  </a:cubicBezTo>
                  <a:lnTo>
                    <a:pt x="11854" y="15418"/>
                  </a:lnTo>
                  <a:lnTo>
                    <a:pt x="13646" y="12796"/>
                  </a:lnTo>
                  <a:cubicBezTo>
                    <a:pt x="13646" y="12796"/>
                    <a:pt x="16541" y="9346"/>
                    <a:pt x="14749" y="7828"/>
                  </a:cubicBezTo>
                  <a:cubicBezTo>
                    <a:pt x="12957" y="6310"/>
                    <a:pt x="9235" y="3964"/>
                    <a:pt x="9235" y="3964"/>
                  </a:cubicBezTo>
                  <a:cubicBezTo>
                    <a:pt x="9235" y="3964"/>
                    <a:pt x="5376" y="-2798"/>
                    <a:pt x="0" y="1342"/>
                  </a:cubicBezTo>
                  <a:lnTo>
                    <a:pt x="3170" y="8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2" name="Freeform 704">
              <a:extLst>
                <a:ext uri="{FF2B5EF4-FFF2-40B4-BE49-F238E27FC236}">
                  <a16:creationId xmlns:a16="http://schemas.microsoft.com/office/drawing/2014/main" id="{903CA5BC-F9CF-3552-02A7-D552F527BC6B}"/>
                </a:ext>
              </a:extLst>
            </p:cNvPr>
            <p:cNvSpPr/>
            <p:nvPr/>
          </p:nvSpPr>
          <p:spPr>
            <a:xfrm>
              <a:off x="3998993" y="2186830"/>
              <a:ext cx="14197" cy="11178"/>
            </a:xfrm>
            <a:custGeom>
              <a:avLst/>
              <a:gdLst>
                <a:gd name="connsiteX0" fmla="*/ 5514 w 14197"/>
                <a:gd name="connsiteY0" fmla="*/ 8418 h 11178"/>
                <a:gd name="connsiteX1" fmla="*/ 8133 w 14197"/>
                <a:gd name="connsiteY1" fmla="*/ 11178 h 11178"/>
                <a:gd name="connsiteX2" fmla="*/ 14198 w 14197"/>
                <a:gd name="connsiteY2" fmla="*/ 11178 h 11178"/>
                <a:gd name="connsiteX3" fmla="*/ 14198 w 14197"/>
                <a:gd name="connsiteY3" fmla="*/ 9798 h 11178"/>
                <a:gd name="connsiteX4" fmla="*/ 11854 w 14197"/>
                <a:gd name="connsiteY4" fmla="*/ 7452 h 11178"/>
                <a:gd name="connsiteX5" fmla="*/ 6616 w 14197"/>
                <a:gd name="connsiteY5" fmla="*/ 4830 h 11178"/>
                <a:gd name="connsiteX6" fmla="*/ 2068 w 14197"/>
                <a:gd name="connsiteY6" fmla="*/ 0 h 11178"/>
                <a:gd name="connsiteX7" fmla="*/ 0 w 14197"/>
                <a:gd name="connsiteY7" fmla="*/ 1380 h 11178"/>
                <a:gd name="connsiteX8" fmla="*/ 3033 w 14197"/>
                <a:gd name="connsiteY8" fmla="*/ 4554 h 11178"/>
                <a:gd name="connsiteX9" fmla="*/ 5514 w 14197"/>
                <a:gd name="connsiteY9" fmla="*/ 8418 h 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7" h="11178">
                  <a:moveTo>
                    <a:pt x="5514" y="8418"/>
                  </a:moveTo>
                  <a:lnTo>
                    <a:pt x="8133" y="11178"/>
                  </a:lnTo>
                  <a:lnTo>
                    <a:pt x="14198" y="11178"/>
                  </a:lnTo>
                  <a:lnTo>
                    <a:pt x="14198" y="9798"/>
                  </a:lnTo>
                  <a:lnTo>
                    <a:pt x="11854" y="7452"/>
                  </a:lnTo>
                  <a:lnTo>
                    <a:pt x="6616" y="4830"/>
                  </a:lnTo>
                  <a:lnTo>
                    <a:pt x="2068" y="0"/>
                  </a:lnTo>
                  <a:lnTo>
                    <a:pt x="0" y="1380"/>
                  </a:lnTo>
                  <a:lnTo>
                    <a:pt x="3033" y="4554"/>
                  </a:lnTo>
                  <a:lnTo>
                    <a:pt x="5514" y="84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3" name="Freeform 705">
              <a:extLst>
                <a:ext uri="{FF2B5EF4-FFF2-40B4-BE49-F238E27FC236}">
                  <a16:creationId xmlns:a16="http://schemas.microsoft.com/office/drawing/2014/main" id="{3D75F6BC-5CF0-1AAA-FDC2-E0B5C379CA7B}"/>
                </a:ext>
              </a:extLst>
            </p:cNvPr>
            <p:cNvSpPr/>
            <p:nvPr/>
          </p:nvSpPr>
          <p:spPr>
            <a:xfrm>
              <a:off x="3995133" y="2190556"/>
              <a:ext cx="9648" cy="9522"/>
            </a:xfrm>
            <a:custGeom>
              <a:avLst/>
              <a:gdLst>
                <a:gd name="connsiteX0" fmla="*/ 8408 w 9648"/>
                <a:gd name="connsiteY0" fmla="*/ 9522 h 9522"/>
                <a:gd name="connsiteX1" fmla="*/ 9649 w 9648"/>
                <a:gd name="connsiteY1" fmla="*/ 8280 h 9522"/>
                <a:gd name="connsiteX2" fmla="*/ 7719 w 9648"/>
                <a:gd name="connsiteY2" fmla="*/ 6486 h 9522"/>
                <a:gd name="connsiteX3" fmla="*/ 2205 w 9648"/>
                <a:gd name="connsiteY3" fmla="*/ 0 h 9522"/>
                <a:gd name="connsiteX4" fmla="*/ 0 w 9648"/>
                <a:gd name="connsiteY4" fmla="*/ 0 h 9522"/>
                <a:gd name="connsiteX5" fmla="*/ 5927 w 9648"/>
                <a:gd name="connsiteY5" fmla="*/ 9522 h 9522"/>
                <a:gd name="connsiteX6" fmla="*/ 8408 w 9648"/>
                <a:gd name="connsiteY6" fmla="*/ 9522 h 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48" h="9522">
                  <a:moveTo>
                    <a:pt x="8408" y="9522"/>
                  </a:moveTo>
                  <a:lnTo>
                    <a:pt x="9649" y="8280"/>
                  </a:lnTo>
                  <a:lnTo>
                    <a:pt x="7719" y="6486"/>
                  </a:lnTo>
                  <a:lnTo>
                    <a:pt x="2205" y="0"/>
                  </a:lnTo>
                  <a:lnTo>
                    <a:pt x="0" y="0"/>
                  </a:lnTo>
                  <a:lnTo>
                    <a:pt x="5927" y="9522"/>
                  </a:lnTo>
                  <a:lnTo>
                    <a:pt x="8408" y="95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4" name="Freeform 706">
              <a:extLst>
                <a:ext uri="{FF2B5EF4-FFF2-40B4-BE49-F238E27FC236}">
                  <a16:creationId xmlns:a16="http://schemas.microsoft.com/office/drawing/2014/main" id="{C5E417DB-7E73-15B0-D084-3224C6F0C749}"/>
                </a:ext>
              </a:extLst>
            </p:cNvPr>
            <p:cNvSpPr/>
            <p:nvPr/>
          </p:nvSpPr>
          <p:spPr>
            <a:xfrm>
              <a:off x="3983141" y="2193976"/>
              <a:ext cx="10066" cy="10897"/>
            </a:xfrm>
            <a:custGeom>
              <a:avLst/>
              <a:gdLst>
                <a:gd name="connsiteX0" fmla="*/ 2343 w 10066"/>
                <a:gd name="connsiteY0" fmla="*/ 10381 h 10897"/>
                <a:gd name="connsiteX1" fmla="*/ 9235 w 10066"/>
                <a:gd name="connsiteY1" fmla="*/ 8725 h 10897"/>
                <a:gd name="connsiteX2" fmla="*/ 3997 w 10066"/>
                <a:gd name="connsiteY2" fmla="*/ 859 h 10897"/>
                <a:gd name="connsiteX3" fmla="*/ 0 w 10066"/>
                <a:gd name="connsiteY3" fmla="*/ 859 h 10897"/>
                <a:gd name="connsiteX4" fmla="*/ 2343 w 10066"/>
                <a:gd name="connsiteY4" fmla="*/ 10381 h 1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6" h="10897">
                  <a:moveTo>
                    <a:pt x="2343" y="10381"/>
                  </a:moveTo>
                  <a:cubicBezTo>
                    <a:pt x="6065" y="12175"/>
                    <a:pt x="9235" y="8725"/>
                    <a:pt x="9235" y="8725"/>
                  </a:cubicBezTo>
                  <a:cubicBezTo>
                    <a:pt x="12130" y="5551"/>
                    <a:pt x="6754" y="2791"/>
                    <a:pt x="3997" y="859"/>
                  </a:cubicBezTo>
                  <a:cubicBezTo>
                    <a:pt x="1241" y="-1073"/>
                    <a:pt x="0" y="859"/>
                    <a:pt x="0" y="859"/>
                  </a:cubicBezTo>
                  <a:cubicBezTo>
                    <a:pt x="0" y="11485"/>
                    <a:pt x="2343" y="10381"/>
                    <a:pt x="2343" y="1038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5" name="Freeform 707">
              <a:extLst>
                <a:ext uri="{FF2B5EF4-FFF2-40B4-BE49-F238E27FC236}">
                  <a16:creationId xmlns:a16="http://schemas.microsoft.com/office/drawing/2014/main" id="{7DB937F5-8AEE-7B74-6214-ACBC82F10C1B}"/>
                </a:ext>
              </a:extLst>
            </p:cNvPr>
            <p:cNvSpPr/>
            <p:nvPr/>
          </p:nvSpPr>
          <p:spPr>
            <a:xfrm>
              <a:off x="3970390" y="2198658"/>
              <a:ext cx="10684" cy="10288"/>
            </a:xfrm>
            <a:custGeom>
              <a:avLst/>
              <a:gdLst>
                <a:gd name="connsiteX0" fmla="*/ 1723 w 10684"/>
                <a:gd name="connsiteY0" fmla="*/ 9010 h 10288"/>
                <a:gd name="connsiteX1" fmla="*/ 10407 w 10684"/>
                <a:gd name="connsiteY1" fmla="*/ 9700 h 10288"/>
                <a:gd name="connsiteX2" fmla="*/ 6272 w 10684"/>
                <a:gd name="connsiteY2" fmla="*/ 1420 h 10288"/>
                <a:gd name="connsiteX3" fmla="*/ 345 w 10684"/>
                <a:gd name="connsiteY3" fmla="*/ 1420 h 10288"/>
                <a:gd name="connsiteX4" fmla="*/ 1723 w 10684"/>
                <a:gd name="connsiteY4" fmla="*/ 9010 h 10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4" h="10288">
                  <a:moveTo>
                    <a:pt x="1723" y="9010"/>
                  </a:moveTo>
                  <a:cubicBezTo>
                    <a:pt x="4618" y="9976"/>
                    <a:pt x="9304" y="10942"/>
                    <a:pt x="10407" y="9700"/>
                  </a:cubicBezTo>
                  <a:cubicBezTo>
                    <a:pt x="11510" y="8458"/>
                    <a:pt x="9166" y="2800"/>
                    <a:pt x="6272" y="1420"/>
                  </a:cubicBezTo>
                  <a:cubicBezTo>
                    <a:pt x="3377" y="40"/>
                    <a:pt x="758" y="-926"/>
                    <a:pt x="345" y="1420"/>
                  </a:cubicBezTo>
                  <a:cubicBezTo>
                    <a:pt x="345" y="1420"/>
                    <a:pt x="-1034" y="8044"/>
                    <a:pt x="1723" y="901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6" name="Freeform 708">
              <a:extLst>
                <a:ext uri="{FF2B5EF4-FFF2-40B4-BE49-F238E27FC236}">
                  <a16:creationId xmlns:a16="http://schemas.microsoft.com/office/drawing/2014/main" id="{7218D656-7554-552C-78F4-E59C856AFB84}"/>
                </a:ext>
              </a:extLst>
            </p:cNvPr>
            <p:cNvSpPr/>
            <p:nvPr/>
          </p:nvSpPr>
          <p:spPr>
            <a:xfrm>
              <a:off x="3964532" y="2201551"/>
              <a:ext cx="4410" cy="4047"/>
            </a:xfrm>
            <a:custGeom>
              <a:avLst/>
              <a:gdLst>
                <a:gd name="connsiteX0" fmla="*/ 4411 w 4410"/>
                <a:gd name="connsiteY0" fmla="*/ 3220 h 4047"/>
                <a:gd name="connsiteX1" fmla="*/ 2757 w 4410"/>
                <a:gd name="connsiteY1" fmla="*/ 322 h 4047"/>
                <a:gd name="connsiteX2" fmla="*/ 827 w 4410"/>
                <a:gd name="connsiteY2" fmla="*/ 874 h 4047"/>
                <a:gd name="connsiteX3" fmla="*/ 0 w 4410"/>
                <a:gd name="connsiteY3" fmla="*/ 2254 h 4047"/>
                <a:gd name="connsiteX4" fmla="*/ 2619 w 4410"/>
                <a:gd name="connsiteY4" fmla="*/ 4048 h 4047"/>
                <a:gd name="connsiteX5" fmla="*/ 4411 w 4410"/>
                <a:gd name="connsiteY5" fmla="*/ 3220 h 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 h="4047">
                  <a:moveTo>
                    <a:pt x="4411" y="3220"/>
                  </a:moveTo>
                  <a:cubicBezTo>
                    <a:pt x="4411" y="3220"/>
                    <a:pt x="3446" y="1288"/>
                    <a:pt x="2757" y="322"/>
                  </a:cubicBezTo>
                  <a:cubicBezTo>
                    <a:pt x="1930" y="-644"/>
                    <a:pt x="827" y="874"/>
                    <a:pt x="827" y="874"/>
                  </a:cubicBezTo>
                  <a:lnTo>
                    <a:pt x="0" y="2254"/>
                  </a:lnTo>
                  <a:lnTo>
                    <a:pt x="2619" y="4048"/>
                  </a:lnTo>
                  <a:lnTo>
                    <a:pt x="4411" y="322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7" name="Freeform 709">
              <a:extLst>
                <a:ext uri="{FF2B5EF4-FFF2-40B4-BE49-F238E27FC236}">
                  <a16:creationId xmlns:a16="http://schemas.microsoft.com/office/drawing/2014/main" id="{FF7348D1-BAC6-7D63-B480-CDD227B48901}"/>
                </a:ext>
              </a:extLst>
            </p:cNvPr>
            <p:cNvSpPr/>
            <p:nvPr/>
          </p:nvSpPr>
          <p:spPr>
            <a:xfrm>
              <a:off x="3952126" y="2204770"/>
              <a:ext cx="3859" cy="5244"/>
            </a:xfrm>
            <a:custGeom>
              <a:avLst/>
              <a:gdLst>
                <a:gd name="connsiteX0" fmla="*/ 3860 w 3859"/>
                <a:gd name="connsiteY0" fmla="*/ 4140 h 5244"/>
                <a:gd name="connsiteX1" fmla="*/ 2757 w 3859"/>
                <a:gd name="connsiteY1" fmla="*/ 2484 h 5244"/>
                <a:gd name="connsiteX2" fmla="*/ 965 w 3859"/>
                <a:gd name="connsiteY2" fmla="*/ 0 h 5244"/>
                <a:gd name="connsiteX3" fmla="*/ 0 w 3859"/>
                <a:gd name="connsiteY3" fmla="*/ 2622 h 5244"/>
                <a:gd name="connsiteX4" fmla="*/ 2343 w 3859"/>
                <a:gd name="connsiteY4" fmla="*/ 5244 h 5244"/>
                <a:gd name="connsiteX5" fmla="*/ 3860 w 3859"/>
                <a:gd name="connsiteY5" fmla="*/ 4140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9" h="5244">
                  <a:moveTo>
                    <a:pt x="3860" y="4140"/>
                  </a:moveTo>
                  <a:lnTo>
                    <a:pt x="2757" y="2484"/>
                  </a:lnTo>
                  <a:lnTo>
                    <a:pt x="965" y="0"/>
                  </a:lnTo>
                  <a:lnTo>
                    <a:pt x="0" y="2622"/>
                  </a:lnTo>
                  <a:lnTo>
                    <a:pt x="2343" y="5244"/>
                  </a:lnTo>
                  <a:lnTo>
                    <a:pt x="3860"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8" name="Freeform 710">
              <a:extLst>
                <a:ext uri="{FF2B5EF4-FFF2-40B4-BE49-F238E27FC236}">
                  <a16:creationId xmlns:a16="http://schemas.microsoft.com/office/drawing/2014/main" id="{C05F75E3-08A2-D332-05C4-8A462BAE1647}"/>
                </a:ext>
              </a:extLst>
            </p:cNvPr>
            <p:cNvSpPr/>
            <p:nvPr/>
          </p:nvSpPr>
          <p:spPr>
            <a:xfrm>
              <a:off x="3930200" y="2248588"/>
              <a:ext cx="4910" cy="6614"/>
            </a:xfrm>
            <a:custGeom>
              <a:avLst/>
              <a:gdLst>
                <a:gd name="connsiteX0" fmla="*/ 837 w 4910"/>
                <a:gd name="connsiteY0" fmla="*/ 6001 h 6614"/>
                <a:gd name="connsiteX1" fmla="*/ 4421 w 4910"/>
                <a:gd name="connsiteY1" fmla="*/ 6001 h 6614"/>
                <a:gd name="connsiteX2" fmla="*/ 2078 w 4910"/>
                <a:gd name="connsiteY2" fmla="*/ 67 h 6614"/>
                <a:gd name="connsiteX3" fmla="*/ 10 w 4910"/>
                <a:gd name="connsiteY3" fmla="*/ 2551 h 6614"/>
                <a:gd name="connsiteX4" fmla="*/ 975 w 4910"/>
                <a:gd name="connsiteY4" fmla="*/ 6001 h 6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 h="6614">
                  <a:moveTo>
                    <a:pt x="837" y="6001"/>
                  </a:moveTo>
                  <a:cubicBezTo>
                    <a:pt x="837" y="6001"/>
                    <a:pt x="3180" y="7381"/>
                    <a:pt x="4421" y="6001"/>
                  </a:cubicBezTo>
                  <a:cubicBezTo>
                    <a:pt x="5661" y="4621"/>
                    <a:pt x="4421" y="619"/>
                    <a:pt x="2078" y="67"/>
                  </a:cubicBezTo>
                  <a:cubicBezTo>
                    <a:pt x="-266" y="-485"/>
                    <a:pt x="10" y="2551"/>
                    <a:pt x="10" y="2551"/>
                  </a:cubicBezTo>
                  <a:lnTo>
                    <a:pt x="975" y="600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09" name="Freeform 711">
              <a:extLst>
                <a:ext uri="{FF2B5EF4-FFF2-40B4-BE49-F238E27FC236}">
                  <a16:creationId xmlns:a16="http://schemas.microsoft.com/office/drawing/2014/main" id="{6CAEF3BA-0D43-7B3E-0028-36D8781BA02D}"/>
                </a:ext>
              </a:extLst>
            </p:cNvPr>
            <p:cNvSpPr/>
            <p:nvPr/>
          </p:nvSpPr>
          <p:spPr>
            <a:xfrm>
              <a:off x="3915598" y="2248541"/>
              <a:ext cx="26711" cy="25871"/>
            </a:xfrm>
            <a:custGeom>
              <a:avLst/>
              <a:gdLst>
                <a:gd name="connsiteX0" fmla="*/ 9511 w 26711"/>
                <a:gd name="connsiteY0" fmla="*/ 20815 h 25871"/>
                <a:gd name="connsiteX1" fmla="*/ 20401 w 26711"/>
                <a:gd name="connsiteY1" fmla="*/ 24679 h 25871"/>
                <a:gd name="connsiteX2" fmla="*/ 26328 w 26711"/>
                <a:gd name="connsiteY2" fmla="*/ 24679 h 25871"/>
                <a:gd name="connsiteX3" fmla="*/ 21365 w 26711"/>
                <a:gd name="connsiteY3" fmla="*/ 15433 h 25871"/>
                <a:gd name="connsiteX4" fmla="*/ 14611 w 26711"/>
                <a:gd name="connsiteY4" fmla="*/ 10603 h 25871"/>
                <a:gd name="connsiteX5" fmla="*/ 10062 w 26711"/>
                <a:gd name="connsiteY5" fmla="*/ 5358 h 25871"/>
                <a:gd name="connsiteX6" fmla="*/ 4549 w 26711"/>
                <a:gd name="connsiteY6" fmla="*/ 114 h 25871"/>
                <a:gd name="connsiteX7" fmla="*/ 551 w 26711"/>
                <a:gd name="connsiteY7" fmla="*/ 6738 h 25871"/>
                <a:gd name="connsiteX8" fmla="*/ 551 w 26711"/>
                <a:gd name="connsiteY8" fmla="*/ 14743 h 25871"/>
                <a:gd name="connsiteX9" fmla="*/ 9649 w 26711"/>
                <a:gd name="connsiteY9" fmla="*/ 20953 h 2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1" h="25871">
                  <a:moveTo>
                    <a:pt x="9511" y="20815"/>
                  </a:moveTo>
                  <a:cubicBezTo>
                    <a:pt x="15438" y="20815"/>
                    <a:pt x="18884" y="23851"/>
                    <a:pt x="20401" y="24679"/>
                  </a:cubicBezTo>
                  <a:cubicBezTo>
                    <a:pt x="21917" y="25507"/>
                    <a:pt x="25087" y="26887"/>
                    <a:pt x="26328" y="24679"/>
                  </a:cubicBezTo>
                  <a:cubicBezTo>
                    <a:pt x="27568" y="22471"/>
                    <a:pt x="25776" y="18607"/>
                    <a:pt x="21365" y="15433"/>
                  </a:cubicBezTo>
                  <a:cubicBezTo>
                    <a:pt x="21365" y="15433"/>
                    <a:pt x="20676" y="10051"/>
                    <a:pt x="14611" y="10603"/>
                  </a:cubicBezTo>
                  <a:cubicBezTo>
                    <a:pt x="14611" y="10603"/>
                    <a:pt x="11027" y="7566"/>
                    <a:pt x="10062" y="5358"/>
                  </a:cubicBezTo>
                  <a:cubicBezTo>
                    <a:pt x="8960" y="3150"/>
                    <a:pt x="6892" y="-714"/>
                    <a:pt x="4549" y="114"/>
                  </a:cubicBezTo>
                  <a:cubicBezTo>
                    <a:pt x="2205" y="804"/>
                    <a:pt x="551" y="6738"/>
                    <a:pt x="551" y="6738"/>
                  </a:cubicBezTo>
                  <a:cubicBezTo>
                    <a:pt x="551" y="6738"/>
                    <a:pt x="-689" y="12535"/>
                    <a:pt x="551" y="14743"/>
                  </a:cubicBezTo>
                  <a:cubicBezTo>
                    <a:pt x="1792" y="16951"/>
                    <a:pt x="3860" y="21091"/>
                    <a:pt x="9649" y="2095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0" name="Freeform 712">
              <a:extLst>
                <a:ext uri="{FF2B5EF4-FFF2-40B4-BE49-F238E27FC236}">
                  <a16:creationId xmlns:a16="http://schemas.microsoft.com/office/drawing/2014/main" id="{895E5361-7043-5D77-FBD8-15398469A8D6}"/>
                </a:ext>
              </a:extLst>
            </p:cNvPr>
            <p:cNvSpPr/>
            <p:nvPr/>
          </p:nvSpPr>
          <p:spPr>
            <a:xfrm>
              <a:off x="3784649" y="2361954"/>
              <a:ext cx="4273" cy="4416"/>
            </a:xfrm>
            <a:custGeom>
              <a:avLst/>
              <a:gdLst>
                <a:gd name="connsiteX0" fmla="*/ 0 w 4273"/>
                <a:gd name="connsiteY0" fmla="*/ 1380 h 4416"/>
                <a:gd name="connsiteX1" fmla="*/ 965 w 4273"/>
                <a:gd name="connsiteY1" fmla="*/ 4416 h 4416"/>
                <a:gd name="connsiteX2" fmla="*/ 4273 w 4273"/>
                <a:gd name="connsiteY2" fmla="*/ 2622 h 4416"/>
                <a:gd name="connsiteX3" fmla="*/ 965 w 4273"/>
                <a:gd name="connsiteY3" fmla="*/ 0 h 4416"/>
                <a:gd name="connsiteX4" fmla="*/ 0 w 4273"/>
                <a:gd name="connsiteY4" fmla="*/ 1380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4416">
                  <a:moveTo>
                    <a:pt x="0" y="1380"/>
                  </a:moveTo>
                  <a:lnTo>
                    <a:pt x="965" y="4416"/>
                  </a:lnTo>
                  <a:cubicBezTo>
                    <a:pt x="965" y="4416"/>
                    <a:pt x="4135" y="4140"/>
                    <a:pt x="4273" y="2622"/>
                  </a:cubicBezTo>
                  <a:cubicBezTo>
                    <a:pt x="4273" y="1104"/>
                    <a:pt x="965" y="0"/>
                    <a:pt x="965" y="0"/>
                  </a:cubicBez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1" name="Freeform 713">
              <a:extLst>
                <a:ext uri="{FF2B5EF4-FFF2-40B4-BE49-F238E27FC236}">
                  <a16:creationId xmlns:a16="http://schemas.microsoft.com/office/drawing/2014/main" id="{24801F06-2A45-20B0-E599-34DA0F8BC86B}"/>
                </a:ext>
              </a:extLst>
            </p:cNvPr>
            <p:cNvSpPr/>
            <p:nvPr/>
          </p:nvSpPr>
          <p:spPr>
            <a:xfrm>
              <a:off x="3740402" y="2544117"/>
              <a:ext cx="12543" cy="4278"/>
            </a:xfrm>
            <a:custGeom>
              <a:avLst/>
              <a:gdLst>
                <a:gd name="connsiteX0" fmla="*/ 6203 w 12543"/>
                <a:gd name="connsiteY0" fmla="*/ 3726 h 4278"/>
                <a:gd name="connsiteX1" fmla="*/ 12544 w 12543"/>
                <a:gd name="connsiteY1" fmla="*/ 3174 h 4278"/>
                <a:gd name="connsiteX2" fmla="*/ 11579 w 12543"/>
                <a:gd name="connsiteY2" fmla="*/ 2208 h 4278"/>
                <a:gd name="connsiteX3" fmla="*/ 7719 w 12543"/>
                <a:gd name="connsiteY3" fmla="*/ 1104 h 4278"/>
                <a:gd name="connsiteX4" fmla="*/ 5376 w 12543"/>
                <a:gd name="connsiteY4" fmla="*/ 0 h 4278"/>
                <a:gd name="connsiteX5" fmla="*/ 551 w 12543"/>
                <a:gd name="connsiteY5" fmla="*/ 0 h 4278"/>
                <a:gd name="connsiteX6" fmla="*/ 0 w 12543"/>
                <a:gd name="connsiteY6" fmla="*/ 4278 h 4278"/>
                <a:gd name="connsiteX7" fmla="*/ 3722 w 12543"/>
                <a:gd name="connsiteY7" fmla="*/ 4278 h 4278"/>
                <a:gd name="connsiteX8" fmla="*/ 6203 w 12543"/>
                <a:gd name="connsiteY8" fmla="*/ 3726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43" h="4278">
                  <a:moveTo>
                    <a:pt x="6203" y="3726"/>
                  </a:moveTo>
                  <a:lnTo>
                    <a:pt x="12544" y="3174"/>
                  </a:lnTo>
                  <a:lnTo>
                    <a:pt x="11579" y="2208"/>
                  </a:lnTo>
                  <a:lnTo>
                    <a:pt x="7719" y="1104"/>
                  </a:lnTo>
                  <a:lnTo>
                    <a:pt x="5376" y="0"/>
                  </a:lnTo>
                  <a:lnTo>
                    <a:pt x="551" y="0"/>
                  </a:lnTo>
                  <a:lnTo>
                    <a:pt x="0" y="4278"/>
                  </a:lnTo>
                  <a:lnTo>
                    <a:pt x="3722" y="4278"/>
                  </a:lnTo>
                  <a:lnTo>
                    <a:pt x="6203"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2" name="Freeform 714">
              <a:extLst>
                <a:ext uri="{FF2B5EF4-FFF2-40B4-BE49-F238E27FC236}">
                  <a16:creationId xmlns:a16="http://schemas.microsoft.com/office/drawing/2014/main" id="{0820C538-4F3C-534B-1934-5E980DFCAF66}"/>
                </a:ext>
              </a:extLst>
            </p:cNvPr>
            <p:cNvSpPr/>
            <p:nvPr/>
          </p:nvSpPr>
          <p:spPr>
            <a:xfrm>
              <a:off x="3752118" y="2586069"/>
              <a:ext cx="5375" cy="2069"/>
            </a:xfrm>
            <a:custGeom>
              <a:avLst/>
              <a:gdLst>
                <a:gd name="connsiteX0" fmla="*/ 5376 w 5375"/>
                <a:gd name="connsiteY0" fmla="*/ 2070 h 2069"/>
                <a:gd name="connsiteX1" fmla="*/ 5376 w 5375"/>
                <a:gd name="connsiteY1" fmla="*/ 0 h 2069"/>
                <a:gd name="connsiteX2" fmla="*/ 0 w 5375"/>
                <a:gd name="connsiteY2" fmla="*/ 0 h 2069"/>
                <a:gd name="connsiteX3" fmla="*/ 0 w 5375"/>
                <a:gd name="connsiteY3" fmla="*/ 2070 h 2069"/>
                <a:gd name="connsiteX4" fmla="*/ 3033 w 5375"/>
                <a:gd name="connsiteY4" fmla="*/ 2070 h 2069"/>
                <a:gd name="connsiteX5" fmla="*/ 5376 w 5375"/>
                <a:gd name="connsiteY5" fmla="*/ 2070 h 2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2069">
                  <a:moveTo>
                    <a:pt x="5376" y="2070"/>
                  </a:moveTo>
                  <a:lnTo>
                    <a:pt x="5376" y="0"/>
                  </a:lnTo>
                  <a:lnTo>
                    <a:pt x="0" y="0"/>
                  </a:lnTo>
                  <a:lnTo>
                    <a:pt x="0" y="2070"/>
                  </a:lnTo>
                  <a:lnTo>
                    <a:pt x="3033" y="2070"/>
                  </a:lnTo>
                  <a:lnTo>
                    <a:pt x="5376"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3" name="Freeform 715">
              <a:extLst>
                <a:ext uri="{FF2B5EF4-FFF2-40B4-BE49-F238E27FC236}">
                  <a16:creationId xmlns:a16="http://schemas.microsoft.com/office/drawing/2014/main" id="{D8B0E784-D75E-9ABB-9916-D06BACAF6875}"/>
                </a:ext>
              </a:extLst>
            </p:cNvPr>
            <p:cNvSpPr/>
            <p:nvPr/>
          </p:nvSpPr>
          <p:spPr>
            <a:xfrm>
              <a:off x="3804223" y="2609392"/>
              <a:ext cx="3308" cy="2760"/>
            </a:xfrm>
            <a:custGeom>
              <a:avLst/>
              <a:gdLst>
                <a:gd name="connsiteX0" fmla="*/ 1654 w 3308"/>
                <a:gd name="connsiteY0" fmla="*/ 0 h 2760"/>
                <a:gd name="connsiteX1" fmla="*/ 414 w 3308"/>
                <a:gd name="connsiteY1" fmla="*/ 828 h 2760"/>
                <a:gd name="connsiteX2" fmla="*/ 0 w 3308"/>
                <a:gd name="connsiteY2" fmla="*/ 2760 h 2760"/>
                <a:gd name="connsiteX3" fmla="*/ 1654 w 3308"/>
                <a:gd name="connsiteY3" fmla="*/ 2070 h 2760"/>
                <a:gd name="connsiteX4" fmla="*/ 3308 w 3308"/>
                <a:gd name="connsiteY4" fmla="*/ 0 h 2760"/>
                <a:gd name="connsiteX5" fmla="*/ 1654 w 3308"/>
                <a:gd name="connsiteY5" fmla="*/ 0 h 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8" h="2760">
                  <a:moveTo>
                    <a:pt x="1654" y="0"/>
                  </a:moveTo>
                  <a:lnTo>
                    <a:pt x="414" y="828"/>
                  </a:lnTo>
                  <a:lnTo>
                    <a:pt x="0" y="2760"/>
                  </a:lnTo>
                  <a:lnTo>
                    <a:pt x="1654" y="2070"/>
                  </a:lnTo>
                  <a:lnTo>
                    <a:pt x="3308" y="0"/>
                  </a:lnTo>
                  <a:lnTo>
                    <a:pt x="165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4" name="Freeform 716">
              <a:extLst>
                <a:ext uri="{FF2B5EF4-FFF2-40B4-BE49-F238E27FC236}">
                  <a16:creationId xmlns:a16="http://schemas.microsoft.com/office/drawing/2014/main" id="{B46113B4-CBD8-6A36-8A39-FCE348550FE9}"/>
                </a:ext>
              </a:extLst>
            </p:cNvPr>
            <p:cNvSpPr/>
            <p:nvPr/>
          </p:nvSpPr>
          <p:spPr>
            <a:xfrm>
              <a:off x="3893268" y="2707097"/>
              <a:ext cx="4824" cy="3174"/>
            </a:xfrm>
            <a:custGeom>
              <a:avLst/>
              <a:gdLst>
                <a:gd name="connsiteX0" fmla="*/ 0 w 4824"/>
                <a:gd name="connsiteY0" fmla="*/ 3174 h 3174"/>
                <a:gd name="connsiteX1" fmla="*/ 2343 w 4824"/>
                <a:gd name="connsiteY1" fmla="*/ 3174 h 3174"/>
                <a:gd name="connsiteX2" fmla="*/ 4411 w 4824"/>
                <a:gd name="connsiteY2" fmla="*/ 1932 h 3174"/>
                <a:gd name="connsiteX3" fmla="*/ 4824 w 4824"/>
                <a:gd name="connsiteY3" fmla="*/ 0 h 3174"/>
                <a:gd name="connsiteX4" fmla="*/ 0 w 4824"/>
                <a:gd name="connsiteY4" fmla="*/ 828 h 3174"/>
                <a:gd name="connsiteX5" fmla="*/ 0 w 4824"/>
                <a:gd name="connsiteY5" fmla="*/ 3174 h 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4" h="3174">
                  <a:moveTo>
                    <a:pt x="0" y="3174"/>
                  </a:moveTo>
                  <a:lnTo>
                    <a:pt x="2343" y="3174"/>
                  </a:lnTo>
                  <a:lnTo>
                    <a:pt x="4411" y="1932"/>
                  </a:lnTo>
                  <a:lnTo>
                    <a:pt x="4824" y="0"/>
                  </a:lnTo>
                  <a:lnTo>
                    <a:pt x="0" y="828"/>
                  </a:lnTo>
                  <a:lnTo>
                    <a:pt x="0"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5" name="Freeform 717">
              <a:extLst>
                <a:ext uri="{FF2B5EF4-FFF2-40B4-BE49-F238E27FC236}">
                  <a16:creationId xmlns:a16="http://schemas.microsoft.com/office/drawing/2014/main" id="{18E0DC46-920E-0F56-C5A6-6FF0CD493962}"/>
                </a:ext>
              </a:extLst>
            </p:cNvPr>
            <p:cNvSpPr/>
            <p:nvPr/>
          </p:nvSpPr>
          <p:spPr>
            <a:xfrm>
              <a:off x="3896714" y="2710961"/>
              <a:ext cx="2343" cy="1794"/>
            </a:xfrm>
            <a:custGeom>
              <a:avLst/>
              <a:gdLst>
                <a:gd name="connsiteX0" fmla="*/ 0 w 2343"/>
                <a:gd name="connsiteY0" fmla="*/ 1794 h 1794"/>
                <a:gd name="connsiteX1" fmla="*/ 2343 w 2343"/>
                <a:gd name="connsiteY1" fmla="*/ 1242 h 1794"/>
                <a:gd name="connsiteX2" fmla="*/ 2343 w 2343"/>
                <a:gd name="connsiteY2" fmla="*/ 0 h 1794"/>
                <a:gd name="connsiteX3" fmla="*/ 551 w 2343"/>
                <a:gd name="connsiteY3" fmla="*/ 0 h 1794"/>
                <a:gd name="connsiteX4" fmla="*/ 0 w 2343"/>
                <a:gd name="connsiteY4" fmla="*/ 1794 h 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1794">
                  <a:moveTo>
                    <a:pt x="0" y="1794"/>
                  </a:moveTo>
                  <a:lnTo>
                    <a:pt x="2343" y="1242"/>
                  </a:lnTo>
                  <a:lnTo>
                    <a:pt x="2343" y="0"/>
                  </a:lnTo>
                  <a:lnTo>
                    <a:pt x="551" y="0"/>
                  </a:lnTo>
                  <a:lnTo>
                    <a:pt x="0"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6" name="Freeform 718">
              <a:extLst>
                <a:ext uri="{FF2B5EF4-FFF2-40B4-BE49-F238E27FC236}">
                  <a16:creationId xmlns:a16="http://schemas.microsoft.com/office/drawing/2014/main" id="{E3622849-C5F2-51E0-0CF4-A70A4C18F44B}"/>
                </a:ext>
              </a:extLst>
            </p:cNvPr>
            <p:cNvSpPr/>
            <p:nvPr/>
          </p:nvSpPr>
          <p:spPr>
            <a:xfrm>
              <a:off x="3902228" y="2714411"/>
              <a:ext cx="4686" cy="3174"/>
            </a:xfrm>
            <a:custGeom>
              <a:avLst/>
              <a:gdLst>
                <a:gd name="connsiteX0" fmla="*/ 3308 w 4686"/>
                <a:gd name="connsiteY0" fmla="*/ 2208 h 3174"/>
                <a:gd name="connsiteX1" fmla="*/ 4687 w 4686"/>
                <a:gd name="connsiteY1" fmla="*/ 3174 h 3174"/>
                <a:gd name="connsiteX2" fmla="*/ 4687 w 4686"/>
                <a:gd name="connsiteY2" fmla="*/ 1242 h 3174"/>
                <a:gd name="connsiteX3" fmla="*/ 4687 w 4686"/>
                <a:gd name="connsiteY3" fmla="*/ 0 h 3174"/>
                <a:gd name="connsiteX4" fmla="*/ 2343 w 4686"/>
                <a:gd name="connsiteY4" fmla="*/ 0 h 3174"/>
                <a:gd name="connsiteX5" fmla="*/ 2343 w 4686"/>
                <a:gd name="connsiteY5" fmla="*/ 1242 h 3174"/>
                <a:gd name="connsiteX6" fmla="*/ 551 w 4686"/>
                <a:gd name="connsiteY6" fmla="*/ 1242 h 3174"/>
                <a:gd name="connsiteX7" fmla="*/ 0 w 4686"/>
                <a:gd name="connsiteY7" fmla="*/ 3174 h 3174"/>
                <a:gd name="connsiteX8" fmla="*/ 2068 w 4686"/>
                <a:gd name="connsiteY8" fmla="*/ 3174 h 3174"/>
                <a:gd name="connsiteX9" fmla="*/ 3308 w 4686"/>
                <a:gd name="connsiteY9" fmla="*/ 2208 h 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6" h="3174">
                  <a:moveTo>
                    <a:pt x="3308" y="2208"/>
                  </a:moveTo>
                  <a:lnTo>
                    <a:pt x="4687" y="3174"/>
                  </a:lnTo>
                  <a:lnTo>
                    <a:pt x="4687" y="1242"/>
                  </a:lnTo>
                  <a:lnTo>
                    <a:pt x="4687" y="0"/>
                  </a:lnTo>
                  <a:lnTo>
                    <a:pt x="2343" y="0"/>
                  </a:lnTo>
                  <a:lnTo>
                    <a:pt x="2343" y="1242"/>
                  </a:lnTo>
                  <a:lnTo>
                    <a:pt x="551" y="1242"/>
                  </a:lnTo>
                  <a:lnTo>
                    <a:pt x="0" y="3174"/>
                  </a:lnTo>
                  <a:lnTo>
                    <a:pt x="2068" y="3174"/>
                  </a:lnTo>
                  <a:lnTo>
                    <a:pt x="3308"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7" name="Freeform 719">
              <a:extLst>
                <a:ext uri="{FF2B5EF4-FFF2-40B4-BE49-F238E27FC236}">
                  <a16:creationId xmlns:a16="http://schemas.microsoft.com/office/drawing/2014/main" id="{235BF269-05F1-CE19-D1E4-24D761088265}"/>
                </a:ext>
              </a:extLst>
            </p:cNvPr>
            <p:cNvSpPr/>
            <p:nvPr/>
          </p:nvSpPr>
          <p:spPr>
            <a:xfrm>
              <a:off x="3900712" y="2718965"/>
              <a:ext cx="6202" cy="3588"/>
            </a:xfrm>
            <a:custGeom>
              <a:avLst/>
              <a:gdLst>
                <a:gd name="connsiteX0" fmla="*/ 2481 w 6202"/>
                <a:gd name="connsiteY0" fmla="*/ 3588 h 3588"/>
                <a:gd name="connsiteX1" fmla="*/ 2895 w 6202"/>
                <a:gd name="connsiteY1" fmla="*/ 1794 h 3588"/>
                <a:gd name="connsiteX2" fmla="*/ 3860 w 6202"/>
                <a:gd name="connsiteY2" fmla="*/ 3588 h 3588"/>
                <a:gd name="connsiteX3" fmla="*/ 6203 w 6202"/>
                <a:gd name="connsiteY3" fmla="*/ 3036 h 3588"/>
                <a:gd name="connsiteX4" fmla="*/ 5514 w 6202"/>
                <a:gd name="connsiteY4" fmla="*/ 1794 h 3588"/>
                <a:gd name="connsiteX5" fmla="*/ 3860 w 6202"/>
                <a:gd name="connsiteY5" fmla="*/ 552 h 3588"/>
                <a:gd name="connsiteX6" fmla="*/ 2481 w 6202"/>
                <a:gd name="connsiteY6" fmla="*/ 0 h 3588"/>
                <a:gd name="connsiteX7" fmla="*/ 0 w 6202"/>
                <a:gd name="connsiteY7" fmla="*/ 2898 h 3588"/>
                <a:gd name="connsiteX8" fmla="*/ 2481 w 6202"/>
                <a:gd name="connsiteY8" fmla="*/ 3588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2" h="3588">
                  <a:moveTo>
                    <a:pt x="2481" y="3588"/>
                  </a:moveTo>
                  <a:lnTo>
                    <a:pt x="2895" y="1794"/>
                  </a:lnTo>
                  <a:lnTo>
                    <a:pt x="3860" y="3588"/>
                  </a:lnTo>
                  <a:lnTo>
                    <a:pt x="6203" y="3036"/>
                  </a:lnTo>
                  <a:lnTo>
                    <a:pt x="5514" y="1794"/>
                  </a:lnTo>
                  <a:lnTo>
                    <a:pt x="3860" y="552"/>
                  </a:lnTo>
                  <a:lnTo>
                    <a:pt x="2481" y="0"/>
                  </a:lnTo>
                  <a:lnTo>
                    <a:pt x="0" y="2898"/>
                  </a:lnTo>
                  <a:lnTo>
                    <a:pt x="2481"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8" name="Freeform 720">
              <a:extLst>
                <a:ext uri="{FF2B5EF4-FFF2-40B4-BE49-F238E27FC236}">
                  <a16:creationId xmlns:a16="http://schemas.microsoft.com/office/drawing/2014/main" id="{7C474A8C-A7E1-B6AC-4032-F8B59B5091AA}"/>
                </a:ext>
              </a:extLst>
            </p:cNvPr>
            <p:cNvSpPr/>
            <p:nvPr/>
          </p:nvSpPr>
          <p:spPr>
            <a:xfrm>
              <a:off x="3902228" y="2724485"/>
              <a:ext cx="2343" cy="3588"/>
            </a:xfrm>
            <a:custGeom>
              <a:avLst/>
              <a:gdLst>
                <a:gd name="connsiteX0" fmla="*/ 0 w 2343"/>
                <a:gd name="connsiteY0" fmla="*/ 3588 h 3588"/>
                <a:gd name="connsiteX1" fmla="*/ 2343 w 2343"/>
                <a:gd name="connsiteY1" fmla="*/ 828 h 3588"/>
                <a:gd name="connsiteX2" fmla="*/ 1654 w 2343"/>
                <a:gd name="connsiteY2" fmla="*/ 0 h 3588"/>
                <a:gd name="connsiteX3" fmla="*/ 0 w 2343"/>
                <a:gd name="connsiteY3" fmla="*/ 1794 h 3588"/>
                <a:gd name="connsiteX4" fmla="*/ 0 w 2343"/>
                <a:gd name="connsiteY4" fmla="*/ 3588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3588">
                  <a:moveTo>
                    <a:pt x="0" y="3588"/>
                  </a:moveTo>
                  <a:lnTo>
                    <a:pt x="2343" y="828"/>
                  </a:lnTo>
                  <a:lnTo>
                    <a:pt x="1654" y="0"/>
                  </a:lnTo>
                  <a:lnTo>
                    <a:pt x="0" y="1794"/>
                  </a:lnTo>
                  <a:lnTo>
                    <a:pt x="0"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19" name="Freeform 721">
              <a:extLst>
                <a:ext uri="{FF2B5EF4-FFF2-40B4-BE49-F238E27FC236}">
                  <a16:creationId xmlns:a16="http://schemas.microsoft.com/office/drawing/2014/main" id="{F4B49A7F-3900-B8FD-40DB-F0AAB97D145D}"/>
                </a:ext>
              </a:extLst>
            </p:cNvPr>
            <p:cNvSpPr/>
            <p:nvPr/>
          </p:nvSpPr>
          <p:spPr>
            <a:xfrm>
              <a:off x="3906225" y="2732765"/>
              <a:ext cx="6202" cy="3174"/>
            </a:xfrm>
            <a:custGeom>
              <a:avLst/>
              <a:gdLst>
                <a:gd name="connsiteX0" fmla="*/ 3997 w 6202"/>
                <a:gd name="connsiteY0" fmla="*/ 3174 h 3174"/>
                <a:gd name="connsiteX1" fmla="*/ 6203 w 6202"/>
                <a:gd name="connsiteY1" fmla="*/ 3174 h 3174"/>
                <a:gd name="connsiteX2" fmla="*/ 5376 w 6202"/>
                <a:gd name="connsiteY2" fmla="*/ 1104 h 3174"/>
                <a:gd name="connsiteX3" fmla="*/ 3170 w 6202"/>
                <a:gd name="connsiteY3" fmla="*/ 0 h 3174"/>
                <a:gd name="connsiteX4" fmla="*/ 0 w 6202"/>
                <a:gd name="connsiteY4" fmla="*/ 0 h 3174"/>
                <a:gd name="connsiteX5" fmla="*/ 689 w 6202"/>
                <a:gd name="connsiteY5" fmla="*/ 2070 h 3174"/>
                <a:gd name="connsiteX6" fmla="*/ 2206 w 6202"/>
                <a:gd name="connsiteY6" fmla="*/ 2070 h 3174"/>
                <a:gd name="connsiteX7" fmla="*/ 3997 w 6202"/>
                <a:gd name="connsiteY7" fmla="*/ 3174 h 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2" h="3174">
                  <a:moveTo>
                    <a:pt x="3997" y="3174"/>
                  </a:moveTo>
                  <a:lnTo>
                    <a:pt x="6203" y="3174"/>
                  </a:lnTo>
                  <a:lnTo>
                    <a:pt x="5376" y="1104"/>
                  </a:lnTo>
                  <a:lnTo>
                    <a:pt x="3170" y="0"/>
                  </a:lnTo>
                  <a:lnTo>
                    <a:pt x="0" y="0"/>
                  </a:lnTo>
                  <a:lnTo>
                    <a:pt x="689" y="2070"/>
                  </a:lnTo>
                  <a:lnTo>
                    <a:pt x="2206" y="2070"/>
                  </a:lnTo>
                  <a:lnTo>
                    <a:pt x="3997"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0" name="Freeform 722">
              <a:extLst>
                <a:ext uri="{FF2B5EF4-FFF2-40B4-BE49-F238E27FC236}">
                  <a16:creationId xmlns:a16="http://schemas.microsoft.com/office/drawing/2014/main" id="{BEB2B472-A101-F937-69B1-146ACA442449}"/>
                </a:ext>
              </a:extLst>
            </p:cNvPr>
            <p:cNvSpPr/>
            <p:nvPr/>
          </p:nvSpPr>
          <p:spPr>
            <a:xfrm>
              <a:off x="3906452" y="2757467"/>
              <a:ext cx="6113" cy="5991"/>
            </a:xfrm>
            <a:custGeom>
              <a:avLst/>
              <a:gdLst>
                <a:gd name="connsiteX0" fmla="*/ 2944 w 6113"/>
                <a:gd name="connsiteY0" fmla="*/ 5658 h 5991"/>
                <a:gd name="connsiteX1" fmla="*/ 5149 w 6113"/>
                <a:gd name="connsiteY1" fmla="*/ 2622 h 5991"/>
                <a:gd name="connsiteX2" fmla="*/ 6114 w 6113"/>
                <a:gd name="connsiteY2" fmla="*/ 0 h 5991"/>
                <a:gd name="connsiteX3" fmla="*/ 1979 w 6113"/>
                <a:gd name="connsiteY3" fmla="*/ 1380 h 5991"/>
                <a:gd name="connsiteX4" fmla="*/ 49 w 6113"/>
                <a:gd name="connsiteY4" fmla="*/ 4278 h 5991"/>
                <a:gd name="connsiteX5" fmla="*/ 3081 w 6113"/>
                <a:gd name="connsiteY5" fmla="*/ 5520 h 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3" h="5991">
                  <a:moveTo>
                    <a:pt x="2944" y="5658"/>
                  </a:moveTo>
                  <a:lnTo>
                    <a:pt x="5149" y="2622"/>
                  </a:lnTo>
                  <a:lnTo>
                    <a:pt x="6114" y="0"/>
                  </a:lnTo>
                  <a:lnTo>
                    <a:pt x="1979" y="1380"/>
                  </a:lnTo>
                  <a:cubicBezTo>
                    <a:pt x="1979" y="1380"/>
                    <a:pt x="-365" y="1380"/>
                    <a:pt x="49" y="4278"/>
                  </a:cubicBezTo>
                  <a:cubicBezTo>
                    <a:pt x="462" y="7176"/>
                    <a:pt x="3081" y="5520"/>
                    <a:pt x="3081" y="552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1" name="Freeform 723">
              <a:extLst>
                <a:ext uri="{FF2B5EF4-FFF2-40B4-BE49-F238E27FC236}">
                  <a16:creationId xmlns:a16="http://schemas.microsoft.com/office/drawing/2014/main" id="{8BF0F752-067B-C176-D2CD-F2A1B85A29B0}"/>
                </a:ext>
              </a:extLst>
            </p:cNvPr>
            <p:cNvSpPr/>
            <p:nvPr/>
          </p:nvSpPr>
          <p:spPr>
            <a:xfrm>
              <a:off x="3904377" y="2771941"/>
              <a:ext cx="3915" cy="2776"/>
            </a:xfrm>
            <a:custGeom>
              <a:avLst/>
              <a:gdLst>
                <a:gd name="connsiteX0" fmla="*/ 194 w 3915"/>
                <a:gd name="connsiteY0" fmla="*/ 2087 h 2776"/>
                <a:gd name="connsiteX1" fmla="*/ 2537 w 3915"/>
                <a:gd name="connsiteY1" fmla="*/ 2777 h 2776"/>
                <a:gd name="connsiteX2" fmla="*/ 3916 w 3915"/>
                <a:gd name="connsiteY2" fmla="*/ 155 h 2776"/>
                <a:gd name="connsiteX3" fmla="*/ 56 w 3915"/>
                <a:gd name="connsiteY3" fmla="*/ 2087 h 2776"/>
              </a:gdLst>
              <a:ahLst/>
              <a:cxnLst>
                <a:cxn ang="0">
                  <a:pos x="connsiteX0" y="connsiteY0"/>
                </a:cxn>
                <a:cxn ang="0">
                  <a:pos x="connsiteX1" y="connsiteY1"/>
                </a:cxn>
                <a:cxn ang="0">
                  <a:pos x="connsiteX2" y="connsiteY2"/>
                </a:cxn>
                <a:cxn ang="0">
                  <a:pos x="connsiteX3" y="connsiteY3"/>
                </a:cxn>
              </a:cxnLst>
              <a:rect l="l" t="t" r="r" b="b"/>
              <a:pathLst>
                <a:path w="3915" h="2776">
                  <a:moveTo>
                    <a:pt x="194" y="2087"/>
                  </a:moveTo>
                  <a:lnTo>
                    <a:pt x="2537" y="2777"/>
                  </a:lnTo>
                  <a:lnTo>
                    <a:pt x="3916" y="155"/>
                  </a:lnTo>
                  <a:cubicBezTo>
                    <a:pt x="-771" y="-673"/>
                    <a:pt x="56" y="2087"/>
                    <a:pt x="56" y="208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2" name="Freeform 724">
              <a:extLst>
                <a:ext uri="{FF2B5EF4-FFF2-40B4-BE49-F238E27FC236}">
                  <a16:creationId xmlns:a16="http://schemas.microsoft.com/office/drawing/2014/main" id="{A33A03EA-8457-CCC6-253D-490314B00570}"/>
                </a:ext>
              </a:extLst>
            </p:cNvPr>
            <p:cNvSpPr/>
            <p:nvPr/>
          </p:nvSpPr>
          <p:spPr>
            <a:xfrm>
              <a:off x="3924192" y="2793421"/>
              <a:ext cx="5577" cy="8883"/>
            </a:xfrm>
            <a:custGeom>
              <a:avLst/>
              <a:gdLst>
                <a:gd name="connsiteX0" fmla="*/ 3674 w 5577"/>
                <a:gd name="connsiteY0" fmla="*/ 8759 h 8883"/>
                <a:gd name="connsiteX1" fmla="*/ 4915 w 5577"/>
                <a:gd name="connsiteY1" fmla="*/ 1859 h 8883"/>
                <a:gd name="connsiteX2" fmla="*/ 90 w 5577"/>
                <a:gd name="connsiteY2" fmla="*/ 3101 h 8883"/>
                <a:gd name="connsiteX3" fmla="*/ 3674 w 5577"/>
                <a:gd name="connsiteY3" fmla="*/ 8759 h 8883"/>
              </a:gdLst>
              <a:ahLst/>
              <a:cxnLst>
                <a:cxn ang="0">
                  <a:pos x="connsiteX0" y="connsiteY0"/>
                </a:cxn>
                <a:cxn ang="0">
                  <a:pos x="connsiteX1" y="connsiteY1"/>
                </a:cxn>
                <a:cxn ang="0">
                  <a:pos x="connsiteX2" y="connsiteY2"/>
                </a:cxn>
                <a:cxn ang="0">
                  <a:pos x="connsiteX3" y="connsiteY3"/>
                </a:cxn>
              </a:cxnLst>
              <a:rect l="l" t="t" r="r" b="b"/>
              <a:pathLst>
                <a:path w="5577" h="8883">
                  <a:moveTo>
                    <a:pt x="3674" y="8759"/>
                  </a:moveTo>
                  <a:cubicBezTo>
                    <a:pt x="5604" y="8069"/>
                    <a:pt x="6155" y="5723"/>
                    <a:pt x="4915" y="1859"/>
                  </a:cubicBezTo>
                  <a:cubicBezTo>
                    <a:pt x="3674" y="-2005"/>
                    <a:pt x="366" y="1031"/>
                    <a:pt x="90" y="3101"/>
                  </a:cubicBezTo>
                  <a:cubicBezTo>
                    <a:pt x="-461" y="7241"/>
                    <a:pt x="1607" y="9449"/>
                    <a:pt x="3674" y="875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3" name="Freeform 725">
              <a:extLst>
                <a:ext uri="{FF2B5EF4-FFF2-40B4-BE49-F238E27FC236}">
                  <a16:creationId xmlns:a16="http://schemas.microsoft.com/office/drawing/2014/main" id="{225AC2EF-3A1E-7F86-0B19-7BB236A38954}"/>
                </a:ext>
              </a:extLst>
            </p:cNvPr>
            <p:cNvSpPr/>
            <p:nvPr/>
          </p:nvSpPr>
          <p:spPr>
            <a:xfrm>
              <a:off x="3929796" y="2781066"/>
              <a:ext cx="6892" cy="4002"/>
            </a:xfrm>
            <a:custGeom>
              <a:avLst/>
              <a:gdLst>
                <a:gd name="connsiteX0" fmla="*/ 6892 w 6892"/>
                <a:gd name="connsiteY0" fmla="*/ 0 h 4002"/>
                <a:gd name="connsiteX1" fmla="*/ 3446 w 6892"/>
                <a:gd name="connsiteY1" fmla="*/ 0 h 4002"/>
                <a:gd name="connsiteX2" fmla="*/ 0 w 6892"/>
                <a:gd name="connsiteY2" fmla="*/ 0 h 4002"/>
                <a:gd name="connsiteX3" fmla="*/ 0 w 6892"/>
                <a:gd name="connsiteY3" fmla="*/ 4002 h 4002"/>
                <a:gd name="connsiteX4" fmla="*/ 3997 w 6892"/>
                <a:gd name="connsiteY4" fmla="*/ 4002 h 4002"/>
                <a:gd name="connsiteX5" fmla="*/ 6892 w 6892"/>
                <a:gd name="connsiteY5" fmla="*/ 1242 h 4002"/>
                <a:gd name="connsiteX6" fmla="*/ 6892 w 6892"/>
                <a:gd name="connsiteY6" fmla="*/ 0 h 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2" h="4002">
                  <a:moveTo>
                    <a:pt x="6892" y="0"/>
                  </a:moveTo>
                  <a:lnTo>
                    <a:pt x="3446" y="0"/>
                  </a:lnTo>
                  <a:lnTo>
                    <a:pt x="0" y="0"/>
                  </a:lnTo>
                  <a:lnTo>
                    <a:pt x="0" y="4002"/>
                  </a:lnTo>
                  <a:lnTo>
                    <a:pt x="3997" y="4002"/>
                  </a:lnTo>
                  <a:lnTo>
                    <a:pt x="6892" y="1242"/>
                  </a:lnTo>
                  <a:lnTo>
                    <a:pt x="689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4" name="Freeform 726">
              <a:extLst>
                <a:ext uri="{FF2B5EF4-FFF2-40B4-BE49-F238E27FC236}">
                  <a16:creationId xmlns:a16="http://schemas.microsoft.com/office/drawing/2014/main" id="{77B9F44A-13DE-D3B6-8F84-1FCFEAAEB609}"/>
                </a:ext>
              </a:extLst>
            </p:cNvPr>
            <p:cNvSpPr/>
            <p:nvPr/>
          </p:nvSpPr>
          <p:spPr>
            <a:xfrm>
              <a:off x="3932091" y="2790450"/>
              <a:ext cx="9283" cy="7828"/>
            </a:xfrm>
            <a:custGeom>
              <a:avLst/>
              <a:gdLst>
                <a:gd name="connsiteX0" fmla="*/ 9146 w 9283"/>
                <a:gd name="connsiteY0" fmla="*/ 1242 h 7828"/>
                <a:gd name="connsiteX1" fmla="*/ 5286 w 9283"/>
                <a:gd name="connsiteY1" fmla="*/ 0 h 7828"/>
                <a:gd name="connsiteX2" fmla="*/ 1289 w 9283"/>
                <a:gd name="connsiteY2" fmla="*/ 0 h 7828"/>
                <a:gd name="connsiteX3" fmla="*/ 324 w 9283"/>
                <a:gd name="connsiteY3" fmla="*/ 4692 h 7828"/>
                <a:gd name="connsiteX4" fmla="*/ 6389 w 9283"/>
                <a:gd name="connsiteY4" fmla="*/ 7452 h 7828"/>
                <a:gd name="connsiteX5" fmla="*/ 7629 w 9283"/>
                <a:gd name="connsiteY5" fmla="*/ 4002 h 7828"/>
                <a:gd name="connsiteX6" fmla="*/ 9284 w 9283"/>
                <a:gd name="connsiteY6" fmla="*/ 4002 h 7828"/>
                <a:gd name="connsiteX7" fmla="*/ 9284 w 9283"/>
                <a:gd name="connsiteY7" fmla="*/ 1380 h 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83" h="7828">
                  <a:moveTo>
                    <a:pt x="9146" y="1242"/>
                  </a:moveTo>
                  <a:lnTo>
                    <a:pt x="5286" y="0"/>
                  </a:lnTo>
                  <a:lnTo>
                    <a:pt x="1289" y="0"/>
                  </a:lnTo>
                  <a:cubicBezTo>
                    <a:pt x="1289" y="0"/>
                    <a:pt x="-779" y="2760"/>
                    <a:pt x="324" y="4692"/>
                  </a:cubicBezTo>
                  <a:cubicBezTo>
                    <a:pt x="1427" y="6624"/>
                    <a:pt x="4183" y="8694"/>
                    <a:pt x="6389" y="7452"/>
                  </a:cubicBezTo>
                  <a:cubicBezTo>
                    <a:pt x="8594" y="6072"/>
                    <a:pt x="7629" y="4002"/>
                    <a:pt x="7629" y="4002"/>
                  </a:cubicBezTo>
                  <a:lnTo>
                    <a:pt x="9284" y="4002"/>
                  </a:lnTo>
                  <a:lnTo>
                    <a:pt x="9284"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5" name="Freeform 727">
              <a:extLst>
                <a:ext uri="{FF2B5EF4-FFF2-40B4-BE49-F238E27FC236}">
                  <a16:creationId xmlns:a16="http://schemas.microsoft.com/office/drawing/2014/main" id="{22FE4C1C-5120-BA91-B026-02E8C492B852}"/>
                </a:ext>
              </a:extLst>
            </p:cNvPr>
            <p:cNvSpPr/>
            <p:nvPr/>
          </p:nvSpPr>
          <p:spPr>
            <a:xfrm>
              <a:off x="3943029" y="2804108"/>
              <a:ext cx="6340" cy="3453"/>
            </a:xfrm>
            <a:custGeom>
              <a:avLst/>
              <a:gdLst>
                <a:gd name="connsiteX0" fmla="*/ 1792 w 6340"/>
                <a:gd name="connsiteY0" fmla="*/ 4 h 3453"/>
                <a:gd name="connsiteX1" fmla="*/ 0 w 6340"/>
                <a:gd name="connsiteY1" fmla="*/ 2488 h 3453"/>
                <a:gd name="connsiteX2" fmla="*/ 2205 w 6340"/>
                <a:gd name="connsiteY2" fmla="*/ 3454 h 3453"/>
                <a:gd name="connsiteX3" fmla="*/ 6341 w 6340"/>
                <a:gd name="connsiteY3" fmla="*/ 3454 h 3453"/>
                <a:gd name="connsiteX4" fmla="*/ 1792 w 6340"/>
                <a:gd name="connsiteY4" fmla="*/ 4 h 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 h="3453">
                  <a:moveTo>
                    <a:pt x="1792" y="4"/>
                  </a:moveTo>
                  <a:cubicBezTo>
                    <a:pt x="276" y="4"/>
                    <a:pt x="0" y="2488"/>
                    <a:pt x="0" y="2488"/>
                  </a:cubicBezTo>
                  <a:lnTo>
                    <a:pt x="2205" y="3454"/>
                  </a:lnTo>
                  <a:lnTo>
                    <a:pt x="6341" y="3454"/>
                  </a:lnTo>
                  <a:cubicBezTo>
                    <a:pt x="6341" y="3454"/>
                    <a:pt x="3308" y="-134"/>
                    <a:pt x="1792" y="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6" name="Freeform 728">
              <a:extLst>
                <a:ext uri="{FF2B5EF4-FFF2-40B4-BE49-F238E27FC236}">
                  <a16:creationId xmlns:a16="http://schemas.microsoft.com/office/drawing/2014/main" id="{7420D39D-905C-FD74-CFA6-B449B2FB9394}"/>
                </a:ext>
              </a:extLst>
            </p:cNvPr>
            <p:cNvSpPr/>
            <p:nvPr/>
          </p:nvSpPr>
          <p:spPr>
            <a:xfrm>
              <a:off x="3946199" y="2811840"/>
              <a:ext cx="5375" cy="2208"/>
            </a:xfrm>
            <a:custGeom>
              <a:avLst/>
              <a:gdLst>
                <a:gd name="connsiteX0" fmla="*/ 0 w 5375"/>
                <a:gd name="connsiteY0" fmla="*/ 2208 h 2208"/>
                <a:gd name="connsiteX1" fmla="*/ 1792 w 5375"/>
                <a:gd name="connsiteY1" fmla="*/ 2208 h 2208"/>
                <a:gd name="connsiteX2" fmla="*/ 5376 w 5375"/>
                <a:gd name="connsiteY2" fmla="*/ 2208 h 2208"/>
                <a:gd name="connsiteX3" fmla="*/ 3170 w 5375"/>
                <a:gd name="connsiteY3" fmla="*/ 414 h 2208"/>
                <a:gd name="connsiteX4" fmla="*/ 0 w 5375"/>
                <a:gd name="connsiteY4" fmla="*/ 0 h 2208"/>
                <a:gd name="connsiteX5" fmla="*/ 0 w 5375"/>
                <a:gd name="connsiteY5" fmla="*/ 2208 h 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2208">
                  <a:moveTo>
                    <a:pt x="0" y="2208"/>
                  </a:moveTo>
                  <a:lnTo>
                    <a:pt x="1792" y="2208"/>
                  </a:lnTo>
                  <a:lnTo>
                    <a:pt x="5376" y="2208"/>
                  </a:lnTo>
                  <a:lnTo>
                    <a:pt x="3170" y="414"/>
                  </a:lnTo>
                  <a:lnTo>
                    <a:pt x="0" y="0"/>
                  </a:lnTo>
                  <a:lnTo>
                    <a:pt x="0"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7" name="Freeform 729">
              <a:extLst>
                <a:ext uri="{FF2B5EF4-FFF2-40B4-BE49-F238E27FC236}">
                  <a16:creationId xmlns:a16="http://schemas.microsoft.com/office/drawing/2014/main" id="{DA1110F0-96B9-3149-AA3E-C38F6B2DB6ED}"/>
                </a:ext>
              </a:extLst>
            </p:cNvPr>
            <p:cNvSpPr/>
            <p:nvPr/>
          </p:nvSpPr>
          <p:spPr>
            <a:xfrm>
              <a:off x="3912979" y="2819016"/>
              <a:ext cx="3583" cy="4968"/>
            </a:xfrm>
            <a:custGeom>
              <a:avLst/>
              <a:gdLst>
                <a:gd name="connsiteX0" fmla="*/ 3584 w 3583"/>
                <a:gd name="connsiteY0" fmla="*/ 3588 h 4968"/>
                <a:gd name="connsiteX1" fmla="*/ 689 w 3583"/>
                <a:gd name="connsiteY1" fmla="*/ 0 h 4968"/>
                <a:gd name="connsiteX2" fmla="*/ 0 w 3583"/>
                <a:gd name="connsiteY2" fmla="*/ 1242 h 4968"/>
                <a:gd name="connsiteX3" fmla="*/ 689 w 3583"/>
                <a:gd name="connsiteY3" fmla="*/ 3312 h 4968"/>
                <a:gd name="connsiteX4" fmla="*/ 1378 w 3583"/>
                <a:gd name="connsiteY4" fmla="*/ 4968 h 4968"/>
                <a:gd name="connsiteX5" fmla="*/ 3584 w 3583"/>
                <a:gd name="connsiteY5" fmla="*/ 3588 h 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3" h="4968">
                  <a:moveTo>
                    <a:pt x="3584" y="3588"/>
                  </a:moveTo>
                  <a:lnTo>
                    <a:pt x="689" y="0"/>
                  </a:lnTo>
                  <a:lnTo>
                    <a:pt x="0" y="1242"/>
                  </a:lnTo>
                  <a:lnTo>
                    <a:pt x="689" y="3312"/>
                  </a:lnTo>
                  <a:lnTo>
                    <a:pt x="1378" y="4968"/>
                  </a:lnTo>
                  <a:lnTo>
                    <a:pt x="3584"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8" name="Freeform 730">
              <a:extLst>
                <a:ext uri="{FF2B5EF4-FFF2-40B4-BE49-F238E27FC236}">
                  <a16:creationId xmlns:a16="http://schemas.microsoft.com/office/drawing/2014/main" id="{60365F0C-1570-5A8B-9382-8EFB7D5C81C5}"/>
                </a:ext>
              </a:extLst>
            </p:cNvPr>
            <p:cNvSpPr/>
            <p:nvPr/>
          </p:nvSpPr>
          <p:spPr>
            <a:xfrm>
              <a:off x="3913255" y="2824948"/>
              <a:ext cx="33771" cy="34275"/>
            </a:xfrm>
            <a:custGeom>
              <a:avLst/>
              <a:gdLst>
                <a:gd name="connsiteX0" fmla="*/ 4273 w 33771"/>
                <a:gd name="connsiteY0" fmla="*/ 17253 h 34275"/>
                <a:gd name="connsiteX1" fmla="*/ 4824 w 33771"/>
                <a:gd name="connsiteY1" fmla="*/ 18633 h 34275"/>
                <a:gd name="connsiteX2" fmla="*/ 551 w 33771"/>
                <a:gd name="connsiteY2" fmla="*/ 18633 h 34275"/>
                <a:gd name="connsiteX3" fmla="*/ 4135 w 33771"/>
                <a:gd name="connsiteY3" fmla="*/ 23739 h 34275"/>
                <a:gd name="connsiteX4" fmla="*/ 11165 w 33771"/>
                <a:gd name="connsiteY4" fmla="*/ 23739 h 34275"/>
                <a:gd name="connsiteX5" fmla="*/ 12406 w 33771"/>
                <a:gd name="connsiteY5" fmla="*/ 25257 h 34275"/>
                <a:gd name="connsiteX6" fmla="*/ 13922 w 33771"/>
                <a:gd name="connsiteY6" fmla="*/ 25809 h 34275"/>
                <a:gd name="connsiteX7" fmla="*/ 15025 w 33771"/>
                <a:gd name="connsiteY7" fmla="*/ 23877 h 34275"/>
                <a:gd name="connsiteX8" fmla="*/ 16679 w 33771"/>
                <a:gd name="connsiteY8" fmla="*/ 23187 h 34275"/>
                <a:gd name="connsiteX9" fmla="*/ 17919 w 33771"/>
                <a:gd name="connsiteY9" fmla="*/ 22359 h 34275"/>
                <a:gd name="connsiteX10" fmla="*/ 17919 w 33771"/>
                <a:gd name="connsiteY10" fmla="*/ 23739 h 34275"/>
                <a:gd name="connsiteX11" fmla="*/ 15990 w 33771"/>
                <a:gd name="connsiteY11" fmla="*/ 24981 h 34275"/>
                <a:gd name="connsiteX12" fmla="*/ 14887 w 33771"/>
                <a:gd name="connsiteY12" fmla="*/ 27189 h 34275"/>
                <a:gd name="connsiteX13" fmla="*/ 12544 w 33771"/>
                <a:gd name="connsiteY13" fmla="*/ 27189 h 34275"/>
                <a:gd name="connsiteX14" fmla="*/ 7443 w 33771"/>
                <a:gd name="connsiteY14" fmla="*/ 27189 h 34275"/>
                <a:gd name="connsiteX15" fmla="*/ 11165 w 33771"/>
                <a:gd name="connsiteY15" fmla="*/ 31191 h 34275"/>
                <a:gd name="connsiteX16" fmla="*/ 15990 w 33771"/>
                <a:gd name="connsiteY16" fmla="*/ 34227 h 34275"/>
                <a:gd name="connsiteX17" fmla="*/ 24812 w 33771"/>
                <a:gd name="connsiteY17" fmla="*/ 28983 h 34275"/>
                <a:gd name="connsiteX18" fmla="*/ 33771 w 33771"/>
                <a:gd name="connsiteY18" fmla="*/ 22497 h 34275"/>
                <a:gd name="connsiteX19" fmla="*/ 32255 w 33771"/>
                <a:gd name="connsiteY19" fmla="*/ 20427 h 34275"/>
                <a:gd name="connsiteX20" fmla="*/ 32668 w 33771"/>
                <a:gd name="connsiteY20" fmla="*/ 19185 h 34275"/>
                <a:gd name="connsiteX21" fmla="*/ 30049 w 33771"/>
                <a:gd name="connsiteY21" fmla="*/ 15183 h 34275"/>
                <a:gd name="connsiteX22" fmla="*/ 22055 w 33771"/>
                <a:gd name="connsiteY22" fmla="*/ 8007 h 34275"/>
                <a:gd name="connsiteX23" fmla="*/ 7443 w 33771"/>
                <a:gd name="connsiteY23" fmla="*/ 3 h 34275"/>
                <a:gd name="connsiteX24" fmla="*/ 1792 w 33771"/>
                <a:gd name="connsiteY24" fmla="*/ 4005 h 34275"/>
                <a:gd name="connsiteX25" fmla="*/ 6616 w 33771"/>
                <a:gd name="connsiteY25" fmla="*/ 11457 h 34275"/>
                <a:gd name="connsiteX26" fmla="*/ 1792 w 33771"/>
                <a:gd name="connsiteY26" fmla="*/ 12837 h 34275"/>
                <a:gd name="connsiteX27" fmla="*/ 0 w 33771"/>
                <a:gd name="connsiteY27" fmla="*/ 16425 h 34275"/>
                <a:gd name="connsiteX28" fmla="*/ 4549 w 33771"/>
                <a:gd name="connsiteY28" fmla="*/ 17115 h 3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771" h="34275">
                  <a:moveTo>
                    <a:pt x="4273" y="17253"/>
                  </a:moveTo>
                  <a:cubicBezTo>
                    <a:pt x="5514" y="16839"/>
                    <a:pt x="4824" y="18633"/>
                    <a:pt x="4824" y="18633"/>
                  </a:cubicBezTo>
                  <a:cubicBezTo>
                    <a:pt x="4824" y="18633"/>
                    <a:pt x="551" y="17115"/>
                    <a:pt x="551" y="18633"/>
                  </a:cubicBezTo>
                  <a:cubicBezTo>
                    <a:pt x="551" y="20151"/>
                    <a:pt x="551" y="23601"/>
                    <a:pt x="4135" y="23739"/>
                  </a:cubicBezTo>
                  <a:cubicBezTo>
                    <a:pt x="7719" y="23877"/>
                    <a:pt x="11165" y="23739"/>
                    <a:pt x="11165" y="23739"/>
                  </a:cubicBezTo>
                  <a:lnTo>
                    <a:pt x="12406" y="25257"/>
                  </a:lnTo>
                  <a:lnTo>
                    <a:pt x="13922" y="25809"/>
                  </a:lnTo>
                  <a:cubicBezTo>
                    <a:pt x="13922" y="25809"/>
                    <a:pt x="14611" y="23877"/>
                    <a:pt x="15025" y="23877"/>
                  </a:cubicBezTo>
                  <a:cubicBezTo>
                    <a:pt x="15438" y="23877"/>
                    <a:pt x="16679" y="23187"/>
                    <a:pt x="16679" y="23187"/>
                  </a:cubicBezTo>
                  <a:lnTo>
                    <a:pt x="17919" y="22359"/>
                  </a:lnTo>
                  <a:lnTo>
                    <a:pt x="17919" y="23739"/>
                  </a:lnTo>
                  <a:lnTo>
                    <a:pt x="15990" y="24981"/>
                  </a:lnTo>
                  <a:lnTo>
                    <a:pt x="14887" y="27189"/>
                  </a:lnTo>
                  <a:lnTo>
                    <a:pt x="12544" y="27189"/>
                  </a:lnTo>
                  <a:cubicBezTo>
                    <a:pt x="12544" y="27189"/>
                    <a:pt x="7581" y="26223"/>
                    <a:pt x="7443" y="27189"/>
                  </a:cubicBezTo>
                  <a:cubicBezTo>
                    <a:pt x="7306" y="28155"/>
                    <a:pt x="8960" y="30225"/>
                    <a:pt x="11165" y="31191"/>
                  </a:cubicBezTo>
                  <a:cubicBezTo>
                    <a:pt x="13371" y="32295"/>
                    <a:pt x="13922" y="34641"/>
                    <a:pt x="15990" y="34227"/>
                  </a:cubicBezTo>
                  <a:cubicBezTo>
                    <a:pt x="18057" y="33813"/>
                    <a:pt x="20538" y="30501"/>
                    <a:pt x="24812" y="28983"/>
                  </a:cubicBezTo>
                  <a:cubicBezTo>
                    <a:pt x="28947" y="27465"/>
                    <a:pt x="33495" y="24981"/>
                    <a:pt x="33771" y="22497"/>
                  </a:cubicBezTo>
                  <a:lnTo>
                    <a:pt x="32255" y="20427"/>
                  </a:lnTo>
                  <a:lnTo>
                    <a:pt x="32668" y="19185"/>
                  </a:lnTo>
                  <a:cubicBezTo>
                    <a:pt x="32668" y="19185"/>
                    <a:pt x="33358" y="15597"/>
                    <a:pt x="30049" y="15183"/>
                  </a:cubicBezTo>
                  <a:cubicBezTo>
                    <a:pt x="26741" y="14631"/>
                    <a:pt x="23847" y="11181"/>
                    <a:pt x="22055" y="8007"/>
                  </a:cubicBezTo>
                  <a:cubicBezTo>
                    <a:pt x="20263" y="4833"/>
                    <a:pt x="14749" y="-135"/>
                    <a:pt x="7443" y="3"/>
                  </a:cubicBezTo>
                  <a:cubicBezTo>
                    <a:pt x="7443" y="3"/>
                    <a:pt x="2206" y="555"/>
                    <a:pt x="1792" y="4005"/>
                  </a:cubicBezTo>
                  <a:cubicBezTo>
                    <a:pt x="1378" y="7593"/>
                    <a:pt x="4135" y="10905"/>
                    <a:pt x="6616" y="11457"/>
                  </a:cubicBezTo>
                  <a:cubicBezTo>
                    <a:pt x="6616" y="11457"/>
                    <a:pt x="2343" y="10767"/>
                    <a:pt x="1792" y="12837"/>
                  </a:cubicBezTo>
                  <a:cubicBezTo>
                    <a:pt x="1241" y="14907"/>
                    <a:pt x="0" y="16425"/>
                    <a:pt x="0" y="16425"/>
                  </a:cubicBezTo>
                  <a:cubicBezTo>
                    <a:pt x="0" y="16425"/>
                    <a:pt x="3446" y="17529"/>
                    <a:pt x="4549" y="1711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29" name="Freeform 731">
              <a:extLst>
                <a:ext uri="{FF2B5EF4-FFF2-40B4-BE49-F238E27FC236}">
                  <a16:creationId xmlns:a16="http://schemas.microsoft.com/office/drawing/2014/main" id="{DED0556F-3460-EB59-C47F-EA420153D7D1}"/>
                </a:ext>
              </a:extLst>
            </p:cNvPr>
            <p:cNvSpPr/>
            <p:nvPr/>
          </p:nvSpPr>
          <p:spPr>
            <a:xfrm>
              <a:off x="3951575" y="2837237"/>
              <a:ext cx="7744" cy="12691"/>
            </a:xfrm>
            <a:custGeom>
              <a:avLst/>
              <a:gdLst>
                <a:gd name="connsiteX0" fmla="*/ 2619 w 7744"/>
                <a:gd name="connsiteY0" fmla="*/ 12691 h 12691"/>
                <a:gd name="connsiteX1" fmla="*/ 4962 w 7744"/>
                <a:gd name="connsiteY1" fmla="*/ 6619 h 12691"/>
                <a:gd name="connsiteX2" fmla="*/ 7719 w 7744"/>
                <a:gd name="connsiteY2" fmla="*/ 2065 h 12691"/>
                <a:gd name="connsiteX3" fmla="*/ 0 w 7744"/>
                <a:gd name="connsiteY3" fmla="*/ 685 h 12691"/>
                <a:gd name="connsiteX4" fmla="*/ 2343 w 7744"/>
                <a:gd name="connsiteY4" fmla="*/ 2755 h 12691"/>
                <a:gd name="connsiteX5" fmla="*/ 1103 w 7744"/>
                <a:gd name="connsiteY5" fmla="*/ 6757 h 12691"/>
                <a:gd name="connsiteX6" fmla="*/ 2481 w 7744"/>
                <a:gd name="connsiteY6" fmla="*/ 12691 h 1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4" h="12691">
                  <a:moveTo>
                    <a:pt x="2619" y="12691"/>
                  </a:moveTo>
                  <a:cubicBezTo>
                    <a:pt x="3997" y="12691"/>
                    <a:pt x="3997" y="8137"/>
                    <a:pt x="4962" y="6619"/>
                  </a:cubicBezTo>
                  <a:cubicBezTo>
                    <a:pt x="5927" y="5239"/>
                    <a:pt x="7995" y="3997"/>
                    <a:pt x="7719" y="2065"/>
                  </a:cubicBezTo>
                  <a:cubicBezTo>
                    <a:pt x="7443" y="133"/>
                    <a:pt x="965" y="-695"/>
                    <a:pt x="0" y="685"/>
                  </a:cubicBezTo>
                  <a:cubicBezTo>
                    <a:pt x="0" y="685"/>
                    <a:pt x="1378" y="2755"/>
                    <a:pt x="2343" y="2755"/>
                  </a:cubicBezTo>
                  <a:cubicBezTo>
                    <a:pt x="3308" y="2755"/>
                    <a:pt x="1378" y="4687"/>
                    <a:pt x="1103" y="6757"/>
                  </a:cubicBezTo>
                  <a:cubicBezTo>
                    <a:pt x="827" y="8827"/>
                    <a:pt x="1103" y="12553"/>
                    <a:pt x="2481" y="1269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0" name="Freeform 732">
              <a:extLst>
                <a:ext uri="{FF2B5EF4-FFF2-40B4-BE49-F238E27FC236}">
                  <a16:creationId xmlns:a16="http://schemas.microsoft.com/office/drawing/2014/main" id="{7AA1CDF3-49A3-DB81-9346-673A48C01E98}"/>
                </a:ext>
              </a:extLst>
            </p:cNvPr>
            <p:cNvSpPr/>
            <p:nvPr/>
          </p:nvSpPr>
          <p:spPr>
            <a:xfrm>
              <a:off x="3932139" y="2881255"/>
              <a:ext cx="3446" cy="2622"/>
            </a:xfrm>
            <a:custGeom>
              <a:avLst/>
              <a:gdLst>
                <a:gd name="connsiteX0" fmla="*/ 2757 w 3446"/>
                <a:gd name="connsiteY0" fmla="*/ 0 h 2622"/>
                <a:gd name="connsiteX1" fmla="*/ 0 w 3446"/>
                <a:gd name="connsiteY1" fmla="*/ 1380 h 2622"/>
                <a:gd name="connsiteX2" fmla="*/ 1792 w 3446"/>
                <a:gd name="connsiteY2" fmla="*/ 2622 h 2622"/>
                <a:gd name="connsiteX3" fmla="*/ 3446 w 3446"/>
                <a:gd name="connsiteY3" fmla="*/ 966 h 2622"/>
                <a:gd name="connsiteX4" fmla="*/ 2757 w 3446"/>
                <a:gd name="connsiteY4" fmla="*/ 0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2622">
                  <a:moveTo>
                    <a:pt x="2757" y="0"/>
                  </a:moveTo>
                  <a:lnTo>
                    <a:pt x="0" y="1380"/>
                  </a:lnTo>
                  <a:lnTo>
                    <a:pt x="1792" y="2622"/>
                  </a:lnTo>
                  <a:lnTo>
                    <a:pt x="3446" y="966"/>
                  </a:lnTo>
                  <a:lnTo>
                    <a:pt x="275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1" name="Freeform 733">
              <a:extLst>
                <a:ext uri="{FF2B5EF4-FFF2-40B4-BE49-F238E27FC236}">
                  <a16:creationId xmlns:a16="http://schemas.microsoft.com/office/drawing/2014/main" id="{182571B8-FF9B-FE64-D8B9-3E17D0A06C9D}"/>
                </a:ext>
              </a:extLst>
            </p:cNvPr>
            <p:cNvSpPr/>
            <p:nvPr/>
          </p:nvSpPr>
          <p:spPr>
            <a:xfrm>
              <a:off x="3951283" y="2987102"/>
              <a:ext cx="3049" cy="4433"/>
            </a:xfrm>
            <a:custGeom>
              <a:avLst/>
              <a:gdLst>
                <a:gd name="connsiteX0" fmla="*/ 2084 w 3049"/>
                <a:gd name="connsiteY0" fmla="*/ 4416 h 4433"/>
                <a:gd name="connsiteX1" fmla="*/ 3049 w 3049"/>
                <a:gd name="connsiteY1" fmla="*/ 1932 h 4433"/>
                <a:gd name="connsiteX2" fmla="*/ 3049 w 3049"/>
                <a:gd name="connsiteY2" fmla="*/ 0 h 4433"/>
                <a:gd name="connsiteX3" fmla="*/ 706 w 3049"/>
                <a:gd name="connsiteY3" fmla="*/ 1518 h 4433"/>
                <a:gd name="connsiteX4" fmla="*/ 154 w 3049"/>
                <a:gd name="connsiteY4" fmla="*/ 4416 h 4433"/>
                <a:gd name="connsiteX5" fmla="*/ 2084 w 3049"/>
                <a:gd name="connsiteY5" fmla="*/ 4416 h 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9" h="4433">
                  <a:moveTo>
                    <a:pt x="2084" y="4416"/>
                  </a:moveTo>
                  <a:lnTo>
                    <a:pt x="3049" y="1932"/>
                  </a:lnTo>
                  <a:lnTo>
                    <a:pt x="3049" y="0"/>
                  </a:lnTo>
                  <a:lnTo>
                    <a:pt x="706" y="1518"/>
                  </a:lnTo>
                  <a:cubicBezTo>
                    <a:pt x="706" y="1518"/>
                    <a:pt x="-397" y="4692"/>
                    <a:pt x="154" y="4416"/>
                  </a:cubicBezTo>
                  <a:cubicBezTo>
                    <a:pt x="706" y="4140"/>
                    <a:pt x="2084" y="4416"/>
                    <a:pt x="2084" y="441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2" name="Freeform 734">
              <a:extLst>
                <a:ext uri="{FF2B5EF4-FFF2-40B4-BE49-F238E27FC236}">
                  <a16:creationId xmlns:a16="http://schemas.microsoft.com/office/drawing/2014/main" id="{F66202DF-00E9-F561-1A24-A522363C9AE2}"/>
                </a:ext>
              </a:extLst>
            </p:cNvPr>
            <p:cNvSpPr/>
            <p:nvPr/>
          </p:nvSpPr>
          <p:spPr>
            <a:xfrm>
              <a:off x="3950748" y="2987102"/>
              <a:ext cx="6616" cy="8004"/>
            </a:xfrm>
            <a:custGeom>
              <a:avLst/>
              <a:gdLst>
                <a:gd name="connsiteX0" fmla="*/ 0 w 6616"/>
                <a:gd name="connsiteY0" fmla="*/ 7038 h 8004"/>
                <a:gd name="connsiteX1" fmla="*/ 1378 w 6616"/>
                <a:gd name="connsiteY1" fmla="*/ 7038 h 8004"/>
                <a:gd name="connsiteX2" fmla="*/ 2068 w 6616"/>
                <a:gd name="connsiteY2" fmla="*/ 8004 h 8004"/>
                <a:gd name="connsiteX3" fmla="*/ 3584 w 6616"/>
                <a:gd name="connsiteY3" fmla="*/ 7038 h 8004"/>
                <a:gd name="connsiteX4" fmla="*/ 5376 w 6616"/>
                <a:gd name="connsiteY4" fmla="*/ 4416 h 8004"/>
                <a:gd name="connsiteX5" fmla="*/ 6616 w 6616"/>
                <a:gd name="connsiteY5" fmla="*/ 2208 h 8004"/>
                <a:gd name="connsiteX6" fmla="*/ 6616 w 6616"/>
                <a:gd name="connsiteY6" fmla="*/ 0 h 8004"/>
                <a:gd name="connsiteX7" fmla="*/ 5100 w 6616"/>
                <a:gd name="connsiteY7" fmla="*/ 966 h 8004"/>
                <a:gd name="connsiteX8" fmla="*/ 3584 w 6616"/>
                <a:gd name="connsiteY8" fmla="*/ 4416 h 8004"/>
                <a:gd name="connsiteX9" fmla="*/ 2068 w 6616"/>
                <a:gd name="connsiteY9" fmla="*/ 6072 h 8004"/>
                <a:gd name="connsiteX10" fmla="*/ 551 w 6616"/>
                <a:gd name="connsiteY10" fmla="*/ 6072 h 8004"/>
                <a:gd name="connsiteX11" fmla="*/ 0 w 6616"/>
                <a:gd name="connsiteY11" fmla="*/ 7038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6" h="8004">
                  <a:moveTo>
                    <a:pt x="0" y="7038"/>
                  </a:moveTo>
                  <a:lnTo>
                    <a:pt x="1378" y="7038"/>
                  </a:lnTo>
                  <a:lnTo>
                    <a:pt x="2068" y="8004"/>
                  </a:lnTo>
                  <a:lnTo>
                    <a:pt x="3584" y="7038"/>
                  </a:lnTo>
                  <a:lnTo>
                    <a:pt x="5376" y="4416"/>
                  </a:lnTo>
                  <a:lnTo>
                    <a:pt x="6616" y="2208"/>
                  </a:lnTo>
                  <a:lnTo>
                    <a:pt x="6616" y="0"/>
                  </a:lnTo>
                  <a:lnTo>
                    <a:pt x="5100" y="966"/>
                  </a:lnTo>
                  <a:lnTo>
                    <a:pt x="3584" y="4416"/>
                  </a:lnTo>
                  <a:lnTo>
                    <a:pt x="2068" y="6072"/>
                  </a:lnTo>
                  <a:lnTo>
                    <a:pt x="551" y="6072"/>
                  </a:lnTo>
                  <a:lnTo>
                    <a:pt x="0" y="70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3" name="Freeform 735">
              <a:extLst>
                <a:ext uri="{FF2B5EF4-FFF2-40B4-BE49-F238E27FC236}">
                  <a16:creationId xmlns:a16="http://schemas.microsoft.com/office/drawing/2014/main" id="{17BC6286-2A8D-BA75-3228-04CB33E17438}"/>
                </a:ext>
              </a:extLst>
            </p:cNvPr>
            <p:cNvSpPr/>
            <p:nvPr/>
          </p:nvSpPr>
          <p:spPr>
            <a:xfrm>
              <a:off x="3517237" y="2177950"/>
              <a:ext cx="329811" cy="429095"/>
            </a:xfrm>
            <a:custGeom>
              <a:avLst/>
              <a:gdLst>
                <a:gd name="connsiteX0" fmla="*/ 4135 w 329811"/>
                <a:gd name="connsiteY0" fmla="*/ 122180 h 429095"/>
                <a:gd name="connsiteX1" fmla="*/ 5100 w 329811"/>
                <a:gd name="connsiteY1" fmla="*/ 119834 h 429095"/>
                <a:gd name="connsiteX2" fmla="*/ 6065 w 329811"/>
                <a:gd name="connsiteY2" fmla="*/ 124940 h 429095"/>
                <a:gd name="connsiteX3" fmla="*/ 8270 w 329811"/>
                <a:gd name="connsiteY3" fmla="*/ 123146 h 429095"/>
                <a:gd name="connsiteX4" fmla="*/ 10200 w 329811"/>
                <a:gd name="connsiteY4" fmla="*/ 123146 h 429095"/>
                <a:gd name="connsiteX5" fmla="*/ 11579 w 329811"/>
                <a:gd name="connsiteY5" fmla="*/ 117212 h 429095"/>
                <a:gd name="connsiteX6" fmla="*/ 13784 w 329811"/>
                <a:gd name="connsiteY6" fmla="*/ 114865 h 429095"/>
                <a:gd name="connsiteX7" fmla="*/ 16954 w 329811"/>
                <a:gd name="connsiteY7" fmla="*/ 114865 h 429095"/>
                <a:gd name="connsiteX8" fmla="*/ 16954 w 329811"/>
                <a:gd name="connsiteY8" fmla="*/ 111691 h 429095"/>
                <a:gd name="connsiteX9" fmla="*/ 19160 w 329811"/>
                <a:gd name="connsiteY9" fmla="*/ 111691 h 429095"/>
                <a:gd name="connsiteX10" fmla="*/ 20400 w 329811"/>
                <a:gd name="connsiteY10" fmla="*/ 114865 h 429095"/>
                <a:gd name="connsiteX11" fmla="*/ 20400 w 329811"/>
                <a:gd name="connsiteY11" fmla="*/ 117626 h 429095"/>
                <a:gd name="connsiteX12" fmla="*/ 25914 w 329811"/>
                <a:gd name="connsiteY12" fmla="*/ 115832 h 429095"/>
                <a:gd name="connsiteX13" fmla="*/ 25914 w 329811"/>
                <a:gd name="connsiteY13" fmla="*/ 118040 h 429095"/>
                <a:gd name="connsiteX14" fmla="*/ 22330 w 329811"/>
                <a:gd name="connsiteY14" fmla="*/ 118454 h 429095"/>
                <a:gd name="connsiteX15" fmla="*/ 11717 w 329811"/>
                <a:gd name="connsiteY15" fmla="*/ 128666 h 429095"/>
                <a:gd name="connsiteX16" fmla="*/ 11717 w 329811"/>
                <a:gd name="connsiteY16" fmla="*/ 130460 h 429095"/>
                <a:gd name="connsiteX17" fmla="*/ 14611 w 329811"/>
                <a:gd name="connsiteY17" fmla="*/ 132254 h 429095"/>
                <a:gd name="connsiteX18" fmla="*/ 15990 w 329811"/>
                <a:gd name="connsiteY18" fmla="*/ 135980 h 429095"/>
                <a:gd name="connsiteX19" fmla="*/ 19849 w 329811"/>
                <a:gd name="connsiteY19" fmla="*/ 132392 h 429095"/>
                <a:gd name="connsiteX20" fmla="*/ 22606 w 329811"/>
                <a:gd name="connsiteY20" fmla="*/ 130598 h 429095"/>
                <a:gd name="connsiteX21" fmla="*/ 24811 w 329811"/>
                <a:gd name="connsiteY21" fmla="*/ 128390 h 429095"/>
                <a:gd name="connsiteX22" fmla="*/ 32806 w 329811"/>
                <a:gd name="connsiteY22" fmla="*/ 122456 h 429095"/>
                <a:gd name="connsiteX23" fmla="*/ 36528 w 329811"/>
                <a:gd name="connsiteY23" fmla="*/ 121490 h 429095"/>
                <a:gd name="connsiteX24" fmla="*/ 39698 w 329811"/>
                <a:gd name="connsiteY24" fmla="*/ 119696 h 429095"/>
                <a:gd name="connsiteX25" fmla="*/ 40663 w 329811"/>
                <a:gd name="connsiteY25" fmla="*/ 121490 h 429095"/>
                <a:gd name="connsiteX26" fmla="*/ 50726 w 329811"/>
                <a:gd name="connsiteY26" fmla="*/ 124664 h 429095"/>
                <a:gd name="connsiteX27" fmla="*/ 49485 w 329811"/>
                <a:gd name="connsiteY27" fmla="*/ 126458 h 429095"/>
                <a:gd name="connsiteX28" fmla="*/ 43420 w 329811"/>
                <a:gd name="connsiteY28" fmla="*/ 124112 h 429095"/>
                <a:gd name="connsiteX29" fmla="*/ 32806 w 329811"/>
                <a:gd name="connsiteY29" fmla="*/ 126872 h 429095"/>
                <a:gd name="connsiteX30" fmla="*/ 33358 w 329811"/>
                <a:gd name="connsiteY30" fmla="*/ 129080 h 429095"/>
                <a:gd name="connsiteX31" fmla="*/ 30601 w 329811"/>
                <a:gd name="connsiteY31" fmla="*/ 129080 h 429095"/>
                <a:gd name="connsiteX32" fmla="*/ 23984 w 329811"/>
                <a:gd name="connsiteY32" fmla="*/ 137084 h 429095"/>
                <a:gd name="connsiteX33" fmla="*/ 21227 w 329811"/>
                <a:gd name="connsiteY33" fmla="*/ 137912 h 429095"/>
                <a:gd name="connsiteX34" fmla="*/ 21227 w 329811"/>
                <a:gd name="connsiteY34" fmla="*/ 139430 h 429095"/>
                <a:gd name="connsiteX35" fmla="*/ 25501 w 329811"/>
                <a:gd name="connsiteY35" fmla="*/ 140672 h 429095"/>
                <a:gd name="connsiteX36" fmla="*/ 27293 w 329811"/>
                <a:gd name="connsiteY36" fmla="*/ 143432 h 429095"/>
                <a:gd name="connsiteX37" fmla="*/ 31014 w 329811"/>
                <a:gd name="connsiteY37" fmla="*/ 143018 h 429095"/>
                <a:gd name="connsiteX38" fmla="*/ 28671 w 329811"/>
                <a:gd name="connsiteY38" fmla="*/ 145778 h 429095"/>
                <a:gd name="connsiteX39" fmla="*/ 24811 w 329811"/>
                <a:gd name="connsiteY39" fmla="*/ 146744 h 429095"/>
                <a:gd name="connsiteX40" fmla="*/ 23571 w 329811"/>
                <a:gd name="connsiteY40" fmla="*/ 144536 h 429095"/>
                <a:gd name="connsiteX41" fmla="*/ 20814 w 329811"/>
                <a:gd name="connsiteY41" fmla="*/ 144536 h 429095"/>
                <a:gd name="connsiteX42" fmla="*/ 19573 w 329811"/>
                <a:gd name="connsiteY42" fmla="*/ 146054 h 429095"/>
                <a:gd name="connsiteX43" fmla="*/ 19573 w 329811"/>
                <a:gd name="connsiteY43" fmla="*/ 157508 h 429095"/>
                <a:gd name="connsiteX44" fmla="*/ 30601 w 329811"/>
                <a:gd name="connsiteY44" fmla="*/ 158750 h 429095"/>
                <a:gd name="connsiteX45" fmla="*/ 39285 w 329811"/>
                <a:gd name="connsiteY45" fmla="*/ 155852 h 429095"/>
                <a:gd name="connsiteX46" fmla="*/ 48934 w 329811"/>
                <a:gd name="connsiteY46" fmla="*/ 156404 h 429095"/>
                <a:gd name="connsiteX47" fmla="*/ 54999 w 329811"/>
                <a:gd name="connsiteY47" fmla="*/ 153506 h 429095"/>
                <a:gd name="connsiteX48" fmla="*/ 59961 w 329811"/>
                <a:gd name="connsiteY48" fmla="*/ 151574 h 429095"/>
                <a:gd name="connsiteX49" fmla="*/ 75124 w 329811"/>
                <a:gd name="connsiteY49" fmla="*/ 139844 h 429095"/>
                <a:gd name="connsiteX50" fmla="*/ 77467 w 329811"/>
                <a:gd name="connsiteY50" fmla="*/ 141362 h 429095"/>
                <a:gd name="connsiteX51" fmla="*/ 66026 w 329811"/>
                <a:gd name="connsiteY51" fmla="*/ 150332 h 429095"/>
                <a:gd name="connsiteX52" fmla="*/ 65475 w 329811"/>
                <a:gd name="connsiteY52" fmla="*/ 155300 h 429095"/>
                <a:gd name="connsiteX53" fmla="*/ 57066 w 329811"/>
                <a:gd name="connsiteY53" fmla="*/ 160268 h 429095"/>
                <a:gd name="connsiteX54" fmla="*/ 47693 w 329811"/>
                <a:gd name="connsiteY54" fmla="*/ 162476 h 429095"/>
                <a:gd name="connsiteX55" fmla="*/ 34736 w 329811"/>
                <a:gd name="connsiteY55" fmla="*/ 162338 h 429095"/>
                <a:gd name="connsiteX56" fmla="*/ 26466 w 329811"/>
                <a:gd name="connsiteY56" fmla="*/ 167996 h 429095"/>
                <a:gd name="connsiteX57" fmla="*/ 32530 w 329811"/>
                <a:gd name="connsiteY57" fmla="*/ 174482 h 429095"/>
                <a:gd name="connsiteX58" fmla="*/ 37217 w 329811"/>
                <a:gd name="connsiteY58" fmla="*/ 179036 h 429095"/>
                <a:gd name="connsiteX59" fmla="*/ 41766 w 329811"/>
                <a:gd name="connsiteY59" fmla="*/ 181382 h 429095"/>
                <a:gd name="connsiteX60" fmla="*/ 49761 w 329811"/>
                <a:gd name="connsiteY60" fmla="*/ 185936 h 429095"/>
                <a:gd name="connsiteX61" fmla="*/ 51691 w 329811"/>
                <a:gd name="connsiteY61" fmla="*/ 180968 h 429095"/>
                <a:gd name="connsiteX62" fmla="*/ 55274 w 329811"/>
                <a:gd name="connsiteY62" fmla="*/ 175310 h 429095"/>
                <a:gd name="connsiteX63" fmla="*/ 58031 w 329811"/>
                <a:gd name="connsiteY63" fmla="*/ 169652 h 429095"/>
                <a:gd name="connsiteX64" fmla="*/ 62166 w 329811"/>
                <a:gd name="connsiteY64" fmla="*/ 163580 h 429095"/>
                <a:gd name="connsiteX65" fmla="*/ 67680 w 329811"/>
                <a:gd name="connsiteY65" fmla="*/ 156956 h 429095"/>
                <a:gd name="connsiteX66" fmla="*/ 70988 w 329811"/>
                <a:gd name="connsiteY66" fmla="*/ 157922 h 429095"/>
                <a:gd name="connsiteX67" fmla="*/ 75537 w 329811"/>
                <a:gd name="connsiteY67" fmla="*/ 156542 h 429095"/>
                <a:gd name="connsiteX68" fmla="*/ 83394 w 329811"/>
                <a:gd name="connsiteY68" fmla="*/ 155024 h 429095"/>
                <a:gd name="connsiteX69" fmla="*/ 90424 w 329811"/>
                <a:gd name="connsiteY69" fmla="*/ 152402 h 429095"/>
                <a:gd name="connsiteX70" fmla="*/ 97040 w 329811"/>
                <a:gd name="connsiteY70" fmla="*/ 149504 h 429095"/>
                <a:gd name="connsiteX71" fmla="*/ 103932 w 329811"/>
                <a:gd name="connsiteY71" fmla="*/ 149504 h 429095"/>
                <a:gd name="connsiteX72" fmla="*/ 90562 w 329811"/>
                <a:gd name="connsiteY72" fmla="*/ 155438 h 429095"/>
                <a:gd name="connsiteX73" fmla="*/ 76226 w 329811"/>
                <a:gd name="connsiteY73" fmla="*/ 159992 h 429095"/>
                <a:gd name="connsiteX74" fmla="*/ 65061 w 329811"/>
                <a:gd name="connsiteY74" fmla="*/ 166064 h 429095"/>
                <a:gd name="connsiteX75" fmla="*/ 58996 w 329811"/>
                <a:gd name="connsiteY75" fmla="*/ 177518 h 429095"/>
                <a:gd name="connsiteX76" fmla="*/ 55688 w 329811"/>
                <a:gd name="connsiteY76" fmla="*/ 187316 h 429095"/>
                <a:gd name="connsiteX77" fmla="*/ 63683 w 329811"/>
                <a:gd name="connsiteY77" fmla="*/ 191594 h 429095"/>
                <a:gd name="connsiteX78" fmla="*/ 68231 w 329811"/>
                <a:gd name="connsiteY78" fmla="*/ 186350 h 429095"/>
                <a:gd name="connsiteX79" fmla="*/ 65612 w 329811"/>
                <a:gd name="connsiteY79" fmla="*/ 191870 h 429095"/>
                <a:gd name="connsiteX80" fmla="*/ 83532 w 329811"/>
                <a:gd name="connsiteY80" fmla="*/ 192836 h 429095"/>
                <a:gd name="connsiteX81" fmla="*/ 88770 w 329811"/>
                <a:gd name="connsiteY81" fmla="*/ 184556 h 429095"/>
                <a:gd name="connsiteX82" fmla="*/ 87529 w 329811"/>
                <a:gd name="connsiteY82" fmla="*/ 179036 h 429095"/>
                <a:gd name="connsiteX83" fmla="*/ 92767 w 329811"/>
                <a:gd name="connsiteY83" fmla="*/ 172412 h 429095"/>
                <a:gd name="connsiteX84" fmla="*/ 94973 w 329811"/>
                <a:gd name="connsiteY84" fmla="*/ 173378 h 429095"/>
                <a:gd name="connsiteX85" fmla="*/ 90424 w 329811"/>
                <a:gd name="connsiteY85" fmla="*/ 178346 h 429095"/>
                <a:gd name="connsiteX86" fmla="*/ 92216 w 329811"/>
                <a:gd name="connsiteY86" fmla="*/ 182900 h 429095"/>
                <a:gd name="connsiteX87" fmla="*/ 100073 w 329811"/>
                <a:gd name="connsiteY87" fmla="*/ 177242 h 429095"/>
                <a:gd name="connsiteX88" fmla="*/ 106138 w 329811"/>
                <a:gd name="connsiteY88" fmla="*/ 172688 h 429095"/>
                <a:gd name="connsiteX89" fmla="*/ 108068 w 329811"/>
                <a:gd name="connsiteY89" fmla="*/ 176552 h 429095"/>
                <a:gd name="connsiteX90" fmla="*/ 96075 w 329811"/>
                <a:gd name="connsiteY90" fmla="*/ 183590 h 429095"/>
                <a:gd name="connsiteX91" fmla="*/ 93870 w 329811"/>
                <a:gd name="connsiteY91" fmla="*/ 190904 h 429095"/>
                <a:gd name="connsiteX92" fmla="*/ 98005 w 329811"/>
                <a:gd name="connsiteY92" fmla="*/ 191456 h 429095"/>
                <a:gd name="connsiteX93" fmla="*/ 124057 w 329811"/>
                <a:gd name="connsiteY93" fmla="*/ 179450 h 429095"/>
                <a:gd name="connsiteX94" fmla="*/ 133293 w 329811"/>
                <a:gd name="connsiteY94" fmla="*/ 166616 h 429095"/>
                <a:gd name="connsiteX95" fmla="*/ 137014 w 329811"/>
                <a:gd name="connsiteY95" fmla="*/ 163304 h 429095"/>
                <a:gd name="connsiteX96" fmla="*/ 134120 w 329811"/>
                <a:gd name="connsiteY96" fmla="*/ 161924 h 429095"/>
                <a:gd name="connsiteX97" fmla="*/ 137428 w 329811"/>
                <a:gd name="connsiteY97" fmla="*/ 155852 h 429095"/>
                <a:gd name="connsiteX98" fmla="*/ 133706 w 329811"/>
                <a:gd name="connsiteY98" fmla="*/ 150332 h 429095"/>
                <a:gd name="connsiteX99" fmla="*/ 134533 w 329811"/>
                <a:gd name="connsiteY99" fmla="*/ 148814 h 429095"/>
                <a:gd name="connsiteX100" fmla="*/ 138668 w 329811"/>
                <a:gd name="connsiteY100" fmla="*/ 154334 h 429095"/>
                <a:gd name="connsiteX101" fmla="*/ 142252 w 329811"/>
                <a:gd name="connsiteY101" fmla="*/ 152954 h 429095"/>
                <a:gd name="connsiteX102" fmla="*/ 141012 w 329811"/>
                <a:gd name="connsiteY102" fmla="*/ 151160 h 429095"/>
                <a:gd name="connsiteX103" fmla="*/ 146112 w 329811"/>
                <a:gd name="connsiteY103" fmla="*/ 141500 h 429095"/>
                <a:gd name="connsiteX104" fmla="*/ 153555 w 329811"/>
                <a:gd name="connsiteY104" fmla="*/ 136532 h 429095"/>
                <a:gd name="connsiteX105" fmla="*/ 157139 w 329811"/>
                <a:gd name="connsiteY105" fmla="*/ 133220 h 429095"/>
                <a:gd name="connsiteX106" fmla="*/ 162653 w 329811"/>
                <a:gd name="connsiteY106" fmla="*/ 130046 h 429095"/>
                <a:gd name="connsiteX107" fmla="*/ 160861 w 329811"/>
                <a:gd name="connsiteY107" fmla="*/ 131840 h 429095"/>
                <a:gd name="connsiteX108" fmla="*/ 160861 w 329811"/>
                <a:gd name="connsiteY108" fmla="*/ 134462 h 429095"/>
                <a:gd name="connsiteX109" fmla="*/ 158104 w 329811"/>
                <a:gd name="connsiteY109" fmla="*/ 137774 h 429095"/>
                <a:gd name="connsiteX110" fmla="*/ 153418 w 329811"/>
                <a:gd name="connsiteY110" fmla="*/ 138602 h 429095"/>
                <a:gd name="connsiteX111" fmla="*/ 152039 w 329811"/>
                <a:gd name="connsiteY111" fmla="*/ 141500 h 429095"/>
                <a:gd name="connsiteX112" fmla="*/ 147904 w 329811"/>
                <a:gd name="connsiteY112" fmla="*/ 147434 h 429095"/>
                <a:gd name="connsiteX113" fmla="*/ 145147 w 329811"/>
                <a:gd name="connsiteY113" fmla="*/ 149780 h 429095"/>
                <a:gd name="connsiteX114" fmla="*/ 145561 w 329811"/>
                <a:gd name="connsiteY114" fmla="*/ 152954 h 429095"/>
                <a:gd name="connsiteX115" fmla="*/ 142390 w 329811"/>
                <a:gd name="connsiteY115" fmla="*/ 158888 h 429095"/>
                <a:gd name="connsiteX116" fmla="*/ 139220 w 329811"/>
                <a:gd name="connsiteY116" fmla="*/ 162752 h 429095"/>
                <a:gd name="connsiteX117" fmla="*/ 139771 w 329811"/>
                <a:gd name="connsiteY117" fmla="*/ 167444 h 429095"/>
                <a:gd name="connsiteX118" fmla="*/ 138531 w 329811"/>
                <a:gd name="connsiteY118" fmla="*/ 169790 h 429095"/>
                <a:gd name="connsiteX119" fmla="*/ 138944 w 329811"/>
                <a:gd name="connsiteY119" fmla="*/ 172550 h 429095"/>
                <a:gd name="connsiteX120" fmla="*/ 142666 w 329811"/>
                <a:gd name="connsiteY120" fmla="*/ 170618 h 429095"/>
                <a:gd name="connsiteX121" fmla="*/ 146939 w 329811"/>
                <a:gd name="connsiteY121" fmla="*/ 169376 h 429095"/>
                <a:gd name="connsiteX122" fmla="*/ 152591 w 329811"/>
                <a:gd name="connsiteY122" fmla="*/ 167168 h 429095"/>
                <a:gd name="connsiteX123" fmla="*/ 160034 w 329811"/>
                <a:gd name="connsiteY123" fmla="*/ 168962 h 429095"/>
                <a:gd name="connsiteX124" fmla="*/ 164307 w 329811"/>
                <a:gd name="connsiteY124" fmla="*/ 168962 h 429095"/>
                <a:gd name="connsiteX125" fmla="*/ 165548 w 329811"/>
                <a:gd name="connsiteY125" fmla="*/ 172136 h 429095"/>
                <a:gd name="connsiteX126" fmla="*/ 152039 w 329811"/>
                <a:gd name="connsiteY126" fmla="*/ 173378 h 429095"/>
                <a:gd name="connsiteX127" fmla="*/ 127917 w 329811"/>
                <a:gd name="connsiteY127" fmla="*/ 188144 h 429095"/>
                <a:gd name="connsiteX128" fmla="*/ 134533 w 329811"/>
                <a:gd name="connsiteY128" fmla="*/ 188144 h 429095"/>
                <a:gd name="connsiteX129" fmla="*/ 138393 w 329811"/>
                <a:gd name="connsiteY129" fmla="*/ 186764 h 429095"/>
                <a:gd name="connsiteX130" fmla="*/ 147215 w 329811"/>
                <a:gd name="connsiteY130" fmla="*/ 188972 h 429095"/>
                <a:gd name="connsiteX131" fmla="*/ 149007 w 329811"/>
                <a:gd name="connsiteY131" fmla="*/ 189938 h 429095"/>
                <a:gd name="connsiteX132" fmla="*/ 142115 w 329811"/>
                <a:gd name="connsiteY132" fmla="*/ 190904 h 429095"/>
                <a:gd name="connsiteX133" fmla="*/ 130949 w 329811"/>
                <a:gd name="connsiteY133" fmla="*/ 191732 h 429095"/>
                <a:gd name="connsiteX134" fmla="*/ 124333 w 329811"/>
                <a:gd name="connsiteY134" fmla="*/ 193526 h 429095"/>
                <a:gd name="connsiteX135" fmla="*/ 123368 w 329811"/>
                <a:gd name="connsiteY135" fmla="*/ 197115 h 429095"/>
                <a:gd name="connsiteX136" fmla="*/ 116338 w 329811"/>
                <a:gd name="connsiteY136" fmla="*/ 197667 h 429095"/>
                <a:gd name="connsiteX137" fmla="*/ 96489 w 329811"/>
                <a:gd name="connsiteY137" fmla="*/ 203601 h 429095"/>
                <a:gd name="connsiteX138" fmla="*/ 94973 w 329811"/>
                <a:gd name="connsiteY138" fmla="*/ 209535 h 429095"/>
                <a:gd name="connsiteX139" fmla="*/ 103381 w 329811"/>
                <a:gd name="connsiteY139" fmla="*/ 225267 h 429095"/>
                <a:gd name="connsiteX140" fmla="*/ 111376 w 329811"/>
                <a:gd name="connsiteY140" fmla="*/ 229131 h 429095"/>
                <a:gd name="connsiteX141" fmla="*/ 111376 w 329811"/>
                <a:gd name="connsiteY141" fmla="*/ 231753 h 429095"/>
                <a:gd name="connsiteX142" fmla="*/ 108481 w 329811"/>
                <a:gd name="connsiteY142" fmla="*/ 232167 h 429095"/>
                <a:gd name="connsiteX143" fmla="*/ 109722 w 329811"/>
                <a:gd name="connsiteY143" fmla="*/ 235479 h 429095"/>
                <a:gd name="connsiteX144" fmla="*/ 111100 w 329811"/>
                <a:gd name="connsiteY144" fmla="*/ 240999 h 429095"/>
                <a:gd name="connsiteX145" fmla="*/ 111100 w 329811"/>
                <a:gd name="connsiteY145" fmla="*/ 244311 h 429095"/>
                <a:gd name="connsiteX146" fmla="*/ 114822 w 329811"/>
                <a:gd name="connsiteY146" fmla="*/ 244449 h 429095"/>
                <a:gd name="connsiteX147" fmla="*/ 119922 w 329811"/>
                <a:gd name="connsiteY147" fmla="*/ 248175 h 429095"/>
                <a:gd name="connsiteX148" fmla="*/ 121852 w 329811"/>
                <a:gd name="connsiteY148" fmla="*/ 247347 h 429095"/>
                <a:gd name="connsiteX149" fmla="*/ 125711 w 329811"/>
                <a:gd name="connsiteY149" fmla="*/ 245829 h 429095"/>
                <a:gd name="connsiteX150" fmla="*/ 130812 w 329811"/>
                <a:gd name="connsiteY150" fmla="*/ 243897 h 429095"/>
                <a:gd name="connsiteX151" fmla="*/ 127641 w 329811"/>
                <a:gd name="connsiteY151" fmla="*/ 247623 h 429095"/>
                <a:gd name="connsiteX152" fmla="*/ 121990 w 329811"/>
                <a:gd name="connsiteY152" fmla="*/ 250383 h 429095"/>
                <a:gd name="connsiteX153" fmla="*/ 118681 w 329811"/>
                <a:gd name="connsiteY153" fmla="*/ 252315 h 429095"/>
                <a:gd name="connsiteX154" fmla="*/ 115373 w 329811"/>
                <a:gd name="connsiteY154" fmla="*/ 249693 h 429095"/>
                <a:gd name="connsiteX155" fmla="*/ 110824 w 329811"/>
                <a:gd name="connsiteY155" fmla="*/ 249141 h 429095"/>
                <a:gd name="connsiteX156" fmla="*/ 110824 w 329811"/>
                <a:gd name="connsiteY156" fmla="*/ 251487 h 429095"/>
                <a:gd name="connsiteX157" fmla="*/ 107654 w 329811"/>
                <a:gd name="connsiteY157" fmla="*/ 251901 h 429095"/>
                <a:gd name="connsiteX158" fmla="*/ 108619 w 329811"/>
                <a:gd name="connsiteY158" fmla="*/ 248727 h 429095"/>
                <a:gd name="connsiteX159" fmla="*/ 109170 w 329811"/>
                <a:gd name="connsiteY159" fmla="*/ 245829 h 429095"/>
                <a:gd name="connsiteX160" fmla="*/ 106000 w 329811"/>
                <a:gd name="connsiteY160" fmla="*/ 244863 h 429095"/>
                <a:gd name="connsiteX161" fmla="*/ 100900 w 329811"/>
                <a:gd name="connsiteY161" fmla="*/ 231753 h 429095"/>
                <a:gd name="connsiteX162" fmla="*/ 92078 w 329811"/>
                <a:gd name="connsiteY162" fmla="*/ 218781 h 429095"/>
                <a:gd name="connsiteX163" fmla="*/ 82016 w 329811"/>
                <a:gd name="connsiteY163" fmla="*/ 210363 h 429095"/>
                <a:gd name="connsiteX164" fmla="*/ 70299 w 329811"/>
                <a:gd name="connsiteY164" fmla="*/ 209949 h 429095"/>
                <a:gd name="connsiteX165" fmla="*/ 58169 w 329811"/>
                <a:gd name="connsiteY165" fmla="*/ 208569 h 429095"/>
                <a:gd name="connsiteX166" fmla="*/ 57618 w 329811"/>
                <a:gd name="connsiteY166" fmla="*/ 223887 h 429095"/>
                <a:gd name="connsiteX167" fmla="*/ 58031 w 329811"/>
                <a:gd name="connsiteY167" fmla="*/ 226647 h 429095"/>
                <a:gd name="connsiteX168" fmla="*/ 65475 w 329811"/>
                <a:gd name="connsiteY168" fmla="*/ 228165 h 429095"/>
                <a:gd name="connsiteX169" fmla="*/ 70161 w 329811"/>
                <a:gd name="connsiteY169" fmla="*/ 230787 h 429095"/>
                <a:gd name="connsiteX170" fmla="*/ 71126 w 329811"/>
                <a:gd name="connsiteY170" fmla="*/ 232719 h 429095"/>
                <a:gd name="connsiteX171" fmla="*/ 64510 w 329811"/>
                <a:gd name="connsiteY171" fmla="*/ 229959 h 429095"/>
                <a:gd name="connsiteX172" fmla="*/ 58169 w 329811"/>
                <a:gd name="connsiteY172" fmla="*/ 230787 h 429095"/>
                <a:gd name="connsiteX173" fmla="*/ 58169 w 329811"/>
                <a:gd name="connsiteY173" fmla="*/ 240585 h 429095"/>
                <a:gd name="connsiteX174" fmla="*/ 67956 w 329811"/>
                <a:gd name="connsiteY174" fmla="*/ 245691 h 429095"/>
                <a:gd name="connsiteX175" fmla="*/ 74434 w 329811"/>
                <a:gd name="connsiteY175" fmla="*/ 257145 h 429095"/>
                <a:gd name="connsiteX176" fmla="*/ 79948 w 329811"/>
                <a:gd name="connsiteY176" fmla="*/ 258939 h 429095"/>
                <a:gd name="connsiteX177" fmla="*/ 79948 w 329811"/>
                <a:gd name="connsiteY177" fmla="*/ 271774 h 429095"/>
                <a:gd name="connsiteX178" fmla="*/ 84083 w 329811"/>
                <a:gd name="connsiteY178" fmla="*/ 275086 h 429095"/>
                <a:gd name="connsiteX179" fmla="*/ 85324 w 329811"/>
                <a:gd name="connsiteY179" fmla="*/ 272740 h 429095"/>
                <a:gd name="connsiteX180" fmla="*/ 85737 w 329811"/>
                <a:gd name="connsiteY180" fmla="*/ 275638 h 429095"/>
                <a:gd name="connsiteX181" fmla="*/ 88632 w 329811"/>
                <a:gd name="connsiteY181" fmla="*/ 282538 h 429095"/>
                <a:gd name="connsiteX182" fmla="*/ 92354 w 329811"/>
                <a:gd name="connsiteY182" fmla="*/ 283366 h 429095"/>
                <a:gd name="connsiteX183" fmla="*/ 91802 w 329811"/>
                <a:gd name="connsiteY183" fmla="*/ 285160 h 429095"/>
                <a:gd name="connsiteX184" fmla="*/ 88908 w 329811"/>
                <a:gd name="connsiteY184" fmla="*/ 285160 h 429095"/>
                <a:gd name="connsiteX185" fmla="*/ 85600 w 329811"/>
                <a:gd name="connsiteY185" fmla="*/ 283366 h 429095"/>
                <a:gd name="connsiteX186" fmla="*/ 79259 w 329811"/>
                <a:gd name="connsiteY186" fmla="*/ 277846 h 429095"/>
                <a:gd name="connsiteX187" fmla="*/ 76915 w 329811"/>
                <a:gd name="connsiteY187" fmla="*/ 282538 h 429095"/>
                <a:gd name="connsiteX188" fmla="*/ 76915 w 329811"/>
                <a:gd name="connsiteY188" fmla="*/ 285436 h 429095"/>
                <a:gd name="connsiteX189" fmla="*/ 79259 w 329811"/>
                <a:gd name="connsiteY189" fmla="*/ 285574 h 429095"/>
                <a:gd name="connsiteX190" fmla="*/ 82843 w 329811"/>
                <a:gd name="connsiteY190" fmla="*/ 288334 h 429095"/>
                <a:gd name="connsiteX191" fmla="*/ 95386 w 329811"/>
                <a:gd name="connsiteY191" fmla="*/ 289576 h 429095"/>
                <a:gd name="connsiteX192" fmla="*/ 100486 w 329811"/>
                <a:gd name="connsiteY192" fmla="*/ 291922 h 429095"/>
                <a:gd name="connsiteX193" fmla="*/ 106551 w 329811"/>
                <a:gd name="connsiteY193" fmla="*/ 288334 h 429095"/>
                <a:gd name="connsiteX194" fmla="*/ 109722 w 329811"/>
                <a:gd name="connsiteY194" fmla="*/ 284194 h 429095"/>
                <a:gd name="connsiteX195" fmla="*/ 112892 w 329811"/>
                <a:gd name="connsiteY195" fmla="*/ 281434 h 429095"/>
                <a:gd name="connsiteX196" fmla="*/ 111927 w 329811"/>
                <a:gd name="connsiteY196" fmla="*/ 284194 h 429095"/>
                <a:gd name="connsiteX197" fmla="*/ 109722 w 329811"/>
                <a:gd name="connsiteY197" fmla="*/ 292612 h 429095"/>
                <a:gd name="connsiteX198" fmla="*/ 99659 w 329811"/>
                <a:gd name="connsiteY198" fmla="*/ 294958 h 429095"/>
                <a:gd name="connsiteX199" fmla="*/ 92767 w 329811"/>
                <a:gd name="connsiteY199" fmla="*/ 295786 h 429095"/>
                <a:gd name="connsiteX200" fmla="*/ 99108 w 329811"/>
                <a:gd name="connsiteY200" fmla="*/ 301858 h 429095"/>
                <a:gd name="connsiteX201" fmla="*/ 100486 w 329811"/>
                <a:gd name="connsiteY201" fmla="*/ 300478 h 429095"/>
                <a:gd name="connsiteX202" fmla="*/ 104208 w 329811"/>
                <a:gd name="connsiteY202" fmla="*/ 299926 h 429095"/>
                <a:gd name="connsiteX203" fmla="*/ 104208 w 329811"/>
                <a:gd name="connsiteY203" fmla="*/ 301720 h 429095"/>
                <a:gd name="connsiteX204" fmla="*/ 100349 w 329811"/>
                <a:gd name="connsiteY204" fmla="*/ 304066 h 429095"/>
                <a:gd name="connsiteX205" fmla="*/ 103519 w 329811"/>
                <a:gd name="connsiteY205" fmla="*/ 308620 h 429095"/>
                <a:gd name="connsiteX206" fmla="*/ 100211 w 329811"/>
                <a:gd name="connsiteY206" fmla="*/ 307378 h 429095"/>
                <a:gd name="connsiteX207" fmla="*/ 97316 w 329811"/>
                <a:gd name="connsiteY207" fmla="*/ 303652 h 429095"/>
                <a:gd name="connsiteX208" fmla="*/ 91389 w 329811"/>
                <a:gd name="connsiteY208" fmla="*/ 299098 h 429095"/>
                <a:gd name="connsiteX209" fmla="*/ 78018 w 329811"/>
                <a:gd name="connsiteY209" fmla="*/ 294406 h 429095"/>
                <a:gd name="connsiteX210" fmla="*/ 73469 w 329811"/>
                <a:gd name="connsiteY210" fmla="*/ 290128 h 429095"/>
                <a:gd name="connsiteX211" fmla="*/ 69748 w 329811"/>
                <a:gd name="connsiteY211" fmla="*/ 293302 h 429095"/>
                <a:gd name="connsiteX212" fmla="*/ 65888 w 329811"/>
                <a:gd name="connsiteY212" fmla="*/ 294820 h 429095"/>
                <a:gd name="connsiteX213" fmla="*/ 57480 w 329811"/>
                <a:gd name="connsiteY213" fmla="*/ 297028 h 429095"/>
                <a:gd name="connsiteX214" fmla="*/ 54309 w 329811"/>
                <a:gd name="connsiteY214" fmla="*/ 305308 h 429095"/>
                <a:gd name="connsiteX215" fmla="*/ 52518 w 329811"/>
                <a:gd name="connsiteY215" fmla="*/ 309586 h 429095"/>
                <a:gd name="connsiteX216" fmla="*/ 55274 w 329811"/>
                <a:gd name="connsiteY216" fmla="*/ 309586 h 429095"/>
                <a:gd name="connsiteX217" fmla="*/ 54861 w 329811"/>
                <a:gd name="connsiteY217" fmla="*/ 310828 h 429095"/>
                <a:gd name="connsiteX218" fmla="*/ 47969 w 329811"/>
                <a:gd name="connsiteY218" fmla="*/ 316762 h 429095"/>
                <a:gd name="connsiteX219" fmla="*/ 47555 w 329811"/>
                <a:gd name="connsiteY219" fmla="*/ 329320 h 429095"/>
                <a:gd name="connsiteX220" fmla="*/ 51828 w 329811"/>
                <a:gd name="connsiteY220" fmla="*/ 329734 h 429095"/>
                <a:gd name="connsiteX221" fmla="*/ 47693 w 329811"/>
                <a:gd name="connsiteY221" fmla="*/ 333460 h 429095"/>
                <a:gd name="connsiteX222" fmla="*/ 55964 w 329811"/>
                <a:gd name="connsiteY222" fmla="*/ 334288 h 429095"/>
                <a:gd name="connsiteX223" fmla="*/ 57893 w 329811"/>
                <a:gd name="connsiteY223" fmla="*/ 329596 h 429095"/>
                <a:gd name="connsiteX224" fmla="*/ 61753 w 329811"/>
                <a:gd name="connsiteY224" fmla="*/ 326698 h 429095"/>
                <a:gd name="connsiteX225" fmla="*/ 62718 w 329811"/>
                <a:gd name="connsiteY225" fmla="*/ 323110 h 429095"/>
                <a:gd name="connsiteX226" fmla="*/ 65612 w 329811"/>
                <a:gd name="connsiteY226" fmla="*/ 321316 h 429095"/>
                <a:gd name="connsiteX227" fmla="*/ 64648 w 329811"/>
                <a:gd name="connsiteY227" fmla="*/ 324628 h 429095"/>
                <a:gd name="connsiteX228" fmla="*/ 63683 w 329811"/>
                <a:gd name="connsiteY228" fmla="*/ 329596 h 429095"/>
                <a:gd name="connsiteX229" fmla="*/ 60788 w 329811"/>
                <a:gd name="connsiteY229" fmla="*/ 335530 h 429095"/>
                <a:gd name="connsiteX230" fmla="*/ 67818 w 329811"/>
                <a:gd name="connsiteY230" fmla="*/ 335392 h 429095"/>
                <a:gd name="connsiteX231" fmla="*/ 70023 w 329811"/>
                <a:gd name="connsiteY231" fmla="*/ 332770 h 429095"/>
                <a:gd name="connsiteX232" fmla="*/ 72229 w 329811"/>
                <a:gd name="connsiteY232" fmla="*/ 328216 h 429095"/>
                <a:gd name="connsiteX233" fmla="*/ 74159 w 329811"/>
                <a:gd name="connsiteY233" fmla="*/ 323938 h 429095"/>
                <a:gd name="connsiteX234" fmla="*/ 74710 w 329811"/>
                <a:gd name="connsiteY234" fmla="*/ 317314 h 429095"/>
                <a:gd name="connsiteX235" fmla="*/ 76088 w 329811"/>
                <a:gd name="connsiteY235" fmla="*/ 313174 h 429095"/>
                <a:gd name="connsiteX236" fmla="*/ 77467 w 329811"/>
                <a:gd name="connsiteY236" fmla="*/ 309310 h 429095"/>
                <a:gd name="connsiteX237" fmla="*/ 79397 w 329811"/>
                <a:gd name="connsiteY237" fmla="*/ 310138 h 429095"/>
                <a:gd name="connsiteX238" fmla="*/ 77191 w 329811"/>
                <a:gd name="connsiteY238" fmla="*/ 314002 h 429095"/>
                <a:gd name="connsiteX239" fmla="*/ 76640 w 329811"/>
                <a:gd name="connsiteY239" fmla="*/ 317590 h 429095"/>
                <a:gd name="connsiteX240" fmla="*/ 76640 w 329811"/>
                <a:gd name="connsiteY240" fmla="*/ 321316 h 429095"/>
                <a:gd name="connsiteX241" fmla="*/ 76088 w 329811"/>
                <a:gd name="connsiteY241" fmla="*/ 325042 h 429095"/>
                <a:gd name="connsiteX242" fmla="*/ 74297 w 329811"/>
                <a:gd name="connsiteY242" fmla="*/ 328354 h 429095"/>
                <a:gd name="connsiteX243" fmla="*/ 77880 w 329811"/>
                <a:gd name="connsiteY243" fmla="*/ 328906 h 429095"/>
                <a:gd name="connsiteX244" fmla="*/ 81051 w 329811"/>
                <a:gd name="connsiteY244" fmla="*/ 329734 h 429095"/>
                <a:gd name="connsiteX245" fmla="*/ 83808 w 329811"/>
                <a:gd name="connsiteY245" fmla="*/ 331114 h 429095"/>
                <a:gd name="connsiteX246" fmla="*/ 80086 w 329811"/>
                <a:gd name="connsiteY246" fmla="*/ 331114 h 429095"/>
                <a:gd name="connsiteX247" fmla="*/ 76226 w 329811"/>
                <a:gd name="connsiteY247" fmla="*/ 330976 h 429095"/>
                <a:gd name="connsiteX248" fmla="*/ 74021 w 329811"/>
                <a:gd name="connsiteY248" fmla="*/ 332770 h 429095"/>
                <a:gd name="connsiteX249" fmla="*/ 74159 w 329811"/>
                <a:gd name="connsiteY249" fmla="*/ 336910 h 429095"/>
                <a:gd name="connsiteX250" fmla="*/ 76915 w 329811"/>
                <a:gd name="connsiteY250" fmla="*/ 337324 h 429095"/>
                <a:gd name="connsiteX251" fmla="*/ 78156 w 329811"/>
                <a:gd name="connsiteY251" fmla="*/ 336358 h 429095"/>
                <a:gd name="connsiteX252" fmla="*/ 81326 w 329811"/>
                <a:gd name="connsiteY252" fmla="*/ 335944 h 429095"/>
                <a:gd name="connsiteX253" fmla="*/ 78570 w 329811"/>
                <a:gd name="connsiteY253" fmla="*/ 337876 h 429095"/>
                <a:gd name="connsiteX254" fmla="*/ 76640 w 329811"/>
                <a:gd name="connsiteY254" fmla="*/ 338842 h 429095"/>
                <a:gd name="connsiteX255" fmla="*/ 72918 w 329811"/>
                <a:gd name="connsiteY255" fmla="*/ 338290 h 429095"/>
                <a:gd name="connsiteX256" fmla="*/ 66991 w 329811"/>
                <a:gd name="connsiteY256" fmla="*/ 343534 h 429095"/>
                <a:gd name="connsiteX257" fmla="*/ 68507 w 329811"/>
                <a:gd name="connsiteY257" fmla="*/ 345328 h 429095"/>
                <a:gd name="connsiteX258" fmla="*/ 69334 w 329811"/>
                <a:gd name="connsiteY258" fmla="*/ 347950 h 429095"/>
                <a:gd name="connsiteX259" fmla="*/ 71540 w 329811"/>
                <a:gd name="connsiteY259" fmla="*/ 345604 h 429095"/>
                <a:gd name="connsiteX260" fmla="*/ 74159 w 329811"/>
                <a:gd name="connsiteY260" fmla="*/ 345604 h 429095"/>
                <a:gd name="connsiteX261" fmla="*/ 77880 w 329811"/>
                <a:gd name="connsiteY261" fmla="*/ 344776 h 429095"/>
                <a:gd name="connsiteX262" fmla="*/ 81051 w 329811"/>
                <a:gd name="connsiteY262" fmla="*/ 344776 h 429095"/>
                <a:gd name="connsiteX263" fmla="*/ 76915 w 329811"/>
                <a:gd name="connsiteY263" fmla="*/ 346708 h 429095"/>
                <a:gd name="connsiteX264" fmla="*/ 73745 w 329811"/>
                <a:gd name="connsiteY264" fmla="*/ 346708 h 429095"/>
                <a:gd name="connsiteX265" fmla="*/ 70161 w 329811"/>
                <a:gd name="connsiteY265" fmla="*/ 349330 h 429095"/>
                <a:gd name="connsiteX266" fmla="*/ 72505 w 329811"/>
                <a:gd name="connsiteY266" fmla="*/ 350297 h 429095"/>
                <a:gd name="connsiteX267" fmla="*/ 75124 w 329811"/>
                <a:gd name="connsiteY267" fmla="*/ 349054 h 429095"/>
                <a:gd name="connsiteX268" fmla="*/ 71264 w 329811"/>
                <a:gd name="connsiteY268" fmla="*/ 354713 h 429095"/>
                <a:gd name="connsiteX269" fmla="*/ 75124 w 329811"/>
                <a:gd name="connsiteY269" fmla="*/ 360233 h 429095"/>
                <a:gd name="connsiteX270" fmla="*/ 77329 w 329811"/>
                <a:gd name="connsiteY270" fmla="*/ 358715 h 429095"/>
                <a:gd name="connsiteX271" fmla="*/ 78845 w 329811"/>
                <a:gd name="connsiteY271" fmla="*/ 354989 h 429095"/>
                <a:gd name="connsiteX272" fmla="*/ 80637 w 329811"/>
                <a:gd name="connsiteY272" fmla="*/ 354023 h 429095"/>
                <a:gd name="connsiteX273" fmla="*/ 79672 w 329811"/>
                <a:gd name="connsiteY273" fmla="*/ 358715 h 429095"/>
                <a:gd name="connsiteX274" fmla="*/ 76502 w 329811"/>
                <a:gd name="connsiteY274" fmla="*/ 362027 h 429095"/>
                <a:gd name="connsiteX275" fmla="*/ 76502 w 329811"/>
                <a:gd name="connsiteY275" fmla="*/ 363959 h 429095"/>
                <a:gd name="connsiteX276" fmla="*/ 74159 w 329811"/>
                <a:gd name="connsiteY276" fmla="*/ 363821 h 429095"/>
                <a:gd name="connsiteX277" fmla="*/ 72780 w 329811"/>
                <a:gd name="connsiteY277" fmla="*/ 361475 h 429095"/>
                <a:gd name="connsiteX278" fmla="*/ 69886 w 329811"/>
                <a:gd name="connsiteY278" fmla="*/ 362441 h 429095"/>
                <a:gd name="connsiteX279" fmla="*/ 70299 w 329811"/>
                <a:gd name="connsiteY279" fmla="*/ 364373 h 429095"/>
                <a:gd name="connsiteX280" fmla="*/ 72505 w 329811"/>
                <a:gd name="connsiteY280" fmla="*/ 364925 h 429095"/>
                <a:gd name="connsiteX281" fmla="*/ 72505 w 329811"/>
                <a:gd name="connsiteY281" fmla="*/ 367685 h 429095"/>
                <a:gd name="connsiteX282" fmla="*/ 75124 w 329811"/>
                <a:gd name="connsiteY282" fmla="*/ 367823 h 429095"/>
                <a:gd name="connsiteX283" fmla="*/ 75675 w 329811"/>
                <a:gd name="connsiteY283" fmla="*/ 366581 h 429095"/>
                <a:gd name="connsiteX284" fmla="*/ 77053 w 329811"/>
                <a:gd name="connsiteY284" fmla="*/ 365201 h 429095"/>
                <a:gd name="connsiteX285" fmla="*/ 86013 w 329811"/>
                <a:gd name="connsiteY285" fmla="*/ 365201 h 429095"/>
                <a:gd name="connsiteX286" fmla="*/ 94421 w 329811"/>
                <a:gd name="connsiteY286" fmla="*/ 353609 h 429095"/>
                <a:gd name="connsiteX287" fmla="*/ 94421 w 329811"/>
                <a:gd name="connsiteY287" fmla="*/ 350848 h 429095"/>
                <a:gd name="connsiteX288" fmla="*/ 95938 w 329811"/>
                <a:gd name="connsiteY288" fmla="*/ 348916 h 429095"/>
                <a:gd name="connsiteX289" fmla="*/ 96903 w 329811"/>
                <a:gd name="connsiteY289" fmla="*/ 347122 h 429095"/>
                <a:gd name="connsiteX290" fmla="*/ 97867 w 329811"/>
                <a:gd name="connsiteY290" fmla="*/ 343810 h 429095"/>
                <a:gd name="connsiteX291" fmla="*/ 97867 w 329811"/>
                <a:gd name="connsiteY291" fmla="*/ 340084 h 429095"/>
                <a:gd name="connsiteX292" fmla="*/ 97454 w 329811"/>
                <a:gd name="connsiteY292" fmla="*/ 337876 h 429095"/>
                <a:gd name="connsiteX293" fmla="*/ 101176 w 329811"/>
                <a:gd name="connsiteY293" fmla="*/ 335944 h 429095"/>
                <a:gd name="connsiteX294" fmla="*/ 103105 w 329811"/>
                <a:gd name="connsiteY294" fmla="*/ 335944 h 429095"/>
                <a:gd name="connsiteX295" fmla="*/ 101865 w 329811"/>
                <a:gd name="connsiteY295" fmla="*/ 338290 h 429095"/>
                <a:gd name="connsiteX296" fmla="*/ 100486 w 329811"/>
                <a:gd name="connsiteY296" fmla="*/ 339118 h 429095"/>
                <a:gd name="connsiteX297" fmla="*/ 101038 w 329811"/>
                <a:gd name="connsiteY297" fmla="*/ 341326 h 429095"/>
                <a:gd name="connsiteX298" fmla="*/ 100211 w 329811"/>
                <a:gd name="connsiteY298" fmla="*/ 343948 h 429095"/>
                <a:gd name="connsiteX299" fmla="*/ 100211 w 329811"/>
                <a:gd name="connsiteY299" fmla="*/ 347536 h 429095"/>
                <a:gd name="connsiteX300" fmla="*/ 97040 w 329811"/>
                <a:gd name="connsiteY300" fmla="*/ 353471 h 429095"/>
                <a:gd name="connsiteX301" fmla="*/ 96627 w 329811"/>
                <a:gd name="connsiteY301" fmla="*/ 356645 h 429095"/>
                <a:gd name="connsiteX302" fmla="*/ 93732 w 329811"/>
                <a:gd name="connsiteY302" fmla="*/ 361613 h 429095"/>
                <a:gd name="connsiteX303" fmla="*/ 89597 w 329811"/>
                <a:gd name="connsiteY303" fmla="*/ 367133 h 429095"/>
                <a:gd name="connsiteX304" fmla="*/ 87805 w 329811"/>
                <a:gd name="connsiteY304" fmla="*/ 367961 h 429095"/>
                <a:gd name="connsiteX305" fmla="*/ 87805 w 329811"/>
                <a:gd name="connsiteY305" fmla="*/ 369893 h 429095"/>
                <a:gd name="connsiteX306" fmla="*/ 90010 w 329811"/>
                <a:gd name="connsiteY306" fmla="*/ 371825 h 429095"/>
                <a:gd name="connsiteX307" fmla="*/ 88081 w 329811"/>
                <a:gd name="connsiteY307" fmla="*/ 373619 h 429095"/>
                <a:gd name="connsiteX308" fmla="*/ 84359 w 329811"/>
                <a:gd name="connsiteY308" fmla="*/ 371825 h 429095"/>
                <a:gd name="connsiteX309" fmla="*/ 78018 w 329811"/>
                <a:gd name="connsiteY309" fmla="*/ 371411 h 429095"/>
                <a:gd name="connsiteX310" fmla="*/ 79810 w 329811"/>
                <a:gd name="connsiteY310" fmla="*/ 375275 h 429095"/>
                <a:gd name="connsiteX311" fmla="*/ 76088 w 329811"/>
                <a:gd name="connsiteY311" fmla="*/ 375275 h 429095"/>
                <a:gd name="connsiteX312" fmla="*/ 70161 w 329811"/>
                <a:gd name="connsiteY312" fmla="*/ 371687 h 429095"/>
                <a:gd name="connsiteX313" fmla="*/ 66440 w 329811"/>
                <a:gd name="connsiteY313" fmla="*/ 368789 h 429095"/>
                <a:gd name="connsiteX314" fmla="*/ 66440 w 329811"/>
                <a:gd name="connsiteY314" fmla="*/ 366029 h 429095"/>
                <a:gd name="connsiteX315" fmla="*/ 65199 w 329811"/>
                <a:gd name="connsiteY315" fmla="*/ 364649 h 429095"/>
                <a:gd name="connsiteX316" fmla="*/ 65612 w 329811"/>
                <a:gd name="connsiteY316" fmla="*/ 359543 h 429095"/>
                <a:gd name="connsiteX317" fmla="*/ 63821 w 329811"/>
                <a:gd name="connsiteY317" fmla="*/ 359129 h 429095"/>
                <a:gd name="connsiteX318" fmla="*/ 54447 w 329811"/>
                <a:gd name="connsiteY318" fmla="*/ 346294 h 429095"/>
                <a:gd name="connsiteX319" fmla="*/ 42731 w 329811"/>
                <a:gd name="connsiteY319" fmla="*/ 348640 h 429095"/>
                <a:gd name="connsiteX320" fmla="*/ 40112 w 329811"/>
                <a:gd name="connsiteY320" fmla="*/ 358715 h 429095"/>
                <a:gd name="connsiteX321" fmla="*/ 46453 w 329811"/>
                <a:gd name="connsiteY321" fmla="*/ 365615 h 429095"/>
                <a:gd name="connsiteX322" fmla="*/ 45074 w 329811"/>
                <a:gd name="connsiteY322" fmla="*/ 371549 h 429095"/>
                <a:gd name="connsiteX323" fmla="*/ 50588 w 329811"/>
                <a:gd name="connsiteY323" fmla="*/ 372101 h 429095"/>
                <a:gd name="connsiteX324" fmla="*/ 55137 w 329811"/>
                <a:gd name="connsiteY324" fmla="*/ 371273 h 429095"/>
                <a:gd name="connsiteX325" fmla="*/ 55137 w 329811"/>
                <a:gd name="connsiteY325" fmla="*/ 372791 h 429095"/>
                <a:gd name="connsiteX326" fmla="*/ 50450 w 329811"/>
                <a:gd name="connsiteY326" fmla="*/ 376103 h 429095"/>
                <a:gd name="connsiteX327" fmla="*/ 54309 w 329811"/>
                <a:gd name="connsiteY327" fmla="*/ 376103 h 429095"/>
                <a:gd name="connsiteX328" fmla="*/ 51001 w 329811"/>
                <a:gd name="connsiteY328" fmla="*/ 378311 h 429095"/>
                <a:gd name="connsiteX329" fmla="*/ 52380 w 329811"/>
                <a:gd name="connsiteY329" fmla="*/ 380657 h 429095"/>
                <a:gd name="connsiteX330" fmla="*/ 55137 w 329811"/>
                <a:gd name="connsiteY330" fmla="*/ 380657 h 429095"/>
                <a:gd name="connsiteX331" fmla="*/ 54723 w 329811"/>
                <a:gd name="connsiteY331" fmla="*/ 383831 h 429095"/>
                <a:gd name="connsiteX332" fmla="*/ 52931 w 329811"/>
                <a:gd name="connsiteY332" fmla="*/ 382451 h 429095"/>
                <a:gd name="connsiteX333" fmla="*/ 48658 w 329811"/>
                <a:gd name="connsiteY333" fmla="*/ 384659 h 429095"/>
                <a:gd name="connsiteX334" fmla="*/ 46453 w 329811"/>
                <a:gd name="connsiteY334" fmla="*/ 384659 h 429095"/>
                <a:gd name="connsiteX335" fmla="*/ 38458 w 329811"/>
                <a:gd name="connsiteY335" fmla="*/ 384521 h 429095"/>
                <a:gd name="connsiteX336" fmla="*/ 35839 w 329811"/>
                <a:gd name="connsiteY336" fmla="*/ 387419 h 429095"/>
                <a:gd name="connsiteX337" fmla="*/ 27017 w 329811"/>
                <a:gd name="connsiteY337" fmla="*/ 396389 h 429095"/>
                <a:gd name="connsiteX338" fmla="*/ 27568 w 329811"/>
                <a:gd name="connsiteY338" fmla="*/ 402875 h 429095"/>
                <a:gd name="connsiteX339" fmla="*/ 24949 w 329811"/>
                <a:gd name="connsiteY339" fmla="*/ 408119 h 429095"/>
                <a:gd name="connsiteX340" fmla="*/ 27293 w 329811"/>
                <a:gd name="connsiteY340" fmla="*/ 411017 h 429095"/>
                <a:gd name="connsiteX341" fmla="*/ 30187 w 329811"/>
                <a:gd name="connsiteY341" fmla="*/ 416675 h 429095"/>
                <a:gd name="connsiteX342" fmla="*/ 31979 w 329811"/>
                <a:gd name="connsiteY342" fmla="*/ 417503 h 429095"/>
                <a:gd name="connsiteX343" fmla="*/ 33771 w 329811"/>
                <a:gd name="connsiteY343" fmla="*/ 416261 h 429095"/>
                <a:gd name="connsiteX344" fmla="*/ 33771 w 329811"/>
                <a:gd name="connsiteY344" fmla="*/ 409637 h 429095"/>
                <a:gd name="connsiteX345" fmla="*/ 35012 w 329811"/>
                <a:gd name="connsiteY345" fmla="*/ 417917 h 429095"/>
                <a:gd name="connsiteX346" fmla="*/ 36390 w 329811"/>
                <a:gd name="connsiteY346" fmla="*/ 413777 h 429095"/>
                <a:gd name="connsiteX347" fmla="*/ 36390 w 329811"/>
                <a:gd name="connsiteY347" fmla="*/ 410051 h 429095"/>
                <a:gd name="connsiteX348" fmla="*/ 35012 w 329811"/>
                <a:gd name="connsiteY348" fmla="*/ 406463 h 429095"/>
                <a:gd name="connsiteX349" fmla="*/ 35012 w 329811"/>
                <a:gd name="connsiteY349" fmla="*/ 402599 h 429095"/>
                <a:gd name="connsiteX350" fmla="*/ 37217 w 329811"/>
                <a:gd name="connsiteY350" fmla="*/ 400391 h 429095"/>
                <a:gd name="connsiteX351" fmla="*/ 37217 w 329811"/>
                <a:gd name="connsiteY351" fmla="*/ 407705 h 429095"/>
                <a:gd name="connsiteX352" fmla="*/ 38182 w 329811"/>
                <a:gd name="connsiteY352" fmla="*/ 412673 h 429095"/>
                <a:gd name="connsiteX353" fmla="*/ 38182 w 329811"/>
                <a:gd name="connsiteY353" fmla="*/ 418607 h 429095"/>
                <a:gd name="connsiteX354" fmla="*/ 44247 w 329811"/>
                <a:gd name="connsiteY354" fmla="*/ 419159 h 429095"/>
                <a:gd name="connsiteX355" fmla="*/ 46590 w 329811"/>
                <a:gd name="connsiteY355" fmla="*/ 420953 h 429095"/>
                <a:gd name="connsiteX356" fmla="*/ 47969 w 329811"/>
                <a:gd name="connsiteY356" fmla="*/ 418607 h 429095"/>
                <a:gd name="connsiteX357" fmla="*/ 48382 w 329811"/>
                <a:gd name="connsiteY357" fmla="*/ 415295 h 429095"/>
                <a:gd name="connsiteX358" fmla="*/ 46590 w 329811"/>
                <a:gd name="connsiteY358" fmla="*/ 413501 h 429095"/>
                <a:gd name="connsiteX359" fmla="*/ 46590 w 329811"/>
                <a:gd name="connsiteY359" fmla="*/ 409223 h 429095"/>
                <a:gd name="connsiteX360" fmla="*/ 48107 w 329811"/>
                <a:gd name="connsiteY360" fmla="*/ 411845 h 429095"/>
                <a:gd name="connsiteX361" fmla="*/ 49072 w 329811"/>
                <a:gd name="connsiteY361" fmla="*/ 413225 h 429095"/>
                <a:gd name="connsiteX362" fmla="*/ 51277 w 329811"/>
                <a:gd name="connsiteY362" fmla="*/ 417089 h 429095"/>
                <a:gd name="connsiteX363" fmla="*/ 56239 w 329811"/>
                <a:gd name="connsiteY363" fmla="*/ 419987 h 429095"/>
                <a:gd name="connsiteX364" fmla="*/ 56239 w 329811"/>
                <a:gd name="connsiteY364" fmla="*/ 414881 h 429095"/>
                <a:gd name="connsiteX365" fmla="*/ 58583 w 329811"/>
                <a:gd name="connsiteY365" fmla="*/ 413639 h 429095"/>
                <a:gd name="connsiteX366" fmla="*/ 59961 w 329811"/>
                <a:gd name="connsiteY366" fmla="*/ 411293 h 429095"/>
                <a:gd name="connsiteX367" fmla="*/ 58583 w 329811"/>
                <a:gd name="connsiteY367" fmla="*/ 409223 h 429095"/>
                <a:gd name="connsiteX368" fmla="*/ 61753 w 329811"/>
                <a:gd name="connsiteY368" fmla="*/ 411293 h 429095"/>
                <a:gd name="connsiteX369" fmla="*/ 61753 w 329811"/>
                <a:gd name="connsiteY369" fmla="*/ 413639 h 429095"/>
                <a:gd name="connsiteX370" fmla="*/ 58996 w 329811"/>
                <a:gd name="connsiteY370" fmla="*/ 415847 h 429095"/>
                <a:gd name="connsiteX371" fmla="*/ 66302 w 329811"/>
                <a:gd name="connsiteY371" fmla="*/ 420125 h 429095"/>
                <a:gd name="connsiteX372" fmla="*/ 69196 w 329811"/>
                <a:gd name="connsiteY372" fmla="*/ 422333 h 429095"/>
                <a:gd name="connsiteX373" fmla="*/ 73056 w 329811"/>
                <a:gd name="connsiteY373" fmla="*/ 423713 h 429095"/>
                <a:gd name="connsiteX374" fmla="*/ 77605 w 329811"/>
                <a:gd name="connsiteY374" fmla="*/ 422885 h 429095"/>
                <a:gd name="connsiteX375" fmla="*/ 80775 w 329811"/>
                <a:gd name="connsiteY375" fmla="*/ 422885 h 429095"/>
                <a:gd name="connsiteX376" fmla="*/ 80775 w 329811"/>
                <a:gd name="connsiteY376" fmla="*/ 421091 h 429095"/>
                <a:gd name="connsiteX377" fmla="*/ 74710 w 329811"/>
                <a:gd name="connsiteY377" fmla="*/ 417779 h 429095"/>
                <a:gd name="connsiteX378" fmla="*/ 73194 w 329811"/>
                <a:gd name="connsiteY378" fmla="*/ 414053 h 429095"/>
                <a:gd name="connsiteX379" fmla="*/ 73194 w 329811"/>
                <a:gd name="connsiteY379" fmla="*/ 410189 h 429095"/>
                <a:gd name="connsiteX380" fmla="*/ 76364 w 329811"/>
                <a:gd name="connsiteY380" fmla="*/ 411293 h 429095"/>
                <a:gd name="connsiteX381" fmla="*/ 77329 w 329811"/>
                <a:gd name="connsiteY381" fmla="*/ 416399 h 429095"/>
                <a:gd name="connsiteX382" fmla="*/ 81464 w 329811"/>
                <a:gd name="connsiteY382" fmla="*/ 416951 h 429095"/>
                <a:gd name="connsiteX383" fmla="*/ 82429 w 329811"/>
                <a:gd name="connsiteY383" fmla="*/ 414191 h 429095"/>
                <a:gd name="connsiteX384" fmla="*/ 81464 w 329811"/>
                <a:gd name="connsiteY384" fmla="*/ 411293 h 429095"/>
                <a:gd name="connsiteX385" fmla="*/ 81464 w 329811"/>
                <a:gd name="connsiteY385" fmla="*/ 406187 h 429095"/>
                <a:gd name="connsiteX386" fmla="*/ 83808 w 329811"/>
                <a:gd name="connsiteY386" fmla="*/ 406739 h 429095"/>
                <a:gd name="connsiteX387" fmla="*/ 84772 w 329811"/>
                <a:gd name="connsiteY387" fmla="*/ 411293 h 429095"/>
                <a:gd name="connsiteX388" fmla="*/ 87116 w 329811"/>
                <a:gd name="connsiteY388" fmla="*/ 414467 h 429095"/>
                <a:gd name="connsiteX389" fmla="*/ 88494 w 329811"/>
                <a:gd name="connsiteY389" fmla="*/ 417779 h 429095"/>
                <a:gd name="connsiteX390" fmla="*/ 93594 w 329811"/>
                <a:gd name="connsiteY390" fmla="*/ 418193 h 429095"/>
                <a:gd name="connsiteX391" fmla="*/ 92767 w 329811"/>
                <a:gd name="connsiteY391" fmla="*/ 413915 h 429095"/>
                <a:gd name="connsiteX392" fmla="*/ 92767 w 329811"/>
                <a:gd name="connsiteY392" fmla="*/ 410327 h 429095"/>
                <a:gd name="connsiteX393" fmla="*/ 91527 w 329811"/>
                <a:gd name="connsiteY393" fmla="*/ 409223 h 429095"/>
                <a:gd name="connsiteX394" fmla="*/ 89735 w 329811"/>
                <a:gd name="connsiteY394" fmla="*/ 406601 h 429095"/>
                <a:gd name="connsiteX395" fmla="*/ 89735 w 329811"/>
                <a:gd name="connsiteY395" fmla="*/ 403013 h 429095"/>
                <a:gd name="connsiteX396" fmla="*/ 91664 w 329811"/>
                <a:gd name="connsiteY396" fmla="*/ 405635 h 429095"/>
                <a:gd name="connsiteX397" fmla="*/ 94559 w 329811"/>
                <a:gd name="connsiteY397" fmla="*/ 409223 h 429095"/>
                <a:gd name="connsiteX398" fmla="*/ 94559 w 329811"/>
                <a:gd name="connsiteY398" fmla="*/ 415571 h 429095"/>
                <a:gd name="connsiteX399" fmla="*/ 97316 w 329811"/>
                <a:gd name="connsiteY399" fmla="*/ 418193 h 429095"/>
                <a:gd name="connsiteX400" fmla="*/ 100900 w 329811"/>
                <a:gd name="connsiteY400" fmla="*/ 419159 h 429095"/>
                <a:gd name="connsiteX401" fmla="*/ 104070 w 329811"/>
                <a:gd name="connsiteY401" fmla="*/ 418607 h 429095"/>
                <a:gd name="connsiteX402" fmla="*/ 104622 w 329811"/>
                <a:gd name="connsiteY402" fmla="*/ 415847 h 429095"/>
                <a:gd name="connsiteX403" fmla="*/ 103657 w 329811"/>
                <a:gd name="connsiteY403" fmla="*/ 412673 h 429095"/>
                <a:gd name="connsiteX404" fmla="*/ 104622 w 329811"/>
                <a:gd name="connsiteY404" fmla="*/ 410189 h 429095"/>
                <a:gd name="connsiteX405" fmla="*/ 102692 w 329811"/>
                <a:gd name="connsiteY405" fmla="*/ 407705 h 429095"/>
                <a:gd name="connsiteX406" fmla="*/ 100900 w 329811"/>
                <a:gd name="connsiteY406" fmla="*/ 405497 h 429095"/>
                <a:gd name="connsiteX407" fmla="*/ 98694 w 329811"/>
                <a:gd name="connsiteY407" fmla="*/ 401771 h 429095"/>
                <a:gd name="connsiteX408" fmla="*/ 97316 w 329811"/>
                <a:gd name="connsiteY408" fmla="*/ 400253 h 429095"/>
                <a:gd name="connsiteX409" fmla="*/ 98694 w 329811"/>
                <a:gd name="connsiteY409" fmla="*/ 397631 h 429095"/>
                <a:gd name="connsiteX410" fmla="*/ 98694 w 329811"/>
                <a:gd name="connsiteY410" fmla="*/ 399563 h 429095"/>
                <a:gd name="connsiteX411" fmla="*/ 101038 w 329811"/>
                <a:gd name="connsiteY411" fmla="*/ 402323 h 429095"/>
                <a:gd name="connsiteX412" fmla="*/ 102554 w 329811"/>
                <a:gd name="connsiteY412" fmla="*/ 405497 h 429095"/>
                <a:gd name="connsiteX413" fmla="*/ 104484 w 329811"/>
                <a:gd name="connsiteY413" fmla="*/ 407429 h 429095"/>
                <a:gd name="connsiteX414" fmla="*/ 108068 w 329811"/>
                <a:gd name="connsiteY414" fmla="*/ 405635 h 429095"/>
                <a:gd name="connsiteX415" fmla="*/ 106276 w 329811"/>
                <a:gd name="connsiteY415" fmla="*/ 407429 h 429095"/>
                <a:gd name="connsiteX416" fmla="*/ 106276 w 329811"/>
                <a:gd name="connsiteY416" fmla="*/ 411155 h 429095"/>
                <a:gd name="connsiteX417" fmla="*/ 106276 w 329811"/>
                <a:gd name="connsiteY417" fmla="*/ 412535 h 429095"/>
                <a:gd name="connsiteX418" fmla="*/ 107792 w 329811"/>
                <a:gd name="connsiteY418" fmla="*/ 414329 h 429095"/>
                <a:gd name="connsiteX419" fmla="*/ 111652 w 329811"/>
                <a:gd name="connsiteY419" fmla="*/ 414881 h 429095"/>
                <a:gd name="connsiteX420" fmla="*/ 114408 w 329811"/>
                <a:gd name="connsiteY420" fmla="*/ 411155 h 429095"/>
                <a:gd name="connsiteX421" fmla="*/ 114408 w 329811"/>
                <a:gd name="connsiteY421" fmla="*/ 413915 h 429095"/>
                <a:gd name="connsiteX422" fmla="*/ 117579 w 329811"/>
                <a:gd name="connsiteY422" fmla="*/ 414053 h 429095"/>
                <a:gd name="connsiteX423" fmla="*/ 119371 w 329811"/>
                <a:gd name="connsiteY423" fmla="*/ 418331 h 429095"/>
                <a:gd name="connsiteX424" fmla="*/ 116200 w 329811"/>
                <a:gd name="connsiteY424" fmla="*/ 425369 h 429095"/>
                <a:gd name="connsiteX425" fmla="*/ 117027 w 329811"/>
                <a:gd name="connsiteY425" fmla="*/ 429096 h 429095"/>
                <a:gd name="connsiteX426" fmla="*/ 119784 w 329811"/>
                <a:gd name="connsiteY426" fmla="*/ 429096 h 429095"/>
                <a:gd name="connsiteX427" fmla="*/ 122541 w 329811"/>
                <a:gd name="connsiteY427" fmla="*/ 427577 h 429095"/>
                <a:gd name="connsiteX428" fmla="*/ 125711 w 329811"/>
                <a:gd name="connsiteY428" fmla="*/ 425369 h 429095"/>
                <a:gd name="connsiteX429" fmla="*/ 131639 w 329811"/>
                <a:gd name="connsiteY429" fmla="*/ 421643 h 429095"/>
                <a:gd name="connsiteX430" fmla="*/ 135498 w 329811"/>
                <a:gd name="connsiteY430" fmla="*/ 421643 h 429095"/>
                <a:gd name="connsiteX431" fmla="*/ 139082 w 329811"/>
                <a:gd name="connsiteY431" fmla="*/ 416399 h 429095"/>
                <a:gd name="connsiteX432" fmla="*/ 140460 w 329811"/>
                <a:gd name="connsiteY432" fmla="*/ 410051 h 429095"/>
                <a:gd name="connsiteX433" fmla="*/ 142666 w 329811"/>
                <a:gd name="connsiteY433" fmla="*/ 410051 h 429095"/>
                <a:gd name="connsiteX434" fmla="*/ 143217 w 329811"/>
                <a:gd name="connsiteY434" fmla="*/ 415433 h 429095"/>
                <a:gd name="connsiteX435" fmla="*/ 147352 w 329811"/>
                <a:gd name="connsiteY435" fmla="*/ 411155 h 429095"/>
                <a:gd name="connsiteX436" fmla="*/ 146939 w 329811"/>
                <a:gd name="connsiteY436" fmla="*/ 407567 h 429095"/>
                <a:gd name="connsiteX437" fmla="*/ 151074 w 329811"/>
                <a:gd name="connsiteY437" fmla="*/ 406325 h 429095"/>
                <a:gd name="connsiteX438" fmla="*/ 150109 w 329811"/>
                <a:gd name="connsiteY438" fmla="*/ 398045 h 429095"/>
                <a:gd name="connsiteX439" fmla="*/ 149144 w 329811"/>
                <a:gd name="connsiteY439" fmla="*/ 390179 h 429095"/>
                <a:gd name="connsiteX440" fmla="*/ 142666 w 329811"/>
                <a:gd name="connsiteY440" fmla="*/ 393491 h 429095"/>
                <a:gd name="connsiteX441" fmla="*/ 141425 w 329811"/>
                <a:gd name="connsiteY441" fmla="*/ 395699 h 429095"/>
                <a:gd name="connsiteX442" fmla="*/ 140874 w 329811"/>
                <a:gd name="connsiteY442" fmla="*/ 397079 h 429095"/>
                <a:gd name="connsiteX443" fmla="*/ 139496 w 329811"/>
                <a:gd name="connsiteY443" fmla="*/ 397079 h 429095"/>
                <a:gd name="connsiteX444" fmla="*/ 138944 w 329811"/>
                <a:gd name="connsiteY444" fmla="*/ 393767 h 429095"/>
                <a:gd name="connsiteX445" fmla="*/ 134258 w 329811"/>
                <a:gd name="connsiteY445" fmla="*/ 393767 h 429095"/>
                <a:gd name="connsiteX446" fmla="*/ 135222 w 329811"/>
                <a:gd name="connsiteY446" fmla="*/ 390593 h 429095"/>
                <a:gd name="connsiteX447" fmla="*/ 136601 w 329811"/>
                <a:gd name="connsiteY447" fmla="*/ 387833 h 429095"/>
                <a:gd name="connsiteX448" fmla="*/ 135222 w 329811"/>
                <a:gd name="connsiteY448" fmla="*/ 378449 h 429095"/>
                <a:gd name="connsiteX449" fmla="*/ 127917 w 329811"/>
                <a:gd name="connsiteY449" fmla="*/ 381209 h 429095"/>
                <a:gd name="connsiteX450" fmla="*/ 126538 w 329811"/>
                <a:gd name="connsiteY450" fmla="*/ 383831 h 429095"/>
                <a:gd name="connsiteX451" fmla="*/ 124746 w 329811"/>
                <a:gd name="connsiteY451" fmla="*/ 385625 h 429095"/>
                <a:gd name="connsiteX452" fmla="*/ 123230 w 329811"/>
                <a:gd name="connsiteY452" fmla="*/ 385625 h 429095"/>
                <a:gd name="connsiteX453" fmla="*/ 124746 w 329811"/>
                <a:gd name="connsiteY453" fmla="*/ 383003 h 429095"/>
                <a:gd name="connsiteX454" fmla="*/ 126125 w 329811"/>
                <a:gd name="connsiteY454" fmla="*/ 380105 h 429095"/>
                <a:gd name="connsiteX455" fmla="*/ 122817 w 329811"/>
                <a:gd name="connsiteY455" fmla="*/ 379139 h 429095"/>
                <a:gd name="connsiteX456" fmla="*/ 116476 w 329811"/>
                <a:gd name="connsiteY456" fmla="*/ 375827 h 429095"/>
                <a:gd name="connsiteX457" fmla="*/ 108757 w 329811"/>
                <a:gd name="connsiteY457" fmla="*/ 381071 h 429095"/>
                <a:gd name="connsiteX458" fmla="*/ 107241 w 329811"/>
                <a:gd name="connsiteY458" fmla="*/ 381071 h 429095"/>
                <a:gd name="connsiteX459" fmla="*/ 107241 w 329811"/>
                <a:gd name="connsiteY459" fmla="*/ 377897 h 429095"/>
                <a:gd name="connsiteX460" fmla="*/ 104484 w 329811"/>
                <a:gd name="connsiteY460" fmla="*/ 375275 h 429095"/>
                <a:gd name="connsiteX461" fmla="*/ 105862 w 329811"/>
                <a:gd name="connsiteY461" fmla="*/ 373757 h 429095"/>
                <a:gd name="connsiteX462" fmla="*/ 109033 w 329811"/>
                <a:gd name="connsiteY462" fmla="*/ 376655 h 429095"/>
                <a:gd name="connsiteX463" fmla="*/ 109997 w 329811"/>
                <a:gd name="connsiteY463" fmla="*/ 374861 h 429095"/>
                <a:gd name="connsiteX464" fmla="*/ 114960 w 329811"/>
                <a:gd name="connsiteY464" fmla="*/ 373481 h 429095"/>
                <a:gd name="connsiteX465" fmla="*/ 114960 w 329811"/>
                <a:gd name="connsiteY465" fmla="*/ 371273 h 429095"/>
                <a:gd name="connsiteX466" fmla="*/ 111238 w 329811"/>
                <a:gd name="connsiteY466" fmla="*/ 371273 h 429095"/>
                <a:gd name="connsiteX467" fmla="*/ 109033 w 329811"/>
                <a:gd name="connsiteY467" fmla="*/ 369065 h 429095"/>
                <a:gd name="connsiteX468" fmla="*/ 109033 w 329811"/>
                <a:gd name="connsiteY468" fmla="*/ 365477 h 429095"/>
                <a:gd name="connsiteX469" fmla="*/ 108895 w 329811"/>
                <a:gd name="connsiteY469" fmla="*/ 362579 h 429095"/>
                <a:gd name="connsiteX470" fmla="*/ 106965 w 329811"/>
                <a:gd name="connsiteY470" fmla="*/ 359405 h 429095"/>
                <a:gd name="connsiteX471" fmla="*/ 106965 w 329811"/>
                <a:gd name="connsiteY471" fmla="*/ 358025 h 429095"/>
                <a:gd name="connsiteX472" fmla="*/ 108757 w 329811"/>
                <a:gd name="connsiteY472" fmla="*/ 360371 h 429095"/>
                <a:gd name="connsiteX473" fmla="*/ 111100 w 329811"/>
                <a:gd name="connsiteY473" fmla="*/ 362717 h 429095"/>
                <a:gd name="connsiteX474" fmla="*/ 111100 w 329811"/>
                <a:gd name="connsiteY474" fmla="*/ 365063 h 429095"/>
                <a:gd name="connsiteX475" fmla="*/ 113306 w 329811"/>
                <a:gd name="connsiteY475" fmla="*/ 366857 h 429095"/>
                <a:gd name="connsiteX476" fmla="*/ 117854 w 329811"/>
                <a:gd name="connsiteY476" fmla="*/ 370169 h 429095"/>
                <a:gd name="connsiteX477" fmla="*/ 122403 w 329811"/>
                <a:gd name="connsiteY477" fmla="*/ 374723 h 429095"/>
                <a:gd name="connsiteX478" fmla="*/ 127917 w 329811"/>
                <a:gd name="connsiteY478" fmla="*/ 376517 h 429095"/>
                <a:gd name="connsiteX479" fmla="*/ 132466 w 329811"/>
                <a:gd name="connsiteY479" fmla="*/ 375551 h 429095"/>
                <a:gd name="connsiteX480" fmla="*/ 137428 w 329811"/>
                <a:gd name="connsiteY480" fmla="*/ 375551 h 429095"/>
                <a:gd name="connsiteX481" fmla="*/ 141150 w 329811"/>
                <a:gd name="connsiteY481" fmla="*/ 371273 h 429095"/>
                <a:gd name="connsiteX482" fmla="*/ 141150 w 329811"/>
                <a:gd name="connsiteY482" fmla="*/ 373619 h 429095"/>
                <a:gd name="connsiteX483" fmla="*/ 142666 w 329811"/>
                <a:gd name="connsiteY483" fmla="*/ 373619 h 429095"/>
                <a:gd name="connsiteX484" fmla="*/ 146388 w 329811"/>
                <a:gd name="connsiteY484" fmla="*/ 371273 h 429095"/>
                <a:gd name="connsiteX485" fmla="*/ 147215 w 329811"/>
                <a:gd name="connsiteY485" fmla="*/ 369065 h 429095"/>
                <a:gd name="connsiteX486" fmla="*/ 145009 w 329811"/>
                <a:gd name="connsiteY486" fmla="*/ 366857 h 429095"/>
                <a:gd name="connsiteX487" fmla="*/ 148180 w 329811"/>
                <a:gd name="connsiteY487" fmla="*/ 366857 h 429095"/>
                <a:gd name="connsiteX488" fmla="*/ 149558 w 329811"/>
                <a:gd name="connsiteY488" fmla="*/ 365063 h 429095"/>
                <a:gd name="connsiteX489" fmla="*/ 149144 w 329811"/>
                <a:gd name="connsiteY489" fmla="*/ 363131 h 429095"/>
                <a:gd name="connsiteX490" fmla="*/ 151488 w 329811"/>
                <a:gd name="connsiteY490" fmla="*/ 359267 h 429095"/>
                <a:gd name="connsiteX491" fmla="*/ 148869 w 329811"/>
                <a:gd name="connsiteY491" fmla="*/ 357887 h 429095"/>
                <a:gd name="connsiteX492" fmla="*/ 149696 w 329811"/>
                <a:gd name="connsiteY492" fmla="*/ 351953 h 429095"/>
                <a:gd name="connsiteX493" fmla="*/ 148180 w 329811"/>
                <a:gd name="connsiteY493" fmla="*/ 349192 h 429095"/>
                <a:gd name="connsiteX494" fmla="*/ 144320 w 329811"/>
                <a:gd name="connsiteY494" fmla="*/ 345328 h 429095"/>
                <a:gd name="connsiteX495" fmla="*/ 147490 w 329811"/>
                <a:gd name="connsiteY495" fmla="*/ 341602 h 429095"/>
                <a:gd name="connsiteX496" fmla="*/ 152177 w 329811"/>
                <a:gd name="connsiteY496" fmla="*/ 341602 h 429095"/>
                <a:gd name="connsiteX497" fmla="*/ 157139 w 329811"/>
                <a:gd name="connsiteY497" fmla="*/ 343396 h 429095"/>
                <a:gd name="connsiteX498" fmla="*/ 159483 w 329811"/>
                <a:gd name="connsiteY498" fmla="*/ 345328 h 429095"/>
                <a:gd name="connsiteX499" fmla="*/ 165548 w 329811"/>
                <a:gd name="connsiteY499" fmla="*/ 343948 h 429095"/>
                <a:gd name="connsiteX500" fmla="*/ 164721 w 329811"/>
                <a:gd name="connsiteY500" fmla="*/ 341326 h 429095"/>
                <a:gd name="connsiteX501" fmla="*/ 167891 w 329811"/>
                <a:gd name="connsiteY501" fmla="*/ 338566 h 429095"/>
                <a:gd name="connsiteX502" fmla="*/ 169269 w 329811"/>
                <a:gd name="connsiteY502" fmla="*/ 341188 h 429095"/>
                <a:gd name="connsiteX503" fmla="*/ 172577 w 329811"/>
                <a:gd name="connsiteY503" fmla="*/ 342568 h 429095"/>
                <a:gd name="connsiteX504" fmla="*/ 172026 w 329811"/>
                <a:gd name="connsiteY504" fmla="*/ 340222 h 429095"/>
                <a:gd name="connsiteX505" fmla="*/ 174645 w 329811"/>
                <a:gd name="connsiteY505" fmla="*/ 333598 h 429095"/>
                <a:gd name="connsiteX506" fmla="*/ 168029 w 329811"/>
                <a:gd name="connsiteY506" fmla="*/ 332080 h 429095"/>
                <a:gd name="connsiteX507" fmla="*/ 164858 w 329811"/>
                <a:gd name="connsiteY507" fmla="*/ 331114 h 429095"/>
                <a:gd name="connsiteX508" fmla="*/ 160999 w 329811"/>
                <a:gd name="connsiteY508" fmla="*/ 329320 h 429095"/>
                <a:gd name="connsiteX509" fmla="*/ 165134 w 329811"/>
                <a:gd name="connsiteY509" fmla="*/ 327112 h 429095"/>
                <a:gd name="connsiteX510" fmla="*/ 168856 w 329811"/>
                <a:gd name="connsiteY510" fmla="*/ 326560 h 429095"/>
                <a:gd name="connsiteX511" fmla="*/ 174369 w 329811"/>
                <a:gd name="connsiteY511" fmla="*/ 329320 h 429095"/>
                <a:gd name="connsiteX512" fmla="*/ 176988 w 329811"/>
                <a:gd name="connsiteY512" fmla="*/ 327940 h 429095"/>
                <a:gd name="connsiteX513" fmla="*/ 177540 w 329811"/>
                <a:gd name="connsiteY513" fmla="*/ 325318 h 429095"/>
                <a:gd name="connsiteX514" fmla="*/ 180848 w 329811"/>
                <a:gd name="connsiteY514" fmla="*/ 322144 h 429095"/>
                <a:gd name="connsiteX515" fmla="*/ 179056 w 329811"/>
                <a:gd name="connsiteY515" fmla="*/ 318556 h 429095"/>
                <a:gd name="connsiteX516" fmla="*/ 170096 w 329811"/>
                <a:gd name="connsiteY516" fmla="*/ 314278 h 429095"/>
                <a:gd name="connsiteX517" fmla="*/ 166237 w 329811"/>
                <a:gd name="connsiteY517" fmla="*/ 312760 h 429095"/>
                <a:gd name="connsiteX518" fmla="*/ 163893 w 329811"/>
                <a:gd name="connsiteY518" fmla="*/ 311932 h 429095"/>
                <a:gd name="connsiteX519" fmla="*/ 170372 w 329811"/>
                <a:gd name="connsiteY519" fmla="*/ 311932 h 429095"/>
                <a:gd name="connsiteX520" fmla="*/ 175886 w 329811"/>
                <a:gd name="connsiteY520" fmla="*/ 314278 h 429095"/>
                <a:gd name="connsiteX521" fmla="*/ 178229 w 329811"/>
                <a:gd name="connsiteY521" fmla="*/ 311380 h 429095"/>
                <a:gd name="connsiteX522" fmla="*/ 182778 w 329811"/>
                <a:gd name="connsiteY522" fmla="*/ 311380 h 429095"/>
                <a:gd name="connsiteX523" fmla="*/ 184018 w 329811"/>
                <a:gd name="connsiteY523" fmla="*/ 308758 h 429095"/>
                <a:gd name="connsiteX524" fmla="*/ 185948 w 329811"/>
                <a:gd name="connsiteY524" fmla="*/ 307378 h 429095"/>
                <a:gd name="connsiteX525" fmla="*/ 184018 w 329811"/>
                <a:gd name="connsiteY525" fmla="*/ 305584 h 429095"/>
                <a:gd name="connsiteX526" fmla="*/ 184018 w 329811"/>
                <a:gd name="connsiteY526" fmla="*/ 295510 h 429095"/>
                <a:gd name="connsiteX527" fmla="*/ 173267 w 329811"/>
                <a:gd name="connsiteY527" fmla="*/ 292750 h 429095"/>
                <a:gd name="connsiteX528" fmla="*/ 169545 w 329811"/>
                <a:gd name="connsiteY528" fmla="*/ 293164 h 429095"/>
                <a:gd name="connsiteX529" fmla="*/ 166650 w 329811"/>
                <a:gd name="connsiteY529" fmla="*/ 296890 h 429095"/>
                <a:gd name="connsiteX530" fmla="*/ 165134 w 329811"/>
                <a:gd name="connsiteY530" fmla="*/ 296890 h 429095"/>
                <a:gd name="connsiteX531" fmla="*/ 167753 w 329811"/>
                <a:gd name="connsiteY531" fmla="*/ 291646 h 429095"/>
                <a:gd name="connsiteX532" fmla="*/ 173818 w 329811"/>
                <a:gd name="connsiteY532" fmla="*/ 289852 h 429095"/>
                <a:gd name="connsiteX533" fmla="*/ 173818 w 329811"/>
                <a:gd name="connsiteY533" fmla="*/ 287644 h 429095"/>
                <a:gd name="connsiteX534" fmla="*/ 159345 w 329811"/>
                <a:gd name="connsiteY534" fmla="*/ 286402 h 429095"/>
                <a:gd name="connsiteX535" fmla="*/ 154796 w 329811"/>
                <a:gd name="connsiteY535" fmla="*/ 287230 h 429095"/>
                <a:gd name="connsiteX536" fmla="*/ 152039 w 329811"/>
                <a:gd name="connsiteY536" fmla="*/ 290404 h 429095"/>
                <a:gd name="connsiteX537" fmla="*/ 150247 w 329811"/>
                <a:gd name="connsiteY537" fmla="*/ 295096 h 429095"/>
                <a:gd name="connsiteX538" fmla="*/ 149282 w 329811"/>
                <a:gd name="connsiteY538" fmla="*/ 298960 h 429095"/>
                <a:gd name="connsiteX539" fmla="*/ 147077 w 329811"/>
                <a:gd name="connsiteY539" fmla="*/ 298960 h 429095"/>
                <a:gd name="connsiteX540" fmla="*/ 148042 w 329811"/>
                <a:gd name="connsiteY540" fmla="*/ 294268 h 429095"/>
                <a:gd name="connsiteX541" fmla="*/ 150385 w 329811"/>
                <a:gd name="connsiteY541" fmla="*/ 287920 h 429095"/>
                <a:gd name="connsiteX542" fmla="*/ 152315 w 329811"/>
                <a:gd name="connsiteY542" fmla="*/ 284884 h 429095"/>
                <a:gd name="connsiteX543" fmla="*/ 149007 w 329811"/>
                <a:gd name="connsiteY543" fmla="*/ 283366 h 429095"/>
                <a:gd name="connsiteX544" fmla="*/ 145285 w 329811"/>
                <a:gd name="connsiteY544" fmla="*/ 282952 h 429095"/>
                <a:gd name="connsiteX545" fmla="*/ 139633 w 329811"/>
                <a:gd name="connsiteY545" fmla="*/ 282400 h 429095"/>
                <a:gd name="connsiteX546" fmla="*/ 144596 w 329811"/>
                <a:gd name="connsiteY546" fmla="*/ 280606 h 429095"/>
                <a:gd name="connsiteX547" fmla="*/ 151488 w 329811"/>
                <a:gd name="connsiteY547" fmla="*/ 281986 h 429095"/>
                <a:gd name="connsiteX548" fmla="*/ 155761 w 329811"/>
                <a:gd name="connsiteY548" fmla="*/ 284884 h 429095"/>
                <a:gd name="connsiteX549" fmla="*/ 158931 w 329811"/>
                <a:gd name="connsiteY549" fmla="*/ 281710 h 429095"/>
                <a:gd name="connsiteX550" fmla="*/ 165410 w 329811"/>
                <a:gd name="connsiteY550" fmla="*/ 281710 h 429095"/>
                <a:gd name="connsiteX551" fmla="*/ 170648 w 329811"/>
                <a:gd name="connsiteY551" fmla="*/ 281296 h 429095"/>
                <a:gd name="connsiteX552" fmla="*/ 166926 w 329811"/>
                <a:gd name="connsiteY552" fmla="*/ 277708 h 429095"/>
                <a:gd name="connsiteX553" fmla="*/ 160310 w 329811"/>
                <a:gd name="connsiteY553" fmla="*/ 277708 h 429095"/>
                <a:gd name="connsiteX554" fmla="*/ 155347 w 329811"/>
                <a:gd name="connsiteY554" fmla="*/ 276880 h 429095"/>
                <a:gd name="connsiteX555" fmla="*/ 146663 w 329811"/>
                <a:gd name="connsiteY555" fmla="*/ 276880 h 429095"/>
                <a:gd name="connsiteX556" fmla="*/ 150936 w 329811"/>
                <a:gd name="connsiteY556" fmla="*/ 274120 h 429095"/>
                <a:gd name="connsiteX557" fmla="*/ 156037 w 329811"/>
                <a:gd name="connsiteY557" fmla="*/ 274672 h 429095"/>
                <a:gd name="connsiteX558" fmla="*/ 160999 w 329811"/>
                <a:gd name="connsiteY558" fmla="*/ 274672 h 429095"/>
                <a:gd name="connsiteX559" fmla="*/ 166512 w 329811"/>
                <a:gd name="connsiteY559" fmla="*/ 274810 h 429095"/>
                <a:gd name="connsiteX560" fmla="*/ 170096 w 329811"/>
                <a:gd name="connsiteY560" fmla="*/ 274810 h 429095"/>
                <a:gd name="connsiteX561" fmla="*/ 173267 w 329811"/>
                <a:gd name="connsiteY561" fmla="*/ 277984 h 429095"/>
                <a:gd name="connsiteX562" fmla="*/ 186775 w 329811"/>
                <a:gd name="connsiteY562" fmla="*/ 284608 h 429095"/>
                <a:gd name="connsiteX563" fmla="*/ 184432 w 329811"/>
                <a:gd name="connsiteY563" fmla="*/ 276604 h 429095"/>
                <a:gd name="connsiteX564" fmla="*/ 188016 w 329811"/>
                <a:gd name="connsiteY564" fmla="*/ 273292 h 429095"/>
                <a:gd name="connsiteX565" fmla="*/ 182778 w 329811"/>
                <a:gd name="connsiteY565" fmla="*/ 271912 h 429095"/>
                <a:gd name="connsiteX566" fmla="*/ 174783 w 329811"/>
                <a:gd name="connsiteY566" fmla="*/ 271912 h 429095"/>
                <a:gd name="connsiteX567" fmla="*/ 172853 w 329811"/>
                <a:gd name="connsiteY567" fmla="*/ 271912 h 429095"/>
                <a:gd name="connsiteX568" fmla="*/ 171337 w 329811"/>
                <a:gd name="connsiteY568" fmla="*/ 269979 h 429095"/>
                <a:gd name="connsiteX569" fmla="*/ 161137 w 329811"/>
                <a:gd name="connsiteY569" fmla="*/ 268737 h 429095"/>
                <a:gd name="connsiteX570" fmla="*/ 157553 w 329811"/>
                <a:gd name="connsiteY570" fmla="*/ 269979 h 429095"/>
                <a:gd name="connsiteX571" fmla="*/ 153004 w 329811"/>
                <a:gd name="connsiteY571" fmla="*/ 268047 h 429095"/>
                <a:gd name="connsiteX572" fmla="*/ 150661 w 329811"/>
                <a:gd name="connsiteY572" fmla="*/ 265701 h 429095"/>
                <a:gd name="connsiteX573" fmla="*/ 149834 w 329811"/>
                <a:gd name="connsiteY573" fmla="*/ 264045 h 429095"/>
                <a:gd name="connsiteX574" fmla="*/ 154934 w 329811"/>
                <a:gd name="connsiteY574" fmla="*/ 265701 h 429095"/>
                <a:gd name="connsiteX575" fmla="*/ 159069 w 329811"/>
                <a:gd name="connsiteY575" fmla="*/ 265701 h 429095"/>
                <a:gd name="connsiteX576" fmla="*/ 155899 w 329811"/>
                <a:gd name="connsiteY576" fmla="*/ 259905 h 429095"/>
                <a:gd name="connsiteX577" fmla="*/ 159069 w 329811"/>
                <a:gd name="connsiteY577" fmla="*/ 259905 h 429095"/>
                <a:gd name="connsiteX578" fmla="*/ 162791 w 329811"/>
                <a:gd name="connsiteY578" fmla="*/ 265425 h 429095"/>
                <a:gd name="connsiteX579" fmla="*/ 167477 w 329811"/>
                <a:gd name="connsiteY579" fmla="*/ 265425 h 429095"/>
                <a:gd name="connsiteX580" fmla="*/ 173542 w 329811"/>
                <a:gd name="connsiteY580" fmla="*/ 265425 h 429095"/>
                <a:gd name="connsiteX581" fmla="*/ 169407 w 329811"/>
                <a:gd name="connsiteY581" fmla="*/ 262251 h 429095"/>
                <a:gd name="connsiteX582" fmla="*/ 167891 w 329811"/>
                <a:gd name="connsiteY582" fmla="*/ 258939 h 429095"/>
                <a:gd name="connsiteX583" fmla="*/ 159069 w 329811"/>
                <a:gd name="connsiteY583" fmla="*/ 257421 h 429095"/>
                <a:gd name="connsiteX584" fmla="*/ 159069 w 329811"/>
                <a:gd name="connsiteY584" fmla="*/ 256041 h 429095"/>
                <a:gd name="connsiteX585" fmla="*/ 170096 w 329811"/>
                <a:gd name="connsiteY585" fmla="*/ 257007 h 429095"/>
                <a:gd name="connsiteX586" fmla="*/ 173956 w 329811"/>
                <a:gd name="connsiteY586" fmla="*/ 261561 h 429095"/>
                <a:gd name="connsiteX587" fmla="*/ 173956 w 329811"/>
                <a:gd name="connsiteY587" fmla="*/ 258801 h 429095"/>
                <a:gd name="connsiteX588" fmla="*/ 184156 w 329811"/>
                <a:gd name="connsiteY588" fmla="*/ 262941 h 429095"/>
                <a:gd name="connsiteX589" fmla="*/ 182916 w 329811"/>
                <a:gd name="connsiteY589" fmla="*/ 258801 h 429095"/>
                <a:gd name="connsiteX590" fmla="*/ 182916 w 329811"/>
                <a:gd name="connsiteY590" fmla="*/ 255903 h 429095"/>
                <a:gd name="connsiteX591" fmla="*/ 192151 w 329811"/>
                <a:gd name="connsiteY591" fmla="*/ 260181 h 429095"/>
                <a:gd name="connsiteX592" fmla="*/ 192151 w 329811"/>
                <a:gd name="connsiteY592" fmla="*/ 254661 h 429095"/>
                <a:gd name="connsiteX593" fmla="*/ 193943 w 329811"/>
                <a:gd name="connsiteY593" fmla="*/ 254109 h 429095"/>
                <a:gd name="connsiteX594" fmla="*/ 196286 w 329811"/>
                <a:gd name="connsiteY594" fmla="*/ 257283 h 429095"/>
                <a:gd name="connsiteX595" fmla="*/ 201386 w 329811"/>
                <a:gd name="connsiteY595" fmla="*/ 255489 h 429095"/>
                <a:gd name="connsiteX596" fmla="*/ 202765 w 329811"/>
                <a:gd name="connsiteY596" fmla="*/ 252729 h 429095"/>
                <a:gd name="connsiteX597" fmla="*/ 202765 w 329811"/>
                <a:gd name="connsiteY597" fmla="*/ 249555 h 429095"/>
                <a:gd name="connsiteX598" fmla="*/ 200973 w 329811"/>
                <a:gd name="connsiteY598" fmla="*/ 246243 h 429095"/>
                <a:gd name="connsiteX599" fmla="*/ 200008 w 329811"/>
                <a:gd name="connsiteY599" fmla="*/ 243345 h 429095"/>
                <a:gd name="connsiteX600" fmla="*/ 200008 w 329811"/>
                <a:gd name="connsiteY600" fmla="*/ 241137 h 429095"/>
                <a:gd name="connsiteX601" fmla="*/ 197802 w 329811"/>
                <a:gd name="connsiteY601" fmla="*/ 241689 h 429095"/>
                <a:gd name="connsiteX602" fmla="*/ 194081 w 329811"/>
                <a:gd name="connsiteY602" fmla="*/ 241275 h 429095"/>
                <a:gd name="connsiteX603" fmla="*/ 191737 w 329811"/>
                <a:gd name="connsiteY603" fmla="*/ 239757 h 429095"/>
                <a:gd name="connsiteX604" fmla="*/ 188154 w 329811"/>
                <a:gd name="connsiteY604" fmla="*/ 239757 h 429095"/>
                <a:gd name="connsiteX605" fmla="*/ 184432 w 329811"/>
                <a:gd name="connsiteY605" fmla="*/ 239343 h 429095"/>
                <a:gd name="connsiteX606" fmla="*/ 184432 w 329811"/>
                <a:gd name="connsiteY606" fmla="*/ 236031 h 429095"/>
                <a:gd name="connsiteX607" fmla="*/ 188154 w 329811"/>
                <a:gd name="connsiteY607" fmla="*/ 236031 h 429095"/>
                <a:gd name="connsiteX608" fmla="*/ 190497 w 329811"/>
                <a:gd name="connsiteY608" fmla="*/ 234099 h 429095"/>
                <a:gd name="connsiteX609" fmla="*/ 192427 w 329811"/>
                <a:gd name="connsiteY609" fmla="*/ 234651 h 429095"/>
                <a:gd name="connsiteX610" fmla="*/ 195183 w 329811"/>
                <a:gd name="connsiteY610" fmla="*/ 235893 h 429095"/>
                <a:gd name="connsiteX611" fmla="*/ 195183 w 329811"/>
                <a:gd name="connsiteY611" fmla="*/ 237411 h 429095"/>
                <a:gd name="connsiteX612" fmla="*/ 198767 w 329811"/>
                <a:gd name="connsiteY612" fmla="*/ 237411 h 429095"/>
                <a:gd name="connsiteX613" fmla="*/ 201662 w 329811"/>
                <a:gd name="connsiteY613" fmla="*/ 238653 h 429095"/>
                <a:gd name="connsiteX614" fmla="*/ 203454 w 329811"/>
                <a:gd name="connsiteY614" fmla="*/ 237135 h 429095"/>
                <a:gd name="connsiteX615" fmla="*/ 203454 w 329811"/>
                <a:gd name="connsiteY615" fmla="*/ 240033 h 429095"/>
                <a:gd name="connsiteX616" fmla="*/ 204419 w 329811"/>
                <a:gd name="connsiteY616" fmla="*/ 244173 h 429095"/>
                <a:gd name="connsiteX617" fmla="*/ 206349 w 329811"/>
                <a:gd name="connsiteY617" fmla="*/ 246105 h 429095"/>
                <a:gd name="connsiteX618" fmla="*/ 210208 w 329811"/>
                <a:gd name="connsiteY618" fmla="*/ 246105 h 429095"/>
                <a:gd name="connsiteX619" fmla="*/ 211449 w 329811"/>
                <a:gd name="connsiteY619" fmla="*/ 247485 h 429095"/>
                <a:gd name="connsiteX620" fmla="*/ 214206 w 329811"/>
                <a:gd name="connsiteY620" fmla="*/ 245277 h 429095"/>
                <a:gd name="connsiteX621" fmla="*/ 219306 w 329811"/>
                <a:gd name="connsiteY621" fmla="*/ 243345 h 429095"/>
                <a:gd name="connsiteX622" fmla="*/ 221511 w 329811"/>
                <a:gd name="connsiteY622" fmla="*/ 241827 h 429095"/>
                <a:gd name="connsiteX623" fmla="*/ 223855 w 329811"/>
                <a:gd name="connsiteY623" fmla="*/ 240309 h 429095"/>
                <a:gd name="connsiteX624" fmla="*/ 225784 w 329811"/>
                <a:gd name="connsiteY624" fmla="*/ 235341 h 429095"/>
                <a:gd name="connsiteX625" fmla="*/ 225784 w 329811"/>
                <a:gd name="connsiteY625" fmla="*/ 233547 h 429095"/>
                <a:gd name="connsiteX626" fmla="*/ 223579 w 329811"/>
                <a:gd name="connsiteY626" fmla="*/ 231753 h 429095"/>
                <a:gd name="connsiteX627" fmla="*/ 219995 w 329811"/>
                <a:gd name="connsiteY627" fmla="*/ 233547 h 429095"/>
                <a:gd name="connsiteX628" fmla="*/ 220408 w 329811"/>
                <a:gd name="connsiteY628" fmla="*/ 230373 h 429095"/>
                <a:gd name="connsiteX629" fmla="*/ 224268 w 329811"/>
                <a:gd name="connsiteY629" fmla="*/ 228993 h 429095"/>
                <a:gd name="connsiteX630" fmla="*/ 226611 w 329811"/>
                <a:gd name="connsiteY630" fmla="*/ 227061 h 429095"/>
                <a:gd name="connsiteX631" fmla="*/ 228955 w 329811"/>
                <a:gd name="connsiteY631" fmla="*/ 224439 h 429095"/>
                <a:gd name="connsiteX632" fmla="*/ 229368 w 329811"/>
                <a:gd name="connsiteY632" fmla="*/ 221679 h 429095"/>
                <a:gd name="connsiteX633" fmla="*/ 228403 w 329811"/>
                <a:gd name="connsiteY633" fmla="*/ 218505 h 429095"/>
                <a:gd name="connsiteX634" fmla="*/ 225646 w 329811"/>
                <a:gd name="connsiteY634" fmla="*/ 218919 h 429095"/>
                <a:gd name="connsiteX635" fmla="*/ 221511 w 329811"/>
                <a:gd name="connsiteY635" fmla="*/ 221679 h 429095"/>
                <a:gd name="connsiteX636" fmla="*/ 217789 w 329811"/>
                <a:gd name="connsiteY636" fmla="*/ 223197 h 429095"/>
                <a:gd name="connsiteX637" fmla="*/ 213241 w 329811"/>
                <a:gd name="connsiteY637" fmla="*/ 222231 h 429095"/>
                <a:gd name="connsiteX638" fmla="*/ 210070 w 329811"/>
                <a:gd name="connsiteY638" fmla="*/ 222231 h 429095"/>
                <a:gd name="connsiteX639" fmla="*/ 214343 w 329811"/>
                <a:gd name="connsiteY639" fmla="*/ 220713 h 429095"/>
                <a:gd name="connsiteX640" fmla="*/ 211724 w 329811"/>
                <a:gd name="connsiteY640" fmla="*/ 217401 h 429095"/>
                <a:gd name="connsiteX641" fmla="*/ 209932 w 329811"/>
                <a:gd name="connsiteY641" fmla="*/ 213813 h 429095"/>
                <a:gd name="connsiteX642" fmla="*/ 211724 w 329811"/>
                <a:gd name="connsiteY642" fmla="*/ 215607 h 429095"/>
                <a:gd name="connsiteX643" fmla="*/ 214619 w 329811"/>
                <a:gd name="connsiteY643" fmla="*/ 217539 h 429095"/>
                <a:gd name="connsiteX644" fmla="*/ 216411 w 329811"/>
                <a:gd name="connsiteY644" fmla="*/ 220713 h 429095"/>
                <a:gd name="connsiteX645" fmla="*/ 220546 w 329811"/>
                <a:gd name="connsiteY645" fmla="*/ 217953 h 429095"/>
                <a:gd name="connsiteX646" fmla="*/ 224268 w 329811"/>
                <a:gd name="connsiteY646" fmla="*/ 216711 h 429095"/>
                <a:gd name="connsiteX647" fmla="*/ 226474 w 329811"/>
                <a:gd name="connsiteY647" fmla="*/ 214365 h 429095"/>
                <a:gd name="connsiteX648" fmla="*/ 229230 w 329811"/>
                <a:gd name="connsiteY648" fmla="*/ 215607 h 429095"/>
                <a:gd name="connsiteX649" fmla="*/ 233366 w 329811"/>
                <a:gd name="connsiteY649" fmla="*/ 215607 h 429095"/>
                <a:gd name="connsiteX650" fmla="*/ 234882 w 329811"/>
                <a:gd name="connsiteY650" fmla="*/ 210639 h 429095"/>
                <a:gd name="connsiteX651" fmla="*/ 232125 w 329811"/>
                <a:gd name="connsiteY651" fmla="*/ 208431 h 429095"/>
                <a:gd name="connsiteX652" fmla="*/ 229920 w 329811"/>
                <a:gd name="connsiteY652" fmla="*/ 205809 h 429095"/>
                <a:gd name="connsiteX653" fmla="*/ 229092 w 329811"/>
                <a:gd name="connsiteY653" fmla="*/ 202083 h 429095"/>
                <a:gd name="connsiteX654" fmla="*/ 230333 w 329811"/>
                <a:gd name="connsiteY654" fmla="*/ 200703 h 429095"/>
                <a:gd name="connsiteX655" fmla="*/ 228955 w 329811"/>
                <a:gd name="connsiteY655" fmla="*/ 198357 h 429095"/>
                <a:gd name="connsiteX656" fmla="*/ 228403 w 329811"/>
                <a:gd name="connsiteY656" fmla="*/ 196425 h 429095"/>
                <a:gd name="connsiteX657" fmla="*/ 226474 w 329811"/>
                <a:gd name="connsiteY657" fmla="*/ 192698 h 429095"/>
                <a:gd name="connsiteX658" fmla="*/ 229092 w 329811"/>
                <a:gd name="connsiteY658" fmla="*/ 194493 h 429095"/>
                <a:gd name="connsiteX659" fmla="*/ 232263 w 329811"/>
                <a:gd name="connsiteY659" fmla="*/ 198771 h 429095"/>
                <a:gd name="connsiteX660" fmla="*/ 232263 w 329811"/>
                <a:gd name="connsiteY660" fmla="*/ 205809 h 429095"/>
                <a:gd name="connsiteX661" fmla="*/ 238190 w 329811"/>
                <a:gd name="connsiteY661" fmla="*/ 204429 h 429095"/>
                <a:gd name="connsiteX662" fmla="*/ 242325 w 329811"/>
                <a:gd name="connsiteY662" fmla="*/ 200289 h 429095"/>
                <a:gd name="connsiteX663" fmla="*/ 243290 w 329811"/>
                <a:gd name="connsiteY663" fmla="*/ 194769 h 429095"/>
                <a:gd name="connsiteX664" fmla="*/ 244806 w 329811"/>
                <a:gd name="connsiteY664" fmla="*/ 191456 h 429095"/>
                <a:gd name="connsiteX665" fmla="*/ 246598 w 329811"/>
                <a:gd name="connsiteY665" fmla="*/ 188834 h 429095"/>
                <a:gd name="connsiteX666" fmla="*/ 252663 w 329811"/>
                <a:gd name="connsiteY666" fmla="*/ 180692 h 429095"/>
                <a:gd name="connsiteX667" fmla="*/ 257764 w 329811"/>
                <a:gd name="connsiteY667" fmla="*/ 175172 h 429095"/>
                <a:gd name="connsiteX668" fmla="*/ 257764 w 329811"/>
                <a:gd name="connsiteY668" fmla="*/ 172826 h 429095"/>
                <a:gd name="connsiteX669" fmla="*/ 260520 w 329811"/>
                <a:gd name="connsiteY669" fmla="*/ 169928 h 429095"/>
                <a:gd name="connsiteX670" fmla="*/ 260520 w 329811"/>
                <a:gd name="connsiteY670" fmla="*/ 167582 h 429095"/>
                <a:gd name="connsiteX671" fmla="*/ 263691 w 329811"/>
                <a:gd name="connsiteY671" fmla="*/ 167582 h 429095"/>
                <a:gd name="connsiteX672" fmla="*/ 271961 w 329811"/>
                <a:gd name="connsiteY672" fmla="*/ 158612 h 429095"/>
                <a:gd name="connsiteX673" fmla="*/ 271961 w 329811"/>
                <a:gd name="connsiteY673" fmla="*/ 156266 h 429095"/>
                <a:gd name="connsiteX674" fmla="*/ 274718 w 329811"/>
                <a:gd name="connsiteY674" fmla="*/ 153368 h 429095"/>
                <a:gd name="connsiteX675" fmla="*/ 277888 w 329811"/>
                <a:gd name="connsiteY675" fmla="*/ 146744 h 429095"/>
                <a:gd name="connsiteX676" fmla="*/ 280507 w 329811"/>
                <a:gd name="connsiteY676" fmla="*/ 147572 h 429095"/>
                <a:gd name="connsiteX677" fmla="*/ 291672 w 329811"/>
                <a:gd name="connsiteY677" fmla="*/ 136118 h 429095"/>
                <a:gd name="connsiteX678" fmla="*/ 294016 w 329811"/>
                <a:gd name="connsiteY678" fmla="*/ 124664 h 429095"/>
                <a:gd name="connsiteX679" fmla="*/ 271272 w 329811"/>
                <a:gd name="connsiteY679" fmla="*/ 134324 h 429095"/>
                <a:gd name="connsiteX680" fmla="*/ 264656 w 329811"/>
                <a:gd name="connsiteY680" fmla="*/ 137636 h 429095"/>
                <a:gd name="connsiteX681" fmla="*/ 252939 w 329811"/>
                <a:gd name="connsiteY681" fmla="*/ 143570 h 429095"/>
                <a:gd name="connsiteX682" fmla="*/ 246047 w 329811"/>
                <a:gd name="connsiteY682" fmla="*/ 147434 h 429095"/>
                <a:gd name="connsiteX683" fmla="*/ 242877 w 329811"/>
                <a:gd name="connsiteY683" fmla="*/ 148262 h 429095"/>
                <a:gd name="connsiteX684" fmla="*/ 239017 w 329811"/>
                <a:gd name="connsiteY684" fmla="*/ 152954 h 429095"/>
                <a:gd name="connsiteX685" fmla="*/ 235433 w 329811"/>
                <a:gd name="connsiteY685" fmla="*/ 156266 h 429095"/>
                <a:gd name="connsiteX686" fmla="*/ 234193 w 329811"/>
                <a:gd name="connsiteY686" fmla="*/ 156266 h 429095"/>
                <a:gd name="connsiteX687" fmla="*/ 239431 w 329811"/>
                <a:gd name="connsiteY687" fmla="*/ 149780 h 429095"/>
                <a:gd name="connsiteX688" fmla="*/ 234193 w 329811"/>
                <a:gd name="connsiteY688" fmla="*/ 151160 h 429095"/>
                <a:gd name="connsiteX689" fmla="*/ 234193 w 329811"/>
                <a:gd name="connsiteY689" fmla="*/ 149780 h 429095"/>
                <a:gd name="connsiteX690" fmla="*/ 239155 w 329811"/>
                <a:gd name="connsiteY690" fmla="*/ 147848 h 429095"/>
                <a:gd name="connsiteX691" fmla="*/ 242050 w 329811"/>
                <a:gd name="connsiteY691" fmla="*/ 146054 h 429095"/>
                <a:gd name="connsiteX692" fmla="*/ 241085 w 329811"/>
                <a:gd name="connsiteY692" fmla="*/ 144122 h 429095"/>
                <a:gd name="connsiteX693" fmla="*/ 245771 w 329811"/>
                <a:gd name="connsiteY693" fmla="*/ 144122 h 429095"/>
                <a:gd name="connsiteX694" fmla="*/ 254731 w 329811"/>
                <a:gd name="connsiteY694" fmla="*/ 136670 h 429095"/>
                <a:gd name="connsiteX695" fmla="*/ 268653 w 329811"/>
                <a:gd name="connsiteY695" fmla="*/ 128942 h 429095"/>
                <a:gd name="connsiteX696" fmla="*/ 270996 w 329811"/>
                <a:gd name="connsiteY696" fmla="*/ 127424 h 429095"/>
                <a:gd name="connsiteX697" fmla="*/ 268653 w 329811"/>
                <a:gd name="connsiteY697" fmla="*/ 124112 h 429095"/>
                <a:gd name="connsiteX698" fmla="*/ 266861 w 329811"/>
                <a:gd name="connsiteY698" fmla="*/ 123284 h 429095"/>
                <a:gd name="connsiteX699" fmla="*/ 263966 w 329811"/>
                <a:gd name="connsiteY699" fmla="*/ 123284 h 429095"/>
                <a:gd name="connsiteX700" fmla="*/ 261761 w 329811"/>
                <a:gd name="connsiteY700" fmla="*/ 123836 h 429095"/>
                <a:gd name="connsiteX701" fmla="*/ 257626 w 329811"/>
                <a:gd name="connsiteY701" fmla="*/ 124664 h 429095"/>
                <a:gd name="connsiteX702" fmla="*/ 254869 w 329811"/>
                <a:gd name="connsiteY702" fmla="*/ 124664 h 429095"/>
                <a:gd name="connsiteX703" fmla="*/ 251974 w 329811"/>
                <a:gd name="connsiteY703" fmla="*/ 126182 h 429095"/>
                <a:gd name="connsiteX704" fmla="*/ 249217 w 329811"/>
                <a:gd name="connsiteY704" fmla="*/ 126182 h 429095"/>
                <a:gd name="connsiteX705" fmla="*/ 250596 w 329811"/>
                <a:gd name="connsiteY705" fmla="*/ 124940 h 429095"/>
                <a:gd name="connsiteX706" fmla="*/ 252112 w 329811"/>
                <a:gd name="connsiteY706" fmla="*/ 123146 h 429095"/>
                <a:gd name="connsiteX707" fmla="*/ 242877 w 329811"/>
                <a:gd name="connsiteY707" fmla="*/ 113899 h 429095"/>
                <a:gd name="connsiteX708" fmla="*/ 242877 w 329811"/>
                <a:gd name="connsiteY708" fmla="*/ 112657 h 429095"/>
                <a:gd name="connsiteX709" fmla="*/ 244393 w 329811"/>
                <a:gd name="connsiteY709" fmla="*/ 112657 h 429095"/>
                <a:gd name="connsiteX710" fmla="*/ 253628 w 329811"/>
                <a:gd name="connsiteY710" fmla="*/ 123008 h 429095"/>
                <a:gd name="connsiteX711" fmla="*/ 276786 w 329811"/>
                <a:gd name="connsiteY711" fmla="*/ 118040 h 429095"/>
                <a:gd name="connsiteX712" fmla="*/ 276786 w 329811"/>
                <a:gd name="connsiteY712" fmla="*/ 115832 h 429095"/>
                <a:gd name="connsiteX713" fmla="*/ 277613 w 329811"/>
                <a:gd name="connsiteY713" fmla="*/ 118040 h 429095"/>
                <a:gd name="connsiteX714" fmla="*/ 280645 w 329811"/>
                <a:gd name="connsiteY714" fmla="*/ 116660 h 429095"/>
                <a:gd name="connsiteX715" fmla="*/ 283816 w 329811"/>
                <a:gd name="connsiteY715" fmla="*/ 115693 h 429095"/>
                <a:gd name="connsiteX716" fmla="*/ 285607 w 329811"/>
                <a:gd name="connsiteY716" fmla="*/ 114037 h 429095"/>
                <a:gd name="connsiteX717" fmla="*/ 277613 w 329811"/>
                <a:gd name="connsiteY717" fmla="*/ 114037 h 429095"/>
                <a:gd name="connsiteX718" fmla="*/ 284643 w 329811"/>
                <a:gd name="connsiteY718" fmla="*/ 108793 h 429095"/>
                <a:gd name="connsiteX719" fmla="*/ 289605 w 329811"/>
                <a:gd name="connsiteY719" fmla="*/ 109345 h 429095"/>
                <a:gd name="connsiteX720" fmla="*/ 296359 w 329811"/>
                <a:gd name="connsiteY720" fmla="*/ 110587 h 429095"/>
                <a:gd name="connsiteX721" fmla="*/ 296359 w 329811"/>
                <a:gd name="connsiteY721" fmla="*/ 104239 h 429095"/>
                <a:gd name="connsiteX722" fmla="*/ 298151 w 329811"/>
                <a:gd name="connsiteY722" fmla="*/ 106585 h 429095"/>
                <a:gd name="connsiteX723" fmla="*/ 302286 w 329811"/>
                <a:gd name="connsiteY723" fmla="*/ 103963 h 429095"/>
                <a:gd name="connsiteX724" fmla="*/ 308076 w 329811"/>
                <a:gd name="connsiteY724" fmla="*/ 98443 h 429095"/>
                <a:gd name="connsiteX725" fmla="*/ 314554 w 329811"/>
                <a:gd name="connsiteY725" fmla="*/ 92647 h 429095"/>
                <a:gd name="connsiteX726" fmla="*/ 315106 w 329811"/>
                <a:gd name="connsiteY726" fmla="*/ 88507 h 429095"/>
                <a:gd name="connsiteX727" fmla="*/ 315933 w 329811"/>
                <a:gd name="connsiteY727" fmla="*/ 90577 h 429095"/>
                <a:gd name="connsiteX728" fmla="*/ 318138 w 329811"/>
                <a:gd name="connsiteY728" fmla="*/ 87403 h 429095"/>
                <a:gd name="connsiteX729" fmla="*/ 320895 w 329811"/>
                <a:gd name="connsiteY729" fmla="*/ 83677 h 429095"/>
                <a:gd name="connsiteX730" fmla="*/ 320068 w 329811"/>
                <a:gd name="connsiteY730" fmla="*/ 80917 h 429095"/>
                <a:gd name="connsiteX731" fmla="*/ 325857 w 329811"/>
                <a:gd name="connsiteY731" fmla="*/ 53731 h 429095"/>
                <a:gd name="connsiteX732" fmla="*/ 324341 w 329811"/>
                <a:gd name="connsiteY732" fmla="*/ 51523 h 429095"/>
                <a:gd name="connsiteX733" fmla="*/ 322273 w 329811"/>
                <a:gd name="connsiteY733" fmla="*/ 51523 h 429095"/>
                <a:gd name="connsiteX734" fmla="*/ 320481 w 329811"/>
                <a:gd name="connsiteY734" fmla="*/ 49867 h 429095"/>
                <a:gd name="connsiteX735" fmla="*/ 315243 w 329811"/>
                <a:gd name="connsiteY735" fmla="*/ 48073 h 429095"/>
                <a:gd name="connsiteX736" fmla="*/ 312624 w 329811"/>
                <a:gd name="connsiteY736" fmla="*/ 48073 h 429095"/>
                <a:gd name="connsiteX737" fmla="*/ 312624 w 329811"/>
                <a:gd name="connsiteY737" fmla="*/ 49867 h 429095"/>
                <a:gd name="connsiteX738" fmla="*/ 310557 w 329811"/>
                <a:gd name="connsiteY738" fmla="*/ 48073 h 429095"/>
                <a:gd name="connsiteX739" fmla="*/ 310557 w 329811"/>
                <a:gd name="connsiteY739" fmla="*/ 51523 h 429095"/>
                <a:gd name="connsiteX740" fmla="*/ 308765 w 329811"/>
                <a:gd name="connsiteY740" fmla="*/ 55249 h 429095"/>
                <a:gd name="connsiteX741" fmla="*/ 306697 w 329811"/>
                <a:gd name="connsiteY741" fmla="*/ 55249 h 429095"/>
                <a:gd name="connsiteX742" fmla="*/ 308351 w 329811"/>
                <a:gd name="connsiteY742" fmla="*/ 51109 h 429095"/>
                <a:gd name="connsiteX743" fmla="*/ 309316 w 329811"/>
                <a:gd name="connsiteY743" fmla="*/ 47383 h 429095"/>
                <a:gd name="connsiteX744" fmla="*/ 310143 w 329811"/>
                <a:gd name="connsiteY744" fmla="*/ 44209 h 429095"/>
                <a:gd name="connsiteX745" fmla="*/ 307386 w 329811"/>
                <a:gd name="connsiteY745" fmla="*/ 44209 h 429095"/>
                <a:gd name="connsiteX746" fmla="*/ 306422 w 329811"/>
                <a:gd name="connsiteY746" fmla="*/ 41587 h 429095"/>
                <a:gd name="connsiteX747" fmla="*/ 303527 w 329811"/>
                <a:gd name="connsiteY747" fmla="*/ 36480 h 429095"/>
                <a:gd name="connsiteX748" fmla="*/ 303527 w 329811"/>
                <a:gd name="connsiteY748" fmla="*/ 34962 h 429095"/>
                <a:gd name="connsiteX749" fmla="*/ 300219 w 329811"/>
                <a:gd name="connsiteY749" fmla="*/ 33582 h 429095"/>
                <a:gd name="connsiteX750" fmla="*/ 305732 w 329811"/>
                <a:gd name="connsiteY750" fmla="*/ 25992 h 429095"/>
                <a:gd name="connsiteX751" fmla="*/ 298013 w 329811"/>
                <a:gd name="connsiteY751" fmla="*/ 24060 h 429095"/>
                <a:gd name="connsiteX752" fmla="*/ 294705 w 329811"/>
                <a:gd name="connsiteY752" fmla="*/ 28062 h 429095"/>
                <a:gd name="connsiteX753" fmla="*/ 292775 w 329811"/>
                <a:gd name="connsiteY753" fmla="*/ 28062 h 429095"/>
                <a:gd name="connsiteX754" fmla="*/ 290432 w 329811"/>
                <a:gd name="connsiteY754" fmla="*/ 22266 h 429095"/>
                <a:gd name="connsiteX755" fmla="*/ 292775 w 329811"/>
                <a:gd name="connsiteY755" fmla="*/ 20886 h 429095"/>
                <a:gd name="connsiteX756" fmla="*/ 291535 w 329811"/>
                <a:gd name="connsiteY756" fmla="*/ 17574 h 429095"/>
                <a:gd name="connsiteX757" fmla="*/ 286021 w 329811"/>
                <a:gd name="connsiteY757" fmla="*/ 20334 h 429095"/>
                <a:gd name="connsiteX758" fmla="*/ 284780 w 329811"/>
                <a:gd name="connsiteY758" fmla="*/ 23922 h 429095"/>
                <a:gd name="connsiteX759" fmla="*/ 283816 w 329811"/>
                <a:gd name="connsiteY759" fmla="*/ 26682 h 429095"/>
                <a:gd name="connsiteX760" fmla="*/ 286572 w 329811"/>
                <a:gd name="connsiteY760" fmla="*/ 28614 h 429095"/>
                <a:gd name="connsiteX761" fmla="*/ 285745 w 329811"/>
                <a:gd name="connsiteY761" fmla="*/ 29994 h 429095"/>
                <a:gd name="connsiteX762" fmla="*/ 282851 w 329811"/>
                <a:gd name="connsiteY762" fmla="*/ 27786 h 429095"/>
                <a:gd name="connsiteX763" fmla="*/ 282851 w 329811"/>
                <a:gd name="connsiteY763" fmla="*/ 23922 h 429095"/>
                <a:gd name="connsiteX764" fmla="*/ 279542 w 329811"/>
                <a:gd name="connsiteY764" fmla="*/ 23508 h 429095"/>
                <a:gd name="connsiteX765" fmla="*/ 276648 w 329811"/>
                <a:gd name="connsiteY765" fmla="*/ 25716 h 429095"/>
                <a:gd name="connsiteX766" fmla="*/ 269204 w 329811"/>
                <a:gd name="connsiteY766" fmla="*/ 33720 h 429095"/>
                <a:gd name="connsiteX767" fmla="*/ 262312 w 329811"/>
                <a:gd name="connsiteY767" fmla="*/ 38965 h 429095"/>
                <a:gd name="connsiteX768" fmla="*/ 258728 w 329811"/>
                <a:gd name="connsiteY768" fmla="*/ 38413 h 429095"/>
                <a:gd name="connsiteX769" fmla="*/ 254042 w 329811"/>
                <a:gd name="connsiteY769" fmla="*/ 39655 h 429095"/>
                <a:gd name="connsiteX770" fmla="*/ 250734 w 329811"/>
                <a:gd name="connsiteY770" fmla="*/ 40483 h 429095"/>
                <a:gd name="connsiteX771" fmla="*/ 255007 w 329811"/>
                <a:gd name="connsiteY771" fmla="*/ 35376 h 429095"/>
                <a:gd name="connsiteX772" fmla="*/ 256936 w 329811"/>
                <a:gd name="connsiteY772" fmla="*/ 33858 h 429095"/>
                <a:gd name="connsiteX773" fmla="*/ 262450 w 329811"/>
                <a:gd name="connsiteY773" fmla="*/ 31926 h 429095"/>
                <a:gd name="connsiteX774" fmla="*/ 268929 w 329811"/>
                <a:gd name="connsiteY774" fmla="*/ 25992 h 429095"/>
                <a:gd name="connsiteX775" fmla="*/ 272788 w 329811"/>
                <a:gd name="connsiteY775" fmla="*/ 20748 h 429095"/>
                <a:gd name="connsiteX776" fmla="*/ 272788 w 329811"/>
                <a:gd name="connsiteY776" fmla="*/ 18126 h 429095"/>
                <a:gd name="connsiteX777" fmla="*/ 274718 w 329811"/>
                <a:gd name="connsiteY777" fmla="*/ 15918 h 429095"/>
                <a:gd name="connsiteX778" fmla="*/ 271410 w 329811"/>
                <a:gd name="connsiteY778" fmla="*/ 15918 h 429095"/>
                <a:gd name="connsiteX779" fmla="*/ 268515 w 329811"/>
                <a:gd name="connsiteY779" fmla="*/ 15780 h 429095"/>
                <a:gd name="connsiteX780" fmla="*/ 267964 w 329811"/>
                <a:gd name="connsiteY780" fmla="*/ 13986 h 429095"/>
                <a:gd name="connsiteX781" fmla="*/ 264793 w 329811"/>
                <a:gd name="connsiteY781" fmla="*/ 15504 h 429095"/>
                <a:gd name="connsiteX782" fmla="*/ 262864 w 329811"/>
                <a:gd name="connsiteY782" fmla="*/ 13986 h 429095"/>
                <a:gd name="connsiteX783" fmla="*/ 253215 w 329811"/>
                <a:gd name="connsiteY783" fmla="*/ 13986 h 429095"/>
                <a:gd name="connsiteX784" fmla="*/ 254180 w 329811"/>
                <a:gd name="connsiteY784" fmla="*/ 10260 h 429095"/>
                <a:gd name="connsiteX785" fmla="*/ 250320 w 329811"/>
                <a:gd name="connsiteY785" fmla="*/ 9708 h 429095"/>
                <a:gd name="connsiteX786" fmla="*/ 248390 w 329811"/>
                <a:gd name="connsiteY786" fmla="*/ 11088 h 429095"/>
                <a:gd name="connsiteX787" fmla="*/ 247563 w 329811"/>
                <a:gd name="connsiteY787" fmla="*/ 13710 h 429095"/>
                <a:gd name="connsiteX788" fmla="*/ 248115 w 329811"/>
                <a:gd name="connsiteY788" fmla="*/ 16332 h 429095"/>
                <a:gd name="connsiteX789" fmla="*/ 246323 w 329811"/>
                <a:gd name="connsiteY789" fmla="*/ 16332 h 429095"/>
                <a:gd name="connsiteX790" fmla="*/ 245082 w 329811"/>
                <a:gd name="connsiteY790" fmla="*/ 12468 h 429095"/>
                <a:gd name="connsiteX791" fmla="*/ 245082 w 329811"/>
                <a:gd name="connsiteY791" fmla="*/ 7224 h 429095"/>
                <a:gd name="connsiteX792" fmla="*/ 240120 w 329811"/>
                <a:gd name="connsiteY792" fmla="*/ 11364 h 429095"/>
                <a:gd name="connsiteX793" fmla="*/ 239155 w 329811"/>
                <a:gd name="connsiteY793" fmla="*/ 11364 h 429095"/>
                <a:gd name="connsiteX794" fmla="*/ 238328 w 329811"/>
                <a:gd name="connsiteY794" fmla="*/ 10122 h 429095"/>
                <a:gd name="connsiteX795" fmla="*/ 241498 w 329811"/>
                <a:gd name="connsiteY795" fmla="*/ 6948 h 429095"/>
                <a:gd name="connsiteX796" fmla="*/ 237914 w 329811"/>
                <a:gd name="connsiteY796" fmla="*/ 6396 h 429095"/>
                <a:gd name="connsiteX797" fmla="*/ 239293 w 329811"/>
                <a:gd name="connsiteY797" fmla="*/ 738 h 429095"/>
                <a:gd name="connsiteX798" fmla="*/ 227163 w 329811"/>
                <a:gd name="connsiteY798" fmla="*/ 1980 h 429095"/>
                <a:gd name="connsiteX799" fmla="*/ 224819 w 329811"/>
                <a:gd name="connsiteY799" fmla="*/ 3222 h 429095"/>
                <a:gd name="connsiteX800" fmla="*/ 223992 w 329811"/>
                <a:gd name="connsiteY800" fmla="*/ 1980 h 429095"/>
                <a:gd name="connsiteX801" fmla="*/ 222614 w 329811"/>
                <a:gd name="connsiteY801" fmla="*/ 3912 h 429095"/>
                <a:gd name="connsiteX802" fmla="*/ 219857 w 329811"/>
                <a:gd name="connsiteY802" fmla="*/ 9156 h 429095"/>
                <a:gd name="connsiteX803" fmla="*/ 225784 w 329811"/>
                <a:gd name="connsiteY803" fmla="*/ 16884 h 429095"/>
                <a:gd name="connsiteX804" fmla="*/ 225371 w 329811"/>
                <a:gd name="connsiteY804" fmla="*/ 19506 h 429095"/>
                <a:gd name="connsiteX805" fmla="*/ 223992 w 329811"/>
                <a:gd name="connsiteY805" fmla="*/ 19506 h 429095"/>
                <a:gd name="connsiteX806" fmla="*/ 219444 w 329811"/>
                <a:gd name="connsiteY806" fmla="*/ 17160 h 429095"/>
                <a:gd name="connsiteX807" fmla="*/ 216273 w 329811"/>
                <a:gd name="connsiteY807" fmla="*/ 11916 h 429095"/>
                <a:gd name="connsiteX808" fmla="*/ 217652 w 329811"/>
                <a:gd name="connsiteY808" fmla="*/ 2118 h 429095"/>
                <a:gd name="connsiteX809" fmla="*/ 204695 w 329811"/>
                <a:gd name="connsiteY809" fmla="*/ 3498 h 429095"/>
                <a:gd name="connsiteX810" fmla="*/ 202076 w 329811"/>
                <a:gd name="connsiteY810" fmla="*/ 7776 h 429095"/>
                <a:gd name="connsiteX811" fmla="*/ 197251 w 329811"/>
                <a:gd name="connsiteY811" fmla="*/ 14676 h 429095"/>
                <a:gd name="connsiteX812" fmla="*/ 198630 w 329811"/>
                <a:gd name="connsiteY812" fmla="*/ 19782 h 429095"/>
                <a:gd name="connsiteX813" fmla="*/ 198216 w 329811"/>
                <a:gd name="connsiteY813" fmla="*/ 24060 h 429095"/>
                <a:gd name="connsiteX814" fmla="*/ 208278 w 329811"/>
                <a:gd name="connsiteY814" fmla="*/ 34134 h 429095"/>
                <a:gd name="connsiteX815" fmla="*/ 206486 w 329811"/>
                <a:gd name="connsiteY815" fmla="*/ 36756 h 429095"/>
                <a:gd name="connsiteX816" fmla="*/ 196838 w 329811"/>
                <a:gd name="connsiteY816" fmla="*/ 26682 h 429095"/>
                <a:gd name="connsiteX817" fmla="*/ 192978 w 329811"/>
                <a:gd name="connsiteY817" fmla="*/ 16056 h 429095"/>
                <a:gd name="connsiteX818" fmla="*/ 182640 w 329811"/>
                <a:gd name="connsiteY818" fmla="*/ 7086 h 429095"/>
                <a:gd name="connsiteX819" fmla="*/ 176713 w 329811"/>
                <a:gd name="connsiteY819" fmla="*/ 7224 h 429095"/>
                <a:gd name="connsiteX820" fmla="*/ 172853 w 329811"/>
                <a:gd name="connsiteY820" fmla="*/ 3498 h 429095"/>
                <a:gd name="connsiteX821" fmla="*/ 159896 w 329811"/>
                <a:gd name="connsiteY821" fmla="*/ 3498 h 429095"/>
                <a:gd name="connsiteX822" fmla="*/ 155347 w 329811"/>
                <a:gd name="connsiteY822" fmla="*/ 7086 h 429095"/>
                <a:gd name="connsiteX823" fmla="*/ 157691 w 329811"/>
                <a:gd name="connsiteY823" fmla="*/ 8328 h 429095"/>
                <a:gd name="connsiteX824" fmla="*/ 155347 w 329811"/>
                <a:gd name="connsiteY824" fmla="*/ 11916 h 429095"/>
                <a:gd name="connsiteX825" fmla="*/ 164721 w 329811"/>
                <a:gd name="connsiteY825" fmla="*/ 22266 h 429095"/>
                <a:gd name="connsiteX826" fmla="*/ 165961 w 329811"/>
                <a:gd name="connsiteY826" fmla="*/ 27372 h 429095"/>
                <a:gd name="connsiteX827" fmla="*/ 167202 w 329811"/>
                <a:gd name="connsiteY827" fmla="*/ 29994 h 429095"/>
                <a:gd name="connsiteX828" fmla="*/ 172302 w 329811"/>
                <a:gd name="connsiteY828" fmla="*/ 26820 h 429095"/>
                <a:gd name="connsiteX829" fmla="*/ 169958 w 329811"/>
                <a:gd name="connsiteY829" fmla="*/ 30132 h 429095"/>
                <a:gd name="connsiteX830" fmla="*/ 167340 w 329811"/>
                <a:gd name="connsiteY830" fmla="*/ 32754 h 429095"/>
                <a:gd name="connsiteX831" fmla="*/ 167340 w 329811"/>
                <a:gd name="connsiteY831" fmla="*/ 37309 h 429095"/>
                <a:gd name="connsiteX832" fmla="*/ 176299 w 329811"/>
                <a:gd name="connsiteY832" fmla="*/ 43381 h 429095"/>
                <a:gd name="connsiteX833" fmla="*/ 175334 w 329811"/>
                <a:gd name="connsiteY833" fmla="*/ 45313 h 429095"/>
                <a:gd name="connsiteX834" fmla="*/ 170234 w 329811"/>
                <a:gd name="connsiteY834" fmla="*/ 49039 h 429095"/>
                <a:gd name="connsiteX835" fmla="*/ 171613 w 329811"/>
                <a:gd name="connsiteY835" fmla="*/ 44899 h 429095"/>
                <a:gd name="connsiteX836" fmla="*/ 164721 w 329811"/>
                <a:gd name="connsiteY836" fmla="*/ 39655 h 429095"/>
                <a:gd name="connsiteX837" fmla="*/ 164721 w 329811"/>
                <a:gd name="connsiteY837" fmla="*/ 35790 h 429095"/>
                <a:gd name="connsiteX838" fmla="*/ 162653 w 329811"/>
                <a:gd name="connsiteY838" fmla="*/ 31512 h 429095"/>
                <a:gd name="connsiteX839" fmla="*/ 161274 w 329811"/>
                <a:gd name="connsiteY839" fmla="*/ 30270 h 429095"/>
                <a:gd name="connsiteX840" fmla="*/ 157966 w 329811"/>
                <a:gd name="connsiteY840" fmla="*/ 22542 h 429095"/>
                <a:gd name="connsiteX841" fmla="*/ 151488 w 329811"/>
                <a:gd name="connsiteY841" fmla="*/ 17574 h 429095"/>
                <a:gd name="connsiteX842" fmla="*/ 150109 w 329811"/>
                <a:gd name="connsiteY842" fmla="*/ 19782 h 429095"/>
                <a:gd name="connsiteX843" fmla="*/ 148731 w 329811"/>
                <a:gd name="connsiteY843" fmla="*/ 21714 h 429095"/>
                <a:gd name="connsiteX844" fmla="*/ 148731 w 329811"/>
                <a:gd name="connsiteY844" fmla="*/ 23508 h 429095"/>
                <a:gd name="connsiteX845" fmla="*/ 149282 w 329811"/>
                <a:gd name="connsiteY845" fmla="*/ 26130 h 429095"/>
                <a:gd name="connsiteX846" fmla="*/ 146112 w 329811"/>
                <a:gd name="connsiteY846" fmla="*/ 23370 h 429095"/>
                <a:gd name="connsiteX847" fmla="*/ 143906 w 329811"/>
                <a:gd name="connsiteY847" fmla="*/ 24888 h 429095"/>
                <a:gd name="connsiteX848" fmla="*/ 143906 w 329811"/>
                <a:gd name="connsiteY848" fmla="*/ 17436 h 429095"/>
                <a:gd name="connsiteX849" fmla="*/ 142115 w 329811"/>
                <a:gd name="connsiteY849" fmla="*/ 16470 h 429095"/>
                <a:gd name="connsiteX850" fmla="*/ 141563 w 329811"/>
                <a:gd name="connsiteY850" fmla="*/ 20058 h 429095"/>
                <a:gd name="connsiteX851" fmla="*/ 139220 w 329811"/>
                <a:gd name="connsiteY851" fmla="*/ 22266 h 429095"/>
                <a:gd name="connsiteX852" fmla="*/ 138393 w 329811"/>
                <a:gd name="connsiteY852" fmla="*/ 19644 h 429095"/>
                <a:gd name="connsiteX853" fmla="*/ 137566 w 329811"/>
                <a:gd name="connsiteY853" fmla="*/ 14952 h 429095"/>
                <a:gd name="connsiteX854" fmla="*/ 125987 w 329811"/>
                <a:gd name="connsiteY854" fmla="*/ 17574 h 429095"/>
                <a:gd name="connsiteX855" fmla="*/ 125573 w 329811"/>
                <a:gd name="connsiteY855" fmla="*/ 24888 h 429095"/>
                <a:gd name="connsiteX856" fmla="*/ 131914 w 329811"/>
                <a:gd name="connsiteY856" fmla="*/ 25854 h 429095"/>
                <a:gd name="connsiteX857" fmla="*/ 128606 w 329811"/>
                <a:gd name="connsiteY857" fmla="*/ 27648 h 429095"/>
                <a:gd name="connsiteX858" fmla="*/ 132879 w 329811"/>
                <a:gd name="connsiteY858" fmla="*/ 33306 h 429095"/>
                <a:gd name="connsiteX859" fmla="*/ 138806 w 329811"/>
                <a:gd name="connsiteY859" fmla="*/ 36618 h 429095"/>
                <a:gd name="connsiteX860" fmla="*/ 144871 w 329811"/>
                <a:gd name="connsiteY860" fmla="*/ 37032 h 429095"/>
                <a:gd name="connsiteX861" fmla="*/ 141012 w 329811"/>
                <a:gd name="connsiteY861" fmla="*/ 38827 h 429095"/>
                <a:gd name="connsiteX862" fmla="*/ 135912 w 329811"/>
                <a:gd name="connsiteY862" fmla="*/ 37861 h 429095"/>
                <a:gd name="connsiteX863" fmla="*/ 129985 w 329811"/>
                <a:gd name="connsiteY863" fmla="*/ 35928 h 429095"/>
                <a:gd name="connsiteX864" fmla="*/ 128193 w 329811"/>
                <a:gd name="connsiteY864" fmla="*/ 36342 h 429095"/>
                <a:gd name="connsiteX865" fmla="*/ 129571 w 329811"/>
                <a:gd name="connsiteY865" fmla="*/ 40621 h 429095"/>
                <a:gd name="connsiteX866" fmla="*/ 126263 w 329811"/>
                <a:gd name="connsiteY866" fmla="*/ 37861 h 429095"/>
                <a:gd name="connsiteX867" fmla="*/ 124884 w 329811"/>
                <a:gd name="connsiteY867" fmla="*/ 28890 h 429095"/>
                <a:gd name="connsiteX868" fmla="*/ 111100 w 329811"/>
                <a:gd name="connsiteY868" fmla="*/ 26268 h 429095"/>
                <a:gd name="connsiteX869" fmla="*/ 116614 w 329811"/>
                <a:gd name="connsiteY869" fmla="*/ 36342 h 429095"/>
                <a:gd name="connsiteX870" fmla="*/ 120198 w 329811"/>
                <a:gd name="connsiteY870" fmla="*/ 42277 h 429095"/>
                <a:gd name="connsiteX871" fmla="*/ 121990 w 329811"/>
                <a:gd name="connsiteY871" fmla="*/ 44071 h 429095"/>
                <a:gd name="connsiteX872" fmla="*/ 121990 w 329811"/>
                <a:gd name="connsiteY872" fmla="*/ 48349 h 429095"/>
                <a:gd name="connsiteX873" fmla="*/ 118681 w 329811"/>
                <a:gd name="connsiteY873" fmla="*/ 50281 h 429095"/>
                <a:gd name="connsiteX874" fmla="*/ 112754 w 329811"/>
                <a:gd name="connsiteY874" fmla="*/ 41449 h 429095"/>
                <a:gd name="connsiteX875" fmla="*/ 103932 w 329811"/>
                <a:gd name="connsiteY875" fmla="*/ 38551 h 429095"/>
                <a:gd name="connsiteX876" fmla="*/ 103105 w 329811"/>
                <a:gd name="connsiteY876" fmla="*/ 44485 h 429095"/>
                <a:gd name="connsiteX877" fmla="*/ 109997 w 329811"/>
                <a:gd name="connsiteY877" fmla="*/ 51109 h 429095"/>
                <a:gd name="connsiteX878" fmla="*/ 111789 w 329811"/>
                <a:gd name="connsiteY878" fmla="*/ 52351 h 429095"/>
                <a:gd name="connsiteX879" fmla="*/ 107930 w 329811"/>
                <a:gd name="connsiteY879" fmla="*/ 52765 h 429095"/>
                <a:gd name="connsiteX880" fmla="*/ 100900 w 329811"/>
                <a:gd name="connsiteY880" fmla="*/ 54697 h 429095"/>
                <a:gd name="connsiteX881" fmla="*/ 105587 w 329811"/>
                <a:gd name="connsiteY881" fmla="*/ 69601 h 429095"/>
                <a:gd name="connsiteX882" fmla="*/ 106965 w 329811"/>
                <a:gd name="connsiteY882" fmla="*/ 73741 h 429095"/>
                <a:gd name="connsiteX883" fmla="*/ 110273 w 329811"/>
                <a:gd name="connsiteY883" fmla="*/ 74569 h 429095"/>
                <a:gd name="connsiteX884" fmla="*/ 114408 w 329811"/>
                <a:gd name="connsiteY884" fmla="*/ 78295 h 429095"/>
                <a:gd name="connsiteX885" fmla="*/ 118268 w 329811"/>
                <a:gd name="connsiteY885" fmla="*/ 79537 h 429095"/>
                <a:gd name="connsiteX886" fmla="*/ 117303 w 329811"/>
                <a:gd name="connsiteY886" fmla="*/ 82159 h 429095"/>
                <a:gd name="connsiteX887" fmla="*/ 122541 w 329811"/>
                <a:gd name="connsiteY887" fmla="*/ 88093 h 429095"/>
                <a:gd name="connsiteX888" fmla="*/ 117441 w 329811"/>
                <a:gd name="connsiteY888" fmla="*/ 88921 h 429095"/>
                <a:gd name="connsiteX889" fmla="*/ 113306 w 329811"/>
                <a:gd name="connsiteY889" fmla="*/ 83263 h 429095"/>
                <a:gd name="connsiteX890" fmla="*/ 109584 w 329811"/>
                <a:gd name="connsiteY890" fmla="*/ 81883 h 429095"/>
                <a:gd name="connsiteX891" fmla="*/ 103932 w 329811"/>
                <a:gd name="connsiteY891" fmla="*/ 74845 h 429095"/>
                <a:gd name="connsiteX892" fmla="*/ 96489 w 329811"/>
                <a:gd name="connsiteY892" fmla="*/ 69601 h 429095"/>
                <a:gd name="connsiteX893" fmla="*/ 96489 w 329811"/>
                <a:gd name="connsiteY893" fmla="*/ 75673 h 429095"/>
                <a:gd name="connsiteX894" fmla="*/ 99108 w 329811"/>
                <a:gd name="connsiteY894" fmla="*/ 78019 h 429095"/>
                <a:gd name="connsiteX895" fmla="*/ 99108 w 329811"/>
                <a:gd name="connsiteY895" fmla="*/ 82297 h 429095"/>
                <a:gd name="connsiteX896" fmla="*/ 101865 w 329811"/>
                <a:gd name="connsiteY896" fmla="*/ 84919 h 429095"/>
                <a:gd name="connsiteX897" fmla="*/ 107103 w 329811"/>
                <a:gd name="connsiteY897" fmla="*/ 84919 h 429095"/>
                <a:gd name="connsiteX898" fmla="*/ 109308 w 329811"/>
                <a:gd name="connsiteY898" fmla="*/ 88093 h 429095"/>
                <a:gd name="connsiteX899" fmla="*/ 106000 w 329811"/>
                <a:gd name="connsiteY899" fmla="*/ 87541 h 429095"/>
                <a:gd name="connsiteX900" fmla="*/ 98005 w 329811"/>
                <a:gd name="connsiteY900" fmla="*/ 86713 h 429095"/>
                <a:gd name="connsiteX901" fmla="*/ 95662 w 329811"/>
                <a:gd name="connsiteY901" fmla="*/ 86713 h 429095"/>
                <a:gd name="connsiteX902" fmla="*/ 92767 w 329811"/>
                <a:gd name="connsiteY902" fmla="*/ 75259 h 429095"/>
                <a:gd name="connsiteX903" fmla="*/ 91527 w 329811"/>
                <a:gd name="connsiteY903" fmla="*/ 67393 h 429095"/>
                <a:gd name="connsiteX904" fmla="*/ 83118 w 329811"/>
                <a:gd name="connsiteY904" fmla="*/ 62839 h 429095"/>
                <a:gd name="connsiteX905" fmla="*/ 81326 w 329811"/>
                <a:gd name="connsiteY905" fmla="*/ 62425 h 429095"/>
                <a:gd name="connsiteX906" fmla="*/ 76364 w 329811"/>
                <a:gd name="connsiteY906" fmla="*/ 59665 h 429095"/>
                <a:gd name="connsiteX907" fmla="*/ 75813 w 329811"/>
                <a:gd name="connsiteY907" fmla="*/ 58699 h 429095"/>
                <a:gd name="connsiteX908" fmla="*/ 79672 w 329811"/>
                <a:gd name="connsiteY908" fmla="*/ 54973 h 429095"/>
                <a:gd name="connsiteX909" fmla="*/ 68231 w 329811"/>
                <a:gd name="connsiteY909" fmla="*/ 54559 h 429095"/>
                <a:gd name="connsiteX910" fmla="*/ 66715 w 329811"/>
                <a:gd name="connsiteY910" fmla="*/ 58147 h 429095"/>
                <a:gd name="connsiteX911" fmla="*/ 67956 w 329811"/>
                <a:gd name="connsiteY911" fmla="*/ 59527 h 429095"/>
                <a:gd name="connsiteX912" fmla="*/ 68507 w 329811"/>
                <a:gd name="connsiteY912" fmla="*/ 64495 h 429095"/>
                <a:gd name="connsiteX913" fmla="*/ 70299 w 329811"/>
                <a:gd name="connsiteY913" fmla="*/ 64495 h 429095"/>
                <a:gd name="connsiteX914" fmla="*/ 70299 w 329811"/>
                <a:gd name="connsiteY914" fmla="*/ 66289 h 429095"/>
                <a:gd name="connsiteX915" fmla="*/ 71540 w 329811"/>
                <a:gd name="connsiteY915" fmla="*/ 69877 h 429095"/>
                <a:gd name="connsiteX916" fmla="*/ 66440 w 329811"/>
                <a:gd name="connsiteY916" fmla="*/ 73189 h 429095"/>
                <a:gd name="connsiteX917" fmla="*/ 54447 w 329811"/>
                <a:gd name="connsiteY917" fmla="*/ 75121 h 429095"/>
                <a:gd name="connsiteX918" fmla="*/ 56791 w 329811"/>
                <a:gd name="connsiteY918" fmla="*/ 82021 h 429095"/>
                <a:gd name="connsiteX919" fmla="*/ 66440 w 329811"/>
                <a:gd name="connsiteY919" fmla="*/ 85747 h 429095"/>
                <a:gd name="connsiteX920" fmla="*/ 77467 w 329811"/>
                <a:gd name="connsiteY920" fmla="*/ 89473 h 429095"/>
                <a:gd name="connsiteX921" fmla="*/ 78845 w 329811"/>
                <a:gd name="connsiteY921" fmla="*/ 91405 h 429095"/>
                <a:gd name="connsiteX922" fmla="*/ 79259 w 329811"/>
                <a:gd name="connsiteY922" fmla="*/ 96511 h 429095"/>
                <a:gd name="connsiteX923" fmla="*/ 79259 w 329811"/>
                <a:gd name="connsiteY923" fmla="*/ 99823 h 429095"/>
                <a:gd name="connsiteX924" fmla="*/ 78294 w 329811"/>
                <a:gd name="connsiteY924" fmla="*/ 99823 h 429095"/>
                <a:gd name="connsiteX925" fmla="*/ 77743 w 329811"/>
                <a:gd name="connsiteY925" fmla="*/ 95959 h 429095"/>
                <a:gd name="connsiteX926" fmla="*/ 76778 w 329811"/>
                <a:gd name="connsiteY926" fmla="*/ 91819 h 429095"/>
                <a:gd name="connsiteX927" fmla="*/ 74572 w 329811"/>
                <a:gd name="connsiteY927" fmla="*/ 91819 h 429095"/>
                <a:gd name="connsiteX928" fmla="*/ 76364 w 329811"/>
                <a:gd name="connsiteY928" fmla="*/ 96373 h 429095"/>
                <a:gd name="connsiteX929" fmla="*/ 76364 w 329811"/>
                <a:gd name="connsiteY929" fmla="*/ 99547 h 429095"/>
                <a:gd name="connsiteX930" fmla="*/ 74159 w 329811"/>
                <a:gd name="connsiteY930" fmla="*/ 96925 h 429095"/>
                <a:gd name="connsiteX931" fmla="*/ 72780 w 329811"/>
                <a:gd name="connsiteY931" fmla="*/ 92233 h 429095"/>
                <a:gd name="connsiteX932" fmla="*/ 67542 w 329811"/>
                <a:gd name="connsiteY932" fmla="*/ 90853 h 429095"/>
                <a:gd name="connsiteX933" fmla="*/ 69748 w 329811"/>
                <a:gd name="connsiteY933" fmla="*/ 96787 h 429095"/>
                <a:gd name="connsiteX934" fmla="*/ 71540 w 329811"/>
                <a:gd name="connsiteY934" fmla="*/ 100651 h 429095"/>
                <a:gd name="connsiteX935" fmla="*/ 68645 w 329811"/>
                <a:gd name="connsiteY935" fmla="*/ 99271 h 429095"/>
                <a:gd name="connsiteX936" fmla="*/ 55550 w 329811"/>
                <a:gd name="connsiteY936" fmla="*/ 86713 h 429095"/>
                <a:gd name="connsiteX937" fmla="*/ 55550 w 329811"/>
                <a:gd name="connsiteY937" fmla="*/ 90991 h 429095"/>
                <a:gd name="connsiteX938" fmla="*/ 53207 w 329811"/>
                <a:gd name="connsiteY938" fmla="*/ 94579 h 429095"/>
                <a:gd name="connsiteX939" fmla="*/ 56791 w 329811"/>
                <a:gd name="connsiteY939" fmla="*/ 96097 h 429095"/>
                <a:gd name="connsiteX940" fmla="*/ 56791 w 329811"/>
                <a:gd name="connsiteY940" fmla="*/ 98857 h 429095"/>
                <a:gd name="connsiteX941" fmla="*/ 53620 w 329811"/>
                <a:gd name="connsiteY941" fmla="*/ 96511 h 429095"/>
                <a:gd name="connsiteX942" fmla="*/ 51001 w 329811"/>
                <a:gd name="connsiteY942" fmla="*/ 94303 h 429095"/>
                <a:gd name="connsiteX943" fmla="*/ 51828 w 329811"/>
                <a:gd name="connsiteY943" fmla="*/ 89197 h 429095"/>
                <a:gd name="connsiteX944" fmla="*/ 46177 w 329811"/>
                <a:gd name="connsiteY944" fmla="*/ 84919 h 429095"/>
                <a:gd name="connsiteX945" fmla="*/ 41904 w 329811"/>
                <a:gd name="connsiteY945" fmla="*/ 82573 h 429095"/>
                <a:gd name="connsiteX946" fmla="*/ 40939 w 329811"/>
                <a:gd name="connsiteY946" fmla="*/ 84781 h 429095"/>
                <a:gd name="connsiteX947" fmla="*/ 32117 w 329811"/>
                <a:gd name="connsiteY947" fmla="*/ 90853 h 429095"/>
                <a:gd name="connsiteX948" fmla="*/ 32117 w 329811"/>
                <a:gd name="connsiteY948" fmla="*/ 97201 h 429095"/>
                <a:gd name="connsiteX949" fmla="*/ 34460 w 329811"/>
                <a:gd name="connsiteY949" fmla="*/ 100375 h 429095"/>
                <a:gd name="connsiteX950" fmla="*/ 34460 w 329811"/>
                <a:gd name="connsiteY950" fmla="*/ 104239 h 429095"/>
                <a:gd name="connsiteX951" fmla="*/ 32530 w 329811"/>
                <a:gd name="connsiteY951" fmla="*/ 103825 h 429095"/>
                <a:gd name="connsiteX952" fmla="*/ 31566 w 329811"/>
                <a:gd name="connsiteY952" fmla="*/ 98581 h 429095"/>
                <a:gd name="connsiteX953" fmla="*/ 28671 w 329811"/>
                <a:gd name="connsiteY953" fmla="*/ 95959 h 429095"/>
                <a:gd name="connsiteX954" fmla="*/ 27706 w 329811"/>
                <a:gd name="connsiteY954" fmla="*/ 98581 h 429095"/>
                <a:gd name="connsiteX955" fmla="*/ 29498 w 329811"/>
                <a:gd name="connsiteY955" fmla="*/ 99409 h 429095"/>
                <a:gd name="connsiteX956" fmla="*/ 29912 w 329811"/>
                <a:gd name="connsiteY956" fmla="*/ 102169 h 429095"/>
                <a:gd name="connsiteX957" fmla="*/ 28947 w 329811"/>
                <a:gd name="connsiteY957" fmla="*/ 106309 h 429095"/>
                <a:gd name="connsiteX958" fmla="*/ 26328 w 329811"/>
                <a:gd name="connsiteY958" fmla="*/ 101617 h 429095"/>
                <a:gd name="connsiteX959" fmla="*/ 24536 w 329811"/>
                <a:gd name="connsiteY959" fmla="*/ 97477 h 429095"/>
                <a:gd name="connsiteX960" fmla="*/ 20952 w 329811"/>
                <a:gd name="connsiteY960" fmla="*/ 99271 h 429095"/>
                <a:gd name="connsiteX961" fmla="*/ 15714 w 329811"/>
                <a:gd name="connsiteY961" fmla="*/ 100099 h 429095"/>
                <a:gd name="connsiteX962" fmla="*/ 14749 w 329811"/>
                <a:gd name="connsiteY962" fmla="*/ 102997 h 429095"/>
                <a:gd name="connsiteX963" fmla="*/ 11027 w 329811"/>
                <a:gd name="connsiteY963" fmla="*/ 103825 h 429095"/>
                <a:gd name="connsiteX964" fmla="*/ 9649 w 329811"/>
                <a:gd name="connsiteY964" fmla="*/ 105205 h 429095"/>
                <a:gd name="connsiteX965" fmla="*/ 9235 w 329811"/>
                <a:gd name="connsiteY965" fmla="*/ 106723 h 429095"/>
                <a:gd name="connsiteX966" fmla="*/ 10752 w 329811"/>
                <a:gd name="connsiteY966" fmla="*/ 108241 h 429095"/>
                <a:gd name="connsiteX967" fmla="*/ 8133 w 329811"/>
                <a:gd name="connsiteY967" fmla="*/ 108655 h 429095"/>
                <a:gd name="connsiteX968" fmla="*/ 6754 w 329811"/>
                <a:gd name="connsiteY968" fmla="*/ 108241 h 429095"/>
                <a:gd name="connsiteX969" fmla="*/ 4962 w 329811"/>
                <a:gd name="connsiteY969" fmla="*/ 110173 h 429095"/>
                <a:gd name="connsiteX970" fmla="*/ 2343 w 329811"/>
                <a:gd name="connsiteY970" fmla="*/ 112105 h 429095"/>
                <a:gd name="connsiteX971" fmla="*/ 3308 w 329811"/>
                <a:gd name="connsiteY971" fmla="*/ 115693 h 429095"/>
                <a:gd name="connsiteX972" fmla="*/ 0 w 329811"/>
                <a:gd name="connsiteY972" fmla="*/ 118040 h 429095"/>
                <a:gd name="connsiteX973" fmla="*/ 0 w 329811"/>
                <a:gd name="connsiteY973" fmla="*/ 120800 h 429095"/>
                <a:gd name="connsiteX974" fmla="*/ 1930 w 329811"/>
                <a:gd name="connsiteY974" fmla="*/ 124388 h 429095"/>
                <a:gd name="connsiteX975" fmla="*/ 4687 w 329811"/>
                <a:gd name="connsiteY975" fmla="*/ 124388 h 429095"/>
                <a:gd name="connsiteX976" fmla="*/ 209519 w 329811"/>
                <a:gd name="connsiteY976" fmla="*/ 106861 h 429095"/>
                <a:gd name="connsiteX977" fmla="*/ 221649 w 329811"/>
                <a:gd name="connsiteY977" fmla="*/ 101341 h 429095"/>
                <a:gd name="connsiteX978" fmla="*/ 229644 w 329811"/>
                <a:gd name="connsiteY978" fmla="*/ 101341 h 429095"/>
                <a:gd name="connsiteX979" fmla="*/ 245771 w 329811"/>
                <a:gd name="connsiteY979" fmla="*/ 93613 h 429095"/>
                <a:gd name="connsiteX980" fmla="*/ 247288 w 329811"/>
                <a:gd name="connsiteY980" fmla="*/ 94993 h 429095"/>
                <a:gd name="connsiteX981" fmla="*/ 237087 w 329811"/>
                <a:gd name="connsiteY981" fmla="*/ 101065 h 429095"/>
                <a:gd name="connsiteX982" fmla="*/ 205659 w 329811"/>
                <a:gd name="connsiteY982" fmla="*/ 116246 h 429095"/>
                <a:gd name="connsiteX983" fmla="*/ 205659 w 329811"/>
                <a:gd name="connsiteY983" fmla="*/ 113623 h 429095"/>
                <a:gd name="connsiteX984" fmla="*/ 203040 w 329811"/>
                <a:gd name="connsiteY984" fmla="*/ 115141 h 429095"/>
                <a:gd name="connsiteX985" fmla="*/ 209381 w 329811"/>
                <a:gd name="connsiteY985" fmla="*/ 106723 h 4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Lst>
              <a:rect l="l" t="t" r="r" b="b"/>
              <a:pathLst>
                <a:path w="329811" h="429095">
                  <a:moveTo>
                    <a:pt x="4135" y="122180"/>
                  </a:moveTo>
                  <a:lnTo>
                    <a:pt x="5100" y="119834"/>
                  </a:lnTo>
                  <a:lnTo>
                    <a:pt x="6065" y="124940"/>
                  </a:lnTo>
                  <a:lnTo>
                    <a:pt x="8270" y="123146"/>
                  </a:lnTo>
                  <a:lnTo>
                    <a:pt x="10200" y="123146"/>
                  </a:lnTo>
                  <a:lnTo>
                    <a:pt x="11579" y="117212"/>
                  </a:lnTo>
                  <a:lnTo>
                    <a:pt x="13784" y="114865"/>
                  </a:lnTo>
                  <a:lnTo>
                    <a:pt x="16954" y="114865"/>
                  </a:lnTo>
                  <a:lnTo>
                    <a:pt x="16954" y="111691"/>
                  </a:lnTo>
                  <a:lnTo>
                    <a:pt x="19160" y="111691"/>
                  </a:lnTo>
                  <a:cubicBezTo>
                    <a:pt x="19160" y="111691"/>
                    <a:pt x="20400" y="114865"/>
                    <a:pt x="20400" y="114865"/>
                  </a:cubicBezTo>
                  <a:lnTo>
                    <a:pt x="20400" y="117626"/>
                  </a:lnTo>
                  <a:cubicBezTo>
                    <a:pt x="20400" y="117626"/>
                    <a:pt x="25914" y="115832"/>
                    <a:pt x="25914" y="115832"/>
                  </a:cubicBezTo>
                  <a:lnTo>
                    <a:pt x="25914" y="118040"/>
                  </a:lnTo>
                  <a:cubicBezTo>
                    <a:pt x="25914" y="118040"/>
                    <a:pt x="22330" y="118454"/>
                    <a:pt x="22330" y="118454"/>
                  </a:cubicBezTo>
                  <a:lnTo>
                    <a:pt x="11717" y="128666"/>
                  </a:lnTo>
                  <a:lnTo>
                    <a:pt x="11717" y="130460"/>
                  </a:lnTo>
                  <a:lnTo>
                    <a:pt x="14611" y="132254"/>
                  </a:lnTo>
                  <a:lnTo>
                    <a:pt x="15990" y="135980"/>
                  </a:lnTo>
                  <a:lnTo>
                    <a:pt x="19849" y="132392"/>
                  </a:lnTo>
                  <a:lnTo>
                    <a:pt x="22606" y="130598"/>
                  </a:lnTo>
                  <a:lnTo>
                    <a:pt x="24811" y="128390"/>
                  </a:lnTo>
                  <a:lnTo>
                    <a:pt x="32806" y="122456"/>
                  </a:lnTo>
                  <a:lnTo>
                    <a:pt x="36528" y="121490"/>
                  </a:lnTo>
                  <a:lnTo>
                    <a:pt x="39698" y="119696"/>
                  </a:lnTo>
                  <a:lnTo>
                    <a:pt x="40663" y="121490"/>
                  </a:lnTo>
                  <a:cubicBezTo>
                    <a:pt x="42869" y="121490"/>
                    <a:pt x="50726" y="124664"/>
                    <a:pt x="50726" y="124664"/>
                  </a:cubicBezTo>
                  <a:lnTo>
                    <a:pt x="49485" y="126458"/>
                  </a:lnTo>
                  <a:cubicBezTo>
                    <a:pt x="49485" y="126458"/>
                    <a:pt x="48245" y="124940"/>
                    <a:pt x="43420" y="124112"/>
                  </a:cubicBezTo>
                  <a:cubicBezTo>
                    <a:pt x="38596" y="123284"/>
                    <a:pt x="32806" y="126872"/>
                    <a:pt x="32806" y="126872"/>
                  </a:cubicBezTo>
                  <a:lnTo>
                    <a:pt x="33358" y="129080"/>
                  </a:lnTo>
                  <a:lnTo>
                    <a:pt x="30601" y="129080"/>
                  </a:lnTo>
                  <a:lnTo>
                    <a:pt x="23984" y="137084"/>
                  </a:lnTo>
                  <a:lnTo>
                    <a:pt x="21227" y="137912"/>
                  </a:lnTo>
                  <a:lnTo>
                    <a:pt x="21227" y="139430"/>
                  </a:lnTo>
                  <a:lnTo>
                    <a:pt x="25501" y="140672"/>
                  </a:lnTo>
                  <a:lnTo>
                    <a:pt x="27293" y="143432"/>
                  </a:lnTo>
                  <a:lnTo>
                    <a:pt x="31014" y="143018"/>
                  </a:lnTo>
                  <a:lnTo>
                    <a:pt x="28671" y="145778"/>
                  </a:lnTo>
                  <a:lnTo>
                    <a:pt x="24811" y="146744"/>
                  </a:lnTo>
                  <a:lnTo>
                    <a:pt x="23571" y="144536"/>
                  </a:lnTo>
                  <a:lnTo>
                    <a:pt x="20814" y="144536"/>
                  </a:lnTo>
                  <a:cubicBezTo>
                    <a:pt x="20814" y="144536"/>
                    <a:pt x="19573" y="146054"/>
                    <a:pt x="19573" y="146054"/>
                  </a:cubicBezTo>
                  <a:cubicBezTo>
                    <a:pt x="15438" y="149366"/>
                    <a:pt x="17644" y="153506"/>
                    <a:pt x="19573" y="157508"/>
                  </a:cubicBezTo>
                  <a:cubicBezTo>
                    <a:pt x="21503" y="161372"/>
                    <a:pt x="30601" y="158750"/>
                    <a:pt x="30601" y="158750"/>
                  </a:cubicBezTo>
                  <a:cubicBezTo>
                    <a:pt x="33358" y="158750"/>
                    <a:pt x="39285" y="155852"/>
                    <a:pt x="39285" y="155852"/>
                  </a:cubicBezTo>
                  <a:cubicBezTo>
                    <a:pt x="41490" y="158060"/>
                    <a:pt x="48934" y="156404"/>
                    <a:pt x="48934" y="156404"/>
                  </a:cubicBezTo>
                  <a:lnTo>
                    <a:pt x="54999" y="153506"/>
                  </a:lnTo>
                  <a:lnTo>
                    <a:pt x="59961" y="151574"/>
                  </a:lnTo>
                  <a:cubicBezTo>
                    <a:pt x="62856" y="142880"/>
                    <a:pt x="75124" y="139844"/>
                    <a:pt x="75124" y="139844"/>
                  </a:cubicBezTo>
                  <a:lnTo>
                    <a:pt x="77467" y="141362"/>
                  </a:lnTo>
                  <a:cubicBezTo>
                    <a:pt x="77467" y="141362"/>
                    <a:pt x="68507" y="148262"/>
                    <a:pt x="66026" y="150332"/>
                  </a:cubicBezTo>
                  <a:cubicBezTo>
                    <a:pt x="63683" y="152540"/>
                    <a:pt x="65475" y="155300"/>
                    <a:pt x="65475" y="155300"/>
                  </a:cubicBezTo>
                  <a:cubicBezTo>
                    <a:pt x="59961" y="155438"/>
                    <a:pt x="57066" y="160268"/>
                    <a:pt x="57066" y="160268"/>
                  </a:cubicBezTo>
                  <a:cubicBezTo>
                    <a:pt x="54447" y="159716"/>
                    <a:pt x="47693" y="162476"/>
                    <a:pt x="47693" y="162476"/>
                  </a:cubicBezTo>
                  <a:cubicBezTo>
                    <a:pt x="43006" y="157922"/>
                    <a:pt x="37631" y="160958"/>
                    <a:pt x="34736" y="162338"/>
                  </a:cubicBezTo>
                  <a:cubicBezTo>
                    <a:pt x="31841" y="163718"/>
                    <a:pt x="27430" y="165236"/>
                    <a:pt x="26466" y="167996"/>
                  </a:cubicBezTo>
                  <a:cubicBezTo>
                    <a:pt x="25501" y="170756"/>
                    <a:pt x="32530" y="174482"/>
                    <a:pt x="32530" y="174482"/>
                  </a:cubicBezTo>
                  <a:cubicBezTo>
                    <a:pt x="32530" y="174482"/>
                    <a:pt x="35287" y="175724"/>
                    <a:pt x="37217" y="179036"/>
                  </a:cubicBezTo>
                  <a:cubicBezTo>
                    <a:pt x="39147" y="182348"/>
                    <a:pt x="41766" y="181382"/>
                    <a:pt x="41766" y="181382"/>
                  </a:cubicBezTo>
                  <a:cubicBezTo>
                    <a:pt x="43006" y="185936"/>
                    <a:pt x="47831" y="186626"/>
                    <a:pt x="49761" y="185936"/>
                  </a:cubicBezTo>
                  <a:cubicBezTo>
                    <a:pt x="51691" y="185246"/>
                    <a:pt x="51691" y="180968"/>
                    <a:pt x="51691" y="180968"/>
                  </a:cubicBezTo>
                  <a:cubicBezTo>
                    <a:pt x="51691" y="180968"/>
                    <a:pt x="53896" y="176414"/>
                    <a:pt x="55274" y="175310"/>
                  </a:cubicBezTo>
                  <a:cubicBezTo>
                    <a:pt x="56653" y="174068"/>
                    <a:pt x="58031" y="169652"/>
                    <a:pt x="58031" y="169652"/>
                  </a:cubicBezTo>
                  <a:cubicBezTo>
                    <a:pt x="58031" y="169652"/>
                    <a:pt x="61202" y="165926"/>
                    <a:pt x="62166" y="163580"/>
                  </a:cubicBezTo>
                  <a:cubicBezTo>
                    <a:pt x="63131" y="161234"/>
                    <a:pt x="67680" y="156956"/>
                    <a:pt x="67680" y="156956"/>
                  </a:cubicBezTo>
                  <a:lnTo>
                    <a:pt x="70988" y="157922"/>
                  </a:lnTo>
                  <a:lnTo>
                    <a:pt x="75537" y="156542"/>
                  </a:lnTo>
                  <a:lnTo>
                    <a:pt x="83394" y="155024"/>
                  </a:lnTo>
                  <a:lnTo>
                    <a:pt x="90424" y="152402"/>
                  </a:lnTo>
                  <a:lnTo>
                    <a:pt x="97040" y="149504"/>
                  </a:lnTo>
                  <a:lnTo>
                    <a:pt x="103932" y="149504"/>
                  </a:lnTo>
                  <a:lnTo>
                    <a:pt x="90562" y="155438"/>
                  </a:lnTo>
                  <a:cubicBezTo>
                    <a:pt x="90562" y="155438"/>
                    <a:pt x="82567" y="158336"/>
                    <a:pt x="76226" y="159992"/>
                  </a:cubicBezTo>
                  <a:cubicBezTo>
                    <a:pt x="69886" y="161648"/>
                    <a:pt x="66026" y="164132"/>
                    <a:pt x="65061" y="166064"/>
                  </a:cubicBezTo>
                  <a:cubicBezTo>
                    <a:pt x="64096" y="167996"/>
                    <a:pt x="58996" y="177518"/>
                    <a:pt x="58996" y="177518"/>
                  </a:cubicBezTo>
                  <a:cubicBezTo>
                    <a:pt x="58996" y="177518"/>
                    <a:pt x="56101" y="183590"/>
                    <a:pt x="55688" y="187316"/>
                  </a:cubicBezTo>
                  <a:cubicBezTo>
                    <a:pt x="55274" y="191042"/>
                    <a:pt x="63683" y="191594"/>
                    <a:pt x="63683" y="191594"/>
                  </a:cubicBezTo>
                  <a:cubicBezTo>
                    <a:pt x="64096" y="189800"/>
                    <a:pt x="68231" y="186350"/>
                    <a:pt x="68231" y="186350"/>
                  </a:cubicBezTo>
                  <a:cubicBezTo>
                    <a:pt x="66991" y="187316"/>
                    <a:pt x="65612" y="191870"/>
                    <a:pt x="65612" y="191870"/>
                  </a:cubicBezTo>
                  <a:cubicBezTo>
                    <a:pt x="73332" y="194216"/>
                    <a:pt x="83532" y="192836"/>
                    <a:pt x="83532" y="192836"/>
                  </a:cubicBezTo>
                  <a:cubicBezTo>
                    <a:pt x="85737" y="193388"/>
                    <a:pt x="90148" y="185384"/>
                    <a:pt x="88770" y="184556"/>
                  </a:cubicBezTo>
                  <a:cubicBezTo>
                    <a:pt x="87391" y="183728"/>
                    <a:pt x="86978" y="179864"/>
                    <a:pt x="87529" y="179036"/>
                  </a:cubicBezTo>
                  <a:cubicBezTo>
                    <a:pt x="88081" y="178208"/>
                    <a:pt x="92767" y="172412"/>
                    <a:pt x="92767" y="172412"/>
                  </a:cubicBezTo>
                  <a:lnTo>
                    <a:pt x="94973" y="173378"/>
                  </a:lnTo>
                  <a:cubicBezTo>
                    <a:pt x="94973" y="173378"/>
                    <a:pt x="93456" y="175586"/>
                    <a:pt x="90424" y="178346"/>
                  </a:cubicBezTo>
                  <a:cubicBezTo>
                    <a:pt x="87529" y="181106"/>
                    <a:pt x="92216" y="182900"/>
                    <a:pt x="92216" y="182900"/>
                  </a:cubicBezTo>
                  <a:cubicBezTo>
                    <a:pt x="92767" y="182486"/>
                    <a:pt x="100073" y="177242"/>
                    <a:pt x="100073" y="177242"/>
                  </a:cubicBezTo>
                  <a:cubicBezTo>
                    <a:pt x="100073" y="177242"/>
                    <a:pt x="104208" y="173378"/>
                    <a:pt x="106138" y="172688"/>
                  </a:cubicBezTo>
                  <a:cubicBezTo>
                    <a:pt x="108068" y="172136"/>
                    <a:pt x="108757" y="174620"/>
                    <a:pt x="108068" y="176552"/>
                  </a:cubicBezTo>
                  <a:cubicBezTo>
                    <a:pt x="107378" y="178484"/>
                    <a:pt x="99797" y="182210"/>
                    <a:pt x="96075" y="183590"/>
                  </a:cubicBezTo>
                  <a:cubicBezTo>
                    <a:pt x="92354" y="184970"/>
                    <a:pt x="93870" y="190904"/>
                    <a:pt x="93870" y="190904"/>
                  </a:cubicBezTo>
                  <a:cubicBezTo>
                    <a:pt x="93870" y="190904"/>
                    <a:pt x="93870" y="192146"/>
                    <a:pt x="98005" y="191456"/>
                  </a:cubicBezTo>
                  <a:cubicBezTo>
                    <a:pt x="102140" y="190904"/>
                    <a:pt x="110411" y="187730"/>
                    <a:pt x="124057" y="179450"/>
                  </a:cubicBezTo>
                  <a:cubicBezTo>
                    <a:pt x="137841" y="171170"/>
                    <a:pt x="133293" y="166616"/>
                    <a:pt x="133293" y="166616"/>
                  </a:cubicBezTo>
                  <a:cubicBezTo>
                    <a:pt x="135636" y="167030"/>
                    <a:pt x="137014" y="163304"/>
                    <a:pt x="137014" y="163304"/>
                  </a:cubicBezTo>
                  <a:lnTo>
                    <a:pt x="134120" y="161924"/>
                  </a:lnTo>
                  <a:lnTo>
                    <a:pt x="137428" y="155852"/>
                  </a:lnTo>
                  <a:lnTo>
                    <a:pt x="133706" y="150332"/>
                  </a:lnTo>
                  <a:lnTo>
                    <a:pt x="134533" y="148814"/>
                  </a:lnTo>
                  <a:lnTo>
                    <a:pt x="138668" y="154334"/>
                  </a:lnTo>
                  <a:lnTo>
                    <a:pt x="142252" y="152954"/>
                  </a:lnTo>
                  <a:lnTo>
                    <a:pt x="141012" y="151160"/>
                  </a:lnTo>
                  <a:cubicBezTo>
                    <a:pt x="141012" y="151160"/>
                    <a:pt x="145698" y="142880"/>
                    <a:pt x="146112" y="141500"/>
                  </a:cubicBezTo>
                  <a:cubicBezTo>
                    <a:pt x="146525" y="140120"/>
                    <a:pt x="153555" y="136532"/>
                    <a:pt x="153555" y="136532"/>
                  </a:cubicBezTo>
                  <a:lnTo>
                    <a:pt x="157139" y="133220"/>
                  </a:lnTo>
                  <a:lnTo>
                    <a:pt x="162653" y="130046"/>
                  </a:lnTo>
                  <a:lnTo>
                    <a:pt x="160861" y="131840"/>
                  </a:lnTo>
                  <a:lnTo>
                    <a:pt x="160861" y="134462"/>
                  </a:lnTo>
                  <a:lnTo>
                    <a:pt x="158104" y="137774"/>
                  </a:lnTo>
                  <a:lnTo>
                    <a:pt x="153418" y="138602"/>
                  </a:lnTo>
                  <a:lnTo>
                    <a:pt x="152039" y="141500"/>
                  </a:lnTo>
                  <a:lnTo>
                    <a:pt x="147904" y="147434"/>
                  </a:lnTo>
                  <a:lnTo>
                    <a:pt x="145147" y="149780"/>
                  </a:lnTo>
                  <a:lnTo>
                    <a:pt x="145561" y="152954"/>
                  </a:lnTo>
                  <a:lnTo>
                    <a:pt x="142390" y="158888"/>
                  </a:lnTo>
                  <a:lnTo>
                    <a:pt x="139220" y="162752"/>
                  </a:lnTo>
                  <a:lnTo>
                    <a:pt x="139771" y="167444"/>
                  </a:lnTo>
                  <a:lnTo>
                    <a:pt x="138531" y="169790"/>
                  </a:lnTo>
                  <a:lnTo>
                    <a:pt x="138944" y="172550"/>
                  </a:lnTo>
                  <a:lnTo>
                    <a:pt x="142666" y="170618"/>
                  </a:lnTo>
                  <a:lnTo>
                    <a:pt x="146939" y="169376"/>
                  </a:lnTo>
                  <a:lnTo>
                    <a:pt x="152591" y="167168"/>
                  </a:lnTo>
                  <a:cubicBezTo>
                    <a:pt x="153969" y="170066"/>
                    <a:pt x="160034" y="168962"/>
                    <a:pt x="160034" y="168962"/>
                  </a:cubicBezTo>
                  <a:lnTo>
                    <a:pt x="164307" y="168962"/>
                  </a:lnTo>
                  <a:lnTo>
                    <a:pt x="165548" y="172136"/>
                  </a:lnTo>
                  <a:cubicBezTo>
                    <a:pt x="165548" y="172136"/>
                    <a:pt x="164583" y="172274"/>
                    <a:pt x="152039" y="173378"/>
                  </a:cubicBezTo>
                  <a:cubicBezTo>
                    <a:pt x="139496" y="174344"/>
                    <a:pt x="127917" y="188144"/>
                    <a:pt x="127917" y="188144"/>
                  </a:cubicBezTo>
                  <a:lnTo>
                    <a:pt x="134533" y="188144"/>
                  </a:lnTo>
                  <a:lnTo>
                    <a:pt x="138393" y="186764"/>
                  </a:lnTo>
                  <a:lnTo>
                    <a:pt x="147215" y="188972"/>
                  </a:lnTo>
                  <a:lnTo>
                    <a:pt x="149007" y="189938"/>
                  </a:lnTo>
                  <a:lnTo>
                    <a:pt x="142115" y="190904"/>
                  </a:lnTo>
                  <a:cubicBezTo>
                    <a:pt x="142115" y="190904"/>
                    <a:pt x="135222" y="192146"/>
                    <a:pt x="130949" y="191732"/>
                  </a:cubicBezTo>
                  <a:cubicBezTo>
                    <a:pt x="126676" y="191318"/>
                    <a:pt x="124333" y="193526"/>
                    <a:pt x="124333" y="193526"/>
                  </a:cubicBezTo>
                  <a:lnTo>
                    <a:pt x="123368" y="197115"/>
                  </a:lnTo>
                  <a:cubicBezTo>
                    <a:pt x="123368" y="197115"/>
                    <a:pt x="117854" y="197253"/>
                    <a:pt x="116338" y="197667"/>
                  </a:cubicBezTo>
                  <a:cubicBezTo>
                    <a:pt x="114822" y="198081"/>
                    <a:pt x="102416" y="202221"/>
                    <a:pt x="96489" y="203601"/>
                  </a:cubicBezTo>
                  <a:cubicBezTo>
                    <a:pt x="90562" y="204981"/>
                    <a:pt x="93732" y="207879"/>
                    <a:pt x="94973" y="209535"/>
                  </a:cubicBezTo>
                  <a:cubicBezTo>
                    <a:pt x="96213" y="211191"/>
                    <a:pt x="101038" y="221679"/>
                    <a:pt x="103381" y="225267"/>
                  </a:cubicBezTo>
                  <a:cubicBezTo>
                    <a:pt x="105724" y="228855"/>
                    <a:pt x="111376" y="229131"/>
                    <a:pt x="111376" y="229131"/>
                  </a:cubicBezTo>
                  <a:lnTo>
                    <a:pt x="111376" y="231753"/>
                  </a:lnTo>
                  <a:cubicBezTo>
                    <a:pt x="111376" y="231753"/>
                    <a:pt x="108481" y="232167"/>
                    <a:pt x="108481" y="232167"/>
                  </a:cubicBezTo>
                  <a:lnTo>
                    <a:pt x="109722" y="235479"/>
                  </a:lnTo>
                  <a:lnTo>
                    <a:pt x="111100" y="240999"/>
                  </a:lnTo>
                  <a:lnTo>
                    <a:pt x="111100" y="244311"/>
                  </a:lnTo>
                  <a:cubicBezTo>
                    <a:pt x="111100" y="244311"/>
                    <a:pt x="114822" y="244449"/>
                    <a:pt x="114822" y="244449"/>
                  </a:cubicBezTo>
                  <a:cubicBezTo>
                    <a:pt x="114822" y="244449"/>
                    <a:pt x="117441" y="248037"/>
                    <a:pt x="119922" y="248175"/>
                  </a:cubicBezTo>
                  <a:cubicBezTo>
                    <a:pt x="122541" y="248313"/>
                    <a:pt x="121852" y="247347"/>
                    <a:pt x="121852" y="247347"/>
                  </a:cubicBezTo>
                  <a:lnTo>
                    <a:pt x="125711" y="245829"/>
                  </a:lnTo>
                  <a:lnTo>
                    <a:pt x="130812" y="243897"/>
                  </a:lnTo>
                  <a:lnTo>
                    <a:pt x="127641" y="247623"/>
                  </a:lnTo>
                  <a:lnTo>
                    <a:pt x="121990" y="250383"/>
                  </a:lnTo>
                  <a:lnTo>
                    <a:pt x="118681" y="252315"/>
                  </a:lnTo>
                  <a:lnTo>
                    <a:pt x="115373" y="249693"/>
                  </a:lnTo>
                  <a:lnTo>
                    <a:pt x="110824" y="249141"/>
                  </a:lnTo>
                  <a:lnTo>
                    <a:pt x="110824" y="251487"/>
                  </a:lnTo>
                  <a:lnTo>
                    <a:pt x="107654" y="251901"/>
                  </a:lnTo>
                  <a:lnTo>
                    <a:pt x="108619" y="248727"/>
                  </a:lnTo>
                  <a:lnTo>
                    <a:pt x="109170" y="245829"/>
                  </a:lnTo>
                  <a:lnTo>
                    <a:pt x="106000" y="244863"/>
                  </a:lnTo>
                  <a:cubicBezTo>
                    <a:pt x="107792" y="238515"/>
                    <a:pt x="100900" y="231753"/>
                    <a:pt x="100900" y="231753"/>
                  </a:cubicBezTo>
                  <a:cubicBezTo>
                    <a:pt x="99384" y="227061"/>
                    <a:pt x="92078" y="218781"/>
                    <a:pt x="92078" y="218781"/>
                  </a:cubicBezTo>
                  <a:cubicBezTo>
                    <a:pt x="89459" y="210777"/>
                    <a:pt x="84635" y="211053"/>
                    <a:pt x="82016" y="210363"/>
                  </a:cubicBezTo>
                  <a:cubicBezTo>
                    <a:pt x="79397" y="209535"/>
                    <a:pt x="70299" y="209949"/>
                    <a:pt x="70299" y="209949"/>
                  </a:cubicBezTo>
                  <a:cubicBezTo>
                    <a:pt x="62580" y="202635"/>
                    <a:pt x="59961" y="206361"/>
                    <a:pt x="58169" y="208569"/>
                  </a:cubicBezTo>
                  <a:cubicBezTo>
                    <a:pt x="56377" y="210777"/>
                    <a:pt x="57618" y="223887"/>
                    <a:pt x="57618" y="223887"/>
                  </a:cubicBezTo>
                  <a:lnTo>
                    <a:pt x="58031" y="226647"/>
                  </a:lnTo>
                  <a:lnTo>
                    <a:pt x="65475" y="228165"/>
                  </a:lnTo>
                  <a:lnTo>
                    <a:pt x="70161" y="230787"/>
                  </a:lnTo>
                  <a:lnTo>
                    <a:pt x="71126" y="232719"/>
                  </a:lnTo>
                  <a:cubicBezTo>
                    <a:pt x="71126" y="232719"/>
                    <a:pt x="68369" y="231477"/>
                    <a:pt x="64510" y="229959"/>
                  </a:cubicBezTo>
                  <a:cubicBezTo>
                    <a:pt x="60650" y="228441"/>
                    <a:pt x="58169" y="230787"/>
                    <a:pt x="58169" y="230787"/>
                  </a:cubicBezTo>
                  <a:lnTo>
                    <a:pt x="58169" y="240585"/>
                  </a:lnTo>
                  <a:cubicBezTo>
                    <a:pt x="58169" y="240585"/>
                    <a:pt x="62856" y="245277"/>
                    <a:pt x="67956" y="245691"/>
                  </a:cubicBezTo>
                  <a:cubicBezTo>
                    <a:pt x="73056" y="246105"/>
                    <a:pt x="74434" y="255489"/>
                    <a:pt x="74434" y="257145"/>
                  </a:cubicBezTo>
                  <a:cubicBezTo>
                    <a:pt x="74434" y="258801"/>
                    <a:pt x="79948" y="258939"/>
                    <a:pt x="79948" y="258939"/>
                  </a:cubicBezTo>
                  <a:cubicBezTo>
                    <a:pt x="79948" y="258939"/>
                    <a:pt x="80913" y="268323"/>
                    <a:pt x="79948" y="271774"/>
                  </a:cubicBezTo>
                  <a:cubicBezTo>
                    <a:pt x="78983" y="275224"/>
                    <a:pt x="84083" y="275086"/>
                    <a:pt x="84083" y="275086"/>
                  </a:cubicBezTo>
                  <a:lnTo>
                    <a:pt x="85324" y="272740"/>
                  </a:lnTo>
                  <a:cubicBezTo>
                    <a:pt x="85324" y="272740"/>
                    <a:pt x="86702" y="273706"/>
                    <a:pt x="85737" y="275638"/>
                  </a:cubicBezTo>
                  <a:cubicBezTo>
                    <a:pt x="84772" y="277570"/>
                    <a:pt x="88632" y="282538"/>
                    <a:pt x="88632" y="282538"/>
                  </a:cubicBezTo>
                  <a:lnTo>
                    <a:pt x="92354" y="283366"/>
                  </a:lnTo>
                  <a:lnTo>
                    <a:pt x="91802" y="285160"/>
                  </a:lnTo>
                  <a:lnTo>
                    <a:pt x="88908" y="285160"/>
                  </a:lnTo>
                  <a:lnTo>
                    <a:pt x="85600" y="283366"/>
                  </a:lnTo>
                  <a:cubicBezTo>
                    <a:pt x="82843" y="278674"/>
                    <a:pt x="79259" y="277846"/>
                    <a:pt x="79259" y="277846"/>
                  </a:cubicBezTo>
                  <a:lnTo>
                    <a:pt x="76915" y="282538"/>
                  </a:lnTo>
                  <a:lnTo>
                    <a:pt x="76915" y="285436"/>
                  </a:lnTo>
                  <a:cubicBezTo>
                    <a:pt x="76915" y="285436"/>
                    <a:pt x="79259" y="285574"/>
                    <a:pt x="79259" y="285574"/>
                  </a:cubicBezTo>
                  <a:cubicBezTo>
                    <a:pt x="79259" y="285574"/>
                    <a:pt x="81464" y="286954"/>
                    <a:pt x="82843" y="288334"/>
                  </a:cubicBezTo>
                  <a:cubicBezTo>
                    <a:pt x="84221" y="289714"/>
                    <a:pt x="92905" y="289300"/>
                    <a:pt x="95386" y="289576"/>
                  </a:cubicBezTo>
                  <a:cubicBezTo>
                    <a:pt x="97867" y="289852"/>
                    <a:pt x="98557" y="290542"/>
                    <a:pt x="100486" y="291922"/>
                  </a:cubicBezTo>
                  <a:cubicBezTo>
                    <a:pt x="102416" y="293302"/>
                    <a:pt x="105724" y="289990"/>
                    <a:pt x="106551" y="288334"/>
                  </a:cubicBezTo>
                  <a:cubicBezTo>
                    <a:pt x="107378" y="286816"/>
                    <a:pt x="109722" y="284194"/>
                    <a:pt x="109722" y="284194"/>
                  </a:cubicBezTo>
                  <a:lnTo>
                    <a:pt x="112892" y="281434"/>
                  </a:lnTo>
                  <a:lnTo>
                    <a:pt x="111927" y="284194"/>
                  </a:lnTo>
                  <a:cubicBezTo>
                    <a:pt x="108757" y="286954"/>
                    <a:pt x="109722" y="292612"/>
                    <a:pt x="109722" y="292612"/>
                  </a:cubicBezTo>
                  <a:cubicBezTo>
                    <a:pt x="109722" y="292612"/>
                    <a:pt x="105587" y="295234"/>
                    <a:pt x="99659" y="294958"/>
                  </a:cubicBezTo>
                  <a:cubicBezTo>
                    <a:pt x="93732" y="294820"/>
                    <a:pt x="93732" y="294544"/>
                    <a:pt x="92767" y="295786"/>
                  </a:cubicBezTo>
                  <a:cubicBezTo>
                    <a:pt x="91802" y="297028"/>
                    <a:pt x="99108" y="301858"/>
                    <a:pt x="99108" y="301858"/>
                  </a:cubicBezTo>
                  <a:lnTo>
                    <a:pt x="100486" y="300478"/>
                  </a:lnTo>
                  <a:lnTo>
                    <a:pt x="104208" y="299926"/>
                  </a:lnTo>
                  <a:lnTo>
                    <a:pt x="104208" y="301720"/>
                  </a:lnTo>
                  <a:cubicBezTo>
                    <a:pt x="102416" y="301582"/>
                    <a:pt x="100349" y="302962"/>
                    <a:pt x="100349" y="304066"/>
                  </a:cubicBezTo>
                  <a:cubicBezTo>
                    <a:pt x="100349" y="305170"/>
                    <a:pt x="104897" y="306274"/>
                    <a:pt x="103519" y="308620"/>
                  </a:cubicBezTo>
                  <a:cubicBezTo>
                    <a:pt x="102140" y="310966"/>
                    <a:pt x="100211" y="307378"/>
                    <a:pt x="100211" y="307378"/>
                  </a:cubicBezTo>
                  <a:cubicBezTo>
                    <a:pt x="99797" y="304480"/>
                    <a:pt x="97316" y="303652"/>
                    <a:pt x="97316" y="303652"/>
                  </a:cubicBezTo>
                  <a:cubicBezTo>
                    <a:pt x="97316" y="303652"/>
                    <a:pt x="96903" y="305446"/>
                    <a:pt x="91389" y="299098"/>
                  </a:cubicBezTo>
                  <a:cubicBezTo>
                    <a:pt x="85875" y="292750"/>
                    <a:pt x="78570" y="294544"/>
                    <a:pt x="78018" y="294406"/>
                  </a:cubicBezTo>
                  <a:cubicBezTo>
                    <a:pt x="77467" y="294268"/>
                    <a:pt x="73469" y="290128"/>
                    <a:pt x="73469" y="290128"/>
                  </a:cubicBezTo>
                  <a:lnTo>
                    <a:pt x="69748" y="293302"/>
                  </a:lnTo>
                  <a:lnTo>
                    <a:pt x="65888" y="294820"/>
                  </a:lnTo>
                  <a:cubicBezTo>
                    <a:pt x="65888" y="294820"/>
                    <a:pt x="61753" y="296062"/>
                    <a:pt x="57480" y="297028"/>
                  </a:cubicBezTo>
                  <a:cubicBezTo>
                    <a:pt x="53207" y="297994"/>
                    <a:pt x="54309" y="305308"/>
                    <a:pt x="54309" y="305308"/>
                  </a:cubicBezTo>
                  <a:cubicBezTo>
                    <a:pt x="51966" y="307240"/>
                    <a:pt x="52518" y="309586"/>
                    <a:pt x="52518" y="309586"/>
                  </a:cubicBezTo>
                  <a:lnTo>
                    <a:pt x="55274" y="309586"/>
                  </a:lnTo>
                  <a:lnTo>
                    <a:pt x="54861" y="310828"/>
                  </a:lnTo>
                  <a:cubicBezTo>
                    <a:pt x="49623" y="310828"/>
                    <a:pt x="47969" y="316762"/>
                    <a:pt x="47969" y="316762"/>
                  </a:cubicBezTo>
                  <a:lnTo>
                    <a:pt x="47555" y="329320"/>
                  </a:lnTo>
                  <a:lnTo>
                    <a:pt x="51828" y="329734"/>
                  </a:lnTo>
                  <a:cubicBezTo>
                    <a:pt x="51828" y="329734"/>
                    <a:pt x="48107" y="331528"/>
                    <a:pt x="47693" y="333460"/>
                  </a:cubicBezTo>
                  <a:cubicBezTo>
                    <a:pt x="47280" y="335392"/>
                    <a:pt x="54309" y="334288"/>
                    <a:pt x="55964" y="334288"/>
                  </a:cubicBezTo>
                  <a:cubicBezTo>
                    <a:pt x="57618" y="334288"/>
                    <a:pt x="57893" y="329596"/>
                    <a:pt x="57893" y="329596"/>
                  </a:cubicBezTo>
                  <a:cubicBezTo>
                    <a:pt x="59685" y="331390"/>
                    <a:pt x="61753" y="326698"/>
                    <a:pt x="61753" y="326698"/>
                  </a:cubicBezTo>
                  <a:lnTo>
                    <a:pt x="62718" y="323110"/>
                  </a:lnTo>
                  <a:lnTo>
                    <a:pt x="65612" y="321316"/>
                  </a:lnTo>
                  <a:lnTo>
                    <a:pt x="64648" y="324628"/>
                  </a:lnTo>
                  <a:lnTo>
                    <a:pt x="63683" y="329596"/>
                  </a:lnTo>
                  <a:cubicBezTo>
                    <a:pt x="63683" y="329596"/>
                    <a:pt x="60926" y="332218"/>
                    <a:pt x="60788" y="335530"/>
                  </a:cubicBezTo>
                  <a:cubicBezTo>
                    <a:pt x="60650" y="338842"/>
                    <a:pt x="67818" y="335392"/>
                    <a:pt x="67818" y="335392"/>
                  </a:cubicBezTo>
                  <a:cubicBezTo>
                    <a:pt x="69610" y="335806"/>
                    <a:pt x="70023" y="332770"/>
                    <a:pt x="70023" y="332770"/>
                  </a:cubicBezTo>
                  <a:lnTo>
                    <a:pt x="72229" y="328216"/>
                  </a:lnTo>
                  <a:lnTo>
                    <a:pt x="74159" y="323938"/>
                  </a:lnTo>
                  <a:lnTo>
                    <a:pt x="74710" y="317314"/>
                  </a:lnTo>
                  <a:lnTo>
                    <a:pt x="76088" y="313174"/>
                  </a:lnTo>
                  <a:lnTo>
                    <a:pt x="77467" y="309310"/>
                  </a:lnTo>
                  <a:lnTo>
                    <a:pt x="79397" y="310138"/>
                  </a:lnTo>
                  <a:lnTo>
                    <a:pt x="77191" y="314002"/>
                  </a:lnTo>
                  <a:lnTo>
                    <a:pt x="76640" y="317590"/>
                  </a:lnTo>
                  <a:lnTo>
                    <a:pt x="76640" y="321316"/>
                  </a:lnTo>
                  <a:cubicBezTo>
                    <a:pt x="76640" y="321316"/>
                    <a:pt x="76088" y="325042"/>
                    <a:pt x="76088" y="325042"/>
                  </a:cubicBezTo>
                  <a:lnTo>
                    <a:pt x="74297" y="328354"/>
                  </a:lnTo>
                  <a:lnTo>
                    <a:pt x="77880" y="328906"/>
                  </a:lnTo>
                  <a:lnTo>
                    <a:pt x="81051" y="329734"/>
                  </a:lnTo>
                  <a:lnTo>
                    <a:pt x="83808" y="331114"/>
                  </a:lnTo>
                  <a:cubicBezTo>
                    <a:pt x="83808" y="331114"/>
                    <a:pt x="81878" y="331942"/>
                    <a:pt x="80086" y="331114"/>
                  </a:cubicBezTo>
                  <a:cubicBezTo>
                    <a:pt x="78983" y="330700"/>
                    <a:pt x="77467" y="330424"/>
                    <a:pt x="76226" y="330976"/>
                  </a:cubicBezTo>
                  <a:cubicBezTo>
                    <a:pt x="75399" y="331252"/>
                    <a:pt x="74572" y="331804"/>
                    <a:pt x="74021" y="332770"/>
                  </a:cubicBezTo>
                  <a:cubicBezTo>
                    <a:pt x="72642" y="335116"/>
                    <a:pt x="74159" y="336910"/>
                    <a:pt x="74159" y="336910"/>
                  </a:cubicBezTo>
                  <a:lnTo>
                    <a:pt x="76915" y="337324"/>
                  </a:lnTo>
                  <a:lnTo>
                    <a:pt x="78156" y="336358"/>
                  </a:lnTo>
                  <a:lnTo>
                    <a:pt x="81326" y="335944"/>
                  </a:lnTo>
                  <a:lnTo>
                    <a:pt x="78570" y="337876"/>
                  </a:lnTo>
                  <a:cubicBezTo>
                    <a:pt x="78570" y="337876"/>
                    <a:pt x="76778" y="339394"/>
                    <a:pt x="76640" y="338842"/>
                  </a:cubicBezTo>
                  <a:cubicBezTo>
                    <a:pt x="76502" y="338290"/>
                    <a:pt x="72918" y="338290"/>
                    <a:pt x="72918" y="338290"/>
                  </a:cubicBezTo>
                  <a:lnTo>
                    <a:pt x="66991" y="343534"/>
                  </a:lnTo>
                  <a:lnTo>
                    <a:pt x="68507" y="345328"/>
                  </a:lnTo>
                  <a:lnTo>
                    <a:pt x="69334" y="347950"/>
                  </a:lnTo>
                  <a:lnTo>
                    <a:pt x="71540" y="345604"/>
                  </a:lnTo>
                  <a:lnTo>
                    <a:pt x="74159" y="345604"/>
                  </a:lnTo>
                  <a:cubicBezTo>
                    <a:pt x="74159" y="345604"/>
                    <a:pt x="77880" y="344776"/>
                    <a:pt x="77880" y="344776"/>
                  </a:cubicBezTo>
                  <a:lnTo>
                    <a:pt x="81051" y="344776"/>
                  </a:lnTo>
                  <a:lnTo>
                    <a:pt x="76915" y="346708"/>
                  </a:lnTo>
                  <a:lnTo>
                    <a:pt x="73745" y="346708"/>
                  </a:lnTo>
                  <a:cubicBezTo>
                    <a:pt x="73745" y="346708"/>
                    <a:pt x="70161" y="348088"/>
                    <a:pt x="70161" y="349330"/>
                  </a:cubicBezTo>
                  <a:cubicBezTo>
                    <a:pt x="70161" y="350572"/>
                    <a:pt x="72505" y="350297"/>
                    <a:pt x="72505" y="350297"/>
                  </a:cubicBezTo>
                  <a:lnTo>
                    <a:pt x="75124" y="349054"/>
                  </a:lnTo>
                  <a:cubicBezTo>
                    <a:pt x="75124" y="349054"/>
                    <a:pt x="73607" y="351401"/>
                    <a:pt x="71264" y="354713"/>
                  </a:cubicBezTo>
                  <a:cubicBezTo>
                    <a:pt x="68921" y="358025"/>
                    <a:pt x="75124" y="360233"/>
                    <a:pt x="75124" y="360233"/>
                  </a:cubicBezTo>
                  <a:lnTo>
                    <a:pt x="77329" y="358715"/>
                  </a:lnTo>
                  <a:lnTo>
                    <a:pt x="78845" y="354989"/>
                  </a:lnTo>
                  <a:lnTo>
                    <a:pt x="80637" y="354023"/>
                  </a:lnTo>
                  <a:lnTo>
                    <a:pt x="79672" y="358715"/>
                  </a:lnTo>
                  <a:lnTo>
                    <a:pt x="76502" y="362027"/>
                  </a:lnTo>
                  <a:lnTo>
                    <a:pt x="76502" y="363959"/>
                  </a:lnTo>
                  <a:cubicBezTo>
                    <a:pt x="76502" y="363959"/>
                    <a:pt x="74159" y="363821"/>
                    <a:pt x="74159" y="363821"/>
                  </a:cubicBezTo>
                  <a:lnTo>
                    <a:pt x="72780" y="361475"/>
                  </a:lnTo>
                  <a:lnTo>
                    <a:pt x="69886" y="362441"/>
                  </a:lnTo>
                  <a:lnTo>
                    <a:pt x="70299" y="364373"/>
                  </a:lnTo>
                  <a:lnTo>
                    <a:pt x="72505" y="364925"/>
                  </a:lnTo>
                  <a:lnTo>
                    <a:pt x="72505" y="367685"/>
                  </a:lnTo>
                  <a:cubicBezTo>
                    <a:pt x="72505" y="367685"/>
                    <a:pt x="75124" y="367823"/>
                    <a:pt x="75124" y="367823"/>
                  </a:cubicBezTo>
                  <a:lnTo>
                    <a:pt x="75675" y="366581"/>
                  </a:lnTo>
                  <a:lnTo>
                    <a:pt x="77053" y="365201"/>
                  </a:lnTo>
                  <a:lnTo>
                    <a:pt x="86013" y="365201"/>
                  </a:lnTo>
                  <a:cubicBezTo>
                    <a:pt x="90562" y="363821"/>
                    <a:pt x="94421" y="353609"/>
                    <a:pt x="94421" y="353609"/>
                  </a:cubicBezTo>
                  <a:lnTo>
                    <a:pt x="94421" y="350848"/>
                  </a:lnTo>
                  <a:lnTo>
                    <a:pt x="95938" y="348916"/>
                  </a:lnTo>
                  <a:lnTo>
                    <a:pt x="96903" y="347122"/>
                  </a:lnTo>
                  <a:lnTo>
                    <a:pt x="97867" y="343810"/>
                  </a:lnTo>
                  <a:lnTo>
                    <a:pt x="97867" y="340084"/>
                  </a:lnTo>
                  <a:lnTo>
                    <a:pt x="97454" y="337876"/>
                  </a:lnTo>
                  <a:lnTo>
                    <a:pt x="101176" y="335944"/>
                  </a:lnTo>
                  <a:lnTo>
                    <a:pt x="103105" y="335944"/>
                  </a:lnTo>
                  <a:lnTo>
                    <a:pt x="101865" y="338290"/>
                  </a:lnTo>
                  <a:lnTo>
                    <a:pt x="100486" y="339118"/>
                  </a:lnTo>
                  <a:lnTo>
                    <a:pt x="101038" y="341326"/>
                  </a:lnTo>
                  <a:lnTo>
                    <a:pt x="100211" y="343948"/>
                  </a:lnTo>
                  <a:lnTo>
                    <a:pt x="100211" y="347536"/>
                  </a:lnTo>
                  <a:lnTo>
                    <a:pt x="97040" y="353471"/>
                  </a:lnTo>
                  <a:lnTo>
                    <a:pt x="96627" y="356645"/>
                  </a:lnTo>
                  <a:lnTo>
                    <a:pt x="93732" y="361613"/>
                  </a:lnTo>
                  <a:lnTo>
                    <a:pt x="89597" y="367133"/>
                  </a:lnTo>
                  <a:lnTo>
                    <a:pt x="87805" y="367961"/>
                  </a:lnTo>
                  <a:lnTo>
                    <a:pt x="87805" y="369893"/>
                  </a:lnTo>
                  <a:cubicBezTo>
                    <a:pt x="87805" y="369893"/>
                    <a:pt x="90010" y="371825"/>
                    <a:pt x="90010" y="371825"/>
                  </a:cubicBezTo>
                  <a:lnTo>
                    <a:pt x="88081" y="373619"/>
                  </a:lnTo>
                  <a:lnTo>
                    <a:pt x="84359" y="371825"/>
                  </a:lnTo>
                  <a:cubicBezTo>
                    <a:pt x="84359" y="371825"/>
                    <a:pt x="79121" y="371411"/>
                    <a:pt x="78018" y="371411"/>
                  </a:cubicBezTo>
                  <a:cubicBezTo>
                    <a:pt x="76915" y="371411"/>
                    <a:pt x="79810" y="375275"/>
                    <a:pt x="79810" y="375275"/>
                  </a:cubicBezTo>
                  <a:lnTo>
                    <a:pt x="76088" y="375275"/>
                  </a:lnTo>
                  <a:cubicBezTo>
                    <a:pt x="75261" y="369203"/>
                    <a:pt x="70161" y="371687"/>
                    <a:pt x="70161" y="371687"/>
                  </a:cubicBezTo>
                  <a:cubicBezTo>
                    <a:pt x="68231" y="368789"/>
                    <a:pt x="66440" y="368789"/>
                    <a:pt x="66440" y="368789"/>
                  </a:cubicBezTo>
                  <a:lnTo>
                    <a:pt x="66440" y="366029"/>
                  </a:lnTo>
                  <a:lnTo>
                    <a:pt x="65199" y="364649"/>
                  </a:lnTo>
                  <a:lnTo>
                    <a:pt x="65612" y="359543"/>
                  </a:lnTo>
                  <a:lnTo>
                    <a:pt x="63821" y="359129"/>
                  </a:lnTo>
                  <a:cubicBezTo>
                    <a:pt x="64372" y="351401"/>
                    <a:pt x="58720" y="349330"/>
                    <a:pt x="54447" y="346294"/>
                  </a:cubicBezTo>
                  <a:cubicBezTo>
                    <a:pt x="50174" y="343396"/>
                    <a:pt x="46039" y="347536"/>
                    <a:pt x="42731" y="348640"/>
                  </a:cubicBezTo>
                  <a:cubicBezTo>
                    <a:pt x="39423" y="349882"/>
                    <a:pt x="40525" y="356369"/>
                    <a:pt x="40112" y="358715"/>
                  </a:cubicBezTo>
                  <a:cubicBezTo>
                    <a:pt x="39698" y="361061"/>
                    <a:pt x="46453" y="365615"/>
                    <a:pt x="46453" y="365615"/>
                  </a:cubicBezTo>
                  <a:cubicBezTo>
                    <a:pt x="46453" y="365615"/>
                    <a:pt x="43834" y="368237"/>
                    <a:pt x="45074" y="371549"/>
                  </a:cubicBezTo>
                  <a:cubicBezTo>
                    <a:pt x="46315" y="374861"/>
                    <a:pt x="50036" y="372929"/>
                    <a:pt x="50588" y="372101"/>
                  </a:cubicBezTo>
                  <a:cubicBezTo>
                    <a:pt x="51139" y="371273"/>
                    <a:pt x="55137" y="371273"/>
                    <a:pt x="55137" y="371273"/>
                  </a:cubicBezTo>
                  <a:lnTo>
                    <a:pt x="55137" y="372791"/>
                  </a:lnTo>
                  <a:cubicBezTo>
                    <a:pt x="50588" y="372929"/>
                    <a:pt x="50450" y="376103"/>
                    <a:pt x="50450" y="376103"/>
                  </a:cubicBezTo>
                  <a:lnTo>
                    <a:pt x="54309" y="376103"/>
                  </a:lnTo>
                  <a:lnTo>
                    <a:pt x="51001" y="378311"/>
                  </a:lnTo>
                  <a:lnTo>
                    <a:pt x="52380" y="380657"/>
                  </a:lnTo>
                  <a:lnTo>
                    <a:pt x="55137" y="380657"/>
                  </a:lnTo>
                  <a:cubicBezTo>
                    <a:pt x="55137" y="380657"/>
                    <a:pt x="54723" y="383831"/>
                    <a:pt x="54723" y="383831"/>
                  </a:cubicBezTo>
                  <a:lnTo>
                    <a:pt x="52931" y="382451"/>
                  </a:lnTo>
                  <a:cubicBezTo>
                    <a:pt x="47280" y="382589"/>
                    <a:pt x="48658" y="384659"/>
                    <a:pt x="48658" y="384659"/>
                  </a:cubicBezTo>
                  <a:lnTo>
                    <a:pt x="46453" y="384659"/>
                  </a:lnTo>
                  <a:cubicBezTo>
                    <a:pt x="43834" y="383693"/>
                    <a:pt x="38458" y="384521"/>
                    <a:pt x="38458" y="384521"/>
                  </a:cubicBezTo>
                  <a:cubicBezTo>
                    <a:pt x="38458" y="384521"/>
                    <a:pt x="37493" y="386729"/>
                    <a:pt x="35839" y="387419"/>
                  </a:cubicBezTo>
                  <a:cubicBezTo>
                    <a:pt x="34322" y="388247"/>
                    <a:pt x="29912" y="394043"/>
                    <a:pt x="27017" y="396389"/>
                  </a:cubicBezTo>
                  <a:cubicBezTo>
                    <a:pt x="24122" y="398735"/>
                    <a:pt x="27568" y="402875"/>
                    <a:pt x="27568" y="402875"/>
                  </a:cubicBezTo>
                  <a:cubicBezTo>
                    <a:pt x="27568" y="402875"/>
                    <a:pt x="27706" y="405773"/>
                    <a:pt x="24949" y="408119"/>
                  </a:cubicBezTo>
                  <a:cubicBezTo>
                    <a:pt x="22192" y="410465"/>
                    <a:pt x="27293" y="411017"/>
                    <a:pt x="27293" y="411017"/>
                  </a:cubicBezTo>
                  <a:cubicBezTo>
                    <a:pt x="26879" y="414329"/>
                    <a:pt x="30187" y="416675"/>
                    <a:pt x="30187" y="416675"/>
                  </a:cubicBezTo>
                  <a:lnTo>
                    <a:pt x="31979" y="417503"/>
                  </a:lnTo>
                  <a:lnTo>
                    <a:pt x="33771" y="416261"/>
                  </a:lnTo>
                  <a:lnTo>
                    <a:pt x="33771" y="409637"/>
                  </a:lnTo>
                  <a:lnTo>
                    <a:pt x="35012" y="417917"/>
                  </a:lnTo>
                  <a:lnTo>
                    <a:pt x="36390" y="413777"/>
                  </a:lnTo>
                  <a:lnTo>
                    <a:pt x="36390" y="410051"/>
                  </a:lnTo>
                  <a:cubicBezTo>
                    <a:pt x="36390" y="410051"/>
                    <a:pt x="35012" y="406463"/>
                    <a:pt x="35012" y="406463"/>
                  </a:cubicBezTo>
                  <a:lnTo>
                    <a:pt x="35012" y="402599"/>
                  </a:lnTo>
                  <a:lnTo>
                    <a:pt x="37217" y="400391"/>
                  </a:lnTo>
                  <a:lnTo>
                    <a:pt x="37217" y="407705"/>
                  </a:lnTo>
                  <a:lnTo>
                    <a:pt x="38182" y="412673"/>
                  </a:lnTo>
                  <a:lnTo>
                    <a:pt x="38182" y="418607"/>
                  </a:lnTo>
                  <a:cubicBezTo>
                    <a:pt x="38182" y="420953"/>
                    <a:pt x="44247" y="419159"/>
                    <a:pt x="44247" y="419159"/>
                  </a:cubicBezTo>
                  <a:lnTo>
                    <a:pt x="46590" y="420953"/>
                  </a:lnTo>
                  <a:lnTo>
                    <a:pt x="47969" y="418607"/>
                  </a:lnTo>
                  <a:lnTo>
                    <a:pt x="48382" y="415295"/>
                  </a:lnTo>
                  <a:lnTo>
                    <a:pt x="46590" y="413501"/>
                  </a:lnTo>
                  <a:lnTo>
                    <a:pt x="46590" y="409223"/>
                  </a:lnTo>
                  <a:lnTo>
                    <a:pt x="48107" y="411845"/>
                  </a:lnTo>
                  <a:lnTo>
                    <a:pt x="49072" y="413225"/>
                  </a:lnTo>
                  <a:cubicBezTo>
                    <a:pt x="48658" y="415985"/>
                    <a:pt x="51277" y="417089"/>
                    <a:pt x="51277" y="417089"/>
                  </a:cubicBezTo>
                  <a:cubicBezTo>
                    <a:pt x="50863" y="419849"/>
                    <a:pt x="56239" y="419987"/>
                    <a:pt x="56239" y="419987"/>
                  </a:cubicBezTo>
                  <a:lnTo>
                    <a:pt x="56239" y="414881"/>
                  </a:lnTo>
                  <a:lnTo>
                    <a:pt x="58583" y="413639"/>
                  </a:lnTo>
                  <a:lnTo>
                    <a:pt x="59961" y="411293"/>
                  </a:lnTo>
                  <a:lnTo>
                    <a:pt x="58583" y="409223"/>
                  </a:lnTo>
                  <a:lnTo>
                    <a:pt x="61753" y="411293"/>
                  </a:lnTo>
                  <a:lnTo>
                    <a:pt x="61753" y="413639"/>
                  </a:lnTo>
                  <a:cubicBezTo>
                    <a:pt x="61753" y="413639"/>
                    <a:pt x="58996" y="415847"/>
                    <a:pt x="58996" y="415847"/>
                  </a:cubicBezTo>
                  <a:cubicBezTo>
                    <a:pt x="56653" y="422333"/>
                    <a:pt x="66302" y="420125"/>
                    <a:pt x="66302" y="420125"/>
                  </a:cubicBezTo>
                  <a:lnTo>
                    <a:pt x="69196" y="422333"/>
                  </a:lnTo>
                  <a:lnTo>
                    <a:pt x="73056" y="423713"/>
                  </a:lnTo>
                  <a:cubicBezTo>
                    <a:pt x="73056" y="423713"/>
                    <a:pt x="76364" y="422885"/>
                    <a:pt x="77605" y="422885"/>
                  </a:cubicBezTo>
                  <a:lnTo>
                    <a:pt x="80775" y="422885"/>
                  </a:lnTo>
                  <a:lnTo>
                    <a:pt x="80775" y="421091"/>
                  </a:lnTo>
                  <a:lnTo>
                    <a:pt x="74710" y="417779"/>
                  </a:lnTo>
                  <a:lnTo>
                    <a:pt x="73194" y="414053"/>
                  </a:lnTo>
                  <a:lnTo>
                    <a:pt x="73194" y="410189"/>
                  </a:lnTo>
                  <a:lnTo>
                    <a:pt x="76364" y="411293"/>
                  </a:lnTo>
                  <a:lnTo>
                    <a:pt x="77329" y="416399"/>
                  </a:lnTo>
                  <a:lnTo>
                    <a:pt x="81464" y="416951"/>
                  </a:lnTo>
                  <a:lnTo>
                    <a:pt x="82429" y="414191"/>
                  </a:lnTo>
                  <a:lnTo>
                    <a:pt x="81464" y="411293"/>
                  </a:lnTo>
                  <a:lnTo>
                    <a:pt x="81464" y="406187"/>
                  </a:lnTo>
                  <a:lnTo>
                    <a:pt x="83808" y="406739"/>
                  </a:lnTo>
                  <a:lnTo>
                    <a:pt x="84772" y="411293"/>
                  </a:lnTo>
                  <a:lnTo>
                    <a:pt x="87116" y="414467"/>
                  </a:lnTo>
                  <a:lnTo>
                    <a:pt x="88494" y="417779"/>
                  </a:lnTo>
                  <a:lnTo>
                    <a:pt x="93594" y="418193"/>
                  </a:lnTo>
                  <a:lnTo>
                    <a:pt x="92767" y="413915"/>
                  </a:lnTo>
                  <a:lnTo>
                    <a:pt x="92767" y="410327"/>
                  </a:lnTo>
                  <a:lnTo>
                    <a:pt x="91527" y="409223"/>
                  </a:lnTo>
                  <a:lnTo>
                    <a:pt x="89735" y="406601"/>
                  </a:lnTo>
                  <a:lnTo>
                    <a:pt x="89735" y="403013"/>
                  </a:lnTo>
                  <a:lnTo>
                    <a:pt x="91664" y="405635"/>
                  </a:lnTo>
                  <a:lnTo>
                    <a:pt x="94559" y="409223"/>
                  </a:lnTo>
                  <a:lnTo>
                    <a:pt x="94559" y="415571"/>
                  </a:lnTo>
                  <a:lnTo>
                    <a:pt x="97316" y="418193"/>
                  </a:lnTo>
                  <a:lnTo>
                    <a:pt x="100900" y="419159"/>
                  </a:lnTo>
                  <a:lnTo>
                    <a:pt x="104070" y="418607"/>
                  </a:lnTo>
                  <a:lnTo>
                    <a:pt x="104622" y="415847"/>
                  </a:lnTo>
                  <a:lnTo>
                    <a:pt x="103657" y="412673"/>
                  </a:lnTo>
                  <a:lnTo>
                    <a:pt x="104622" y="410189"/>
                  </a:lnTo>
                  <a:lnTo>
                    <a:pt x="102692" y="407705"/>
                  </a:lnTo>
                  <a:lnTo>
                    <a:pt x="100900" y="405497"/>
                  </a:lnTo>
                  <a:lnTo>
                    <a:pt x="98694" y="401771"/>
                  </a:lnTo>
                  <a:lnTo>
                    <a:pt x="97316" y="400253"/>
                  </a:lnTo>
                  <a:lnTo>
                    <a:pt x="98694" y="397631"/>
                  </a:lnTo>
                  <a:lnTo>
                    <a:pt x="98694" y="399563"/>
                  </a:lnTo>
                  <a:lnTo>
                    <a:pt x="101038" y="402323"/>
                  </a:lnTo>
                  <a:lnTo>
                    <a:pt x="102554" y="405497"/>
                  </a:lnTo>
                  <a:lnTo>
                    <a:pt x="104484" y="407429"/>
                  </a:lnTo>
                  <a:lnTo>
                    <a:pt x="108068" y="405635"/>
                  </a:lnTo>
                  <a:lnTo>
                    <a:pt x="106276" y="407429"/>
                  </a:lnTo>
                  <a:lnTo>
                    <a:pt x="106276" y="411155"/>
                  </a:lnTo>
                  <a:cubicBezTo>
                    <a:pt x="106276" y="411155"/>
                    <a:pt x="106276" y="412535"/>
                    <a:pt x="106276" y="412535"/>
                  </a:cubicBezTo>
                  <a:lnTo>
                    <a:pt x="107792" y="414329"/>
                  </a:lnTo>
                  <a:lnTo>
                    <a:pt x="111652" y="414881"/>
                  </a:lnTo>
                  <a:lnTo>
                    <a:pt x="114408" y="411155"/>
                  </a:lnTo>
                  <a:lnTo>
                    <a:pt x="114408" y="413915"/>
                  </a:lnTo>
                  <a:cubicBezTo>
                    <a:pt x="114408" y="413915"/>
                    <a:pt x="117579" y="414053"/>
                    <a:pt x="117579" y="414053"/>
                  </a:cubicBezTo>
                  <a:lnTo>
                    <a:pt x="119371" y="418331"/>
                  </a:lnTo>
                  <a:cubicBezTo>
                    <a:pt x="119371" y="418331"/>
                    <a:pt x="116200" y="425369"/>
                    <a:pt x="116200" y="425369"/>
                  </a:cubicBezTo>
                  <a:lnTo>
                    <a:pt x="117027" y="429096"/>
                  </a:lnTo>
                  <a:lnTo>
                    <a:pt x="119784" y="429096"/>
                  </a:lnTo>
                  <a:lnTo>
                    <a:pt x="122541" y="427577"/>
                  </a:lnTo>
                  <a:lnTo>
                    <a:pt x="125711" y="425369"/>
                  </a:lnTo>
                  <a:cubicBezTo>
                    <a:pt x="128330" y="425231"/>
                    <a:pt x="131639" y="421643"/>
                    <a:pt x="131639" y="421643"/>
                  </a:cubicBezTo>
                  <a:lnTo>
                    <a:pt x="135498" y="421643"/>
                  </a:lnTo>
                  <a:cubicBezTo>
                    <a:pt x="135636" y="419297"/>
                    <a:pt x="138117" y="417503"/>
                    <a:pt x="139082" y="416399"/>
                  </a:cubicBezTo>
                  <a:cubicBezTo>
                    <a:pt x="140047" y="415157"/>
                    <a:pt x="140460" y="410051"/>
                    <a:pt x="140460" y="410051"/>
                  </a:cubicBezTo>
                  <a:cubicBezTo>
                    <a:pt x="140460" y="410051"/>
                    <a:pt x="143079" y="409085"/>
                    <a:pt x="142666" y="410051"/>
                  </a:cubicBezTo>
                  <a:cubicBezTo>
                    <a:pt x="142252" y="411017"/>
                    <a:pt x="143217" y="415433"/>
                    <a:pt x="143217" y="415433"/>
                  </a:cubicBezTo>
                  <a:cubicBezTo>
                    <a:pt x="143217" y="415433"/>
                    <a:pt x="146112" y="413087"/>
                    <a:pt x="147352" y="411155"/>
                  </a:cubicBezTo>
                  <a:cubicBezTo>
                    <a:pt x="148593" y="409223"/>
                    <a:pt x="146939" y="407567"/>
                    <a:pt x="146939" y="407567"/>
                  </a:cubicBezTo>
                  <a:lnTo>
                    <a:pt x="151074" y="406325"/>
                  </a:lnTo>
                  <a:cubicBezTo>
                    <a:pt x="153418" y="401771"/>
                    <a:pt x="150109" y="398045"/>
                    <a:pt x="150109" y="398045"/>
                  </a:cubicBezTo>
                  <a:cubicBezTo>
                    <a:pt x="150109" y="398045"/>
                    <a:pt x="152866" y="391697"/>
                    <a:pt x="149144" y="390179"/>
                  </a:cubicBezTo>
                  <a:cubicBezTo>
                    <a:pt x="145423" y="388661"/>
                    <a:pt x="142666" y="393491"/>
                    <a:pt x="142666" y="393491"/>
                  </a:cubicBezTo>
                  <a:lnTo>
                    <a:pt x="141425" y="395699"/>
                  </a:lnTo>
                  <a:lnTo>
                    <a:pt x="140874" y="397079"/>
                  </a:lnTo>
                  <a:lnTo>
                    <a:pt x="139496" y="397079"/>
                  </a:lnTo>
                  <a:lnTo>
                    <a:pt x="138944" y="393767"/>
                  </a:lnTo>
                  <a:lnTo>
                    <a:pt x="134258" y="393767"/>
                  </a:lnTo>
                  <a:lnTo>
                    <a:pt x="135222" y="390593"/>
                  </a:lnTo>
                  <a:lnTo>
                    <a:pt x="136601" y="387833"/>
                  </a:lnTo>
                  <a:cubicBezTo>
                    <a:pt x="137566" y="387281"/>
                    <a:pt x="140185" y="380795"/>
                    <a:pt x="135222" y="378449"/>
                  </a:cubicBezTo>
                  <a:cubicBezTo>
                    <a:pt x="130260" y="376103"/>
                    <a:pt x="127917" y="381209"/>
                    <a:pt x="127917" y="381209"/>
                  </a:cubicBezTo>
                  <a:lnTo>
                    <a:pt x="126538" y="383831"/>
                  </a:lnTo>
                  <a:lnTo>
                    <a:pt x="124746" y="385625"/>
                  </a:lnTo>
                  <a:lnTo>
                    <a:pt x="123230" y="385625"/>
                  </a:lnTo>
                  <a:lnTo>
                    <a:pt x="124746" y="383003"/>
                  </a:lnTo>
                  <a:lnTo>
                    <a:pt x="126125" y="380105"/>
                  </a:lnTo>
                  <a:lnTo>
                    <a:pt x="122817" y="379139"/>
                  </a:lnTo>
                  <a:cubicBezTo>
                    <a:pt x="122817" y="379139"/>
                    <a:pt x="116752" y="376379"/>
                    <a:pt x="116476" y="375827"/>
                  </a:cubicBezTo>
                  <a:cubicBezTo>
                    <a:pt x="116338" y="375275"/>
                    <a:pt x="108757" y="381071"/>
                    <a:pt x="108757" y="381071"/>
                  </a:cubicBezTo>
                  <a:lnTo>
                    <a:pt x="107241" y="381071"/>
                  </a:lnTo>
                  <a:lnTo>
                    <a:pt x="107241" y="377897"/>
                  </a:lnTo>
                  <a:lnTo>
                    <a:pt x="104484" y="375275"/>
                  </a:lnTo>
                  <a:lnTo>
                    <a:pt x="105862" y="373757"/>
                  </a:lnTo>
                  <a:cubicBezTo>
                    <a:pt x="105862" y="373757"/>
                    <a:pt x="108206" y="375689"/>
                    <a:pt x="109033" y="376655"/>
                  </a:cubicBezTo>
                  <a:cubicBezTo>
                    <a:pt x="109860" y="377621"/>
                    <a:pt x="109997" y="374861"/>
                    <a:pt x="109997" y="374861"/>
                  </a:cubicBezTo>
                  <a:cubicBezTo>
                    <a:pt x="113168" y="376241"/>
                    <a:pt x="114960" y="373481"/>
                    <a:pt x="114960" y="373481"/>
                  </a:cubicBezTo>
                  <a:lnTo>
                    <a:pt x="114960" y="371273"/>
                  </a:lnTo>
                  <a:lnTo>
                    <a:pt x="111238" y="371273"/>
                  </a:lnTo>
                  <a:lnTo>
                    <a:pt x="109033" y="369065"/>
                  </a:lnTo>
                  <a:lnTo>
                    <a:pt x="109033" y="365477"/>
                  </a:lnTo>
                  <a:cubicBezTo>
                    <a:pt x="109033" y="365477"/>
                    <a:pt x="108895" y="362579"/>
                    <a:pt x="108895" y="362579"/>
                  </a:cubicBezTo>
                  <a:lnTo>
                    <a:pt x="106965" y="359405"/>
                  </a:lnTo>
                  <a:lnTo>
                    <a:pt x="106965" y="358025"/>
                  </a:lnTo>
                  <a:lnTo>
                    <a:pt x="108757" y="360371"/>
                  </a:lnTo>
                  <a:lnTo>
                    <a:pt x="111100" y="362717"/>
                  </a:lnTo>
                  <a:lnTo>
                    <a:pt x="111100" y="365063"/>
                  </a:lnTo>
                  <a:lnTo>
                    <a:pt x="113306" y="366857"/>
                  </a:lnTo>
                  <a:cubicBezTo>
                    <a:pt x="113719" y="369065"/>
                    <a:pt x="117854" y="370169"/>
                    <a:pt x="117854" y="370169"/>
                  </a:cubicBezTo>
                  <a:cubicBezTo>
                    <a:pt x="119095" y="371963"/>
                    <a:pt x="122403" y="374723"/>
                    <a:pt x="122403" y="374723"/>
                  </a:cubicBezTo>
                  <a:lnTo>
                    <a:pt x="127917" y="376517"/>
                  </a:lnTo>
                  <a:lnTo>
                    <a:pt x="132466" y="375551"/>
                  </a:lnTo>
                  <a:lnTo>
                    <a:pt x="137428" y="375551"/>
                  </a:lnTo>
                  <a:lnTo>
                    <a:pt x="141150" y="371273"/>
                  </a:lnTo>
                  <a:lnTo>
                    <a:pt x="141150" y="373619"/>
                  </a:lnTo>
                  <a:lnTo>
                    <a:pt x="142666" y="373619"/>
                  </a:lnTo>
                  <a:lnTo>
                    <a:pt x="146388" y="371273"/>
                  </a:lnTo>
                  <a:lnTo>
                    <a:pt x="147215" y="369065"/>
                  </a:lnTo>
                  <a:lnTo>
                    <a:pt x="145009" y="366857"/>
                  </a:lnTo>
                  <a:lnTo>
                    <a:pt x="148180" y="366857"/>
                  </a:lnTo>
                  <a:lnTo>
                    <a:pt x="149558" y="365063"/>
                  </a:lnTo>
                  <a:lnTo>
                    <a:pt x="149144" y="363131"/>
                  </a:lnTo>
                  <a:lnTo>
                    <a:pt x="151488" y="359267"/>
                  </a:lnTo>
                  <a:lnTo>
                    <a:pt x="148869" y="357887"/>
                  </a:lnTo>
                  <a:lnTo>
                    <a:pt x="149696" y="351953"/>
                  </a:lnTo>
                  <a:lnTo>
                    <a:pt x="148180" y="349192"/>
                  </a:lnTo>
                  <a:lnTo>
                    <a:pt x="144320" y="345328"/>
                  </a:lnTo>
                  <a:lnTo>
                    <a:pt x="147490" y="341602"/>
                  </a:lnTo>
                  <a:lnTo>
                    <a:pt x="152177" y="341602"/>
                  </a:lnTo>
                  <a:cubicBezTo>
                    <a:pt x="152177" y="341602"/>
                    <a:pt x="157139" y="343396"/>
                    <a:pt x="157139" y="343396"/>
                  </a:cubicBezTo>
                  <a:lnTo>
                    <a:pt x="159483" y="345328"/>
                  </a:lnTo>
                  <a:lnTo>
                    <a:pt x="165548" y="343948"/>
                  </a:lnTo>
                  <a:lnTo>
                    <a:pt x="164721" y="341326"/>
                  </a:lnTo>
                  <a:lnTo>
                    <a:pt x="167891" y="338566"/>
                  </a:lnTo>
                  <a:lnTo>
                    <a:pt x="169269" y="341188"/>
                  </a:lnTo>
                  <a:lnTo>
                    <a:pt x="172577" y="342568"/>
                  </a:lnTo>
                  <a:lnTo>
                    <a:pt x="172026" y="340222"/>
                  </a:lnTo>
                  <a:cubicBezTo>
                    <a:pt x="176299" y="338842"/>
                    <a:pt x="174645" y="333598"/>
                    <a:pt x="174645" y="333598"/>
                  </a:cubicBezTo>
                  <a:lnTo>
                    <a:pt x="168029" y="332080"/>
                  </a:lnTo>
                  <a:lnTo>
                    <a:pt x="164858" y="331114"/>
                  </a:lnTo>
                  <a:lnTo>
                    <a:pt x="160999" y="329320"/>
                  </a:lnTo>
                  <a:lnTo>
                    <a:pt x="165134" y="327112"/>
                  </a:lnTo>
                  <a:lnTo>
                    <a:pt x="168856" y="326560"/>
                  </a:lnTo>
                  <a:lnTo>
                    <a:pt x="174369" y="329320"/>
                  </a:lnTo>
                  <a:lnTo>
                    <a:pt x="176988" y="327940"/>
                  </a:lnTo>
                  <a:lnTo>
                    <a:pt x="177540" y="325318"/>
                  </a:lnTo>
                  <a:cubicBezTo>
                    <a:pt x="177540" y="325318"/>
                    <a:pt x="180297" y="325456"/>
                    <a:pt x="180848" y="322144"/>
                  </a:cubicBezTo>
                  <a:cubicBezTo>
                    <a:pt x="181399" y="318832"/>
                    <a:pt x="179056" y="318556"/>
                    <a:pt x="179056" y="318556"/>
                  </a:cubicBezTo>
                  <a:lnTo>
                    <a:pt x="170096" y="314278"/>
                  </a:lnTo>
                  <a:lnTo>
                    <a:pt x="166237" y="312760"/>
                  </a:lnTo>
                  <a:lnTo>
                    <a:pt x="163893" y="311932"/>
                  </a:lnTo>
                  <a:cubicBezTo>
                    <a:pt x="163893" y="311932"/>
                    <a:pt x="168442" y="310000"/>
                    <a:pt x="170372" y="311932"/>
                  </a:cubicBezTo>
                  <a:cubicBezTo>
                    <a:pt x="172302" y="313864"/>
                    <a:pt x="175886" y="314278"/>
                    <a:pt x="175886" y="314278"/>
                  </a:cubicBezTo>
                  <a:lnTo>
                    <a:pt x="178229" y="311380"/>
                  </a:lnTo>
                  <a:lnTo>
                    <a:pt x="182778" y="311380"/>
                  </a:lnTo>
                  <a:lnTo>
                    <a:pt x="184018" y="308758"/>
                  </a:lnTo>
                  <a:lnTo>
                    <a:pt x="185948" y="307378"/>
                  </a:lnTo>
                  <a:lnTo>
                    <a:pt x="184018" y="305584"/>
                  </a:lnTo>
                  <a:cubicBezTo>
                    <a:pt x="184018" y="305584"/>
                    <a:pt x="185259" y="301306"/>
                    <a:pt x="184018" y="295510"/>
                  </a:cubicBezTo>
                  <a:cubicBezTo>
                    <a:pt x="182778" y="289714"/>
                    <a:pt x="173267" y="292750"/>
                    <a:pt x="173267" y="292750"/>
                  </a:cubicBezTo>
                  <a:lnTo>
                    <a:pt x="169545" y="293164"/>
                  </a:lnTo>
                  <a:lnTo>
                    <a:pt x="166650" y="296890"/>
                  </a:lnTo>
                  <a:lnTo>
                    <a:pt x="165134" y="296890"/>
                  </a:lnTo>
                  <a:cubicBezTo>
                    <a:pt x="165134" y="296890"/>
                    <a:pt x="167753" y="291646"/>
                    <a:pt x="167753" y="291646"/>
                  </a:cubicBezTo>
                  <a:lnTo>
                    <a:pt x="173818" y="289852"/>
                  </a:lnTo>
                  <a:lnTo>
                    <a:pt x="173818" y="287644"/>
                  </a:lnTo>
                  <a:cubicBezTo>
                    <a:pt x="166788" y="280744"/>
                    <a:pt x="159345" y="286402"/>
                    <a:pt x="159345" y="286402"/>
                  </a:cubicBezTo>
                  <a:lnTo>
                    <a:pt x="154796" y="287230"/>
                  </a:lnTo>
                  <a:lnTo>
                    <a:pt x="152039" y="290404"/>
                  </a:lnTo>
                  <a:lnTo>
                    <a:pt x="150247" y="295096"/>
                  </a:lnTo>
                  <a:lnTo>
                    <a:pt x="149282" y="298960"/>
                  </a:lnTo>
                  <a:lnTo>
                    <a:pt x="147077" y="298960"/>
                  </a:lnTo>
                  <a:lnTo>
                    <a:pt x="148042" y="294268"/>
                  </a:lnTo>
                  <a:lnTo>
                    <a:pt x="150385" y="287920"/>
                  </a:lnTo>
                  <a:lnTo>
                    <a:pt x="152315" y="284884"/>
                  </a:lnTo>
                  <a:lnTo>
                    <a:pt x="149007" y="283366"/>
                  </a:lnTo>
                  <a:lnTo>
                    <a:pt x="145285" y="282952"/>
                  </a:lnTo>
                  <a:lnTo>
                    <a:pt x="139633" y="282400"/>
                  </a:lnTo>
                  <a:lnTo>
                    <a:pt x="144596" y="280606"/>
                  </a:lnTo>
                  <a:lnTo>
                    <a:pt x="151488" y="281986"/>
                  </a:lnTo>
                  <a:lnTo>
                    <a:pt x="155761" y="284884"/>
                  </a:lnTo>
                  <a:lnTo>
                    <a:pt x="158931" y="281710"/>
                  </a:lnTo>
                  <a:lnTo>
                    <a:pt x="165410" y="281710"/>
                  </a:lnTo>
                  <a:cubicBezTo>
                    <a:pt x="165410" y="281710"/>
                    <a:pt x="170648" y="281296"/>
                    <a:pt x="170648" y="281296"/>
                  </a:cubicBezTo>
                  <a:lnTo>
                    <a:pt x="166926" y="277708"/>
                  </a:lnTo>
                  <a:lnTo>
                    <a:pt x="160310" y="277708"/>
                  </a:lnTo>
                  <a:lnTo>
                    <a:pt x="155347" y="276880"/>
                  </a:lnTo>
                  <a:lnTo>
                    <a:pt x="146663" y="276880"/>
                  </a:lnTo>
                  <a:cubicBezTo>
                    <a:pt x="146663" y="276880"/>
                    <a:pt x="150936" y="274120"/>
                    <a:pt x="150936" y="274120"/>
                  </a:cubicBezTo>
                  <a:lnTo>
                    <a:pt x="156037" y="274672"/>
                  </a:lnTo>
                  <a:lnTo>
                    <a:pt x="160999" y="274672"/>
                  </a:lnTo>
                  <a:cubicBezTo>
                    <a:pt x="160999" y="274672"/>
                    <a:pt x="166512" y="274810"/>
                    <a:pt x="166512" y="274810"/>
                  </a:cubicBezTo>
                  <a:lnTo>
                    <a:pt x="170096" y="274810"/>
                  </a:lnTo>
                  <a:lnTo>
                    <a:pt x="173267" y="277984"/>
                  </a:lnTo>
                  <a:cubicBezTo>
                    <a:pt x="173267" y="285988"/>
                    <a:pt x="186775" y="284608"/>
                    <a:pt x="186775" y="284608"/>
                  </a:cubicBezTo>
                  <a:cubicBezTo>
                    <a:pt x="189670" y="279916"/>
                    <a:pt x="184432" y="276604"/>
                    <a:pt x="184432" y="276604"/>
                  </a:cubicBezTo>
                  <a:cubicBezTo>
                    <a:pt x="184432" y="276604"/>
                    <a:pt x="188705" y="275086"/>
                    <a:pt x="188016" y="273292"/>
                  </a:cubicBezTo>
                  <a:cubicBezTo>
                    <a:pt x="187189" y="271497"/>
                    <a:pt x="182778" y="271912"/>
                    <a:pt x="182778" y="271912"/>
                  </a:cubicBezTo>
                  <a:cubicBezTo>
                    <a:pt x="181261" y="269151"/>
                    <a:pt x="174783" y="271912"/>
                    <a:pt x="174783" y="271912"/>
                  </a:cubicBezTo>
                  <a:lnTo>
                    <a:pt x="172853" y="271912"/>
                  </a:lnTo>
                  <a:lnTo>
                    <a:pt x="171337" y="269979"/>
                  </a:lnTo>
                  <a:lnTo>
                    <a:pt x="161137" y="268737"/>
                  </a:lnTo>
                  <a:lnTo>
                    <a:pt x="157553" y="269979"/>
                  </a:lnTo>
                  <a:lnTo>
                    <a:pt x="153004" y="268047"/>
                  </a:lnTo>
                  <a:lnTo>
                    <a:pt x="150661" y="265701"/>
                  </a:lnTo>
                  <a:lnTo>
                    <a:pt x="149834" y="264045"/>
                  </a:lnTo>
                  <a:lnTo>
                    <a:pt x="154934" y="265701"/>
                  </a:lnTo>
                  <a:lnTo>
                    <a:pt x="159069" y="265701"/>
                  </a:lnTo>
                  <a:lnTo>
                    <a:pt x="155899" y="259905"/>
                  </a:lnTo>
                  <a:lnTo>
                    <a:pt x="159069" y="259905"/>
                  </a:lnTo>
                  <a:cubicBezTo>
                    <a:pt x="159069" y="259905"/>
                    <a:pt x="162653" y="264873"/>
                    <a:pt x="162791" y="265425"/>
                  </a:cubicBezTo>
                  <a:cubicBezTo>
                    <a:pt x="162929" y="265977"/>
                    <a:pt x="167477" y="265425"/>
                    <a:pt x="167477" y="265425"/>
                  </a:cubicBezTo>
                  <a:lnTo>
                    <a:pt x="173542" y="265425"/>
                  </a:lnTo>
                  <a:lnTo>
                    <a:pt x="169407" y="262251"/>
                  </a:lnTo>
                  <a:lnTo>
                    <a:pt x="167891" y="258939"/>
                  </a:lnTo>
                  <a:lnTo>
                    <a:pt x="159069" y="257421"/>
                  </a:lnTo>
                  <a:lnTo>
                    <a:pt x="159069" y="256041"/>
                  </a:lnTo>
                  <a:lnTo>
                    <a:pt x="170096" y="257007"/>
                  </a:lnTo>
                  <a:lnTo>
                    <a:pt x="173956" y="261561"/>
                  </a:lnTo>
                  <a:lnTo>
                    <a:pt x="173956" y="258801"/>
                  </a:lnTo>
                  <a:cubicBezTo>
                    <a:pt x="178505" y="265839"/>
                    <a:pt x="182778" y="264321"/>
                    <a:pt x="184156" y="262941"/>
                  </a:cubicBezTo>
                  <a:cubicBezTo>
                    <a:pt x="185535" y="261561"/>
                    <a:pt x="182916" y="258801"/>
                    <a:pt x="182916" y="258801"/>
                  </a:cubicBezTo>
                  <a:lnTo>
                    <a:pt x="182916" y="255903"/>
                  </a:lnTo>
                  <a:cubicBezTo>
                    <a:pt x="186775" y="261009"/>
                    <a:pt x="189256" y="260457"/>
                    <a:pt x="192151" y="260181"/>
                  </a:cubicBezTo>
                  <a:cubicBezTo>
                    <a:pt x="195046" y="259905"/>
                    <a:pt x="192151" y="254661"/>
                    <a:pt x="192151" y="254661"/>
                  </a:cubicBezTo>
                  <a:lnTo>
                    <a:pt x="193943" y="254109"/>
                  </a:lnTo>
                  <a:cubicBezTo>
                    <a:pt x="193943" y="254109"/>
                    <a:pt x="193529" y="255903"/>
                    <a:pt x="196286" y="257283"/>
                  </a:cubicBezTo>
                  <a:cubicBezTo>
                    <a:pt x="199043" y="258663"/>
                    <a:pt x="201386" y="255489"/>
                    <a:pt x="201386" y="255489"/>
                  </a:cubicBezTo>
                  <a:lnTo>
                    <a:pt x="202765" y="252729"/>
                  </a:lnTo>
                  <a:lnTo>
                    <a:pt x="202765" y="249555"/>
                  </a:lnTo>
                  <a:lnTo>
                    <a:pt x="200973" y="246243"/>
                  </a:lnTo>
                  <a:lnTo>
                    <a:pt x="200008" y="243345"/>
                  </a:lnTo>
                  <a:lnTo>
                    <a:pt x="200008" y="241137"/>
                  </a:lnTo>
                  <a:lnTo>
                    <a:pt x="197802" y="241689"/>
                  </a:lnTo>
                  <a:lnTo>
                    <a:pt x="194081" y="241275"/>
                  </a:lnTo>
                  <a:lnTo>
                    <a:pt x="191737" y="239757"/>
                  </a:lnTo>
                  <a:lnTo>
                    <a:pt x="188154" y="239757"/>
                  </a:lnTo>
                  <a:cubicBezTo>
                    <a:pt x="188154" y="239757"/>
                    <a:pt x="184432" y="239343"/>
                    <a:pt x="184432" y="239343"/>
                  </a:cubicBezTo>
                  <a:lnTo>
                    <a:pt x="184432" y="236031"/>
                  </a:lnTo>
                  <a:lnTo>
                    <a:pt x="188154" y="236031"/>
                  </a:lnTo>
                  <a:cubicBezTo>
                    <a:pt x="188154" y="236031"/>
                    <a:pt x="190497" y="234099"/>
                    <a:pt x="190497" y="234099"/>
                  </a:cubicBezTo>
                  <a:lnTo>
                    <a:pt x="192427" y="234651"/>
                  </a:lnTo>
                  <a:lnTo>
                    <a:pt x="195183" y="235893"/>
                  </a:lnTo>
                  <a:lnTo>
                    <a:pt x="195183" y="237411"/>
                  </a:lnTo>
                  <a:lnTo>
                    <a:pt x="198767" y="237411"/>
                  </a:lnTo>
                  <a:lnTo>
                    <a:pt x="201662" y="238653"/>
                  </a:lnTo>
                  <a:lnTo>
                    <a:pt x="203454" y="237135"/>
                  </a:lnTo>
                  <a:lnTo>
                    <a:pt x="203454" y="240033"/>
                  </a:lnTo>
                  <a:lnTo>
                    <a:pt x="204419" y="244173"/>
                  </a:lnTo>
                  <a:lnTo>
                    <a:pt x="206349" y="246105"/>
                  </a:lnTo>
                  <a:lnTo>
                    <a:pt x="210208" y="246105"/>
                  </a:lnTo>
                  <a:lnTo>
                    <a:pt x="211449" y="247485"/>
                  </a:lnTo>
                  <a:lnTo>
                    <a:pt x="214206" y="245277"/>
                  </a:lnTo>
                  <a:lnTo>
                    <a:pt x="219306" y="243345"/>
                  </a:lnTo>
                  <a:lnTo>
                    <a:pt x="221511" y="241827"/>
                  </a:lnTo>
                  <a:lnTo>
                    <a:pt x="223855" y="240309"/>
                  </a:lnTo>
                  <a:lnTo>
                    <a:pt x="225784" y="235341"/>
                  </a:lnTo>
                  <a:lnTo>
                    <a:pt x="225784" y="233547"/>
                  </a:lnTo>
                  <a:lnTo>
                    <a:pt x="223579" y="231753"/>
                  </a:lnTo>
                  <a:lnTo>
                    <a:pt x="219995" y="233547"/>
                  </a:lnTo>
                  <a:lnTo>
                    <a:pt x="220408" y="230373"/>
                  </a:lnTo>
                  <a:lnTo>
                    <a:pt x="224268" y="228993"/>
                  </a:lnTo>
                  <a:lnTo>
                    <a:pt x="226611" y="227061"/>
                  </a:lnTo>
                  <a:lnTo>
                    <a:pt x="228955" y="224439"/>
                  </a:lnTo>
                  <a:lnTo>
                    <a:pt x="229368" y="221679"/>
                  </a:lnTo>
                  <a:lnTo>
                    <a:pt x="228403" y="218505"/>
                  </a:lnTo>
                  <a:lnTo>
                    <a:pt x="225646" y="218919"/>
                  </a:lnTo>
                  <a:lnTo>
                    <a:pt x="221511" y="221679"/>
                  </a:lnTo>
                  <a:lnTo>
                    <a:pt x="217789" y="223197"/>
                  </a:lnTo>
                  <a:lnTo>
                    <a:pt x="213241" y="222231"/>
                  </a:lnTo>
                  <a:lnTo>
                    <a:pt x="210070" y="222231"/>
                  </a:lnTo>
                  <a:lnTo>
                    <a:pt x="214343" y="220713"/>
                  </a:lnTo>
                  <a:lnTo>
                    <a:pt x="211724" y="217401"/>
                  </a:lnTo>
                  <a:lnTo>
                    <a:pt x="209932" y="213813"/>
                  </a:lnTo>
                  <a:lnTo>
                    <a:pt x="211724" y="215607"/>
                  </a:lnTo>
                  <a:lnTo>
                    <a:pt x="214619" y="217539"/>
                  </a:lnTo>
                  <a:lnTo>
                    <a:pt x="216411" y="220713"/>
                  </a:lnTo>
                  <a:lnTo>
                    <a:pt x="220546" y="217953"/>
                  </a:lnTo>
                  <a:lnTo>
                    <a:pt x="224268" y="216711"/>
                  </a:lnTo>
                  <a:lnTo>
                    <a:pt x="226474" y="214365"/>
                  </a:lnTo>
                  <a:lnTo>
                    <a:pt x="229230" y="215607"/>
                  </a:lnTo>
                  <a:lnTo>
                    <a:pt x="233366" y="215607"/>
                  </a:lnTo>
                  <a:lnTo>
                    <a:pt x="234882" y="210639"/>
                  </a:lnTo>
                  <a:lnTo>
                    <a:pt x="232125" y="208431"/>
                  </a:lnTo>
                  <a:lnTo>
                    <a:pt x="229920" y="205809"/>
                  </a:lnTo>
                  <a:lnTo>
                    <a:pt x="229092" y="202083"/>
                  </a:lnTo>
                  <a:lnTo>
                    <a:pt x="230333" y="200703"/>
                  </a:lnTo>
                  <a:lnTo>
                    <a:pt x="228955" y="198357"/>
                  </a:lnTo>
                  <a:lnTo>
                    <a:pt x="228403" y="196425"/>
                  </a:lnTo>
                  <a:lnTo>
                    <a:pt x="226474" y="192698"/>
                  </a:lnTo>
                  <a:lnTo>
                    <a:pt x="229092" y="194493"/>
                  </a:lnTo>
                  <a:lnTo>
                    <a:pt x="232263" y="198771"/>
                  </a:lnTo>
                  <a:lnTo>
                    <a:pt x="232263" y="205809"/>
                  </a:lnTo>
                  <a:lnTo>
                    <a:pt x="238190" y="204429"/>
                  </a:lnTo>
                  <a:cubicBezTo>
                    <a:pt x="240947" y="203463"/>
                    <a:pt x="242325" y="200289"/>
                    <a:pt x="242325" y="200289"/>
                  </a:cubicBezTo>
                  <a:lnTo>
                    <a:pt x="243290" y="194769"/>
                  </a:lnTo>
                  <a:lnTo>
                    <a:pt x="244806" y="191456"/>
                  </a:lnTo>
                  <a:lnTo>
                    <a:pt x="246598" y="188834"/>
                  </a:lnTo>
                  <a:lnTo>
                    <a:pt x="252663" y="180692"/>
                  </a:lnTo>
                  <a:lnTo>
                    <a:pt x="257764" y="175172"/>
                  </a:lnTo>
                  <a:lnTo>
                    <a:pt x="257764" y="172826"/>
                  </a:lnTo>
                  <a:cubicBezTo>
                    <a:pt x="257764" y="172826"/>
                    <a:pt x="260520" y="169928"/>
                    <a:pt x="260520" y="169928"/>
                  </a:cubicBezTo>
                  <a:lnTo>
                    <a:pt x="260520" y="167582"/>
                  </a:lnTo>
                  <a:lnTo>
                    <a:pt x="263691" y="167582"/>
                  </a:lnTo>
                  <a:lnTo>
                    <a:pt x="271961" y="158612"/>
                  </a:lnTo>
                  <a:lnTo>
                    <a:pt x="271961" y="156266"/>
                  </a:lnTo>
                  <a:cubicBezTo>
                    <a:pt x="271961" y="156266"/>
                    <a:pt x="274167" y="154334"/>
                    <a:pt x="274718" y="153368"/>
                  </a:cubicBezTo>
                  <a:cubicBezTo>
                    <a:pt x="275269" y="152402"/>
                    <a:pt x="277888" y="146744"/>
                    <a:pt x="277888" y="146744"/>
                  </a:cubicBezTo>
                  <a:lnTo>
                    <a:pt x="280507" y="147572"/>
                  </a:lnTo>
                  <a:cubicBezTo>
                    <a:pt x="280507" y="147572"/>
                    <a:pt x="287399" y="141500"/>
                    <a:pt x="291672" y="136118"/>
                  </a:cubicBezTo>
                  <a:cubicBezTo>
                    <a:pt x="295946" y="130736"/>
                    <a:pt x="294016" y="124664"/>
                    <a:pt x="294016" y="124664"/>
                  </a:cubicBezTo>
                  <a:cubicBezTo>
                    <a:pt x="287951" y="123284"/>
                    <a:pt x="273615" y="132944"/>
                    <a:pt x="271272" y="134324"/>
                  </a:cubicBezTo>
                  <a:cubicBezTo>
                    <a:pt x="268929" y="135704"/>
                    <a:pt x="264656" y="137636"/>
                    <a:pt x="264656" y="137636"/>
                  </a:cubicBezTo>
                  <a:cubicBezTo>
                    <a:pt x="262312" y="137774"/>
                    <a:pt x="252939" y="143570"/>
                    <a:pt x="252939" y="143570"/>
                  </a:cubicBezTo>
                  <a:cubicBezTo>
                    <a:pt x="250182" y="144536"/>
                    <a:pt x="246047" y="147434"/>
                    <a:pt x="246047" y="147434"/>
                  </a:cubicBezTo>
                  <a:lnTo>
                    <a:pt x="242877" y="148262"/>
                  </a:lnTo>
                  <a:lnTo>
                    <a:pt x="239017" y="152954"/>
                  </a:lnTo>
                  <a:lnTo>
                    <a:pt x="235433" y="156266"/>
                  </a:lnTo>
                  <a:lnTo>
                    <a:pt x="234193" y="156266"/>
                  </a:lnTo>
                  <a:lnTo>
                    <a:pt x="239431" y="149780"/>
                  </a:lnTo>
                  <a:lnTo>
                    <a:pt x="234193" y="151160"/>
                  </a:lnTo>
                  <a:lnTo>
                    <a:pt x="234193" y="149780"/>
                  </a:lnTo>
                  <a:lnTo>
                    <a:pt x="239155" y="147848"/>
                  </a:lnTo>
                  <a:lnTo>
                    <a:pt x="242050" y="146054"/>
                  </a:lnTo>
                  <a:lnTo>
                    <a:pt x="241085" y="144122"/>
                  </a:lnTo>
                  <a:lnTo>
                    <a:pt x="245771" y="144122"/>
                  </a:lnTo>
                  <a:cubicBezTo>
                    <a:pt x="252112" y="143156"/>
                    <a:pt x="254731" y="136670"/>
                    <a:pt x="254731" y="136670"/>
                  </a:cubicBezTo>
                  <a:cubicBezTo>
                    <a:pt x="259831" y="136670"/>
                    <a:pt x="268653" y="128942"/>
                    <a:pt x="268653" y="128942"/>
                  </a:cubicBezTo>
                  <a:lnTo>
                    <a:pt x="270996" y="127424"/>
                  </a:lnTo>
                  <a:cubicBezTo>
                    <a:pt x="270996" y="126458"/>
                    <a:pt x="268653" y="124112"/>
                    <a:pt x="268653" y="124112"/>
                  </a:cubicBezTo>
                  <a:lnTo>
                    <a:pt x="266861" y="123284"/>
                  </a:lnTo>
                  <a:lnTo>
                    <a:pt x="263966" y="123284"/>
                  </a:lnTo>
                  <a:cubicBezTo>
                    <a:pt x="263966" y="123284"/>
                    <a:pt x="261761" y="123836"/>
                    <a:pt x="261761" y="123836"/>
                  </a:cubicBezTo>
                  <a:cubicBezTo>
                    <a:pt x="259555" y="123698"/>
                    <a:pt x="257626" y="124664"/>
                    <a:pt x="257626" y="124664"/>
                  </a:cubicBezTo>
                  <a:lnTo>
                    <a:pt x="254869" y="124664"/>
                  </a:lnTo>
                  <a:lnTo>
                    <a:pt x="251974" y="126182"/>
                  </a:lnTo>
                  <a:lnTo>
                    <a:pt x="249217" y="126182"/>
                  </a:lnTo>
                  <a:lnTo>
                    <a:pt x="250596" y="124940"/>
                  </a:lnTo>
                  <a:lnTo>
                    <a:pt x="252112" y="123146"/>
                  </a:lnTo>
                  <a:lnTo>
                    <a:pt x="242877" y="113899"/>
                  </a:lnTo>
                  <a:lnTo>
                    <a:pt x="242877" y="112657"/>
                  </a:lnTo>
                  <a:lnTo>
                    <a:pt x="244393" y="112657"/>
                  </a:lnTo>
                  <a:lnTo>
                    <a:pt x="253628" y="123008"/>
                  </a:lnTo>
                  <a:cubicBezTo>
                    <a:pt x="256247" y="118730"/>
                    <a:pt x="276786" y="118040"/>
                    <a:pt x="276786" y="118040"/>
                  </a:cubicBezTo>
                  <a:lnTo>
                    <a:pt x="276786" y="115832"/>
                  </a:lnTo>
                  <a:lnTo>
                    <a:pt x="277613" y="118040"/>
                  </a:lnTo>
                  <a:lnTo>
                    <a:pt x="280645" y="116660"/>
                  </a:lnTo>
                  <a:lnTo>
                    <a:pt x="283816" y="115693"/>
                  </a:lnTo>
                  <a:lnTo>
                    <a:pt x="285607" y="114037"/>
                  </a:lnTo>
                  <a:lnTo>
                    <a:pt x="277613" y="114037"/>
                  </a:lnTo>
                  <a:cubicBezTo>
                    <a:pt x="285194" y="111967"/>
                    <a:pt x="284643" y="108793"/>
                    <a:pt x="284643" y="108793"/>
                  </a:cubicBezTo>
                  <a:cubicBezTo>
                    <a:pt x="285194" y="110587"/>
                    <a:pt x="289605" y="109345"/>
                    <a:pt x="289605" y="109345"/>
                  </a:cubicBezTo>
                  <a:cubicBezTo>
                    <a:pt x="293051" y="112795"/>
                    <a:pt x="296359" y="110587"/>
                    <a:pt x="296359" y="110587"/>
                  </a:cubicBezTo>
                  <a:lnTo>
                    <a:pt x="296359" y="104239"/>
                  </a:lnTo>
                  <a:lnTo>
                    <a:pt x="298151" y="106585"/>
                  </a:lnTo>
                  <a:lnTo>
                    <a:pt x="302286" y="103963"/>
                  </a:lnTo>
                  <a:cubicBezTo>
                    <a:pt x="302562" y="101617"/>
                    <a:pt x="305732" y="99547"/>
                    <a:pt x="308076" y="98443"/>
                  </a:cubicBezTo>
                  <a:cubicBezTo>
                    <a:pt x="310419" y="97339"/>
                    <a:pt x="314554" y="92647"/>
                    <a:pt x="314554" y="92647"/>
                  </a:cubicBezTo>
                  <a:lnTo>
                    <a:pt x="315106" y="88507"/>
                  </a:lnTo>
                  <a:lnTo>
                    <a:pt x="315933" y="90577"/>
                  </a:lnTo>
                  <a:lnTo>
                    <a:pt x="318138" y="87403"/>
                  </a:lnTo>
                  <a:lnTo>
                    <a:pt x="320895" y="83677"/>
                  </a:lnTo>
                  <a:lnTo>
                    <a:pt x="320068" y="80917"/>
                  </a:lnTo>
                  <a:cubicBezTo>
                    <a:pt x="337849" y="70429"/>
                    <a:pt x="325857" y="53731"/>
                    <a:pt x="325857" y="53731"/>
                  </a:cubicBezTo>
                  <a:lnTo>
                    <a:pt x="324341" y="51523"/>
                  </a:lnTo>
                  <a:lnTo>
                    <a:pt x="322273" y="51523"/>
                  </a:lnTo>
                  <a:lnTo>
                    <a:pt x="320481" y="49867"/>
                  </a:lnTo>
                  <a:cubicBezTo>
                    <a:pt x="319379" y="47521"/>
                    <a:pt x="315243" y="48073"/>
                    <a:pt x="315243" y="48073"/>
                  </a:cubicBezTo>
                  <a:lnTo>
                    <a:pt x="312624" y="48073"/>
                  </a:lnTo>
                  <a:lnTo>
                    <a:pt x="312624" y="49867"/>
                  </a:lnTo>
                  <a:lnTo>
                    <a:pt x="310557" y="48073"/>
                  </a:lnTo>
                  <a:lnTo>
                    <a:pt x="310557" y="51523"/>
                  </a:lnTo>
                  <a:lnTo>
                    <a:pt x="308765" y="55249"/>
                  </a:lnTo>
                  <a:lnTo>
                    <a:pt x="306697" y="55249"/>
                  </a:lnTo>
                  <a:lnTo>
                    <a:pt x="308351" y="51109"/>
                  </a:lnTo>
                  <a:lnTo>
                    <a:pt x="309316" y="47383"/>
                  </a:lnTo>
                  <a:lnTo>
                    <a:pt x="310143" y="44209"/>
                  </a:lnTo>
                  <a:lnTo>
                    <a:pt x="307386" y="44209"/>
                  </a:lnTo>
                  <a:cubicBezTo>
                    <a:pt x="307386" y="44209"/>
                    <a:pt x="306422" y="41587"/>
                    <a:pt x="306422" y="41587"/>
                  </a:cubicBezTo>
                  <a:cubicBezTo>
                    <a:pt x="308213" y="36894"/>
                    <a:pt x="303527" y="36480"/>
                    <a:pt x="303527" y="36480"/>
                  </a:cubicBezTo>
                  <a:lnTo>
                    <a:pt x="303527" y="34962"/>
                  </a:lnTo>
                  <a:cubicBezTo>
                    <a:pt x="303527" y="34962"/>
                    <a:pt x="300219" y="33582"/>
                    <a:pt x="300219" y="33582"/>
                  </a:cubicBezTo>
                  <a:cubicBezTo>
                    <a:pt x="303527" y="33582"/>
                    <a:pt x="306697" y="31236"/>
                    <a:pt x="305732" y="25992"/>
                  </a:cubicBezTo>
                  <a:cubicBezTo>
                    <a:pt x="304767" y="20748"/>
                    <a:pt x="298013" y="24060"/>
                    <a:pt x="298013" y="24060"/>
                  </a:cubicBezTo>
                  <a:lnTo>
                    <a:pt x="294705" y="28062"/>
                  </a:lnTo>
                  <a:lnTo>
                    <a:pt x="292775" y="28062"/>
                  </a:lnTo>
                  <a:lnTo>
                    <a:pt x="290432" y="22266"/>
                  </a:lnTo>
                  <a:lnTo>
                    <a:pt x="292775" y="20886"/>
                  </a:lnTo>
                  <a:lnTo>
                    <a:pt x="291535" y="17574"/>
                  </a:lnTo>
                  <a:lnTo>
                    <a:pt x="286021" y="20334"/>
                  </a:lnTo>
                  <a:lnTo>
                    <a:pt x="284780" y="23922"/>
                  </a:lnTo>
                  <a:lnTo>
                    <a:pt x="283816" y="26682"/>
                  </a:lnTo>
                  <a:lnTo>
                    <a:pt x="286572" y="28614"/>
                  </a:lnTo>
                  <a:lnTo>
                    <a:pt x="285745" y="29994"/>
                  </a:lnTo>
                  <a:lnTo>
                    <a:pt x="282851" y="27786"/>
                  </a:lnTo>
                  <a:lnTo>
                    <a:pt x="282851" y="23922"/>
                  </a:lnTo>
                  <a:cubicBezTo>
                    <a:pt x="282851" y="23922"/>
                    <a:pt x="279542" y="23508"/>
                    <a:pt x="279542" y="23508"/>
                  </a:cubicBezTo>
                  <a:lnTo>
                    <a:pt x="276648" y="25716"/>
                  </a:lnTo>
                  <a:cubicBezTo>
                    <a:pt x="273753" y="26958"/>
                    <a:pt x="269204" y="33720"/>
                    <a:pt x="269204" y="33720"/>
                  </a:cubicBezTo>
                  <a:cubicBezTo>
                    <a:pt x="264518" y="34548"/>
                    <a:pt x="262312" y="38965"/>
                    <a:pt x="262312" y="38965"/>
                  </a:cubicBezTo>
                  <a:lnTo>
                    <a:pt x="258728" y="38413"/>
                  </a:lnTo>
                  <a:lnTo>
                    <a:pt x="254042" y="39655"/>
                  </a:lnTo>
                  <a:lnTo>
                    <a:pt x="250734" y="40483"/>
                  </a:lnTo>
                  <a:lnTo>
                    <a:pt x="255007" y="35376"/>
                  </a:lnTo>
                  <a:lnTo>
                    <a:pt x="256936" y="33858"/>
                  </a:lnTo>
                  <a:lnTo>
                    <a:pt x="262450" y="31926"/>
                  </a:lnTo>
                  <a:lnTo>
                    <a:pt x="268929" y="25992"/>
                  </a:lnTo>
                  <a:lnTo>
                    <a:pt x="272788" y="20748"/>
                  </a:lnTo>
                  <a:lnTo>
                    <a:pt x="272788" y="18126"/>
                  </a:lnTo>
                  <a:lnTo>
                    <a:pt x="274718" y="15918"/>
                  </a:lnTo>
                  <a:lnTo>
                    <a:pt x="271410" y="15918"/>
                  </a:lnTo>
                  <a:cubicBezTo>
                    <a:pt x="271410" y="15918"/>
                    <a:pt x="268515" y="15780"/>
                    <a:pt x="268515" y="15780"/>
                  </a:cubicBezTo>
                  <a:lnTo>
                    <a:pt x="267964" y="13986"/>
                  </a:lnTo>
                  <a:lnTo>
                    <a:pt x="264793" y="15504"/>
                  </a:lnTo>
                  <a:lnTo>
                    <a:pt x="262864" y="13986"/>
                  </a:lnTo>
                  <a:lnTo>
                    <a:pt x="253215" y="13986"/>
                  </a:lnTo>
                  <a:cubicBezTo>
                    <a:pt x="253215" y="13986"/>
                    <a:pt x="254180" y="10260"/>
                    <a:pt x="254180" y="10260"/>
                  </a:cubicBezTo>
                  <a:lnTo>
                    <a:pt x="250320" y="9708"/>
                  </a:lnTo>
                  <a:lnTo>
                    <a:pt x="248390" y="11088"/>
                  </a:lnTo>
                  <a:lnTo>
                    <a:pt x="247563" y="13710"/>
                  </a:lnTo>
                  <a:lnTo>
                    <a:pt x="248115" y="16332"/>
                  </a:lnTo>
                  <a:lnTo>
                    <a:pt x="246323" y="16332"/>
                  </a:lnTo>
                  <a:cubicBezTo>
                    <a:pt x="246323" y="16332"/>
                    <a:pt x="245082" y="12468"/>
                    <a:pt x="245082" y="12468"/>
                  </a:cubicBezTo>
                  <a:lnTo>
                    <a:pt x="245082" y="7224"/>
                  </a:lnTo>
                  <a:cubicBezTo>
                    <a:pt x="245082" y="7224"/>
                    <a:pt x="240120" y="11364"/>
                    <a:pt x="240120" y="11364"/>
                  </a:cubicBezTo>
                  <a:lnTo>
                    <a:pt x="239155" y="11364"/>
                  </a:lnTo>
                  <a:lnTo>
                    <a:pt x="238328" y="10122"/>
                  </a:lnTo>
                  <a:lnTo>
                    <a:pt x="241498" y="6948"/>
                  </a:lnTo>
                  <a:lnTo>
                    <a:pt x="237914" y="6396"/>
                  </a:lnTo>
                  <a:lnTo>
                    <a:pt x="239293" y="738"/>
                  </a:lnTo>
                  <a:cubicBezTo>
                    <a:pt x="234193" y="-1470"/>
                    <a:pt x="227163" y="1980"/>
                    <a:pt x="227163" y="1980"/>
                  </a:cubicBezTo>
                  <a:lnTo>
                    <a:pt x="224819" y="3222"/>
                  </a:lnTo>
                  <a:lnTo>
                    <a:pt x="223992" y="1980"/>
                  </a:lnTo>
                  <a:lnTo>
                    <a:pt x="222614" y="3912"/>
                  </a:lnTo>
                  <a:cubicBezTo>
                    <a:pt x="222614" y="3912"/>
                    <a:pt x="221649" y="6120"/>
                    <a:pt x="219857" y="9156"/>
                  </a:cubicBezTo>
                  <a:cubicBezTo>
                    <a:pt x="218065" y="12330"/>
                    <a:pt x="225784" y="16884"/>
                    <a:pt x="225784" y="16884"/>
                  </a:cubicBezTo>
                  <a:lnTo>
                    <a:pt x="225371" y="19506"/>
                  </a:lnTo>
                  <a:lnTo>
                    <a:pt x="223992" y="19506"/>
                  </a:lnTo>
                  <a:cubicBezTo>
                    <a:pt x="223992" y="19506"/>
                    <a:pt x="219719" y="17712"/>
                    <a:pt x="219444" y="17160"/>
                  </a:cubicBezTo>
                  <a:cubicBezTo>
                    <a:pt x="219306" y="16608"/>
                    <a:pt x="218065" y="13296"/>
                    <a:pt x="216273" y="11916"/>
                  </a:cubicBezTo>
                  <a:cubicBezTo>
                    <a:pt x="214481" y="10536"/>
                    <a:pt x="217652" y="2118"/>
                    <a:pt x="217652" y="2118"/>
                  </a:cubicBezTo>
                  <a:cubicBezTo>
                    <a:pt x="217652" y="2118"/>
                    <a:pt x="207313" y="2118"/>
                    <a:pt x="204695" y="3498"/>
                  </a:cubicBezTo>
                  <a:cubicBezTo>
                    <a:pt x="202076" y="4878"/>
                    <a:pt x="202076" y="7776"/>
                    <a:pt x="202076" y="7776"/>
                  </a:cubicBezTo>
                  <a:cubicBezTo>
                    <a:pt x="202076" y="7776"/>
                    <a:pt x="200008" y="11502"/>
                    <a:pt x="197251" y="14676"/>
                  </a:cubicBezTo>
                  <a:cubicBezTo>
                    <a:pt x="194494" y="17850"/>
                    <a:pt x="198630" y="19782"/>
                    <a:pt x="198630" y="19782"/>
                  </a:cubicBezTo>
                  <a:lnTo>
                    <a:pt x="198216" y="24060"/>
                  </a:lnTo>
                  <a:lnTo>
                    <a:pt x="208278" y="34134"/>
                  </a:lnTo>
                  <a:lnTo>
                    <a:pt x="206486" y="36756"/>
                  </a:lnTo>
                  <a:lnTo>
                    <a:pt x="196838" y="26682"/>
                  </a:lnTo>
                  <a:cubicBezTo>
                    <a:pt x="196838" y="26682"/>
                    <a:pt x="194081" y="23094"/>
                    <a:pt x="192978" y="16056"/>
                  </a:cubicBezTo>
                  <a:cubicBezTo>
                    <a:pt x="191737" y="9018"/>
                    <a:pt x="184294" y="6258"/>
                    <a:pt x="182640" y="7086"/>
                  </a:cubicBezTo>
                  <a:cubicBezTo>
                    <a:pt x="180848" y="7914"/>
                    <a:pt x="177953" y="7638"/>
                    <a:pt x="176713" y="7224"/>
                  </a:cubicBezTo>
                  <a:cubicBezTo>
                    <a:pt x="175472" y="6810"/>
                    <a:pt x="173404" y="3498"/>
                    <a:pt x="172853" y="3498"/>
                  </a:cubicBezTo>
                  <a:lnTo>
                    <a:pt x="159896" y="3498"/>
                  </a:lnTo>
                  <a:cubicBezTo>
                    <a:pt x="159896" y="3498"/>
                    <a:pt x="155761" y="6258"/>
                    <a:pt x="155347" y="7086"/>
                  </a:cubicBezTo>
                  <a:cubicBezTo>
                    <a:pt x="154934" y="7914"/>
                    <a:pt x="157691" y="8328"/>
                    <a:pt x="157691" y="8328"/>
                  </a:cubicBezTo>
                  <a:cubicBezTo>
                    <a:pt x="157691" y="8328"/>
                    <a:pt x="156450" y="9294"/>
                    <a:pt x="155347" y="11916"/>
                  </a:cubicBezTo>
                  <a:cubicBezTo>
                    <a:pt x="154107" y="14538"/>
                    <a:pt x="164721" y="22266"/>
                    <a:pt x="164721" y="22266"/>
                  </a:cubicBezTo>
                  <a:lnTo>
                    <a:pt x="165961" y="27372"/>
                  </a:lnTo>
                  <a:lnTo>
                    <a:pt x="167202" y="29994"/>
                  </a:lnTo>
                  <a:lnTo>
                    <a:pt x="172302" y="26820"/>
                  </a:lnTo>
                  <a:lnTo>
                    <a:pt x="169958" y="30132"/>
                  </a:lnTo>
                  <a:lnTo>
                    <a:pt x="167340" y="32754"/>
                  </a:lnTo>
                  <a:lnTo>
                    <a:pt x="167340" y="37309"/>
                  </a:lnTo>
                  <a:cubicBezTo>
                    <a:pt x="167340" y="37309"/>
                    <a:pt x="176299" y="43381"/>
                    <a:pt x="176299" y="43381"/>
                  </a:cubicBezTo>
                  <a:lnTo>
                    <a:pt x="175334" y="45313"/>
                  </a:lnTo>
                  <a:lnTo>
                    <a:pt x="170234" y="49039"/>
                  </a:lnTo>
                  <a:lnTo>
                    <a:pt x="171613" y="44899"/>
                  </a:lnTo>
                  <a:lnTo>
                    <a:pt x="164721" y="39655"/>
                  </a:lnTo>
                  <a:lnTo>
                    <a:pt x="164721" y="35790"/>
                  </a:lnTo>
                  <a:lnTo>
                    <a:pt x="162653" y="31512"/>
                  </a:lnTo>
                  <a:lnTo>
                    <a:pt x="161274" y="30270"/>
                  </a:lnTo>
                  <a:cubicBezTo>
                    <a:pt x="161137" y="27096"/>
                    <a:pt x="159345" y="23232"/>
                    <a:pt x="157966" y="22542"/>
                  </a:cubicBezTo>
                  <a:cubicBezTo>
                    <a:pt x="156588" y="21990"/>
                    <a:pt x="151488" y="17574"/>
                    <a:pt x="151488" y="17574"/>
                  </a:cubicBezTo>
                  <a:lnTo>
                    <a:pt x="150109" y="19782"/>
                  </a:lnTo>
                  <a:lnTo>
                    <a:pt x="148731" y="21714"/>
                  </a:lnTo>
                  <a:lnTo>
                    <a:pt x="148731" y="23508"/>
                  </a:lnTo>
                  <a:cubicBezTo>
                    <a:pt x="148731" y="23508"/>
                    <a:pt x="149282" y="26130"/>
                    <a:pt x="149282" y="26130"/>
                  </a:cubicBezTo>
                  <a:lnTo>
                    <a:pt x="146112" y="23370"/>
                  </a:lnTo>
                  <a:lnTo>
                    <a:pt x="143906" y="24888"/>
                  </a:lnTo>
                  <a:lnTo>
                    <a:pt x="143906" y="17436"/>
                  </a:lnTo>
                  <a:lnTo>
                    <a:pt x="142115" y="16470"/>
                  </a:lnTo>
                  <a:lnTo>
                    <a:pt x="141563" y="20058"/>
                  </a:lnTo>
                  <a:lnTo>
                    <a:pt x="139220" y="22266"/>
                  </a:lnTo>
                  <a:lnTo>
                    <a:pt x="138393" y="19644"/>
                  </a:lnTo>
                  <a:lnTo>
                    <a:pt x="137566" y="14952"/>
                  </a:lnTo>
                  <a:cubicBezTo>
                    <a:pt x="137566" y="14952"/>
                    <a:pt x="131639" y="13572"/>
                    <a:pt x="125987" y="17574"/>
                  </a:cubicBezTo>
                  <a:cubicBezTo>
                    <a:pt x="120336" y="21438"/>
                    <a:pt x="125573" y="24888"/>
                    <a:pt x="125573" y="24888"/>
                  </a:cubicBezTo>
                  <a:lnTo>
                    <a:pt x="131914" y="25854"/>
                  </a:lnTo>
                  <a:lnTo>
                    <a:pt x="128606" y="27648"/>
                  </a:lnTo>
                  <a:lnTo>
                    <a:pt x="132879" y="33306"/>
                  </a:lnTo>
                  <a:lnTo>
                    <a:pt x="138806" y="36618"/>
                  </a:lnTo>
                  <a:lnTo>
                    <a:pt x="144871" y="37032"/>
                  </a:lnTo>
                  <a:lnTo>
                    <a:pt x="141012" y="38827"/>
                  </a:lnTo>
                  <a:lnTo>
                    <a:pt x="135912" y="37861"/>
                  </a:lnTo>
                  <a:lnTo>
                    <a:pt x="129985" y="35928"/>
                  </a:lnTo>
                  <a:lnTo>
                    <a:pt x="128193" y="36342"/>
                  </a:lnTo>
                  <a:lnTo>
                    <a:pt x="129571" y="40621"/>
                  </a:lnTo>
                  <a:lnTo>
                    <a:pt x="126263" y="37861"/>
                  </a:lnTo>
                  <a:cubicBezTo>
                    <a:pt x="126263" y="37861"/>
                    <a:pt x="127779" y="33306"/>
                    <a:pt x="124884" y="28890"/>
                  </a:cubicBezTo>
                  <a:cubicBezTo>
                    <a:pt x="121990" y="24336"/>
                    <a:pt x="111100" y="26268"/>
                    <a:pt x="111100" y="26268"/>
                  </a:cubicBezTo>
                  <a:cubicBezTo>
                    <a:pt x="109584" y="29028"/>
                    <a:pt x="116614" y="36342"/>
                    <a:pt x="116614" y="36342"/>
                  </a:cubicBezTo>
                  <a:cubicBezTo>
                    <a:pt x="116200" y="37723"/>
                    <a:pt x="120198" y="42277"/>
                    <a:pt x="120198" y="42277"/>
                  </a:cubicBezTo>
                  <a:lnTo>
                    <a:pt x="121990" y="44071"/>
                  </a:lnTo>
                  <a:lnTo>
                    <a:pt x="121990" y="48349"/>
                  </a:lnTo>
                  <a:cubicBezTo>
                    <a:pt x="121990" y="48349"/>
                    <a:pt x="120473" y="50281"/>
                    <a:pt x="118681" y="50281"/>
                  </a:cubicBezTo>
                  <a:cubicBezTo>
                    <a:pt x="116890" y="50281"/>
                    <a:pt x="118268" y="46555"/>
                    <a:pt x="112754" y="41449"/>
                  </a:cubicBezTo>
                  <a:cubicBezTo>
                    <a:pt x="107241" y="36342"/>
                    <a:pt x="103932" y="38551"/>
                    <a:pt x="103932" y="38551"/>
                  </a:cubicBezTo>
                  <a:cubicBezTo>
                    <a:pt x="103932" y="38551"/>
                    <a:pt x="103519" y="41311"/>
                    <a:pt x="103105" y="44485"/>
                  </a:cubicBezTo>
                  <a:cubicBezTo>
                    <a:pt x="102692" y="47659"/>
                    <a:pt x="109997" y="51109"/>
                    <a:pt x="109997" y="51109"/>
                  </a:cubicBezTo>
                  <a:lnTo>
                    <a:pt x="111789" y="52351"/>
                  </a:lnTo>
                  <a:lnTo>
                    <a:pt x="107930" y="52765"/>
                  </a:lnTo>
                  <a:cubicBezTo>
                    <a:pt x="102278" y="49453"/>
                    <a:pt x="100900" y="54697"/>
                    <a:pt x="100900" y="54697"/>
                  </a:cubicBezTo>
                  <a:cubicBezTo>
                    <a:pt x="96765" y="64909"/>
                    <a:pt x="105587" y="69601"/>
                    <a:pt x="105587" y="69601"/>
                  </a:cubicBezTo>
                  <a:lnTo>
                    <a:pt x="106965" y="73741"/>
                  </a:lnTo>
                  <a:lnTo>
                    <a:pt x="110273" y="74569"/>
                  </a:lnTo>
                  <a:lnTo>
                    <a:pt x="114408" y="78295"/>
                  </a:lnTo>
                  <a:lnTo>
                    <a:pt x="118268" y="79537"/>
                  </a:lnTo>
                  <a:cubicBezTo>
                    <a:pt x="118268" y="79537"/>
                    <a:pt x="117717" y="80917"/>
                    <a:pt x="117303" y="82159"/>
                  </a:cubicBezTo>
                  <a:cubicBezTo>
                    <a:pt x="116890" y="83401"/>
                    <a:pt x="122541" y="88093"/>
                    <a:pt x="122541" y="88093"/>
                  </a:cubicBezTo>
                  <a:lnTo>
                    <a:pt x="117441" y="88921"/>
                  </a:lnTo>
                  <a:cubicBezTo>
                    <a:pt x="117441" y="88921"/>
                    <a:pt x="115098" y="85195"/>
                    <a:pt x="113306" y="83263"/>
                  </a:cubicBezTo>
                  <a:cubicBezTo>
                    <a:pt x="111514" y="81331"/>
                    <a:pt x="109584" y="81883"/>
                    <a:pt x="109584" y="81883"/>
                  </a:cubicBezTo>
                  <a:cubicBezTo>
                    <a:pt x="108619" y="78985"/>
                    <a:pt x="103932" y="74845"/>
                    <a:pt x="103932" y="74845"/>
                  </a:cubicBezTo>
                  <a:cubicBezTo>
                    <a:pt x="100624" y="68359"/>
                    <a:pt x="96489" y="69601"/>
                    <a:pt x="96489" y="69601"/>
                  </a:cubicBezTo>
                  <a:lnTo>
                    <a:pt x="96489" y="75673"/>
                  </a:lnTo>
                  <a:cubicBezTo>
                    <a:pt x="96489" y="75673"/>
                    <a:pt x="99108" y="78019"/>
                    <a:pt x="99108" y="78019"/>
                  </a:cubicBezTo>
                  <a:lnTo>
                    <a:pt x="99108" y="82297"/>
                  </a:lnTo>
                  <a:lnTo>
                    <a:pt x="101865" y="84919"/>
                  </a:lnTo>
                  <a:lnTo>
                    <a:pt x="107103" y="84919"/>
                  </a:lnTo>
                  <a:lnTo>
                    <a:pt x="109308" y="88093"/>
                  </a:lnTo>
                  <a:cubicBezTo>
                    <a:pt x="109308" y="88093"/>
                    <a:pt x="107378" y="90301"/>
                    <a:pt x="106000" y="87541"/>
                  </a:cubicBezTo>
                  <a:cubicBezTo>
                    <a:pt x="104622" y="84781"/>
                    <a:pt x="98005" y="86713"/>
                    <a:pt x="98005" y="86713"/>
                  </a:cubicBezTo>
                  <a:lnTo>
                    <a:pt x="95662" y="86713"/>
                  </a:lnTo>
                  <a:cubicBezTo>
                    <a:pt x="100900" y="79675"/>
                    <a:pt x="92767" y="75259"/>
                    <a:pt x="92767" y="75259"/>
                  </a:cubicBezTo>
                  <a:cubicBezTo>
                    <a:pt x="92767" y="75259"/>
                    <a:pt x="94697" y="73465"/>
                    <a:pt x="91527" y="67393"/>
                  </a:cubicBezTo>
                  <a:cubicBezTo>
                    <a:pt x="88356" y="61321"/>
                    <a:pt x="83118" y="62839"/>
                    <a:pt x="83118" y="62839"/>
                  </a:cubicBezTo>
                  <a:lnTo>
                    <a:pt x="81326" y="62425"/>
                  </a:lnTo>
                  <a:cubicBezTo>
                    <a:pt x="79810" y="59251"/>
                    <a:pt x="76364" y="59665"/>
                    <a:pt x="76364" y="59665"/>
                  </a:cubicBezTo>
                  <a:lnTo>
                    <a:pt x="75813" y="58699"/>
                  </a:lnTo>
                  <a:cubicBezTo>
                    <a:pt x="75813" y="58699"/>
                    <a:pt x="80361" y="56353"/>
                    <a:pt x="79672" y="54973"/>
                  </a:cubicBezTo>
                  <a:cubicBezTo>
                    <a:pt x="79121" y="53593"/>
                    <a:pt x="71815" y="54007"/>
                    <a:pt x="68231" y="54559"/>
                  </a:cubicBezTo>
                  <a:cubicBezTo>
                    <a:pt x="64648" y="55111"/>
                    <a:pt x="66715" y="58147"/>
                    <a:pt x="66715" y="58147"/>
                  </a:cubicBezTo>
                  <a:lnTo>
                    <a:pt x="67956" y="59527"/>
                  </a:lnTo>
                  <a:lnTo>
                    <a:pt x="68507" y="64495"/>
                  </a:lnTo>
                  <a:lnTo>
                    <a:pt x="70299" y="64495"/>
                  </a:lnTo>
                  <a:lnTo>
                    <a:pt x="70299" y="66289"/>
                  </a:lnTo>
                  <a:cubicBezTo>
                    <a:pt x="70299" y="66289"/>
                    <a:pt x="71540" y="69877"/>
                    <a:pt x="71540" y="69877"/>
                  </a:cubicBezTo>
                  <a:cubicBezTo>
                    <a:pt x="68921" y="70429"/>
                    <a:pt x="66440" y="73189"/>
                    <a:pt x="66440" y="73189"/>
                  </a:cubicBezTo>
                  <a:cubicBezTo>
                    <a:pt x="66440" y="73189"/>
                    <a:pt x="55274" y="73189"/>
                    <a:pt x="54447" y="75121"/>
                  </a:cubicBezTo>
                  <a:cubicBezTo>
                    <a:pt x="53620" y="77053"/>
                    <a:pt x="55826" y="79813"/>
                    <a:pt x="56791" y="82021"/>
                  </a:cubicBezTo>
                  <a:cubicBezTo>
                    <a:pt x="57756" y="84229"/>
                    <a:pt x="66440" y="85747"/>
                    <a:pt x="66440" y="85747"/>
                  </a:cubicBezTo>
                  <a:cubicBezTo>
                    <a:pt x="71126" y="92095"/>
                    <a:pt x="77467" y="89473"/>
                    <a:pt x="77467" y="89473"/>
                  </a:cubicBezTo>
                  <a:lnTo>
                    <a:pt x="78845" y="91405"/>
                  </a:lnTo>
                  <a:lnTo>
                    <a:pt x="79259" y="96511"/>
                  </a:lnTo>
                  <a:lnTo>
                    <a:pt x="79259" y="99823"/>
                  </a:lnTo>
                  <a:cubicBezTo>
                    <a:pt x="79259" y="99823"/>
                    <a:pt x="78294" y="99823"/>
                    <a:pt x="78294" y="99823"/>
                  </a:cubicBezTo>
                  <a:lnTo>
                    <a:pt x="77743" y="95959"/>
                  </a:lnTo>
                  <a:cubicBezTo>
                    <a:pt x="77743" y="95959"/>
                    <a:pt x="77191" y="92371"/>
                    <a:pt x="76778" y="91819"/>
                  </a:cubicBezTo>
                  <a:cubicBezTo>
                    <a:pt x="76364" y="91267"/>
                    <a:pt x="74572" y="91819"/>
                    <a:pt x="74572" y="91819"/>
                  </a:cubicBezTo>
                  <a:lnTo>
                    <a:pt x="76364" y="96373"/>
                  </a:lnTo>
                  <a:lnTo>
                    <a:pt x="76364" y="99547"/>
                  </a:lnTo>
                  <a:lnTo>
                    <a:pt x="74159" y="96925"/>
                  </a:lnTo>
                  <a:lnTo>
                    <a:pt x="72780" y="92233"/>
                  </a:lnTo>
                  <a:lnTo>
                    <a:pt x="67542" y="90853"/>
                  </a:lnTo>
                  <a:lnTo>
                    <a:pt x="69748" y="96787"/>
                  </a:lnTo>
                  <a:lnTo>
                    <a:pt x="71540" y="100651"/>
                  </a:lnTo>
                  <a:lnTo>
                    <a:pt x="68645" y="99271"/>
                  </a:lnTo>
                  <a:cubicBezTo>
                    <a:pt x="67404" y="88507"/>
                    <a:pt x="58445" y="85195"/>
                    <a:pt x="55550" y="86713"/>
                  </a:cubicBezTo>
                  <a:cubicBezTo>
                    <a:pt x="52655" y="88231"/>
                    <a:pt x="55550" y="90991"/>
                    <a:pt x="55550" y="90991"/>
                  </a:cubicBezTo>
                  <a:cubicBezTo>
                    <a:pt x="51966" y="91405"/>
                    <a:pt x="53207" y="94579"/>
                    <a:pt x="53207" y="94579"/>
                  </a:cubicBezTo>
                  <a:lnTo>
                    <a:pt x="56791" y="96097"/>
                  </a:lnTo>
                  <a:lnTo>
                    <a:pt x="56791" y="98857"/>
                  </a:lnTo>
                  <a:cubicBezTo>
                    <a:pt x="56791" y="98857"/>
                    <a:pt x="53620" y="96511"/>
                    <a:pt x="53620" y="96511"/>
                  </a:cubicBezTo>
                  <a:lnTo>
                    <a:pt x="51001" y="94303"/>
                  </a:lnTo>
                  <a:lnTo>
                    <a:pt x="51828" y="89197"/>
                  </a:lnTo>
                  <a:cubicBezTo>
                    <a:pt x="50036" y="84229"/>
                    <a:pt x="46177" y="84919"/>
                    <a:pt x="46177" y="84919"/>
                  </a:cubicBezTo>
                  <a:lnTo>
                    <a:pt x="41904" y="82573"/>
                  </a:lnTo>
                  <a:lnTo>
                    <a:pt x="40939" y="84781"/>
                  </a:lnTo>
                  <a:cubicBezTo>
                    <a:pt x="34874" y="84643"/>
                    <a:pt x="32117" y="90853"/>
                    <a:pt x="32117" y="90853"/>
                  </a:cubicBezTo>
                  <a:lnTo>
                    <a:pt x="32117" y="97201"/>
                  </a:lnTo>
                  <a:lnTo>
                    <a:pt x="34460" y="100375"/>
                  </a:lnTo>
                  <a:lnTo>
                    <a:pt x="34460" y="104239"/>
                  </a:lnTo>
                  <a:cubicBezTo>
                    <a:pt x="34460" y="104239"/>
                    <a:pt x="32530" y="103825"/>
                    <a:pt x="32530" y="103825"/>
                  </a:cubicBezTo>
                  <a:lnTo>
                    <a:pt x="31566" y="98581"/>
                  </a:lnTo>
                  <a:lnTo>
                    <a:pt x="28671" y="95959"/>
                  </a:lnTo>
                  <a:lnTo>
                    <a:pt x="27706" y="98581"/>
                  </a:lnTo>
                  <a:lnTo>
                    <a:pt x="29498" y="99409"/>
                  </a:lnTo>
                  <a:lnTo>
                    <a:pt x="29912" y="102169"/>
                  </a:lnTo>
                  <a:lnTo>
                    <a:pt x="28947" y="106309"/>
                  </a:lnTo>
                  <a:lnTo>
                    <a:pt x="26328" y="101617"/>
                  </a:lnTo>
                  <a:lnTo>
                    <a:pt x="24536" y="97477"/>
                  </a:lnTo>
                  <a:lnTo>
                    <a:pt x="20952" y="99271"/>
                  </a:lnTo>
                  <a:lnTo>
                    <a:pt x="15714" y="100099"/>
                  </a:lnTo>
                  <a:lnTo>
                    <a:pt x="14749" y="102997"/>
                  </a:lnTo>
                  <a:lnTo>
                    <a:pt x="11027" y="103825"/>
                  </a:lnTo>
                  <a:lnTo>
                    <a:pt x="9649" y="105205"/>
                  </a:lnTo>
                  <a:lnTo>
                    <a:pt x="9235" y="106723"/>
                  </a:lnTo>
                  <a:lnTo>
                    <a:pt x="10752" y="108241"/>
                  </a:lnTo>
                  <a:lnTo>
                    <a:pt x="8133" y="108655"/>
                  </a:lnTo>
                  <a:lnTo>
                    <a:pt x="6754" y="108241"/>
                  </a:lnTo>
                  <a:lnTo>
                    <a:pt x="4962" y="110173"/>
                  </a:lnTo>
                  <a:lnTo>
                    <a:pt x="2343" y="112105"/>
                  </a:lnTo>
                  <a:lnTo>
                    <a:pt x="3308" y="115693"/>
                  </a:lnTo>
                  <a:lnTo>
                    <a:pt x="0" y="118040"/>
                  </a:lnTo>
                  <a:lnTo>
                    <a:pt x="0" y="120800"/>
                  </a:lnTo>
                  <a:lnTo>
                    <a:pt x="1930" y="124388"/>
                  </a:lnTo>
                  <a:lnTo>
                    <a:pt x="4687" y="124388"/>
                  </a:lnTo>
                  <a:close/>
                  <a:moveTo>
                    <a:pt x="209519" y="106861"/>
                  </a:moveTo>
                  <a:cubicBezTo>
                    <a:pt x="209519" y="106861"/>
                    <a:pt x="218341" y="105067"/>
                    <a:pt x="221649" y="101341"/>
                  </a:cubicBezTo>
                  <a:lnTo>
                    <a:pt x="229644" y="101341"/>
                  </a:lnTo>
                  <a:cubicBezTo>
                    <a:pt x="229644" y="101341"/>
                    <a:pt x="245771" y="93613"/>
                    <a:pt x="245771" y="93613"/>
                  </a:cubicBezTo>
                  <a:lnTo>
                    <a:pt x="247288" y="94993"/>
                  </a:lnTo>
                  <a:cubicBezTo>
                    <a:pt x="247288" y="94993"/>
                    <a:pt x="240671" y="99271"/>
                    <a:pt x="237087" y="101065"/>
                  </a:cubicBezTo>
                  <a:cubicBezTo>
                    <a:pt x="233503" y="102859"/>
                    <a:pt x="217238" y="114037"/>
                    <a:pt x="205659" y="116246"/>
                  </a:cubicBezTo>
                  <a:lnTo>
                    <a:pt x="205659" y="113623"/>
                  </a:lnTo>
                  <a:lnTo>
                    <a:pt x="203040" y="115141"/>
                  </a:lnTo>
                  <a:lnTo>
                    <a:pt x="209381" y="10672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4" name="Freeform 736">
              <a:extLst>
                <a:ext uri="{FF2B5EF4-FFF2-40B4-BE49-F238E27FC236}">
                  <a16:creationId xmlns:a16="http://schemas.microsoft.com/office/drawing/2014/main" id="{C7D8FE9A-D753-9D6F-22CF-5EFDB4F2A050}"/>
                </a:ext>
              </a:extLst>
            </p:cNvPr>
            <p:cNvSpPr/>
            <p:nvPr/>
          </p:nvSpPr>
          <p:spPr>
            <a:xfrm>
              <a:off x="3704701" y="2176204"/>
              <a:ext cx="6064" cy="2622"/>
            </a:xfrm>
            <a:custGeom>
              <a:avLst/>
              <a:gdLst>
                <a:gd name="connsiteX0" fmla="*/ 3860 w 6064"/>
                <a:gd name="connsiteY0" fmla="*/ 2622 h 2622"/>
                <a:gd name="connsiteX1" fmla="*/ 6065 w 6064"/>
                <a:gd name="connsiteY1" fmla="*/ 0 h 2622"/>
                <a:gd name="connsiteX2" fmla="*/ 0 w 6064"/>
                <a:gd name="connsiteY2" fmla="*/ 0 h 2622"/>
                <a:gd name="connsiteX3" fmla="*/ 1103 w 6064"/>
                <a:gd name="connsiteY3" fmla="*/ 2622 h 2622"/>
                <a:gd name="connsiteX4" fmla="*/ 3860 w 6064"/>
                <a:gd name="connsiteY4" fmla="*/ 2622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4" h="2622">
                  <a:moveTo>
                    <a:pt x="3860" y="2622"/>
                  </a:moveTo>
                  <a:lnTo>
                    <a:pt x="6065" y="0"/>
                  </a:lnTo>
                  <a:lnTo>
                    <a:pt x="0" y="0"/>
                  </a:lnTo>
                  <a:lnTo>
                    <a:pt x="1103" y="2622"/>
                  </a:lnTo>
                  <a:lnTo>
                    <a:pt x="3860" y="26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5" name="Freeform 737">
              <a:extLst>
                <a:ext uri="{FF2B5EF4-FFF2-40B4-BE49-F238E27FC236}">
                  <a16:creationId xmlns:a16="http://schemas.microsoft.com/office/drawing/2014/main" id="{A9FF265E-00EC-FC77-1F8C-B86CBAF78633}"/>
                </a:ext>
              </a:extLst>
            </p:cNvPr>
            <p:cNvSpPr/>
            <p:nvPr/>
          </p:nvSpPr>
          <p:spPr>
            <a:xfrm>
              <a:off x="3703323" y="2475806"/>
              <a:ext cx="4135" cy="5106"/>
            </a:xfrm>
            <a:custGeom>
              <a:avLst/>
              <a:gdLst>
                <a:gd name="connsiteX0" fmla="*/ 1654 w 4135"/>
                <a:gd name="connsiteY0" fmla="*/ 0 h 5106"/>
                <a:gd name="connsiteX1" fmla="*/ 0 w 4135"/>
                <a:gd name="connsiteY1" fmla="*/ 0 h 5106"/>
                <a:gd name="connsiteX2" fmla="*/ 0 w 4135"/>
                <a:gd name="connsiteY2" fmla="*/ 2484 h 5106"/>
                <a:gd name="connsiteX3" fmla="*/ 2895 w 4135"/>
                <a:gd name="connsiteY3" fmla="*/ 5106 h 5106"/>
                <a:gd name="connsiteX4" fmla="*/ 4135 w 4135"/>
                <a:gd name="connsiteY4" fmla="*/ 1932 h 5106"/>
                <a:gd name="connsiteX5" fmla="*/ 1654 w 4135"/>
                <a:gd name="connsiteY5" fmla="*/ 0 h 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5106">
                  <a:moveTo>
                    <a:pt x="1654" y="0"/>
                  </a:moveTo>
                  <a:lnTo>
                    <a:pt x="0" y="0"/>
                  </a:lnTo>
                  <a:lnTo>
                    <a:pt x="0" y="2484"/>
                  </a:lnTo>
                  <a:lnTo>
                    <a:pt x="2895" y="5106"/>
                  </a:lnTo>
                  <a:lnTo>
                    <a:pt x="4135" y="1932"/>
                  </a:lnTo>
                  <a:lnTo>
                    <a:pt x="165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6" name="Freeform 738">
              <a:extLst>
                <a:ext uri="{FF2B5EF4-FFF2-40B4-BE49-F238E27FC236}">
                  <a16:creationId xmlns:a16="http://schemas.microsoft.com/office/drawing/2014/main" id="{C813ED39-2436-6082-5403-EF2DA307EBB8}"/>
                </a:ext>
              </a:extLst>
            </p:cNvPr>
            <p:cNvSpPr/>
            <p:nvPr/>
          </p:nvSpPr>
          <p:spPr>
            <a:xfrm>
              <a:off x="3666932" y="2523693"/>
              <a:ext cx="4411" cy="5520"/>
            </a:xfrm>
            <a:custGeom>
              <a:avLst/>
              <a:gdLst>
                <a:gd name="connsiteX0" fmla="*/ 0 w 4411"/>
                <a:gd name="connsiteY0" fmla="*/ 2760 h 5520"/>
                <a:gd name="connsiteX1" fmla="*/ 1378 w 4411"/>
                <a:gd name="connsiteY1" fmla="*/ 5520 h 5520"/>
                <a:gd name="connsiteX2" fmla="*/ 4411 w 4411"/>
                <a:gd name="connsiteY2" fmla="*/ 2208 h 5520"/>
                <a:gd name="connsiteX3" fmla="*/ 4411 w 4411"/>
                <a:gd name="connsiteY3" fmla="*/ 1104 h 5520"/>
                <a:gd name="connsiteX4" fmla="*/ 2757 w 4411"/>
                <a:gd name="connsiteY4" fmla="*/ 0 h 5520"/>
                <a:gd name="connsiteX5" fmla="*/ 0 w 4411"/>
                <a:gd name="connsiteY5" fmla="*/ 2760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1" h="5520">
                  <a:moveTo>
                    <a:pt x="0" y="2760"/>
                  </a:moveTo>
                  <a:lnTo>
                    <a:pt x="1378" y="5520"/>
                  </a:lnTo>
                  <a:lnTo>
                    <a:pt x="4411" y="2208"/>
                  </a:lnTo>
                  <a:lnTo>
                    <a:pt x="4411" y="1104"/>
                  </a:lnTo>
                  <a:lnTo>
                    <a:pt x="2757" y="0"/>
                  </a:lnTo>
                  <a:lnTo>
                    <a:pt x="0"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7" name="Freeform 739">
              <a:extLst>
                <a:ext uri="{FF2B5EF4-FFF2-40B4-BE49-F238E27FC236}">
                  <a16:creationId xmlns:a16="http://schemas.microsoft.com/office/drawing/2014/main" id="{9F249F46-4BEA-56F5-BC3D-DBE3A14E6CBB}"/>
                </a:ext>
              </a:extLst>
            </p:cNvPr>
            <p:cNvSpPr/>
            <p:nvPr/>
          </p:nvSpPr>
          <p:spPr>
            <a:xfrm>
              <a:off x="3575544" y="2458832"/>
              <a:ext cx="15304" cy="10902"/>
            </a:xfrm>
            <a:custGeom>
              <a:avLst/>
              <a:gdLst>
                <a:gd name="connsiteX0" fmla="*/ 15300 w 15304"/>
                <a:gd name="connsiteY0" fmla="*/ 4140 h 10902"/>
                <a:gd name="connsiteX1" fmla="*/ 11992 w 15304"/>
                <a:gd name="connsiteY1" fmla="*/ 0 h 10902"/>
                <a:gd name="connsiteX2" fmla="*/ 9098 w 15304"/>
                <a:gd name="connsiteY2" fmla="*/ 0 h 10902"/>
                <a:gd name="connsiteX3" fmla="*/ 4135 w 15304"/>
                <a:gd name="connsiteY3" fmla="*/ 3312 h 10902"/>
                <a:gd name="connsiteX4" fmla="*/ 1792 w 15304"/>
                <a:gd name="connsiteY4" fmla="*/ 3312 h 10902"/>
                <a:gd name="connsiteX5" fmla="*/ 1792 w 15304"/>
                <a:gd name="connsiteY5" fmla="*/ 6210 h 10902"/>
                <a:gd name="connsiteX6" fmla="*/ 0 w 15304"/>
                <a:gd name="connsiteY6" fmla="*/ 9522 h 10902"/>
                <a:gd name="connsiteX7" fmla="*/ 1516 w 15304"/>
                <a:gd name="connsiteY7" fmla="*/ 10902 h 10902"/>
                <a:gd name="connsiteX8" fmla="*/ 7168 w 15304"/>
                <a:gd name="connsiteY8" fmla="*/ 9108 h 10902"/>
                <a:gd name="connsiteX9" fmla="*/ 15163 w 15304"/>
                <a:gd name="connsiteY9" fmla="*/ 4002 h 1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04" h="10902">
                  <a:moveTo>
                    <a:pt x="15300" y="4140"/>
                  </a:moveTo>
                  <a:cubicBezTo>
                    <a:pt x="15438" y="1794"/>
                    <a:pt x="11992" y="0"/>
                    <a:pt x="11992" y="0"/>
                  </a:cubicBezTo>
                  <a:lnTo>
                    <a:pt x="9098" y="0"/>
                  </a:lnTo>
                  <a:lnTo>
                    <a:pt x="4135" y="3312"/>
                  </a:lnTo>
                  <a:lnTo>
                    <a:pt x="1792" y="3312"/>
                  </a:lnTo>
                  <a:lnTo>
                    <a:pt x="1792" y="6210"/>
                  </a:lnTo>
                  <a:lnTo>
                    <a:pt x="0" y="9522"/>
                  </a:lnTo>
                  <a:lnTo>
                    <a:pt x="1516" y="10902"/>
                  </a:lnTo>
                  <a:lnTo>
                    <a:pt x="7168" y="9108"/>
                  </a:lnTo>
                  <a:cubicBezTo>
                    <a:pt x="7168" y="9108"/>
                    <a:pt x="15025" y="6348"/>
                    <a:pt x="15163" y="400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8" name="Freeform 740">
              <a:extLst>
                <a:ext uri="{FF2B5EF4-FFF2-40B4-BE49-F238E27FC236}">
                  <a16:creationId xmlns:a16="http://schemas.microsoft.com/office/drawing/2014/main" id="{DE985122-494F-47A6-13DD-7ECB7790CB4F}"/>
                </a:ext>
              </a:extLst>
            </p:cNvPr>
            <p:cNvSpPr/>
            <p:nvPr/>
          </p:nvSpPr>
          <p:spPr>
            <a:xfrm>
              <a:off x="3524849" y="2533905"/>
              <a:ext cx="17750" cy="23808"/>
            </a:xfrm>
            <a:custGeom>
              <a:avLst/>
              <a:gdLst>
                <a:gd name="connsiteX0" fmla="*/ 9756 w 17750"/>
                <a:gd name="connsiteY0" fmla="*/ 1932 h 23808"/>
                <a:gd name="connsiteX1" fmla="*/ 3829 w 17750"/>
                <a:gd name="connsiteY1" fmla="*/ 0 h 23808"/>
                <a:gd name="connsiteX2" fmla="*/ 245 w 17750"/>
                <a:gd name="connsiteY2" fmla="*/ 4554 h 23808"/>
                <a:gd name="connsiteX3" fmla="*/ 245 w 17750"/>
                <a:gd name="connsiteY3" fmla="*/ 14214 h 23808"/>
                <a:gd name="connsiteX4" fmla="*/ 8929 w 17750"/>
                <a:gd name="connsiteY4" fmla="*/ 23460 h 23808"/>
                <a:gd name="connsiteX5" fmla="*/ 13616 w 17750"/>
                <a:gd name="connsiteY5" fmla="*/ 22218 h 23808"/>
                <a:gd name="connsiteX6" fmla="*/ 17751 w 17750"/>
                <a:gd name="connsiteY6" fmla="*/ 15870 h 23808"/>
                <a:gd name="connsiteX7" fmla="*/ 16235 w 17750"/>
                <a:gd name="connsiteY7" fmla="*/ 14076 h 23808"/>
                <a:gd name="connsiteX8" fmla="*/ 16648 w 17750"/>
                <a:gd name="connsiteY8" fmla="*/ 8280 h 23808"/>
                <a:gd name="connsiteX9" fmla="*/ 9756 w 17750"/>
                <a:gd name="connsiteY9" fmla="*/ 1932 h 23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50" h="23808">
                  <a:moveTo>
                    <a:pt x="9756" y="1932"/>
                  </a:moveTo>
                  <a:cubicBezTo>
                    <a:pt x="7413" y="1380"/>
                    <a:pt x="3829" y="0"/>
                    <a:pt x="3829" y="0"/>
                  </a:cubicBezTo>
                  <a:lnTo>
                    <a:pt x="245" y="4554"/>
                  </a:lnTo>
                  <a:cubicBezTo>
                    <a:pt x="245" y="4554"/>
                    <a:pt x="-306" y="12006"/>
                    <a:pt x="245" y="14214"/>
                  </a:cubicBezTo>
                  <a:cubicBezTo>
                    <a:pt x="796" y="16422"/>
                    <a:pt x="7964" y="22218"/>
                    <a:pt x="8929" y="23460"/>
                  </a:cubicBezTo>
                  <a:cubicBezTo>
                    <a:pt x="9894" y="24702"/>
                    <a:pt x="13616" y="22218"/>
                    <a:pt x="13616" y="22218"/>
                  </a:cubicBezTo>
                  <a:lnTo>
                    <a:pt x="17751" y="15870"/>
                  </a:lnTo>
                  <a:lnTo>
                    <a:pt x="16235" y="14076"/>
                  </a:lnTo>
                  <a:lnTo>
                    <a:pt x="16648" y="8280"/>
                  </a:lnTo>
                  <a:cubicBezTo>
                    <a:pt x="16648" y="8280"/>
                    <a:pt x="12099" y="2622"/>
                    <a:pt x="9756" y="193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39" name="Freeform 741">
              <a:extLst>
                <a:ext uri="{FF2B5EF4-FFF2-40B4-BE49-F238E27FC236}">
                  <a16:creationId xmlns:a16="http://schemas.microsoft.com/office/drawing/2014/main" id="{21338FEB-C8E8-C70A-8175-54BB88BDBB6A}"/>
                </a:ext>
              </a:extLst>
            </p:cNvPr>
            <p:cNvSpPr/>
            <p:nvPr/>
          </p:nvSpPr>
          <p:spPr>
            <a:xfrm>
              <a:off x="3523708" y="2554467"/>
              <a:ext cx="6225" cy="6194"/>
            </a:xfrm>
            <a:custGeom>
              <a:avLst/>
              <a:gdLst>
                <a:gd name="connsiteX0" fmla="*/ 2626 w 6225"/>
                <a:gd name="connsiteY0" fmla="*/ 5520 h 6194"/>
                <a:gd name="connsiteX1" fmla="*/ 5797 w 6225"/>
                <a:gd name="connsiteY1" fmla="*/ 5520 h 6194"/>
                <a:gd name="connsiteX2" fmla="*/ 5797 w 6225"/>
                <a:gd name="connsiteY2" fmla="*/ 1380 h 6194"/>
                <a:gd name="connsiteX3" fmla="*/ 1248 w 6225"/>
                <a:gd name="connsiteY3" fmla="*/ 0 h 6194"/>
                <a:gd name="connsiteX4" fmla="*/ 2626 w 6225"/>
                <a:gd name="connsiteY4" fmla="*/ 5520 h 6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5" h="6194">
                  <a:moveTo>
                    <a:pt x="2626" y="5520"/>
                  </a:moveTo>
                  <a:cubicBezTo>
                    <a:pt x="5245" y="7038"/>
                    <a:pt x="5797" y="5520"/>
                    <a:pt x="5797" y="5520"/>
                  </a:cubicBezTo>
                  <a:cubicBezTo>
                    <a:pt x="5797" y="5520"/>
                    <a:pt x="6762" y="2760"/>
                    <a:pt x="5797" y="1380"/>
                  </a:cubicBezTo>
                  <a:cubicBezTo>
                    <a:pt x="4832" y="0"/>
                    <a:pt x="1248" y="0"/>
                    <a:pt x="1248" y="0"/>
                  </a:cubicBezTo>
                  <a:cubicBezTo>
                    <a:pt x="-1095" y="3588"/>
                    <a:pt x="145" y="3864"/>
                    <a:pt x="2626" y="552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0" name="Freeform 742">
              <a:extLst>
                <a:ext uri="{FF2B5EF4-FFF2-40B4-BE49-F238E27FC236}">
                  <a16:creationId xmlns:a16="http://schemas.microsoft.com/office/drawing/2014/main" id="{387656CA-E2E4-ED8A-065D-9DAD6D5B55E3}"/>
                </a:ext>
              </a:extLst>
            </p:cNvPr>
            <p:cNvSpPr/>
            <p:nvPr/>
          </p:nvSpPr>
          <p:spPr>
            <a:xfrm>
              <a:off x="3531546" y="2574282"/>
              <a:ext cx="9540" cy="17859"/>
            </a:xfrm>
            <a:custGeom>
              <a:avLst/>
              <a:gdLst>
                <a:gd name="connsiteX0" fmla="*/ 9400 w 9540"/>
                <a:gd name="connsiteY0" fmla="*/ 4059 h 17859"/>
                <a:gd name="connsiteX1" fmla="*/ 6505 w 9540"/>
                <a:gd name="connsiteY1" fmla="*/ 471 h 17859"/>
                <a:gd name="connsiteX2" fmla="*/ 27 w 9540"/>
                <a:gd name="connsiteY2" fmla="*/ 4335 h 17859"/>
                <a:gd name="connsiteX3" fmla="*/ 4162 w 9540"/>
                <a:gd name="connsiteY3" fmla="*/ 10821 h 17859"/>
                <a:gd name="connsiteX4" fmla="*/ 4162 w 9540"/>
                <a:gd name="connsiteY4" fmla="*/ 14961 h 17859"/>
                <a:gd name="connsiteX5" fmla="*/ 6505 w 9540"/>
                <a:gd name="connsiteY5" fmla="*/ 17859 h 17859"/>
                <a:gd name="connsiteX6" fmla="*/ 9538 w 9540"/>
                <a:gd name="connsiteY6" fmla="*/ 16065 h 17859"/>
                <a:gd name="connsiteX7" fmla="*/ 8021 w 9540"/>
                <a:gd name="connsiteY7" fmla="*/ 13443 h 17859"/>
                <a:gd name="connsiteX8" fmla="*/ 8021 w 9540"/>
                <a:gd name="connsiteY8" fmla="*/ 8337 h 17859"/>
                <a:gd name="connsiteX9" fmla="*/ 9400 w 9540"/>
                <a:gd name="connsiteY9" fmla="*/ 3783 h 1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40" h="17859">
                  <a:moveTo>
                    <a:pt x="9400" y="4059"/>
                  </a:moveTo>
                  <a:cubicBezTo>
                    <a:pt x="8849" y="195"/>
                    <a:pt x="6505" y="471"/>
                    <a:pt x="6505" y="471"/>
                  </a:cubicBezTo>
                  <a:cubicBezTo>
                    <a:pt x="3886" y="-1461"/>
                    <a:pt x="440" y="3093"/>
                    <a:pt x="27" y="4335"/>
                  </a:cubicBezTo>
                  <a:cubicBezTo>
                    <a:pt x="-387" y="5715"/>
                    <a:pt x="4162" y="10821"/>
                    <a:pt x="4162" y="10821"/>
                  </a:cubicBezTo>
                  <a:lnTo>
                    <a:pt x="4162" y="14961"/>
                  </a:lnTo>
                  <a:lnTo>
                    <a:pt x="6505" y="17859"/>
                  </a:lnTo>
                  <a:lnTo>
                    <a:pt x="9538" y="16065"/>
                  </a:lnTo>
                  <a:lnTo>
                    <a:pt x="8021" y="13443"/>
                  </a:lnTo>
                  <a:lnTo>
                    <a:pt x="8021" y="8337"/>
                  </a:lnTo>
                  <a:cubicBezTo>
                    <a:pt x="8021" y="8337"/>
                    <a:pt x="10089" y="7785"/>
                    <a:pt x="9400" y="3783"/>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1" name="Freeform 743">
              <a:extLst>
                <a:ext uri="{FF2B5EF4-FFF2-40B4-BE49-F238E27FC236}">
                  <a16:creationId xmlns:a16="http://schemas.microsoft.com/office/drawing/2014/main" id="{CF1A2B84-BB52-0275-E19B-18CDF7DBCF2E}"/>
                </a:ext>
              </a:extLst>
            </p:cNvPr>
            <p:cNvSpPr/>
            <p:nvPr/>
          </p:nvSpPr>
          <p:spPr>
            <a:xfrm>
              <a:off x="3648653" y="2606576"/>
              <a:ext cx="9263" cy="14407"/>
            </a:xfrm>
            <a:custGeom>
              <a:avLst/>
              <a:gdLst>
                <a:gd name="connsiteX0" fmla="*/ 7941 w 9263"/>
                <a:gd name="connsiteY0" fmla="*/ 5576 h 14407"/>
                <a:gd name="connsiteX1" fmla="*/ 5598 w 9263"/>
                <a:gd name="connsiteY1" fmla="*/ 1574 h 14407"/>
                <a:gd name="connsiteX2" fmla="*/ 84 w 9263"/>
                <a:gd name="connsiteY2" fmla="*/ 10544 h 14407"/>
                <a:gd name="connsiteX3" fmla="*/ 1876 w 9263"/>
                <a:gd name="connsiteY3" fmla="*/ 14408 h 14407"/>
                <a:gd name="connsiteX4" fmla="*/ 2841 w 9263"/>
                <a:gd name="connsiteY4" fmla="*/ 12476 h 14407"/>
                <a:gd name="connsiteX5" fmla="*/ 5598 w 9263"/>
                <a:gd name="connsiteY5" fmla="*/ 11096 h 14407"/>
                <a:gd name="connsiteX6" fmla="*/ 6976 w 9263"/>
                <a:gd name="connsiteY6" fmla="*/ 13028 h 14407"/>
                <a:gd name="connsiteX7" fmla="*/ 9182 w 9263"/>
                <a:gd name="connsiteY7" fmla="*/ 12062 h 14407"/>
                <a:gd name="connsiteX8" fmla="*/ 6011 w 9263"/>
                <a:gd name="connsiteY8" fmla="*/ 7922 h 14407"/>
                <a:gd name="connsiteX9" fmla="*/ 7941 w 9263"/>
                <a:gd name="connsiteY9" fmla="*/ 5438 h 14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63" h="14407">
                  <a:moveTo>
                    <a:pt x="7941" y="5576"/>
                  </a:moveTo>
                  <a:cubicBezTo>
                    <a:pt x="10698" y="4472"/>
                    <a:pt x="8768" y="-3256"/>
                    <a:pt x="5598" y="1574"/>
                  </a:cubicBezTo>
                  <a:cubicBezTo>
                    <a:pt x="4909" y="2540"/>
                    <a:pt x="635" y="8888"/>
                    <a:pt x="84" y="10544"/>
                  </a:cubicBezTo>
                  <a:cubicBezTo>
                    <a:pt x="-467" y="12338"/>
                    <a:pt x="1876" y="14408"/>
                    <a:pt x="1876" y="14408"/>
                  </a:cubicBezTo>
                  <a:lnTo>
                    <a:pt x="2841" y="12476"/>
                  </a:lnTo>
                  <a:lnTo>
                    <a:pt x="5598" y="11096"/>
                  </a:lnTo>
                  <a:lnTo>
                    <a:pt x="6976" y="13028"/>
                  </a:lnTo>
                  <a:lnTo>
                    <a:pt x="9182" y="12062"/>
                  </a:lnTo>
                  <a:lnTo>
                    <a:pt x="6011" y="7922"/>
                  </a:lnTo>
                  <a:cubicBezTo>
                    <a:pt x="6011" y="7922"/>
                    <a:pt x="5184" y="6542"/>
                    <a:pt x="7941" y="543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2" name="Freeform 744">
              <a:extLst>
                <a:ext uri="{FF2B5EF4-FFF2-40B4-BE49-F238E27FC236}">
                  <a16:creationId xmlns:a16="http://schemas.microsoft.com/office/drawing/2014/main" id="{116EA5F6-2838-2065-FA9B-52DCAC70DF77}"/>
                </a:ext>
              </a:extLst>
            </p:cNvPr>
            <p:cNvSpPr/>
            <p:nvPr/>
          </p:nvSpPr>
          <p:spPr>
            <a:xfrm>
              <a:off x="3428464" y="2396405"/>
              <a:ext cx="17952" cy="28340"/>
            </a:xfrm>
            <a:custGeom>
              <a:avLst/>
              <a:gdLst>
                <a:gd name="connsiteX0" fmla="*/ 6344 w 17952"/>
                <a:gd name="connsiteY0" fmla="*/ 14264 h 28340"/>
                <a:gd name="connsiteX1" fmla="*/ 9652 w 17952"/>
                <a:gd name="connsiteY1" fmla="*/ 20888 h 28340"/>
                <a:gd name="connsiteX2" fmla="*/ 13787 w 17952"/>
                <a:gd name="connsiteY2" fmla="*/ 25166 h 28340"/>
                <a:gd name="connsiteX3" fmla="*/ 14752 w 17952"/>
                <a:gd name="connsiteY3" fmla="*/ 28340 h 28340"/>
                <a:gd name="connsiteX4" fmla="*/ 16544 w 17952"/>
                <a:gd name="connsiteY4" fmla="*/ 26408 h 28340"/>
                <a:gd name="connsiteX5" fmla="*/ 16544 w 17952"/>
                <a:gd name="connsiteY5" fmla="*/ 17990 h 28340"/>
                <a:gd name="connsiteX6" fmla="*/ 16544 w 17952"/>
                <a:gd name="connsiteY6" fmla="*/ 11090 h 28340"/>
                <a:gd name="connsiteX7" fmla="*/ 14614 w 17952"/>
                <a:gd name="connsiteY7" fmla="*/ 5846 h 28340"/>
                <a:gd name="connsiteX8" fmla="*/ 9652 w 17952"/>
                <a:gd name="connsiteY8" fmla="*/ 2120 h 28340"/>
                <a:gd name="connsiteX9" fmla="*/ 7308 w 17952"/>
                <a:gd name="connsiteY9" fmla="*/ 326 h 28340"/>
                <a:gd name="connsiteX10" fmla="*/ 2622 w 17952"/>
                <a:gd name="connsiteY10" fmla="*/ 3086 h 28340"/>
                <a:gd name="connsiteX11" fmla="*/ 3 w 17952"/>
                <a:gd name="connsiteY11" fmla="*/ 12056 h 28340"/>
                <a:gd name="connsiteX12" fmla="*/ 6344 w 17952"/>
                <a:gd name="connsiteY12" fmla="*/ 14264 h 28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52" h="28340">
                  <a:moveTo>
                    <a:pt x="6344" y="14264"/>
                  </a:moveTo>
                  <a:cubicBezTo>
                    <a:pt x="7860" y="13160"/>
                    <a:pt x="9652" y="17852"/>
                    <a:pt x="9652" y="20888"/>
                  </a:cubicBezTo>
                  <a:cubicBezTo>
                    <a:pt x="9652" y="23924"/>
                    <a:pt x="13787" y="25166"/>
                    <a:pt x="13787" y="25166"/>
                  </a:cubicBezTo>
                  <a:lnTo>
                    <a:pt x="14752" y="28340"/>
                  </a:lnTo>
                  <a:lnTo>
                    <a:pt x="16544" y="26408"/>
                  </a:lnTo>
                  <a:cubicBezTo>
                    <a:pt x="19714" y="22682"/>
                    <a:pt x="16544" y="17990"/>
                    <a:pt x="16544" y="17990"/>
                  </a:cubicBezTo>
                  <a:lnTo>
                    <a:pt x="16544" y="11090"/>
                  </a:lnTo>
                  <a:cubicBezTo>
                    <a:pt x="16544" y="7364"/>
                    <a:pt x="14614" y="5846"/>
                    <a:pt x="14614" y="5846"/>
                  </a:cubicBezTo>
                  <a:cubicBezTo>
                    <a:pt x="15579" y="188"/>
                    <a:pt x="11857" y="1706"/>
                    <a:pt x="9652" y="2120"/>
                  </a:cubicBezTo>
                  <a:cubicBezTo>
                    <a:pt x="7446" y="2534"/>
                    <a:pt x="7308" y="326"/>
                    <a:pt x="7308" y="326"/>
                  </a:cubicBezTo>
                  <a:cubicBezTo>
                    <a:pt x="830" y="-1192"/>
                    <a:pt x="2622" y="3086"/>
                    <a:pt x="2622" y="3086"/>
                  </a:cubicBezTo>
                  <a:cubicBezTo>
                    <a:pt x="2622" y="3086"/>
                    <a:pt x="279" y="6674"/>
                    <a:pt x="3" y="12056"/>
                  </a:cubicBezTo>
                  <a:cubicBezTo>
                    <a:pt x="-135" y="17576"/>
                    <a:pt x="4690" y="15368"/>
                    <a:pt x="6344" y="1426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3" name="Freeform 745">
              <a:extLst>
                <a:ext uri="{FF2B5EF4-FFF2-40B4-BE49-F238E27FC236}">
                  <a16:creationId xmlns:a16="http://schemas.microsoft.com/office/drawing/2014/main" id="{2900C724-37EE-CFA6-79CF-727F4E3A07B6}"/>
                </a:ext>
              </a:extLst>
            </p:cNvPr>
            <p:cNvSpPr/>
            <p:nvPr/>
          </p:nvSpPr>
          <p:spPr>
            <a:xfrm>
              <a:off x="3466943" y="2315034"/>
              <a:ext cx="127041" cy="195671"/>
            </a:xfrm>
            <a:custGeom>
              <a:avLst/>
              <a:gdLst>
                <a:gd name="connsiteX0" fmla="*/ 671 w 127041"/>
                <a:gd name="connsiteY0" fmla="*/ 92185 h 195671"/>
                <a:gd name="connsiteX1" fmla="*/ 3014 w 127041"/>
                <a:gd name="connsiteY1" fmla="*/ 93427 h 195671"/>
                <a:gd name="connsiteX2" fmla="*/ 5358 w 127041"/>
                <a:gd name="connsiteY2" fmla="*/ 94393 h 195671"/>
                <a:gd name="connsiteX3" fmla="*/ 3842 w 127041"/>
                <a:gd name="connsiteY3" fmla="*/ 95497 h 195671"/>
                <a:gd name="connsiteX4" fmla="*/ 671 w 127041"/>
                <a:gd name="connsiteY4" fmla="*/ 95497 h 195671"/>
                <a:gd name="connsiteX5" fmla="*/ 671 w 127041"/>
                <a:gd name="connsiteY5" fmla="*/ 97291 h 195671"/>
                <a:gd name="connsiteX6" fmla="*/ 2601 w 127041"/>
                <a:gd name="connsiteY6" fmla="*/ 98395 h 195671"/>
                <a:gd name="connsiteX7" fmla="*/ 1360 w 127041"/>
                <a:gd name="connsiteY7" fmla="*/ 99637 h 195671"/>
                <a:gd name="connsiteX8" fmla="*/ 3979 w 127041"/>
                <a:gd name="connsiteY8" fmla="*/ 101155 h 195671"/>
                <a:gd name="connsiteX9" fmla="*/ 5220 w 127041"/>
                <a:gd name="connsiteY9" fmla="*/ 105709 h 195671"/>
                <a:gd name="connsiteX10" fmla="*/ 16799 w 127041"/>
                <a:gd name="connsiteY10" fmla="*/ 109849 h 195671"/>
                <a:gd name="connsiteX11" fmla="*/ 25483 w 127041"/>
                <a:gd name="connsiteY11" fmla="*/ 103915 h 195671"/>
                <a:gd name="connsiteX12" fmla="*/ 25483 w 127041"/>
                <a:gd name="connsiteY12" fmla="*/ 109849 h 195671"/>
                <a:gd name="connsiteX13" fmla="*/ 19555 w 127041"/>
                <a:gd name="connsiteY13" fmla="*/ 114403 h 195671"/>
                <a:gd name="connsiteX14" fmla="*/ 14593 w 127041"/>
                <a:gd name="connsiteY14" fmla="*/ 116750 h 195671"/>
                <a:gd name="connsiteX15" fmla="*/ 10734 w 127041"/>
                <a:gd name="connsiteY15" fmla="*/ 117716 h 195671"/>
                <a:gd name="connsiteX16" fmla="*/ 8528 w 127041"/>
                <a:gd name="connsiteY16" fmla="*/ 120476 h 195671"/>
                <a:gd name="connsiteX17" fmla="*/ 11699 w 127041"/>
                <a:gd name="connsiteY17" fmla="*/ 121028 h 195671"/>
                <a:gd name="connsiteX18" fmla="*/ 12112 w 127041"/>
                <a:gd name="connsiteY18" fmla="*/ 122960 h 195671"/>
                <a:gd name="connsiteX19" fmla="*/ 10596 w 127041"/>
                <a:gd name="connsiteY19" fmla="*/ 123926 h 195671"/>
                <a:gd name="connsiteX20" fmla="*/ 10596 w 127041"/>
                <a:gd name="connsiteY20" fmla="*/ 125306 h 195671"/>
                <a:gd name="connsiteX21" fmla="*/ 14731 w 127041"/>
                <a:gd name="connsiteY21" fmla="*/ 126686 h 195671"/>
                <a:gd name="connsiteX22" fmla="*/ 16661 w 127041"/>
                <a:gd name="connsiteY22" fmla="*/ 127928 h 195671"/>
                <a:gd name="connsiteX23" fmla="*/ 16661 w 127041"/>
                <a:gd name="connsiteY23" fmla="*/ 133448 h 195671"/>
                <a:gd name="connsiteX24" fmla="*/ 23553 w 127041"/>
                <a:gd name="connsiteY24" fmla="*/ 128204 h 195671"/>
                <a:gd name="connsiteX25" fmla="*/ 23553 w 127041"/>
                <a:gd name="connsiteY25" fmla="*/ 126410 h 195671"/>
                <a:gd name="connsiteX26" fmla="*/ 24931 w 127041"/>
                <a:gd name="connsiteY26" fmla="*/ 124478 h 195671"/>
                <a:gd name="connsiteX27" fmla="*/ 27137 w 127041"/>
                <a:gd name="connsiteY27" fmla="*/ 125858 h 195671"/>
                <a:gd name="connsiteX28" fmla="*/ 30031 w 127041"/>
                <a:gd name="connsiteY28" fmla="*/ 125858 h 195671"/>
                <a:gd name="connsiteX29" fmla="*/ 26172 w 127041"/>
                <a:gd name="connsiteY29" fmla="*/ 129032 h 195671"/>
                <a:gd name="connsiteX30" fmla="*/ 28929 w 127041"/>
                <a:gd name="connsiteY30" fmla="*/ 134552 h 195671"/>
                <a:gd name="connsiteX31" fmla="*/ 33615 w 127041"/>
                <a:gd name="connsiteY31" fmla="*/ 129998 h 195671"/>
                <a:gd name="connsiteX32" fmla="*/ 33064 w 127041"/>
                <a:gd name="connsiteY32" fmla="*/ 128066 h 195671"/>
                <a:gd name="connsiteX33" fmla="*/ 34442 w 127041"/>
                <a:gd name="connsiteY33" fmla="*/ 126134 h 195671"/>
                <a:gd name="connsiteX34" fmla="*/ 34442 w 127041"/>
                <a:gd name="connsiteY34" fmla="*/ 122546 h 195671"/>
                <a:gd name="connsiteX35" fmla="*/ 35821 w 127041"/>
                <a:gd name="connsiteY35" fmla="*/ 121304 h 195671"/>
                <a:gd name="connsiteX36" fmla="*/ 36234 w 127041"/>
                <a:gd name="connsiteY36" fmla="*/ 124616 h 195671"/>
                <a:gd name="connsiteX37" fmla="*/ 35821 w 127041"/>
                <a:gd name="connsiteY37" fmla="*/ 126548 h 195671"/>
                <a:gd name="connsiteX38" fmla="*/ 36372 w 127041"/>
                <a:gd name="connsiteY38" fmla="*/ 129446 h 195671"/>
                <a:gd name="connsiteX39" fmla="*/ 38991 w 127041"/>
                <a:gd name="connsiteY39" fmla="*/ 126686 h 195671"/>
                <a:gd name="connsiteX40" fmla="*/ 39956 w 127041"/>
                <a:gd name="connsiteY40" fmla="*/ 125168 h 195671"/>
                <a:gd name="connsiteX41" fmla="*/ 38026 w 127041"/>
                <a:gd name="connsiteY41" fmla="*/ 121994 h 195671"/>
                <a:gd name="connsiteX42" fmla="*/ 39818 w 127041"/>
                <a:gd name="connsiteY42" fmla="*/ 121994 h 195671"/>
                <a:gd name="connsiteX43" fmla="*/ 41334 w 127041"/>
                <a:gd name="connsiteY43" fmla="*/ 124754 h 195671"/>
                <a:gd name="connsiteX44" fmla="*/ 44091 w 127041"/>
                <a:gd name="connsiteY44" fmla="*/ 121442 h 195671"/>
                <a:gd name="connsiteX45" fmla="*/ 48778 w 127041"/>
                <a:gd name="connsiteY45" fmla="*/ 122270 h 195671"/>
                <a:gd name="connsiteX46" fmla="*/ 47399 w 127041"/>
                <a:gd name="connsiteY46" fmla="*/ 124892 h 195671"/>
                <a:gd name="connsiteX47" fmla="*/ 43816 w 127041"/>
                <a:gd name="connsiteY47" fmla="*/ 127514 h 195671"/>
                <a:gd name="connsiteX48" fmla="*/ 46435 w 127041"/>
                <a:gd name="connsiteY48" fmla="*/ 127514 h 195671"/>
                <a:gd name="connsiteX49" fmla="*/ 52500 w 127041"/>
                <a:gd name="connsiteY49" fmla="*/ 127652 h 195671"/>
                <a:gd name="connsiteX50" fmla="*/ 58840 w 127041"/>
                <a:gd name="connsiteY50" fmla="*/ 126134 h 195671"/>
                <a:gd name="connsiteX51" fmla="*/ 61046 w 127041"/>
                <a:gd name="connsiteY51" fmla="*/ 126134 h 195671"/>
                <a:gd name="connsiteX52" fmla="*/ 60081 w 127041"/>
                <a:gd name="connsiteY52" fmla="*/ 128066 h 195671"/>
                <a:gd name="connsiteX53" fmla="*/ 54843 w 127041"/>
                <a:gd name="connsiteY53" fmla="*/ 129998 h 195671"/>
                <a:gd name="connsiteX54" fmla="*/ 47813 w 127041"/>
                <a:gd name="connsiteY54" fmla="*/ 131378 h 195671"/>
                <a:gd name="connsiteX55" fmla="*/ 46435 w 127041"/>
                <a:gd name="connsiteY55" fmla="*/ 135518 h 195671"/>
                <a:gd name="connsiteX56" fmla="*/ 62148 w 127041"/>
                <a:gd name="connsiteY56" fmla="*/ 134138 h 195671"/>
                <a:gd name="connsiteX57" fmla="*/ 68076 w 127041"/>
                <a:gd name="connsiteY57" fmla="*/ 133586 h 195671"/>
                <a:gd name="connsiteX58" fmla="*/ 66835 w 127041"/>
                <a:gd name="connsiteY58" fmla="*/ 136760 h 195671"/>
                <a:gd name="connsiteX59" fmla="*/ 46297 w 127041"/>
                <a:gd name="connsiteY59" fmla="*/ 141314 h 195671"/>
                <a:gd name="connsiteX60" fmla="*/ 45745 w 127041"/>
                <a:gd name="connsiteY60" fmla="*/ 139934 h 195671"/>
                <a:gd name="connsiteX61" fmla="*/ 42024 w 127041"/>
                <a:gd name="connsiteY61" fmla="*/ 139934 h 195671"/>
                <a:gd name="connsiteX62" fmla="*/ 40232 w 127041"/>
                <a:gd name="connsiteY62" fmla="*/ 141452 h 195671"/>
                <a:gd name="connsiteX63" fmla="*/ 35132 w 127041"/>
                <a:gd name="connsiteY63" fmla="*/ 140624 h 195671"/>
                <a:gd name="connsiteX64" fmla="*/ 33615 w 127041"/>
                <a:gd name="connsiteY64" fmla="*/ 144212 h 195671"/>
                <a:gd name="connsiteX65" fmla="*/ 33064 w 127041"/>
                <a:gd name="connsiteY65" fmla="*/ 147386 h 195671"/>
                <a:gd name="connsiteX66" fmla="*/ 29342 w 127041"/>
                <a:gd name="connsiteY66" fmla="*/ 147386 h 195671"/>
                <a:gd name="connsiteX67" fmla="*/ 26585 w 127041"/>
                <a:gd name="connsiteY67" fmla="*/ 149732 h 195671"/>
                <a:gd name="connsiteX68" fmla="*/ 30858 w 127041"/>
                <a:gd name="connsiteY68" fmla="*/ 158012 h 195671"/>
                <a:gd name="connsiteX69" fmla="*/ 39956 w 127041"/>
                <a:gd name="connsiteY69" fmla="*/ 162290 h 195671"/>
                <a:gd name="connsiteX70" fmla="*/ 36648 w 127041"/>
                <a:gd name="connsiteY70" fmla="*/ 163670 h 195671"/>
                <a:gd name="connsiteX71" fmla="*/ 30996 w 127041"/>
                <a:gd name="connsiteY71" fmla="*/ 162152 h 195671"/>
                <a:gd name="connsiteX72" fmla="*/ 34718 w 127041"/>
                <a:gd name="connsiteY72" fmla="*/ 167258 h 195671"/>
                <a:gd name="connsiteX73" fmla="*/ 36924 w 127041"/>
                <a:gd name="connsiteY73" fmla="*/ 172226 h 195671"/>
                <a:gd name="connsiteX74" fmla="*/ 42575 w 127041"/>
                <a:gd name="connsiteY74" fmla="*/ 168638 h 195671"/>
                <a:gd name="connsiteX75" fmla="*/ 49191 w 127041"/>
                <a:gd name="connsiteY75" fmla="*/ 171950 h 195671"/>
                <a:gd name="connsiteX76" fmla="*/ 52913 w 127041"/>
                <a:gd name="connsiteY76" fmla="*/ 172916 h 195671"/>
                <a:gd name="connsiteX77" fmla="*/ 55532 w 127041"/>
                <a:gd name="connsiteY77" fmla="*/ 173744 h 195671"/>
                <a:gd name="connsiteX78" fmla="*/ 55532 w 127041"/>
                <a:gd name="connsiteY78" fmla="*/ 174710 h 195671"/>
                <a:gd name="connsiteX79" fmla="*/ 52224 w 127041"/>
                <a:gd name="connsiteY79" fmla="*/ 174296 h 195671"/>
                <a:gd name="connsiteX80" fmla="*/ 50432 w 127041"/>
                <a:gd name="connsiteY80" fmla="*/ 174848 h 195671"/>
                <a:gd name="connsiteX81" fmla="*/ 47124 w 127041"/>
                <a:gd name="connsiteY81" fmla="*/ 174848 h 195671"/>
                <a:gd name="connsiteX82" fmla="*/ 43402 w 127041"/>
                <a:gd name="connsiteY82" fmla="*/ 176366 h 195671"/>
                <a:gd name="connsiteX83" fmla="*/ 40645 w 127041"/>
                <a:gd name="connsiteY83" fmla="*/ 176366 h 195671"/>
                <a:gd name="connsiteX84" fmla="*/ 40645 w 127041"/>
                <a:gd name="connsiteY84" fmla="*/ 180644 h 195671"/>
                <a:gd name="connsiteX85" fmla="*/ 44780 w 127041"/>
                <a:gd name="connsiteY85" fmla="*/ 186164 h 195671"/>
                <a:gd name="connsiteX86" fmla="*/ 47675 w 127041"/>
                <a:gd name="connsiteY86" fmla="*/ 187406 h 195671"/>
                <a:gd name="connsiteX87" fmla="*/ 49467 w 127041"/>
                <a:gd name="connsiteY87" fmla="*/ 191684 h 195671"/>
                <a:gd name="connsiteX88" fmla="*/ 52362 w 127041"/>
                <a:gd name="connsiteY88" fmla="*/ 190442 h 195671"/>
                <a:gd name="connsiteX89" fmla="*/ 60632 w 127041"/>
                <a:gd name="connsiteY89" fmla="*/ 194997 h 195671"/>
                <a:gd name="connsiteX90" fmla="*/ 68627 w 127041"/>
                <a:gd name="connsiteY90" fmla="*/ 194997 h 195671"/>
                <a:gd name="connsiteX91" fmla="*/ 69040 w 127041"/>
                <a:gd name="connsiteY91" fmla="*/ 191960 h 195671"/>
                <a:gd name="connsiteX92" fmla="*/ 68489 w 127041"/>
                <a:gd name="connsiteY92" fmla="*/ 188372 h 195671"/>
                <a:gd name="connsiteX93" fmla="*/ 65181 w 127041"/>
                <a:gd name="connsiteY93" fmla="*/ 186164 h 195671"/>
                <a:gd name="connsiteX94" fmla="*/ 71522 w 127041"/>
                <a:gd name="connsiteY94" fmla="*/ 185612 h 195671"/>
                <a:gd name="connsiteX95" fmla="*/ 73865 w 127041"/>
                <a:gd name="connsiteY95" fmla="*/ 190580 h 195671"/>
                <a:gd name="connsiteX96" fmla="*/ 78000 w 127041"/>
                <a:gd name="connsiteY96" fmla="*/ 194997 h 195671"/>
                <a:gd name="connsiteX97" fmla="*/ 76484 w 127041"/>
                <a:gd name="connsiteY97" fmla="*/ 185888 h 195671"/>
                <a:gd name="connsiteX98" fmla="*/ 72624 w 127041"/>
                <a:gd name="connsiteY98" fmla="*/ 179540 h 195671"/>
                <a:gd name="connsiteX99" fmla="*/ 71108 w 127041"/>
                <a:gd name="connsiteY99" fmla="*/ 170708 h 195671"/>
                <a:gd name="connsiteX100" fmla="*/ 73038 w 127041"/>
                <a:gd name="connsiteY100" fmla="*/ 170294 h 195671"/>
                <a:gd name="connsiteX101" fmla="*/ 78965 w 127041"/>
                <a:gd name="connsiteY101" fmla="*/ 184232 h 195671"/>
                <a:gd name="connsiteX102" fmla="*/ 85306 w 127041"/>
                <a:gd name="connsiteY102" fmla="*/ 194858 h 195671"/>
                <a:gd name="connsiteX103" fmla="*/ 86271 w 127041"/>
                <a:gd name="connsiteY103" fmla="*/ 186578 h 195671"/>
                <a:gd name="connsiteX104" fmla="*/ 86822 w 127041"/>
                <a:gd name="connsiteY104" fmla="*/ 177608 h 195671"/>
                <a:gd name="connsiteX105" fmla="*/ 85030 w 127041"/>
                <a:gd name="connsiteY105" fmla="*/ 169880 h 195671"/>
                <a:gd name="connsiteX106" fmla="*/ 87787 w 127041"/>
                <a:gd name="connsiteY106" fmla="*/ 170846 h 195671"/>
                <a:gd name="connsiteX107" fmla="*/ 91371 w 127041"/>
                <a:gd name="connsiteY107" fmla="*/ 178574 h 195671"/>
                <a:gd name="connsiteX108" fmla="*/ 95093 w 127041"/>
                <a:gd name="connsiteY108" fmla="*/ 173606 h 195671"/>
                <a:gd name="connsiteX109" fmla="*/ 92474 w 127041"/>
                <a:gd name="connsiteY109" fmla="*/ 165878 h 195671"/>
                <a:gd name="connsiteX110" fmla="*/ 90957 w 127041"/>
                <a:gd name="connsiteY110" fmla="*/ 159392 h 195671"/>
                <a:gd name="connsiteX111" fmla="*/ 92336 w 127041"/>
                <a:gd name="connsiteY111" fmla="*/ 148214 h 195671"/>
                <a:gd name="connsiteX112" fmla="*/ 96195 w 127041"/>
                <a:gd name="connsiteY112" fmla="*/ 145316 h 195671"/>
                <a:gd name="connsiteX113" fmla="*/ 95230 w 127041"/>
                <a:gd name="connsiteY113" fmla="*/ 149456 h 195671"/>
                <a:gd name="connsiteX114" fmla="*/ 96058 w 127041"/>
                <a:gd name="connsiteY114" fmla="*/ 166016 h 195671"/>
                <a:gd name="connsiteX115" fmla="*/ 97849 w 127041"/>
                <a:gd name="connsiteY115" fmla="*/ 168638 h 195671"/>
                <a:gd name="connsiteX116" fmla="*/ 99366 w 127041"/>
                <a:gd name="connsiteY116" fmla="*/ 165050 h 195671"/>
                <a:gd name="connsiteX117" fmla="*/ 100882 w 127041"/>
                <a:gd name="connsiteY117" fmla="*/ 159806 h 195671"/>
                <a:gd name="connsiteX118" fmla="*/ 105844 w 127041"/>
                <a:gd name="connsiteY118" fmla="*/ 152906 h 195671"/>
                <a:gd name="connsiteX119" fmla="*/ 104879 w 127041"/>
                <a:gd name="connsiteY119" fmla="*/ 150560 h 195671"/>
                <a:gd name="connsiteX120" fmla="*/ 103914 w 127041"/>
                <a:gd name="connsiteY120" fmla="*/ 144074 h 195671"/>
                <a:gd name="connsiteX121" fmla="*/ 105844 w 127041"/>
                <a:gd name="connsiteY121" fmla="*/ 147662 h 195671"/>
                <a:gd name="connsiteX122" fmla="*/ 106396 w 127041"/>
                <a:gd name="connsiteY122" fmla="*/ 150560 h 195671"/>
                <a:gd name="connsiteX123" fmla="*/ 108188 w 127041"/>
                <a:gd name="connsiteY123" fmla="*/ 150560 h 195671"/>
                <a:gd name="connsiteX124" fmla="*/ 108601 w 127041"/>
                <a:gd name="connsiteY124" fmla="*/ 149594 h 195671"/>
                <a:gd name="connsiteX125" fmla="*/ 110531 w 127041"/>
                <a:gd name="connsiteY125" fmla="*/ 144074 h 195671"/>
                <a:gd name="connsiteX126" fmla="*/ 117147 w 127041"/>
                <a:gd name="connsiteY126" fmla="*/ 141728 h 195671"/>
                <a:gd name="connsiteX127" fmla="*/ 119353 w 127041"/>
                <a:gd name="connsiteY127" fmla="*/ 138968 h 195671"/>
                <a:gd name="connsiteX128" fmla="*/ 122937 w 127041"/>
                <a:gd name="connsiteY128" fmla="*/ 138002 h 195671"/>
                <a:gd name="connsiteX129" fmla="*/ 126520 w 127041"/>
                <a:gd name="connsiteY129" fmla="*/ 133310 h 195671"/>
                <a:gd name="connsiteX130" fmla="*/ 126107 w 127041"/>
                <a:gd name="connsiteY130" fmla="*/ 130964 h 195671"/>
                <a:gd name="connsiteX131" fmla="*/ 125004 w 127041"/>
                <a:gd name="connsiteY131" fmla="*/ 127238 h 195671"/>
                <a:gd name="connsiteX132" fmla="*/ 122385 w 127041"/>
                <a:gd name="connsiteY132" fmla="*/ 122546 h 195671"/>
                <a:gd name="connsiteX133" fmla="*/ 120455 w 127041"/>
                <a:gd name="connsiteY133" fmla="*/ 116887 h 195671"/>
                <a:gd name="connsiteX134" fmla="*/ 117285 w 127041"/>
                <a:gd name="connsiteY134" fmla="*/ 113989 h 195671"/>
                <a:gd name="connsiteX135" fmla="*/ 117285 w 127041"/>
                <a:gd name="connsiteY135" fmla="*/ 120062 h 195671"/>
                <a:gd name="connsiteX136" fmla="*/ 114942 w 127041"/>
                <a:gd name="connsiteY136" fmla="*/ 120062 h 195671"/>
                <a:gd name="connsiteX137" fmla="*/ 114942 w 127041"/>
                <a:gd name="connsiteY137" fmla="*/ 115783 h 195671"/>
                <a:gd name="connsiteX138" fmla="*/ 113977 w 127041"/>
                <a:gd name="connsiteY138" fmla="*/ 114265 h 195671"/>
                <a:gd name="connsiteX139" fmla="*/ 107498 w 127041"/>
                <a:gd name="connsiteY139" fmla="*/ 110125 h 195671"/>
                <a:gd name="connsiteX140" fmla="*/ 106671 w 127041"/>
                <a:gd name="connsiteY140" fmla="*/ 113851 h 195671"/>
                <a:gd name="connsiteX141" fmla="*/ 108463 w 127041"/>
                <a:gd name="connsiteY141" fmla="*/ 115369 h 195671"/>
                <a:gd name="connsiteX142" fmla="*/ 106258 w 127041"/>
                <a:gd name="connsiteY142" fmla="*/ 116611 h 195671"/>
                <a:gd name="connsiteX143" fmla="*/ 106258 w 127041"/>
                <a:gd name="connsiteY143" fmla="*/ 115645 h 195671"/>
                <a:gd name="connsiteX144" fmla="*/ 102536 w 127041"/>
                <a:gd name="connsiteY144" fmla="*/ 114817 h 195671"/>
                <a:gd name="connsiteX145" fmla="*/ 102536 w 127041"/>
                <a:gd name="connsiteY145" fmla="*/ 117578 h 195671"/>
                <a:gd name="connsiteX146" fmla="*/ 99917 w 127041"/>
                <a:gd name="connsiteY146" fmla="*/ 117578 h 195671"/>
                <a:gd name="connsiteX147" fmla="*/ 99504 w 127041"/>
                <a:gd name="connsiteY147" fmla="*/ 116059 h 195671"/>
                <a:gd name="connsiteX148" fmla="*/ 101709 w 127041"/>
                <a:gd name="connsiteY148" fmla="*/ 113713 h 195671"/>
                <a:gd name="connsiteX149" fmla="*/ 102950 w 127041"/>
                <a:gd name="connsiteY149" fmla="*/ 111781 h 195671"/>
                <a:gd name="connsiteX150" fmla="*/ 102950 w 127041"/>
                <a:gd name="connsiteY150" fmla="*/ 109021 h 195671"/>
                <a:gd name="connsiteX151" fmla="*/ 103639 w 127041"/>
                <a:gd name="connsiteY151" fmla="*/ 106951 h 195671"/>
                <a:gd name="connsiteX152" fmla="*/ 104741 w 127041"/>
                <a:gd name="connsiteY152" fmla="*/ 102259 h 195671"/>
                <a:gd name="connsiteX153" fmla="*/ 104741 w 127041"/>
                <a:gd name="connsiteY153" fmla="*/ 94945 h 195671"/>
                <a:gd name="connsiteX154" fmla="*/ 101847 w 127041"/>
                <a:gd name="connsiteY154" fmla="*/ 98671 h 195671"/>
                <a:gd name="connsiteX155" fmla="*/ 99504 w 127041"/>
                <a:gd name="connsiteY155" fmla="*/ 101017 h 195671"/>
                <a:gd name="connsiteX156" fmla="*/ 98676 w 127041"/>
                <a:gd name="connsiteY156" fmla="*/ 99499 h 195671"/>
                <a:gd name="connsiteX157" fmla="*/ 101020 w 127041"/>
                <a:gd name="connsiteY157" fmla="*/ 97429 h 195671"/>
                <a:gd name="connsiteX158" fmla="*/ 101847 w 127041"/>
                <a:gd name="connsiteY158" fmla="*/ 95083 h 195671"/>
                <a:gd name="connsiteX159" fmla="*/ 104741 w 127041"/>
                <a:gd name="connsiteY159" fmla="*/ 93565 h 195671"/>
                <a:gd name="connsiteX160" fmla="*/ 103501 w 127041"/>
                <a:gd name="connsiteY160" fmla="*/ 92323 h 195671"/>
                <a:gd name="connsiteX161" fmla="*/ 103501 w 127041"/>
                <a:gd name="connsiteY161" fmla="*/ 87355 h 195671"/>
                <a:gd name="connsiteX162" fmla="*/ 100606 w 127041"/>
                <a:gd name="connsiteY162" fmla="*/ 85561 h 195671"/>
                <a:gd name="connsiteX163" fmla="*/ 98952 w 127041"/>
                <a:gd name="connsiteY163" fmla="*/ 87355 h 195671"/>
                <a:gd name="connsiteX164" fmla="*/ 96885 w 127041"/>
                <a:gd name="connsiteY164" fmla="*/ 85285 h 195671"/>
                <a:gd name="connsiteX165" fmla="*/ 96609 w 127041"/>
                <a:gd name="connsiteY165" fmla="*/ 87355 h 195671"/>
                <a:gd name="connsiteX166" fmla="*/ 93990 w 127041"/>
                <a:gd name="connsiteY166" fmla="*/ 85285 h 195671"/>
                <a:gd name="connsiteX167" fmla="*/ 93163 w 127041"/>
                <a:gd name="connsiteY167" fmla="*/ 82111 h 195671"/>
                <a:gd name="connsiteX168" fmla="*/ 98401 w 127041"/>
                <a:gd name="connsiteY168" fmla="*/ 71347 h 195671"/>
                <a:gd name="connsiteX169" fmla="*/ 98401 w 127041"/>
                <a:gd name="connsiteY169" fmla="*/ 66103 h 195671"/>
                <a:gd name="connsiteX170" fmla="*/ 94541 w 127041"/>
                <a:gd name="connsiteY170" fmla="*/ 63757 h 195671"/>
                <a:gd name="connsiteX171" fmla="*/ 87511 w 127041"/>
                <a:gd name="connsiteY171" fmla="*/ 66103 h 195671"/>
                <a:gd name="connsiteX172" fmla="*/ 87511 w 127041"/>
                <a:gd name="connsiteY172" fmla="*/ 71623 h 195671"/>
                <a:gd name="connsiteX173" fmla="*/ 87511 w 127041"/>
                <a:gd name="connsiteY173" fmla="*/ 77419 h 195671"/>
                <a:gd name="connsiteX174" fmla="*/ 90682 w 127041"/>
                <a:gd name="connsiteY174" fmla="*/ 78937 h 195671"/>
                <a:gd name="connsiteX175" fmla="*/ 90682 w 127041"/>
                <a:gd name="connsiteY175" fmla="*/ 85285 h 195671"/>
                <a:gd name="connsiteX176" fmla="*/ 88338 w 127041"/>
                <a:gd name="connsiteY176" fmla="*/ 82111 h 195671"/>
                <a:gd name="connsiteX177" fmla="*/ 88338 w 127041"/>
                <a:gd name="connsiteY177" fmla="*/ 85285 h 195671"/>
                <a:gd name="connsiteX178" fmla="*/ 85168 w 127041"/>
                <a:gd name="connsiteY178" fmla="*/ 83215 h 195671"/>
                <a:gd name="connsiteX179" fmla="*/ 81722 w 127041"/>
                <a:gd name="connsiteY179" fmla="*/ 77557 h 195671"/>
                <a:gd name="connsiteX180" fmla="*/ 79930 w 127041"/>
                <a:gd name="connsiteY180" fmla="*/ 76177 h 195671"/>
                <a:gd name="connsiteX181" fmla="*/ 79379 w 127041"/>
                <a:gd name="connsiteY181" fmla="*/ 72727 h 195671"/>
                <a:gd name="connsiteX182" fmla="*/ 81446 w 127041"/>
                <a:gd name="connsiteY182" fmla="*/ 70381 h 195671"/>
                <a:gd name="connsiteX183" fmla="*/ 82273 w 127041"/>
                <a:gd name="connsiteY183" fmla="*/ 67207 h 195671"/>
                <a:gd name="connsiteX184" fmla="*/ 80206 w 127041"/>
                <a:gd name="connsiteY184" fmla="*/ 65689 h 195671"/>
                <a:gd name="connsiteX185" fmla="*/ 83376 w 127041"/>
                <a:gd name="connsiteY185" fmla="*/ 61825 h 195671"/>
                <a:gd name="connsiteX186" fmla="*/ 82273 w 127041"/>
                <a:gd name="connsiteY186" fmla="*/ 59755 h 195671"/>
                <a:gd name="connsiteX187" fmla="*/ 78414 w 127041"/>
                <a:gd name="connsiteY187" fmla="*/ 56581 h 195671"/>
                <a:gd name="connsiteX188" fmla="*/ 76760 w 127041"/>
                <a:gd name="connsiteY188" fmla="*/ 56857 h 195671"/>
                <a:gd name="connsiteX189" fmla="*/ 74416 w 127041"/>
                <a:gd name="connsiteY189" fmla="*/ 57961 h 195671"/>
                <a:gd name="connsiteX190" fmla="*/ 74416 w 127041"/>
                <a:gd name="connsiteY190" fmla="*/ 61825 h 195671"/>
                <a:gd name="connsiteX191" fmla="*/ 72624 w 127041"/>
                <a:gd name="connsiteY191" fmla="*/ 58927 h 195671"/>
                <a:gd name="connsiteX192" fmla="*/ 65732 w 127041"/>
                <a:gd name="connsiteY192" fmla="*/ 55753 h 195671"/>
                <a:gd name="connsiteX193" fmla="*/ 63803 w 127041"/>
                <a:gd name="connsiteY193" fmla="*/ 54511 h 195671"/>
                <a:gd name="connsiteX194" fmla="*/ 60632 w 127041"/>
                <a:gd name="connsiteY194" fmla="*/ 41953 h 195671"/>
                <a:gd name="connsiteX195" fmla="*/ 59392 w 127041"/>
                <a:gd name="connsiteY195" fmla="*/ 35604 h 195671"/>
                <a:gd name="connsiteX196" fmla="*/ 56497 w 127041"/>
                <a:gd name="connsiteY196" fmla="*/ 29808 h 195671"/>
                <a:gd name="connsiteX197" fmla="*/ 55256 w 127041"/>
                <a:gd name="connsiteY197" fmla="*/ 24564 h 195671"/>
                <a:gd name="connsiteX198" fmla="*/ 53602 w 127041"/>
                <a:gd name="connsiteY198" fmla="*/ 23322 h 195671"/>
                <a:gd name="connsiteX199" fmla="*/ 53189 w 127041"/>
                <a:gd name="connsiteY199" fmla="*/ 20976 h 195671"/>
                <a:gd name="connsiteX200" fmla="*/ 44229 w 127041"/>
                <a:gd name="connsiteY200" fmla="*/ 6348 h 195671"/>
                <a:gd name="connsiteX201" fmla="*/ 36096 w 127041"/>
                <a:gd name="connsiteY201" fmla="*/ 0 h 195671"/>
                <a:gd name="connsiteX202" fmla="*/ 36096 w 127041"/>
                <a:gd name="connsiteY202" fmla="*/ 3450 h 195671"/>
                <a:gd name="connsiteX203" fmla="*/ 33064 w 127041"/>
                <a:gd name="connsiteY203" fmla="*/ 2622 h 195671"/>
                <a:gd name="connsiteX204" fmla="*/ 28515 w 127041"/>
                <a:gd name="connsiteY204" fmla="*/ 1380 h 195671"/>
                <a:gd name="connsiteX205" fmla="*/ 28102 w 127041"/>
                <a:gd name="connsiteY205" fmla="*/ 3588 h 195671"/>
                <a:gd name="connsiteX206" fmla="*/ 24931 w 127041"/>
                <a:gd name="connsiteY206" fmla="*/ 6762 h 195671"/>
                <a:gd name="connsiteX207" fmla="*/ 32650 w 127041"/>
                <a:gd name="connsiteY207" fmla="*/ 11730 h 195671"/>
                <a:gd name="connsiteX208" fmla="*/ 39956 w 127041"/>
                <a:gd name="connsiteY208" fmla="*/ 16008 h 195671"/>
                <a:gd name="connsiteX209" fmla="*/ 35821 w 127041"/>
                <a:gd name="connsiteY209" fmla="*/ 20976 h 195671"/>
                <a:gd name="connsiteX210" fmla="*/ 34580 w 127041"/>
                <a:gd name="connsiteY210" fmla="*/ 21390 h 195671"/>
                <a:gd name="connsiteX211" fmla="*/ 33202 w 127041"/>
                <a:gd name="connsiteY211" fmla="*/ 18768 h 195671"/>
                <a:gd name="connsiteX212" fmla="*/ 30307 w 127041"/>
                <a:gd name="connsiteY212" fmla="*/ 19320 h 195671"/>
                <a:gd name="connsiteX213" fmla="*/ 27550 w 127041"/>
                <a:gd name="connsiteY213" fmla="*/ 18354 h 195671"/>
                <a:gd name="connsiteX214" fmla="*/ 26585 w 127041"/>
                <a:gd name="connsiteY214" fmla="*/ 19320 h 195671"/>
                <a:gd name="connsiteX215" fmla="*/ 27550 w 127041"/>
                <a:gd name="connsiteY215" fmla="*/ 21942 h 195671"/>
                <a:gd name="connsiteX216" fmla="*/ 31134 w 127041"/>
                <a:gd name="connsiteY216" fmla="*/ 22770 h 195671"/>
                <a:gd name="connsiteX217" fmla="*/ 30307 w 127041"/>
                <a:gd name="connsiteY217" fmla="*/ 24150 h 195671"/>
                <a:gd name="connsiteX218" fmla="*/ 27412 w 127041"/>
                <a:gd name="connsiteY218" fmla="*/ 25668 h 195671"/>
                <a:gd name="connsiteX219" fmla="*/ 26172 w 127041"/>
                <a:gd name="connsiteY219" fmla="*/ 27048 h 195671"/>
                <a:gd name="connsiteX220" fmla="*/ 24242 w 127041"/>
                <a:gd name="connsiteY220" fmla="*/ 27462 h 195671"/>
                <a:gd name="connsiteX221" fmla="*/ 23691 w 127041"/>
                <a:gd name="connsiteY221" fmla="*/ 25944 h 195671"/>
                <a:gd name="connsiteX222" fmla="*/ 25621 w 127041"/>
                <a:gd name="connsiteY222" fmla="*/ 24564 h 195671"/>
                <a:gd name="connsiteX223" fmla="*/ 20382 w 127041"/>
                <a:gd name="connsiteY223" fmla="*/ 21390 h 195671"/>
                <a:gd name="connsiteX224" fmla="*/ 19142 w 127041"/>
                <a:gd name="connsiteY224" fmla="*/ 23598 h 195671"/>
                <a:gd name="connsiteX225" fmla="*/ 14869 w 127041"/>
                <a:gd name="connsiteY225" fmla="*/ 29946 h 195671"/>
                <a:gd name="connsiteX226" fmla="*/ 17212 w 127041"/>
                <a:gd name="connsiteY226" fmla="*/ 32706 h 195671"/>
                <a:gd name="connsiteX227" fmla="*/ 16799 w 127041"/>
                <a:gd name="connsiteY227" fmla="*/ 34224 h 195671"/>
                <a:gd name="connsiteX228" fmla="*/ 14593 w 127041"/>
                <a:gd name="connsiteY228" fmla="*/ 38088 h 195671"/>
                <a:gd name="connsiteX229" fmla="*/ 20658 w 127041"/>
                <a:gd name="connsiteY229" fmla="*/ 38641 h 195671"/>
                <a:gd name="connsiteX230" fmla="*/ 19142 w 127041"/>
                <a:gd name="connsiteY230" fmla="*/ 41677 h 195671"/>
                <a:gd name="connsiteX231" fmla="*/ 25758 w 127041"/>
                <a:gd name="connsiteY231" fmla="*/ 43195 h 195671"/>
                <a:gd name="connsiteX232" fmla="*/ 28929 w 127041"/>
                <a:gd name="connsiteY232" fmla="*/ 44161 h 195671"/>
                <a:gd name="connsiteX233" fmla="*/ 27964 w 127041"/>
                <a:gd name="connsiteY233" fmla="*/ 46507 h 195671"/>
                <a:gd name="connsiteX234" fmla="*/ 22450 w 127041"/>
                <a:gd name="connsiteY234" fmla="*/ 48025 h 195671"/>
                <a:gd name="connsiteX235" fmla="*/ 27412 w 127041"/>
                <a:gd name="connsiteY235" fmla="*/ 51889 h 195671"/>
                <a:gd name="connsiteX236" fmla="*/ 31134 w 127041"/>
                <a:gd name="connsiteY236" fmla="*/ 54235 h 195671"/>
                <a:gd name="connsiteX237" fmla="*/ 31548 w 127041"/>
                <a:gd name="connsiteY237" fmla="*/ 56857 h 195671"/>
                <a:gd name="connsiteX238" fmla="*/ 29756 w 127041"/>
                <a:gd name="connsiteY238" fmla="*/ 56857 h 195671"/>
                <a:gd name="connsiteX239" fmla="*/ 22037 w 127041"/>
                <a:gd name="connsiteY239" fmla="*/ 54235 h 195671"/>
                <a:gd name="connsiteX240" fmla="*/ 18315 w 127041"/>
                <a:gd name="connsiteY240" fmla="*/ 51613 h 195671"/>
                <a:gd name="connsiteX241" fmla="*/ 16799 w 127041"/>
                <a:gd name="connsiteY241" fmla="*/ 50095 h 195671"/>
                <a:gd name="connsiteX242" fmla="*/ 18177 w 127041"/>
                <a:gd name="connsiteY242" fmla="*/ 46231 h 195671"/>
                <a:gd name="connsiteX243" fmla="*/ 12526 w 127041"/>
                <a:gd name="connsiteY243" fmla="*/ 45265 h 195671"/>
                <a:gd name="connsiteX244" fmla="*/ 6461 w 127041"/>
                <a:gd name="connsiteY244" fmla="*/ 47197 h 195671"/>
                <a:gd name="connsiteX245" fmla="*/ 14180 w 127041"/>
                <a:gd name="connsiteY245" fmla="*/ 48715 h 195671"/>
                <a:gd name="connsiteX246" fmla="*/ 16385 w 127041"/>
                <a:gd name="connsiteY246" fmla="*/ 51613 h 195671"/>
                <a:gd name="connsiteX247" fmla="*/ 10871 w 127041"/>
                <a:gd name="connsiteY247" fmla="*/ 52855 h 195671"/>
                <a:gd name="connsiteX248" fmla="*/ 9631 w 127041"/>
                <a:gd name="connsiteY248" fmla="*/ 55753 h 195671"/>
                <a:gd name="connsiteX249" fmla="*/ 7701 w 127041"/>
                <a:gd name="connsiteY249" fmla="*/ 58375 h 195671"/>
                <a:gd name="connsiteX250" fmla="*/ 9907 w 127041"/>
                <a:gd name="connsiteY250" fmla="*/ 60721 h 195671"/>
                <a:gd name="connsiteX251" fmla="*/ 12250 w 127041"/>
                <a:gd name="connsiteY251" fmla="*/ 64999 h 195671"/>
                <a:gd name="connsiteX252" fmla="*/ 15145 w 127041"/>
                <a:gd name="connsiteY252" fmla="*/ 66241 h 195671"/>
                <a:gd name="connsiteX253" fmla="*/ 13766 w 127041"/>
                <a:gd name="connsiteY253" fmla="*/ 67069 h 195671"/>
                <a:gd name="connsiteX254" fmla="*/ 12801 w 127041"/>
                <a:gd name="connsiteY254" fmla="*/ 69001 h 195671"/>
                <a:gd name="connsiteX255" fmla="*/ 9631 w 127041"/>
                <a:gd name="connsiteY255" fmla="*/ 65827 h 195671"/>
                <a:gd name="connsiteX256" fmla="*/ 5909 w 127041"/>
                <a:gd name="connsiteY256" fmla="*/ 68173 h 195671"/>
                <a:gd name="connsiteX257" fmla="*/ 3704 w 127041"/>
                <a:gd name="connsiteY257" fmla="*/ 67345 h 195671"/>
                <a:gd name="connsiteX258" fmla="*/ 3152 w 127041"/>
                <a:gd name="connsiteY258" fmla="*/ 69691 h 195671"/>
                <a:gd name="connsiteX259" fmla="*/ 3704 w 127041"/>
                <a:gd name="connsiteY259" fmla="*/ 72589 h 195671"/>
                <a:gd name="connsiteX260" fmla="*/ 10734 w 127041"/>
                <a:gd name="connsiteY260" fmla="*/ 75211 h 195671"/>
                <a:gd name="connsiteX261" fmla="*/ 16385 w 127041"/>
                <a:gd name="connsiteY261" fmla="*/ 73969 h 195671"/>
                <a:gd name="connsiteX262" fmla="*/ 15972 w 127041"/>
                <a:gd name="connsiteY262" fmla="*/ 76177 h 195671"/>
                <a:gd name="connsiteX263" fmla="*/ 10458 w 127041"/>
                <a:gd name="connsiteY263" fmla="*/ 79351 h 195671"/>
                <a:gd name="connsiteX264" fmla="*/ 15007 w 127041"/>
                <a:gd name="connsiteY264" fmla="*/ 82111 h 195671"/>
                <a:gd name="connsiteX265" fmla="*/ 22037 w 127041"/>
                <a:gd name="connsiteY265" fmla="*/ 76315 h 195671"/>
                <a:gd name="connsiteX266" fmla="*/ 27964 w 127041"/>
                <a:gd name="connsiteY266" fmla="*/ 77419 h 195671"/>
                <a:gd name="connsiteX267" fmla="*/ 26585 w 127041"/>
                <a:gd name="connsiteY267" fmla="*/ 79627 h 195671"/>
                <a:gd name="connsiteX268" fmla="*/ 21899 w 127041"/>
                <a:gd name="connsiteY268" fmla="*/ 81973 h 195671"/>
                <a:gd name="connsiteX269" fmla="*/ 22312 w 127041"/>
                <a:gd name="connsiteY269" fmla="*/ 85837 h 195671"/>
                <a:gd name="connsiteX270" fmla="*/ 26034 w 127041"/>
                <a:gd name="connsiteY270" fmla="*/ 90391 h 195671"/>
                <a:gd name="connsiteX271" fmla="*/ 24518 w 127041"/>
                <a:gd name="connsiteY271" fmla="*/ 90391 h 195671"/>
                <a:gd name="connsiteX272" fmla="*/ 17488 w 127041"/>
                <a:gd name="connsiteY272" fmla="*/ 88597 h 195671"/>
                <a:gd name="connsiteX273" fmla="*/ 12388 w 127041"/>
                <a:gd name="connsiteY273" fmla="*/ 88045 h 195671"/>
                <a:gd name="connsiteX274" fmla="*/ 7701 w 127041"/>
                <a:gd name="connsiteY274" fmla="*/ 84457 h 195671"/>
                <a:gd name="connsiteX275" fmla="*/ 1223 w 127041"/>
                <a:gd name="connsiteY275" fmla="*/ 80869 h 195671"/>
                <a:gd name="connsiteX276" fmla="*/ 2050 w 127041"/>
                <a:gd name="connsiteY276" fmla="*/ 87493 h 195671"/>
                <a:gd name="connsiteX277" fmla="*/ 2050 w 127041"/>
                <a:gd name="connsiteY277" fmla="*/ 92737 h 1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27041" h="195671">
                  <a:moveTo>
                    <a:pt x="671" y="92185"/>
                  </a:moveTo>
                  <a:lnTo>
                    <a:pt x="3014" y="93427"/>
                  </a:lnTo>
                  <a:lnTo>
                    <a:pt x="5358" y="94393"/>
                  </a:lnTo>
                  <a:lnTo>
                    <a:pt x="3842" y="95497"/>
                  </a:lnTo>
                  <a:lnTo>
                    <a:pt x="671" y="95497"/>
                  </a:lnTo>
                  <a:lnTo>
                    <a:pt x="671" y="97291"/>
                  </a:lnTo>
                  <a:lnTo>
                    <a:pt x="2601" y="98395"/>
                  </a:lnTo>
                  <a:lnTo>
                    <a:pt x="1360" y="99637"/>
                  </a:lnTo>
                  <a:lnTo>
                    <a:pt x="3979" y="101155"/>
                  </a:lnTo>
                  <a:lnTo>
                    <a:pt x="5220" y="105709"/>
                  </a:lnTo>
                  <a:cubicBezTo>
                    <a:pt x="10458" y="115783"/>
                    <a:pt x="16799" y="109849"/>
                    <a:pt x="16799" y="109849"/>
                  </a:cubicBezTo>
                  <a:cubicBezTo>
                    <a:pt x="19969" y="109711"/>
                    <a:pt x="25483" y="103915"/>
                    <a:pt x="25483" y="103915"/>
                  </a:cubicBezTo>
                  <a:cubicBezTo>
                    <a:pt x="23691" y="105157"/>
                    <a:pt x="25483" y="109849"/>
                    <a:pt x="25483" y="109849"/>
                  </a:cubicBezTo>
                  <a:lnTo>
                    <a:pt x="19555" y="114403"/>
                  </a:lnTo>
                  <a:cubicBezTo>
                    <a:pt x="16799" y="114403"/>
                    <a:pt x="14593" y="116750"/>
                    <a:pt x="14593" y="116750"/>
                  </a:cubicBezTo>
                  <a:lnTo>
                    <a:pt x="10734" y="117716"/>
                  </a:lnTo>
                  <a:lnTo>
                    <a:pt x="8528" y="120476"/>
                  </a:lnTo>
                  <a:lnTo>
                    <a:pt x="11699" y="121028"/>
                  </a:lnTo>
                  <a:lnTo>
                    <a:pt x="12112" y="122960"/>
                  </a:lnTo>
                  <a:lnTo>
                    <a:pt x="10596" y="123926"/>
                  </a:lnTo>
                  <a:lnTo>
                    <a:pt x="10596" y="125306"/>
                  </a:lnTo>
                  <a:lnTo>
                    <a:pt x="14731" y="126686"/>
                  </a:lnTo>
                  <a:lnTo>
                    <a:pt x="16661" y="127928"/>
                  </a:lnTo>
                  <a:lnTo>
                    <a:pt x="16661" y="133448"/>
                  </a:lnTo>
                  <a:lnTo>
                    <a:pt x="23553" y="128204"/>
                  </a:lnTo>
                  <a:lnTo>
                    <a:pt x="23553" y="126410"/>
                  </a:lnTo>
                  <a:lnTo>
                    <a:pt x="24931" y="124478"/>
                  </a:lnTo>
                  <a:lnTo>
                    <a:pt x="27137" y="125858"/>
                  </a:lnTo>
                  <a:lnTo>
                    <a:pt x="30031" y="125858"/>
                  </a:lnTo>
                  <a:cubicBezTo>
                    <a:pt x="30031" y="125858"/>
                    <a:pt x="26172" y="129032"/>
                    <a:pt x="26172" y="129032"/>
                  </a:cubicBezTo>
                  <a:lnTo>
                    <a:pt x="28929" y="134552"/>
                  </a:lnTo>
                  <a:lnTo>
                    <a:pt x="33615" y="129998"/>
                  </a:lnTo>
                  <a:lnTo>
                    <a:pt x="33064" y="128066"/>
                  </a:lnTo>
                  <a:lnTo>
                    <a:pt x="34442" y="126134"/>
                  </a:lnTo>
                  <a:lnTo>
                    <a:pt x="34442" y="122546"/>
                  </a:lnTo>
                  <a:lnTo>
                    <a:pt x="35821" y="121304"/>
                  </a:lnTo>
                  <a:lnTo>
                    <a:pt x="36234" y="124616"/>
                  </a:lnTo>
                  <a:lnTo>
                    <a:pt x="35821" y="126548"/>
                  </a:lnTo>
                  <a:lnTo>
                    <a:pt x="36372" y="129446"/>
                  </a:lnTo>
                  <a:lnTo>
                    <a:pt x="38991" y="126686"/>
                  </a:lnTo>
                  <a:lnTo>
                    <a:pt x="39956" y="125168"/>
                  </a:lnTo>
                  <a:lnTo>
                    <a:pt x="38026" y="121994"/>
                  </a:lnTo>
                  <a:lnTo>
                    <a:pt x="39818" y="121994"/>
                  </a:lnTo>
                  <a:cubicBezTo>
                    <a:pt x="39818" y="121994"/>
                    <a:pt x="41334" y="124754"/>
                    <a:pt x="41334" y="124754"/>
                  </a:cubicBezTo>
                  <a:lnTo>
                    <a:pt x="44091" y="121442"/>
                  </a:lnTo>
                  <a:lnTo>
                    <a:pt x="48778" y="122270"/>
                  </a:lnTo>
                  <a:lnTo>
                    <a:pt x="47399" y="124892"/>
                  </a:lnTo>
                  <a:lnTo>
                    <a:pt x="43816" y="127514"/>
                  </a:lnTo>
                  <a:lnTo>
                    <a:pt x="46435" y="127514"/>
                  </a:lnTo>
                  <a:cubicBezTo>
                    <a:pt x="48778" y="129722"/>
                    <a:pt x="52500" y="127652"/>
                    <a:pt x="52500" y="127652"/>
                  </a:cubicBezTo>
                  <a:cubicBezTo>
                    <a:pt x="55256" y="128894"/>
                    <a:pt x="58840" y="126134"/>
                    <a:pt x="58840" y="126134"/>
                  </a:cubicBezTo>
                  <a:lnTo>
                    <a:pt x="61046" y="126134"/>
                  </a:lnTo>
                  <a:cubicBezTo>
                    <a:pt x="61046" y="126134"/>
                    <a:pt x="60081" y="128066"/>
                    <a:pt x="60081" y="128066"/>
                  </a:cubicBezTo>
                  <a:cubicBezTo>
                    <a:pt x="58702" y="128066"/>
                    <a:pt x="54843" y="129998"/>
                    <a:pt x="54843" y="129998"/>
                  </a:cubicBezTo>
                  <a:cubicBezTo>
                    <a:pt x="54843" y="129998"/>
                    <a:pt x="52086" y="131240"/>
                    <a:pt x="47813" y="131378"/>
                  </a:cubicBezTo>
                  <a:cubicBezTo>
                    <a:pt x="43540" y="131516"/>
                    <a:pt x="41197" y="133310"/>
                    <a:pt x="46435" y="135518"/>
                  </a:cubicBezTo>
                  <a:cubicBezTo>
                    <a:pt x="51673" y="137726"/>
                    <a:pt x="62148" y="134138"/>
                    <a:pt x="62148" y="134138"/>
                  </a:cubicBezTo>
                  <a:cubicBezTo>
                    <a:pt x="64767" y="134966"/>
                    <a:pt x="68076" y="133586"/>
                    <a:pt x="68076" y="133586"/>
                  </a:cubicBezTo>
                  <a:lnTo>
                    <a:pt x="66835" y="136760"/>
                  </a:lnTo>
                  <a:cubicBezTo>
                    <a:pt x="62700" y="136760"/>
                    <a:pt x="46297" y="141314"/>
                    <a:pt x="46297" y="141314"/>
                  </a:cubicBezTo>
                  <a:lnTo>
                    <a:pt x="45745" y="139934"/>
                  </a:lnTo>
                  <a:lnTo>
                    <a:pt x="42024" y="139934"/>
                  </a:lnTo>
                  <a:cubicBezTo>
                    <a:pt x="42024" y="139934"/>
                    <a:pt x="40232" y="141452"/>
                    <a:pt x="40232" y="141452"/>
                  </a:cubicBezTo>
                  <a:cubicBezTo>
                    <a:pt x="39680" y="139658"/>
                    <a:pt x="36648" y="139658"/>
                    <a:pt x="35132" y="140624"/>
                  </a:cubicBezTo>
                  <a:cubicBezTo>
                    <a:pt x="33615" y="141590"/>
                    <a:pt x="33615" y="144212"/>
                    <a:pt x="33615" y="144212"/>
                  </a:cubicBezTo>
                  <a:lnTo>
                    <a:pt x="33064" y="147386"/>
                  </a:lnTo>
                  <a:lnTo>
                    <a:pt x="29342" y="147386"/>
                  </a:lnTo>
                  <a:lnTo>
                    <a:pt x="26585" y="149732"/>
                  </a:lnTo>
                  <a:lnTo>
                    <a:pt x="30858" y="158012"/>
                  </a:lnTo>
                  <a:cubicBezTo>
                    <a:pt x="36096" y="158012"/>
                    <a:pt x="39956" y="162290"/>
                    <a:pt x="39956" y="162290"/>
                  </a:cubicBezTo>
                  <a:lnTo>
                    <a:pt x="36648" y="163670"/>
                  </a:lnTo>
                  <a:cubicBezTo>
                    <a:pt x="34856" y="160772"/>
                    <a:pt x="31548" y="161048"/>
                    <a:pt x="30996" y="162152"/>
                  </a:cubicBezTo>
                  <a:cubicBezTo>
                    <a:pt x="30445" y="163118"/>
                    <a:pt x="34167" y="167120"/>
                    <a:pt x="34718" y="167258"/>
                  </a:cubicBezTo>
                  <a:cubicBezTo>
                    <a:pt x="35269" y="167396"/>
                    <a:pt x="36924" y="172226"/>
                    <a:pt x="36924" y="172226"/>
                  </a:cubicBezTo>
                  <a:cubicBezTo>
                    <a:pt x="38164" y="173054"/>
                    <a:pt x="42575" y="168638"/>
                    <a:pt x="42575" y="168638"/>
                  </a:cubicBezTo>
                  <a:cubicBezTo>
                    <a:pt x="44091" y="173606"/>
                    <a:pt x="49191" y="171950"/>
                    <a:pt x="49191" y="171950"/>
                  </a:cubicBezTo>
                  <a:lnTo>
                    <a:pt x="52913" y="172916"/>
                  </a:lnTo>
                  <a:lnTo>
                    <a:pt x="55532" y="173744"/>
                  </a:lnTo>
                  <a:lnTo>
                    <a:pt x="55532" y="174710"/>
                  </a:lnTo>
                  <a:cubicBezTo>
                    <a:pt x="55532" y="174710"/>
                    <a:pt x="52224" y="174296"/>
                    <a:pt x="52224" y="174296"/>
                  </a:cubicBezTo>
                  <a:lnTo>
                    <a:pt x="50432" y="174848"/>
                  </a:lnTo>
                  <a:lnTo>
                    <a:pt x="47124" y="174848"/>
                  </a:lnTo>
                  <a:cubicBezTo>
                    <a:pt x="47124" y="174848"/>
                    <a:pt x="43402" y="176366"/>
                    <a:pt x="43402" y="176366"/>
                  </a:cubicBezTo>
                  <a:lnTo>
                    <a:pt x="40645" y="176366"/>
                  </a:lnTo>
                  <a:cubicBezTo>
                    <a:pt x="40645" y="176366"/>
                    <a:pt x="40645" y="180644"/>
                    <a:pt x="40645" y="180644"/>
                  </a:cubicBezTo>
                  <a:lnTo>
                    <a:pt x="44780" y="186164"/>
                  </a:lnTo>
                  <a:lnTo>
                    <a:pt x="47675" y="187406"/>
                  </a:lnTo>
                  <a:lnTo>
                    <a:pt x="49467" y="191684"/>
                  </a:lnTo>
                  <a:lnTo>
                    <a:pt x="52362" y="190442"/>
                  </a:lnTo>
                  <a:cubicBezTo>
                    <a:pt x="53740" y="193202"/>
                    <a:pt x="60632" y="194997"/>
                    <a:pt x="60632" y="194997"/>
                  </a:cubicBezTo>
                  <a:cubicBezTo>
                    <a:pt x="60632" y="194997"/>
                    <a:pt x="67249" y="196515"/>
                    <a:pt x="68627" y="194997"/>
                  </a:cubicBezTo>
                  <a:cubicBezTo>
                    <a:pt x="70005" y="193478"/>
                    <a:pt x="69040" y="191960"/>
                    <a:pt x="69040" y="191960"/>
                  </a:cubicBezTo>
                  <a:cubicBezTo>
                    <a:pt x="69040" y="191960"/>
                    <a:pt x="68627" y="189338"/>
                    <a:pt x="68489" y="188372"/>
                  </a:cubicBezTo>
                  <a:cubicBezTo>
                    <a:pt x="68351" y="187406"/>
                    <a:pt x="65181" y="186164"/>
                    <a:pt x="65181" y="186164"/>
                  </a:cubicBezTo>
                  <a:lnTo>
                    <a:pt x="71522" y="185612"/>
                  </a:lnTo>
                  <a:cubicBezTo>
                    <a:pt x="71660" y="187130"/>
                    <a:pt x="73865" y="190580"/>
                    <a:pt x="73865" y="190580"/>
                  </a:cubicBezTo>
                  <a:cubicBezTo>
                    <a:pt x="74830" y="192098"/>
                    <a:pt x="78000" y="194997"/>
                    <a:pt x="78000" y="194997"/>
                  </a:cubicBezTo>
                  <a:cubicBezTo>
                    <a:pt x="78000" y="194997"/>
                    <a:pt x="76070" y="189614"/>
                    <a:pt x="76484" y="185888"/>
                  </a:cubicBezTo>
                  <a:cubicBezTo>
                    <a:pt x="76898" y="182162"/>
                    <a:pt x="72624" y="179540"/>
                    <a:pt x="72624" y="179540"/>
                  </a:cubicBezTo>
                  <a:cubicBezTo>
                    <a:pt x="72762" y="177194"/>
                    <a:pt x="71108" y="170708"/>
                    <a:pt x="71108" y="170708"/>
                  </a:cubicBezTo>
                  <a:lnTo>
                    <a:pt x="73038" y="170294"/>
                  </a:lnTo>
                  <a:cubicBezTo>
                    <a:pt x="73589" y="177746"/>
                    <a:pt x="78965" y="184232"/>
                    <a:pt x="78965" y="184232"/>
                  </a:cubicBezTo>
                  <a:cubicBezTo>
                    <a:pt x="78965" y="184232"/>
                    <a:pt x="82825" y="195963"/>
                    <a:pt x="85306" y="194858"/>
                  </a:cubicBezTo>
                  <a:cubicBezTo>
                    <a:pt x="87649" y="193616"/>
                    <a:pt x="86271" y="186578"/>
                    <a:pt x="86271" y="186578"/>
                  </a:cubicBezTo>
                  <a:cubicBezTo>
                    <a:pt x="89579" y="182852"/>
                    <a:pt x="86822" y="177608"/>
                    <a:pt x="86822" y="177608"/>
                  </a:cubicBezTo>
                  <a:cubicBezTo>
                    <a:pt x="86822" y="175400"/>
                    <a:pt x="85030" y="169880"/>
                    <a:pt x="85030" y="169880"/>
                  </a:cubicBezTo>
                  <a:lnTo>
                    <a:pt x="87787" y="170846"/>
                  </a:lnTo>
                  <a:cubicBezTo>
                    <a:pt x="87787" y="170846"/>
                    <a:pt x="89579" y="178160"/>
                    <a:pt x="91371" y="178574"/>
                  </a:cubicBezTo>
                  <a:cubicBezTo>
                    <a:pt x="93163" y="178988"/>
                    <a:pt x="94128" y="177332"/>
                    <a:pt x="95093" y="173606"/>
                  </a:cubicBezTo>
                  <a:cubicBezTo>
                    <a:pt x="96058" y="169880"/>
                    <a:pt x="92474" y="165878"/>
                    <a:pt x="92474" y="165878"/>
                  </a:cubicBezTo>
                  <a:cubicBezTo>
                    <a:pt x="93301" y="163670"/>
                    <a:pt x="90957" y="159392"/>
                    <a:pt x="90957" y="159392"/>
                  </a:cubicBezTo>
                  <a:cubicBezTo>
                    <a:pt x="92474" y="156770"/>
                    <a:pt x="92336" y="148214"/>
                    <a:pt x="92336" y="148214"/>
                  </a:cubicBezTo>
                  <a:cubicBezTo>
                    <a:pt x="94541" y="148214"/>
                    <a:pt x="96195" y="145316"/>
                    <a:pt x="96195" y="145316"/>
                  </a:cubicBezTo>
                  <a:lnTo>
                    <a:pt x="95230" y="149456"/>
                  </a:lnTo>
                  <a:cubicBezTo>
                    <a:pt x="91922" y="160910"/>
                    <a:pt x="96058" y="166016"/>
                    <a:pt x="96058" y="166016"/>
                  </a:cubicBezTo>
                  <a:cubicBezTo>
                    <a:pt x="96058" y="166016"/>
                    <a:pt x="96471" y="169604"/>
                    <a:pt x="97849" y="168638"/>
                  </a:cubicBezTo>
                  <a:cubicBezTo>
                    <a:pt x="99228" y="167672"/>
                    <a:pt x="99366" y="165050"/>
                    <a:pt x="99366" y="165050"/>
                  </a:cubicBezTo>
                  <a:cubicBezTo>
                    <a:pt x="101158" y="163256"/>
                    <a:pt x="100882" y="159806"/>
                    <a:pt x="100882" y="159806"/>
                  </a:cubicBezTo>
                  <a:cubicBezTo>
                    <a:pt x="104052" y="157460"/>
                    <a:pt x="105844" y="152906"/>
                    <a:pt x="105844" y="152906"/>
                  </a:cubicBezTo>
                  <a:lnTo>
                    <a:pt x="104879" y="150560"/>
                  </a:lnTo>
                  <a:lnTo>
                    <a:pt x="103914" y="144074"/>
                  </a:lnTo>
                  <a:lnTo>
                    <a:pt x="105844" y="147662"/>
                  </a:lnTo>
                  <a:lnTo>
                    <a:pt x="106396" y="150560"/>
                  </a:lnTo>
                  <a:lnTo>
                    <a:pt x="108188" y="150560"/>
                  </a:lnTo>
                  <a:lnTo>
                    <a:pt x="108601" y="149594"/>
                  </a:lnTo>
                  <a:lnTo>
                    <a:pt x="110531" y="144074"/>
                  </a:lnTo>
                  <a:lnTo>
                    <a:pt x="117147" y="141728"/>
                  </a:lnTo>
                  <a:lnTo>
                    <a:pt x="119353" y="138968"/>
                  </a:lnTo>
                  <a:lnTo>
                    <a:pt x="122937" y="138002"/>
                  </a:lnTo>
                  <a:cubicBezTo>
                    <a:pt x="122937" y="135242"/>
                    <a:pt x="126520" y="133310"/>
                    <a:pt x="126520" y="133310"/>
                  </a:cubicBezTo>
                  <a:cubicBezTo>
                    <a:pt x="127899" y="132344"/>
                    <a:pt x="126107" y="130964"/>
                    <a:pt x="126107" y="130964"/>
                  </a:cubicBezTo>
                  <a:cubicBezTo>
                    <a:pt x="126107" y="130964"/>
                    <a:pt x="127623" y="128342"/>
                    <a:pt x="125004" y="127238"/>
                  </a:cubicBezTo>
                  <a:cubicBezTo>
                    <a:pt x="122247" y="125996"/>
                    <a:pt x="122385" y="122546"/>
                    <a:pt x="122385" y="122546"/>
                  </a:cubicBezTo>
                  <a:cubicBezTo>
                    <a:pt x="122523" y="120338"/>
                    <a:pt x="120593" y="119648"/>
                    <a:pt x="120455" y="116887"/>
                  </a:cubicBezTo>
                  <a:cubicBezTo>
                    <a:pt x="120318" y="114127"/>
                    <a:pt x="117699" y="112609"/>
                    <a:pt x="117285" y="113989"/>
                  </a:cubicBezTo>
                  <a:cubicBezTo>
                    <a:pt x="116872" y="115369"/>
                    <a:pt x="117285" y="120062"/>
                    <a:pt x="117285" y="120062"/>
                  </a:cubicBezTo>
                  <a:lnTo>
                    <a:pt x="114942" y="120062"/>
                  </a:lnTo>
                  <a:lnTo>
                    <a:pt x="114942" y="115783"/>
                  </a:lnTo>
                  <a:lnTo>
                    <a:pt x="113977" y="114265"/>
                  </a:lnTo>
                  <a:cubicBezTo>
                    <a:pt x="113425" y="110125"/>
                    <a:pt x="107498" y="110125"/>
                    <a:pt x="107498" y="110125"/>
                  </a:cubicBezTo>
                  <a:lnTo>
                    <a:pt x="106671" y="113851"/>
                  </a:lnTo>
                  <a:lnTo>
                    <a:pt x="108463" y="115369"/>
                  </a:lnTo>
                  <a:lnTo>
                    <a:pt x="106258" y="116611"/>
                  </a:lnTo>
                  <a:lnTo>
                    <a:pt x="106258" y="115645"/>
                  </a:lnTo>
                  <a:cubicBezTo>
                    <a:pt x="105293" y="112057"/>
                    <a:pt x="102536" y="114817"/>
                    <a:pt x="102536" y="114817"/>
                  </a:cubicBezTo>
                  <a:lnTo>
                    <a:pt x="102536" y="117578"/>
                  </a:lnTo>
                  <a:lnTo>
                    <a:pt x="99917" y="117578"/>
                  </a:lnTo>
                  <a:lnTo>
                    <a:pt x="99504" y="116059"/>
                  </a:lnTo>
                  <a:lnTo>
                    <a:pt x="101709" y="113713"/>
                  </a:lnTo>
                  <a:lnTo>
                    <a:pt x="102950" y="111781"/>
                  </a:lnTo>
                  <a:lnTo>
                    <a:pt x="102950" y="109021"/>
                  </a:lnTo>
                  <a:cubicBezTo>
                    <a:pt x="102950" y="109021"/>
                    <a:pt x="103639" y="106951"/>
                    <a:pt x="103639" y="106951"/>
                  </a:cubicBezTo>
                  <a:lnTo>
                    <a:pt x="104741" y="102259"/>
                  </a:lnTo>
                  <a:lnTo>
                    <a:pt x="104741" y="94945"/>
                  </a:lnTo>
                  <a:lnTo>
                    <a:pt x="101847" y="98671"/>
                  </a:lnTo>
                  <a:lnTo>
                    <a:pt x="99504" y="101017"/>
                  </a:lnTo>
                  <a:lnTo>
                    <a:pt x="98676" y="99499"/>
                  </a:lnTo>
                  <a:lnTo>
                    <a:pt x="101020" y="97429"/>
                  </a:lnTo>
                  <a:lnTo>
                    <a:pt x="101847" y="95083"/>
                  </a:lnTo>
                  <a:lnTo>
                    <a:pt x="104741" y="93565"/>
                  </a:lnTo>
                  <a:lnTo>
                    <a:pt x="103501" y="92323"/>
                  </a:lnTo>
                  <a:lnTo>
                    <a:pt x="103501" y="87355"/>
                  </a:lnTo>
                  <a:lnTo>
                    <a:pt x="100606" y="85561"/>
                  </a:lnTo>
                  <a:lnTo>
                    <a:pt x="98952" y="87355"/>
                  </a:lnTo>
                  <a:lnTo>
                    <a:pt x="96885" y="85285"/>
                  </a:lnTo>
                  <a:lnTo>
                    <a:pt x="96609" y="87355"/>
                  </a:lnTo>
                  <a:lnTo>
                    <a:pt x="93990" y="85285"/>
                  </a:lnTo>
                  <a:lnTo>
                    <a:pt x="93163" y="82111"/>
                  </a:lnTo>
                  <a:cubicBezTo>
                    <a:pt x="101295" y="81007"/>
                    <a:pt x="98401" y="71347"/>
                    <a:pt x="98401" y="71347"/>
                  </a:cubicBezTo>
                  <a:lnTo>
                    <a:pt x="98401" y="66103"/>
                  </a:lnTo>
                  <a:lnTo>
                    <a:pt x="94541" y="63757"/>
                  </a:lnTo>
                  <a:cubicBezTo>
                    <a:pt x="89303" y="61411"/>
                    <a:pt x="87511" y="66103"/>
                    <a:pt x="87511" y="66103"/>
                  </a:cubicBezTo>
                  <a:cubicBezTo>
                    <a:pt x="84341" y="69001"/>
                    <a:pt x="87511" y="71623"/>
                    <a:pt x="87511" y="71623"/>
                  </a:cubicBezTo>
                  <a:cubicBezTo>
                    <a:pt x="85444" y="73693"/>
                    <a:pt x="87511" y="77419"/>
                    <a:pt x="87511" y="77419"/>
                  </a:cubicBezTo>
                  <a:lnTo>
                    <a:pt x="90682" y="78937"/>
                  </a:lnTo>
                  <a:lnTo>
                    <a:pt x="90682" y="85285"/>
                  </a:lnTo>
                  <a:lnTo>
                    <a:pt x="88338" y="82111"/>
                  </a:lnTo>
                  <a:lnTo>
                    <a:pt x="88338" y="85285"/>
                  </a:lnTo>
                  <a:lnTo>
                    <a:pt x="85168" y="83215"/>
                  </a:lnTo>
                  <a:lnTo>
                    <a:pt x="81722" y="77557"/>
                  </a:lnTo>
                  <a:lnTo>
                    <a:pt x="79930" y="76177"/>
                  </a:lnTo>
                  <a:lnTo>
                    <a:pt x="79379" y="72727"/>
                  </a:lnTo>
                  <a:lnTo>
                    <a:pt x="81446" y="70381"/>
                  </a:lnTo>
                  <a:lnTo>
                    <a:pt x="82273" y="67207"/>
                  </a:lnTo>
                  <a:lnTo>
                    <a:pt x="80206" y="65689"/>
                  </a:lnTo>
                  <a:lnTo>
                    <a:pt x="83376" y="61825"/>
                  </a:lnTo>
                  <a:lnTo>
                    <a:pt x="82273" y="59755"/>
                  </a:lnTo>
                  <a:lnTo>
                    <a:pt x="78414" y="56581"/>
                  </a:lnTo>
                  <a:lnTo>
                    <a:pt x="76760" y="56857"/>
                  </a:lnTo>
                  <a:lnTo>
                    <a:pt x="74416" y="57961"/>
                  </a:lnTo>
                  <a:lnTo>
                    <a:pt x="74416" y="61825"/>
                  </a:lnTo>
                  <a:lnTo>
                    <a:pt x="72624" y="58927"/>
                  </a:lnTo>
                  <a:cubicBezTo>
                    <a:pt x="72073" y="56029"/>
                    <a:pt x="65732" y="55753"/>
                    <a:pt x="65732" y="55753"/>
                  </a:cubicBezTo>
                  <a:cubicBezTo>
                    <a:pt x="65319" y="53407"/>
                    <a:pt x="63803" y="54511"/>
                    <a:pt x="63803" y="54511"/>
                  </a:cubicBezTo>
                  <a:cubicBezTo>
                    <a:pt x="69592" y="47473"/>
                    <a:pt x="60632" y="41953"/>
                    <a:pt x="60632" y="41953"/>
                  </a:cubicBezTo>
                  <a:cubicBezTo>
                    <a:pt x="61184" y="38226"/>
                    <a:pt x="59392" y="35604"/>
                    <a:pt x="59392" y="35604"/>
                  </a:cubicBezTo>
                  <a:lnTo>
                    <a:pt x="56497" y="29808"/>
                  </a:lnTo>
                  <a:lnTo>
                    <a:pt x="55256" y="24564"/>
                  </a:lnTo>
                  <a:lnTo>
                    <a:pt x="53602" y="23322"/>
                  </a:lnTo>
                  <a:lnTo>
                    <a:pt x="53189" y="20976"/>
                  </a:lnTo>
                  <a:cubicBezTo>
                    <a:pt x="56083" y="9936"/>
                    <a:pt x="44229" y="6348"/>
                    <a:pt x="44229" y="6348"/>
                  </a:cubicBezTo>
                  <a:cubicBezTo>
                    <a:pt x="40370" y="552"/>
                    <a:pt x="36096" y="0"/>
                    <a:pt x="36096" y="0"/>
                  </a:cubicBezTo>
                  <a:lnTo>
                    <a:pt x="36096" y="3450"/>
                  </a:lnTo>
                  <a:cubicBezTo>
                    <a:pt x="36096" y="3450"/>
                    <a:pt x="34994" y="5658"/>
                    <a:pt x="33064" y="2622"/>
                  </a:cubicBezTo>
                  <a:cubicBezTo>
                    <a:pt x="31134" y="-276"/>
                    <a:pt x="28515" y="1380"/>
                    <a:pt x="28515" y="1380"/>
                  </a:cubicBezTo>
                  <a:lnTo>
                    <a:pt x="28102" y="3588"/>
                  </a:lnTo>
                  <a:lnTo>
                    <a:pt x="24931" y="6762"/>
                  </a:lnTo>
                  <a:cubicBezTo>
                    <a:pt x="24931" y="6762"/>
                    <a:pt x="27275" y="13248"/>
                    <a:pt x="32650" y="11730"/>
                  </a:cubicBezTo>
                  <a:cubicBezTo>
                    <a:pt x="37888" y="10212"/>
                    <a:pt x="39267" y="12558"/>
                    <a:pt x="39956" y="16008"/>
                  </a:cubicBezTo>
                  <a:cubicBezTo>
                    <a:pt x="40507" y="19596"/>
                    <a:pt x="35821" y="20976"/>
                    <a:pt x="35821" y="20976"/>
                  </a:cubicBezTo>
                  <a:lnTo>
                    <a:pt x="34580" y="21390"/>
                  </a:lnTo>
                  <a:lnTo>
                    <a:pt x="33202" y="18768"/>
                  </a:lnTo>
                  <a:lnTo>
                    <a:pt x="30307" y="19320"/>
                  </a:lnTo>
                  <a:lnTo>
                    <a:pt x="27550" y="18354"/>
                  </a:lnTo>
                  <a:lnTo>
                    <a:pt x="26585" y="19320"/>
                  </a:lnTo>
                  <a:lnTo>
                    <a:pt x="27550" y="21942"/>
                  </a:lnTo>
                  <a:lnTo>
                    <a:pt x="31134" y="22770"/>
                  </a:lnTo>
                  <a:lnTo>
                    <a:pt x="30307" y="24150"/>
                  </a:lnTo>
                  <a:lnTo>
                    <a:pt x="27412" y="25668"/>
                  </a:lnTo>
                  <a:lnTo>
                    <a:pt x="26172" y="27048"/>
                  </a:lnTo>
                  <a:lnTo>
                    <a:pt x="24242" y="27462"/>
                  </a:lnTo>
                  <a:lnTo>
                    <a:pt x="23691" y="25944"/>
                  </a:lnTo>
                  <a:lnTo>
                    <a:pt x="25621" y="24564"/>
                  </a:lnTo>
                  <a:cubicBezTo>
                    <a:pt x="25621" y="24564"/>
                    <a:pt x="20934" y="21666"/>
                    <a:pt x="20382" y="21390"/>
                  </a:cubicBezTo>
                  <a:cubicBezTo>
                    <a:pt x="19831" y="21252"/>
                    <a:pt x="19142" y="23598"/>
                    <a:pt x="19142" y="23598"/>
                  </a:cubicBezTo>
                  <a:cubicBezTo>
                    <a:pt x="16247" y="23598"/>
                    <a:pt x="16385" y="26220"/>
                    <a:pt x="14869" y="29946"/>
                  </a:cubicBezTo>
                  <a:cubicBezTo>
                    <a:pt x="13353" y="33672"/>
                    <a:pt x="17212" y="32706"/>
                    <a:pt x="17212" y="32706"/>
                  </a:cubicBezTo>
                  <a:lnTo>
                    <a:pt x="16799" y="34224"/>
                  </a:lnTo>
                  <a:cubicBezTo>
                    <a:pt x="14042" y="34638"/>
                    <a:pt x="14180" y="35604"/>
                    <a:pt x="14593" y="38088"/>
                  </a:cubicBezTo>
                  <a:cubicBezTo>
                    <a:pt x="14869" y="40159"/>
                    <a:pt x="19142" y="39054"/>
                    <a:pt x="20658" y="38641"/>
                  </a:cubicBezTo>
                  <a:cubicBezTo>
                    <a:pt x="20107" y="38916"/>
                    <a:pt x="19142" y="39607"/>
                    <a:pt x="19142" y="41677"/>
                  </a:cubicBezTo>
                  <a:cubicBezTo>
                    <a:pt x="19142" y="44575"/>
                    <a:pt x="25758" y="43195"/>
                    <a:pt x="25758" y="43195"/>
                  </a:cubicBezTo>
                  <a:lnTo>
                    <a:pt x="28929" y="44161"/>
                  </a:lnTo>
                  <a:lnTo>
                    <a:pt x="27964" y="46507"/>
                  </a:lnTo>
                  <a:cubicBezTo>
                    <a:pt x="27964" y="46507"/>
                    <a:pt x="23415" y="43609"/>
                    <a:pt x="22450" y="48025"/>
                  </a:cubicBezTo>
                  <a:cubicBezTo>
                    <a:pt x="21485" y="52579"/>
                    <a:pt x="27412" y="51889"/>
                    <a:pt x="27412" y="51889"/>
                  </a:cubicBezTo>
                  <a:lnTo>
                    <a:pt x="31134" y="54235"/>
                  </a:lnTo>
                  <a:lnTo>
                    <a:pt x="31548" y="56857"/>
                  </a:lnTo>
                  <a:lnTo>
                    <a:pt x="29756" y="56857"/>
                  </a:lnTo>
                  <a:cubicBezTo>
                    <a:pt x="28791" y="53683"/>
                    <a:pt x="22037" y="54235"/>
                    <a:pt x="22037" y="54235"/>
                  </a:cubicBezTo>
                  <a:cubicBezTo>
                    <a:pt x="21485" y="52993"/>
                    <a:pt x="18315" y="51613"/>
                    <a:pt x="18315" y="51613"/>
                  </a:cubicBezTo>
                  <a:lnTo>
                    <a:pt x="16799" y="50095"/>
                  </a:lnTo>
                  <a:cubicBezTo>
                    <a:pt x="19418" y="49267"/>
                    <a:pt x="19004" y="48577"/>
                    <a:pt x="18177" y="46231"/>
                  </a:cubicBezTo>
                  <a:cubicBezTo>
                    <a:pt x="17350" y="43885"/>
                    <a:pt x="12526" y="45265"/>
                    <a:pt x="12526" y="45265"/>
                  </a:cubicBezTo>
                  <a:cubicBezTo>
                    <a:pt x="12526" y="45265"/>
                    <a:pt x="5909" y="44713"/>
                    <a:pt x="6461" y="47197"/>
                  </a:cubicBezTo>
                  <a:cubicBezTo>
                    <a:pt x="7012" y="49819"/>
                    <a:pt x="14180" y="48715"/>
                    <a:pt x="14180" y="48715"/>
                  </a:cubicBezTo>
                  <a:cubicBezTo>
                    <a:pt x="15007" y="49681"/>
                    <a:pt x="16385" y="51613"/>
                    <a:pt x="16385" y="51613"/>
                  </a:cubicBezTo>
                  <a:lnTo>
                    <a:pt x="10871" y="52855"/>
                  </a:lnTo>
                  <a:cubicBezTo>
                    <a:pt x="6185" y="51061"/>
                    <a:pt x="9631" y="55753"/>
                    <a:pt x="9631" y="55753"/>
                  </a:cubicBezTo>
                  <a:lnTo>
                    <a:pt x="7701" y="58375"/>
                  </a:lnTo>
                  <a:cubicBezTo>
                    <a:pt x="5082" y="59617"/>
                    <a:pt x="9907" y="60721"/>
                    <a:pt x="9907" y="60721"/>
                  </a:cubicBezTo>
                  <a:lnTo>
                    <a:pt x="12250" y="64999"/>
                  </a:lnTo>
                  <a:lnTo>
                    <a:pt x="15145" y="66241"/>
                  </a:lnTo>
                  <a:lnTo>
                    <a:pt x="13766" y="67069"/>
                  </a:lnTo>
                  <a:lnTo>
                    <a:pt x="12801" y="69001"/>
                  </a:lnTo>
                  <a:lnTo>
                    <a:pt x="9631" y="65827"/>
                  </a:lnTo>
                  <a:cubicBezTo>
                    <a:pt x="3566" y="64861"/>
                    <a:pt x="5909" y="68173"/>
                    <a:pt x="5909" y="68173"/>
                  </a:cubicBezTo>
                  <a:lnTo>
                    <a:pt x="3704" y="67345"/>
                  </a:lnTo>
                  <a:cubicBezTo>
                    <a:pt x="-983" y="66103"/>
                    <a:pt x="3152" y="69691"/>
                    <a:pt x="3152" y="69691"/>
                  </a:cubicBezTo>
                  <a:cubicBezTo>
                    <a:pt x="809" y="73831"/>
                    <a:pt x="3704" y="72589"/>
                    <a:pt x="3704" y="72589"/>
                  </a:cubicBezTo>
                  <a:cubicBezTo>
                    <a:pt x="8804" y="80869"/>
                    <a:pt x="10734" y="75211"/>
                    <a:pt x="10734" y="75211"/>
                  </a:cubicBezTo>
                  <a:cubicBezTo>
                    <a:pt x="13628" y="77005"/>
                    <a:pt x="16385" y="73969"/>
                    <a:pt x="16385" y="73969"/>
                  </a:cubicBezTo>
                  <a:lnTo>
                    <a:pt x="15972" y="76177"/>
                  </a:lnTo>
                  <a:cubicBezTo>
                    <a:pt x="15972" y="76177"/>
                    <a:pt x="11285" y="78109"/>
                    <a:pt x="10458" y="79351"/>
                  </a:cubicBezTo>
                  <a:cubicBezTo>
                    <a:pt x="9631" y="80593"/>
                    <a:pt x="15007" y="82111"/>
                    <a:pt x="15007" y="82111"/>
                  </a:cubicBezTo>
                  <a:cubicBezTo>
                    <a:pt x="20245" y="81145"/>
                    <a:pt x="22037" y="76315"/>
                    <a:pt x="22037" y="76315"/>
                  </a:cubicBezTo>
                  <a:cubicBezTo>
                    <a:pt x="22864" y="79075"/>
                    <a:pt x="27964" y="77419"/>
                    <a:pt x="27964" y="77419"/>
                  </a:cubicBezTo>
                  <a:lnTo>
                    <a:pt x="26585" y="79627"/>
                  </a:lnTo>
                  <a:cubicBezTo>
                    <a:pt x="23966" y="79213"/>
                    <a:pt x="21899" y="81973"/>
                    <a:pt x="21899" y="81973"/>
                  </a:cubicBezTo>
                  <a:cubicBezTo>
                    <a:pt x="19004" y="83767"/>
                    <a:pt x="22312" y="85285"/>
                    <a:pt x="22312" y="85837"/>
                  </a:cubicBezTo>
                  <a:cubicBezTo>
                    <a:pt x="22312" y="86389"/>
                    <a:pt x="26034" y="90391"/>
                    <a:pt x="26034" y="90391"/>
                  </a:cubicBezTo>
                  <a:lnTo>
                    <a:pt x="24518" y="90391"/>
                  </a:lnTo>
                  <a:cubicBezTo>
                    <a:pt x="22588" y="88045"/>
                    <a:pt x="17488" y="88597"/>
                    <a:pt x="17488" y="88597"/>
                  </a:cubicBezTo>
                  <a:cubicBezTo>
                    <a:pt x="17488" y="88597"/>
                    <a:pt x="14593" y="88183"/>
                    <a:pt x="12388" y="88045"/>
                  </a:cubicBezTo>
                  <a:cubicBezTo>
                    <a:pt x="10182" y="87907"/>
                    <a:pt x="7701" y="84457"/>
                    <a:pt x="7701" y="84457"/>
                  </a:cubicBezTo>
                  <a:cubicBezTo>
                    <a:pt x="7701" y="84457"/>
                    <a:pt x="4393" y="78799"/>
                    <a:pt x="1223" y="80869"/>
                  </a:cubicBezTo>
                  <a:cubicBezTo>
                    <a:pt x="-1948" y="83077"/>
                    <a:pt x="2050" y="87493"/>
                    <a:pt x="2050" y="87493"/>
                  </a:cubicBezTo>
                  <a:cubicBezTo>
                    <a:pt x="258" y="88321"/>
                    <a:pt x="2050" y="92737"/>
                    <a:pt x="2050" y="9273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4" name="Freeform 746">
              <a:extLst>
                <a:ext uri="{FF2B5EF4-FFF2-40B4-BE49-F238E27FC236}">
                  <a16:creationId xmlns:a16="http://schemas.microsoft.com/office/drawing/2014/main" id="{B59B43D5-2D49-A8B0-734E-BFD5D621D0B4}"/>
                </a:ext>
              </a:extLst>
            </p:cNvPr>
            <p:cNvSpPr/>
            <p:nvPr/>
          </p:nvSpPr>
          <p:spPr>
            <a:xfrm>
              <a:off x="3556108" y="2494160"/>
              <a:ext cx="2894" cy="10488"/>
            </a:xfrm>
            <a:custGeom>
              <a:avLst/>
              <a:gdLst>
                <a:gd name="connsiteX0" fmla="*/ 2895 w 2894"/>
                <a:gd name="connsiteY0" fmla="*/ 0 h 10488"/>
                <a:gd name="connsiteX1" fmla="*/ 1241 w 2894"/>
                <a:gd name="connsiteY1" fmla="*/ 2760 h 10488"/>
                <a:gd name="connsiteX2" fmla="*/ 0 w 2894"/>
                <a:gd name="connsiteY2" fmla="*/ 5382 h 10488"/>
                <a:gd name="connsiteX3" fmla="*/ 0 w 2894"/>
                <a:gd name="connsiteY3" fmla="*/ 10488 h 10488"/>
                <a:gd name="connsiteX4" fmla="*/ 2895 w 2894"/>
                <a:gd name="connsiteY4" fmla="*/ 8556 h 10488"/>
                <a:gd name="connsiteX5" fmla="*/ 1516 w 2894"/>
                <a:gd name="connsiteY5" fmla="*/ 6210 h 10488"/>
                <a:gd name="connsiteX6" fmla="*/ 2895 w 2894"/>
                <a:gd name="connsiteY6" fmla="*/ 3450 h 10488"/>
                <a:gd name="connsiteX7" fmla="*/ 2895 w 2894"/>
                <a:gd name="connsiteY7" fmla="*/ 0 h 1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4" h="10488">
                  <a:moveTo>
                    <a:pt x="2895" y="0"/>
                  </a:moveTo>
                  <a:lnTo>
                    <a:pt x="1241" y="2760"/>
                  </a:lnTo>
                  <a:lnTo>
                    <a:pt x="0" y="5382"/>
                  </a:lnTo>
                  <a:lnTo>
                    <a:pt x="0" y="10488"/>
                  </a:lnTo>
                  <a:lnTo>
                    <a:pt x="2895" y="8556"/>
                  </a:lnTo>
                  <a:lnTo>
                    <a:pt x="1516" y="6210"/>
                  </a:lnTo>
                  <a:lnTo>
                    <a:pt x="2895" y="3450"/>
                  </a:lnTo>
                  <a:lnTo>
                    <a:pt x="289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5" name="Freeform 747">
              <a:extLst>
                <a:ext uri="{FF2B5EF4-FFF2-40B4-BE49-F238E27FC236}">
                  <a16:creationId xmlns:a16="http://schemas.microsoft.com/office/drawing/2014/main" id="{EFB3DF02-D6A4-7D12-512A-CA0A9FF989B5}"/>
                </a:ext>
              </a:extLst>
            </p:cNvPr>
            <p:cNvSpPr/>
            <p:nvPr/>
          </p:nvSpPr>
          <p:spPr>
            <a:xfrm>
              <a:off x="3463065" y="2564492"/>
              <a:ext cx="189669" cy="113486"/>
            </a:xfrm>
            <a:custGeom>
              <a:avLst/>
              <a:gdLst>
                <a:gd name="connsiteX0" fmla="*/ 2068 w 189669"/>
                <a:gd name="connsiteY0" fmla="*/ 11089 h 113486"/>
                <a:gd name="connsiteX1" fmla="*/ 1241 w 189669"/>
                <a:gd name="connsiteY1" fmla="*/ 13159 h 113486"/>
                <a:gd name="connsiteX2" fmla="*/ 0 w 189669"/>
                <a:gd name="connsiteY2" fmla="*/ 16609 h 113486"/>
                <a:gd name="connsiteX3" fmla="*/ 5927 w 189669"/>
                <a:gd name="connsiteY3" fmla="*/ 16609 h 113486"/>
                <a:gd name="connsiteX4" fmla="*/ 9787 w 189669"/>
                <a:gd name="connsiteY4" fmla="*/ 22405 h 113486"/>
                <a:gd name="connsiteX5" fmla="*/ 11992 w 189669"/>
                <a:gd name="connsiteY5" fmla="*/ 23923 h 113486"/>
                <a:gd name="connsiteX6" fmla="*/ 14749 w 189669"/>
                <a:gd name="connsiteY6" fmla="*/ 21025 h 113486"/>
                <a:gd name="connsiteX7" fmla="*/ 14749 w 189669"/>
                <a:gd name="connsiteY7" fmla="*/ 23923 h 113486"/>
                <a:gd name="connsiteX8" fmla="*/ 12819 w 189669"/>
                <a:gd name="connsiteY8" fmla="*/ 25303 h 113486"/>
                <a:gd name="connsiteX9" fmla="*/ 10062 w 189669"/>
                <a:gd name="connsiteY9" fmla="*/ 25303 h 113486"/>
                <a:gd name="connsiteX10" fmla="*/ 16679 w 189669"/>
                <a:gd name="connsiteY10" fmla="*/ 32341 h 113486"/>
                <a:gd name="connsiteX11" fmla="*/ 21917 w 189669"/>
                <a:gd name="connsiteY11" fmla="*/ 33169 h 113486"/>
                <a:gd name="connsiteX12" fmla="*/ 18609 w 189669"/>
                <a:gd name="connsiteY12" fmla="*/ 37309 h 113486"/>
                <a:gd name="connsiteX13" fmla="*/ 19987 w 189669"/>
                <a:gd name="connsiteY13" fmla="*/ 38827 h 113486"/>
                <a:gd name="connsiteX14" fmla="*/ 23433 w 189669"/>
                <a:gd name="connsiteY14" fmla="*/ 36205 h 113486"/>
                <a:gd name="connsiteX15" fmla="*/ 31428 w 189669"/>
                <a:gd name="connsiteY15" fmla="*/ 36205 h 113486"/>
                <a:gd name="connsiteX16" fmla="*/ 34736 w 189669"/>
                <a:gd name="connsiteY16" fmla="*/ 34411 h 113486"/>
                <a:gd name="connsiteX17" fmla="*/ 36666 w 189669"/>
                <a:gd name="connsiteY17" fmla="*/ 35239 h 113486"/>
                <a:gd name="connsiteX18" fmla="*/ 39285 w 189669"/>
                <a:gd name="connsiteY18" fmla="*/ 33031 h 113486"/>
                <a:gd name="connsiteX19" fmla="*/ 41628 w 189669"/>
                <a:gd name="connsiteY19" fmla="*/ 32617 h 113486"/>
                <a:gd name="connsiteX20" fmla="*/ 42869 w 189669"/>
                <a:gd name="connsiteY20" fmla="*/ 37585 h 113486"/>
                <a:gd name="connsiteX21" fmla="*/ 44799 w 189669"/>
                <a:gd name="connsiteY21" fmla="*/ 40897 h 113486"/>
                <a:gd name="connsiteX22" fmla="*/ 46590 w 189669"/>
                <a:gd name="connsiteY22" fmla="*/ 43933 h 113486"/>
                <a:gd name="connsiteX23" fmla="*/ 46590 w 189669"/>
                <a:gd name="connsiteY23" fmla="*/ 49039 h 113486"/>
                <a:gd name="connsiteX24" fmla="*/ 51691 w 189669"/>
                <a:gd name="connsiteY24" fmla="*/ 54697 h 113486"/>
                <a:gd name="connsiteX25" fmla="*/ 51691 w 189669"/>
                <a:gd name="connsiteY25" fmla="*/ 58837 h 113486"/>
                <a:gd name="connsiteX26" fmla="*/ 53620 w 189669"/>
                <a:gd name="connsiteY26" fmla="*/ 64633 h 113486"/>
                <a:gd name="connsiteX27" fmla="*/ 52242 w 189669"/>
                <a:gd name="connsiteY27" fmla="*/ 66841 h 113486"/>
                <a:gd name="connsiteX28" fmla="*/ 48382 w 189669"/>
                <a:gd name="connsiteY28" fmla="*/ 77054 h 113486"/>
                <a:gd name="connsiteX29" fmla="*/ 50588 w 189669"/>
                <a:gd name="connsiteY29" fmla="*/ 85334 h 113486"/>
                <a:gd name="connsiteX30" fmla="*/ 53758 w 189669"/>
                <a:gd name="connsiteY30" fmla="*/ 84368 h 113486"/>
                <a:gd name="connsiteX31" fmla="*/ 53758 w 189669"/>
                <a:gd name="connsiteY31" fmla="*/ 87542 h 113486"/>
                <a:gd name="connsiteX32" fmla="*/ 51001 w 189669"/>
                <a:gd name="connsiteY32" fmla="*/ 87542 h 113486"/>
                <a:gd name="connsiteX33" fmla="*/ 53758 w 189669"/>
                <a:gd name="connsiteY33" fmla="*/ 92924 h 113486"/>
                <a:gd name="connsiteX34" fmla="*/ 53758 w 189669"/>
                <a:gd name="connsiteY34" fmla="*/ 100514 h 113486"/>
                <a:gd name="connsiteX35" fmla="*/ 56929 w 189669"/>
                <a:gd name="connsiteY35" fmla="*/ 102722 h 113486"/>
                <a:gd name="connsiteX36" fmla="*/ 56929 w 189669"/>
                <a:gd name="connsiteY36" fmla="*/ 105344 h 113486"/>
                <a:gd name="connsiteX37" fmla="*/ 60650 w 189669"/>
                <a:gd name="connsiteY37" fmla="*/ 105344 h 113486"/>
                <a:gd name="connsiteX38" fmla="*/ 60650 w 189669"/>
                <a:gd name="connsiteY38" fmla="*/ 102584 h 113486"/>
                <a:gd name="connsiteX39" fmla="*/ 61891 w 189669"/>
                <a:gd name="connsiteY39" fmla="*/ 107138 h 113486"/>
                <a:gd name="connsiteX40" fmla="*/ 63821 w 189669"/>
                <a:gd name="connsiteY40" fmla="*/ 107138 h 113486"/>
                <a:gd name="connsiteX41" fmla="*/ 61891 w 189669"/>
                <a:gd name="connsiteY41" fmla="*/ 102998 h 113486"/>
                <a:gd name="connsiteX42" fmla="*/ 63821 w 189669"/>
                <a:gd name="connsiteY42" fmla="*/ 99410 h 113486"/>
                <a:gd name="connsiteX43" fmla="*/ 66991 w 189669"/>
                <a:gd name="connsiteY43" fmla="*/ 96788 h 113486"/>
                <a:gd name="connsiteX44" fmla="*/ 63821 w 189669"/>
                <a:gd name="connsiteY44" fmla="*/ 102860 h 113486"/>
                <a:gd name="connsiteX45" fmla="*/ 66991 w 189669"/>
                <a:gd name="connsiteY45" fmla="*/ 104240 h 113486"/>
                <a:gd name="connsiteX46" fmla="*/ 68645 w 189669"/>
                <a:gd name="connsiteY46" fmla="*/ 107000 h 113486"/>
                <a:gd name="connsiteX47" fmla="*/ 72642 w 189669"/>
                <a:gd name="connsiteY47" fmla="*/ 108380 h 113486"/>
                <a:gd name="connsiteX48" fmla="*/ 75261 w 189669"/>
                <a:gd name="connsiteY48" fmla="*/ 109622 h 113486"/>
                <a:gd name="connsiteX49" fmla="*/ 79810 w 189669"/>
                <a:gd name="connsiteY49" fmla="*/ 108656 h 113486"/>
                <a:gd name="connsiteX50" fmla="*/ 81326 w 189669"/>
                <a:gd name="connsiteY50" fmla="*/ 108242 h 113486"/>
                <a:gd name="connsiteX51" fmla="*/ 82843 w 189669"/>
                <a:gd name="connsiteY51" fmla="*/ 109622 h 113486"/>
                <a:gd name="connsiteX52" fmla="*/ 85048 w 189669"/>
                <a:gd name="connsiteY52" fmla="*/ 105896 h 113486"/>
                <a:gd name="connsiteX53" fmla="*/ 85048 w 189669"/>
                <a:gd name="connsiteY53" fmla="*/ 104378 h 113486"/>
                <a:gd name="connsiteX54" fmla="*/ 83256 w 189669"/>
                <a:gd name="connsiteY54" fmla="*/ 101756 h 113486"/>
                <a:gd name="connsiteX55" fmla="*/ 85048 w 189669"/>
                <a:gd name="connsiteY55" fmla="*/ 101756 h 113486"/>
                <a:gd name="connsiteX56" fmla="*/ 86289 w 189669"/>
                <a:gd name="connsiteY56" fmla="*/ 99548 h 113486"/>
                <a:gd name="connsiteX57" fmla="*/ 87529 w 189669"/>
                <a:gd name="connsiteY57" fmla="*/ 105620 h 113486"/>
                <a:gd name="connsiteX58" fmla="*/ 88770 w 189669"/>
                <a:gd name="connsiteY58" fmla="*/ 104102 h 113486"/>
                <a:gd name="connsiteX59" fmla="*/ 88770 w 189669"/>
                <a:gd name="connsiteY59" fmla="*/ 97754 h 113486"/>
                <a:gd name="connsiteX60" fmla="*/ 90148 w 189669"/>
                <a:gd name="connsiteY60" fmla="*/ 99272 h 113486"/>
                <a:gd name="connsiteX61" fmla="*/ 91940 w 189669"/>
                <a:gd name="connsiteY61" fmla="*/ 95546 h 113486"/>
                <a:gd name="connsiteX62" fmla="*/ 91940 w 189669"/>
                <a:gd name="connsiteY62" fmla="*/ 110726 h 113486"/>
                <a:gd name="connsiteX63" fmla="*/ 93870 w 189669"/>
                <a:gd name="connsiteY63" fmla="*/ 112244 h 113486"/>
                <a:gd name="connsiteX64" fmla="*/ 95248 w 189669"/>
                <a:gd name="connsiteY64" fmla="*/ 111002 h 113486"/>
                <a:gd name="connsiteX65" fmla="*/ 96627 w 189669"/>
                <a:gd name="connsiteY65" fmla="*/ 112244 h 113486"/>
                <a:gd name="connsiteX66" fmla="*/ 98832 w 189669"/>
                <a:gd name="connsiteY66" fmla="*/ 110726 h 113486"/>
                <a:gd name="connsiteX67" fmla="*/ 98832 w 189669"/>
                <a:gd name="connsiteY67" fmla="*/ 113486 h 113486"/>
                <a:gd name="connsiteX68" fmla="*/ 101727 w 189669"/>
                <a:gd name="connsiteY68" fmla="*/ 113486 h 113486"/>
                <a:gd name="connsiteX69" fmla="*/ 103519 w 189669"/>
                <a:gd name="connsiteY69" fmla="*/ 110726 h 113486"/>
                <a:gd name="connsiteX70" fmla="*/ 103519 w 189669"/>
                <a:gd name="connsiteY70" fmla="*/ 112658 h 113486"/>
                <a:gd name="connsiteX71" fmla="*/ 107103 w 189669"/>
                <a:gd name="connsiteY71" fmla="*/ 112658 h 113486"/>
                <a:gd name="connsiteX72" fmla="*/ 107103 w 189669"/>
                <a:gd name="connsiteY72" fmla="*/ 110450 h 113486"/>
                <a:gd name="connsiteX73" fmla="*/ 109308 w 189669"/>
                <a:gd name="connsiteY73" fmla="*/ 113348 h 113486"/>
                <a:gd name="connsiteX74" fmla="*/ 111652 w 189669"/>
                <a:gd name="connsiteY74" fmla="*/ 112106 h 113486"/>
                <a:gd name="connsiteX75" fmla="*/ 109446 w 189669"/>
                <a:gd name="connsiteY75" fmla="*/ 109760 h 113486"/>
                <a:gd name="connsiteX76" fmla="*/ 109997 w 189669"/>
                <a:gd name="connsiteY76" fmla="*/ 108242 h 113486"/>
                <a:gd name="connsiteX77" fmla="*/ 112892 w 189669"/>
                <a:gd name="connsiteY77" fmla="*/ 112382 h 113486"/>
                <a:gd name="connsiteX78" fmla="*/ 115098 w 189669"/>
                <a:gd name="connsiteY78" fmla="*/ 112382 h 113486"/>
                <a:gd name="connsiteX79" fmla="*/ 115098 w 189669"/>
                <a:gd name="connsiteY79" fmla="*/ 109484 h 113486"/>
                <a:gd name="connsiteX80" fmla="*/ 117303 w 189669"/>
                <a:gd name="connsiteY80" fmla="*/ 109070 h 113486"/>
                <a:gd name="connsiteX81" fmla="*/ 117303 w 189669"/>
                <a:gd name="connsiteY81" fmla="*/ 113348 h 113486"/>
                <a:gd name="connsiteX82" fmla="*/ 121852 w 189669"/>
                <a:gd name="connsiteY82" fmla="*/ 111830 h 113486"/>
                <a:gd name="connsiteX83" fmla="*/ 123092 w 189669"/>
                <a:gd name="connsiteY83" fmla="*/ 104930 h 113486"/>
                <a:gd name="connsiteX84" fmla="*/ 125436 w 189669"/>
                <a:gd name="connsiteY84" fmla="*/ 105482 h 113486"/>
                <a:gd name="connsiteX85" fmla="*/ 125436 w 189669"/>
                <a:gd name="connsiteY85" fmla="*/ 112106 h 113486"/>
                <a:gd name="connsiteX86" fmla="*/ 128055 w 189669"/>
                <a:gd name="connsiteY86" fmla="*/ 111140 h 113486"/>
                <a:gd name="connsiteX87" fmla="*/ 128055 w 189669"/>
                <a:gd name="connsiteY87" fmla="*/ 109208 h 113486"/>
                <a:gd name="connsiteX88" fmla="*/ 129020 w 189669"/>
                <a:gd name="connsiteY88" fmla="*/ 105896 h 113486"/>
                <a:gd name="connsiteX89" fmla="*/ 129020 w 189669"/>
                <a:gd name="connsiteY89" fmla="*/ 110588 h 113486"/>
                <a:gd name="connsiteX90" fmla="*/ 131363 w 189669"/>
                <a:gd name="connsiteY90" fmla="*/ 111830 h 113486"/>
                <a:gd name="connsiteX91" fmla="*/ 131363 w 189669"/>
                <a:gd name="connsiteY91" fmla="*/ 110450 h 113486"/>
                <a:gd name="connsiteX92" fmla="*/ 139358 w 189669"/>
                <a:gd name="connsiteY92" fmla="*/ 109898 h 113486"/>
                <a:gd name="connsiteX93" fmla="*/ 146250 w 189669"/>
                <a:gd name="connsiteY93" fmla="*/ 102860 h 113486"/>
                <a:gd name="connsiteX94" fmla="*/ 144044 w 189669"/>
                <a:gd name="connsiteY94" fmla="*/ 97754 h 113486"/>
                <a:gd name="connsiteX95" fmla="*/ 144596 w 189669"/>
                <a:gd name="connsiteY95" fmla="*/ 95822 h 113486"/>
                <a:gd name="connsiteX96" fmla="*/ 146663 w 189669"/>
                <a:gd name="connsiteY96" fmla="*/ 95822 h 113486"/>
                <a:gd name="connsiteX97" fmla="*/ 149007 w 189669"/>
                <a:gd name="connsiteY97" fmla="*/ 98996 h 113486"/>
                <a:gd name="connsiteX98" fmla="*/ 157691 w 189669"/>
                <a:gd name="connsiteY98" fmla="*/ 110726 h 113486"/>
                <a:gd name="connsiteX99" fmla="*/ 167753 w 189669"/>
                <a:gd name="connsiteY99" fmla="*/ 108518 h 113486"/>
                <a:gd name="connsiteX100" fmla="*/ 180572 w 189669"/>
                <a:gd name="connsiteY100" fmla="*/ 106724 h 113486"/>
                <a:gd name="connsiteX101" fmla="*/ 180572 w 189669"/>
                <a:gd name="connsiteY101" fmla="*/ 100238 h 113486"/>
                <a:gd name="connsiteX102" fmla="*/ 177815 w 189669"/>
                <a:gd name="connsiteY102" fmla="*/ 95132 h 113486"/>
                <a:gd name="connsiteX103" fmla="*/ 179332 w 189669"/>
                <a:gd name="connsiteY103" fmla="*/ 94166 h 113486"/>
                <a:gd name="connsiteX104" fmla="*/ 182226 w 189669"/>
                <a:gd name="connsiteY104" fmla="*/ 97064 h 113486"/>
                <a:gd name="connsiteX105" fmla="*/ 186086 w 189669"/>
                <a:gd name="connsiteY105" fmla="*/ 97478 h 113486"/>
                <a:gd name="connsiteX106" fmla="*/ 189532 w 189669"/>
                <a:gd name="connsiteY106" fmla="*/ 95960 h 113486"/>
                <a:gd name="connsiteX107" fmla="*/ 188154 w 189669"/>
                <a:gd name="connsiteY107" fmla="*/ 93752 h 113486"/>
                <a:gd name="connsiteX108" fmla="*/ 181537 w 189669"/>
                <a:gd name="connsiteY108" fmla="*/ 91958 h 113486"/>
                <a:gd name="connsiteX109" fmla="*/ 179745 w 189669"/>
                <a:gd name="connsiteY109" fmla="*/ 90578 h 113486"/>
                <a:gd name="connsiteX110" fmla="*/ 179745 w 189669"/>
                <a:gd name="connsiteY110" fmla="*/ 89060 h 113486"/>
                <a:gd name="connsiteX111" fmla="*/ 182364 w 189669"/>
                <a:gd name="connsiteY111" fmla="*/ 87266 h 113486"/>
                <a:gd name="connsiteX112" fmla="*/ 184708 w 189669"/>
                <a:gd name="connsiteY112" fmla="*/ 83678 h 113486"/>
                <a:gd name="connsiteX113" fmla="*/ 186224 w 189669"/>
                <a:gd name="connsiteY113" fmla="*/ 83126 h 113486"/>
                <a:gd name="connsiteX114" fmla="*/ 189670 w 189669"/>
                <a:gd name="connsiteY114" fmla="*/ 79952 h 113486"/>
                <a:gd name="connsiteX115" fmla="*/ 186224 w 189669"/>
                <a:gd name="connsiteY115" fmla="*/ 79124 h 113486"/>
                <a:gd name="connsiteX116" fmla="*/ 187051 w 189669"/>
                <a:gd name="connsiteY116" fmla="*/ 76916 h 113486"/>
                <a:gd name="connsiteX117" fmla="*/ 186224 w 189669"/>
                <a:gd name="connsiteY117" fmla="*/ 71396 h 113486"/>
                <a:gd name="connsiteX118" fmla="*/ 179194 w 189669"/>
                <a:gd name="connsiteY118" fmla="*/ 71396 h 113486"/>
                <a:gd name="connsiteX119" fmla="*/ 183329 w 189669"/>
                <a:gd name="connsiteY119" fmla="*/ 66704 h 113486"/>
                <a:gd name="connsiteX120" fmla="*/ 177264 w 189669"/>
                <a:gd name="connsiteY120" fmla="*/ 63253 h 113486"/>
                <a:gd name="connsiteX121" fmla="*/ 171337 w 189669"/>
                <a:gd name="connsiteY121" fmla="*/ 64495 h 113486"/>
                <a:gd name="connsiteX122" fmla="*/ 170786 w 189669"/>
                <a:gd name="connsiteY122" fmla="*/ 63253 h 113486"/>
                <a:gd name="connsiteX123" fmla="*/ 168994 w 189669"/>
                <a:gd name="connsiteY123" fmla="*/ 63253 h 113486"/>
                <a:gd name="connsiteX124" fmla="*/ 168994 w 189669"/>
                <a:gd name="connsiteY124" fmla="*/ 62149 h 113486"/>
                <a:gd name="connsiteX125" fmla="*/ 168167 w 189669"/>
                <a:gd name="connsiteY125" fmla="*/ 57595 h 113486"/>
                <a:gd name="connsiteX126" fmla="*/ 159345 w 189669"/>
                <a:gd name="connsiteY126" fmla="*/ 56491 h 113486"/>
                <a:gd name="connsiteX127" fmla="*/ 150385 w 189669"/>
                <a:gd name="connsiteY127" fmla="*/ 59527 h 113486"/>
                <a:gd name="connsiteX128" fmla="*/ 146801 w 189669"/>
                <a:gd name="connsiteY128" fmla="*/ 59527 h 113486"/>
                <a:gd name="connsiteX129" fmla="*/ 139771 w 189669"/>
                <a:gd name="connsiteY129" fmla="*/ 57595 h 113486"/>
                <a:gd name="connsiteX130" fmla="*/ 136187 w 189669"/>
                <a:gd name="connsiteY130" fmla="*/ 62149 h 113486"/>
                <a:gd name="connsiteX131" fmla="*/ 131914 w 189669"/>
                <a:gd name="connsiteY131" fmla="*/ 63253 h 113486"/>
                <a:gd name="connsiteX132" fmla="*/ 126263 w 189669"/>
                <a:gd name="connsiteY132" fmla="*/ 66704 h 113486"/>
                <a:gd name="connsiteX133" fmla="*/ 123368 w 189669"/>
                <a:gd name="connsiteY133" fmla="*/ 66704 h 113486"/>
                <a:gd name="connsiteX134" fmla="*/ 120473 w 189669"/>
                <a:gd name="connsiteY134" fmla="*/ 67946 h 113486"/>
                <a:gd name="connsiteX135" fmla="*/ 117165 w 189669"/>
                <a:gd name="connsiteY135" fmla="*/ 69740 h 113486"/>
                <a:gd name="connsiteX136" fmla="*/ 124057 w 189669"/>
                <a:gd name="connsiteY136" fmla="*/ 73466 h 113486"/>
                <a:gd name="connsiteX137" fmla="*/ 113030 w 189669"/>
                <a:gd name="connsiteY137" fmla="*/ 76088 h 113486"/>
                <a:gd name="connsiteX138" fmla="*/ 111652 w 189669"/>
                <a:gd name="connsiteY138" fmla="*/ 74846 h 113486"/>
                <a:gd name="connsiteX139" fmla="*/ 114408 w 189669"/>
                <a:gd name="connsiteY139" fmla="*/ 73466 h 113486"/>
                <a:gd name="connsiteX140" fmla="*/ 112892 w 189669"/>
                <a:gd name="connsiteY140" fmla="*/ 70706 h 113486"/>
                <a:gd name="connsiteX141" fmla="*/ 109584 w 189669"/>
                <a:gd name="connsiteY141" fmla="*/ 70706 h 113486"/>
                <a:gd name="connsiteX142" fmla="*/ 108068 w 189669"/>
                <a:gd name="connsiteY142" fmla="*/ 69740 h 113486"/>
                <a:gd name="connsiteX143" fmla="*/ 104208 w 189669"/>
                <a:gd name="connsiteY143" fmla="*/ 64633 h 113486"/>
                <a:gd name="connsiteX144" fmla="*/ 103243 w 189669"/>
                <a:gd name="connsiteY144" fmla="*/ 69740 h 113486"/>
                <a:gd name="connsiteX145" fmla="*/ 102830 w 189669"/>
                <a:gd name="connsiteY145" fmla="*/ 72086 h 113486"/>
                <a:gd name="connsiteX146" fmla="*/ 101865 w 189669"/>
                <a:gd name="connsiteY146" fmla="*/ 71534 h 113486"/>
                <a:gd name="connsiteX147" fmla="*/ 99935 w 189669"/>
                <a:gd name="connsiteY147" fmla="*/ 66841 h 113486"/>
                <a:gd name="connsiteX148" fmla="*/ 94284 w 189669"/>
                <a:gd name="connsiteY148" fmla="*/ 70568 h 113486"/>
                <a:gd name="connsiteX149" fmla="*/ 94284 w 189669"/>
                <a:gd name="connsiteY149" fmla="*/ 68221 h 113486"/>
                <a:gd name="connsiteX150" fmla="*/ 90011 w 189669"/>
                <a:gd name="connsiteY150" fmla="*/ 63391 h 113486"/>
                <a:gd name="connsiteX151" fmla="*/ 88081 w 189669"/>
                <a:gd name="connsiteY151" fmla="*/ 64633 h 113486"/>
                <a:gd name="connsiteX152" fmla="*/ 89321 w 189669"/>
                <a:gd name="connsiteY152" fmla="*/ 68636 h 113486"/>
                <a:gd name="connsiteX153" fmla="*/ 89321 w 189669"/>
                <a:gd name="connsiteY153" fmla="*/ 71810 h 113486"/>
                <a:gd name="connsiteX154" fmla="*/ 87529 w 189669"/>
                <a:gd name="connsiteY154" fmla="*/ 72638 h 113486"/>
                <a:gd name="connsiteX155" fmla="*/ 84910 w 189669"/>
                <a:gd name="connsiteY155" fmla="*/ 66979 h 113486"/>
                <a:gd name="connsiteX156" fmla="*/ 80637 w 189669"/>
                <a:gd name="connsiteY156" fmla="*/ 66979 h 113486"/>
                <a:gd name="connsiteX157" fmla="*/ 79121 w 189669"/>
                <a:gd name="connsiteY157" fmla="*/ 64771 h 113486"/>
                <a:gd name="connsiteX158" fmla="*/ 83945 w 189669"/>
                <a:gd name="connsiteY158" fmla="*/ 64771 h 113486"/>
                <a:gd name="connsiteX159" fmla="*/ 85186 w 189669"/>
                <a:gd name="connsiteY159" fmla="*/ 62563 h 113486"/>
                <a:gd name="connsiteX160" fmla="*/ 84359 w 189669"/>
                <a:gd name="connsiteY160" fmla="*/ 60769 h 113486"/>
                <a:gd name="connsiteX161" fmla="*/ 85600 w 189669"/>
                <a:gd name="connsiteY161" fmla="*/ 58975 h 113486"/>
                <a:gd name="connsiteX162" fmla="*/ 81740 w 189669"/>
                <a:gd name="connsiteY162" fmla="*/ 54835 h 113486"/>
                <a:gd name="connsiteX163" fmla="*/ 79259 w 189669"/>
                <a:gd name="connsiteY163" fmla="*/ 56767 h 113486"/>
                <a:gd name="connsiteX164" fmla="*/ 78018 w 189669"/>
                <a:gd name="connsiteY164" fmla="*/ 54835 h 113486"/>
                <a:gd name="connsiteX165" fmla="*/ 80775 w 189669"/>
                <a:gd name="connsiteY165" fmla="*/ 54145 h 113486"/>
                <a:gd name="connsiteX166" fmla="*/ 75675 w 189669"/>
                <a:gd name="connsiteY166" fmla="*/ 47935 h 113486"/>
                <a:gd name="connsiteX167" fmla="*/ 74572 w 189669"/>
                <a:gd name="connsiteY167" fmla="*/ 51661 h 113486"/>
                <a:gd name="connsiteX168" fmla="*/ 70851 w 189669"/>
                <a:gd name="connsiteY168" fmla="*/ 51661 h 113486"/>
                <a:gd name="connsiteX169" fmla="*/ 69886 w 189669"/>
                <a:gd name="connsiteY169" fmla="*/ 49177 h 113486"/>
                <a:gd name="connsiteX170" fmla="*/ 68232 w 189669"/>
                <a:gd name="connsiteY170" fmla="*/ 49177 h 113486"/>
                <a:gd name="connsiteX171" fmla="*/ 67405 w 189669"/>
                <a:gd name="connsiteY171" fmla="*/ 50695 h 113486"/>
                <a:gd name="connsiteX172" fmla="*/ 65061 w 189669"/>
                <a:gd name="connsiteY172" fmla="*/ 53041 h 113486"/>
                <a:gd name="connsiteX173" fmla="*/ 65061 w 189669"/>
                <a:gd name="connsiteY173" fmla="*/ 55939 h 113486"/>
                <a:gd name="connsiteX174" fmla="*/ 63131 w 189669"/>
                <a:gd name="connsiteY174" fmla="*/ 55939 h 113486"/>
                <a:gd name="connsiteX175" fmla="*/ 63131 w 189669"/>
                <a:gd name="connsiteY175" fmla="*/ 51523 h 113486"/>
                <a:gd name="connsiteX176" fmla="*/ 65061 w 189669"/>
                <a:gd name="connsiteY176" fmla="*/ 51523 h 113486"/>
                <a:gd name="connsiteX177" fmla="*/ 65061 w 189669"/>
                <a:gd name="connsiteY177" fmla="*/ 49039 h 113486"/>
                <a:gd name="connsiteX178" fmla="*/ 68232 w 189669"/>
                <a:gd name="connsiteY178" fmla="*/ 47659 h 113486"/>
                <a:gd name="connsiteX179" fmla="*/ 73745 w 189669"/>
                <a:gd name="connsiteY179" fmla="*/ 46417 h 113486"/>
                <a:gd name="connsiteX180" fmla="*/ 71402 w 189669"/>
                <a:gd name="connsiteY180" fmla="*/ 44485 h 113486"/>
                <a:gd name="connsiteX181" fmla="*/ 70023 w 189669"/>
                <a:gd name="connsiteY181" fmla="*/ 45589 h 113486"/>
                <a:gd name="connsiteX182" fmla="*/ 70023 w 189669"/>
                <a:gd name="connsiteY182" fmla="*/ 43243 h 113486"/>
                <a:gd name="connsiteX183" fmla="*/ 67542 w 189669"/>
                <a:gd name="connsiteY183" fmla="*/ 42691 h 113486"/>
                <a:gd name="connsiteX184" fmla="*/ 62166 w 189669"/>
                <a:gd name="connsiteY184" fmla="*/ 41725 h 113486"/>
                <a:gd name="connsiteX185" fmla="*/ 63407 w 189669"/>
                <a:gd name="connsiteY185" fmla="*/ 40483 h 113486"/>
                <a:gd name="connsiteX186" fmla="*/ 62166 w 189669"/>
                <a:gd name="connsiteY186" fmla="*/ 39517 h 113486"/>
                <a:gd name="connsiteX187" fmla="*/ 60099 w 189669"/>
                <a:gd name="connsiteY187" fmla="*/ 37585 h 113486"/>
                <a:gd name="connsiteX188" fmla="*/ 62166 w 189669"/>
                <a:gd name="connsiteY188" fmla="*/ 37585 h 113486"/>
                <a:gd name="connsiteX189" fmla="*/ 65337 w 189669"/>
                <a:gd name="connsiteY189" fmla="*/ 39931 h 113486"/>
                <a:gd name="connsiteX190" fmla="*/ 68507 w 189669"/>
                <a:gd name="connsiteY190" fmla="*/ 40345 h 113486"/>
                <a:gd name="connsiteX191" fmla="*/ 77880 w 189669"/>
                <a:gd name="connsiteY191" fmla="*/ 41725 h 113486"/>
                <a:gd name="connsiteX192" fmla="*/ 81189 w 189669"/>
                <a:gd name="connsiteY192" fmla="*/ 41725 h 113486"/>
                <a:gd name="connsiteX193" fmla="*/ 84910 w 189669"/>
                <a:gd name="connsiteY193" fmla="*/ 35653 h 113486"/>
                <a:gd name="connsiteX194" fmla="*/ 74986 w 189669"/>
                <a:gd name="connsiteY194" fmla="*/ 32065 h 113486"/>
                <a:gd name="connsiteX195" fmla="*/ 70161 w 189669"/>
                <a:gd name="connsiteY195" fmla="*/ 30823 h 113486"/>
                <a:gd name="connsiteX196" fmla="*/ 66715 w 189669"/>
                <a:gd name="connsiteY196" fmla="*/ 29581 h 113486"/>
                <a:gd name="connsiteX197" fmla="*/ 65337 w 189669"/>
                <a:gd name="connsiteY197" fmla="*/ 27649 h 113486"/>
                <a:gd name="connsiteX198" fmla="*/ 62166 w 189669"/>
                <a:gd name="connsiteY198" fmla="*/ 27649 h 113486"/>
                <a:gd name="connsiteX199" fmla="*/ 60926 w 189669"/>
                <a:gd name="connsiteY199" fmla="*/ 25717 h 113486"/>
                <a:gd name="connsiteX200" fmla="*/ 63407 w 189669"/>
                <a:gd name="connsiteY200" fmla="*/ 25717 h 113486"/>
                <a:gd name="connsiteX201" fmla="*/ 66577 w 189669"/>
                <a:gd name="connsiteY201" fmla="*/ 26545 h 113486"/>
                <a:gd name="connsiteX202" fmla="*/ 70023 w 189669"/>
                <a:gd name="connsiteY202" fmla="*/ 27787 h 113486"/>
                <a:gd name="connsiteX203" fmla="*/ 70851 w 189669"/>
                <a:gd name="connsiteY203" fmla="*/ 23647 h 113486"/>
                <a:gd name="connsiteX204" fmla="*/ 68369 w 189669"/>
                <a:gd name="connsiteY204" fmla="*/ 21577 h 113486"/>
                <a:gd name="connsiteX205" fmla="*/ 59823 w 189669"/>
                <a:gd name="connsiteY205" fmla="*/ 16609 h 113486"/>
                <a:gd name="connsiteX206" fmla="*/ 53758 w 189669"/>
                <a:gd name="connsiteY206" fmla="*/ 21577 h 113486"/>
                <a:gd name="connsiteX207" fmla="*/ 47142 w 189669"/>
                <a:gd name="connsiteY207" fmla="*/ 22681 h 113486"/>
                <a:gd name="connsiteX208" fmla="*/ 43282 w 189669"/>
                <a:gd name="connsiteY208" fmla="*/ 21577 h 113486"/>
                <a:gd name="connsiteX209" fmla="*/ 42042 w 189669"/>
                <a:gd name="connsiteY209" fmla="*/ 26269 h 113486"/>
                <a:gd name="connsiteX210" fmla="*/ 38182 w 189669"/>
                <a:gd name="connsiteY210" fmla="*/ 29581 h 113486"/>
                <a:gd name="connsiteX211" fmla="*/ 37355 w 189669"/>
                <a:gd name="connsiteY211" fmla="*/ 27787 h 113486"/>
                <a:gd name="connsiteX212" fmla="*/ 38871 w 189669"/>
                <a:gd name="connsiteY212" fmla="*/ 25441 h 113486"/>
                <a:gd name="connsiteX213" fmla="*/ 40388 w 189669"/>
                <a:gd name="connsiteY213" fmla="*/ 22681 h 113486"/>
                <a:gd name="connsiteX214" fmla="*/ 41352 w 189669"/>
                <a:gd name="connsiteY214" fmla="*/ 20059 h 113486"/>
                <a:gd name="connsiteX215" fmla="*/ 42180 w 189669"/>
                <a:gd name="connsiteY215" fmla="*/ 14815 h 113486"/>
                <a:gd name="connsiteX216" fmla="*/ 36252 w 189669"/>
                <a:gd name="connsiteY216" fmla="*/ 5845 h 113486"/>
                <a:gd name="connsiteX217" fmla="*/ 33496 w 189669"/>
                <a:gd name="connsiteY217" fmla="*/ 5845 h 113486"/>
                <a:gd name="connsiteX218" fmla="*/ 32944 w 189669"/>
                <a:gd name="connsiteY218" fmla="*/ 8191 h 113486"/>
                <a:gd name="connsiteX219" fmla="*/ 31152 w 189669"/>
                <a:gd name="connsiteY219" fmla="*/ 8191 h 113486"/>
                <a:gd name="connsiteX220" fmla="*/ 28257 w 189669"/>
                <a:gd name="connsiteY220" fmla="*/ 5845 h 113486"/>
                <a:gd name="connsiteX221" fmla="*/ 24122 w 189669"/>
                <a:gd name="connsiteY221" fmla="*/ 4879 h 113486"/>
                <a:gd name="connsiteX222" fmla="*/ 21503 w 189669"/>
                <a:gd name="connsiteY222" fmla="*/ 2671 h 113486"/>
                <a:gd name="connsiteX223" fmla="*/ 11854 w 189669"/>
                <a:gd name="connsiteY223" fmla="*/ 463 h 113486"/>
                <a:gd name="connsiteX224" fmla="*/ 7995 w 189669"/>
                <a:gd name="connsiteY224" fmla="*/ 3775 h 113486"/>
                <a:gd name="connsiteX225" fmla="*/ 7443 w 189669"/>
                <a:gd name="connsiteY225" fmla="*/ 5017 h 113486"/>
                <a:gd name="connsiteX226" fmla="*/ 5514 w 189669"/>
                <a:gd name="connsiteY226" fmla="*/ 2809 h 113486"/>
                <a:gd name="connsiteX227" fmla="*/ 3584 w 189669"/>
                <a:gd name="connsiteY227" fmla="*/ 3913 h 113486"/>
                <a:gd name="connsiteX228" fmla="*/ 4135 w 189669"/>
                <a:gd name="connsiteY228" fmla="*/ 5155 h 113486"/>
                <a:gd name="connsiteX229" fmla="*/ 2619 w 189669"/>
                <a:gd name="connsiteY229" fmla="*/ 9019 h 113486"/>
                <a:gd name="connsiteX230" fmla="*/ 8133 w 189669"/>
                <a:gd name="connsiteY230" fmla="*/ 12607 h 113486"/>
                <a:gd name="connsiteX231" fmla="*/ 5651 w 189669"/>
                <a:gd name="connsiteY231" fmla="*/ 15229 h 113486"/>
                <a:gd name="connsiteX232" fmla="*/ 3722 w 189669"/>
                <a:gd name="connsiteY232" fmla="*/ 11641 h 113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189669" h="113486">
                  <a:moveTo>
                    <a:pt x="2068" y="11089"/>
                  </a:moveTo>
                  <a:lnTo>
                    <a:pt x="1241" y="13159"/>
                  </a:lnTo>
                  <a:lnTo>
                    <a:pt x="0" y="16609"/>
                  </a:lnTo>
                  <a:lnTo>
                    <a:pt x="5927" y="16609"/>
                  </a:lnTo>
                  <a:cubicBezTo>
                    <a:pt x="5927" y="16609"/>
                    <a:pt x="6616" y="21163"/>
                    <a:pt x="9787" y="22405"/>
                  </a:cubicBezTo>
                  <a:lnTo>
                    <a:pt x="11992" y="23923"/>
                  </a:lnTo>
                  <a:lnTo>
                    <a:pt x="14749" y="21025"/>
                  </a:lnTo>
                  <a:lnTo>
                    <a:pt x="14749" y="23923"/>
                  </a:lnTo>
                  <a:lnTo>
                    <a:pt x="12819" y="25303"/>
                  </a:lnTo>
                  <a:lnTo>
                    <a:pt x="10062" y="25303"/>
                  </a:lnTo>
                  <a:cubicBezTo>
                    <a:pt x="10062" y="25303"/>
                    <a:pt x="10614" y="30271"/>
                    <a:pt x="16679" y="32341"/>
                  </a:cubicBezTo>
                  <a:cubicBezTo>
                    <a:pt x="19711" y="33445"/>
                    <a:pt x="21228" y="33445"/>
                    <a:pt x="21917" y="33169"/>
                  </a:cubicBezTo>
                  <a:lnTo>
                    <a:pt x="18609" y="37309"/>
                  </a:lnTo>
                  <a:lnTo>
                    <a:pt x="19987" y="38827"/>
                  </a:lnTo>
                  <a:lnTo>
                    <a:pt x="23433" y="36205"/>
                  </a:lnTo>
                  <a:lnTo>
                    <a:pt x="31428" y="36205"/>
                  </a:lnTo>
                  <a:cubicBezTo>
                    <a:pt x="31428" y="36205"/>
                    <a:pt x="34736" y="34411"/>
                    <a:pt x="34736" y="34411"/>
                  </a:cubicBezTo>
                  <a:lnTo>
                    <a:pt x="36666" y="35239"/>
                  </a:lnTo>
                  <a:lnTo>
                    <a:pt x="39285" y="33031"/>
                  </a:lnTo>
                  <a:lnTo>
                    <a:pt x="41628" y="32617"/>
                  </a:lnTo>
                  <a:lnTo>
                    <a:pt x="42869" y="37585"/>
                  </a:lnTo>
                  <a:lnTo>
                    <a:pt x="44799" y="40897"/>
                  </a:lnTo>
                  <a:lnTo>
                    <a:pt x="46590" y="43933"/>
                  </a:lnTo>
                  <a:lnTo>
                    <a:pt x="46590" y="49039"/>
                  </a:lnTo>
                  <a:lnTo>
                    <a:pt x="51691" y="54697"/>
                  </a:lnTo>
                  <a:lnTo>
                    <a:pt x="51691" y="58837"/>
                  </a:lnTo>
                  <a:lnTo>
                    <a:pt x="53620" y="64633"/>
                  </a:lnTo>
                  <a:lnTo>
                    <a:pt x="52242" y="66841"/>
                  </a:lnTo>
                  <a:cubicBezTo>
                    <a:pt x="52242" y="66841"/>
                    <a:pt x="48107" y="70430"/>
                    <a:pt x="48382" y="77054"/>
                  </a:cubicBezTo>
                  <a:cubicBezTo>
                    <a:pt x="48382" y="77054"/>
                    <a:pt x="47004" y="82574"/>
                    <a:pt x="50588" y="85334"/>
                  </a:cubicBezTo>
                  <a:lnTo>
                    <a:pt x="53758" y="84368"/>
                  </a:lnTo>
                  <a:lnTo>
                    <a:pt x="53758" y="87542"/>
                  </a:lnTo>
                  <a:lnTo>
                    <a:pt x="51001" y="87542"/>
                  </a:lnTo>
                  <a:lnTo>
                    <a:pt x="53758" y="92924"/>
                  </a:lnTo>
                  <a:lnTo>
                    <a:pt x="53758" y="100514"/>
                  </a:lnTo>
                  <a:lnTo>
                    <a:pt x="56929" y="102722"/>
                  </a:lnTo>
                  <a:lnTo>
                    <a:pt x="56929" y="105344"/>
                  </a:lnTo>
                  <a:lnTo>
                    <a:pt x="60650" y="105344"/>
                  </a:lnTo>
                  <a:lnTo>
                    <a:pt x="60650" y="102584"/>
                  </a:lnTo>
                  <a:lnTo>
                    <a:pt x="61891" y="107138"/>
                  </a:lnTo>
                  <a:lnTo>
                    <a:pt x="63821" y="107138"/>
                  </a:lnTo>
                  <a:lnTo>
                    <a:pt x="61891" y="102998"/>
                  </a:lnTo>
                  <a:lnTo>
                    <a:pt x="63821" y="99410"/>
                  </a:lnTo>
                  <a:lnTo>
                    <a:pt x="66991" y="96788"/>
                  </a:lnTo>
                  <a:lnTo>
                    <a:pt x="63821" y="102860"/>
                  </a:lnTo>
                  <a:lnTo>
                    <a:pt x="66991" y="104240"/>
                  </a:lnTo>
                  <a:lnTo>
                    <a:pt x="68645" y="107000"/>
                  </a:lnTo>
                  <a:lnTo>
                    <a:pt x="72642" y="108380"/>
                  </a:lnTo>
                  <a:lnTo>
                    <a:pt x="75261" y="109622"/>
                  </a:lnTo>
                  <a:lnTo>
                    <a:pt x="79810" y="108656"/>
                  </a:lnTo>
                  <a:lnTo>
                    <a:pt x="81326" y="108242"/>
                  </a:lnTo>
                  <a:lnTo>
                    <a:pt x="82843" y="109622"/>
                  </a:lnTo>
                  <a:lnTo>
                    <a:pt x="85048" y="105896"/>
                  </a:lnTo>
                  <a:lnTo>
                    <a:pt x="85048" y="104378"/>
                  </a:lnTo>
                  <a:lnTo>
                    <a:pt x="83256" y="101756"/>
                  </a:lnTo>
                  <a:lnTo>
                    <a:pt x="85048" y="101756"/>
                  </a:lnTo>
                  <a:cubicBezTo>
                    <a:pt x="85048" y="101756"/>
                    <a:pt x="86289" y="99548"/>
                    <a:pt x="86289" y="99548"/>
                  </a:cubicBezTo>
                  <a:lnTo>
                    <a:pt x="87529" y="105620"/>
                  </a:lnTo>
                  <a:lnTo>
                    <a:pt x="88770" y="104102"/>
                  </a:lnTo>
                  <a:lnTo>
                    <a:pt x="88770" y="97754"/>
                  </a:lnTo>
                  <a:lnTo>
                    <a:pt x="90148" y="99272"/>
                  </a:lnTo>
                  <a:lnTo>
                    <a:pt x="91940" y="95546"/>
                  </a:lnTo>
                  <a:lnTo>
                    <a:pt x="91940" y="110726"/>
                  </a:lnTo>
                  <a:lnTo>
                    <a:pt x="93870" y="112244"/>
                  </a:lnTo>
                  <a:lnTo>
                    <a:pt x="95248" y="111002"/>
                  </a:lnTo>
                  <a:lnTo>
                    <a:pt x="96627" y="112244"/>
                  </a:lnTo>
                  <a:lnTo>
                    <a:pt x="98832" y="110726"/>
                  </a:lnTo>
                  <a:lnTo>
                    <a:pt x="98832" y="113486"/>
                  </a:lnTo>
                  <a:lnTo>
                    <a:pt x="101727" y="113486"/>
                  </a:lnTo>
                  <a:lnTo>
                    <a:pt x="103519" y="110726"/>
                  </a:lnTo>
                  <a:lnTo>
                    <a:pt x="103519" y="112658"/>
                  </a:lnTo>
                  <a:lnTo>
                    <a:pt x="107103" y="112658"/>
                  </a:lnTo>
                  <a:lnTo>
                    <a:pt x="107103" y="110450"/>
                  </a:lnTo>
                  <a:lnTo>
                    <a:pt x="109308" y="113348"/>
                  </a:lnTo>
                  <a:lnTo>
                    <a:pt x="111652" y="112106"/>
                  </a:lnTo>
                  <a:lnTo>
                    <a:pt x="109446" y="109760"/>
                  </a:lnTo>
                  <a:lnTo>
                    <a:pt x="109997" y="108242"/>
                  </a:lnTo>
                  <a:lnTo>
                    <a:pt x="112892" y="112382"/>
                  </a:lnTo>
                  <a:lnTo>
                    <a:pt x="115098" y="112382"/>
                  </a:lnTo>
                  <a:lnTo>
                    <a:pt x="115098" y="109484"/>
                  </a:lnTo>
                  <a:lnTo>
                    <a:pt x="117303" y="109070"/>
                  </a:lnTo>
                  <a:lnTo>
                    <a:pt x="117303" y="113348"/>
                  </a:lnTo>
                  <a:lnTo>
                    <a:pt x="121852" y="111830"/>
                  </a:lnTo>
                  <a:cubicBezTo>
                    <a:pt x="121852" y="111830"/>
                    <a:pt x="125574" y="108104"/>
                    <a:pt x="123092" y="104930"/>
                  </a:cubicBezTo>
                  <a:lnTo>
                    <a:pt x="125436" y="105482"/>
                  </a:lnTo>
                  <a:lnTo>
                    <a:pt x="125436" y="112106"/>
                  </a:lnTo>
                  <a:lnTo>
                    <a:pt x="128055" y="111140"/>
                  </a:lnTo>
                  <a:lnTo>
                    <a:pt x="128055" y="109208"/>
                  </a:lnTo>
                  <a:lnTo>
                    <a:pt x="129020" y="105896"/>
                  </a:lnTo>
                  <a:lnTo>
                    <a:pt x="129020" y="110588"/>
                  </a:lnTo>
                  <a:lnTo>
                    <a:pt x="131363" y="111830"/>
                  </a:lnTo>
                  <a:lnTo>
                    <a:pt x="131363" y="110450"/>
                  </a:lnTo>
                  <a:cubicBezTo>
                    <a:pt x="131363" y="110450"/>
                    <a:pt x="138393" y="113210"/>
                    <a:pt x="139358" y="109898"/>
                  </a:cubicBezTo>
                  <a:cubicBezTo>
                    <a:pt x="139358" y="109898"/>
                    <a:pt x="148593" y="111830"/>
                    <a:pt x="146250" y="102860"/>
                  </a:cubicBezTo>
                  <a:cubicBezTo>
                    <a:pt x="146250" y="102860"/>
                    <a:pt x="148455" y="99686"/>
                    <a:pt x="144044" y="97754"/>
                  </a:cubicBezTo>
                  <a:lnTo>
                    <a:pt x="144596" y="95822"/>
                  </a:lnTo>
                  <a:lnTo>
                    <a:pt x="146663" y="95822"/>
                  </a:lnTo>
                  <a:cubicBezTo>
                    <a:pt x="146663" y="95822"/>
                    <a:pt x="146663" y="98720"/>
                    <a:pt x="149007" y="98996"/>
                  </a:cubicBezTo>
                  <a:cubicBezTo>
                    <a:pt x="149007" y="98996"/>
                    <a:pt x="145285" y="111140"/>
                    <a:pt x="157691" y="110726"/>
                  </a:cubicBezTo>
                  <a:cubicBezTo>
                    <a:pt x="157691" y="110726"/>
                    <a:pt x="162377" y="115832"/>
                    <a:pt x="167753" y="108518"/>
                  </a:cubicBezTo>
                  <a:cubicBezTo>
                    <a:pt x="167753" y="108518"/>
                    <a:pt x="180159" y="109070"/>
                    <a:pt x="180572" y="106724"/>
                  </a:cubicBezTo>
                  <a:cubicBezTo>
                    <a:pt x="180986" y="104378"/>
                    <a:pt x="180572" y="100238"/>
                    <a:pt x="180572" y="100238"/>
                  </a:cubicBezTo>
                  <a:cubicBezTo>
                    <a:pt x="180572" y="100238"/>
                    <a:pt x="181813" y="97892"/>
                    <a:pt x="177815" y="95132"/>
                  </a:cubicBezTo>
                  <a:lnTo>
                    <a:pt x="179332" y="94166"/>
                  </a:lnTo>
                  <a:lnTo>
                    <a:pt x="182226" y="97064"/>
                  </a:lnTo>
                  <a:cubicBezTo>
                    <a:pt x="182226" y="97064"/>
                    <a:pt x="183467" y="100238"/>
                    <a:pt x="186086" y="97478"/>
                  </a:cubicBezTo>
                  <a:lnTo>
                    <a:pt x="189532" y="95960"/>
                  </a:lnTo>
                  <a:lnTo>
                    <a:pt x="188154" y="93752"/>
                  </a:lnTo>
                  <a:cubicBezTo>
                    <a:pt x="188154" y="93752"/>
                    <a:pt x="185535" y="86852"/>
                    <a:pt x="181537" y="91958"/>
                  </a:cubicBezTo>
                  <a:lnTo>
                    <a:pt x="179745" y="90578"/>
                  </a:lnTo>
                  <a:lnTo>
                    <a:pt x="179745" y="89060"/>
                  </a:lnTo>
                  <a:lnTo>
                    <a:pt x="182364" y="87266"/>
                  </a:lnTo>
                  <a:lnTo>
                    <a:pt x="184708" y="83678"/>
                  </a:lnTo>
                  <a:lnTo>
                    <a:pt x="186224" y="83126"/>
                  </a:lnTo>
                  <a:lnTo>
                    <a:pt x="189670" y="79952"/>
                  </a:lnTo>
                  <a:lnTo>
                    <a:pt x="186224" y="79124"/>
                  </a:lnTo>
                  <a:lnTo>
                    <a:pt x="187051" y="76916"/>
                  </a:lnTo>
                  <a:cubicBezTo>
                    <a:pt x="187051" y="76916"/>
                    <a:pt x="189256" y="74570"/>
                    <a:pt x="186224" y="71396"/>
                  </a:cubicBezTo>
                  <a:lnTo>
                    <a:pt x="179194" y="71396"/>
                  </a:lnTo>
                  <a:cubicBezTo>
                    <a:pt x="179194" y="71396"/>
                    <a:pt x="183329" y="66704"/>
                    <a:pt x="183329" y="66704"/>
                  </a:cubicBezTo>
                  <a:cubicBezTo>
                    <a:pt x="183329" y="66704"/>
                    <a:pt x="180021" y="62011"/>
                    <a:pt x="177264" y="63253"/>
                  </a:cubicBezTo>
                  <a:cubicBezTo>
                    <a:pt x="174507" y="64495"/>
                    <a:pt x="171337" y="64495"/>
                    <a:pt x="171337" y="64495"/>
                  </a:cubicBezTo>
                  <a:lnTo>
                    <a:pt x="170786" y="63253"/>
                  </a:lnTo>
                  <a:lnTo>
                    <a:pt x="168994" y="63253"/>
                  </a:lnTo>
                  <a:lnTo>
                    <a:pt x="168994" y="62149"/>
                  </a:lnTo>
                  <a:cubicBezTo>
                    <a:pt x="168994" y="62149"/>
                    <a:pt x="176024" y="57595"/>
                    <a:pt x="168167" y="57595"/>
                  </a:cubicBezTo>
                  <a:cubicBezTo>
                    <a:pt x="168167" y="57595"/>
                    <a:pt x="164445" y="53869"/>
                    <a:pt x="159345" y="56491"/>
                  </a:cubicBezTo>
                  <a:cubicBezTo>
                    <a:pt x="159345" y="56491"/>
                    <a:pt x="154382" y="53869"/>
                    <a:pt x="150385" y="59527"/>
                  </a:cubicBezTo>
                  <a:lnTo>
                    <a:pt x="146801" y="59527"/>
                  </a:lnTo>
                  <a:cubicBezTo>
                    <a:pt x="146801" y="59527"/>
                    <a:pt x="140323" y="54283"/>
                    <a:pt x="139771" y="57595"/>
                  </a:cubicBezTo>
                  <a:cubicBezTo>
                    <a:pt x="139771" y="57595"/>
                    <a:pt x="136877" y="58285"/>
                    <a:pt x="136187" y="62149"/>
                  </a:cubicBezTo>
                  <a:cubicBezTo>
                    <a:pt x="136187" y="62149"/>
                    <a:pt x="132879" y="60079"/>
                    <a:pt x="131914" y="63253"/>
                  </a:cubicBezTo>
                  <a:cubicBezTo>
                    <a:pt x="131914" y="63253"/>
                    <a:pt x="125987" y="61045"/>
                    <a:pt x="126263" y="66704"/>
                  </a:cubicBezTo>
                  <a:lnTo>
                    <a:pt x="123368" y="66704"/>
                  </a:lnTo>
                  <a:cubicBezTo>
                    <a:pt x="123368" y="66704"/>
                    <a:pt x="120473" y="66289"/>
                    <a:pt x="120473" y="67946"/>
                  </a:cubicBezTo>
                  <a:cubicBezTo>
                    <a:pt x="120473" y="67946"/>
                    <a:pt x="116890" y="66841"/>
                    <a:pt x="117165" y="69740"/>
                  </a:cubicBezTo>
                  <a:cubicBezTo>
                    <a:pt x="117303" y="72500"/>
                    <a:pt x="124057" y="73466"/>
                    <a:pt x="124057" y="73466"/>
                  </a:cubicBezTo>
                  <a:cubicBezTo>
                    <a:pt x="124057" y="73466"/>
                    <a:pt x="114408" y="73052"/>
                    <a:pt x="113030" y="76088"/>
                  </a:cubicBezTo>
                  <a:lnTo>
                    <a:pt x="111652" y="74846"/>
                  </a:lnTo>
                  <a:lnTo>
                    <a:pt x="114408" y="73466"/>
                  </a:lnTo>
                  <a:lnTo>
                    <a:pt x="112892" y="70706"/>
                  </a:lnTo>
                  <a:lnTo>
                    <a:pt x="109584" y="70706"/>
                  </a:lnTo>
                  <a:lnTo>
                    <a:pt x="108068" y="69740"/>
                  </a:lnTo>
                  <a:cubicBezTo>
                    <a:pt x="108068" y="69740"/>
                    <a:pt x="106276" y="62149"/>
                    <a:pt x="104208" y="64633"/>
                  </a:cubicBezTo>
                  <a:cubicBezTo>
                    <a:pt x="102003" y="67118"/>
                    <a:pt x="103243" y="69740"/>
                    <a:pt x="103243" y="69740"/>
                  </a:cubicBezTo>
                  <a:lnTo>
                    <a:pt x="102830" y="72086"/>
                  </a:lnTo>
                  <a:lnTo>
                    <a:pt x="101865" y="71534"/>
                  </a:lnTo>
                  <a:cubicBezTo>
                    <a:pt x="101865" y="71534"/>
                    <a:pt x="100486" y="66428"/>
                    <a:pt x="99935" y="66841"/>
                  </a:cubicBezTo>
                  <a:cubicBezTo>
                    <a:pt x="99384" y="67255"/>
                    <a:pt x="94284" y="70568"/>
                    <a:pt x="94284" y="70568"/>
                  </a:cubicBezTo>
                  <a:lnTo>
                    <a:pt x="94284" y="68221"/>
                  </a:lnTo>
                  <a:cubicBezTo>
                    <a:pt x="94284" y="68221"/>
                    <a:pt x="90011" y="63391"/>
                    <a:pt x="90011" y="63391"/>
                  </a:cubicBezTo>
                  <a:lnTo>
                    <a:pt x="88081" y="64633"/>
                  </a:lnTo>
                  <a:lnTo>
                    <a:pt x="89321" y="68636"/>
                  </a:lnTo>
                  <a:lnTo>
                    <a:pt x="89321" y="71810"/>
                  </a:lnTo>
                  <a:cubicBezTo>
                    <a:pt x="89321" y="71810"/>
                    <a:pt x="87529" y="72638"/>
                    <a:pt x="87529" y="72638"/>
                  </a:cubicBezTo>
                  <a:lnTo>
                    <a:pt x="84910" y="66979"/>
                  </a:lnTo>
                  <a:lnTo>
                    <a:pt x="80637" y="66979"/>
                  </a:lnTo>
                  <a:lnTo>
                    <a:pt x="79121" y="64771"/>
                  </a:lnTo>
                  <a:lnTo>
                    <a:pt x="83945" y="64771"/>
                  </a:lnTo>
                  <a:lnTo>
                    <a:pt x="85186" y="62563"/>
                  </a:lnTo>
                  <a:lnTo>
                    <a:pt x="84359" y="60769"/>
                  </a:lnTo>
                  <a:lnTo>
                    <a:pt x="85600" y="58975"/>
                  </a:lnTo>
                  <a:lnTo>
                    <a:pt x="81740" y="54835"/>
                  </a:lnTo>
                  <a:lnTo>
                    <a:pt x="79259" y="56767"/>
                  </a:lnTo>
                  <a:lnTo>
                    <a:pt x="78018" y="54835"/>
                  </a:lnTo>
                  <a:lnTo>
                    <a:pt x="80775" y="54145"/>
                  </a:lnTo>
                  <a:lnTo>
                    <a:pt x="75675" y="47935"/>
                  </a:lnTo>
                  <a:lnTo>
                    <a:pt x="74572" y="51661"/>
                  </a:lnTo>
                  <a:lnTo>
                    <a:pt x="70851" y="51661"/>
                  </a:lnTo>
                  <a:lnTo>
                    <a:pt x="69886" y="49177"/>
                  </a:lnTo>
                  <a:lnTo>
                    <a:pt x="68232" y="49177"/>
                  </a:lnTo>
                  <a:lnTo>
                    <a:pt x="67405" y="50695"/>
                  </a:lnTo>
                  <a:lnTo>
                    <a:pt x="65061" y="53041"/>
                  </a:lnTo>
                  <a:lnTo>
                    <a:pt x="65061" y="55939"/>
                  </a:lnTo>
                  <a:lnTo>
                    <a:pt x="63131" y="55939"/>
                  </a:lnTo>
                  <a:lnTo>
                    <a:pt x="63131" y="51523"/>
                  </a:lnTo>
                  <a:lnTo>
                    <a:pt x="65061" y="51523"/>
                  </a:lnTo>
                  <a:lnTo>
                    <a:pt x="65061" y="49039"/>
                  </a:lnTo>
                  <a:lnTo>
                    <a:pt x="68232" y="47659"/>
                  </a:lnTo>
                  <a:lnTo>
                    <a:pt x="73745" y="46417"/>
                  </a:lnTo>
                  <a:lnTo>
                    <a:pt x="71402" y="44485"/>
                  </a:lnTo>
                  <a:lnTo>
                    <a:pt x="70023" y="45589"/>
                  </a:lnTo>
                  <a:lnTo>
                    <a:pt x="70023" y="43243"/>
                  </a:lnTo>
                  <a:lnTo>
                    <a:pt x="67542" y="42691"/>
                  </a:lnTo>
                  <a:lnTo>
                    <a:pt x="62166" y="41725"/>
                  </a:lnTo>
                  <a:lnTo>
                    <a:pt x="63407" y="40483"/>
                  </a:lnTo>
                  <a:lnTo>
                    <a:pt x="62166" y="39517"/>
                  </a:lnTo>
                  <a:lnTo>
                    <a:pt x="60099" y="37585"/>
                  </a:lnTo>
                  <a:lnTo>
                    <a:pt x="62166" y="37585"/>
                  </a:lnTo>
                  <a:cubicBezTo>
                    <a:pt x="62166" y="37585"/>
                    <a:pt x="65337" y="39931"/>
                    <a:pt x="65337" y="39931"/>
                  </a:cubicBezTo>
                  <a:lnTo>
                    <a:pt x="68507" y="40345"/>
                  </a:lnTo>
                  <a:lnTo>
                    <a:pt x="77880" y="41725"/>
                  </a:lnTo>
                  <a:lnTo>
                    <a:pt x="81189" y="41725"/>
                  </a:lnTo>
                  <a:cubicBezTo>
                    <a:pt x="81189" y="41725"/>
                    <a:pt x="88219" y="38965"/>
                    <a:pt x="84910" y="35653"/>
                  </a:cubicBezTo>
                  <a:cubicBezTo>
                    <a:pt x="81602" y="32341"/>
                    <a:pt x="74986" y="32065"/>
                    <a:pt x="74986" y="32065"/>
                  </a:cubicBezTo>
                  <a:cubicBezTo>
                    <a:pt x="74986" y="32065"/>
                    <a:pt x="71126" y="28339"/>
                    <a:pt x="70161" y="30823"/>
                  </a:cubicBezTo>
                  <a:lnTo>
                    <a:pt x="66715" y="29581"/>
                  </a:lnTo>
                  <a:lnTo>
                    <a:pt x="65337" y="27649"/>
                  </a:lnTo>
                  <a:lnTo>
                    <a:pt x="62166" y="27649"/>
                  </a:lnTo>
                  <a:lnTo>
                    <a:pt x="60926" y="25717"/>
                  </a:lnTo>
                  <a:lnTo>
                    <a:pt x="63407" y="25717"/>
                  </a:lnTo>
                  <a:lnTo>
                    <a:pt x="66577" y="26545"/>
                  </a:lnTo>
                  <a:lnTo>
                    <a:pt x="70023" y="27787"/>
                  </a:lnTo>
                  <a:cubicBezTo>
                    <a:pt x="70023" y="27787"/>
                    <a:pt x="72780" y="26821"/>
                    <a:pt x="70851" y="23647"/>
                  </a:cubicBezTo>
                  <a:cubicBezTo>
                    <a:pt x="70851" y="23647"/>
                    <a:pt x="70851" y="21163"/>
                    <a:pt x="68369" y="21577"/>
                  </a:cubicBezTo>
                  <a:cubicBezTo>
                    <a:pt x="68369" y="21577"/>
                    <a:pt x="65199" y="16195"/>
                    <a:pt x="59823" y="16609"/>
                  </a:cubicBezTo>
                  <a:cubicBezTo>
                    <a:pt x="54585" y="17023"/>
                    <a:pt x="53758" y="21577"/>
                    <a:pt x="53758" y="21577"/>
                  </a:cubicBezTo>
                  <a:cubicBezTo>
                    <a:pt x="53758" y="21577"/>
                    <a:pt x="47417" y="21025"/>
                    <a:pt x="47142" y="22681"/>
                  </a:cubicBezTo>
                  <a:cubicBezTo>
                    <a:pt x="47142" y="22681"/>
                    <a:pt x="45901" y="19783"/>
                    <a:pt x="43282" y="21577"/>
                  </a:cubicBezTo>
                  <a:cubicBezTo>
                    <a:pt x="40663" y="23371"/>
                    <a:pt x="42042" y="26269"/>
                    <a:pt x="42042" y="26269"/>
                  </a:cubicBezTo>
                  <a:lnTo>
                    <a:pt x="38182" y="29581"/>
                  </a:lnTo>
                  <a:lnTo>
                    <a:pt x="37355" y="27787"/>
                  </a:lnTo>
                  <a:lnTo>
                    <a:pt x="38871" y="25441"/>
                  </a:lnTo>
                  <a:lnTo>
                    <a:pt x="40388" y="22681"/>
                  </a:lnTo>
                  <a:lnTo>
                    <a:pt x="41352" y="20059"/>
                  </a:lnTo>
                  <a:cubicBezTo>
                    <a:pt x="41352" y="20059"/>
                    <a:pt x="43696" y="18541"/>
                    <a:pt x="42180" y="14815"/>
                  </a:cubicBezTo>
                  <a:lnTo>
                    <a:pt x="36252" y="5845"/>
                  </a:lnTo>
                  <a:lnTo>
                    <a:pt x="33496" y="5845"/>
                  </a:lnTo>
                  <a:lnTo>
                    <a:pt x="32944" y="8191"/>
                  </a:lnTo>
                  <a:lnTo>
                    <a:pt x="31152" y="8191"/>
                  </a:lnTo>
                  <a:cubicBezTo>
                    <a:pt x="31152" y="8191"/>
                    <a:pt x="28257" y="5845"/>
                    <a:pt x="28257" y="5845"/>
                  </a:cubicBezTo>
                  <a:cubicBezTo>
                    <a:pt x="28257" y="5845"/>
                    <a:pt x="27982" y="3085"/>
                    <a:pt x="24122" y="4879"/>
                  </a:cubicBezTo>
                  <a:cubicBezTo>
                    <a:pt x="24122" y="4879"/>
                    <a:pt x="24122" y="2533"/>
                    <a:pt x="21503" y="2671"/>
                  </a:cubicBezTo>
                  <a:cubicBezTo>
                    <a:pt x="21503" y="2671"/>
                    <a:pt x="17919" y="-1331"/>
                    <a:pt x="11854" y="463"/>
                  </a:cubicBezTo>
                  <a:cubicBezTo>
                    <a:pt x="5789" y="2257"/>
                    <a:pt x="7995" y="3775"/>
                    <a:pt x="7995" y="3775"/>
                  </a:cubicBezTo>
                  <a:lnTo>
                    <a:pt x="7443" y="5017"/>
                  </a:lnTo>
                  <a:lnTo>
                    <a:pt x="5514" y="2809"/>
                  </a:lnTo>
                  <a:lnTo>
                    <a:pt x="3584" y="3913"/>
                  </a:lnTo>
                  <a:lnTo>
                    <a:pt x="4135" y="5155"/>
                  </a:lnTo>
                  <a:lnTo>
                    <a:pt x="2619" y="9019"/>
                  </a:lnTo>
                  <a:lnTo>
                    <a:pt x="8133" y="12607"/>
                  </a:lnTo>
                  <a:lnTo>
                    <a:pt x="5651" y="15229"/>
                  </a:lnTo>
                  <a:lnTo>
                    <a:pt x="3722" y="11641"/>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6" name="Freeform 748">
              <a:extLst>
                <a:ext uri="{FF2B5EF4-FFF2-40B4-BE49-F238E27FC236}">
                  <a16:creationId xmlns:a16="http://schemas.microsoft.com/office/drawing/2014/main" id="{3DF570BB-35CC-3E53-471B-337BBB882FD9}"/>
                </a:ext>
              </a:extLst>
            </p:cNvPr>
            <p:cNvSpPr/>
            <p:nvPr/>
          </p:nvSpPr>
          <p:spPr>
            <a:xfrm>
              <a:off x="3461135" y="2574201"/>
              <a:ext cx="1929" cy="3450"/>
            </a:xfrm>
            <a:custGeom>
              <a:avLst/>
              <a:gdLst>
                <a:gd name="connsiteX0" fmla="*/ 0 w 1929"/>
                <a:gd name="connsiteY0" fmla="*/ 2346 h 3450"/>
                <a:gd name="connsiteX1" fmla="*/ 1930 w 1929"/>
                <a:gd name="connsiteY1" fmla="*/ 3450 h 3450"/>
                <a:gd name="connsiteX2" fmla="*/ 965 w 1929"/>
                <a:gd name="connsiteY2" fmla="*/ 0 h 3450"/>
                <a:gd name="connsiteX3" fmla="*/ 0 w 1929"/>
                <a:gd name="connsiteY3" fmla="*/ 0 h 3450"/>
                <a:gd name="connsiteX4" fmla="*/ 0 w 1929"/>
                <a:gd name="connsiteY4" fmla="*/ 2346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9" h="3450">
                  <a:moveTo>
                    <a:pt x="0" y="2346"/>
                  </a:moveTo>
                  <a:lnTo>
                    <a:pt x="1930" y="3450"/>
                  </a:lnTo>
                  <a:lnTo>
                    <a:pt x="965" y="0"/>
                  </a:lnTo>
                  <a:lnTo>
                    <a:pt x="0" y="0"/>
                  </a:lnTo>
                  <a:lnTo>
                    <a:pt x="0"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7" name="Freeform 749">
              <a:extLst>
                <a:ext uri="{FF2B5EF4-FFF2-40B4-BE49-F238E27FC236}">
                  <a16:creationId xmlns:a16="http://schemas.microsoft.com/office/drawing/2014/main" id="{3017B4CB-B5E9-40E5-F2F2-F6617FFA6A26}"/>
                </a:ext>
              </a:extLst>
            </p:cNvPr>
            <p:cNvSpPr/>
            <p:nvPr/>
          </p:nvSpPr>
          <p:spPr>
            <a:xfrm>
              <a:off x="3447627" y="2473308"/>
              <a:ext cx="38856" cy="54800"/>
            </a:xfrm>
            <a:custGeom>
              <a:avLst/>
              <a:gdLst>
                <a:gd name="connsiteX0" fmla="*/ 0 w 38856"/>
                <a:gd name="connsiteY0" fmla="*/ 18506 h 54800"/>
                <a:gd name="connsiteX1" fmla="*/ 3860 w 38856"/>
                <a:gd name="connsiteY1" fmla="*/ 21818 h 54800"/>
                <a:gd name="connsiteX2" fmla="*/ 6479 w 38856"/>
                <a:gd name="connsiteY2" fmla="*/ 29684 h 54800"/>
                <a:gd name="connsiteX3" fmla="*/ 5100 w 38856"/>
                <a:gd name="connsiteY3" fmla="*/ 32445 h 54800"/>
                <a:gd name="connsiteX4" fmla="*/ 11717 w 38856"/>
                <a:gd name="connsiteY4" fmla="*/ 32997 h 54800"/>
                <a:gd name="connsiteX5" fmla="*/ 17230 w 38856"/>
                <a:gd name="connsiteY5" fmla="*/ 37137 h 54800"/>
                <a:gd name="connsiteX6" fmla="*/ 16403 w 38856"/>
                <a:gd name="connsiteY6" fmla="*/ 40173 h 54800"/>
                <a:gd name="connsiteX7" fmla="*/ 8133 w 38856"/>
                <a:gd name="connsiteY7" fmla="*/ 40173 h 54800"/>
                <a:gd name="connsiteX8" fmla="*/ 7168 w 38856"/>
                <a:gd name="connsiteY8" fmla="*/ 42519 h 54800"/>
                <a:gd name="connsiteX9" fmla="*/ 14887 w 38856"/>
                <a:gd name="connsiteY9" fmla="*/ 48453 h 54800"/>
                <a:gd name="connsiteX10" fmla="*/ 15025 w 38856"/>
                <a:gd name="connsiteY10" fmla="*/ 54801 h 54800"/>
                <a:gd name="connsiteX11" fmla="*/ 19849 w 38856"/>
                <a:gd name="connsiteY11" fmla="*/ 49557 h 54800"/>
                <a:gd name="connsiteX12" fmla="*/ 21503 w 38856"/>
                <a:gd name="connsiteY12" fmla="*/ 48591 h 54800"/>
                <a:gd name="connsiteX13" fmla="*/ 22055 w 38856"/>
                <a:gd name="connsiteY13" fmla="*/ 50523 h 54800"/>
                <a:gd name="connsiteX14" fmla="*/ 32117 w 38856"/>
                <a:gd name="connsiteY14" fmla="*/ 45969 h 54800"/>
                <a:gd name="connsiteX15" fmla="*/ 38596 w 38856"/>
                <a:gd name="connsiteY15" fmla="*/ 40725 h 54800"/>
                <a:gd name="connsiteX16" fmla="*/ 36252 w 38856"/>
                <a:gd name="connsiteY16" fmla="*/ 38103 h 54800"/>
                <a:gd name="connsiteX17" fmla="*/ 34736 w 38856"/>
                <a:gd name="connsiteY17" fmla="*/ 33963 h 54800"/>
                <a:gd name="connsiteX18" fmla="*/ 33220 w 38856"/>
                <a:gd name="connsiteY18" fmla="*/ 31341 h 54800"/>
                <a:gd name="connsiteX19" fmla="*/ 38733 w 38856"/>
                <a:gd name="connsiteY19" fmla="*/ 26096 h 54800"/>
                <a:gd name="connsiteX20" fmla="*/ 29498 w 38856"/>
                <a:gd name="connsiteY20" fmla="*/ 17402 h 54800"/>
                <a:gd name="connsiteX21" fmla="*/ 27568 w 38856"/>
                <a:gd name="connsiteY21" fmla="*/ 18920 h 54800"/>
                <a:gd name="connsiteX22" fmla="*/ 22882 w 38856"/>
                <a:gd name="connsiteY22" fmla="*/ 15194 h 54800"/>
                <a:gd name="connsiteX23" fmla="*/ 24260 w 38856"/>
                <a:gd name="connsiteY23" fmla="*/ 13400 h 54800"/>
                <a:gd name="connsiteX24" fmla="*/ 24260 w 38856"/>
                <a:gd name="connsiteY24" fmla="*/ 10640 h 54800"/>
                <a:gd name="connsiteX25" fmla="*/ 22468 w 38856"/>
                <a:gd name="connsiteY25" fmla="*/ 10226 h 54800"/>
                <a:gd name="connsiteX26" fmla="*/ 20952 w 38856"/>
                <a:gd name="connsiteY26" fmla="*/ 7604 h 54800"/>
                <a:gd name="connsiteX27" fmla="*/ 18195 w 38856"/>
                <a:gd name="connsiteY27" fmla="*/ 7052 h 54800"/>
                <a:gd name="connsiteX28" fmla="*/ 1516 w 38856"/>
                <a:gd name="connsiteY28" fmla="*/ 2360 h 54800"/>
                <a:gd name="connsiteX29" fmla="*/ 4411 w 38856"/>
                <a:gd name="connsiteY29" fmla="*/ 15194 h 54800"/>
                <a:gd name="connsiteX30" fmla="*/ 1103 w 38856"/>
                <a:gd name="connsiteY30" fmla="*/ 15608 h 54800"/>
                <a:gd name="connsiteX31" fmla="*/ 138 w 38856"/>
                <a:gd name="connsiteY31" fmla="*/ 18506 h 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856" h="54800">
                  <a:moveTo>
                    <a:pt x="0" y="18506"/>
                  </a:moveTo>
                  <a:lnTo>
                    <a:pt x="3860" y="21818"/>
                  </a:lnTo>
                  <a:cubicBezTo>
                    <a:pt x="3446" y="28442"/>
                    <a:pt x="6479" y="29684"/>
                    <a:pt x="6479" y="29684"/>
                  </a:cubicBezTo>
                  <a:lnTo>
                    <a:pt x="5100" y="32445"/>
                  </a:lnTo>
                  <a:lnTo>
                    <a:pt x="11717" y="32997"/>
                  </a:lnTo>
                  <a:cubicBezTo>
                    <a:pt x="11854" y="35895"/>
                    <a:pt x="17230" y="37137"/>
                    <a:pt x="17230" y="37137"/>
                  </a:cubicBezTo>
                  <a:lnTo>
                    <a:pt x="16403" y="40173"/>
                  </a:lnTo>
                  <a:lnTo>
                    <a:pt x="8133" y="40173"/>
                  </a:lnTo>
                  <a:cubicBezTo>
                    <a:pt x="8133" y="40173"/>
                    <a:pt x="7168" y="42519"/>
                    <a:pt x="7168" y="42519"/>
                  </a:cubicBezTo>
                  <a:lnTo>
                    <a:pt x="14887" y="48453"/>
                  </a:lnTo>
                  <a:cubicBezTo>
                    <a:pt x="13508" y="53145"/>
                    <a:pt x="15025" y="54801"/>
                    <a:pt x="15025" y="54801"/>
                  </a:cubicBezTo>
                  <a:cubicBezTo>
                    <a:pt x="20676" y="54663"/>
                    <a:pt x="19849" y="49557"/>
                    <a:pt x="19849" y="49557"/>
                  </a:cubicBezTo>
                  <a:lnTo>
                    <a:pt x="21503" y="48591"/>
                  </a:lnTo>
                  <a:lnTo>
                    <a:pt x="22055" y="50523"/>
                  </a:lnTo>
                  <a:cubicBezTo>
                    <a:pt x="27293" y="51075"/>
                    <a:pt x="32117" y="45969"/>
                    <a:pt x="32117" y="45969"/>
                  </a:cubicBezTo>
                  <a:cubicBezTo>
                    <a:pt x="37631" y="47901"/>
                    <a:pt x="37355" y="43071"/>
                    <a:pt x="38596" y="40725"/>
                  </a:cubicBezTo>
                  <a:cubicBezTo>
                    <a:pt x="39836" y="38379"/>
                    <a:pt x="36252" y="38103"/>
                    <a:pt x="36252" y="38103"/>
                  </a:cubicBezTo>
                  <a:cubicBezTo>
                    <a:pt x="36666" y="35895"/>
                    <a:pt x="34736" y="33963"/>
                    <a:pt x="34736" y="33963"/>
                  </a:cubicBezTo>
                  <a:lnTo>
                    <a:pt x="33220" y="31341"/>
                  </a:lnTo>
                  <a:lnTo>
                    <a:pt x="38733" y="26096"/>
                  </a:lnTo>
                  <a:cubicBezTo>
                    <a:pt x="38733" y="20162"/>
                    <a:pt x="29498" y="17402"/>
                    <a:pt x="29498" y="17402"/>
                  </a:cubicBezTo>
                  <a:lnTo>
                    <a:pt x="27568" y="18920"/>
                  </a:lnTo>
                  <a:lnTo>
                    <a:pt x="22882" y="15194"/>
                  </a:lnTo>
                  <a:lnTo>
                    <a:pt x="24260" y="13400"/>
                  </a:lnTo>
                  <a:lnTo>
                    <a:pt x="24260" y="10640"/>
                  </a:lnTo>
                  <a:lnTo>
                    <a:pt x="22468" y="10226"/>
                  </a:lnTo>
                  <a:lnTo>
                    <a:pt x="20952" y="7604"/>
                  </a:lnTo>
                  <a:lnTo>
                    <a:pt x="18195" y="7052"/>
                  </a:lnTo>
                  <a:cubicBezTo>
                    <a:pt x="15438" y="2084"/>
                    <a:pt x="3722" y="-3160"/>
                    <a:pt x="1516" y="2360"/>
                  </a:cubicBezTo>
                  <a:cubicBezTo>
                    <a:pt x="-689" y="7880"/>
                    <a:pt x="4411" y="15194"/>
                    <a:pt x="4411" y="15194"/>
                  </a:cubicBezTo>
                  <a:lnTo>
                    <a:pt x="1103" y="15608"/>
                  </a:lnTo>
                  <a:lnTo>
                    <a:pt x="138" y="185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8" name="Freeform 750">
              <a:extLst>
                <a:ext uri="{FF2B5EF4-FFF2-40B4-BE49-F238E27FC236}">
                  <a16:creationId xmlns:a16="http://schemas.microsoft.com/office/drawing/2014/main" id="{E400015E-4E58-0640-DFCE-12A6492BA473}"/>
                </a:ext>
              </a:extLst>
            </p:cNvPr>
            <p:cNvSpPr/>
            <p:nvPr/>
          </p:nvSpPr>
          <p:spPr>
            <a:xfrm>
              <a:off x="3488014" y="2502026"/>
              <a:ext cx="4686" cy="7314"/>
            </a:xfrm>
            <a:custGeom>
              <a:avLst/>
              <a:gdLst>
                <a:gd name="connsiteX0" fmla="*/ 4687 w 4686"/>
                <a:gd name="connsiteY0" fmla="*/ 7314 h 7314"/>
                <a:gd name="connsiteX1" fmla="*/ 4687 w 4686"/>
                <a:gd name="connsiteY1" fmla="*/ 3726 h 7314"/>
                <a:gd name="connsiteX2" fmla="*/ 1378 w 4686"/>
                <a:gd name="connsiteY2" fmla="*/ 0 h 7314"/>
                <a:gd name="connsiteX3" fmla="*/ 0 w 4686"/>
                <a:gd name="connsiteY3" fmla="*/ 2622 h 7314"/>
                <a:gd name="connsiteX4" fmla="*/ 3170 w 4686"/>
                <a:gd name="connsiteY4" fmla="*/ 7314 h 7314"/>
                <a:gd name="connsiteX5" fmla="*/ 4687 w 4686"/>
                <a:gd name="connsiteY5" fmla="*/ 7314 h 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6" h="7314">
                  <a:moveTo>
                    <a:pt x="4687" y="7314"/>
                  </a:moveTo>
                  <a:lnTo>
                    <a:pt x="4687" y="3726"/>
                  </a:lnTo>
                  <a:lnTo>
                    <a:pt x="1378" y="0"/>
                  </a:lnTo>
                  <a:lnTo>
                    <a:pt x="0" y="2622"/>
                  </a:lnTo>
                  <a:lnTo>
                    <a:pt x="3170" y="7314"/>
                  </a:lnTo>
                  <a:lnTo>
                    <a:pt x="4687" y="731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49" name="Freeform 751">
              <a:extLst>
                <a:ext uri="{FF2B5EF4-FFF2-40B4-BE49-F238E27FC236}">
                  <a16:creationId xmlns:a16="http://schemas.microsoft.com/office/drawing/2014/main" id="{A98FB2F0-EE6A-BEAE-7C18-A278EAFB4C9D}"/>
                </a:ext>
              </a:extLst>
            </p:cNvPr>
            <p:cNvSpPr/>
            <p:nvPr/>
          </p:nvSpPr>
          <p:spPr>
            <a:xfrm>
              <a:off x="3471021" y="2527833"/>
              <a:ext cx="33396" cy="18211"/>
            </a:xfrm>
            <a:custGeom>
              <a:avLst/>
              <a:gdLst>
                <a:gd name="connsiteX0" fmla="*/ 13271 w 33396"/>
                <a:gd name="connsiteY0" fmla="*/ 2346 h 18211"/>
                <a:gd name="connsiteX1" fmla="*/ 9688 w 33396"/>
                <a:gd name="connsiteY1" fmla="*/ 2760 h 18211"/>
                <a:gd name="connsiteX2" fmla="*/ 7896 w 33396"/>
                <a:gd name="connsiteY2" fmla="*/ 138 h 18211"/>
                <a:gd name="connsiteX3" fmla="*/ 5001 w 33396"/>
                <a:gd name="connsiteY3" fmla="*/ 2760 h 18211"/>
                <a:gd name="connsiteX4" fmla="*/ 39 w 33396"/>
                <a:gd name="connsiteY4" fmla="*/ 10074 h 18211"/>
                <a:gd name="connsiteX5" fmla="*/ 15339 w 33396"/>
                <a:gd name="connsiteY5" fmla="*/ 16146 h 18211"/>
                <a:gd name="connsiteX6" fmla="*/ 19199 w 33396"/>
                <a:gd name="connsiteY6" fmla="*/ 16422 h 18211"/>
                <a:gd name="connsiteX7" fmla="*/ 29537 w 33396"/>
                <a:gd name="connsiteY7" fmla="*/ 17940 h 18211"/>
                <a:gd name="connsiteX8" fmla="*/ 29537 w 33396"/>
                <a:gd name="connsiteY8" fmla="*/ 12558 h 18211"/>
                <a:gd name="connsiteX9" fmla="*/ 33396 w 33396"/>
                <a:gd name="connsiteY9" fmla="*/ 7452 h 18211"/>
                <a:gd name="connsiteX10" fmla="*/ 33396 w 33396"/>
                <a:gd name="connsiteY10" fmla="*/ 5106 h 18211"/>
                <a:gd name="connsiteX11" fmla="*/ 28848 w 33396"/>
                <a:gd name="connsiteY11" fmla="*/ 2484 h 18211"/>
                <a:gd name="connsiteX12" fmla="*/ 28021 w 33396"/>
                <a:gd name="connsiteY12" fmla="*/ 138 h 18211"/>
                <a:gd name="connsiteX13" fmla="*/ 25402 w 33396"/>
                <a:gd name="connsiteY13" fmla="*/ 2484 h 18211"/>
                <a:gd name="connsiteX14" fmla="*/ 22645 w 33396"/>
                <a:gd name="connsiteY14" fmla="*/ 3036 h 18211"/>
                <a:gd name="connsiteX15" fmla="*/ 21266 w 33396"/>
                <a:gd name="connsiteY15" fmla="*/ 1242 h 18211"/>
                <a:gd name="connsiteX16" fmla="*/ 18923 w 33396"/>
                <a:gd name="connsiteY16" fmla="*/ 1242 h 18211"/>
                <a:gd name="connsiteX17" fmla="*/ 17683 w 33396"/>
                <a:gd name="connsiteY17" fmla="*/ 0 h 18211"/>
                <a:gd name="connsiteX18" fmla="*/ 13823 w 33396"/>
                <a:gd name="connsiteY18" fmla="*/ 0 h 18211"/>
                <a:gd name="connsiteX19" fmla="*/ 12858 w 33396"/>
                <a:gd name="connsiteY19" fmla="*/ 2208 h 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396" h="18211">
                  <a:moveTo>
                    <a:pt x="13271" y="2346"/>
                  </a:moveTo>
                  <a:lnTo>
                    <a:pt x="9688" y="2760"/>
                  </a:lnTo>
                  <a:lnTo>
                    <a:pt x="7896" y="138"/>
                  </a:lnTo>
                  <a:lnTo>
                    <a:pt x="5001" y="2760"/>
                  </a:lnTo>
                  <a:cubicBezTo>
                    <a:pt x="5001" y="2760"/>
                    <a:pt x="-513" y="3312"/>
                    <a:pt x="39" y="10074"/>
                  </a:cubicBezTo>
                  <a:cubicBezTo>
                    <a:pt x="590" y="16698"/>
                    <a:pt x="10377" y="16974"/>
                    <a:pt x="15339" y="16146"/>
                  </a:cubicBezTo>
                  <a:lnTo>
                    <a:pt x="19199" y="16422"/>
                  </a:lnTo>
                  <a:cubicBezTo>
                    <a:pt x="19199" y="16422"/>
                    <a:pt x="28158" y="19044"/>
                    <a:pt x="29537" y="17940"/>
                  </a:cubicBezTo>
                  <a:lnTo>
                    <a:pt x="29537" y="12558"/>
                  </a:lnTo>
                  <a:cubicBezTo>
                    <a:pt x="29537" y="12558"/>
                    <a:pt x="31329" y="7452"/>
                    <a:pt x="33396" y="7452"/>
                  </a:cubicBezTo>
                  <a:lnTo>
                    <a:pt x="33396" y="5106"/>
                  </a:lnTo>
                  <a:cubicBezTo>
                    <a:pt x="33396" y="5106"/>
                    <a:pt x="31053" y="1794"/>
                    <a:pt x="28848" y="2484"/>
                  </a:cubicBezTo>
                  <a:lnTo>
                    <a:pt x="28021" y="138"/>
                  </a:lnTo>
                  <a:lnTo>
                    <a:pt x="25402" y="2484"/>
                  </a:lnTo>
                  <a:lnTo>
                    <a:pt x="22645" y="3036"/>
                  </a:lnTo>
                  <a:lnTo>
                    <a:pt x="21266" y="1242"/>
                  </a:lnTo>
                  <a:lnTo>
                    <a:pt x="18923" y="1242"/>
                  </a:lnTo>
                  <a:lnTo>
                    <a:pt x="17683" y="0"/>
                  </a:lnTo>
                  <a:lnTo>
                    <a:pt x="13823" y="0"/>
                  </a:lnTo>
                  <a:lnTo>
                    <a:pt x="12858"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0" name="Freeform 752">
              <a:extLst>
                <a:ext uri="{FF2B5EF4-FFF2-40B4-BE49-F238E27FC236}">
                  <a16:creationId xmlns:a16="http://schemas.microsoft.com/office/drawing/2014/main" id="{7C0EEA8A-61E2-A789-0F86-B9EFE85D270F}"/>
                </a:ext>
              </a:extLst>
            </p:cNvPr>
            <p:cNvSpPr/>
            <p:nvPr/>
          </p:nvSpPr>
          <p:spPr>
            <a:xfrm>
              <a:off x="3288996" y="2476910"/>
              <a:ext cx="43720" cy="26128"/>
            </a:xfrm>
            <a:custGeom>
              <a:avLst/>
              <a:gdLst>
                <a:gd name="connsiteX0" fmla="*/ 2870 w 43720"/>
                <a:gd name="connsiteY0" fmla="*/ 25116 h 26128"/>
                <a:gd name="connsiteX1" fmla="*/ 15413 w 43720"/>
                <a:gd name="connsiteY1" fmla="*/ 21528 h 26128"/>
                <a:gd name="connsiteX2" fmla="*/ 16378 w 43720"/>
                <a:gd name="connsiteY2" fmla="*/ 25392 h 26128"/>
                <a:gd name="connsiteX3" fmla="*/ 19962 w 43720"/>
                <a:gd name="connsiteY3" fmla="*/ 25392 h 26128"/>
                <a:gd name="connsiteX4" fmla="*/ 21892 w 43720"/>
                <a:gd name="connsiteY4" fmla="*/ 22770 h 26128"/>
                <a:gd name="connsiteX5" fmla="*/ 24097 w 43720"/>
                <a:gd name="connsiteY5" fmla="*/ 19458 h 26128"/>
                <a:gd name="connsiteX6" fmla="*/ 29611 w 43720"/>
                <a:gd name="connsiteY6" fmla="*/ 25116 h 26128"/>
                <a:gd name="connsiteX7" fmla="*/ 35124 w 43720"/>
                <a:gd name="connsiteY7" fmla="*/ 23736 h 26128"/>
                <a:gd name="connsiteX8" fmla="*/ 42430 w 43720"/>
                <a:gd name="connsiteY8" fmla="*/ 23736 h 26128"/>
                <a:gd name="connsiteX9" fmla="*/ 42430 w 43720"/>
                <a:gd name="connsiteY9" fmla="*/ 12696 h 26128"/>
                <a:gd name="connsiteX10" fmla="*/ 36779 w 43720"/>
                <a:gd name="connsiteY10" fmla="*/ 7590 h 26128"/>
                <a:gd name="connsiteX11" fmla="*/ 33608 w 43720"/>
                <a:gd name="connsiteY11" fmla="*/ 2760 h 26128"/>
                <a:gd name="connsiteX12" fmla="*/ 32230 w 43720"/>
                <a:gd name="connsiteY12" fmla="*/ 0 h 26128"/>
                <a:gd name="connsiteX13" fmla="*/ 27130 w 43720"/>
                <a:gd name="connsiteY13" fmla="*/ 0 h 26128"/>
                <a:gd name="connsiteX14" fmla="*/ 27130 w 43720"/>
                <a:gd name="connsiteY14" fmla="*/ 2346 h 26128"/>
                <a:gd name="connsiteX15" fmla="*/ 24786 w 43720"/>
                <a:gd name="connsiteY15" fmla="*/ 2346 h 26128"/>
                <a:gd name="connsiteX16" fmla="*/ 20927 w 43720"/>
                <a:gd name="connsiteY16" fmla="*/ 4968 h 26128"/>
                <a:gd name="connsiteX17" fmla="*/ 20927 w 43720"/>
                <a:gd name="connsiteY17" fmla="*/ 8556 h 26128"/>
                <a:gd name="connsiteX18" fmla="*/ 15689 w 43720"/>
                <a:gd name="connsiteY18" fmla="*/ 11454 h 26128"/>
                <a:gd name="connsiteX19" fmla="*/ 6729 w 43720"/>
                <a:gd name="connsiteY19" fmla="*/ 15042 h 26128"/>
                <a:gd name="connsiteX20" fmla="*/ 3007 w 43720"/>
                <a:gd name="connsiteY20" fmla="*/ 16836 h 26128"/>
                <a:gd name="connsiteX21" fmla="*/ 113 w 43720"/>
                <a:gd name="connsiteY21" fmla="*/ 22080 h 26128"/>
                <a:gd name="connsiteX22" fmla="*/ 3283 w 43720"/>
                <a:gd name="connsiteY22" fmla="*/ 25254 h 2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720" h="26128">
                  <a:moveTo>
                    <a:pt x="2870" y="25116"/>
                  </a:moveTo>
                  <a:cubicBezTo>
                    <a:pt x="7970" y="20148"/>
                    <a:pt x="15413" y="21528"/>
                    <a:pt x="15413" y="21528"/>
                  </a:cubicBezTo>
                  <a:cubicBezTo>
                    <a:pt x="15413" y="21528"/>
                    <a:pt x="15413" y="23736"/>
                    <a:pt x="16378" y="25392"/>
                  </a:cubicBezTo>
                  <a:cubicBezTo>
                    <a:pt x="17343" y="27048"/>
                    <a:pt x="19962" y="25392"/>
                    <a:pt x="19962" y="25392"/>
                  </a:cubicBezTo>
                  <a:lnTo>
                    <a:pt x="21892" y="22770"/>
                  </a:lnTo>
                  <a:cubicBezTo>
                    <a:pt x="21892" y="22770"/>
                    <a:pt x="22305" y="19458"/>
                    <a:pt x="24097" y="19458"/>
                  </a:cubicBezTo>
                  <a:cubicBezTo>
                    <a:pt x="25889" y="19458"/>
                    <a:pt x="27405" y="24012"/>
                    <a:pt x="29611" y="25116"/>
                  </a:cubicBezTo>
                  <a:cubicBezTo>
                    <a:pt x="31678" y="26358"/>
                    <a:pt x="35124" y="23736"/>
                    <a:pt x="35124" y="23736"/>
                  </a:cubicBezTo>
                  <a:cubicBezTo>
                    <a:pt x="36365" y="26082"/>
                    <a:pt x="40087" y="24564"/>
                    <a:pt x="42430" y="23736"/>
                  </a:cubicBezTo>
                  <a:cubicBezTo>
                    <a:pt x="44773" y="22908"/>
                    <a:pt x="43395" y="18354"/>
                    <a:pt x="42430" y="12696"/>
                  </a:cubicBezTo>
                  <a:cubicBezTo>
                    <a:pt x="41465" y="7038"/>
                    <a:pt x="36779" y="7590"/>
                    <a:pt x="36779" y="7590"/>
                  </a:cubicBezTo>
                  <a:cubicBezTo>
                    <a:pt x="37743" y="4830"/>
                    <a:pt x="33608" y="2760"/>
                    <a:pt x="33608" y="2760"/>
                  </a:cubicBezTo>
                  <a:lnTo>
                    <a:pt x="32230" y="0"/>
                  </a:lnTo>
                  <a:lnTo>
                    <a:pt x="27130" y="0"/>
                  </a:lnTo>
                  <a:lnTo>
                    <a:pt x="27130" y="2346"/>
                  </a:lnTo>
                  <a:lnTo>
                    <a:pt x="24786" y="2346"/>
                  </a:lnTo>
                  <a:lnTo>
                    <a:pt x="20927" y="4968"/>
                  </a:lnTo>
                  <a:lnTo>
                    <a:pt x="20927" y="8556"/>
                  </a:lnTo>
                  <a:lnTo>
                    <a:pt x="15689" y="11454"/>
                  </a:lnTo>
                  <a:cubicBezTo>
                    <a:pt x="11967" y="8832"/>
                    <a:pt x="6729" y="15042"/>
                    <a:pt x="6729" y="15042"/>
                  </a:cubicBezTo>
                  <a:lnTo>
                    <a:pt x="3007" y="16836"/>
                  </a:lnTo>
                  <a:cubicBezTo>
                    <a:pt x="1215" y="16836"/>
                    <a:pt x="802" y="18216"/>
                    <a:pt x="113" y="22080"/>
                  </a:cubicBezTo>
                  <a:cubicBezTo>
                    <a:pt x="-714" y="25944"/>
                    <a:pt x="3283" y="25254"/>
                    <a:pt x="3283" y="2525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1" name="Freeform 753">
              <a:extLst>
                <a:ext uri="{FF2B5EF4-FFF2-40B4-BE49-F238E27FC236}">
                  <a16:creationId xmlns:a16="http://schemas.microsoft.com/office/drawing/2014/main" id="{E9624B5A-1F27-D1FB-81E0-FBBE94D5626E}"/>
                </a:ext>
              </a:extLst>
            </p:cNvPr>
            <p:cNvSpPr/>
            <p:nvPr/>
          </p:nvSpPr>
          <p:spPr>
            <a:xfrm>
              <a:off x="3203096" y="2616154"/>
              <a:ext cx="4135" cy="8142"/>
            </a:xfrm>
            <a:custGeom>
              <a:avLst/>
              <a:gdLst>
                <a:gd name="connsiteX0" fmla="*/ 2068 w 4135"/>
                <a:gd name="connsiteY0" fmla="*/ 4968 h 8142"/>
                <a:gd name="connsiteX1" fmla="*/ 0 w 4135"/>
                <a:gd name="connsiteY1" fmla="*/ 6762 h 8142"/>
                <a:gd name="connsiteX2" fmla="*/ 2619 w 4135"/>
                <a:gd name="connsiteY2" fmla="*/ 8142 h 8142"/>
                <a:gd name="connsiteX3" fmla="*/ 4135 w 4135"/>
                <a:gd name="connsiteY3" fmla="*/ 3036 h 8142"/>
                <a:gd name="connsiteX4" fmla="*/ 4135 w 4135"/>
                <a:gd name="connsiteY4" fmla="*/ 0 h 8142"/>
                <a:gd name="connsiteX5" fmla="*/ 2619 w 4135"/>
                <a:gd name="connsiteY5" fmla="*/ 0 h 8142"/>
                <a:gd name="connsiteX6" fmla="*/ 2068 w 4135"/>
                <a:gd name="connsiteY6" fmla="*/ 4968 h 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5" h="8142">
                  <a:moveTo>
                    <a:pt x="2068" y="4968"/>
                  </a:moveTo>
                  <a:lnTo>
                    <a:pt x="0" y="6762"/>
                  </a:lnTo>
                  <a:lnTo>
                    <a:pt x="2619" y="8142"/>
                  </a:lnTo>
                  <a:lnTo>
                    <a:pt x="4135" y="3036"/>
                  </a:lnTo>
                  <a:lnTo>
                    <a:pt x="4135" y="0"/>
                  </a:lnTo>
                  <a:lnTo>
                    <a:pt x="2619" y="0"/>
                  </a:lnTo>
                  <a:lnTo>
                    <a:pt x="2068" y="496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2" name="Freeform 754">
              <a:extLst>
                <a:ext uri="{FF2B5EF4-FFF2-40B4-BE49-F238E27FC236}">
                  <a16:creationId xmlns:a16="http://schemas.microsoft.com/office/drawing/2014/main" id="{4B226F6B-B767-C4DE-01E8-22B5A4A04715}"/>
                </a:ext>
              </a:extLst>
            </p:cNvPr>
            <p:cNvSpPr/>
            <p:nvPr/>
          </p:nvSpPr>
          <p:spPr>
            <a:xfrm>
              <a:off x="3370160" y="2441014"/>
              <a:ext cx="72918" cy="87094"/>
            </a:xfrm>
            <a:custGeom>
              <a:avLst/>
              <a:gdLst>
                <a:gd name="connsiteX0" fmla="*/ 3722 w 72918"/>
                <a:gd name="connsiteY0" fmla="*/ 21957 h 87094"/>
                <a:gd name="connsiteX1" fmla="*/ 11165 w 72918"/>
                <a:gd name="connsiteY1" fmla="*/ 21957 h 87094"/>
                <a:gd name="connsiteX2" fmla="*/ 7995 w 72918"/>
                <a:gd name="connsiteY2" fmla="*/ 32307 h 87094"/>
                <a:gd name="connsiteX3" fmla="*/ 7995 w 72918"/>
                <a:gd name="connsiteY3" fmla="*/ 34377 h 87094"/>
                <a:gd name="connsiteX4" fmla="*/ 13646 w 72918"/>
                <a:gd name="connsiteY4" fmla="*/ 25959 h 87094"/>
                <a:gd name="connsiteX5" fmla="*/ 15438 w 72918"/>
                <a:gd name="connsiteY5" fmla="*/ 25131 h 87094"/>
                <a:gd name="connsiteX6" fmla="*/ 15438 w 72918"/>
                <a:gd name="connsiteY6" fmla="*/ 23199 h 87094"/>
                <a:gd name="connsiteX7" fmla="*/ 16817 w 72918"/>
                <a:gd name="connsiteY7" fmla="*/ 23199 h 87094"/>
                <a:gd name="connsiteX8" fmla="*/ 16817 w 72918"/>
                <a:gd name="connsiteY8" fmla="*/ 25407 h 87094"/>
                <a:gd name="connsiteX9" fmla="*/ 20125 w 72918"/>
                <a:gd name="connsiteY9" fmla="*/ 27201 h 87094"/>
                <a:gd name="connsiteX10" fmla="*/ 20125 w 72918"/>
                <a:gd name="connsiteY10" fmla="*/ 29547 h 87094"/>
                <a:gd name="connsiteX11" fmla="*/ 15990 w 72918"/>
                <a:gd name="connsiteY11" fmla="*/ 32307 h 87094"/>
                <a:gd name="connsiteX12" fmla="*/ 17782 w 72918"/>
                <a:gd name="connsiteY12" fmla="*/ 35481 h 87094"/>
                <a:gd name="connsiteX13" fmla="*/ 20125 w 72918"/>
                <a:gd name="connsiteY13" fmla="*/ 33135 h 87094"/>
                <a:gd name="connsiteX14" fmla="*/ 21641 w 72918"/>
                <a:gd name="connsiteY14" fmla="*/ 34101 h 87094"/>
                <a:gd name="connsiteX15" fmla="*/ 20125 w 72918"/>
                <a:gd name="connsiteY15" fmla="*/ 36447 h 87094"/>
                <a:gd name="connsiteX16" fmla="*/ 24674 w 72918"/>
                <a:gd name="connsiteY16" fmla="*/ 34239 h 87094"/>
                <a:gd name="connsiteX17" fmla="*/ 24674 w 72918"/>
                <a:gd name="connsiteY17" fmla="*/ 38932 h 87094"/>
                <a:gd name="connsiteX18" fmla="*/ 21503 w 72918"/>
                <a:gd name="connsiteY18" fmla="*/ 40312 h 87094"/>
                <a:gd name="connsiteX19" fmla="*/ 18884 w 72918"/>
                <a:gd name="connsiteY19" fmla="*/ 41278 h 87094"/>
                <a:gd name="connsiteX20" fmla="*/ 18884 w 72918"/>
                <a:gd name="connsiteY20" fmla="*/ 43624 h 87094"/>
                <a:gd name="connsiteX21" fmla="*/ 24536 w 72918"/>
                <a:gd name="connsiteY21" fmla="*/ 43624 h 87094"/>
                <a:gd name="connsiteX22" fmla="*/ 24536 w 72918"/>
                <a:gd name="connsiteY22" fmla="*/ 49558 h 87094"/>
                <a:gd name="connsiteX23" fmla="*/ 17506 w 72918"/>
                <a:gd name="connsiteY23" fmla="*/ 48592 h 87094"/>
                <a:gd name="connsiteX24" fmla="*/ 9649 w 72918"/>
                <a:gd name="connsiteY24" fmla="*/ 45694 h 87094"/>
                <a:gd name="connsiteX25" fmla="*/ 13508 w 72918"/>
                <a:gd name="connsiteY25" fmla="*/ 61978 h 87094"/>
                <a:gd name="connsiteX26" fmla="*/ 16679 w 72918"/>
                <a:gd name="connsiteY26" fmla="*/ 61978 h 87094"/>
                <a:gd name="connsiteX27" fmla="*/ 17230 w 72918"/>
                <a:gd name="connsiteY27" fmla="*/ 63496 h 87094"/>
                <a:gd name="connsiteX28" fmla="*/ 19436 w 72918"/>
                <a:gd name="connsiteY28" fmla="*/ 62254 h 87094"/>
                <a:gd name="connsiteX29" fmla="*/ 21779 w 72918"/>
                <a:gd name="connsiteY29" fmla="*/ 60874 h 87094"/>
                <a:gd name="connsiteX30" fmla="*/ 26741 w 72918"/>
                <a:gd name="connsiteY30" fmla="*/ 57010 h 87094"/>
                <a:gd name="connsiteX31" fmla="*/ 31704 w 72918"/>
                <a:gd name="connsiteY31" fmla="*/ 55630 h 87094"/>
                <a:gd name="connsiteX32" fmla="*/ 31704 w 72918"/>
                <a:gd name="connsiteY32" fmla="*/ 58252 h 87094"/>
                <a:gd name="connsiteX33" fmla="*/ 30739 w 72918"/>
                <a:gd name="connsiteY33" fmla="*/ 60874 h 87094"/>
                <a:gd name="connsiteX34" fmla="*/ 27844 w 72918"/>
                <a:gd name="connsiteY34" fmla="*/ 63496 h 87094"/>
                <a:gd name="connsiteX35" fmla="*/ 27293 w 72918"/>
                <a:gd name="connsiteY35" fmla="*/ 69292 h 87094"/>
                <a:gd name="connsiteX36" fmla="*/ 30463 w 72918"/>
                <a:gd name="connsiteY36" fmla="*/ 66808 h 87094"/>
                <a:gd name="connsiteX37" fmla="*/ 31841 w 72918"/>
                <a:gd name="connsiteY37" fmla="*/ 62530 h 87094"/>
                <a:gd name="connsiteX38" fmla="*/ 35701 w 72918"/>
                <a:gd name="connsiteY38" fmla="*/ 62116 h 87094"/>
                <a:gd name="connsiteX39" fmla="*/ 37631 w 72918"/>
                <a:gd name="connsiteY39" fmla="*/ 59632 h 87094"/>
                <a:gd name="connsiteX40" fmla="*/ 40250 w 72918"/>
                <a:gd name="connsiteY40" fmla="*/ 61012 h 87094"/>
                <a:gd name="connsiteX41" fmla="*/ 43007 w 72918"/>
                <a:gd name="connsiteY41" fmla="*/ 63634 h 87094"/>
                <a:gd name="connsiteX42" fmla="*/ 45350 w 72918"/>
                <a:gd name="connsiteY42" fmla="*/ 63634 h 87094"/>
                <a:gd name="connsiteX43" fmla="*/ 46590 w 72918"/>
                <a:gd name="connsiteY43" fmla="*/ 67222 h 87094"/>
                <a:gd name="connsiteX44" fmla="*/ 49899 w 72918"/>
                <a:gd name="connsiteY44" fmla="*/ 66808 h 87094"/>
                <a:gd name="connsiteX45" fmla="*/ 51139 w 72918"/>
                <a:gd name="connsiteY45" fmla="*/ 70534 h 87094"/>
                <a:gd name="connsiteX46" fmla="*/ 52380 w 72918"/>
                <a:gd name="connsiteY46" fmla="*/ 74122 h 87094"/>
                <a:gd name="connsiteX47" fmla="*/ 62718 w 72918"/>
                <a:gd name="connsiteY47" fmla="*/ 87094 h 87094"/>
                <a:gd name="connsiteX48" fmla="*/ 65061 w 72918"/>
                <a:gd name="connsiteY48" fmla="*/ 86128 h 87094"/>
                <a:gd name="connsiteX49" fmla="*/ 67542 w 72918"/>
                <a:gd name="connsiteY49" fmla="*/ 85162 h 87094"/>
                <a:gd name="connsiteX50" fmla="*/ 72918 w 72918"/>
                <a:gd name="connsiteY50" fmla="*/ 81574 h 87094"/>
                <a:gd name="connsiteX51" fmla="*/ 71402 w 72918"/>
                <a:gd name="connsiteY51" fmla="*/ 80056 h 87094"/>
                <a:gd name="connsiteX52" fmla="*/ 71402 w 72918"/>
                <a:gd name="connsiteY52" fmla="*/ 76468 h 87094"/>
                <a:gd name="connsiteX53" fmla="*/ 72918 w 72918"/>
                <a:gd name="connsiteY53" fmla="*/ 72880 h 87094"/>
                <a:gd name="connsiteX54" fmla="*/ 66577 w 72918"/>
                <a:gd name="connsiteY54" fmla="*/ 61150 h 87094"/>
                <a:gd name="connsiteX55" fmla="*/ 63958 w 72918"/>
                <a:gd name="connsiteY55" fmla="*/ 59770 h 87094"/>
                <a:gd name="connsiteX56" fmla="*/ 63958 w 72918"/>
                <a:gd name="connsiteY56" fmla="*/ 54250 h 87094"/>
                <a:gd name="connsiteX57" fmla="*/ 62580 w 72918"/>
                <a:gd name="connsiteY57" fmla="*/ 53284 h 87094"/>
                <a:gd name="connsiteX58" fmla="*/ 65199 w 72918"/>
                <a:gd name="connsiteY58" fmla="*/ 50662 h 87094"/>
                <a:gd name="connsiteX59" fmla="*/ 65199 w 72918"/>
                <a:gd name="connsiteY59" fmla="*/ 47488 h 87094"/>
                <a:gd name="connsiteX60" fmla="*/ 66577 w 72918"/>
                <a:gd name="connsiteY60" fmla="*/ 44728 h 87094"/>
                <a:gd name="connsiteX61" fmla="*/ 63958 w 72918"/>
                <a:gd name="connsiteY61" fmla="*/ 44728 h 87094"/>
                <a:gd name="connsiteX62" fmla="*/ 63958 w 72918"/>
                <a:gd name="connsiteY62" fmla="*/ 42796 h 87094"/>
                <a:gd name="connsiteX63" fmla="*/ 60788 w 72918"/>
                <a:gd name="connsiteY63" fmla="*/ 43210 h 87094"/>
                <a:gd name="connsiteX64" fmla="*/ 60788 w 72918"/>
                <a:gd name="connsiteY64" fmla="*/ 41692 h 87094"/>
                <a:gd name="connsiteX65" fmla="*/ 62304 w 72918"/>
                <a:gd name="connsiteY65" fmla="*/ 39345 h 87094"/>
                <a:gd name="connsiteX66" fmla="*/ 56377 w 72918"/>
                <a:gd name="connsiteY66" fmla="*/ 32445 h 87094"/>
                <a:gd name="connsiteX67" fmla="*/ 53482 w 72918"/>
                <a:gd name="connsiteY67" fmla="*/ 33549 h 87094"/>
                <a:gd name="connsiteX68" fmla="*/ 50588 w 72918"/>
                <a:gd name="connsiteY68" fmla="*/ 35343 h 87094"/>
                <a:gd name="connsiteX69" fmla="*/ 50588 w 72918"/>
                <a:gd name="connsiteY69" fmla="*/ 32445 h 87094"/>
                <a:gd name="connsiteX70" fmla="*/ 47969 w 72918"/>
                <a:gd name="connsiteY70" fmla="*/ 32445 h 87094"/>
                <a:gd name="connsiteX71" fmla="*/ 50588 w 72918"/>
                <a:gd name="connsiteY71" fmla="*/ 25131 h 87094"/>
                <a:gd name="connsiteX72" fmla="*/ 49072 w 72918"/>
                <a:gd name="connsiteY72" fmla="*/ 23337 h 87094"/>
                <a:gd name="connsiteX73" fmla="*/ 46728 w 72918"/>
                <a:gd name="connsiteY73" fmla="*/ 23337 h 87094"/>
                <a:gd name="connsiteX74" fmla="*/ 44385 w 72918"/>
                <a:gd name="connsiteY74" fmla="*/ 17817 h 87094"/>
                <a:gd name="connsiteX75" fmla="*/ 38871 w 72918"/>
                <a:gd name="connsiteY75" fmla="*/ 19335 h 87094"/>
                <a:gd name="connsiteX76" fmla="*/ 38458 w 72918"/>
                <a:gd name="connsiteY76" fmla="*/ 20853 h 87094"/>
                <a:gd name="connsiteX77" fmla="*/ 36252 w 72918"/>
                <a:gd name="connsiteY77" fmla="*/ 20853 h 87094"/>
                <a:gd name="connsiteX78" fmla="*/ 36252 w 72918"/>
                <a:gd name="connsiteY78" fmla="*/ 25821 h 87094"/>
                <a:gd name="connsiteX79" fmla="*/ 35425 w 72918"/>
                <a:gd name="connsiteY79" fmla="*/ 28719 h 87094"/>
                <a:gd name="connsiteX80" fmla="*/ 33495 w 72918"/>
                <a:gd name="connsiteY80" fmla="*/ 28719 h 87094"/>
                <a:gd name="connsiteX81" fmla="*/ 34460 w 72918"/>
                <a:gd name="connsiteY81" fmla="*/ 23199 h 87094"/>
                <a:gd name="connsiteX82" fmla="*/ 32117 w 72918"/>
                <a:gd name="connsiteY82" fmla="*/ 25821 h 87094"/>
                <a:gd name="connsiteX83" fmla="*/ 32117 w 72918"/>
                <a:gd name="connsiteY83" fmla="*/ 23199 h 87094"/>
                <a:gd name="connsiteX84" fmla="*/ 32117 w 72918"/>
                <a:gd name="connsiteY84" fmla="*/ 15195 h 87094"/>
                <a:gd name="connsiteX85" fmla="*/ 30601 w 72918"/>
                <a:gd name="connsiteY85" fmla="*/ 13263 h 87094"/>
                <a:gd name="connsiteX86" fmla="*/ 30463 w 72918"/>
                <a:gd name="connsiteY86" fmla="*/ 8709 h 87094"/>
                <a:gd name="connsiteX87" fmla="*/ 23157 w 72918"/>
                <a:gd name="connsiteY87" fmla="*/ 4155 h 87094"/>
                <a:gd name="connsiteX88" fmla="*/ 11027 w 72918"/>
                <a:gd name="connsiteY88" fmla="*/ 2361 h 87094"/>
                <a:gd name="connsiteX89" fmla="*/ 5789 w 72918"/>
                <a:gd name="connsiteY89" fmla="*/ 5535 h 87094"/>
                <a:gd name="connsiteX90" fmla="*/ 2895 w 72918"/>
                <a:gd name="connsiteY90" fmla="*/ 2361 h 87094"/>
                <a:gd name="connsiteX91" fmla="*/ 2895 w 72918"/>
                <a:gd name="connsiteY91" fmla="*/ 6225 h 87094"/>
                <a:gd name="connsiteX92" fmla="*/ 0 w 72918"/>
                <a:gd name="connsiteY92" fmla="*/ 13263 h 87094"/>
                <a:gd name="connsiteX93" fmla="*/ 3860 w 72918"/>
                <a:gd name="connsiteY93" fmla="*/ 21681 h 8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2918" h="87094">
                  <a:moveTo>
                    <a:pt x="3722" y="21957"/>
                  </a:moveTo>
                  <a:cubicBezTo>
                    <a:pt x="7581" y="21129"/>
                    <a:pt x="11579" y="16989"/>
                    <a:pt x="11165" y="21957"/>
                  </a:cubicBezTo>
                  <a:cubicBezTo>
                    <a:pt x="10752" y="26925"/>
                    <a:pt x="7995" y="32307"/>
                    <a:pt x="7995" y="32307"/>
                  </a:cubicBezTo>
                  <a:lnTo>
                    <a:pt x="7995" y="34377"/>
                  </a:lnTo>
                  <a:cubicBezTo>
                    <a:pt x="7995" y="34377"/>
                    <a:pt x="13233" y="31479"/>
                    <a:pt x="13646" y="25959"/>
                  </a:cubicBezTo>
                  <a:lnTo>
                    <a:pt x="15438" y="25131"/>
                  </a:lnTo>
                  <a:lnTo>
                    <a:pt x="15438" y="23199"/>
                  </a:lnTo>
                  <a:lnTo>
                    <a:pt x="16817" y="23199"/>
                  </a:lnTo>
                  <a:lnTo>
                    <a:pt x="16817" y="25407"/>
                  </a:lnTo>
                  <a:lnTo>
                    <a:pt x="20125" y="27201"/>
                  </a:lnTo>
                  <a:lnTo>
                    <a:pt x="20125" y="29547"/>
                  </a:lnTo>
                  <a:lnTo>
                    <a:pt x="15990" y="32307"/>
                  </a:lnTo>
                  <a:lnTo>
                    <a:pt x="17782" y="35481"/>
                  </a:lnTo>
                  <a:lnTo>
                    <a:pt x="20125" y="33135"/>
                  </a:lnTo>
                  <a:lnTo>
                    <a:pt x="21641" y="34101"/>
                  </a:lnTo>
                  <a:lnTo>
                    <a:pt x="20125" y="36447"/>
                  </a:lnTo>
                  <a:lnTo>
                    <a:pt x="24674" y="34239"/>
                  </a:lnTo>
                  <a:lnTo>
                    <a:pt x="24674" y="38932"/>
                  </a:lnTo>
                  <a:lnTo>
                    <a:pt x="21503" y="40312"/>
                  </a:lnTo>
                  <a:lnTo>
                    <a:pt x="18884" y="41278"/>
                  </a:lnTo>
                  <a:lnTo>
                    <a:pt x="18884" y="43624"/>
                  </a:lnTo>
                  <a:lnTo>
                    <a:pt x="24536" y="43624"/>
                  </a:lnTo>
                  <a:cubicBezTo>
                    <a:pt x="24536" y="43624"/>
                    <a:pt x="22606" y="48316"/>
                    <a:pt x="24536" y="49558"/>
                  </a:cubicBezTo>
                  <a:cubicBezTo>
                    <a:pt x="24536" y="49558"/>
                    <a:pt x="19849" y="47764"/>
                    <a:pt x="17506" y="48592"/>
                  </a:cubicBezTo>
                  <a:cubicBezTo>
                    <a:pt x="17506" y="48592"/>
                    <a:pt x="12268" y="43486"/>
                    <a:pt x="9649" y="45694"/>
                  </a:cubicBezTo>
                  <a:cubicBezTo>
                    <a:pt x="7030" y="47902"/>
                    <a:pt x="6065" y="55768"/>
                    <a:pt x="13508" y="61978"/>
                  </a:cubicBezTo>
                  <a:lnTo>
                    <a:pt x="16679" y="61978"/>
                  </a:lnTo>
                  <a:lnTo>
                    <a:pt x="17230" y="63496"/>
                  </a:lnTo>
                  <a:lnTo>
                    <a:pt x="19436" y="62254"/>
                  </a:lnTo>
                  <a:lnTo>
                    <a:pt x="21779" y="60874"/>
                  </a:lnTo>
                  <a:cubicBezTo>
                    <a:pt x="21779" y="60874"/>
                    <a:pt x="26052" y="58252"/>
                    <a:pt x="26741" y="57010"/>
                  </a:cubicBezTo>
                  <a:cubicBezTo>
                    <a:pt x="26741" y="57010"/>
                    <a:pt x="28533" y="57838"/>
                    <a:pt x="31704" y="55630"/>
                  </a:cubicBezTo>
                  <a:lnTo>
                    <a:pt x="31704" y="58252"/>
                  </a:lnTo>
                  <a:lnTo>
                    <a:pt x="30739" y="60874"/>
                  </a:lnTo>
                  <a:cubicBezTo>
                    <a:pt x="30739" y="60874"/>
                    <a:pt x="27844" y="62116"/>
                    <a:pt x="27844" y="63496"/>
                  </a:cubicBezTo>
                  <a:cubicBezTo>
                    <a:pt x="27844" y="63496"/>
                    <a:pt x="22882" y="67360"/>
                    <a:pt x="27293" y="69292"/>
                  </a:cubicBezTo>
                  <a:cubicBezTo>
                    <a:pt x="27293" y="69292"/>
                    <a:pt x="30049" y="72604"/>
                    <a:pt x="30463" y="66808"/>
                  </a:cubicBezTo>
                  <a:cubicBezTo>
                    <a:pt x="30463" y="66808"/>
                    <a:pt x="32117" y="65842"/>
                    <a:pt x="31841" y="62530"/>
                  </a:cubicBezTo>
                  <a:cubicBezTo>
                    <a:pt x="31841" y="62530"/>
                    <a:pt x="35563" y="65704"/>
                    <a:pt x="35701" y="62116"/>
                  </a:cubicBezTo>
                  <a:lnTo>
                    <a:pt x="37631" y="59632"/>
                  </a:lnTo>
                  <a:lnTo>
                    <a:pt x="40250" y="61012"/>
                  </a:lnTo>
                  <a:lnTo>
                    <a:pt x="43007" y="63634"/>
                  </a:lnTo>
                  <a:lnTo>
                    <a:pt x="45350" y="63634"/>
                  </a:lnTo>
                  <a:lnTo>
                    <a:pt x="46590" y="67222"/>
                  </a:lnTo>
                  <a:lnTo>
                    <a:pt x="49899" y="66808"/>
                  </a:lnTo>
                  <a:lnTo>
                    <a:pt x="51139" y="70534"/>
                  </a:lnTo>
                  <a:lnTo>
                    <a:pt x="52380" y="74122"/>
                  </a:lnTo>
                  <a:cubicBezTo>
                    <a:pt x="52380" y="74122"/>
                    <a:pt x="51553" y="86128"/>
                    <a:pt x="62718" y="87094"/>
                  </a:cubicBezTo>
                  <a:lnTo>
                    <a:pt x="65061" y="86128"/>
                  </a:lnTo>
                  <a:lnTo>
                    <a:pt x="67542" y="85162"/>
                  </a:lnTo>
                  <a:cubicBezTo>
                    <a:pt x="67542" y="85162"/>
                    <a:pt x="71540" y="85714"/>
                    <a:pt x="72918" y="81574"/>
                  </a:cubicBezTo>
                  <a:lnTo>
                    <a:pt x="71402" y="80056"/>
                  </a:lnTo>
                  <a:lnTo>
                    <a:pt x="71402" y="76468"/>
                  </a:lnTo>
                  <a:cubicBezTo>
                    <a:pt x="71402" y="76468"/>
                    <a:pt x="72918" y="72880"/>
                    <a:pt x="72918" y="72880"/>
                  </a:cubicBezTo>
                  <a:cubicBezTo>
                    <a:pt x="72918" y="72880"/>
                    <a:pt x="66853" y="64048"/>
                    <a:pt x="66577" y="61150"/>
                  </a:cubicBezTo>
                  <a:lnTo>
                    <a:pt x="63958" y="59770"/>
                  </a:lnTo>
                  <a:lnTo>
                    <a:pt x="63958" y="54250"/>
                  </a:lnTo>
                  <a:cubicBezTo>
                    <a:pt x="63958" y="54250"/>
                    <a:pt x="62580" y="53284"/>
                    <a:pt x="62580" y="53284"/>
                  </a:cubicBezTo>
                  <a:lnTo>
                    <a:pt x="65199" y="50662"/>
                  </a:lnTo>
                  <a:lnTo>
                    <a:pt x="65199" y="47488"/>
                  </a:lnTo>
                  <a:cubicBezTo>
                    <a:pt x="65199" y="47488"/>
                    <a:pt x="66577" y="44728"/>
                    <a:pt x="66577" y="44728"/>
                  </a:cubicBezTo>
                  <a:lnTo>
                    <a:pt x="63958" y="44728"/>
                  </a:lnTo>
                  <a:lnTo>
                    <a:pt x="63958" y="42796"/>
                  </a:lnTo>
                  <a:cubicBezTo>
                    <a:pt x="63958" y="42796"/>
                    <a:pt x="60788" y="43210"/>
                    <a:pt x="60788" y="43210"/>
                  </a:cubicBezTo>
                  <a:lnTo>
                    <a:pt x="60788" y="41692"/>
                  </a:lnTo>
                  <a:cubicBezTo>
                    <a:pt x="60788" y="41692"/>
                    <a:pt x="62304" y="39345"/>
                    <a:pt x="62304" y="39345"/>
                  </a:cubicBezTo>
                  <a:lnTo>
                    <a:pt x="56377" y="32445"/>
                  </a:lnTo>
                  <a:lnTo>
                    <a:pt x="53482" y="33549"/>
                  </a:lnTo>
                  <a:lnTo>
                    <a:pt x="50588" y="35343"/>
                  </a:lnTo>
                  <a:lnTo>
                    <a:pt x="50588" y="32445"/>
                  </a:lnTo>
                  <a:lnTo>
                    <a:pt x="47969" y="32445"/>
                  </a:lnTo>
                  <a:lnTo>
                    <a:pt x="50588" y="25131"/>
                  </a:lnTo>
                  <a:lnTo>
                    <a:pt x="49072" y="23337"/>
                  </a:lnTo>
                  <a:lnTo>
                    <a:pt x="46728" y="23337"/>
                  </a:lnTo>
                  <a:lnTo>
                    <a:pt x="44385" y="17817"/>
                  </a:lnTo>
                  <a:cubicBezTo>
                    <a:pt x="44385" y="17817"/>
                    <a:pt x="41215" y="15609"/>
                    <a:pt x="38871" y="19335"/>
                  </a:cubicBezTo>
                  <a:lnTo>
                    <a:pt x="38458" y="20853"/>
                  </a:lnTo>
                  <a:lnTo>
                    <a:pt x="36252" y="20853"/>
                  </a:lnTo>
                  <a:lnTo>
                    <a:pt x="36252" y="25821"/>
                  </a:lnTo>
                  <a:lnTo>
                    <a:pt x="35425" y="28719"/>
                  </a:lnTo>
                  <a:lnTo>
                    <a:pt x="33495" y="28719"/>
                  </a:lnTo>
                  <a:lnTo>
                    <a:pt x="34460" y="23199"/>
                  </a:lnTo>
                  <a:lnTo>
                    <a:pt x="32117" y="25821"/>
                  </a:lnTo>
                  <a:lnTo>
                    <a:pt x="32117" y="23199"/>
                  </a:lnTo>
                  <a:cubicBezTo>
                    <a:pt x="32117" y="23199"/>
                    <a:pt x="32668" y="19611"/>
                    <a:pt x="32117" y="15195"/>
                  </a:cubicBezTo>
                  <a:lnTo>
                    <a:pt x="30601" y="13263"/>
                  </a:lnTo>
                  <a:cubicBezTo>
                    <a:pt x="30601" y="13263"/>
                    <a:pt x="31152" y="10641"/>
                    <a:pt x="30463" y="8709"/>
                  </a:cubicBezTo>
                  <a:cubicBezTo>
                    <a:pt x="29636" y="6777"/>
                    <a:pt x="26190" y="2775"/>
                    <a:pt x="23157" y="4155"/>
                  </a:cubicBezTo>
                  <a:cubicBezTo>
                    <a:pt x="23157" y="4155"/>
                    <a:pt x="18884" y="-3849"/>
                    <a:pt x="11027" y="2361"/>
                  </a:cubicBezTo>
                  <a:cubicBezTo>
                    <a:pt x="11027" y="2361"/>
                    <a:pt x="5376" y="1809"/>
                    <a:pt x="5789" y="5535"/>
                  </a:cubicBezTo>
                  <a:lnTo>
                    <a:pt x="2895" y="2361"/>
                  </a:lnTo>
                  <a:lnTo>
                    <a:pt x="2895" y="6225"/>
                  </a:lnTo>
                  <a:cubicBezTo>
                    <a:pt x="2895" y="6225"/>
                    <a:pt x="0" y="9537"/>
                    <a:pt x="0" y="13263"/>
                  </a:cubicBezTo>
                  <a:cubicBezTo>
                    <a:pt x="0" y="16989"/>
                    <a:pt x="0" y="22509"/>
                    <a:pt x="3860" y="2168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3" name="Freeform 755">
              <a:extLst>
                <a:ext uri="{FF2B5EF4-FFF2-40B4-BE49-F238E27FC236}">
                  <a16:creationId xmlns:a16="http://schemas.microsoft.com/office/drawing/2014/main" id="{10237FE0-7DB9-82EC-27CF-10B1142D724E}"/>
                </a:ext>
              </a:extLst>
            </p:cNvPr>
            <p:cNvSpPr/>
            <p:nvPr/>
          </p:nvSpPr>
          <p:spPr>
            <a:xfrm>
              <a:off x="3410409" y="2505752"/>
              <a:ext cx="3721" cy="5796"/>
            </a:xfrm>
            <a:custGeom>
              <a:avLst/>
              <a:gdLst>
                <a:gd name="connsiteX0" fmla="*/ 1654 w 3721"/>
                <a:gd name="connsiteY0" fmla="*/ 0 h 5796"/>
                <a:gd name="connsiteX1" fmla="*/ 0 w 3721"/>
                <a:gd name="connsiteY1" fmla="*/ 3588 h 5796"/>
                <a:gd name="connsiteX2" fmla="*/ 2895 w 3721"/>
                <a:gd name="connsiteY2" fmla="*/ 5796 h 5796"/>
                <a:gd name="connsiteX3" fmla="*/ 3722 w 3721"/>
                <a:gd name="connsiteY3" fmla="*/ 2898 h 5796"/>
                <a:gd name="connsiteX4" fmla="*/ 1654 w 3721"/>
                <a:gd name="connsiteY4" fmla="*/ 0 h 5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5796">
                  <a:moveTo>
                    <a:pt x="1654" y="0"/>
                  </a:moveTo>
                  <a:lnTo>
                    <a:pt x="0" y="3588"/>
                  </a:lnTo>
                  <a:lnTo>
                    <a:pt x="2895" y="5796"/>
                  </a:lnTo>
                  <a:lnTo>
                    <a:pt x="3722" y="2898"/>
                  </a:lnTo>
                  <a:lnTo>
                    <a:pt x="165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4" name="Freeform 756">
              <a:extLst>
                <a:ext uri="{FF2B5EF4-FFF2-40B4-BE49-F238E27FC236}">
                  <a16:creationId xmlns:a16="http://schemas.microsoft.com/office/drawing/2014/main" id="{5637BC86-E163-EC63-4789-A4189DC6CBC2}"/>
                </a:ext>
              </a:extLst>
            </p:cNvPr>
            <p:cNvSpPr/>
            <p:nvPr/>
          </p:nvSpPr>
          <p:spPr>
            <a:xfrm>
              <a:off x="3403229" y="2522604"/>
              <a:ext cx="17347" cy="11565"/>
            </a:xfrm>
            <a:custGeom>
              <a:avLst/>
              <a:gdLst>
                <a:gd name="connsiteX0" fmla="*/ 978 w 17347"/>
                <a:gd name="connsiteY0" fmla="*/ 2883 h 11565"/>
                <a:gd name="connsiteX1" fmla="*/ 9248 w 17347"/>
                <a:gd name="connsiteY1" fmla="*/ 11301 h 11565"/>
                <a:gd name="connsiteX2" fmla="*/ 12419 w 17347"/>
                <a:gd name="connsiteY2" fmla="*/ 7989 h 11565"/>
                <a:gd name="connsiteX3" fmla="*/ 15313 w 17347"/>
                <a:gd name="connsiteY3" fmla="*/ 9231 h 11565"/>
                <a:gd name="connsiteX4" fmla="*/ 13797 w 17347"/>
                <a:gd name="connsiteY4" fmla="*/ 2883 h 11565"/>
                <a:gd name="connsiteX5" fmla="*/ 978 w 17347"/>
                <a:gd name="connsiteY5" fmla="*/ 2883 h 1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7" h="11565">
                  <a:moveTo>
                    <a:pt x="978" y="2883"/>
                  </a:moveTo>
                  <a:cubicBezTo>
                    <a:pt x="-3295" y="9369"/>
                    <a:pt x="7732" y="12543"/>
                    <a:pt x="9248" y="11301"/>
                  </a:cubicBezTo>
                  <a:cubicBezTo>
                    <a:pt x="10764" y="10059"/>
                    <a:pt x="12419" y="7989"/>
                    <a:pt x="12419" y="7989"/>
                  </a:cubicBezTo>
                  <a:cubicBezTo>
                    <a:pt x="12419" y="7989"/>
                    <a:pt x="13246" y="9231"/>
                    <a:pt x="15313" y="9231"/>
                  </a:cubicBezTo>
                  <a:cubicBezTo>
                    <a:pt x="17381" y="9231"/>
                    <a:pt x="19173" y="5505"/>
                    <a:pt x="13797" y="2883"/>
                  </a:cubicBezTo>
                  <a:cubicBezTo>
                    <a:pt x="13797" y="2883"/>
                    <a:pt x="5251" y="-3603"/>
                    <a:pt x="978" y="2883"/>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5" name="Freeform 757">
              <a:extLst>
                <a:ext uri="{FF2B5EF4-FFF2-40B4-BE49-F238E27FC236}">
                  <a16:creationId xmlns:a16="http://schemas.microsoft.com/office/drawing/2014/main" id="{60AB1CF9-8C62-123C-8E22-6053565F98FA}"/>
                </a:ext>
              </a:extLst>
            </p:cNvPr>
            <p:cNvSpPr/>
            <p:nvPr/>
          </p:nvSpPr>
          <p:spPr>
            <a:xfrm>
              <a:off x="3366317" y="2529833"/>
              <a:ext cx="19541" cy="31242"/>
            </a:xfrm>
            <a:custGeom>
              <a:avLst/>
              <a:gdLst>
                <a:gd name="connsiteX0" fmla="*/ 2878 w 19541"/>
                <a:gd name="connsiteY0" fmla="*/ 7108 h 31242"/>
                <a:gd name="connsiteX1" fmla="*/ 3705 w 19541"/>
                <a:gd name="connsiteY1" fmla="*/ 11662 h 31242"/>
                <a:gd name="connsiteX2" fmla="*/ 3705 w 19541"/>
                <a:gd name="connsiteY2" fmla="*/ 13594 h 31242"/>
                <a:gd name="connsiteX3" fmla="*/ 4670 w 19541"/>
                <a:gd name="connsiteY3" fmla="*/ 21046 h 31242"/>
                <a:gd name="connsiteX4" fmla="*/ 7565 w 19541"/>
                <a:gd name="connsiteY4" fmla="*/ 26152 h 31242"/>
                <a:gd name="connsiteX5" fmla="*/ 8530 w 19541"/>
                <a:gd name="connsiteY5" fmla="*/ 28912 h 31242"/>
                <a:gd name="connsiteX6" fmla="*/ 10735 w 19541"/>
                <a:gd name="connsiteY6" fmla="*/ 28912 h 31242"/>
                <a:gd name="connsiteX7" fmla="*/ 17214 w 19541"/>
                <a:gd name="connsiteY7" fmla="*/ 28912 h 31242"/>
                <a:gd name="connsiteX8" fmla="*/ 17214 w 19541"/>
                <a:gd name="connsiteY8" fmla="*/ 20494 h 31242"/>
                <a:gd name="connsiteX9" fmla="*/ 12251 w 19541"/>
                <a:gd name="connsiteY9" fmla="*/ 17872 h 31242"/>
                <a:gd name="connsiteX10" fmla="*/ 10459 w 19541"/>
                <a:gd name="connsiteY10" fmla="*/ 16078 h 31242"/>
                <a:gd name="connsiteX11" fmla="*/ 11838 w 19541"/>
                <a:gd name="connsiteY11" fmla="*/ 14560 h 31242"/>
                <a:gd name="connsiteX12" fmla="*/ 397 w 19541"/>
                <a:gd name="connsiteY12" fmla="*/ 70 h 31242"/>
                <a:gd name="connsiteX13" fmla="*/ 1775 w 19541"/>
                <a:gd name="connsiteY13" fmla="*/ 4210 h 31242"/>
                <a:gd name="connsiteX14" fmla="*/ 2740 w 19541"/>
                <a:gd name="connsiteY14" fmla="*/ 7108 h 31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41" h="31242">
                  <a:moveTo>
                    <a:pt x="2878" y="7108"/>
                  </a:moveTo>
                  <a:cubicBezTo>
                    <a:pt x="2878" y="7108"/>
                    <a:pt x="673" y="9316"/>
                    <a:pt x="3705" y="11662"/>
                  </a:cubicBezTo>
                  <a:lnTo>
                    <a:pt x="3705" y="13594"/>
                  </a:lnTo>
                  <a:cubicBezTo>
                    <a:pt x="3705" y="13594"/>
                    <a:pt x="2464" y="18838"/>
                    <a:pt x="4670" y="21046"/>
                  </a:cubicBezTo>
                  <a:cubicBezTo>
                    <a:pt x="4670" y="21046"/>
                    <a:pt x="5911" y="25186"/>
                    <a:pt x="7565" y="26152"/>
                  </a:cubicBezTo>
                  <a:lnTo>
                    <a:pt x="8530" y="28912"/>
                  </a:lnTo>
                  <a:lnTo>
                    <a:pt x="10735" y="28912"/>
                  </a:lnTo>
                  <a:cubicBezTo>
                    <a:pt x="10735" y="28912"/>
                    <a:pt x="14457" y="34156"/>
                    <a:pt x="17214" y="28912"/>
                  </a:cubicBezTo>
                  <a:cubicBezTo>
                    <a:pt x="17214" y="28912"/>
                    <a:pt x="22452" y="26290"/>
                    <a:pt x="17214" y="20494"/>
                  </a:cubicBezTo>
                  <a:cubicBezTo>
                    <a:pt x="17214" y="20494"/>
                    <a:pt x="14870" y="14836"/>
                    <a:pt x="12251" y="17872"/>
                  </a:cubicBezTo>
                  <a:lnTo>
                    <a:pt x="10459" y="16078"/>
                  </a:lnTo>
                  <a:lnTo>
                    <a:pt x="11838" y="14560"/>
                  </a:lnTo>
                  <a:cubicBezTo>
                    <a:pt x="11838" y="14560"/>
                    <a:pt x="9219" y="-1172"/>
                    <a:pt x="397" y="70"/>
                  </a:cubicBezTo>
                  <a:cubicBezTo>
                    <a:pt x="397" y="70"/>
                    <a:pt x="-1119" y="1174"/>
                    <a:pt x="1775" y="4210"/>
                  </a:cubicBezTo>
                  <a:lnTo>
                    <a:pt x="2740" y="71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6" name="Freeform 758">
              <a:extLst>
                <a:ext uri="{FF2B5EF4-FFF2-40B4-BE49-F238E27FC236}">
                  <a16:creationId xmlns:a16="http://schemas.microsoft.com/office/drawing/2014/main" id="{8A1BE149-4877-8DF3-AA32-CD70D93C18BA}"/>
                </a:ext>
              </a:extLst>
            </p:cNvPr>
            <p:cNvSpPr/>
            <p:nvPr/>
          </p:nvSpPr>
          <p:spPr>
            <a:xfrm>
              <a:off x="3385047" y="2558193"/>
              <a:ext cx="4135" cy="5382"/>
            </a:xfrm>
            <a:custGeom>
              <a:avLst/>
              <a:gdLst>
                <a:gd name="connsiteX0" fmla="*/ 4135 w 4135"/>
                <a:gd name="connsiteY0" fmla="*/ 0 h 5382"/>
                <a:gd name="connsiteX1" fmla="*/ 0 w 4135"/>
                <a:gd name="connsiteY1" fmla="*/ 2484 h 5382"/>
                <a:gd name="connsiteX2" fmla="*/ 0 w 4135"/>
                <a:gd name="connsiteY2" fmla="*/ 5382 h 5382"/>
                <a:gd name="connsiteX3" fmla="*/ 4135 w 4135"/>
                <a:gd name="connsiteY3" fmla="*/ 4002 h 5382"/>
                <a:gd name="connsiteX4" fmla="*/ 4135 w 4135"/>
                <a:gd name="connsiteY4" fmla="*/ 0 h 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5382">
                  <a:moveTo>
                    <a:pt x="4135" y="0"/>
                  </a:moveTo>
                  <a:lnTo>
                    <a:pt x="0" y="2484"/>
                  </a:lnTo>
                  <a:lnTo>
                    <a:pt x="0" y="5382"/>
                  </a:lnTo>
                  <a:lnTo>
                    <a:pt x="4135" y="4002"/>
                  </a:lnTo>
                  <a:lnTo>
                    <a:pt x="413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7" name="Freeform 759">
              <a:extLst>
                <a:ext uri="{FF2B5EF4-FFF2-40B4-BE49-F238E27FC236}">
                  <a16:creationId xmlns:a16="http://schemas.microsoft.com/office/drawing/2014/main" id="{2F482922-3588-9166-527C-3F4E0E4C7443}"/>
                </a:ext>
              </a:extLst>
            </p:cNvPr>
            <p:cNvSpPr/>
            <p:nvPr/>
          </p:nvSpPr>
          <p:spPr>
            <a:xfrm>
              <a:off x="3269260" y="2512652"/>
              <a:ext cx="15713" cy="18605"/>
            </a:xfrm>
            <a:custGeom>
              <a:avLst/>
              <a:gdLst>
                <a:gd name="connsiteX0" fmla="*/ 15576 w 15713"/>
                <a:gd name="connsiteY0" fmla="*/ 13524 h 18605"/>
                <a:gd name="connsiteX1" fmla="*/ 11854 w 15713"/>
                <a:gd name="connsiteY1" fmla="*/ 8280 h 18605"/>
                <a:gd name="connsiteX2" fmla="*/ 7995 w 15713"/>
                <a:gd name="connsiteY2" fmla="*/ 4140 h 18605"/>
                <a:gd name="connsiteX3" fmla="*/ 7995 w 15713"/>
                <a:gd name="connsiteY3" fmla="*/ 0 h 18605"/>
                <a:gd name="connsiteX4" fmla="*/ 2343 w 15713"/>
                <a:gd name="connsiteY4" fmla="*/ 6624 h 18605"/>
                <a:gd name="connsiteX5" fmla="*/ 0 w 15713"/>
                <a:gd name="connsiteY5" fmla="*/ 6624 h 18605"/>
                <a:gd name="connsiteX6" fmla="*/ 7995 w 15713"/>
                <a:gd name="connsiteY6" fmla="*/ 17112 h 18605"/>
                <a:gd name="connsiteX7" fmla="*/ 15714 w 15713"/>
                <a:gd name="connsiteY7" fmla="*/ 13386 h 1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3" h="18605">
                  <a:moveTo>
                    <a:pt x="15576" y="13524"/>
                  </a:moveTo>
                  <a:cubicBezTo>
                    <a:pt x="16127" y="9246"/>
                    <a:pt x="11854" y="8280"/>
                    <a:pt x="11854" y="8280"/>
                  </a:cubicBezTo>
                  <a:cubicBezTo>
                    <a:pt x="11303" y="4692"/>
                    <a:pt x="7995" y="4140"/>
                    <a:pt x="7995" y="4140"/>
                  </a:cubicBezTo>
                  <a:lnTo>
                    <a:pt x="7995" y="0"/>
                  </a:lnTo>
                  <a:cubicBezTo>
                    <a:pt x="6203" y="138"/>
                    <a:pt x="2343" y="6624"/>
                    <a:pt x="2343" y="6624"/>
                  </a:cubicBezTo>
                  <a:lnTo>
                    <a:pt x="0" y="6624"/>
                  </a:lnTo>
                  <a:cubicBezTo>
                    <a:pt x="0" y="6624"/>
                    <a:pt x="4962" y="13938"/>
                    <a:pt x="7995" y="17112"/>
                  </a:cubicBezTo>
                  <a:cubicBezTo>
                    <a:pt x="11165" y="20424"/>
                    <a:pt x="15025" y="17802"/>
                    <a:pt x="15714" y="1338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8" name="Freeform 760">
              <a:extLst>
                <a:ext uri="{FF2B5EF4-FFF2-40B4-BE49-F238E27FC236}">
                  <a16:creationId xmlns:a16="http://schemas.microsoft.com/office/drawing/2014/main" id="{90DECEF2-ABC8-3653-DFA4-F663480ADC83}"/>
                </a:ext>
              </a:extLst>
            </p:cNvPr>
            <p:cNvSpPr/>
            <p:nvPr/>
          </p:nvSpPr>
          <p:spPr>
            <a:xfrm>
              <a:off x="3288011" y="2511548"/>
              <a:ext cx="41231" cy="39606"/>
            </a:xfrm>
            <a:custGeom>
              <a:avLst/>
              <a:gdLst>
                <a:gd name="connsiteX0" fmla="*/ 2476 w 41231"/>
                <a:gd name="connsiteY0" fmla="*/ 25393 h 39606"/>
                <a:gd name="connsiteX1" fmla="*/ 1512 w 41231"/>
                <a:gd name="connsiteY1" fmla="*/ 28153 h 39606"/>
                <a:gd name="connsiteX2" fmla="*/ 1512 w 41231"/>
                <a:gd name="connsiteY2" fmla="*/ 30085 h 39606"/>
                <a:gd name="connsiteX3" fmla="*/ 4682 w 41231"/>
                <a:gd name="connsiteY3" fmla="*/ 32707 h 39606"/>
                <a:gd name="connsiteX4" fmla="*/ 8955 w 41231"/>
                <a:gd name="connsiteY4" fmla="*/ 33949 h 39606"/>
                <a:gd name="connsiteX5" fmla="*/ 12539 w 41231"/>
                <a:gd name="connsiteY5" fmla="*/ 38365 h 39606"/>
                <a:gd name="connsiteX6" fmla="*/ 14469 w 41231"/>
                <a:gd name="connsiteY6" fmla="*/ 39607 h 39606"/>
                <a:gd name="connsiteX7" fmla="*/ 18604 w 41231"/>
                <a:gd name="connsiteY7" fmla="*/ 37675 h 39606"/>
                <a:gd name="connsiteX8" fmla="*/ 22601 w 41231"/>
                <a:gd name="connsiteY8" fmla="*/ 33949 h 39606"/>
                <a:gd name="connsiteX9" fmla="*/ 27977 w 41231"/>
                <a:gd name="connsiteY9" fmla="*/ 33949 h 39606"/>
                <a:gd name="connsiteX10" fmla="*/ 35834 w 41231"/>
                <a:gd name="connsiteY10" fmla="*/ 27049 h 39606"/>
                <a:gd name="connsiteX11" fmla="*/ 34456 w 41231"/>
                <a:gd name="connsiteY11" fmla="*/ 22633 h 39606"/>
                <a:gd name="connsiteX12" fmla="*/ 35834 w 41231"/>
                <a:gd name="connsiteY12" fmla="*/ 19873 h 39606"/>
                <a:gd name="connsiteX13" fmla="*/ 33077 w 41231"/>
                <a:gd name="connsiteY13" fmla="*/ 16561 h 39606"/>
                <a:gd name="connsiteX14" fmla="*/ 28942 w 41231"/>
                <a:gd name="connsiteY14" fmla="*/ 16975 h 39606"/>
                <a:gd name="connsiteX15" fmla="*/ 25772 w 41231"/>
                <a:gd name="connsiteY15" fmla="*/ 14490 h 39606"/>
                <a:gd name="connsiteX16" fmla="*/ 27977 w 41231"/>
                <a:gd name="connsiteY16" fmla="*/ 12144 h 39606"/>
                <a:gd name="connsiteX17" fmla="*/ 33629 w 41231"/>
                <a:gd name="connsiteY17" fmla="*/ 11178 h 39606"/>
                <a:gd name="connsiteX18" fmla="*/ 40245 w 41231"/>
                <a:gd name="connsiteY18" fmla="*/ 6762 h 39606"/>
                <a:gd name="connsiteX19" fmla="*/ 37902 w 41231"/>
                <a:gd name="connsiteY19" fmla="*/ 138 h 39606"/>
                <a:gd name="connsiteX20" fmla="*/ 27288 w 41231"/>
                <a:gd name="connsiteY20" fmla="*/ 2346 h 39606"/>
                <a:gd name="connsiteX21" fmla="*/ 24118 w 41231"/>
                <a:gd name="connsiteY21" fmla="*/ 1380 h 39606"/>
                <a:gd name="connsiteX22" fmla="*/ 17777 w 41231"/>
                <a:gd name="connsiteY22" fmla="*/ 4692 h 39606"/>
                <a:gd name="connsiteX23" fmla="*/ 11298 w 41231"/>
                <a:gd name="connsiteY23" fmla="*/ 6486 h 39606"/>
                <a:gd name="connsiteX24" fmla="*/ 4406 w 41231"/>
                <a:gd name="connsiteY24" fmla="*/ 10764 h 39606"/>
                <a:gd name="connsiteX25" fmla="*/ 1787 w 41231"/>
                <a:gd name="connsiteY25" fmla="*/ 10764 h 39606"/>
                <a:gd name="connsiteX26" fmla="*/ 271 w 41231"/>
                <a:gd name="connsiteY26" fmla="*/ 18631 h 39606"/>
                <a:gd name="connsiteX27" fmla="*/ 2201 w 41231"/>
                <a:gd name="connsiteY27" fmla="*/ 25669 h 3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231" h="39606">
                  <a:moveTo>
                    <a:pt x="2476" y="25393"/>
                  </a:moveTo>
                  <a:lnTo>
                    <a:pt x="1512" y="28153"/>
                  </a:lnTo>
                  <a:lnTo>
                    <a:pt x="1512" y="30085"/>
                  </a:lnTo>
                  <a:cubicBezTo>
                    <a:pt x="1512" y="30085"/>
                    <a:pt x="4406" y="29257"/>
                    <a:pt x="4682" y="32707"/>
                  </a:cubicBezTo>
                  <a:lnTo>
                    <a:pt x="8955" y="33949"/>
                  </a:lnTo>
                  <a:cubicBezTo>
                    <a:pt x="8955" y="33949"/>
                    <a:pt x="7714" y="37261"/>
                    <a:pt x="12539" y="38365"/>
                  </a:cubicBezTo>
                  <a:lnTo>
                    <a:pt x="14469" y="39607"/>
                  </a:lnTo>
                  <a:lnTo>
                    <a:pt x="18604" y="37675"/>
                  </a:lnTo>
                  <a:cubicBezTo>
                    <a:pt x="18604" y="37675"/>
                    <a:pt x="22877" y="36847"/>
                    <a:pt x="22601" y="33949"/>
                  </a:cubicBezTo>
                  <a:cubicBezTo>
                    <a:pt x="22601" y="33949"/>
                    <a:pt x="25634" y="35329"/>
                    <a:pt x="27977" y="33949"/>
                  </a:cubicBezTo>
                  <a:cubicBezTo>
                    <a:pt x="30320" y="32569"/>
                    <a:pt x="35972" y="30775"/>
                    <a:pt x="35834" y="27049"/>
                  </a:cubicBezTo>
                  <a:cubicBezTo>
                    <a:pt x="35696" y="23323"/>
                    <a:pt x="34456" y="22633"/>
                    <a:pt x="34456" y="22633"/>
                  </a:cubicBezTo>
                  <a:lnTo>
                    <a:pt x="35834" y="19873"/>
                  </a:lnTo>
                  <a:cubicBezTo>
                    <a:pt x="35834" y="19873"/>
                    <a:pt x="35972" y="15733"/>
                    <a:pt x="33077" y="16561"/>
                  </a:cubicBezTo>
                  <a:cubicBezTo>
                    <a:pt x="33077" y="16561"/>
                    <a:pt x="30320" y="17665"/>
                    <a:pt x="28942" y="16975"/>
                  </a:cubicBezTo>
                  <a:cubicBezTo>
                    <a:pt x="28942" y="16975"/>
                    <a:pt x="27977" y="14076"/>
                    <a:pt x="25772" y="14490"/>
                  </a:cubicBezTo>
                  <a:cubicBezTo>
                    <a:pt x="25772" y="14490"/>
                    <a:pt x="27701" y="13524"/>
                    <a:pt x="27977" y="12144"/>
                  </a:cubicBezTo>
                  <a:cubicBezTo>
                    <a:pt x="27977" y="12144"/>
                    <a:pt x="30183" y="12420"/>
                    <a:pt x="33629" y="11178"/>
                  </a:cubicBezTo>
                  <a:cubicBezTo>
                    <a:pt x="33629" y="11178"/>
                    <a:pt x="38315" y="11178"/>
                    <a:pt x="40245" y="6762"/>
                  </a:cubicBezTo>
                  <a:cubicBezTo>
                    <a:pt x="42175" y="2484"/>
                    <a:pt x="41210" y="138"/>
                    <a:pt x="37902" y="138"/>
                  </a:cubicBezTo>
                  <a:cubicBezTo>
                    <a:pt x="34594" y="138"/>
                    <a:pt x="27839" y="-828"/>
                    <a:pt x="27288" y="2346"/>
                  </a:cubicBezTo>
                  <a:lnTo>
                    <a:pt x="24118" y="1380"/>
                  </a:lnTo>
                  <a:cubicBezTo>
                    <a:pt x="24118" y="1380"/>
                    <a:pt x="18466" y="2760"/>
                    <a:pt x="17777" y="4692"/>
                  </a:cubicBezTo>
                  <a:cubicBezTo>
                    <a:pt x="17777" y="4692"/>
                    <a:pt x="16536" y="1518"/>
                    <a:pt x="11298" y="6486"/>
                  </a:cubicBezTo>
                  <a:cubicBezTo>
                    <a:pt x="11298" y="6486"/>
                    <a:pt x="10471" y="3588"/>
                    <a:pt x="4406" y="10764"/>
                  </a:cubicBezTo>
                  <a:lnTo>
                    <a:pt x="1787" y="10764"/>
                  </a:lnTo>
                  <a:cubicBezTo>
                    <a:pt x="1787" y="10764"/>
                    <a:pt x="-832" y="15870"/>
                    <a:pt x="271" y="18631"/>
                  </a:cubicBezTo>
                  <a:cubicBezTo>
                    <a:pt x="1374" y="21391"/>
                    <a:pt x="2201" y="25669"/>
                    <a:pt x="2201" y="2566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59" name="Freeform 761">
              <a:extLst>
                <a:ext uri="{FF2B5EF4-FFF2-40B4-BE49-F238E27FC236}">
                  <a16:creationId xmlns:a16="http://schemas.microsoft.com/office/drawing/2014/main" id="{2C319481-B4C0-F16D-6E90-BF05DA8E26AA}"/>
                </a:ext>
              </a:extLst>
            </p:cNvPr>
            <p:cNvSpPr/>
            <p:nvPr/>
          </p:nvSpPr>
          <p:spPr>
            <a:xfrm>
              <a:off x="3282630" y="2559297"/>
              <a:ext cx="3170" cy="1932"/>
            </a:xfrm>
            <a:custGeom>
              <a:avLst/>
              <a:gdLst>
                <a:gd name="connsiteX0" fmla="*/ 0 w 3170"/>
                <a:gd name="connsiteY0" fmla="*/ 1932 h 1932"/>
                <a:gd name="connsiteX1" fmla="*/ 2205 w 3170"/>
                <a:gd name="connsiteY1" fmla="*/ 1932 h 1932"/>
                <a:gd name="connsiteX2" fmla="*/ 3170 w 3170"/>
                <a:gd name="connsiteY2" fmla="*/ 0 h 1932"/>
                <a:gd name="connsiteX3" fmla="*/ 0 w 3170"/>
                <a:gd name="connsiteY3" fmla="*/ 0 h 1932"/>
                <a:gd name="connsiteX4" fmla="*/ 0 w 3170"/>
                <a:gd name="connsiteY4" fmla="*/ 1932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1932">
                  <a:moveTo>
                    <a:pt x="0" y="1932"/>
                  </a:moveTo>
                  <a:lnTo>
                    <a:pt x="2205" y="1932"/>
                  </a:lnTo>
                  <a:lnTo>
                    <a:pt x="3170" y="0"/>
                  </a:lnTo>
                  <a:lnTo>
                    <a:pt x="0" y="0"/>
                  </a:lnTo>
                  <a:lnTo>
                    <a:pt x="0"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0" name="Freeform 762">
              <a:extLst>
                <a:ext uri="{FF2B5EF4-FFF2-40B4-BE49-F238E27FC236}">
                  <a16:creationId xmlns:a16="http://schemas.microsoft.com/office/drawing/2014/main" id="{0F972DA0-5CC0-FD19-B590-5D1AFD288548}"/>
                </a:ext>
              </a:extLst>
            </p:cNvPr>
            <p:cNvSpPr/>
            <p:nvPr/>
          </p:nvSpPr>
          <p:spPr>
            <a:xfrm>
              <a:off x="3272060" y="2571671"/>
              <a:ext cx="15175" cy="9350"/>
            </a:xfrm>
            <a:custGeom>
              <a:avLst/>
              <a:gdLst>
                <a:gd name="connsiteX0" fmla="*/ 12776 w 15175"/>
                <a:gd name="connsiteY0" fmla="*/ 1840 h 9350"/>
                <a:gd name="connsiteX1" fmla="*/ 3678 w 15175"/>
                <a:gd name="connsiteY1" fmla="*/ 1840 h 9350"/>
                <a:gd name="connsiteX2" fmla="*/ 1059 w 15175"/>
                <a:gd name="connsiteY2" fmla="*/ 6394 h 9350"/>
                <a:gd name="connsiteX3" fmla="*/ 7951 w 15175"/>
                <a:gd name="connsiteY3" fmla="*/ 8188 h 9350"/>
                <a:gd name="connsiteX4" fmla="*/ 14568 w 15175"/>
                <a:gd name="connsiteY4" fmla="*/ 7222 h 9350"/>
                <a:gd name="connsiteX5" fmla="*/ 12638 w 15175"/>
                <a:gd name="connsiteY5" fmla="*/ 1978 h 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75" h="9350">
                  <a:moveTo>
                    <a:pt x="12776" y="1840"/>
                  </a:moveTo>
                  <a:cubicBezTo>
                    <a:pt x="12776" y="1840"/>
                    <a:pt x="9605" y="-2300"/>
                    <a:pt x="3678" y="1840"/>
                  </a:cubicBezTo>
                  <a:cubicBezTo>
                    <a:pt x="3678" y="1840"/>
                    <a:pt x="-2387" y="2392"/>
                    <a:pt x="1059" y="6394"/>
                  </a:cubicBezTo>
                  <a:cubicBezTo>
                    <a:pt x="4643" y="10258"/>
                    <a:pt x="7951" y="8188"/>
                    <a:pt x="7951" y="8188"/>
                  </a:cubicBezTo>
                  <a:cubicBezTo>
                    <a:pt x="7951" y="8188"/>
                    <a:pt x="13189" y="11362"/>
                    <a:pt x="14568" y="7222"/>
                  </a:cubicBezTo>
                  <a:cubicBezTo>
                    <a:pt x="15946" y="3082"/>
                    <a:pt x="14843" y="736"/>
                    <a:pt x="12638" y="197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1" name="Freeform 763">
              <a:extLst>
                <a:ext uri="{FF2B5EF4-FFF2-40B4-BE49-F238E27FC236}">
                  <a16:creationId xmlns:a16="http://schemas.microsoft.com/office/drawing/2014/main" id="{A45EE874-AEA0-0B10-9598-78CECF8D05EB}"/>
                </a:ext>
              </a:extLst>
            </p:cNvPr>
            <p:cNvSpPr/>
            <p:nvPr/>
          </p:nvSpPr>
          <p:spPr>
            <a:xfrm>
              <a:off x="3186279" y="2540421"/>
              <a:ext cx="79357" cy="80010"/>
            </a:xfrm>
            <a:custGeom>
              <a:avLst/>
              <a:gdLst>
                <a:gd name="connsiteX0" fmla="*/ 2619 w 79357"/>
                <a:gd name="connsiteY0" fmla="*/ 66900 h 80010"/>
                <a:gd name="connsiteX1" fmla="*/ 4135 w 79357"/>
                <a:gd name="connsiteY1" fmla="*/ 66900 h 80010"/>
                <a:gd name="connsiteX2" fmla="*/ 4135 w 79357"/>
                <a:gd name="connsiteY2" fmla="*/ 69522 h 80010"/>
                <a:gd name="connsiteX3" fmla="*/ 2619 w 79357"/>
                <a:gd name="connsiteY3" fmla="*/ 71040 h 80010"/>
                <a:gd name="connsiteX4" fmla="*/ 2619 w 79357"/>
                <a:gd name="connsiteY4" fmla="*/ 73248 h 80010"/>
                <a:gd name="connsiteX5" fmla="*/ 3860 w 79357"/>
                <a:gd name="connsiteY5" fmla="*/ 74214 h 80010"/>
                <a:gd name="connsiteX6" fmla="*/ 2619 w 79357"/>
                <a:gd name="connsiteY6" fmla="*/ 76836 h 80010"/>
                <a:gd name="connsiteX7" fmla="*/ 5927 w 79357"/>
                <a:gd name="connsiteY7" fmla="*/ 77250 h 80010"/>
                <a:gd name="connsiteX8" fmla="*/ 8133 w 79357"/>
                <a:gd name="connsiteY8" fmla="*/ 70902 h 80010"/>
                <a:gd name="connsiteX9" fmla="*/ 13233 w 79357"/>
                <a:gd name="connsiteY9" fmla="*/ 71040 h 80010"/>
                <a:gd name="connsiteX10" fmla="*/ 16817 w 79357"/>
                <a:gd name="connsiteY10" fmla="*/ 74766 h 80010"/>
                <a:gd name="connsiteX11" fmla="*/ 18333 w 79357"/>
                <a:gd name="connsiteY11" fmla="*/ 72420 h 80010"/>
                <a:gd name="connsiteX12" fmla="*/ 20263 w 79357"/>
                <a:gd name="connsiteY12" fmla="*/ 74214 h 80010"/>
                <a:gd name="connsiteX13" fmla="*/ 21228 w 79357"/>
                <a:gd name="connsiteY13" fmla="*/ 72282 h 80010"/>
                <a:gd name="connsiteX14" fmla="*/ 20263 w 79357"/>
                <a:gd name="connsiteY14" fmla="*/ 70488 h 80010"/>
                <a:gd name="connsiteX15" fmla="*/ 21228 w 79357"/>
                <a:gd name="connsiteY15" fmla="*/ 63036 h 80010"/>
                <a:gd name="connsiteX16" fmla="*/ 23157 w 79357"/>
                <a:gd name="connsiteY16" fmla="*/ 64278 h 80010"/>
                <a:gd name="connsiteX17" fmla="*/ 23157 w 79357"/>
                <a:gd name="connsiteY17" fmla="*/ 69936 h 80010"/>
                <a:gd name="connsiteX18" fmla="*/ 25776 w 79357"/>
                <a:gd name="connsiteY18" fmla="*/ 72282 h 80010"/>
                <a:gd name="connsiteX19" fmla="*/ 25776 w 79357"/>
                <a:gd name="connsiteY19" fmla="*/ 80010 h 80010"/>
                <a:gd name="connsiteX20" fmla="*/ 27706 w 79357"/>
                <a:gd name="connsiteY20" fmla="*/ 80010 h 80010"/>
                <a:gd name="connsiteX21" fmla="*/ 28671 w 79357"/>
                <a:gd name="connsiteY21" fmla="*/ 77250 h 80010"/>
                <a:gd name="connsiteX22" fmla="*/ 32944 w 79357"/>
                <a:gd name="connsiteY22" fmla="*/ 77250 h 80010"/>
                <a:gd name="connsiteX23" fmla="*/ 33909 w 79357"/>
                <a:gd name="connsiteY23" fmla="*/ 74352 h 80010"/>
                <a:gd name="connsiteX24" fmla="*/ 36252 w 79357"/>
                <a:gd name="connsiteY24" fmla="*/ 72834 h 80010"/>
                <a:gd name="connsiteX25" fmla="*/ 32944 w 79357"/>
                <a:gd name="connsiteY25" fmla="*/ 67176 h 80010"/>
                <a:gd name="connsiteX26" fmla="*/ 33909 w 79357"/>
                <a:gd name="connsiteY26" fmla="*/ 57930 h 80010"/>
                <a:gd name="connsiteX27" fmla="*/ 35287 w 79357"/>
                <a:gd name="connsiteY27" fmla="*/ 56688 h 80010"/>
                <a:gd name="connsiteX28" fmla="*/ 36528 w 79357"/>
                <a:gd name="connsiteY28" fmla="*/ 60414 h 80010"/>
                <a:gd name="connsiteX29" fmla="*/ 37493 w 79357"/>
                <a:gd name="connsiteY29" fmla="*/ 61794 h 80010"/>
                <a:gd name="connsiteX30" fmla="*/ 40250 w 79357"/>
                <a:gd name="connsiteY30" fmla="*/ 68694 h 80010"/>
                <a:gd name="connsiteX31" fmla="*/ 42455 w 79357"/>
                <a:gd name="connsiteY31" fmla="*/ 60828 h 80010"/>
                <a:gd name="connsiteX32" fmla="*/ 45074 w 79357"/>
                <a:gd name="connsiteY32" fmla="*/ 54204 h 80010"/>
                <a:gd name="connsiteX33" fmla="*/ 42455 w 79357"/>
                <a:gd name="connsiteY33" fmla="*/ 49926 h 80010"/>
                <a:gd name="connsiteX34" fmla="*/ 42455 w 79357"/>
                <a:gd name="connsiteY34" fmla="*/ 47028 h 80010"/>
                <a:gd name="connsiteX35" fmla="*/ 45625 w 79357"/>
                <a:gd name="connsiteY35" fmla="*/ 49650 h 80010"/>
                <a:gd name="connsiteX36" fmla="*/ 48796 w 79357"/>
                <a:gd name="connsiteY36" fmla="*/ 47442 h 80010"/>
                <a:gd name="connsiteX37" fmla="*/ 46866 w 79357"/>
                <a:gd name="connsiteY37" fmla="*/ 39990 h 80010"/>
                <a:gd name="connsiteX38" fmla="*/ 49209 w 79357"/>
                <a:gd name="connsiteY38" fmla="*/ 37782 h 80010"/>
                <a:gd name="connsiteX39" fmla="*/ 54310 w 79357"/>
                <a:gd name="connsiteY39" fmla="*/ 34608 h 80010"/>
                <a:gd name="connsiteX40" fmla="*/ 53896 w 79357"/>
                <a:gd name="connsiteY40" fmla="*/ 39576 h 80010"/>
                <a:gd name="connsiteX41" fmla="*/ 53069 w 79357"/>
                <a:gd name="connsiteY41" fmla="*/ 47442 h 80010"/>
                <a:gd name="connsiteX42" fmla="*/ 52518 w 79357"/>
                <a:gd name="connsiteY42" fmla="*/ 49788 h 80010"/>
                <a:gd name="connsiteX43" fmla="*/ 54861 w 79357"/>
                <a:gd name="connsiteY43" fmla="*/ 57516 h 80010"/>
                <a:gd name="connsiteX44" fmla="*/ 59961 w 79357"/>
                <a:gd name="connsiteY44" fmla="*/ 60276 h 80010"/>
                <a:gd name="connsiteX45" fmla="*/ 63131 w 79357"/>
                <a:gd name="connsiteY45" fmla="*/ 57654 h 80010"/>
                <a:gd name="connsiteX46" fmla="*/ 61753 w 79357"/>
                <a:gd name="connsiteY46" fmla="*/ 47994 h 80010"/>
                <a:gd name="connsiteX47" fmla="*/ 73332 w 79357"/>
                <a:gd name="connsiteY47" fmla="*/ 41922 h 80010"/>
                <a:gd name="connsiteX48" fmla="*/ 73745 w 79357"/>
                <a:gd name="connsiteY48" fmla="*/ 37644 h 80010"/>
                <a:gd name="connsiteX49" fmla="*/ 69610 w 79357"/>
                <a:gd name="connsiteY49" fmla="*/ 31296 h 80010"/>
                <a:gd name="connsiteX50" fmla="*/ 70575 w 79357"/>
                <a:gd name="connsiteY50" fmla="*/ 29502 h 80010"/>
                <a:gd name="connsiteX51" fmla="*/ 76778 w 79357"/>
                <a:gd name="connsiteY51" fmla="*/ 29502 h 80010"/>
                <a:gd name="connsiteX52" fmla="*/ 70575 w 79357"/>
                <a:gd name="connsiteY52" fmla="*/ 24396 h 80010"/>
                <a:gd name="connsiteX53" fmla="*/ 69334 w 79357"/>
                <a:gd name="connsiteY53" fmla="*/ 21084 h 80010"/>
                <a:gd name="connsiteX54" fmla="*/ 70575 w 79357"/>
                <a:gd name="connsiteY54" fmla="*/ 20118 h 80010"/>
                <a:gd name="connsiteX55" fmla="*/ 70575 w 79357"/>
                <a:gd name="connsiteY55" fmla="*/ 17358 h 80010"/>
                <a:gd name="connsiteX56" fmla="*/ 72642 w 79357"/>
                <a:gd name="connsiteY56" fmla="*/ 18186 h 80010"/>
                <a:gd name="connsiteX57" fmla="*/ 73607 w 79357"/>
                <a:gd name="connsiteY57" fmla="*/ 15426 h 80010"/>
                <a:gd name="connsiteX58" fmla="*/ 77329 w 79357"/>
                <a:gd name="connsiteY58" fmla="*/ 6731 h 80010"/>
                <a:gd name="connsiteX59" fmla="*/ 74434 w 79357"/>
                <a:gd name="connsiteY59" fmla="*/ 4385 h 80010"/>
                <a:gd name="connsiteX60" fmla="*/ 72918 w 79357"/>
                <a:gd name="connsiteY60" fmla="*/ 3557 h 80010"/>
                <a:gd name="connsiteX61" fmla="*/ 64096 w 79357"/>
                <a:gd name="connsiteY61" fmla="*/ 3557 h 80010"/>
                <a:gd name="connsiteX62" fmla="*/ 61891 w 79357"/>
                <a:gd name="connsiteY62" fmla="*/ 5351 h 80010"/>
                <a:gd name="connsiteX63" fmla="*/ 63683 w 79357"/>
                <a:gd name="connsiteY63" fmla="*/ 7973 h 80010"/>
                <a:gd name="connsiteX64" fmla="*/ 66302 w 79357"/>
                <a:gd name="connsiteY64" fmla="*/ 7973 h 80010"/>
                <a:gd name="connsiteX65" fmla="*/ 64923 w 79357"/>
                <a:gd name="connsiteY65" fmla="*/ 10871 h 80010"/>
                <a:gd name="connsiteX66" fmla="*/ 63131 w 79357"/>
                <a:gd name="connsiteY66" fmla="*/ 9629 h 80010"/>
                <a:gd name="connsiteX67" fmla="*/ 61339 w 79357"/>
                <a:gd name="connsiteY67" fmla="*/ 10871 h 80010"/>
                <a:gd name="connsiteX68" fmla="*/ 62718 w 79357"/>
                <a:gd name="connsiteY68" fmla="*/ 12665 h 80010"/>
                <a:gd name="connsiteX69" fmla="*/ 61202 w 79357"/>
                <a:gd name="connsiteY69" fmla="*/ 13218 h 80010"/>
                <a:gd name="connsiteX70" fmla="*/ 56515 w 79357"/>
                <a:gd name="connsiteY70" fmla="*/ 10871 h 80010"/>
                <a:gd name="connsiteX71" fmla="*/ 53896 w 79357"/>
                <a:gd name="connsiteY71" fmla="*/ 8249 h 80010"/>
                <a:gd name="connsiteX72" fmla="*/ 51553 w 79357"/>
                <a:gd name="connsiteY72" fmla="*/ 9629 h 80010"/>
                <a:gd name="connsiteX73" fmla="*/ 45901 w 79357"/>
                <a:gd name="connsiteY73" fmla="*/ 9629 h 80010"/>
                <a:gd name="connsiteX74" fmla="*/ 43144 w 79357"/>
                <a:gd name="connsiteY74" fmla="*/ 11837 h 80010"/>
                <a:gd name="connsiteX75" fmla="*/ 41628 w 79357"/>
                <a:gd name="connsiteY75" fmla="*/ 10871 h 80010"/>
                <a:gd name="connsiteX76" fmla="*/ 37769 w 79357"/>
                <a:gd name="connsiteY76" fmla="*/ 16530 h 80010"/>
                <a:gd name="connsiteX77" fmla="*/ 27706 w 79357"/>
                <a:gd name="connsiteY77" fmla="*/ 31434 h 80010"/>
                <a:gd name="connsiteX78" fmla="*/ 26879 w 79357"/>
                <a:gd name="connsiteY78" fmla="*/ 36126 h 80010"/>
                <a:gd name="connsiteX79" fmla="*/ 24536 w 79357"/>
                <a:gd name="connsiteY79" fmla="*/ 40818 h 80010"/>
                <a:gd name="connsiteX80" fmla="*/ 19436 w 79357"/>
                <a:gd name="connsiteY80" fmla="*/ 40818 h 80010"/>
                <a:gd name="connsiteX81" fmla="*/ 16127 w 79357"/>
                <a:gd name="connsiteY81" fmla="*/ 50340 h 80010"/>
                <a:gd name="connsiteX82" fmla="*/ 12406 w 79357"/>
                <a:gd name="connsiteY82" fmla="*/ 52962 h 80010"/>
                <a:gd name="connsiteX83" fmla="*/ 2619 w 79357"/>
                <a:gd name="connsiteY83" fmla="*/ 58206 h 80010"/>
                <a:gd name="connsiteX84" fmla="*/ 2205 w 79357"/>
                <a:gd name="connsiteY84" fmla="*/ 61932 h 80010"/>
                <a:gd name="connsiteX85" fmla="*/ 0 w 79357"/>
                <a:gd name="connsiteY85" fmla="*/ 64554 h 80010"/>
                <a:gd name="connsiteX86" fmla="*/ 0 w 79357"/>
                <a:gd name="connsiteY86" fmla="*/ 67728 h 80010"/>
                <a:gd name="connsiteX87" fmla="*/ 2895 w 79357"/>
                <a:gd name="connsiteY87" fmla="*/ 65520 h 80010"/>
                <a:gd name="connsiteX88" fmla="*/ 2895 w 79357"/>
                <a:gd name="connsiteY88" fmla="*/ 67314 h 8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9357" h="80010">
                  <a:moveTo>
                    <a:pt x="2619" y="66900"/>
                  </a:moveTo>
                  <a:lnTo>
                    <a:pt x="4135" y="66900"/>
                  </a:lnTo>
                  <a:lnTo>
                    <a:pt x="4135" y="69522"/>
                  </a:lnTo>
                  <a:lnTo>
                    <a:pt x="2619" y="71040"/>
                  </a:lnTo>
                  <a:lnTo>
                    <a:pt x="2619" y="73248"/>
                  </a:lnTo>
                  <a:lnTo>
                    <a:pt x="3860" y="74214"/>
                  </a:lnTo>
                  <a:lnTo>
                    <a:pt x="2619" y="76836"/>
                  </a:lnTo>
                  <a:lnTo>
                    <a:pt x="5927" y="77250"/>
                  </a:lnTo>
                  <a:cubicBezTo>
                    <a:pt x="5927" y="77250"/>
                    <a:pt x="6754" y="72696"/>
                    <a:pt x="8133" y="70902"/>
                  </a:cubicBezTo>
                  <a:cubicBezTo>
                    <a:pt x="9511" y="69108"/>
                    <a:pt x="13233" y="71040"/>
                    <a:pt x="13233" y="71040"/>
                  </a:cubicBezTo>
                  <a:lnTo>
                    <a:pt x="16817" y="74766"/>
                  </a:lnTo>
                  <a:lnTo>
                    <a:pt x="18333" y="72420"/>
                  </a:lnTo>
                  <a:lnTo>
                    <a:pt x="20263" y="74214"/>
                  </a:lnTo>
                  <a:lnTo>
                    <a:pt x="21228" y="72282"/>
                  </a:lnTo>
                  <a:lnTo>
                    <a:pt x="20263" y="70488"/>
                  </a:lnTo>
                  <a:cubicBezTo>
                    <a:pt x="20263" y="70488"/>
                    <a:pt x="20263" y="63864"/>
                    <a:pt x="21228" y="63036"/>
                  </a:cubicBezTo>
                  <a:cubicBezTo>
                    <a:pt x="22192" y="62208"/>
                    <a:pt x="23157" y="64278"/>
                    <a:pt x="23157" y="64278"/>
                  </a:cubicBezTo>
                  <a:cubicBezTo>
                    <a:pt x="23157" y="64278"/>
                    <a:pt x="23433" y="67452"/>
                    <a:pt x="23157" y="69936"/>
                  </a:cubicBezTo>
                  <a:cubicBezTo>
                    <a:pt x="23020" y="72558"/>
                    <a:pt x="25776" y="72282"/>
                    <a:pt x="25776" y="72282"/>
                  </a:cubicBezTo>
                  <a:lnTo>
                    <a:pt x="25776" y="80010"/>
                  </a:lnTo>
                  <a:lnTo>
                    <a:pt x="27706" y="80010"/>
                  </a:lnTo>
                  <a:lnTo>
                    <a:pt x="28671" y="77250"/>
                  </a:lnTo>
                  <a:cubicBezTo>
                    <a:pt x="31428" y="80424"/>
                    <a:pt x="32944" y="77250"/>
                    <a:pt x="32944" y="77250"/>
                  </a:cubicBezTo>
                  <a:lnTo>
                    <a:pt x="33909" y="74352"/>
                  </a:lnTo>
                  <a:lnTo>
                    <a:pt x="36252" y="72834"/>
                  </a:lnTo>
                  <a:cubicBezTo>
                    <a:pt x="37217" y="69660"/>
                    <a:pt x="32944" y="67176"/>
                    <a:pt x="32944" y="67176"/>
                  </a:cubicBezTo>
                  <a:cubicBezTo>
                    <a:pt x="35701" y="65382"/>
                    <a:pt x="33909" y="57930"/>
                    <a:pt x="33909" y="57930"/>
                  </a:cubicBezTo>
                  <a:lnTo>
                    <a:pt x="35287" y="56688"/>
                  </a:lnTo>
                  <a:lnTo>
                    <a:pt x="36528" y="60414"/>
                  </a:lnTo>
                  <a:lnTo>
                    <a:pt x="37493" y="61794"/>
                  </a:lnTo>
                  <a:cubicBezTo>
                    <a:pt x="37493" y="61794"/>
                    <a:pt x="37355" y="68832"/>
                    <a:pt x="40250" y="68694"/>
                  </a:cubicBezTo>
                  <a:cubicBezTo>
                    <a:pt x="43144" y="68556"/>
                    <a:pt x="42455" y="60828"/>
                    <a:pt x="42455" y="60828"/>
                  </a:cubicBezTo>
                  <a:cubicBezTo>
                    <a:pt x="48520" y="60690"/>
                    <a:pt x="45074" y="54204"/>
                    <a:pt x="45074" y="54204"/>
                  </a:cubicBezTo>
                  <a:cubicBezTo>
                    <a:pt x="45074" y="51444"/>
                    <a:pt x="42455" y="49926"/>
                    <a:pt x="42455" y="49926"/>
                  </a:cubicBezTo>
                  <a:lnTo>
                    <a:pt x="42455" y="47028"/>
                  </a:lnTo>
                  <a:lnTo>
                    <a:pt x="45625" y="49650"/>
                  </a:lnTo>
                  <a:lnTo>
                    <a:pt x="48796" y="47442"/>
                  </a:lnTo>
                  <a:cubicBezTo>
                    <a:pt x="49623" y="45924"/>
                    <a:pt x="46866" y="39990"/>
                    <a:pt x="46866" y="39990"/>
                  </a:cubicBezTo>
                  <a:cubicBezTo>
                    <a:pt x="49485" y="40404"/>
                    <a:pt x="49209" y="37782"/>
                    <a:pt x="49209" y="37782"/>
                  </a:cubicBezTo>
                  <a:cubicBezTo>
                    <a:pt x="51828" y="39714"/>
                    <a:pt x="54310" y="34608"/>
                    <a:pt x="54310" y="34608"/>
                  </a:cubicBezTo>
                  <a:lnTo>
                    <a:pt x="53896" y="39576"/>
                  </a:lnTo>
                  <a:cubicBezTo>
                    <a:pt x="51691" y="43164"/>
                    <a:pt x="53069" y="47442"/>
                    <a:pt x="53069" y="47442"/>
                  </a:cubicBezTo>
                  <a:lnTo>
                    <a:pt x="52518" y="49788"/>
                  </a:lnTo>
                  <a:cubicBezTo>
                    <a:pt x="51277" y="55722"/>
                    <a:pt x="54861" y="57516"/>
                    <a:pt x="54861" y="57516"/>
                  </a:cubicBezTo>
                  <a:cubicBezTo>
                    <a:pt x="55688" y="60414"/>
                    <a:pt x="58720" y="60276"/>
                    <a:pt x="59961" y="60276"/>
                  </a:cubicBezTo>
                  <a:cubicBezTo>
                    <a:pt x="61202" y="60276"/>
                    <a:pt x="63131" y="57654"/>
                    <a:pt x="63131" y="57654"/>
                  </a:cubicBezTo>
                  <a:cubicBezTo>
                    <a:pt x="63545" y="51168"/>
                    <a:pt x="61753" y="47994"/>
                    <a:pt x="61753" y="47994"/>
                  </a:cubicBezTo>
                  <a:cubicBezTo>
                    <a:pt x="74710" y="47166"/>
                    <a:pt x="73332" y="41922"/>
                    <a:pt x="73332" y="41922"/>
                  </a:cubicBezTo>
                  <a:cubicBezTo>
                    <a:pt x="75951" y="39024"/>
                    <a:pt x="73745" y="37644"/>
                    <a:pt x="73745" y="37644"/>
                  </a:cubicBezTo>
                  <a:cubicBezTo>
                    <a:pt x="73745" y="34884"/>
                    <a:pt x="69610" y="31296"/>
                    <a:pt x="69610" y="31296"/>
                  </a:cubicBezTo>
                  <a:lnTo>
                    <a:pt x="70575" y="29502"/>
                  </a:lnTo>
                  <a:cubicBezTo>
                    <a:pt x="74021" y="32400"/>
                    <a:pt x="76364" y="31020"/>
                    <a:pt x="76778" y="29502"/>
                  </a:cubicBezTo>
                  <a:cubicBezTo>
                    <a:pt x="77191" y="27984"/>
                    <a:pt x="70575" y="24396"/>
                    <a:pt x="70575" y="24396"/>
                  </a:cubicBezTo>
                  <a:cubicBezTo>
                    <a:pt x="70299" y="21084"/>
                    <a:pt x="69334" y="21084"/>
                    <a:pt x="69334" y="21084"/>
                  </a:cubicBezTo>
                  <a:lnTo>
                    <a:pt x="70575" y="20118"/>
                  </a:lnTo>
                  <a:lnTo>
                    <a:pt x="70575" y="17358"/>
                  </a:lnTo>
                  <a:lnTo>
                    <a:pt x="72642" y="18186"/>
                  </a:lnTo>
                  <a:lnTo>
                    <a:pt x="73607" y="15426"/>
                  </a:lnTo>
                  <a:cubicBezTo>
                    <a:pt x="83808" y="12251"/>
                    <a:pt x="77329" y="6731"/>
                    <a:pt x="77329" y="6731"/>
                  </a:cubicBezTo>
                  <a:cubicBezTo>
                    <a:pt x="77467" y="4523"/>
                    <a:pt x="74434" y="4385"/>
                    <a:pt x="74434" y="4385"/>
                  </a:cubicBezTo>
                  <a:lnTo>
                    <a:pt x="72918" y="3557"/>
                  </a:lnTo>
                  <a:cubicBezTo>
                    <a:pt x="67680" y="-4447"/>
                    <a:pt x="64096" y="3557"/>
                    <a:pt x="64096" y="3557"/>
                  </a:cubicBezTo>
                  <a:lnTo>
                    <a:pt x="61891" y="5351"/>
                  </a:lnTo>
                  <a:lnTo>
                    <a:pt x="63683" y="7973"/>
                  </a:lnTo>
                  <a:lnTo>
                    <a:pt x="66302" y="7973"/>
                  </a:lnTo>
                  <a:lnTo>
                    <a:pt x="64923" y="10871"/>
                  </a:lnTo>
                  <a:lnTo>
                    <a:pt x="63131" y="9629"/>
                  </a:lnTo>
                  <a:lnTo>
                    <a:pt x="61339" y="10871"/>
                  </a:lnTo>
                  <a:lnTo>
                    <a:pt x="62718" y="12665"/>
                  </a:lnTo>
                  <a:lnTo>
                    <a:pt x="61202" y="13218"/>
                  </a:lnTo>
                  <a:lnTo>
                    <a:pt x="56515" y="10871"/>
                  </a:lnTo>
                  <a:lnTo>
                    <a:pt x="53896" y="8249"/>
                  </a:lnTo>
                  <a:lnTo>
                    <a:pt x="51553" y="9629"/>
                  </a:lnTo>
                  <a:lnTo>
                    <a:pt x="45901" y="9629"/>
                  </a:lnTo>
                  <a:cubicBezTo>
                    <a:pt x="43144" y="8111"/>
                    <a:pt x="43144" y="11837"/>
                    <a:pt x="43144" y="11837"/>
                  </a:cubicBezTo>
                  <a:lnTo>
                    <a:pt x="41628" y="10871"/>
                  </a:lnTo>
                  <a:cubicBezTo>
                    <a:pt x="39285" y="9077"/>
                    <a:pt x="37769" y="16530"/>
                    <a:pt x="37769" y="16530"/>
                  </a:cubicBezTo>
                  <a:lnTo>
                    <a:pt x="27706" y="31434"/>
                  </a:lnTo>
                  <a:lnTo>
                    <a:pt x="26879" y="36126"/>
                  </a:lnTo>
                  <a:cubicBezTo>
                    <a:pt x="23984" y="37782"/>
                    <a:pt x="24536" y="40818"/>
                    <a:pt x="24536" y="40818"/>
                  </a:cubicBezTo>
                  <a:lnTo>
                    <a:pt x="19436" y="40818"/>
                  </a:lnTo>
                  <a:cubicBezTo>
                    <a:pt x="16541" y="41508"/>
                    <a:pt x="16127" y="50340"/>
                    <a:pt x="16127" y="50340"/>
                  </a:cubicBezTo>
                  <a:cubicBezTo>
                    <a:pt x="15163" y="54066"/>
                    <a:pt x="12406" y="52962"/>
                    <a:pt x="12406" y="52962"/>
                  </a:cubicBezTo>
                  <a:cubicBezTo>
                    <a:pt x="5376" y="51444"/>
                    <a:pt x="2619" y="58206"/>
                    <a:pt x="2619" y="58206"/>
                  </a:cubicBezTo>
                  <a:lnTo>
                    <a:pt x="2205" y="61932"/>
                  </a:lnTo>
                  <a:lnTo>
                    <a:pt x="0" y="64554"/>
                  </a:lnTo>
                  <a:lnTo>
                    <a:pt x="0" y="67728"/>
                  </a:lnTo>
                  <a:lnTo>
                    <a:pt x="2895" y="65520"/>
                  </a:lnTo>
                  <a:lnTo>
                    <a:pt x="2895" y="6731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2" name="Freeform 764">
              <a:extLst>
                <a:ext uri="{FF2B5EF4-FFF2-40B4-BE49-F238E27FC236}">
                  <a16:creationId xmlns:a16="http://schemas.microsoft.com/office/drawing/2014/main" id="{E2725E20-02DC-29AE-3F5F-3A3A17A0F370}"/>
                </a:ext>
              </a:extLst>
            </p:cNvPr>
            <p:cNvSpPr/>
            <p:nvPr/>
          </p:nvSpPr>
          <p:spPr>
            <a:xfrm>
              <a:off x="3223634" y="2607322"/>
              <a:ext cx="19435" cy="25944"/>
            </a:xfrm>
            <a:custGeom>
              <a:avLst/>
              <a:gdLst>
                <a:gd name="connsiteX0" fmla="*/ 16679 w 19435"/>
                <a:gd name="connsiteY0" fmla="*/ 0 h 25944"/>
                <a:gd name="connsiteX1" fmla="*/ 2068 w 19435"/>
                <a:gd name="connsiteY1" fmla="*/ 16836 h 25944"/>
                <a:gd name="connsiteX2" fmla="*/ 0 w 19435"/>
                <a:gd name="connsiteY2" fmla="*/ 20562 h 25944"/>
                <a:gd name="connsiteX3" fmla="*/ 0 w 19435"/>
                <a:gd name="connsiteY3" fmla="*/ 23736 h 25944"/>
                <a:gd name="connsiteX4" fmla="*/ 3722 w 19435"/>
                <a:gd name="connsiteY4" fmla="*/ 23736 h 25944"/>
                <a:gd name="connsiteX5" fmla="*/ 9235 w 19435"/>
                <a:gd name="connsiteY5" fmla="*/ 25944 h 25944"/>
                <a:gd name="connsiteX6" fmla="*/ 15300 w 19435"/>
                <a:gd name="connsiteY6" fmla="*/ 16974 h 25944"/>
                <a:gd name="connsiteX7" fmla="*/ 16679 w 19435"/>
                <a:gd name="connsiteY7" fmla="*/ 11316 h 25944"/>
                <a:gd name="connsiteX8" fmla="*/ 19436 w 19435"/>
                <a:gd name="connsiteY8" fmla="*/ 3450 h 25944"/>
                <a:gd name="connsiteX9" fmla="*/ 19436 w 19435"/>
                <a:gd name="connsiteY9" fmla="*/ 138 h 25944"/>
                <a:gd name="connsiteX10" fmla="*/ 16679 w 19435"/>
                <a:gd name="connsiteY10" fmla="*/ 138 h 2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435" h="25944">
                  <a:moveTo>
                    <a:pt x="16679" y="0"/>
                  </a:moveTo>
                  <a:cubicBezTo>
                    <a:pt x="14749" y="4692"/>
                    <a:pt x="2068" y="16836"/>
                    <a:pt x="2068" y="16836"/>
                  </a:cubicBezTo>
                  <a:lnTo>
                    <a:pt x="0" y="20562"/>
                  </a:lnTo>
                  <a:lnTo>
                    <a:pt x="0" y="23736"/>
                  </a:lnTo>
                  <a:lnTo>
                    <a:pt x="3722" y="23736"/>
                  </a:lnTo>
                  <a:cubicBezTo>
                    <a:pt x="3722" y="23736"/>
                    <a:pt x="9235" y="25944"/>
                    <a:pt x="9235" y="25944"/>
                  </a:cubicBezTo>
                  <a:lnTo>
                    <a:pt x="15300" y="16974"/>
                  </a:lnTo>
                  <a:lnTo>
                    <a:pt x="16679" y="11316"/>
                  </a:lnTo>
                  <a:lnTo>
                    <a:pt x="19436" y="3450"/>
                  </a:lnTo>
                  <a:lnTo>
                    <a:pt x="19436" y="138"/>
                  </a:lnTo>
                  <a:lnTo>
                    <a:pt x="16679" y="13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3" name="Freeform 765">
              <a:extLst>
                <a:ext uri="{FF2B5EF4-FFF2-40B4-BE49-F238E27FC236}">
                  <a16:creationId xmlns:a16="http://schemas.microsoft.com/office/drawing/2014/main" id="{D14F8AEF-FA09-A5FD-56E8-CAED35B053F9}"/>
                </a:ext>
              </a:extLst>
            </p:cNvPr>
            <p:cNvSpPr/>
            <p:nvPr/>
          </p:nvSpPr>
          <p:spPr>
            <a:xfrm>
              <a:off x="3240930" y="2575305"/>
              <a:ext cx="132922" cy="104764"/>
            </a:xfrm>
            <a:custGeom>
              <a:avLst/>
              <a:gdLst>
                <a:gd name="connsiteX0" fmla="*/ 20335 w 132922"/>
                <a:gd name="connsiteY0" fmla="*/ 21390 h 104764"/>
                <a:gd name="connsiteX1" fmla="*/ 20335 w 132922"/>
                <a:gd name="connsiteY1" fmla="*/ 24978 h 104764"/>
                <a:gd name="connsiteX2" fmla="*/ 28192 w 132922"/>
                <a:gd name="connsiteY2" fmla="*/ 26772 h 104764"/>
                <a:gd name="connsiteX3" fmla="*/ 33154 w 132922"/>
                <a:gd name="connsiteY3" fmla="*/ 28290 h 104764"/>
                <a:gd name="connsiteX4" fmla="*/ 32740 w 132922"/>
                <a:gd name="connsiteY4" fmla="*/ 30222 h 104764"/>
                <a:gd name="connsiteX5" fmla="*/ 28192 w 132922"/>
                <a:gd name="connsiteY5" fmla="*/ 30222 h 104764"/>
                <a:gd name="connsiteX6" fmla="*/ 12753 w 132922"/>
                <a:gd name="connsiteY6" fmla="*/ 32016 h 104764"/>
                <a:gd name="connsiteX7" fmla="*/ 12753 w 132922"/>
                <a:gd name="connsiteY7" fmla="*/ 36984 h 104764"/>
                <a:gd name="connsiteX8" fmla="*/ 13167 w 132922"/>
                <a:gd name="connsiteY8" fmla="*/ 38916 h 104764"/>
                <a:gd name="connsiteX9" fmla="*/ 11375 w 132922"/>
                <a:gd name="connsiteY9" fmla="*/ 39469 h 104764"/>
                <a:gd name="connsiteX10" fmla="*/ 11375 w 132922"/>
                <a:gd name="connsiteY10" fmla="*/ 41815 h 104764"/>
                <a:gd name="connsiteX11" fmla="*/ 16475 w 132922"/>
                <a:gd name="connsiteY11" fmla="*/ 43333 h 104764"/>
                <a:gd name="connsiteX12" fmla="*/ 20748 w 132922"/>
                <a:gd name="connsiteY12" fmla="*/ 41953 h 104764"/>
                <a:gd name="connsiteX13" fmla="*/ 29157 w 132922"/>
                <a:gd name="connsiteY13" fmla="*/ 40711 h 104764"/>
                <a:gd name="connsiteX14" fmla="*/ 32051 w 132922"/>
                <a:gd name="connsiteY14" fmla="*/ 40711 h 104764"/>
                <a:gd name="connsiteX15" fmla="*/ 31086 w 132922"/>
                <a:gd name="connsiteY15" fmla="*/ 43333 h 104764"/>
                <a:gd name="connsiteX16" fmla="*/ 19232 w 132922"/>
                <a:gd name="connsiteY16" fmla="*/ 44851 h 104764"/>
                <a:gd name="connsiteX17" fmla="*/ 9170 w 132922"/>
                <a:gd name="connsiteY17" fmla="*/ 44851 h 104764"/>
                <a:gd name="connsiteX18" fmla="*/ 5999 w 132922"/>
                <a:gd name="connsiteY18" fmla="*/ 55063 h 104764"/>
                <a:gd name="connsiteX19" fmla="*/ 22816 w 132922"/>
                <a:gd name="connsiteY19" fmla="*/ 51889 h 104764"/>
                <a:gd name="connsiteX20" fmla="*/ 28054 w 132922"/>
                <a:gd name="connsiteY20" fmla="*/ 49957 h 104764"/>
                <a:gd name="connsiteX21" fmla="*/ 25711 w 132922"/>
                <a:gd name="connsiteY21" fmla="*/ 53131 h 104764"/>
                <a:gd name="connsiteX22" fmla="*/ 26951 w 132922"/>
                <a:gd name="connsiteY22" fmla="*/ 55891 h 104764"/>
                <a:gd name="connsiteX23" fmla="*/ 17578 w 132922"/>
                <a:gd name="connsiteY23" fmla="*/ 60031 h 104764"/>
                <a:gd name="connsiteX24" fmla="*/ 5310 w 132922"/>
                <a:gd name="connsiteY24" fmla="*/ 60031 h 104764"/>
                <a:gd name="connsiteX25" fmla="*/ 7240 w 132922"/>
                <a:gd name="connsiteY25" fmla="*/ 73417 h 104764"/>
                <a:gd name="connsiteX26" fmla="*/ 10824 w 132922"/>
                <a:gd name="connsiteY26" fmla="*/ 75211 h 104764"/>
                <a:gd name="connsiteX27" fmla="*/ 13443 w 132922"/>
                <a:gd name="connsiteY27" fmla="*/ 72451 h 104764"/>
                <a:gd name="connsiteX28" fmla="*/ 16751 w 132922"/>
                <a:gd name="connsiteY28" fmla="*/ 71209 h 104764"/>
                <a:gd name="connsiteX29" fmla="*/ 15510 w 132922"/>
                <a:gd name="connsiteY29" fmla="*/ 75211 h 104764"/>
                <a:gd name="connsiteX30" fmla="*/ 17854 w 132922"/>
                <a:gd name="connsiteY30" fmla="*/ 75211 h 104764"/>
                <a:gd name="connsiteX31" fmla="*/ 16889 w 132922"/>
                <a:gd name="connsiteY31" fmla="*/ 77695 h 104764"/>
                <a:gd name="connsiteX32" fmla="*/ 20473 w 132922"/>
                <a:gd name="connsiteY32" fmla="*/ 80593 h 104764"/>
                <a:gd name="connsiteX33" fmla="*/ 22816 w 132922"/>
                <a:gd name="connsiteY33" fmla="*/ 80593 h 104764"/>
                <a:gd name="connsiteX34" fmla="*/ 23367 w 132922"/>
                <a:gd name="connsiteY34" fmla="*/ 74521 h 104764"/>
                <a:gd name="connsiteX35" fmla="*/ 24608 w 132922"/>
                <a:gd name="connsiteY35" fmla="*/ 76315 h 104764"/>
                <a:gd name="connsiteX36" fmla="*/ 27227 w 132922"/>
                <a:gd name="connsiteY36" fmla="*/ 73417 h 104764"/>
                <a:gd name="connsiteX37" fmla="*/ 28192 w 132922"/>
                <a:gd name="connsiteY37" fmla="*/ 76591 h 104764"/>
                <a:gd name="connsiteX38" fmla="*/ 27227 w 132922"/>
                <a:gd name="connsiteY38" fmla="*/ 80731 h 104764"/>
                <a:gd name="connsiteX39" fmla="*/ 29846 w 132922"/>
                <a:gd name="connsiteY39" fmla="*/ 80731 h 104764"/>
                <a:gd name="connsiteX40" fmla="*/ 36187 w 132922"/>
                <a:gd name="connsiteY40" fmla="*/ 73417 h 104764"/>
                <a:gd name="connsiteX41" fmla="*/ 33016 w 132922"/>
                <a:gd name="connsiteY41" fmla="*/ 67759 h 104764"/>
                <a:gd name="connsiteX42" fmla="*/ 34395 w 132922"/>
                <a:gd name="connsiteY42" fmla="*/ 66517 h 104764"/>
                <a:gd name="connsiteX43" fmla="*/ 37289 w 132922"/>
                <a:gd name="connsiteY43" fmla="*/ 70657 h 104764"/>
                <a:gd name="connsiteX44" fmla="*/ 38943 w 132922"/>
                <a:gd name="connsiteY44" fmla="*/ 68725 h 104764"/>
                <a:gd name="connsiteX45" fmla="*/ 39908 w 132922"/>
                <a:gd name="connsiteY45" fmla="*/ 66793 h 104764"/>
                <a:gd name="connsiteX46" fmla="*/ 38943 w 132922"/>
                <a:gd name="connsiteY46" fmla="*/ 61825 h 104764"/>
                <a:gd name="connsiteX47" fmla="*/ 39908 w 132922"/>
                <a:gd name="connsiteY47" fmla="*/ 60859 h 104764"/>
                <a:gd name="connsiteX48" fmla="*/ 40873 w 132922"/>
                <a:gd name="connsiteY48" fmla="*/ 63757 h 104764"/>
                <a:gd name="connsiteX49" fmla="*/ 43492 w 132922"/>
                <a:gd name="connsiteY49" fmla="*/ 63757 h 104764"/>
                <a:gd name="connsiteX50" fmla="*/ 46662 w 132922"/>
                <a:gd name="connsiteY50" fmla="*/ 61825 h 104764"/>
                <a:gd name="connsiteX51" fmla="*/ 41976 w 132922"/>
                <a:gd name="connsiteY51" fmla="*/ 72865 h 104764"/>
                <a:gd name="connsiteX52" fmla="*/ 44181 w 132922"/>
                <a:gd name="connsiteY52" fmla="*/ 72865 h 104764"/>
                <a:gd name="connsiteX53" fmla="*/ 41011 w 132922"/>
                <a:gd name="connsiteY53" fmla="*/ 77557 h 104764"/>
                <a:gd name="connsiteX54" fmla="*/ 45146 w 132922"/>
                <a:gd name="connsiteY54" fmla="*/ 76729 h 104764"/>
                <a:gd name="connsiteX55" fmla="*/ 46800 w 132922"/>
                <a:gd name="connsiteY55" fmla="*/ 77695 h 104764"/>
                <a:gd name="connsiteX56" fmla="*/ 48041 w 132922"/>
                <a:gd name="connsiteY56" fmla="*/ 77695 h 104764"/>
                <a:gd name="connsiteX57" fmla="*/ 49557 w 132922"/>
                <a:gd name="connsiteY57" fmla="*/ 74107 h 104764"/>
                <a:gd name="connsiteX58" fmla="*/ 49557 w 132922"/>
                <a:gd name="connsiteY58" fmla="*/ 75625 h 104764"/>
                <a:gd name="connsiteX59" fmla="*/ 53279 w 132922"/>
                <a:gd name="connsiteY59" fmla="*/ 75625 h 104764"/>
                <a:gd name="connsiteX60" fmla="*/ 54244 w 132922"/>
                <a:gd name="connsiteY60" fmla="*/ 70381 h 104764"/>
                <a:gd name="connsiteX61" fmla="*/ 55484 w 132922"/>
                <a:gd name="connsiteY61" fmla="*/ 68035 h 104764"/>
                <a:gd name="connsiteX62" fmla="*/ 55484 w 132922"/>
                <a:gd name="connsiteY62" fmla="*/ 72727 h 104764"/>
                <a:gd name="connsiteX63" fmla="*/ 57828 w 132922"/>
                <a:gd name="connsiteY63" fmla="*/ 72175 h 104764"/>
                <a:gd name="connsiteX64" fmla="*/ 57828 w 132922"/>
                <a:gd name="connsiteY64" fmla="*/ 75073 h 104764"/>
                <a:gd name="connsiteX65" fmla="*/ 63066 w 132922"/>
                <a:gd name="connsiteY65" fmla="*/ 75073 h 104764"/>
                <a:gd name="connsiteX66" fmla="*/ 64857 w 132922"/>
                <a:gd name="connsiteY66" fmla="*/ 72727 h 104764"/>
                <a:gd name="connsiteX67" fmla="*/ 66098 w 132922"/>
                <a:gd name="connsiteY67" fmla="*/ 74245 h 104764"/>
                <a:gd name="connsiteX68" fmla="*/ 70095 w 132922"/>
                <a:gd name="connsiteY68" fmla="*/ 69001 h 104764"/>
                <a:gd name="connsiteX69" fmla="*/ 73266 w 132922"/>
                <a:gd name="connsiteY69" fmla="*/ 72313 h 104764"/>
                <a:gd name="connsiteX70" fmla="*/ 65547 w 132922"/>
                <a:gd name="connsiteY70" fmla="*/ 80593 h 104764"/>
                <a:gd name="connsiteX71" fmla="*/ 62652 w 132922"/>
                <a:gd name="connsiteY71" fmla="*/ 80593 h 104764"/>
                <a:gd name="connsiteX72" fmla="*/ 46800 w 132922"/>
                <a:gd name="connsiteY72" fmla="*/ 87079 h 104764"/>
                <a:gd name="connsiteX73" fmla="*/ 35222 w 132922"/>
                <a:gd name="connsiteY73" fmla="*/ 93979 h 104764"/>
                <a:gd name="connsiteX74" fmla="*/ 42114 w 132922"/>
                <a:gd name="connsiteY74" fmla="*/ 100879 h 104764"/>
                <a:gd name="connsiteX75" fmla="*/ 59757 w 132922"/>
                <a:gd name="connsiteY75" fmla="*/ 103225 h 104764"/>
                <a:gd name="connsiteX76" fmla="*/ 77677 w 132922"/>
                <a:gd name="connsiteY76" fmla="*/ 91633 h 104764"/>
                <a:gd name="connsiteX77" fmla="*/ 75747 w 132922"/>
                <a:gd name="connsiteY77" fmla="*/ 89287 h 104764"/>
                <a:gd name="connsiteX78" fmla="*/ 79469 w 132922"/>
                <a:gd name="connsiteY78" fmla="*/ 89287 h 104764"/>
                <a:gd name="connsiteX79" fmla="*/ 80709 w 132922"/>
                <a:gd name="connsiteY79" fmla="*/ 86389 h 104764"/>
                <a:gd name="connsiteX80" fmla="*/ 83880 w 132922"/>
                <a:gd name="connsiteY80" fmla="*/ 86941 h 104764"/>
                <a:gd name="connsiteX81" fmla="*/ 85396 w 132922"/>
                <a:gd name="connsiteY81" fmla="*/ 85975 h 104764"/>
                <a:gd name="connsiteX82" fmla="*/ 87739 w 132922"/>
                <a:gd name="connsiteY82" fmla="*/ 86941 h 104764"/>
                <a:gd name="connsiteX83" fmla="*/ 92012 w 132922"/>
                <a:gd name="connsiteY83" fmla="*/ 81421 h 104764"/>
                <a:gd name="connsiteX84" fmla="*/ 96148 w 132922"/>
                <a:gd name="connsiteY84" fmla="*/ 78109 h 104764"/>
                <a:gd name="connsiteX85" fmla="*/ 99869 w 132922"/>
                <a:gd name="connsiteY85" fmla="*/ 81973 h 104764"/>
                <a:gd name="connsiteX86" fmla="*/ 105934 w 132922"/>
                <a:gd name="connsiteY86" fmla="*/ 82801 h 104764"/>
                <a:gd name="connsiteX87" fmla="*/ 105934 w 132922"/>
                <a:gd name="connsiteY87" fmla="*/ 80455 h 104764"/>
                <a:gd name="connsiteX88" fmla="*/ 108140 w 132922"/>
                <a:gd name="connsiteY88" fmla="*/ 76867 h 104764"/>
                <a:gd name="connsiteX89" fmla="*/ 108140 w 132922"/>
                <a:gd name="connsiteY89" fmla="*/ 81973 h 104764"/>
                <a:gd name="connsiteX90" fmla="*/ 114205 w 132922"/>
                <a:gd name="connsiteY90" fmla="*/ 83905 h 104764"/>
                <a:gd name="connsiteX91" fmla="*/ 119718 w 132922"/>
                <a:gd name="connsiteY91" fmla="*/ 80179 h 104764"/>
                <a:gd name="connsiteX92" fmla="*/ 125921 w 132922"/>
                <a:gd name="connsiteY92" fmla="*/ 77557 h 104764"/>
                <a:gd name="connsiteX93" fmla="*/ 125921 w 132922"/>
                <a:gd name="connsiteY93" fmla="*/ 74245 h 104764"/>
                <a:gd name="connsiteX94" fmla="*/ 128540 w 132922"/>
                <a:gd name="connsiteY94" fmla="*/ 73693 h 104764"/>
                <a:gd name="connsiteX95" fmla="*/ 127024 w 132922"/>
                <a:gd name="connsiteY95" fmla="*/ 71485 h 104764"/>
                <a:gd name="connsiteX96" fmla="*/ 127575 w 132922"/>
                <a:gd name="connsiteY96" fmla="*/ 68863 h 104764"/>
                <a:gd name="connsiteX97" fmla="*/ 130470 w 132922"/>
                <a:gd name="connsiteY97" fmla="*/ 65137 h 104764"/>
                <a:gd name="connsiteX98" fmla="*/ 130470 w 132922"/>
                <a:gd name="connsiteY98" fmla="*/ 60859 h 104764"/>
                <a:gd name="connsiteX99" fmla="*/ 129505 w 132922"/>
                <a:gd name="connsiteY99" fmla="*/ 59479 h 104764"/>
                <a:gd name="connsiteX100" fmla="*/ 132813 w 132922"/>
                <a:gd name="connsiteY100" fmla="*/ 48715 h 104764"/>
                <a:gd name="connsiteX101" fmla="*/ 119718 w 132922"/>
                <a:gd name="connsiteY101" fmla="*/ 34362 h 104764"/>
                <a:gd name="connsiteX102" fmla="*/ 118340 w 132922"/>
                <a:gd name="connsiteY102" fmla="*/ 37675 h 104764"/>
                <a:gd name="connsiteX103" fmla="*/ 119856 w 132922"/>
                <a:gd name="connsiteY103" fmla="*/ 44713 h 104764"/>
                <a:gd name="connsiteX104" fmla="*/ 119856 w 132922"/>
                <a:gd name="connsiteY104" fmla="*/ 46507 h 104764"/>
                <a:gd name="connsiteX105" fmla="*/ 117513 w 132922"/>
                <a:gd name="connsiteY105" fmla="*/ 47335 h 104764"/>
                <a:gd name="connsiteX106" fmla="*/ 116962 w 132922"/>
                <a:gd name="connsiteY106" fmla="*/ 51199 h 104764"/>
                <a:gd name="connsiteX107" fmla="*/ 115445 w 132922"/>
                <a:gd name="connsiteY107" fmla="*/ 52441 h 104764"/>
                <a:gd name="connsiteX108" fmla="*/ 115445 w 132922"/>
                <a:gd name="connsiteY108" fmla="*/ 46783 h 104764"/>
                <a:gd name="connsiteX109" fmla="*/ 114480 w 132922"/>
                <a:gd name="connsiteY109" fmla="*/ 42229 h 104764"/>
                <a:gd name="connsiteX110" fmla="*/ 106623 w 132922"/>
                <a:gd name="connsiteY110" fmla="*/ 46369 h 104764"/>
                <a:gd name="connsiteX111" fmla="*/ 104280 w 132922"/>
                <a:gd name="connsiteY111" fmla="*/ 46369 h 104764"/>
                <a:gd name="connsiteX112" fmla="*/ 109242 w 132922"/>
                <a:gd name="connsiteY112" fmla="*/ 38916 h 104764"/>
                <a:gd name="connsiteX113" fmla="*/ 104142 w 132922"/>
                <a:gd name="connsiteY113" fmla="*/ 34776 h 104764"/>
                <a:gd name="connsiteX114" fmla="*/ 99594 w 132922"/>
                <a:gd name="connsiteY114" fmla="*/ 35604 h 104764"/>
                <a:gd name="connsiteX115" fmla="*/ 101523 w 132922"/>
                <a:gd name="connsiteY115" fmla="*/ 29118 h 104764"/>
                <a:gd name="connsiteX116" fmla="*/ 99731 w 132922"/>
                <a:gd name="connsiteY116" fmla="*/ 18492 h 104764"/>
                <a:gd name="connsiteX117" fmla="*/ 99180 w 132922"/>
                <a:gd name="connsiteY117" fmla="*/ 14352 h 104764"/>
                <a:gd name="connsiteX118" fmla="*/ 97388 w 132922"/>
                <a:gd name="connsiteY118" fmla="*/ 13110 h 104764"/>
                <a:gd name="connsiteX119" fmla="*/ 99180 w 132922"/>
                <a:gd name="connsiteY119" fmla="*/ 11730 h 104764"/>
                <a:gd name="connsiteX120" fmla="*/ 96975 w 132922"/>
                <a:gd name="connsiteY120" fmla="*/ 9522 h 104764"/>
                <a:gd name="connsiteX121" fmla="*/ 100696 w 132922"/>
                <a:gd name="connsiteY121" fmla="*/ 6348 h 104764"/>
                <a:gd name="connsiteX122" fmla="*/ 100696 w 132922"/>
                <a:gd name="connsiteY122" fmla="*/ 3726 h 104764"/>
                <a:gd name="connsiteX123" fmla="*/ 97112 w 132922"/>
                <a:gd name="connsiteY123" fmla="*/ 1932 h 104764"/>
                <a:gd name="connsiteX124" fmla="*/ 97939 w 132922"/>
                <a:gd name="connsiteY124" fmla="*/ 0 h 104764"/>
                <a:gd name="connsiteX125" fmla="*/ 95596 w 132922"/>
                <a:gd name="connsiteY125" fmla="*/ 0 h 104764"/>
                <a:gd name="connsiteX126" fmla="*/ 93666 w 132922"/>
                <a:gd name="connsiteY126" fmla="*/ 828 h 104764"/>
                <a:gd name="connsiteX127" fmla="*/ 88153 w 132922"/>
                <a:gd name="connsiteY127" fmla="*/ 10212 h 104764"/>
                <a:gd name="connsiteX128" fmla="*/ 86361 w 132922"/>
                <a:gd name="connsiteY128" fmla="*/ 10626 h 104764"/>
                <a:gd name="connsiteX129" fmla="*/ 85396 w 132922"/>
                <a:gd name="connsiteY129" fmla="*/ 12972 h 104764"/>
                <a:gd name="connsiteX130" fmla="*/ 86774 w 132922"/>
                <a:gd name="connsiteY130" fmla="*/ 14490 h 104764"/>
                <a:gd name="connsiteX131" fmla="*/ 78090 w 132922"/>
                <a:gd name="connsiteY131" fmla="*/ 20424 h 104764"/>
                <a:gd name="connsiteX132" fmla="*/ 84707 w 132922"/>
                <a:gd name="connsiteY132" fmla="*/ 28290 h 104764"/>
                <a:gd name="connsiteX133" fmla="*/ 87877 w 132922"/>
                <a:gd name="connsiteY133" fmla="*/ 27738 h 104764"/>
                <a:gd name="connsiteX134" fmla="*/ 87877 w 132922"/>
                <a:gd name="connsiteY134" fmla="*/ 29256 h 104764"/>
                <a:gd name="connsiteX135" fmla="*/ 90496 w 132922"/>
                <a:gd name="connsiteY135" fmla="*/ 31878 h 104764"/>
                <a:gd name="connsiteX136" fmla="*/ 88980 w 132922"/>
                <a:gd name="connsiteY136" fmla="*/ 34776 h 104764"/>
                <a:gd name="connsiteX137" fmla="*/ 88980 w 132922"/>
                <a:gd name="connsiteY137" fmla="*/ 37536 h 104764"/>
                <a:gd name="connsiteX138" fmla="*/ 83053 w 132922"/>
                <a:gd name="connsiteY138" fmla="*/ 42091 h 104764"/>
                <a:gd name="connsiteX139" fmla="*/ 84845 w 132922"/>
                <a:gd name="connsiteY139" fmla="*/ 43333 h 104764"/>
                <a:gd name="connsiteX140" fmla="*/ 87188 w 132922"/>
                <a:gd name="connsiteY140" fmla="*/ 43333 h 104764"/>
                <a:gd name="connsiteX141" fmla="*/ 87188 w 132922"/>
                <a:gd name="connsiteY141" fmla="*/ 44851 h 104764"/>
                <a:gd name="connsiteX142" fmla="*/ 95183 w 132922"/>
                <a:gd name="connsiteY142" fmla="*/ 50923 h 104764"/>
                <a:gd name="connsiteX143" fmla="*/ 93391 w 132922"/>
                <a:gd name="connsiteY143" fmla="*/ 57823 h 104764"/>
                <a:gd name="connsiteX144" fmla="*/ 95183 w 132922"/>
                <a:gd name="connsiteY144" fmla="*/ 59755 h 104764"/>
                <a:gd name="connsiteX145" fmla="*/ 69544 w 132922"/>
                <a:gd name="connsiteY145" fmla="*/ 57823 h 104764"/>
                <a:gd name="connsiteX146" fmla="*/ 68441 w 132922"/>
                <a:gd name="connsiteY146" fmla="*/ 44713 h 104764"/>
                <a:gd name="connsiteX147" fmla="*/ 60309 w 132922"/>
                <a:gd name="connsiteY147" fmla="*/ 44713 h 104764"/>
                <a:gd name="connsiteX148" fmla="*/ 65822 w 132922"/>
                <a:gd name="connsiteY148" fmla="*/ 40573 h 104764"/>
                <a:gd name="connsiteX149" fmla="*/ 64582 w 132922"/>
                <a:gd name="connsiteY149" fmla="*/ 38779 h 104764"/>
                <a:gd name="connsiteX150" fmla="*/ 57138 w 132922"/>
                <a:gd name="connsiteY150" fmla="*/ 31740 h 104764"/>
                <a:gd name="connsiteX151" fmla="*/ 57138 w 132922"/>
                <a:gd name="connsiteY151" fmla="*/ 28428 h 104764"/>
                <a:gd name="connsiteX152" fmla="*/ 53968 w 132922"/>
                <a:gd name="connsiteY152" fmla="*/ 27600 h 104764"/>
                <a:gd name="connsiteX153" fmla="*/ 45284 w 132922"/>
                <a:gd name="connsiteY153" fmla="*/ 26082 h 104764"/>
                <a:gd name="connsiteX154" fmla="*/ 44319 w 132922"/>
                <a:gd name="connsiteY154" fmla="*/ 28014 h 104764"/>
                <a:gd name="connsiteX155" fmla="*/ 40735 w 132922"/>
                <a:gd name="connsiteY155" fmla="*/ 28014 h 104764"/>
                <a:gd name="connsiteX156" fmla="*/ 39219 w 132922"/>
                <a:gd name="connsiteY156" fmla="*/ 22080 h 104764"/>
                <a:gd name="connsiteX157" fmla="*/ 33705 w 132922"/>
                <a:gd name="connsiteY157" fmla="*/ 14628 h 104764"/>
                <a:gd name="connsiteX158" fmla="*/ 28605 w 132922"/>
                <a:gd name="connsiteY158" fmla="*/ 16146 h 104764"/>
                <a:gd name="connsiteX159" fmla="*/ 24056 w 132922"/>
                <a:gd name="connsiteY159" fmla="*/ 17112 h 104764"/>
                <a:gd name="connsiteX160" fmla="*/ 20748 w 132922"/>
                <a:gd name="connsiteY160" fmla="*/ 20976 h 10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32922" h="104764">
                  <a:moveTo>
                    <a:pt x="20335" y="21390"/>
                  </a:moveTo>
                  <a:lnTo>
                    <a:pt x="20335" y="24978"/>
                  </a:lnTo>
                  <a:cubicBezTo>
                    <a:pt x="20335" y="24978"/>
                    <a:pt x="22127" y="28152"/>
                    <a:pt x="28192" y="26772"/>
                  </a:cubicBezTo>
                  <a:cubicBezTo>
                    <a:pt x="28192" y="26772"/>
                    <a:pt x="30121" y="28980"/>
                    <a:pt x="33154" y="28290"/>
                  </a:cubicBezTo>
                  <a:lnTo>
                    <a:pt x="32740" y="30222"/>
                  </a:lnTo>
                  <a:lnTo>
                    <a:pt x="28192" y="30222"/>
                  </a:lnTo>
                  <a:cubicBezTo>
                    <a:pt x="28192" y="30222"/>
                    <a:pt x="19232" y="26910"/>
                    <a:pt x="12753" y="32016"/>
                  </a:cubicBezTo>
                  <a:cubicBezTo>
                    <a:pt x="12753" y="32016"/>
                    <a:pt x="9583" y="34638"/>
                    <a:pt x="12753" y="36984"/>
                  </a:cubicBezTo>
                  <a:lnTo>
                    <a:pt x="13167" y="38916"/>
                  </a:lnTo>
                  <a:lnTo>
                    <a:pt x="11375" y="39469"/>
                  </a:lnTo>
                  <a:lnTo>
                    <a:pt x="11375" y="41815"/>
                  </a:lnTo>
                  <a:lnTo>
                    <a:pt x="16475" y="43333"/>
                  </a:lnTo>
                  <a:lnTo>
                    <a:pt x="20748" y="41953"/>
                  </a:lnTo>
                  <a:cubicBezTo>
                    <a:pt x="20748" y="41953"/>
                    <a:pt x="28192" y="41815"/>
                    <a:pt x="29157" y="40711"/>
                  </a:cubicBezTo>
                  <a:lnTo>
                    <a:pt x="32051" y="40711"/>
                  </a:lnTo>
                  <a:lnTo>
                    <a:pt x="31086" y="43333"/>
                  </a:lnTo>
                  <a:cubicBezTo>
                    <a:pt x="31086" y="43333"/>
                    <a:pt x="21024" y="43195"/>
                    <a:pt x="19232" y="44851"/>
                  </a:cubicBezTo>
                  <a:cubicBezTo>
                    <a:pt x="19232" y="44851"/>
                    <a:pt x="9859" y="47473"/>
                    <a:pt x="9170" y="44851"/>
                  </a:cubicBezTo>
                  <a:cubicBezTo>
                    <a:pt x="9170" y="44851"/>
                    <a:pt x="2691" y="53821"/>
                    <a:pt x="5999" y="55063"/>
                  </a:cubicBezTo>
                  <a:cubicBezTo>
                    <a:pt x="9307" y="56305"/>
                    <a:pt x="17026" y="56857"/>
                    <a:pt x="22816" y="51889"/>
                  </a:cubicBezTo>
                  <a:cubicBezTo>
                    <a:pt x="22816" y="51889"/>
                    <a:pt x="25711" y="53131"/>
                    <a:pt x="28054" y="49957"/>
                  </a:cubicBezTo>
                  <a:lnTo>
                    <a:pt x="25711" y="53131"/>
                  </a:lnTo>
                  <a:lnTo>
                    <a:pt x="26951" y="55891"/>
                  </a:lnTo>
                  <a:cubicBezTo>
                    <a:pt x="26951" y="55891"/>
                    <a:pt x="23643" y="53131"/>
                    <a:pt x="17578" y="60031"/>
                  </a:cubicBezTo>
                  <a:cubicBezTo>
                    <a:pt x="17578" y="60031"/>
                    <a:pt x="6413" y="58651"/>
                    <a:pt x="5310" y="60031"/>
                  </a:cubicBezTo>
                  <a:cubicBezTo>
                    <a:pt x="4069" y="61411"/>
                    <a:pt x="-7096" y="71623"/>
                    <a:pt x="7240" y="73417"/>
                  </a:cubicBezTo>
                  <a:cubicBezTo>
                    <a:pt x="7240" y="73417"/>
                    <a:pt x="7791" y="75763"/>
                    <a:pt x="10824" y="75211"/>
                  </a:cubicBezTo>
                  <a:cubicBezTo>
                    <a:pt x="13718" y="74659"/>
                    <a:pt x="13443" y="72451"/>
                    <a:pt x="13443" y="72451"/>
                  </a:cubicBezTo>
                  <a:lnTo>
                    <a:pt x="16751" y="71209"/>
                  </a:lnTo>
                  <a:lnTo>
                    <a:pt x="15510" y="75211"/>
                  </a:lnTo>
                  <a:lnTo>
                    <a:pt x="17854" y="75211"/>
                  </a:lnTo>
                  <a:lnTo>
                    <a:pt x="16889" y="77695"/>
                  </a:lnTo>
                  <a:lnTo>
                    <a:pt x="20473" y="80593"/>
                  </a:lnTo>
                  <a:lnTo>
                    <a:pt x="22816" y="80593"/>
                  </a:lnTo>
                  <a:lnTo>
                    <a:pt x="23367" y="74521"/>
                  </a:lnTo>
                  <a:lnTo>
                    <a:pt x="24608" y="76315"/>
                  </a:lnTo>
                  <a:lnTo>
                    <a:pt x="27227" y="73417"/>
                  </a:lnTo>
                  <a:lnTo>
                    <a:pt x="28192" y="76591"/>
                  </a:lnTo>
                  <a:lnTo>
                    <a:pt x="27227" y="80731"/>
                  </a:lnTo>
                  <a:lnTo>
                    <a:pt x="29846" y="80731"/>
                  </a:lnTo>
                  <a:cubicBezTo>
                    <a:pt x="29846" y="80731"/>
                    <a:pt x="36049" y="78109"/>
                    <a:pt x="36187" y="73417"/>
                  </a:cubicBezTo>
                  <a:cubicBezTo>
                    <a:pt x="36324" y="68725"/>
                    <a:pt x="33016" y="67759"/>
                    <a:pt x="33016" y="67759"/>
                  </a:cubicBezTo>
                  <a:lnTo>
                    <a:pt x="34395" y="66517"/>
                  </a:lnTo>
                  <a:lnTo>
                    <a:pt x="37289" y="70657"/>
                  </a:lnTo>
                  <a:lnTo>
                    <a:pt x="38943" y="68725"/>
                  </a:lnTo>
                  <a:lnTo>
                    <a:pt x="39908" y="66793"/>
                  </a:lnTo>
                  <a:lnTo>
                    <a:pt x="38943" y="61825"/>
                  </a:lnTo>
                  <a:lnTo>
                    <a:pt x="39908" y="60859"/>
                  </a:lnTo>
                  <a:lnTo>
                    <a:pt x="40873" y="63757"/>
                  </a:lnTo>
                  <a:lnTo>
                    <a:pt x="43492" y="63757"/>
                  </a:lnTo>
                  <a:lnTo>
                    <a:pt x="46662" y="61825"/>
                  </a:lnTo>
                  <a:cubicBezTo>
                    <a:pt x="46662" y="61825"/>
                    <a:pt x="41011" y="67345"/>
                    <a:pt x="41976" y="72865"/>
                  </a:cubicBezTo>
                  <a:lnTo>
                    <a:pt x="44181" y="72865"/>
                  </a:lnTo>
                  <a:cubicBezTo>
                    <a:pt x="44181" y="72865"/>
                    <a:pt x="40046" y="75763"/>
                    <a:pt x="41011" y="77557"/>
                  </a:cubicBezTo>
                  <a:lnTo>
                    <a:pt x="45146" y="76729"/>
                  </a:lnTo>
                  <a:lnTo>
                    <a:pt x="46800" y="77695"/>
                  </a:lnTo>
                  <a:lnTo>
                    <a:pt x="48041" y="77695"/>
                  </a:lnTo>
                  <a:cubicBezTo>
                    <a:pt x="48041" y="77695"/>
                    <a:pt x="49557" y="74107"/>
                    <a:pt x="49557" y="74107"/>
                  </a:cubicBezTo>
                  <a:lnTo>
                    <a:pt x="49557" y="75625"/>
                  </a:lnTo>
                  <a:lnTo>
                    <a:pt x="53279" y="75625"/>
                  </a:lnTo>
                  <a:lnTo>
                    <a:pt x="54244" y="70381"/>
                  </a:lnTo>
                  <a:lnTo>
                    <a:pt x="55484" y="68035"/>
                  </a:lnTo>
                  <a:lnTo>
                    <a:pt x="55484" y="72727"/>
                  </a:lnTo>
                  <a:lnTo>
                    <a:pt x="57828" y="72175"/>
                  </a:lnTo>
                  <a:lnTo>
                    <a:pt x="57828" y="75073"/>
                  </a:lnTo>
                  <a:lnTo>
                    <a:pt x="63066" y="75073"/>
                  </a:lnTo>
                  <a:cubicBezTo>
                    <a:pt x="63066" y="75073"/>
                    <a:pt x="64857" y="72727"/>
                    <a:pt x="64857" y="72727"/>
                  </a:cubicBezTo>
                  <a:lnTo>
                    <a:pt x="66098" y="74245"/>
                  </a:lnTo>
                  <a:cubicBezTo>
                    <a:pt x="66098" y="74245"/>
                    <a:pt x="70371" y="73693"/>
                    <a:pt x="70095" y="69001"/>
                  </a:cubicBezTo>
                  <a:cubicBezTo>
                    <a:pt x="70095" y="69001"/>
                    <a:pt x="75333" y="69139"/>
                    <a:pt x="73266" y="72313"/>
                  </a:cubicBezTo>
                  <a:cubicBezTo>
                    <a:pt x="71198" y="75487"/>
                    <a:pt x="65547" y="80593"/>
                    <a:pt x="65547" y="80593"/>
                  </a:cubicBezTo>
                  <a:lnTo>
                    <a:pt x="62652" y="80593"/>
                  </a:lnTo>
                  <a:cubicBezTo>
                    <a:pt x="62652" y="80593"/>
                    <a:pt x="53692" y="77005"/>
                    <a:pt x="46800" y="87079"/>
                  </a:cubicBezTo>
                  <a:cubicBezTo>
                    <a:pt x="46800" y="87079"/>
                    <a:pt x="35773" y="87631"/>
                    <a:pt x="35222" y="93979"/>
                  </a:cubicBezTo>
                  <a:cubicBezTo>
                    <a:pt x="35222" y="93979"/>
                    <a:pt x="37427" y="97567"/>
                    <a:pt x="42114" y="100879"/>
                  </a:cubicBezTo>
                  <a:cubicBezTo>
                    <a:pt x="46800" y="104191"/>
                    <a:pt x="53279" y="106399"/>
                    <a:pt x="59757" y="103225"/>
                  </a:cubicBezTo>
                  <a:cubicBezTo>
                    <a:pt x="66236" y="100051"/>
                    <a:pt x="77677" y="91633"/>
                    <a:pt x="77677" y="91633"/>
                  </a:cubicBezTo>
                  <a:lnTo>
                    <a:pt x="75747" y="89287"/>
                  </a:lnTo>
                  <a:lnTo>
                    <a:pt x="79469" y="89287"/>
                  </a:lnTo>
                  <a:lnTo>
                    <a:pt x="80709" y="86389"/>
                  </a:lnTo>
                  <a:lnTo>
                    <a:pt x="83880" y="86941"/>
                  </a:lnTo>
                  <a:lnTo>
                    <a:pt x="85396" y="85975"/>
                  </a:lnTo>
                  <a:lnTo>
                    <a:pt x="87739" y="86941"/>
                  </a:lnTo>
                  <a:lnTo>
                    <a:pt x="92012" y="81421"/>
                  </a:lnTo>
                  <a:cubicBezTo>
                    <a:pt x="92012" y="81421"/>
                    <a:pt x="94218" y="82249"/>
                    <a:pt x="96148" y="78109"/>
                  </a:cubicBezTo>
                  <a:cubicBezTo>
                    <a:pt x="96148" y="78109"/>
                    <a:pt x="99869" y="78937"/>
                    <a:pt x="99869" y="81973"/>
                  </a:cubicBezTo>
                  <a:lnTo>
                    <a:pt x="105934" y="82801"/>
                  </a:lnTo>
                  <a:lnTo>
                    <a:pt x="105934" y="80455"/>
                  </a:lnTo>
                  <a:lnTo>
                    <a:pt x="108140" y="76867"/>
                  </a:lnTo>
                  <a:lnTo>
                    <a:pt x="108140" y="81973"/>
                  </a:lnTo>
                  <a:cubicBezTo>
                    <a:pt x="108140" y="81973"/>
                    <a:pt x="113102" y="84319"/>
                    <a:pt x="114205" y="83905"/>
                  </a:cubicBezTo>
                  <a:cubicBezTo>
                    <a:pt x="115445" y="83491"/>
                    <a:pt x="119718" y="80179"/>
                    <a:pt x="119718" y="80179"/>
                  </a:cubicBezTo>
                  <a:cubicBezTo>
                    <a:pt x="119718" y="80179"/>
                    <a:pt x="124543" y="78937"/>
                    <a:pt x="125921" y="77557"/>
                  </a:cubicBezTo>
                  <a:cubicBezTo>
                    <a:pt x="127300" y="76177"/>
                    <a:pt x="125921" y="74245"/>
                    <a:pt x="125921" y="74245"/>
                  </a:cubicBezTo>
                  <a:lnTo>
                    <a:pt x="128540" y="73693"/>
                  </a:lnTo>
                  <a:lnTo>
                    <a:pt x="127024" y="71485"/>
                  </a:lnTo>
                  <a:lnTo>
                    <a:pt x="127575" y="68863"/>
                  </a:lnTo>
                  <a:cubicBezTo>
                    <a:pt x="127575" y="68863"/>
                    <a:pt x="130332" y="66655"/>
                    <a:pt x="130470" y="65137"/>
                  </a:cubicBezTo>
                  <a:cubicBezTo>
                    <a:pt x="130608" y="63619"/>
                    <a:pt x="130470" y="60859"/>
                    <a:pt x="130470" y="60859"/>
                  </a:cubicBezTo>
                  <a:lnTo>
                    <a:pt x="129505" y="59479"/>
                  </a:lnTo>
                  <a:cubicBezTo>
                    <a:pt x="129505" y="59479"/>
                    <a:pt x="133640" y="55201"/>
                    <a:pt x="132813" y="48715"/>
                  </a:cubicBezTo>
                  <a:cubicBezTo>
                    <a:pt x="131986" y="42229"/>
                    <a:pt x="127162" y="32016"/>
                    <a:pt x="119718" y="34362"/>
                  </a:cubicBezTo>
                  <a:lnTo>
                    <a:pt x="118340" y="37675"/>
                  </a:lnTo>
                  <a:cubicBezTo>
                    <a:pt x="118340" y="37675"/>
                    <a:pt x="113240" y="42643"/>
                    <a:pt x="119856" y="44713"/>
                  </a:cubicBezTo>
                  <a:lnTo>
                    <a:pt x="119856" y="46507"/>
                  </a:lnTo>
                  <a:cubicBezTo>
                    <a:pt x="119856" y="46507"/>
                    <a:pt x="117513" y="47335"/>
                    <a:pt x="117513" y="47335"/>
                  </a:cubicBezTo>
                  <a:lnTo>
                    <a:pt x="116962" y="51199"/>
                  </a:lnTo>
                  <a:lnTo>
                    <a:pt x="115445" y="52441"/>
                  </a:lnTo>
                  <a:lnTo>
                    <a:pt x="115445" y="46783"/>
                  </a:lnTo>
                  <a:cubicBezTo>
                    <a:pt x="115445" y="46783"/>
                    <a:pt x="114894" y="43057"/>
                    <a:pt x="114480" y="42229"/>
                  </a:cubicBezTo>
                  <a:cubicBezTo>
                    <a:pt x="114067" y="41401"/>
                    <a:pt x="108553" y="37950"/>
                    <a:pt x="106623" y="46369"/>
                  </a:cubicBezTo>
                  <a:lnTo>
                    <a:pt x="104280" y="46369"/>
                  </a:lnTo>
                  <a:cubicBezTo>
                    <a:pt x="104280" y="46369"/>
                    <a:pt x="109242" y="39469"/>
                    <a:pt x="109242" y="38916"/>
                  </a:cubicBezTo>
                  <a:cubicBezTo>
                    <a:pt x="109242" y="38365"/>
                    <a:pt x="109105" y="31188"/>
                    <a:pt x="104142" y="34776"/>
                  </a:cubicBezTo>
                  <a:lnTo>
                    <a:pt x="99594" y="35604"/>
                  </a:lnTo>
                  <a:cubicBezTo>
                    <a:pt x="99594" y="35604"/>
                    <a:pt x="101937" y="32016"/>
                    <a:pt x="101523" y="29118"/>
                  </a:cubicBezTo>
                  <a:cubicBezTo>
                    <a:pt x="101523" y="29118"/>
                    <a:pt x="105796" y="22080"/>
                    <a:pt x="99731" y="18492"/>
                  </a:cubicBezTo>
                  <a:lnTo>
                    <a:pt x="99180" y="14352"/>
                  </a:lnTo>
                  <a:lnTo>
                    <a:pt x="97388" y="13110"/>
                  </a:lnTo>
                  <a:lnTo>
                    <a:pt x="99180" y="11730"/>
                  </a:lnTo>
                  <a:lnTo>
                    <a:pt x="96975" y="9522"/>
                  </a:lnTo>
                  <a:lnTo>
                    <a:pt x="100696" y="6348"/>
                  </a:lnTo>
                  <a:lnTo>
                    <a:pt x="100696" y="3726"/>
                  </a:lnTo>
                  <a:lnTo>
                    <a:pt x="97112" y="1932"/>
                  </a:lnTo>
                  <a:lnTo>
                    <a:pt x="97939" y="0"/>
                  </a:lnTo>
                  <a:lnTo>
                    <a:pt x="95596" y="0"/>
                  </a:lnTo>
                  <a:lnTo>
                    <a:pt x="93666" y="828"/>
                  </a:lnTo>
                  <a:cubicBezTo>
                    <a:pt x="93666" y="828"/>
                    <a:pt x="89118" y="-2208"/>
                    <a:pt x="88153" y="10212"/>
                  </a:cubicBezTo>
                  <a:lnTo>
                    <a:pt x="86361" y="10626"/>
                  </a:lnTo>
                  <a:lnTo>
                    <a:pt x="85396" y="12972"/>
                  </a:lnTo>
                  <a:lnTo>
                    <a:pt x="86774" y="14490"/>
                  </a:lnTo>
                  <a:cubicBezTo>
                    <a:pt x="86774" y="14490"/>
                    <a:pt x="78917" y="15732"/>
                    <a:pt x="78090" y="20424"/>
                  </a:cubicBezTo>
                  <a:cubicBezTo>
                    <a:pt x="77263" y="25116"/>
                    <a:pt x="84707" y="28290"/>
                    <a:pt x="84707" y="28290"/>
                  </a:cubicBezTo>
                  <a:lnTo>
                    <a:pt x="87877" y="27738"/>
                  </a:lnTo>
                  <a:lnTo>
                    <a:pt x="87877" y="29256"/>
                  </a:lnTo>
                  <a:cubicBezTo>
                    <a:pt x="87877" y="29256"/>
                    <a:pt x="90496" y="31878"/>
                    <a:pt x="90496" y="31878"/>
                  </a:cubicBezTo>
                  <a:lnTo>
                    <a:pt x="88980" y="34776"/>
                  </a:lnTo>
                  <a:lnTo>
                    <a:pt x="88980" y="37536"/>
                  </a:lnTo>
                  <a:lnTo>
                    <a:pt x="83053" y="42091"/>
                  </a:lnTo>
                  <a:lnTo>
                    <a:pt x="84845" y="43333"/>
                  </a:lnTo>
                  <a:lnTo>
                    <a:pt x="87188" y="43333"/>
                  </a:lnTo>
                  <a:lnTo>
                    <a:pt x="87188" y="44851"/>
                  </a:lnTo>
                  <a:cubicBezTo>
                    <a:pt x="87188" y="44851"/>
                    <a:pt x="95045" y="48163"/>
                    <a:pt x="95183" y="50923"/>
                  </a:cubicBezTo>
                  <a:cubicBezTo>
                    <a:pt x="95320" y="53683"/>
                    <a:pt x="93391" y="57823"/>
                    <a:pt x="93391" y="57823"/>
                  </a:cubicBezTo>
                  <a:lnTo>
                    <a:pt x="95183" y="59755"/>
                  </a:lnTo>
                  <a:cubicBezTo>
                    <a:pt x="95183" y="59755"/>
                    <a:pt x="77539" y="55477"/>
                    <a:pt x="69544" y="57823"/>
                  </a:cubicBezTo>
                  <a:lnTo>
                    <a:pt x="68441" y="44713"/>
                  </a:lnTo>
                  <a:cubicBezTo>
                    <a:pt x="68441" y="44713"/>
                    <a:pt x="60722" y="46231"/>
                    <a:pt x="60309" y="44713"/>
                  </a:cubicBezTo>
                  <a:cubicBezTo>
                    <a:pt x="59895" y="43333"/>
                    <a:pt x="65822" y="40573"/>
                    <a:pt x="65822" y="40573"/>
                  </a:cubicBezTo>
                  <a:lnTo>
                    <a:pt x="64582" y="38779"/>
                  </a:lnTo>
                  <a:lnTo>
                    <a:pt x="57138" y="31740"/>
                  </a:lnTo>
                  <a:lnTo>
                    <a:pt x="57138" y="28428"/>
                  </a:lnTo>
                  <a:cubicBezTo>
                    <a:pt x="57138" y="28428"/>
                    <a:pt x="53968" y="27600"/>
                    <a:pt x="53968" y="27600"/>
                  </a:cubicBezTo>
                  <a:cubicBezTo>
                    <a:pt x="53968" y="27600"/>
                    <a:pt x="49833" y="24012"/>
                    <a:pt x="45284" y="26082"/>
                  </a:cubicBezTo>
                  <a:lnTo>
                    <a:pt x="44319" y="28014"/>
                  </a:lnTo>
                  <a:lnTo>
                    <a:pt x="40735" y="28014"/>
                  </a:lnTo>
                  <a:cubicBezTo>
                    <a:pt x="40735" y="28014"/>
                    <a:pt x="42252" y="23046"/>
                    <a:pt x="39219" y="22080"/>
                  </a:cubicBezTo>
                  <a:cubicBezTo>
                    <a:pt x="39219" y="22080"/>
                    <a:pt x="40735" y="13662"/>
                    <a:pt x="33705" y="14628"/>
                  </a:cubicBezTo>
                  <a:cubicBezTo>
                    <a:pt x="33705" y="14628"/>
                    <a:pt x="31776" y="12834"/>
                    <a:pt x="28605" y="16146"/>
                  </a:cubicBezTo>
                  <a:lnTo>
                    <a:pt x="24056" y="17112"/>
                  </a:lnTo>
                  <a:lnTo>
                    <a:pt x="20748" y="2097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4" name="Freeform 766">
              <a:extLst>
                <a:ext uri="{FF2B5EF4-FFF2-40B4-BE49-F238E27FC236}">
                  <a16:creationId xmlns:a16="http://schemas.microsoft.com/office/drawing/2014/main" id="{45A02311-B40B-048C-B9E1-A6302E4659C7}"/>
                </a:ext>
              </a:extLst>
            </p:cNvPr>
            <p:cNvSpPr/>
            <p:nvPr/>
          </p:nvSpPr>
          <p:spPr>
            <a:xfrm>
              <a:off x="3379747" y="2635888"/>
              <a:ext cx="13983" cy="18531"/>
            </a:xfrm>
            <a:custGeom>
              <a:avLst/>
              <a:gdLst>
                <a:gd name="connsiteX0" fmla="*/ 1026 w 13983"/>
                <a:gd name="connsiteY0" fmla="*/ 16008 h 18531"/>
                <a:gd name="connsiteX1" fmla="*/ 10813 w 13983"/>
                <a:gd name="connsiteY1" fmla="*/ 17250 h 18531"/>
                <a:gd name="connsiteX2" fmla="*/ 13983 w 13983"/>
                <a:gd name="connsiteY2" fmla="*/ 13386 h 18531"/>
                <a:gd name="connsiteX3" fmla="*/ 12053 w 13983"/>
                <a:gd name="connsiteY3" fmla="*/ 9798 h 18531"/>
                <a:gd name="connsiteX4" fmla="*/ 5437 w 13983"/>
                <a:gd name="connsiteY4" fmla="*/ 0 h 18531"/>
                <a:gd name="connsiteX5" fmla="*/ 3507 w 13983"/>
                <a:gd name="connsiteY5" fmla="*/ 4554 h 18531"/>
                <a:gd name="connsiteX6" fmla="*/ 1164 w 13983"/>
                <a:gd name="connsiteY6" fmla="*/ 9798 h 18531"/>
                <a:gd name="connsiteX7" fmla="*/ 1164 w 13983"/>
                <a:gd name="connsiteY7" fmla="*/ 16146 h 18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83" h="18531">
                  <a:moveTo>
                    <a:pt x="1026" y="16008"/>
                  </a:moveTo>
                  <a:cubicBezTo>
                    <a:pt x="3645" y="18216"/>
                    <a:pt x="8470" y="19734"/>
                    <a:pt x="10813" y="17250"/>
                  </a:cubicBezTo>
                  <a:cubicBezTo>
                    <a:pt x="13156" y="14628"/>
                    <a:pt x="13983" y="13386"/>
                    <a:pt x="13983" y="13386"/>
                  </a:cubicBezTo>
                  <a:lnTo>
                    <a:pt x="12053" y="9798"/>
                  </a:lnTo>
                  <a:cubicBezTo>
                    <a:pt x="12053" y="9798"/>
                    <a:pt x="12053" y="138"/>
                    <a:pt x="5437" y="0"/>
                  </a:cubicBezTo>
                  <a:lnTo>
                    <a:pt x="3507" y="4554"/>
                  </a:lnTo>
                  <a:lnTo>
                    <a:pt x="1164" y="9798"/>
                  </a:lnTo>
                  <a:cubicBezTo>
                    <a:pt x="1164" y="9798"/>
                    <a:pt x="-1455" y="13938"/>
                    <a:pt x="1164" y="1614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5" name="Freeform 767">
              <a:extLst>
                <a:ext uri="{FF2B5EF4-FFF2-40B4-BE49-F238E27FC236}">
                  <a16:creationId xmlns:a16="http://schemas.microsoft.com/office/drawing/2014/main" id="{44E44B28-5310-1332-F242-2AF2C7C16950}"/>
                </a:ext>
              </a:extLst>
            </p:cNvPr>
            <p:cNvSpPr/>
            <p:nvPr/>
          </p:nvSpPr>
          <p:spPr>
            <a:xfrm>
              <a:off x="3380937" y="2582725"/>
              <a:ext cx="17755" cy="16991"/>
            </a:xfrm>
            <a:custGeom>
              <a:avLst/>
              <a:gdLst>
                <a:gd name="connsiteX0" fmla="*/ 2179 w 17755"/>
                <a:gd name="connsiteY0" fmla="*/ 9555 h 16991"/>
                <a:gd name="connsiteX1" fmla="*/ 3696 w 17755"/>
                <a:gd name="connsiteY1" fmla="*/ 11487 h 16991"/>
                <a:gd name="connsiteX2" fmla="*/ 1352 w 17755"/>
                <a:gd name="connsiteY2" fmla="*/ 13419 h 16991"/>
                <a:gd name="connsiteX3" fmla="*/ 7417 w 17755"/>
                <a:gd name="connsiteY3" fmla="*/ 14247 h 16991"/>
                <a:gd name="connsiteX4" fmla="*/ 4109 w 17755"/>
                <a:gd name="connsiteY4" fmla="*/ 15765 h 16991"/>
                <a:gd name="connsiteX5" fmla="*/ 12793 w 17755"/>
                <a:gd name="connsiteY5" fmla="*/ 15765 h 16991"/>
                <a:gd name="connsiteX6" fmla="*/ 17756 w 17755"/>
                <a:gd name="connsiteY6" fmla="*/ 10797 h 16991"/>
                <a:gd name="connsiteX7" fmla="*/ 12793 w 17755"/>
                <a:gd name="connsiteY7" fmla="*/ 7071 h 16991"/>
                <a:gd name="connsiteX8" fmla="*/ 8796 w 17755"/>
                <a:gd name="connsiteY8" fmla="*/ 4173 h 16991"/>
                <a:gd name="connsiteX9" fmla="*/ 7280 w 17755"/>
                <a:gd name="connsiteY9" fmla="*/ 4173 h 16991"/>
                <a:gd name="connsiteX10" fmla="*/ 3420 w 17755"/>
                <a:gd name="connsiteY10" fmla="*/ 447 h 16991"/>
                <a:gd name="connsiteX11" fmla="*/ 2179 w 17755"/>
                <a:gd name="connsiteY11" fmla="*/ 9417 h 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755" h="16991">
                  <a:moveTo>
                    <a:pt x="2179" y="9555"/>
                  </a:moveTo>
                  <a:lnTo>
                    <a:pt x="3696" y="11487"/>
                  </a:lnTo>
                  <a:lnTo>
                    <a:pt x="1352" y="13419"/>
                  </a:lnTo>
                  <a:lnTo>
                    <a:pt x="7417" y="14247"/>
                  </a:lnTo>
                  <a:lnTo>
                    <a:pt x="4109" y="15765"/>
                  </a:lnTo>
                  <a:cubicBezTo>
                    <a:pt x="4109" y="15765"/>
                    <a:pt x="9623" y="18525"/>
                    <a:pt x="12793" y="15765"/>
                  </a:cubicBezTo>
                  <a:cubicBezTo>
                    <a:pt x="12793" y="15765"/>
                    <a:pt x="17756" y="14247"/>
                    <a:pt x="17756" y="10797"/>
                  </a:cubicBezTo>
                  <a:cubicBezTo>
                    <a:pt x="17756" y="7347"/>
                    <a:pt x="12793" y="7071"/>
                    <a:pt x="12793" y="7071"/>
                  </a:cubicBezTo>
                  <a:cubicBezTo>
                    <a:pt x="12793" y="7071"/>
                    <a:pt x="10863" y="-381"/>
                    <a:pt x="8796" y="4173"/>
                  </a:cubicBezTo>
                  <a:lnTo>
                    <a:pt x="7280" y="4173"/>
                  </a:lnTo>
                  <a:cubicBezTo>
                    <a:pt x="7280" y="4173"/>
                    <a:pt x="8796" y="-1623"/>
                    <a:pt x="3420" y="447"/>
                  </a:cubicBezTo>
                  <a:cubicBezTo>
                    <a:pt x="-1956" y="2517"/>
                    <a:pt x="112" y="9279"/>
                    <a:pt x="2179" y="941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6" name="Freeform 768">
              <a:extLst>
                <a:ext uri="{FF2B5EF4-FFF2-40B4-BE49-F238E27FC236}">
                  <a16:creationId xmlns:a16="http://schemas.microsoft.com/office/drawing/2014/main" id="{CFAB48C0-B7E7-AB1F-7A51-100A5E723D37}"/>
                </a:ext>
              </a:extLst>
            </p:cNvPr>
            <p:cNvSpPr/>
            <p:nvPr/>
          </p:nvSpPr>
          <p:spPr>
            <a:xfrm>
              <a:off x="3383515" y="2598765"/>
              <a:ext cx="20956" cy="12879"/>
            </a:xfrm>
            <a:custGeom>
              <a:avLst/>
              <a:gdLst>
                <a:gd name="connsiteX0" fmla="*/ 3599 w 20956"/>
                <a:gd name="connsiteY0" fmla="*/ 4830 h 12879"/>
                <a:gd name="connsiteX1" fmla="*/ 3599 w 20956"/>
                <a:gd name="connsiteY1" fmla="*/ 12282 h 12879"/>
                <a:gd name="connsiteX2" fmla="*/ 19726 w 20956"/>
                <a:gd name="connsiteY2" fmla="*/ 8694 h 12879"/>
                <a:gd name="connsiteX3" fmla="*/ 16970 w 20956"/>
                <a:gd name="connsiteY3" fmla="*/ 0 h 12879"/>
                <a:gd name="connsiteX4" fmla="*/ 3461 w 20956"/>
                <a:gd name="connsiteY4" fmla="*/ 4692 h 12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6" h="12879">
                  <a:moveTo>
                    <a:pt x="3599" y="4830"/>
                  </a:moveTo>
                  <a:cubicBezTo>
                    <a:pt x="1669" y="4830"/>
                    <a:pt x="-3431" y="9108"/>
                    <a:pt x="3599" y="12282"/>
                  </a:cubicBezTo>
                  <a:cubicBezTo>
                    <a:pt x="3599" y="12282"/>
                    <a:pt x="15453" y="15042"/>
                    <a:pt x="19726" y="8694"/>
                  </a:cubicBezTo>
                  <a:cubicBezTo>
                    <a:pt x="19726" y="8694"/>
                    <a:pt x="23862" y="414"/>
                    <a:pt x="16970" y="0"/>
                  </a:cubicBezTo>
                  <a:cubicBezTo>
                    <a:pt x="16970" y="0"/>
                    <a:pt x="5391" y="4692"/>
                    <a:pt x="3461" y="469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7" name="Freeform 769">
              <a:extLst>
                <a:ext uri="{FF2B5EF4-FFF2-40B4-BE49-F238E27FC236}">
                  <a16:creationId xmlns:a16="http://schemas.microsoft.com/office/drawing/2014/main" id="{AD550107-B750-8F35-6782-37A9396E6A05}"/>
                </a:ext>
              </a:extLst>
            </p:cNvPr>
            <p:cNvSpPr/>
            <p:nvPr/>
          </p:nvSpPr>
          <p:spPr>
            <a:xfrm>
              <a:off x="3389044" y="2608288"/>
              <a:ext cx="18608" cy="12006"/>
            </a:xfrm>
            <a:custGeom>
              <a:avLst/>
              <a:gdLst>
                <a:gd name="connsiteX0" fmla="*/ 3584 w 18608"/>
                <a:gd name="connsiteY0" fmla="*/ 12006 h 12006"/>
                <a:gd name="connsiteX1" fmla="*/ 6203 w 18608"/>
                <a:gd name="connsiteY1" fmla="*/ 10626 h 12006"/>
                <a:gd name="connsiteX2" fmla="*/ 6203 w 18608"/>
                <a:gd name="connsiteY2" fmla="*/ 8832 h 12006"/>
                <a:gd name="connsiteX3" fmla="*/ 18609 w 18608"/>
                <a:gd name="connsiteY3" fmla="*/ 3312 h 12006"/>
                <a:gd name="connsiteX4" fmla="*/ 17368 w 18608"/>
                <a:gd name="connsiteY4" fmla="*/ 0 h 12006"/>
                <a:gd name="connsiteX5" fmla="*/ 12268 w 18608"/>
                <a:gd name="connsiteY5" fmla="*/ 3312 h 12006"/>
                <a:gd name="connsiteX6" fmla="*/ 2205 w 18608"/>
                <a:gd name="connsiteY6" fmla="*/ 5934 h 12006"/>
                <a:gd name="connsiteX7" fmla="*/ 0 w 18608"/>
                <a:gd name="connsiteY7" fmla="*/ 7866 h 12006"/>
                <a:gd name="connsiteX8" fmla="*/ 4549 w 18608"/>
                <a:gd name="connsiteY8" fmla="*/ 8832 h 12006"/>
                <a:gd name="connsiteX9" fmla="*/ 1654 w 18608"/>
                <a:gd name="connsiteY9" fmla="*/ 10764 h 12006"/>
                <a:gd name="connsiteX10" fmla="*/ 3584 w 18608"/>
                <a:gd name="connsiteY10" fmla="*/ 12006 h 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608" h="12006">
                  <a:moveTo>
                    <a:pt x="3584" y="12006"/>
                  </a:moveTo>
                  <a:lnTo>
                    <a:pt x="6203" y="10626"/>
                  </a:lnTo>
                  <a:lnTo>
                    <a:pt x="6203" y="8832"/>
                  </a:lnTo>
                  <a:lnTo>
                    <a:pt x="18609" y="3312"/>
                  </a:lnTo>
                  <a:cubicBezTo>
                    <a:pt x="18609" y="3312"/>
                    <a:pt x="17092" y="552"/>
                    <a:pt x="17368" y="0"/>
                  </a:cubicBezTo>
                  <a:lnTo>
                    <a:pt x="12268" y="3312"/>
                  </a:lnTo>
                  <a:lnTo>
                    <a:pt x="2205" y="5934"/>
                  </a:lnTo>
                  <a:lnTo>
                    <a:pt x="0" y="7866"/>
                  </a:lnTo>
                  <a:lnTo>
                    <a:pt x="4549" y="8832"/>
                  </a:lnTo>
                  <a:lnTo>
                    <a:pt x="1654" y="10764"/>
                  </a:lnTo>
                  <a:lnTo>
                    <a:pt x="3584" y="120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8" name="Freeform 770">
              <a:extLst>
                <a:ext uri="{FF2B5EF4-FFF2-40B4-BE49-F238E27FC236}">
                  <a16:creationId xmlns:a16="http://schemas.microsoft.com/office/drawing/2014/main" id="{780DAD90-24E6-B988-F20C-1D4B96091AC5}"/>
                </a:ext>
              </a:extLst>
            </p:cNvPr>
            <p:cNvSpPr/>
            <p:nvPr/>
          </p:nvSpPr>
          <p:spPr>
            <a:xfrm>
              <a:off x="3395699" y="2613516"/>
              <a:ext cx="14713" cy="10635"/>
            </a:xfrm>
            <a:custGeom>
              <a:avLst/>
              <a:gdLst>
                <a:gd name="connsiteX0" fmla="*/ 7543 w 14713"/>
                <a:gd name="connsiteY0" fmla="*/ 8157 h 10635"/>
                <a:gd name="connsiteX1" fmla="*/ 9748 w 14713"/>
                <a:gd name="connsiteY1" fmla="*/ 4845 h 10635"/>
                <a:gd name="connsiteX2" fmla="*/ 14711 w 14713"/>
                <a:gd name="connsiteY2" fmla="*/ 2085 h 10635"/>
                <a:gd name="connsiteX3" fmla="*/ 6027 w 14713"/>
                <a:gd name="connsiteY3" fmla="*/ 2085 h 10635"/>
                <a:gd name="connsiteX4" fmla="*/ 2719 w 14713"/>
                <a:gd name="connsiteY4" fmla="*/ 6777 h 10635"/>
                <a:gd name="connsiteX5" fmla="*/ 513 w 14713"/>
                <a:gd name="connsiteY5" fmla="*/ 10365 h 10635"/>
                <a:gd name="connsiteX6" fmla="*/ 7543 w 14713"/>
                <a:gd name="connsiteY6" fmla="*/ 8157 h 1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3" h="10635">
                  <a:moveTo>
                    <a:pt x="7543" y="8157"/>
                  </a:moveTo>
                  <a:lnTo>
                    <a:pt x="9748" y="4845"/>
                  </a:lnTo>
                  <a:lnTo>
                    <a:pt x="14711" y="2085"/>
                  </a:lnTo>
                  <a:cubicBezTo>
                    <a:pt x="14711" y="2085"/>
                    <a:pt x="15124" y="-2607"/>
                    <a:pt x="6027" y="2085"/>
                  </a:cubicBezTo>
                  <a:cubicBezTo>
                    <a:pt x="6027" y="2085"/>
                    <a:pt x="3132" y="3051"/>
                    <a:pt x="2719" y="6777"/>
                  </a:cubicBezTo>
                  <a:cubicBezTo>
                    <a:pt x="2719" y="6777"/>
                    <a:pt x="-1417" y="9123"/>
                    <a:pt x="513" y="10365"/>
                  </a:cubicBezTo>
                  <a:cubicBezTo>
                    <a:pt x="2443" y="11607"/>
                    <a:pt x="7543" y="8157"/>
                    <a:pt x="7543" y="815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69" name="Freeform 771">
              <a:extLst>
                <a:ext uri="{FF2B5EF4-FFF2-40B4-BE49-F238E27FC236}">
                  <a16:creationId xmlns:a16="http://schemas.microsoft.com/office/drawing/2014/main" id="{1F45710B-829D-9BB3-070D-D1B097302D4B}"/>
                </a:ext>
              </a:extLst>
            </p:cNvPr>
            <p:cNvSpPr/>
            <p:nvPr/>
          </p:nvSpPr>
          <p:spPr>
            <a:xfrm>
              <a:off x="3401174" y="2581377"/>
              <a:ext cx="57342" cy="75994"/>
            </a:xfrm>
            <a:custGeom>
              <a:avLst/>
              <a:gdLst>
                <a:gd name="connsiteX0" fmla="*/ 42593 w 57342"/>
                <a:gd name="connsiteY0" fmla="*/ 2346 h 75994"/>
                <a:gd name="connsiteX1" fmla="*/ 45212 w 57342"/>
                <a:gd name="connsiteY1" fmla="*/ 2346 h 75994"/>
                <a:gd name="connsiteX2" fmla="*/ 45212 w 57342"/>
                <a:gd name="connsiteY2" fmla="*/ 4692 h 75994"/>
                <a:gd name="connsiteX3" fmla="*/ 39560 w 57342"/>
                <a:gd name="connsiteY3" fmla="*/ 4692 h 75994"/>
                <a:gd name="connsiteX4" fmla="*/ 40525 w 57342"/>
                <a:gd name="connsiteY4" fmla="*/ 8418 h 75994"/>
                <a:gd name="connsiteX5" fmla="*/ 41904 w 57342"/>
                <a:gd name="connsiteY5" fmla="*/ 10764 h 75994"/>
                <a:gd name="connsiteX6" fmla="*/ 40525 w 57342"/>
                <a:gd name="connsiteY6" fmla="*/ 10764 h 75994"/>
                <a:gd name="connsiteX7" fmla="*/ 40525 w 57342"/>
                <a:gd name="connsiteY7" fmla="*/ 14904 h 75994"/>
                <a:gd name="connsiteX8" fmla="*/ 38733 w 57342"/>
                <a:gd name="connsiteY8" fmla="*/ 13386 h 75994"/>
                <a:gd name="connsiteX9" fmla="*/ 38733 w 57342"/>
                <a:gd name="connsiteY9" fmla="*/ 9798 h 75994"/>
                <a:gd name="connsiteX10" fmla="*/ 37493 w 57342"/>
                <a:gd name="connsiteY10" fmla="*/ 8418 h 75994"/>
                <a:gd name="connsiteX11" fmla="*/ 33220 w 57342"/>
                <a:gd name="connsiteY11" fmla="*/ 2346 h 75994"/>
                <a:gd name="connsiteX12" fmla="*/ 31704 w 57342"/>
                <a:gd name="connsiteY12" fmla="*/ 3588 h 75994"/>
                <a:gd name="connsiteX13" fmla="*/ 29085 w 57342"/>
                <a:gd name="connsiteY13" fmla="*/ 3036 h 75994"/>
                <a:gd name="connsiteX14" fmla="*/ 21779 w 57342"/>
                <a:gd name="connsiteY14" fmla="*/ 7590 h 75994"/>
                <a:gd name="connsiteX15" fmla="*/ 19573 w 57342"/>
                <a:gd name="connsiteY15" fmla="*/ 9108 h 75994"/>
                <a:gd name="connsiteX16" fmla="*/ 19573 w 57342"/>
                <a:gd name="connsiteY16" fmla="*/ 11868 h 75994"/>
                <a:gd name="connsiteX17" fmla="*/ 27706 w 57342"/>
                <a:gd name="connsiteY17" fmla="*/ 14766 h 75994"/>
                <a:gd name="connsiteX18" fmla="*/ 31979 w 57342"/>
                <a:gd name="connsiteY18" fmla="*/ 18354 h 75994"/>
                <a:gd name="connsiteX19" fmla="*/ 31152 w 57342"/>
                <a:gd name="connsiteY19" fmla="*/ 20286 h 75994"/>
                <a:gd name="connsiteX20" fmla="*/ 24674 w 57342"/>
                <a:gd name="connsiteY20" fmla="*/ 20148 h 75994"/>
                <a:gd name="connsiteX21" fmla="*/ 29636 w 57342"/>
                <a:gd name="connsiteY21" fmla="*/ 23046 h 75994"/>
                <a:gd name="connsiteX22" fmla="*/ 31152 w 57342"/>
                <a:gd name="connsiteY22" fmla="*/ 23874 h 75994"/>
                <a:gd name="connsiteX23" fmla="*/ 35839 w 57342"/>
                <a:gd name="connsiteY23" fmla="*/ 24702 h 75994"/>
                <a:gd name="connsiteX24" fmla="*/ 32117 w 57342"/>
                <a:gd name="connsiteY24" fmla="*/ 25944 h 75994"/>
                <a:gd name="connsiteX25" fmla="*/ 28809 w 57342"/>
                <a:gd name="connsiteY25" fmla="*/ 26910 h 75994"/>
                <a:gd name="connsiteX26" fmla="*/ 31014 w 57342"/>
                <a:gd name="connsiteY26" fmla="*/ 31188 h 75994"/>
                <a:gd name="connsiteX27" fmla="*/ 34736 w 57342"/>
                <a:gd name="connsiteY27" fmla="*/ 33810 h 75994"/>
                <a:gd name="connsiteX28" fmla="*/ 32531 w 57342"/>
                <a:gd name="connsiteY28" fmla="*/ 35328 h 75994"/>
                <a:gd name="connsiteX29" fmla="*/ 31152 w 57342"/>
                <a:gd name="connsiteY29" fmla="*/ 37398 h 75994"/>
                <a:gd name="connsiteX30" fmla="*/ 28257 w 57342"/>
                <a:gd name="connsiteY30" fmla="*/ 34914 h 75994"/>
                <a:gd name="connsiteX31" fmla="*/ 23020 w 57342"/>
                <a:gd name="connsiteY31" fmla="*/ 26910 h 75994"/>
                <a:gd name="connsiteX32" fmla="*/ 18057 w 57342"/>
                <a:gd name="connsiteY32" fmla="*/ 20838 h 75994"/>
                <a:gd name="connsiteX33" fmla="*/ 16817 w 57342"/>
                <a:gd name="connsiteY33" fmla="*/ 15318 h 75994"/>
                <a:gd name="connsiteX34" fmla="*/ 11303 w 57342"/>
                <a:gd name="connsiteY34" fmla="*/ 10764 h 75994"/>
                <a:gd name="connsiteX35" fmla="*/ 7995 w 57342"/>
                <a:gd name="connsiteY35" fmla="*/ 16698 h 75994"/>
                <a:gd name="connsiteX36" fmla="*/ 8270 w 57342"/>
                <a:gd name="connsiteY36" fmla="*/ 19872 h 75994"/>
                <a:gd name="connsiteX37" fmla="*/ 9235 w 57342"/>
                <a:gd name="connsiteY37" fmla="*/ 22218 h 75994"/>
                <a:gd name="connsiteX38" fmla="*/ 14749 w 57342"/>
                <a:gd name="connsiteY38" fmla="*/ 21666 h 75994"/>
                <a:gd name="connsiteX39" fmla="*/ 10062 w 57342"/>
                <a:gd name="connsiteY39" fmla="*/ 30360 h 75994"/>
                <a:gd name="connsiteX40" fmla="*/ 16127 w 57342"/>
                <a:gd name="connsiteY40" fmla="*/ 32154 h 75994"/>
                <a:gd name="connsiteX41" fmla="*/ 16127 w 57342"/>
                <a:gd name="connsiteY41" fmla="*/ 38916 h 75994"/>
                <a:gd name="connsiteX42" fmla="*/ 16127 w 57342"/>
                <a:gd name="connsiteY42" fmla="*/ 41539 h 75994"/>
                <a:gd name="connsiteX43" fmla="*/ 14611 w 57342"/>
                <a:gd name="connsiteY43" fmla="*/ 41125 h 75994"/>
                <a:gd name="connsiteX44" fmla="*/ 11854 w 57342"/>
                <a:gd name="connsiteY44" fmla="*/ 37812 h 75994"/>
                <a:gd name="connsiteX45" fmla="*/ 10889 w 57342"/>
                <a:gd name="connsiteY45" fmla="*/ 36294 h 75994"/>
                <a:gd name="connsiteX46" fmla="*/ 5376 w 57342"/>
                <a:gd name="connsiteY46" fmla="*/ 40986 h 75994"/>
                <a:gd name="connsiteX47" fmla="*/ 6616 w 57342"/>
                <a:gd name="connsiteY47" fmla="*/ 40986 h 75994"/>
                <a:gd name="connsiteX48" fmla="*/ 6616 w 57342"/>
                <a:gd name="connsiteY48" fmla="*/ 42781 h 75994"/>
                <a:gd name="connsiteX49" fmla="*/ 8822 w 57342"/>
                <a:gd name="connsiteY49" fmla="*/ 42781 h 75994"/>
                <a:gd name="connsiteX50" fmla="*/ 6616 w 57342"/>
                <a:gd name="connsiteY50" fmla="*/ 44161 h 75994"/>
                <a:gd name="connsiteX51" fmla="*/ 4687 w 57342"/>
                <a:gd name="connsiteY51" fmla="*/ 42781 h 75994"/>
                <a:gd name="connsiteX52" fmla="*/ 0 w 57342"/>
                <a:gd name="connsiteY52" fmla="*/ 48991 h 75994"/>
                <a:gd name="connsiteX53" fmla="*/ 2343 w 57342"/>
                <a:gd name="connsiteY53" fmla="*/ 53269 h 75994"/>
                <a:gd name="connsiteX54" fmla="*/ 5514 w 57342"/>
                <a:gd name="connsiteY54" fmla="*/ 51337 h 75994"/>
                <a:gd name="connsiteX55" fmla="*/ 13233 w 57342"/>
                <a:gd name="connsiteY55" fmla="*/ 48715 h 75994"/>
                <a:gd name="connsiteX56" fmla="*/ 15576 w 57342"/>
                <a:gd name="connsiteY56" fmla="*/ 49543 h 75994"/>
                <a:gd name="connsiteX57" fmla="*/ 24398 w 57342"/>
                <a:gd name="connsiteY57" fmla="*/ 46507 h 75994"/>
                <a:gd name="connsiteX58" fmla="*/ 31014 w 57342"/>
                <a:gd name="connsiteY58" fmla="*/ 46507 h 75994"/>
                <a:gd name="connsiteX59" fmla="*/ 32668 w 57342"/>
                <a:gd name="connsiteY59" fmla="*/ 44299 h 75994"/>
                <a:gd name="connsiteX60" fmla="*/ 32668 w 57342"/>
                <a:gd name="connsiteY60" fmla="*/ 46507 h 75994"/>
                <a:gd name="connsiteX61" fmla="*/ 31014 w 57342"/>
                <a:gd name="connsiteY61" fmla="*/ 48577 h 75994"/>
                <a:gd name="connsiteX62" fmla="*/ 34322 w 57342"/>
                <a:gd name="connsiteY62" fmla="*/ 48577 h 75994"/>
                <a:gd name="connsiteX63" fmla="*/ 32668 w 57342"/>
                <a:gd name="connsiteY63" fmla="*/ 49543 h 75994"/>
                <a:gd name="connsiteX64" fmla="*/ 29222 w 57342"/>
                <a:gd name="connsiteY64" fmla="*/ 52165 h 75994"/>
                <a:gd name="connsiteX65" fmla="*/ 32668 w 57342"/>
                <a:gd name="connsiteY65" fmla="*/ 52165 h 75994"/>
                <a:gd name="connsiteX66" fmla="*/ 31566 w 57342"/>
                <a:gd name="connsiteY66" fmla="*/ 54511 h 75994"/>
                <a:gd name="connsiteX67" fmla="*/ 24122 w 57342"/>
                <a:gd name="connsiteY67" fmla="*/ 54511 h 75994"/>
                <a:gd name="connsiteX68" fmla="*/ 22192 w 57342"/>
                <a:gd name="connsiteY68" fmla="*/ 57133 h 75994"/>
                <a:gd name="connsiteX69" fmla="*/ 24536 w 57342"/>
                <a:gd name="connsiteY69" fmla="*/ 57133 h 75994"/>
                <a:gd name="connsiteX70" fmla="*/ 24122 w 57342"/>
                <a:gd name="connsiteY70" fmla="*/ 58651 h 75994"/>
                <a:gd name="connsiteX71" fmla="*/ 21503 w 57342"/>
                <a:gd name="connsiteY71" fmla="*/ 58651 h 75994"/>
                <a:gd name="connsiteX72" fmla="*/ 24398 w 57342"/>
                <a:gd name="connsiteY72" fmla="*/ 61825 h 75994"/>
                <a:gd name="connsiteX73" fmla="*/ 27982 w 57342"/>
                <a:gd name="connsiteY73" fmla="*/ 61411 h 75994"/>
                <a:gd name="connsiteX74" fmla="*/ 26741 w 57342"/>
                <a:gd name="connsiteY74" fmla="*/ 63895 h 75994"/>
                <a:gd name="connsiteX75" fmla="*/ 32531 w 57342"/>
                <a:gd name="connsiteY75" fmla="*/ 63895 h 75994"/>
                <a:gd name="connsiteX76" fmla="*/ 25914 w 57342"/>
                <a:gd name="connsiteY76" fmla="*/ 64861 h 75994"/>
                <a:gd name="connsiteX77" fmla="*/ 24398 w 57342"/>
                <a:gd name="connsiteY77" fmla="*/ 66379 h 75994"/>
                <a:gd name="connsiteX78" fmla="*/ 25914 w 57342"/>
                <a:gd name="connsiteY78" fmla="*/ 68725 h 75994"/>
                <a:gd name="connsiteX79" fmla="*/ 25914 w 57342"/>
                <a:gd name="connsiteY79" fmla="*/ 73141 h 75994"/>
                <a:gd name="connsiteX80" fmla="*/ 35150 w 57342"/>
                <a:gd name="connsiteY80" fmla="*/ 74797 h 75994"/>
                <a:gd name="connsiteX81" fmla="*/ 35977 w 57342"/>
                <a:gd name="connsiteY81" fmla="*/ 70933 h 75994"/>
                <a:gd name="connsiteX82" fmla="*/ 36390 w 57342"/>
                <a:gd name="connsiteY82" fmla="*/ 68587 h 75994"/>
                <a:gd name="connsiteX83" fmla="*/ 38182 w 57342"/>
                <a:gd name="connsiteY83" fmla="*/ 68587 h 75994"/>
                <a:gd name="connsiteX84" fmla="*/ 37769 w 57342"/>
                <a:gd name="connsiteY84" fmla="*/ 71347 h 75994"/>
                <a:gd name="connsiteX85" fmla="*/ 36528 w 57342"/>
                <a:gd name="connsiteY85" fmla="*/ 74935 h 75994"/>
                <a:gd name="connsiteX86" fmla="*/ 40388 w 57342"/>
                <a:gd name="connsiteY86" fmla="*/ 74935 h 75994"/>
                <a:gd name="connsiteX87" fmla="*/ 41766 w 57342"/>
                <a:gd name="connsiteY87" fmla="*/ 73279 h 75994"/>
                <a:gd name="connsiteX88" fmla="*/ 43282 w 57342"/>
                <a:gd name="connsiteY88" fmla="*/ 74935 h 75994"/>
                <a:gd name="connsiteX89" fmla="*/ 47142 w 57342"/>
                <a:gd name="connsiteY89" fmla="*/ 73279 h 75994"/>
                <a:gd name="connsiteX90" fmla="*/ 51277 w 57342"/>
                <a:gd name="connsiteY90" fmla="*/ 73279 h 75994"/>
                <a:gd name="connsiteX91" fmla="*/ 52104 w 57342"/>
                <a:gd name="connsiteY91" fmla="*/ 70795 h 75994"/>
                <a:gd name="connsiteX92" fmla="*/ 49347 w 57342"/>
                <a:gd name="connsiteY92" fmla="*/ 69001 h 75994"/>
                <a:gd name="connsiteX93" fmla="*/ 51139 w 57342"/>
                <a:gd name="connsiteY93" fmla="*/ 65827 h 75994"/>
                <a:gd name="connsiteX94" fmla="*/ 51139 w 57342"/>
                <a:gd name="connsiteY94" fmla="*/ 69001 h 75994"/>
                <a:gd name="connsiteX95" fmla="*/ 55826 w 57342"/>
                <a:gd name="connsiteY95" fmla="*/ 69001 h 75994"/>
                <a:gd name="connsiteX96" fmla="*/ 55826 w 57342"/>
                <a:gd name="connsiteY96" fmla="*/ 66379 h 75994"/>
                <a:gd name="connsiteX97" fmla="*/ 54310 w 57342"/>
                <a:gd name="connsiteY97" fmla="*/ 66379 h 75994"/>
                <a:gd name="connsiteX98" fmla="*/ 52931 w 57342"/>
                <a:gd name="connsiteY98" fmla="*/ 63895 h 75994"/>
                <a:gd name="connsiteX99" fmla="*/ 49347 w 57342"/>
                <a:gd name="connsiteY99" fmla="*/ 58651 h 75994"/>
                <a:gd name="connsiteX100" fmla="*/ 52931 w 57342"/>
                <a:gd name="connsiteY100" fmla="*/ 58651 h 75994"/>
                <a:gd name="connsiteX101" fmla="*/ 51691 w 57342"/>
                <a:gd name="connsiteY101" fmla="*/ 56305 h 75994"/>
                <a:gd name="connsiteX102" fmla="*/ 53069 w 57342"/>
                <a:gd name="connsiteY102" fmla="*/ 56305 h 75994"/>
                <a:gd name="connsiteX103" fmla="*/ 51691 w 57342"/>
                <a:gd name="connsiteY103" fmla="*/ 53545 h 75994"/>
                <a:gd name="connsiteX104" fmla="*/ 54310 w 57342"/>
                <a:gd name="connsiteY104" fmla="*/ 54511 h 75994"/>
                <a:gd name="connsiteX105" fmla="*/ 53758 w 57342"/>
                <a:gd name="connsiteY105" fmla="*/ 51199 h 75994"/>
                <a:gd name="connsiteX106" fmla="*/ 54723 w 57342"/>
                <a:gd name="connsiteY106" fmla="*/ 50233 h 75994"/>
                <a:gd name="connsiteX107" fmla="*/ 55550 w 57342"/>
                <a:gd name="connsiteY107" fmla="*/ 51751 h 75994"/>
                <a:gd name="connsiteX108" fmla="*/ 57342 w 57342"/>
                <a:gd name="connsiteY108" fmla="*/ 56305 h 75994"/>
                <a:gd name="connsiteX109" fmla="*/ 57342 w 57342"/>
                <a:gd name="connsiteY109" fmla="*/ 44575 h 75994"/>
                <a:gd name="connsiteX110" fmla="*/ 55826 w 57342"/>
                <a:gd name="connsiteY110" fmla="*/ 44575 h 75994"/>
                <a:gd name="connsiteX111" fmla="*/ 52242 w 57342"/>
                <a:gd name="connsiteY111" fmla="*/ 42919 h 75994"/>
                <a:gd name="connsiteX112" fmla="*/ 56101 w 57342"/>
                <a:gd name="connsiteY112" fmla="*/ 39193 h 75994"/>
                <a:gd name="connsiteX113" fmla="*/ 56101 w 57342"/>
                <a:gd name="connsiteY113" fmla="*/ 37674 h 75994"/>
                <a:gd name="connsiteX114" fmla="*/ 54861 w 57342"/>
                <a:gd name="connsiteY114" fmla="*/ 36294 h 75994"/>
                <a:gd name="connsiteX115" fmla="*/ 55274 w 57342"/>
                <a:gd name="connsiteY115" fmla="*/ 32430 h 75994"/>
                <a:gd name="connsiteX116" fmla="*/ 57204 w 57342"/>
                <a:gd name="connsiteY116" fmla="*/ 27324 h 75994"/>
                <a:gd name="connsiteX117" fmla="*/ 57204 w 57342"/>
                <a:gd name="connsiteY117" fmla="*/ 24288 h 75994"/>
                <a:gd name="connsiteX118" fmla="*/ 53620 w 57342"/>
                <a:gd name="connsiteY118" fmla="*/ 18768 h 75994"/>
                <a:gd name="connsiteX119" fmla="*/ 53620 w 57342"/>
                <a:gd name="connsiteY119" fmla="*/ 8280 h 75994"/>
                <a:gd name="connsiteX120" fmla="*/ 50726 w 57342"/>
                <a:gd name="connsiteY120" fmla="*/ 7866 h 75994"/>
                <a:gd name="connsiteX121" fmla="*/ 48520 w 57342"/>
                <a:gd name="connsiteY121" fmla="*/ 6486 h 75994"/>
                <a:gd name="connsiteX122" fmla="*/ 48520 w 57342"/>
                <a:gd name="connsiteY122" fmla="*/ 4554 h 75994"/>
                <a:gd name="connsiteX123" fmla="*/ 47280 w 57342"/>
                <a:gd name="connsiteY123" fmla="*/ 4002 h 75994"/>
                <a:gd name="connsiteX124" fmla="*/ 46315 w 57342"/>
                <a:gd name="connsiteY124" fmla="*/ 1794 h 75994"/>
                <a:gd name="connsiteX125" fmla="*/ 43007 w 57342"/>
                <a:gd name="connsiteY125" fmla="*/ 0 h 75994"/>
                <a:gd name="connsiteX126" fmla="*/ 42455 w 57342"/>
                <a:gd name="connsiteY126" fmla="*/ 2760 h 75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57342" h="75994">
                  <a:moveTo>
                    <a:pt x="42593" y="2346"/>
                  </a:moveTo>
                  <a:lnTo>
                    <a:pt x="45212" y="2346"/>
                  </a:lnTo>
                  <a:lnTo>
                    <a:pt x="45212" y="4692"/>
                  </a:lnTo>
                  <a:lnTo>
                    <a:pt x="39560" y="4692"/>
                  </a:lnTo>
                  <a:cubicBezTo>
                    <a:pt x="39560" y="4692"/>
                    <a:pt x="40525" y="8418"/>
                    <a:pt x="40525" y="8418"/>
                  </a:cubicBezTo>
                  <a:lnTo>
                    <a:pt x="41904" y="10764"/>
                  </a:lnTo>
                  <a:lnTo>
                    <a:pt x="40525" y="10764"/>
                  </a:lnTo>
                  <a:lnTo>
                    <a:pt x="40525" y="14904"/>
                  </a:lnTo>
                  <a:lnTo>
                    <a:pt x="38733" y="13386"/>
                  </a:lnTo>
                  <a:lnTo>
                    <a:pt x="38733" y="9798"/>
                  </a:lnTo>
                  <a:lnTo>
                    <a:pt x="37493" y="8418"/>
                  </a:lnTo>
                  <a:lnTo>
                    <a:pt x="33220" y="2346"/>
                  </a:lnTo>
                  <a:lnTo>
                    <a:pt x="31704" y="3588"/>
                  </a:lnTo>
                  <a:lnTo>
                    <a:pt x="29085" y="3036"/>
                  </a:lnTo>
                  <a:cubicBezTo>
                    <a:pt x="24536" y="276"/>
                    <a:pt x="21779" y="7590"/>
                    <a:pt x="21779" y="7590"/>
                  </a:cubicBezTo>
                  <a:lnTo>
                    <a:pt x="19573" y="9108"/>
                  </a:lnTo>
                  <a:lnTo>
                    <a:pt x="19573" y="11868"/>
                  </a:lnTo>
                  <a:cubicBezTo>
                    <a:pt x="19298" y="16836"/>
                    <a:pt x="27706" y="14766"/>
                    <a:pt x="27706" y="14766"/>
                  </a:cubicBezTo>
                  <a:cubicBezTo>
                    <a:pt x="27844" y="16284"/>
                    <a:pt x="31979" y="18354"/>
                    <a:pt x="31979" y="18354"/>
                  </a:cubicBezTo>
                  <a:lnTo>
                    <a:pt x="31152" y="20286"/>
                  </a:lnTo>
                  <a:cubicBezTo>
                    <a:pt x="31152" y="20286"/>
                    <a:pt x="25087" y="17526"/>
                    <a:pt x="24674" y="20148"/>
                  </a:cubicBezTo>
                  <a:cubicBezTo>
                    <a:pt x="24260" y="22770"/>
                    <a:pt x="29636" y="23046"/>
                    <a:pt x="29636" y="23046"/>
                  </a:cubicBezTo>
                  <a:lnTo>
                    <a:pt x="31152" y="23874"/>
                  </a:lnTo>
                  <a:lnTo>
                    <a:pt x="35839" y="24702"/>
                  </a:lnTo>
                  <a:lnTo>
                    <a:pt x="32117" y="25944"/>
                  </a:lnTo>
                  <a:cubicBezTo>
                    <a:pt x="32117" y="25944"/>
                    <a:pt x="30601" y="23184"/>
                    <a:pt x="28809" y="26910"/>
                  </a:cubicBezTo>
                  <a:cubicBezTo>
                    <a:pt x="27017" y="30636"/>
                    <a:pt x="31014" y="31188"/>
                    <a:pt x="31014" y="31188"/>
                  </a:cubicBezTo>
                  <a:cubicBezTo>
                    <a:pt x="30601" y="32706"/>
                    <a:pt x="34736" y="33810"/>
                    <a:pt x="34736" y="33810"/>
                  </a:cubicBezTo>
                  <a:lnTo>
                    <a:pt x="32531" y="35328"/>
                  </a:lnTo>
                  <a:lnTo>
                    <a:pt x="31152" y="37398"/>
                  </a:lnTo>
                  <a:lnTo>
                    <a:pt x="28257" y="34914"/>
                  </a:lnTo>
                  <a:cubicBezTo>
                    <a:pt x="28395" y="28428"/>
                    <a:pt x="23020" y="26910"/>
                    <a:pt x="23020" y="26910"/>
                  </a:cubicBezTo>
                  <a:cubicBezTo>
                    <a:pt x="24398" y="24012"/>
                    <a:pt x="18057" y="20838"/>
                    <a:pt x="18057" y="20838"/>
                  </a:cubicBezTo>
                  <a:cubicBezTo>
                    <a:pt x="19573" y="16974"/>
                    <a:pt x="16817" y="15318"/>
                    <a:pt x="16817" y="15318"/>
                  </a:cubicBezTo>
                  <a:cubicBezTo>
                    <a:pt x="16817" y="15318"/>
                    <a:pt x="16403" y="11040"/>
                    <a:pt x="11303" y="10764"/>
                  </a:cubicBezTo>
                  <a:cubicBezTo>
                    <a:pt x="6203" y="10626"/>
                    <a:pt x="7995" y="16698"/>
                    <a:pt x="7995" y="16698"/>
                  </a:cubicBezTo>
                  <a:lnTo>
                    <a:pt x="8270" y="19872"/>
                  </a:lnTo>
                  <a:cubicBezTo>
                    <a:pt x="7306" y="22770"/>
                    <a:pt x="9235" y="22218"/>
                    <a:pt x="9235" y="22218"/>
                  </a:cubicBezTo>
                  <a:cubicBezTo>
                    <a:pt x="10476" y="23598"/>
                    <a:pt x="14749" y="21666"/>
                    <a:pt x="14749" y="21666"/>
                  </a:cubicBezTo>
                  <a:cubicBezTo>
                    <a:pt x="9235" y="25392"/>
                    <a:pt x="10062" y="27324"/>
                    <a:pt x="10062" y="30360"/>
                  </a:cubicBezTo>
                  <a:cubicBezTo>
                    <a:pt x="10062" y="33396"/>
                    <a:pt x="16127" y="32154"/>
                    <a:pt x="16127" y="32154"/>
                  </a:cubicBezTo>
                  <a:cubicBezTo>
                    <a:pt x="10062" y="35604"/>
                    <a:pt x="16127" y="38916"/>
                    <a:pt x="16127" y="38916"/>
                  </a:cubicBezTo>
                  <a:lnTo>
                    <a:pt x="16127" y="41539"/>
                  </a:lnTo>
                  <a:lnTo>
                    <a:pt x="14611" y="41125"/>
                  </a:lnTo>
                  <a:cubicBezTo>
                    <a:pt x="14473" y="39330"/>
                    <a:pt x="11854" y="37812"/>
                    <a:pt x="11854" y="37812"/>
                  </a:cubicBezTo>
                  <a:lnTo>
                    <a:pt x="10889" y="36294"/>
                  </a:lnTo>
                  <a:cubicBezTo>
                    <a:pt x="5514" y="35742"/>
                    <a:pt x="5376" y="40986"/>
                    <a:pt x="5376" y="40986"/>
                  </a:cubicBezTo>
                  <a:lnTo>
                    <a:pt x="6616" y="40986"/>
                  </a:lnTo>
                  <a:lnTo>
                    <a:pt x="6616" y="42781"/>
                  </a:lnTo>
                  <a:lnTo>
                    <a:pt x="8822" y="42781"/>
                  </a:lnTo>
                  <a:lnTo>
                    <a:pt x="6616" y="44161"/>
                  </a:lnTo>
                  <a:lnTo>
                    <a:pt x="4687" y="42781"/>
                  </a:lnTo>
                  <a:lnTo>
                    <a:pt x="0" y="48991"/>
                  </a:lnTo>
                  <a:lnTo>
                    <a:pt x="2343" y="53269"/>
                  </a:lnTo>
                  <a:lnTo>
                    <a:pt x="5514" y="51337"/>
                  </a:lnTo>
                  <a:cubicBezTo>
                    <a:pt x="9098" y="51475"/>
                    <a:pt x="13233" y="48715"/>
                    <a:pt x="13233" y="48715"/>
                  </a:cubicBezTo>
                  <a:lnTo>
                    <a:pt x="15576" y="49543"/>
                  </a:lnTo>
                  <a:lnTo>
                    <a:pt x="24398" y="46507"/>
                  </a:lnTo>
                  <a:lnTo>
                    <a:pt x="31014" y="46507"/>
                  </a:lnTo>
                  <a:lnTo>
                    <a:pt x="32668" y="44299"/>
                  </a:lnTo>
                  <a:lnTo>
                    <a:pt x="32668" y="46507"/>
                  </a:lnTo>
                  <a:lnTo>
                    <a:pt x="31014" y="48577"/>
                  </a:lnTo>
                  <a:lnTo>
                    <a:pt x="34322" y="48577"/>
                  </a:lnTo>
                  <a:lnTo>
                    <a:pt x="32668" y="49543"/>
                  </a:lnTo>
                  <a:lnTo>
                    <a:pt x="29222" y="52165"/>
                  </a:lnTo>
                  <a:lnTo>
                    <a:pt x="32668" y="52165"/>
                  </a:lnTo>
                  <a:cubicBezTo>
                    <a:pt x="32668" y="52165"/>
                    <a:pt x="31566" y="54511"/>
                    <a:pt x="31566" y="54511"/>
                  </a:cubicBezTo>
                  <a:lnTo>
                    <a:pt x="24122" y="54511"/>
                  </a:lnTo>
                  <a:lnTo>
                    <a:pt x="22192" y="57133"/>
                  </a:lnTo>
                  <a:lnTo>
                    <a:pt x="24536" y="57133"/>
                  </a:lnTo>
                  <a:cubicBezTo>
                    <a:pt x="24536" y="57133"/>
                    <a:pt x="24122" y="58651"/>
                    <a:pt x="24122" y="58651"/>
                  </a:cubicBezTo>
                  <a:lnTo>
                    <a:pt x="21503" y="58651"/>
                  </a:lnTo>
                  <a:cubicBezTo>
                    <a:pt x="21503" y="58651"/>
                    <a:pt x="24398" y="61825"/>
                    <a:pt x="24398" y="61825"/>
                  </a:cubicBezTo>
                  <a:lnTo>
                    <a:pt x="27982" y="61411"/>
                  </a:lnTo>
                  <a:lnTo>
                    <a:pt x="26741" y="63895"/>
                  </a:lnTo>
                  <a:lnTo>
                    <a:pt x="32531" y="63895"/>
                  </a:lnTo>
                  <a:lnTo>
                    <a:pt x="25914" y="64861"/>
                  </a:lnTo>
                  <a:lnTo>
                    <a:pt x="24398" y="66379"/>
                  </a:lnTo>
                  <a:lnTo>
                    <a:pt x="25914" y="68725"/>
                  </a:lnTo>
                  <a:lnTo>
                    <a:pt x="25914" y="73141"/>
                  </a:lnTo>
                  <a:cubicBezTo>
                    <a:pt x="29222" y="78385"/>
                    <a:pt x="35150" y="74797"/>
                    <a:pt x="35150" y="74797"/>
                  </a:cubicBezTo>
                  <a:lnTo>
                    <a:pt x="35977" y="70933"/>
                  </a:lnTo>
                  <a:lnTo>
                    <a:pt x="36390" y="68587"/>
                  </a:lnTo>
                  <a:lnTo>
                    <a:pt x="38182" y="68587"/>
                  </a:lnTo>
                  <a:lnTo>
                    <a:pt x="37769" y="71347"/>
                  </a:lnTo>
                  <a:lnTo>
                    <a:pt x="36528" y="74935"/>
                  </a:lnTo>
                  <a:lnTo>
                    <a:pt x="40388" y="74935"/>
                  </a:lnTo>
                  <a:lnTo>
                    <a:pt x="41766" y="73279"/>
                  </a:lnTo>
                  <a:lnTo>
                    <a:pt x="43282" y="74935"/>
                  </a:lnTo>
                  <a:lnTo>
                    <a:pt x="47142" y="73279"/>
                  </a:lnTo>
                  <a:lnTo>
                    <a:pt x="51277" y="73279"/>
                  </a:lnTo>
                  <a:lnTo>
                    <a:pt x="52104" y="70795"/>
                  </a:lnTo>
                  <a:lnTo>
                    <a:pt x="49347" y="69001"/>
                  </a:lnTo>
                  <a:lnTo>
                    <a:pt x="51139" y="65827"/>
                  </a:lnTo>
                  <a:lnTo>
                    <a:pt x="51139" y="69001"/>
                  </a:lnTo>
                  <a:lnTo>
                    <a:pt x="55826" y="69001"/>
                  </a:lnTo>
                  <a:lnTo>
                    <a:pt x="55826" y="66379"/>
                  </a:lnTo>
                  <a:cubicBezTo>
                    <a:pt x="55826" y="66379"/>
                    <a:pt x="54310" y="66379"/>
                    <a:pt x="54310" y="66379"/>
                  </a:cubicBezTo>
                  <a:lnTo>
                    <a:pt x="52931" y="63895"/>
                  </a:lnTo>
                  <a:lnTo>
                    <a:pt x="49347" y="58651"/>
                  </a:lnTo>
                  <a:lnTo>
                    <a:pt x="52931" y="58651"/>
                  </a:lnTo>
                  <a:lnTo>
                    <a:pt x="51691" y="56305"/>
                  </a:lnTo>
                  <a:lnTo>
                    <a:pt x="53069" y="56305"/>
                  </a:lnTo>
                  <a:lnTo>
                    <a:pt x="51691" y="53545"/>
                  </a:lnTo>
                  <a:lnTo>
                    <a:pt x="54310" y="54511"/>
                  </a:lnTo>
                  <a:lnTo>
                    <a:pt x="53758" y="51199"/>
                  </a:lnTo>
                  <a:lnTo>
                    <a:pt x="54723" y="50233"/>
                  </a:lnTo>
                  <a:lnTo>
                    <a:pt x="55550" y="51751"/>
                  </a:lnTo>
                  <a:lnTo>
                    <a:pt x="57342" y="56305"/>
                  </a:lnTo>
                  <a:lnTo>
                    <a:pt x="57342" y="44575"/>
                  </a:lnTo>
                  <a:lnTo>
                    <a:pt x="55826" y="44575"/>
                  </a:lnTo>
                  <a:lnTo>
                    <a:pt x="52242" y="42919"/>
                  </a:lnTo>
                  <a:lnTo>
                    <a:pt x="56101" y="39193"/>
                  </a:lnTo>
                  <a:lnTo>
                    <a:pt x="56101" y="37674"/>
                  </a:lnTo>
                  <a:lnTo>
                    <a:pt x="54861" y="36294"/>
                  </a:lnTo>
                  <a:lnTo>
                    <a:pt x="55274" y="32430"/>
                  </a:lnTo>
                  <a:lnTo>
                    <a:pt x="57204" y="27324"/>
                  </a:lnTo>
                  <a:lnTo>
                    <a:pt x="57204" y="24288"/>
                  </a:lnTo>
                  <a:lnTo>
                    <a:pt x="53620" y="18768"/>
                  </a:lnTo>
                  <a:cubicBezTo>
                    <a:pt x="56515" y="12558"/>
                    <a:pt x="55137" y="8970"/>
                    <a:pt x="53620" y="8280"/>
                  </a:cubicBezTo>
                  <a:cubicBezTo>
                    <a:pt x="52104" y="7728"/>
                    <a:pt x="50726" y="7866"/>
                    <a:pt x="50726" y="7866"/>
                  </a:cubicBezTo>
                  <a:lnTo>
                    <a:pt x="48520" y="6486"/>
                  </a:lnTo>
                  <a:lnTo>
                    <a:pt x="48520" y="4554"/>
                  </a:lnTo>
                  <a:lnTo>
                    <a:pt x="47280" y="4002"/>
                  </a:lnTo>
                  <a:cubicBezTo>
                    <a:pt x="47280" y="4002"/>
                    <a:pt x="46728" y="1242"/>
                    <a:pt x="46315" y="1794"/>
                  </a:cubicBezTo>
                  <a:cubicBezTo>
                    <a:pt x="45901" y="2346"/>
                    <a:pt x="43007" y="0"/>
                    <a:pt x="43007" y="0"/>
                  </a:cubicBezTo>
                  <a:lnTo>
                    <a:pt x="42455"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0" name="Freeform 772">
              <a:extLst>
                <a:ext uri="{FF2B5EF4-FFF2-40B4-BE49-F238E27FC236}">
                  <a16:creationId xmlns:a16="http://schemas.microsoft.com/office/drawing/2014/main" id="{0199917A-AE5D-B41A-F943-A6625834B263}"/>
                </a:ext>
              </a:extLst>
            </p:cNvPr>
            <p:cNvSpPr/>
            <p:nvPr/>
          </p:nvSpPr>
          <p:spPr>
            <a:xfrm>
              <a:off x="3420748" y="2629402"/>
              <a:ext cx="7994" cy="3864"/>
            </a:xfrm>
            <a:custGeom>
              <a:avLst/>
              <a:gdLst>
                <a:gd name="connsiteX0" fmla="*/ 7995 w 7994"/>
                <a:gd name="connsiteY0" fmla="*/ 2346 h 3864"/>
                <a:gd name="connsiteX1" fmla="*/ 7995 w 7994"/>
                <a:gd name="connsiteY1" fmla="*/ 0 h 3864"/>
                <a:gd name="connsiteX2" fmla="*/ 0 w 7994"/>
                <a:gd name="connsiteY2" fmla="*/ 1932 h 3864"/>
                <a:gd name="connsiteX3" fmla="*/ 0 w 7994"/>
                <a:gd name="connsiteY3" fmla="*/ 3864 h 3864"/>
                <a:gd name="connsiteX4" fmla="*/ 4135 w 7994"/>
                <a:gd name="connsiteY4" fmla="*/ 2346 h 3864"/>
                <a:gd name="connsiteX5" fmla="*/ 7995 w 7994"/>
                <a:gd name="connsiteY5" fmla="*/ 2346 h 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94" h="3864">
                  <a:moveTo>
                    <a:pt x="7995" y="2346"/>
                  </a:moveTo>
                  <a:lnTo>
                    <a:pt x="7995" y="0"/>
                  </a:lnTo>
                  <a:lnTo>
                    <a:pt x="0" y="1932"/>
                  </a:lnTo>
                  <a:lnTo>
                    <a:pt x="0" y="3864"/>
                  </a:lnTo>
                  <a:lnTo>
                    <a:pt x="4135" y="2346"/>
                  </a:lnTo>
                  <a:lnTo>
                    <a:pt x="7995"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1" name="Freeform 773">
              <a:extLst>
                <a:ext uri="{FF2B5EF4-FFF2-40B4-BE49-F238E27FC236}">
                  <a16:creationId xmlns:a16="http://schemas.microsoft.com/office/drawing/2014/main" id="{3AD3DF7A-FBD2-EA06-E275-022E392EDB58}"/>
                </a:ext>
              </a:extLst>
            </p:cNvPr>
            <p:cNvSpPr/>
            <p:nvPr/>
          </p:nvSpPr>
          <p:spPr>
            <a:xfrm>
              <a:off x="3413463" y="2577701"/>
              <a:ext cx="15417" cy="10609"/>
            </a:xfrm>
            <a:custGeom>
              <a:avLst/>
              <a:gdLst>
                <a:gd name="connsiteX0" fmla="*/ 668 w 15417"/>
                <a:gd name="connsiteY0" fmla="*/ 10024 h 10609"/>
                <a:gd name="connsiteX1" fmla="*/ 9490 w 15417"/>
                <a:gd name="connsiteY1" fmla="*/ 5608 h 10609"/>
                <a:gd name="connsiteX2" fmla="*/ 15418 w 15417"/>
                <a:gd name="connsiteY2" fmla="*/ 1054 h 10609"/>
                <a:gd name="connsiteX3" fmla="*/ 5217 w 15417"/>
                <a:gd name="connsiteY3" fmla="*/ 5194 h 10609"/>
                <a:gd name="connsiteX4" fmla="*/ 668 w 15417"/>
                <a:gd name="connsiteY4" fmla="*/ 10162 h 1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7" h="10609">
                  <a:moveTo>
                    <a:pt x="668" y="10024"/>
                  </a:moveTo>
                  <a:cubicBezTo>
                    <a:pt x="3563" y="12646"/>
                    <a:pt x="9490" y="5608"/>
                    <a:pt x="9490" y="5608"/>
                  </a:cubicBezTo>
                  <a:cubicBezTo>
                    <a:pt x="13212" y="5056"/>
                    <a:pt x="15418" y="1054"/>
                    <a:pt x="15418" y="1054"/>
                  </a:cubicBezTo>
                  <a:cubicBezTo>
                    <a:pt x="8525" y="-2810"/>
                    <a:pt x="5217" y="5194"/>
                    <a:pt x="5217" y="5194"/>
                  </a:cubicBezTo>
                  <a:cubicBezTo>
                    <a:pt x="5217" y="5194"/>
                    <a:pt x="-2226" y="7540"/>
                    <a:pt x="668" y="1016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2" name="Freeform 774">
              <a:extLst>
                <a:ext uri="{FF2B5EF4-FFF2-40B4-BE49-F238E27FC236}">
                  <a16:creationId xmlns:a16="http://schemas.microsoft.com/office/drawing/2014/main" id="{B04FA952-38DB-98B1-D612-C28E109EC7F1}"/>
                </a:ext>
              </a:extLst>
            </p:cNvPr>
            <p:cNvSpPr/>
            <p:nvPr/>
          </p:nvSpPr>
          <p:spPr>
            <a:xfrm>
              <a:off x="3431086" y="2579031"/>
              <a:ext cx="6478" cy="3726"/>
            </a:xfrm>
            <a:custGeom>
              <a:avLst/>
              <a:gdLst>
                <a:gd name="connsiteX0" fmla="*/ 4549 w 6478"/>
                <a:gd name="connsiteY0" fmla="*/ 3726 h 3726"/>
                <a:gd name="connsiteX1" fmla="*/ 6479 w 6478"/>
                <a:gd name="connsiteY1" fmla="*/ 1932 h 3726"/>
                <a:gd name="connsiteX2" fmla="*/ 4549 w 6478"/>
                <a:gd name="connsiteY2" fmla="*/ 0 h 3726"/>
                <a:gd name="connsiteX3" fmla="*/ 0 w 6478"/>
                <a:gd name="connsiteY3" fmla="*/ 0 h 3726"/>
                <a:gd name="connsiteX4" fmla="*/ 0 w 6478"/>
                <a:gd name="connsiteY4" fmla="*/ 1932 h 3726"/>
                <a:gd name="connsiteX5" fmla="*/ 2205 w 6478"/>
                <a:gd name="connsiteY5" fmla="*/ 1932 h 3726"/>
                <a:gd name="connsiteX6" fmla="*/ 4549 w 6478"/>
                <a:gd name="connsiteY6" fmla="*/ 3726 h 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8" h="3726">
                  <a:moveTo>
                    <a:pt x="4549" y="3726"/>
                  </a:moveTo>
                  <a:lnTo>
                    <a:pt x="6479" y="1932"/>
                  </a:lnTo>
                  <a:lnTo>
                    <a:pt x="4549" y="0"/>
                  </a:lnTo>
                  <a:lnTo>
                    <a:pt x="0" y="0"/>
                  </a:lnTo>
                  <a:lnTo>
                    <a:pt x="0" y="1932"/>
                  </a:lnTo>
                  <a:lnTo>
                    <a:pt x="2205" y="1932"/>
                  </a:lnTo>
                  <a:lnTo>
                    <a:pt x="4549" y="37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3" name="Freeform 775">
              <a:extLst>
                <a:ext uri="{FF2B5EF4-FFF2-40B4-BE49-F238E27FC236}">
                  <a16:creationId xmlns:a16="http://schemas.microsoft.com/office/drawing/2014/main" id="{9371380F-FB0C-125B-2EC4-4F3DEF9E111E}"/>
                </a:ext>
              </a:extLst>
            </p:cNvPr>
            <p:cNvSpPr/>
            <p:nvPr/>
          </p:nvSpPr>
          <p:spPr>
            <a:xfrm>
              <a:off x="3465684" y="2620294"/>
              <a:ext cx="3859" cy="3864"/>
            </a:xfrm>
            <a:custGeom>
              <a:avLst/>
              <a:gdLst>
                <a:gd name="connsiteX0" fmla="*/ 0 w 3859"/>
                <a:gd name="connsiteY0" fmla="*/ 3864 h 3864"/>
                <a:gd name="connsiteX1" fmla="*/ 2205 w 3859"/>
                <a:gd name="connsiteY1" fmla="*/ 3864 h 3864"/>
                <a:gd name="connsiteX2" fmla="*/ 3860 w 3859"/>
                <a:gd name="connsiteY2" fmla="*/ 1932 h 3864"/>
                <a:gd name="connsiteX3" fmla="*/ 3860 w 3859"/>
                <a:gd name="connsiteY3" fmla="*/ 0 h 3864"/>
                <a:gd name="connsiteX4" fmla="*/ 1930 w 3859"/>
                <a:gd name="connsiteY4" fmla="*/ 966 h 3864"/>
                <a:gd name="connsiteX5" fmla="*/ 0 w 3859"/>
                <a:gd name="connsiteY5" fmla="*/ 3864 h 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9" h="3864">
                  <a:moveTo>
                    <a:pt x="0" y="3864"/>
                  </a:moveTo>
                  <a:lnTo>
                    <a:pt x="2205" y="3864"/>
                  </a:lnTo>
                  <a:lnTo>
                    <a:pt x="3860" y="1932"/>
                  </a:lnTo>
                  <a:lnTo>
                    <a:pt x="3860" y="0"/>
                  </a:lnTo>
                  <a:lnTo>
                    <a:pt x="1930" y="966"/>
                  </a:lnTo>
                  <a:lnTo>
                    <a:pt x="0"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4" name="Freeform 776">
              <a:extLst>
                <a:ext uri="{FF2B5EF4-FFF2-40B4-BE49-F238E27FC236}">
                  <a16:creationId xmlns:a16="http://schemas.microsoft.com/office/drawing/2014/main" id="{72F11776-5200-E7ED-9F45-3F0D2416AB8C}"/>
                </a:ext>
              </a:extLst>
            </p:cNvPr>
            <p:cNvSpPr/>
            <p:nvPr/>
          </p:nvSpPr>
          <p:spPr>
            <a:xfrm>
              <a:off x="3463065" y="2626780"/>
              <a:ext cx="3997" cy="4554"/>
            </a:xfrm>
            <a:custGeom>
              <a:avLst/>
              <a:gdLst>
                <a:gd name="connsiteX0" fmla="*/ 1103 w 3997"/>
                <a:gd name="connsiteY0" fmla="*/ 4554 h 4554"/>
                <a:gd name="connsiteX1" fmla="*/ 2619 w 3997"/>
                <a:gd name="connsiteY1" fmla="*/ 2622 h 4554"/>
                <a:gd name="connsiteX2" fmla="*/ 3997 w 3997"/>
                <a:gd name="connsiteY2" fmla="*/ 0 h 4554"/>
                <a:gd name="connsiteX3" fmla="*/ 0 w 3997"/>
                <a:gd name="connsiteY3" fmla="*/ 1104 h 4554"/>
                <a:gd name="connsiteX4" fmla="*/ 1103 w 3997"/>
                <a:gd name="connsiteY4" fmla="*/ 4554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4554">
                  <a:moveTo>
                    <a:pt x="1103" y="4554"/>
                  </a:moveTo>
                  <a:lnTo>
                    <a:pt x="2619" y="2622"/>
                  </a:lnTo>
                  <a:lnTo>
                    <a:pt x="3997" y="0"/>
                  </a:lnTo>
                  <a:lnTo>
                    <a:pt x="0" y="1104"/>
                  </a:lnTo>
                  <a:lnTo>
                    <a:pt x="1103"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5" name="Freeform 777">
              <a:extLst>
                <a:ext uri="{FF2B5EF4-FFF2-40B4-BE49-F238E27FC236}">
                  <a16:creationId xmlns:a16="http://schemas.microsoft.com/office/drawing/2014/main" id="{D252A58C-E906-A2B7-295E-567F1CB23D89}"/>
                </a:ext>
              </a:extLst>
            </p:cNvPr>
            <p:cNvSpPr/>
            <p:nvPr/>
          </p:nvSpPr>
          <p:spPr>
            <a:xfrm>
              <a:off x="3463092" y="2627884"/>
              <a:ext cx="12102" cy="12755"/>
            </a:xfrm>
            <a:custGeom>
              <a:avLst/>
              <a:gdLst>
                <a:gd name="connsiteX0" fmla="*/ 2040 w 12102"/>
                <a:gd name="connsiteY0" fmla="*/ 12696 h 12755"/>
                <a:gd name="connsiteX1" fmla="*/ 5624 w 12102"/>
                <a:gd name="connsiteY1" fmla="*/ 5382 h 12755"/>
                <a:gd name="connsiteX2" fmla="*/ 8105 w 12102"/>
                <a:gd name="connsiteY2" fmla="*/ 8970 h 12755"/>
                <a:gd name="connsiteX3" fmla="*/ 12103 w 12102"/>
                <a:gd name="connsiteY3" fmla="*/ 3450 h 12755"/>
                <a:gd name="connsiteX4" fmla="*/ 6589 w 12102"/>
                <a:gd name="connsiteY4" fmla="*/ 0 h 12755"/>
                <a:gd name="connsiteX5" fmla="*/ 5624 w 12102"/>
                <a:gd name="connsiteY5" fmla="*/ 3450 h 12755"/>
                <a:gd name="connsiteX6" fmla="*/ 2592 w 12102"/>
                <a:gd name="connsiteY6" fmla="*/ 3450 h 12755"/>
                <a:gd name="connsiteX7" fmla="*/ 2040 w 12102"/>
                <a:gd name="connsiteY7" fmla="*/ 12696 h 12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02" h="12755">
                  <a:moveTo>
                    <a:pt x="2040" y="12696"/>
                  </a:moveTo>
                  <a:cubicBezTo>
                    <a:pt x="5348" y="13524"/>
                    <a:pt x="5624" y="5382"/>
                    <a:pt x="5624" y="5382"/>
                  </a:cubicBezTo>
                  <a:lnTo>
                    <a:pt x="8105" y="8970"/>
                  </a:lnTo>
                  <a:lnTo>
                    <a:pt x="12103" y="3450"/>
                  </a:lnTo>
                  <a:lnTo>
                    <a:pt x="6589" y="0"/>
                  </a:lnTo>
                  <a:lnTo>
                    <a:pt x="5624" y="3450"/>
                  </a:lnTo>
                  <a:lnTo>
                    <a:pt x="2592" y="3450"/>
                  </a:lnTo>
                  <a:cubicBezTo>
                    <a:pt x="-165" y="5244"/>
                    <a:pt x="-1268" y="11868"/>
                    <a:pt x="2040" y="1269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6" name="Freeform 778">
              <a:extLst>
                <a:ext uri="{FF2B5EF4-FFF2-40B4-BE49-F238E27FC236}">
                  <a16:creationId xmlns:a16="http://schemas.microsoft.com/office/drawing/2014/main" id="{380CB1C7-2640-E9E7-2552-8121337FE6F4}"/>
                </a:ext>
              </a:extLst>
            </p:cNvPr>
            <p:cNvSpPr/>
            <p:nvPr/>
          </p:nvSpPr>
          <p:spPr>
            <a:xfrm>
              <a:off x="3486498" y="2613532"/>
              <a:ext cx="6627" cy="9798"/>
            </a:xfrm>
            <a:custGeom>
              <a:avLst/>
              <a:gdLst>
                <a:gd name="connsiteX0" fmla="*/ 0 w 6627"/>
                <a:gd name="connsiteY0" fmla="*/ 1656 h 9798"/>
                <a:gd name="connsiteX1" fmla="*/ 0 w 6627"/>
                <a:gd name="connsiteY1" fmla="*/ 8694 h 9798"/>
                <a:gd name="connsiteX2" fmla="*/ 6203 w 6627"/>
                <a:gd name="connsiteY2" fmla="*/ 8694 h 9798"/>
                <a:gd name="connsiteX3" fmla="*/ 4687 w 6627"/>
                <a:gd name="connsiteY3" fmla="*/ 4278 h 9798"/>
                <a:gd name="connsiteX4" fmla="*/ 4687 w 6627"/>
                <a:gd name="connsiteY4" fmla="*/ 0 h 9798"/>
                <a:gd name="connsiteX5" fmla="*/ 0 w 6627"/>
                <a:gd name="connsiteY5" fmla="*/ 1656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7" h="9798">
                  <a:moveTo>
                    <a:pt x="0" y="1656"/>
                  </a:moveTo>
                  <a:lnTo>
                    <a:pt x="0" y="8694"/>
                  </a:lnTo>
                  <a:cubicBezTo>
                    <a:pt x="0" y="8694"/>
                    <a:pt x="4687" y="11178"/>
                    <a:pt x="6203" y="8694"/>
                  </a:cubicBezTo>
                  <a:cubicBezTo>
                    <a:pt x="7719" y="6210"/>
                    <a:pt x="4687" y="4278"/>
                    <a:pt x="4687" y="4278"/>
                  </a:cubicBezTo>
                  <a:lnTo>
                    <a:pt x="4687" y="0"/>
                  </a:lnTo>
                  <a:lnTo>
                    <a:pt x="0" y="16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7" name="Freeform 779">
              <a:extLst>
                <a:ext uri="{FF2B5EF4-FFF2-40B4-BE49-F238E27FC236}">
                  <a16:creationId xmlns:a16="http://schemas.microsoft.com/office/drawing/2014/main" id="{F1ABB320-200D-CB8C-F2C0-64C9A107A7F4}"/>
                </a:ext>
              </a:extLst>
            </p:cNvPr>
            <p:cNvSpPr/>
            <p:nvPr/>
          </p:nvSpPr>
          <p:spPr>
            <a:xfrm>
              <a:off x="3483190" y="2607184"/>
              <a:ext cx="2618" cy="3726"/>
            </a:xfrm>
            <a:custGeom>
              <a:avLst/>
              <a:gdLst>
                <a:gd name="connsiteX0" fmla="*/ 0 w 2618"/>
                <a:gd name="connsiteY0" fmla="*/ 0 h 3726"/>
                <a:gd name="connsiteX1" fmla="*/ 2619 w 2618"/>
                <a:gd name="connsiteY1" fmla="*/ 0 h 3726"/>
                <a:gd name="connsiteX2" fmla="*/ 2619 w 2618"/>
                <a:gd name="connsiteY2" fmla="*/ 3726 h 3726"/>
                <a:gd name="connsiteX3" fmla="*/ 0 w 2618"/>
                <a:gd name="connsiteY3" fmla="*/ 3726 h 3726"/>
              </a:gdLst>
              <a:ahLst/>
              <a:cxnLst>
                <a:cxn ang="0">
                  <a:pos x="connsiteX0" y="connsiteY0"/>
                </a:cxn>
                <a:cxn ang="0">
                  <a:pos x="connsiteX1" y="connsiteY1"/>
                </a:cxn>
                <a:cxn ang="0">
                  <a:pos x="connsiteX2" y="connsiteY2"/>
                </a:cxn>
                <a:cxn ang="0">
                  <a:pos x="connsiteX3" y="connsiteY3"/>
                </a:cxn>
              </a:cxnLst>
              <a:rect l="l" t="t" r="r" b="b"/>
              <a:pathLst>
                <a:path w="2618" h="3726">
                  <a:moveTo>
                    <a:pt x="0" y="0"/>
                  </a:moveTo>
                  <a:lnTo>
                    <a:pt x="2619" y="0"/>
                  </a:lnTo>
                  <a:lnTo>
                    <a:pt x="2619" y="3726"/>
                  </a:lnTo>
                  <a:lnTo>
                    <a:pt x="0" y="37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8" name="Freeform 780">
              <a:extLst>
                <a:ext uri="{FF2B5EF4-FFF2-40B4-BE49-F238E27FC236}">
                  <a16:creationId xmlns:a16="http://schemas.microsoft.com/office/drawing/2014/main" id="{C202A27A-A4E2-5B34-7816-92B5DC3F15A4}"/>
                </a:ext>
              </a:extLst>
            </p:cNvPr>
            <p:cNvSpPr/>
            <p:nvPr/>
          </p:nvSpPr>
          <p:spPr>
            <a:xfrm>
              <a:off x="3475057" y="2613532"/>
              <a:ext cx="1654" cy="4830"/>
            </a:xfrm>
            <a:custGeom>
              <a:avLst/>
              <a:gdLst>
                <a:gd name="connsiteX0" fmla="*/ 1654 w 1654"/>
                <a:gd name="connsiteY0" fmla="*/ 0 h 4830"/>
                <a:gd name="connsiteX1" fmla="*/ 0 w 1654"/>
                <a:gd name="connsiteY1" fmla="*/ 2484 h 4830"/>
                <a:gd name="connsiteX2" fmla="*/ 827 w 1654"/>
                <a:gd name="connsiteY2" fmla="*/ 4830 h 4830"/>
                <a:gd name="connsiteX3" fmla="*/ 1654 w 1654"/>
                <a:gd name="connsiteY3" fmla="*/ 0 h 4830"/>
              </a:gdLst>
              <a:ahLst/>
              <a:cxnLst>
                <a:cxn ang="0">
                  <a:pos x="connsiteX0" y="connsiteY0"/>
                </a:cxn>
                <a:cxn ang="0">
                  <a:pos x="connsiteX1" y="connsiteY1"/>
                </a:cxn>
                <a:cxn ang="0">
                  <a:pos x="connsiteX2" y="connsiteY2"/>
                </a:cxn>
                <a:cxn ang="0">
                  <a:pos x="connsiteX3" y="connsiteY3"/>
                </a:cxn>
              </a:cxnLst>
              <a:rect l="l" t="t" r="r" b="b"/>
              <a:pathLst>
                <a:path w="1654" h="4830">
                  <a:moveTo>
                    <a:pt x="1654" y="0"/>
                  </a:moveTo>
                  <a:lnTo>
                    <a:pt x="0" y="2484"/>
                  </a:lnTo>
                  <a:lnTo>
                    <a:pt x="827" y="4830"/>
                  </a:lnTo>
                  <a:lnTo>
                    <a:pt x="165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79" name="Freeform 781">
              <a:extLst>
                <a:ext uri="{FF2B5EF4-FFF2-40B4-BE49-F238E27FC236}">
                  <a16:creationId xmlns:a16="http://schemas.microsoft.com/office/drawing/2014/main" id="{544074FD-76E5-D6B5-FF37-9222A576F504}"/>
                </a:ext>
              </a:extLst>
            </p:cNvPr>
            <p:cNvSpPr/>
            <p:nvPr/>
          </p:nvSpPr>
          <p:spPr>
            <a:xfrm>
              <a:off x="3456035" y="2564541"/>
              <a:ext cx="5100" cy="4554"/>
            </a:xfrm>
            <a:custGeom>
              <a:avLst/>
              <a:gdLst>
                <a:gd name="connsiteX0" fmla="*/ 2343 w 5100"/>
                <a:gd name="connsiteY0" fmla="*/ 4554 h 4554"/>
                <a:gd name="connsiteX1" fmla="*/ 5100 w 5100"/>
                <a:gd name="connsiteY1" fmla="*/ 2760 h 4554"/>
                <a:gd name="connsiteX2" fmla="*/ 5100 w 5100"/>
                <a:gd name="connsiteY2" fmla="*/ 0 h 4554"/>
                <a:gd name="connsiteX3" fmla="*/ 0 w 5100"/>
                <a:gd name="connsiteY3" fmla="*/ 2208 h 4554"/>
                <a:gd name="connsiteX4" fmla="*/ 2343 w 5100"/>
                <a:gd name="connsiteY4" fmla="*/ 4554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4554">
                  <a:moveTo>
                    <a:pt x="2343" y="4554"/>
                  </a:moveTo>
                  <a:lnTo>
                    <a:pt x="5100" y="2760"/>
                  </a:lnTo>
                  <a:lnTo>
                    <a:pt x="5100" y="0"/>
                  </a:lnTo>
                  <a:lnTo>
                    <a:pt x="0" y="2208"/>
                  </a:lnTo>
                  <a:lnTo>
                    <a:pt x="2343"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0" name="Freeform 782">
              <a:extLst>
                <a:ext uri="{FF2B5EF4-FFF2-40B4-BE49-F238E27FC236}">
                  <a16:creationId xmlns:a16="http://schemas.microsoft.com/office/drawing/2014/main" id="{7744AA89-2165-0A4A-9E39-78C980FAEDC9}"/>
                </a:ext>
              </a:extLst>
            </p:cNvPr>
            <p:cNvSpPr/>
            <p:nvPr/>
          </p:nvSpPr>
          <p:spPr>
            <a:xfrm>
              <a:off x="3477814" y="2555847"/>
              <a:ext cx="3997" cy="2346"/>
            </a:xfrm>
            <a:custGeom>
              <a:avLst/>
              <a:gdLst>
                <a:gd name="connsiteX0" fmla="*/ 3997 w 3997"/>
                <a:gd name="connsiteY0" fmla="*/ 0 h 2346"/>
                <a:gd name="connsiteX1" fmla="*/ 0 w 3997"/>
                <a:gd name="connsiteY1" fmla="*/ 0 h 2346"/>
                <a:gd name="connsiteX2" fmla="*/ 3997 w 3997"/>
                <a:gd name="connsiteY2" fmla="*/ 2346 h 2346"/>
                <a:gd name="connsiteX3" fmla="*/ 3997 w 3997"/>
                <a:gd name="connsiteY3" fmla="*/ 0 h 2346"/>
              </a:gdLst>
              <a:ahLst/>
              <a:cxnLst>
                <a:cxn ang="0">
                  <a:pos x="connsiteX0" y="connsiteY0"/>
                </a:cxn>
                <a:cxn ang="0">
                  <a:pos x="connsiteX1" y="connsiteY1"/>
                </a:cxn>
                <a:cxn ang="0">
                  <a:pos x="connsiteX2" y="connsiteY2"/>
                </a:cxn>
                <a:cxn ang="0">
                  <a:pos x="connsiteX3" y="connsiteY3"/>
                </a:cxn>
              </a:cxnLst>
              <a:rect l="l" t="t" r="r" b="b"/>
              <a:pathLst>
                <a:path w="3997" h="2346">
                  <a:moveTo>
                    <a:pt x="3997" y="0"/>
                  </a:moveTo>
                  <a:lnTo>
                    <a:pt x="0" y="0"/>
                  </a:lnTo>
                  <a:lnTo>
                    <a:pt x="3997" y="2346"/>
                  </a:lnTo>
                  <a:lnTo>
                    <a:pt x="3997"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1" name="Freeform 783">
              <a:extLst>
                <a:ext uri="{FF2B5EF4-FFF2-40B4-BE49-F238E27FC236}">
                  <a16:creationId xmlns:a16="http://schemas.microsoft.com/office/drawing/2014/main" id="{05EB5E67-6600-0E91-7508-5DA6491AEE02}"/>
                </a:ext>
              </a:extLst>
            </p:cNvPr>
            <p:cNvSpPr/>
            <p:nvPr/>
          </p:nvSpPr>
          <p:spPr>
            <a:xfrm>
              <a:off x="3467242" y="2628405"/>
              <a:ext cx="34847" cy="42259"/>
            </a:xfrm>
            <a:custGeom>
              <a:avLst/>
              <a:gdLst>
                <a:gd name="connsiteX0" fmla="*/ 9469 w 34847"/>
                <a:gd name="connsiteY0" fmla="*/ 34393 h 42259"/>
                <a:gd name="connsiteX1" fmla="*/ 11399 w 34847"/>
                <a:gd name="connsiteY1" fmla="*/ 37291 h 42259"/>
                <a:gd name="connsiteX2" fmla="*/ 15948 w 34847"/>
                <a:gd name="connsiteY2" fmla="*/ 37705 h 42259"/>
                <a:gd name="connsiteX3" fmla="*/ 19394 w 34847"/>
                <a:gd name="connsiteY3" fmla="*/ 40327 h 42259"/>
                <a:gd name="connsiteX4" fmla="*/ 19394 w 34847"/>
                <a:gd name="connsiteY4" fmla="*/ 41707 h 42259"/>
                <a:gd name="connsiteX5" fmla="*/ 31662 w 34847"/>
                <a:gd name="connsiteY5" fmla="*/ 42259 h 42259"/>
                <a:gd name="connsiteX6" fmla="*/ 33867 w 34847"/>
                <a:gd name="connsiteY6" fmla="*/ 35911 h 42259"/>
                <a:gd name="connsiteX7" fmla="*/ 33867 w 34847"/>
                <a:gd name="connsiteY7" fmla="*/ 25147 h 42259"/>
                <a:gd name="connsiteX8" fmla="*/ 33867 w 34847"/>
                <a:gd name="connsiteY8" fmla="*/ 16729 h 42259"/>
                <a:gd name="connsiteX9" fmla="*/ 32351 w 34847"/>
                <a:gd name="connsiteY9" fmla="*/ 13969 h 42259"/>
                <a:gd name="connsiteX10" fmla="*/ 29594 w 34847"/>
                <a:gd name="connsiteY10" fmla="*/ 12313 h 42259"/>
                <a:gd name="connsiteX11" fmla="*/ 24908 w 34847"/>
                <a:gd name="connsiteY11" fmla="*/ 3067 h 42259"/>
                <a:gd name="connsiteX12" fmla="*/ 14294 w 34847"/>
                <a:gd name="connsiteY12" fmla="*/ 3067 h 42259"/>
                <a:gd name="connsiteX13" fmla="*/ 9607 w 34847"/>
                <a:gd name="connsiteY13" fmla="*/ 9967 h 42259"/>
                <a:gd name="connsiteX14" fmla="*/ 8091 w 34847"/>
                <a:gd name="connsiteY14" fmla="*/ 9001 h 42259"/>
                <a:gd name="connsiteX15" fmla="*/ 5886 w 34847"/>
                <a:gd name="connsiteY15" fmla="*/ 10519 h 42259"/>
                <a:gd name="connsiteX16" fmla="*/ 8091 w 34847"/>
                <a:gd name="connsiteY16" fmla="*/ 12313 h 42259"/>
                <a:gd name="connsiteX17" fmla="*/ 5748 w 34847"/>
                <a:gd name="connsiteY17" fmla="*/ 16867 h 42259"/>
                <a:gd name="connsiteX18" fmla="*/ 648 w 34847"/>
                <a:gd name="connsiteY18" fmla="*/ 22939 h 42259"/>
                <a:gd name="connsiteX19" fmla="*/ 2577 w 34847"/>
                <a:gd name="connsiteY19" fmla="*/ 27079 h 42259"/>
                <a:gd name="connsiteX20" fmla="*/ 2577 w 34847"/>
                <a:gd name="connsiteY20" fmla="*/ 30253 h 42259"/>
                <a:gd name="connsiteX21" fmla="*/ 5748 w 34847"/>
                <a:gd name="connsiteY21" fmla="*/ 30667 h 42259"/>
                <a:gd name="connsiteX22" fmla="*/ 9607 w 34847"/>
                <a:gd name="connsiteY22" fmla="*/ 34531 h 4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847" h="42259">
                  <a:moveTo>
                    <a:pt x="9469" y="34393"/>
                  </a:moveTo>
                  <a:lnTo>
                    <a:pt x="11399" y="37291"/>
                  </a:lnTo>
                  <a:cubicBezTo>
                    <a:pt x="15259" y="34393"/>
                    <a:pt x="15948" y="37705"/>
                    <a:pt x="15948" y="37705"/>
                  </a:cubicBezTo>
                  <a:cubicBezTo>
                    <a:pt x="15397" y="40051"/>
                    <a:pt x="19394" y="40327"/>
                    <a:pt x="19394" y="40327"/>
                  </a:cubicBezTo>
                  <a:lnTo>
                    <a:pt x="19394" y="41707"/>
                  </a:lnTo>
                  <a:lnTo>
                    <a:pt x="31662" y="42259"/>
                  </a:lnTo>
                  <a:cubicBezTo>
                    <a:pt x="34557" y="40465"/>
                    <a:pt x="33867" y="35911"/>
                    <a:pt x="33867" y="35911"/>
                  </a:cubicBezTo>
                  <a:cubicBezTo>
                    <a:pt x="35797" y="33565"/>
                    <a:pt x="33867" y="25147"/>
                    <a:pt x="33867" y="25147"/>
                  </a:cubicBezTo>
                  <a:cubicBezTo>
                    <a:pt x="36073" y="23353"/>
                    <a:pt x="33867" y="16729"/>
                    <a:pt x="33867" y="16729"/>
                  </a:cubicBezTo>
                  <a:lnTo>
                    <a:pt x="32351" y="13969"/>
                  </a:lnTo>
                  <a:cubicBezTo>
                    <a:pt x="32213" y="10243"/>
                    <a:pt x="29594" y="12313"/>
                    <a:pt x="29594" y="12313"/>
                  </a:cubicBezTo>
                  <a:cubicBezTo>
                    <a:pt x="29594" y="12313"/>
                    <a:pt x="31800" y="9967"/>
                    <a:pt x="24908" y="3067"/>
                  </a:cubicBezTo>
                  <a:cubicBezTo>
                    <a:pt x="18016" y="-3833"/>
                    <a:pt x="14294" y="3067"/>
                    <a:pt x="14294" y="3067"/>
                  </a:cubicBezTo>
                  <a:cubicBezTo>
                    <a:pt x="6299" y="5275"/>
                    <a:pt x="9607" y="9967"/>
                    <a:pt x="9607" y="9967"/>
                  </a:cubicBezTo>
                  <a:lnTo>
                    <a:pt x="8091" y="9001"/>
                  </a:lnTo>
                  <a:lnTo>
                    <a:pt x="5886" y="10519"/>
                  </a:lnTo>
                  <a:lnTo>
                    <a:pt x="8091" y="12313"/>
                  </a:lnTo>
                  <a:cubicBezTo>
                    <a:pt x="4507" y="13003"/>
                    <a:pt x="5748" y="16867"/>
                    <a:pt x="5748" y="16867"/>
                  </a:cubicBezTo>
                  <a:cubicBezTo>
                    <a:pt x="5748" y="16867"/>
                    <a:pt x="2853" y="18385"/>
                    <a:pt x="648" y="22939"/>
                  </a:cubicBezTo>
                  <a:cubicBezTo>
                    <a:pt x="-1558" y="27493"/>
                    <a:pt x="2577" y="27079"/>
                    <a:pt x="2577" y="27079"/>
                  </a:cubicBezTo>
                  <a:lnTo>
                    <a:pt x="2577" y="30253"/>
                  </a:lnTo>
                  <a:lnTo>
                    <a:pt x="5748" y="30667"/>
                  </a:lnTo>
                  <a:cubicBezTo>
                    <a:pt x="5748" y="33841"/>
                    <a:pt x="9607" y="34531"/>
                    <a:pt x="9607" y="3453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2" name="Freeform 784">
              <a:extLst>
                <a:ext uri="{FF2B5EF4-FFF2-40B4-BE49-F238E27FC236}">
                  <a16:creationId xmlns:a16="http://schemas.microsoft.com/office/drawing/2014/main" id="{B9317052-AE8F-CAF4-5631-46C5A4526136}"/>
                </a:ext>
              </a:extLst>
            </p:cNvPr>
            <p:cNvSpPr/>
            <p:nvPr/>
          </p:nvSpPr>
          <p:spPr>
            <a:xfrm>
              <a:off x="3476455" y="2669406"/>
              <a:ext cx="5438" cy="7054"/>
            </a:xfrm>
            <a:custGeom>
              <a:avLst/>
              <a:gdLst>
                <a:gd name="connsiteX0" fmla="*/ 2737 w 5438"/>
                <a:gd name="connsiteY0" fmla="*/ 17 h 7054"/>
                <a:gd name="connsiteX1" fmla="*/ 118 w 5438"/>
                <a:gd name="connsiteY1" fmla="*/ 4295 h 7054"/>
                <a:gd name="connsiteX2" fmla="*/ 5356 w 5438"/>
                <a:gd name="connsiteY2" fmla="*/ 7055 h 7054"/>
                <a:gd name="connsiteX3" fmla="*/ 2599 w 5438"/>
                <a:gd name="connsiteY3" fmla="*/ 17 h 7054"/>
              </a:gdLst>
              <a:ahLst/>
              <a:cxnLst>
                <a:cxn ang="0">
                  <a:pos x="connsiteX0" y="connsiteY0"/>
                </a:cxn>
                <a:cxn ang="0">
                  <a:pos x="connsiteX1" y="connsiteY1"/>
                </a:cxn>
                <a:cxn ang="0">
                  <a:pos x="connsiteX2" y="connsiteY2"/>
                </a:cxn>
                <a:cxn ang="0">
                  <a:pos x="connsiteX3" y="connsiteY3"/>
                </a:cxn>
              </a:cxnLst>
              <a:rect l="l" t="t" r="r" b="b"/>
              <a:pathLst>
                <a:path w="5438" h="7054">
                  <a:moveTo>
                    <a:pt x="2737" y="17"/>
                  </a:moveTo>
                  <a:cubicBezTo>
                    <a:pt x="-847" y="431"/>
                    <a:pt x="118" y="4295"/>
                    <a:pt x="118" y="4295"/>
                  </a:cubicBezTo>
                  <a:lnTo>
                    <a:pt x="5356" y="7055"/>
                  </a:lnTo>
                  <a:cubicBezTo>
                    <a:pt x="5356" y="7055"/>
                    <a:pt x="6183" y="-397"/>
                    <a:pt x="2599" y="1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3" name="Freeform 785">
              <a:extLst>
                <a:ext uri="{FF2B5EF4-FFF2-40B4-BE49-F238E27FC236}">
                  <a16:creationId xmlns:a16="http://schemas.microsoft.com/office/drawing/2014/main" id="{5C37E1F2-86D1-0042-2FF2-BFF9863E6920}"/>
                </a:ext>
              </a:extLst>
            </p:cNvPr>
            <p:cNvSpPr/>
            <p:nvPr/>
          </p:nvSpPr>
          <p:spPr>
            <a:xfrm>
              <a:off x="3455208" y="2670664"/>
              <a:ext cx="4962" cy="7176"/>
            </a:xfrm>
            <a:custGeom>
              <a:avLst/>
              <a:gdLst>
                <a:gd name="connsiteX0" fmla="*/ 0 w 4962"/>
                <a:gd name="connsiteY0" fmla="*/ 5796 h 7176"/>
                <a:gd name="connsiteX1" fmla="*/ 1792 w 4962"/>
                <a:gd name="connsiteY1" fmla="*/ 7176 h 7176"/>
                <a:gd name="connsiteX2" fmla="*/ 4962 w 4962"/>
                <a:gd name="connsiteY2" fmla="*/ 3588 h 7176"/>
                <a:gd name="connsiteX3" fmla="*/ 4962 w 4962"/>
                <a:gd name="connsiteY3" fmla="*/ 966 h 7176"/>
                <a:gd name="connsiteX4" fmla="*/ 3170 w 4962"/>
                <a:gd name="connsiteY4" fmla="*/ 0 h 7176"/>
                <a:gd name="connsiteX5" fmla="*/ 0 w 4962"/>
                <a:gd name="connsiteY5" fmla="*/ 5796 h 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2" h="7176">
                  <a:moveTo>
                    <a:pt x="0" y="5796"/>
                  </a:moveTo>
                  <a:lnTo>
                    <a:pt x="1792" y="7176"/>
                  </a:lnTo>
                  <a:lnTo>
                    <a:pt x="4962" y="3588"/>
                  </a:lnTo>
                  <a:lnTo>
                    <a:pt x="4962" y="966"/>
                  </a:lnTo>
                  <a:lnTo>
                    <a:pt x="3170" y="0"/>
                  </a:lnTo>
                  <a:lnTo>
                    <a:pt x="0" y="57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4" name="Freeform 786">
              <a:extLst>
                <a:ext uri="{FF2B5EF4-FFF2-40B4-BE49-F238E27FC236}">
                  <a16:creationId xmlns:a16="http://schemas.microsoft.com/office/drawing/2014/main" id="{0A175A1B-2879-CC25-C47B-9E98D7FD245D}"/>
                </a:ext>
              </a:extLst>
            </p:cNvPr>
            <p:cNvSpPr/>
            <p:nvPr/>
          </p:nvSpPr>
          <p:spPr>
            <a:xfrm>
              <a:off x="3437013" y="2690270"/>
              <a:ext cx="20269" cy="12011"/>
            </a:xfrm>
            <a:custGeom>
              <a:avLst/>
              <a:gdLst>
                <a:gd name="connsiteX0" fmla="*/ 10200 w 20269"/>
                <a:gd name="connsiteY0" fmla="*/ 3164 h 12011"/>
                <a:gd name="connsiteX1" fmla="*/ 3722 w 20269"/>
                <a:gd name="connsiteY1" fmla="*/ 7304 h 12011"/>
                <a:gd name="connsiteX2" fmla="*/ 0 w 20269"/>
                <a:gd name="connsiteY2" fmla="*/ 8822 h 12011"/>
                <a:gd name="connsiteX3" fmla="*/ 3722 w 20269"/>
                <a:gd name="connsiteY3" fmla="*/ 11030 h 12011"/>
                <a:gd name="connsiteX4" fmla="*/ 8684 w 20269"/>
                <a:gd name="connsiteY4" fmla="*/ 11030 h 12011"/>
                <a:gd name="connsiteX5" fmla="*/ 15714 w 20269"/>
                <a:gd name="connsiteY5" fmla="*/ 7442 h 12011"/>
                <a:gd name="connsiteX6" fmla="*/ 19436 w 20269"/>
                <a:gd name="connsiteY6" fmla="*/ 818 h 12011"/>
                <a:gd name="connsiteX7" fmla="*/ 10200 w 20269"/>
                <a:gd name="connsiteY7" fmla="*/ 3164 h 1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69" h="12011">
                  <a:moveTo>
                    <a:pt x="10200" y="3164"/>
                  </a:moveTo>
                  <a:cubicBezTo>
                    <a:pt x="4687" y="2750"/>
                    <a:pt x="3722" y="7304"/>
                    <a:pt x="3722" y="7304"/>
                  </a:cubicBezTo>
                  <a:cubicBezTo>
                    <a:pt x="3722" y="7304"/>
                    <a:pt x="0" y="7304"/>
                    <a:pt x="0" y="8822"/>
                  </a:cubicBezTo>
                  <a:cubicBezTo>
                    <a:pt x="0" y="10340"/>
                    <a:pt x="3722" y="11030"/>
                    <a:pt x="3722" y="11030"/>
                  </a:cubicBezTo>
                  <a:cubicBezTo>
                    <a:pt x="7443" y="13239"/>
                    <a:pt x="8684" y="11030"/>
                    <a:pt x="8684" y="11030"/>
                  </a:cubicBezTo>
                  <a:cubicBezTo>
                    <a:pt x="11992" y="12273"/>
                    <a:pt x="15714" y="7442"/>
                    <a:pt x="15714" y="7442"/>
                  </a:cubicBezTo>
                  <a:cubicBezTo>
                    <a:pt x="15714" y="7442"/>
                    <a:pt x="22606" y="3578"/>
                    <a:pt x="19436" y="818"/>
                  </a:cubicBezTo>
                  <a:cubicBezTo>
                    <a:pt x="16265" y="-1942"/>
                    <a:pt x="10200" y="3164"/>
                    <a:pt x="10200" y="316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5" name="Freeform 787">
              <a:extLst>
                <a:ext uri="{FF2B5EF4-FFF2-40B4-BE49-F238E27FC236}">
                  <a16:creationId xmlns:a16="http://schemas.microsoft.com/office/drawing/2014/main" id="{A523F5B4-9E47-0768-A887-66E4D0AECC26}"/>
                </a:ext>
              </a:extLst>
            </p:cNvPr>
            <p:cNvSpPr/>
            <p:nvPr/>
          </p:nvSpPr>
          <p:spPr>
            <a:xfrm>
              <a:off x="3401128" y="2697852"/>
              <a:ext cx="70207" cy="95707"/>
            </a:xfrm>
            <a:custGeom>
              <a:avLst/>
              <a:gdLst>
                <a:gd name="connsiteX0" fmla="*/ 70207 w 70207"/>
                <a:gd name="connsiteY0" fmla="*/ 56855 h 95707"/>
                <a:gd name="connsiteX1" fmla="*/ 67864 w 70207"/>
                <a:gd name="connsiteY1" fmla="*/ 47885 h 95707"/>
                <a:gd name="connsiteX2" fmla="*/ 61937 w 70207"/>
                <a:gd name="connsiteY2" fmla="*/ 47885 h 95707"/>
                <a:gd name="connsiteX3" fmla="*/ 61937 w 70207"/>
                <a:gd name="connsiteY3" fmla="*/ 49817 h 95707"/>
                <a:gd name="connsiteX4" fmla="*/ 60007 w 70207"/>
                <a:gd name="connsiteY4" fmla="*/ 49817 h 95707"/>
                <a:gd name="connsiteX5" fmla="*/ 60007 w 70207"/>
                <a:gd name="connsiteY5" fmla="*/ 47885 h 95707"/>
                <a:gd name="connsiteX6" fmla="*/ 61937 w 70207"/>
                <a:gd name="connsiteY6" fmla="*/ 45677 h 95707"/>
                <a:gd name="connsiteX7" fmla="*/ 61937 w 70207"/>
                <a:gd name="connsiteY7" fmla="*/ 43883 h 95707"/>
                <a:gd name="connsiteX8" fmla="*/ 59042 w 70207"/>
                <a:gd name="connsiteY8" fmla="*/ 41537 h 95707"/>
                <a:gd name="connsiteX9" fmla="*/ 59042 w 70207"/>
                <a:gd name="connsiteY9" fmla="*/ 39329 h 95707"/>
                <a:gd name="connsiteX10" fmla="*/ 60420 w 70207"/>
                <a:gd name="connsiteY10" fmla="*/ 38363 h 95707"/>
                <a:gd name="connsiteX11" fmla="*/ 52701 w 70207"/>
                <a:gd name="connsiteY11" fmla="*/ 33809 h 95707"/>
                <a:gd name="connsiteX12" fmla="*/ 48842 w 70207"/>
                <a:gd name="connsiteY12" fmla="*/ 35741 h 95707"/>
                <a:gd name="connsiteX13" fmla="*/ 47877 w 70207"/>
                <a:gd name="connsiteY13" fmla="*/ 39467 h 95707"/>
                <a:gd name="connsiteX14" fmla="*/ 46085 w 70207"/>
                <a:gd name="connsiteY14" fmla="*/ 39881 h 95707"/>
                <a:gd name="connsiteX15" fmla="*/ 46085 w 70207"/>
                <a:gd name="connsiteY15" fmla="*/ 35603 h 95707"/>
                <a:gd name="connsiteX16" fmla="*/ 51874 w 70207"/>
                <a:gd name="connsiteY16" fmla="*/ 28151 h 95707"/>
                <a:gd name="connsiteX17" fmla="*/ 60696 w 70207"/>
                <a:gd name="connsiteY17" fmla="*/ 21113 h 95707"/>
                <a:gd name="connsiteX18" fmla="*/ 60283 w 70207"/>
                <a:gd name="connsiteY18" fmla="*/ 17387 h 95707"/>
                <a:gd name="connsiteX19" fmla="*/ 54218 w 70207"/>
                <a:gd name="connsiteY19" fmla="*/ 15869 h 95707"/>
                <a:gd name="connsiteX20" fmla="*/ 57388 w 70207"/>
                <a:gd name="connsiteY20" fmla="*/ 14351 h 95707"/>
                <a:gd name="connsiteX21" fmla="*/ 60972 w 70207"/>
                <a:gd name="connsiteY21" fmla="*/ 14351 h 95707"/>
                <a:gd name="connsiteX22" fmla="*/ 63315 w 70207"/>
                <a:gd name="connsiteY22" fmla="*/ 11039 h 95707"/>
                <a:gd name="connsiteX23" fmla="*/ 62075 w 70207"/>
                <a:gd name="connsiteY23" fmla="*/ 7313 h 95707"/>
                <a:gd name="connsiteX24" fmla="*/ 61110 w 70207"/>
                <a:gd name="connsiteY24" fmla="*/ 4553 h 95707"/>
                <a:gd name="connsiteX25" fmla="*/ 54218 w 70207"/>
                <a:gd name="connsiteY25" fmla="*/ 2069 h 95707"/>
                <a:gd name="connsiteX26" fmla="*/ 50634 w 70207"/>
                <a:gd name="connsiteY26" fmla="*/ 4553 h 95707"/>
                <a:gd name="connsiteX27" fmla="*/ 39469 w 70207"/>
                <a:gd name="connsiteY27" fmla="*/ 7865 h 95707"/>
                <a:gd name="connsiteX28" fmla="*/ 32163 w 70207"/>
                <a:gd name="connsiteY28" fmla="*/ 2621 h 95707"/>
                <a:gd name="connsiteX29" fmla="*/ 28579 w 70207"/>
                <a:gd name="connsiteY29" fmla="*/ 413 h 95707"/>
                <a:gd name="connsiteX30" fmla="*/ 29406 w 70207"/>
                <a:gd name="connsiteY30" fmla="*/ 4553 h 95707"/>
                <a:gd name="connsiteX31" fmla="*/ 30647 w 70207"/>
                <a:gd name="connsiteY31" fmla="*/ 5519 h 95707"/>
                <a:gd name="connsiteX32" fmla="*/ 29544 w 70207"/>
                <a:gd name="connsiteY32" fmla="*/ 6485 h 95707"/>
                <a:gd name="connsiteX33" fmla="*/ 24720 w 70207"/>
                <a:gd name="connsiteY33" fmla="*/ 4553 h 95707"/>
                <a:gd name="connsiteX34" fmla="*/ 22514 w 70207"/>
                <a:gd name="connsiteY34" fmla="*/ 4553 h 95707"/>
                <a:gd name="connsiteX35" fmla="*/ 19482 w 70207"/>
                <a:gd name="connsiteY35" fmla="*/ 10901 h 95707"/>
                <a:gd name="connsiteX36" fmla="*/ 23479 w 70207"/>
                <a:gd name="connsiteY36" fmla="*/ 14075 h 95707"/>
                <a:gd name="connsiteX37" fmla="*/ 23479 w 70207"/>
                <a:gd name="connsiteY37" fmla="*/ 16421 h 95707"/>
                <a:gd name="connsiteX38" fmla="*/ 25133 w 70207"/>
                <a:gd name="connsiteY38" fmla="*/ 19319 h 95707"/>
                <a:gd name="connsiteX39" fmla="*/ 20860 w 70207"/>
                <a:gd name="connsiteY39" fmla="*/ 16007 h 95707"/>
                <a:gd name="connsiteX40" fmla="*/ 16311 w 70207"/>
                <a:gd name="connsiteY40" fmla="*/ 14489 h 95707"/>
                <a:gd name="connsiteX41" fmla="*/ 14933 w 70207"/>
                <a:gd name="connsiteY41" fmla="*/ 20423 h 95707"/>
                <a:gd name="connsiteX42" fmla="*/ 22376 w 70207"/>
                <a:gd name="connsiteY42" fmla="*/ 25667 h 95707"/>
                <a:gd name="connsiteX43" fmla="*/ 25409 w 70207"/>
                <a:gd name="connsiteY43" fmla="*/ 23873 h 95707"/>
                <a:gd name="connsiteX44" fmla="*/ 25822 w 70207"/>
                <a:gd name="connsiteY44" fmla="*/ 21113 h 95707"/>
                <a:gd name="connsiteX45" fmla="*/ 32163 w 70207"/>
                <a:gd name="connsiteY45" fmla="*/ 27599 h 95707"/>
                <a:gd name="connsiteX46" fmla="*/ 30371 w 70207"/>
                <a:gd name="connsiteY46" fmla="*/ 29393 h 95707"/>
                <a:gd name="connsiteX47" fmla="*/ 26649 w 70207"/>
                <a:gd name="connsiteY47" fmla="*/ 25115 h 95707"/>
                <a:gd name="connsiteX48" fmla="*/ 24444 w 70207"/>
                <a:gd name="connsiteY48" fmla="*/ 27461 h 95707"/>
                <a:gd name="connsiteX49" fmla="*/ 23479 w 70207"/>
                <a:gd name="connsiteY49" fmla="*/ 30773 h 95707"/>
                <a:gd name="connsiteX50" fmla="*/ 24582 w 70207"/>
                <a:gd name="connsiteY50" fmla="*/ 32705 h 95707"/>
                <a:gd name="connsiteX51" fmla="*/ 26374 w 70207"/>
                <a:gd name="connsiteY51" fmla="*/ 31463 h 95707"/>
                <a:gd name="connsiteX52" fmla="*/ 28441 w 70207"/>
                <a:gd name="connsiteY52" fmla="*/ 35327 h 95707"/>
                <a:gd name="connsiteX53" fmla="*/ 28441 w 70207"/>
                <a:gd name="connsiteY53" fmla="*/ 38915 h 95707"/>
                <a:gd name="connsiteX54" fmla="*/ 27614 w 70207"/>
                <a:gd name="connsiteY54" fmla="*/ 38915 h 95707"/>
                <a:gd name="connsiteX55" fmla="*/ 27614 w 70207"/>
                <a:gd name="connsiteY55" fmla="*/ 36293 h 95707"/>
                <a:gd name="connsiteX56" fmla="*/ 25409 w 70207"/>
                <a:gd name="connsiteY56" fmla="*/ 37259 h 95707"/>
                <a:gd name="connsiteX57" fmla="*/ 24444 w 70207"/>
                <a:gd name="connsiteY57" fmla="*/ 40019 h 95707"/>
                <a:gd name="connsiteX58" fmla="*/ 26649 w 70207"/>
                <a:gd name="connsiteY58" fmla="*/ 41537 h 95707"/>
                <a:gd name="connsiteX59" fmla="*/ 25684 w 70207"/>
                <a:gd name="connsiteY59" fmla="*/ 44297 h 95707"/>
                <a:gd name="connsiteX60" fmla="*/ 16036 w 70207"/>
                <a:gd name="connsiteY60" fmla="*/ 45263 h 95707"/>
                <a:gd name="connsiteX61" fmla="*/ 17000 w 70207"/>
                <a:gd name="connsiteY61" fmla="*/ 42917 h 95707"/>
                <a:gd name="connsiteX62" fmla="*/ 14795 w 70207"/>
                <a:gd name="connsiteY62" fmla="*/ 42503 h 95707"/>
                <a:gd name="connsiteX63" fmla="*/ 11487 w 70207"/>
                <a:gd name="connsiteY63" fmla="*/ 37949 h 95707"/>
                <a:gd name="connsiteX64" fmla="*/ 6524 w 70207"/>
                <a:gd name="connsiteY64" fmla="*/ 32015 h 95707"/>
                <a:gd name="connsiteX65" fmla="*/ 1287 w 70207"/>
                <a:gd name="connsiteY65" fmla="*/ 40985 h 95707"/>
                <a:gd name="connsiteX66" fmla="*/ 1287 w 70207"/>
                <a:gd name="connsiteY66" fmla="*/ 47609 h 95707"/>
                <a:gd name="connsiteX67" fmla="*/ 9557 w 70207"/>
                <a:gd name="connsiteY67" fmla="*/ 53957 h 95707"/>
                <a:gd name="connsiteX68" fmla="*/ 9695 w 70207"/>
                <a:gd name="connsiteY68" fmla="*/ 58649 h 95707"/>
                <a:gd name="connsiteX69" fmla="*/ 13830 w 70207"/>
                <a:gd name="connsiteY69" fmla="*/ 62375 h 95707"/>
                <a:gd name="connsiteX70" fmla="*/ 16036 w 70207"/>
                <a:gd name="connsiteY70" fmla="*/ 60167 h 95707"/>
                <a:gd name="connsiteX71" fmla="*/ 17827 w 70207"/>
                <a:gd name="connsiteY71" fmla="*/ 60167 h 95707"/>
                <a:gd name="connsiteX72" fmla="*/ 19482 w 70207"/>
                <a:gd name="connsiteY72" fmla="*/ 64859 h 95707"/>
                <a:gd name="connsiteX73" fmla="*/ 21136 w 70207"/>
                <a:gd name="connsiteY73" fmla="*/ 63893 h 95707"/>
                <a:gd name="connsiteX74" fmla="*/ 23617 w 70207"/>
                <a:gd name="connsiteY74" fmla="*/ 64859 h 95707"/>
                <a:gd name="connsiteX75" fmla="*/ 32163 w 70207"/>
                <a:gd name="connsiteY75" fmla="*/ 76590 h 95707"/>
                <a:gd name="connsiteX76" fmla="*/ 35885 w 70207"/>
                <a:gd name="connsiteY76" fmla="*/ 86388 h 95707"/>
                <a:gd name="connsiteX77" fmla="*/ 37814 w 70207"/>
                <a:gd name="connsiteY77" fmla="*/ 92736 h 95707"/>
                <a:gd name="connsiteX78" fmla="*/ 42501 w 70207"/>
                <a:gd name="connsiteY78" fmla="*/ 92736 h 95707"/>
                <a:gd name="connsiteX79" fmla="*/ 46774 w 70207"/>
                <a:gd name="connsiteY79" fmla="*/ 94668 h 95707"/>
                <a:gd name="connsiteX80" fmla="*/ 50358 w 70207"/>
                <a:gd name="connsiteY80" fmla="*/ 86664 h 95707"/>
                <a:gd name="connsiteX81" fmla="*/ 47050 w 70207"/>
                <a:gd name="connsiteY81" fmla="*/ 81972 h 95707"/>
                <a:gd name="connsiteX82" fmla="*/ 47050 w 70207"/>
                <a:gd name="connsiteY82" fmla="*/ 76866 h 95707"/>
                <a:gd name="connsiteX83" fmla="*/ 48428 w 70207"/>
                <a:gd name="connsiteY83" fmla="*/ 76866 h 95707"/>
                <a:gd name="connsiteX84" fmla="*/ 48428 w 70207"/>
                <a:gd name="connsiteY84" fmla="*/ 80592 h 95707"/>
                <a:gd name="connsiteX85" fmla="*/ 50634 w 70207"/>
                <a:gd name="connsiteY85" fmla="*/ 83214 h 95707"/>
                <a:gd name="connsiteX86" fmla="*/ 52288 w 70207"/>
                <a:gd name="connsiteY86" fmla="*/ 83214 h 95707"/>
                <a:gd name="connsiteX87" fmla="*/ 54218 w 70207"/>
                <a:gd name="connsiteY87" fmla="*/ 83766 h 95707"/>
                <a:gd name="connsiteX88" fmla="*/ 61110 w 70207"/>
                <a:gd name="connsiteY88" fmla="*/ 81972 h 95707"/>
                <a:gd name="connsiteX89" fmla="*/ 64004 w 70207"/>
                <a:gd name="connsiteY89" fmla="*/ 80454 h 95707"/>
                <a:gd name="connsiteX90" fmla="*/ 62075 w 70207"/>
                <a:gd name="connsiteY90" fmla="*/ 78660 h 95707"/>
                <a:gd name="connsiteX91" fmla="*/ 64004 w 70207"/>
                <a:gd name="connsiteY91" fmla="*/ 77280 h 95707"/>
                <a:gd name="connsiteX92" fmla="*/ 65934 w 70207"/>
                <a:gd name="connsiteY92" fmla="*/ 78108 h 95707"/>
                <a:gd name="connsiteX93" fmla="*/ 68553 w 70207"/>
                <a:gd name="connsiteY93" fmla="*/ 76590 h 95707"/>
                <a:gd name="connsiteX94" fmla="*/ 68553 w 70207"/>
                <a:gd name="connsiteY94" fmla="*/ 73968 h 95707"/>
                <a:gd name="connsiteX95" fmla="*/ 64831 w 70207"/>
                <a:gd name="connsiteY95" fmla="*/ 73554 h 95707"/>
                <a:gd name="connsiteX96" fmla="*/ 68553 w 70207"/>
                <a:gd name="connsiteY96" fmla="*/ 70655 h 95707"/>
                <a:gd name="connsiteX97" fmla="*/ 64418 w 70207"/>
                <a:gd name="connsiteY97" fmla="*/ 70241 h 95707"/>
                <a:gd name="connsiteX98" fmla="*/ 68553 w 70207"/>
                <a:gd name="connsiteY98" fmla="*/ 68447 h 95707"/>
                <a:gd name="connsiteX99" fmla="*/ 67313 w 70207"/>
                <a:gd name="connsiteY99" fmla="*/ 61547 h 95707"/>
                <a:gd name="connsiteX100" fmla="*/ 64694 w 70207"/>
                <a:gd name="connsiteY100" fmla="*/ 60719 h 95707"/>
                <a:gd name="connsiteX101" fmla="*/ 66623 w 70207"/>
                <a:gd name="connsiteY101" fmla="*/ 59753 h 95707"/>
                <a:gd name="connsiteX102" fmla="*/ 70207 w 70207"/>
                <a:gd name="connsiteY102" fmla="*/ 56579 h 95707"/>
                <a:gd name="connsiteX103" fmla="*/ 49255 w 70207"/>
                <a:gd name="connsiteY103" fmla="*/ 53129 h 95707"/>
                <a:gd name="connsiteX104" fmla="*/ 46085 w 70207"/>
                <a:gd name="connsiteY104" fmla="*/ 50783 h 95707"/>
                <a:gd name="connsiteX105" fmla="*/ 41398 w 70207"/>
                <a:gd name="connsiteY105" fmla="*/ 50783 h 95707"/>
                <a:gd name="connsiteX106" fmla="*/ 41398 w 70207"/>
                <a:gd name="connsiteY106" fmla="*/ 48851 h 95707"/>
                <a:gd name="connsiteX107" fmla="*/ 42777 w 70207"/>
                <a:gd name="connsiteY107" fmla="*/ 46643 h 95707"/>
                <a:gd name="connsiteX108" fmla="*/ 43604 w 70207"/>
                <a:gd name="connsiteY108" fmla="*/ 47885 h 95707"/>
                <a:gd name="connsiteX109" fmla="*/ 44982 w 70207"/>
                <a:gd name="connsiteY109" fmla="*/ 48713 h 95707"/>
                <a:gd name="connsiteX110" fmla="*/ 46085 w 70207"/>
                <a:gd name="connsiteY110" fmla="*/ 47885 h 95707"/>
                <a:gd name="connsiteX111" fmla="*/ 49255 w 70207"/>
                <a:gd name="connsiteY111" fmla="*/ 50921 h 95707"/>
                <a:gd name="connsiteX112" fmla="*/ 49255 w 70207"/>
                <a:gd name="connsiteY112" fmla="*/ 53129 h 9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70207" h="95707">
                  <a:moveTo>
                    <a:pt x="70207" y="56855"/>
                  </a:moveTo>
                  <a:lnTo>
                    <a:pt x="67864" y="47885"/>
                  </a:lnTo>
                  <a:cubicBezTo>
                    <a:pt x="67864" y="47885"/>
                    <a:pt x="64694" y="43193"/>
                    <a:pt x="61937" y="47885"/>
                  </a:cubicBezTo>
                  <a:lnTo>
                    <a:pt x="61937" y="49817"/>
                  </a:lnTo>
                  <a:lnTo>
                    <a:pt x="60007" y="49817"/>
                  </a:lnTo>
                  <a:lnTo>
                    <a:pt x="60007" y="47885"/>
                  </a:lnTo>
                  <a:cubicBezTo>
                    <a:pt x="60007" y="47885"/>
                    <a:pt x="61937" y="45677"/>
                    <a:pt x="61937" y="45677"/>
                  </a:cubicBezTo>
                  <a:lnTo>
                    <a:pt x="61937" y="43883"/>
                  </a:lnTo>
                  <a:lnTo>
                    <a:pt x="59042" y="41537"/>
                  </a:lnTo>
                  <a:lnTo>
                    <a:pt x="59042" y="39329"/>
                  </a:lnTo>
                  <a:lnTo>
                    <a:pt x="60420" y="38363"/>
                  </a:lnTo>
                  <a:lnTo>
                    <a:pt x="52701" y="33809"/>
                  </a:lnTo>
                  <a:lnTo>
                    <a:pt x="48842" y="35741"/>
                  </a:lnTo>
                  <a:lnTo>
                    <a:pt x="47877" y="39467"/>
                  </a:lnTo>
                  <a:lnTo>
                    <a:pt x="46085" y="39881"/>
                  </a:lnTo>
                  <a:lnTo>
                    <a:pt x="46085" y="35603"/>
                  </a:lnTo>
                  <a:cubicBezTo>
                    <a:pt x="46085" y="35603"/>
                    <a:pt x="51047" y="32015"/>
                    <a:pt x="51874" y="28151"/>
                  </a:cubicBezTo>
                  <a:cubicBezTo>
                    <a:pt x="52701" y="24287"/>
                    <a:pt x="60696" y="21113"/>
                    <a:pt x="60696" y="21113"/>
                  </a:cubicBezTo>
                  <a:lnTo>
                    <a:pt x="60283" y="17387"/>
                  </a:lnTo>
                  <a:cubicBezTo>
                    <a:pt x="60283" y="17387"/>
                    <a:pt x="54218" y="18215"/>
                    <a:pt x="54218" y="15869"/>
                  </a:cubicBezTo>
                  <a:cubicBezTo>
                    <a:pt x="54218" y="13523"/>
                    <a:pt x="57388" y="14351"/>
                    <a:pt x="57388" y="14351"/>
                  </a:cubicBezTo>
                  <a:lnTo>
                    <a:pt x="60972" y="14351"/>
                  </a:lnTo>
                  <a:cubicBezTo>
                    <a:pt x="60972" y="14351"/>
                    <a:pt x="63315" y="11039"/>
                    <a:pt x="63315" y="11039"/>
                  </a:cubicBezTo>
                  <a:lnTo>
                    <a:pt x="62075" y="7313"/>
                  </a:lnTo>
                  <a:lnTo>
                    <a:pt x="61110" y="4553"/>
                  </a:lnTo>
                  <a:cubicBezTo>
                    <a:pt x="61110" y="4553"/>
                    <a:pt x="56974" y="275"/>
                    <a:pt x="54218" y="2069"/>
                  </a:cubicBezTo>
                  <a:cubicBezTo>
                    <a:pt x="51461" y="3863"/>
                    <a:pt x="50634" y="4553"/>
                    <a:pt x="50634" y="4553"/>
                  </a:cubicBezTo>
                  <a:cubicBezTo>
                    <a:pt x="50634" y="4553"/>
                    <a:pt x="40571" y="6761"/>
                    <a:pt x="39469" y="7865"/>
                  </a:cubicBezTo>
                  <a:cubicBezTo>
                    <a:pt x="39469" y="7865"/>
                    <a:pt x="33541" y="2207"/>
                    <a:pt x="32163" y="2621"/>
                  </a:cubicBezTo>
                  <a:cubicBezTo>
                    <a:pt x="32163" y="2621"/>
                    <a:pt x="30785" y="-1243"/>
                    <a:pt x="28579" y="413"/>
                  </a:cubicBezTo>
                  <a:cubicBezTo>
                    <a:pt x="26374" y="2069"/>
                    <a:pt x="26098" y="4691"/>
                    <a:pt x="29406" y="4553"/>
                  </a:cubicBezTo>
                  <a:lnTo>
                    <a:pt x="30647" y="5519"/>
                  </a:lnTo>
                  <a:lnTo>
                    <a:pt x="29544" y="6485"/>
                  </a:lnTo>
                  <a:lnTo>
                    <a:pt x="24720" y="4553"/>
                  </a:lnTo>
                  <a:cubicBezTo>
                    <a:pt x="24720" y="4553"/>
                    <a:pt x="23341" y="2621"/>
                    <a:pt x="22514" y="4553"/>
                  </a:cubicBezTo>
                  <a:cubicBezTo>
                    <a:pt x="22514" y="4553"/>
                    <a:pt x="15898" y="4001"/>
                    <a:pt x="19482" y="10901"/>
                  </a:cubicBezTo>
                  <a:cubicBezTo>
                    <a:pt x="19482" y="10901"/>
                    <a:pt x="21411" y="14075"/>
                    <a:pt x="23479" y="14075"/>
                  </a:cubicBezTo>
                  <a:lnTo>
                    <a:pt x="23479" y="16421"/>
                  </a:lnTo>
                  <a:lnTo>
                    <a:pt x="25133" y="19319"/>
                  </a:lnTo>
                  <a:lnTo>
                    <a:pt x="20860" y="16007"/>
                  </a:lnTo>
                  <a:cubicBezTo>
                    <a:pt x="20860" y="16007"/>
                    <a:pt x="19619" y="11315"/>
                    <a:pt x="16311" y="14489"/>
                  </a:cubicBezTo>
                  <a:cubicBezTo>
                    <a:pt x="16311" y="14489"/>
                    <a:pt x="9006" y="19181"/>
                    <a:pt x="14933" y="20423"/>
                  </a:cubicBezTo>
                  <a:cubicBezTo>
                    <a:pt x="14933" y="20423"/>
                    <a:pt x="15898" y="26495"/>
                    <a:pt x="22376" y="25667"/>
                  </a:cubicBezTo>
                  <a:lnTo>
                    <a:pt x="25409" y="23873"/>
                  </a:lnTo>
                  <a:lnTo>
                    <a:pt x="25822" y="21113"/>
                  </a:lnTo>
                  <a:lnTo>
                    <a:pt x="32163" y="27599"/>
                  </a:lnTo>
                  <a:lnTo>
                    <a:pt x="30371" y="29393"/>
                  </a:lnTo>
                  <a:lnTo>
                    <a:pt x="26649" y="25115"/>
                  </a:lnTo>
                  <a:lnTo>
                    <a:pt x="24444" y="27461"/>
                  </a:lnTo>
                  <a:lnTo>
                    <a:pt x="23479" y="30773"/>
                  </a:lnTo>
                  <a:lnTo>
                    <a:pt x="24582" y="32705"/>
                  </a:lnTo>
                  <a:lnTo>
                    <a:pt x="26374" y="31463"/>
                  </a:lnTo>
                  <a:lnTo>
                    <a:pt x="28441" y="35327"/>
                  </a:lnTo>
                  <a:lnTo>
                    <a:pt x="28441" y="38915"/>
                  </a:lnTo>
                  <a:lnTo>
                    <a:pt x="27614" y="38915"/>
                  </a:lnTo>
                  <a:lnTo>
                    <a:pt x="27614" y="36293"/>
                  </a:lnTo>
                  <a:lnTo>
                    <a:pt x="25409" y="37259"/>
                  </a:lnTo>
                  <a:lnTo>
                    <a:pt x="24444" y="40019"/>
                  </a:lnTo>
                  <a:lnTo>
                    <a:pt x="26649" y="41537"/>
                  </a:lnTo>
                  <a:lnTo>
                    <a:pt x="25684" y="44297"/>
                  </a:lnTo>
                  <a:cubicBezTo>
                    <a:pt x="25684" y="44297"/>
                    <a:pt x="19068" y="48161"/>
                    <a:pt x="16036" y="45263"/>
                  </a:cubicBezTo>
                  <a:lnTo>
                    <a:pt x="17000" y="42917"/>
                  </a:lnTo>
                  <a:lnTo>
                    <a:pt x="14795" y="42503"/>
                  </a:lnTo>
                  <a:cubicBezTo>
                    <a:pt x="14795" y="42503"/>
                    <a:pt x="13003" y="38639"/>
                    <a:pt x="11487" y="37949"/>
                  </a:cubicBezTo>
                  <a:cubicBezTo>
                    <a:pt x="11487" y="37949"/>
                    <a:pt x="8730" y="31049"/>
                    <a:pt x="6524" y="32015"/>
                  </a:cubicBezTo>
                  <a:cubicBezTo>
                    <a:pt x="4319" y="32981"/>
                    <a:pt x="1424" y="35603"/>
                    <a:pt x="1287" y="40985"/>
                  </a:cubicBezTo>
                  <a:cubicBezTo>
                    <a:pt x="1287" y="40985"/>
                    <a:pt x="-1608" y="44159"/>
                    <a:pt x="1287" y="47609"/>
                  </a:cubicBezTo>
                  <a:cubicBezTo>
                    <a:pt x="4181" y="51197"/>
                    <a:pt x="9557" y="53957"/>
                    <a:pt x="9557" y="53957"/>
                  </a:cubicBezTo>
                  <a:cubicBezTo>
                    <a:pt x="9557" y="53957"/>
                    <a:pt x="8592" y="57821"/>
                    <a:pt x="9695" y="58649"/>
                  </a:cubicBezTo>
                  <a:cubicBezTo>
                    <a:pt x="10935" y="59477"/>
                    <a:pt x="13830" y="62375"/>
                    <a:pt x="13830" y="62375"/>
                  </a:cubicBezTo>
                  <a:lnTo>
                    <a:pt x="16036" y="60167"/>
                  </a:lnTo>
                  <a:lnTo>
                    <a:pt x="17827" y="60167"/>
                  </a:lnTo>
                  <a:cubicBezTo>
                    <a:pt x="17827" y="60167"/>
                    <a:pt x="18103" y="64445"/>
                    <a:pt x="19482" y="64859"/>
                  </a:cubicBezTo>
                  <a:lnTo>
                    <a:pt x="21136" y="63893"/>
                  </a:lnTo>
                  <a:lnTo>
                    <a:pt x="23617" y="64859"/>
                  </a:lnTo>
                  <a:cubicBezTo>
                    <a:pt x="23617" y="64859"/>
                    <a:pt x="27890" y="75210"/>
                    <a:pt x="32163" y="76590"/>
                  </a:cubicBezTo>
                  <a:cubicBezTo>
                    <a:pt x="32163" y="76590"/>
                    <a:pt x="32714" y="84042"/>
                    <a:pt x="35885" y="86388"/>
                  </a:cubicBezTo>
                  <a:cubicBezTo>
                    <a:pt x="35885" y="86388"/>
                    <a:pt x="36298" y="92322"/>
                    <a:pt x="37814" y="92736"/>
                  </a:cubicBezTo>
                  <a:cubicBezTo>
                    <a:pt x="39331" y="93150"/>
                    <a:pt x="42501" y="92736"/>
                    <a:pt x="42501" y="92736"/>
                  </a:cubicBezTo>
                  <a:cubicBezTo>
                    <a:pt x="42501" y="92736"/>
                    <a:pt x="41950" y="97842"/>
                    <a:pt x="46774" y="94668"/>
                  </a:cubicBezTo>
                  <a:cubicBezTo>
                    <a:pt x="51737" y="91494"/>
                    <a:pt x="50358" y="86664"/>
                    <a:pt x="50358" y="86664"/>
                  </a:cubicBezTo>
                  <a:lnTo>
                    <a:pt x="47050" y="81972"/>
                  </a:lnTo>
                  <a:lnTo>
                    <a:pt x="47050" y="76866"/>
                  </a:lnTo>
                  <a:lnTo>
                    <a:pt x="48428" y="76866"/>
                  </a:lnTo>
                  <a:lnTo>
                    <a:pt x="48428" y="80592"/>
                  </a:lnTo>
                  <a:lnTo>
                    <a:pt x="50634" y="83214"/>
                  </a:lnTo>
                  <a:lnTo>
                    <a:pt x="52288" y="83214"/>
                  </a:lnTo>
                  <a:lnTo>
                    <a:pt x="54218" y="83766"/>
                  </a:lnTo>
                  <a:cubicBezTo>
                    <a:pt x="54218" y="83766"/>
                    <a:pt x="59318" y="86112"/>
                    <a:pt x="61110" y="81972"/>
                  </a:cubicBezTo>
                  <a:lnTo>
                    <a:pt x="64004" y="80454"/>
                  </a:lnTo>
                  <a:lnTo>
                    <a:pt x="62075" y="78660"/>
                  </a:lnTo>
                  <a:lnTo>
                    <a:pt x="64004" y="77280"/>
                  </a:lnTo>
                  <a:lnTo>
                    <a:pt x="65934" y="78108"/>
                  </a:lnTo>
                  <a:lnTo>
                    <a:pt x="68553" y="76590"/>
                  </a:lnTo>
                  <a:lnTo>
                    <a:pt x="68553" y="73968"/>
                  </a:lnTo>
                  <a:lnTo>
                    <a:pt x="64831" y="73554"/>
                  </a:lnTo>
                  <a:lnTo>
                    <a:pt x="68553" y="70655"/>
                  </a:lnTo>
                  <a:lnTo>
                    <a:pt x="64418" y="70241"/>
                  </a:lnTo>
                  <a:lnTo>
                    <a:pt x="68553" y="68447"/>
                  </a:lnTo>
                  <a:lnTo>
                    <a:pt x="67313" y="61547"/>
                  </a:lnTo>
                  <a:lnTo>
                    <a:pt x="64694" y="60719"/>
                  </a:lnTo>
                  <a:lnTo>
                    <a:pt x="66623" y="59753"/>
                  </a:lnTo>
                  <a:lnTo>
                    <a:pt x="70207" y="56579"/>
                  </a:lnTo>
                  <a:close/>
                  <a:moveTo>
                    <a:pt x="49255" y="53129"/>
                  </a:moveTo>
                  <a:lnTo>
                    <a:pt x="46085" y="50783"/>
                  </a:lnTo>
                  <a:lnTo>
                    <a:pt x="41398" y="50783"/>
                  </a:lnTo>
                  <a:cubicBezTo>
                    <a:pt x="41398" y="50783"/>
                    <a:pt x="41398" y="48851"/>
                    <a:pt x="41398" y="48851"/>
                  </a:cubicBezTo>
                  <a:lnTo>
                    <a:pt x="42777" y="46643"/>
                  </a:lnTo>
                  <a:lnTo>
                    <a:pt x="43604" y="47885"/>
                  </a:lnTo>
                  <a:lnTo>
                    <a:pt x="44982" y="48713"/>
                  </a:lnTo>
                  <a:lnTo>
                    <a:pt x="46085" y="47885"/>
                  </a:lnTo>
                  <a:lnTo>
                    <a:pt x="49255" y="50921"/>
                  </a:lnTo>
                  <a:lnTo>
                    <a:pt x="49255" y="53129"/>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6" name="Freeform 788">
              <a:extLst>
                <a:ext uri="{FF2B5EF4-FFF2-40B4-BE49-F238E27FC236}">
                  <a16:creationId xmlns:a16="http://schemas.microsoft.com/office/drawing/2014/main" id="{273360A6-F325-C750-CD96-D6B19E1979AC}"/>
                </a:ext>
              </a:extLst>
            </p:cNvPr>
            <p:cNvSpPr/>
            <p:nvPr/>
          </p:nvSpPr>
          <p:spPr>
            <a:xfrm>
              <a:off x="3464168" y="2737043"/>
              <a:ext cx="3721" cy="5658"/>
            </a:xfrm>
            <a:custGeom>
              <a:avLst/>
              <a:gdLst>
                <a:gd name="connsiteX0" fmla="*/ 965 w 3721"/>
                <a:gd name="connsiteY0" fmla="*/ 0 h 5658"/>
                <a:gd name="connsiteX1" fmla="*/ 965 w 3721"/>
                <a:gd name="connsiteY1" fmla="*/ 1932 h 5658"/>
                <a:gd name="connsiteX2" fmla="*/ 0 w 3721"/>
                <a:gd name="connsiteY2" fmla="*/ 2760 h 5658"/>
                <a:gd name="connsiteX3" fmla="*/ 0 w 3721"/>
                <a:gd name="connsiteY3" fmla="*/ 5658 h 5658"/>
                <a:gd name="connsiteX4" fmla="*/ 2343 w 3721"/>
                <a:gd name="connsiteY4" fmla="*/ 5658 h 5658"/>
                <a:gd name="connsiteX5" fmla="*/ 3722 w 3721"/>
                <a:gd name="connsiteY5" fmla="*/ 3864 h 5658"/>
                <a:gd name="connsiteX6" fmla="*/ 2757 w 3721"/>
                <a:gd name="connsiteY6" fmla="*/ 1932 h 5658"/>
                <a:gd name="connsiteX7" fmla="*/ 2757 w 3721"/>
                <a:gd name="connsiteY7" fmla="*/ 0 h 5658"/>
                <a:gd name="connsiteX8" fmla="*/ 965 w 3721"/>
                <a:gd name="connsiteY8" fmla="*/ 0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21" h="5658">
                  <a:moveTo>
                    <a:pt x="965" y="0"/>
                  </a:moveTo>
                  <a:lnTo>
                    <a:pt x="965" y="1932"/>
                  </a:lnTo>
                  <a:lnTo>
                    <a:pt x="0" y="2760"/>
                  </a:lnTo>
                  <a:lnTo>
                    <a:pt x="0" y="5658"/>
                  </a:lnTo>
                  <a:lnTo>
                    <a:pt x="2343" y="5658"/>
                  </a:lnTo>
                  <a:lnTo>
                    <a:pt x="3722" y="3864"/>
                  </a:lnTo>
                  <a:lnTo>
                    <a:pt x="2757" y="1932"/>
                  </a:lnTo>
                  <a:lnTo>
                    <a:pt x="2757" y="0"/>
                  </a:lnTo>
                  <a:lnTo>
                    <a:pt x="96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7" name="Freeform 789">
              <a:extLst>
                <a:ext uri="{FF2B5EF4-FFF2-40B4-BE49-F238E27FC236}">
                  <a16:creationId xmlns:a16="http://schemas.microsoft.com/office/drawing/2014/main" id="{E8D07CE6-997F-CEBE-8C8E-4B4D412606C0}"/>
                </a:ext>
              </a:extLst>
            </p:cNvPr>
            <p:cNvSpPr/>
            <p:nvPr/>
          </p:nvSpPr>
          <p:spPr>
            <a:xfrm>
              <a:off x="3461687" y="2725319"/>
              <a:ext cx="6516" cy="11126"/>
            </a:xfrm>
            <a:custGeom>
              <a:avLst/>
              <a:gdLst>
                <a:gd name="connsiteX0" fmla="*/ 6203 w 6516"/>
                <a:gd name="connsiteY0" fmla="*/ 4549 h 11126"/>
                <a:gd name="connsiteX1" fmla="*/ 4273 w 6516"/>
                <a:gd name="connsiteY1" fmla="*/ 271 h 11126"/>
                <a:gd name="connsiteX2" fmla="*/ 0 w 6516"/>
                <a:gd name="connsiteY2" fmla="*/ 5239 h 11126"/>
                <a:gd name="connsiteX3" fmla="*/ 4273 w 6516"/>
                <a:gd name="connsiteY3" fmla="*/ 10759 h 11126"/>
                <a:gd name="connsiteX4" fmla="*/ 6203 w 6516"/>
                <a:gd name="connsiteY4" fmla="*/ 4687 h 11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6" h="11126">
                  <a:moveTo>
                    <a:pt x="6203" y="4549"/>
                  </a:moveTo>
                  <a:cubicBezTo>
                    <a:pt x="5789" y="2341"/>
                    <a:pt x="5789" y="-971"/>
                    <a:pt x="4273" y="271"/>
                  </a:cubicBezTo>
                  <a:cubicBezTo>
                    <a:pt x="4273" y="271"/>
                    <a:pt x="0" y="3169"/>
                    <a:pt x="0" y="5239"/>
                  </a:cubicBezTo>
                  <a:cubicBezTo>
                    <a:pt x="0" y="7309"/>
                    <a:pt x="1241" y="12553"/>
                    <a:pt x="4273" y="10759"/>
                  </a:cubicBezTo>
                  <a:cubicBezTo>
                    <a:pt x="7306" y="8965"/>
                    <a:pt x="6479" y="6895"/>
                    <a:pt x="6203" y="468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8" name="Freeform 790">
              <a:extLst>
                <a:ext uri="{FF2B5EF4-FFF2-40B4-BE49-F238E27FC236}">
                  <a16:creationId xmlns:a16="http://schemas.microsoft.com/office/drawing/2014/main" id="{E8870584-1BB6-7E56-4E7B-3BD30F3CB0AC}"/>
                </a:ext>
              </a:extLst>
            </p:cNvPr>
            <p:cNvSpPr/>
            <p:nvPr/>
          </p:nvSpPr>
          <p:spPr>
            <a:xfrm>
              <a:off x="3475884" y="2689243"/>
              <a:ext cx="60650" cy="80451"/>
            </a:xfrm>
            <a:custGeom>
              <a:avLst/>
              <a:gdLst>
                <a:gd name="connsiteX0" fmla="*/ 26052 w 60650"/>
                <a:gd name="connsiteY0" fmla="*/ 50561 h 80451"/>
                <a:gd name="connsiteX1" fmla="*/ 28671 w 60650"/>
                <a:gd name="connsiteY1" fmla="*/ 52079 h 80451"/>
                <a:gd name="connsiteX2" fmla="*/ 38871 w 60650"/>
                <a:gd name="connsiteY2" fmla="*/ 53459 h 80451"/>
                <a:gd name="connsiteX3" fmla="*/ 46728 w 60650"/>
                <a:gd name="connsiteY3" fmla="*/ 36070 h 80451"/>
                <a:gd name="connsiteX4" fmla="*/ 52380 w 60650"/>
                <a:gd name="connsiteY4" fmla="*/ 24754 h 80451"/>
                <a:gd name="connsiteX5" fmla="*/ 58858 w 60650"/>
                <a:gd name="connsiteY5" fmla="*/ 11920 h 80451"/>
                <a:gd name="connsiteX6" fmla="*/ 60650 w 60650"/>
                <a:gd name="connsiteY6" fmla="*/ 10954 h 80451"/>
                <a:gd name="connsiteX7" fmla="*/ 60650 w 60650"/>
                <a:gd name="connsiteY7" fmla="*/ 9574 h 80451"/>
                <a:gd name="connsiteX8" fmla="*/ 55964 w 60650"/>
                <a:gd name="connsiteY8" fmla="*/ 8332 h 80451"/>
                <a:gd name="connsiteX9" fmla="*/ 41215 w 60650"/>
                <a:gd name="connsiteY9" fmla="*/ 6952 h 80451"/>
                <a:gd name="connsiteX10" fmla="*/ 38320 w 60650"/>
                <a:gd name="connsiteY10" fmla="*/ 8332 h 80451"/>
                <a:gd name="connsiteX11" fmla="*/ 37355 w 60650"/>
                <a:gd name="connsiteY11" fmla="*/ 4606 h 80451"/>
                <a:gd name="connsiteX12" fmla="*/ 23020 w 60650"/>
                <a:gd name="connsiteY12" fmla="*/ 880 h 80451"/>
                <a:gd name="connsiteX13" fmla="*/ 22055 w 60650"/>
                <a:gd name="connsiteY13" fmla="*/ 4468 h 80451"/>
                <a:gd name="connsiteX14" fmla="*/ 20538 w 60650"/>
                <a:gd name="connsiteY14" fmla="*/ 880 h 80451"/>
                <a:gd name="connsiteX15" fmla="*/ 10889 w 60650"/>
                <a:gd name="connsiteY15" fmla="*/ 3640 h 80451"/>
                <a:gd name="connsiteX16" fmla="*/ 5376 w 60650"/>
                <a:gd name="connsiteY16" fmla="*/ 6814 h 80451"/>
                <a:gd name="connsiteX17" fmla="*/ 7719 w 60650"/>
                <a:gd name="connsiteY17" fmla="*/ 12748 h 80451"/>
                <a:gd name="connsiteX18" fmla="*/ 12681 w 60650"/>
                <a:gd name="connsiteY18" fmla="*/ 19096 h 80451"/>
                <a:gd name="connsiteX19" fmla="*/ 9925 w 60650"/>
                <a:gd name="connsiteY19" fmla="*/ 19510 h 80451"/>
                <a:gd name="connsiteX20" fmla="*/ 7306 w 60650"/>
                <a:gd name="connsiteY20" fmla="*/ 17578 h 80451"/>
                <a:gd name="connsiteX21" fmla="*/ 3446 w 60650"/>
                <a:gd name="connsiteY21" fmla="*/ 15646 h 80451"/>
                <a:gd name="connsiteX22" fmla="*/ 1792 w 60650"/>
                <a:gd name="connsiteY22" fmla="*/ 20614 h 80451"/>
                <a:gd name="connsiteX23" fmla="*/ 3446 w 60650"/>
                <a:gd name="connsiteY23" fmla="*/ 22546 h 80451"/>
                <a:gd name="connsiteX24" fmla="*/ 827 w 60650"/>
                <a:gd name="connsiteY24" fmla="*/ 23374 h 80451"/>
                <a:gd name="connsiteX25" fmla="*/ 1792 w 60650"/>
                <a:gd name="connsiteY25" fmla="*/ 29722 h 80451"/>
                <a:gd name="connsiteX26" fmla="*/ 3446 w 60650"/>
                <a:gd name="connsiteY26" fmla="*/ 32068 h 80451"/>
                <a:gd name="connsiteX27" fmla="*/ 2205 w 60650"/>
                <a:gd name="connsiteY27" fmla="*/ 40349 h 80451"/>
                <a:gd name="connsiteX28" fmla="*/ 0 w 60650"/>
                <a:gd name="connsiteY28" fmla="*/ 40349 h 80451"/>
                <a:gd name="connsiteX29" fmla="*/ 827 w 60650"/>
                <a:gd name="connsiteY29" fmla="*/ 42695 h 80451"/>
                <a:gd name="connsiteX30" fmla="*/ 1792 w 60650"/>
                <a:gd name="connsiteY30" fmla="*/ 46007 h 80451"/>
                <a:gd name="connsiteX31" fmla="*/ 827 w 60650"/>
                <a:gd name="connsiteY31" fmla="*/ 49595 h 80451"/>
                <a:gd name="connsiteX32" fmla="*/ 0 w 60650"/>
                <a:gd name="connsiteY32" fmla="*/ 50699 h 80451"/>
                <a:gd name="connsiteX33" fmla="*/ 2619 w 60650"/>
                <a:gd name="connsiteY33" fmla="*/ 52217 h 80451"/>
                <a:gd name="connsiteX34" fmla="*/ 4962 w 60650"/>
                <a:gd name="connsiteY34" fmla="*/ 58289 h 80451"/>
                <a:gd name="connsiteX35" fmla="*/ 8684 w 60650"/>
                <a:gd name="connsiteY35" fmla="*/ 62567 h 80451"/>
                <a:gd name="connsiteX36" fmla="*/ 6203 w 60650"/>
                <a:gd name="connsiteY36" fmla="*/ 64085 h 80451"/>
                <a:gd name="connsiteX37" fmla="*/ 6203 w 60650"/>
                <a:gd name="connsiteY37" fmla="*/ 73883 h 80451"/>
                <a:gd name="connsiteX38" fmla="*/ 8684 w 60650"/>
                <a:gd name="connsiteY38" fmla="*/ 75125 h 80451"/>
                <a:gd name="connsiteX39" fmla="*/ 8684 w 60650"/>
                <a:gd name="connsiteY39" fmla="*/ 76643 h 80451"/>
                <a:gd name="connsiteX40" fmla="*/ 6203 w 60650"/>
                <a:gd name="connsiteY40" fmla="*/ 77609 h 80451"/>
                <a:gd name="connsiteX41" fmla="*/ 10200 w 60650"/>
                <a:gd name="connsiteY41" fmla="*/ 80369 h 80451"/>
                <a:gd name="connsiteX42" fmla="*/ 13508 w 60650"/>
                <a:gd name="connsiteY42" fmla="*/ 78989 h 80451"/>
                <a:gd name="connsiteX43" fmla="*/ 16679 w 60650"/>
                <a:gd name="connsiteY43" fmla="*/ 80369 h 80451"/>
                <a:gd name="connsiteX44" fmla="*/ 19022 w 60650"/>
                <a:gd name="connsiteY44" fmla="*/ 79127 h 80451"/>
                <a:gd name="connsiteX45" fmla="*/ 17644 w 60650"/>
                <a:gd name="connsiteY45" fmla="*/ 77885 h 80451"/>
                <a:gd name="connsiteX46" fmla="*/ 18884 w 60650"/>
                <a:gd name="connsiteY46" fmla="*/ 76919 h 80451"/>
                <a:gd name="connsiteX47" fmla="*/ 18884 w 60650"/>
                <a:gd name="connsiteY47" fmla="*/ 74021 h 80451"/>
                <a:gd name="connsiteX48" fmla="*/ 21090 w 60650"/>
                <a:gd name="connsiteY48" fmla="*/ 68777 h 80451"/>
                <a:gd name="connsiteX49" fmla="*/ 26190 w 60650"/>
                <a:gd name="connsiteY49" fmla="*/ 62843 h 80451"/>
                <a:gd name="connsiteX50" fmla="*/ 22882 w 60650"/>
                <a:gd name="connsiteY50" fmla="*/ 57737 h 80451"/>
                <a:gd name="connsiteX51" fmla="*/ 21503 w 60650"/>
                <a:gd name="connsiteY51" fmla="*/ 54839 h 80451"/>
                <a:gd name="connsiteX52" fmla="*/ 16954 w 60650"/>
                <a:gd name="connsiteY52" fmla="*/ 54839 h 80451"/>
                <a:gd name="connsiteX53" fmla="*/ 15990 w 60650"/>
                <a:gd name="connsiteY53" fmla="*/ 51665 h 80451"/>
                <a:gd name="connsiteX54" fmla="*/ 26190 w 60650"/>
                <a:gd name="connsiteY54" fmla="*/ 50561 h 80451"/>
                <a:gd name="connsiteX55" fmla="*/ 26052 w 60650"/>
                <a:gd name="connsiteY55" fmla="*/ 40349 h 80451"/>
                <a:gd name="connsiteX56" fmla="*/ 27017 w 60650"/>
                <a:gd name="connsiteY56" fmla="*/ 41729 h 80451"/>
                <a:gd name="connsiteX57" fmla="*/ 27017 w 60650"/>
                <a:gd name="connsiteY57" fmla="*/ 46145 h 80451"/>
                <a:gd name="connsiteX58" fmla="*/ 26052 w 60650"/>
                <a:gd name="connsiteY58" fmla="*/ 47249 h 80451"/>
                <a:gd name="connsiteX59" fmla="*/ 25087 w 60650"/>
                <a:gd name="connsiteY59" fmla="*/ 44489 h 80451"/>
                <a:gd name="connsiteX60" fmla="*/ 26052 w 60650"/>
                <a:gd name="connsiteY60" fmla="*/ 40349 h 80451"/>
                <a:gd name="connsiteX61" fmla="*/ 9787 w 60650"/>
                <a:gd name="connsiteY61" fmla="*/ 56495 h 80451"/>
                <a:gd name="connsiteX62" fmla="*/ 8546 w 60650"/>
                <a:gd name="connsiteY62" fmla="*/ 52631 h 80451"/>
                <a:gd name="connsiteX63" fmla="*/ 8546 w 60650"/>
                <a:gd name="connsiteY63" fmla="*/ 47663 h 80451"/>
                <a:gd name="connsiteX64" fmla="*/ 13922 w 60650"/>
                <a:gd name="connsiteY64" fmla="*/ 52631 h 80451"/>
                <a:gd name="connsiteX65" fmla="*/ 15025 w 60650"/>
                <a:gd name="connsiteY65" fmla="*/ 53459 h 80451"/>
                <a:gd name="connsiteX66" fmla="*/ 9787 w 60650"/>
                <a:gd name="connsiteY66" fmla="*/ 56495 h 80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0" h="80451">
                  <a:moveTo>
                    <a:pt x="26052" y="50561"/>
                  </a:moveTo>
                  <a:lnTo>
                    <a:pt x="28671" y="52079"/>
                  </a:lnTo>
                  <a:cubicBezTo>
                    <a:pt x="28671" y="52079"/>
                    <a:pt x="32806" y="55253"/>
                    <a:pt x="38871" y="53459"/>
                  </a:cubicBezTo>
                  <a:cubicBezTo>
                    <a:pt x="44936" y="51665"/>
                    <a:pt x="46728" y="36070"/>
                    <a:pt x="46728" y="36070"/>
                  </a:cubicBezTo>
                  <a:cubicBezTo>
                    <a:pt x="50450" y="35380"/>
                    <a:pt x="52380" y="24754"/>
                    <a:pt x="52380" y="24754"/>
                  </a:cubicBezTo>
                  <a:cubicBezTo>
                    <a:pt x="57480" y="21028"/>
                    <a:pt x="58858" y="11920"/>
                    <a:pt x="58858" y="11920"/>
                  </a:cubicBezTo>
                  <a:lnTo>
                    <a:pt x="60650" y="10954"/>
                  </a:lnTo>
                  <a:lnTo>
                    <a:pt x="60650" y="9574"/>
                  </a:lnTo>
                  <a:lnTo>
                    <a:pt x="55964" y="8332"/>
                  </a:lnTo>
                  <a:cubicBezTo>
                    <a:pt x="43420" y="2536"/>
                    <a:pt x="41215" y="6952"/>
                    <a:pt x="41215" y="6952"/>
                  </a:cubicBezTo>
                  <a:lnTo>
                    <a:pt x="38320" y="8332"/>
                  </a:lnTo>
                  <a:lnTo>
                    <a:pt x="37355" y="4606"/>
                  </a:lnTo>
                  <a:cubicBezTo>
                    <a:pt x="29498" y="-2708"/>
                    <a:pt x="23020" y="880"/>
                    <a:pt x="23020" y="880"/>
                  </a:cubicBezTo>
                  <a:lnTo>
                    <a:pt x="22055" y="4468"/>
                  </a:lnTo>
                  <a:lnTo>
                    <a:pt x="20538" y="880"/>
                  </a:lnTo>
                  <a:lnTo>
                    <a:pt x="10889" y="3640"/>
                  </a:lnTo>
                  <a:cubicBezTo>
                    <a:pt x="10889" y="3640"/>
                    <a:pt x="7168" y="4054"/>
                    <a:pt x="5376" y="6814"/>
                  </a:cubicBezTo>
                  <a:cubicBezTo>
                    <a:pt x="3584" y="9574"/>
                    <a:pt x="7719" y="12748"/>
                    <a:pt x="7719" y="12748"/>
                  </a:cubicBezTo>
                  <a:cubicBezTo>
                    <a:pt x="7719" y="14680"/>
                    <a:pt x="12681" y="19096"/>
                    <a:pt x="12681" y="19096"/>
                  </a:cubicBezTo>
                  <a:lnTo>
                    <a:pt x="9925" y="19510"/>
                  </a:lnTo>
                  <a:lnTo>
                    <a:pt x="7306" y="17578"/>
                  </a:lnTo>
                  <a:cubicBezTo>
                    <a:pt x="7306" y="17578"/>
                    <a:pt x="6479" y="14404"/>
                    <a:pt x="3446" y="15646"/>
                  </a:cubicBezTo>
                  <a:cubicBezTo>
                    <a:pt x="414" y="16888"/>
                    <a:pt x="1792" y="20614"/>
                    <a:pt x="1792" y="20614"/>
                  </a:cubicBezTo>
                  <a:lnTo>
                    <a:pt x="3446" y="22546"/>
                  </a:lnTo>
                  <a:lnTo>
                    <a:pt x="827" y="23374"/>
                  </a:lnTo>
                  <a:lnTo>
                    <a:pt x="1792" y="29722"/>
                  </a:lnTo>
                  <a:lnTo>
                    <a:pt x="3446" y="32068"/>
                  </a:lnTo>
                  <a:lnTo>
                    <a:pt x="2205" y="40349"/>
                  </a:lnTo>
                  <a:lnTo>
                    <a:pt x="0" y="40349"/>
                  </a:lnTo>
                  <a:lnTo>
                    <a:pt x="827" y="42695"/>
                  </a:lnTo>
                  <a:lnTo>
                    <a:pt x="1792" y="46007"/>
                  </a:lnTo>
                  <a:lnTo>
                    <a:pt x="827" y="49595"/>
                  </a:lnTo>
                  <a:lnTo>
                    <a:pt x="0" y="50699"/>
                  </a:lnTo>
                  <a:lnTo>
                    <a:pt x="2619" y="52217"/>
                  </a:lnTo>
                  <a:lnTo>
                    <a:pt x="4962" y="58289"/>
                  </a:lnTo>
                  <a:cubicBezTo>
                    <a:pt x="4687" y="60911"/>
                    <a:pt x="8684" y="62567"/>
                    <a:pt x="8684" y="62567"/>
                  </a:cubicBezTo>
                  <a:lnTo>
                    <a:pt x="6203" y="64085"/>
                  </a:lnTo>
                  <a:lnTo>
                    <a:pt x="6203" y="73883"/>
                  </a:lnTo>
                  <a:lnTo>
                    <a:pt x="8684" y="75125"/>
                  </a:lnTo>
                  <a:lnTo>
                    <a:pt x="8684" y="76643"/>
                  </a:lnTo>
                  <a:lnTo>
                    <a:pt x="6203" y="77609"/>
                  </a:lnTo>
                  <a:cubicBezTo>
                    <a:pt x="4962" y="81197"/>
                    <a:pt x="10200" y="80369"/>
                    <a:pt x="10200" y="80369"/>
                  </a:cubicBezTo>
                  <a:lnTo>
                    <a:pt x="13508" y="78989"/>
                  </a:lnTo>
                  <a:lnTo>
                    <a:pt x="16679" y="80369"/>
                  </a:lnTo>
                  <a:lnTo>
                    <a:pt x="19022" y="79127"/>
                  </a:lnTo>
                  <a:lnTo>
                    <a:pt x="17644" y="77885"/>
                  </a:lnTo>
                  <a:lnTo>
                    <a:pt x="18884" y="76919"/>
                  </a:lnTo>
                  <a:lnTo>
                    <a:pt x="18884" y="74021"/>
                  </a:lnTo>
                  <a:cubicBezTo>
                    <a:pt x="20676" y="73607"/>
                    <a:pt x="21090" y="68777"/>
                    <a:pt x="21090" y="68777"/>
                  </a:cubicBezTo>
                  <a:cubicBezTo>
                    <a:pt x="22468" y="70295"/>
                    <a:pt x="24811" y="64223"/>
                    <a:pt x="26190" y="62843"/>
                  </a:cubicBezTo>
                  <a:cubicBezTo>
                    <a:pt x="27568" y="61463"/>
                    <a:pt x="22882" y="57737"/>
                    <a:pt x="22882" y="57737"/>
                  </a:cubicBezTo>
                  <a:lnTo>
                    <a:pt x="21503" y="54839"/>
                  </a:lnTo>
                  <a:lnTo>
                    <a:pt x="16954" y="54839"/>
                  </a:lnTo>
                  <a:lnTo>
                    <a:pt x="15990" y="51665"/>
                  </a:lnTo>
                  <a:cubicBezTo>
                    <a:pt x="21090" y="52631"/>
                    <a:pt x="26190" y="50561"/>
                    <a:pt x="26190" y="50561"/>
                  </a:cubicBezTo>
                  <a:close/>
                  <a:moveTo>
                    <a:pt x="26052" y="40349"/>
                  </a:moveTo>
                  <a:lnTo>
                    <a:pt x="27017" y="41729"/>
                  </a:lnTo>
                  <a:lnTo>
                    <a:pt x="27017" y="46145"/>
                  </a:lnTo>
                  <a:lnTo>
                    <a:pt x="26052" y="47249"/>
                  </a:lnTo>
                  <a:lnTo>
                    <a:pt x="25087" y="44489"/>
                  </a:lnTo>
                  <a:lnTo>
                    <a:pt x="26052" y="40349"/>
                  </a:lnTo>
                  <a:close/>
                  <a:moveTo>
                    <a:pt x="9787" y="56495"/>
                  </a:moveTo>
                  <a:cubicBezTo>
                    <a:pt x="8271" y="55667"/>
                    <a:pt x="8546" y="52631"/>
                    <a:pt x="8546" y="52631"/>
                  </a:cubicBezTo>
                  <a:cubicBezTo>
                    <a:pt x="7168" y="51251"/>
                    <a:pt x="7030" y="48767"/>
                    <a:pt x="8546" y="47663"/>
                  </a:cubicBezTo>
                  <a:cubicBezTo>
                    <a:pt x="10062" y="46697"/>
                    <a:pt x="13922" y="52631"/>
                    <a:pt x="13922" y="52631"/>
                  </a:cubicBezTo>
                  <a:lnTo>
                    <a:pt x="15025" y="53459"/>
                  </a:lnTo>
                  <a:cubicBezTo>
                    <a:pt x="15025" y="53459"/>
                    <a:pt x="11303" y="57323"/>
                    <a:pt x="9787" y="5649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89" name="Freeform 791">
              <a:extLst>
                <a:ext uri="{FF2B5EF4-FFF2-40B4-BE49-F238E27FC236}">
                  <a16:creationId xmlns:a16="http://schemas.microsoft.com/office/drawing/2014/main" id="{4CC7711E-202A-7CF7-8EB0-B6418D634592}"/>
                </a:ext>
              </a:extLst>
            </p:cNvPr>
            <p:cNvSpPr/>
            <p:nvPr/>
          </p:nvSpPr>
          <p:spPr>
            <a:xfrm>
              <a:off x="3154162" y="2674703"/>
              <a:ext cx="113025" cy="125392"/>
            </a:xfrm>
            <a:custGeom>
              <a:avLst/>
              <a:gdLst>
                <a:gd name="connsiteX0" fmla="*/ 7030 w 113025"/>
                <a:gd name="connsiteY0" fmla="*/ 95323 h 125392"/>
                <a:gd name="connsiteX1" fmla="*/ 7030 w 113025"/>
                <a:gd name="connsiteY1" fmla="*/ 97945 h 125392"/>
                <a:gd name="connsiteX2" fmla="*/ 13646 w 113025"/>
                <a:gd name="connsiteY2" fmla="*/ 102223 h 125392"/>
                <a:gd name="connsiteX3" fmla="*/ 17368 w 113025"/>
                <a:gd name="connsiteY3" fmla="*/ 104017 h 125392"/>
                <a:gd name="connsiteX4" fmla="*/ 20263 w 113025"/>
                <a:gd name="connsiteY4" fmla="*/ 106639 h 125392"/>
                <a:gd name="connsiteX5" fmla="*/ 23433 w 113025"/>
                <a:gd name="connsiteY5" fmla="*/ 112297 h 125392"/>
                <a:gd name="connsiteX6" fmla="*/ 29085 w 113025"/>
                <a:gd name="connsiteY6" fmla="*/ 125131 h 125392"/>
                <a:gd name="connsiteX7" fmla="*/ 34598 w 113025"/>
                <a:gd name="connsiteY7" fmla="*/ 122785 h 125392"/>
                <a:gd name="connsiteX8" fmla="*/ 43558 w 113025"/>
                <a:gd name="connsiteY8" fmla="*/ 112159 h 125392"/>
                <a:gd name="connsiteX9" fmla="*/ 49209 w 113025"/>
                <a:gd name="connsiteY9" fmla="*/ 115333 h 125392"/>
                <a:gd name="connsiteX10" fmla="*/ 57618 w 113025"/>
                <a:gd name="connsiteY10" fmla="*/ 109399 h 125392"/>
                <a:gd name="connsiteX11" fmla="*/ 58583 w 113025"/>
                <a:gd name="connsiteY11" fmla="*/ 95875 h 125392"/>
                <a:gd name="connsiteX12" fmla="*/ 60099 w 113025"/>
                <a:gd name="connsiteY12" fmla="*/ 86491 h 125392"/>
                <a:gd name="connsiteX13" fmla="*/ 60099 w 113025"/>
                <a:gd name="connsiteY13" fmla="*/ 84559 h 125392"/>
                <a:gd name="connsiteX14" fmla="*/ 62304 w 113025"/>
                <a:gd name="connsiteY14" fmla="*/ 86767 h 125392"/>
                <a:gd name="connsiteX15" fmla="*/ 65061 w 113025"/>
                <a:gd name="connsiteY15" fmla="*/ 86767 h 125392"/>
                <a:gd name="connsiteX16" fmla="*/ 66577 w 113025"/>
                <a:gd name="connsiteY16" fmla="*/ 84973 h 125392"/>
                <a:gd name="connsiteX17" fmla="*/ 71126 w 113025"/>
                <a:gd name="connsiteY17" fmla="*/ 73518 h 125392"/>
                <a:gd name="connsiteX18" fmla="*/ 77743 w 113025"/>
                <a:gd name="connsiteY18" fmla="*/ 68274 h 125392"/>
                <a:gd name="connsiteX19" fmla="*/ 77743 w 113025"/>
                <a:gd name="connsiteY19" fmla="*/ 66894 h 125392"/>
                <a:gd name="connsiteX20" fmla="*/ 83394 w 113025"/>
                <a:gd name="connsiteY20" fmla="*/ 62754 h 125392"/>
                <a:gd name="connsiteX21" fmla="*/ 86427 w 113025"/>
                <a:gd name="connsiteY21" fmla="*/ 59994 h 125392"/>
                <a:gd name="connsiteX22" fmla="*/ 98005 w 113025"/>
                <a:gd name="connsiteY22" fmla="*/ 51300 h 125392"/>
                <a:gd name="connsiteX23" fmla="*/ 111376 w 113025"/>
                <a:gd name="connsiteY23" fmla="*/ 42468 h 125392"/>
                <a:gd name="connsiteX24" fmla="*/ 112892 w 113025"/>
                <a:gd name="connsiteY24" fmla="*/ 38604 h 125392"/>
                <a:gd name="connsiteX25" fmla="*/ 96627 w 113025"/>
                <a:gd name="connsiteY25" fmla="*/ 19422 h 125392"/>
                <a:gd name="connsiteX26" fmla="*/ 75675 w 113025"/>
                <a:gd name="connsiteY26" fmla="*/ 12936 h 125392"/>
                <a:gd name="connsiteX27" fmla="*/ 75124 w 113025"/>
                <a:gd name="connsiteY27" fmla="*/ 20802 h 125392"/>
                <a:gd name="connsiteX28" fmla="*/ 72505 w 113025"/>
                <a:gd name="connsiteY28" fmla="*/ 21906 h 125392"/>
                <a:gd name="connsiteX29" fmla="*/ 71126 w 113025"/>
                <a:gd name="connsiteY29" fmla="*/ 20250 h 125392"/>
                <a:gd name="connsiteX30" fmla="*/ 71953 w 113025"/>
                <a:gd name="connsiteY30" fmla="*/ 12798 h 125392"/>
                <a:gd name="connsiteX31" fmla="*/ 66026 w 113025"/>
                <a:gd name="connsiteY31" fmla="*/ 17352 h 125392"/>
                <a:gd name="connsiteX32" fmla="*/ 65475 w 113025"/>
                <a:gd name="connsiteY32" fmla="*/ 21078 h 125392"/>
                <a:gd name="connsiteX33" fmla="*/ 63683 w 113025"/>
                <a:gd name="connsiteY33" fmla="*/ 21078 h 125392"/>
                <a:gd name="connsiteX34" fmla="*/ 62856 w 113025"/>
                <a:gd name="connsiteY34" fmla="*/ 17490 h 125392"/>
                <a:gd name="connsiteX35" fmla="*/ 65613 w 113025"/>
                <a:gd name="connsiteY35" fmla="*/ 15834 h 125392"/>
                <a:gd name="connsiteX36" fmla="*/ 65061 w 113025"/>
                <a:gd name="connsiteY36" fmla="*/ 11694 h 125392"/>
                <a:gd name="connsiteX37" fmla="*/ 52931 w 113025"/>
                <a:gd name="connsiteY37" fmla="*/ 3689 h 125392"/>
                <a:gd name="connsiteX38" fmla="*/ 39836 w 113025"/>
                <a:gd name="connsiteY38" fmla="*/ 1481 h 125392"/>
                <a:gd name="connsiteX39" fmla="*/ 30601 w 113025"/>
                <a:gd name="connsiteY39" fmla="*/ 3828 h 125392"/>
                <a:gd name="connsiteX40" fmla="*/ 31566 w 113025"/>
                <a:gd name="connsiteY40" fmla="*/ 9348 h 125392"/>
                <a:gd name="connsiteX41" fmla="*/ 34323 w 113025"/>
                <a:gd name="connsiteY41" fmla="*/ 11694 h 125392"/>
                <a:gd name="connsiteX42" fmla="*/ 33358 w 113025"/>
                <a:gd name="connsiteY42" fmla="*/ 12936 h 125392"/>
                <a:gd name="connsiteX43" fmla="*/ 27017 w 113025"/>
                <a:gd name="connsiteY43" fmla="*/ 4518 h 125392"/>
                <a:gd name="connsiteX44" fmla="*/ 23709 w 113025"/>
                <a:gd name="connsiteY44" fmla="*/ 5898 h 125392"/>
                <a:gd name="connsiteX45" fmla="*/ 10752 w 113025"/>
                <a:gd name="connsiteY45" fmla="*/ 7692 h 125392"/>
                <a:gd name="connsiteX46" fmla="*/ 14473 w 113025"/>
                <a:gd name="connsiteY46" fmla="*/ 11418 h 125392"/>
                <a:gd name="connsiteX47" fmla="*/ 14473 w 113025"/>
                <a:gd name="connsiteY47" fmla="*/ 17352 h 125392"/>
                <a:gd name="connsiteX48" fmla="*/ 18609 w 113025"/>
                <a:gd name="connsiteY48" fmla="*/ 17628 h 125392"/>
                <a:gd name="connsiteX49" fmla="*/ 15714 w 113025"/>
                <a:gd name="connsiteY49" fmla="*/ 21492 h 125392"/>
                <a:gd name="connsiteX50" fmla="*/ 17230 w 113025"/>
                <a:gd name="connsiteY50" fmla="*/ 24804 h 125392"/>
                <a:gd name="connsiteX51" fmla="*/ 17782 w 113025"/>
                <a:gd name="connsiteY51" fmla="*/ 27150 h 125392"/>
                <a:gd name="connsiteX52" fmla="*/ 20952 w 113025"/>
                <a:gd name="connsiteY52" fmla="*/ 28944 h 125392"/>
                <a:gd name="connsiteX53" fmla="*/ 18609 w 113025"/>
                <a:gd name="connsiteY53" fmla="*/ 35292 h 125392"/>
                <a:gd name="connsiteX54" fmla="*/ 21917 w 113025"/>
                <a:gd name="connsiteY54" fmla="*/ 38880 h 125392"/>
                <a:gd name="connsiteX55" fmla="*/ 25225 w 113025"/>
                <a:gd name="connsiteY55" fmla="*/ 38880 h 125392"/>
                <a:gd name="connsiteX56" fmla="*/ 26603 w 113025"/>
                <a:gd name="connsiteY56" fmla="*/ 40122 h 125392"/>
                <a:gd name="connsiteX57" fmla="*/ 30739 w 113025"/>
                <a:gd name="connsiteY57" fmla="*/ 40122 h 125392"/>
                <a:gd name="connsiteX58" fmla="*/ 32531 w 113025"/>
                <a:gd name="connsiteY58" fmla="*/ 42882 h 125392"/>
                <a:gd name="connsiteX59" fmla="*/ 29636 w 113025"/>
                <a:gd name="connsiteY59" fmla="*/ 41502 h 125392"/>
                <a:gd name="connsiteX60" fmla="*/ 26052 w 113025"/>
                <a:gd name="connsiteY60" fmla="*/ 41502 h 125392"/>
                <a:gd name="connsiteX61" fmla="*/ 23433 w 113025"/>
                <a:gd name="connsiteY61" fmla="*/ 40674 h 125392"/>
                <a:gd name="connsiteX62" fmla="*/ 21090 w 113025"/>
                <a:gd name="connsiteY62" fmla="*/ 40674 h 125392"/>
                <a:gd name="connsiteX63" fmla="*/ 19574 w 113025"/>
                <a:gd name="connsiteY63" fmla="*/ 39156 h 125392"/>
                <a:gd name="connsiteX64" fmla="*/ 16403 w 113025"/>
                <a:gd name="connsiteY64" fmla="*/ 42882 h 125392"/>
                <a:gd name="connsiteX65" fmla="*/ 15576 w 113025"/>
                <a:gd name="connsiteY65" fmla="*/ 44676 h 125392"/>
                <a:gd name="connsiteX66" fmla="*/ 12957 w 113025"/>
                <a:gd name="connsiteY66" fmla="*/ 51162 h 125392"/>
                <a:gd name="connsiteX67" fmla="*/ 10338 w 113025"/>
                <a:gd name="connsiteY67" fmla="*/ 57648 h 125392"/>
                <a:gd name="connsiteX68" fmla="*/ 14749 w 113025"/>
                <a:gd name="connsiteY68" fmla="*/ 61788 h 125392"/>
                <a:gd name="connsiteX69" fmla="*/ 12406 w 113025"/>
                <a:gd name="connsiteY69" fmla="*/ 63168 h 125392"/>
                <a:gd name="connsiteX70" fmla="*/ 7857 w 113025"/>
                <a:gd name="connsiteY70" fmla="*/ 63168 h 125392"/>
                <a:gd name="connsiteX71" fmla="*/ 9235 w 113025"/>
                <a:gd name="connsiteY71" fmla="*/ 69102 h 125392"/>
                <a:gd name="connsiteX72" fmla="*/ 7857 w 113025"/>
                <a:gd name="connsiteY72" fmla="*/ 72000 h 125392"/>
                <a:gd name="connsiteX73" fmla="*/ 7857 w 113025"/>
                <a:gd name="connsiteY73" fmla="*/ 74898 h 125392"/>
                <a:gd name="connsiteX74" fmla="*/ 9373 w 113025"/>
                <a:gd name="connsiteY74" fmla="*/ 76278 h 125392"/>
                <a:gd name="connsiteX75" fmla="*/ 6754 w 113025"/>
                <a:gd name="connsiteY75" fmla="*/ 76278 h 125392"/>
                <a:gd name="connsiteX76" fmla="*/ 8684 w 113025"/>
                <a:gd name="connsiteY76" fmla="*/ 78624 h 125392"/>
                <a:gd name="connsiteX77" fmla="*/ 5376 w 113025"/>
                <a:gd name="connsiteY77" fmla="*/ 78624 h 125392"/>
                <a:gd name="connsiteX78" fmla="*/ 3170 w 113025"/>
                <a:gd name="connsiteY78" fmla="*/ 85249 h 125392"/>
                <a:gd name="connsiteX79" fmla="*/ 0 w 113025"/>
                <a:gd name="connsiteY79" fmla="*/ 91873 h 125392"/>
                <a:gd name="connsiteX80" fmla="*/ 0 w 113025"/>
                <a:gd name="connsiteY80" fmla="*/ 97117 h 125392"/>
                <a:gd name="connsiteX81" fmla="*/ 3308 w 113025"/>
                <a:gd name="connsiteY81" fmla="*/ 95737 h 125392"/>
                <a:gd name="connsiteX82" fmla="*/ 6479 w 113025"/>
                <a:gd name="connsiteY82" fmla="*/ 95737 h 125392"/>
                <a:gd name="connsiteX83" fmla="*/ 80362 w 113025"/>
                <a:gd name="connsiteY83" fmla="*/ 56268 h 125392"/>
                <a:gd name="connsiteX84" fmla="*/ 84910 w 113025"/>
                <a:gd name="connsiteY84" fmla="*/ 54474 h 125392"/>
                <a:gd name="connsiteX85" fmla="*/ 84910 w 113025"/>
                <a:gd name="connsiteY85" fmla="*/ 56268 h 125392"/>
                <a:gd name="connsiteX86" fmla="*/ 80362 w 113025"/>
                <a:gd name="connsiteY86" fmla="*/ 58062 h 125392"/>
                <a:gd name="connsiteX87" fmla="*/ 80362 w 113025"/>
                <a:gd name="connsiteY87" fmla="*/ 56268 h 125392"/>
                <a:gd name="connsiteX88" fmla="*/ 75675 w 113025"/>
                <a:gd name="connsiteY88" fmla="*/ 54474 h 125392"/>
                <a:gd name="connsiteX89" fmla="*/ 77467 w 113025"/>
                <a:gd name="connsiteY89" fmla="*/ 57096 h 125392"/>
                <a:gd name="connsiteX90" fmla="*/ 76640 w 113025"/>
                <a:gd name="connsiteY90" fmla="*/ 59856 h 125392"/>
                <a:gd name="connsiteX91" fmla="*/ 74572 w 113025"/>
                <a:gd name="connsiteY91" fmla="*/ 58890 h 125392"/>
                <a:gd name="connsiteX92" fmla="*/ 75813 w 113025"/>
                <a:gd name="connsiteY92" fmla="*/ 54612 h 12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13025" h="125392">
                  <a:moveTo>
                    <a:pt x="7030" y="95323"/>
                  </a:moveTo>
                  <a:lnTo>
                    <a:pt x="7030" y="97945"/>
                  </a:lnTo>
                  <a:cubicBezTo>
                    <a:pt x="7030" y="97945"/>
                    <a:pt x="13646" y="102223"/>
                    <a:pt x="13646" y="102223"/>
                  </a:cubicBezTo>
                  <a:lnTo>
                    <a:pt x="17368" y="104017"/>
                  </a:lnTo>
                  <a:lnTo>
                    <a:pt x="20263" y="106639"/>
                  </a:lnTo>
                  <a:cubicBezTo>
                    <a:pt x="20263" y="106639"/>
                    <a:pt x="18471" y="110779"/>
                    <a:pt x="23433" y="112297"/>
                  </a:cubicBezTo>
                  <a:cubicBezTo>
                    <a:pt x="23433" y="112297"/>
                    <a:pt x="24949" y="123889"/>
                    <a:pt x="29085" y="125131"/>
                  </a:cubicBezTo>
                  <a:cubicBezTo>
                    <a:pt x="33220" y="126373"/>
                    <a:pt x="34598" y="122785"/>
                    <a:pt x="34598" y="122785"/>
                  </a:cubicBezTo>
                  <a:cubicBezTo>
                    <a:pt x="34598" y="122785"/>
                    <a:pt x="43007" y="120577"/>
                    <a:pt x="43558" y="112159"/>
                  </a:cubicBezTo>
                  <a:cubicBezTo>
                    <a:pt x="43558" y="112159"/>
                    <a:pt x="46453" y="115747"/>
                    <a:pt x="49209" y="115333"/>
                  </a:cubicBezTo>
                  <a:cubicBezTo>
                    <a:pt x="51966" y="114919"/>
                    <a:pt x="56929" y="112711"/>
                    <a:pt x="57618" y="109399"/>
                  </a:cubicBezTo>
                  <a:cubicBezTo>
                    <a:pt x="58307" y="106087"/>
                    <a:pt x="58583" y="95875"/>
                    <a:pt x="58583" y="95875"/>
                  </a:cubicBezTo>
                  <a:cubicBezTo>
                    <a:pt x="58583" y="95875"/>
                    <a:pt x="61753" y="92563"/>
                    <a:pt x="60099" y="86491"/>
                  </a:cubicBezTo>
                  <a:lnTo>
                    <a:pt x="60099" y="84559"/>
                  </a:lnTo>
                  <a:lnTo>
                    <a:pt x="62304" y="86767"/>
                  </a:lnTo>
                  <a:lnTo>
                    <a:pt x="65061" y="86767"/>
                  </a:lnTo>
                  <a:lnTo>
                    <a:pt x="66577" y="84973"/>
                  </a:lnTo>
                  <a:cubicBezTo>
                    <a:pt x="66577" y="84973"/>
                    <a:pt x="70851" y="84007"/>
                    <a:pt x="71126" y="73518"/>
                  </a:cubicBezTo>
                  <a:cubicBezTo>
                    <a:pt x="71126" y="73518"/>
                    <a:pt x="73745" y="67032"/>
                    <a:pt x="77743" y="68274"/>
                  </a:cubicBezTo>
                  <a:lnTo>
                    <a:pt x="77743" y="66894"/>
                  </a:lnTo>
                  <a:cubicBezTo>
                    <a:pt x="77743" y="66894"/>
                    <a:pt x="82016" y="63444"/>
                    <a:pt x="83394" y="62754"/>
                  </a:cubicBezTo>
                  <a:cubicBezTo>
                    <a:pt x="84773" y="62064"/>
                    <a:pt x="86427" y="59994"/>
                    <a:pt x="86427" y="59994"/>
                  </a:cubicBezTo>
                  <a:cubicBezTo>
                    <a:pt x="86427" y="59994"/>
                    <a:pt x="95662" y="56820"/>
                    <a:pt x="98005" y="51300"/>
                  </a:cubicBezTo>
                  <a:cubicBezTo>
                    <a:pt x="98005" y="51300"/>
                    <a:pt x="110549" y="49368"/>
                    <a:pt x="111376" y="42468"/>
                  </a:cubicBezTo>
                  <a:cubicBezTo>
                    <a:pt x="111376" y="42468"/>
                    <a:pt x="113581" y="42054"/>
                    <a:pt x="112892" y="38604"/>
                  </a:cubicBezTo>
                  <a:cubicBezTo>
                    <a:pt x="112892" y="38604"/>
                    <a:pt x="101727" y="27426"/>
                    <a:pt x="96627" y="19422"/>
                  </a:cubicBezTo>
                  <a:cubicBezTo>
                    <a:pt x="91527" y="11418"/>
                    <a:pt x="83118" y="8658"/>
                    <a:pt x="75675" y="12936"/>
                  </a:cubicBezTo>
                  <a:lnTo>
                    <a:pt x="75124" y="20802"/>
                  </a:lnTo>
                  <a:lnTo>
                    <a:pt x="72505" y="21906"/>
                  </a:lnTo>
                  <a:lnTo>
                    <a:pt x="71126" y="20250"/>
                  </a:lnTo>
                  <a:cubicBezTo>
                    <a:pt x="71126" y="20250"/>
                    <a:pt x="73056" y="15558"/>
                    <a:pt x="71953" y="12798"/>
                  </a:cubicBezTo>
                  <a:cubicBezTo>
                    <a:pt x="70713" y="10038"/>
                    <a:pt x="66026" y="17352"/>
                    <a:pt x="66026" y="17352"/>
                  </a:cubicBezTo>
                  <a:lnTo>
                    <a:pt x="65475" y="21078"/>
                  </a:lnTo>
                  <a:lnTo>
                    <a:pt x="63683" y="21078"/>
                  </a:lnTo>
                  <a:lnTo>
                    <a:pt x="62856" y="17490"/>
                  </a:lnTo>
                  <a:lnTo>
                    <a:pt x="65613" y="15834"/>
                  </a:lnTo>
                  <a:lnTo>
                    <a:pt x="65061" y="11694"/>
                  </a:lnTo>
                  <a:cubicBezTo>
                    <a:pt x="65061" y="11694"/>
                    <a:pt x="54723" y="5345"/>
                    <a:pt x="52931" y="3689"/>
                  </a:cubicBezTo>
                  <a:cubicBezTo>
                    <a:pt x="51139" y="2033"/>
                    <a:pt x="48796" y="-2245"/>
                    <a:pt x="39836" y="1481"/>
                  </a:cubicBezTo>
                  <a:cubicBezTo>
                    <a:pt x="30877" y="5208"/>
                    <a:pt x="30601" y="3828"/>
                    <a:pt x="30601" y="3828"/>
                  </a:cubicBezTo>
                  <a:cubicBezTo>
                    <a:pt x="30601" y="3828"/>
                    <a:pt x="26879" y="5208"/>
                    <a:pt x="31566" y="9348"/>
                  </a:cubicBezTo>
                  <a:lnTo>
                    <a:pt x="34323" y="11694"/>
                  </a:lnTo>
                  <a:lnTo>
                    <a:pt x="33358" y="12936"/>
                  </a:lnTo>
                  <a:cubicBezTo>
                    <a:pt x="33358" y="12936"/>
                    <a:pt x="27017" y="8244"/>
                    <a:pt x="27017" y="4518"/>
                  </a:cubicBezTo>
                  <a:lnTo>
                    <a:pt x="23709" y="5898"/>
                  </a:lnTo>
                  <a:cubicBezTo>
                    <a:pt x="23709" y="5898"/>
                    <a:pt x="12130" y="4794"/>
                    <a:pt x="10752" y="7692"/>
                  </a:cubicBezTo>
                  <a:cubicBezTo>
                    <a:pt x="9373" y="10590"/>
                    <a:pt x="14473" y="11418"/>
                    <a:pt x="14473" y="11418"/>
                  </a:cubicBezTo>
                  <a:cubicBezTo>
                    <a:pt x="14473" y="11418"/>
                    <a:pt x="12681" y="15972"/>
                    <a:pt x="14473" y="17352"/>
                  </a:cubicBezTo>
                  <a:cubicBezTo>
                    <a:pt x="15576" y="18318"/>
                    <a:pt x="17506" y="17904"/>
                    <a:pt x="18609" y="17628"/>
                  </a:cubicBezTo>
                  <a:cubicBezTo>
                    <a:pt x="17092" y="18180"/>
                    <a:pt x="14473" y="19422"/>
                    <a:pt x="15714" y="21492"/>
                  </a:cubicBezTo>
                  <a:lnTo>
                    <a:pt x="17230" y="24804"/>
                  </a:lnTo>
                  <a:lnTo>
                    <a:pt x="17782" y="27150"/>
                  </a:lnTo>
                  <a:cubicBezTo>
                    <a:pt x="17782" y="27150"/>
                    <a:pt x="20401" y="27012"/>
                    <a:pt x="20952" y="28944"/>
                  </a:cubicBezTo>
                  <a:cubicBezTo>
                    <a:pt x="21503" y="30876"/>
                    <a:pt x="17368" y="33498"/>
                    <a:pt x="18609" y="35292"/>
                  </a:cubicBezTo>
                  <a:cubicBezTo>
                    <a:pt x="19849" y="37086"/>
                    <a:pt x="21917" y="38880"/>
                    <a:pt x="21917" y="38880"/>
                  </a:cubicBezTo>
                  <a:lnTo>
                    <a:pt x="25225" y="38880"/>
                  </a:lnTo>
                  <a:lnTo>
                    <a:pt x="26603" y="40122"/>
                  </a:lnTo>
                  <a:lnTo>
                    <a:pt x="30739" y="40122"/>
                  </a:lnTo>
                  <a:lnTo>
                    <a:pt x="32531" y="42882"/>
                  </a:lnTo>
                  <a:lnTo>
                    <a:pt x="29636" y="41502"/>
                  </a:lnTo>
                  <a:lnTo>
                    <a:pt x="26052" y="41502"/>
                  </a:lnTo>
                  <a:cubicBezTo>
                    <a:pt x="26052" y="41502"/>
                    <a:pt x="23433" y="40674"/>
                    <a:pt x="23433" y="40674"/>
                  </a:cubicBezTo>
                  <a:lnTo>
                    <a:pt x="21090" y="40674"/>
                  </a:lnTo>
                  <a:cubicBezTo>
                    <a:pt x="21090" y="40674"/>
                    <a:pt x="19574" y="39156"/>
                    <a:pt x="19574" y="39156"/>
                  </a:cubicBezTo>
                  <a:lnTo>
                    <a:pt x="16403" y="42882"/>
                  </a:lnTo>
                  <a:lnTo>
                    <a:pt x="15576" y="44676"/>
                  </a:lnTo>
                  <a:lnTo>
                    <a:pt x="12957" y="51162"/>
                  </a:lnTo>
                  <a:lnTo>
                    <a:pt x="10338" y="57648"/>
                  </a:lnTo>
                  <a:lnTo>
                    <a:pt x="14749" y="61788"/>
                  </a:lnTo>
                  <a:lnTo>
                    <a:pt x="12406" y="63168"/>
                  </a:lnTo>
                  <a:lnTo>
                    <a:pt x="7857" y="63168"/>
                  </a:lnTo>
                  <a:lnTo>
                    <a:pt x="9235" y="69102"/>
                  </a:lnTo>
                  <a:lnTo>
                    <a:pt x="7857" y="72000"/>
                  </a:lnTo>
                  <a:lnTo>
                    <a:pt x="7857" y="74898"/>
                  </a:lnTo>
                  <a:lnTo>
                    <a:pt x="9373" y="76278"/>
                  </a:lnTo>
                  <a:lnTo>
                    <a:pt x="6754" y="76278"/>
                  </a:lnTo>
                  <a:lnTo>
                    <a:pt x="8684" y="78624"/>
                  </a:lnTo>
                  <a:lnTo>
                    <a:pt x="5376" y="78624"/>
                  </a:lnTo>
                  <a:lnTo>
                    <a:pt x="3170" y="85249"/>
                  </a:lnTo>
                  <a:cubicBezTo>
                    <a:pt x="3170" y="85249"/>
                    <a:pt x="0" y="89527"/>
                    <a:pt x="0" y="91873"/>
                  </a:cubicBezTo>
                  <a:lnTo>
                    <a:pt x="0" y="97117"/>
                  </a:lnTo>
                  <a:lnTo>
                    <a:pt x="3308" y="95737"/>
                  </a:lnTo>
                  <a:lnTo>
                    <a:pt x="6479" y="95737"/>
                  </a:lnTo>
                  <a:close/>
                  <a:moveTo>
                    <a:pt x="80362" y="56268"/>
                  </a:moveTo>
                  <a:lnTo>
                    <a:pt x="84910" y="54474"/>
                  </a:lnTo>
                  <a:lnTo>
                    <a:pt x="84910" y="56268"/>
                  </a:lnTo>
                  <a:lnTo>
                    <a:pt x="80362" y="58062"/>
                  </a:lnTo>
                  <a:lnTo>
                    <a:pt x="80362" y="56268"/>
                  </a:lnTo>
                  <a:close/>
                  <a:moveTo>
                    <a:pt x="75675" y="54474"/>
                  </a:moveTo>
                  <a:lnTo>
                    <a:pt x="77467" y="57096"/>
                  </a:lnTo>
                  <a:lnTo>
                    <a:pt x="76640" y="59856"/>
                  </a:lnTo>
                  <a:lnTo>
                    <a:pt x="74572" y="58890"/>
                  </a:lnTo>
                  <a:lnTo>
                    <a:pt x="75813" y="546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0" name="Freeform 792">
              <a:extLst>
                <a:ext uri="{FF2B5EF4-FFF2-40B4-BE49-F238E27FC236}">
                  <a16:creationId xmlns:a16="http://schemas.microsoft.com/office/drawing/2014/main" id="{F0E0FF0C-60AB-F524-19A1-1AC499D83B5C}"/>
                </a:ext>
              </a:extLst>
            </p:cNvPr>
            <p:cNvSpPr/>
            <p:nvPr/>
          </p:nvSpPr>
          <p:spPr>
            <a:xfrm>
              <a:off x="3345348" y="2709719"/>
              <a:ext cx="4410" cy="3726"/>
            </a:xfrm>
            <a:custGeom>
              <a:avLst/>
              <a:gdLst>
                <a:gd name="connsiteX0" fmla="*/ 4411 w 4410"/>
                <a:gd name="connsiteY0" fmla="*/ 0 h 3726"/>
                <a:gd name="connsiteX1" fmla="*/ 0 w 4410"/>
                <a:gd name="connsiteY1" fmla="*/ 0 h 3726"/>
                <a:gd name="connsiteX2" fmla="*/ 0 w 4410"/>
                <a:gd name="connsiteY2" fmla="*/ 3726 h 3726"/>
                <a:gd name="connsiteX3" fmla="*/ 4411 w 4410"/>
                <a:gd name="connsiteY3" fmla="*/ 1932 h 3726"/>
                <a:gd name="connsiteX4" fmla="*/ 4411 w 4410"/>
                <a:gd name="connsiteY4" fmla="*/ 0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3726">
                  <a:moveTo>
                    <a:pt x="4411" y="0"/>
                  </a:moveTo>
                  <a:lnTo>
                    <a:pt x="0" y="0"/>
                  </a:lnTo>
                  <a:lnTo>
                    <a:pt x="0" y="3726"/>
                  </a:lnTo>
                  <a:lnTo>
                    <a:pt x="4411" y="1932"/>
                  </a:lnTo>
                  <a:lnTo>
                    <a:pt x="4411"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1" name="Freeform 793">
              <a:extLst>
                <a:ext uri="{FF2B5EF4-FFF2-40B4-BE49-F238E27FC236}">
                  <a16:creationId xmlns:a16="http://schemas.microsoft.com/office/drawing/2014/main" id="{663F9D25-30A4-FBD4-4BC9-A863A8982186}"/>
                </a:ext>
              </a:extLst>
            </p:cNvPr>
            <p:cNvSpPr/>
            <p:nvPr/>
          </p:nvSpPr>
          <p:spPr>
            <a:xfrm>
              <a:off x="3356100" y="2704844"/>
              <a:ext cx="26956" cy="33441"/>
            </a:xfrm>
            <a:custGeom>
              <a:avLst/>
              <a:gdLst>
                <a:gd name="connsiteX0" fmla="*/ 13371 w 26956"/>
                <a:gd name="connsiteY0" fmla="*/ 597 h 33441"/>
                <a:gd name="connsiteX1" fmla="*/ 5100 w 26956"/>
                <a:gd name="connsiteY1" fmla="*/ 2115 h 33441"/>
                <a:gd name="connsiteX2" fmla="*/ 0 w 26956"/>
                <a:gd name="connsiteY2" fmla="*/ 10395 h 33441"/>
                <a:gd name="connsiteX3" fmla="*/ 10200 w 26956"/>
                <a:gd name="connsiteY3" fmla="*/ 20607 h 33441"/>
                <a:gd name="connsiteX4" fmla="*/ 17230 w 26956"/>
                <a:gd name="connsiteY4" fmla="*/ 33442 h 33441"/>
                <a:gd name="connsiteX5" fmla="*/ 19849 w 26956"/>
                <a:gd name="connsiteY5" fmla="*/ 33442 h 33441"/>
                <a:gd name="connsiteX6" fmla="*/ 19298 w 26956"/>
                <a:gd name="connsiteY6" fmla="*/ 31647 h 33441"/>
                <a:gd name="connsiteX7" fmla="*/ 23433 w 26956"/>
                <a:gd name="connsiteY7" fmla="*/ 22125 h 33441"/>
                <a:gd name="connsiteX8" fmla="*/ 26879 w 26956"/>
                <a:gd name="connsiteY8" fmla="*/ 10533 h 33441"/>
                <a:gd name="connsiteX9" fmla="*/ 23433 w 26956"/>
                <a:gd name="connsiteY9" fmla="*/ 4185 h 33441"/>
                <a:gd name="connsiteX10" fmla="*/ 13371 w 26956"/>
                <a:gd name="connsiteY10" fmla="*/ 597 h 3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56" h="33441">
                  <a:moveTo>
                    <a:pt x="13371" y="597"/>
                  </a:moveTo>
                  <a:cubicBezTo>
                    <a:pt x="13371" y="597"/>
                    <a:pt x="7030" y="1563"/>
                    <a:pt x="5100" y="2115"/>
                  </a:cubicBezTo>
                  <a:cubicBezTo>
                    <a:pt x="3170" y="2667"/>
                    <a:pt x="0" y="10395"/>
                    <a:pt x="0" y="10395"/>
                  </a:cubicBezTo>
                  <a:cubicBezTo>
                    <a:pt x="8133" y="13293"/>
                    <a:pt x="10200" y="20607"/>
                    <a:pt x="10200" y="20607"/>
                  </a:cubicBezTo>
                  <a:cubicBezTo>
                    <a:pt x="10200" y="23919"/>
                    <a:pt x="17230" y="33442"/>
                    <a:pt x="17230" y="33442"/>
                  </a:cubicBezTo>
                  <a:lnTo>
                    <a:pt x="19849" y="33442"/>
                  </a:lnTo>
                  <a:lnTo>
                    <a:pt x="19298" y="31647"/>
                  </a:lnTo>
                  <a:cubicBezTo>
                    <a:pt x="22468" y="29577"/>
                    <a:pt x="23433" y="22125"/>
                    <a:pt x="23433" y="22125"/>
                  </a:cubicBezTo>
                  <a:cubicBezTo>
                    <a:pt x="24260" y="21297"/>
                    <a:pt x="26190" y="17571"/>
                    <a:pt x="26879" y="10533"/>
                  </a:cubicBezTo>
                  <a:cubicBezTo>
                    <a:pt x="27568" y="3495"/>
                    <a:pt x="23433" y="4185"/>
                    <a:pt x="23433" y="4185"/>
                  </a:cubicBezTo>
                  <a:cubicBezTo>
                    <a:pt x="22330" y="-2163"/>
                    <a:pt x="13371" y="597"/>
                    <a:pt x="13371" y="59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2" name="Freeform 794">
              <a:extLst>
                <a:ext uri="{FF2B5EF4-FFF2-40B4-BE49-F238E27FC236}">
                  <a16:creationId xmlns:a16="http://schemas.microsoft.com/office/drawing/2014/main" id="{2FAD844C-B889-9855-7239-E4C327C377CA}"/>
                </a:ext>
              </a:extLst>
            </p:cNvPr>
            <p:cNvSpPr/>
            <p:nvPr/>
          </p:nvSpPr>
          <p:spPr>
            <a:xfrm>
              <a:off x="3225691" y="2719343"/>
              <a:ext cx="197262" cy="162267"/>
            </a:xfrm>
            <a:custGeom>
              <a:avLst/>
              <a:gdLst>
                <a:gd name="connsiteX0" fmla="*/ 189543 w 197262"/>
                <a:gd name="connsiteY0" fmla="*/ 119821 h 162267"/>
                <a:gd name="connsiteX1" fmla="*/ 191335 w 197262"/>
                <a:gd name="connsiteY1" fmla="*/ 122167 h 162267"/>
                <a:gd name="connsiteX2" fmla="*/ 191335 w 197262"/>
                <a:gd name="connsiteY2" fmla="*/ 125479 h 162267"/>
                <a:gd name="connsiteX3" fmla="*/ 195884 w 197262"/>
                <a:gd name="connsiteY3" fmla="*/ 125479 h 162267"/>
                <a:gd name="connsiteX4" fmla="*/ 197262 w 197262"/>
                <a:gd name="connsiteY4" fmla="*/ 119131 h 162267"/>
                <a:gd name="connsiteX5" fmla="*/ 196297 w 197262"/>
                <a:gd name="connsiteY5" fmla="*/ 115819 h 162267"/>
                <a:gd name="connsiteX6" fmla="*/ 195057 w 197262"/>
                <a:gd name="connsiteY6" fmla="*/ 115819 h 162267"/>
                <a:gd name="connsiteX7" fmla="*/ 195057 w 197262"/>
                <a:gd name="connsiteY7" fmla="*/ 110161 h 162267"/>
                <a:gd name="connsiteX8" fmla="*/ 193678 w 197262"/>
                <a:gd name="connsiteY8" fmla="*/ 109333 h 162267"/>
                <a:gd name="connsiteX9" fmla="*/ 191335 w 197262"/>
                <a:gd name="connsiteY9" fmla="*/ 110299 h 162267"/>
                <a:gd name="connsiteX10" fmla="*/ 190370 w 197262"/>
                <a:gd name="connsiteY10" fmla="*/ 111679 h 162267"/>
                <a:gd name="connsiteX11" fmla="*/ 187751 w 197262"/>
                <a:gd name="connsiteY11" fmla="*/ 110713 h 162267"/>
                <a:gd name="connsiteX12" fmla="*/ 187751 w 197262"/>
                <a:gd name="connsiteY12" fmla="*/ 107401 h 162267"/>
                <a:gd name="connsiteX13" fmla="*/ 185546 w 197262"/>
                <a:gd name="connsiteY13" fmla="*/ 106021 h 162267"/>
                <a:gd name="connsiteX14" fmla="*/ 184305 w 197262"/>
                <a:gd name="connsiteY14" fmla="*/ 107401 h 162267"/>
                <a:gd name="connsiteX15" fmla="*/ 175345 w 197262"/>
                <a:gd name="connsiteY15" fmla="*/ 99121 h 162267"/>
                <a:gd name="connsiteX16" fmla="*/ 175345 w 197262"/>
                <a:gd name="connsiteY16" fmla="*/ 96499 h 162267"/>
                <a:gd name="connsiteX17" fmla="*/ 173140 w 197262"/>
                <a:gd name="connsiteY17" fmla="*/ 94567 h 162267"/>
                <a:gd name="connsiteX18" fmla="*/ 173140 w 197262"/>
                <a:gd name="connsiteY18" fmla="*/ 99121 h 162267"/>
                <a:gd name="connsiteX19" fmla="*/ 171623 w 197262"/>
                <a:gd name="connsiteY19" fmla="*/ 99121 h 162267"/>
                <a:gd name="connsiteX20" fmla="*/ 166937 w 197262"/>
                <a:gd name="connsiteY20" fmla="*/ 95947 h 162267"/>
                <a:gd name="connsiteX21" fmla="*/ 161837 w 197262"/>
                <a:gd name="connsiteY21" fmla="*/ 90427 h 162267"/>
                <a:gd name="connsiteX22" fmla="*/ 157426 w 197262"/>
                <a:gd name="connsiteY22" fmla="*/ 83113 h 162267"/>
                <a:gd name="connsiteX23" fmla="*/ 155772 w 197262"/>
                <a:gd name="connsiteY23" fmla="*/ 80353 h 162267"/>
                <a:gd name="connsiteX24" fmla="*/ 157426 w 197262"/>
                <a:gd name="connsiteY24" fmla="*/ 71521 h 162267"/>
                <a:gd name="connsiteX25" fmla="*/ 158529 w 197262"/>
                <a:gd name="connsiteY25" fmla="*/ 66967 h 162267"/>
                <a:gd name="connsiteX26" fmla="*/ 153980 w 197262"/>
                <a:gd name="connsiteY26" fmla="*/ 53857 h 162267"/>
                <a:gd name="connsiteX27" fmla="*/ 151637 w 197262"/>
                <a:gd name="connsiteY27" fmla="*/ 46542 h 162267"/>
                <a:gd name="connsiteX28" fmla="*/ 148880 w 197262"/>
                <a:gd name="connsiteY28" fmla="*/ 35088 h 162267"/>
                <a:gd name="connsiteX29" fmla="*/ 146950 w 197262"/>
                <a:gd name="connsiteY29" fmla="*/ 24462 h 162267"/>
                <a:gd name="connsiteX30" fmla="*/ 138128 w 197262"/>
                <a:gd name="connsiteY30" fmla="*/ 9972 h 162267"/>
                <a:gd name="connsiteX31" fmla="*/ 131512 w 197262"/>
                <a:gd name="connsiteY31" fmla="*/ 2658 h 162267"/>
                <a:gd name="connsiteX32" fmla="*/ 131649 w 197262"/>
                <a:gd name="connsiteY32" fmla="*/ 7350 h 162267"/>
                <a:gd name="connsiteX33" fmla="*/ 128755 w 197262"/>
                <a:gd name="connsiteY33" fmla="*/ 6798 h 162267"/>
                <a:gd name="connsiteX34" fmla="*/ 119795 w 197262"/>
                <a:gd name="connsiteY34" fmla="*/ 1830 h 162267"/>
                <a:gd name="connsiteX35" fmla="*/ 119795 w 197262"/>
                <a:gd name="connsiteY35" fmla="*/ 5694 h 162267"/>
                <a:gd name="connsiteX36" fmla="*/ 118417 w 197262"/>
                <a:gd name="connsiteY36" fmla="*/ 12456 h 162267"/>
                <a:gd name="connsiteX37" fmla="*/ 118968 w 197262"/>
                <a:gd name="connsiteY37" fmla="*/ 20184 h 162267"/>
                <a:gd name="connsiteX38" fmla="*/ 119795 w 197262"/>
                <a:gd name="connsiteY38" fmla="*/ 23082 h 162267"/>
                <a:gd name="connsiteX39" fmla="*/ 119795 w 197262"/>
                <a:gd name="connsiteY39" fmla="*/ 27636 h 162267"/>
                <a:gd name="connsiteX40" fmla="*/ 122001 w 197262"/>
                <a:gd name="connsiteY40" fmla="*/ 30534 h 162267"/>
                <a:gd name="connsiteX41" fmla="*/ 122001 w 197262"/>
                <a:gd name="connsiteY41" fmla="*/ 35640 h 162267"/>
                <a:gd name="connsiteX42" fmla="*/ 122965 w 197262"/>
                <a:gd name="connsiteY42" fmla="*/ 38814 h 162267"/>
                <a:gd name="connsiteX43" fmla="*/ 124206 w 197262"/>
                <a:gd name="connsiteY43" fmla="*/ 46542 h 162267"/>
                <a:gd name="connsiteX44" fmla="*/ 127376 w 197262"/>
                <a:gd name="connsiteY44" fmla="*/ 52891 h 162267"/>
                <a:gd name="connsiteX45" fmla="*/ 127790 w 197262"/>
                <a:gd name="connsiteY45" fmla="*/ 56065 h 162267"/>
                <a:gd name="connsiteX46" fmla="*/ 125447 w 197262"/>
                <a:gd name="connsiteY46" fmla="*/ 57859 h 162267"/>
                <a:gd name="connsiteX47" fmla="*/ 122138 w 197262"/>
                <a:gd name="connsiteY47" fmla="*/ 60481 h 162267"/>
                <a:gd name="connsiteX48" fmla="*/ 124344 w 197262"/>
                <a:gd name="connsiteY48" fmla="*/ 63103 h 162267"/>
                <a:gd name="connsiteX49" fmla="*/ 121174 w 197262"/>
                <a:gd name="connsiteY49" fmla="*/ 62137 h 162267"/>
                <a:gd name="connsiteX50" fmla="*/ 117314 w 197262"/>
                <a:gd name="connsiteY50" fmla="*/ 57169 h 162267"/>
                <a:gd name="connsiteX51" fmla="*/ 117727 w 197262"/>
                <a:gd name="connsiteY51" fmla="*/ 53029 h 162267"/>
                <a:gd name="connsiteX52" fmla="*/ 117727 w 197262"/>
                <a:gd name="connsiteY52" fmla="*/ 50407 h 162267"/>
                <a:gd name="connsiteX53" fmla="*/ 115936 w 197262"/>
                <a:gd name="connsiteY53" fmla="*/ 51649 h 162267"/>
                <a:gd name="connsiteX54" fmla="*/ 115522 w 197262"/>
                <a:gd name="connsiteY54" fmla="*/ 43782 h 162267"/>
                <a:gd name="connsiteX55" fmla="*/ 113730 w 197262"/>
                <a:gd name="connsiteY55" fmla="*/ 33018 h 162267"/>
                <a:gd name="connsiteX56" fmla="*/ 109871 w 197262"/>
                <a:gd name="connsiteY56" fmla="*/ 29706 h 162267"/>
                <a:gd name="connsiteX57" fmla="*/ 106287 w 197262"/>
                <a:gd name="connsiteY57" fmla="*/ 23358 h 162267"/>
                <a:gd name="connsiteX58" fmla="*/ 103668 w 197262"/>
                <a:gd name="connsiteY58" fmla="*/ 18804 h 162267"/>
                <a:gd name="connsiteX59" fmla="*/ 98705 w 197262"/>
                <a:gd name="connsiteY59" fmla="*/ 15078 h 162267"/>
                <a:gd name="connsiteX60" fmla="*/ 90848 w 197262"/>
                <a:gd name="connsiteY60" fmla="*/ 14112 h 162267"/>
                <a:gd name="connsiteX61" fmla="*/ 90435 w 197262"/>
                <a:gd name="connsiteY61" fmla="*/ 17010 h 162267"/>
                <a:gd name="connsiteX62" fmla="*/ 92778 w 197262"/>
                <a:gd name="connsiteY62" fmla="*/ 20460 h 162267"/>
                <a:gd name="connsiteX63" fmla="*/ 95949 w 197262"/>
                <a:gd name="connsiteY63" fmla="*/ 20460 h 162267"/>
                <a:gd name="connsiteX64" fmla="*/ 98705 w 197262"/>
                <a:gd name="connsiteY64" fmla="*/ 23358 h 162267"/>
                <a:gd name="connsiteX65" fmla="*/ 100911 w 197262"/>
                <a:gd name="connsiteY65" fmla="*/ 26394 h 162267"/>
                <a:gd name="connsiteX66" fmla="*/ 97740 w 197262"/>
                <a:gd name="connsiteY66" fmla="*/ 24876 h 162267"/>
                <a:gd name="connsiteX67" fmla="*/ 96913 w 197262"/>
                <a:gd name="connsiteY67" fmla="*/ 26394 h 162267"/>
                <a:gd name="connsiteX68" fmla="*/ 101049 w 197262"/>
                <a:gd name="connsiteY68" fmla="*/ 31224 h 162267"/>
                <a:gd name="connsiteX69" fmla="*/ 100084 w 197262"/>
                <a:gd name="connsiteY69" fmla="*/ 33570 h 162267"/>
                <a:gd name="connsiteX70" fmla="*/ 98705 w 197262"/>
                <a:gd name="connsiteY70" fmla="*/ 30396 h 162267"/>
                <a:gd name="connsiteX71" fmla="*/ 96086 w 197262"/>
                <a:gd name="connsiteY71" fmla="*/ 30396 h 162267"/>
                <a:gd name="connsiteX72" fmla="*/ 98705 w 197262"/>
                <a:gd name="connsiteY72" fmla="*/ 33984 h 162267"/>
                <a:gd name="connsiteX73" fmla="*/ 97189 w 197262"/>
                <a:gd name="connsiteY73" fmla="*/ 33984 h 162267"/>
                <a:gd name="connsiteX74" fmla="*/ 93881 w 197262"/>
                <a:gd name="connsiteY74" fmla="*/ 31362 h 162267"/>
                <a:gd name="connsiteX75" fmla="*/ 89608 w 197262"/>
                <a:gd name="connsiteY75" fmla="*/ 32880 h 162267"/>
                <a:gd name="connsiteX76" fmla="*/ 87816 w 197262"/>
                <a:gd name="connsiteY76" fmla="*/ 38538 h 162267"/>
                <a:gd name="connsiteX77" fmla="*/ 85473 w 197262"/>
                <a:gd name="connsiteY77" fmla="*/ 37710 h 162267"/>
                <a:gd name="connsiteX78" fmla="*/ 86024 w 197262"/>
                <a:gd name="connsiteY78" fmla="*/ 33156 h 162267"/>
                <a:gd name="connsiteX79" fmla="*/ 84232 w 197262"/>
                <a:gd name="connsiteY79" fmla="*/ 34674 h 162267"/>
                <a:gd name="connsiteX80" fmla="*/ 81613 w 197262"/>
                <a:gd name="connsiteY80" fmla="*/ 39642 h 162267"/>
                <a:gd name="connsiteX81" fmla="*/ 76375 w 197262"/>
                <a:gd name="connsiteY81" fmla="*/ 39090 h 162267"/>
                <a:gd name="connsiteX82" fmla="*/ 79683 w 197262"/>
                <a:gd name="connsiteY82" fmla="*/ 35916 h 162267"/>
                <a:gd name="connsiteX83" fmla="*/ 84783 w 197262"/>
                <a:gd name="connsiteY83" fmla="*/ 28878 h 162267"/>
                <a:gd name="connsiteX84" fmla="*/ 83405 w 197262"/>
                <a:gd name="connsiteY84" fmla="*/ 23220 h 162267"/>
                <a:gd name="connsiteX85" fmla="*/ 78305 w 197262"/>
                <a:gd name="connsiteY85" fmla="*/ 18666 h 162267"/>
                <a:gd name="connsiteX86" fmla="*/ 65486 w 197262"/>
                <a:gd name="connsiteY86" fmla="*/ 13974 h 162267"/>
                <a:gd name="connsiteX87" fmla="*/ 59972 w 197262"/>
                <a:gd name="connsiteY87" fmla="*/ 23220 h 162267"/>
                <a:gd name="connsiteX88" fmla="*/ 61212 w 197262"/>
                <a:gd name="connsiteY88" fmla="*/ 26256 h 162267"/>
                <a:gd name="connsiteX89" fmla="*/ 52253 w 197262"/>
                <a:gd name="connsiteY89" fmla="*/ 30120 h 162267"/>
                <a:gd name="connsiteX90" fmla="*/ 48945 w 197262"/>
                <a:gd name="connsiteY90" fmla="*/ 30948 h 162267"/>
                <a:gd name="connsiteX91" fmla="*/ 47704 w 197262"/>
                <a:gd name="connsiteY91" fmla="*/ 30396 h 162267"/>
                <a:gd name="connsiteX92" fmla="*/ 51977 w 197262"/>
                <a:gd name="connsiteY92" fmla="*/ 26394 h 162267"/>
                <a:gd name="connsiteX93" fmla="*/ 55699 w 197262"/>
                <a:gd name="connsiteY93" fmla="*/ 21840 h 162267"/>
                <a:gd name="connsiteX94" fmla="*/ 55285 w 197262"/>
                <a:gd name="connsiteY94" fmla="*/ 14526 h 162267"/>
                <a:gd name="connsiteX95" fmla="*/ 52942 w 197262"/>
                <a:gd name="connsiteY95" fmla="*/ 1002 h 162267"/>
                <a:gd name="connsiteX96" fmla="*/ 45636 w 197262"/>
                <a:gd name="connsiteY96" fmla="*/ 3210 h 162267"/>
                <a:gd name="connsiteX97" fmla="*/ 40536 w 197262"/>
                <a:gd name="connsiteY97" fmla="*/ 6108 h 162267"/>
                <a:gd name="connsiteX98" fmla="*/ 25787 w 197262"/>
                <a:gd name="connsiteY98" fmla="*/ 14388 h 162267"/>
                <a:gd name="connsiteX99" fmla="*/ 18344 w 197262"/>
                <a:gd name="connsiteY99" fmla="*/ 18942 h 162267"/>
                <a:gd name="connsiteX100" fmla="*/ 12279 w 197262"/>
                <a:gd name="connsiteY100" fmla="*/ 26532 h 162267"/>
                <a:gd name="connsiteX101" fmla="*/ 7179 w 197262"/>
                <a:gd name="connsiteY101" fmla="*/ 35640 h 162267"/>
                <a:gd name="connsiteX102" fmla="*/ 12692 w 197262"/>
                <a:gd name="connsiteY102" fmla="*/ 38400 h 162267"/>
                <a:gd name="connsiteX103" fmla="*/ 10487 w 197262"/>
                <a:gd name="connsiteY103" fmla="*/ 42126 h 162267"/>
                <a:gd name="connsiteX104" fmla="*/ 5387 w 197262"/>
                <a:gd name="connsiteY104" fmla="*/ 47371 h 162267"/>
                <a:gd name="connsiteX105" fmla="*/ 149 w 197262"/>
                <a:gd name="connsiteY105" fmla="*/ 53443 h 162267"/>
                <a:gd name="connsiteX106" fmla="*/ 1389 w 197262"/>
                <a:gd name="connsiteY106" fmla="*/ 62413 h 162267"/>
                <a:gd name="connsiteX107" fmla="*/ 4146 w 197262"/>
                <a:gd name="connsiteY107" fmla="*/ 63379 h 162267"/>
                <a:gd name="connsiteX108" fmla="*/ 4146 w 197262"/>
                <a:gd name="connsiteY108" fmla="*/ 61447 h 162267"/>
                <a:gd name="connsiteX109" fmla="*/ 6903 w 197262"/>
                <a:gd name="connsiteY109" fmla="*/ 62275 h 162267"/>
                <a:gd name="connsiteX110" fmla="*/ 11452 w 197262"/>
                <a:gd name="connsiteY110" fmla="*/ 64069 h 162267"/>
                <a:gd name="connsiteX111" fmla="*/ 12830 w 197262"/>
                <a:gd name="connsiteY111" fmla="*/ 61447 h 162267"/>
                <a:gd name="connsiteX112" fmla="*/ 15449 w 197262"/>
                <a:gd name="connsiteY112" fmla="*/ 65173 h 162267"/>
                <a:gd name="connsiteX113" fmla="*/ 10073 w 197262"/>
                <a:gd name="connsiteY113" fmla="*/ 71107 h 162267"/>
                <a:gd name="connsiteX114" fmla="*/ 18757 w 197262"/>
                <a:gd name="connsiteY114" fmla="*/ 71107 h 162267"/>
                <a:gd name="connsiteX115" fmla="*/ 16828 w 197262"/>
                <a:gd name="connsiteY115" fmla="*/ 67933 h 162267"/>
                <a:gd name="connsiteX116" fmla="*/ 18068 w 197262"/>
                <a:gd name="connsiteY116" fmla="*/ 67105 h 162267"/>
                <a:gd name="connsiteX117" fmla="*/ 19998 w 197262"/>
                <a:gd name="connsiteY117" fmla="*/ 70003 h 162267"/>
                <a:gd name="connsiteX118" fmla="*/ 28820 w 197262"/>
                <a:gd name="connsiteY118" fmla="*/ 66691 h 162267"/>
                <a:gd name="connsiteX119" fmla="*/ 38055 w 197262"/>
                <a:gd name="connsiteY119" fmla="*/ 64897 h 162267"/>
                <a:gd name="connsiteX120" fmla="*/ 40261 w 197262"/>
                <a:gd name="connsiteY120" fmla="*/ 66139 h 162267"/>
                <a:gd name="connsiteX121" fmla="*/ 44120 w 197262"/>
                <a:gd name="connsiteY121" fmla="*/ 66139 h 162267"/>
                <a:gd name="connsiteX122" fmla="*/ 44947 w 197262"/>
                <a:gd name="connsiteY122" fmla="*/ 67933 h 162267"/>
                <a:gd name="connsiteX123" fmla="*/ 40398 w 197262"/>
                <a:gd name="connsiteY123" fmla="*/ 67933 h 162267"/>
                <a:gd name="connsiteX124" fmla="*/ 36539 w 197262"/>
                <a:gd name="connsiteY124" fmla="*/ 67381 h 162267"/>
                <a:gd name="connsiteX125" fmla="*/ 34609 w 197262"/>
                <a:gd name="connsiteY125" fmla="*/ 70141 h 162267"/>
                <a:gd name="connsiteX126" fmla="*/ 37504 w 197262"/>
                <a:gd name="connsiteY126" fmla="*/ 70141 h 162267"/>
                <a:gd name="connsiteX127" fmla="*/ 37366 w 197262"/>
                <a:gd name="connsiteY127" fmla="*/ 71935 h 162267"/>
                <a:gd name="connsiteX128" fmla="*/ 34058 w 197262"/>
                <a:gd name="connsiteY128" fmla="*/ 71935 h 162267"/>
                <a:gd name="connsiteX129" fmla="*/ 34058 w 197262"/>
                <a:gd name="connsiteY129" fmla="*/ 74557 h 162267"/>
                <a:gd name="connsiteX130" fmla="*/ 32817 w 197262"/>
                <a:gd name="connsiteY130" fmla="*/ 75523 h 162267"/>
                <a:gd name="connsiteX131" fmla="*/ 32404 w 197262"/>
                <a:gd name="connsiteY131" fmla="*/ 71659 h 162267"/>
                <a:gd name="connsiteX132" fmla="*/ 25098 w 197262"/>
                <a:gd name="connsiteY132" fmla="*/ 74695 h 162267"/>
                <a:gd name="connsiteX133" fmla="*/ 8006 w 197262"/>
                <a:gd name="connsiteY133" fmla="*/ 83941 h 162267"/>
                <a:gd name="connsiteX134" fmla="*/ 15449 w 197262"/>
                <a:gd name="connsiteY134" fmla="*/ 92773 h 162267"/>
                <a:gd name="connsiteX135" fmla="*/ 15449 w 197262"/>
                <a:gd name="connsiteY135" fmla="*/ 94567 h 162267"/>
                <a:gd name="connsiteX136" fmla="*/ 32679 w 197262"/>
                <a:gd name="connsiteY136" fmla="*/ 96361 h 162267"/>
                <a:gd name="connsiteX137" fmla="*/ 36263 w 197262"/>
                <a:gd name="connsiteY137" fmla="*/ 96913 h 162267"/>
                <a:gd name="connsiteX138" fmla="*/ 57629 w 197262"/>
                <a:gd name="connsiteY138" fmla="*/ 93601 h 162267"/>
                <a:gd name="connsiteX139" fmla="*/ 62591 w 197262"/>
                <a:gd name="connsiteY139" fmla="*/ 94843 h 162267"/>
                <a:gd name="connsiteX140" fmla="*/ 76375 w 197262"/>
                <a:gd name="connsiteY140" fmla="*/ 99949 h 162267"/>
                <a:gd name="connsiteX141" fmla="*/ 82716 w 197262"/>
                <a:gd name="connsiteY141" fmla="*/ 104917 h 162267"/>
                <a:gd name="connsiteX142" fmla="*/ 81889 w 197262"/>
                <a:gd name="connsiteY142" fmla="*/ 107539 h 162267"/>
                <a:gd name="connsiteX143" fmla="*/ 70448 w 197262"/>
                <a:gd name="connsiteY143" fmla="*/ 109471 h 162267"/>
                <a:gd name="connsiteX144" fmla="*/ 67140 w 197262"/>
                <a:gd name="connsiteY144" fmla="*/ 109471 h 162267"/>
                <a:gd name="connsiteX145" fmla="*/ 56388 w 197262"/>
                <a:gd name="connsiteY145" fmla="*/ 107953 h 162267"/>
                <a:gd name="connsiteX146" fmla="*/ 22479 w 197262"/>
                <a:gd name="connsiteY146" fmla="*/ 113197 h 162267"/>
                <a:gd name="connsiteX147" fmla="*/ 20274 w 197262"/>
                <a:gd name="connsiteY147" fmla="*/ 118855 h 162267"/>
                <a:gd name="connsiteX148" fmla="*/ 23995 w 197262"/>
                <a:gd name="connsiteY148" fmla="*/ 126583 h 162267"/>
                <a:gd name="connsiteX149" fmla="*/ 28131 w 197262"/>
                <a:gd name="connsiteY149" fmla="*/ 130862 h 162267"/>
                <a:gd name="connsiteX150" fmla="*/ 44947 w 197262"/>
                <a:gd name="connsiteY150" fmla="*/ 138590 h 162267"/>
                <a:gd name="connsiteX151" fmla="*/ 53769 w 197262"/>
                <a:gd name="connsiteY151" fmla="*/ 138452 h 162267"/>
                <a:gd name="connsiteX152" fmla="*/ 58869 w 197262"/>
                <a:gd name="connsiteY152" fmla="*/ 147836 h 162267"/>
                <a:gd name="connsiteX153" fmla="*/ 64383 w 197262"/>
                <a:gd name="connsiteY153" fmla="*/ 159842 h 162267"/>
                <a:gd name="connsiteX154" fmla="*/ 72102 w 197262"/>
                <a:gd name="connsiteY154" fmla="*/ 162188 h 162267"/>
                <a:gd name="connsiteX155" fmla="*/ 84921 w 197262"/>
                <a:gd name="connsiteY155" fmla="*/ 160256 h 162267"/>
                <a:gd name="connsiteX156" fmla="*/ 87540 w 197262"/>
                <a:gd name="connsiteY156" fmla="*/ 159428 h 162267"/>
                <a:gd name="connsiteX157" fmla="*/ 88505 w 197262"/>
                <a:gd name="connsiteY157" fmla="*/ 162188 h 162267"/>
                <a:gd name="connsiteX158" fmla="*/ 91400 w 197262"/>
                <a:gd name="connsiteY158" fmla="*/ 162188 h 162267"/>
                <a:gd name="connsiteX159" fmla="*/ 91400 w 197262"/>
                <a:gd name="connsiteY159" fmla="*/ 159014 h 162267"/>
                <a:gd name="connsiteX160" fmla="*/ 114557 w 197262"/>
                <a:gd name="connsiteY160" fmla="*/ 148940 h 162267"/>
                <a:gd name="connsiteX161" fmla="*/ 129306 w 197262"/>
                <a:gd name="connsiteY161" fmla="*/ 143834 h 162267"/>
                <a:gd name="connsiteX162" fmla="*/ 133028 w 197262"/>
                <a:gd name="connsiteY162" fmla="*/ 139280 h 162267"/>
                <a:gd name="connsiteX163" fmla="*/ 131098 w 197262"/>
                <a:gd name="connsiteY163" fmla="*/ 138038 h 162267"/>
                <a:gd name="connsiteX164" fmla="*/ 131098 w 197262"/>
                <a:gd name="connsiteY164" fmla="*/ 136106 h 162267"/>
                <a:gd name="connsiteX165" fmla="*/ 133441 w 197262"/>
                <a:gd name="connsiteY165" fmla="*/ 136106 h 162267"/>
                <a:gd name="connsiteX166" fmla="*/ 135785 w 197262"/>
                <a:gd name="connsiteY166" fmla="*/ 132242 h 162267"/>
                <a:gd name="connsiteX167" fmla="*/ 138679 w 197262"/>
                <a:gd name="connsiteY167" fmla="*/ 134588 h 162267"/>
                <a:gd name="connsiteX168" fmla="*/ 138679 w 197262"/>
                <a:gd name="connsiteY168" fmla="*/ 142316 h 162267"/>
                <a:gd name="connsiteX169" fmla="*/ 146123 w 197262"/>
                <a:gd name="connsiteY169" fmla="*/ 142316 h 162267"/>
                <a:gd name="connsiteX170" fmla="*/ 148880 w 197262"/>
                <a:gd name="connsiteY170" fmla="*/ 145076 h 162267"/>
                <a:gd name="connsiteX171" fmla="*/ 153015 w 197262"/>
                <a:gd name="connsiteY171" fmla="*/ 144248 h 162267"/>
                <a:gd name="connsiteX172" fmla="*/ 153015 w 197262"/>
                <a:gd name="connsiteY172" fmla="*/ 146870 h 162267"/>
                <a:gd name="connsiteX173" fmla="*/ 150258 w 197262"/>
                <a:gd name="connsiteY173" fmla="*/ 148664 h 162267"/>
                <a:gd name="connsiteX174" fmla="*/ 157977 w 197262"/>
                <a:gd name="connsiteY174" fmla="*/ 150872 h 162267"/>
                <a:gd name="connsiteX175" fmla="*/ 158804 w 197262"/>
                <a:gd name="connsiteY175" fmla="*/ 149354 h 162267"/>
                <a:gd name="connsiteX176" fmla="*/ 161561 w 197262"/>
                <a:gd name="connsiteY176" fmla="*/ 150872 h 162267"/>
                <a:gd name="connsiteX177" fmla="*/ 165283 w 197262"/>
                <a:gd name="connsiteY177" fmla="*/ 151700 h 162267"/>
                <a:gd name="connsiteX178" fmla="*/ 168177 w 197262"/>
                <a:gd name="connsiteY178" fmla="*/ 152528 h 162267"/>
                <a:gd name="connsiteX179" fmla="*/ 172037 w 197262"/>
                <a:gd name="connsiteY179" fmla="*/ 151976 h 162267"/>
                <a:gd name="connsiteX180" fmla="*/ 176034 w 197262"/>
                <a:gd name="connsiteY180" fmla="*/ 150458 h 162267"/>
                <a:gd name="connsiteX181" fmla="*/ 180032 w 197262"/>
                <a:gd name="connsiteY181" fmla="*/ 148940 h 162267"/>
                <a:gd name="connsiteX182" fmla="*/ 182926 w 197262"/>
                <a:gd name="connsiteY182" fmla="*/ 147560 h 162267"/>
                <a:gd name="connsiteX183" fmla="*/ 186786 w 197262"/>
                <a:gd name="connsiteY183" fmla="*/ 144248 h 162267"/>
                <a:gd name="connsiteX184" fmla="*/ 184167 w 197262"/>
                <a:gd name="connsiteY184" fmla="*/ 139694 h 162267"/>
                <a:gd name="connsiteX185" fmla="*/ 183754 w 197262"/>
                <a:gd name="connsiteY185" fmla="*/ 136520 h 162267"/>
                <a:gd name="connsiteX186" fmla="*/ 183340 w 197262"/>
                <a:gd name="connsiteY186" fmla="*/ 131966 h 162267"/>
                <a:gd name="connsiteX187" fmla="*/ 177275 w 197262"/>
                <a:gd name="connsiteY187" fmla="*/ 134864 h 162267"/>
                <a:gd name="connsiteX188" fmla="*/ 175759 w 197262"/>
                <a:gd name="connsiteY188" fmla="*/ 134864 h 162267"/>
                <a:gd name="connsiteX189" fmla="*/ 174932 w 197262"/>
                <a:gd name="connsiteY189" fmla="*/ 138176 h 162267"/>
                <a:gd name="connsiteX190" fmla="*/ 172726 w 197262"/>
                <a:gd name="connsiteY190" fmla="*/ 142316 h 162267"/>
                <a:gd name="connsiteX191" fmla="*/ 171348 w 197262"/>
                <a:gd name="connsiteY191" fmla="*/ 142316 h 162267"/>
                <a:gd name="connsiteX192" fmla="*/ 173691 w 197262"/>
                <a:gd name="connsiteY192" fmla="*/ 136658 h 162267"/>
                <a:gd name="connsiteX193" fmla="*/ 173691 w 197262"/>
                <a:gd name="connsiteY193" fmla="*/ 131966 h 162267"/>
                <a:gd name="connsiteX194" fmla="*/ 172313 w 197262"/>
                <a:gd name="connsiteY194" fmla="*/ 131966 h 162267"/>
                <a:gd name="connsiteX195" fmla="*/ 172313 w 197262"/>
                <a:gd name="connsiteY195" fmla="*/ 130448 h 162267"/>
                <a:gd name="connsiteX196" fmla="*/ 168729 w 197262"/>
                <a:gd name="connsiteY196" fmla="*/ 128654 h 162267"/>
                <a:gd name="connsiteX197" fmla="*/ 169280 w 197262"/>
                <a:gd name="connsiteY197" fmla="*/ 125479 h 162267"/>
                <a:gd name="connsiteX198" fmla="*/ 174518 w 197262"/>
                <a:gd name="connsiteY198" fmla="*/ 130448 h 162267"/>
                <a:gd name="connsiteX199" fmla="*/ 178240 w 197262"/>
                <a:gd name="connsiteY199" fmla="*/ 130448 h 162267"/>
                <a:gd name="connsiteX200" fmla="*/ 179205 w 197262"/>
                <a:gd name="connsiteY200" fmla="*/ 127825 h 162267"/>
                <a:gd name="connsiteX201" fmla="*/ 177964 w 197262"/>
                <a:gd name="connsiteY201" fmla="*/ 126031 h 162267"/>
                <a:gd name="connsiteX202" fmla="*/ 177964 w 197262"/>
                <a:gd name="connsiteY202" fmla="*/ 124099 h 162267"/>
                <a:gd name="connsiteX203" fmla="*/ 181272 w 197262"/>
                <a:gd name="connsiteY203" fmla="*/ 123271 h 162267"/>
                <a:gd name="connsiteX204" fmla="*/ 182513 w 197262"/>
                <a:gd name="connsiteY204" fmla="*/ 120925 h 162267"/>
                <a:gd name="connsiteX205" fmla="*/ 184443 w 197262"/>
                <a:gd name="connsiteY205" fmla="*/ 120925 h 162267"/>
                <a:gd name="connsiteX206" fmla="*/ 184994 w 197262"/>
                <a:gd name="connsiteY206" fmla="*/ 124237 h 162267"/>
                <a:gd name="connsiteX207" fmla="*/ 188578 w 197262"/>
                <a:gd name="connsiteY207" fmla="*/ 126031 h 162267"/>
                <a:gd name="connsiteX208" fmla="*/ 189543 w 197262"/>
                <a:gd name="connsiteY208" fmla="*/ 120373 h 162267"/>
                <a:gd name="connsiteX209" fmla="*/ 21652 w 197262"/>
                <a:gd name="connsiteY209" fmla="*/ 36468 h 162267"/>
                <a:gd name="connsiteX210" fmla="*/ 19447 w 197262"/>
                <a:gd name="connsiteY210" fmla="*/ 35226 h 162267"/>
                <a:gd name="connsiteX211" fmla="*/ 21652 w 197262"/>
                <a:gd name="connsiteY211" fmla="*/ 33984 h 162267"/>
                <a:gd name="connsiteX212" fmla="*/ 23168 w 197262"/>
                <a:gd name="connsiteY212" fmla="*/ 35502 h 162267"/>
                <a:gd name="connsiteX213" fmla="*/ 21652 w 197262"/>
                <a:gd name="connsiteY213" fmla="*/ 36330 h 162267"/>
                <a:gd name="connsiteX214" fmla="*/ 38882 w 197262"/>
                <a:gd name="connsiteY214" fmla="*/ 61033 h 162267"/>
                <a:gd name="connsiteX215" fmla="*/ 37366 w 197262"/>
                <a:gd name="connsiteY215" fmla="*/ 61033 h 162267"/>
                <a:gd name="connsiteX216" fmla="*/ 37366 w 197262"/>
                <a:gd name="connsiteY216" fmla="*/ 58825 h 162267"/>
                <a:gd name="connsiteX217" fmla="*/ 40674 w 197262"/>
                <a:gd name="connsiteY217" fmla="*/ 59929 h 162267"/>
                <a:gd name="connsiteX218" fmla="*/ 38882 w 197262"/>
                <a:gd name="connsiteY218" fmla="*/ 61033 h 162267"/>
                <a:gd name="connsiteX219" fmla="*/ 19309 w 197262"/>
                <a:gd name="connsiteY219" fmla="*/ 94015 h 162267"/>
                <a:gd name="connsiteX220" fmla="*/ 17792 w 197262"/>
                <a:gd name="connsiteY220" fmla="*/ 94981 h 162267"/>
                <a:gd name="connsiteX221" fmla="*/ 17792 w 197262"/>
                <a:gd name="connsiteY221" fmla="*/ 91117 h 162267"/>
                <a:gd name="connsiteX222" fmla="*/ 19309 w 197262"/>
                <a:gd name="connsiteY222" fmla="*/ 91117 h 162267"/>
                <a:gd name="connsiteX223" fmla="*/ 19309 w 197262"/>
                <a:gd name="connsiteY223" fmla="*/ 94015 h 162267"/>
                <a:gd name="connsiteX224" fmla="*/ 44672 w 197262"/>
                <a:gd name="connsiteY224" fmla="*/ 69589 h 162267"/>
                <a:gd name="connsiteX225" fmla="*/ 45499 w 197262"/>
                <a:gd name="connsiteY225" fmla="*/ 68209 h 162267"/>
                <a:gd name="connsiteX226" fmla="*/ 48669 w 197262"/>
                <a:gd name="connsiteY226" fmla="*/ 68209 h 162267"/>
                <a:gd name="connsiteX227" fmla="*/ 50874 w 197262"/>
                <a:gd name="connsiteY227" fmla="*/ 69589 h 162267"/>
                <a:gd name="connsiteX228" fmla="*/ 44809 w 197262"/>
                <a:gd name="connsiteY228" fmla="*/ 69589 h 162267"/>
                <a:gd name="connsiteX229" fmla="*/ 56802 w 197262"/>
                <a:gd name="connsiteY229" fmla="*/ 69865 h 162267"/>
                <a:gd name="connsiteX230" fmla="*/ 54458 w 197262"/>
                <a:gd name="connsiteY230" fmla="*/ 67105 h 162267"/>
                <a:gd name="connsiteX231" fmla="*/ 57766 w 197262"/>
                <a:gd name="connsiteY231" fmla="*/ 67105 h 162267"/>
                <a:gd name="connsiteX232" fmla="*/ 56802 w 197262"/>
                <a:gd name="connsiteY232" fmla="*/ 69865 h 162267"/>
                <a:gd name="connsiteX233" fmla="*/ 60110 w 197262"/>
                <a:gd name="connsiteY233" fmla="*/ 129068 h 162267"/>
                <a:gd name="connsiteX234" fmla="*/ 60110 w 197262"/>
                <a:gd name="connsiteY234" fmla="*/ 126859 h 162267"/>
                <a:gd name="connsiteX235" fmla="*/ 61626 w 197262"/>
                <a:gd name="connsiteY235" fmla="*/ 125893 h 162267"/>
                <a:gd name="connsiteX236" fmla="*/ 61626 w 197262"/>
                <a:gd name="connsiteY236" fmla="*/ 127964 h 162267"/>
                <a:gd name="connsiteX237" fmla="*/ 64383 w 197262"/>
                <a:gd name="connsiteY237" fmla="*/ 127964 h 162267"/>
                <a:gd name="connsiteX238" fmla="*/ 65623 w 197262"/>
                <a:gd name="connsiteY238" fmla="*/ 129068 h 162267"/>
                <a:gd name="connsiteX239" fmla="*/ 60110 w 197262"/>
                <a:gd name="connsiteY239" fmla="*/ 129068 h 162267"/>
                <a:gd name="connsiteX240" fmla="*/ 96776 w 197262"/>
                <a:gd name="connsiteY240" fmla="*/ 87943 h 162267"/>
                <a:gd name="connsiteX241" fmla="*/ 94157 w 197262"/>
                <a:gd name="connsiteY241" fmla="*/ 89737 h 162267"/>
                <a:gd name="connsiteX242" fmla="*/ 92916 w 197262"/>
                <a:gd name="connsiteY242" fmla="*/ 87943 h 162267"/>
                <a:gd name="connsiteX243" fmla="*/ 96638 w 197262"/>
                <a:gd name="connsiteY243" fmla="*/ 87943 h 162267"/>
                <a:gd name="connsiteX244" fmla="*/ 93881 w 197262"/>
                <a:gd name="connsiteY244" fmla="*/ 121753 h 162267"/>
                <a:gd name="connsiteX245" fmla="*/ 94708 w 197262"/>
                <a:gd name="connsiteY245" fmla="*/ 123685 h 162267"/>
                <a:gd name="connsiteX246" fmla="*/ 92365 w 197262"/>
                <a:gd name="connsiteY246" fmla="*/ 123685 h 162267"/>
                <a:gd name="connsiteX247" fmla="*/ 91124 w 197262"/>
                <a:gd name="connsiteY247" fmla="*/ 121753 h 162267"/>
                <a:gd name="connsiteX248" fmla="*/ 93881 w 197262"/>
                <a:gd name="connsiteY248" fmla="*/ 121753 h 162267"/>
                <a:gd name="connsiteX249" fmla="*/ 77202 w 197262"/>
                <a:gd name="connsiteY249" fmla="*/ 88771 h 162267"/>
                <a:gd name="connsiteX250" fmla="*/ 74583 w 197262"/>
                <a:gd name="connsiteY250" fmla="*/ 86977 h 162267"/>
                <a:gd name="connsiteX251" fmla="*/ 71964 w 197262"/>
                <a:gd name="connsiteY251" fmla="*/ 84631 h 162267"/>
                <a:gd name="connsiteX252" fmla="*/ 75272 w 197262"/>
                <a:gd name="connsiteY252" fmla="*/ 83113 h 162267"/>
                <a:gd name="connsiteX253" fmla="*/ 77064 w 197262"/>
                <a:gd name="connsiteY253" fmla="*/ 84631 h 162267"/>
                <a:gd name="connsiteX254" fmla="*/ 77064 w 197262"/>
                <a:gd name="connsiteY254" fmla="*/ 88771 h 162267"/>
                <a:gd name="connsiteX255" fmla="*/ 80648 w 197262"/>
                <a:gd name="connsiteY255" fmla="*/ 45162 h 162267"/>
                <a:gd name="connsiteX256" fmla="*/ 79683 w 197262"/>
                <a:gd name="connsiteY256" fmla="*/ 43230 h 162267"/>
                <a:gd name="connsiteX257" fmla="*/ 82302 w 197262"/>
                <a:gd name="connsiteY257" fmla="*/ 41988 h 162267"/>
                <a:gd name="connsiteX258" fmla="*/ 82302 w 197262"/>
                <a:gd name="connsiteY258" fmla="*/ 45162 h 162267"/>
                <a:gd name="connsiteX259" fmla="*/ 80786 w 197262"/>
                <a:gd name="connsiteY259" fmla="*/ 45162 h 162267"/>
                <a:gd name="connsiteX260" fmla="*/ 71275 w 197262"/>
                <a:gd name="connsiteY260" fmla="*/ 120787 h 162267"/>
                <a:gd name="connsiteX261" fmla="*/ 68380 w 197262"/>
                <a:gd name="connsiteY261" fmla="*/ 119269 h 162267"/>
                <a:gd name="connsiteX262" fmla="*/ 69759 w 197262"/>
                <a:gd name="connsiteY262" fmla="*/ 115681 h 162267"/>
                <a:gd name="connsiteX263" fmla="*/ 73343 w 197262"/>
                <a:gd name="connsiteY263" fmla="*/ 118303 h 162267"/>
                <a:gd name="connsiteX264" fmla="*/ 71413 w 197262"/>
                <a:gd name="connsiteY264" fmla="*/ 120925 h 162267"/>
                <a:gd name="connsiteX265" fmla="*/ 76789 w 197262"/>
                <a:gd name="connsiteY265" fmla="*/ 137486 h 162267"/>
                <a:gd name="connsiteX266" fmla="*/ 78029 w 197262"/>
                <a:gd name="connsiteY266" fmla="*/ 139694 h 162267"/>
                <a:gd name="connsiteX267" fmla="*/ 76789 w 197262"/>
                <a:gd name="connsiteY267" fmla="*/ 140936 h 162267"/>
                <a:gd name="connsiteX268" fmla="*/ 74997 w 197262"/>
                <a:gd name="connsiteY268" fmla="*/ 139280 h 162267"/>
                <a:gd name="connsiteX269" fmla="*/ 76789 w 197262"/>
                <a:gd name="connsiteY269" fmla="*/ 137624 h 162267"/>
                <a:gd name="connsiteX270" fmla="*/ 82991 w 197262"/>
                <a:gd name="connsiteY270" fmla="*/ 151010 h 162267"/>
                <a:gd name="connsiteX271" fmla="*/ 79821 w 197262"/>
                <a:gd name="connsiteY271" fmla="*/ 151010 h 162267"/>
                <a:gd name="connsiteX272" fmla="*/ 76651 w 197262"/>
                <a:gd name="connsiteY272" fmla="*/ 150044 h 162267"/>
                <a:gd name="connsiteX273" fmla="*/ 83129 w 197262"/>
                <a:gd name="connsiteY273" fmla="*/ 148802 h 162267"/>
                <a:gd name="connsiteX274" fmla="*/ 83129 w 197262"/>
                <a:gd name="connsiteY274" fmla="*/ 151010 h 162267"/>
                <a:gd name="connsiteX275" fmla="*/ 83956 w 197262"/>
                <a:gd name="connsiteY275" fmla="*/ 137210 h 162267"/>
                <a:gd name="connsiteX276" fmla="*/ 85748 w 197262"/>
                <a:gd name="connsiteY276" fmla="*/ 135278 h 162267"/>
                <a:gd name="connsiteX277" fmla="*/ 87127 w 197262"/>
                <a:gd name="connsiteY277" fmla="*/ 137486 h 162267"/>
                <a:gd name="connsiteX278" fmla="*/ 85748 w 197262"/>
                <a:gd name="connsiteY278" fmla="*/ 139004 h 162267"/>
                <a:gd name="connsiteX279" fmla="*/ 83956 w 197262"/>
                <a:gd name="connsiteY279" fmla="*/ 137072 h 162267"/>
                <a:gd name="connsiteX280" fmla="*/ 88367 w 197262"/>
                <a:gd name="connsiteY280" fmla="*/ 150458 h 162267"/>
                <a:gd name="connsiteX281" fmla="*/ 86575 w 197262"/>
                <a:gd name="connsiteY281" fmla="*/ 150458 h 162267"/>
                <a:gd name="connsiteX282" fmla="*/ 86575 w 197262"/>
                <a:gd name="connsiteY282" fmla="*/ 147836 h 162267"/>
                <a:gd name="connsiteX283" fmla="*/ 88367 w 197262"/>
                <a:gd name="connsiteY283" fmla="*/ 147008 h 162267"/>
                <a:gd name="connsiteX284" fmla="*/ 88367 w 197262"/>
                <a:gd name="connsiteY284" fmla="*/ 150320 h 162267"/>
                <a:gd name="connsiteX285" fmla="*/ 89883 w 197262"/>
                <a:gd name="connsiteY285" fmla="*/ 132380 h 162267"/>
                <a:gd name="connsiteX286" fmla="*/ 92778 w 197262"/>
                <a:gd name="connsiteY286" fmla="*/ 134588 h 162267"/>
                <a:gd name="connsiteX287" fmla="*/ 92778 w 197262"/>
                <a:gd name="connsiteY287" fmla="*/ 136520 h 162267"/>
                <a:gd name="connsiteX288" fmla="*/ 88229 w 197262"/>
                <a:gd name="connsiteY288" fmla="*/ 133346 h 162267"/>
                <a:gd name="connsiteX289" fmla="*/ 89746 w 197262"/>
                <a:gd name="connsiteY289" fmla="*/ 132380 h 162267"/>
                <a:gd name="connsiteX290" fmla="*/ 94570 w 197262"/>
                <a:gd name="connsiteY290" fmla="*/ 151562 h 162267"/>
                <a:gd name="connsiteX291" fmla="*/ 89056 w 197262"/>
                <a:gd name="connsiteY291" fmla="*/ 147974 h 162267"/>
                <a:gd name="connsiteX292" fmla="*/ 91951 w 197262"/>
                <a:gd name="connsiteY292" fmla="*/ 147974 h 162267"/>
                <a:gd name="connsiteX293" fmla="*/ 94570 w 197262"/>
                <a:gd name="connsiteY293" fmla="*/ 149354 h 162267"/>
                <a:gd name="connsiteX294" fmla="*/ 94570 w 197262"/>
                <a:gd name="connsiteY294" fmla="*/ 151562 h 162267"/>
                <a:gd name="connsiteX295" fmla="*/ 93192 w 197262"/>
                <a:gd name="connsiteY295" fmla="*/ 146318 h 162267"/>
                <a:gd name="connsiteX296" fmla="*/ 90573 w 197262"/>
                <a:gd name="connsiteY296" fmla="*/ 144248 h 162267"/>
                <a:gd name="connsiteX297" fmla="*/ 93743 w 197262"/>
                <a:gd name="connsiteY297" fmla="*/ 144248 h 162267"/>
                <a:gd name="connsiteX298" fmla="*/ 94570 w 197262"/>
                <a:gd name="connsiteY298" fmla="*/ 140798 h 162267"/>
                <a:gd name="connsiteX299" fmla="*/ 97740 w 197262"/>
                <a:gd name="connsiteY299" fmla="*/ 142178 h 162267"/>
                <a:gd name="connsiteX300" fmla="*/ 96776 w 197262"/>
                <a:gd name="connsiteY300" fmla="*/ 144386 h 162267"/>
                <a:gd name="connsiteX301" fmla="*/ 98568 w 197262"/>
                <a:gd name="connsiteY301" fmla="*/ 146318 h 162267"/>
                <a:gd name="connsiteX302" fmla="*/ 93330 w 197262"/>
                <a:gd name="connsiteY302" fmla="*/ 146318 h 162267"/>
                <a:gd name="connsiteX303" fmla="*/ 125998 w 197262"/>
                <a:gd name="connsiteY303" fmla="*/ 66415 h 162267"/>
                <a:gd name="connsiteX304" fmla="*/ 128341 w 197262"/>
                <a:gd name="connsiteY304" fmla="*/ 67243 h 162267"/>
                <a:gd name="connsiteX305" fmla="*/ 125998 w 197262"/>
                <a:gd name="connsiteY305" fmla="*/ 68071 h 162267"/>
                <a:gd name="connsiteX306" fmla="*/ 125998 w 197262"/>
                <a:gd name="connsiteY306" fmla="*/ 66277 h 162267"/>
                <a:gd name="connsiteX307" fmla="*/ 127790 w 197262"/>
                <a:gd name="connsiteY307" fmla="*/ 83803 h 162267"/>
                <a:gd name="connsiteX308" fmla="*/ 126825 w 197262"/>
                <a:gd name="connsiteY308" fmla="*/ 87115 h 162267"/>
                <a:gd name="connsiteX309" fmla="*/ 124620 w 197262"/>
                <a:gd name="connsiteY309" fmla="*/ 87115 h 162267"/>
                <a:gd name="connsiteX310" fmla="*/ 127790 w 197262"/>
                <a:gd name="connsiteY310" fmla="*/ 83803 h 162267"/>
                <a:gd name="connsiteX311" fmla="*/ 125584 w 197262"/>
                <a:gd name="connsiteY311" fmla="*/ 81733 h 162267"/>
                <a:gd name="connsiteX312" fmla="*/ 124620 w 197262"/>
                <a:gd name="connsiteY312" fmla="*/ 83665 h 162267"/>
                <a:gd name="connsiteX313" fmla="*/ 122414 w 197262"/>
                <a:gd name="connsiteY313" fmla="*/ 83665 h 162267"/>
                <a:gd name="connsiteX314" fmla="*/ 123655 w 197262"/>
                <a:gd name="connsiteY314" fmla="*/ 79111 h 162267"/>
                <a:gd name="connsiteX315" fmla="*/ 125584 w 197262"/>
                <a:gd name="connsiteY315" fmla="*/ 81733 h 162267"/>
                <a:gd name="connsiteX316" fmla="*/ 121587 w 197262"/>
                <a:gd name="connsiteY316" fmla="*/ 66553 h 162267"/>
                <a:gd name="connsiteX317" fmla="*/ 122828 w 197262"/>
                <a:gd name="connsiteY317" fmla="*/ 66553 h 162267"/>
                <a:gd name="connsiteX318" fmla="*/ 122828 w 197262"/>
                <a:gd name="connsiteY318" fmla="*/ 68761 h 162267"/>
                <a:gd name="connsiteX319" fmla="*/ 120209 w 197262"/>
                <a:gd name="connsiteY319" fmla="*/ 68761 h 162267"/>
                <a:gd name="connsiteX320" fmla="*/ 121449 w 197262"/>
                <a:gd name="connsiteY320" fmla="*/ 66553 h 162267"/>
                <a:gd name="connsiteX321" fmla="*/ 115798 w 197262"/>
                <a:gd name="connsiteY321" fmla="*/ 75385 h 162267"/>
                <a:gd name="connsiteX322" fmla="*/ 117727 w 197262"/>
                <a:gd name="connsiteY322" fmla="*/ 77731 h 162267"/>
                <a:gd name="connsiteX323" fmla="*/ 116763 w 197262"/>
                <a:gd name="connsiteY323" fmla="*/ 78973 h 162267"/>
                <a:gd name="connsiteX324" fmla="*/ 115798 w 197262"/>
                <a:gd name="connsiteY324" fmla="*/ 78007 h 162267"/>
                <a:gd name="connsiteX325" fmla="*/ 113454 w 197262"/>
                <a:gd name="connsiteY325" fmla="*/ 78973 h 162267"/>
                <a:gd name="connsiteX326" fmla="*/ 113454 w 197262"/>
                <a:gd name="connsiteY326" fmla="*/ 77179 h 162267"/>
                <a:gd name="connsiteX327" fmla="*/ 115798 w 197262"/>
                <a:gd name="connsiteY327" fmla="*/ 75385 h 162267"/>
                <a:gd name="connsiteX328" fmla="*/ 111662 w 197262"/>
                <a:gd name="connsiteY328" fmla="*/ 62965 h 162267"/>
                <a:gd name="connsiteX329" fmla="*/ 114281 w 197262"/>
                <a:gd name="connsiteY329" fmla="*/ 62965 h 162267"/>
                <a:gd name="connsiteX330" fmla="*/ 112765 w 197262"/>
                <a:gd name="connsiteY330" fmla="*/ 66553 h 162267"/>
                <a:gd name="connsiteX331" fmla="*/ 111800 w 197262"/>
                <a:gd name="connsiteY331" fmla="*/ 66553 h 162267"/>
                <a:gd name="connsiteX332" fmla="*/ 111800 w 197262"/>
                <a:gd name="connsiteY332" fmla="*/ 62965 h 162267"/>
                <a:gd name="connsiteX333" fmla="*/ 114419 w 197262"/>
                <a:gd name="connsiteY333" fmla="*/ 100363 h 162267"/>
                <a:gd name="connsiteX334" fmla="*/ 114419 w 197262"/>
                <a:gd name="connsiteY334" fmla="*/ 103261 h 162267"/>
                <a:gd name="connsiteX335" fmla="*/ 112903 w 197262"/>
                <a:gd name="connsiteY335" fmla="*/ 104503 h 162267"/>
                <a:gd name="connsiteX336" fmla="*/ 110973 w 197262"/>
                <a:gd name="connsiteY336" fmla="*/ 103261 h 162267"/>
                <a:gd name="connsiteX337" fmla="*/ 114557 w 197262"/>
                <a:gd name="connsiteY337" fmla="*/ 100363 h 162267"/>
                <a:gd name="connsiteX338" fmla="*/ 109457 w 197262"/>
                <a:gd name="connsiteY338" fmla="*/ 114163 h 162267"/>
                <a:gd name="connsiteX339" fmla="*/ 110973 w 197262"/>
                <a:gd name="connsiteY339" fmla="*/ 115129 h 162267"/>
                <a:gd name="connsiteX340" fmla="*/ 113730 w 197262"/>
                <a:gd name="connsiteY340" fmla="*/ 115129 h 162267"/>
                <a:gd name="connsiteX341" fmla="*/ 115936 w 197262"/>
                <a:gd name="connsiteY341" fmla="*/ 113197 h 162267"/>
                <a:gd name="connsiteX342" fmla="*/ 115936 w 197262"/>
                <a:gd name="connsiteY342" fmla="*/ 116371 h 162267"/>
                <a:gd name="connsiteX343" fmla="*/ 110422 w 197262"/>
                <a:gd name="connsiteY343" fmla="*/ 117613 h 162267"/>
                <a:gd name="connsiteX344" fmla="*/ 108079 w 197262"/>
                <a:gd name="connsiteY344" fmla="*/ 115405 h 162267"/>
                <a:gd name="connsiteX345" fmla="*/ 109457 w 197262"/>
                <a:gd name="connsiteY345" fmla="*/ 114163 h 162267"/>
                <a:gd name="connsiteX346" fmla="*/ 103668 w 197262"/>
                <a:gd name="connsiteY346" fmla="*/ 113335 h 162267"/>
                <a:gd name="connsiteX347" fmla="*/ 101049 w 197262"/>
                <a:gd name="connsiteY347" fmla="*/ 111127 h 162267"/>
                <a:gd name="connsiteX348" fmla="*/ 103668 w 197262"/>
                <a:gd name="connsiteY348" fmla="*/ 111127 h 162267"/>
                <a:gd name="connsiteX349" fmla="*/ 103668 w 197262"/>
                <a:gd name="connsiteY349" fmla="*/ 113335 h 162267"/>
                <a:gd name="connsiteX350" fmla="*/ 107389 w 197262"/>
                <a:gd name="connsiteY350" fmla="*/ 127273 h 162267"/>
                <a:gd name="connsiteX351" fmla="*/ 105873 w 197262"/>
                <a:gd name="connsiteY351" fmla="*/ 125756 h 162267"/>
                <a:gd name="connsiteX352" fmla="*/ 109181 w 197262"/>
                <a:gd name="connsiteY352" fmla="*/ 125756 h 162267"/>
                <a:gd name="connsiteX353" fmla="*/ 110973 w 197262"/>
                <a:gd name="connsiteY353" fmla="*/ 124375 h 162267"/>
                <a:gd name="connsiteX354" fmla="*/ 112490 w 197262"/>
                <a:gd name="connsiteY354" fmla="*/ 124375 h 162267"/>
                <a:gd name="connsiteX355" fmla="*/ 111111 w 197262"/>
                <a:gd name="connsiteY355" fmla="*/ 126583 h 162267"/>
                <a:gd name="connsiteX356" fmla="*/ 107389 w 197262"/>
                <a:gd name="connsiteY356" fmla="*/ 127412 h 162267"/>
                <a:gd name="connsiteX357" fmla="*/ 111662 w 197262"/>
                <a:gd name="connsiteY357" fmla="*/ 138452 h 162267"/>
                <a:gd name="connsiteX358" fmla="*/ 111662 w 197262"/>
                <a:gd name="connsiteY358" fmla="*/ 135692 h 162267"/>
                <a:gd name="connsiteX359" fmla="*/ 114281 w 197262"/>
                <a:gd name="connsiteY359" fmla="*/ 136658 h 162267"/>
                <a:gd name="connsiteX360" fmla="*/ 115798 w 197262"/>
                <a:gd name="connsiteY360" fmla="*/ 138452 h 162267"/>
                <a:gd name="connsiteX361" fmla="*/ 111662 w 197262"/>
                <a:gd name="connsiteY361" fmla="*/ 138452 h 162267"/>
                <a:gd name="connsiteX362" fmla="*/ 118279 w 197262"/>
                <a:gd name="connsiteY362" fmla="*/ 122995 h 162267"/>
                <a:gd name="connsiteX363" fmla="*/ 110422 w 197262"/>
                <a:gd name="connsiteY363" fmla="*/ 121615 h 162267"/>
                <a:gd name="connsiteX364" fmla="*/ 114281 w 197262"/>
                <a:gd name="connsiteY364" fmla="*/ 120235 h 162267"/>
                <a:gd name="connsiteX365" fmla="*/ 118141 w 197262"/>
                <a:gd name="connsiteY365" fmla="*/ 120235 h 162267"/>
                <a:gd name="connsiteX366" fmla="*/ 118141 w 197262"/>
                <a:gd name="connsiteY366" fmla="*/ 122995 h 162267"/>
                <a:gd name="connsiteX367" fmla="*/ 117590 w 197262"/>
                <a:gd name="connsiteY367" fmla="*/ 92359 h 162267"/>
                <a:gd name="connsiteX368" fmla="*/ 113730 w 197262"/>
                <a:gd name="connsiteY368" fmla="*/ 92359 h 162267"/>
                <a:gd name="connsiteX369" fmla="*/ 113730 w 197262"/>
                <a:gd name="connsiteY369" fmla="*/ 90289 h 162267"/>
                <a:gd name="connsiteX370" fmla="*/ 117590 w 197262"/>
                <a:gd name="connsiteY370" fmla="*/ 88219 h 162267"/>
                <a:gd name="connsiteX371" fmla="*/ 119795 w 197262"/>
                <a:gd name="connsiteY371" fmla="*/ 91117 h 162267"/>
                <a:gd name="connsiteX372" fmla="*/ 117590 w 197262"/>
                <a:gd name="connsiteY372" fmla="*/ 92359 h 162267"/>
                <a:gd name="connsiteX373" fmla="*/ 124068 w 197262"/>
                <a:gd name="connsiteY373" fmla="*/ 125756 h 162267"/>
                <a:gd name="connsiteX374" fmla="*/ 120209 w 197262"/>
                <a:gd name="connsiteY374" fmla="*/ 121615 h 162267"/>
                <a:gd name="connsiteX375" fmla="*/ 122001 w 197262"/>
                <a:gd name="connsiteY375" fmla="*/ 121615 h 162267"/>
                <a:gd name="connsiteX376" fmla="*/ 124206 w 197262"/>
                <a:gd name="connsiteY376" fmla="*/ 123823 h 162267"/>
                <a:gd name="connsiteX377" fmla="*/ 124206 w 197262"/>
                <a:gd name="connsiteY377" fmla="*/ 125756 h 162267"/>
                <a:gd name="connsiteX378" fmla="*/ 128893 w 197262"/>
                <a:gd name="connsiteY378" fmla="*/ 128378 h 162267"/>
                <a:gd name="connsiteX379" fmla="*/ 127101 w 197262"/>
                <a:gd name="connsiteY379" fmla="*/ 128378 h 162267"/>
                <a:gd name="connsiteX380" fmla="*/ 127101 w 197262"/>
                <a:gd name="connsiteY380" fmla="*/ 125617 h 162267"/>
                <a:gd name="connsiteX381" fmla="*/ 125309 w 197262"/>
                <a:gd name="connsiteY381" fmla="*/ 122857 h 162267"/>
                <a:gd name="connsiteX382" fmla="*/ 128893 w 197262"/>
                <a:gd name="connsiteY382" fmla="*/ 123823 h 162267"/>
                <a:gd name="connsiteX383" fmla="*/ 128893 w 197262"/>
                <a:gd name="connsiteY383" fmla="*/ 128378 h 162267"/>
                <a:gd name="connsiteX384" fmla="*/ 132063 w 197262"/>
                <a:gd name="connsiteY384" fmla="*/ 114853 h 162267"/>
                <a:gd name="connsiteX385" fmla="*/ 127790 w 197262"/>
                <a:gd name="connsiteY385" fmla="*/ 116371 h 162267"/>
                <a:gd name="connsiteX386" fmla="*/ 125998 w 197262"/>
                <a:gd name="connsiteY386" fmla="*/ 114301 h 162267"/>
                <a:gd name="connsiteX387" fmla="*/ 119933 w 197262"/>
                <a:gd name="connsiteY387" fmla="*/ 114991 h 162267"/>
                <a:gd name="connsiteX388" fmla="*/ 119933 w 197262"/>
                <a:gd name="connsiteY388" fmla="*/ 113197 h 162267"/>
                <a:gd name="connsiteX389" fmla="*/ 124482 w 197262"/>
                <a:gd name="connsiteY389" fmla="*/ 113197 h 162267"/>
                <a:gd name="connsiteX390" fmla="*/ 127652 w 197262"/>
                <a:gd name="connsiteY390" fmla="*/ 112231 h 162267"/>
                <a:gd name="connsiteX391" fmla="*/ 128479 w 197262"/>
                <a:gd name="connsiteY391" fmla="*/ 113197 h 162267"/>
                <a:gd name="connsiteX392" fmla="*/ 132201 w 197262"/>
                <a:gd name="connsiteY392" fmla="*/ 113197 h 162267"/>
                <a:gd name="connsiteX393" fmla="*/ 132201 w 197262"/>
                <a:gd name="connsiteY393" fmla="*/ 114715 h 162267"/>
                <a:gd name="connsiteX394" fmla="*/ 151085 w 197262"/>
                <a:gd name="connsiteY394" fmla="*/ 121753 h 162267"/>
                <a:gd name="connsiteX395" fmla="*/ 151085 w 197262"/>
                <a:gd name="connsiteY395" fmla="*/ 123547 h 162267"/>
                <a:gd name="connsiteX396" fmla="*/ 149569 w 197262"/>
                <a:gd name="connsiteY396" fmla="*/ 123547 h 162267"/>
                <a:gd name="connsiteX397" fmla="*/ 147363 w 197262"/>
                <a:gd name="connsiteY397" fmla="*/ 121753 h 162267"/>
                <a:gd name="connsiteX398" fmla="*/ 151085 w 197262"/>
                <a:gd name="connsiteY398" fmla="*/ 121753 h 162267"/>
                <a:gd name="connsiteX399" fmla="*/ 141712 w 197262"/>
                <a:gd name="connsiteY399" fmla="*/ 75661 h 162267"/>
                <a:gd name="connsiteX400" fmla="*/ 141712 w 197262"/>
                <a:gd name="connsiteY400" fmla="*/ 78145 h 162267"/>
                <a:gd name="connsiteX401" fmla="*/ 137577 w 197262"/>
                <a:gd name="connsiteY401" fmla="*/ 78145 h 162267"/>
                <a:gd name="connsiteX402" fmla="*/ 136198 w 197262"/>
                <a:gd name="connsiteY402" fmla="*/ 79663 h 162267"/>
                <a:gd name="connsiteX403" fmla="*/ 134682 w 197262"/>
                <a:gd name="connsiteY403" fmla="*/ 80629 h 162267"/>
                <a:gd name="connsiteX404" fmla="*/ 134682 w 197262"/>
                <a:gd name="connsiteY404" fmla="*/ 75661 h 162267"/>
                <a:gd name="connsiteX405" fmla="*/ 138266 w 197262"/>
                <a:gd name="connsiteY405" fmla="*/ 74557 h 162267"/>
                <a:gd name="connsiteX406" fmla="*/ 138266 w 197262"/>
                <a:gd name="connsiteY406" fmla="*/ 76489 h 162267"/>
                <a:gd name="connsiteX407" fmla="*/ 141850 w 197262"/>
                <a:gd name="connsiteY407" fmla="*/ 75661 h 162267"/>
                <a:gd name="connsiteX408" fmla="*/ 134820 w 197262"/>
                <a:gd name="connsiteY408" fmla="*/ 45576 h 162267"/>
                <a:gd name="connsiteX409" fmla="*/ 138542 w 197262"/>
                <a:gd name="connsiteY409" fmla="*/ 44334 h 162267"/>
                <a:gd name="connsiteX410" fmla="*/ 137577 w 197262"/>
                <a:gd name="connsiteY410" fmla="*/ 47371 h 162267"/>
                <a:gd name="connsiteX411" fmla="*/ 134820 w 197262"/>
                <a:gd name="connsiteY411" fmla="*/ 50407 h 162267"/>
                <a:gd name="connsiteX412" fmla="*/ 134820 w 197262"/>
                <a:gd name="connsiteY412" fmla="*/ 45576 h 162267"/>
                <a:gd name="connsiteX413" fmla="*/ 133441 w 197262"/>
                <a:gd name="connsiteY413" fmla="*/ 67105 h 162267"/>
                <a:gd name="connsiteX414" fmla="*/ 135096 w 197262"/>
                <a:gd name="connsiteY414" fmla="*/ 65863 h 162267"/>
                <a:gd name="connsiteX415" fmla="*/ 136750 w 197262"/>
                <a:gd name="connsiteY415" fmla="*/ 67105 h 162267"/>
                <a:gd name="connsiteX416" fmla="*/ 133441 w 197262"/>
                <a:gd name="connsiteY416" fmla="*/ 68485 h 162267"/>
                <a:gd name="connsiteX417" fmla="*/ 133441 w 197262"/>
                <a:gd name="connsiteY417" fmla="*/ 67105 h 162267"/>
                <a:gd name="connsiteX418" fmla="*/ 136750 w 197262"/>
                <a:gd name="connsiteY418" fmla="*/ 107677 h 162267"/>
                <a:gd name="connsiteX419" fmla="*/ 134131 w 197262"/>
                <a:gd name="connsiteY419" fmla="*/ 105055 h 162267"/>
                <a:gd name="connsiteX420" fmla="*/ 136474 w 197262"/>
                <a:gd name="connsiteY420" fmla="*/ 105055 h 162267"/>
                <a:gd name="connsiteX421" fmla="*/ 139369 w 197262"/>
                <a:gd name="connsiteY421" fmla="*/ 107677 h 162267"/>
                <a:gd name="connsiteX422" fmla="*/ 136750 w 197262"/>
                <a:gd name="connsiteY422" fmla="*/ 107677 h 162267"/>
                <a:gd name="connsiteX423" fmla="*/ 137439 w 197262"/>
                <a:gd name="connsiteY423" fmla="*/ 90151 h 162267"/>
                <a:gd name="connsiteX424" fmla="*/ 135509 w 197262"/>
                <a:gd name="connsiteY424" fmla="*/ 86977 h 162267"/>
                <a:gd name="connsiteX425" fmla="*/ 133717 w 197262"/>
                <a:gd name="connsiteY425" fmla="*/ 87391 h 162267"/>
                <a:gd name="connsiteX426" fmla="*/ 133717 w 197262"/>
                <a:gd name="connsiteY426" fmla="*/ 85183 h 162267"/>
                <a:gd name="connsiteX427" fmla="*/ 135509 w 197262"/>
                <a:gd name="connsiteY427" fmla="*/ 82009 h 162267"/>
                <a:gd name="connsiteX428" fmla="*/ 137025 w 197262"/>
                <a:gd name="connsiteY428" fmla="*/ 82009 h 162267"/>
                <a:gd name="connsiteX429" fmla="*/ 136198 w 197262"/>
                <a:gd name="connsiteY429" fmla="*/ 85321 h 162267"/>
                <a:gd name="connsiteX430" fmla="*/ 139093 w 197262"/>
                <a:gd name="connsiteY430" fmla="*/ 87115 h 162267"/>
                <a:gd name="connsiteX431" fmla="*/ 137163 w 197262"/>
                <a:gd name="connsiteY431" fmla="*/ 90013 h 162267"/>
                <a:gd name="connsiteX432" fmla="*/ 144882 w 197262"/>
                <a:gd name="connsiteY432" fmla="*/ 140246 h 162267"/>
                <a:gd name="connsiteX433" fmla="*/ 142539 w 197262"/>
                <a:gd name="connsiteY433" fmla="*/ 138452 h 162267"/>
                <a:gd name="connsiteX434" fmla="*/ 144744 w 197262"/>
                <a:gd name="connsiteY434" fmla="*/ 137486 h 162267"/>
                <a:gd name="connsiteX435" fmla="*/ 146950 w 197262"/>
                <a:gd name="connsiteY435" fmla="*/ 138452 h 162267"/>
                <a:gd name="connsiteX436" fmla="*/ 144744 w 197262"/>
                <a:gd name="connsiteY436" fmla="*/ 140246 h 162267"/>
                <a:gd name="connsiteX437" fmla="*/ 153704 w 197262"/>
                <a:gd name="connsiteY437" fmla="*/ 137348 h 162267"/>
                <a:gd name="connsiteX438" fmla="*/ 152326 w 197262"/>
                <a:gd name="connsiteY438" fmla="*/ 135002 h 162267"/>
                <a:gd name="connsiteX439" fmla="*/ 147777 w 197262"/>
                <a:gd name="connsiteY439" fmla="*/ 135002 h 162267"/>
                <a:gd name="connsiteX440" fmla="*/ 144882 w 197262"/>
                <a:gd name="connsiteY440" fmla="*/ 136244 h 162267"/>
                <a:gd name="connsiteX441" fmla="*/ 144055 w 197262"/>
                <a:gd name="connsiteY441" fmla="*/ 135002 h 162267"/>
                <a:gd name="connsiteX442" fmla="*/ 139782 w 197262"/>
                <a:gd name="connsiteY442" fmla="*/ 134174 h 162267"/>
                <a:gd name="connsiteX443" fmla="*/ 139782 w 197262"/>
                <a:gd name="connsiteY443" fmla="*/ 131414 h 162267"/>
                <a:gd name="connsiteX444" fmla="*/ 144055 w 197262"/>
                <a:gd name="connsiteY444" fmla="*/ 131414 h 162267"/>
                <a:gd name="connsiteX445" fmla="*/ 144055 w 197262"/>
                <a:gd name="connsiteY445" fmla="*/ 132932 h 162267"/>
                <a:gd name="connsiteX446" fmla="*/ 149431 w 197262"/>
                <a:gd name="connsiteY446" fmla="*/ 132932 h 162267"/>
                <a:gd name="connsiteX447" fmla="*/ 153980 w 197262"/>
                <a:gd name="connsiteY447" fmla="*/ 134312 h 162267"/>
                <a:gd name="connsiteX448" fmla="*/ 155772 w 197262"/>
                <a:gd name="connsiteY448" fmla="*/ 131414 h 162267"/>
                <a:gd name="connsiteX449" fmla="*/ 159080 w 197262"/>
                <a:gd name="connsiteY449" fmla="*/ 131414 h 162267"/>
                <a:gd name="connsiteX450" fmla="*/ 153842 w 197262"/>
                <a:gd name="connsiteY450" fmla="*/ 137348 h 162267"/>
                <a:gd name="connsiteX451" fmla="*/ 157426 w 197262"/>
                <a:gd name="connsiteY451" fmla="*/ 124375 h 162267"/>
                <a:gd name="connsiteX452" fmla="*/ 155910 w 197262"/>
                <a:gd name="connsiteY452" fmla="*/ 124375 h 162267"/>
                <a:gd name="connsiteX453" fmla="*/ 153704 w 197262"/>
                <a:gd name="connsiteY453" fmla="*/ 121201 h 162267"/>
                <a:gd name="connsiteX454" fmla="*/ 155910 w 197262"/>
                <a:gd name="connsiteY454" fmla="*/ 121201 h 162267"/>
                <a:gd name="connsiteX455" fmla="*/ 157426 w 197262"/>
                <a:gd name="connsiteY455" fmla="*/ 122581 h 162267"/>
                <a:gd name="connsiteX456" fmla="*/ 158253 w 197262"/>
                <a:gd name="connsiteY456" fmla="*/ 121201 h 162267"/>
                <a:gd name="connsiteX457" fmla="*/ 160183 w 197262"/>
                <a:gd name="connsiteY457" fmla="*/ 121891 h 162267"/>
                <a:gd name="connsiteX458" fmla="*/ 157288 w 197262"/>
                <a:gd name="connsiteY458" fmla="*/ 124375 h 162267"/>
                <a:gd name="connsiteX459" fmla="*/ 170383 w 197262"/>
                <a:gd name="connsiteY459" fmla="*/ 124375 h 162267"/>
                <a:gd name="connsiteX460" fmla="*/ 169142 w 197262"/>
                <a:gd name="connsiteY460" fmla="*/ 121753 h 162267"/>
                <a:gd name="connsiteX461" fmla="*/ 169142 w 197262"/>
                <a:gd name="connsiteY461" fmla="*/ 120235 h 162267"/>
                <a:gd name="connsiteX462" fmla="*/ 171899 w 197262"/>
                <a:gd name="connsiteY462" fmla="*/ 118993 h 162267"/>
                <a:gd name="connsiteX463" fmla="*/ 173278 w 197262"/>
                <a:gd name="connsiteY463" fmla="*/ 124237 h 162267"/>
                <a:gd name="connsiteX464" fmla="*/ 170383 w 197262"/>
                <a:gd name="connsiteY464" fmla="*/ 124237 h 162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Lst>
              <a:rect l="l" t="t" r="r" b="b"/>
              <a:pathLst>
                <a:path w="197262" h="162267">
                  <a:moveTo>
                    <a:pt x="189543" y="119821"/>
                  </a:moveTo>
                  <a:lnTo>
                    <a:pt x="191335" y="122167"/>
                  </a:lnTo>
                  <a:lnTo>
                    <a:pt x="191335" y="125479"/>
                  </a:lnTo>
                  <a:lnTo>
                    <a:pt x="195884" y="125479"/>
                  </a:lnTo>
                  <a:lnTo>
                    <a:pt x="197262" y="119131"/>
                  </a:lnTo>
                  <a:lnTo>
                    <a:pt x="196297" y="115819"/>
                  </a:lnTo>
                  <a:lnTo>
                    <a:pt x="195057" y="115819"/>
                  </a:lnTo>
                  <a:lnTo>
                    <a:pt x="195057" y="110161"/>
                  </a:lnTo>
                  <a:lnTo>
                    <a:pt x="193678" y="109333"/>
                  </a:lnTo>
                  <a:lnTo>
                    <a:pt x="191335" y="110299"/>
                  </a:lnTo>
                  <a:lnTo>
                    <a:pt x="190370" y="111679"/>
                  </a:lnTo>
                  <a:lnTo>
                    <a:pt x="187751" y="110713"/>
                  </a:lnTo>
                  <a:lnTo>
                    <a:pt x="187751" y="107401"/>
                  </a:lnTo>
                  <a:lnTo>
                    <a:pt x="185546" y="106021"/>
                  </a:lnTo>
                  <a:lnTo>
                    <a:pt x="184305" y="107401"/>
                  </a:lnTo>
                  <a:cubicBezTo>
                    <a:pt x="179756" y="101329"/>
                    <a:pt x="175345" y="99121"/>
                    <a:pt x="175345" y="99121"/>
                  </a:cubicBezTo>
                  <a:lnTo>
                    <a:pt x="175345" y="96499"/>
                  </a:lnTo>
                  <a:lnTo>
                    <a:pt x="173140" y="94567"/>
                  </a:lnTo>
                  <a:lnTo>
                    <a:pt x="173140" y="99121"/>
                  </a:lnTo>
                  <a:lnTo>
                    <a:pt x="171623" y="99121"/>
                  </a:lnTo>
                  <a:lnTo>
                    <a:pt x="166937" y="95947"/>
                  </a:lnTo>
                  <a:cubicBezTo>
                    <a:pt x="166937" y="91807"/>
                    <a:pt x="161837" y="90427"/>
                    <a:pt x="161837" y="90427"/>
                  </a:cubicBezTo>
                  <a:cubicBezTo>
                    <a:pt x="163353" y="85873"/>
                    <a:pt x="157426" y="83113"/>
                    <a:pt x="157426" y="83113"/>
                  </a:cubicBezTo>
                  <a:lnTo>
                    <a:pt x="155772" y="80353"/>
                  </a:lnTo>
                  <a:cubicBezTo>
                    <a:pt x="159080" y="76489"/>
                    <a:pt x="157426" y="71521"/>
                    <a:pt x="157426" y="71521"/>
                  </a:cubicBezTo>
                  <a:cubicBezTo>
                    <a:pt x="161837" y="71521"/>
                    <a:pt x="158529" y="66967"/>
                    <a:pt x="158529" y="66967"/>
                  </a:cubicBezTo>
                  <a:cubicBezTo>
                    <a:pt x="159907" y="61447"/>
                    <a:pt x="153980" y="53857"/>
                    <a:pt x="153980" y="53857"/>
                  </a:cubicBezTo>
                  <a:cubicBezTo>
                    <a:pt x="154531" y="48750"/>
                    <a:pt x="151637" y="46542"/>
                    <a:pt x="151637" y="46542"/>
                  </a:cubicBezTo>
                  <a:cubicBezTo>
                    <a:pt x="153153" y="37848"/>
                    <a:pt x="148880" y="35088"/>
                    <a:pt x="148880" y="35088"/>
                  </a:cubicBezTo>
                  <a:cubicBezTo>
                    <a:pt x="149707" y="25428"/>
                    <a:pt x="146950" y="24462"/>
                    <a:pt x="146950" y="24462"/>
                  </a:cubicBezTo>
                  <a:cubicBezTo>
                    <a:pt x="148190" y="19494"/>
                    <a:pt x="138128" y="9972"/>
                    <a:pt x="138128" y="9972"/>
                  </a:cubicBezTo>
                  <a:cubicBezTo>
                    <a:pt x="138128" y="9972"/>
                    <a:pt x="135233" y="1002"/>
                    <a:pt x="131512" y="2658"/>
                  </a:cubicBezTo>
                  <a:cubicBezTo>
                    <a:pt x="127790" y="4452"/>
                    <a:pt x="131649" y="7350"/>
                    <a:pt x="131649" y="7350"/>
                  </a:cubicBezTo>
                  <a:lnTo>
                    <a:pt x="128755" y="6798"/>
                  </a:lnTo>
                  <a:cubicBezTo>
                    <a:pt x="124620" y="-240"/>
                    <a:pt x="119795" y="1830"/>
                    <a:pt x="119795" y="1830"/>
                  </a:cubicBezTo>
                  <a:lnTo>
                    <a:pt x="119795" y="5694"/>
                  </a:lnTo>
                  <a:cubicBezTo>
                    <a:pt x="114557" y="6384"/>
                    <a:pt x="118417" y="12456"/>
                    <a:pt x="118417" y="12456"/>
                  </a:cubicBezTo>
                  <a:lnTo>
                    <a:pt x="118968" y="20184"/>
                  </a:lnTo>
                  <a:lnTo>
                    <a:pt x="119795" y="23082"/>
                  </a:lnTo>
                  <a:lnTo>
                    <a:pt x="119795" y="27636"/>
                  </a:lnTo>
                  <a:lnTo>
                    <a:pt x="122001" y="30534"/>
                  </a:lnTo>
                  <a:cubicBezTo>
                    <a:pt x="121449" y="32880"/>
                    <a:pt x="122001" y="35640"/>
                    <a:pt x="122001" y="35640"/>
                  </a:cubicBezTo>
                  <a:lnTo>
                    <a:pt x="122965" y="38814"/>
                  </a:lnTo>
                  <a:cubicBezTo>
                    <a:pt x="119382" y="42126"/>
                    <a:pt x="124206" y="46542"/>
                    <a:pt x="124206" y="46542"/>
                  </a:cubicBezTo>
                  <a:cubicBezTo>
                    <a:pt x="123793" y="49303"/>
                    <a:pt x="127376" y="52891"/>
                    <a:pt x="127376" y="52891"/>
                  </a:cubicBezTo>
                  <a:lnTo>
                    <a:pt x="127790" y="56065"/>
                  </a:lnTo>
                  <a:lnTo>
                    <a:pt x="125447" y="57859"/>
                  </a:lnTo>
                  <a:lnTo>
                    <a:pt x="122138" y="60481"/>
                  </a:lnTo>
                  <a:lnTo>
                    <a:pt x="124344" y="63103"/>
                  </a:lnTo>
                  <a:lnTo>
                    <a:pt x="121174" y="62137"/>
                  </a:lnTo>
                  <a:cubicBezTo>
                    <a:pt x="121174" y="62137"/>
                    <a:pt x="117038" y="57859"/>
                    <a:pt x="117314" y="57169"/>
                  </a:cubicBezTo>
                  <a:cubicBezTo>
                    <a:pt x="117452" y="56617"/>
                    <a:pt x="117727" y="53029"/>
                    <a:pt x="117727" y="53029"/>
                  </a:cubicBezTo>
                  <a:lnTo>
                    <a:pt x="117727" y="50407"/>
                  </a:lnTo>
                  <a:lnTo>
                    <a:pt x="115936" y="51649"/>
                  </a:lnTo>
                  <a:lnTo>
                    <a:pt x="115522" y="43782"/>
                  </a:lnTo>
                  <a:cubicBezTo>
                    <a:pt x="113592" y="42540"/>
                    <a:pt x="113317" y="37710"/>
                    <a:pt x="113730" y="33018"/>
                  </a:cubicBezTo>
                  <a:cubicBezTo>
                    <a:pt x="114144" y="28326"/>
                    <a:pt x="109871" y="29706"/>
                    <a:pt x="109871" y="29706"/>
                  </a:cubicBezTo>
                  <a:cubicBezTo>
                    <a:pt x="109871" y="23772"/>
                    <a:pt x="106287" y="23358"/>
                    <a:pt x="106287" y="23358"/>
                  </a:cubicBezTo>
                  <a:cubicBezTo>
                    <a:pt x="106287" y="21840"/>
                    <a:pt x="103668" y="18804"/>
                    <a:pt x="103668" y="18804"/>
                  </a:cubicBezTo>
                  <a:cubicBezTo>
                    <a:pt x="103668" y="16458"/>
                    <a:pt x="98705" y="15078"/>
                    <a:pt x="98705" y="15078"/>
                  </a:cubicBezTo>
                  <a:lnTo>
                    <a:pt x="90848" y="14112"/>
                  </a:lnTo>
                  <a:lnTo>
                    <a:pt x="90435" y="17010"/>
                  </a:lnTo>
                  <a:lnTo>
                    <a:pt x="92778" y="20460"/>
                  </a:lnTo>
                  <a:lnTo>
                    <a:pt x="95949" y="20460"/>
                  </a:lnTo>
                  <a:cubicBezTo>
                    <a:pt x="95949" y="23634"/>
                    <a:pt x="98705" y="23358"/>
                    <a:pt x="98705" y="23358"/>
                  </a:cubicBezTo>
                  <a:lnTo>
                    <a:pt x="100911" y="26394"/>
                  </a:lnTo>
                  <a:lnTo>
                    <a:pt x="97740" y="24876"/>
                  </a:lnTo>
                  <a:lnTo>
                    <a:pt x="96913" y="26394"/>
                  </a:lnTo>
                  <a:lnTo>
                    <a:pt x="101049" y="31224"/>
                  </a:lnTo>
                  <a:lnTo>
                    <a:pt x="100084" y="33570"/>
                  </a:lnTo>
                  <a:lnTo>
                    <a:pt x="98705" y="30396"/>
                  </a:lnTo>
                  <a:lnTo>
                    <a:pt x="96086" y="30396"/>
                  </a:lnTo>
                  <a:cubicBezTo>
                    <a:pt x="96086" y="30396"/>
                    <a:pt x="98705" y="33984"/>
                    <a:pt x="98705" y="33984"/>
                  </a:cubicBezTo>
                  <a:lnTo>
                    <a:pt x="97189" y="33984"/>
                  </a:lnTo>
                  <a:cubicBezTo>
                    <a:pt x="97189" y="33984"/>
                    <a:pt x="93881" y="31362"/>
                    <a:pt x="93881" y="31362"/>
                  </a:cubicBezTo>
                  <a:cubicBezTo>
                    <a:pt x="90159" y="28050"/>
                    <a:pt x="89608" y="32880"/>
                    <a:pt x="89608" y="32880"/>
                  </a:cubicBezTo>
                  <a:cubicBezTo>
                    <a:pt x="86989" y="32742"/>
                    <a:pt x="87816" y="38538"/>
                    <a:pt x="87816" y="38538"/>
                  </a:cubicBezTo>
                  <a:lnTo>
                    <a:pt x="85473" y="37710"/>
                  </a:lnTo>
                  <a:lnTo>
                    <a:pt x="86024" y="33156"/>
                  </a:lnTo>
                  <a:lnTo>
                    <a:pt x="84232" y="34674"/>
                  </a:lnTo>
                  <a:lnTo>
                    <a:pt x="81613" y="39642"/>
                  </a:lnTo>
                  <a:lnTo>
                    <a:pt x="76375" y="39090"/>
                  </a:lnTo>
                  <a:lnTo>
                    <a:pt x="79683" y="35916"/>
                  </a:lnTo>
                  <a:cubicBezTo>
                    <a:pt x="82302" y="35916"/>
                    <a:pt x="82302" y="32604"/>
                    <a:pt x="84783" y="28878"/>
                  </a:cubicBezTo>
                  <a:cubicBezTo>
                    <a:pt x="87402" y="25152"/>
                    <a:pt x="83405" y="23220"/>
                    <a:pt x="83405" y="23220"/>
                  </a:cubicBezTo>
                  <a:cubicBezTo>
                    <a:pt x="83405" y="21978"/>
                    <a:pt x="80648" y="19080"/>
                    <a:pt x="78305" y="18666"/>
                  </a:cubicBezTo>
                  <a:cubicBezTo>
                    <a:pt x="75962" y="18252"/>
                    <a:pt x="68932" y="13698"/>
                    <a:pt x="65486" y="13974"/>
                  </a:cubicBezTo>
                  <a:cubicBezTo>
                    <a:pt x="62177" y="14112"/>
                    <a:pt x="59972" y="23220"/>
                    <a:pt x="59972" y="23220"/>
                  </a:cubicBezTo>
                  <a:cubicBezTo>
                    <a:pt x="62591" y="23634"/>
                    <a:pt x="61212" y="26256"/>
                    <a:pt x="61212" y="26256"/>
                  </a:cubicBezTo>
                  <a:cubicBezTo>
                    <a:pt x="54596" y="25152"/>
                    <a:pt x="52253" y="30120"/>
                    <a:pt x="52253" y="30120"/>
                  </a:cubicBezTo>
                  <a:lnTo>
                    <a:pt x="48945" y="30948"/>
                  </a:lnTo>
                  <a:lnTo>
                    <a:pt x="47704" y="30396"/>
                  </a:lnTo>
                  <a:lnTo>
                    <a:pt x="51977" y="26394"/>
                  </a:lnTo>
                  <a:cubicBezTo>
                    <a:pt x="51564" y="21426"/>
                    <a:pt x="55699" y="21840"/>
                    <a:pt x="55699" y="21840"/>
                  </a:cubicBezTo>
                  <a:cubicBezTo>
                    <a:pt x="56526" y="20046"/>
                    <a:pt x="55285" y="14526"/>
                    <a:pt x="55285" y="14526"/>
                  </a:cubicBezTo>
                  <a:cubicBezTo>
                    <a:pt x="58042" y="11904"/>
                    <a:pt x="56802" y="4176"/>
                    <a:pt x="52942" y="1002"/>
                  </a:cubicBezTo>
                  <a:cubicBezTo>
                    <a:pt x="49082" y="-2172"/>
                    <a:pt x="45636" y="3210"/>
                    <a:pt x="45636" y="3210"/>
                  </a:cubicBezTo>
                  <a:cubicBezTo>
                    <a:pt x="39709" y="2658"/>
                    <a:pt x="40536" y="6108"/>
                    <a:pt x="40536" y="6108"/>
                  </a:cubicBezTo>
                  <a:cubicBezTo>
                    <a:pt x="32679" y="8178"/>
                    <a:pt x="25787" y="14388"/>
                    <a:pt x="25787" y="14388"/>
                  </a:cubicBezTo>
                  <a:cubicBezTo>
                    <a:pt x="20687" y="15630"/>
                    <a:pt x="18344" y="18942"/>
                    <a:pt x="18344" y="18942"/>
                  </a:cubicBezTo>
                  <a:lnTo>
                    <a:pt x="12279" y="26532"/>
                  </a:lnTo>
                  <a:cubicBezTo>
                    <a:pt x="9384" y="26946"/>
                    <a:pt x="7041" y="34122"/>
                    <a:pt x="7179" y="35640"/>
                  </a:cubicBezTo>
                  <a:cubicBezTo>
                    <a:pt x="7316" y="37158"/>
                    <a:pt x="12692" y="38400"/>
                    <a:pt x="12692" y="38400"/>
                  </a:cubicBezTo>
                  <a:cubicBezTo>
                    <a:pt x="13519" y="41712"/>
                    <a:pt x="10487" y="42126"/>
                    <a:pt x="10487" y="42126"/>
                  </a:cubicBezTo>
                  <a:cubicBezTo>
                    <a:pt x="3181" y="42126"/>
                    <a:pt x="5387" y="47371"/>
                    <a:pt x="5387" y="47371"/>
                  </a:cubicBezTo>
                  <a:cubicBezTo>
                    <a:pt x="5387" y="47371"/>
                    <a:pt x="838" y="51925"/>
                    <a:pt x="149" y="53443"/>
                  </a:cubicBezTo>
                  <a:cubicBezTo>
                    <a:pt x="-540" y="54961"/>
                    <a:pt x="1389" y="62413"/>
                    <a:pt x="1389" y="62413"/>
                  </a:cubicBezTo>
                  <a:lnTo>
                    <a:pt x="4146" y="63379"/>
                  </a:lnTo>
                  <a:lnTo>
                    <a:pt x="4146" y="61447"/>
                  </a:lnTo>
                  <a:lnTo>
                    <a:pt x="6903" y="62275"/>
                  </a:lnTo>
                  <a:cubicBezTo>
                    <a:pt x="7454" y="64207"/>
                    <a:pt x="11452" y="64069"/>
                    <a:pt x="11452" y="64069"/>
                  </a:cubicBezTo>
                  <a:lnTo>
                    <a:pt x="12830" y="61447"/>
                  </a:lnTo>
                  <a:lnTo>
                    <a:pt x="15449" y="65173"/>
                  </a:lnTo>
                  <a:cubicBezTo>
                    <a:pt x="7041" y="64759"/>
                    <a:pt x="9935" y="69865"/>
                    <a:pt x="10073" y="71107"/>
                  </a:cubicBezTo>
                  <a:cubicBezTo>
                    <a:pt x="10211" y="72349"/>
                    <a:pt x="18757" y="71107"/>
                    <a:pt x="18757" y="71107"/>
                  </a:cubicBezTo>
                  <a:lnTo>
                    <a:pt x="16828" y="67933"/>
                  </a:lnTo>
                  <a:lnTo>
                    <a:pt x="18068" y="67105"/>
                  </a:lnTo>
                  <a:lnTo>
                    <a:pt x="19998" y="70003"/>
                  </a:lnTo>
                  <a:cubicBezTo>
                    <a:pt x="21928" y="71521"/>
                    <a:pt x="28820" y="66691"/>
                    <a:pt x="28820" y="66691"/>
                  </a:cubicBezTo>
                  <a:cubicBezTo>
                    <a:pt x="31714" y="68485"/>
                    <a:pt x="38055" y="64897"/>
                    <a:pt x="38055" y="64897"/>
                  </a:cubicBezTo>
                  <a:lnTo>
                    <a:pt x="40261" y="66139"/>
                  </a:lnTo>
                  <a:lnTo>
                    <a:pt x="44120" y="66139"/>
                  </a:lnTo>
                  <a:cubicBezTo>
                    <a:pt x="44120" y="66139"/>
                    <a:pt x="44947" y="67933"/>
                    <a:pt x="44947" y="67933"/>
                  </a:cubicBezTo>
                  <a:lnTo>
                    <a:pt x="40398" y="67933"/>
                  </a:lnTo>
                  <a:lnTo>
                    <a:pt x="36539" y="67381"/>
                  </a:lnTo>
                  <a:cubicBezTo>
                    <a:pt x="34333" y="67381"/>
                    <a:pt x="34609" y="70141"/>
                    <a:pt x="34609" y="70141"/>
                  </a:cubicBezTo>
                  <a:lnTo>
                    <a:pt x="37504" y="70141"/>
                  </a:lnTo>
                  <a:cubicBezTo>
                    <a:pt x="37504" y="70141"/>
                    <a:pt x="37366" y="71935"/>
                    <a:pt x="37366" y="71935"/>
                  </a:cubicBezTo>
                  <a:lnTo>
                    <a:pt x="34058" y="71935"/>
                  </a:lnTo>
                  <a:lnTo>
                    <a:pt x="34058" y="74557"/>
                  </a:lnTo>
                  <a:lnTo>
                    <a:pt x="32817" y="75523"/>
                  </a:lnTo>
                  <a:lnTo>
                    <a:pt x="32404" y="71659"/>
                  </a:lnTo>
                  <a:cubicBezTo>
                    <a:pt x="29647" y="71659"/>
                    <a:pt x="25098" y="74695"/>
                    <a:pt x="25098" y="74695"/>
                  </a:cubicBezTo>
                  <a:cubicBezTo>
                    <a:pt x="25098" y="74695"/>
                    <a:pt x="8006" y="77455"/>
                    <a:pt x="8006" y="83941"/>
                  </a:cubicBezTo>
                  <a:cubicBezTo>
                    <a:pt x="8006" y="90427"/>
                    <a:pt x="15449" y="92773"/>
                    <a:pt x="15449" y="92773"/>
                  </a:cubicBezTo>
                  <a:lnTo>
                    <a:pt x="15449" y="94567"/>
                  </a:lnTo>
                  <a:cubicBezTo>
                    <a:pt x="15449" y="98293"/>
                    <a:pt x="32679" y="96361"/>
                    <a:pt x="32679" y="96361"/>
                  </a:cubicBezTo>
                  <a:cubicBezTo>
                    <a:pt x="34196" y="99121"/>
                    <a:pt x="36263" y="96913"/>
                    <a:pt x="36263" y="96913"/>
                  </a:cubicBezTo>
                  <a:cubicBezTo>
                    <a:pt x="43707" y="98431"/>
                    <a:pt x="57629" y="93601"/>
                    <a:pt x="57629" y="93601"/>
                  </a:cubicBezTo>
                  <a:cubicBezTo>
                    <a:pt x="59558" y="95947"/>
                    <a:pt x="62591" y="94843"/>
                    <a:pt x="62591" y="94843"/>
                  </a:cubicBezTo>
                  <a:cubicBezTo>
                    <a:pt x="68932" y="100363"/>
                    <a:pt x="76375" y="99949"/>
                    <a:pt x="76375" y="99949"/>
                  </a:cubicBezTo>
                  <a:cubicBezTo>
                    <a:pt x="74997" y="106849"/>
                    <a:pt x="82716" y="104917"/>
                    <a:pt x="82716" y="104917"/>
                  </a:cubicBezTo>
                  <a:lnTo>
                    <a:pt x="81889" y="107539"/>
                  </a:lnTo>
                  <a:cubicBezTo>
                    <a:pt x="74859" y="107125"/>
                    <a:pt x="70448" y="109471"/>
                    <a:pt x="70448" y="109471"/>
                  </a:cubicBezTo>
                  <a:lnTo>
                    <a:pt x="67140" y="109471"/>
                  </a:lnTo>
                  <a:cubicBezTo>
                    <a:pt x="61488" y="105193"/>
                    <a:pt x="56388" y="107953"/>
                    <a:pt x="56388" y="107953"/>
                  </a:cubicBezTo>
                  <a:cubicBezTo>
                    <a:pt x="46326" y="103813"/>
                    <a:pt x="22479" y="113197"/>
                    <a:pt x="22479" y="113197"/>
                  </a:cubicBezTo>
                  <a:cubicBezTo>
                    <a:pt x="17792" y="114163"/>
                    <a:pt x="20274" y="118855"/>
                    <a:pt x="20274" y="118855"/>
                  </a:cubicBezTo>
                  <a:cubicBezTo>
                    <a:pt x="18757" y="123547"/>
                    <a:pt x="23995" y="126583"/>
                    <a:pt x="23995" y="126583"/>
                  </a:cubicBezTo>
                  <a:cubicBezTo>
                    <a:pt x="24547" y="130310"/>
                    <a:pt x="28131" y="130862"/>
                    <a:pt x="28131" y="130862"/>
                  </a:cubicBezTo>
                  <a:cubicBezTo>
                    <a:pt x="34609" y="141902"/>
                    <a:pt x="44947" y="138590"/>
                    <a:pt x="44947" y="138590"/>
                  </a:cubicBezTo>
                  <a:cubicBezTo>
                    <a:pt x="47704" y="139418"/>
                    <a:pt x="49496" y="138038"/>
                    <a:pt x="53769" y="138452"/>
                  </a:cubicBezTo>
                  <a:cubicBezTo>
                    <a:pt x="58042" y="138866"/>
                    <a:pt x="58869" y="141212"/>
                    <a:pt x="58869" y="147836"/>
                  </a:cubicBezTo>
                  <a:cubicBezTo>
                    <a:pt x="58869" y="154460"/>
                    <a:pt x="64383" y="159842"/>
                    <a:pt x="64383" y="159842"/>
                  </a:cubicBezTo>
                  <a:cubicBezTo>
                    <a:pt x="68242" y="162464"/>
                    <a:pt x="72102" y="162188"/>
                    <a:pt x="72102" y="162188"/>
                  </a:cubicBezTo>
                  <a:cubicBezTo>
                    <a:pt x="73067" y="162740"/>
                    <a:pt x="84921" y="160256"/>
                    <a:pt x="84921" y="160256"/>
                  </a:cubicBezTo>
                  <a:lnTo>
                    <a:pt x="87540" y="159428"/>
                  </a:lnTo>
                  <a:lnTo>
                    <a:pt x="88505" y="162188"/>
                  </a:lnTo>
                  <a:lnTo>
                    <a:pt x="91400" y="162188"/>
                  </a:lnTo>
                  <a:lnTo>
                    <a:pt x="91400" y="159014"/>
                  </a:lnTo>
                  <a:cubicBezTo>
                    <a:pt x="113730" y="158186"/>
                    <a:pt x="114557" y="148940"/>
                    <a:pt x="114557" y="148940"/>
                  </a:cubicBezTo>
                  <a:cubicBezTo>
                    <a:pt x="126274" y="148388"/>
                    <a:pt x="129030" y="145352"/>
                    <a:pt x="129306" y="143834"/>
                  </a:cubicBezTo>
                  <a:cubicBezTo>
                    <a:pt x="129444" y="142316"/>
                    <a:pt x="133028" y="139280"/>
                    <a:pt x="133028" y="139280"/>
                  </a:cubicBezTo>
                  <a:lnTo>
                    <a:pt x="131098" y="138038"/>
                  </a:lnTo>
                  <a:lnTo>
                    <a:pt x="131098" y="136106"/>
                  </a:lnTo>
                  <a:lnTo>
                    <a:pt x="133441" y="136106"/>
                  </a:lnTo>
                  <a:cubicBezTo>
                    <a:pt x="133441" y="136106"/>
                    <a:pt x="134820" y="132518"/>
                    <a:pt x="135785" y="132242"/>
                  </a:cubicBezTo>
                  <a:cubicBezTo>
                    <a:pt x="136750" y="131828"/>
                    <a:pt x="138679" y="134588"/>
                    <a:pt x="138679" y="134588"/>
                  </a:cubicBezTo>
                  <a:lnTo>
                    <a:pt x="138679" y="142316"/>
                  </a:lnTo>
                  <a:lnTo>
                    <a:pt x="146123" y="142316"/>
                  </a:lnTo>
                  <a:cubicBezTo>
                    <a:pt x="146123" y="142316"/>
                    <a:pt x="148880" y="145076"/>
                    <a:pt x="148880" y="145076"/>
                  </a:cubicBezTo>
                  <a:lnTo>
                    <a:pt x="153015" y="144248"/>
                  </a:lnTo>
                  <a:lnTo>
                    <a:pt x="153015" y="146870"/>
                  </a:lnTo>
                  <a:cubicBezTo>
                    <a:pt x="153015" y="146870"/>
                    <a:pt x="150258" y="148664"/>
                    <a:pt x="150258" y="148664"/>
                  </a:cubicBezTo>
                  <a:cubicBezTo>
                    <a:pt x="153842" y="152942"/>
                    <a:pt x="157977" y="150872"/>
                    <a:pt x="157977" y="150872"/>
                  </a:cubicBezTo>
                  <a:lnTo>
                    <a:pt x="158804" y="149354"/>
                  </a:lnTo>
                  <a:lnTo>
                    <a:pt x="161561" y="150872"/>
                  </a:lnTo>
                  <a:lnTo>
                    <a:pt x="165283" y="151700"/>
                  </a:lnTo>
                  <a:lnTo>
                    <a:pt x="168177" y="152528"/>
                  </a:lnTo>
                  <a:lnTo>
                    <a:pt x="172037" y="151976"/>
                  </a:lnTo>
                  <a:cubicBezTo>
                    <a:pt x="176586" y="153908"/>
                    <a:pt x="174794" y="149354"/>
                    <a:pt x="176034" y="150458"/>
                  </a:cubicBezTo>
                  <a:cubicBezTo>
                    <a:pt x="177275" y="151562"/>
                    <a:pt x="180032" y="148940"/>
                    <a:pt x="180032" y="148940"/>
                  </a:cubicBezTo>
                  <a:lnTo>
                    <a:pt x="182926" y="147560"/>
                  </a:lnTo>
                  <a:cubicBezTo>
                    <a:pt x="182926" y="147560"/>
                    <a:pt x="186097" y="148388"/>
                    <a:pt x="186786" y="144248"/>
                  </a:cubicBezTo>
                  <a:cubicBezTo>
                    <a:pt x="187613" y="140108"/>
                    <a:pt x="185270" y="139694"/>
                    <a:pt x="184167" y="139694"/>
                  </a:cubicBezTo>
                  <a:cubicBezTo>
                    <a:pt x="183064" y="139694"/>
                    <a:pt x="183754" y="136520"/>
                    <a:pt x="183754" y="136520"/>
                  </a:cubicBezTo>
                  <a:cubicBezTo>
                    <a:pt x="184718" y="135278"/>
                    <a:pt x="185270" y="133346"/>
                    <a:pt x="183340" y="131966"/>
                  </a:cubicBezTo>
                  <a:cubicBezTo>
                    <a:pt x="181410" y="130586"/>
                    <a:pt x="177275" y="134864"/>
                    <a:pt x="177275" y="134864"/>
                  </a:cubicBezTo>
                  <a:lnTo>
                    <a:pt x="175759" y="134864"/>
                  </a:lnTo>
                  <a:cubicBezTo>
                    <a:pt x="175759" y="134864"/>
                    <a:pt x="174932" y="138176"/>
                    <a:pt x="174932" y="138176"/>
                  </a:cubicBezTo>
                  <a:lnTo>
                    <a:pt x="172726" y="142316"/>
                  </a:lnTo>
                  <a:lnTo>
                    <a:pt x="171348" y="142316"/>
                  </a:lnTo>
                  <a:lnTo>
                    <a:pt x="173691" y="136658"/>
                  </a:lnTo>
                  <a:lnTo>
                    <a:pt x="173691" y="131966"/>
                  </a:lnTo>
                  <a:lnTo>
                    <a:pt x="172313" y="131966"/>
                  </a:lnTo>
                  <a:lnTo>
                    <a:pt x="172313" y="130448"/>
                  </a:lnTo>
                  <a:lnTo>
                    <a:pt x="168729" y="128654"/>
                  </a:lnTo>
                  <a:lnTo>
                    <a:pt x="169280" y="125479"/>
                  </a:lnTo>
                  <a:cubicBezTo>
                    <a:pt x="169832" y="127412"/>
                    <a:pt x="174518" y="130448"/>
                    <a:pt x="174518" y="130448"/>
                  </a:cubicBezTo>
                  <a:lnTo>
                    <a:pt x="178240" y="130448"/>
                  </a:lnTo>
                  <a:lnTo>
                    <a:pt x="179205" y="127825"/>
                  </a:lnTo>
                  <a:lnTo>
                    <a:pt x="177964" y="126031"/>
                  </a:lnTo>
                  <a:lnTo>
                    <a:pt x="177964" y="124099"/>
                  </a:lnTo>
                  <a:lnTo>
                    <a:pt x="181272" y="123271"/>
                  </a:lnTo>
                  <a:lnTo>
                    <a:pt x="182513" y="120925"/>
                  </a:lnTo>
                  <a:lnTo>
                    <a:pt x="184443" y="120925"/>
                  </a:lnTo>
                  <a:lnTo>
                    <a:pt x="184994" y="124237"/>
                  </a:lnTo>
                  <a:lnTo>
                    <a:pt x="188578" y="126031"/>
                  </a:lnTo>
                  <a:lnTo>
                    <a:pt x="189543" y="120373"/>
                  </a:lnTo>
                  <a:close/>
                  <a:moveTo>
                    <a:pt x="21652" y="36468"/>
                  </a:moveTo>
                  <a:lnTo>
                    <a:pt x="19447" y="35226"/>
                  </a:lnTo>
                  <a:lnTo>
                    <a:pt x="21652" y="33984"/>
                  </a:lnTo>
                  <a:lnTo>
                    <a:pt x="23168" y="35502"/>
                  </a:lnTo>
                  <a:lnTo>
                    <a:pt x="21652" y="36330"/>
                  </a:lnTo>
                  <a:close/>
                  <a:moveTo>
                    <a:pt x="38882" y="61033"/>
                  </a:moveTo>
                  <a:lnTo>
                    <a:pt x="37366" y="61033"/>
                  </a:lnTo>
                  <a:lnTo>
                    <a:pt x="37366" y="58825"/>
                  </a:lnTo>
                  <a:lnTo>
                    <a:pt x="40674" y="59929"/>
                  </a:lnTo>
                  <a:lnTo>
                    <a:pt x="38882" y="61033"/>
                  </a:lnTo>
                  <a:close/>
                  <a:moveTo>
                    <a:pt x="19309" y="94015"/>
                  </a:moveTo>
                  <a:lnTo>
                    <a:pt x="17792" y="94981"/>
                  </a:lnTo>
                  <a:lnTo>
                    <a:pt x="17792" y="91117"/>
                  </a:lnTo>
                  <a:lnTo>
                    <a:pt x="19309" y="91117"/>
                  </a:lnTo>
                  <a:lnTo>
                    <a:pt x="19309" y="94015"/>
                  </a:lnTo>
                  <a:close/>
                  <a:moveTo>
                    <a:pt x="44672" y="69589"/>
                  </a:moveTo>
                  <a:lnTo>
                    <a:pt x="45499" y="68209"/>
                  </a:lnTo>
                  <a:lnTo>
                    <a:pt x="48669" y="68209"/>
                  </a:lnTo>
                  <a:lnTo>
                    <a:pt x="50874" y="69589"/>
                  </a:lnTo>
                  <a:lnTo>
                    <a:pt x="44809" y="69589"/>
                  </a:lnTo>
                  <a:close/>
                  <a:moveTo>
                    <a:pt x="56802" y="69865"/>
                  </a:moveTo>
                  <a:lnTo>
                    <a:pt x="54458" y="67105"/>
                  </a:lnTo>
                  <a:lnTo>
                    <a:pt x="57766" y="67105"/>
                  </a:lnTo>
                  <a:lnTo>
                    <a:pt x="56802" y="69865"/>
                  </a:lnTo>
                  <a:close/>
                  <a:moveTo>
                    <a:pt x="60110" y="129068"/>
                  </a:moveTo>
                  <a:lnTo>
                    <a:pt x="60110" y="126859"/>
                  </a:lnTo>
                  <a:lnTo>
                    <a:pt x="61626" y="125893"/>
                  </a:lnTo>
                  <a:lnTo>
                    <a:pt x="61626" y="127964"/>
                  </a:lnTo>
                  <a:cubicBezTo>
                    <a:pt x="61626" y="127964"/>
                    <a:pt x="64383" y="127964"/>
                    <a:pt x="64383" y="127964"/>
                  </a:cubicBezTo>
                  <a:lnTo>
                    <a:pt x="65623" y="129068"/>
                  </a:lnTo>
                  <a:lnTo>
                    <a:pt x="60110" y="129068"/>
                  </a:lnTo>
                  <a:close/>
                  <a:moveTo>
                    <a:pt x="96776" y="87943"/>
                  </a:moveTo>
                  <a:lnTo>
                    <a:pt x="94157" y="89737"/>
                  </a:lnTo>
                  <a:lnTo>
                    <a:pt x="92916" y="87943"/>
                  </a:lnTo>
                  <a:lnTo>
                    <a:pt x="96638" y="87943"/>
                  </a:lnTo>
                  <a:close/>
                  <a:moveTo>
                    <a:pt x="93881" y="121753"/>
                  </a:moveTo>
                  <a:lnTo>
                    <a:pt x="94708" y="123685"/>
                  </a:lnTo>
                  <a:lnTo>
                    <a:pt x="92365" y="123685"/>
                  </a:lnTo>
                  <a:lnTo>
                    <a:pt x="91124" y="121753"/>
                  </a:lnTo>
                  <a:lnTo>
                    <a:pt x="93881" y="121753"/>
                  </a:lnTo>
                  <a:close/>
                  <a:moveTo>
                    <a:pt x="77202" y="88771"/>
                  </a:moveTo>
                  <a:lnTo>
                    <a:pt x="74583" y="86977"/>
                  </a:lnTo>
                  <a:lnTo>
                    <a:pt x="71964" y="84631"/>
                  </a:lnTo>
                  <a:lnTo>
                    <a:pt x="75272" y="83113"/>
                  </a:lnTo>
                  <a:lnTo>
                    <a:pt x="77064" y="84631"/>
                  </a:lnTo>
                  <a:lnTo>
                    <a:pt x="77064" y="88771"/>
                  </a:lnTo>
                  <a:close/>
                  <a:moveTo>
                    <a:pt x="80648" y="45162"/>
                  </a:moveTo>
                  <a:lnTo>
                    <a:pt x="79683" y="43230"/>
                  </a:lnTo>
                  <a:lnTo>
                    <a:pt x="82302" y="41988"/>
                  </a:lnTo>
                  <a:lnTo>
                    <a:pt x="82302" y="45162"/>
                  </a:lnTo>
                  <a:lnTo>
                    <a:pt x="80786" y="45162"/>
                  </a:lnTo>
                  <a:close/>
                  <a:moveTo>
                    <a:pt x="71275" y="120787"/>
                  </a:moveTo>
                  <a:lnTo>
                    <a:pt x="68380" y="119269"/>
                  </a:lnTo>
                  <a:lnTo>
                    <a:pt x="69759" y="115681"/>
                  </a:lnTo>
                  <a:lnTo>
                    <a:pt x="73343" y="118303"/>
                  </a:lnTo>
                  <a:lnTo>
                    <a:pt x="71413" y="120925"/>
                  </a:lnTo>
                  <a:close/>
                  <a:moveTo>
                    <a:pt x="76789" y="137486"/>
                  </a:moveTo>
                  <a:lnTo>
                    <a:pt x="78029" y="139694"/>
                  </a:lnTo>
                  <a:lnTo>
                    <a:pt x="76789" y="140936"/>
                  </a:lnTo>
                  <a:lnTo>
                    <a:pt x="74997" y="139280"/>
                  </a:lnTo>
                  <a:lnTo>
                    <a:pt x="76789" y="137624"/>
                  </a:lnTo>
                  <a:close/>
                  <a:moveTo>
                    <a:pt x="82991" y="151010"/>
                  </a:moveTo>
                  <a:lnTo>
                    <a:pt x="79821" y="151010"/>
                  </a:lnTo>
                  <a:lnTo>
                    <a:pt x="76651" y="150044"/>
                  </a:lnTo>
                  <a:lnTo>
                    <a:pt x="83129" y="148802"/>
                  </a:lnTo>
                  <a:lnTo>
                    <a:pt x="83129" y="151010"/>
                  </a:lnTo>
                  <a:close/>
                  <a:moveTo>
                    <a:pt x="83956" y="137210"/>
                  </a:moveTo>
                  <a:lnTo>
                    <a:pt x="85748" y="135278"/>
                  </a:lnTo>
                  <a:lnTo>
                    <a:pt x="87127" y="137486"/>
                  </a:lnTo>
                  <a:lnTo>
                    <a:pt x="85748" y="139004"/>
                  </a:lnTo>
                  <a:lnTo>
                    <a:pt x="83956" y="137072"/>
                  </a:lnTo>
                  <a:close/>
                  <a:moveTo>
                    <a:pt x="88367" y="150458"/>
                  </a:moveTo>
                  <a:lnTo>
                    <a:pt x="86575" y="150458"/>
                  </a:lnTo>
                  <a:lnTo>
                    <a:pt x="86575" y="147836"/>
                  </a:lnTo>
                  <a:lnTo>
                    <a:pt x="88367" y="147008"/>
                  </a:lnTo>
                  <a:lnTo>
                    <a:pt x="88367" y="150320"/>
                  </a:lnTo>
                  <a:close/>
                  <a:moveTo>
                    <a:pt x="89883" y="132380"/>
                  </a:moveTo>
                  <a:lnTo>
                    <a:pt x="92778" y="134588"/>
                  </a:lnTo>
                  <a:lnTo>
                    <a:pt x="92778" y="136520"/>
                  </a:lnTo>
                  <a:lnTo>
                    <a:pt x="88229" y="133346"/>
                  </a:lnTo>
                  <a:lnTo>
                    <a:pt x="89746" y="132380"/>
                  </a:lnTo>
                  <a:close/>
                  <a:moveTo>
                    <a:pt x="94570" y="151562"/>
                  </a:moveTo>
                  <a:lnTo>
                    <a:pt x="89056" y="147974"/>
                  </a:lnTo>
                  <a:lnTo>
                    <a:pt x="91951" y="147974"/>
                  </a:lnTo>
                  <a:lnTo>
                    <a:pt x="94570" y="149354"/>
                  </a:lnTo>
                  <a:lnTo>
                    <a:pt x="94570" y="151562"/>
                  </a:lnTo>
                  <a:close/>
                  <a:moveTo>
                    <a:pt x="93192" y="146318"/>
                  </a:moveTo>
                  <a:lnTo>
                    <a:pt x="90573" y="144248"/>
                  </a:lnTo>
                  <a:lnTo>
                    <a:pt x="93743" y="144248"/>
                  </a:lnTo>
                  <a:lnTo>
                    <a:pt x="94570" y="140798"/>
                  </a:lnTo>
                  <a:lnTo>
                    <a:pt x="97740" y="142178"/>
                  </a:lnTo>
                  <a:lnTo>
                    <a:pt x="96776" y="144386"/>
                  </a:lnTo>
                  <a:lnTo>
                    <a:pt x="98568" y="146318"/>
                  </a:lnTo>
                  <a:lnTo>
                    <a:pt x="93330" y="146318"/>
                  </a:lnTo>
                  <a:close/>
                  <a:moveTo>
                    <a:pt x="125998" y="66415"/>
                  </a:moveTo>
                  <a:lnTo>
                    <a:pt x="128341" y="67243"/>
                  </a:lnTo>
                  <a:lnTo>
                    <a:pt x="125998" y="68071"/>
                  </a:lnTo>
                  <a:lnTo>
                    <a:pt x="125998" y="66277"/>
                  </a:lnTo>
                  <a:close/>
                  <a:moveTo>
                    <a:pt x="127790" y="83803"/>
                  </a:moveTo>
                  <a:lnTo>
                    <a:pt x="126825" y="87115"/>
                  </a:lnTo>
                  <a:lnTo>
                    <a:pt x="124620" y="87115"/>
                  </a:lnTo>
                  <a:lnTo>
                    <a:pt x="127790" y="83803"/>
                  </a:lnTo>
                  <a:close/>
                  <a:moveTo>
                    <a:pt x="125584" y="81733"/>
                  </a:moveTo>
                  <a:lnTo>
                    <a:pt x="124620" y="83665"/>
                  </a:lnTo>
                  <a:lnTo>
                    <a:pt x="122414" y="83665"/>
                  </a:lnTo>
                  <a:lnTo>
                    <a:pt x="123655" y="79111"/>
                  </a:lnTo>
                  <a:lnTo>
                    <a:pt x="125584" y="81733"/>
                  </a:lnTo>
                  <a:close/>
                  <a:moveTo>
                    <a:pt x="121587" y="66553"/>
                  </a:moveTo>
                  <a:lnTo>
                    <a:pt x="122828" y="66553"/>
                  </a:lnTo>
                  <a:lnTo>
                    <a:pt x="122828" y="68761"/>
                  </a:lnTo>
                  <a:lnTo>
                    <a:pt x="120209" y="68761"/>
                  </a:lnTo>
                  <a:lnTo>
                    <a:pt x="121449" y="66553"/>
                  </a:lnTo>
                  <a:close/>
                  <a:moveTo>
                    <a:pt x="115798" y="75385"/>
                  </a:moveTo>
                  <a:lnTo>
                    <a:pt x="117727" y="77731"/>
                  </a:lnTo>
                  <a:lnTo>
                    <a:pt x="116763" y="78973"/>
                  </a:lnTo>
                  <a:lnTo>
                    <a:pt x="115798" y="78007"/>
                  </a:lnTo>
                  <a:lnTo>
                    <a:pt x="113454" y="78973"/>
                  </a:lnTo>
                  <a:lnTo>
                    <a:pt x="113454" y="77179"/>
                  </a:lnTo>
                  <a:lnTo>
                    <a:pt x="115798" y="75385"/>
                  </a:lnTo>
                  <a:close/>
                  <a:moveTo>
                    <a:pt x="111662" y="62965"/>
                  </a:moveTo>
                  <a:lnTo>
                    <a:pt x="114281" y="62965"/>
                  </a:lnTo>
                  <a:lnTo>
                    <a:pt x="112765" y="66553"/>
                  </a:lnTo>
                  <a:lnTo>
                    <a:pt x="111800" y="66553"/>
                  </a:lnTo>
                  <a:lnTo>
                    <a:pt x="111800" y="62965"/>
                  </a:lnTo>
                  <a:close/>
                  <a:moveTo>
                    <a:pt x="114419" y="100363"/>
                  </a:moveTo>
                  <a:lnTo>
                    <a:pt x="114419" y="103261"/>
                  </a:lnTo>
                  <a:lnTo>
                    <a:pt x="112903" y="104503"/>
                  </a:lnTo>
                  <a:lnTo>
                    <a:pt x="110973" y="103261"/>
                  </a:lnTo>
                  <a:lnTo>
                    <a:pt x="114557" y="100363"/>
                  </a:lnTo>
                  <a:close/>
                  <a:moveTo>
                    <a:pt x="109457" y="114163"/>
                  </a:moveTo>
                  <a:lnTo>
                    <a:pt x="110973" y="115129"/>
                  </a:lnTo>
                  <a:lnTo>
                    <a:pt x="113730" y="115129"/>
                  </a:lnTo>
                  <a:lnTo>
                    <a:pt x="115936" y="113197"/>
                  </a:lnTo>
                  <a:lnTo>
                    <a:pt x="115936" y="116371"/>
                  </a:lnTo>
                  <a:lnTo>
                    <a:pt x="110422" y="117613"/>
                  </a:lnTo>
                  <a:lnTo>
                    <a:pt x="108079" y="115405"/>
                  </a:lnTo>
                  <a:lnTo>
                    <a:pt x="109457" y="114163"/>
                  </a:lnTo>
                  <a:close/>
                  <a:moveTo>
                    <a:pt x="103668" y="113335"/>
                  </a:moveTo>
                  <a:lnTo>
                    <a:pt x="101049" y="111127"/>
                  </a:lnTo>
                  <a:lnTo>
                    <a:pt x="103668" y="111127"/>
                  </a:lnTo>
                  <a:lnTo>
                    <a:pt x="103668" y="113335"/>
                  </a:lnTo>
                  <a:close/>
                  <a:moveTo>
                    <a:pt x="107389" y="127273"/>
                  </a:moveTo>
                  <a:lnTo>
                    <a:pt x="105873" y="125756"/>
                  </a:lnTo>
                  <a:lnTo>
                    <a:pt x="109181" y="125756"/>
                  </a:lnTo>
                  <a:cubicBezTo>
                    <a:pt x="109181" y="125756"/>
                    <a:pt x="110973" y="124375"/>
                    <a:pt x="110973" y="124375"/>
                  </a:cubicBezTo>
                  <a:lnTo>
                    <a:pt x="112490" y="124375"/>
                  </a:lnTo>
                  <a:lnTo>
                    <a:pt x="111111" y="126583"/>
                  </a:lnTo>
                  <a:lnTo>
                    <a:pt x="107389" y="127412"/>
                  </a:lnTo>
                  <a:close/>
                  <a:moveTo>
                    <a:pt x="111662" y="138452"/>
                  </a:moveTo>
                  <a:lnTo>
                    <a:pt x="111662" y="135692"/>
                  </a:lnTo>
                  <a:lnTo>
                    <a:pt x="114281" y="136658"/>
                  </a:lnTo>
                  <a:lnTo>
                    <a:pt x="115798" y="138452"/>
                  </a:lnTo>
                  <a:lnTo>
                    <a:pt x="111662" y="138452"/>
                  </a:lnTo>
                  <a:close/>
                  <a:moveTo>
                    <a:pt x="118279" y="122995"/>
                  </a:moveTo>
                  <a:lnTo>
                    <a:pt x="110422" y="121615"/>
                  </a:lnTo>
                  <a:lnTo>
                    <a:pt x="114281" y="120235"/>
                  </a:lnTo>
                  <a:lnTo>
                    <a:pt x="118141" y="120235"/>
                  </a:lnTo>
                  <a:lnTo>
                    <a:pt x="118141" y="122995"/>
                  </a:lnTo>
                  <a:close/>
                  <a:moveTo>
                    <a:pt x="117590" y="92359"/>
                  </a:moveTo>
                  <a:lnTo>
                    <a:pt x="113730" y="92359"/>
                  </a:lnTo>
                  <a:lnTo>
                    <a:pt x="113730" y="90289"/>
                  </a:lnTo>
                  <a:lnTo>
                    <a:pt x="117590" y="88219"/>
                  </a:lnTo>
                  <a:lnTo>
                    <a:pt x="119795" y="91117"/>
                  </a:lnTo>
                  <a:lnTo>
                    <a:pt x="117590" y="92359"/>
                  </a:lnTo>
                  <a:close/>
                  <a:moveTo>
                    <a:pt x="124068" y="125756"/>
                  </a:moveTo>
                  <a:lnTo>
                    <a:pt x="120209" y="121615"/>
                  </a:lnTo>
                  <a:lnTo>
                    <a:pt x="122001" y="121615"/>
                  </a:lnTo>
                  <a:lnTo>
                    <a:pt x="124206" y="123823"/>
                  </a:lnTo>
                  <a:lnTo>
                    <a:pt x="124206" y="125756"/>
                  </a:lnTo>
                  <a:close/>
                  <a:moveTo>
                    <a:pt x="128893" y="128378"/>
                  </a:moveTo>
                  <a:lnTo>
                    <a:pt x="127101" y="128378"/>
                  </a:lnTo>
                  <a:lnTo>
                    <a:pt x="127101" y="125617"/>
                  </a:lnTo>
                  <a:lnTo>
                    <a:pt x="125309" y="122857"/>
                  </a:lnTo>
                  <a:lnTo>
                    <a:pt x="128893" y="123823"/>
                  </a:lnTo>
                  <a:lnTo>
                    <a:pt x="128893" y="128378"/>
                  </a:lnTo>
                  <a:close/>
                  <a:moveTo>
                    <a:pt x="132063" y="114853"/>
                  </a:moveTo>
                  <a:lnTo>
                    <a:pt x="127790" y="116371"/>
                  </a:lnTo>
                  <a:lnTo>
                    <a:pt x="125998" y="114301"/>
                  </a:lnTo>
                  <a:lnTo>
                    <a:pt x="119933" y="114991"/>
                  </a:lnTo>
                  <a:lnTo>
                    <a:pt x="119933" y="113197"/>
                  </a:lnTo>
                  <a:lnTo>
                    <a:pt x="124482" y="113197"/>
                  </a:lnTo>
                  <a:lnTo>
                    <a:pt x="127652" y="112231"/>
                  </a:lnTo>
                  <a:lnTo>
                    <a:pt x="128479" y="113197"/>
                  </a:lnTo>
                  <a:lnTo>
                    <a:pt x="132201" y="113197"/>
                  </a:lnTo>
                  <a:lnTo>
                    <a:pt x="132201" y="114715"/>
                  </a:lnTo>
                  <a:close/>
                  <a:moveTo>
                    <a:pt x="151085" y="121753"/>
                  </a:moveTo>
                  <a:lnTo>
                    <a:pt x="151085" y="123547"/>
                  </a:lnTo>
                  <a:lnTo>
                    <a:pt x="149569" y="123547"/>
                  </a:lnTo>
                  <a:lnTo>
                    <a:pt x="147363" y="121753"/>
                  </a:lnTo>
                  <a:lnTo>
                    <a:pt x="151085" y="121753"/>
                  </a:lnTo>
                  <a:close/>
                  <a:moveTo>
                    <a:pt x="141712" y="75661"/>
                  </a:moveTo>
                  <a:lnTo>
                    <a:pt x="141712" y="78145"/>
                  </a:lnTo>
                  <a:lnTo>
                    <a:pt x="137577" y="78145"/>
                  </a:lnTo>
                  <a:lnTo>
                    <a:pt x="136198" y="79663"/>
                  </a:lnTo>
                  <a:lnTo>
                    <a:pt x="134682" y="80629"/>
                  </a:lnTo>
                  <a:lnTo>
                    <a:pt x="134682" y="75661"/>
                  </a:lnTo>
                  <a:lnTo>
                    <a:pt x="138266" y="74557"/>
                  </a:lnTo>
                  <a:lnTo>
                    <a:pt x="138266" y="76489"/>
                  </a:lnTo>
                  <a:lnTo>
                    <a:pt x="141850" y="75661"/>
                  </a:lnTo>
                  <a:close/>
                  <a:moveTo>
                    <a:pt x="134820" y="45576"/>
                  </a:moveTo>
                  <a:lnTo>
                    <a:pt x="138542" y="44334"/>
                  </a:lnTo>
                  <a:lnTo>
                    <a:pt x="137577" y="47371"/>
                  </a:lnTo>
                  <a:lnTo>
                    <a:pt x="134820" y="50407"/>
                  </a:lnTo>
                  <a:lnTo>
                    <a:pt x="134820" y="45576"/>
                  </a:lnTo>
                  <a:close/>
                  <a:moveTo>
                    <a:pt x="133441" y="67105"/>
                  </a:moveTo>
                  <a:lnTo>
                    <a:pt x="135096" y="65863"/>
                  </a:lnTo>
                  <a:lnTo>
                    <a:pt x="136750" y="67105"/>
                  </a:lnTo>
                  <a:lnTo>
                    <a:pt x="133441" y="68485"/>
                  </a:lnTo>
                  <a:lnTo>
                    <a:pt x="133441" y="67105"/>
                  </a:lnTo>
                  <a:close/>
                  <a:moveTo>
                    <a:pt x="136750" y="107677"/>
                  </a:moveTo>
                  <a:lnTo>
                    <a:pt x="134131" y="105055"/>
                  </a:lnTo>
                  <a:lnTo>
                    <a:pt x="136474" y="105055"/>
                  </a:lnTo>
                  <a:lnTo>
                    <a:pt x="139369" y="107677"/>
                  </a:lnTo>
                  <a:lnTo>
                    <a:pt x="136750" y="107677"/>
                  </a:lnTo>
                  <a:close/>
                  <a:moveTo>
                    <a:pt x="137439" y="90151"/>
                  </a:moveTo>
                  <a:lnTo>
                    <a:pt x="135509" y="86977"/>
                  </a:lnTo>
                  <a:lnTo>
                    <a:pt x="133717" y="87391"/>
                  </a:lnTo>
                  <a:lnTo>
                    <a:pt x="133717" y="85183"/>
                  </a:lnTo>
                  <a:lnTo>
                    <a:pt x="135509" y="82009"/>
                  </a:lnTo>
                  <a:lnTo>
                    <a:pt x="137025" y="82009"/>
                  </a:lnTo>
                  <a:lnTo>
                    <a:pt x="136198" y="85321"/>
                  </a:lnTo>
                  <a:lnTo>
                    <a:pt x="139093" y="87115"/>
                  </a:lnTo>
                  <a:lnTo>
                    <a:pt x="137163" y="90013"/>
                  </a:lnTo>
                  <a:close/>
                  <a:moveTo>
                    <a:pt x="144882" y="140246"/>
                  </a:moveTo>
                  <a:lnTo>
                    <a:pt x="142539" y="138452"/>
                  </a:lnTo>
                  <a:lnTo>
                    <a:pt x="144744" y="137486"/>
                  </a:lnTo>
                  <a:lnTo>
                    <a:pt x="146950" y="138452"/>
                  </a:lnTo>
                  <a:lnTo>
                    <a:pt x="144744" y="140246"/>
                  </a:lnTo>
                  <a:close/>
                  <a:moveTo>
                    <a:pt x="153704" y="137348"/>
                  </a:moveTo>
                  <a:lnTo>
                    <a:pt x="152326" y="135002"/>
                  </a:lnTo>
                  <a:lnTo>
                    <a:pt x="147777" y="135002"/>
                  </a:lnTo>
                  <a:lnTo>
                    <a:pt x="144882" y="136244"/>
                  </a:lnTo>
                  <a:lnTo>
                    <a:pt x="144055" y="135002"/>
                  </a:lnTo>
                  <a:lnTo>
                    <a:pt x="139782" y="134174"/>
                  </a:lnTo>
                  <a:lnTo>
                    <a:pt x="139782" y="131414"/>
                  </a:lnTo>
                  <a:lnTo>
                    <a:pt x="144055" y="131414"/>
                  </a:lnTo>
                  <a:lnTo>
                    <a:pt x="144055" y="132932"/>
                  </a:lnTo>
                  <a:lnTo>
                    <a:pt x="149431" y="132932"/>
                  </a:lnTo>
                  <a:cubicBezTo>
                    <a:pt x="149431" y="132932"/>
                    <a:pt x="153980" y="134312"/>
                    <a:pt x="153980" y="134312"/>
                  </a:cubicBezTo>
                  <a:lnTo>
                    <a:pt x="155772" y="131414"/>
                  </a:lnTo>
                  <a:lnTo>
                    <a:pt x="159080" y="131414"/>
                  </a:lnTo>
                  <a:lnTo>
                    <a:pt x="153842" y="137348"/>
                  </a:lnTo>
                  <a:close/>
                  <a:moveTo>
                    <a:pt x="157426" y="124375"/>
                  </a:moveTo>
                  <a:lnTo>
                    <a:pt x="155910" y="124375"/>
                  </a:lnTo>
                  <a:lnTo>
                    <a:pt x="153704" y="121201"/>
                  </a:lnTo>
                  <a:lnTo>
                    <a:pt x="155910" y="121201"/>
                  </a:lnTo>
                  <a:lnTo>
                    <a:pt x="157426" y="122581"/>
                  </a:lnTo>
                  <a:lnTo>
                    <a:pt x="158253" y="121201"/>
                  </a:lnTo>
                  <a:lnTo>
                    <a:pt x="160183" y="121891"/>
                  </a:lnTo>
                  <a:lnTo>
                    <a:pt x="157288" y="124375"/>
                  </a:lnTo>
                  <a:close/>
                  <a:moveTo>
                    <a:pt x="170383" y="124375"/>
                  </a:moveTo>
                  <a:lnTo>
                    <a:pt x="169142" y="121753"/>
                  </a:lnTo>
                  <a:lnTo>
                    <a:pt x="169142" y="120235"/>
                  </a:lnTo>
                  <a:lnTo>
                    <a:pt x="171899" y="118993"/>
                  </a:lnTo>
                  <a:lnTo>
                    <a:pt x="173278" y="124237"/>
                  </a:lnTo>
                  <a:lnTo>
                    <a:pt x="170383" y="12423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3" name="Freeform 795">
              <a:extLst>
                <a:ext uri="{FF2B5EF4-FFF2-40B4-BE49-F238E27FC236}">
                  <a16:creationId xmlns:a16="http://schemas.microsoft.com/office/drawing/2014/main" id="{24C29FC0-E1AE-6C3B-D3AF-173CA92EC053}"/>
                </a:ext>
              </a:extLst>
            </p:cNvPr>
            <p:cNvSpPr/>
            <p:nvPr/>
          </p:nvSpPr>
          <p:spPr>
            <a:xfrm>
              <a:off x="3424286" y="2814462"/>
              <a:ext cx="4181" cy="5382"/>
            </a:xfrm>
            <a:custGeom>
              <a:avLst/>
              <a:gdLst>
                <a:gd name="connsiteX0" fmla="*/ 4181 w 4181"/>
                <a:gd name="connsiteY0" fmla="*/ 5244 h 5382"/>
                <a:gd name="connsiteX1" fmla="*/ 4181 w 4181"/>
                <a:gd name="connsiteY1" fmla="*/ 2622 h 5382"/>
                <a:gd name="connsiteX2" fmla="*/ 2941 w 4181"/>
                <a:gd name="connsiteY2" fmla="*/ 0 h 5382"/>
                <a:gd name="connsiteX3" fmla="*/ 184 w 4181"/>
                <a:gd name="connsiteY3" fmla="*/ 0 h 5382"/>
                <a:gd name="connsiteX4" fmla="*/ 184 w 4181"/>
                <a:gd name="connsiteY4" fmla="*/ 3588 h 5382"/>
                <a:gd name="connsiteX5" fmla="*/ 4043 w 4181"/>
                <a:gd name="connsiteY5" fmla="*/ 5382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1" h="5382">
                  <a:moveTo>
                    <a:pt x="4181" y="5244"/>
                  </a:moveTo>
                  <a:lnTo>
                    <a:pt x="4181" y="2622"/>
                  </a:lnTo>
                  <a:lnTo>
                    <a:pt x="2941" y="0"/>
                  </a:lnTo>
                  <a:lnTo>
                    <a:pt x="184" y="0"/>
                  </a:lnTo>
                  <a:cubicBezTo>
                    <a:pt x="184" y="0"/>
                    <a:pt x="-230" y="2760"/>
                    <a:pt x="184" y="3588"/>
                  </a:cubicBezTo>
                  <a:cubicBezTo>
                    <a:pt x="597" y="4416"/>
                    <a:pt x="4043" y="5382"/>
                    <a:pt x="4043" y="538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4" name="Freeform 796">
              <a:extLst>
                <a:ext uri="{FF2B5EF4-FFF2-40B4-BE49-F238E27FC236}">
                  <a16:creationId xmlns:a16="http://schemas.microsoft.com/office/drawing/2014/main" id="{C08498E1-96F0-BF0E-9B7C-78870A6D33E4}"/>
                </a:ext>
              </a:extLst>
            </p:cNvPr>
            <p:cNvSpPr/>
            <p:nvPr/>
          </p:nvSpPr>
          <p:spPr>
            <a:xfrm>
              <a:off x="3416061" y="2848150"/>
              <a:ext cx="4548" cy="6746"/>
            </a:xfrm>
            <a:custGeom>
              <a:avLst/>
              <a:gdLst>
                <a:gd name="connsiteX0" fmla="*/ 4549 w 4548"/>
                <a:gd name="connsiteY0" fmla="*/ 3987 h 6746"/>
                <a:gd name="connsiteX1" fmla="*/ 3722 w 4548"/>
                <a:gd name="connsiteY1" fmla="*/ 1227 h 6746"/>
                <a:gd name="connsiteX2" fmla="*/ 0 w 4548"/>
                <a:gd name="connsiteY2" fmla="*/ 1227 h 6746"/>
                <a:gd name="connsiteX3" fmla="*/ 0 w 4548"/>
                <a:gd name="connsiteY3" fmla="*/ 4539 h 6746"/>
                <a:gd name="connsiteX4" fmla="*/ 2757 w 4548"/>
                <a:gd name="connsiteY4" fmla="*/ 6747 h 6746"/>
                <a:gd name="connsiteX5" fmla="*/ 4549 w 4548"/>
                <a:gd name="connsiteY5" fmla="*/ 3987 h 6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 h="6746">
                  <a:moveTo>
                    <a:pt x="4549" y="3987"/>
                  </a:moveTo>
                  <a:lnTo>
                    <a:pt x="3722" y="1227"/>
                  </a:lnTo>
                  <a:cubicBezTo>
                    <a:pt x="3722" y="1227"/>
                    <a:pt x="1516" y="-1533"/>
                    <a:pt x="0" y="1227"/>
                  </a:cubicBezTo>
                  <a:lnTo>
                    <a:pt x="0" y="4539"/>
                  </a:lnTo>
                  <a:lnTo>
                    <a:pt x="2757" y="6747"/>
                  </a:lnTo>
                  <a:lnTo>
                    <a:pt x="4549" y="398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5" name="Freeform 797">
              <a:extLst>
                <a:ext uri="{FF2B5EF4-FFF2-40B4-BE49-F238E27FC236}">
                  <a16:creationId xmlns:a16="http://schemas.microsoft.com/office/drawing/2014/main" id="{548F5EC2-5685-82BB-10EA-53361B4E775F}"/>
                </a:ext>
              </a:extLst>
            </p:cNvPr>
            <p:cNvSpPr/>
            <p:nvPr/>
          </p:nvSpPr>
          <p:spPr>
            <a:xfrm>
              <a:off x="3406826" y="2871573"/>
              <a:ext cx="6186" cy="6817"/>
            </a:xfrm>
            <a:custGeom>
              <a:avLst/>
              <a:gdLst>
                <a:gd name="connsiteX0" fmla="*/ 0 w 6186"/>
                <a:gd name="connsiteY0" fmla="*/ 2782 h 6817"/>
                <a:gd name="connsiteX1" fmla="*/ 5100 w 6186"/>
                <a:gd name="connsiteY1" fmla="*/ 6094 h 6817"/>
                <a:gd name="connsiteX2" fmla="*/ 5100 w 6186"/>
                <a:gd name="connsiteY2" fmla="*/ 22 h 6817"/>
                <a:gd name="connsiteX3" fmla="*/ 0 w 6186"/>
                <a:gd name="connsiteY3" fmla="*/ 2782 h 6817"/>
              </a:gdLst>
              <a:ahLst/>
              <a:cxnLst>
                <a:cxn ang="0">
                  <a:pos x="connsiteX0" y="connsiteY0"/>
                </a:cxn>
                <a:cxn ang="0">
                  <a:pos x="connsiteX1" y="connsiteY1"/>
                </a:cxn>
                <a:cxn ang="0">
                  <a:pos x="connsiteX2" y="connsiteY2"/>
                </a:cxn>
                <a:cxn ang="0">
                  <a:pos x="connsiteX3" y="connsiteY3"/>
                </a:cxn>
              </a:cxnLst>
              <a:rect l="l" t="t" r="r" b="b"/>
              <a:pathLst>
                <a:path w="6186" h="6817">
                  <a:moveTo>
                    <a:pt x="0" y="2782"/>
                  </a:moveTo>
                  <a:cubicBezTo>
                    <a:pt x="138" y="7888"/>
                    <a:pt x="3722" y="7060"/>
                    <a:pt x="5100" y="6094"/>
                  </a:cubicBezTo>
                  <a:cubicBezTo>
                    <a:pt x="6479" y="5128"/>
                    <a:pt x="6616" y="-392"/>
                    <a:pt x="5100" y="22"/>
                  </a:cubicBezTo>
                  <a:cubicBezTo>
                    <a:pt x="3584" y="436"/>
                    <a:pt x="0" y="2782"/>
                    <a:pt x="0" y="278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6" name="Freeform 798">
              <a:extLst>
                <a:ext uri="{FF2B5EF4-FFF2-40B4-BE49-F238E27FC236}">
                  <a16:creationId xmlns:a16="http://schemas.microsoft.com/office/drawing/2014/main" id="{E38533A9-BB77-78C6-9CEC-CCF71691A7AB}"/>
                </a:ext>
              </a:extLst>
            </p:cNvPr>
            <p:cNvSpPr/>
            <p:nvPr/>
          </p:nvSpPr>
          <p:spPr>
            <a:xfrm>
              <a:off x="3374846" y="2877391"/>
              <a:ext cx="9486" cy="6082"/>
            </a:xfrm>
            <a:custGeom>
              <a:avLst/>
              <a:gdLst>
                <a:gd name="connsiteX0" fmla="*/ 4273 w 9486"/>
                <a:gd name="connsiteY0" fmla="*/ 0 h 6082"/>
                <a:gd name="connsiteX1" fmla="*/ 0 w 9486"/>
                <a:gd name="connsiteY1" fmla="*/ 966 h 6082"/>
                <a:gd name="connsiteX2" fmla="*/ 8408 w 9486"/>
                <a:gd name="connsiteY2" fmla="*/ 6072 h 6082"/>
                <a:gd name="connsiteX3" fmla="*/ 4135 w 9486"/>
                <a:gd name="connsiteY3" fmla="*/ 0 h 6082"/>
              </a:gdLst>
              <a:ahLst/>
              <a:cxnLst>
                <a:cxn ang="0">
                  <a:pos x="connsiteX0" y="connsiteY0"/>
                </a:cxn>
                <a:cxn ang="0">
                  <a:pos x="connsiteX1" y="connsiteY1"/>
                </a:cxn>
                <a:cxn ang="0">
                  <a:pos x="connsiteX2" y="connsiteY2"/>
                </a:cxn>
                <a:cxn ang="0">
                  <a:pos x="connsiteX3" y="connsiteY3"/>
                </a:cxn>
              </a:cxnLst>
              <a:rect l="l" t="t" r="r" b="b"/>
              <a:pathLst>
                <a:path w="9486" h="6082">
                  <a:moveTo>
                    <a:pt x="4273" y="0"/>
                  </a:moveTo>
                  <a:cubicBezTo>
                    <a:pt x="4273" y="0"/>
                    <a:pt x="3584" y="1794"/>
                    <a:pt x="0" y="966"/>
                  </a:cubicBezTo>
                  <a:cubicBezTo>
                    <a:pt x="0" y="966"/>
                    <a:pt x="5514" y="6348"/>
                    <a:pt x="8408" y="6072"/>
                  </a:cubicBezTo>
                  <a:cubicBezTo>
                    <a:pt x="11303" y="5934"/>
                    <a:pt x="7857" y="414"/>
                    <a:pt x="4135"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7" name="Freeform 799">
              <a:extLst>
                <a:ext uri="{FF2B5EF4-FFF2-40B4-BE49-F238E27FC236}">
                  <a16:creationId xmlns:a16="http://schemas.microsoft.com/office/drawing/2014/main" id="{2B1F0191-7F48-931B-0A64-139354150BA4}"/>
                </a:ext>
              </a:extLst>
            </p:cNvPr>
            <p:cNvSpPr/>
            <p:nvPr/>
          </p:nvSpPr>
          <p:spPr>
            <a:xfrm>
              <a:off x="3422494" y="2860355"/>
              <a:ext cx="11358" cy="15210"/>
            </a:xfrm>
            <a:custGeom>
              <a:avLst/>
              <a:gdLst>
                <a:gd name="connsiteX0" fmla="*/ 10660 w 11358"/>
                <a:gd name="connsiteY0" fmla="*/ 1165 h 15210"/>
                <a:gd name="connsiteX1" fmla="*/ 5973 w 11358"/>
                <a:gd name="connsiteY1" fmla="*/ 1165 h 15210"/>
                <a:gd name="connsiteX2" fmla="*/ 1838 w 11358"/>
                <a:gd name="connsiteY2" fmla="*/ 9583 h 15210"/>
                <a:gd name="connsiteX3" fmla="*/ 1838 w 11358"/>
                <a:gd name="connsiteY3" fmla="*/ 13310 h 15210"/>
                <a:gd name="connsiteX4" fmla="*/ 5973 w 11358"/>
                <a:gd name="connsiteY4" fmla="*/ 13310 h 15210"/>
                <a:gd name="connsiteX5" fmla="*/ 8179 w 11358"/>
                <a:gd name="connsiteY5" fmla="*/ 8755 h 15210"/>
                <a:gd name="connsiteX6" fmla="*/ 9143 w 11358"/>
                <a:gd name="connsiteY6" fmla="*/ 4063 h 15210"/>
                <a:gd name="connsiteX7" fmla="*/ 10660 w 11358"/>
                <a:gd name="connsiteY7" fmla="*/ 1165 h 15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58" h="15210">
                  <a:moveTo>
                    <a:pt x="10660" y="1165"/>
                  </a:moveTo>
                  <a:cubicBezTo>
                    <a:pt x="10660" y="1165"/>
                    <a:pt x="7076" y="-1457"/>
                    <a:pt x="5973" y="1165"/>
                  </a:cubicBezTo>
                  <a:cubicBezTo>
                    <a:pt x="5973" y="1165"/>
                    <a:pt x="1700" y="-1181"/>
                    <a:pt x="1838" y="9583"/>
                  </a:cubicBezTo>
                  <a:cubicBezTo>
                    <a:pt x="1838" y="9583"/>
                    <a:pt x="-2297" y="9583"/>
                    <a:pt x="1838" y="13310"/>
                  </a:cubicBezTo>
                  <a:cubicBezTo>
                    <a:pt x="1838" y="13310"/>
                    <a:pt x="2803" y="17588"/>
                    <a:pt x="5973" y="13310"/>
                  </a:cubicBezTo>
                  <a:cubicBezTo>
                    <a:pt x="5973" y="13310"/>
                    <a:pt x="7903" y="13723"/>
                    <a:pt x="8179" y="8755"/>
                  </a:cubicBezTo>
                  <a:cubicBezTo>
                    <a:pt x="8179" y="8755"/>
                    <a:pt x="10935" y="8065"/>
                    <a:pt x="9143" y="4063"/>
                  </a:cubicBezTo>
                  <a:cubicBezTo>
                    <a:pt x="9143" y="4063"/>
                    <a:pt x="12865" y="5995"/>
                    <a:pt x="10660" y="116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8" name="Freeform 800">
              <a:extLst>
                <a:ext uri="{FF2B5EF4-FFF2-40B4-BE49-F238E27FC236}">
                  <a16:creationId xmlns:a16="http://schemas.microsoft.com/office/drawing/2014/main" id="{6C6F64EF-6639-8802-19DB-A4C121A2D185}"/>
                </a:ext>
              </a:extLst>
            </p:cNvPr>
            <p:cNvSpPr/>
            <p:nvPr/>
          </p:nvSpPr>
          <p:spPr>
            <a:xfrm>
              <a:off x="3420610" y="2881117"/>
              <a:ext cx="3721" cy="3450"/>
            </a:xfrm>
            <a:custGeom>
              <a:avLst/>
              <a:gdLst>
                <a:gd name="connsiteX0" fmla="*/ 3722 w 3721"/>
                <a:gd name="connsiteY0" fmla="*/ 1380 h 3450"/>
                <a:gd name="connsiteX1" fmla="*/ 1930 w 3721"/>
                <a:gd name="connsiteY1" fmla="*/ 0 h 3450"/>
                <a:gd name="connsiteX2" fmla="*/ 0 w 3721"/>
                <a:gd name="connsiteY2" fmla="*/ 1656 h 3450"/>
                <a:gd name="connsiteX3" fmla="*/ 2757 w 3721"/>
                <a:gd name="connsiteY3" fmla="*/ 3450 h 3450"/>
                <a:gd name="connsiteX4" fmla="*/ 3722 w 3721"/>
                <a:gd name="connsiteY4" fmla="*/ 138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3450">
                  <a:moveTo>
                    <a:pt x="3722" y="1380"/>
                  </a:moveTo>
                  <a:lnTo>
                    <a:pt x="1930" y="0"/>
                  </a:lnTo>
                  <a:lnTo>
                    <a:pt x="0" y="1656"/>
                  </a:lnTo>
                  <a:lnTo>
                    <a:pt x="2757" y="3450"/>
                  </a:lnTo>
                  <a:lnTo>
                    <a:pt x="3722"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199" name="Freeform 801">
              <a:extLst>
                <a:ext uri="{FF2B5EF4-FFF2-40B4-BE49-F238E27FC236}">
                  <a16:creationId xmlns:a16="http://schemas.microsoft.com/office/drawing/2014/main" id="{5ADD0715-F34A-C5ED-5D01-6E64134F1E2E}"/>
                </a:ext>
              </a:extLst>
            </p:cNvPr>
            <p:cNvSpPr/>
            <p:nvPr/>
          </p:nvSpPr>
          <p:spPr>
            <a:xfrm>
              <a:off x="3428268" y="2883601"/>
              <a:ext cx="4328" cy="4931"/>
            </a:xfrm>
            <a:custGeom>
              <a:avLst/>
              <a:gdLst>
                <a:gd name="connsiteX0" fmla="*/ 1715 w 4328"/>
                <a:gd name="connsiteY0" fmla="*/ 0 h 4931"/>
                <a:gd name="connsiteX1" fmla="*/ 1715 w 4328"/>
                <a:gd name="connsiteY1" fmla="*/ 4554 h 4931"/>
                <a:gd name="connsiteX2" fmla="*/ 3921 w 4328"/>
                <a:gd name="connsiteY2" fmla="*/ 1932 h 4931"/>
                <a:gd name="connsiteX3" fmla="*/ 1715 w 4328"/>
                <a:gd name="connsiteY3" fmla="*/ 0 h 4931"/>
              </a:gdLst>
              <a:ahLst/>
              <a:cxnLst>
                <a:cxn ang="0">
                  <a:pos x="connsiteX0" y="connsiteY0"/>
                </a:cxn>
                <a:cxn ang="0">
                  <a:pos x="connsiteX1" y="connsiteY1"/>
                </a:cxn>
                <a:cxn ang="0">
                  <a:pos x="connsiteX2" y="connsiteY2"/>
                </a:cxn>
                <a:cxn ang="0">
                  <a:pos x="connsiteX3" y="connsiteY3"/>
                </a:cxn>
              </a:cxnLst>
              <a:rect l="l" t="t" r="r" b="b"/>
              <a:pathLst>
                <a:path w="4328" h="4931">
                  <a:moveTo>
                    <a:pt x="1715" y="0"/>
                  </a:moveTo>
                  <a:cubicBezTo>
                    <a:pt x="1715" y="0"/>
                    <a:pt x="-2144" y="3312"/>
                    <a:pt x="1715" y="4554"/>
                  </a:cubicBezTo>
                  <a:cubicBezTo>
                    <a:pt x="5575" y="5796"/>
                    <a:pt x="4059" y="3726"/>
                    <a:pt x="3921" y="1932"/>
                  </a:cubicBezTo>
                  <a:cubicBezTo>
                    <a:pt x="3783" y="138"/>
                    <a:pt x="1715" y="0"/>
                    <a:pt x="1715"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0" name="Freeform 802">
              <a:extLst>
                <a:ext uri="{FF2B5EF4-FFF2-40B4-BE49-F238E27FC236}">
                  <a16:creationId xmlns:a16="http://schemas.microsoft.com/office/drawing/2014/main" id="{2E3C66E8-CB13-D23D-EBE5-C277E473F9C2}"/>
                </a:ext>
              </a:extLst>
            </p:cNvPr>
            <p:cNvSpPr/>
            <p:nvPr/>
          </p:nvSpPr>
          <p:spPr>
            <a:xfrm>
              <a:off x="3436293" y="2837923"/>
              <a:ext cx="46896" cy="43194"/>
            </a:xfrm>
            <a:custGeom>
              <a:avLst/>
              <a:gdLst>
                <a:gd name="connsiteX0" fmla="*/ 26220 w 46896"/>
                <a:gd name="connsiteY0" fmla="*/ 8280 h 43194"/>
                <a:gd name="connsiteX1" fmla="*/ 24842 w 46896"/>
                <a:gd name="connsiteY1" fmla="*/ 6762 h 43194"/>
                <a:gd name="connsiteX2" fmla="*/ 23050 w 46896"/>
                <a:gd name="connsiteY2" fmla="*/ 8970 h 43194"/>
                <a:gd name="connsiteX3" fmla="*/ 21809 w 46896"/>
                <a:gd name="connsiteY3" fmla="*/ 7728 h 43194"/>
                <a:gd name="connsiteX4" fmla="*/ 23050 w 46896"/>
                <a:gd name="connsiteY4" fmla="*/ 5520 h 43194"/>
                <a:gd name="connsiteX5" fmla="*/ 20431 w 46896"/>
                <a:gd name="connsiteY5" fmla="*/ 3174 h 43194"/>
                <a:gd name="connsiteX6" fmla="*/ 16847 w 46896"/>
                <a:gd name="connsiteY6" fmla="*/ 0 h 43194"/>
                <a:gd name="connsiteX7" fmla="*/ 15469 w 46896"/>
                <a:gd name="connsiteY7" fmla="*/ 2622 h 43194"/>
                <a:gd name="connsiteX8" fmla="*/ 13125 w 46896"/>
                <a:gd name="connsiteY8" fmla="*/ 10212 h 43194"/>
                <a:gd name="connsiteX9" fmla="*/ 16296 w 46896"/>
                <a:gd name="connsiteY9" fmla="*/ 13524 h 43194"/>
                <a:gd name="connsiteX10" fmla="*/ 15882 w 46896"/>
                <a:gd name="connsiteY10" fmla="*/ 15318 h 43194"/>
                <a:gd name="connsiteX11" fmla="*/ 10644 w 46896"/>
                <a:gd name="connsiteY11" fmla="*/ 10212 h 43194"/>
                <a:gd name="connsiteX12" fmla="*/ 12436 w 46896"/>
                <a:gd name="connsiteY12" fmla="*/ 17940 h 43194"/>
                <a:gd name="connsiteX13" fmla="*/ 8576 w 46896"/>
                <a:gd name="connsiteY13" fmla="*/ 19320 h 43194"/>
                <a:gd name="connsiteX14" fmla="*/ 8576 w 46896"/>
                <a:gd name="connsiteY14" fmla="*/ 22494 h 43194"/>
                <a:gd name="connsiteX15" fmla="*/ 4855 w 46896"/>
                <a:gd name="connsiteY15" fmla="*/ 23598 h 43194"/>
                <a:gd name="connsiteX16" fmla="*/ 30 w 46896"/>
                <a:gd name="connsiteY16" fmla="*/ 25530 h 43194"/>
                <a:gd name="connsiteX17" fmla="*/ 2925 w 46896"/>
                <a:gd name="connsiteY17" fmla="*/ 32430 h 43194"/>
                <a:gd name="connsiteX18" fmla="*/ 5544 w 46896"/>
                <a:gd name="connsiteY18" fmla="*/ 29256 h 43194"/>
                <a:gd name="connsiteX19" fmla="*/ 7749 w 46896"/>
                <a:gd name="connsiteY19" fmla="*/ 30084 h 43194"/>
                <a:gd name="connsiteX20" fmla="*/ 8714 w 46896"/>
                <a:gd name="connsiteY20" fmla="*/ 33534 h 43194"/>
                <a:gd name="connsiteX21" fmla="*/ 11058 w 46896"/>
                <a:gd name="connsiteY21" fmla="*/ 34500 h 43194"/>
                <a:gd name="connsiteX22" fmla="*/ 11885 w 46896"/>
                <a:gd name="connsiteY22" fmla="*/ 33534 h 43194"/>
                <a:gd name="connsiteX23" fmla="*/ 13125 w 46896"/>
                <a:gd name="connsiteY23" fmla="*/ 32568 h 43194"/>
                <a:gd name="connsiteX24" fmla="*/ 18363 w 46896"/>
                <a:gd name="connsiteY24" fmla="*/ 37674 h 43194"/>
                <a:gd name="connsiteX25" fmla="*/ 25807 w 46896"/>
                <a:gd name="connsiteY25" fmla="*/ 42505 h 43194"/>
                <a:gd name="connsiteX26" fmla="*/ 25807 w 46896"/>
                <a:gd name="connsiteY26" fmla="*/ 40435 h 43194"/>
                <a:gd name="connsiteX27" fmla="*/ 29942 w 46896"/>
                <a:gd name="connsiteY27" fmla="*/ 43195 h 43194"/>
                <a:gd name="connsiteX28" fmla="*/ 34491 w 46896"/>
                <a:gd name="connsiteY28" fmla="*/ 43195 h 43194"/>
                <a:gd name="connsiteX29" fmla="*/ 38075 w 46896"/>
                <a:gd name="connsiteY29" fmla="*/ 39606 h 43194"/>
                <a:gd name="connsiteX30" fmla="*/ 40694 w 46896"/>
                <a:gd name="connsiteY30" fmla="*/ 37122 h 43194"/>
                <a:gd name="connsiteX31" fmla="*/ 43313 w 46896"/>
                <a:gd name="connsiteY31" fmla="*/ 37122 h 43194"/>
                <a:gd name="connsiteX32" fmla="*/ 45104 w 46896"/>
                <a:gd name="connsiteY32" fmla="*/ 34776 h 43194"/>
                <a:gd name="connsiteX33" fmla="*/ 46896 w 46896"/>
                <a:gd name="connsiteY33" fmla="*/ 33810 h 43194"/>
                <a:gd name="connsiteX34" fmla="*/ 45932 w 46896"/>
                <a:gd name="connsiteY34" fmla="*/ 31326 h 43194"/>
                <a:gd name="connsiteX35" fmla="*/ 44553 w 46896"/>
                <a:gd name="connsiteY35" fmla="*/ 32292 h 43194"/>
                <a:gd name="connsiteX36" fmla="*/ 42348 w 46896"/>
                <a:gd name="connsiteY36" fmla="*/ 32844 h 43194"/>
                <a:gd name="connsiteX37" fmla="*/ 41934 w 46896"/>
                <a:gd name="connsiteY37" fmla="*/ 31326 h 43194"/>
                <a:gd name="connsiteX38" fmla="*/ 39591 w 46896"/>
                <a:gd name="connsiteY38" fmla="*/ 31326 h 43194"/>
                <a:gd name="connsiteX39" fmla="*/ 39591 w 46896"/>
                <a:gd name="connsiteY39" fmla="*/ 28152 h 43194"/>
                <a:gd name="connsiteX40" fmla="*/ 39039 w 46896"/>
                <a:gd name="connsiteY40" fmla="*/ 26634 h 43194"/>
                <a:gd name="connsiteX41" fmla="*/ 39039 w 46896"/>
                <a:gd name="connsiteY41" fmla="*/ 21528 h 43194"/>
                <a:gd name="connsiteX42" fmla="*/ 37248 w 46896"/>
                <a:gd name="connsiteY42" fmla="*/ 21528 h 43194"/>
                <a:gd name="connsiteX43" fmla="*/ 37248 w 46896"/>
                <a:gd name="connsiteY43" fmla="*/ 25116 h 43194"/>
                <a:gd name="connsiteX44" fmla="*/ 35456 w 46896"/>
                <a:gd name="connsiteY44" fmla="*/ 25668 h 43194"/>
                <a:gd name="connsiteX45" fmla="*/ 35456 w 46896"/>
                <a:gd name="connsiteY45" fmla="*/ 22770 h 43194"/>
                <a:gd name="connsiteX46" fmla="*/ 35456 w 46896"/>
                <a:gd name="connsiteY46" fmla="*/ 18630 h 43194"/>
                <a:gd name="connsiteX47" fmla="*/ 27047 w 46896"/>
                <a:gd name="connsiteY47" fmla="*/ 11730 h 43194"/>
                <a:gd name="connsiteX48" fmla="*/ 26634 w 46896"/>
                <a:gd name="connsiteY48" fmla="*/ 8556 h 4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6896" h="43194">
                  <a:moveTo>
                    <a:pt x="26220" y="8280"/>
                  </a:moveTo>
                  <a:lnTo>
                    <a:pt x="24842" y="6762"/>
                  </a:lnTo>
                  <a:lnTo>
                    <a:pt x="23050" y="8970"/>
                  </a:lnTo>
                  <a:lnTo>
                    <a:pt x="21809" y="7728"/>
                  </a:lnTo>
                  <a:lnTo>
                    <a:pt x="23050" y="5520"/>
                  </a:lnTo>
                  <a:lnTo>
                    <a:pt x="20431" y="3174"/>
                  </a:lnTo>
                  <a:cubicBezTo>
                    <a:pt x="20431" y="3174"/>
                    <a:pt x="17812" y="0"/>
                    <a:pt x="16847" y="0"/>
                  </a:cubicBezTo>
                  <a:cubicBezTo>
                    <a:pt x="15882" y="0"/>
                    <a:pt x="15469" y="2622"/>
                    <a:pt x="15469" y="2622"/>
                  </a:cubicBezTo>
                  <a:cubicBezTo>
                    <a:pt x="15469" y="2622"/>
                    <a:pt x="10506" y="7038"/>
                    <a:pt x="13125" y="10212"/>
                  </a:cubicBezTo>
                  <a:lnTo>
                    <a:pt x="16296" y="13524"/>
                  </a:lnTo>
                  <a:lnTo>
                    <a:pt x="15882" y="15318"/>
                  </a:lnTo>
                  <a:cubicBezTo>
                    <a:pt x="15882" y="15318"/>
                    <a:pt x="10920" y="9384"/>
                    <a:pt x="10644" y="10212"/>
                  </a:cubicBezTo>
                  <a:cubicBezTo>
                    <a:pt x="10231" y="11040"/>
                    <a:pt x="9128" y="14214"/>
                    <a:pt x="12436" y="17940"/>
                  </a:cubicBezTo>
                  <a:lnTo>
                    <a:pt x="8576" y="19320"/>
                  </a:lnTo>
                  <a:lnTo>
                    <a:pt x="8576" y="22494"/>
                  </a:lnTo>
                  <a:lnTo>
                    <a:pt x="4855" y="23598"/>
                  </a:lnTo>
                  <a:cubicBezTo>
                    <a:pt x="4855" y="23598"/>
                    <a:pt x="168" y="21390"/>
                    <a:pt x="30" y="25530"/>
                  </a:cubicBezTo>
                  <a:cubicBezTo>
                    <a:pt x="-245" y="29670"/>
                    <a:pt x="1409" y="32154"/>
                    <a:pt x="2925" y="32430"/>
                  </a:cubicBezTo>
                  <a:cubicBezTo>
                    <a:pt x="4441" y="32568"/>
                    <a:pt x="5544" y="29256"/>
                    <a:pt x="5544" y="29256"/>
                  </a:cubicBezTo>
                  <a:lnTo>
                    <a:pt x="7749" y="30084"/>
                  </a:lnTo>
                  <a:lnTo>
                    <a:pt x="8714" y="33534"/>
                  </a:lnTo>
                  <a:lnTo>
                    <a:pt x="11058" y="34500"/>
                  </a:lnTo>
                  <a:lnTo>
                    <a:pt x="11885" y="33534"/>
                  </a:lnTo>
                  <a:lnTo>
                    <a:pt x="13125" y="32568"/>
                  </a:lnTo>
                  <a:cubicBezTo>
                    <a:pt x="13125" y="32568"/>
                    <a:pt x="13263" y="38364"/>
                    <a:pt x="18363" y="37674"/>
                  </a:cubicBezTo>
                  <a:cubicBezTo>
                    <a:pt x="18363" y="37674"/>
                    <a:pt x="24704" y="42505"/>
                    <a:pt x="25807" y="42505"/>
                  </a:cubicBezTo>
                  <a:lnTo>
                    <a:pt x="25807" y="40435"/>
                  </a:lnTo>
                  <a:lnTo>
                    <a:pt x="29942" y="43195"/>
                  </a:lnTo>
                  <a:lnTo>
                    <a:pt x="34491" y="43195"/>
                  </a:lnTo>
                  <a:lnTo>
                    <a:pt x="38075" y="39606"/>
                  </a:lnTo>
                  <a:cubicBezTo>
                    <a:pt x="38075" y="39606"/>
                    <a:pt x="40969" y="41677"/>
                    <a:pt x="40694" y="37122"/>
                  </a:cubicBezTo>
                  <a:cubicBezTo>
                    <a:pt x="40694" y="37122"/>
                    <a:pt x="41934" y="34086"/>
                    <a:pt x="43313" y="37122"/>
                  </a:cubicBezTo>
                  <a:lnTo>
                    <a:pt x="45104" y="34776"/>
                  </a:lnTo>
                  <a:lnTo>
                    <a:pt x="46896" y="33810"/>
                  </a:lnTo>
                  <a:lnTo>
                    <a:pt x="45932" y="31326"/>
                  </a:lnTo>
                  <a:lnTo>
                    <a:pt x="44553" y="32292"/>
                  </a:lnTo>
                  <a:lnTo>
                    <a:pt x="42348" y="32844"/>
                  </a:lnTo>
                  <a:lnTo>
                    <a:pt x="41934" y="31326"/>
                  </a:lnTo>
                  <a:lnTo>
                    <a:pt x="39591" y="31326"/>
                  </a:lnTo>
                  <a:lnTo>
                    <a:pt x="39591" y="28152"/>
                  </a:lnTo>
                  <a:lnTo>
                    <a:pt x="39039" y="26634"/>
                  </a:lnTo>
                  <a:lnTo>
                    <a:pt x="39039" y="21528"/>
                  </a:lnTo>
                  <a:lnTo>
                    <a:pt x="37248" y="21528"/>
                  </a:lnTo>
                  <a:lnTo>
                    <a:pt x="37248" y="25116"/>
                  </a:lnTo>
                  <a:cubicBezTo>
                    <a:pt x="37248" y="25116"/>
                    <a:pt x="35456" y="25668"/>
                    <a:pt x="35456" y="25668"/>
                  </a:cubicBezTo>
                  <a:lnTo>
                    <a:pt x="35456" y="22770"/>
                  </a:lnTo>
                  <a:cubicBezTo>
                    <a:pt x="35456" y="22770"/>
                    <a:pt x="36972" y="20424"/>
                    <a:pt x="35456" y="18630"/>
                  </a:cubicBezTo>
                  <a:cubicBezTo>
                    <a:pt x="33939" y="16836"/>
                    <a:pt x="27047" y="11730"/>
                    <a:pt x="27047" y="11730"/>
                  </a:cubicBezTo>
                  <a:lnTo>
                    <a:pt x="26634" y="85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1" name="Freeform 803">
              <a:extLst>
                <a:ext uri="{FF2B5EF4-FFF2-40B4-BE49-F238E27FC236}">
                  <a16:creationId xmlns:a16="http://schemas.microsoft.com/office/drawing/2014/main" id="{40FEBF97-98CE-F6E5-E4EF-BCDE2BDE8873}"/>
                </a:ext>
              </a:extLst>
            </p:cNvPr>
            <p:cNvSpPr/>
            <p:nvPr/>
          </p:nvSpPr>
          <p:spPr>
            <a:xfrm>
              <a:off x="3468027" y="2848135"/>
              <a:ext cx="5513" cy="6762"/>
            </a:xfrm>
            <a:custGeom>
              <a:avLst/>
              <a:gdLst>
                <a:gd name="connsiteX0" fmla="*/ 4549 w 5513"/>
                <a:gd name="connsiteY0" fmla="*/ 6762 h 6762"/>
                <a:gd name="connsiteX1" fmla="*/ 5514 w 5513"/>
                <a:gd name="connsiteY1" fmla="*/ 2346 h 6762"/>
                <a:gd name="connsiteX2" fmla="*/ 4135 w 5513"/>
                <a:gd name="connsiteY2" fmla="*/ 0 h 6762"/>
                <a:gd name="connsiteX3" fmla="*/ 0 w 5513"/>
                <a:gd name="connsiteY3" fmla="*/ 0 h 6762"/>
                <a:gd name="connsiteX4" fmla="*/ 0 w 5513"/>
                <a:gd name="connsiteY4" fmla="*/ 3312 h 6762"/>
                <a:gd name="connsiteX5" fmla="*/ 1516 w 5513"/>
                <a:gd name="connsiteY5" fmla="*/ 3312 h 6762"/>
                <a:gd name="connsiteX6" fmla="*/ 3308 w 5513"/>
                <a:gd name="connsiteY6" fmla="*/ 6762 h 6762"/>
                <a:gd name="connsiteX7" fmla="*/ 4549 w 5513"/>
                <a:gd name="connsiteY7" fmla="*/ 6762 h 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3" h="6762">
                  <a:moveTo>
                    <a:pt x="4549" y="6762"/>
                  </a:moveTo>
                  <a:lnTo>
                    <a:pt x="5514" y="2346"/>
                  </a:lnTo>
                  <a:lnTo>
                    <a:pt x="4135" y="0"/>
                  </a:lnTo>
                  <a:lnTo>
                    <a:pt x="0" y="0"/>
                  </a:lnTo>
                  <a:lnTo>
                    <a:pt x="0" y="3312"/>
                  </a:lnTo>
                  <a:lnTo>
                    <a:pt x="1516" y="3312"/>
                  </a:lnTo>
                  <a:lnTo>
                    <a:pt x="3308" y="6762"/>
                  </a:lnTo>
                  <a:lnTo>
                    <a:pt x="4549" y="676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2" name="Freeform 804">
              <a:extLst>
                <a:ext uri="{FF2B5EF4-FFF2-40B4-BE49-F238E27FC236}">
                  <a16:creationId xmlns:a16="http://schemas.microsoft.com/office/drawing/2014/main" id="{FA619B08-9E84-B18A-9B0A-C725806FDBBB}"/>
                </a:ext>
              </a:extLst>
            </p:cNvPr>
            <p:cNvSpPr/>
            <p:nvPr/>
          </p:nvSpPr>
          <p:spPr>
            <a:xfrm>
              <a:off x="3474781" y="2846977"/>
              <a:ext cx="5942" cy="8885"/>
            </a:xfrm>
            <a:custGeom>
              <a:avLst/>
              <a:gdLst>
                <a:gd name="connsiteX0" fmla="*/ 4962 w 5942"/>
                <a:gd name="connsiteY0" fmla="*/ 7920 h 8885"/>
                <a:gd name="connsiteX1" fmla="*/ 4962 w 5942"/>
                <a:gd name="connsiteY1" fmla="*/ 2261 h 8885"/>
                <a:gd name="connsiteX2" fmla="*/ 0 w 5942"/>
                <a:gd name="connsiteY2" fmla="*/ 1295 h 8885"/>
                <a:gd name="connsiteX3" fmla="*/ 0 w 5942"/>
                <a:gd name="connsiteY3" fmla="*/ 8057 h 8885"/>
                <a:gd name="connsiteX4" fmla="*/ 965 w 5942"/>
                <a:gd name="connsiteY4" fmla="*/ 6539 h 8885"/>
                <a:gd name="connsiteX5" fmla="*/ 1930 w 5942"/>
                <a:gd name="connsiteY5" fmla="*/ 3641 h 8885"/>
                <a:gd name="connsiteX6" fmla="*/ 3446 w 5942"/>
                <a:gd name="connsiteY6" fmla="*/ 3227 h 8885"/>
                <a:gd name="connsiteX7" fmla="*/ 3446 w 5942"/>
                <a:gd name="connsiteY7" fmla="*/ 8886 h 8885"/>
                <a:gd name="connsiteX8" fmla="*/ 4824 w 5942"/>
                <a:gd name="connsiteY8" fmla="*/ 8057 h 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42" h="8885">
                  <a:moveTo>
                    <a:pt x="4962" y="7920"/>
                  </a:moveTo>
                  <a:cubicBezTo>
                    <a:pt x="4962" y="7920"/>
                    <a:pt x="7168" y="4193"/>
                    <a:pt x="4962" y="2261"/>
                  </a:cubicBezTo>
                  <a:cubicBezTo>
                    <a:pt x="2757" y="329"/>
                    <a:pt x="1378" y="-1189"/>
                    <a:pt x="0" y="1295"/>
                  </a:cubicBezTo>
                  <a:lnTo>
                    <a:pt x="0" y="8057"/>
                  </a:lnTo>
                  <a:lnTo>
                    <a:pt x="965" y="6539"/>
                  </a:lnTo>
                  <a:lnTo>
                    <a:pt x="1930" y="3641"/>
                  </a:lnTo>
                  <a:lnTo>
                    <a:pt x="3446" y="3227"/>
                  </a:lnTo>
                  <a:lnTo>
                    <a:pt x="3446" y="8886"/>
                  </a:lnTo>
                  <a:lnTo>
                    <a:pt x="4824" y="805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3" name="Freeform 805">
              <a:extLst>
                <a:ext uri="{FF2B5EF4-FFF2-40B4-BE49-F238E27FC236}">
                  <a16:creationId xmlns:a16="http://schemas.microsoft.com/office/drawing/2014/main" id="{5BFF12F8-2B3B-5416-16BF-C0BDF51B96DD}"/>
                </a:ext>
              </a:extLst>
            </p:cNvPr>
            <p:cNvSpPr/>
            <p:nvPr/>
          </p:nvSpPr>
          <p:spPr>
            <a:xfrm>
              <a:off x="3635078" y="2704550"/>
              <a:ext cx="52359" cy="38120"/>
            </a:xfrm>
            <a:custGeom>
              <a:avLst/>
              <a:gdLst>
                <a:gd name="connsiteX0" fmla="*/ 16968 w 52359"/>
                <a:gd name="connsiteY0" fmla="*/ 5997 h 38120"/>
                <a:gd name="connsiteX1" fmla="*/ 8973 w 52359"/>
                <a:gd name="connsiteY1" fmla="*/ 2823 h 38120"/>
                <a:gd name="connsiteX2" fmla="*/ 1254 w 52359"/>
                <a:gd name="connsiteY2" fmla="*/ 1581 h 38120"/>
                <a:gd name="connsiteX3" fmla="*/ 13 w 52359"/>
                <a:gd name="connsiteY3" fmla="*/ 15105 h 38120"/>
                <a:gd name="connsiteX4" fmla="*/ 8835 w 52359"/>
                <a:gd name="connsiteY4" fmla="*/ 20211 h 38120"/>
                <a:gd name="connsiteX5" fmla="*/ 11592 w 52359"/>
                <a:gd name="connsiteY5" fmla="*/ 35115 h 38120"/>
                <a:gd name="connsiteX6" fmla="*/ 24687 w 52359"/>
                <a:gd name="connsiteY6" fmla="*/ 34149 h 38120"/>
                <a:gd name="connsiteX7" fmla="*/ 37506 w 52359"/>
                <a:gd name="connsiteY7" fmla="*/ 34011 h 38120"/>
                <a:gd name="connsiteX8" fmla="*/ 51842 w 52359"/>
                <a:gd name="connsiteY8" fmla="*/ 34011 h 38120"/>
                <a:gd name="connsiteX9" fmla="*/ 48534 w 52359"/>
                <a:gd name="connsiteY9" fmla="*/ 31251 h 38120"/>
                <a:gd name="connsiteX10" fmla="*/ 50464 w 52359"/>
                <a:gd name="connsiteY10" fmla="*/ 28077 h 38120"/>
                <a:gd name="connsiteX11" fmla="*/ 45777 w 52359"/>
                <a:gd name="connsiteY11" fmla="*/ 23937 h 38120"/>
                <a:gd name="connsiteX12" fmla="*/ 45777 w 52359"/>
                <a:gd name="connsiteY12" fmla="*/ 18693 h 38120"/>
                <a:gd name="connsiteX13" fmla="*/ 40539 w 52359"/>
                <a:gd name="connsiteY13" fmla="*/ 16071 h 38120"/>
                <a:gd name="connsiteX14" fmla="*/ 33233 w 52359"/>
                <a:gd name="connsiteY14" fmla="*/ 5859 h 38120"/>
                <a:gd name="connsiteX15" fmla="*/ 16968 w 52359"/>
                <a:gd name="connsiteY15" fmla="*/ 5859 h 3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59" h="38120">
                  <a:moveTo>
                    <a:pt x="16968" y="5997"/>
                  </a:moveTo>
                  <a:cubicBezTo>
                    <a:pt x="11868" y="-351"/>
                    <a:pt x="8973" y="2823"/>
                    <a:pt x="8973" y="2823"/>
                  </a:cubicBezTo>
                  <a:cubicBezTo>
                    <a:pt x="4838" y="-2697"/>
                    <a:pt x="1254" y="1581"/>
                    <a:pt x="1254" y="1581"/>
                  </a:cubicBezTo>
                  <a:cubicBezTo>
                    <a:pt x="1254" y="1581"/>
                    <a:pt x="427" y="11655"/>
                    <a:pt x="13" y="15105"/>
                  </a:cubicBezTo>
                  <a:cubicBezTo>
                    <a:pt x="-400" y="18693"/>
                    <a:pt x="8835" y="20211"/>
                    <a:pt x="8835" y="20211"/>
                  </a:cubicBezTo>
                  <a:cubicBezTo>
                    <a:pt x="8835" y="20211"/>
                    <a:pt x="6906" y="29457"/>
                    <a:pt x="11592" y="35115"/>
                  </a:cubicBezTo>
                  <a:cubicBezTo>
                    <a:pt x="16279" y="40911"/>
                    <a:pt x="20552" y="37047"/>
                    <a:pt x="24687" y="34149"/>
                  </a:cubicBezTo>
                  <a:cubicBezTo>
                    <a:pt x="28822" y="31251"/>
                    <a:pt x="37506" y="34011"/>
                    <a:pt x="37506" y="34011"/>
                  </a:cubicBezTo>
                  <a:cubicBezTo>
                    <a:pt x="37506" y="34011"/>
                    <a:pt x="49636" y="36771"/>
                    <a:pt x="51842" y="34011"/>
                  </a:cubicBezTo>
                  <a:cubicBezTo>
                    <a:pt x="53772" y="31665"/>
                    <a:pt x="49774" y="31251"/>
                    <a:pt x="48534" y="31251"/>
                  </a:cubicBezTo>
                  <a:cubicBezTo>
                    <a:pt x="49085" y="31251"/>
                    <a:pt x="50601" y="30837"/>
                    <a:pt x="50464" y="28077"/>
                  </a:cubicBezTo>
                  <a:cubicBezTo>
                    <a:pt x="50326" y="24489"/>
                    <a:pt x="45777" y="23937"/>
                    <a:pt x="45777" y="23937"/>
                  </a:cubicBezTo>
                  <a:cubicBezTo>
                    <a:pt x="47982" y="22695"/>
                    <a:pt x="45777" y="18693"/>
                    <a:pt x="45777" y="18693"/>
                  </a:cubicBezTo>
                  <a:cubicBezTo>
                    <a:pt x="44950" y="14829"/>
                    <a:pt x="40539" y="16071"/>
                    <a:pt x="40539" y="16071"/>
                  </a:cubicBezTo>
                  <a:cubicBezTo>
                    <a:pt x="45088" y="12897"/>
                    <a:pt x="40539" y="10413"/>
                    <a:pt x="33233" y="5859"/>
                  </a:cubicBezTo>
                  <a:cubicBezTo>
                    <a:pt x="25928" y="1305"/>
                    <a:pt x="16968" y="5859"/>
                    <a:pt x="16968" y="585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4" name="Freeform 806">
              <a:extLst>
                <a:ext uri="{FF2B5EF4-FFF2-40B4-BE49-F238E27FC236}">
                  <a16:creationId xmlns:a16="http://schemas.microsoft.com/office/drawing/2014/main" id="{7DF6C535-CD4C-80D0-AB21-CDA209A6B798}"/>
                </a:ext>
              </a:extLst>
            </p:cNvPr>
            <p:cNvSpPr/>
            <p:nvPr/>
          </p:nvSpPr>
          <p:spPr>
            <a:xfrm>
              <a:off x="3659765" y="3603556"/>
              <a:ext cx="9511" cy="3588"/>
            </a:xfrm>
            <a:custGeom>
              <a:avLst/>
              <a:gdLst>
                <a:gd name="connsiteX0" fmla="*/ 0 w 9511"/>
                <a:gd name="connsiteY0" fmla="*/ 0 h 3588"/>
                <a:gd name="connsiteX1" fmla="*/ 0 w 9511"/>
                <a:gd name="connsiteY1" fmla="*/ 3588 h 3588"/>
                <a:gd name="connsiteX2" fmla="*/ 1654 w 9511"/>
                <a:gd name="connsiteY2" fmla="*/ 3588 h 3588"/>
                <a:gd name="connsiteX3" fmla="*/ 1654 w 9511"/>
                <a:gd name="connsiteY3" fmla="*/ 1794 h 3588"/>
                <a:gd name="connsiteX4" fmla="*/ 7168 w 9511"/>
                <a:gd name="connsiteY4" fmla="*/ 1794 h 3588"/>
                <a:gd name="connsiteX5" fmla="*/ 8133 w 9511"/>
                <a:gd name="connsiteY5" fmla="*/ 3588 h 3588"/>
                <a:gd name="connsiteX6" fmla="*/ 9511 w 9511"/>
                <a:gd name="connsiteY6" fmla="*/ 1794 h 3588"/>
                <a:gd name="connsiteX7" fmla="*/ 8408 w 9511"/>
                <a:gd name="connsiteY7" fmla="*/ 0 h 3588"/>
                <a:gd name="connsiteX8" fmla="*/ 0 w 9511"/>
                <a:gd name="connsiteY8" fmla="*/ 0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11" h="3588">
                  <a:moveTo>
                    <a:pt x="0" y="0"/>
                  </a:moveTo>
                  <a:lnTo>
                    <a:pt x="0" y="3588"/>
                  </a:lnTo>
                  <a:lnTo>
                    <a:pt x="1654" y="3588"/>
                  </a:lnTo>
                  <a:lnTo>
                    <a:pt x="1654" y="1794"/>
                  </a:lnTo>
                  <a:lnTo>
                    <a:pt x="7168" y="1794"/>
                  </a:lnTo>
                  <a:lnTo>
                    <a:pt x="8133" y="3588"/>
                  </a:lnTo>
                  <a:lnTo>
                    <a:pt x="9511" y="1794"/>
                  </a:lnTo>
                  <a:lnTo>
                    <a:pt x="8408"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5" name="Freeform 807">
              <a:extLst>
                <a:ext uri="{FF2B5EF4-FFF2-40B4-BE49-F238E27FC236}">
                  <a16:creationId xmlns:a16="http://schemas.microsoft.com/office/drawing/2014/main" id="{5B843364-05B5-5DB8-FA98-635E5DDA6D19}"/>
                </a:ext>
              </a:extLst>
            </p:cNvPr>
            <p:cNvSpPr/>
            <p:nvPr/>
          </p:nvSpPr>
          <p:spPr>
            <a:xfrm>
              <a:off x="3673411" y="3603556"/>
              <a:ext cx="3308" cy="10350"/>
            </a:xfrm>
            <a:custGeom>
              <a:avLst/>
              <a:gdLst>
                <a:gd name="connsiteX0" fmla="*/ 0 w 3308"/>
                <a:gd name="connsiteY0" fmla="*/ 8556 h 10350"/>
                <a:gd name="connsiteX1" fmla="*/ 0 w 3308"/>
                <a:gd name="connsiteY1" fmla="*/ 10350 h 10350"/>
                <a:gd name="connsiteX2" fmla="*/ 1654 w 3308"/>
                <a:gd name="connsiteY2" fmla="*/ 10350 h 10350"/>
                <a:gd name="connsiteX3" fmla="*/ 3308 w 3308"/>
                <a:gd name="connsiteY3" fmla="*/ 7590 h 10350"/>
                <a:gd name="connsiteX4" fmla="*/ 3308 w 3308"/>
                <a:gd name="connsiteY4" fmla="*/ 5520 h 10350"/>
                <a:gd name="connsiteX5" fmla="*/ 3308 w 3308"/>
                <a:gd name="connsiteY5" fmla="*/ 1794 h 10350"/>
                <a:gd name="connsiteX6" fmla="*/ 0 w 3308"/>
                <a:gd name="connsiteY6" fmla="*/ 0 h 10350"/>
                <a:gd name="connsiteX7" fmla="*/ 1654 w 3308"/>
                <a:gd name="connsiteY7" fmla="*/ 3588 h 10350"/>
                <a:gd name="connsiteX8" fmla="*/ 1654 w 3308"/>
                <a:gd name="connsiteY8" fmla="*/ 7866 h 10350"/>
                <a:gd name="connsiteX9" fmla="*/ 0 w 3308"/>
                <a:gd name="connsiteY9" fmla="*/ 8556 h 1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8" h="10350">
                  <a:moveTo>
                    <a:pt x="0" y="8556"/>
                  </a:moveTo>
                  <a:lnTo>
                    <a:pt x="0" y="10350"/>
                  </a:lnTo>
                  <a:lnTo>
                    <a:pt x="1654" y="10350"/>
                  </a:lnTo>
                  <a:lnTo>
                    <a:pt x="3308" y="7590"/>
                  </a:lnTo>
                  <a:lnTo>
                    <a:pt x="3308" y="5520"/>
                  </a:lnTo>
                  <a:lnTo>
                    <a:pt x="3308" y="1794"/>
                  </a:lnTo>
                  <a:lnTo>
                    <a:pt x="0" y="0"/>
                  </a:lnTo>
                  <a:lnTo>
                    <a:pt x="1654" y="3588"/>
                  </a:lnTo>
                  <a:lnTo>
                    <a:pt x="1654" y="7866"/>
                  </a:lnTo>
                  <a:lnTo>
                    <a:pt x="0" y="85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6" name="Freeform 808">
              <a:extLst>
                <a:ext uri="{FF2B5EF4-FFF2-40B4-BE49-F238E27FC236}">
                  <a16:creationId xmlns:a16="http://schemas.microsoft.com/office/drawing/2014/main" id="{BF5BBE86-EC94-5F33-C89B-407C99A40B30}"/>
                </a:ext>
              </a:extLst>
            </p:cNvPr>
            <p:cNvSpPr/>
            <p:nvPr/>
          </p:nvSpPr>
          <p:spPr>
            <a:xfrm>
              <a:off x="3662659" y="3622325"/>
              <a:ext cx="9786" cy="16836"/>
            </a:xfrm>
            <a:custGeom>
              <a:avLst/>
              <a:gdLst>
                <a:gd name="connsiteX0" fmla="*/ 5100 w 9786"/>
                <a:gd name="connsiteY0" fmla="*/ 4140 h 16836"/>
                <a:gd name="connsiteX1" fmla="*/ 4135 w 9786"/>
                <a:gd name="connsiteY1" fmla="*/ 0 h 16836"/>
                <a:gd name="connsiteX2" fmla="*/ 1930 w 9786"/>
                <a:gd name="connsiteY2" fmla="*/ 0 h 16836"/>
                <a:gd name="connsiteX3" fmla="*/ 1930 w 9786"/>
                <a:gd name="connsiteY3" fmla="*/ 4278 h 16836"/>
                <a:gd name="connsiteX4" fmla="*/ 0 w 9786"/>
                <a:gd name="connsiteY4" fmla="*/ 5658 h 16836"/>
                <a:gd name="connsiteX5" fmla="*/ 0 w 9786"/>
                <a:gd name="connsiteY5" fmla="*/ 8418 h 16836"/>
                <a:gd name="connsiteX6" fmla="*/ 2757 w 9786"/>
                <a:gd name="connsiteY6" fmla="*/ 10212 h 16836"/>
                <a:gd name="connsiteX7" fmla="*/ 5789 w 9786"/>
                <a:gd name="connsiteY7" fmla="*/ 11178 h 16836"/>
                <a:gd name="connsiteX8" fmla="*/ 4273 w 9786"/>
                <a:gd name="connsiteY8" fmla="*/ 12006 h 16836"/>
                <a:gd name="connsiteX9" fmla="*/ 5789 w 9786"/>
                <a:gd name="connsiteY9" fmla="*/ 15318 h 16836"/>
                <a:gd name="connsiteX10" fmla="*/ 6616 w 9786"/>
                <a:gd name="connsiteY10" fmla="*/ 16836 h 16836"/>
                <a:gd name="connsiteX11" fmla="*/ 9787 w 9786"/>
                <a:gd name="connsiteY11" fmla="*/ 16836 h 16836"/>
                <a:gd name="connsiteX12" fmla="*/ 8822 w 9786"/>
                <a:gd name="connsiteY12" fmla="*/ 12144 h 16836"/>
                <a:gd name="connsiteX13" fmla="*/ 6616 w 9786"/>
                <a:gd name="connsiteY13" fmla="*/ 9246 h 16836"/>
                <a:gd name="connsiteX14" fmla="*/ 5100 w 9786"/>
                <a:gd name="connsiteY14" fmla="*/ 4140 h 1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6" h="16836">
                  <a:moveTo>
                    <a:pt x="5100" y="4140"/>
                  </a:moveTo>
                  <a:lnTo>
                    <a:pt x="4135" y="0"/>
                  </a:lnTo>
                  <a:lnTo>
                    <a:pt x="1930" y="0"/>
                  </a:lnTo>
                  <a:lnTo>
                    <a:pt x="1930" y="4278"/>
                  </a:lnTo>
                  <a:lnTo>
                    <a:pt x="0" y="5658"/>
                  </a:lnTo>
                  <a:lnTo>
                    <a:pt x="0" y="8418"/>
                  </a:lnTo>
                  <a:lnTo>
                    <a:pt x="2757" y="10212"/>
                  </a:lnTo>
                  <a:lnTo>
                    <a:pt x="5789" y="11178"/>
                  </a:lnTo>
                  <a:lnTo>
                    <a:pt x="4273" y="12006"/>
                  </a:lnTo>
                  <a:lnTo>
                    <a:pt x="5789" y="15318"/>
                  </a:lnTo>
                  <a:lnTo>
                    <a:pt x="6616" y="16836"/>
                  </a:lnTo>
                  <a:lnTo>
                    <a:pt x="9787" y="16836"/>
                  </a:lnTo>
                  <a:lnTo>
                    <a:pt x="8822" y="12144"/>
                  </a:lnTo>
                  <a:lnTo>
                    <a:pt x="6616" y="9246"/>
                  </a:lnTo>
                  <a:cubicBezTo>
                    <a:pt x="7857" y="4968"/>
                    <a:pt x="5100" y="4140"/>
                    <a:pt x="5100" y="414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7" name="Freeform 809">
              <a:extLst>
                <a:ext uri="{FF2B5EF4-FFF2-40B4-BE49-F238E27FC236}">
                  <a16:creationId xmlns:a16="http://schemas.microsoft.com/office/drawing/2014/main" id="{F5C13A59-BF48-1436-0543-D8BF22483798}"/>
                </a:ext>
              </a:extLst>
            </p:cNvPr>
            <p:cNvSpPr/>
            <p:nvPr/>
          </p:nvSpPr>
          <p:spPr>
            <a:xfrm>
              <a:off x="3593049" y="3646337"/>
              <a:ext cx="115648" cy="38778"/>
            </a:xfrm>
            <a:custGeom>
              <a:avLst/>
              <a:gdLst>
                <a:gd name="connsiteX0" fmla="*/ 106827 w 115648"/>
                <a:gd name="connsiteY0" fmla="*/ 37261 h 38778"/>
                <a:gd name="connsiteX1" fmla="*/ 112065 w 115648"/>
                <a:gd name="connsiteY1" fmla="*/ 35328 h 38778"/>
                <a:gd name="connsiteX2" fmla="*/ 115649 w 115648"/>
                <a:gd name="connsiteY2" fmla="*/ 33948 h 38778"/>
                <a:gd name="connsiteX3" fmla="*/ 114684 w 115648"/>
                <a:gd name="connsiteY3" fmla="*/ 32568 h 38778"/>
                <a:gd name="connsiteX4" fmla="*/ 111789 w 115648"/>
                <a:gd name="connsiteY4" fmla="*/ 32568 h 38778"/>
                <a:gd name="connsiteX5" fmla="*/ 101589 w 115648"/>
                <a:gd name="connsiteY5" fmla="*/ 28428 h 38778"/>
                <a:gd name="connsiteX6" fmla="*/ 100073 w 115648"/>
                <a:gd name="connsiteY6" fmla="*/ 26634 h 38778"/>
                <a:gd name="connsiteX7" fmla="*/ 98694 w 115648"/>
                <a:gd name="connsiteY7" fmla="*/ 23874 h 38778"/>
                <a:gd name="connsiteX8" fmla="*/ 94008 w 115648"/>
                <a:gd name="connsiteY8" fmla="*/ 23322 h 38778"/>
                <a:gd name="connsiteX9" fmla="*/ 91113 w 115648"/>
                <a:gd name="connsiteY9" fmla="*/ 22218 h 38778"/>
                <a:gd name="connsiteX10" fmla="*/ 87391 w 115648"/>
                <a:gd name="connsiteY10" fmla="*/ 21252 h 38778"/>
                <a:gd name="connsiteX11" fmla="*/ 79534 w 115648"/>
                <a:gd name="connsiteY11" fmla="*/ 16284 h 38778"/>
                <a:gd name="connsiteX12" fmla="*/ 66715 w 115648"/>
                <a:gd name="connsiteY12" fmla="*/ 6486 h 38778"/>
                <a:gd name="connsiteX13" fmla="*/ 66715 w 115648"/>
                <a:gd name="connsiteY13" fmla="*/ 8004 h 38778"/>
                <a:gd name="connsiteX14" fmla="*/ 74572 w 115648"/>
                <a:gd name="connsiteY14" fmla="*/ 14490 h 38778"/>
                <a:gd name="connsiteX15" fmla="*/ 59823 w 115648"/>
                <a:gd name="connsiteY15" fmla="*/ 8832 h 38778"/>
                <a:gd name="connsiteX16" fmla="*/ 57893 w 115648"/>
                <a:gd name="connsiteY16" fmla="*/ 6900 h 38778"/>
                <a:gd name="connsiteX17" fmla="*/ 46728 w 115648"/>
                <a:gd name="connsiteY17" fmla="*/ 2346 h 38778"/>
                <a:gd name="connsiteX18" fmla="*/ 45763 w 115648"/>
                <a:gd name="connsiteY18" fmla="*/ 966 h 38778"/>
                <a:gd name="connsiteX19" fmla="*/ 48382 w 115648"/>
                <a:gd name="connsiteY19" fmla="*/ 0 h 38778"/>
                <a:gd name="connsiteX20" fmla="*/ 42869 w 115648"/>
                <a:gd name="connsiteY20" fmla="*/ 0 h 38778"/>
                <a:gd name="connsiteX21" fmla="*/ 40250 w 115648"/>
                <a:gd name="connsiteY21" fmla="*/ 1518 h 38778"/>
                <a:gd name="connsiteX22" fmla="*/ 37906 w 115648"/>
                <a:gd name="connsiteY22" fmla="*/ 1104 h 38778"/>
                <a:gd name="connsiteX23" fmla="*/ 35701 w 115648"/>
                <a:gd name="connsiteY23" fmla="*/ 1104 h 38778"/>
                <a:gd name="connsiteX24" fmla="*/ 24674 w 115648"/>
                <a:gd name="connsiteY24" fmla="*/ 1242 h 38778"/>
                <a:gd name="connsiteX25" fmla="*/ 14887 w 115648"/>
                <a:gd name="connsiteY25" fmla="*/ 3450 h 38778"/>
                <a:gd name="connsiteX26" fmla="*/ 4687 w 115648"/>
                <a:gd name="connsiteY26" fmla="*/ 12834 h 38778"/>
                <a:gd name="connsiteX27" fmla="*/ 1516 w 115648"/>
                <a:gd name="connsiteY27" fmla="*/ 12834 h 38778"/>
                <a:gd name="connsiteX28" fmla="*/ 0 w 115648"/>
                <a:gd name="connsiteY28" fmla="*/ 15180 h 38778"/>
                <a:gd name="connsiteX29" fmla="*/ 4687 w 115648"/>
                <a:gd name="connsiteY29" fmla="*/ 15180 h 38778"/>
                <a:gd name="connsiteX30" fmla="*/ 4687 w 115648"/>
                <a:gd name="connsiteY30" fmla="*/ 17112 h 38778"/>
                <a:gd name="connsiteX31" fmla="*/ 6065 w 115648"/>
                <a:gd name="connsiteY31" fmla="*/ 14904 h 38778"/>
                <a:gd name="connsiteX32" fmla="*/ 8960 w 115648"/>
                <a:gd name="connsiteY32" fmla="*/ 14904 h 38778"/>
                <a:gd name="connsiteX33" fmla="*/ 11303 w 115648"/>
                <a:gd name="connsiteY33" fmla="*/ 10626 h 38778"/>
                <a:gd name="connsiteX34" fmla="*/ 19160 w 115648"/>
                <a:gd name="connsiteY34" fmla="*/ 8418 h 38778"/>
                <a:gd name="connsiteX35" fmla="*/ 24260 w 115648"/>
                <a:gd name="connsiteY35" fmla="*/ 5658 h 38778"/>
                <a:gd name="connsiteX36" fmla="*/ 33082 w 115648"/>
                <a:gd name="connsiteY36" fmla="*/ 5658 h 38778"/>
                <a:gd name="connsiteX37" fmla="*/ 34460 w 115648"/>
                <a:gd name="connsiteY37" fmla="*/ 8004 h 38778"/>
                <a:gd name="connsiteX38" fmla="*/ 28120 w 115648"/>
                <a:gd name="connsiteY38" fmla="*/ 8556 h 38778"/>
                <a:gd name="connsiteX39" fmla="*/ 32668 w 115648"/>
                <a:gd name="connsiteY39" fmla="*/ 11454 h 38778"/>
                <a:gd name="connsiteX40" fmla="*/ 36528 w 115648"/>
                <a:gd name="connsiteY40" fmla="*/ 11454 h 38778"/>
                <a:gd name="connsiteX41" fmla="*/ 39423 w 115648"/>
                <a:gd name="connsiteY41" fmla="*/ 11454 h 38778"/>
                <a:gd name="connsiteX42" fmla="*/ 46728 w 115648"/>
                <a:gd name="connsiteY42" fmla="*/ 13110 h 38778"/>
                <a:gd name="connsiteX43" fmla="*/ 54585 w 115648"/>
                <a:gd name="connsiteY43" fmla="*/ 15870 h 38778"/>
                <a:gd name="connsiteX44" fmla="*/ 68369 w 115648"/>
                <a:gd name="connsiteY44" fmla="*/ 20010 h 38778"/>
                <a:gd name="connsiteX45" fmla="*/ 73056 w 115648"/>
                <a:gd name="connsiteY45" fmla="*/ 28290 h 38778"/>
                <a:gd name="connsiteX46" fmla="*/ 80361 w 115648"/>
                <a:gd name="connsiteY46" fmla="*/ 28290 h 38778"/>
                <a:gd name="connsiteX47" fmla="*/ 83670 w 115648"/>
                <a:gd name="connsiteY47" fmla="*/ 31050 h 38778"/>
                <a:gd name="connsiteX48" fmla="*/ 77329 w 115648"/>
                <a:gd name="connsiteY48" fmla="*/ 37398 h 38778"/>
                <a:gd name="connsiteX49" fmla="*/ 79259 w 115648"/>
                <a:gd name="connsiteY49" fmla="*/ 38778 h 38778"/>
                <a:gd name="connsiteX50" fmla="*/ 101176 w 115648"/>
                <a:gd name="connsiteY50" fmla="*/ 38778 h 38778"/>
                <a:gd name="connsiteX51" fmla="*/ 106689 w 115648"/>
                <a:gd name="connsiteY51" fmla="*/ 37398 h 3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5648" h="38778">
                  <a:moveTo>
                    <a:pt x="106827" y="37261"/>
                  </a:moveTo>
                  <a:cubicBezTo>
                    <a:pt x="106827" y="37261"/>
                    <a:pt x="109722" y="35328"/>
                    <a:pt x="112065" y="35328"/>
                  </a:cubicBezTo>
                  <a:cubicBezTo>
                    <a:pt x="114408" y="35328"/>
                    <a:pt x="115649" y="33948"/>
                    <a:pt x="115649" y="33948"/>
                  </a:cubicBezTo>
                  <a:lnTo>
                    <a:pt x="114684" y="32568"/>
                  </a:lnTo>
                  <a:lnTo>
                    <a:pt x="111789" y="32568"/>
                  </a:lnTo>
                  <a:cubicBezTo>
                    <a:pt x="111789" y="32568"/>
                    <a:pt x="110824" y="27600"/>
                    <a:pt x="101589" y="28428"/>
                  </a:cubicBezTo>
                  <a:lnTo>
                    <a:pt x="100073" y="26634"/>
                  </a:lnTo>
                  <a:lnTo>
                    <a:pt x="98694" y="23874"/>
                  </a:lnTo>
                  <a:lnTo>
                    <a:pt x="94008" y="23322"/>
                  </a:lnTo>
                  <a:lnTo>
                    <a:pt x="91113" y="22218"/>
                  </a:lnTo>
                  <a:lnTo>
                    <a:pt x="87391" y="21252"/>
                  </a:lnTo>
                  <a:cubicBezTo>
                    <a:pt x="87391" y="21252"/>
                    <a:pt x="82843" y="16698"/>
                    <a:pt x="79534" y="16284"/>
                  </a:cubicBezTo>
                  <a:cubicBezTo>
                    <a:pt x="79534" y="16284"/>
                    <a:pt x="74848" y="7038"/>
                    <a:pt x="66715" y="6486"/>
                  </a:cubicBezTo>
                  <a:lnTo>
                    <a:pt x="66715" y="8004"/>
                  </a:lnTo>
                  <a:cubicBezTo>
                    <a:pt x="66715" y="8004"/>
                    <a:pt x="73332" y="9798"/>
                    <a:pt x="74572" y="14490"/>
                  </a:cubicBezTo>
                  <a:cubicBezTo>
                    <a:pt x="74572" y="14490"/>
                    <a:pt x="66577" y="7590"/>
                    <a:pt x="59823" y="8832"/>
                  </a:cubicBezTo>
                  <a:lnTo>
                    <a:pt x="57893" y="6900"/>
                  </a:lnTo>
                  <a:cubicBezTo>
                    <a:pt x="57893" y="6900"/>
                    <a:pt x="55688" y="552"/>
                    <a:pt x="46728" y="2346"/>
                  </a:cubicBezTo>
                  <a:lnTo>
                    <a:pt x="45763" y="966"/>
                  </a:lnTo>
                  <a:lnTo>
                    <a:pt x="48382" y="0"/>
                  </a:lnTo>
                  <a:lnTo>
                    <a:pt x="42869" y="0"/>
                  </a:lnTo>
                  <a:lnTo>
                    <a:pt x="40250" y="1518"/>
                  </a:lnTo>
                  <a:lnTo>
                    <a:pt x="37906" y="1104"/>
                  </a:lnTo>
                  <a:lnTo>
                    <a:pt x="35701" y="1104"/>
                  </a:lnTo>
                  <a:cubicBezTo>
                    <a:pt x="35701" y="1104"/>
                    <a:pt x="30601" y="-1242"/>
                    <a:pt x="24674" y="1242"/>
                  </a:cubicBezTo>
                  <a:cubicBezTo>
                    <a:pt x="24674" y="1242"/>
                    <a:pt x="19436" y="828"/>
                    <a:pt x="14887" y="3450"/>
                  </a:cubicBezTo>
                  <a:cubicBezTo>
                    <a:pt x="14887" y="3450"/>
                    <a:pt x="4273" y="5658"/>
                    <a:pt x="4687" y="12834"/>
                  </a:cubicBezTo>
                  <a:lnTo>
                    <a:pt x="1516" y="12834"/>
                  </a:lnTo>
                  <a:lnTo>
                    <a:pt x="0" y="15180"/>
                  </a:lnTo>
                  <a:lnTo>
                    <a:pt x="4687" y="15180"/>
                  </a:lnTo>
                  <a:lnTo>
                    <a:pt x="4687" y="17112"/>
                  </a:lnTo>
                  <a:lnTo>
                    <a:pt x="6065" y="14904"/>
                  </a:lnTo>
                  <a:lnTo>
                    <a:pt x="8960" y="14904"/>
                  </a:lnTo>
                  <a:cubicBezTo>
                    <a:pt x="8960" y="14904"/>
                    <a:pt x="11303" y="12558"/>
                    <a:pt x="11303" y="10626"/>
                  </a:cubicBezTo>
                  <a:cubicBezTo>
                    <a:pt x="11303" y="10626"/>
                    <a:pt x="15576" y="12144"/>
                    <a:pt x="19160" y="8418"/>
                  </a:cubicBezTo>
                  <a:cubicBezTo>
                    <a:pt x="22744" y="4692"/>
                    <a:pt x="24260" y="5658"/>
                    <a:pt x="24260" y="5658"/>
                  </a:cubicBezTo>
                  <a:cubicBezTo>
                    <a:pt x="24260" y="5658"/>
                    <a:pt x="28395" y="7176"/>
                    <a:pt x="33082" y="5658"/>
                  </a:cubicBezTo>
                  <a:lnTo>
                    <a:pt x="34460" y="8004"/>
                  </a:lnTo>
                  <a:lnTo>
                    <a:pt x="28120" y="8556"/>
                  </a:lnTo>
                  <a:lnTo>
                    <a:pt x="32668" y="11454"/>
                  </a:lnTo>
                  <a:cubicBezTo>
                    <a:pt x="32668" y="11454"/>
                    <a:pt x="33495" y="12972"/>
                    <a:pt x="36528" y="11454"/>
                  </a:cubicBezTo>
                  <a:cubicBezTo>
                    <a:pt x="36528" y="11454"/>
                    <a:pt x="38458" y="14490"/>
                    <a:pt x="39423" y="11454"/>
                  </a:cubicBezTo>
                  <a:cubicBezTo>
                    <a:pt x="39423" y="11454"/>
                    <a:pt x="40939" y="14214"/>
                    <a:pt x="46728" y="13110"/>
                  </a:cubicBezTo>
                  <a:cubicBezTo>
                    <a:pt x="46728" y="13110"/>
                    <a:pt x="48520" y="15456"/>
                    <a:pt x="54585" y="15870"/>
                  </a:cubicBezTo>
                  <a:cubicBezTo>
                    <a:pt x="54585" y="15870"/>
                    <a:pt x="67404" y="19458"/>
                    <a:pt x="68369" y="20010"/>
                  </a:cubicBezTo>
                  <a:cubicBezTo>
                    <a:pt x="68369" y="20010"/>
                    <a:pt x="66853" y="24978"/>
                    <a:pt x="73056" y="28290"/>
                  </a:cubicBezTo>
                  <a:cubicBezTo>
                    <a:pt x="73056" y="28290"/>
                    <a:pt x="76915" y="29808"/>
                    <a:pt x="80361" y="28290"/>
                  </a:cubicBezTo>
                  <a:lnTo>
                    <a:pt x="83670" y="31050"/>
                  </a:lnTo>
                  <a:cubicBezTo>
                    <a:pt x="83670" y="31050"/>
                    <a:pt x="78018" y="34914"/>
                    <a:pt x="77329" y="37398"/>
                  </a:cubicBezTo>
                  <a:lnTo>
                    <a:pt x="79259" y="38778"/>
                  </a:lnTo>
                  <a:cubicBezTo>
                    <a:pt x="79259" y="38778"/>
                    <a:pt x="93594" y="36432"/>
                    <a:pt x="101176" y="38778"/>
                  </a:cubicBezTo>
                  <a:lnTo>
                    <a:pt x="106689" y="373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8" name="Freeform 810">
              <a:extLst>
                <a:ext uri="{FF2B5EF4-FFF2-40B4-BE49-F238E27FC236}">
                  <a16:creationId xmlns:a16="http://schemas.microsoft.com/office/drawing/2014/main" id="{E2BDEFAD-9EFC-BDBE-BB3D-19CF51D80E3E}"/>
                </a:ext>
              </a:extLst>
            </p:cNvPr>
            <p:cNvSpPr/>
            <p:nvPr/>
          </p:nvSpPr>
          <p:spPr>
            <a:xfrm>
              <a:off x="3612072" y="3660291"/>
              <a:ext cx="6616" cy="6608"/>
            </a:xfrm>
            <a:custGeom>
              <a:avLst/>
              <a:gdLst>
                <a:gd name="connsiteX0" fmla="*/ 1103 w 6616"/>
                <a:gd name="connsiteY0" fmla="*/ 5367 h 6608"/>
                <a:gd name="connsiteX1" fmla="*/ 3860 w 6616"/>
                <a:gd name="connsiteY1" fmla="*/ 6608 h 6608"/>
                <a:gd name="connsiteX2" fmla="*/ 5651 w 6616"/>
                <a:gd name="connsiteY2" fmla="*/ 5367 h 6608"/>
                <a:gd name="connsiteX3" fmla="*/ 6616 w 6616"/>
                <a:gd name="connsiteY3" fmla="*/ 3435 h 6608"/>
                <a:gd name="connsiteX4" fmla="*/ 2343 w 6616"/>
                <a:gd name="connsiteY4" fmla="*/ 260 h 6608"/>
                <a:gd name="connsiteX5" fmla="*/ 0 w 6616"/>
                <a:gd name="connsiteY5" fmla="*/ 1640 h 6608"/>
                <a:gd name="connsiteX6" fmla="*/ 1241 w 6616"/>
                <a:gd name="connsiteY6" fmla="*/ 3573 h 6608"/>
                <a:gd name="connsiteX7" fmla="*/ 0 w 6616"/>
                <a:gd name="connsiteY7" fmla="*/ 5505 h 6608"/>
                <a:gd name="connsiteX8" fmla="*/ 1241 w 6616"/>
                <a:gd name="connsiteY8" fmla="*/ 5505 h 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6" h="6608">
                  <a:moveTo>
                    <a:pt x="1103" y="5367"/>
                  </a:moveTo>
                  <a:lnTo>
                    <a:pt x="3860" y="6608"/>
                  </a:lnTo>
                  <a:lnTo>
                    <a:pt x="5651" y="5367"/>
                  </a:lnTo>
                  <a:lnTo>
                    <a:pt x="6616" y="3435"/>
                  </a:lnTo>
                  <a:cubicBezTo>
                    <a:pt x="6616" y="3435"/>
                    <a:pt x="4687" y="-1120"/>
                    <a:pt x="2343" y="260"/>
                  </a:cubicBezTo>
                  <a:lnTo>
                    <a:pt x="0" y="1640"/>
                  </a:lnTo>
                  <a:lnTo>
                    <a:pt x="1241" y="3573"/>
                  </a:lnTo>
                  <a:lnTo>
                    <a:pt x="0" y="5505"/>
                  </a:lnTo>
                  <a:lnTo>
                    <a:pt x="1241" y="550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09" name="Freeform 811">
              <a:extLst>
                <a:ext uri="{FF2B5EF4-FFF2-40B4-BE49-F238E27FC236}">
                  <a16:creationId xmlns:a16="http://schemas.microsoft.com/office/drawing/2014/main" id="{2D391FA8-F07B-21B3-9744-F46BA2A60E5A}"/>
                </a:ext>
              </a:extLst>
            </p:cNvPr>
            <p:cNvSpPr/>
            <p:nvPr/>
          </p:nvSpPr>
          <p:spPr>
            <a:xfrm>
              <a:off x="3662657" y="3699255"/>
              <a:ext cx="23682" cy="9077"/>
            </a:xfrm>
            <a:custGeom>
              <a:avLst/>
              <a:gdLst>
                <a:gd name="connsiteX0" fmla="*/ 18059 w 23682"/>
                <a:gd name="connsiteY0" fmla="*/ 2835 h 9077"/>
                <a:gd name="connsiteX1" fmla="*/ 1932 w 23682"/>
                <a:gd name="connsiteY1" fmla="*/ 903 h 9077"/>
                <a:gd name="connsiteX2" fmla="*/ 2 w 23682"/>
                <a:gd name="connsiteY2" fmla="*/ 2835 h 9077"/>
                <a:gd name="connsiteX3" fmla="*/ 4964 w 23682"/>
                <a:gd name="connsiteY3" fmla="*/ 5457 h 9077"/>
                <a:gd name="connsiteX4" fmla="*/ 10891 w 23682"/>
                <a:gd name="connsiteY4" fmla="*/ 8355 h 9077"/>
                <a:gd name="connsiteX5" fmla="*/ 14200 w 23682"/>
                <a:gd name="connsiteY5" fmla="*/ 7389 h 9077"/>
                <a:gd name="connsiteX6" fmla="*/ 18059 w 23682"/>
                <a:gd name="connsiteY6" fmla="*/ 6837 h 9077"/>
                <a:gd name="connsiteX7" fmla="*/ 23573 w 23682"/>
                <a:gd name="connsiteY7" fmla="*/ 6837 h 9077"/>
                <a:gd name="connsiteX8" fmla="*/ 20265 w 23682"/>
                <a:gd name="connsiteY8" fmla="*/ 4077 h 9077"/>
                <a:gd name="connsiteX9" fmla="*/ 18059 w 23682"/>
                <a:gd name="connsiteY9" fmla="*/ 2835 h 9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82" h="9077">
                  <a:moveTo>
                    <a:pt x="18059" y="2835"/>
                  </a:moveTo>
                  <a:cubicBezTo>
                    <a:pt x="12408" y="-1857"/>
                    <a:pt x="3999" y="627"/>
                    <a:pt x="1932" y="903"/>
                  </a:cubicBezTo>
                  <a:cubicBezTo>
                    <a:pt x="-136" y="1179"/>
                    <a:pt x="2" y="2835"/>
                    <a:pt x="2" y="2835"/>
                  </a:cubicBezTo>
                  <a:cubicBezTo>
                    <a:pt x="1243" y="4767"/>
                    <a:pt x="4964" y="5457"/>
                    <a:pt x="4964" y="5457"/>
                  </a:cubicBezTo>
                  <a:cubicBezTo>
                    <a:pt x="7997" y="10011"/>
                    <a:pt x="10891" y="8355"/>
                    <a:pt x="10891" y="8355"/>
                  </a:cubicBezTo>
                  <a:cubicBezTo>
                    <a:pt x="13510" y="10425"/>
                    <a:pt x="14200" y="7389"/>
                    <a:pt x="14200" y="7389"/>
                  </a:cubicBezTo>
                  <a:cubicBezTo>
                    <a:pt x="16819" y="8769"/>
                    <a:pt x="18059" y="6837"/>
                    <a:pt x="18059" y="6837"/>
                  </a:cubicBezTo>
                  <a:cubicBezTo>
                    <a:pt x="19024" y="9045"/>
                    <a:pt x="22746" y="8769"/>
                    <a:pt x="23573" y="6837"/>
                  </a:cubicBezTo>
                  <a:cubicBezTo>
                    <a:pt x="24400" y="4905"/>
                    <a:pt x="20265" y="4077"/>
                    <a:pt x="20265" y="4077"/>
                  </a:cubicBezTo>
                  <a:lnTo>
                    <a:pt x="18059" y="283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0" name="Freeform 812">
              <a:extLst>
                <a:ext uri="{FF2B5EF4-FFF2-40B4-BE49-F238E27FC236}">
                  <a16:creationId xmlns:a16="http://schemas.microsoft.com/office/drawing/2014/main" id="{4B047827-B26E-1024-69A6-9CD8ADE27C63}"/>
                </a:ext>
              </a:extLst>
            </p:cNvPr>
            <p:cNvSpPr/>
            <p:nvPr/>
          </p:nvSpPr>
          <p:spPr>
            <a:xfrm>
              <a:off x="3712502" y="3666761"/>
              <a:ext cx="7303" cy="6378"/>
            </a:xfrm>
            <a:custGeom>
              <a:avLst/>
              <a:gdLst>
                <a:gd name="connsiteX0" fmla="*/ 56 w 7303"/>
                <a:gd name="connsiteY0" fmla="*/ 4968 h 6378"/>
                <a:gd name="connsiteX1" fmla="*/ 5983 w 7303"/>
                <a:gd name="connsiteY1" fmla="*/ 4968 h 6378"/>
                <a:gd name="connsiteX2" fmla="*/ 7224 w 7303"/>
                <a:gd name="connsiteY2" fmla="*/ 2484 h 6378"/>
                <a:gd name="connsiteX3" fmla="*/ 7224 w 7303"/>
                <a:gd name="connsiteY3" fmla="*/ 0 h 6378"/>
                <a:gd name="connsiteX4" fmla="*/ 5845 w 7303"/>
                <a:gd name="connsiteY4" fmla="*/ 1932 h 6378"/>
                <a:gd name="connsiteX5" fmla="*/ 194 w 7303"/>
                <a:gd name="connsiteY5" fmla="*/ 4830 h 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3" h="6378">
                  <a:moveTo>
                    <a:pt x="56" y="4968"/>
                  </a:moveTo>
                  <a:cubicBezTo>
                    <a:pt x="5570" y="8142"/>
                    <a:pt x="5983" y="4968"/>
                    <a:pt x="5983" y="4968"/>
                  </a:cubicBezTo>
                  <a:cubicBezTo>
                    <a:pt x="7775" y="3726"/>
                    <a:pt x="7224" y="2484"/>
                    <a:pt x="7224" y="2484"/>
                  </a:cubicBezTo>
                  <a:lnTo>
                    <a:pt x="7224" y="0"/>
                  </a:lnTo>
                  <a:lnTo>
                    <a:pt x="5845" y="1932"/>
                  </a:lnTo>
                  <a:cubicBezTo>
                    <a:pt x="1986" y="1932"/>
                    <a:pt x="-771" y="4416"/>
                    <a:pt x="194" y="483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1" name="Freeform 813">
              <a:extLst>
                <a:ext uri="{FF2B5EF4-FFF2-40B4-BE49-F238E27FC236}">
                  <a16:creationId xmlns:a16="http://schemas.microsoft.com/office/drawing/2014/main" id="{AACEAE39-EA13-A4EE-3ACB-A361E3F10675}"/>
                </a:ext>
              </a:extLst>
            </p:cNvPr>
            <p:cNvSpPr/>
            <p:nvPr/>
          </p:nvSpPr>
          <p:spPr>
            <a:xfrm>
              <a:off x="3718761" y="3694775"/>
              <a:ext cx="3170" cy="2898"/>
            </a:xfrm>
            <a:custGeom>
              <a:avLst/>
              <a:gdLst>
                <a:gd name="connsiteX0" fmla="*/ 3170 w 3170"/>
                <a:gd name="connsiteY0" fmla="*/ 0 h 2898"/>
                <a:gd name="connsiteX1" fmla="*/ 0 w 3170"/>
                <a:gd name="connsiteY1" fmla="*/ 0 h 2898"/>
                <a:gd name="connsiteX2" fmla="*/ 827 w 3170"/>
                <a:gd name="connsiteY2" fmla="*/ 2898 h 2898"/>
                <a:gd name="connsiteX3" fmla="*/ 3170 w 3170"/>
                <a:gd name="connsiteY3" fmla="*/ 2898 h 2898"/>
                <a:gd name="connsiteX4" fmla="*/ 3170 w 3170"/>
                <a:gd name="connsiteY4" fmla="*/ 0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2898">
                  <a:moveTo>
                    <a:pt x="3170" y="0"/>
                  </a:moveTo>
                  <a:lnTo>
                    <a:pt x="0" y="0"/>
                  </a:lnTo>
                  <a:lnTo>
                    <a:pt x="827" y="2898"/>
                  </a:lnTo>
                  <a:lnTo>
                    <a:pt x="3170" y="2898"/>
                  </a:lnTo>
                  <a:lnTo>
                    <a:pt x="317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2" name="Freeform 814">
              <a:extLst>
                <a:ext uri="{FF2B5EF4-FFF2-40B4-BE49-F238E27FC236}">
                  <a16:creationId xmlns:a16="http://schemas.microsoft.com/office/drawing/2014/main" id="{CD2C8B15-5F6C-6A93-539D-8256745990C8}"/>
                </a:ext>
              </a:extLst>
            </p:cNvPr>
            <p:cNvSpPr/>
            <p:nvPr/>
          </p:nvSpPr>
          <p:spPr>
            <a:xfrm>
              <a:off x="3781707" y="3699191"/>
              <a:ext cx="22377" cy="7237"/>
            </a:xfrm>
            <a:custGeom>
              <a:avLst/>
              <a:gdLst>
                <a:gd name="connsiteX0" fmla="*/ 11074 w 22377"/>
                <a:gd name="connsiteY0" fmla="*/ 1104 h 7237"/>
                <a:gd name="connsiteX1" fmla="*/ 6526 w 22377"/>
                <a:gd name="connsiteY1" fmla="*/ 0 h 7237"/>
                <a:gd name="connsiteX2" fmla="*/ 461 w 22377"/>
                <a:gd name="connsiteY2" fmla="*/ 2208 h 7237"/>
                <a:gd name="connsiteX3" fmla="*/ 5009 w 22377"/>
                <a:gd name="connsiteY3" fmla="*/ 7176 h 7237"/>
                <a:gd name="connsiteX4" fmla="*/ 16037 w 22377"/>
                <a:gd name="connsiteY4" fmla="*/ 7176 h 7237"/>
                <a:gd name="connsiteX5" fmla="*/ 22377 w 22377"/>
                <a:gd name="connsiteY5" fmla="*/ 7176 h 7237"/>
                <a:gd name="connsiteX6" fmla="*/ 19620 w 22377"/>
                <a:gd name="connsiteY6" fmla="*/ 4554 h 7237"/>
                <a:gd name="connsiteX7" fmla="*/ 11212 w 22377"/>
                <a:gd name="connsiteY7" fmla="*/ 1104 h 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7" h="7237">
                  <a:moveTo>
                    <a:pt x="11074" y="1104"/>
                  </a:moveTo>
                  <a:cubicBezTo>
                    <a:pt x="8593" y="2622"/>
                    <a:pt x="6526" y="0"/>
                    <a:pt x="6526" y="0"/>
                  </a:cubicBezTo>
                  <a:cubicBezTo>
                    <a:pt x="6526" y="0"/>
                    <a:pt x="1425" y="828"/>
                    <a:pt x="461" y="2208"/>
                  </a:cubicBezTo>
                  <a:cubicBezTo>
                    <a:pt x="-504" y="3588"/>
                    <a:pt x="-366" y="6900"/>
                    <a:pt x="5009" y="7176"/>
                  </a:cubicBezTo>
                  <a:cubicBezTo>
                    <a:pt x="10247" y="7314"/>
                    <a:pt x="16037" y="7176"/>
                    <a:pt x="16037" y="7176"/>
                  </a:cubicBezTo>
                  <a:lnTo>
                    <a:pt x="22377" y="7176"/>
                  </a:lnTo>
                  <a:cubicBezTo>
                    <a:pt x="22377" y="7176"/>
                    <a:pt x="22377" y="6624"/>
                    <a:pt x="19620" y="4554"/>
                  </a:cubicBezTo>
                  <a:cubicBezTo>
                    <a:pt x="16864" y="2484"/>
                    <a:pt x="13693" y="-552"/>
                    <a:pt x="11212" y="110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3" name="Freeform 815">
              <a:extLst>
                <a:ext uri="{FF2B5EF4-FFF2-40B4-BE49-F238E27FC236}">
                  <a16:creationId xmlns:a16="http://schemas.microsoft.com/office/drawing/2014/main" id="{BBB2569B-3E14-3502-27E1-1A47BC2F2C0F}"/>
                </a:ext>
              </a:extLst>
            </p:cNvPr>
            <p:cNvSpPr/>
            <p:nvPr/>
          </p:nvSpPr>
          <p:spPr>
            <a:xfrm>
              <a:off x="3542737" y="3909230"/>
              <a:ext cx="3583" cy="2346"/>
            </a:xfrm>
            <a:custGeom>
              <a:avLst/>
              <a:gdLst>
                <a:gd name="connsiteX0" fmla="*/ 0 w 3583"/>
                <a:gd name="connsiteY0" fmla="*/ 0 h 2346"/>
                <a:gd name="connsiteX1" fmla="*/ 3584 w 3583"/>
                <a:gd name="connsiteY1" fmla="*/ 0 h 2346"/>
                <a:gd name="connsiteX2" fmla="*/ 3584 w 3583"/>
                <a:gd name="connsiteY2" fmla="*/ 2346 h 2346"/>
                <a:gd name="connsiteX3" fmla="*/ 0 w 3583"/>
                <a:gd name="connsiteY3" fmla="*/ 2346 h 2346"/>
              </a:gdLst>
              <a:ahLst/>
              <a:cxnLst>
                <a:cxn ang="0">
                  <a:pos x="connsiteX0" y="connsiteY0"/>
                </a:cxn>
                <a:cxn ang="0">
                  <a:pos x="connsiteX1" y="connsiteY1"/>
                </a:cxn>
                <a:cxn ang="0">
                  <a:pos x="connsiteX2" y="connsiteY2"/>
                </a:cxn>
                <a:cxn ang="0">
                  <a:pos x="connsiteX3" y="connsiteY3"/>
                </a:cxn>
              </a:cxnLst>
              <a:rect l="l" t="t" r="r" b="b"/>
              <a:pathLst>
                <a:path w="3583" h="2346">
                  <a:moveTo>
                    <a:pt x="0" y="0"/>
                  </a:moveTo>
                  <a:lnTo>
                    <a:pt x="3584" y="0"/>
                  </a:lnTo>
                  <a:lnTo>
                    <a:pt x="3584" y="2346"/>
                  </a:lnTo>
                  <a:lnTo>
                    <a:pt x="0" y="23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4" name="Freeform 816">
              <a:extLst>
                <a:ext uri="{FF2B5EF4-FFF2-40B4-BE49-F238E27FC236}">
                  <a16:creationId xmlns:a16="http://schemas.microsoft.com/office/drawing/2014/main" id="{7ACC3485-1567-FF6D-921C-77DEC9965355}"/>
                </a:ext>
              </a:extLst>
            </p:cNvPr>
            <p:cNvSpPr/>
            <p:nvPr/>
          </p:nvSpPr>
          <p:spPr>
            <a:xfrm>
              <a:off x="3532813" y="3906056"/>
              <a:ext cx="4410" cy="5519"/>
            </a:xfrm>
            <a:custGeom>
              <a:avLst/>
              <a:gdLst>
                <a:gd name="connsiteX0" fmla="*/ 0 w 4410"/>
                <a:gd name="connsiteY0" fmla="*/ 3174 h 5519"/>
                <a:gd name="connsiteX1" fmla="*/ 1103 w 4410"/>
                <a:gd name="connsiteY1" fmla="*/ 5520 h 5519"/>
                <a:gd name="connsiteX2" fmla="*/ 4411 w 4410"/>
                <a:gd name="connsiteY2" fmla="*/ 1656 h 5519"/>
                <a:gd name="connsiteX3" fmla="*/ 1103 w 4410"/>
                <a:gd name="connsiteY3" fmla="*/ 0 h 5519"/>
                <a:gd name="connsiteX4" fmla="*/ 0 w 4410"/>
                <a:gd name="connsiteY4" fmla="*/ 3174 h 5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5519">
                  <a:moveTo>
                    <a:pt x="0" y="3174"/>
                  </a:moveTo>
                  <a:lnTo>
                    <a:pt x="1103" y="5520"/>
                  </a:lnTo>
                  <a:lnTo>
                    <a:pt x="4411" y="1656"/>
                  </a:lnTo>
                  <a:lnTo>
                    <a:pt x="1103" y="0"/>
                  </a:lnTo>
                  <a:lnTo>
                    <a:pt x="0"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5" name="Freeform 817">
              <a:extLst>
                <a:ext uri="{FF2B5EF4-FFF2-40B4-BE49-F238E27FC236}">
                  <a16:creationId xmlns:a16="http://schemas.microsoft.com/office/drawing/2014/main" id="{3EA10786-B6A2-758A-7D5F-CFCD16D1FAB4}"/>
                </a:ext>
              </a:extLst>
            </p:cNvPr>
            <p:cNvSpPr/>
            <p:nvPr/>
          </p:nvSpPr>
          <p:spPr>
            <a:xfrm>
              <a:off x="3528815" y="3903710"/>
              <a:ext cx="3997" cy="2346"/>
            </a:xfrm>
            <a:custGeom>
              <a:avLst/>
              <a:gdLst>
                <a:gd name="connsiteX0" fmla="*/ 0 w 3997"/>
                <a:gd name="connsiteY0" fmla="*/ 0 h 2346"/>
                <a:gd name="connsiteX1" fmla="*/ 1654 w 3997"/>
                <a:gd name="connsiteY1" fmla="*/ 2346 h 2346"/>
                <a:gd name="connsiteX2" fmla="*/ 3997 w 3997"/>
                <a:gd name="connsiteY2" fmla="*/ 0 h 2346"/>
                <a:gd name="connsiteX3" fmla="*/ 0 w 3997"/>
                <a:gd name="connsiteY3" fmla="*/ 0 h 2346"/>
              </a:gdLst>
              <a:ahLst/>
              <a:cxnLst>
                <a:cxn ang="0">
                  <a:pos x="connsiteX0" y="connsiteY0"/>
                </a:cxn>
                <a:cxn ang="0">
                  <a:pos x="connsiteX1" y="connsiteY1"/>
                </a:cxn>
                <a:cxn ang="0">
                  <a:pos x="connsiteX2" y="connsiteY2"/>
                </a:cxn>
                <a:cxn ang="0">
                  <a:pos x="connsiteX3" y="connsiteY3"/>
                </a:cxn>
              </a:cxnLst>
              <a:rect l="l" t="t" r="r" b="b"/>
              <a:pathLst>
                <a:path w="3997" h="2346">
                  <a:moveTo>
                    <a:pt x="0" y="0"/>
                  </a:moveTo>
                  <a:lnTo>
                    <a:pt x="1654" y="2346"/>
                  </a:lnTo>
                  <a:lnTo>
                    <a:pt x="3997"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6" name="Freeform 818">
              <a:extLst>
                <a:ext uri="{FF2B5EF4-FFF2-40B4-BE49-F238E27FC236}">
                  <a16:creationId xmlns:a16="http://schemas.microsoft.com/office/drawing/2014/main" id="{4A5DC024-B7F1-4924-DEC7-1E3E41740D11}"/>
                </a:ext>
              </a:extLst>
            </p:cNvPr>
            <p:cNvSpPr/>
            <p:nvPr/>
          </p:nvSpPr>
          <p:spPr>
            <a:xfrm>
              <a:off x="3520407" y="3900398"/>
              <a:ext cx="10338" cy="12834"/>
            </a:xfrm>
            <a:custGeom>
              <a:avLst/>
              <a:gdLst>
                <a:gd name="connsiteX0" fmla="*/ 5238 w 10338"/>
                <a:gd name="connsiteY0" fmla="*/ 4554 h 12834"/>
                <a:gd name="connsiteX1" fmla="*/ 5238 w 10338"/>
                <a:gd name="connsiteY1" fmla="*/ 2208 h 12834"/>
                <a:gd name="connsiteX2" fmla="*/ 3722 w 10338"/>
                <a:gd name="connsiteY2" fmla="*/ 0 h 12834"/>
                <a:gd name="connsiteX3" fmla="*/ 965 w 10338"/>
                <a:gd name="connsiteY3" fmla="*/ 1794 h 12834"/>
                <a:gd name="connsiteX4" fmla="*/ 2343 w 10338"/>
                <a:gd name="connsiteY4" fmla="*/ 3312 h 12834"/>
                <a:gd name="connsiteX5" fmla="*/ 2206 w 10338"/>
                <a:gd name="connsiteY5" fmla="*/ 4554 h 12834"/>
                <a:gd name="connsiteX6" fmla="*/ 0 w 10338"/>
                <a:gd name="connsiteY6" fmla="*/ 4554 h 12834"/>
                <a:gd name="connsiteX7" fmla="*/ 1792 w 10338"/>
                <a:gd name="connsiteY7" fmla="*/ 6348 h 12834"/>
                <a:gd name="connsiteX8" fmla="*/ 3308 w 10338"/>
                <a:gd name="connsiteY8" fmla="*/ 5658 h 12834"/>
                <a:gd name="connsiteX9" fmla="*/ 4273 w 10338"/>
                <a:gd name="connsiteY9" fmla="*/ 6348 h 12834"/>
                <a:gd name="connsiteX10" fmla="*/ 6479 w 10338"/>
                <a:gd name="connsiteY10" fmla="*/ 8832 h 12834"/>
                <a:gd name="connsiteX11" fmla="*/ 2619 w 10338"/>
                <a:gd name="connsiteY11" fmla="*/ 10074 h 12834"/>
                <a:gd name="connsiteX12" fmla="*/ 2619 w 10338"/>
                <a:gd name="connsiteY12" fmla="*/ 12834 h 12834"/>
                <a:gd name="connsiteX13" fmla="*/ 7030 w 10338"/>
                <a:gd name="connsiteY13" fmla="*/ 12834 h 12834"/>
                <a:gd name="connsiteX14" fmla="*/ 10338 w 10338"/>
                <a:gd name="connsiteY14" fmla="*/ 10074 h 12834"/>
                <a:gd name="connsiteX15" fmla="*/ 8408 w 10338"/>
                <a:gd name="connsiteY15" fmla="*/ 7728 h 12834"/>
                <a:gd name="connsiteX16" fmla="*/ 5238 w 10338"/>
                <a:gd name="connsiteY16" fmla="*/ 4554 h 1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38" h="12834">
                  <a:moveTo>
                    <a:pt x="5238" y="4554"/>
                  </a:moveTo>
                  <a:lnTo>
                    <a:pt x="5238" y="2208"/>
                  </a:lnTo>
                  <a:lnTo>
                    <a:pt x="3722" y="0"/>
                  </a:lnTo>
                  <a:lnTo>
                    <a:pt x="965" y="1794"/>
                  </a:lnTo>
                  <a:lnTo>
                    <a:pt x="2343" y="3312"/>
                  </a:lnTo>
                  <a:lnTo>
                    <a:pt x="2206" y="4554"/>
                  </a:lnTo>
                  <a:lnTo>
                    <a:pt x="0" y="4554"/>
                  </a:lnTo>
                  <a:lnTo>
                    <a:pt x="1792" y="6348"/>
                  </a:lnTo>
                  <a:lnTo>
                    <a:pt x="3308" y="5658"/>
                  </a:lnTo>
                  <a:lnTo>
                    <a:pt x="4273" y="6348"/>
                  </a:lnTo>
                  <a:lnTo>
                    <a:pt x="6479" y="8832"/>
                  </a:lnTo>
                  <a:lnTo>
                    <a:pt x="2619" y="10074"/>
                  </a:lnTo>
                  <a:lnTo>
                    <a:pt x="2619" y="12834"/>
                  </a:lnTo>
                  <a:lnTo>
                    <a:pt x="7030" y="12834"/>
                  </a:lnTo>
                  <a:lnTo>
                    <a:pt x="10338" y="10074"/>
                  </a:lnTo>
                  <a:lnTo>
                    <a:pt x="8408" y="7728"/>
                  </a:lnTo>
                  <a:lnTo>
                    <a:pt x="5238" y="45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7" name="Freeform 819">
              <a:extLst>
                <a:ext uri="{FF2B5EF4-FFF2-40B4-BE49-F238E27FC236}">
                  <a16:creationId xmlns:a16="http://schemas.microsoft.com/office/drawing/2014/main" id="{060CE241-4320-C51F-3A9C-C552E67C4E60}"/>
                </a:ext>
              </a:extLst>
            </p:cNvPr>
            <p:cNvSpPr/>
            <p:nvPr/>
          </p:nvSpPr>
          <p:spPr>
            <a:xfrm>
              <a:off x="3700290" y="4420803"/>
              <a:ext cx="3170" cy="2483"/>
            </a:xfrm>
            <a:custGeom>
              <a:avLst/>
              <a:gdLst>
                <a:gd name="connsiteX0" fmla="*/ 827 w 3170"/>
                <a:gd name="connsiteY0" fmla="*/ 2484 h 2483"/>
                <a:gd name="connsiteX1" fmla="*/ 3170 w 3170"/>
                <a:gd name="connsiteY1" fmla="*/ 2484 h 2483"/>
                <a:gd name="connsiteX2" fmla="*/ 3170 w 3170"/>
                <a:gd name="connsiteY2" fmla="*/ 0 h 2483"/>
                <a:gd name="connsiteX3" fmla="*/ 0 w 3170"/>
                <a:gd name="connsiteY3" fmla="*/ 0 h 2483"/>
                <a:gd name="connsiteX4" fmla="*/ 827 w 3170"/>
                <a:gd name="connsiteY4" fmla="*/ 2484 h 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2483">
                  <a:moveTo>
                    <a:pt x="827" y="2484"/>
                  </a:moveTo>
                  <a:lnTo>
                    <a:pt x="3170" y="2484"/>
                  </a:lnTo>
                  <a:lnTo>
                    <a:pt x="3170" y="0"/>
                  </a:lnTo>
                  <a:lnTo>
                    <a:pt x="0" y="0"/>
                  </a:lnTo>
                  <a:lnTo>
                    <a:pt x="827" y="24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8" name="Freeform 820">
              <a:extLst>
                <a:ext uri="{FF2B5EF4-FFF2-40B4-BE49-F238E27FC236}">
                  <a16:creationId xmlns:a16="http://schemas.microsoft.com/office/drawing/2014/main" id="{588FC0FF-991D-9AEC-E6F8-AD26F7E65AED}"/>
                </a:ext>
              </a:extLst>
            </p:cNvPr>
            <p:cNvSpPr/>
            <p:nvPr/>
          </p:nvSpPr>
          <p:spPr>
            <a:xfrm>
              <a:off x="3696017" y="4440399"/>
              <a:ext cx="2343" cy="2483"/>
            </a:xfrm>
            <a:custGeom>
              <a:avLst/>
              <a:gdLst>
                <a:gd name="connsiteX0" fmla="*/ 2343 w 2343"/>
                <a:gd name="connsiteY0" fmla="*/ 0 h 2483"/>
                <a:gd name="connsiteX1" fmla="*/ 0 w 2343"/>
                <a:gd name="connsiteY1" fmla="*/ 0 h 2483"/>
                <a:gd name="connsiteX2" fmla="*/ 1103 w 2343"/>
                <a:gd name="connsiteY2" fmla="*/ 1242 h 2483"/>
                <a:gd name="connsiteX3" fmla="*/ 2343 w 2343"/>
                <a:gd name="connsiteY3" fmla="*/ 2484 h 2483"/>
                <a:gd name="connsiteX4" fmla="*/ 2343 w 2343"/>
                <a:gd name="connsiteY4" fmla="*/ 0 h 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 h="2483">
                  <a:moveTo>
                    <a:pt x="2343" y="0"/>
                  </a:moveTo>
                  <a:lnTo>
                    <a:pt x="0" y="0"/>
                  </a:lnTo>
                  <a:lnTo>
                    <a:pt x="1103" y="1242"/>
                  </a:lnTo>
                  <a:lnTo>
                    <a:pt x="2343" y="2484"/>
                  </a:lnTo>
                  <a:lnTo>
                    <a:pt x="234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19" name="Freeform 821">
              <a:extLst>
                <a:ext uri="{FF2B5EF4-FFF2-40B4-BE49-F238E27FC236}">
                  <a16:creationId xmlns:a16="http://schemas.microsoft.com/office/drawing/2014/main" id="{B8C8BFC9-D45B-0735-5FAF-2F268A81568C}"/>
                </a:ext>
              </a:extLst>
            </p:cNvPr>
            <p:cNvSpPr/>
            <p:nvPr/>
          </p:nvSpPr>
          <p:spPr>
            <a:xfrm>
              <a:off x="3707044" y="4425909"/>
              <a:ext cx="4824" cy="2759"/>
            </a:xfrm>
            <a:custGeom>
              <a:avLst/>
              <a:gdLst>
                <a:gd name="connsiteX0" fmla="*/ 4824 w 4824"/>
                <a:gd name="connsiteY0" fmla="*/ 1104 h 2759"/>
                <a:gd name="connsiteX1" fmla="*/ 4824 w 4824"/>
                <a:gd name="connsiteY1" fmla="*/ 0 h 2759"/>
                <a:gd name="connsiteX2" fmla="*/ 0 w 4824"/>
                <a:gd name="connsiteY2" fmla="*/ 0 h 2759"/>
                <a:gd name="connsiteX3" fmla="*/ 2757 w 4824"/>
                <a:gd name="connsiteY3" fmla="*/ 2760 h 2759"/>
                <a:gd name="connsiteX4" fmla="*/ 4824 w 4824"/>
                <a:gd name="connsiteY4" fmla="*/ 1104 h 2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2759">
                  <a:moveTo>
                    <a:pt x="4824" y="1104"/>
                  </a:moveTo>
                  <a:lnTo>
                    <a:pt x="4824" y="0"/>
                  </a:lnTo>
                  <a:lnTo>
                    <a:pt x="0" y="0"/>
                  </a:lnTo>
                  <a:lnTo>
                    <a:pt x="2757" y="2760"/>
                  </a:lnTo>
                  <a:lnTo>
                    <a:pt x="4824"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0" name="Freeform 822">
              <a:extLst>
                <a:ext uri="{FF2B5EF4-FFF2-40B4-BE49-F238E27FC236}">
                  <a16:creationId xmlns:a16="http://schemas.microsoft.com/office/drawing/2014/main" id="{24BBF7E4-B4D8-83CD-4352-77D404A16C42}"/>
                </a:ext>
              </a:extLst>
            </p:cNvPr>
            <p:cNvSpPr/>
            <p:nvPr/>
          </p:nvSpPr>
          <p:spPr>
            <a:xfrm>
              <a:off x="3701944" y="4431015"/>
              <a:ext cx="10889" cy="9384"/>
            </a:xfrm>
            <a:custGeom>
              <a:avLst/>
              <a:gdLst>
                <a:gd name="connsiteX0" fmla="*/ 2481 w 10889"/>
                <a:gd name="connsiteY0" fmla="*/ 9384 h 9384"/>
                <a:gd name="connsiteX1" fmla="*/ 5100 w 10889"/>
                <a:gd name="connsiteY1" fmla="*/ 9384 h 9384"/>
                <a:gd name="connsiteX2" fmla="*/ 8408 w 10889"/>
                <a:gd name="connsiteY2" fmla="*/ 9384 h 9384"/>
                <a:gd name="connsiteX3" fmla="*/ 9649 w 10889"/>
                <a:gd name="connsiteY3" fmla="*/ 7452 h 9384"/>
                <a:gd name="connsiteX4" fmla="*/ 10889 w 10889"/>
                <a:gd name="connsiteY4" fmla="*/ 9384 h 9384"/>
                <a:gd name="connsiteX5" fmla="*/ 10889 w 10889"/>
                <a:gd name="connsiteY5" fmla="*/ 6762 h 9384"/>
                <a:gd name="connsiteX6" fmla="*/ 10889 w 10889"/>
                <a:gd name="connsiteY6" fmla="*/ 5658 h 9384"/>
                <a:gd name="connsiteX7" fmla="*/ 9235 w 10889"/>
                <a:gd name="connsiteY7" fmla="*/ 5658 h 9384"/>
                <a:gd name="connsiteX8" fmla="*/ 8408 w 10889"/>
                <a:gd name="connsiteY8" fmla="*/ 4278 h 9384"/>
                <a:gd name="connsiteX9" fmla="*/ 9925 w 10889"/>
                <a:gd name="connsiteY9" fmla="*/ 2760 h 9384"/>
                <a:gd name="connsiteX10" fmla="*/ 9925 w 10889"/>
                <a:gd name="connsiteY10" fmla="*/ 0 h 9384"/>
                <a:gd name="connsiteX11" fmla="*/ 7443 w 10889"/>
                <a:gd name="connsiteY11" fmla="*/ 0 h 9384"/>
                <a:gd name="connsiteX12" fmla="*/ 5514 w 10889"/>
                <a:gd name="connsiteY12" fmla="*/ 2070 h 9384"/>
                <a:gd name="connsiteX13" fmla="*/ 5100 w 10889"/>
                <a:gd name="connsiteY13" fmla="*/ 4692 h 9384"/>
                <a:gd name="connsiteX14" fmla="*/ 2343 w 10889"/>
                <a:gd name="connsiteY14" fmla="*/ 4692 h 9384"/>
                <a:gd name="connsiteX15" fmla="*/ 3722 w 10889"/>
                <a:gd name="connsiteY15" fmla="*/ 7038 h 9384"/>
                <a:gd name="connsiteX16" fmla="*/ 0 w 10889"/>
                <a:gd name="connsiteY16" fmla="*/ 7038 h 9384"/>
                <a:gd name="connsiteX17" fmla="*/ 2481 w 10889"/>
                <a:gd name="connsiteY17" fmla="*/ 9384 h 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889" h="9384">
                  <a:moveTo>
                    <a:pt x="2481" y="9384"/>
                  </a:moveTo>
                  <a:lnTo>
                    <a:pt x="5100" y="9384"/>
                  </a:lnTo>
                  <a:lnTo>
                    <a:pt x="8408" y="9384"/>
                  </a:lnTo>
                  <a:lnTo>
                    <a:pt x="9649" y="7452"/>
                  </a:lnTo>
                  <a:lnTo>
                    <a:pt x="10889" y="9384"/>
                  </a:lnTo>
                  <a:lnTo>
                    <a:pt x="10889" y="6762"/>
                  </a:lnTo>
                  <a:lnTo>
                    <a:pt x="10889" y="5658"/>
                  </a:lnTo>
                  <a:lnTo>
                    <a:pt x="9235" y="5658"/>
                  </a:lnTo>
                  <a:lnTo>
                    <a:pt x="8408" y="4278"/>
                  </a:lnTo>
                  <a:lnTo>
                    <a:pt x="9925" y="2760"/>
                  </a:lnTo>
                  <a:lnTo>
                    <a:pt x="9925" y="0"/>
                  </a:lnTo>
                  <a:lnTo>
                    <a:pt x="7443" y="0"/>
                  </a:lnTo>
                  <a:lnTo>
                    <a:pt x="5514" y="2070"/>
                  </a:lnTo>
                  <a:lnTo>
                    <a:pt x="5100" y="4692"/>
                  </a:lnTo>
                  <a:lnTo>
                    <a:pt x="2343" y="4692"/>
                  </a:lnTo>
                  <a:lnTo>
                    <a:pt x="3722" y="7038"/>
                  </a:lnTo>
                  <a:lnTo>
                    <a:pt x="0" y="7038"/>
                  </a:lnTo>
                  <a:lnTo>
                    <a:pt x="2481" y="93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1" name="Freeform 823">
              <a:extLst>
                <a:ext uri="{FF2B5EF4-FFF2-40B4-BE49-F238E27FC236}">
                  <a16:creationId xmlns:a16="http://schemas.microsoft.com/office/drawing/2014/main" id="{CE5DFBDF-4BA1-42FE-8276-60EFFE8E16B5}"/>
                </a:ext>
              </a:extLst>
            </p:cNvPr>
            <p:cNvSpPr/>
            <p:nvPr/>
          </p:nvSpPr>
          <p:spPr>
            <a:xfrm>
              <a:off x="3863632" y="4545280"/>
              <a:ext cx="20814" cy="16836"/>
            </a:xfrm>
            <a:custGeom>
              <a:avLst/>
              <a:gdLst>
                <a:gd name="connsiteX0" fmla="*/ 20676 w 20814"/>
                <a:gd name="connsiteY0" fmla="*/ 3588 h 16836"/>
                <a:gd name="connsiteX1" fmla="*/ 18746 w 20814"/>
                <a:gd name="connsiteY1" fmla="*/ 828 h 16836"/>
                <a:gd name="connsiteX2" fmla="*/ 15576 w 20814"/>
                <a:gd name="connsiteY2" fmla="*/ 1656 h 16836"/>
                <a:gd name="connsiteX3" fmla="*/ 13371 w 20814"/>
                <a:gd name="connsiteY3" fmla="*/ 3864 h 16836"/>
                <a:gd name="connsiteX4" fmla="*/ 11441 w 20814"/>
                <a:gd name="connsiteY4" fmla="*/ 3312 h 16836"/>
                <a:gd name="connsiteX5" fmla="*/ 12681 w 20814"/>
                <a:gd name="connsiteY5" fmla="*/ 1932 h 16836"/>
                <a:gd name="connsiteX6" fmla="*/ 13508 w 20814"/>
                <a:gd name="connsiteY6" fmla="*/ 0 h 16836"/>
                <a:gd name="connsiteX7" fmla="*/ 8408 w 20814"/>
                <a:gd name="connsiteY7" fmla="*/ 0 h 16836"/>
                <a:gd name="connsiteX8" fmla="*/ 7168 w 20814"/>
                <a:gd name="connsiteY8" fmla="*/ 3312 h 16836"/>
                <a:gd name="connsiteX9" fmla="*/ 5651 w 20814"/>
                <a:gd name="connsiteY9" fmla="*/ 7038 h 16836"/>
                <a:gd name="connsiteX10" fmla="*/ 0 w 20814"/>
                <a:gd name="connsiteY10" fmla="*/ 14076 h 16836"/>
                <a:gd name="connsiteX11" fmla="*/ 0 w 20814"/>
                <a:gd name="connsiteY11" fmla="*/ 16836 h 16836"/>
                <a:gd name="connsiteX12" fmla="*/ 3170 w 20814"/>
                <a:gd name="connsiteY12" fmla="*/ 16836 h 16836"/>
                <a:gd name="connsiteX13" fmla="*/ 3170 w 20814"/>
                <a:gd name="connsiteY13" fmla="*/ 15318 h 16836"/>
                <a:gd name="connsiteX14" fmla="*/ 6065 w 20814"/>
                <a:gd name="connsiteY14" fmla="*/ 15318 h 16836"/>
                <a:gd name="connsiteX15" fmla="*/ 6065 w 20814"/>
                <a:gd name="connsiteY15" fmla="*/ 12006 h 16836"/>
                <a:gd name="connsiteX16" fmla="*/ 7995 w 20814"/>
                <a:gd name="connsiteY16" fmla="*/ 13524 h 16836"/>
                <a:gd name="connsiteX17" fmla="*/ 10614 w 20814"/>
                <a:gd name="connsiteY17" fmla="*/ 13524 h 16836"/>
                <a:gd name="connsiteX18" fmla="*/ 11027 w 20814"/>
                <a:gd name="connsiteY18" fmla="*/ 12006 h 16836"/>
                <a:gd name="connsiteX19" fmla="*/ 8133 w 20814"/>
                <a:gd name="connsiteY19" fmla="*/ 10488 h 16836"/>
                <a:gd name="connsiteX20" fmla="*/ 13784 w 20814"/>
                <a:gd name="connsiteY20" fmla="*/ 10488 h 16836"/>
                <a:gd name="connsiteX21" fmla="*/ 15714 w 20814"/>
                <a:gd name="connsiteY21" fmla="*/ 8556 h 16836"/>
                <a:gd name="connsiteX22" fmla="*/ 19987 w 20814"/>
                <a:gd name="connsiteY22" fmla="*/ 7176 h 16836"/>
                <a:gd name="connsiteX23" fmla="*/ 20814 w 20814"/>
                <a:gd name="connsiteY23" fmla="*/ 5796 h 16836"/>
                <a:gd name="connsiteX24" fmla="*/ 17230 w 20814"/>
                <a:gd name="connsiteY24" fmla="*/ 4830 h 16836"/>
                <a:gd name="connsiteX25" fmla="*/ 17230 w 20814"/>
                <a:gd name="connsiteY25" fmla="*/ 3864 h 16836"/>
                <a:gd name="connsiteX26" fmla="*/ 20814 w 20814"/>
                <a:gd name="connsiteY26" fmla="*/ 3864 h 1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814" h="16836">
                  <a:moveTo>
                    <a:pt x="20676" y="3588"/>
                  </a:moveTo>
                  <a:lnTo>
                    <a:pt x="18746" y="828"/>
                  </a:lnTo>
                  <a:lnTo>
                    <a:pt x="15576" y="1656"/>
                  </a:lnTo>
                  <a:lnTo>
                    <a:pt x="13371" y="3864"/>
                  </a:lnTo>
                  <a:lnTo>
                    <a:pt x="11441" y="3312"/>
                  </a:lnTo>
                  <a:lnTo>
                    <a:pt x="12681" y="1932"/>
                  </a:lnTo>
                  <a:lnTo>
                    <a:pt x="13508" y="0"/>
                  </a:lnTo>
                  <a:lnTo>
                    <a:pt x="8408" y="0"/>
                  </a:lnTo>
                  <a:cubicBezTo>
                    <a:pt x="5514" y="1794"/>
                    <a:pt x="7168" y="3312"/>
                    <a:pt x="7168" y="3312"/>
                  </a:cubicBezTo>
                  <a:cubicBezTo>
                    <a:pt x="4962" y="3864"/>
                    <a:pt x="5651" y="7038"/>
                    <a:pt x="5651" y="7038"/>
                  </a:cubicBezTo>
                  <a:cubicBezTo>
                    <a:pt x="551" y="6900"/>
                    <a:pt x="0" y="14076"/>
                    <a:pt x="0" y="14076"/>
                  </a:cubicBezTo>
                  <a:lnTo>
                    <a:pt x="0" y="16836"/>
                  </a:lnTo>
                  <a:lnTo>
                    <a:pt x="3170" y="16836"/>
                  </a:lnTo>
                  <a:lnTo>
                    <a:pt x="3170" y="15318"/>
                  </a:lnTo>
                  <a:lnTo>
                    <a:pt x="6065" y="15318"/>
                  </a:lnTo>
                  <a:lnTo>
                    <a:pt x="6065" y="12006"/>
                  </a:lnTo>
                  <a:lnTo>
                    <a:pt x="7995" y="13524"/>
                  </a:lnTo>
                  <a:lnTo>
                    <a:pt x="10614" y="13524"/>
                  </a:lnTo>
                  <a:lnTo>
                    <a:pt x="11027" y="12006"/>
                  </a:lnTo>
                  <a:lnTo>
                    <a:pt x="8133" y="10488"/>
                  </a:lnTo>
                  <a:lnTo>
                    <a:pt x="13784" y="10488"/>
                  </a:lnTo>
                  <a:lnTo>
                    <a:pt x="15714" y="8556"/>
                  </a:lnTo>
                  <a:lnTo>
                    <a:pt x="19987" y="7176"/>
                  </a:lnTo>
                  <a:lnTo>
                    <a:pt x="20814" y="5796"/>
                  </a:lnTo>
                  <a:lnTo>
                    <a:pt x="17230" y="4830"/>
                  </a:lnTo>
                  <a:lnTo>
                    <a:pt x="17230" y="3864"/>
                  </a:lnTo>
                  <a:lnTo>
                    <a:pt x="20814" y="386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2" name="Freeform 824">
              <a:extLst>
                <a:ext uri="{FF2B5EF4-FFF2-40B4-BE49-F238E27FC236}">
                  <a16:creationId xmlns:a16="http://schemas.microsoft.com/office/drawing/2014/main" id="{7B5722DF-B09B-9E20-B750-948E2495189F}"/>
                </a:ext>
              </a:extLst>
            </p:cNvPr>
            <p:cNvSpPr/>
            <p:nvPr/>
          </p:nvSpPr>
          <p:spPr>
            <a:xfrm>
              <a:off x="3848745" y="4545142"/>
              <a:ext cx="19022" cy="17112"/>
            </a:xfrm>
            <a:custGeom>
              <a:avLst/>
              <a:gdLst>
                <a:gd name="connsiteX0" fmla="*/ 17368 w 19022"/>
                <a:gd name="connsiteY0" fmla="*/ 1380 h 17112"/>
                <a:gd name="connsiteX1" fmla="*/ 16817 w 19022"/>
                <a:gd name="connsiteY1" fmla="*/ 0 h 17112"/>
                <a:gd name="connsiteX2" fmla="*/ 14060 w 19022"/>
                <a:gd name="connsiteY2" fmla="*/ 0 h 17112"/>
                <a:gd name="connsiteX3" fmla="*/ 14887 w 19022"/>
                <a:gd name="connsiteY3" fmla="*/ 1242 h 17112"/>
                <a:gd name="connsiteX4" fmla="*/ 16265 w 19022"/>
                <a:gd name="connsiteY4" fmla="*/ 2208 h 17112"/>
                <a:gd name="connsiteX5" fmla="*/ 13509 w 19022"/>
                <a:gd name="connsiteY5" fmla="*/ 2760 h 17112"/>
                <a:gd name="connsiteX6" fmla="*/ 12130 w 19022"/>
                <a:gd name="connsiteY6" fmla="*/ 1242 h 17112"/>
                <a:gd name="connsiteX7" fmla="*/ 9511 w 19022"/>
                <a:gd name="connsiteY7" fmla="*/ 2070 h 17112"/>
                <a:gd name="connsiteX8" fmla="*/ 8270 w 19022"/>
                <a:gd name="connsiteY8" fmla="*/ 3450 h 17112"/>
                <a:gd name="connsiteX9" fmla="*/ 4411 w 19022"/>
                <a:gd name="connsiteY9" fmla="*/ 2484 h 17112"/>
                <a:gd name="connsiteX10" fmla="*/ 7719 w 19022"/>
                <a:gd name="connsiteY10" fmla="*/ 4692 h 17112"/>
                <a:gd name="connsiteX11" fmla="*/ 8546 w 19022"/>
                <a:gd name="connsiteY11" fmla="*/ 7314 h 17112"/>
                <a:gd name="connsiteX12" fmla="*/ 6616 w 19022"/>
                <a:gd name="connsiteY12" fmla="*/ 6072 h 17112"/>
                <a:gd name="connsiteX13" fmla="*/ 3997 w 19022"/>
                <a:gd name="connsiteY13" fmla="*/ 7314 h 17112"/>
                <a:gd name="connsiteX14" fmla="*/ 5927 w 19022"/>
                <a:gd name="connsiteY14" fmla="*/ 9246 h 17112"/>
                <a:gd name="connsiteX15" fmla="*/ 4687 w 19022"/>
                <a:gd name="connsiteY15" fmla="*/ 12006 h 17112"/>
                <a:gd name="connsiteX16" fmla="*/ 0 w 19022"/>
                <a:gd name="connsiteY16" fmla="*/ 13662 h 17112"/>
                <a:gd name="connsiteX17" fmla="*/ 5514 w 19022"/>
                <a:gd name="connsiteY17" fmla="*/ 17112 h 17112"/>
                <a:gd name="connsiteX18" fmla="*/ 8822 w 19022"/>
                <a:gd name="connsiteY18" fmla="*/ 11868 h 17112"/>
                <a:gd name="connsiteX19" fmla="*/ 12130 w 19022"/>
                <a:gd name="connsiteY19" fmla="*/ 11868 h 17112"/>
                <a:gd name="connsiteX20" fmla="*/ 13095 w 19022"/>
                <a:gd name="connsiteY20" fmla="*/ 10074 h 17112"/>
                <a:gd name="connsiteX21" fmla="*/ 19022 w 19022"/>
                <a:gd name="connsiteY21" fmla="*/ 1380 h 17112"/>
                <a:gd name="connsiteX22" fmla="*/ 17506 w 19022"/>
                <a:gd name="connsiteY22" fmla="*/ 1380 h 1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022" h="17112">
                  <a:moveTo>
                    <a:pt x="17368" y="1380"/>
                  </a:moveTo>
                  <a:lnTo>
                    <a:pt x="16817" y="0"/>
                  </a:lnTo>
                  <a:lnTo>
                    <a:pt x="14060" y="0"/>
                  </a:lnTo>
                  <a:lnTo>
                    <a:pt x="14887" y="1242"/>
                  </a:lnTo>
                  <a:lnTo>
                    <a:pt x="16265" y="2208"/>
                  </a:lnTo>
                  <a:lnTo>
                    <a:pt x="13509" y="2760"/>
                  </a:lnTo>
                  <a:lnTo>
                    <a:pt x="12130" y="1242"/>
                  </a:lnTo>
                  <a:lnTo>
                    <a:pt x="9511" y="2070"/>
                  </a:lnTo>
                  <a:lnTo>
                    <a:pt x="8270" y="3450"/>
                  </a:lnTo>
                  <a:lnTo>
                    <a:pt x="4411" y="2484"/>
                  </a:lnTo>
                  <a:lnTo>
                    <a:pt x="7719" y="4692"/>
                  </a:lnTo>
                  <a:lnTo>
                    <a:pt x="8546" y="7314"/>
                  </a:lnTo>
                  <a:lnTo>
                    <a:pt x="6616" y="6072"/>
                  </a:lnTo>
                  <a:lnTo>
                    <a:pt x="3997" y="7314"/>
                  </a:lnTo>
                  <a:lnTo>
                    <a:pt x="5927" y="9246"/>
                  </a:lnTo>
                  <a:lnTo>
                    <a:pt x="4687" y="12006"/>
                  </a:lnTo>
                  <a:lnTo>
                    <a:pt x="0" y="13662"/>
                  </a:lnTo>
                  <a:cubicBezTo>
                    <a:pt x="0" y="13662"/>
                    <a:pt x="2895" y="17112"/>
                    <a:pt x="5514" y="17112"/>
                  </a:cubicBezTo>
                  <a:cubicBezTo>
                    <a:pt x="8133" y="17112"/>
                    <a:pt x="8822" y="11868"/>
                    <a:pt x="8822" y="11868"/>
                  </a:cubicBezTo>
                  <a:lnTo>
                    <a:pt x="12130" y="11868"/>
                  </a:lnTo>
                  <a:lnTo>
                    <a:pt x="13095" y="10074"/>
                  </a:lnTo>
                  <a:lnTo>
                    <a:pt x="19022" y="1380"/>
                  </a:lnTo>
                  <a:lnTo>
                    <a:pt x="17506"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3" name="Freeform 825">
              <a:extLst>
                <a:ext uri="{FF2B5EF4-FFF2-40B4-BE49-F238E27FC236}">
                  <a16:creationId xmlns:a16="http://schemas.microsoft.com/office/drawing/2014/main" id="{4F707A48-651F-2AA0-0B5B-426E00F8413B}"/>
                </a:ext>
              </a:extLst>
            </p:cNvPr>
            <p:cNvSpPr/>
            <p:nvPr/>
          </p:nvSpPr>
          <p:spPr>
            <a:xfrm>
              <a:off x="3847091" y="4553560"/>
              <a:ext cx="3308" cy="2484"/>
            </a:xfrm>
            <a:custGeom>
              <a:avLst/>
              <a:gdLst>
                <a:gd name="connsiteX0" fmla="*/ 3308 w 3308"/>
                <a:gd name="connsiteY0" fmla="*/ 2484 h 2484"/>
                <a:gd name="connsiteX1" fmla="*/ 3308 w 3308"/>
                <a:gd name="connsiteY1" fmla="*/ 0 h 2484"/>
                <a:gd name="connsiteX2" fmla="*/ 0 w 3308"/>
                <a:gd name="connsiteY2" fmla="*/ 966 h 2484"/>
                <a:gd name="connsiteX3" fmla="*/ 1516 w 3308"/>
                <a:gd name="connsiteY3" fmla="*/ 2484 h 2484"/>
                <a:gd name="connsiteX4" fmla="*/ 3308 w 3308"/>
                <a:gd name="connsiteY4" fmla="*/ 2484 h 2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2484">
                  <a:moveTo>
                    <a:pt x="3308" y="2484"/>
                  </a:moveTo>
                  <a:lnTo>
                    <a:pt x="3308" y="0"/>
                  </a:lnTo>
                  <a:lnTo>
                    <a:pt x="0" y="966"/>
                  </a:lnTo>
                  <a:lnTo>
                    <a:pt x="1516" y="2484"/>
                  </a:lnTo>
                  <a:lnTo>
                    <a:pt x="3308" y="24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4" name="Freeform 826">
              <a:extLst>
                <a:ext uri="{FF2B5EF4-FFF2-40B4-BE49-F238E27FC236}">
                  <a16:creationId xmlns:a16="http://schemas.microsoft.com/office/drawing/2014/main" id="{5ED7E716-EC1D-FF4C-C164-A2543A633668}"/>
                </a:ext>
              </a:extLst>
            </p:cNvPr>
            <p:cNvSpPr/>
            <p:nvPr/>
          </p:nvSpPr>
          <p:spPr>
            <a:xfrm>
              <a:off x="4008779" y="4722415"/>
              <a:ext cx="9373" cy="4474"/>
            </a:xfrm>
            <a:custGeom>
              <a:avLst/>
              <a:gdLst>
                <a:gd name="connsiteX0" fmla="*/ 6892 w 9373"/>
                <a:gd name="connsiteY0" fmla="*/ 197 h 4474"/>
                <a:gd name="connsiteX1" fmla="*/ 0 w 9373"/>
                <a:gd name="connsiteY1" fmla="*/ 1577 h 4474"/>
                <a:gd name="connsiteX2" fmla="*/ 4687 w 9373"/>
                <a:gd name="connsiteY2" fmla="*/ 3095 h 4474"/>
                <a:gd name="connsiteX3" fmla="*/ 9373 w 9373"/>
                <a:gd name="connsiteY3" fmla="*/ 4475 h 4474"/>
                <a:gd name="connsiteX4" fmla="*/ 9373 w 9373"/>
                <a:gd name="connsiteY4" fmla="*/ 2267 h 4474"/>
                <a:gd name="connsiteX5" fmla="*/ 7443 w 9373"/>
                <a:gd name="connsiteY5" fmla="*/ 2267 h 4474"/>
                <a:gd name="connsiteX6" fmla="*/ 6892 w 9373"/>
                <a:gd name="connsiteY6" fmla="*/ 197 h 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3" h="4474">
                  <a:moveTo>
                    <a:pt x="6892" y="197"/>
                  </a:moveTo>
                  <a:cubicBezTo>
                    <a:pt x="6892" y="197"/>
                    <a:pt x="551" y="-769"/>
                    <a:pt x="0" y="1577"/>
                  </a:cubicBezTo>
                  <a:lnTo>
                    <a:pt x="4687" y="3095"/>
                  </a:lnTo>
                  <a:lnTo>
                    <a:pt x="9373" y="4475"/>
                  </a:lnTo>
                  <a:lnTo>
                    <a:pt x="9373" y="2267"/>
                  </a:lnTo>
                  <a:lnTo>
                    <a:pt x="7443" y="2267"/>
                  </a:lnTo>
                  <a:lnTo>
                    <a:pt x="6892" y="19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5" name="Freeform 827">
              <a:extLst>
                <a:ext uri="{FF2B5EF4-FFF2-40B4-BE49-F238E27FC236}">
                  <a16:creationId xmlns:a16="http://schemas.microsoft.com/office/drawing/2014/main" id="{3BA0D8E4-F85F-E4C5-6848-C3693C9DAE6A}"/>
                </a:ext>
              </a:extLst>
            </p:cNvPr>
            <p:cNvSpPr/>
            <p:nvPr/>
          </p:nvSpPr>
          <p:spPr>
            <a:xfrm>
              <a:off x="4022426" y="4726062"/>
              <a:ext cx="3583" cy="1932"/>
            </a:xfrm>
            <a:custGeom>
              <a:avLst/>
              <a:gdLst>
                <a:gd name="connsiteX0" fmla="*/ 0 w 3583"/>
                <a:gd name="connsiteY0" fmla="*/ 1932 h 1932"/>
                <a:gd name="connsiteX1" fmla="*/ 3584 w 3583"/>
                <a:gd name="connsiteY1" fmla="*/ 1932 h 1932"/>
                <a:gd name="connsiteX2" fmla="*/ 3584 w 3583"/>
                <a:gd name="connsiteY2" fmla="*/ 0 h 1932"/>
                <a:gd name="connsiteX3" fmla="*/ 0 w 3583"/>
                <a:gd name="connsiteY3" fmla="*/ 966 h 1932"/>
                <a:gd name="connsiteX4" fmla="*/ 0 w 3583"/>
                <a:gd name="connsiteY4" fmla="*/ 1932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 h="1932">
                  <a:moveTo>
                    <a:pt x="0" y="1932"/>
                  </a:moveTo>
                  <a:lnTo>
                    <a:pt x="3584" y="1932"/>
                  </a:lnTo>
                  <a:lnTo>
                    <a:pt x="3584" y="0"/>
                  </a:lnTo>
                  <a:lnTo>
                    <a:pt x="0" y="966"/>
                  </a:lnTo>
                  <a:lnTo>
                    <a:pt x="0" y="19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6" name="Freeform 828">
              <a:extLst>
                <a:ext uri="{FF2B5EF4-FFF2-40B4-BE49-F238E27FC236}">
                  <a16:creationId xmlns:a16="http://schemas.microsoft.com/office/drawing/2014/main" id="{31197228-5EFE-A6AC-ADAB-86697A9E4FA4}"/>
                </a:ext>
              </a:extLst>
            </p:cNvPr>
            <p:cNvSpPr/>
            <p:nvPr/>
          </p:nvSpPr>
          <p:spPr>
            <a:xfrm>
              <a:off x="4095206" y="4592313"/>
              <a:ext cx="23846" cy="16861"/>
            </a:xfrm>
            <a:custGeom>
              <a:avLst/>
              <a:gdLst>
                <a:gd name="connsiteX0" fmla="*/ 19298 w 23846"/>
                <a:gd name="connsiteY0" fmla="*/ 5270 h 16861"/>
                <a:gd name="connsiteX1" fmla="*/ 16403 w 23846"/>
                <a:gd name="connsiteY1" fmla="*/ 4442 h 16861"/>
                <a:gd name="connsiteX2" fmla="*/ 16403 w 23846"/>
                <a:gd name="connsiteY2" fmla="*/ 6236 h 16861"/>
                <a:gd name="connsiteX3" fmla="*/ 13095 w 23846"/>
                <a:gd name="connsiteY3" fmla="*/ 2096 h 16861"/>
                <a:gd name="connsiteX4" fmla="*/ 8960 w 23846"/>
                <a:gd name="connsiteY4" fmla="*/ 2096 h 16861"/>
                <a:gd name="connsiteX5" fmla="*/ 0 w 23846"/>
                <a:gd name="connsiteY5" fmla="*/ 854 h 16861"/>
                <a:gd name="connsiteX6" fmla="*/ 10752 w 23846"/>
                <a:gd name="connsiteY6" fmla="*/ 6512 h 16861"/>
                <a:gd name="connsiteX7" fmla="*/ 20400 w 23846"/>
                <a:gd name="connsiteY7" fmla="*/ 16862 h 16861"/>
                <a:gd name="connsiteX8" fmla="*/ 22330 w 23846"/>
                <a:gd name="connsiteY8" fmla="*/ 15344 h 16861"/>
                <a:gd name="connsiteX9" fmla="*/ 23847 w 23846"/>
                <a:gd name="connsiteY9" fmla="*/ 15344 h 16861"/>
                <a:gd name="connsiteX10" fmla="*/ 23847 w 23846"/>
                <a:gd name="connsiteY10" fmla="*/ 10376 h 16861"/>
                <a:gd name="connsiteX11" fmla="*/ 19711 w 23846"/>
                <a:gd name="connsiteY11" fmla="*/ 7616 h 16861"/>
                <a:gd name="connsiteX12" fmla="*/ 19298 w 23846"/>
                <a:gd name="connsiteY12" fmla="*/ 4994 h 16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46" h="16861">
                  <a:moveTo>
                    <a:pt x="19298" y="5270"/>
                  </a:moveTo>
                  <a:lnTo>
                    <a:pt x="16403" y="4442"/>
                  </a:lnTo>
                  <a:lnTo>
                    <a:pt x="16403" y="6236"/>
                  </a:lnTo>
                  <a:lnTo>
                    <a:pt x="13095" y="2096"/>
                  </a:lnTo>
                  <a:lnTo>
                    <a:pt x="8960" y="2096"/>
                  </a:lnTo>
                  <a:cubicBezTo>
                    <a:pt x="8960" y="2096"/>
                    <a:pt x="3997" y="-1630"/>
                    <a:pt x="0" y="854"/>
                  </a:cubicBezTo>
                  <a:cubicBezTo>
                    <a:pt x="0" y="854"/>
                    <a:pt x="7443" y="3476"/>
                    <a:pt x="10752" y="6512"/>
                  </a:cubicBezTo>
                  <a:cubicBezTo>
                    <a:pt x="14060" y="9548"/>
                    <a:pt x="20400" y="16862"/>
                    <a:pt x="20400" y="16862"/>
                  </a:cubicBezTo>
                  <a:lnTo>
                    <a:pt x="22330" y="15344"/>
                  </a:lnTo>
                  <a:lnTo>
                    <a:pt x="23847" y="15344"/>
                  </a:lnTo>
                  <a:lnTo>
                    <a:pt x="23847" y="10376"/>
                  </a:lnTo>
                  <a:lnTo>
                    <a:pt x="19711" y="7616"/>
                  </a:lnTo>
                  <a:lnTo>
                    <a:pt x="19298" y="49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7" name="Freeform 829">
              <a:extLst>
                <a:ext uri="{FF2B5EF4-FFF2-40B4-BE49-F238E27FC236}">
                  <a16:creationId xmlns:a16="http://schemas.microsoft.com/office/drawing/2014/main" id="{E11292FB-4ABE-0157-CFA5-652DF944282C}"/>
                </a:ext>
              </a:extLst>
            </p:cNvPr>
            <p:cNvSpPr/>
            <p:nvPr/>
          </p:nvSpPr>
          <p:spPr>
            <a:xfrm>
              <a:off x="3129626" y="3252618"/>
              <a:ext cx="1929" cy="3588"/>
            </a:xfrm>
            <a:custGeom>
              <a:avLst/>
              <a:gdLst>
                <a:gd name="connsiteX0" fmla="*/ 1930 w 1929"/>
                <a:gd name="connsiteY0" fmla="*/ 1794 h 3588"/>
                <a:gd name="connsiteX1" fmla="*/ 965 w 1929"/>
                <a:gd name="connsiteY1" fmla="*/ 0 h 3588"/>
                <a:gd name="connsiteX2" fmla="*/ 0 w 1929"/>
                <a:gd name="connsiteY2" fmla="*/ 0 h 3588"/>
                <a:gd name="connsiteX3" fmla="*/ 0 w 1929"/>
                <a:gd name="connsiteY3" fmla="*/ 3588 h 3588"/>
                <a:gd name="connsiteX4" fmla="*/ 1930 w 1929"/>
                <a:gd name="connsiteY4" fmla="*/ 3588 h 3588"/>
                <a:gd name="connsiteX5" fmla="*/ 1930 w 1929"/>
                <a:gd name="connsiteY5" fmla="*/ 1794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 h="3588">
                  <a:moveTo>
                    <a:pt x="1930" y="1794"/>
                  </a:moveTo>
                  <a:lnTo>
                    <a:pt x="965" y="0"/>
                  </a:lnTo>
                  <a:lnTo>
                    <a:pt x="0" y="0"/>
                  </a:lnTo>
                  <a:lnTo>
                    <a:pt x="0" y="3588"/>
                  </a:lnTo>
                  <a:lnTo>
                    <a:pt x="1930" y="3588"/>
                  </a:lnTo>
                  <a:lnTo>
                    <a:pt x="1930"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8" name="Freeform 830">
              <a:extLst>
                <a:ext uri="{FF2B5EF4-FFF2-40B4-BE49-F238E27FC236}">
                  <a16:creationId xmlns:a16="http://schemas.microsoft.com/office/drawing/2014/main" id="{4DDF63F3-8A2B-B501-BA09-638B6DBF76B3}"/>
                </a:ext>
              </a:extLst>
            </p:cNvPr>
            <p:cNvSpPr/>
            <p:nvPr/>
          </p:nvSpPr>
          <p:spPr>
            <a:xfrm>
              <a:off x="3076144" y="3208733"/>
              <a:ext cx="22192" cy="35880"/>
            </a:xfrm>
            <a:custGeom>
              <a:avLst/>
              <a:gdLst>
                <a:gd name="connsiteX0" fmla="*/ 18884 w 22192"/>
                <a:gd name="connsiteY0" fmla="*/ 30360 h 35880"/>
                <a:gd name="connsiteX1" fmla="*/ 17368 w 22192"/>
                <a:gd name="connsiteY1" fmla="*/ 28428 h 35880"/>
                <a:gd name="connsiteX2" fmla="*/ 17782 w 22192"/>
                <a:gd name="connsiteY2" fmla="*/ 26634 h 35880"/>
                <a:gd name="connsiteX3" fmla="*/ 16954 w 22192"/>
                <a:gd name="connsiteY3" fmla="*/ 25116 h 35880"/>
                <a:gd name="connsiteX4" fmla="*/ 14749 w 22192"/>
                <a:gd name="connsiteY4" fmla="*/ 25116 h 35880"/>
                <a:gd name="connsiteX5" fmla="*/ 13508 w 22192"/>
                <a:gd name="connsiteY5" fmla="*/ 22770 h 35880"/>
                <a:gd name="connsiteX6" fmla="*/ 15438 w 22192"/>
                <a:gd name="connsiteY6" fmla="*/ 21528 h 35880"/>
                <a:gd name="connsiteX7" fmla="*/ 15438 w 22192"/>
                <a:gd name="connsiteY7" fmla="*/ 17664 h 35880"/>
                <a:gd name="connsiteX8" fmla="*/ 14473 w 22192"/>
                <a:gd name="connsiteY8" fmla="*/ 16146 h 35880"/>
                <a:gd name="connsiteX9" fmla="*/ 12544 w 22192"/>
                <a:gd name="connsiteY9" fmla="*/ 16560 h 35880"/>
                <a:gd name="connsiteX10" fmla="*/ 9787 w 22192"/>
                <a:gd name="connsiteY10" fmla="*/ 17802 h 35880"/>
                <a:gd name="connsiteX11" fmla="*/ 9787 w 22192"/>
                <a:gd name="connsiteY11" fmla="*/ 16422 h 35880"/>
                <a:gd name="connsiteX12" fmla="*/ 12681 w 22192"/>
                <a:gd name="connsiteY12" fmla="*/ 13524 h 35880"/>
                <a:gd name="connsiteX13" fmla="*/ 13508 w 22192"/>
                <a:gd name="connsiteY13" fmla="*/ 10212 h 35880"/>
                <a:gd name="connsiteX14" fmla="*/ 13508 w 22192"/>
                <a:gd name="connsiteY14" fmla="*/ 5106 h 35880"/>
                <a:gd name="connsiteX15" fmla="*/ 15438 w 22192"/>
                <a:gd name="connsiteY15" fmla="*/ 2760 h 35880"/>
                <a:gd name="connsiteX16" fmla="*/ 15438 w 22192"/>
                <a:gd name="connsiteY16" fmla="*/ 0 h 35880"/>
                <a:gd name="connsiteX17" fmla="*/ 13508 w 22192"/>
                <a:gd name="connsiteY17" fmla="*/ 1242 h 35880"/>
                <a:gd name="connsiteX18" fmla="*/ 11303 w 22192"/>
                <a:gd name="connsiteY18" fmla="*/ 1656 h 35880"/>
                <a:gd name="connsiteX19" fmla="*/ 9511 w 22192"/>
                <a:gd name="connsiteY19" fmla="*/ 1242 h 35880"/>
                <a:gd name="connsiteX20" fmla="*/ 7168 w 22192"/>
                <a:gd name="connsiteY20" fmla="*/ 1242 h 35880"/>
                <a:gd name="connsiteX21" fmla="*/ 3584 w 22192"/>
                <a:gd name="connsiteY21" fmla="*/ 0 h 35880"/>
                <a:gd name="connsiteX22" fmla="*/ 0 w 22192"/>
                <a:gd name="connsiteY22" fmla="*/ 0 h 35880"/>
                <a:gd name="connsiteX23" fmla="*/ 0 w 22192"/>
                <a:gd name="connsiteY23" fmla="*/ 5934 h 35880"/>
                <a:gd name="connsiteX24" fmla="*/ 1516 w 22192"/>
                <a:gd name="connsiteY24" fmla="*/ 7728 h 35880"/>
                <a:gd name="connsiteX25" fmla="*/ 1516 w 22192"/>
                <a:gd name="connsiteY25" fmla="*/ 11868 h 35880"/>
                <a:gd name="connsiteX26" fmla="*/ 3446 w 22192"/>
                <a:gd name="connsiteY26" fmla="*/ 11868 h 35880"/>
                <a:gd name="connsiteX27" fmla="*/ 3446 w 22192"/>
                <a:gd name="connsiteY27" fmla="*/ 14628 h 35880"/>
                <a:gd name="connsiteX28" fmla="*/ 4824 w 22192"/>
                <a:gd name="connsiteY28" fmla="*/ 16146 h 35880"/>
                <a:gd name="connsiteX29" fmla="*/ 7030 w 22192"/>
                <a:gd name="connsiteY29" fmla="*/ 20424 h 35880"/>
                <a:gd name="connsiteX30" fmla="*/ 8408 w 22192"/>
                <a:gd name="connsiteY30" fmla="*/ 20424 h 35880"/>
                <a:gd name="connsiteX31" fmla="*/ 8408 w 22192"/>
                <a:gd name="connsiteY31" fmla="*/ 22218 h 35880"/>
                <a:gd name="connsiteX32" fmla="*/ 13508 w 22192"/>
                <a:gd name="connsiteY32" fmla="*/ 28704 h 35880"/>
                <a:gd name="connsiteX33" fmla="*/ 15438 w 22192"/>
                <a:gd name="connsiteY33" fmla="*/ 29670 h 35880"/>
                <a:gd name="connsiteX34" fmla="*/ 16954 w 22192"/>
                <a:gd name="connsiteY34" fmla="*/ 32292 h 35880"/>
                <a:gd name="connsiteX35" fmla="*/ 16954 w 22192"/>
                <a:gd name="connsiteY35" fmla="*/ 34500 h 35880"/>
                <a:gd name="connsiteX36" fmla="*/ 20814 w 22192"/>
                <a:gd name="connsiteY36" fmla="*/ 35880 h 35880"/>
                <a:gd name="connsiteX37" fmla="*/ 22192 w 22192"/>
                <a:gd name="connsiteY37" fmla="*/ 34362 h 35880"/>
                <a:gd name="connsiteX38" fmla="*/ 18471 w 22192"/>
                <a:gd name="connsiteY38" fmla="*/ 33396 h 35880"/>
                <a:gd name="connsiteX39" fmla="*/ 18471 w 22192"/>
                <a:gd name="connsiteY39" fmla="*/ 30774 h 35880"/>
                <a:gd name="connsiteX40" fmla="*/ 7719 w 22192"/>
                <a:gd name="connsiteY40" fmla="*/ 9936 h 35880"/>
                <a:gd name="connsiteX41" fmla="*/ 6479 w 22192"/>
                <a:gd name="connsiteY41" fmla="*/ 7590 h 35880"/>
                <a:gd name="connsiteX42" fmla="*/ 8133 w 22192"/>
                <a:gd name="connsiteY42" fmla="*/ 6348 h 35880"/>
                <a:gd name="connsiteX43" fmla="*/ 9787 w 22192"/>
                <a:gd name="connsiteY43" fmla="*/ 7590 h 35880"/>
                <a:gd name="connsiteX44" fmla="*/ 8546 w 22192"/>
                <a:gd name="connsiteY44" fmla="*/ 8832 h 35880"/>
                <a:gd name="connsiteX45" fmla="*/ 7581 w 22192"/>
                <a:gd name="connsiteY45" fmla="*/ 10074 h 3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192" h="35880">
                  <a:moveTo>
                    <a:pt x="18884" y="30360"/>
                  </a:moveTo>
                  <a:lnTo>
                    <a:pt x="17368" y="28428"/>
                  </a:lnTo>
                  <a:lnTo>
                    <a:pt x="17782" y="26634"/>
                  </a:lnTo>
                  <a:lnTo>
                    <a:pt x="16954" y="25116"/>
                  </a:lnTo>
                  <a:lnTo>
                    <a:pt x="14749" y="25116"/>
                  </a:lnTo>
                  <a:lnTo>
                    <a:pt x="13508" y="22770"/>
                  </a:lnTo>
                  <a:lnTo>
                    <a:pt x="15438" y="21528"/>
                  </a:lnTo>
                  <a:lnTo>
                    <a:pt x="15438" y="17664"/>
                  </a:lnTo>
                  <a:cubicBezTo>
                    <a:pt x="15438" y="17664"/>
                    <a:pt x="14473" y="16146"/>
                    <a:pt x="14473" y="16146"/>
                  </a:cubicBezTo>
                  <a:lnTo>
                    <a:pt x="12544" y="16560"/>
                  </a:lnTo>
                  <a:lnTo>
                    <a:pt x="9787" y="17802"/>
                  </a:lnTo>
                  <a:lnTo>
                    <a:pt x="9787" y="16422"/>
                  </a:lnTo>
                  <a:lnTo>
                    <a:pt x="12681" y="13524"/>
                  </a:lnTo>
                  <a:lnTo>
                    <a:pt x="13508" y="10212"/>
                  </a:lnTo>
                  <a:lnTo>
                    <a:pt x="13508" y="5106"/>
                  </a:lnTo>
                  <a:lnTo>
                    <a:pt x="15438" y="2760"/>
                  </a:lnTo>
                  <a:lnTo>
                    <a:pt x="15438" y="0"/>
                  </a:lnTo>
                  <a:cubicBezTo>
                    <a:pt x="15438" y="0"/>
                    <a:pt x="13508" y="1242"/>
                    <a:pt x="13508" y="1242"/>
                  </a:cubicBezTo>
                  <a:lnTo>
                    <a:pt x="11303" y="1656"/>
                  </a:lnTo>
                  <a:lnTo>
                    <a:pt x="9511" y="1242"/>
                  </a:lnTo>
                  <a:lnTo>
                    <a:pt x="7168" y="1242"/>
                  </a:lnTo>
                  <a:lnTo>
                    <a:pt x="3584" y="0"/>
                  </a:lnTo>
                  <a:lnTo>
                    <a:pt x="0" y="0"/>
                  </a:lnTo>
                  <a:lnTo>
                    <a:pt x="0" y="5934"/>
                  </a:lnTo>
                  <a:lnTo>
                    <a:pt x="1516" y="7728"/>
                  </a:lnTo>
                  <a:lnTo>
                    <a:pt x="1516" y="11868"/>
                  </a:lnTo>
                  <a:lnTo>
                    <a:pt x="3446" y="11868"/>
                  </a:lnTo>
                  <a:lnTo>
                    <a:pt x="3446" y="14628"/>
                  </a:lnTo>
                  <a:lnTo>
                    <a:pt x="4824" y="16146"/>
                  </a:lnTo>
                  <a:lnTo>
                    <a:pt x="7030" y="20424"/>
                  </a:lnTo>
                  <a:lnTo>
                    <a:pt x="8408" y="20424"/>
                  </a:lnTo>
                  <a:lnTo>
                    <a:pt x="8408" y="22218"/>
                  </a:lnTo>
                  <a:lnTo>
                    <a:pt x="13508" y="28704"/>
                  </a:lnTo>
                  <a:lnTo>
                    <a:pt x="15438" y="29670"/>
                  </a:lnTo>
                  <a:lnTo>
                    <a:pt x="16954" y="32292"/>
                  </a:lnTo>
                  <a:lnTo>
                    <a:pt x="16954" y="34500"/>
                  </a:lnTo>
                  <a:lnTo>
                    <a:pt x="20814" y="35880"/>
                  </a:lnTo>
                  <a:lnTo>
                    <a:pt x="22192" y="34362"/>
                  </a:lnTo>
                  <a:lnTo>
                    <a:pt x="18471" y="33396"/>
                  </a:lnTo>
                  <a:lnTo>
                    <a:pt x="18471" y="30774"/>
                  </a:lnTo>
                  <a:close/>
                  <a:moveTo>
                    <a:pt x="7719" y="9936"/>
                  </a:moveTo>
                  <a:lnTo>
                    <a:pt x="6479" y="7590"/>
                  </a:lnTo>
                  <a:lnTo>
                    <a:pt x="8133" y="6348"/>
                  </a:lnTo>
                  <a:lnTo>
                    <a:pt x="9787" y="7590"/>
                  </a:lnTo>
                  <a:lnTo>
                    <a:pt x="8546" y="8832"/>
                  </a:lnTo>
                  <a:lnTo>
                    <a:pt x="7581" y="100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29" name="Freeform 831">
              <a:extLst>
                <a:ext uri="{FF2B5EF4-FFF2-40B4-BE49-F238E27FC236}">
                  <a16:creationId xmlns:a16="http://schemas.microsoft.com/office/drawing/2014/main" id="{22EAA14E-DBED-D550-543B-3B56B5A74CC6}"/>
                </a:ext>
              </a:extLst>
            </p:cNvPr>
            <p:cNvSpPr/>
            <p:nvPr/>
          </p:nvSpPr>
          <p:spPr>
            <a:xfrm>
              <a:off x="3098750" y="3199349"/>
              <a:ext cx="3170" cy="1932"/>
            </a:xfrm>
            <a:custGeom>
              <a:avLst/>
              <a:gdLst>
                <a:gd name="connsiteX0" fmla="*/ 3170 w 3170"/>
                <a:gd name="connsiteY0" fmla="*/ 0 h 1932"/>
                <a:gd name="connsiteX1" fmla="*/ 0 w 3170"/>
                <a:gd name="connsiteY1" fmla="*/ 0 h 1932"/>
                <a:gd name="connsiteX2" fmla="*/ 0 w 3170"/>
                <a:gd name="connsiteY2" fmla="*/ 1932 h 1932"/>
                <a:gd name="connsiteX3" fmla="*/ 1654 w 3170"/>
                <a:gd name="connsiteY3" fmla="*/ 1932 h 1932"/>
                <a:gd name="connsiteX4" fmla="*/ 3170 w 3170"/>
                <a:gd name="connsiteY4" fmla="*/ 0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1932">
                  <a:moveTo>
                    <a:pt x="3170" y="0"/>
                  </a:moveTo>
                  <a:lnTo>
                    <a:pt x="0" y="0"/>
                  </a:lnTo>
                  <a:lnTo>
                    <a:pt x="0" y="1932"/>
                  </a:lnTo>
                  <a:lnTo>
                    <a:pt x="1654" y="1932"/>
                  </a:lnTo>
                  <a:lnTo>
                    <a:pt x="317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0" name="Freeform 832">
              <a:extLst>
                <a:ext uri="{FF2B5EF4-FFF2-40B4-BE49-F238E27FC236}">
                  <a16:creationId xmlns:a16="http://schemas.microsoft.com/office/drawing/2014/main" id="{F1F2E9EA-7561-7947-CB0F-B6F89EBEB029}"/>
                </a:ext>
              </a:extLst>
            </p:cNvPr>
            <p:cNvSpPr/>
            <p:nvPr/>
          </p:nvSpPr>
          <p:spPr>
            <a:xfrm>
              <a:off x="3094339" y="3192173"/>
              <a:ext cx="1654" cy="2484"/>
            </a:xfrm>
            <a:custGeom>
              <a:avLst/>
              <a:gdLst>
                <a:gd name="connsiteX0" fmla="*/ 1654 w 1654"/>
                <a:gd name="connsiteY0" fmla="*/ 2484 h 2484"/>
                <a:gd name="connsiteX1" fmla="*/ 1654 w 1654"/>
                <a:gd name="connsiteY1" fmla="*/ 0 h 2484"/>
                <a:gd name="connsiteX2" fmla="*/ 0 w 1654"/>
                <a:gd name="connsiteY2" fmla="*/ 1242 h 2484"/>
                <a:gd name="connsiteX3" fmla="*/ 0 w 1654"/>
                <a:gd name="connsiteY3" fmla="*/ 2484 h 2484"/>
                <a:gd name="connsiteX4" fmla="*/ 1654 w 1654"/>
                <a:gd name="connsiteY4" fmla="*/ 2484 h 2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 h="2484">
                  <a:moveTo>
                    <a:pt x="1654" y="2484"/>
                  </a:moveTo>
                  <a:lnTo>
                    <a:pt x="1654" y="0"/>
                  </a:lnTo>
                  <a:lnTo>
                    <a:pt x="0" y="1242"/>
                  </a:lnTo>
                  <a:lnTo>
                    <a:pt x="0" y="2484"/>
                  </a:lnTo>
                  <a:lnTo>
                    <a:pt x="1654"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1" name="Freeform 833">
              <a:extLst>
                <a:ext uri="{FF2B5EF4-FFF2-40B4-BE49-F238E27FC236}">
                  <a16:creationId xmlns:a16="http://schemas.microsoft.com/office/drawing/2014/main" id="{4374D3C6-7F62-83A8-2C00-0810CDC12F6F}"/>
                </a:ext>
              </a:extLst>
            </p:cNvPr>
            <p:cNvSpPr/>
            <p:nvPr/>
          </p:nvSpPr>
          <p:spPr>
            <a:xfrm>
              <a:off x="3091720" y="3188585"/>
              <a:ext cx="4273" cy="3588"/>
            </a:xfrm>
            <a:custGeom>
              <a:avLst/>
              <a:gdLst>
                <a:gd name="connsiteX0" fmla="*/ 1516 w 4273"/>
                <a:gd name="connsiteY0" fmla="*/ 0 h 3588"/>
                <a:gd name="connsiteX1" fmla="*/ 0 w 4273"/>
                <a:gd name="connsiteY1" fmla="*/ 2346 h 3588"/>
                <a:gd name="connsiteX2" fmla="*/ 0 w 4273"/>
                <a:gd name="connsiteY2" fmla="*/ 3588 h 3588"/>
                <a:gd name="connsiteX3" fmla="*/ 1516 w 4273"/>
                <a:gd name="connsiteY3" fmla="*/ 3588 h 3588"/>
                <a:gd name="connsiteX4" fmla="*/ 4273 w 4273"/>
                <a:gd name="connsiteY4" fmla="*/ 1794 h 3588"/>
                <a:gd name="connsiteX5" fmla="*/ 1516 w 4273"/>
                <a:gd name="connsiteY5" fmla="*/ 0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3" h="3588">
                  <a:moveTo>
                    <a:pt x="1516" y="0"/>
                  </a:moveTo>
                  <a:lnTo>
                    <a:pt x="0" y="2346"/>
                  </a:lnTo>
                  <a:lnTo>
                    <a:pt x="0" y="3588"/>
                  </a:lnTo>
                  <a:lnTo>
                    <a:pt x="1516" y="3588"/>
                  </a:lnTo>
                  <a:lnTo>
                    <a:pt x="4273" y="1794"/>
                  </a:lnTo>
                  <a:lnTo>
                    <a:pt x="151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2" name="Freeform 834">
              <a:extLst>
                <a:ext uri="{FF2B5EF4-FFF2-40B4-BE49-F238E27FC236}">
                  <a16:creationId xmlns:a16="http://schemas.microsoft.com/office/drawing/2014/main" id="{CBCF1742-FC96-FA46-1B2E-C3530F1B62DE}"/>
                </a:ext>
              </a:extLst>
            </p:cNvPr>
            <p:cNvSpPr/>
            <p:nvPr/>
          </p:nvSpPr>
          <p:spPr>
            <a:xfrm>
              <a:off x="3067598" y="3166438"/>
              <a:ext cx="21089" cy="32910"/>
            </a:xfrm>
            <a:custGeom>
              <a:avLst/>
              <a:gdLst>
                <a:gd name="connsiteX0" fmla="*/ 8822 w 21089"/>
                <a:gd name="connsiteY0" fmla="*/ 27529 h 32910"/>
                <a:gd name="connsiteX1" fmla="*/ 10752 w 21089"/>
                <a:gd name="connsiteY1" fmla="*/ 30565 h 32910"/>
                <a:gd name="connsiteX2" fmla="*/ 12268 w 21089"/>
                <a:gd name="connsiteY2" fmla="*/ 32911 h 32910"/>
                <a:gd name="connsiteX3" fmla="*/ 13095 w 21089"/>
                <a:gd name="connsiteY3" fmla="*/ 28219 h 32910"/>
                <a:gd name="connsiteX4" fmla="*/ 11165 w 21089"/>
                <a:gd name="connsiteY4" fmla="*/ 26977 h 32910"/>
                <a:gd name="connsiteX5" fmla="*/ 8822 w 21089"/>
                <a:gd name="connsiteY5" fmla="*/ 23941 h 32910"/>
                <a:gd name="connsiteX6" fmla="*/ 11165 w 21089"/>
                <a:gd name="connsiteY6" fmla="*/ 22147 h 32910"/>
                <a:gd name="connsiteX7" fmla="*/ 11165 w 21089"/>
                <a:gd name="connsiteY7" fmla="*/ 25735 h 32910"/>
                <a:gd name="connsiteX8" fmla="*/ 12681 w 21089"/>
                <a:gd name="connsiteY8" fmla="*/ 26977 h 32910"/>
                <a:gd name="connsiteX9" fmla="*/ 13508 w 21089"/>
                <a:gd name="connsiteY9" fmla="*/ 22147 h 32910"/>
                <a:gd name="connsiteX10" fmla="*/ 15438 w 21089"/>
                <a:gd name="connsiteY10" fmla="*/ 23113 h 32910"/>
                <a:gd name="connsiteX11" fmla="*/ 15438 w 21089"/>
                <a:gd name="connsiteY11" fmla="*/ 28219 h 32910"/>
                <a:gd name="connsiteX12" fmla="*/ 16403 w 21089"/>
                <a:gd name="connsiteY12" fmla="*/ 26977 h 32910"/>
                <a:gd name="connsiteX13" fmla="*/ 16403 w 21089"/>
                <a:gd name="connsiteY13" fmla="*/ 31945 h 32910"/>
                <a:gd name="connsiteX14" fmla="*/ 18333 w 21089"/>
                <a:gd name="connsiteY14" fmla="*/ 32911 h 32910"/>
                <a:gd name="connsiteX15" fmla="*/ 19849 w 21089"/>
                <a:gd name="connsiteY15" fmla="*/ 30703 h 32910"/>
                <a:gd name="connsiteX16" fmla="*/ 21090 w 21089"/>
                <a:gd name="connsiteY16" fmla="*/ 28081 h 32910"/>
                <a:gd name="connsiteX17" fmla="*/ 19849 w 21089"/>
                <a:gd name="connsiteY17" fmla="*/ 26839 h 32910"/>
                <a:gd name="connsiteX18" fmla="*/ 19022 w 21089"/>
                <a:gd name="connsiteY18" fmla="*/ 25597 h 32910"/>
                <a:gd name="connsiteX19" fmla="*/ 19849 w 21089"/>
                <a:gd name="connsiteY19" fmla="*/ 23803 h 32910"/>
                <a:gd name="connsiteX20" fmla="*/ 19849 w 21089"/>
                <a:gd name="connsiteY20" fmla="*/ 22009 h 32910"/>
                <a:gd name="connsiteX21" fmla="*/ 18471 w 21089"/>
                <a:gd name="connsiteY21" fmla="*/ 22009 h 32910"/>
                <a:gd name="connsiteX22" fmla="*/ 14198 w 21089"/>
                <a:gd name="connsiteY22" fmla="*/ 14970 h 32910"/>
                <a:gd name="connsiteX23" fmla="*/ 17506 w 21089"/>
                <a:gd name="connsiteY23" fmla="*/ 16488 h 32910"/>
                <a:gd name="connsiteX24" fmla="*/ 17506 w 21089"/>
                <a:gd name="connsiteY24" fmla="*/ 15522 h 32910"/>
                <a:gd name="connsiteX25" fmla="*/ 15300 w 21089"/>
                <a:gd name="connsiteY25" fmla="*/ 12900 h 32910"/>
                <a:gd name="connsiteX26" fmla="*/ 8684 w 21089"/>
                <a:gd name="connsiteY26" fmla="*/ 5862 h 32910"/>
                <a:gd name="connsiteX27" fmla="*/ 8684 w 21089"/>
                <a:gd name="connsiteY27" fmla="*/ 1722 h 32910"/>
                <a:gd name="connsiteX28" fmla="*/ 2757 w 21089"/>
                <a:gd name="connsiteY28" fmla="*/ 894 h 32910"/>
                <a:gd name="connsiteX29" fmla="*/ 3584 w 21089"/>
                <a:gd name="connsiteY29" fmla="*/ 4206 h 32910"/>
                <a:gd name="connsiteX30" fmla="*/ 3584 w 21089"/>
                <a:gd name="connsiteY30" fmla="*/ 6138 h 32910"/>
                <a:gd name="connsiteX31" fmla="*/ 0 w 21089"/>
                <a:gd name="connsiteY31" fmla="*/ 7518 h 32910"/>
                <a:gd name="connsiteX32" fmla="*/ 0 w 21089"/>
                <a:gd name="connsiteY32" fmla="*/ 9312 h 32910"/>
                <a:gd name="connsiteX33" fmla="*/ 1930 w 21089"/>
                <a:gd name="connsiteY33" fmla="*/ 8070 h 32910"/>
                <a:gd name="connsiteX34" fmla="*/ 6203 w 21089"/>
                <a:gd name="connsiteY34" fmla="*/ 6138 h 32910"/>
                <a:gd name="connsiteX35" fmla="*/ 7443 w 21089"/>
                <a:gd name="connsiteY35" fmla="*/ 7380 h 32910"/>
                <a:gd name="connsiteX36" fmla="*/ 6616 w 21089"/>
                <a:gd name="connsiteY36" fmla="*/ 9312 h 32910"/>
                <a:gd name="connsiteX37" fmla="*/ 5100 w 21089"/>
                <a:gd name="connsiteY37" fmla="*/ 10554 h 32910"/>
                <a:gd name="connsiteX38" fmla="*/ 3308 w 21089"/>
                <a:gd name="connsiteY38" fmla="*/ 10554 h 32910"/>
                <a:gd name="connsiteX39" fmla="*/ 3308 w 21089"/>
                <a:gd name="connsiteY39" fmla="*/ 12486 h 32910"/>
                <a:gd name="connsiteX40" fmla="*/ 5514 w 21089"/>
                <a:gd name="connsiteY40" fmla="*/ 12486 h 32910"/>
                <a:gd name="connsiteX41" fmla="*/ 5927 w 21089"/>
                <a:gd name="connsiteY41" fmla="*/ 16350 h 32910"/>
                <a:gd name="connsiteX42" fmla="*/ 8684 w 21089"/>
                <a:gd name="connsiteY42" fmla="*/ 14418 h 32910"/>
                <a:gd name="connsiteX43" fmla="*/ 8684 w 21089"/>
                <a:gd name="connsiteY43" fmla="*/ 18283 h 32910"/>
                <a:gd name="connsiteX44" fmla="*/ 7306 w 21089"/>
                <a:gd name="connsiteY44" fmla="*/ 20215 h 32910"/>
                <a:gd name="connsiteX45" fmla="*/ 5789 w 21089"/>
                <a:gd name="connsiteY45" fmla="*/ 19386 h 32910"/>
                <a:gd name="connsiteX46" fmla="*/ 3860 w 21089"/>
                <a:gd name="connsiteY46" fmla="*/ 16764 h 32910"/>
                <a:gd name="connsiteX47" fmla="*/ 2068 w 21089"/>
                <a:gd name="connsiteY47" fmla="*/ 16764 h 32910"/>
                <a:gd name="connsiteX48" fmla="*/ 3997 w 21089"/>
                <a:gd name="connsiteY48" fmla="*/ 18697 h 32910"/>
                <a:gd name="connsiteX49" fmla="*/ 3997 w 21089"/>
                <a:gd name="connsiteY49" fmla="*/ 21595 h 32910"/>
                <a:gd name="connsiteX50" fmla="*/ 8684 w 21089"/>
                <a:gd name="connsiteY50" fmla="*/ 21595 h 32910"/>
                <a:gd name="connsiteX51" fmla="*/ 7306 w 21089"/>
                <a:gd name="connsiteY51" fmla="*/ 23389 h 32910"/>
                <a:gd name="connsiteX52" fmla="*/ 8684 w 21089"/>
                <a:gd name="connsiteY52" fmla="*/ 26977 h 3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089" h="32910">
                  <a:moveTo>
                    <a:pt x="8822" y="27529"/>
                  </a:moveTo>
                  <a:lnTo>
                    <a:pt x="10752" y="30565"/>
                  </a:lnTo>
                  <a:lnTo>
                    <a:pt x="12268" y="32911"/>
                  </a:lnTo>
                  <a:lnTo>
                    <a:pt x="13095" y="28219"/>
                  </a:lnTo>
                  <a:lnTo>
                    <a:pt x="11165" y="26977"/>
                  </a:lnTo>
                  <a:lnTo>
                    <a:pt x="8822" y="23941"/>
                  </a:lnTo>
                  <a:lnTo>
                    <a:pt x="11165" y="22147"/>
                  </a:lnTo>
                  <a:lnTo>
                    <a:pt x="11165" y="25735"/>
                  </a:lnTo>
                  <a:lnTo>
                    <a:pt x="12681" y="26977"/>
                  </a:lnTo>
                  <a:lnTo>
                    <a:pt x="13508" y="22147"/>
                  </a:lnTo>
                  <a:lnTo>
                    <a:pt x="15438" y="23113"/>
                  </a:lnTo>
                  <a:lnTo>
                    <a:pt x="15438" y="28219"/>
                  </a:lnTo>
                  <a:lnTo>
                    <a:pt x="16403" y="26977"/>
                  </a:lnTo>
                  <a:lnTo>
                    <a:pt x="16403" y="31945"/>
                  </a:lnTo>
                  <a:lnTo>
                    <a:pt x="18333" y="32911"/>
                  </a:lnTo>
                  <a:lnTo>
                    <a:pt x="19849" y="30703"/>
                  </a:lnTo>
                  <a:lnTo>
                    <a:pt x="21090" y="28081"/>
                  </a:lnTo>
                  <a:lnTo>
                    <a:pt x="19849" y="26839"/>
                  </a:lnTo>
                  <a:lnTo>
                    <a:pt x="19022" y="25597"/>
                  </a:lnTo>
                  <a:lnTo>
                    <a:pt x="19849" y="23803"/>
                  </a:lnTo>
                  <a:lnTo>
                    <a:pt x="19849" y="22009"/>
                  </a:lnTo>
                  <a:lnTo>
                    <a:pt x="18471" y="22009"/>
                  </a:lnTo>
                  <a:cubicBezTo>
                    <a:pt x="19022" y="19249"/>
                    <a:pt x="14198" y="14970"/>
                    <a:pt x="14198" y="14970"/>
                  </a:cubicBezTo>
                  <a:lnTo>
                    <a:pt x="17506" y="16488"/>
                  </a:lnTo>
                  <a:lnTo>
                    <a:pt x="17506" y="15522"/>
                  </a:lnTo>
                  <a:cubicBezTo>
                    <a:pt x="17506" y="15522"/>
                    <a:pt x="15300" y="12900"/>
                    <a:pt x="15300" y="12900"/>
                  </a:cubicBezTo>
                  <a:cubicBezTo>
                    <a:pt x="15163" y="6552"/>
                    <a:pt x="8684" y="5862"/>
                    <a:pt x="8684" y="5862"/>
                  </a:cubicBezTo>
                  <a:cubicBezTo>
                    <a:pt x="8684" y="5862"/>
                    <a:pt x="10614" y="5034"/>
                    <a:pt x="8684" y="1722"/>
                  </a:cubicBezTo>
                  <a:cubicBezTo>
                    <a:pt x="6754" y="-1590"/>
                    <a:pt x="2757" y="894"/>
                    <a:pt x="2757" y="894"/>
                  </a:cubicBezTo>
                  <a:lnTo>
                    <a:pt x="3584" y="4206"/>
                  </a:lnTo>
                  <a:lnTo>
                    <a:pt x="3584" y="6138"/>
                  </a:lnTo>
                  <a:lnTo>
                    <a:pt x="0" y="7518"/>
                  </a:lnTo>
                  <a:lnTo>
                    <a:pt x="0" y="9312"/>
                  </a:lnTo>
                  <a:lnTo>
                    <a:pt x="1930" y="8070"/>
                  </a:lnTo>
                  <a:lnTo>
                    <a:pt x="6203" y="6138"/>
                  </a:lnTo>
                  <a:lnTo>
                    <a:pt x="7443" y="7380"/>
                  </a:lnTo>
                  <a:lnTo>
                    <a:pt x="6616" y="9312"/>
                  </a:lnTo>
                  <a:lnTo>
                    <a:pt x="5100" y="10554"/>
                  </a:lnTo>
                  <a:lnTo>
                    <a:pt x="3308" y="10554"/>
                  </a:lnTo>
                  <a:lnTo>
                    <a:pt x="3308" y="12486"/>
                  </a:lnTo>
                  <a:lnTo>
                    <a:pt x="5514" y="12486"/>
                  </a:lnTo>
                  <a:lnTo>
                    <a:pt x="5927" y="16350"/>
                  </a:lnTo>
                  <a:lnTo>
                    <a:pt x="8684" y="14418"/>
                  </a:lnTo>
                  <a:lnTo>
                    <a:pt x="8684" y="18283"/>
                  </a:lnTo>
                  <a:lnTo>
                    <a:pt x="7306" y="20215"/>
                  </a:lnTo>
                  <a:lnTo>
                    <a:pt x="5789" y="19386"/>
                  </a:lnTo>
                  <a:lnTo>
                    <a:pt x="3860" y="16764"/>
                  </a:lnTo>
                  <a:lnTo>
                    <a:pt x="2068" y="16764"/>
                  </a:lnTo>
                  <a:lnTo>
                    <a:pt x="3997" y="18697"/>
                  </a:lnTo>
                  <a:lnTo>
                    <a:pt x="3997" y="21595"/>
                  </a:lnTo>
                  <a:lnTo>
                    <a:pt x="8684" y="21595"/>
                  </a:lnTo>
                  <a:lnTo>
                    <a:pt x="7306" y="23389"/>
                  </a:lnTo>
                  <a:lnTo>
                    <a:pt x="8684" y="2697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3" name="Freeform 835">
              <a:extLst>
                <a:ext uri="{FF2B5EF4-FFF2-40B4-BE49-F238E27FC236}">
                  <a16:creationId xmlns:a16="http://schemas.microsoft.com/office/drawing/2014/main" id="{E36247AB-833E-D466-CC0E-1074CC272117}"/>
                </a:ext>
              </a:extLst>
            </p:cNvPr>
            <p:cNvSpPr/>
            <p:nvPr/>
          </p:nvSpPr>
          <p:spPr>
            <a:xfrm>
              <a:off x="3062360" y="3152429"/>
              <a:ext cx="19956" cy="21252"/>
            </a:xfrm>
            <a:custGeom>
              <a:avLst/>
              <a:gdLst>
                <a:gd name="connsiteX0" fmla="*/ 5376 w 19956"/>
                <a:gd name="connsiteY0" fmla="*/ 10350 h 21252"/>
                <a:gd name="connsiteX1" fmla="*/ 7581 w 19956"/>
                <a:gd name="connsiteY1" fmla="*/ 9798 h 21252"/>
                <a:gd name="connsiteX2" fmla="*/ 7581 w 19956"/>
                <a:gd name="connsiteY2" fmla="*/ 12420 h 21252"/>
                <a:gd name="connsiteX3" fmla="*/ 10752 w 19956"/>
                <a:gd name="connsiteY3" fmla="*/ 12420 h 21252"/>
                <a:gd name="connsiteX4" fmla="*/ 11579 w 19956"/>
                <a:gd name="connsiteY4" fmla="*/ 11454 h 21252"/>
                <a:gd name="connsiteX5" fmla="*/ 12544 w 19956"/>
                <a:gd name="connsiteY5" fmla="*/ 12420 h 21252"/>
                <a:gd name="connsiteX6" fmla="*/ 14887 w 19956"/>
                <a:gd name="connsiteY6" fmla="*/ 10626 h 21252"/>
                <a:gd name="connsiteX7" fmla="*/ 12544 w 19956"/>
                <a:gd name="connsiteY7" fmla="*/ 7728 h 21252"/>
                <a:gd name="connsiteX8" fmla="*/ 12544 w 19956"/>
                <a:gd name="connsiteY8" fmla="*/ 6210 h 21252"/>
                <a:gd name="connsiteX9" fmla="*/ 14198 w 19956"/>
                <a:gd name="connsiteY9" fmla="*/ 8556 h 21252"/>
                <a:gd name="connsiteX10" fmla="*/ 19160 w 19956"/>
                <a:gd name="connsiteY10" fmla="*/ 10488 h 21252"/>
                <a:gd name="connsiteX11" fmla="*/ 19160 w 19956"/>
                <a:gd name="connsiteY11" fmla="*/ 8556 h 21252"/>
                <a:gd name="connsiteX12" fmla="*/ 16127 w 19956"/>
                <a:gd name="connsiteY12" fmla="*/ 4416 h 21252"/>
                <a:gd name="connsiteX13" fmla="*/ 11165 w 19956"/>
                <a:gd name="connsiteY13" fmla="*/ 1656 h 21252"/>
                <a:gd name="connsiteX14" fmla="*/ 5651 w 19956"/>
                <a:gd name="connsiteY14" fmla="*/ 1656 h 21252"/>
                <a:gd name="connsiteX15" fmla="*/ 7857 w 19956"/>
                <a:gd name="connsiteY15" fmla="*/ 4968 h 21252"/>
                <a:gd name="connsiteX16" fmla="*/ 7857 w 19956"/>
                <a:gd name="connsiteY16" fmla="*/ 7176 h 21252"/>
                <a:gd name="connsiteX17" fmla="*/ 0 w 19956"/>
                <a:gd name="connsiteY17" fmla="*/ 3588 h 21252"/>
                <a:gd name="connsiteX18" fmla="*/ 1241 w 19956"/>
                <a:gd name="connsiteY18" fmla="*/ 7176 h 21252"/>
                <a:gd name="connsiteX19" fmla="*/ 1241 w 19956"/>
                <a:gd name="connsiteY19" fmla="*/ 9936 h 21252"/>
                <a:gd name="connsiteX20" fmla="*/ 3860 w 19956"/>
                <a:gd name="connsiteY20" fmla="*/ 10626 h 21252"/>
                <a:gd name="connsiteX21" fmla="*/ 2343 w 19956"/>
                <a:gd name="connsiteY21" fmla="*/ 14214 h 21252"/>
                <a:gd name="connsiteX22" fmla="*/ 1378 w 19956"/>
                <a:gd name="connsiteY22" fmla="*/ 20286 h 21252"/>
                <a:gd name="connsiteX23" fmla="*/ 2895 w 19956"/>
                <a:gd name="connsiteY23" fmla="*/ 21252 h 21252"/>
                <a:gd name="connsiteX24" fmla="*/ 4135 w 19956"/>
                <a:gd name="connsiteY24" fmla="*/ 17388 h 21252"/>
                <a:gd name="connsiteX25" fmla="*/ 5651 w 19956"/>
                <a:gd name="connsiteY25" fmla="*/ 19596 h 21252"/>
                <a:gd name="connsiteX26" fmla="*/ 5927 w 19956"/>
                <a:gd name="connsiteY26" fmla="*/ 14352 h 21252"/>
                <a:gd name="connsiteX27" fmla="*/ 5927 w 19956"/>
                <a:gd name="connsiteY27" fmla="*/ 10626 h 21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956" h="21252">
                  <a:moveTo>
                    <a:pt x="5376" y="10350"/>
                  </a:moveTo>
                  <a:lnTo>
                    <a:pt x="7581" y="9798"/>
                  </a:lnTo>
                  <a:lnTo>
                    <a:pt x="7581" y="12420"/>
                  </a:lnTo>
                  <a:lnTo>
                    <a:pt x="10752" y="12420"/>
                  </a:lnTo>
                  <a:lnTo>
                    <a:pt x="11579" y="11454"/>
                  </a:lnTo>
                  <a:lnTo>
                    <a:pt x="12544" y="12420"/>
                  </a:lnTo>
                  <a:lnTo>
                    <a:pt x="14887" y="10626"/>
                  </a:lnTo>
                  <a:lnTo>
                    <a:pt x="12544" y="7728"/>
                  </a:lnTo>
                  <a:lnTo>
                    <a:pt x="12544" y="6210"/>
                  </a:lnTo>
                  <a:lnTo>
                    <a:pt x="14198" y="8556"/>
                  </a:lnTo>
                  <a:cubicBezTo>
                    <a:pt x="14198" y="8556"/>
                    <a:pt x="17368" y="11316"/>
                    <a:pt x="19160" y="10488"/>
                  </a:cubicBezTo>
                  <a:cubicBezTo>
                    <a:pt x="20952" y="9660"/>
                    <a:pt x="19160" y="8556"/>
                    <a:pt x="19160" y="8556"/>
                  </a:cubicBezTo>
                  <a:lnTo>
                    <a:pt x="16127" y="4416"/>
                  </a:lnTo>
                  <a:cubicBezTo>
                    <a:pt x="14887" y="-138"/>
                    <a:pt x="11165" y="1656"/>
                    <a:pt x="11165" y="1656"/>
                  </a:cubicBezTo>
                  <a:cubicBezTo>
                    <a:pt x="3722" y="-2070"/>
                    <a:pt x="5651" y="1656"/>
                    <a:pt x="5651" y="1656"/>
                  </a:cubicBezTo>
                  <a:lnTo>
                    <a:pt x="7857" y="4968"/>
                  </a:lnTo>
                  <a:lnTo>
                    <a:pt x="7857" y="7176"/>
                  </a:lnTo>
                  <a:cubicBezTo>
                    <a:pt x="3033" y="1932"/>
                    <a:pt x="0" y="3588"/>
                    <a:pt x="0" y="3588"/>
                  </a:cubicBezTo>
                  <a:lnTo>
                    <a:pt x="1241" y="7176"/>
                  </a:lnTo>
                  <a:lnTo>
                    <a:pt x="1241" y="9936"/>
                  </a:lnTo>
                  <a:lnTo>
                    <a:pt x="3860" y="10626"/>
                  </a:lnTo>
                  <a:lnTo>
                    <a:pt x="2343" y="14214"/>
                  </a:lnTo>
                  <a:lnTo>
                    <a:pt x="1378" y="20286"/>
                  </a:lnTo>
                  <a:lnTo>
                    <a:pt x="2895" y="21252"/>
                  </a:lnTo>
                  <a:lnTo>
                    <a:pt x="4135" y="17388"/>
                  </a:lnTo>
                  <a:lnTo>
                    <a:pt x="5651" y="19596"/>
                  </a:lnTo>
                  <a:lnTo>
                    <a:pt x="5927" y="14352"/>
                  </a:lnTo>
                  <a:lnTo>
                    <a:pt x="5927" y="106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4" name="Freeform 836">
              <a:extLst>
                <a:ext uri="{FF2B5EF4-FFF2-40B4-BE49-F238E27FC236}">
                  <a16:creationId xmlns:a16="http://schemas.microsoft.com/office/drawing/2014/main" id="{404CC9C0-CBDC-F60B-76CC-AD98968DC22D}"/>
                </a:ext>
              </a:extLst>
            </p:cNvPr>
            <p:cNvSpPr/>
            <p:nvPr/>
          </p:nvSpPr>
          <p:spPr>
            <a:xfrm>
              <a:off x="3077247" y="3164573"/>
              <a:ext cx="4824" cy="4139"/>
            </a:xfrm>
            <a:custGeom>
              <a:avLst/>
              <a:gdLst>
                <a:gd name="connsiteX0" fmla="*/ 1930 w 4824"/>
                <a:gd name="connsiteY0" fmla="*/ 0 h 4139"/>
                <a:gd name="connsiteX1" fmla="*/ 0 w 4824"/>
                <a:gd name="connsiteY1" fmla="*/ 2070 h 4139"/>
                <a:gd name="connsiteX2" fmla="*/ 965 w 4824"/>
                <a:gd name="connsiteY2" fmla="*/ 4140 h 4139"/>
                <a:gd name="connsiteX3" fmla="*/ 1930 w 4824"/>
                <a:gd name="connsiteY3" fmla="*/ 3036 h 4139"/>
                <a:gd name="connsiteX4" fmla="*/ 4824 w 4824"/>
                <a:gd name="connsiteY4" fmla="*/ 1242 h 4139"/>
                <a:gd name="connsiteX5" fmla="*/ 3446 w 4824"/>
                <a:gd name="connsiteY5" fmla="*/ 0 h 4139"/>
                <a:gd name="connsiteX6" fmla="*/ 1930 w 4824"/>
                <a:gd name="connsiteY6" fmla="*/ 0 h 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4" h="4139">
                  <a:moveTo>
                    <a:pt x="1930" y="0"/>
                  </a:moveTo>
                  <a:lnTo>
                    <a:pt x="0" y="2070"/>
                  </a:lnTo>
                  <a:lnTo>
                    <a:pt x="965" y="4140"/>
                  </a:lnTo>
                  <a:lnTo>
                    <a:pt x="1930" y="3036"/>
                  </a:lnTo>
                  <a:lnTo>
                    <a:pt x="4824" y="1242"/>
                  </a:lnTo>
                  <a:lnTo>
                    <a:pt x="3446" y="0"/>
                  </a:lnTo>
                  <a:lnTo>
                    <a:pt x="193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5" name="Freeform 837">
              <a:extLst>
                <a:ext uri="{FF2B5EF4-FFF2-40B4-BE49-F238E27FC236}">
                  <a16:creationId xmlns:a16="http://schemas.microsoft.com/office/drawing/2014/main" id="{4BC54EF3-0EF2-E601-80FE-A9CB07ECC728}"/>
                </a:ext>
              </a:extLst>
            </p:cNvPr>
            <p:cNvSpPr/>
            <p:nvPr/>
          </p:nvSpPr>
          <p:spPr>
            <a:xfrm>
              <a:off x="3056157" y="3127450"/>
              <a:ext cx="12405" cy="26220"/>
            </a:xfrm>
            <a:custGeom>
              <a:avLst/>
              <a:gdLst>
                <a:gd name="connsiteX0" fmla="*/ 4549 w 12405"/>
                <a:gd name="connsiteY0" fmla="*/ 3036 h 26220"/>
                <a:gd name="connsiteX1" fmla="*/ 1654 w 12405"/>
                <a:gd name="connsiteY1" fmla="*/ 0 h 26220"/>
                <a:gd name="connsiteX2" fmla="*/ 0 w 12405"/>
                <a:gd name="connsiteY2" fmla="*/ 0 h 26220"/>
                <a:gd name="connsiteX3" fmla="*/ 2619 w 12405"/>
                <a:gd name="connsiteY3" fmla="*/ 7176 h 26220"/>
                <a:gd name="connsiteX4" fmla="*/ 2619 w 12405"/>
                <a:gd name="connsiteY4" fmla="*/ 14766 h 26220"/>
                <a:gd name="connsiteX5" fmla="*/ 5927 w 12405"/>
                <a:gd name="connsiteY5" fmla="*/ 19044 h 26220"/>
                <a:gd name="connsiteX6" fmla="*/ 3997 w 12405"/>
                <a:gd name="connsiteY6" fmla="*/ 22494 h 26220"/>
                <a:gd name="connsiteX7" fmla="*/ 3033 w 12405"/>
                <a:gd name="connsiteY7" fmla="*/ 26220 h 26220"/>
                <a:gd name="connsiteX8" fmla="*/ 5927 w 12405"/>
                <a:gd name="connsiteY8" fmla="*/ 24840 h 26220"/>
                <a:gd name="connsiteX9" fmla="*/ 8546 w 12405"/>
                <a:gd name="connsiteY9" fmla="*/ 21666 h 26220"/>
                <a:gd name="connsiteX10" fmla="*/ 10614 w 12405"/>
                <a:gd name="connsiteY10" fmla="*/ 20700 h 26220"/>
                <a:gd name="connsiteX11" fmla="*/ 11579 w 12405"/>
                <a:gd name="connsiteY11" fmla="*/ 18354 h 26220"/>
                <a:gd name="connsiteX12" fmla="*/ 11579 w 12405"/>
                <a:gd name="connsiteY12" fmla="*/ 14352 h 26220"/>
                <a:gd name="connsiteX13" fmla="*/ 9511 w 12405"/>
                <a:gd name="connsiteY13" fmla="*/ 13110 h 26220"/>
                <a:gd name="connsiteX14" fmla="*/ 6892 w 12405"/>
                <a:gd name="connsiteY14" fmla="*/ 9522 h 26220"/>
                <a:gd name="connsiteX15" fmla="*/ 7168 w 12405"/>
                <a:gd name="connsiteY15" fmla="*/ 6348 h 26220"/>
                <a:gd name="connsiteX16" fmla="*/ 10889 w 12405"/>
                <a:gd name="connsiteY16" fmla="*/ 13110 h 26220"/>
                <a:gd name="connsiteX17" fmla="*/ 12406 w 12405"/>
                <a:gd name="connsiteY17" fmla="*/ 13110 h 26220"/>
                <a:gd name="connsiteX18" fmla="*/ 11579 w 12405"/>
                <a:gd name="connsiteY18" fmla="*/ 10902 h 26220"/>
                <a:gd name="connsiteX19" fmla="*/ 11303 w 12405"/>
                <a:gd name="connsiteY19" fmla="*/ 6900 h 26220"/>
                <a:gd name="connsiteX20" fmla="*/ 7719 w 12405"/>
                <a:gd name="connsiteY20" fmla="*/ 4002 h 26220"/>
                <a:gd name="connsiteX21" fmla="*/ 4549 w 12405"/>
                <a:gd name="connsiteY21" fmla="*/ 3036 h 2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05" h="26220">
                  <a:moveTo>
                    <a:pt x="4549" y="3036"/>
                  </a:moveTo>
                  <a:lnTo>
                    <a:pt x="1654" y="0"/>
                  </a:lnTo>
                  <a:lnTo>
                    <a:pt x="0" y="0"/>
                  </a:lnTo>
                  <a:lnTo>
                    <a:pt x="2619" y="7176"/>
                  </a:lnTo>
                  <a:lnTo>
                    <a:pt x="2619" y="14766"/>
                  </a:lnTo>
                  <a:lnTo>
                    <a:pt x="5927" y="19044"/>
                  </a:lnTo>
                  <a:lnTo>
                    <a:pt x="3997" y="22494"/>
                  </a:lnTo>
                  <a:lnTo>
                    <a:pt x="3033" y="26220"/>
                  </a:lnTo>
                  <a:lnTo>
                    <a:pt x="5927" y="24840"/>
                  </a:lnTo>
                  <a:lnTo>
                    <a:pt x="8546" y="21666"/>
                  </a:lnTo>
                  <a:lnTo>
                    <a:pt x="10614" y="20700"/>
                  </a:lnTo>
                  <a:lnTo>
                    <a:pt x="11579" y="18354"/>
                  </a:lnTo>
                  <a:lnTo>
                    <a:pt x="11579" y="14352"/>
                  </a:lnTo>
                  <a:lnTo>
                    <a:pt x="9511" y="13110"/>
                  </a:lnTo>
                  <a:lnTo>
                    <a:pt x="6892" y="9522"/>
                  </a:lnTo>
                  <a:lnTo>
                    <a:pt x="7168" y="6348"/>
                  </a:lnTo>
                  <a:lnTo>
                    <a:pt x="10889" y="13110"/>
                  </a:lnTo>
                  <a:lnTo>
                    <a:pt x="12406" y="13110"/>
                  </a:lnTo>
                  <a:lnTo>
                    <a:pt x="11579" y="10902"/>
                  </a:lnTo>
                  <a:lnTo>
                    <a:pt x="11303" y="6900"/>
                  </a:lnTo>
                  <a:lnTo>
                    <a:pt x="7719" y="4002"/>
                  </a:lnTo>
                  <a:lnTo>
                    <a:pt x="4549"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6" name="Freeform 838">
              <a:extLst>
                <a:ext uri="{FF2B5EF4-FFF2-40B4-BE49-F238E27FC236}">
                  <a16:creationId xmlns:a16="http://schemas.microsoft.com/office/drawing/2014/main" id="{28C74C75-C0E9-B279-8B5C-796FEE39BA95}"/>
                </a:ext>
              </a:extLst>
            </p:cNvPr>
            <p:cNvSpPr/>
            <p:nvPr/>
          </p:nvSpPr>
          <p:spPr>
            <a:xfrm>
              <a:off x="3038896" y="3128692"/>
              <a:ext cx="20155" cy="41814"/>
            </a:xfrm>
            <a:custGeom>
              <a:avLst/>
              <a:gdLst>
                <a:gd name="connsiteX0" fmla="*/ 18639 w 20155"/>
                <a:gd name="connsiteY0" fmla="*/ 20562 h 41814"/>
                <a:gd name="connsiteX1" fmla="*/ 18639 w 20155"/>
                <a:gd name="connsiteY1" fmla="*/ 17664 h 41814"/>
                <a:gd name="connsiteX2" fmla="*/ 17261 w 20155"/>
                <a:gd name="connsiteY2" fmla="*/ 16698 h 41814"/>
                <a:gd name="connsiteX3" fmla="*/ 14228 w 20155"/>
                <a:gd name="connsiteY3" fmla="*/ 15318 h 41814"/>
                <a:gd name="connsiteX4" fmla="*/ 11747 w 20155"/>
                <a:gd name="connsiteY4" fmla="*/ 15318 h 41814"/>
                <a:gd name="connsiteX5" fmla="*/ 9817 w 20155"/>
                <a:gd name="connsiteY5" fmla="*/ 12696 h 41814"/>
                <a:gd name="connsiteX6" fmla="*/ 9817 w 20155"/>
                <a:gd name="connsiteY6" fmla="*/ 11868 h 41814"/>
                <a:gd name="connsiteX7" fmla="*/ 13401 w 20155"/>
                <a:gd name="connsiteY7" fmla="*/ 13524 h 41814"/>
                <a:gd name="connsiteX8" fmla="*/ 17261 w 20155"/>
                <a:gd name="connsiteY8" fmla="*/ 15318 h 41814"/>
                <a:gd name="connsiteX9" fmla="*/ 18639 w 20155"/>
                <a:gd name="connsiteY9" fmla="*/ 15318 h 41814"/>
                <a:gd name="connsiteX10" fmla="*/ 18639 w 20155"/>
                <a:gd name="connsiteY10" fmla="*/ 13524 h 41814"/>
                <a:gd name="connsiteX11" fmla="*/ 17261 w 20155"/>
                <a:gd name="connsiteY11" fmla="*/ 11178 h 41814"/>
                <a:gd name="connsiteX12" fmla="*/ 14642 w 20155"/>
                <a:gd name="connsiteY12" fmla="*/ 11868 h 41814"/>
                <a:gd name="connsiteX13" fmla="*/ 11471 w 20155"/>
                <a:gd name="connsiteY13" fmla="*/ 9660 h 41814"/>
                <a:gd name="connsiteX14" fmla="*/ 12023 w 20155"/>
                <a:gd name="connsiteY14" fmla="*/ 7866 h 41814"/>
                <a:gd name="connsiteX15" fmla="*/ 15882 w 20155"/>
                <a:gd name="connsiteY15" fmla="*/ 9660 h 41814"/>
                <a:gd name="connsiteX16" fmla="*/ 17123 w 20155"/>
                <a:gd name="connsiteY16" fmla="*/ 9660 h 41814"/>
                <a:gd name="connsiteX17" fmla="*/ 16158 w 20155"/>
                <a:gd name="connsiteY17" fmla="*/ 8694 h 41814"/>
                <a:gd name="connsiteX18" fmla="*/ 17123 w 20155"/>
                <a:gd name="connsiteY18" fmla="*/ 7176 h 41814"/>
                <a:gd name="connsiteX19" fmla="*/ 17123 w 20155"/>
                <a:gd name="connsiteY19" fmla="*/ 5382 h 41814"/>
                <a:gd name="connsiteX20" fmla="*/ 12161 w 20155"/>
                <a:gd name="connsiteY20" fmla="*/ 2760 h 41814"/>
                <a:gd name="connsiteX21" fmla="*/ 12161 w 20155"/>
                <a:gd name="connsiteY21" fmla="*/ 4002 h 41814"/>
                <a:gd name="connsiteX22" fmla="*/ 11196 w 20155"/>
                <a:gd name="connsiteY22" fmla="*/ 6210 h 41814"/>
                <a:gd name="connsiteX23" fmla="*/ 9680 w 20155"/>
                <a:gd name="connsiteY23" fmla="*/ 6210 h 41814"/>
                <a:gd name="connsiteX24" fmla="*/ 9680 w 20155"/>
                <a:gd name="connsiteY24" fmla="*/ 4830 h 41814"/>
                <a:gd name="connsiteX25" fmla="*/ 11196 w 20155"/>
                <a:gd name="connsiteY25" fmla="*/ 1656 h 41814"/>
                <a:gd name="connsiteX26" fmla="*/ 5682 w 20155"/>
                <a:gd name="connsiteY26" fmla="*/ 1656 h 41814"/>
                <a:gd name="connsiteX27" fmla="*/ 1409 w 20155"/>
                <a:gd name="connsiteY27" fmla="*/ 3036 h 41814"/>
                <a:gd name="connsiteX28" fmla="*/ 1409 w 20155"/>
                <a:gd name="connsiteY28" fmla="*/ 8970 h 41814"/>
                <a:gd name="connsiteX29" fmla="*/ 8025 w 20155"/>
                <a:gd name="connsiteY29" fmla="*/ 17388 h 41814"/>
                <a:gd name="connsiteX30" fmla="*/ 6785 w 20155"/>
                <a:gd name="connsiteY30" fmla="*/ 18906 h 41814"/>
                <a:gd name="connsiteX31" fmla="*/ 8163 w 20155"/>
                <a:gd name="connsiteY31" fmla="*/ 22632 h 41814"/>
                <a:gd name="connsiteX32" fmla="*/ 6785 w 20155"/>
                <a:gd name="connsiteY32" fmla="*/ 24840 h 41814"/>
                <a:gd name="connsiteX33" fmla="*/ 9542 w 20155"/>
                <a:gd name="connsiteY33" fmla="*/ 24840 h 41814"/>
                <a:gd name="connsiteX34" fmla="*/ 10369 w 20155"/>
                <a:gd name="connsiteY34" fmla="*/ 21666 h 41814"/>
                <a:gd name="connsiteX35" fmla="*/ 12161 w 20155"/>
                <a:gd name="connsiteY35" fmla="*/ 20700 h 41814"/>
                <a:gd name="connsiteX36" fmla="*/ 13401 w 20155"/>
                <a:gd name="connsiteY36" fmla="*/ 23598 h 41814"/>
                <a:gd name="connsiteX37" fmla="*/ 13401 w 20155"/>
                <a:gd name="connsiteY37" fmla="*/ 26220 h 41814"/>
                <a:gd name="connsiteX38" fmla="*/ 17123 w 20155"/>
                <a:gd name="connsiteY38" fmla="*/ 32568 h 41814"/>
                <a:gd name="connsiteX39" fmla="*/ 17123 w 20155"/>
                <a:gd name="connsiteY39" fmla="*/ 34914 h 41814"/>
                <a:gd name="connsiteX40" fmla="*/ 18639 w 20155"/>
                <a:gd name="connsiteY40" fmla="*/ 40020 h 41814"/>
                <a:gd name="connsiteX41" fmla="*/ 20155 w 20155"/>
                <a:gd name="connsiteY41" fmla="*/ 41815 h 41814"/>
                <a:gd name="connsiteX42" fmla="*/ 20155 w 20155"/>
                <a:gd name="connsiteY42" fmla="*/ 27738 h 41814"/>
                <a:gd name="connsiteX43" fmla="*/ 18364 w 20155"/>
                <a:gd name="connsiteY43" fmla="*/ 23736 h 41814"/>
                <a:gd name="connsiteX44" fmla="*/ 18364 w 20155"/>
                <a:gd name="connsiteY44" fmla="*/ 20700 h 4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0155" h="41814">
                  <a:moveTo>
                    <a:pt x="18639" y="20562"/>
                  </a:moveTo>
                  <a:lnTo>
                    <a:pt x="18639" y="17664"/>
                  </a:lnTo>
                  <a:lnTo>
                    <a:pt x="17261" y="16698"/>
                  </a:lnTo>
                  <a:lnTo>
                    <a:pt x="14228" y="15318"/>
                  </a:lnTo>
                  <a:lnTo>
                    <a:pt x="11747" y="15318"/>
                  </a:lnTo>
                  <a:lnTo>
                    <a:pt x="9817" y="12696"/>
                  </a:lnTo>
                  <a:lnTo>
                    <a:pt x="9817" y="11868"/>
                  </a:lnTo>
                  <a:lnTo>
                    <a:pt x="13401" y="13524"/>
                  </a:lnTo>
                  <a:lnTo>
                    <a:pt x="17261" y="15318"/>
                  </a:lnTo>
                  <a:lnTo>
                    <a:pt x="18639" y="15318"/>
                  </a:lnTo>
                  <a:lnTo>
                    <a:pt x="18639" y="13524"/>
                  </a:lnTo>
                  <a:lnTo>
                    <a:pt x="17261" y="11178"/>
                  </a:lnTo>
                  <a:lnTo>
                    <a:pt x="14642" y="11868"/>
                  </a:lnTo>
                  <a:lnTo>
                    <a:pt x="11471" y="9660"/>
                  </a:lnTo>
                  <a:lnTo>
                    <a:pt x="12023" y="7866"/>
                  </a:lnTo>
                  <a:lnTo>
                    <a:pt x="15882" y="9660"/>
                  </a:lnTo>
                  <a:lnTo>
                    <a:pt x="17123" y="9660"/>
                  </a:lnTo>
                  <a:lnTo>
                    <a:pt x="16158" y="8694"/>
                  </a:lnTo>
                  <a:lnTo>
                    <a:pt x="17123" y="7176"/>
                  </a:lnTo>
                  <a:lnTo>
                    <a:pt x="17123" y="5382"/>
                  </a:lnTo>
                  <a:cubicBezTo>
                    <a:pt x="15882" y="2070"/>
                    <a:pt x="12161" y="2760"/>
                    <a:pt x="12161" y="2760"/>
                  </a:cubicBezTo>
                  <a:lnTo>
                    <a:pt x="12161" y="4002"/>
                  </a:lnTo>
                  <a:lnTo>
                    <a:pt x="11196" y="6210"/>
                  </a:lnTo>
                  <a:lnTo>
                    <a:pt x="9680" y="6210"/>
                  </a:lnTo>
                  <a:lnTo>
                    <a:pt x="9680" y="4830"/>
                  </a:lnTo>
                  <a:lnTo>
                    <a:pt x="11196" y="1656"/>
                  </a:lnTo>
                  <a:cubicBezTo>
                    <a:pt x="8852" y="-2070"/>
                    <a:pt x="5682" y="1656"/>
                    <a:pt x="5682" y="1656"/>
                  </a:cubicBezTo>
                  <a:cubicBezTo>
                    <a:pt x="1823" y="-1518"/>
                    <a:pt x="1409" y="3036"/>
                    <a:pt x="1409" y="3036"/>
                  </a:cubicBezTo>
                  <a:cubicBezTo>
                    <a:pt x="-1761" y="5658"/>
                    <a:pt x="1409" y="8970"/>
                    <a:pt x="1409" y="8970"/>
                  </a:cubicBezTo>
                  <a:cubicBezTo>
                    <a:pt x="1823" y="11592"/>
                    <a:pt x="8025" y="17388"/>
                    <a:pt x="8025" y="17388"/>
                  </a:cubicBezTo>
                  <a:lnTo>
                    <a:pt x="6785" y="18906"/>
                  </a:lnTo>
                  <a:lnTo>
                    <a:pt x="8163" y="22632"/>
                  </a:lnTo>
                  <a:lnTo>
                    <a:pt x="6785" y="24840"/>
                  </a:lnTo>
                  <a:lnTo>
                    <a:pt x="9542" y="24840"/>
                  </a:lnTo>
                  <a:lnTo>
                    <a:pt x="10369" y="21666"/>
                  </a:lnTo>
                  <a:lnTo>
                    <a:pt x="12161" y="20700"/>
                  </a:lnTo>
                  <a:lnTo>
                    <a:pt x="13401" y="23598"/>
                  </a:lnTo>
                  <a:lnTo>
                    <a:pt x="13401" y="26220"/>
                  </a:lnTo>
                  <a:cubicBezTo>
                    <a:pt x="12436" y="30498"/>
                    <a:pt x="17123" y="32568"/>
                    <a:pt x="17123" y="32568"/>
                  </a:cubicBezTo>
                  <a:lnTo>
                    <a:pt x="17123" y="34914"/>
                  </a:lnTo>
                  <a:lnTo>
                    <a:pt x="18639" y="40020"/>
                  </a:lnTo>
                  <a:lnTo>
                    <a:pt x="20155" y="41815"/>
                  </a:lnTo>
                  <a:lnTo>
                    <a:pt x="20155" y="27738"/>
                  </a:lnTo>
                  <a:lnTo>
                    <a:pt x="18364" y="23736"/>
                  </a:lnTo>
                  <a:lnTo>
                    <a:pt x="18364" y="2070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7" name="Freeform 839">
              <a:extLst>
                <a:ext uri="{FF2B5EF4-FFF2-40B4-BE49-F238E27FC236}">
                  <a16:creationId xmlns:a16="http://schemas.microsoft.com/office/drawing/2014/main" id="{3DA5B57E-8B3F-66B0-3E1F-93BFAC0DD2F1}"/>
                </a:ext>
              </a:extLst>
            </p:cNvPr>
            <p:cNvSpPr/>
            <p:nvPr/>
          </p:nvSpPr>
          <p:spPr>
            <a:xfrm>
              <a:off x="2918040" y="3083842"/>
              <a:ext cx="10062" cy="13662"/>
            </a:xfrm>
            <a:custGeom>
              <a:avLst/>
              <a:gdLst>
                <a:gd name="connsiteX0" fmla="*/ 7168 w 10062"/>
                <a:gd name="connsiteY0" fmla="*/ 3174 h 13662"/>
                <a:gd name="connsiteX1" fmla="*/ 2343 w 10062"/>
                <a:gd name="connsiteY1" fmla="*/ 8556 h 13662"/>
                <a:gd name="connsiteX2" fmla="*/ 0 w 10062"/>
                <a:gd name="connsiteY2" fmla="*/ 12006 h 13662"/>
                <a:gd name="connsiteX3" fmla="*/ 0 w 10062"/>
                <a:gd name="connsiteY3" fmla="*/ 13662 h 13662"/>
                <a:gd name="connsiteX4" fmla="*/ 3997 w 10062"/>
                <a:gd name="connsiteY4" fmla="*/ 12558 h 13662"/>
                <a:gd name="connsiteX5" fmla="*/ 3997 w 10062"/>
                <a:gd name="connsiteY5" fmla="*/ 10212 h 13662"/>
                <a:gd name="connsiteX6" fmla="*/ 8270 w 10062"/>
                <a:gd name="connsiteY6" fmla="*/ 4692 h 13662"/>
                <a:gd name="connsiteX7" fmla="*/ 10062 w 10062"/>
                <a:gd name="connsiteY7" fmla="*/ 2760 h 13662"/>
                <a:gd name="connsiteX8" fmla="*/ 6479 w 10062"/>
                <a:gd name="connsiteY8" fmla="*/ 0 h 13662"/>
                <a:gd name="connsiteX9" fmla="*/ 7168 w 10062"/>
                <a:gd name="connsiteY9" fmla="*/ 3174 h 1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62" h="13662">
                  <a:moveTo>
                    <a:pt x="7168" y="3174"/>
                  </a:moveTo>
                  <a:lnTo>
                    <a:pt x="2343" y="8556"/>
                  </a:lnTo>
                  <a:lnTo>
                    <a:pt x="0" y="12006"/>
                  </a:lnTo>
                  <a:lnTo>
                    <a:pt x="0" y="13662"/>
                  </a:lnTo>
                  <a:lnTo>
                    <a:pt x="3997" y="12558"/>
                  </a:lnTo>
                  <a:lnTo>
                    <a:pt x="3997" y="10212"/>
                  </a:lnTo>
                  <a:lnTo>
                    <a:pt x="8270" y="4692"/>
                  </a:lnTo>
                  <a:lnTo>
                    <a:pt x="10062" y="2760"/>
                  </a:lnTo>
                  <a:lnTo>
                    <a:pt x="6479" y="0"/>
                  </a:lnTo>
                  <a:lnTo>
                    <a:pt x="7168"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8" name="Freeform 840">
              <a:extLst>
                <a:ext uri="{FF2B5EF4-FFF2-40B4-BE49-F238E27FC236}">
                  <a16:creationId xmlns:a16="http://schemas.microsoft.com/office/drawing/2014/main" id="{D3BEED39-A7F1-17D1-EC5E-8D3EBBF73FAC}"/>
                </a:ext>
              </a:extLst>
            </p:cNvPr>
            <p:cNvSpPr/>
            <p:nvPr/>
          </p:nvSpPr>
          <p:spPr>
            <a:xfrm>
              <a:off x="2918040" y="3082462"/>
              <a:ext cx="2618" cy="6486"/>
            </a:xfrm>
            <a:custGeom>
              <a:avLst/>
              <a:gdLst>
                <a:gd name="connsiteX0" fmla="*/ 1378 w 2618"/>
                <a:gd name="connsiteY0" fmla="*/ 0 h 6486"/>
                <a:gd name="connsiteX1" fmla="*/ 0 w 2618"/>
                <a:gd name="connsiteY1" fmla="*/ 4968 h 6486"/>
                <a:gd name="connsiteX2" fmla="*/ 1378 w 2618"/>
                <a:gd name="connsiteY2" fmla="*/ 6486 h 6486"/>
                <a:gd name="connsiteX3" fmla="*/ 2619 w 2618"/>
                <a:gd name="connsiteY3" fmla="*/ 2760 h 6486"/>
                <a:gd name="connsiteX4" fmla="*/ 1378 w 2618"/>
                <a:gd name="connsiteY4" fmla="*/ 0 h 6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 h="6486">
                  <a:moveTo>
                    <a:pt x="1378" y="0"/>
                  </a:moveTo>
                  <a:lnTo>
                    <a:pt x="0" y="4968"/>
                  </a:lnTo>
                  <a:lnTo>
                    <a:pt x="1378" y="6486"/>
                  </a:lnTo>
                  <a:lnTo>
                    <a:pt x="2619" y="2760"/>
                  </a:lnTo>
                  <a:lnTo>
                    <a:pt x="137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39" name="Freeform 841">
              <a:extLst>
                <a:ext uri="{FF2B5EF4-FFF2-40B4-BE49-F238E27FC236}">
                  <a16:creationId xmlns:a16="http://schemas.microsoft.com/office/drawing/2014/main" id="{0BA133F6-BC81-3392-4394-1E4459D55F92}"/>
                </a:ext>
              </a:extLst>
            </p:cNvPr>
            <p:cNvSpPr/>
            <p:nvPr/>
          </p:nvSpPr>
          <p:spPr>
            <a:xfrm>
              <a:off x="2859319" y="3120136"/>
              <a:ext cx="15300" cy="14352"/>
            </a:xfrm>
            <a:custGeom>
              <a:avLst/>
              <a:gdLst>
                <a:gd name="connsiteX0" fmla="*/ 9787 w 15300"/>
                <a:gd name="connsiteY0" fmla="*/ 6348 h 14352"/>
                <a:gd name="connsiteX1" fmla="*/ 8960 w 15300"/>
                <a:gd name="connsiteY1" fmla="*/ 5106 h 14352"/>
                <a:gd name="connsiteX2" fmla="*/ 10752 w 15300"/>
                <a:gd name="connsiteY2" fmla="*/ 2208 h 14352"/>
                <a:gd name="connsiteX3" fmla="*/ 10752 w 15300"/>
                <a:gd name="connsiteY3" fmla="*/ 0 h 14352"/>
                <a:gd name="connsiteX4" fmla="*/ 6616 w 15300"/>
                <a:gd name="connsiteY4" fmla="*/ 4554 h 14352"/>
                <a:gd name="connsiteX5" fmla="*/ 0 w 15300"/>
                <a:gd name="connsiteY5" fmla="*/ 11592 h 14352"/>
                <a:gd name="connsiteX6" fmla="*/ 1930 w 15300"/>
                <a:gd name="connsiteY6" fmla="*/ 13110 h 14352"/>
                <a:gd name="connsiteX7" fmla="*/ 6065 w 15300"/>
                <a:gd name="connsiteY7" fmla="*/ 14352 h 14352"/>
                <a:gd name="connsiteX8" fmla="*/ 7995 w 15300"/>
                <a:gd name="connsiteY8" fmla="*/ 10764 h 14352"/>
                <a:gd name="connsiteX9" fmla="*/ 10614 w 15300"/>
                <a:gd name="connsiteY9" fmla="*/ 10764 h 14352"/>
                <a:gd name="connsiteX10" fmla="*/ 12130 w 15300"/>
                <a:gd name="connsiteY10" fmla="*/ 9384 h 14352"/>
                <a:gd name="connsiteX11" fmla="*/ 13922 w 15300"/>
                <a:gd name="connsiteY11" fmla="*/ 10764 h 14352"/>
                <a:gd name="connsiteX12" fmla="*/ 15300 w 15300"/>
                <a:gd name="connsiteY12" fmla="*/ 8556 h 14352"/>
                <a:gd name="connsiteX13" fmla="*/ 11717 w 15300"/>
                <a:gd name="connsiteY13" fmla="*/ 5244 h 14352"/>
                <a:gd name="connsiteX14" fmla="*/ 9787 w 15300"/>
                <a:gd name="connsiteY14" fmla="*/ 6210 h 1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300" h="14352">
                  <a:moveTo>
                    <a:pt x="9787" y="6348"/>
                  </a:moveTo>
                  <a:lnTo>
                    <a:pt x="8960" y="5106"/>
                  </a:lnTo>
                  <a:lnTo>
                    <a:pt x="10752" y="2208"/>
                  </a:lnTo>
                  <a:lnTo>
                    <a:pt x="10752" y="0"/>
                  </a:lnTo>
                  <a:lnTo>
                    <a:pt x="6616" y="4554"/>
                  </a:lnTo>
                  <a:cubicBezTo>
                    <a:pt x="3308" y="5658"/>
                    <a:pt x="0" y="11592"/>
                    <a:pt x="0" y="11592"/>
                  </a:cubicBezTo>
                  <a:lnTo>
                    <a:pt x="1930" y="13110"/>
                  </a:lnTo>
                  <a:lnTo>
                    <a:pt x="6065" y="14352"/>
                  </a:lnTo>
                  <a:lnTo>
                    <a:pt x="7995" y="10764"/>
                  </a:lnTo>
                  <a:lnTo>
                    <a:pt x="10614" y="10764"/>
                  </a:lnTo>
                  <a:lnTo>
                    <a:pt x="12130" y="9384"/>
                  </a:lnTo>
                  <a:lnTo>
                    <a:pt x="13922" y="10764"/>
                  </a:lnTo>
                  <a:lnTo>
                    <a:pt x="15300" y="8556"/>
                  </a:lnTo>
                  <a:lnTo>
                    <a:pt x="11717" y="5244"/>
                  </a:lnTo>
                  <a:lnTo>
                    <a:pt x="9787" y="621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0" name="Freeform 842">
              <a:extLst>
                <a:ext uri="{FF2B5EF4-FFF2-40B4-BE49-F238E27FC236}">
                  <a16:creationId xmlns:a16="http://schemas.microsoft.com/office/drawing/2014/main" id="{A93D68C4-58BE-78AF-B9BE-EC3F388301C3}"/>
                </a:ext>
              </a:extLst>
            </p:cNvPr>
            <p:cNvSpPr/>
            <p:nvPr/>
          </p:nvSpPr>
          <p:spPr>
            <a:xfrm>
              <a:off x="2842916" y="3134488"/>
              <a:ext cx="28790" cy="24840"/>
            </a:xfrm>
            <a:custGeom>
              <a:avLst/>
              <a:gdLst>
                <a:gd name="connsiteX0" fmla="*/ 27430 w 28790"/>
                <a:gd name="connsiteY0" fmla="*/ 6072 h 24840"/>
                <a:gd name="connsiteX1" fmla="*/ 26466 w 28790"/>
                <a:gd name="connsiteY1" fmla="*/ 2622 h 24840"/>
                <a:gd name="connsiteX2" fmla="*/ 23847 w 28790"/>
                <a:gd name="connsiteY2" fmla="*/ 1242 h 24840"/>
                <a:gd name="connsiteX3" fmla="*/ 22330 w 28790"/>
                <a:gd name="connsiteY3" fmla="*/ 2760 h 24840"/>
                <a:gd name="connsiteX4" fmla="*/ 20401 w 28790"/>
                <a:gd name="connsiteY4" fmla="*/ 1518 h 24840"/>
                <a:gd name="connsiteX5" fmla="*/ 17230 w 28790"/>
                <a:gd name="connsiteY5" fmla="*/ 0 h 24840"/>
                <a:gd name="connsiteX6" fmla="*/ 17230 w 28790"/>
                <a:gd name="connsiteY6" fmla="*/ 2622 h 24840"/>
                <a:gd name="connsiteX7" fmla="*/ 14336 w 28790"/>
                <a:gd name="connsiteY7" fmla="*/ 1656 h 24840"/>
                <a:gd name="connsiteX8" fmla="*/ 16265 w 28790"/>
                <a:gd name="connsiteY8" fmla="*/ 4278 h 24840"/>
                <a:gd name="connsiteX9" fmla="*/ 14336 w 28790"/>
                <a:gd name="connsiteY9" fmla="*/ 5106 h 24840"/>
                <a:gd name="connsiteX10" fmla="*/ 11579 w 28790"/>
                <a:gd name="connsiteY10" fmla="*/ 2760 h 24840"/>
                <a:gd name="connsiteX11" fmla="*/ 10062 w 28790"/>
                <a:gd name="connsiteY11" fmla="*/ 5106 h 24840"/>
                <a:gd name="connsiteX12" fmla="*/ 13371 w 28790"/>
                <a:gd name="connsiteY12" fmla="*/ 6210 h 24840"/>
                <a:gd name="connsiteX13" fmla="*/ 11165 w 28790"/>
                <a:gd name="connsiteY13" fmla="*/ 7728 h 24840"/>
                <a:gd name="connsiteX14" fmla="*/ 12406 w 28790"/>
                <a:gd name="connsiteY14" fmla="*/ 10902 h 24840"/>
                <a:gd name="connsiteX15" fmla="*/ 12406 w 28790"/>
                <a:gd name="connsiteY15" fmla="*/ 13800 h 24840"/>
                <a:gd name="connsiteX16" fmla="*/ 10614 w 28790"/>
                <a:gd name="connsiteY16" fmla="*/ 12006 h 24840"/>
                <a:gd name="connsiteX17" fmla="*/ 10614 w 28790"/>
                <a:gd name="connsiteY17" fmla="*/ 9246 h 24840"/>
                <a:gd name="connsiteX18" fmla="*/ 8270 w 28790"/>
                <a:gd name="connsiteY18" fmla="*/ 6210 h 24840"/>
                <a:gd name="connsiteX19" fmla="*/ 0 w 28790"/>
                <a:gd name="connsiteY19" fmla="*/ 13800 h 24840"/>
                <a:gd name="connsiteX20" fmla="*/ 2619 w 28790"/>
                <a:gd name="connsiteY20" fmla="*/ 15318 h 24840"/>
                <a:gd name="connsiteX21" fmla="*/ 3446 w 28790"/>
                <a:gd name="connsiteY21" fmla="*/ 16974 h 24840"/>
                <a:gd name="connsiteX22" fmla="*/ 8133 w 28790"/>
                <a:gd name="connsiteY22" fmla="*/ 18078 h 24840"/>
                <a:gd name="connsiteX23" fmla="*/ 3446 w 28790"/>
                <a:gd name="connsiteY23" fmla="*/ 19320 h 24840"/>
                <a:gd name="connsiteX24" fmla="*/ 6065 w 28790"/>
                <a:gd name="connsiteY24" fmla="*/ 22218 h 24840"/>
                <a:gd name="connsiteX25" fmla="*/ 11027 w 28790"/>
                <a:gd name="connsiteY25" fmla="*/ 17112 h 24840"/>
                <a:gd name="connsiteX26" fmla="*/ 10614 w 28790"/>
                <a:gd name="connsiteY26" fmla="*/ 21252 h 24840"/>
                <a:gd name="connsiteX27" fmla="*/ 8822 w 28790"/>
                <a:gd name="connsiteY27" fmla="*/ 24840 h 24840"/>
                <a:gd name="connsiteX28" fmla="*/ 12544 w 28790"/>
                <a:gd name="connsiteY28" fmla="*/ 22632 h 24840"/>
                <a:gd name="connsiteX29" fmla="*/ 14336 w 28790"/>
                <a:gd name="connsiteY29" fmla="*/ 16974 h 24840"/>
                <a:gd name="connsiteX30" fmla="*/ 16541 w 28790"/>
                <a:gd name="connsiteY30" fmla="*/ 15318 h 24840"/>
                <a:gd name="connsiteX31" fmla="*/ 16541 w 28790"/>
                <a:gd name="connsiteY31" fmla="*/ 19320 h 24840"/>
                <a:gd name="connsiteX32" fmla="*/ 20401 w 28790"/>
                <a:gd name="connsiteY32" fmla="*/ 18078 h 24840"/>
                <a:gd name="connsiteX33" fmla="*/ 18609 w 28790"/>
                <a:gd name="connsiteY33" fmla="*/ 13248 h 24840"/>
                <a:gd name="connsiteX34" fmla="*/ 20814 w 28790"/>
                <a:gd name="connsiteY34" fmla="*/ 15318 h 24840"/>
                <a:gd name="connsiteX35" fmla="*/ 24811 w 28790"/>
                <a:gd name="connsiteY35" fmla="*/ 12006 h 24840"/>
                <a:gd name="connsiteX36" fmla="*/ 20814 w 28790"/>
                <a:gd name="connsiteY36" fmla="*/ 9798 h 24840"/>
                <a:gd name="connsiteX37" fmla="*/ 24122 w 28790"/>
                <a:gd name="connsiteY37" fmla="*/ 9798 h 24840"/>
                <a:gd name="connsiteX38" fmla="*/ 26741 w 28790"/>
                <a:gd name="connsiteY38" fmla="*/ 12006 h 24840"/>
                <a:gd name="connsiteX39" fmla="*/ 27568 w 28790"/>
                <a:gd name="connsiteY39" fmla="*/ 6210 h 2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790" h="24840">
                  <a:moveTo>
                    <a:pt x="27430" y="6072"/>
                  </a:moveTo>
                  <a:cubicBezTo>
                    <a:pt x="24260" y="5244"/>
                    <a:pt x="26466" y="2622"/>
                    <a:pt x="26466" y="2622"/>
                  </a:cubicBezTo>
                  <a:cubicBezTo>
                    <a:pt x="27155" y="828"/>
                    <a:pt x="23847" y="1242"/>
                    <a:pt x="23847" y="1242"/>
                  </a:cubicBezTo>
                  <a:lnTo>
                    <a:pt x="22330" y="2760"/>
                  </a:lnTo>
                  <a:lnTo>
                    <a:pt x="20401" y="1518"/>
                  </a:lnTo>
                  <a:lnTo>
                    <a:pt x="17230" y="0"/>
                  </a:lnTo>
                  <a:lnTo>
                    <a:pt x="17230" y="2622"/>
                  </a:lnTo>
                  <a:cubicBezTo>
                    <a:pt x="17230" y="2622"/>
                    <a:pt x="14336" y="1656"/>
                    <a:pt x="14336" y="1656"/>
                  </a:cubicBezTo>
                  <a:lnTo>
                    <a:pt x="16265" y="4278"/>
                  </a:lnTo>
                  <a:lnTo>
                    <a:pt x="14336" y="5106"/>
                  </a:lnTo>
                  <a:cubicBezTo>
                    <a:pt x="14198" y="2898"/>
                    <a:pt x="13508" y="1932"/>
                    <a:pt x="11579" y="2760"/>
                  </a:cubicBezTo>
                  <a:cubicBezTo>
                    <a:pt x="9649" y="3588"/>
                    <a:pt x="10062" y="5106"/>
                    <a:pt x="10062" y="5106"/>
                  </a:cubicBezTo>
                  <a:lnTo>
                    <a:pt x="13371" y="6210"/>
                  </a:lnTo>
                  <a:lnTo>
                    <a:pt x="11165" y="7728"/>
                  </a:lnTo>
                  <a:lnTo>
                    <a:pt x="12406" y="10902"/>
                  </a:lnTo>
                  <a:lnTo>
                    <a:pt x="12406" y="13800"/>
                  </a:lnTo>
                  <a:cubicBezTo>
                    <a:pt x="12406" y="13800"/>
                    <a:pt x="10614" y="12006"/>
                    <a:pt x="10614" y="12006"/>
                  </a:cubicBezTo>
                  <a:lnTo>
                    <a:pt x="10614" y="9246"/>
                  </a:lnTo>
                  <a:cubicBezTo>
                    <a:pt x="10614" y="9246"/>
                    <a:pt x="8270" y="6210"/>
                    <a:pt x="8270" y="6210"/>
                  </a:cubicBezTo>
                  <a:cubicBezTo>
                    <a:pt x="414" y="6900"/>
                    <a:pt x="0" y="13800"/>
                    <a:pt x="0" y="13800"/>
                  </a:cubicBezTo>
                  <a:lnTo>
                    <a:pt x="2619" y="15318"/>
                  </a:lnTo>
                  <a:lnTo>
                    <a:pt x="3446" y="16974"/>
                  </a:lnTo>
                  <a:lnTo>
                    <a:pt x="8133" y="18078"/>
                  </a:lnTo>
                  <a:lnTo>
                    <a:pt x="3446" y="19320"/>
                  </a:lnTo>
                  <a:lnTo>
                    <a:pt x="6065" y="22218"/>
                  </a:lnTo>
                  <a:lnTo>
                    <a:pt x="11027" y="17112"/>
                  </a:lnTo>
                  <a:lnTo>
                    <a:pt x="10614" y="21252"/>
                  </a:lnTo>
                  <a:cubicBezTo>
                    <a:pt x="6892" y="23736"/>
                    <a:pt x="7719" y="24840"/>
                    <a:pt x="8822" y="24840"/>
                  </a:cubicBezTo>
                  <a:cubicBezTo>
                    <a:pt x="9925" y="24840"/>
                    <a:pt x="10338" y="24288"/>
                    <a:pt x="12544" y="22632"/>
                  </a:cubicBezTo>
                  <a:cubicBezTo>
                    <a:pt x="14749" y="21114"/>
                    <a:pt x="14336" y="16974"/>
                    <a:pt x="14336" y="16974"/>
                  </a:cubicBezTo>
                  <a:lnTo>
                    <a:pt x="16541" y="15318"/>
                  </a:lnTo>
                  <a:lnTo>
                    <a:pt x="16541" y="19320"/>
                  </a:lnTo>
                  <a:lnTo>
                    <a:pt x="20401" y="18078"/>
                  </a:lnTo>
                  <a:lnTo>
                    <a:pt x="18609" y="13248"/>
                  </a:lnTo>
                  <a:lnTo>
                    <a:pt x="20814" y="15318"/>
                  </a:lnTo>
                  <a:lnTo>
                    <a:pt x="24811" y="12006"/>
                  </a:lnTo>
                  <a:lnTo>
                    <a:pt x="20814" y="9798"/>
                  </a:lnTo>
                  <a:lnTo>
                    <a:pt x="24122" y="9798"/>
                  </a:lnTo>
                  <a:cubicBezTo>
                    <a:pt x="24122" y="9798"/>
                    <a:pt x="26741" y="12006"/>
                    <a:pt x="26741" y="12006"/>
                  </a:cubicBezTo>
                  <a:cubicBezTo>
                    <a:pt x="26741" y="12006"/>
                    <a:pt x="30739" y="7038"/>
                    <a:pt x="27568" y="621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1" name="Freeform 843">
              <a:extLst>
                <a:ext uri="{FF2B5EF4-FFF2-40B4-BE49-F238E27FC236}">
                  <a16:creationId xmlns:a16="http://schemas.microsoft.com/office/drawing/2014/main" id="{7B51323D-789C-998C-779F-2E660128BCC5}"/>
                </a:ext>
              </a:extLst>
            </p:cNvPr>
            <p:cNvSpPr/>
            <p:nvPr/>
          </p:nvSpPr>
          <p:spPr>
            <a:xfrm>
              <a:off x="2848706" y="3162089"/>
              <a:ext cx="5100" cy="2069"/>
            </a:xfrm>
            <a:custGeom>
              <a:avLst/>
              <a:gdLst>
                <a:gd name="connsiteX0" fmla="*/ 0 w 5100"/>
                <a:gd name="connsiteY0" fmla="*/ 0 h 2069"/>
                <a:gd name="connsiteX1" fmla="*/ 0 w 5100"/>
                <a:gd name="connsiteY1" fmla="*/ 2070 h 2069"/>
                <a:gd name="connsiteX2" fmla="*/ 3997 w 5100"/>
                <a:gd name="connsiteY2" fmla="*/ 2070 h 2069"/>
                <a:gd name="connsiteX3" fmla="*/ 5100 w 5100"/>
                <a:gd name="connsiteY3" fmla="*/ 966 h 2069"/>
                <a:gd name="connsiteX4" fmla="*/ 2481 w 5100"/>
                <a:gd name="connsiteY4" fmla="*/ 0 h 2069"/>
                <a:gd name="connsiteX5" fmla="*/ 0 w 5100"/>
                <a:gd name="connsiteY5" fmla="*/ 0 h 2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2069">
                  <a:moveTo>
                    <a:pt x="0" y="0"/>
                  </a:moveTo>
                  <a:lnTo>
                    <a:pt x="0" y="2070"/>
                  </a:lnTo>
                  <a:lnTo>
                    <a:pt x="3997" y="2070"/>
                  </a:lnTo>
                  <a:lnTo>
                    <a:pt x="5100" y="966"/>
                  </a:lnTo>
                  <a:lnTo>
                    <a:pt x="2481"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2" name="Freeform 844">
              <a:extLst>
                <a:ext uri="{FF2B5EF4-FFF2-40B4-BE49-F238E27FC236}">
                  <a16:creationId xmlns:a16="http://schemas.microsoft.com/office/drawing/2014/main" id="{35B6B645-0B26-451E-0AA7-BA7AB677BD85}"/>
                </a:ext>
              </a:extLst>
            </p:cNvPr>
            <p:cNvSpPr/>
            <p:nvPr/>
          </p:nvSpPr>
          <p:spPr>
            <a:xfrm>
              <a:off x="2844570" y="3162089"/>
              <a:ext cx="2481" cy="4553"/>
            </a:xfrm>
            <a:custGeom>
              <a:avLst/>
              <a:gdLst>
                <a:gd name="connsiteX0" fmla="*/ 0 w 2481"/>
                <a:gd name="connsiteY0" fmla="*/ 4554 h 4553"/>
                <a:gd name="connsiteX1" fmla="*/ 2481 w 2481"/>
                <a:gd name="connsiteY1" fmla="*/ 2070 h 4553"/>
                <a:gd name="connsiteX2" fmla="*/ 2481 w 2481"/>
                <a:gd name="connsiteY2" fmla="*/ 0 h 4553"/>
                <a:gd name="connsiteX3" fmla="*/ 0 w 2481"/>
                <a:gd name="connsiteY3" fmla="*/ 2208 h 4553"/>
                <a:gd name="connsiteX4" fmla="*/ 0 w 2481"/>
                <a:gd name="connsiteY4" fmla="*/ 4554 h 4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1" h="4553">
                  <a:moveTo>
                    <a:pt x="0" y="4554"/>
                  </a:moveTo>
                  <a:lnTo>
                    <a:pt x="2481" y="2070"/>
                  </a:lnTo>
                  <a:lnTo>
                    <a:pt x="2481" y="0"/>
                  </a:lnTo>
                  <a:lnTo>
                    <a:pt x="0" y="2208"/>
                  </a:lnTo>
                  <a:lnTo>
                    <a:pt x="0"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3" name="Freeform 845">
              <a:extLst>
                <a:ext uri="{FF2B5EF4-FFF2-40B4-BE49-F238E27FC236}">
                  <a16:creationId xmlns:a16="http://schemas.microsoft.com/office/drawing/2014/main" id="{4E6BA985-EEB6-E47D-7952-B3CC707D7581}"/>
                </a:ext>
              </a:extLst>
            </p:cNvPr>
            <p:cNvSpPr/>
            <p:nvPr/>
          </p:nvSpPr>
          <p:spPr>
            <a:xfrm>
              <a:off x="2791088" y="3188171"/>
              <a:ext cx="2618" cy="2759"/>
            </a:xfrm>
            <a:custGeom>
              <a:avLst/>
              <a:gdLst>
                <a:gd name="connsiteX0" fmla="*/ 2619 w 2618"/>
                <a:gd name="connsiteY0" fmla="*/ 2760 h 2759"/>
                <a:gd name="connsiteX1" fmla="*/ 2619 w 2618"/>
                <a:gd name="connsiteY1" fmla="*/ 0 h 2759"/>
                <a:gd name="connsiteX2" fmla="*/ 0 w 2618"/>
                <a:gd name="connsiteY2" fmla="*/ 2760 h 2759"/>
                <a:gd name="connsiteX3" fmla="*/ 2619 w 2618"/>
                <a:gd name="connsiteY3" fmla="*/ 2760 h 2759"/>
              </a:gdLst>
              <a:ahLst/>
              <a:cxnLst>
                <a:cxn ang="0">
                  <a:pos x="connsiteX0" y="connsiteY0"/>
                </a:cxn>
                <a:cxn ang="0">
                  <a:pos x="connsiteX1" y="connsiteY1"/>
                </a:cxn>
                <a:cxn ang="0">
                  <a:pos x="connsiteX2" y="connsiteY2"/>
                </a:cxn>
                <a:cxn ang="0">
                  <a:pos x="connsiteX3" y="connsiteY3"/>
                </a:cxn>
              </a:cxnLst>
              <a:rect l="l" t="t" r="r" b="b"/>
              <a:pathLst>
                <a:path w="2618" h="2759">
                  <a:moveTo>
                    <a:pt x="2619" y="2760"/>
                  </a:moveTo>
                  <a:lnTo>
                    <a:pt x="2619" y="0"/>
                  </a:lnTo>
                  <a:lnTo>
                    <a:pt x="0" y="2760"/>
                  </a:lnTo>
                  <a:lnTo>
                    <a:pt x="2619"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4" name="Freeform 846">
              <a:extLst>
                <a:ext uri="{FF2B5EF4-FFF2-40B4-BE49-F238E27FC236}">
                  <a16:creationId xmlns:a16="http://schemas.microsoft.com/office/drawing/2014/main" id="{740E7479-B400-A73E-9C61-E3076956EF1B}"/>
                </a:ext>
              </a:extLst>
            </p:cNvPr>
            <p:cNvSpPr/>
            <p:nvPr/>
          </p:nvSpPr>
          <p:spPr>
            <a:xfrm>
              <a:off x="2785850" y="3188171"/>
              <a:ext cx="2894" cy="5520"/>
            </a:xfrm>
            <a:custGeom>
              <a:avLst/>
              <a:gdLst>
                <a:gd name="connsiteX0" fmla="*/ 1378 w 2894"/>
                <a:gd name="connsiteY0" fmla="*/ 5520 h 5520"/>
                <a:gd name="connsiteX1" fmla="*/ 2895 w 2894"/>
                <a:gd name="connsiteY1" fmla="*/ 2760 h 5520"/>
                <a:gd name="connsiteX2" fmla="*/ 2895 w 2894"/>
                <a:gd name="connsiteY2" fmla="*/ 0 h 5520"/>
                <a:gd name="connsiteX3" fmla="*/ 0 w 2894"/>
                <a:gd name="connsiteY3" fmla="*/ 2760 h 5520"/>
                <a:gd name="connsiteX4" fmla="*/ 1378 w 2894"/>
                <a:gd name="connsiteY4" fmla="*/ 5520 h 5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5520">
                  <a:moveTo>
                    <a:pt x="1378" y="5520"/>
                  </a:moveTo>
                  <a:lnTo>
                    <a:pt x="2895" y="2760"/>
                  </a:lnTo>
                  <a:lnTo>
                    <a:pt x="2895" y="0"/>
                  </a:lnTo>
                  <a:lnTo>
                    <a:pt x="0" y="2760"/>
                  </a:lnTo>
                  <a:lnTo>
                    <a:pt x="1378" y="552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5" name="Freeform 847">
              <a:extLst>
                <a:ext uri="{FF2B5EF4-FFF2-40B4-BE49-F238E27FC236}">
                  <a16:creationId xmlns:a16="http://schemas.microsoft.com/office/drawing/2014/main" id="{07F25ECE-4594-639E-7750-00B801F02A2E}"/>
                </a:ext>
              </a:extLst>
            </p:cNvPr>
            <p:cNvSpPr/>
            <p:nvPr/>
          </p:nvSpPr>
          <p:spPr>
            <a:xfrm>
              <a:off x="2779233" y="3183893"/>
              <a:ext cx="6616" cy="7038"/>
            </a:xfrm>
            <a:custGeom>
              <a:avLst/>
              <a:gdLst>
                <a:gd name="connsiteX0" fmla="*/ 3308 w 6616"/>
                <a:gd name="connsiteY0" fmla="*/ 3450 h 7038"/>
                <a:gd name="connsiteX1" fmla="*/ 0 w 6616"/>
                <a:gd name="connsiteY1" fmla="*/ 3450 h 7038"/>
                <a:gd name="connsiteX2" fmla="*/ 0 w 6616"/>
                <a:gd name="connsiteY2" fmla="*/ 5658 h 7038"/>
                <a:gd name="connsiteX3" fmla="*/ 1516 w 6616"/>
                <a:gd name="connsiteY3" fmla="*/ 5658 h 7038"/>
                <a:gd name="connsiteX4" fmla="*/ 3308 w 6616"/>
                <a:gd name="connsiteY4" fmla="*/ 7038 h 7038"/>
                <a:gd name="connsiteX5" fmla="*/ 5238 w 6616"/>
                <a:gd name="connsiteY5" fmla="*/ 3312 h 7038"/>
                <a:gd name="connsiteX6" fmla="*/ 6616 w 6616"/>
                <a:gd name="connsiteY6" fmla="*/ 0 h 7038"/>
                <a:gd name="connsiteX7" fmla="*/ 3308 w 6616"/>
                <a:gd name="connsiteY7" fmla="*/ 3588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16" h="7038">
                  <a:moveTo>
                    <a:pt x="3308" y="3450"/>
                  </a:moveTo>
                  <a:cubicBezTo>
                    <a:pt x="1792" y="-1242"/>
                    <a:pt x="0" y="3450"/>
                    <a:pt x="0" y="3450"/>
                  </a:cubicBezTo>
                  <a:lnTo>
                    <a:pt x="0" y="5658"/>
                  </a:lnTo>
                  <a:lnTo>
                    <a:pt x="1516" y="5658"/>
                  </a:lnTo>
                  <a:lnTo>
                    <a:pt x="3308" y="7038"/>
                  </a:lnTo>
                  <a:lnTo>
                    <a:pt x="5238" y="3312"/>
                  </a:lnTo>
                  <a:lnTo>
                    <a:pt x="6616" y="0"/>
                  </a:lnTo>
                  <a:cubicBezTo>
                    <a:pt x="4824" y="138"/>
                    <a:pt x="3308" y="3588"/>
                    <a:pt x="3308" y="358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6" name="Freeform 848">
              <a:extLst>
                <a:ext uri="{FF2B5EF4-FFF2-40B4-BE49-F238E27FC236}">
                  <a16:creationId xmlns:a16="http://schemas.microsoft.com/office/drawing/2014/main" id="{DF158056-3BA8-67A0-BB2F-C5D134420772}"/>
                </a:ext>
              </a:extLst>
            </p:cNvPr>
            <p:cNvSpPr/>
            <p:nvPr/>
          </p:nvSpPr>
          <p:spPr>
            <a:xfrm>
              <a:off x="2761176" y="3193139"/>
              <a:ext cx="3446" cy="2069"/>
            </a:xfrm>
            <a:custGeom>
              <a:avLst/>
              <a:gdLst>
                <a:gd name="connsiteX0" fmla="*/ 0 w 3446"/>
                <a:gd name="connsiteY0" fmla="*/ 2070 h 2069"/>
                <a:gd name="connsiteX1" fmla="*/ 3446 w 3446"/>
                <a:gd name="connsiteY1" fmla="*/ 2070 h 2069"/>
                <a:gd name="connsiteX2" fmla="*/ 3446 w 3446"/>
                <a:gd name="connsiteY2" fmla="*/ 552 h 2069"/>
                <a:gd name="connsiteX3" fmla="*/ 1792 w 3446"/>
                <a:gd name="connsiteY3" fmla="*/ 0 h 2069"/>
                <a:gd name="connsiteX4" fmla="*/ 0 w 3446"/>
                <a:gd name="connsiteY4" fmla="*/ 2070 h 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2069">
                  <a:moveTo>
                    <a:pt x="0" y="2070"/>
                  </a:moveTo>
                  <a:lnTo>
                    <a:pt x="3446" y="2070"/>
                  </a:lnTo>
                  <a:lnTo>
                    <a:pt x="3446" y="552"/>
                  </a:lnTo>
                  <a:lnTo>
                    <a:pt x="1792"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7" name="Freeform 849">
              <a:extLst>
                <a:ext uri="{FF2B5EF4-FFF2-40B4-BE49-F238E27FC236}">
                  <a16:creationId xmlns:a16="http://schemas.microsoft.com/office/drawing/2014/main" id="{34DC917D-4974-0539-E6AE-27AC36CB7F33}"/>
                </a:ext>
              </a:extLst>
            </p:cNvPr>
            <p:cNvSpPr/>
            <p:nvPr/>
          </p:nvSpPr>
          <p:spPr>
            <a:xfrm>
              <a:off x="2722443" y="3206387"/>
              <a:ext cx="7719" cy="4139"/>
            </a:xfrm>
            <a:custGeom>
              <a:avLst/>
              <a:gdLst>
                <a:gd name="connsiteX0" fmla="*/ 3860 w 7719"/>
                <a:gd name="connsiteY0" fmla="*/ 2070 h 4139"/>
                <a:gd name="connsiteX1" fmla="*/ 1792 w 7719"/>
                <a:gd name="connsiteY1" fmla="*/ 0 h 4139"/>
                <a:gd name="connsiteX2" fmla="*/ 0 w 7719"/>
                <a:gd name="connsiteY2" fmla="*/ 2070 h 4139"/>
                <a:gd name="connsiteX3" fmla="*/ 3308 w 7719"/>
                <a:gd name="connsiteY3" fmla="*/ 4140 h 4139"/>
                <a:gd name="connsiteX4" fmla="*/ 7719 w 7719"/>
                <a:gd name="connsiteY4" fmla="*/ 0 h 4139"/>
                <a:gd name="connsiteX5" fmla="*/ 5100 w 7719"/>
                <a:gd name="connsiteY5" fmla="*/ 0 h 4139"/>
                <a:gd name="connsiteX6" fmla="*/ 3860 w 7719"/>
                <a:gd name="connsiteY6" fmla="*/ 2070 h 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9" h="4139">
                  <a:moveTo>
                    <a:pt x="3860" y="2070"/>
                  </a:moveTo>
                  <a:lnTo>
                    <a:pt x="1792" y="0"/>
                  </a:lnTo>
                  <a:lnTo>
                    <a:pt x="0" y="2070"/>
                  </a:lnTo>
                  <a:lnTo>
                    <a:pt x="3308" y="4140"/>
                  </a:lnTo>
                  <a:lnTo>
                    <a:pt x="7719" y="0"/>
                  </a:lnTo>
                  <a:lnTo>
                    <a:pt x="5100" y="0"/>
                  </a:lnTo>
                  <a:lnTo>
                    <a:pt x="386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8" name="Freeform 850">
              <a:extLst>
                <a:ext uri="{FF2B5EF4-FFF2-40B4-BE49-F238E27FC236}">
                  <a16:creationId xmlns:a16="http://schemas.microsoft.com/office/drawing/2014/main" id="{311BA720-C8AA-8AC6-512A-D8C9312D35C8}"/>
                </a:ext>
              </a:extLst>
            </p:cNvPr>
            <p:cNvSpPr/>
            <p:nvPr/>
          </p:nvSpPr>
          <p:spPr>
            <a:xfrm>
              <a:off x="2705333" y="3209975"/>
              <a:ext cx="17109" cy="14766"/>
            </a:xfrm>
            <a:custGeom>
              <a:avLst/>
              <a:gdLst>
                <a:gd name="connsiteX0" fmla="*/ 12423 w 17109"/>
                <a:gd name="connsiteY0" fmla="*/ 5658 h 14766"/>
                <a:gd name="connsiteX1" fmla="*/ 16145 w 17109"/>
                <a:gd name="connsiteY1" fmla="*/ 1518 h 14766"/>
                <a:gd name="connsiteX2" fmla="*/ 15180 w 17109"/>
                <a:gd name="connsiteY2" fmla="*/ 0 h 14766"/>
                <a:gd name="connsiteX3" fmla="*/ 13250 w 17109"/>
                <a:gd name="connsiteY3" fmla="*/ 2484 h 14766"/>
                <a:gd name="connsiteX4" fmla="*/ 6358 w 17109"/>
                <a:gd name="connsiteY4" fmla="*/ 3450 h 14766"/>
                <a:gd name="connsiteX5" fmla="*/ 10080 w 17109"/>
                <a:gd name="connsiteY5" fmla="*/ 5658 h 14766"/>
                <a:gd name="connsiteX6" fmla="*/ 8564 w 17109"/>
                <a:gd name="connsiteY6" fmla="*/ 6624 h 14766"/>
                <a:gd name="connsiteX7" fmla="*/ 5393 w 17109"/>
                <a:gd name="connsiteY7" fmla="*/ 10488 h 14766"/>
                <a:gd name="connsiteX8" fmla="*/ 845 w 17109"/>
                <a:gd name="connsiteY8" fmla="*/ 14766 h 14766"/>
                <a:gd name="connsiteX9" fmla="*/ 6496 w 17109"/>
                <a:gd name="connsiteY9" fmla="*/ 11592 h 14766"/>
                <a:gd name="connsiteX10" fmla="*/ 12423 w 17109"/>
                <a:gd name="connsiteY10" fmla="*/ 7866 h 14766"/>
                <a:gd name="connsiteX11" fmla="*/ 16145 w 17109"/>
                <a:gd name="connsiteY11" fmla="*/ 5520 h 14766"/>
                <a:gd name="connsiteX12" fmla="*/ 17110 w 17109"/>
                <a:gd name="connsiteY12" fmla="*/ 4692 h 14766"/>
                <a:gd name="connsiteX13" fmla="*/ 17110 w 17109"/>
                <a:gd name="connsiteY13" fmla="*/ 3450 h 14766"/>
                <a:gd name="connsiteX14" fmla="*/ 14215 w 17109"/>
                <a:gd name="connsiteY14" fmla="*/ 5520 h 14766"/>
                <a:gd name="connsiteX15" fmla="*/ 12285 w 17109"/>
                <a:gd name="connsiteY15" fmla="*/ 5520 h 1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09" h="14766">
                  <a:moveTo>
                    <a:pt x="12423" y="5658"/>
                  </a:moveTo>
                  <a:lnTo>
                    <a:pt x="16145" y="1518"/>
                  </a:lnTo>
                  <a:lnTo>
                    <a:pt x="15180" y="0"/>
                  </a:lnTo>
                  <a:lnTo>
                    <a:pt x="13250" y="2484"/>
                  </a:lnTo>
                  <a:cubicBezTo>
                    <a:pt x="12975" y="-2346"/>
                    <a:pt x="6772" y="1104"/>
                    <a:pt x="6358" y="3450"/>
                  </a:cubicBezTo>
                  <a:cubicBezTo>
                    <a:pt x="5945" y="5796"/>
                    <a:pt x="10080" y="5658"/>
                    <a:pt x="10080" y="5658"/>
                  </a:cubicBezTo>
                  <a:lnTo>
                    <a:pt x="8564" y="6624"/>
                  </a:lnTo>
                  <a:cubicBezTo>
                    <a:pt x="5255" y="6486"/>
                    <a:pt x="5393" y="10488"/>
                    <a:pt x="5393" y="10488"/>
                  </a:cubicBezTo>
                  <a:cubicBezTo>
                    <a:pt x="-947" y="12144"/>
                    <a:pt x="-534" y="14766"/>
                    <a:pt x="845" y="14766"/>
                  </a:cubicBezTo>
                  <a:cubicBezTo>
                    <a:pt x="2223" y="14766"/>
                    <a:pt x="6496" y="11592"/>
                    <a:pt x="6496" y="11592"/>
                  </a:cubicBezTo>
                  <a:cubicBezTo>
                    <a:pt x="10631" y="11040"/>
                    <a:pt x="12423" y="7866"/>
                    <a:pt x="12423" y="7866"/>
                  </a:cubicBezTo>
                  <a:lnTo>
                    <a:pt x="16145" y="5520"/>
                  </a:lnTo>
                  <a:lnTo>
                    <a:pt x="17110" y="4692"/>
                  </a:lnTo>
                  <a:lnTo>
                    <a:pt x="17110" y="3450"/>
                  </a:lnTo>
                  <a:lnTo>
                    <a:pt x="14215" y="5520"/>
                  </a:lnTo>
                  <a:lnTo>
                    <a:pt x="12285" y="552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49" name="Freeform 851">
              <a:extLst>
                <a:ext uri="{FF2B5EF4-FFF2-40B4-BE49-F238E27FC236}">
                  <a16:creationId xmlns:a16="http://schemas.microsoft.com/office/drawing/2014/main" id="{5EA0C447-1F8E-7131-76C1-3D761C9E2452}"/>
                </a:ext>
              </a:extLst>
            </p:cNvPr>
            <p:cNvSpPr/>
            <p:nvPr/>
          </p:nvSpPr>
          <p:spPr>
            <a:xfrm>
              <a:off x="2691704" y="3217959"/>
              <a:ext cx="13418" cy="13545"/>
            </a:xfrm>
            <a:custGeom>
              <a:avLst/>
              <a:gdLst>
                <a:gd name="connsiteX0" fmla="*/ 11579 w 13418"/>
                <a:gd name="connsiteY0" fmla="*/ 435 h 13545"/>
                <a:gd name="connsiteX1" fmla="*/ 5514 w 13418"/>
                <a:gd name="connsiteY1" fmla="*/ 6921 h 13545"/>
                <a:gd name="connsiteX2" fmla="*/ 0 w 13418"/>
                <a:gd name="connsiteY2" fmla="*/ 13545 h 13545"/>
                <a:gd name="connsiteX3" fmla="*/ 7030 w 13418"/>
                <a:gd name="connsiteY3" fmla="*/ 6921 h 13545"/>
                <a:gd name="connsiteX4" fmla="*/ 12681 w 13418"/>
                <a:gd name="connsiteY4" fmla="*/ 4161 h 13545"/>
                <a:gd name="connsiteX5" fmla="*/ 11441 w 13418"/>
                <a:gd name="connsiteY5" fmla="*/ 435 h 1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8" h="13545">
                  <a:moveTo>
                    <a:pt x="11579" y="435"/>
                  </a:moveTo>
                  <a:cubicBezTo>
                    <a:pt x="4962" y="-2049"/>
                    <a:pt x="5514" y="6921"/>
                    <a:pt x="5514" y="6921"/>
                  </a:cubicBezTo>
                  <a:cubicBezTo>
                    <a:pt x="276" y="6369"/>
                    <a:pt x="0" y="13545"/>
                    <a:pt x="0" y="13545"/>
                  </a:cubicBezTo>
                  <a:cubicBezTo>
                    <a:pt x="6341" y="12993"/>
                    <a:pt x="7030" y="6921"/>
                    <a:pt x="7030" y="6921"/>
                  </a:cubicBezTo>
                  <a:cubicBezTo>
                    <a:pt x="7030" y="6921"/>
                    <a:pt x="10614" y="7059"/>
                    <a:pt x="12681" y="4161"/>
                  </a:cubicBezTo>
                  <a:cubicBezTo>
                    <a:pt x="14887" y="1263"/>
                    <a:pt x="11441" y="435"/>
                    <a:pt x="11441" y="43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0" name="Freeform 852">
              <a:extLst>
                <a:ext uri="{FF2B5EF4-FFF2-40B4-BE49-F238E27FC236}">
                  <a16:creationId xmlns:a16="http://schemas.microsoft.com/office/drawing/2014/main" id="{4D596B83-EBA3-04A3-FB3E-4B73FB6378F9}"/>
                </a:ext>
              </a:extLst>
            </p:cNvPr>
            <p:cNvSpPr/>
            <p:nvPr/>
          </p:nvSpPr>
          <p:spPr>
            <a:xfrm>
              <a:off x="2679850" y="3229020"/>
              <a:ext cx="3997" cy="4278"/>
            </a:xfrm>
            <a:custGeom>
              <a:avLst/>
              <a:gdLst>
                <a:gd name="connsiteX0" fmla="*/ 0 w 3997"/>
                <a:gd name="connsiteY0" fmla="*/ 4278 h 4278"/>
                <a:gd name="connsiteX1" fmla="*/ 2757 w 3997"/>
                <a:gd name="connsiteY1" fmla="*/ 2622 h 4278"/>
                <a:gd name="connsiteX2" fmla="*/ 3997 w 3997"/>
                <a:gd name="connsiteY2" fmla="*/ 2622 h 4278"/>
                <a:gd name="connsiteX3" fmla="*/ 3997 w 3997"/>
                <a:gd name="connsiteY3" fmla="*/ 0 h 4278"/>
                <a:gd name="connsiteX4" fmla="*/ 2068 w 3997"/>
                <a:gd name="connsiteY4" fmla="*/ 1656 h 4278"/>
                <a:gd name="connsiteX5" fmla="*/ 0 w 3997"/>
                <a:gd name="connsiteY5" fmla="*/ 4278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7" h="4278">
                  <a:moveTo>
                    <a:pt x="0" y="4278"/>
                  </a:moveTo>
                  <a:lnTo>
                    <a:pt x="2757" y="2622"/>
                  </a:lnTo>
                  <a:lnTo>
                    <a:pt x="3997" y="2622"/>
                  </a:lnTo>
                  <a:lnTo>
                    <a:pt x="3997" y="0"/>
                  </a:lnTo>
                  <a:lnTo>
                    <a:pt x="2068" y="1656"/>
                  </a:lnTo>
                  <a:lnTo>
                    <a:pt x="0" y="42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1" name="Freeform 853">
              <a:extLst>
                <a:ext uri="{FF2B5EF4-FFF2-40B4-BE49-F238E27FC236}">
                  <a16:creationId xmlns:a16="http://schemas.microsoft.com/office/drawing/2014/main" id="{04EF0349-9D9C-B887-6653-9EB298085C98}"/>
                </a:ext>
              </a:extLst>
            </p:cNvPr>
            <p:cNvSpPr/>
            <p:nvPr/>
          </p:nvSpPr>
          <p:spPr>
            <a:xfrm>
              <a:off x="2670752" y="3233298"/>
              <a:ext cx="3859" cy="4830"/>
            </a:xfrm>
            <a:custGeom>
              <a:avLst/>
              <a:gdLst>
                <a:gd name="connsiteX0" fmla="*/ 2343 w 3859"/>
                <a:gd name="connsiteY0" fmla="*/ 4830 h 4830"/>
                <a:gd name="connsiteX1" fmla="*/ 3860 w 3859"/>
                <a:gd name="connsiteY1" fmla="*/ 2760 h 4830"/>
                <a:gd name="connsiteX2" fmla="*/ 3860 w 3859"/>
                <a:gd name="connsiteY2" fmla="*/ 0 h 4830"/>
                <a:gd name="connsiteX3" fmla="*/ 0 w 3859"/>
                <a:gd name="connsiteY3" fmla="*/ 2484 h 4830"/>
                <a:gd name="connsiteX4" fmla="*/ 2343 w 3859"/>
                <a:gd name="connsiteY4" fmla="*/ 483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 h="4830">
                  <a:moveTo>
                    <a:pt x="2343" y="4830"/>
                  </a:moveTo>
                  <a:lnTo>
                    <a:pt x="3860" y="2760"/>
                  </a:lnTo>
                  <a:lnTo>
                    <a:pt x="3860" y="0"/>
                  </a:lnTo>
                  <a:lnTo>
                    <a:pt x="0" y="2484"/>
                  </a:lnTo>
                  <a:lnTo>
                    <a:pt x="2343" y="483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2" name="Freeform 854">
              <a:extLst>
                <a:ext uri="{FF2B5EF4-FFF2-40B4-BE49-F238E27FC236}">
                  <a16:creationId xmlns:a16="http://schemas.microsoft.com/office/drawing/2014/main" id="{7F4A1794-8BCE-EFBA-0F8C-9232336BEDD0}"/>
                </a:ext>
              </a:extLst>
            </p:cNvPr>
            <p:cNvSpPr/>
            <p:nvPr/>
          </p:nvSpPr>
          <p:spPr>
            <a:xfrm>
              <a:off x="2653798" y="3239094"/>
              <a:ext cx="2894" cy="2760"/>
            </a:xfrm>
            <a:custGeom>
              <a:avLst/>
              <a:gdLst>
                <a:gd name="connsiteX0" fmla="*/ 0 w 2894"/>
                <a:gd name="connsiteY0" fmla="*/ 0 h 2760"/>
                <a:gd name="connsiteX1" fmla="*/ 2895 w 2894"/>
                <a:gd name="connsiteY1" fmla="*/ 0 h 2760"/>
                <a:gd name="connsiteX2" fmla="*/ 2895 w 2894"/>
                <a:gd name="connsiteY2" fmla="*/ 2760 h 2760"/>
                <a:gd name="connsiteX3" fmla="*/ 0 w 2894"/>
                <a:gd name="connsiteY3" fmla="*/ 2760 h 2760"/>
              </a:gdLst>
              <a:ahLst/>
              <a:cxnLst>
                <a:cxn ang="0">
                  <a:pos x="connsiteX0" y="connsiteY0"/>
                </a:cxn>
                <a:cxn ang="0">
                  <a:pos x="connsiteX1" y="connsiteY1"/>
                </a:cxn>
                <a:cxn ang="0">
                  <a:pos x="connsiteX2" y="connsiteY2"/>
                </a:cxn>
                <a:cxn ang="0">
                  <a:pos x="connsiteX3" y="connsiteY3"/>
                </a:cxn>
              </a:cxnLst>
              <a:rect l="l" t="t" r="r" b="b"/>
              <a:pathLst>
                <a:path w="2894" h="2760">
                  <a:moveTo>
                    <a:pt x="0" y="0"/>
                  </a:moveTo>
                  <a:lnTo>
                    <a:pt x="2895" y="0"/>
                  </a:lnTo>
                  <a:lnTo>
                    <a:pt x="2895" y="2760"/>
                  </a:ln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3" name="Freeform 855">
              <a:extLst>
                <a:ext uri="{FF2B5EF4-FFF2-40B4-BE49-F238E27FC236}">
                  <a16:creationId xmlns:a16="http://schemas.microsoft.com/office/drawing/2014/main" id="{93897C42-C2CC-CAE3-31F9-91C73BBF2444}"/>
                </a:ext>
              </a:extLst>
            </p:cNvPr>
            <p:cNvSpPr/>
            <p:nvPr/>
          </p:nvSpPr>
          <p:spPr>
            <a:xfrm>
              <a:off x="2637946" y="3244614"/>
              <a:ext cx="10751" cy="1932"/>
            </a:xfrm>
            <a:custGeom>
              <a:avLst/>
              <a:gdLst>
                <a:gd name="connsiteX0" fmla="*/ 0 w 10751"/>
                <a:gd name="connsiteY0" fmla="*/ 0 h 1932"/>
                <a:gd name="connsiteX1" fmla="*/ 0 w 10751"/>
                <a:gd name="connsiteY1" fmla="*/ 1932 h 1932"/>
                <a:gd name="connsiteX2" fmla="*/ 7995 w 10751"/>
                <a:gd name="connsiteY2" fmla="*/ 1932 h 1932"/>
                <a:gd name="connsiteX3" fmla="*/ 10752 w 10751"/>
                <a:gd name="connsiteY3" fmla="*/ 0 h 1932"/>
                <a:gd name="connsiteX4" fmla="*/ 6892 w 10751"/>
                <a:gd name="connsiteY4" fmla="*/ 0 h 1932"/>
                <a:gd name="connsiteX5" fmla="*/ 0 w 10751"/>
                <a:gd name="connsiteY5" fmla="*/ 0 h 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1" h="1932">
                  <a:moveTo>
                    <a:pt x="0" y="0"/>
                  </a:moveTo>
                  <a:lnTo>
                    <a:pt x="0" y="1932"/>
                  </a:lnTo>
                  <a:lnTo>
                    <a:pt x="7995" y="1932"/>
                  </a:lnTo>
                  <a:lnTo>
                    <a:pt x="10752" y="0"/>
                  </a:lnTo>
                  <a:lnTo>
                    <a:pt x="6892"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4" name="Freeform 856">
              <a:extLst>
                <a:ext uri="{FF2B5EF4-FFF2-40B4-BE49-F238E27FC236}">
                  <a16:creationId xmlns:a16="http://schemas.microsoft.com/office/drawing/2014/main" id="{95EFD687-F2C9-4BEE-8024-EF710015CF03}"/>
                </a:ext>
              </a:extLst>
            </p:cNvPr>
            <p:cNvSpPr/>
            <p:nvPr/>
          </p:nvSpPr>
          <p:spPr>
            <a:xfrm>
              <a:off x="2625127" y="3239094"/>
              <a:ext cx="12819" cy="7452"/>
            </a:xfrm>
            <a:custGeom>
              <a:avLst/>
              <a:gdLst>
                <a:gd name="connsiteX0" fmla="*/ 12819 w 12819"/>
                <a:gd name="connsiteY0" fmla="*/ 0 h 7452"/>
                <a:gd name="connsiteX1" fmla="*/ 9787 w 12819"/>
                <a:gd name="connsiteY1" fmla="*/ 1380 h 7452"/>
                <a:gd name="connsiteX2" fmla="*/ 8684 w 12819"/>
                <a:gd name="connsiteY2" fmla="*/ 2760 h 7452"/>
                <a:gd name="connsiteX3" fmla="*/ 6479 w 12819"/>
                <a:gd name="connsiteY3" fmla="*/ 4692 h 7452"/>
                <a:gd name="connsiteX4" fmla="*/ 3584 w 12819"/>
                <a:gd name="connsiteY4" fmla="*/ 5520 h 7452"/>
                <a:gd name="connsiteX5" fmla="*/ 0 w 12819"/>
                <a:gd name="connsiteY5" fmla="*/ 7452 h 7452"/>
                <a:gd name="connsiteX6" fmla="*/ 6479 w 12819"/>
                <a:gd name="connsiteY6" fmla="*/ 7452 h 7452"/>
                <a:gd name="connsiteX7" fmla="*/ 8822 w 12819"/>
                <a:gd name="connsiteY7" fmla="*/ 6486 h 7452"/>
                <a:gd name="connsiteX8" fmla="*/ 11165 w 12819"/>
                <a:gd name="connsiteY8" fmla="*/ 5520 h 7452"/>
                <a:gd name="connsiteX9" fmla="*/ 11165 w 12819"/>
                <a:gd name="connsiteY9" fmla="*/ 4278 h 7452"/>
                <a:gd name="connsiteX10" fmla="*/ 12819 w 12819"/>
                <a:gd name="connsiteY10" fmla="*/ 2760 h 7452"/>
                <a:gd name="connsiteX11" fmla="*/ 12819 w 12819"/>
                <a:gd name="connsiteY11" fmla="*/ 0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19" h="7452">
                  <a:moveTo>
                    <a:pt x="12819" y="0"/>
                  </a:moveTo>
                  <a:lnTo>
                    <a:pt x="9787" y="1380"/>
                  </a:lnTo>
                  <a:lnTo>
                    <a:pt x="8684" y="2760"/>
                  </a:lnTo>
                  <a:lnTo>
                    <a:pt x="6479" y="4692"/>
                  </a:lnTo>
                  <a:lnTo>
                    <a:pt x="3584" y="5520"/>
                  </a:lnTo>
                  <a:lnTo>
                    <a:pt x="0" y="7452"/>
                  </a:lnTo>
                  <a:lnTo>
                    <a:pt x="6479" y="7452"/>
                  </a:lnTo>
                  <a:lnTo>
                    <a:pt x="8822" y="6486"/>
                  </a:lnTo>
                  <a:lnTo>
                    <a:pt x="11165" y="5520"/>
                  </a:lnTo>
                  <a:lnTo>
                    <a:pt x="11165" y="4278"/>
                  </a:lnTo>
                  <a:lnTo>
                    <a:pt x="12819" y="2760"/>
                  </a:lnTo>
                  <a:lnTo>
                    <a:pt x="1281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5" name="Freeform 857">
              <a:extLst>
                <a:ext uri="{FF2B5EF4-FFF2-40B4-BE49-F238E27FC236}">
                  <a16:creationId xmlns:a16="http://schemas.microsoft.com/office/drawing/2014/main" id="{5823C12A-7472-420B-EC6D-D92BF25F6660}"/>
                </a:ext>
              </a:extLst>
            </p:cNvPr>
            <p:cNvSpPr/>
            <p:nvPr/>
          </p:nvSpPr>
          <p:spPr>
            <a:xfrm>
              <a:off x="2613962" y="3242820"/>
              <a:ext cx="3308" cy="3726"/>
            </a:xfrm>
            <a:custGeom>
              <a:avLst/>
              <a:gdLst>
                <a:gd name="connsiteX0" fmla="*/ 3308 w 3308"/>
                <a:gd name="connsiteY0" fmla="*/ 1794 h 3726"/>
                <a:gd name="connsiteX1" fmla="*/ 1654 w 3308"/>
                <a:gd name="connsiteY1" fmla="*/ 0 h 3726"/>
                <a:gd name="connsiteX2" fmla="*/ 0 w 3308"/>
                <a:gd name="connsiteY2" fmla="*/ 3726 h 3726"/>
                <a:gd name="connsiteX3" fmla="*/ 3308 w 3308"/>
                <a:gd name="connsiteY3" fmla="*/ 2760 h 3726"/>
                <a:gd name="connsiteX4" fmla="*/ 3308 w 3308"/>
                <a:gd name="connsiteY4" fmla="*/ 1794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726">
                  <a:moveTo>
                    <a:pt x="3308" y="1794"/>
                  </a:moveTo>
                  <a:lnTo>
                    <a:pt x="1654" y="0"/>
                  </a:lnTo>
                  <a:lnTo>
                    <a:pt x="0" y="3726"/>
                  </a:lnTo>
                  <a:lnTo>
                    <a:pt x="3308" y="2760"/>
                  </a:lnTo>
                  <a:lnTo>
                    <a:pt x="3308"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6" name="Freeform 858">
              <a:extLst>
                <a:ext uri="{FF2B5EF4-FFF2-40B4-BE49-F238E27FC236}">
                  <a16:creationId xmlns:a16="http://schemas.microsoft.com/office/drawing/2014/main" id="{2E042E9E-644C-8551-C13F-091FD94EAC7D}"/>
                </a:ext>
              </a:extLst>
            </p:cNvPr>
            <p:cNvSpPr/>
            <p:nvPr/>
          </p:nvSpPr>
          <p:spPr>
            <a:xfrm>
              <a:off x="2615616" y="3247926"/>
              <a:ext cx="2894" cy="1794"/>
            </a:xfrm>
            <a:custGeom>
              <a:avLst/>
              <a:gdLst>
                <a:gd name="connsiteX0" fmla="*/ 1654 w 2894"/>
                <a:gd name="connsiteY0" fmla="*/ 1794 h 1794"/>
                <a:gd name="connsiteX1" fmla="*/ 2895 w 2894"/>
                <a:gd name="connsiteY1" fmla="*/ 0 h 1794"/>
                <a:gd name="connsiteX2" fmla="*/ 0 w 2894"/>
                <a:gd name="connsiteY2" fmla="*/ 0 h 1794"/>
                <a:gd name="connsiteX3" fmla="*/ 1654 w 2894"/>
                <a:gd name="connsiteY3" fmla="*/ 1794 h 1794"/>
              </a:gdLst>
              <a:ahLst/>
              <a:cxnLst>
                <a:cxn ang="0">
                  <a:pos x="connsiteX0" y="connsiteY0"/>
                </a:cxn>
                <a:cxn ang="0">
                  <a:pos x="connsiteX1" y="connsiteY1"/>
                </a:cxn>
                <a:cxn ang="0">
                  <a:pos x="connsiteX2" y="connsiteY2"/>
                </a:cxn>
                <a:cxn ang="0">
                  <a:pos x="connsiteX3" y="connsiteY3"/>
                </a:cxn>
              </a:cxnLst>
              <a:rect l="l" t="t" r="r" b="b"/>
              <a:pathLst>
                <a:path w="2894" h="1794">
                  <a:moveTo>
                    <a:pt x="1654" y="1794"/>
                  </a:moveTo>
                  <a:lnTo>
                    <a:pt x="2895" y="0"/>
                  </a:lnTo>
                  <a:lnTo>
                    <a:pt x="0" y="0"/>
                  </a:lnTo>
                  <a:lnTo>
                    <a:pt x="1654"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7" name="Freeform 859">
              <a:extLst>
                <a:ext uri="{FF2B5EF4-FFF2-40B4-BE49-F238E27FC236}">
                  <a16:creationId xmlns:a16="http://schemas.microsoft.com/office/drawing/2014/main" id="{9740F00E-C0DB-DDAE-0737-F605985D8877}"/>
                </a:ext>
              </a:extLst>
            </p:cNvPr>
            <p:cNvSpPr/>
            <p:nvPr/>
          </p:nvSpPr>
          <p:spPr>
            <a:xfrm>
              <a:off x="2605140" y="3246546"/>
              <a:ext cx="8821" cy="5934"/>
            </a:xfrm>
            <a:custGeom>
              <a:avLst/>
              <a:gdLst>
                <a:gd name="connsiteX0" fmla="*/ 5514 w 8821"/>
                <a:gd name="connsiteY0" fmla="*/ 0 h 5934"/>
                <a:gd name="connsiteX1" fmla="*/ 3584 w 8821"/>
                <a:gd name="connsiteY1" fmla="*/ 0 h 5934"/>
                <a:gd name="connsiteX2" fmla="*/ 2895 w 8821"/>
                <a:gd name="connsiteY2" fmla="*/ 4554 h 5934"/>
                <a:gd name="connsiteX3" fmla="*/ 0 w 8821"/>
                <a:gd name="connsiteY3" fmla="*/ 5934 h 5934"/>
                <a:gd name="connsiteX4" fmla="*/ 3997 w 8821"/>
                <a:gd name="connsiteY4" fmla="*/ 5934 h 5934"/>
                <a:gd name="connsiteX5" fmla="*/ 8822 w 8821"/>
                <a:gd name="connsiteY5" fmla="*/ 3174 h 5934"/>
                <a:gd name="connsiteX6" fmla="*/ 6754 w 8821"/>
                <a:gd name="connsiteY6" fmla="*/ 2208 h 5934"/>
                <a:gd name="connsiteX7" fmla="*/ 5514 w 8821"/>
                <a:gd name="connsiteY7" fmla="*/ 0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21" h="5934">
                  <a:moveTo>
                    <a:pt x="5514" y="0"/>
                  </a:moveTo>
                  <a:lnTo>
                    <a:pt x="3584" y="0"/>
                  </a:lnTo>
                  <a:lnTo>
                    <a:pt x="2895" y="4554"/>
                  </a:lnTo>
                  <a:lnTo>
                    <a:pt x="0" y="5934"/>
                  </a:lnTo>
                  <a:lnTo>
                    <a:pt x="3997" y="5934"/>
                  </a:lnTo>
                  <a:lnTo>
                    <a:pt x="8822" y="3174"/>
                  </a:lnTo>
                  <a:lnTo>
                    <a:pt x="6754" y="2208"/>
                  </a:lnTo>
                  <a:lnTo>
                    <a:pt x="5514"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8" name="Freeform 860">
              <a:extLst>
                <a:ext uri="{FF2B5EF4-FFF2-40B4-BE49-F238E27FC236}">
                  <a16:creationId xmlns:a16="http://schemas.microsoft.com/office/drawing/2014/main" id="{E0ED4D0D-081A-CC29-BC83-1BB5ED6DEB16}"/>
                </a:ext>
              </a:extLst>
            </p:cNvPr>
            <p:cNvSpPr/>
            <p:nvPr/>
          </p:nvSpPr>
          <p:spPr>
            <a:xfrm>
              <a:off x="2600867" y="3247374"/>
              <a:ext cx="4273" cy="5105"/>
            </a:xfrm>
            <a:custGeom>
              <a:avLst/>
              <a:gdLst>
                <a:gd name="connsiteX0" fmla="*/ 2068 w 4273"/>
                <a:gd name="connsiteY0" fmla="*/ 2346 h 5105"/>
                <a:gd name="connsiteX1" fmla="*/ 0 w 4273"/>
                <a:gd name="connsiteY1" fmla="*/ 5106 h 5105"/>
                <a:gd name="connsiteX2" fmla="*/ 2757 w 4273"/>
                <a:gd name="connsiteY2" fmla="*/ 5106 h 5105"/>
                <a:gd name="connsiteX3" fmla="*/ 4273 w 4273"/>
                <a:gd name="connsiteY3" fmla="*/ 0 h 5105"/>
                <a:gd name="connsiteX4" fmla="*/ 2068 w 4273"/>
                <a:gd name="connsiteY4" fmla="*/ 2346 h 5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5105">
                  <a:moveTo>
                    <a:pt x="2068" y="2346"/>
                  </a:moveTo>
                  <a:lnTo>
                    <a:pt x="0" y="5106"/>
                  </a:lnTo>
                  <a:lnTo>
                    <a:pt x="2757" y="5106"/>
                  </a:lnTo>
                  <a:lnTo>
                    <a:pt x="4273" y="0"/>
                  </a:lnTo>
                  <a:lnTo>
                    <a:pt x="2068"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59" name="Freeform 861">
              <a:extLst>
                <a:ext uri="{FF2B5EF4-FFF2-40B4-BE49-F238E27FC236}">
                  <a16:creationId xmlns:a16="http://schemas.microsoft.com/office/drawing/2014/main" id="{5BD25BB7-F7FD-21CE-3CFF-7A2ADF42F0E0}"/>
                </a:ext>
              </a:extLst>
            </p:cNvPr>
            <p:cNvSpPr/>
            <p:nvPr/>
          </p:nvSpPr>
          <p:spPr>
            <a:xfrm>
              <a:off x="2593975" y="3247926"/>
              <a:ext cx="5100" cy="4554"/>
            </a:xfrm>
            <a:custGeom>
              <a:avLst/>
              <a:gdLst>
                <a:gd name="connsiteX0" fmla="*/ 2619 w 5100"/>
                <a:gd name="connsiteY0" fmla="*/ 0 h 4554"/>
                <a:gd name="connsiteX1" fmla="*/ 0 w 5100"/>
                <a:gd name="connsiteY1" fmla="*/ 0 h 4554"/>
                <a:gd name="connsiteX2" fmla="*/ 0 w 5100"/>
                <a:gd name="connsiteY2" fmla="*/ 3036 h 4554"/>
                <a:gd name="connsiteX3" fmla="*/ 1930 w 5100"/>
                <a:gd name="connsiteY3" fmla="*/ 4554 h 4554"/>
                <a:gd name="connsiteX4" fmla="*/ 5100 w 5100"/>
                <a:gd name="connsiteY4" fmla="*/ 1518 h 4554"/>
                <a:gd name="connsiteX5" fmla="*/ 2619 w 5100"/>
                <a:gd name="connsiteY5" fmla="*/ 1518 h 4554"/>
                <a:gd name="connsiteX6" fmla="*/ 2619 w 5100"/>
                <a:gd name="connsiteY6" fmla="*/ 0 h 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0" h="4554">
                  <a:moveTo>
                    <a:pt x="2619" y="0"/>
                  </a:moveTo>
                  <a:lnTo>
                    <a:pt x="0" y="0"/>
                  </a:lnTo>
                  <a:lnTo>
                    <a:pt x="0" y="3036"/>
                  </a:lnTo>
                  <a:lnTo>
                    <a:pt x="1930" y="4554"/>
                  </a:lnTo>
                  <a:lnTo>
                    <a:pt x="5100" y="1518"/>
                  </a:lnTo>
                  <a:lnTo>
                    <a:pt x="2619" y="1518"/>
                  </a:lnTo>
                  <a:lnTo>
                    <a:pt x="261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0" name="Freeform 862">
              <a:extLst>
                <a:ext uri="{FF2B5EF4-FFF2-40B4-BE49-F238E27FC236}">
                  <a16:creationId xmlns:a16="http://schemas.microsoft.com/office/drawing/2014/main" id="{60F90D1D-ABC5-CAE8-8FEE-2F3C9A33DF52}"/>
                </a:ext>
              </a:extLst>
            </p:cNvPr>
            <p:cNvSpPr/>
            <p:nvPr/>
          </p:nvSpPr>
          <p:spPr>
            <a:xfrm>
              <a:off x="2776201" y="3117928"/>
              <a:ext cx="5375" cy="5244"/>
            </a:xfrm>
            <a:custGeom>
              <a:avLst/>
              <a:gdLst>
                <a:gd name="connsiteX0" fmla="*/ 5376 w 5375"/>
                <a:gd name="connsiteY0" fmla="*/ 0 h 5244"/>
                <a:gd name="connsiteX1" fmla="*/ 2757 w 5375"/>
                <a:gd name="connsiteY1" fmla="*/ 0 h 5244"/>
                <a:gd name="connsiteX2" fmla="*/ 0 w 5375"/>
                <a:gd name="connsiteY2" fmla="*/ 2622 h 5244"/>
                <a:gd name="connsiteX3" fmla="*/ 1241 w 5375"/>
                <a:gd name="connsiteY3" fmla="*/ 5244 h 5244"/>
                <a:gd name="connsiteX4" fmla="*/ 3722 w 5375"/>
                <a:gd name="connsiteY4" fmla="*/ 3450 h 5244"/>
                <a:gd name="connsiteX5" fmla="*/ 5376 w 5375"/>
                <a:gd name="connsiteY5" fmla="*/ 0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5244">
                  <a:moveTo>
                    <a:pt x="5376" y="0"/>
                  </a:moveTo>
                  <a:lnTo>
                    <a:pt x="2757" y="0"/>
                  </a:lnTo>
                  <a:lnTo>
                    <a:pt x="0" y="2622"/>
                  </a:lnTo>
                  <a:lnTo>
                    <a:pt x="1241" y="5244"/>
                  </a:lnTo>
                  <a:lnTo>
                    <a:pt x="3722" y="3450"/>
                  </a:lnTo>
                  <a:lnTo>
                    <a:pt x="537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1" name="Freeform 863">
              <a:extLst>
                <a:ext uri="{FF2B5EF4-FFF2-40B4-BE49-F238E27FC236}">
                  <a16:creationId xmlns:a16="http://schemas.microsoft.com/office/drawing/2014/main" id="{2D7B2DFD-BBEE-4454-024C-35F65FEA882F}"/>
                </a:ext>
              </a:extLst>
            </p:cNvPr>
            <p:cNvSpPr/>
            <p:nvPr/>
          </p:nvSpPr>
          <p:spPr>
            <a:xfrm>
              <a:off x="2803080" y="3123172"/>
              <a:ext cx="3032" cy="4968"/>
            </a:xfrm>
            <a:custGeom>
              <a:avLst/>
              <a:gdLst>
                <a:gd name="connsiteX0" fmla="*/ 3033 w 3032"/>
                <a:gd name="connsiteY0" fmla="*/ 0 h 4968"/>
                <a:gd name="connsiteX1" fmla="*/ 0 w 3032"/>
                <a:gd name="connsiteY1" fmla="*/ 2484 h 4968"/>
                <a:gd name="connsiteX2" fmla="*/ 0 w 3032"/>
                <a:gd name="connsiteY2" fmla="*/ 4968 h 4968"/>
                <a:gd name="connsiteX3" fmla="*/ 3033 w 3032"/>
                <a:gd name="connsiteY3" fmla="*/ 2346 h 4968"/>
                <a:gd name="connsiteX4" fmla="*/ 3033 w 3032"/>
                <a:gd name="connsiteY4" fmla="*/ 0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4968">
                  <a:moveTo>
                    <a:pt x="3033" y="0"/>
                  </a:moveTo>
                  <a:lnTo>
                    <a:pt x="0" y="2484"/>
                  </a:lnTo>
                  <a:lnTo>
                    <a:pt x="0" y="4968"/>
                  </a:lnTo>
                  <a:lnTo>
                    <a:pt x="3033" y="2346"/>
                  </a:lnTo>
                  <a:lnTo>
                    <a:pt x="3033"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2" name="Freeform 864">
              <a:extLst>
                <a:ext uri="{FF2B5EF4-FFF2-40B4-BE49-F238E27FC236}">
                  <a16:creationId xmlns:a16="http://schemas.microsoft.com/office/drawing/2014/main" id="{0CB6B012-8266-E77E-AB87-0C3D069F3013}"/>
                </a:ext>
              </a:extLst>
            </p:cNvPr>
            <p:cNvSpPr/>
            <p:nvPr/>
          </p:nvSpPr>
          <p:spPr>
            <a:xfrm>
              <a:off x="2708354" y="3084002"/>
              <a:ext cx="19624" cy="13226"/>
            </a:xfrm>
            <a:custGeom>
              <a:avLst/>
              <a:gdLst>
                <a:gd name="connsiteX0" fmla="*/ 12986 w 19624"/>
                <a:gd name="connsiteY0" fmla="*/ 13088 h 13226"/>
                <a:gd name="connsiteX1" fmla="*/ 16983 w 19624"/>
                <a:gd name="connsiteY1" fmla="*/ 11708 h 13226"/>
                <a:gd name="connsiteX2" fmla="*/ 19464 w 19624"/>
                <a:gd name="connsiteY2" fmla="*/ 5084 h 13226"/>
                <a:gd name="connsiteX3" fmla="*/ 14502 w 19624"/>
                <a:gd name="connsiteY3" fmla="*/ 944 h 13226"/>
                <a:gd name="connsiteX4" fmla="*/ 7059 w 19624"/>
                <a:gd name="connsiteY4" fmla="*/ 4256 h 13226"/>
                <a:gd name="connsiteX5" fmla="*/ 29 w 19624"/>
                <a:gd name="connsiteY5" fmla="*/ 3704 h 13226"/>
                <a:gd name="connsiteX6" fmla="*/ 6645 w 19624"/>
                <a:gd name="connsiteY6" fmla="*/ 10604 h 13226"/>
                <a:gd name="connsiteX7" fmla="*/ 12986 w 19624"/>
                <a:gd name="connsiteY7" fmla="*/ 13226 h 1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24" h="13226">
                  <a:moveTo>
                    <a:pt x="12986" y="13088"/>
                  </a:moveTo>
                  <a:cubicBezTo>
                    <a:pt x="14778" y="13502"/>
                    <a:pt x="16983" y="11708"/>
                    <a:pt x="16983" y="11708"/>
                  </a:cubicBezTo>
                  <a:cubicBezTo>
                    <a:pt x="20567" y="11294"/>
                    <a:pt x="19464" y="9500"/>
                    <a:pt x="19464" y="5084"/>
                  </a:cubicBezTo>
                  <a:cubicBezTo>
                    <a:pt x="19464" y="668"/>
                    <a:pt x="14502" y="944"/>
                    <a:pt x="14502" y="944"/>
                  </a:cubicBezTo>
                  <a:cubicBezTo>
                    <a:pt x="6507" y="-2644"/>
                    <a:pt x="7886" y="5222"/>
                    <a:pt x="7059" y="4256"/>
                  </a:cubicBezTo>
                  <a:cubicBezTo>
                    <a:pt x="6232" y="3290"/>
                    <a:pt x="442" y="1634"/>
                    <a:pt x="29" y="3704"/>
                  </a:cubicBezTo>
                  <a:cubicBezTo>
                    <a:pt x="-385" y="5636"/>
                    <a:pt x="3750" y="10190"/>
                    <a:pt x="6645" y="10604"/>
                  </a:cubicBezTo>
                  <a:cubicBezTo>
                    <a:pt x="9540" y="11018"/>
                    <a:pt x="11194" y="12812"/>
                    <a:pt x="12986" y="1322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3" name="Freeform 865">
              <a:extLst>
                <a:ext uri="{FF2B5EF4-FFF2-40B4-BE49-F238E27FC236}">
                  <a16:creationId xmlns:a16="http://schemas.microsoft.com/office/drawing/2014/main" id="{BFC14889-DF97-4A7E-0270-DEEE68B634CF}"/>
                </a:ext>
              </a:extLst>
            </p:cNvPr>
            <p:cNvSpPr/>
            <p:nvPr/>
          </p:nvSpPr>
          <p:spPr>
            <a:xfrm>
              <a:off x="2648698" y="3079564"/>
              <a:ext cx="8684" cy="7452"/>
            </a:xfrm>
            <a:custGeom>
              <a:avLst/>
              <a:gdLst>
                <a:gd name="connsiteX0" fmla="*/ 5100 w 8684"/>
                <a:gd name="connsiteY0" fmla="*/ 4416 h 7452"/>
                <a:gd name="connsiteX1" fmla="*/ 1930 w 8684"/>
                <a:gd name="connsiteY1" fmla="*/ 0 h 7452"/>
                <a:gd name="connsiteX2" fmla="*/ 0 w 8684"/>
                <a:gd name="connsiteY2" fmla="*/ 1380 h 7452"/>
                <a:gd name="connsiteX3" fmla="*/ 2895 w 8684"/>
                <a:gd name="connsiteY3" fmla="*/ 5658 h 7452"/>
                <a:gd name="connsiteX4" fmla="*/ 8684 w 8684"/>
                <a:gd name="connsiteY4" fmla="*/ 7452 h 7452"/>
                <a:gd name="connsiteX5" fmla="*/ 7719 w 8684"/>
                <a:gd name="connsiteY5" fmla="*/ 5520 h 7452"/>
                <a:gd name="connsiteX6" fmla="*/ 5100 w 8684"/>
                <a:gd name="connsiteY6" fmla="*/ 4416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4" h="7452">
                  <a:moveTo>
                    <a:pt x="5100" y="4416"/>
                  </a:moveTo>
                  <a:lnTo>
                    <a:pt x="1930" y="0"/>
                  </a:lnTo>
                  <a:lnTo>
                    <a:pt x="0" y="1380"/>
                  </a:lnTo>
                  <a:lnTo>
                    <a:pt x="2895" y="5658"/>
                  </a:lnTo>
                  <a:lnTo>
                    <a:pt x="8684" y="7452"/>
                  </a:lnTo>
                  <a:lnTo>
                    <a:pt x="7719" y="5520"/>
                  </a:lnTo>
                  <a:lnTo>
                    <a:pt x="5100" y="441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4" name="Freeform 866">
              <a:extLst>
                <a:ext uri="{FF2B5EF4-FFF2-40B4-BE49-F238E27FC236}">
                  <a16:creationId xmlns:a16="http://schemas.microsoft.com/office/drawing/2014/main" id="{D2609A87-5BA6-7865-40F4-F75F86C9C34A}"/>
                </a:ext>
              </a:extLst>
            </p:cNvPr>
            <p:cNvSpPr/>
            <p:nvPr/>
          </p:nvSpPr>
          <p:spPr>
            <a:xfrm>
              <a:off x="3623358" y="3225029"/>
              <a:ext cx="15205" cy="9999"/>
            </a:xfrm>
            <a:custGeom>
              <a:avLst/>
              <a:gdLst>
                <a:gd name="connsiteX0" fmla="*/ 6909 w 15205"/>
                <a:gd name="connsiteY0" fmla="*/ 6336 h 9999"/>
                <a:gd name="connsiteX1" fmla="*/ 14766 w 15205"/>
                <a:gd name="connsiteY1" fmla="*/ 9234 h 9999"/>
                <a:gd name="connsiteX2" fmla="*/ 13388 w 15205"/>
                <a:gd name="connsiteY2" fmla="*/ 4128 h 9999"/>
                <a:gd name="connsiteX3" fmla="*/ 5668 w 15205"/>
                <a:gd name="connsiteY3" fmla="*/ 402 h 9999"/>
                <a:gd name="connsiteX4" fmla="*/ 17 w 15205"/>
                <a:gd name="connsiteY4" fmla="*/ 3024 h 9999"/>
                <a:gd name="connsiteX5" fmla="*/ 6909 w 15205"/>
                <a:gd name="connsiteY5" fmla="*/ 6336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5" h="9999">
                  <a:moveTo>
                    <a:pt x="6909" y="6336"/>
                  </a:moveTo>
                  <a:cubicBezTo>
                    <a:pt x="7047" y="9510"/>
                    <a:pt x="13250" y="11028"/>
                    <a:pt x="14766" y="9234"/>
                  </a:cubicBezTo>
                  <a:cubicBezTo>
                    <a:pt x="16282" y="7440"/>
                    <a:pt x="13388" y="4128"/>
                    <a:pt x="13388" y="4128"/>
                  </a:cubicBezTo>
                  <a:cubicBezTo>
                    <a:pt x="13250" y="-1806"/>
                    <a:pt x="5668" y="402"/>
                    <a:pt x="5668" y="402"/>
                  </a:cubicBezTo>
                  <a:cubicBezTo>
                    <a:pt x="5668" y="402"/>
                    <a:pt x="430" y="-426"/>
                    <a:pt x="17" y="3024"/>
                  </a:cubicBezTo>
                  <a:cubicBezTo>
                    <a:pt x="-397" y="6336"/>
                    <a:pt x="6909" y="6336"/>
                    <a:pt x="6909" y="633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5" name="Freeform 867">
              <a:extLst>
                <a:ext uri="{FF2B5EF4-FFF2-40B4-BE49-F238E27FC236}">
                  <a16:creationId xmlns:a16="http://schemas.microsoft.com/office/drawing/2014/main" id="{5487503A-0E28-1375-60FF-B4BE92AAAB85}"/>
                </a:ext>
              </a:extLst>
            </p:cNvPr>
            <p:cNvSpPr/>
            <p:nvPr/>
          </p:nvSpPr>
          <p:spPr>
            <a:xfrm>
              <a:off x="3647910" y="3245166"/>
              <a:ext cx="5927" cy="3754"/>
            </a:xfrm>
            <a:custGeom>
              <a:avLst/>
              <a:gdLst>
                <a:gd name="connsiteX0" fmla="*/ 1378 w 5927"/>
                <a:gd name="connsiteY0" fmla="*/ 3174 h 3754"/>
                <a:gd name="connsiteX1" fmla="*/ 5927 w 5927"/>
                <a:gd name="connsiteY1" fmla="*/ 0 h 3754"/>
                <a:gd name="connsiteX2" fmla="*/ 3722 w 5927"/>
                <a:gd name="connsiteY2" fmla="*/ 0 h 3754"/>
                <a:gd name="connsiteX3" fmla="*/ 1516 w 5927"/>
                <a:gd name="connsiteY3" fmla="*/ 3174 h 3754"/>
              </a:gdLst>
              <a:ahLst/>
              <a:cxnLst>
                <a:cxn ang="0">
                  <a:pos x="connsiteX0" y="connsiteY0"/>
                </a:cxn>
                <a:cxn ang="0">
                  <a:pos x="connsiteX1" y="connsiteY1"/>
                </a:cxn>
                <a:cxn ang="0">
                  <a:pos x="connsiteX2" y="connsiteY2"/>
                </a:cxn>
                <a:cxn ang="0">
                  <a:pos x="connsiteX3" y="connsiteY3"/>
                </a:cxn>
              </a:cxnLst>
              <a:rect l="l" t="t" r="r" b="b"/>
              <a:pathLst>
                <a:path w="5927" h="3754">
                  <a:moveTo>
                    <a:pt x="1378" y="3174"/>
                  </a:moveTo>
                  <a:cubicBezTo>
                    <a:pt x="5652" y="5520"/>
                    <a:pt x="5927" y="0"/>
                    <a:pt x="5927" y="0"/>
                  </a:cubicBezTo>
                  <a:lnTo>
                    <a:pt x="3722" y="0"/>
                  </a:lnTo>
                  <a:cubicBezTo>
                    <a:pt x="3722" y="0"/>
                    <a:pt x="-2895" y="828"/>
                    <a:pt x="1516" y="317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6" name="Freeform 868">
              <a:extLst>
                <a:ext uri="{FF2B5EF4-FFF2-40B4-BE49-F238E27FC236}">
                  <a16:creationId xmlns:a16="http://schemas.microsoft.com/office/drawing/2014/main" id="{BC1B70DA-DCAA-77E6-5CD6-B160D5EC546D}"/>
                </a:ext>
              </a:extLst>
            </p:cNvPr>
            <p:cNvSpPr/>
            <p:nvPr/>
          </p:nvSpPr>
          <p:spPr>
            <a:xfrm>
              <a:off x="3646118" y="3225155"/>
              <a:ext cx="1791" cy="2069"/>
            </a:xfrm>
            <a:custGeom>
              <a:avLst/>
              <a:gdLst>
                <a:gd name="connsiteX0" fmla="*/ 1792 w 1791"/>
                <a:gd name="connsiteY0" fmla="*/ 0 h 2069"/>
                <a:gd name="connsiteX1" fmla="*/ 827 w 1791"/>
                <a:gd name="connsiteY1" fmla="*/ 0 h 2069"/>
                <a:gd name="connsiteX2" fmla="*/ 0 w 1791"/>
                <a:gd name="connsiteY2" fmla="*/ 2070 h 2069"/>
                <a:gd name="connsiteX3" fmla="*/ 1792 w 1791"/>
                <a:gd name="connsiteY3" fmla="*/ 2070 h 2069"/>
                <a:gd name="connsiteX4" fmla="*/ 1792 w 1791"/>
                <a:gd name="connsiteY4" fmla="*/ 0 h 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 h="2069">
                  <a:moveTo>
                    <a:pt x="1792" y="0"/>
                  </a:moveTo>
                  <a:lnTo>
                    <a:pt x="827" y="0"/>
                  </a:lnTo>
                  <a:lnTo>
                    <a:pt x="0" y="2070"/>
                  </a:lnTo>
                  <a:lnTo>
                    <a:pt x="1792" y="2070"/>
                  </a:lnTo>
                  <a:lnTo>
                    <a:pt x="179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7" name="Freeform 869">
              <a:extLst>
                <a:ext uri="{FF2B5EF4-FFF2-40B4-BE49-F238E27FC236}">
                  <a16:creationId xmlns:a16="http://schemas.microsoft.com/office/drawing/2014/main" id="{25D279C1-2644-7273-0B33-22E5DA41CECB}"/>
                </a:ext>
              </a:extLst>
            </p:cNvPr>
            <p:cNvSpPr/>
            <p:nvPr/>
          </p:nvSpPr>
          <p:spPr>
            <a:xfrm>
              <a:off x="3640467" y="3221429"/>
              <a:ext cx="5651" cy="3726"/>
            </a:xfrm>
            <a:custGeom>
              <a:avLst/>
              <a:gdLst>
                <a:gd name="connsiteX0" fmla="*/ 5652 w 5651"/>
                <a:gd name="connsiteY0" fmla="*/ 0 h 3726"/>
                <a:gd name="connsiteX1" fmla="*/ 2895 w 5651"/>
                <a:gd name="connsiteY1" fmla="*/ 966 h 3726"/>
                <a:gd name="connsiteX2" fmla="*/ 0 w 5651"/>
                <a:gd name="connsiteY2" fmla="*/ 1794 h 3726"/>
                <a:gd name="connsiteX3" fmla="*/ 4549 w 5651"/>
                <a:gd name="connsiteY3" fmla="*/ 3726 h 3726"/>
                <a:gd name="connsiteX4" fmla="*/ 5652 w 5651"/>
                <a:gd name="connsiteY4" fmla="*/ 0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3726">
                  <a:moveTo>
                    <a:pt x="5652" y="0"/>
                  </a:moveTo>
                  <a:lnTo>
                    <a:pt x="2895" y="966"/>
                  </a:lnTo>
                  <a:lnTo>
                    <a:pt x="0" y="1794"/>
                  </a:lnTo>
                  <a:lnTo>
                    <a:pt x="4549" y="3726"/>
                  </a:lnTo>
                  <a:lnTo>
                    <a:pt x="5652"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8" name="Freeform 870">
              <a:extLst>
                <a:ext uri="{FF2B5EF4-FFF2-40B4-BE49-F238E27FC236}">
                  <a16:creationId xmlns:a16="http://schemas.microsoft.com/office/drawing/2014/main" id="{A2D9AC75-6DC1-F134-0CB2-B7ADA5D58EB6}"/>
                </a:ext>
              </a:extLst>
            </p:cNvPr>
            <p:cNvSpPr/>
            <p:nvPr/>
          </p:nvSpPr>
          <p:spPr>
            <a:xfrm>
              <a:off x="3657559" y="3165263"/>
              <a:ext cx="2756" cy="6210"/>
            </a:xfrm>
            <a:custGeom>
              <a:avLst/>
              <a:gdLst>
                <a:gd name="connsiteX0" fmla="*/ 2757 w 2756"/>
                <a:gd name="connsiteY0" fmla="*/ 1380 h 6210"/>
                <a:gd name="connsiteX1" fmla="*/ 1378 w 2756"/>
                <a:gd name="connsiteY1" fmla="*/ 0 h 6210"/>
                <a:gd name="connsiteX2" fmla="*/ 0 w 2756"/>
                <a:gd name="connsiteY2" fmla="*/ 3726 h 6210"/>
                <a:gd name="connsiteX3" fmla="*/ 0 w 2756"/>
                <a:gd name="connsiteY3" fmla="*/ 6210 h 6210"/>
                <a:gd name="connsiteX4" fmla="*/ 2757 w 2756"/>
                <a:gd name="connsiteY4" fmla="*/ 4692 h 6210"/>
                <a:gd name="connsiteX5" fmla="*/ 2757 w 2756"/>
                <a:gd name="connsiteY5" fmla="*/ 1380 h 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6" h="6210">
                  <a:moveTo>
                    <a:pt x="2757" y="1380"/>
                  </a:moveTo>
                  <a:lnTo>
                    <a:pt x="1378" y="0"/>
                  </a:lnTo>
                  <a:lnTo>
                    <a:pt x="0" y="3726"/>
                  </a:lnTo>
                  <a:lnTo>
                    <a:pt x="0" y="6210"/>
                  </a:lnTo>
                  <a:lnTo>
                    <a:pt x="2757" y="4692"/>
                  </a:lnTo>
                  <a:lnTo>
                    <a:pt x="2757"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69" name="Freeform 871">
              <a:extLst>
                <a:ext uri="{FF2B5EF4-FFF2-40B4-BE49-F238E27FC236}">
                  <a16:creationId xmlns:a16="http://schemas.microsoft.com/office/drawing/2014/main" id="{0B1C88DE-8A1A-B707-2728-DA12951650E0}"/>
                </a:ext>
              </a:extLst>
            </p:cNvPr>
            <p:cNvSpPr/>
            <p:nvPr/>
          </p:nvSpPr>
          <p:spPr>
            <a:xfrm>
              <a:off x="3644602" y="3163055"/>
              <a:ext cx="12957" cy="13524"/>
            </a:xfrm>
            <a:custGeom>
              <a:avLst/>
              <a:gdLst>
                <a:gd name="connsiteX0" fmla="*/ 8408 w 12957"/>
                <a:gd name="connsiteY0" fmla="*/ 8418 h 13524"/>
                <a:gd name="connsiteX1" fmla="*/ 9235 w 12957"/>
                <a:gd name="connsiteY1" fmla="*/ 6072 h 13524"/>
                <a:gd name="connsiteX2" fmla="*/ 10200 w 12957"/>
                <a:gd name="connsiteY2" fmla="*/ 4278 h 13524"/>
                <a:gd name="connsiteX3" fmla="*/ 12957 w 12957"/>
                <a:gd name="connsiteY3" fmla="*/ 3174 h 13524"/>
                <a:gd name="connsiteX4" fmla="*/ 9235 w 12957"/>
                <a:gd name="connsiteY4" fmla="*/ 0 h 13524"/>
                <a:gd name="connsiteX5" fmla="*/ 7995 w 12957"/>
                <a:gd name="connsiteY5" fmla="*/ 0 h 13524"/>
                <a:gd name="connsiteX6" fmla="*/ 7306 w 12957"/>
                <a:gd name="connsiteY6" fmla="*/ 2208 h 13524"/>
                <a:gd name="connsiteX7" fmla="*/ 5100 w 12957"/>
                <a:gd name="connsiteY7" fmla="*/ 3726 h 13524"/>
                <a:gd name="connsiteX8" fmla="*/ 4687 w 12957"/>
                <a:gd name="connsiteY8" fmla="*/ 6762 h 13524"/>
                <a:gd name="connsiteX9" fmla="*/ 0 w 12957"/>
                <a:gd name="connsiteY9" fmla="*/ 11592 h 13524"/>
                <a:gd name="connsiteX10" fmla="*/ 1516 w 12957"/>
                <a:gd name="connsiteY10" fmla="*/ 13524 h 13524"/>
                <a:gd name="connsiteX11" fmla="*/ 6203 w 12957"/>
                <a:gd name="connsiteY11" fmla="*/ 8418 h 13524"/>
                <a:gd name="connsiteX12" fmla="*/ 8408 w 12957"/>
                <a:gd name="connsiteY12" fmla="*/ 10626 h 13524"/>
                <a:gd name="connsiteX13" fmla="*/ 8408 w 12957"/>
                <a:gd name="connsiteY13" fmla="*/ 8418 h 1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57" h="13524">
                  <a:moveTo>
                    <a:pt x="8408" y="8418"/>
                  </a:moveTo>
                  <a:lnTo>
                    <a:pt x="9235" y="6072"/>
                  </a:lnTo>
                  <a:lnTo>
                    <a:pt x="10200" y="4278"/>
                  </a:lnTo>
                  <a:lnTo>
                    <a:pt x="12957" y="3174"/>
                  </a:lnTo>
                  <a:lnTo>
                    <a:pt x="9235" y="0"/>
                  </a:lnTo>
                  <a:lnTo>
                    <a:pt x="7995" y="0"/>
                  </a:lnTo>
                  <a:lnTo>
                    <a:pt x="7306" y="2208"/>
                  </a:lnTo>
                  <a:lnTo>
                    <a:pt x="5100" y="3726"/>
                  </a:lnTo>
                  <a:lnTo>
                    <a:pt x="4687" y="6762"/>
                  </a:lnTo>
                  <a:lnTo>
                    <a:pt x="0" y="11592"/>
                  </a:lnTo>
                  <a:lnTo>
                    <a:pt x="1516" y="13524"/>
                  </a:lnTo>
                  <a:lnTo>
                    <a:pt x="6203" y="8418"/>
                  </a:lnTo>
                  <a:lnTo>
                    <a:pt x="8408" y="10626"/>
                  </a:lnTo>
                  <a:lnTo>
                    <a:pt x="8408" y="84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0" name="Freeform 872">
              <a:extLst>
                <a:ext uri="{FF2B5EF4-FFF2-40B4-BE49-F238E27FC236}">
                  <a16:creationId xmlns:a16="http://schemas.microsoft.com/office/drawing/2014/main" id="{98C97428-9EF3-D6D4-6E85-8B5D64ECA9A5}"/>
                </a:ext>
              </a:extLst>
            </p:cNvPr>
            <p:cNvSpPr/>
            <p:nvPr/>
          </p:nvSpPr>
          <p:spPr>
            <a:xfrm>
              <a:off x="3644602" y="3166367"/>
              <a:ext cx="3308" cy="3450"/>
            </a:xfrm>
            <a:custGeom>
              <a:avLst/>
              <a:gdLst>
                <a:gd name="connsiteX0" fmla="*/ 1516 w 3308"/>
                <a:gd name="connsiteY0" fmla="*/ 3450 h 3450"/>
                <a:gd name="connsiteX1" fmla="*/ 3308 w 3308"/>
                <a:gd name="connsiteY1" fmla="*/ 1932 h 3450"/>
                <a:gd name="connsiteX2" fmla="*/ 3308 w 3308"/>
                <a:gd name="connsiteY2" fmla="*/ 0 h 3450"/>
                <a:gd name="connsiteX3" fmla="*/ 0 w 3308"/>
                <a:gd name="connsiteY3" fmla="*/ 1932 h 3450"/>
                <a:gd name="connsiteX4" fmla="*/ 1516 w 3308"/>
                <a:gd name="connsiteY4" fmla="*/ 345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450">
                  <a:moveTo>
                    <a:pt x="1516" y="3450"/>
                  </a:moveTo>
                  <a:lnTo>
                    <a:pt x="3308" y="1932"/>
                  </a:lnTo>
                  <a:lnTo>
                    <a:pt x="3308" y="0"/>
                  </a:lnTo>
                  <a:lnTo>
                    <a:pt x="0" y="1932"/>
                  </a:lnTo>
                  <a:lnTo>
                    <a:pt x="1516"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1" name="Freeform 873">
              <a:extLst>
                <a:ext uri="{FF2B5EF4-FFF2-40B4-BE49-F238E27FC236}">
                  <a16:creationId xmlns:a16="http://schemas.microsoft.com/office/drawing/2014/main" id="{8729DB97-A1DC-BA86-1754-BF953AF49D5B}"/>
                </a:ext>
              </a:extLst>
            </p:cNvPr>
            <p:cNvSpPr/>
            <p:nvPr/>
          </p:nvSpPr>
          <p:spPr>
            <a:xfrm>
              <a:off x="3648875" y="3158501"/>
              <a:ext cx="1929" cy="4554"/>
            </a:xfrm>
            <a:custGeom>
              <a:avLst/>
              <a:gdLst>
                <a:gd name="connsiteX0" fmla="*/ 1930 w 1929"/>
                <a:gd name="connsiteY0" fmla="*/ 0 h 4554"/>
                <a:gd name="connsiteX1" fmla="*/ 0 w 1929"/>
                <a:gd name="connsiteY1" fmla="*/ 0 h 4554"/>
                <a:gd name="connsiteX2" fmla="*/ 0 w 1929"/>
                <a:gd name="connsiteY2" fmla="*/ 4554 h 4554"/>
                <a:gd name="connsiteX3" fmla="*/ 1930 w 1929"/>
                <a:gd name="connsiteY3" fmla="*/ 2622 h 4554"/>
                <a:gd name="connsiteX4" fmla="*/ 1930 w 1929"/>
                <a:gd name="connsiteY4" fmla="*/ 0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9" h="4554">
                  <a:moveTo>
                    <a:pt x="1930" y="0"/>
                  </a:moveTo>
                  <a:lnTo>
                    <a:pt x="0" y="0"/>
                  </a:lnTo>
                  <a:lnTo>
                    <a:pt x="0" y="4554"/>
                  </a:lnTo>
                  <a:lnTo>
                    <a:pt x="1930" y="2622"/>
                  </a:lnTo>
                  <a:lnTo>
                    <a:pt x="193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2" name="Freeform 874">
              <a:extLst>
                <a:ext uri="{FF2B5EF4-FFF2-40B4-BE49-F238E27FC236}">
                  <a16:creationId xmlns:a16="http://schemas.microsoft.com/office/drawing/2014/main" id="{3F74216F-EE05-347D-BEB7-33E753004C1E}"/>
                </a:ext>
              </a:extLst>
            </p:cNvPr>
            <p:cNvSpPr/>
            <p:nvPr/>
          </p:nvSpPr>
          <p:spPr>
            <a:xfrm>
              <a:off x="3644602" y="3154361"/>
              <a:ext cx="4273" cy="6486"/>
            </a:xfrm>
            <a:custGeom>
              <a:avLst/>
              <a:gdLst>
                <a:gd name="connsiteX0" fmla="*/ 3308 w 4273"/>
                <a:gd name="connsiteY0" fmla="*/ 0 h 6486"/>
                <a:gd name="connsiteX1" fmla="*/ 0 w 4273"/>
                <a:gd name="connsiteY1" fmla="*/ 2070 h 6486"/>
                <a:gd name="connsiteX2" fmla="*/ 0 w 4273"/>
                <a:gd name="connsiteY2" fmla="*/ 6486 h 6486"/>
                <a:gd name="connsiteX3" fmla="*/ 4273 w 4273"/>
                <a:gd name="connsiteY3" fmla="*/ 2346 h 6486"/>
                <a:gd name="connsiteX4" fmla="*/ 3308 w 4273"/>
                <a:gd name="connsiteY4" fmla="*/ 0 h 6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6486">
                  <a:moveTo>
                    <a:pt x="3308" y="0"/>
                  </a:moveTo>
                  <a:lnTo>
                    <a:pt x="0" y="2070"/>
                  </a:lnTo>
                  <a:lnTo>
                    <a:pt x="0" y="6486"/>
                  </a:lnTo>
                  <a:lnTo>
                    <a:pt x="4273" y="2346"/>
                  </a:lnTo>
                  <a:lnTo>
                    <a:pt x="330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3" name="Freeform 875">
              <a:extLst>
                <a:ext uri="{FF2B5EF4-FFF2-40B4-BE49-F238E27FC236}">
                  <a16:creationId xmlns:a16="http://schemas.microsoft.com/office/drawing/2014/main" id="{C7F08291-432D-9076-D06F-B2FA00E8CD1D}"/>
                </a:ext>
              </a:extLst>
            </p:cNvPr>
            <p:cNvSpPr/>
            <p:nvPr/>
          </p:nvSpPr>
          <p:spPr>
            <a:xfrm>
              <a:off x="3647910" y="3173819"/>
              <a:ext cx="4135" cy="3588"/>
            </a:xfrm>
            <a:custGeom>
              <a:avLst/>
              <a:gdLst>
                <a:gd name="connsiteX0" fmla="*/ 4135 w 4135"/>
                <a:gd name="connsiteY0" fmla="*/ 2760 h 3588"/>
                <a:gd name="connsiteX1" fmla="*/ 2895 w 4135"/>
                <a:gd name="connsiteY1" fmla="*/ 0 h 3588"/>
                <a:gd name="connsiteX2" fmla="*/ 1930 w 4135"/>
                <a:gd name="connsiteY2" fmla="*/ 0 h 3588"/>
                <a:gd name="connsiteX3" fmla="*/ 0 w 4135"/>
                <a:gd name="connsiteY3" fmla="*/ 3588 h 3588"/>
                <a:gd name="connsiteX4" fmla="*/ 2895 w 4135"/>
                <a:gd name="connsiteY4" fmla="*/ 2760 h 3588"/>
                <a:gd name="connsiteX5" fmla="*/ 4135 w 4135"/>
                <a:gd name="connsiteY5" fmla="*/ 2760 h 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3588">
                  <a:moveTo>
                    <a:pt x="4135" y="2760"/>
                  </a:moveTo>
                  <a:lnTo>
                    <a:pt x="2895" y="0"/>
                  </a:lnTo>
                  <a:lnTo>
                    <a:pt x="1930" y="0"/>
                  </a:lnTo>
                  <a:lnTo>
                    <a:pt x="0" y="3588"/>
                  </a:lnTo>
                  <a:lnTo>
                    <a:pt x="2895" y="2760"/>
                  </a:lnTo>
                  <a:lnTo>
                    <a:pt x="4135"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4" name="Freeform 876">
              <a:extLst>
                <a:ext uri="{FF2B5EF4-FFF2-40B4-BE49-F238E27FC236}">
                  <a16:creationId xmlns:a16="http://schemas.microsoft.com/office/drawing/2014/main" id="{7E2BCCA7-66A7-F249-5728-24881AECE8BA}"/>
                </a:ext>
              </a:extLst>
            </p:cNvPr>
            <p:cNvSpPr/>
            <p:nvPr/>
          </p:nvSpPr>
          <p:spPr>
            <a:xfrm>
              <a:off x="3517099" y="2837923"/>
              <a:ext cx="5237" cy="6486"/>
            </a:xfrm>
            <a:custGeom>
              <a:avLst/>
              <a:gdLst>
                <a:gd name="connsiteX0" fmla="*/ 0 w 5237"/>
                <a:gd name="connsiteY0" fmla="*/ 3312 h 6486"/>
                <a:gd name="connsiteX1" fmla="*/ 2205 w 5237"/>
                <a:gd name="connsiteY1" fmla="*/ 3312 h 6486"/>
                <a:gd name="connsiteX2" fmla="*/ 5238 w 5237"/>
                <a:gd name="connsiteY2" fmla="*/ 6486 h 6486"/>
                <a:gd name="connsiteX3" fmla="*/ 5238 w 5237"/>
                <a:gd name="connsiteY3" fmla="*/ 2208 h 6486"/>
                <a:gd name="connsiteX4" fmla="*/ 3308 w 5237"/>
                <a:gd name="connsiteY4" fmla="*/ 0 h 6486"/>
                <a:gd name="connsiteX5" fmla="*/ 0 w 5237"/>
                <a:gd name="connsiteY5" fmla="*/ 3312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 h="6486">
                  <a:moveTo>
                    <a:pt x="0" y="3312"/>
                  </a:moveTo>
                  <a:lnTo>
                    <a:pt x="2205" y="3312"/>
                  </a:lnTo>
                  <a:lnTo>
                    <a:pt x="5238" y="6486"/>
                  </a:lnTo>
                  <a:lnTo>
                    <a:pt x="5238" y="2208"/>
                  </a:lnTo>
                  <a:lnTo>
                    <a:pt x="3308" y="0"/>
                  </a:lnTo>
                  <a:lnTo>
                    <a:pt x="0" y="33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5" name="Freeform 877">
              <a:extLst>
                <a:ext uri="{FF2B5EF4-FFF2-40B4-BE49-F238E27FC236}">
                  <a16:creationId xmlns:a16="http://schemas.microsoft.com/office/drawing/2014/main" id="{1ADD8647-5C73-A0E1-D653-D0F6EC3F110A}"/>
                </a:ext>
              </a:extLst>
            </p:cNvPr>
            <p:cNvSpPr/>
            <p:nvPr/>
          </p:nvSpPr>
          <p:spPr>
            <a:xfrm>
              <a:off x="3570463" y="2886148"/>
              <a:ext cx="6642" cy="17381"/>
            </a:xfrm>
            <a:custGeom>
              <a:avLst/>
              <a:gdLst>
                <a:gd name="connsiteX0" fmla="*/ 3289 w 6642"/>
                <a:gd name="connsiteY0" fmla="*/ 17188 h 17381"/>
                <a:gd name="connsiteX1" fmla="*/ 6459 w 6642"/>
                <a:gd name="connsiteY1" fmla="*/ 11116 h 17381"/>
                <a:gd name="connsiteX2" fmla="*/ 6459 w 6642"/>
                <a:gd name="connsiteY2" fmla="*/ 2284 h 17381"/>
                <a:gd name="connsiteX3" fmla="*/ 2186 w 6642"/>
                <a:gd name="connsiteY3" fmla="*/ 1318 h 17381"/>
                <a:gd name="connsiteX4" fmla="*/ 1221 w 6642"/>
                <a:gd name="connsiteY4" fmla="*/ 9736 h 17381"/>
                <a:gd name="connsiteX5" fmla="*/ 3427 w 6642"/>
                <a:gd name="connsiteY5" fmla="*/ 17188 h 1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2" h="17381">
                  <a:moveTo>
                    <a:pt x="3289" y="17188"/>
                  </a:moveTo>
                  <a:cubicBezTo>
                    <a:pt x="5219" y="15808"/>
                    <a:pt x="6046" y="13462"/>
                    <a:pt x="6459" y="11116"/>
                  </a:cubicBezTo>
                  <a:cubicBezTo>
                    <a:pt x="6873" y="8770"/>
                    <a:pt x="6459" y="2284"/>
                    <a:pt x="6459" y="2284"/>
                  </a:cubicBezTo>
                  <a:cubicBezTo>
                    <a:pt x="6459" y="2284"/>
                    <a:pt x="6459" y="-2132"/>
                    <a:pt x="2186" y="1318"/>
                  </a:cubicBezTo>
                  <a:cubicBezTo>
                    <a:pt x="-2087" y="4768"/>
                    <a:pt x="1221" y="9736"/>
                    <a:pt x="1221" y="9736"/>
                  </a:cubicBezTo>
                  <a:cubicBezTo>
                    <a:pt x="-19" y="12220"/>
                    <a:pt x="1359" y="18568"/>
                    <a:pt x="3427" y="1718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6" name="Freeform 878">
              <a:extLst>
                <a:ext uri="{FF2B5EF4-FFF2-40B4-BE49-F238E27FC236}">
                  <a16:creationId xmlns:a16="http://schemas.microsoft.com/office/drawing/2014/main" id="{0517837F-CC6D-CC5D-F7AB-CE1700DF7410}"/>
                </a:ext>
              </a:extLst>
            </p:cNvPr>
            <p:cNvSpPr/>
            <p:nvPr/>
          </p:nvSpPr>
          <p:spPr>
            <a:xfrm>
              <a:off x="3812355" y="3327691"/>
              <a:ext cx="23305" cy="17424"/>
            </a:xfrm>
            <a:custGeom>
              <a:avLst/>
              <a:gdLst>
                <a:gd name="connsiteX0" fmla="*/ 14749 w 23305"/>
                <a:gd name="connsiteY0" fmla="*/ 15456 h 17424"/>
                <a:gd name="connsiteX1" fmla="*/ 16679 w 23305"/>
                <a:gd name="connsiteY1" fmla="*/ 16974 h 17424"/>
                <a:gd name="connsiteX2" fmla="*/ 23020 w 23305"/>
                <a:gd name="connsiteY2" fmla="*/ 14766 h 17424"/>
                <a:gd name="connsiteX3" fmla="*/ 20401 w 23305"/>
                <a:gd name="connsiteY3" fmla="*/ 8694 h 17424"/>
                <a:gd name="connsiteX4" fmla="*/ 16817 w 23305"/>
                <a:gd name="connsiteY4" fmla="*/ 10488 h 17424"/>
                <a:gd name="connsiteX5" fmla="*/ 11579 w 23305"/>
                <a:gd name="connsiteY5" fmla="*/ 10074 h 17424"/>
                <a:gd name="connsiteX6" fmla="*/ 7857 w 23305"/>
                <a:gd name="connsiteY6" fmla="*/ 9660 h 17424"/>
                <a:gd name="connsiteX7" fmla="*/ 5514 w 23305"/>
                <a:gd name="connsiteY7" fmla="*/ 8694 h 17424"/>
                <a:gd name="connsiteX8" fmla="*/ 6065 w 23305"/>
                <a:gd name="connsiteY8" fmla="*/ 7038 h 17424"/>
                <a:gd name="connsiteX9" fmla="*/ 3446 w 23305"/>
                <a:gd name="connsiteY9" fmla="*/ 5106 h 17424"/>
                <a:gd name="connsiteX10" fmla="*/ 4687 w 23305"/>
                <a:gd name="connsiteY10" fmla="*/ 3726 h 17424"/>
                <a:gd name="connsiteX11" fmla="*/ 3860 w 23305"/>
                <a:gd name="connsiteY11" fmla="*/ 0 h 17424"/>
                <a:gd name="connsiteX12" fmla="*/ 0 w 23305"/>
                <a:gd name="connsiteY12" fmla="*/ 6624 h 17424"/>
                <a:gd name="connsiteX13" fmla="*/ 1930 w 23305"/>
                <a:gd name="connsiteY13" fmla="*/ 7590 h 17424"/>
                <a:gd name="connsiteX14" fmla="*/ 1930 w 23305"/>
                <a:gd name="connsiteY14" fmla="*/ 10488 h 17424"/>
                <a:gd name="connsiteX15" fmla="*/ 6479 w 23305"/>
                <a:gd name="connsiteY15" fmla="*/ 11730 h 17424"/>
                <a:gd name="connsiteX16" fmla="*/ 6479 w 23305"/>
                <a:gd name="connsiteY16" fmla="*/ 13248 h 17424"/>
                <a:gd name="connsiteX17" fmla="*/ 14749 w 23305"/>
                <a:gd name="connsiteY17" fmla="*/ 15180 h 17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05" h="17424">
                  <a:moveTo>
                    <a:pt x="14749" y="15456"/>
                  </a:moveTo>
                  <a:lnTo>
                    <a:pt x="16679" y="16974"/>
                  </a:lnTo>
                  <a:cubicBezTo>
                    <a:pt x="16679" y="16974"/>
                    <a:pt x="21917" y="18906"/>
                    <a:pt x="23020" y="14766"/>
                  </a:cubicBezTo>
                  <a:cubicBezTo>
                    <a:pt x="24122" y="10626"/>
                    <a:pt x="21779" y="7728"/>
                    <a:pt x="20401" y="8694"/>
                  </a:cubicBezTo>
                  <a:cubicBezTo>
                    <a:pt x="19022" y="9660"/>
                    <a:pt x="16817" y="10488"/>
                    <a:pt x="16817" y="10488"/>
                  </a:cubicBezTo>
                  <a:cubicBezTo>
                    <a:pt x="16817" y="10488"/>
                    <a:pt x="13922" y="8280"/>
                    <a:pt x="11579" y="10074"/>
                  </a:cubicBezTo>
                  <a:cubicBezTo>
                    <a:pt x="11579" y="10074"/>
                    <a:pt x="12268" y="8280"/>
                    <a:pt x="7857" y="9660"/>
                  </a:cubicBezTo>
                  <a:lnTo>
                    <a:pt x="5514" y="8694"/>
                  </a:lnTo>
                  <a:lnTo>
                    <a:pt x="6065" y="7038"/>
                  </a:lnTo>
                  <a:lnTo>
                    <a:pt x="3446" y="5106"/>
                  </a:lnTo>
                  <a:lnTo>
                    <a:pt x="4687" y="3726"/>
                  </a:lnTo>
                  <a:lnTo>
                    <a:pt x="3860" y="0"/>
                  </a:lnTo>
                  <a:lnTo>
                    <a:pt x="0" y="6624"/>
                  </a:lnTo>
                  <a:lnTo>
                    <a:pt x="1930" y="7590"/>
                  </a:lnTo>
                  <a:lnTo>
                    <a:pt x="1930" y="10488"/>
                  </a:lnTo>
                  <a:lnTo>
                    <a:pt x="6479" y="11730"/>
                  </a:lnTo>
                  <a:lnTo>
                    <a:pt x="6479" y="13248"/>
                  </a:lnTo>
                  <a:lnTo>
                    <a:pt x="14749" y="151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7" name="Freeform 879">
              <a:extLst>
                <a:ext uri="{FF2B5EF4-FFF2-40B4-BE49-F238E27FC236}">
                  <a16:creationId xmlns:a16="http://schemas.microsoft.com/office/drawing/2014/main" id="{AC0166EF-DFEF-F128-3FE6-119601D83B81}"/>
                </a:ext>
              </a:extLst>
            </p:cNvPr>
            <p:cNvSpPr/>
            <p:nvPr/>
          </p:nvSpPr>
          <p:spPr>
            <a:xfrm>
              <a:off x="3811390" y="3281978"/>
              <a:ext cx="29667" cy="14406"/>
            </a:xfrm>
            <a:custGeom>
              <a:avLst/>
              <a:gdLst>
                <a:gd name="connsiteX0" fmla="*/ 29636 w 29667"/>
                <a:gd name="connsiteY0" fmla="*/ 13421 h 14406"/>
                <a:gd name="connsiteX1" fmla="*/ 23295 w 29667"/>
                <a:gd name="connsiteY1" fmla="*/ 7349 h 14406"/>
                <a:gd name="connsiteX2" fmla="*/ 0 w 29667"/>
                <a:gd name="connsiteY2" fmla="*/ 35 h 14406"/>
                <a:gd name="connsiteX3" fmla="*/ 7443 w 29667"/>
                <a:gd name="connsiteY3" fmla="*/ 4727 h 14406"/>
                <a:gd name="connsiteX4" fmla="*/ 19160 w 29667"/>
                <a:gd name="connsiteY4" fmla="*/ 12179 h 14406"/>
                <a:gd name="connsiteX5" fmla="*/ 29498 w 29667"/>
                <a:gd name="connsiteY5" fmla="*/ 13421 h 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67" h="14406">
                  <a:moveTo>
                    <a:pt x="29636" y="13421"/>
                  </a:moveTo>
                  <a:cubicBezTo>
                    <a:pt x="30187" y="10799"/>
                    <a:pt x="23295" y="7349"/>
                    <a:pt x="23295" y="7349"/>
                  </a:cubicBezTo>
                  <a:cubicBezTo>
                    <a:pt x="15025" y="-931"/>
                    <a:pt x="0" y="35"/>
                    <a:pt x="0" y="35"/>
                  </a:cubicBezTo>
                  <a:cubicBezTo>
                    <a:pt x="1241" y="6383"/>
                    <a:pt x="7443" y="4727"/>
                    <a:pt x="7443" y="4727"/>
                  </a:cubicBezTo>
                  <a:cubicBezTo>
                    <a:pt x="7030" y="9971"/>
                    <a:pt x="19160" y="12179"/>
                    <a:pt x="19160" y="12179"/>
                  </a:cubicBezTo>
                  <a:cubicBezTo>
                    <a:pt x="25639" y="16319"/>
                    <a:pt x="29498" y="13421"/>
                    <a:pt x="29498" y="1342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8" name="Freeform 880">
              <a:extLst>
                <a:ext uri="{FF2B5EF4-FFF2-40B4-BE49-F238E27FC236}">
                  <a16:creationId xmlns:a16="http://schemas.microsoft.com/office/drawing/2014/main" id="{95246D5C-4474-3766-2D43-9E9157AC1350}"/>
                </a:ext>
              </a:extLst>
            </p:cNvPr>
            <p:cNvSpPr/>
            <p:nvPr/>
          </p:nvSpPr>
          <p:spPr>
            <a:xfrm>
              <a:off x="3866803" y="3253530"/>
              <a:ext cx="71126" cy="83130"/>
            </a:xfrm>
            <a:custGeom>
              <a:avLst/>
              <a:gdLst>
                <a:gd name="connsiteX0" fmla="*/ 42317 w 71126"/>
                <a:gd name="connsiteY0" fmla="*/ 606 h 83130"/>
                <a:gd name="connsiteX1" fmla="*/ 38734 w 71126"/>
                <a:gd name="connsiteY1" fmla="*/ 54 h 83130"/>
                <a:gd name="connsiteX2" fmla="*/ 38734 w 71126"/>
                <a:gd name="connsiteY2" fmla="*/ 1296 h 83130"/>
                <a:gd name="connsiteX3" fmla="*/ 36804 w 71126"/>
                <a:gd name="connsiteY3" fmla="*/ 2262 h 83130"/>
                <a:gd name="connsiteX4" fmla="*/ 36390 w 71126"/>
                <a:gd name="connsiteY4" fmla="*/ 54 h 83130"/>
                <a:gd name="connsiteX5" fmla="*/ 31428 w 71126"/>
                <a:gd name="connsiteY5" fmla="*/ 3366 h 83130"/>
                <a:gd name="connsiteX6" fmla="*/ 24398 w 71126"/>
                <a:gd name="connsiteY6" fmla="*/ 13578 h 83130"/>
                <a:gd name="connsiteX7" fmla="*/ 15438 w 71126"/>
                <a:gd name="connsiteY7" fmla="*/ 29862 h 83130"/>
                <a:gd name="connsiteX8" fmla="*/ 15438 w 71126"/>
                <a:gd name="connsiteY8" fmla="*/ 34554 h 83130"/>
                <a:gd name="connsiteX9" fmla="*/ 13095 w 71126"/>
                <a:gd name="connsiteY9" fmla="*/ 35658 h 83130"/>
                <a:gd name="connsiteX10" fmla="*/ 11165 w 71126"/>
                <a:gd name="connsiteY10" fmla="*/ 39661 h 83130"/>
                <a:gd name="connsiteX11" fmla="*/ 13509 w 71126"/>
                <a:gd name="connsiteY11" fmla="*/ 40075 h 83130"/>
                <a:gd name="connsiteX12" fmla="*/ 13509 w 71126"/>
                <a:gd name="connsiteY12" fmla="*/ 42835 h 83130"/>
                <a:gd name="connsiteX13" fmla="*/ 7581 w 71126"/>
                <a:gd name="connsiteY13" fmla="*/ 46561 h 83130"/>
                <a:gd name="connsiteX14" fmla="*/ 7581 w 71126"/>
                <a:gd name="connsiteY14" fmla="*/ 49873 h 83130"/>
                <a:gd name="connsiteX15" fmla="*/ 3446 w 71126"/>
                <a:gd name="connsiteY15" fmla="*/ 49045 h 83130"/>
                <a:gd name="connsiteX16" fmla="*/ 1654 w 71126"/>
                <a:gd name="connsiteY16" fmla="*/ 49873 h 83130"/>
                <a:gd name="connsiteX17" fmla="*/ 0 w 71126"/>
                <a:gd name="connsiteY17" fmla="*/ 52081 h 83130"/>
                <a:gd name="connsiteX18" fmla="*/ 3446 w 71126"/>
                <a:gd name="connsiteY18" fmla="*/ 52081 h 83130"/>
                <a:gd name="connsiteX19" fmla="*/ 4962 w 71126"/>
                <a:gd name="connsiteY19" fmla="*/ 50839 h 83130"/>
                <a:gd name="connsiteX20" fmla="*/ 8546 w 71126"/>
                <a:gd name="connsiteY20" fmla="*/ 52357 h 83130"/>
                <a:gd name="connsiteX21" fmla="*/ 2481 w 71126"/>
                <a:gd name="connsiteY21" fmla="*/ 58705 h 83130"/>
                <a:gd name="connsiteX22" fmla="*/ 138 w 71126"/>
                <a:gd name="connsiteY22" fmla="*/ 64225 h 83130"/>
                <a:gd name="connsiteX23" fmla="*/ 7995 w 71126"/>
                <a:gd name="connsiteY23" fmla="*/ 65467 h 83130"/>
                <a:gd name="connsiteX24" fmla="*/ 20125 w 71126"/>
                <a:gd name="connsiteY24" fmla="*/ 64915 h 83130"/>
                <a:gd name="connsiteX25" fmla="*/ 33495 w 71126"/>
                <a:gd name="connsiteY25" fmla="*/ 65743 h 83130"/>
                <a:gd name="connsiteX26" fmla="*/ 36115 w 71126"/>
                <a:gd name="connsiteY26" fmla="*/ 64225 h 83130"/>
                <a:gd name="connsiteX27" fmla="*/ 36528 w 71126"/>
                <a:gd name="connsiteY27" fmla="*/ 66985 h 83130"/>
                <a:gd name="connsiteX28" fmla="*/ 42042 w 71126"/>
                <a:gd name="connsiteY28" fmla="*/ 67951 h 83130"/>
                <a:gd name="connsiteX29" fmla="*/ 42042 w 71126"/>
                <a:gd name="connsiteY29" fmla="*/ 65053 h 83130"/>
                <a:gd name="connsiteX30" fmla="*/ 44936 w 71126"/>
                <a:gd name="connsiteY30" fmla="*/ 66295 h 83130"/>
                <a:gd name="connsiteX31" fmla="*/ 47555 w 71126"/>
                <a:gd name="connsiteY31" fmla="*/ 66295 h 83130"/>
                <a:gd name="connsiteX32" fmla="*/ 47004 w 71126"/>
                <a:gd name="connsiteY32" fmla="*/ 67675 h 83130"/>
                <a:gd name="connsiteX33" fmla="*/ 42455 w 71126"/>
                <a:gd name="connsiteY33" fmla="*/ 72781 h 83130"/>
                <a:gd name="connsiteX34" fmla="*/ 36115 w 71126"/>
                <a:gd name="connsiteY34" fmla="*/ 74575 h 83130"/>
                <a:gd name="connsiteX35" fmla="*/ 37493 w 71126"/>
                <a:gd name="connsiteY35" fmla="*/ 78853 h 83130"/>
                <a:gd name="connsiteX36" fmla="*/ 43007 w 71126"/>
                <a:gd name="connsiteY36" fmla="*/ 78301 h 83130"/>
                <a:gd name="connsiteX37" fmla="*/ 45212 w 71126"/>
                <a:gd name="connsiteY37" fmla="*/ 75955 h 83130"/>
                <a:gd name="connsiteX38" fmla="*/ 46039 w 71126"/>
                <a:gd name="connsiteY38" fmla="*/ 72367 h 83130"/>
                <a:gd name="connsiteX39" fmla="*/ 49210 w 71126"/>
                <a:gd name="connsiteY39" fmla="*/ 70159 h 83130"/>
                <a:gd name="connsiteX40" fmla="*/ 52104 w 71126"/>
                <a:gd name="connsiteY40" fmla="*/ 69607 h 83130"/>
                <a:gd name="connsiteX41" fmla="*/ 54999 w 71126"/>
                <a:gd name="connsiteY41" fmla="*/ 69607 h 83130"/>
                <a:gd name="connsiteX42" fmla="*/ 55412 w 71126"/>
                <a:gd name="connsiteY42" fmla="*/ 67675 h 83130"/>
                <a:gd name="connsiteX43" fmla="*/ 52656 w 71126"/>
                <a:gd name="connsiteY43" fmla="*/ 67675 h 83130"/>
                <a:gd name="connsiteX44" fmla="*/ 53620 w 71126"/>
                <a:gd name="connsiteY44" fmla="*/ 65053 h 83130"/>
                <a:gd name="connsiteX45" fmla="*/ 55412 w 71126"/>
                <a:gd name="connsiteY45" fmla="*/ 62707 h 83130"/>
                <a:gd name="connsiteX46" fmla="*/ 57618 w 71126"/>
                <a:gd name="connsiteY46" fmla="*/ 65053 h 83130"/>
                <a:gd name="connsiteX47" fmla="*/ 58031 w 71126"/>
                <a:gd name="connsiteY47" fmla="*/ 68779 h 83130"/>
                <a:gd name="connsiteX48" fmla="*/ 57480 w 71126"/>
                <a:gd name="connsiteY48" fmla="*/ 72643 h 83130"/>
                <a:gd name="connsiteX49" fmla="*/ 54310 w 71126"/>
                <a:gd name="connsiteY49" fmla="*/ 75955 h 83130"/>
                <a:gd name="connsiteX50" fmla="*/ 53896 w 71126"/>
                <a:gd name="connsiteY50" fmla="*/ 78853 h 83130"/>
                <a:gd name="connsiteX51" fmla="*/ 57618 w 71126"/>
                <a:gd name="connsiteY51" fmla="*/ 78301 h 83130"/>
                <a:gd name="connsiteX52" fmla="*/ 60375 w 71126"/>
                <a:gd name="connsiteY52" fmla="*/ 74437 h 83130"/>
                <a:gd name="connsiteX53" fmla="*/ 62167 w 71126"/>
                <a:gd name="connsiteY53" fmla="*/ 74437 h 83130"/>
                <a:gd name="connsiteX54" fmla="*/ 60926 w 71126"/>
                <a:gd name="connsiteY54" fmla="*/ 80095 h 83130"/>
                <a:gd name="connsiteX55" fmla="*/ 61753 w 71126"/>
                <a:gd name="connsiteY55" fmla="*/ 83131 h 83130"/>
                <a:gd name="connsiteX56" fmla="*/ 63269 w 71126"/>
                <a:gd name="connsiteY56" fmla="*/ 81475 h 83130"/>
                <a:gd name="connsiteX57" fmla="*/ 65199 w 71126"/>
                <a:gd name="connsiteY57" fmla="*/ 80095 h 83130"/>
                <a:gd name="connsiteX58" fmla="*/ 65613 w 71126"/>
                <a:gd name="connsiteY58" fmla="*/ 81475 h 83130"/>
                <a:gd name="connsiteX59" fmla="*/ 67542 w 71126"/>
                <a:gd name="connsiteY59" fmla="*/ 81475 h 83130"/>
                <a:gd name="connsiteX60" fmla="*/ 68507 w 71126"/>
                <a:gd name="connsiteY60" fmla="*/ 78301 h 83130"/>
                <a:gd name="connsiteX61" fmla="*/ 68921 w 71126"/>
                <a:gd name="connsiteY61" fmla="*/ 73195 h 83130"/>
                <a:gd name="connsiteX62" fmla="*/ 71126 w 71126"/>
                <a:gd name="connsiteY62" fmla="*/ 65467 h 83130"/>
                <a:gd name="connsiteX63" fmla="*/ 70161 w 71126"/>
                <a:gd name="connsiteY63" fmla="*/ 63259 h 83130"/>
                <a:gd name="connsiteX64" fmla="*/ 68921 w 71126"/>
                <a:gd name="connsiteY64" fmla="*/ 66985 h 83130"/>
                <a:gd name="connsiteX65" fmla="*/ 66715 w 71126"/>
                <a:gd name="connsiteY65" fmla="*/ 67951 h 83130"/>
                <a:gd name="connsiteX66" fmla="*/ 65337 w 71126"/>
                <a:gd name="connsiteY66" fmla="*/ 66571 h 83130"/>
                <a:gd name="connsiteX67" fmla="*/ 68921 w 71126"/>
                <a:gd name="connsiteY67" fmla="*/ 59119 h 83130"/>
                <a:gd name="connsiteX68" fmla="*/ 67956 w 71126"/>
                <a:gd name="connsiteY68" fmla="*/ 57187 h 83130"/>
                <a:gd name="connsiteX69" fmla="*/ 62580 w 71126"/>
                <a:gd name="connsiteY69" fmla="*/ 62155 h 83130"/>
                <a:gd name="connsiteX70" fmla="*/ 62167 w 71126"/>
                <a:gd name="connsiteY70" fmla="*/ 66709 h 83130"/>
                <a:gd name="connsiteX71" fmla="*/ 60650 w 71126"/>
                <a:gd name="connsiteY71" fmla="*/ 66709 h 83130"/>
                <a:gd name="connsiteX72" fmla="*/ 59134 w 71126"/>
                <a:gd name="connsiteY72" fmla="*/ 64087 h 83130"/>
                <a:gd name="connsiteX73" fmla="*/ 60513 w 71126"/>
                <a:gd name="connsiteY73" fmla="*/ 59395 h 83130"/>
                <a:gd name="connsiteX74" fmla="*/ 63683 w 71126"/>
                <a:gd name="connsiteY74" fmla="*/ 54289 h 83130"/>
                <a:gd name="connsiteX75" fmla="*/ 67956 w 71126"/>
                <a:gd name="connsiteY75" fmla="*/ 50701 h 83130"/>
                <a:gd name="connsiteX76" fmla="*/ 66715 w 71126"/>
                <a:gd name="connsiteY76" fmla="*/ 49321 h 83130"/>
                <a:gd name="connsiteX77" fmla="*/ 64096 w 71126"/>
                <a:gd name="connsiteY77" fmla="*/ 50839 h 83130"/>
                <a:gd name="connsiteX78" fmla="*/ 64096 w 71126"/>
                <a:gd name="connsiteY78" fmla="*/ 49459 h 83130"/>
                <a:gd name="connsiteX79" fmla="*/ 62029 w 71126"/>
                <a:gd name="connsiteY79" fmla="*/ 49459 h 83130"/>
                <a:gd name="connsiteX80" fmla="*/ 62029 w 71126"/>
                <a:gd name="connsiteY80" fmla="*/ 52633 h 83130"/>
                <a:gd name="connsiteX81" fmla="*/ 57480 w 71126"/>
                <a:gd name="connsiteY81" fmla="*/ 52633 h 83130"/>
                <a:gd name="connsiteX82" fmla="*/ 60099 w 71126"/>
                <a:gd name="connsiteY82" fmla="*/ 48907 h 83130"/>
                <a:gd name="connsiteX83" fmla="*/ 57893 w 71126"/>
                <a:gd name="connsiteY83" fmla="*/ 46285 h 83130"/>
                <a:gd name="connsiteX84" fmla="*/ 61615 w 71126"/>
                <a:gd name="connsiteY84" fmla="*/ 42835 h 83130"/>
                <a:gd name="connsiteX85" fmla="*/ 58445 w 71126"/>
                <a:gd name="connsiteY85" fmla="*/ 35658 h 83130"/>
                <a:gd name="connsiteX86" fmla="*/ 52518 w 71126"/>
                <a:gd name="connsiteY86" fmla="*/ 38142 h 83130"/>
                <a:gd name="connsiteX87" fmla="*/ 50174 w 71126"/>
                <a:gd name="connsiteY87" fmla="*/ 33588 h 83130"/>
                <a:gd name="connsiteX88" fmla="*/ 48658 w 71126"/>
                <a:gd name="connsiteY88" fmla="*/ 38142 h 83130"/>
                <a:gd name="connsiteX89" fmla="*/ 44936 w 71126"/>
                <a:gd name="connsiteY89" fmla="*/ 39384 h 83130"/>
                <a:gd name="connsiteX90" fmla="*/ 43420 w 71126"/>
                <a:gd name="connsiteY90" fmla="*/ 42973 h 83130"/>
                <a:gd name="connsiteX91" fmla="*/ 41904 w 71126"/>
                <a:gd name="connsiteY91" fmla="*/ 41730 h 83130"/>
                <a:gd name="connsiteX92" fmla="*/ 43420 w 71126"/>
                <a:gd name="connsiteY92" fmla="*/ 38556 h 83130"/>
                <a:gd name="connsiteX93" fmla="*/ 42455 w 71126"/>
                <a:gd name="connsiteY93" fmla="*/ 35658 h 83130"/>
                <a:gd name="connsiteX94" fmla="*/ 34736 w 71126"/>
                <a:gd name="connsiteY94" fmla="*/ 35658 h 83130"/>
                <a:gd name="connsiteX95" fmla="*/ 37493 w 71126"/>
                <a:gd name="connsiteY95" fmla="*/ 33036 h 83130"/>
                <a:gd name="connsiteX96" fmla="*/ 34736 w 71126"/>
                <a:gd name="connsiteY96" fmla="*/ 33036 h 83130"/>
                <a:gd name="connsiteX97" fmla="*/ 41215 w 71126"/>
                <a:gd name="connsiteY97" fmla="*/ 28482 h 83130"/>
                <a:gd name="connsiteX98" fmla="*/ 36666 w 71126"/>
                <a:gd name="connsiteY98" fmla="*/ 28482 h 83130"/>
                <a:gd name="connsiteX99" fmla="*/ 32944 w 71126"/>
                <a:gd name="connsiteY99" fmla="*/ 25170 h 83130"/>
                <a:gd name="connsiteX100" fmla="*/ 29360 w 71126"/>
                <a:gd name="connsiteY100" fmla="*/ 30690 h 83130"/>
                <a:gd name="connsiteX101" fmla="*/ 27017 w 71126"/>
                <a:gd name="connsiteY101" fmla="*/ 33036 h 83130"/>
                <a:gd name="connsiteX102" fmla="*/ 27017 w 71126"/>
                <a:gd name="connsiteY102" fmla="*/ 26688 h 83130"/>
                <a:gd name="connsiteX103" fmla="*/ 34323 w 71126"/>
                <a:gd name="connsiteY103" fmla="*/ 17304 h 83130"/>
                <a:gd name="connsiteX104" fmla="*/ 34323 w 71126"/>
                <a:gd name="connsiteY104" fmla="*/ 14958 h 83130"/>
                <a:gd name="connsiteX105" fmla="*/ 38871 w 71126"/>
                <a:gd name="connsiteY105" fmla="*/ 7506 h 83130"/>
                <a:gd name="connsiteX106" fmla="*/ 35425 w 71126"/>
                <a:gd name="connsiteY106" fmla="*/ 6264 h 83130"/>
                <a:gd name="connsiteX107" fmla="*/ 35425 w 71126"/>
                <a:gd name="connsiteY107" fmla="*/ 4746 h 83130"/>
                <a:gd name="connsiteX108" fmla="*/ 42317 w 71126"/>
                <a:gd name="connsiteY108" fmla="*/ 606 h 83130"/>
                <a:gd name="connsiteX109" fmla="*/ 14749 w 71126"/>
                <a:gd name="connsiteY109" fmla="*/ 48907 h 83130"/>
                <a:gd name="connsiteX110" fmla="*/ 17092 w 71126"/>
                <a:gd name="connsiteY110" fmla="*/ 46699 h 83130"/>
                <a:gd name="connsiteX111" fmla="*/ 23020 w 71126"/>
                <a:gd name="connsiteY111" fmla="*/ 41316 h 83130"/>
                <a:gd name="connsiteX112" fmla="*/ 23020 w 71126"/>
                <a:gd name="connsiteY112" fmla="*/ 42696 h 83130"/>
                <a:gd name="connsiteX113" fmla="*/ 17506 w 71126"/>
                <a:gd name="connsiteY113" fmla="*/ 48769 h 83130"/>
                <a:gd name="connsiteX114" fmla="*/ 14749 w 71126"/>
                <a:gd name="connsiteY114" fmla="*/ 48769 h 83130"/>
                <a:gd name="connsiteX115" fmla="*/ 19711 w 71126"/>
                <a:gd name="connsiteY115" fmla="*/ 54703 h 83130"/>
                <a:gd name="connsiteX116" fmla="*/ 22468 w 71126"/>
                <a:gd name="connsiteY116" fmla="*/ 53323 h 83130"/>
                <a:gd name="connsiteX117" fmla="*/ 23847 w 71126"/>
                <a:gd name="connsiteY117" fmla="*/ 54703 h 83130"/>
                <a:gd name="connsiteX118" fmla="*/ 19711 w 71126"/>
                <a:gd name="connsiteY118" fmla="*/ 54703 h 83130"/>
                <a:gd name="connsiteX119" fmla="*/ 24674 w 71126"/>
                <a:gd name="connsiteY119" fmla="*/ 35658 h 83130"/>
                <a:gd name="connsiteX120" fmla="*/ 20814 w 71126"/>
                <a:gd name="connsiteY120" fmla="*/ 41455 h 83130"/>
                <a:gd name="connsiteX121" fmla="*/ 20814 w 71126"/>
                <a:gd name="connsiteY121" fmla="*/ 38556 h 83130"/>
                <a:gd name="connsiteX122" fmla="*/ 24674 w 71126"/>
                <a:gd name="connsiteY122" fmla="*/ 33036 h 83130"/>
                <a:gd name="connsiteX123" fmla="*/ 24674 w 71126"/>
                <a:gd name="connsiteY123" fmla="*/ 35658 h 83130"/>
                <a:gd name="connsiteX124" fmla="*/ 47969 w 71126"/>
                <a:gd name="connsiteY124" fmla="*/ 44077 h 83130"/>
                <a:gd name="connsiteX125" fmla="*/ 54310 w 71126"/>
                <a:gd name="connsiteY125" fmla="*/ 44905 h 83130"/>
                <a:gd name="connsiteX126" fmla="*/ 53069 w 71126"/>
                <a:gd name="connsiteY126" fmla="*/ 45733 h 83130"/>
                <a:gd name="connsiteX127" fmla="*/ 46039 w 71126"/>
                <a:gd name="connsiteY127" fmla="*/ 45733 h 83130"/>
                <a:gd name="connsiteX128" fmla="*/ 47969 w 71126"/>
                <a:gd name="connsiteY128" fmla="*/ 43939 h 83130"/>
                <a:gd name="connsiteX129" fmla="*/ 36252 w 71126"/>
                <a:gd name="connsiteY129" fmla="*/ 42973 h 83130"/>
                <a:gd name="connsiteX130" fmla="*/ 37079 w 71126"/>
                <a:gd name="connsiteY130" fmla="*/ 44353 h 83130"/>
                <a:gd name="connsiteX131" fmla="*/ 35563 w 71126"/>
                <a:gd name="connsiteY131" fmla="*/ 45733 h 83130"/>
                <a:gd name="connsiteX132" fmla="*/ 33771 w 71126"/>
                <a:gd name="connsiteY132" fmla="*/ 42973 h 83130"/>
                <a:gd name="connsiteX133" fmla="*/ 36390 w 71126"/>
                <a:gd name="connsiteY133" fmla="*/ 42973 h 83130"/>
                <a:gd name="connsiteX134" fmla="*/ 28533 w 71126"/>
                <a:gd name="connsiteY134" fmla="*/ 54703 h 83130"/>
                <a:gd name="connsiteX135" fmla="*/ 31704 w 71126"/>
                <a:gd name="connsiteY135" fmla="*/ 54703 h 83130"/>
                <a:gd name="connsiteX136" fmla="*/ 27568 w 71126"/>
                <a:gd name="connsiteY136" fmla="*/ 58015 h 83130"/>
                <a:gd name="connsiteX137" fmla="*/ 28533 w 71126"/>
                <a:gd name="connsiteY137" fmla="*/ 54703 h 83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71126" h="83130">
                  <a:moveTo>
                    <a:pt x="42317" y="606"/>
                  </a:moveTo>
                  <a:lnTo>
                    <a:pt x="38734" y="54"/>
                  </a:lnTo>
                  <a:lnTo>
                    <a:pt x="38734" y="1296"/>
                  </a:lnTo>
                  <a:lnTo>
                    <a:pt x="36804" y="2262"/>
                  </a:lnTo>
                  <a:lnTo>
                    <a:pt x="36390" y="54"/>
                  </a:lnTo>
                  <a:cubicBezTo>
                    <a:pt x="35425" y="-498"/>
                    <a:pt x="31428" y="3366"/>
                    <a:pt x="31428" y="3366"/>
                  </a:cubicBezTo>
                  <a:cubicBezTo>
                    <a:pt x="26466" y="2952"/>
                    <a:pt x="24398" y="13578"/>
                    <a:pt x="24398" y="13578"/>
                  </a:cubicBezTo>
                  <a:cubicBezTo>
                    <a:pt x="19160" y="13578"/>
                    <a:pt x="15438" y="29862"/>
                    <a:pt x="15438" y="29862"/>
                  </a:cubicBezTo>
                  <a:lnTo>
                    <a:pt x="15438" y="34554"/>
                  </a:lnTo>
                  <a:cubicBezTo>
                    <a:pt x="15438" y="34554"/>
                    <a:pt x="13095" y="35658"/>
                    <a:pt x="13095" y="35658"/>
                  </a:cubicBezTo>
                  <a:lnTo>
                    <a:pt x="11165" y="39661"/>
                  </a:lnTo>
                  <a:lnTo>
                    <a:pt x="13509" y="40075"/>
                  </a:lnTo>
                  <a:lnTo>
                    <a:pt x="13509" y="42835"/>
                  </a:lnTo>
                  <a:cubicBezTo>
                    <a:pt x="9373" y="38556"/>
                    <a:pt x="7581" y="46561"/>
                    <a:pt x="7581" y="46561"/>
                  </a:cubicBezTo>
                  <a:lnTo>
                    <a:pt x="7581" y="49873"/>
                  </a:lnTo>
                  <a:lnTo>
                    <a:pt x="3446" y="49045"/>
                  </a:lnTo>
                  <a:lnTo>
                    <a:pt x="1654" y="49873"/>
                  </a:lnTo>
                  <a:lnTo>
                    <a:pt x="0" y="52081"/>
                  </a:lnTo>
                  <a:lnTo>
                    <a:pt x="3446" y="52081"/>
                  </a:lnTo>
                  <a:cubicBezTo>
                    <a:pt x="3446" y="52081"/>
                    <a:pt x="4962" y="50839"/>
                    <a:pt x="4962" y="50839"/>
                  </a:cubicBezTo>
                  <a:lnTo>
                    <a:pt x="8546" y="52357"/>
                  </a:lnTo>
                  <a:lnTo>
                    <a:pt x="2481" y="58705"/>
                  </a:lnTo>
                  <a:cubicBezTo>
                    <a:pt x="276" y="60085"/>
                    <a:pt x="-276" y="61465"/>
                    <a:pt x="138" y="64225"/>
                  </a:cubicBezTo>
                  <a:cubicBezTo>
                    <a:pt x="551" y="66985"/>
                    <a:pt x="5789" y="67123"/>
                    <a:pt x="7995" y="65467"/>
                  </a:cubicBezTo>
                  <a:cubicBezTo>
                    <a:pt x="10200" y="63673"/>
                    <a:pt x="20125" y="64915"/>
                    <a:pt x="20125" y="64915"/>
                  </a:cubicBezTo>
                  <a:cubicBezTo>
                    <a:pt x="26052" y="68503"/>
                    <a:pt x="33495" y="65743"/>
                    <a:pt x="33495" y="65743"/>
                  </a:cubicBezTo>
                  <a:lnTo>
                    <a:pt x="36115" y="64225"/>
                  </a:lnTo>
                  <a:lnTo>
                    <a:pt x="36528" y="66985"/>
                  </a:lnTo>
                  <a:cubicBezTo>
                    <a:pt x="37769" y="69193"/>
                    <a:pt x="42042" y="67951"/>
                    <a:pt x="42042" y="67951"/>
                  </a:cubicBezTo>
                  <a:lnTo>
                    <a:pt x="42042" y="65053"/>
                  </a:lnTo>
                  <a:lnTo>
                    <a:pt x="44936" y="66295"/>
                  </a:lnTo>
                  <a:lnTo>
                    <a:pt x="47555" y="66295"/>
                  </a:lnTo>
                  <a:cubicBezTo>
                    <a:pt x="47555" y="66295"/>
                    <a:pt x="47004" y="67675"/>
                    <a:pt x="47004" y="67675"/>
                  </a:cubicBezTo>
                  <a:cubicBezTo>
                    <a:pt x="41352" y="67675"/>
                    <a:pt x="42455" y="72781"/>
                    <a:pt x="42455" y="72781"/>
                  </a:cubicBezTo>
                  <a:cubicBezTo>
                    <a:pt x="42455" y="72781"/>
                    <a:pt x="39147" y="72919"/>
                    <a:pt x="36115" y="74575"/>
                  </a:cubicBezTo>
                  <a:cubicBezTo>
                    <a:pt x="33220" y="76093"/>
                    <a:pt x="37493" y="78853"/>
                    <a:pt x="37493" y="78853"/>
                  </a:cubicBezTo>
                  <a:lnTo>
                    <a:pt x="43007" y="78301"/>
                  </a:lnTo>
                  <a:lnTo>
                    <a:pt x="45212" y="75955"/>
                  </a:lnTo>
                  <a:lnTo>
                    <a:pt x="46039" y="72367"/>
                  </a:lnTo>
                  <a:lnTo>
                    <a:pt x="49210" y="70159"/>
                  </a:lnTo>
                  <a:lnTo>
                    <a:pt x="52104" y="69607"/>
                  </a:lnTo>
                  <a:lnTo>
                    <a:pt x="54999" y="69607"/>
                  </a:lnTo>
                  <a:lnTo>
                    <a:pt x="55412" y="67675"/>
                  </a:lnTo>
                  <a:lnTo>
                    <a:pt x="52656" y="67675"/>
                  </a:lnTo>
                  <a:lnTo>
                    <a:pt x="53620" y="65053"/>
                  </a:lnTo>
                  <a:lnTo>
                    <a:pt x="55412" y="62707"/>
                  </a:lnTo>
                  <a:lnTo>
                    <a:pt x="57618" y="65053"/>
                  </a:lnTo>
                  <a:lnTo>
                    <a:pt x="58031" y="68779"/>
                  </a:lnTo>
                  <a:lnTo>
                    <a:pt x="57480" y="72643"/>
                  </a:lnTo>
                  <a:lnTo>
                    <a:pt x="54310" y="75955"/>
                  </a:lnTo>
                  <a:lnTo>
                    <a:pt x="53896" y="78853"/>
                  </a:lnTo>
                  <a:lnTo>
                    <a:pt x="57618" y="78301"/>
                  </a:lnTo>
                  <a:lnTo>
                    <a:pt x="60375" y="74437"/>
                  </a:lnTo>
                  <a:lnTo>
                    <a:pt x="62167" y="74437"/>
                  </a:lnTo>
                  <a:lnTo>
                    <a:pt x="60926" y="80095"/>
                  </a:lnTo>
                  <a:lnTo>
                    <a:pt x="61753" y="83131"/>
                  </a:lnTo>
                  <a:lnTo>
                    <a:pt x="63269" y="81475"/>
                  </a:lnTo>
                  <a:lnTo>
                    <a:pt x="65199" y="80095"/>
                  </a:lnTo>
                  <a:lnTo>
                    <a:pt x="65613" y="81475"/>
                  </a:lnTo>
                  <a:lnTo>
                    <a:pt x="67542" y="81475"/>
                  </a:lnTo>
                  <a:lnTo>
                    <a:pt x="68507" y="78301"/>
                  </a:lnTo>
                  <a:lnTo>
                    <a:pt x="68921" y="73195"/>
                  </a:lnTo>
                  <a:lnTo>
                    <a:pt x="71126" y="65467"/>
                  </a:lnTo>
                  <a:lnTo>
                    <a:pt x="70161" y="63259"/>
                  </a:lnTo>
                  <a:lnTo>
                    <a:pt x="68921" y="66985"/>
                  </a:lnTo>
                  <a:lnTo>
                    <a:pt x="66715" y="67951"/>
                  </a:lnTo>
                  <a:lnTo>
                    <a:pt x="65337" y="66571"/>
                  </a:lnTo>
                  <a:lnTo>
                    <a:pt x="68921" y="59119"/>
                  </a:lnTo>
                  <a:lnTo>
                    <a:pt x="67956" y="57187"/>
                  </a:lnTo>
                  <a:cubicBezTo>
                    <a:pt x="66853" y="57739"/>
                    <a:pt x="62580" y="62155"/>
                    <a:pt x="62580" y="62155"/>
                  </a:cubicBezTo>
                  <a:lnTo>
                    <a:pt x="62167" y="66709"/>
                  </a:lnTo>
                  <a:lnTo>
                    <a:pt x="60650" y="66709"/>
                  </a:lnTo>
                  <a:lnTo>
                    <a:pt x="59134" y="64087"/>
                  </a:lnTo>
                  <a:cubicBezTo>
                    <a:pt x="59961" y="63535"/>
                    <a:pt x="60513" y="59395"/>
                    <a:pt x="60513" y="59395"/>
                  </a:cubicBezTo>
                  <a:lnTo>
                    <a:pt x="63683" y="54289"/>
                  </a:lnTo>
                  <a:cubicBezTo>
                    <a:pt x="68921" y="54289"/>
                    <a:pt x="67956" y="50701"/>
                    <a:pt x="67956" y="50701"/>
                  </a:cubicBezTo>
                  <a:lnTo>
                    <a:pt x="66715" y="49321"/>
                  </a:lnTo>
                  <a:lnTo>
                    <a:pt x="64096" y="50839"/>
                  </a:lnTo>
                  <a:lnTo>
                    <a:pt x="64096" y="49459"/>
                  </a:lnTo>
                  <a:lnTo>
                    <a:pt x="62029" y="49459"/>
                  </a:lnTo>
                  <a:lnTo>
                    <a:pt x="62029" y="52633"/>
                  </a:lnTo>
                  <a:lnTo>
                    <a:pt x="57480" y="52633"/>
                  </a:lnTo>
                  <a:lnTo>
                    <a:pt x="60099" y="48907"/>
                  </a:lnTo>
                  <a:lnTo>
                    <a:pt x="57893" y="46285"/>
                  </a:lnTo>
                  <a:cubicBezTo>
                    <a:pt x="56653" y="43939"/>
                    <a:pt x="61615" y="42835"/>
                    <a:pt x="61615" y="42835"/>
                  </a:cubicBezTo>
                  <a:cubicBezTo>
                    <a:pt x="63131" y="39936"/>
                    <a:pt x="60237" y="36900"/>
                    <a:pt x="58445" y="35658"/>
                  </a:cubicBezTo>
                  <a:cubicBezTo>
                    <a:pt x="56653" y="34416"/>
                    <a:pt x="52518" y="38142"/>
                    <a:pt x="52518" y="38142"/>
                  </a:cubicBezTo>
                  <a:cubicBezTo>
                    <a:pt x="52518" y="38142"/>
                    <a:pt x="51001" y="33450"/>
                    <a:pt x="50174" y="33588"/>
                  </a:cubicBezTo>
                  <a:cubicBezTo>
                    <a:pt x="49347" y="33726"/>
                    <a:pt x="48658" y="38142"/>
                    <a:pt x="48658" y="38142"/>
                  </a:cubicBezTo>
                  <a:cubicBezTo>
                    <a:pt x="47142" y="38004"/>
                    <a:pt x="44936" y="39384"/>
                    <a:pt x="44936" y="39384"/>
                  </a:cubicBezTo>
                  <a:lnTo>
                    <a:pt x="43420" y="42973"/>
                  </a:lnTo>
                  <a:lnTo>
                    <a:pt x="41904" y="41730"/>
                  </a:lnTo>
                  <a:lnTo>
                    <a:pt x="43420" y="38556"/>
                  </a:lnTo>
                  <a:lnTo>
                    <a:pt x="42455" y="35658"/>
                  </a:lnTo>
                  <a:lnTo>
                    <a:pt x="34736" y="35658"/>
                  </a:lnTo>
                  <a:lnTo>
                    <a:pt x="37493" y="33036"/>
                  </a:lnTo>
                  <a:lnTo>
                    <a:pt x="34736" y="33036"/>
                  </a:lnTo>
                  <a:lnTo>
                    <a:pt x="41215" y="28482"/>
                  </a:lnTo>
                  <a:lnTo>
                    <a:pt x="36666" y="28482"/>
                  </a:lnTo>
                  <a:lnTo>
                    <a:pt x="32944" y="25170"/>
                  </a:lnTo>
                  <a:lnTo>
                    <a:pt x="29360" y="30690"/>
                  </a:lnTo>
                  <a:lnTo>
                    <a:pt x="27017" y="33036"/>
                  </a:lnTo>
                  <a:lnTo>
                    <a:pt x="27017" y="26688"/>
                  </a:lnTo>
                  <a:lnTo>
                    <a:pt x="34323" y="17304"/>
                  </a:lnTo>
                  <a:lnTo>
                    <a:pt x="34323" y="14958"/>
                  </a:lnTo>
                  <a:lnTo>
                    <a:pt x="38871" y="7506"/>
                  </a:lnTo>
                  <a:lnTo>
                    <a:pt x="35425" y="6264"/>
                  </a:lnTo>
                  <a:lnTo>
                    <a:pt x="35425" y="4746"/>
                  </a:lnTo>
                  <a:cubicBezTo>
                    <a:pt x="38596" y="7368"/>
                    <a:pt x="42317" y="606"/>
                    <a:pt x="42317" y="606"/>
                  </a:cubicBezTo>
                  <a:close/>
                  <a:moveTo>
                    <a:pt x="14749" y="48907"/>
                  </a:moveTo>
                  <a:lnTo>
                    <a:pt x="17092" y="46699"/>
                  </a:lnTo>
                  <a:lnTo>
                    <a:pt x="23020" y="41316"/>
                  </a:lnTo>
                  <a:lnTo>
                    <a:pt x="23020" y="42696"/>
                  </a:lnTo>
                  <a:lnTo>
                    <a:pt x="17506" y="48769"/>
                  </a:lnTo>
                  <a:lnTo>
                    <a:pt x="14749" y="48769"/>
                  </a:lnTo>
                  <a:close/>
                  <a:moveTo>
                    <a:pt x="19711" y="54703"/>
                  </a:moveTo>
                  <a:lnTo>
                    <a:pt x="22468" y="53323"/>
                  </a:lnTo>
                  <a:lnTo>
                    <a:pt x="23847" y="54703"/>
                  </a:lnTo>
                  <a:lnTo>
                    <a:pt x="19711" y="54703"/>
                  </a:lnTo>
                  <a:close/>
                  <a:moveTo>
                    <a:pt x="24674" y="35658"/>
                  </a:moveTo>
                  <a:lnTo>
                    <a:pt x="20814" y="41455"/>
                  </a:lnTo>
                  <a:lnTo>
                    <a:pt x="20814" y="38556"/>
                  </a:lnTo>
                  <a:lnTo>
                    <a:pt x="24674" y="33036"/>
                  </a:lnTo>
                  <a:lnTo>
                    <a:pt x="24674" y="35658"/>
                  </a:lnTo>
                  <a:close/>
                  <a:moveTo>
                    <a:pt x="47969" y="44077"/>
                  </a:moveTo>
                  <a:lnTo>
                    <a:pt x="54310" y="44905"/>
                  </a:lnTo>
                  <a:lnTo>
                    <a:pt x="53069" y="45733"/>
                  </a:lnTo>
                  <a:lnTo>
                    <a:pt x="46039" y="45733"/>
                  </a:lnTo>
                  <a:lnTo>
                    <a:pt x="47969" y="43939"/>
                  </a:lnTo>
                  <a:close/>
                  <a:moveTo>
                    <a:pt x="36252" y="42973"/>
                  </a:moveTo>
                  <a:lnTo>
                    <a:pt x="37079" y="44353"/>
                  </a:lnTo>
                  <a:lnTo>
                    <a:pt x="35563" y="45733"/>
                  </a:lnTo>
                  <a:lnTo>
                    <a:pt x="33771" y="42973"/>
                  </a:lnTo>
                  <a:lnTo>
                    <a:pt x="36390" y="42973"/>
                  </a:lnTo>
                  <a:close/>
                  <a:moveTo>
                    <a:pt x="28533" y="54703"/>
                  </a:moveTo>
                  <a:lnTo>
                    <a:pt x="31704" y="54703"/>
                  </a:lnTo>
                  <a:lnTo>
                    <a:pt x="27568" y="58015"/>
                  </a:lnTo>
                  <a:lnTo>
                    <a:pt x="28533" y="5470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79" name="Freeform 881">
              <a:extLst>
                <a:ext uri="{FF2B5EF4-FFF2-40B4-BE49-F238E27FC236}">
                  <a16:creationId xmlns:a16="http://schemas.microsoft.com/office/drawing/2014/main" id="{34A1E5C8-81C4-8A8A-EC58-B9C08828C7AB}"/>
                </a:ext>
              </a:extLst>
            </p:cNvPr>
            <p:cNvSpPr/>
            <p:nvPr/>
          </p:nvSpPr>
          <p:spPr>
            <a:xfrm>
              <a:off x="3920009" y="3284496"/>
              <a:ext cx="4410" cy="3450"/>
            </a:xfrm>
            <a:custGeom>
              <a:avLst/>
              <a:gdLst>
                <a:gd name="connsiteX0" fmla="*/ 0 w 4410"/>
                <a:gd name="connsiteY0" fmla="*/ 3450 h 3450"/>
                <a:gd name="connsiteX1" fmla="*/ 3170 w 4410"/>
                <a:gd name="connsiteY1" fmla="*/ 1656 h 3450"/>
                <a:gd name="connsiteX2" fmla="*/ 4411 w 4410"/>
                <a:gd name="connsiteY2" fmla="*/ 0 h 3450"/>
                <a:gd name="connsiteX3" fmla="*/ 0 w 4410"/>
                <a:gd name="connsiteY3" fmla="*/ 0 h 3450"/>
                <a:gd name="connsiteX4" fmla="*/ 0 w 4410"/>
                <a:gd name="connsiteY4" fmla="*/ 345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3450">
                  <a:moveTo>
                    <a:pt x="0" y="3450"/>
                  </a:moveTo>
                  <a:lnTo>
                    <a:pt x="3170" y="1656"/>
                  </a:lnTo>
                  <a:lnTo>
                    <a:pt x="4411" y="0"/>
                  </a:lnTo>
                  <a:lnTo>
                    <a:pt x="0" y="0"/>
                  </a:lnTo>
                  <a:lnTo>
                    <a:pt x="0" y="345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0" name="Freeform 882">
              <a:extLst>
                <a:ext uri="{FF2B5EF4-FFF2-40B4-BE49-F238E27FC236}">
                  <a16:creationId xmlns:a16="http://schemas.microsoft.com/office/drawing/2014/main" id="{B120E44B-3559-2F97-03D8-477507EA759F}"/>
                </a:ext>
              </a:extLst>
            </p:cNvPr>
            <p:cNvSpPr/>
            <p:nvPr/>
          </p:nvSpPr>
          <p:spPr>
            <a:xfrm>
              <a:off x="3662246" y="2190556"/>
              <a:ext cx="2756" cy="6486"/>
            </a:xfrm>
            <a:custGeom>
              <a:avLst/>
              <a:gdLst>
                <a:gd name="connsiteX0" fmla="*/ 1930 w 2756"/>
                <a:gd name="connsiteY0" fmla="*/ 3864 h 6486"/>
                <a:gd name="connsiteX1" fmla="*/ 2757 w 2756"/>
                <a:gd name="connsiteY1" fmla="*/ 1518 h 6486"/>
                <a:gd name="connsiteX2" fmla="*/ 1241 w 2756"/>
                <a:gd name="connsiteY2" fmla="*/ 0 h 6486"/>
                <a:gd name="connsiteX3" fmla="*/ 0 w 2756"/>
                <a:gd name="connsiteY3" fmla="*/ 966 h 6486"/>
                <a:gd name="connsiteX4" fmla="*/ 0 w 2756"/>
                <a:gd name="connsiteY4" fmla="*/ 4554 h 6486"/>
                <a:gd name="connsiteX5" fmla="*/ 1241 w 2756"/>
                <a:gd name="connsiteY5" fmla="*/ 6486 h 6486"/>
                <a:gd name="connsiteX6" fmla="*/ 1930 w 2756"/>
                <a:gd name="connsiteY6" fmla="*/ 3864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6" h="6486">
                  <a:moveTo>
                    <a:pt x="1930" y="3864"/>
                  </a:moveTo>
                  <a:lnTo>
                    <a:pt x="2757" y="1518"/>
                  </a:lnTo>
                  <a:lnTo>
                    <a:pt x="1241" y="0"/>
                  </a:lnTo>
                  <a:lnTo>
                    <a:pt x="0" y="966"/>
                  </a:lnTo>
                  <a:lnTo>
                    <a:pt x="0" y="4554"/>
                  </a:lnTo>
                  <a:lnTo>
                    <a:pt x="1241" y="6486"/>
                  </a:lnTo>
                  <a:lnTo>
                    <a:pt x="1930" y="386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1" name="Freeform 883">
              <a:extLst>
                <a:ext uri="{FF2B5EF4-FFF2-40B4-BE49-F238E27FC236}">
                  <a16:creationId xmlns:a16="http://schemas.microsoft.com/office/drawing/2014/main" id="{05A8D42D-30C0-C3B4-2C04-54E09E2F3795}"/>
                </a:ext>
              </a:extLst>
            </p:cNvPr>
            <p:cNvSpPr/>
            <p:nvPr/>
          </p:nvSpPr>
          <p:spPr>
            <a:xfrm>
              <a:off x="3534742" y="2692469"/>
              <a:ext cx="4273" cy="3726"/>
            </a:xfrm>
            <a:custGeom>
              <a:avLst/>
              <a:gdLst>
                <a:gd name="connsiteX0" fmla="*/ 4273 w 4273"/>
                <a:gd name="connsiteY0" fmla="*/ 2484 h 3726"/>
                <a:gd name="connsiteX1" fmla="*/ 4273 w 4273"/>
                <a:gd name="connsiteY1" fmla="*/ 0 h 3726"/>
                <a:gd name="connsiteX2" fmla="*/ 0 w 4273"/>
                <a:gd name="connsiteY2" fmla="*/ 1794 h 3726"/>
                <a:gd name="connsiteX3" fmla="*/ 1792 w 4273"/>
                <a:gd name="connsiteY3" fmla="*/ 3726 h 3726"/>
                <a:gd name="connsiteX4" fmla="*/ 4273 w 4273"/>
                <a:gd name="connsiteY4" fmla="*/ 2484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3726">
                  <a:moveTo>
                    <a:pt x="4273" y="2484"/>
                  </a:moveTo>
                  <a:lnTo>
                    <a:pt x="4273" y="0"/>
                  </a:lnTo>
                  <a:lnTo>
                    <a:pt x="0" y="1794"/>
                  </a:lnTo>
                  <a:lnTo>
                    <a:pt x="1792" y="3726"/>
                  </a:lnTo>
                  <a:lnTo>
                    <a:pt x="4273"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2" name="Freeform 884">
              <a:extLst>
                <a:ext uri="{FF2B5EF4-FFF2-40B4-BE49-F238E27FC236}">
                  <a16:creationId xmlns:a16="http://schemas.microsoft.com/office/drawing/2014/main" id="{298984CE-2DB3-565E-4647-C06A1AD477E8}"/>
                </a:ext>
              </a:extLst>
            </p:cNvPr>
            <p:cNvSpPr/>
            <p:nvPr/>
          </p:nvSpPr>
          <p:spPr>
            <a:xfrm>
              <a:off x="3579162" y="2758939"/>
              <a:ext cx="3687" cy="2944"/>
            </a:xfrm>
            <a:custGeom>
              <a:avLst/>
              <a:gdLst>
                <a:gd name="connsiteX0" fmla="*/ 3687 w 3687"/>
                <a:gd name="connsiteY0" fmla="*/ 2944 h 2944"/>
                <a:gd name="connsiteX1" fmla="*/ 3687 w 3687"/>
                <a:gd name="connsiteY1" fmla="*/ 184 h 2944"/>
                <a:gd name="connsiteX2" fmla="*/ 103 w 3687"/>
                <a:gd name="connsiteY2" fmla="*/ 184 h 2944"/>
                <a:gd name="connsiteX3" fmla="*/ 3687 w 3687"/>
                <a:gd name="connsiteY3" fmla="*/ 2944 h 2944"/>
              </a:gdLst>
              <a:ahLst/>
              <a:cxnLst>
                <a:cxn ang="0">
                  <a:pos x="connsiteX0" y="connsiteY0"/>
                </a:cxn>
                <a:cxn ang="0">
                  <a:pos x="connsiteX1" y="connsiteY1"/>
                </a:cxn>
                <a:cxn ang="0">
                  <a:pos x="connsiteX2" y="connsiteY2"/>
                </a:cxn>
                <a:cxn ang="0">
                  <a:pos x="connsiteX3" y="connsiteY3"/>
                </a:cxn>
              </a:cxnLst>
              <a:rect l="l" t="t" r="r" b="b"/>
              <a:pathLst>
                <a:path w="3687" h="2944">
                  <a:moveTo>
                    <a:pt x="3687" y="2944"/>
                  </a:moveTo>
                  <a:lnTo>
                    <a:pt x="3687" y="184"/>
                  </a:lnTo>
                  <a:cubicBezTo>
                    <a:pt x="3687" y="184"/>
                    <a:pt x="930" y="-230"/>
                    <a:pt x="103" y="184"/>
                  </a:cubicBezTo>
                  <a:cubicBezTo>
                    <a:pt x="-724" y="598"/>
                    <a:pt x="3687" y="2944"/>
                    <a:pt x="3687" y="294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3" name="Freeform 885">
              <a:extLst>
                <a:ext uri="{FF2B5EF4-FFF2-40B4-BE49-F238E27FC236}">
                  <a16:creationId xmlns:a16="http://schemas.microsoft.com/office/drawing/2014/main" id="{52F2E9F6-A3BE-A417-9A7C-7C9AAB5D87EA}"/>
                </a:ext>
              </a:extLst>
            </p:cNvPr>
            <p:cNvSpPr/>
            <p:nvPr/>
          </p:nvSpPr>
          <p:spPr>
            <a:xfrm>
              <a:off x="3537643" y="2700455"/>
              <a:ext cx="309861" cy="349749"/>
            </a:xfrm>
            <a:custGeom>
              <a:avLst/>
              <a:gdLst>
                <a:gd name="connsiteX0" fmla="*/ 181669 w 309861"/>
                <a:gd name="connsiteY0" fmla="*/ 87235 h 349749"/>
                <a:gd name="connsiteX1" fmla="*/ 181669 w 309861"/>
                <a:gd name="connsiteY1" fmla="*/ 84337 h 349749"/>
                <a:gd name="connsiteX2" fmla="*/ 180153 w 309861"/>
                <a:gd name="connsiteY2" fmla="*/ 83923 h 349749"/>
                <a:gd name="connsiteX3" fmla="*/ 178912 w 309861"/>
                <a:gd name="connsiteY3" fmla="*/ 80749 h 349749"/>
                <a:gd name="connsiteX4" fmla="*/ 178085 w 309861"/>
                <a:gd name="connsiteY4" fmla="*/ 82957 h 349749"/>
                <a:gd name="connsiteX5" fmla="*/ 178085 w 309861"/>
                <a:gd name="connsiteY5" fmla="*/ 84751 h 349749"/>
                <a:gd name="connsiteX6" fmla="*/ 179601 w 309861"/>
                <a:gd name="connsiteY6" fmla="*/ 89029 h 349749"/>
                <a:gd name="connsiteX7" fmla="*/ 181531 w 309861"/>
                <a:gd name="connsiteY7" fmla="*/ 90961 h 349749"/>
                <a:gd name="connsiteX8" fmla="*/ 183185 w 309861"/>
                <a:gd name="connsiteY8" fmla="*/ 90547 h 349749"/>
                <a:gd name="connsiteX9" fmla="*/ 183185 w 309861"/>
                <a:gd name="connsiteY9" fmla="*/ 94411 h 349749"/>
                <a:gd name="connsiteX10" fmla="*/ 181531 w 309861"/>
                <a:gd name="connsiteY10" fmla="*/ 96619 h 349749"/>
                <a:gd name="connsiteX11" fmla="*/ 179463 w 309861"/>
                <a:gd name="connsiteY11" fmla="*/ 99517 h 349749"/>
                <a:gd name="connsiteX12" fmla="*/ 178223 w 309861"/>
                <a:gd name="connsiteY12" fmla="*/ 99517 h 349749"/>
                <a:gd name="connsiteX13" fmla="*/ 178774 w 309861"/>
                <a:gd name="connsiteY13" fmla="*/ 97171 h 349749"/>
                <a:gd name="connsiteX14" fmla="*/ 181531 w 309861"/>
                <a:gd name="connsiteY14" fmla="*/ 93307 h 349749"/>
                <a:gd name="connsiteX15" fmla="*/ 180015 w 309861"/>
                <a:gd name="connsiteY15" fmla="*/ 93307 h 349749"/>
                <a:gd name="connsiteX16" fmla="*/ 180015 w 309861"/>
                <a:gd name="connsiteY16" fmla="*/ 91927 h 349749"/>
                <a:gd name="connsiteX17" fmla="*/ 178223 w 309861"/>
                <a:gd name="connsiteY17" fmla="*/ 91513 h 349749"/>
                <a:gd name="connsiteX18" fmla="*/ 177258 w 309861"/>
                <a:gd name="connsiteY18" fmla="*/ 94273 h 349749"/>
                <a:gd name="connsiteX19" fmla="*/ 174639 w 309861"/>
                <a:gd name="connsiteY19" fmla="*/ 98137 h 349749"/>
                <a:gd name="connsiteX20" fmla="*/ 177258 w 309861"/>
                <a:gd name="connsiteY20" fmla="*/ 89719 h 349749"/>
                <a:gd name="connsiteX21" fmla="*/ 175879 w 309861"/>
                <a:gd name="connsiteY21" fmla="*/ 90271 h 349749"/>
                <a:gd name="connsiteX22" fmla="*/ 175879 w 309861"/>
                <a:gd name="connsiteY22" fmla="*/ 83923 h 349749"/>
                <a:gd name="connsiteX23" fmla="*/ 174777 w 309861"/>
                <a:gd name="connsiteY23" fmla="*/ 83509 h 349749"/>
                <a:gd name="connsiteX24" fmla="*/ 172985 w 309861"/>
                <a:gd name="connsiteY24" fmla="*/ 85303 h 349749"/>
                <a:gd name="connsiteX25" fmla="*/ 172433 w 309861"/>
                <a:gd name="connsiteY25" fmla="*/ 88201 h 349749"/>
                <a:gd name="connsiteX26" fmla="*/ 172020 w 309861"/>
                <a:gd name="connsiteY26" fmla="*/ 93169 h 349749"/>
                <a:gd name="connsiteX27" fmla="*/ 167747 w 309861"/>
                <a:gd name="connsiteY27" fmla="*/ 97999 h 349749"/>
                <a:gd name="connsiteX28" fmla="*/ 170504 w 309861"/>
                <a:gd name="connsiteY28" fmla="*/ 93169 h 349749"/>
                <a:gd name="connsiteX29" fmla="*/ 170504 w 309861"/>
                <a:gd name="connsiteY29" fmla="*/ 88753 h 349749"/>
                <a:gd name="connsiteX30" fmla="*/ 168574 w 309861"/>
                <a:gd name="connsiteY30" fmla="*/ 88339 h 349749"/>
                <a:gd name="connsiteX31" fmla="*/ 170917 w 309861"/>
                <a:gd name="connsiteY31" fmla="*/ 86407 h 349749"/>
                <a:gd name="connsiteX32" fmla="*/ 172709 w 309861"/>
                <a:gd name="connsiteY32" fmla="*/ 82819 h 349749"/>
                <a:gd name="connsiteX33" fmla="*/ 175466 w 309861"/>
                <a:gd name="connsiteY33" fmla="*/ 76470 h 349749"/>
                <a:gd name="connsiteX34" fmla="*/ 171606 w 309861"/>
                <a:gd name="connsiteY34" fmla="*/ 78265 h 349749"/>
                <a:gd name="connsiteX35" fmla="*/ 169263 w 309861"/>
                <a:gd name="connsiteY35" fmla="*/ 83371 h 349749"/>
                <a:gd name="connsiteX36" fmla="*/ 170504 w 309861"/>
                <a:gd name="connsiteY36" fmla="*/ 77851 h 349749"/>
                <a:gd name="connsiteX37" fmla="*/ 166644 w 309861"/>
                <a:gd name="connsiteY37" fmla="*/ 80611 h 349749"/>
                <a:gd name="connsiteX38" fmla="*/ 165128 w 309861"/>
                <a:gd name="connsiteY38" fmla="*/ 83509 h 349749"/>
                <a:gd name="connsiteX39" fmla="*/ 164576 w 309861"/>
                <a:gd name="connsiteY39" fmla="*/ 85717 h 349749"/>
                <a:gd name="connsiteX40" fmla="*/ 165541 w 309861"/>
                <a:gd name="connsiteY40" fmla="*/ 89443 h 349749"/>
                <a:gd name="connsiteX41" fmla="*/ 162784 w 309861"/>
                <a:gd name="connsiteY41" fmla="*/ 95515 h 349749"/>
                <a:gd name="connsiteX42" fmla="*/ 160993 w 309861"/>
                <a:gd name="connsiteY42" fmla="*/ 95515 h 349749"/>
                <a:gd name="connsiteX43" fmla="*/ 164301 w 309861"/>
                <a:gd name="connsiteY43" fmla="*/ 89443 h 349749"/>
                <a:gd name="connsiteX44" fmla="*/ 162784 w 309861"/>
                <a:gd name="connsiteY44" fmla="*/ 86269 h 349749"/>
                <a:gd name="connsiteX45" fmla="*/ 160166 w 309861"/>
                <a:gd name="connsiteY45" fmla="*/ 86269 h 349749"/>
                <a:gd name="connsiteX46" fmla="*/ 165679 w 309861"/>
                <a:gd name="connsiteY46" fmla="*/ 79783 h 349749"/>
                <a:gd name="connsiteX47" fmla="*/ 164301 w 309861"/>
                <a:gd name="connsiteY47" fmla="*/ 79783 h 349749"/>
                <a:gd name="connsiteX48" fmla="*/ 158236 w 309861"/>
                <a:gd name="connsiteY48" fmla="*/ 84889 h 349749"/>
                <a:gd name="connsiteX49" fmla="*/ 157409 w 309861"/>
                <a:gd name="connsiteY49" fmla="*/ 83923 h 349749"/>
                <a:gd name="connsiteX50" fmla="*/ 164852 w 309861"/>
                <a:gd name="connsiteY50" fmla="*/ 75228 h 349749"/>
                <a:gd name="connsiteX51" fmla="*/ 169814 w 309861"/>
                <a:gd name="connsiteY51" fmla="*/ 70950 h 349749"/>
                <a:gd name="connsiteX52" fmla="*/ 165679 w 309861"/>
                <a:gd name="connsiteY52" fmla="*/ 64878 h 349749"/>
                <a:gd name="connsiteX53" fmla="*/ 160166 w 309861"/>
                <a:gd name="connsiteY53" fmla="*/ 65430 h 349749"/>
                <a:gd name="connsiteX54" fmla="*/ 158925 w 309861"/>
                <a:gd name="connsiteY54" fmla="*/ 68880 h 349749"/>
                <a:gd name="connsiteX55" fmla="*/ 155065 w 309861"/>
                <a:gd name="connsiteY55" fmla="*/ 71364 h 349749"/>
                <a:gd name="connsiteX56" fmla="*/ 155065 w 309861"/>
                <a:gd name="connsiteY56" fmla="*/ 75228 h 349749"/>
                <a:gd name="connsiteX57" fmla="*/ 152860 w 309861"/>
                <a:gd name="connsiteY57" fmla="*/ 77160 h 349749"/>
                <a:gd name="connsiteX58" fmla="*/ 152860 w 309861"/>
                <a:gd name="connsiteY58" fmla="*/ 69570 h 349749"/>
                <a:gd name="connsiteX59" fmla="*/ 155617 w 309861"/>
                <a:gd name="connsiteY59" fmla="*/ 68742 h 349749"/>
                <a:gd name="connsiteX60" fmla="*/ 158511 w 309861"/>
                <a:gd name="connsiteY60" fmla="*/ 65154 h 349749"/>
                <a:gd name="connsiteX61" fmla="*/ 154376 w 309861"/>
                <a:gd name="connsiteY61" fmla="*/ 65154 h 349749"/>
                <a:gd name="connsiteX62" fmla="*/ 152033 w 309861"/>
                <a:gd name="connsiteY62" fmla="*/ 66396 h 349749"/>
                <a:gd name="connsiteX63" fmla="*/ 147760 w 309861"/>
                <a:gd name="connsiteY63" fmla="*/ 73296 h 349749"/>
                <a:gd name="connsiteX64" fmla="*/ 146381 w 309861"/>
                <a:gd name="connsiteY64" fmla="*/ 73296 h 349749"/>
                <a:gd name="connsiteX65" fmla="*/ 149827 w 309861"/>
                <a:gd name="connsiteY65" fmla="*/ 66810 h 349749"/>
                <a:gd name="connsiteX66" fmla="*/ 153825 w 309861"/>
                <a:gd name="connsiteY66" fmla="*/ 63084 h 349749"/>
                <a:gd name="connsiteX67" fmla="*/ 159890 w 309861"/>
                <a:gd name="connsiteY67" fmla="*/ 62532 h 349749"/>
                <a:gd name="connsiteX68" fmla="*/ 159890 w 309861"/>
                <a:gd name="connsiteY68" fmla="*/ 53286 h 349749"/>
                <a:gd name="connsiteX69" fmla="*/ 151481 w 309861"/>
                <a:gd name="connsiteY69" fmla="*/ 47766 h 349749"/>
                <a:gd name="connsiteX70" fmla="*/ 149827 w 309861"/>
                <a:gd name="connsiteY70" fmla="*/ 53838 h 349749"/>
                <a:gd name="connsiteX71" fmla="*/ 149000 w 309861"/>
                <a:gd name="connsiteY71" fmla="*/ 52596 h 349749"/>
                <a:gd name="connsiteX72" fmla="*/ 147622 w 309861"/>
                <a:gd name="connsiteY72" fmla="*/ 52596 h 349749"/>
                <a:gd name="connsiteX73" fmla="*/ 149000 w 309861"/>
                <a:gd name="connsiteY73" fmla="*/ 48732 h 349749"/>
                <a:gd name="connsiteX74" fmla="*/ 143900 w 309861"/>
                <a:gd name="connsiteY74" fmla="*/ 46524 h 349749"/>
                <a:gd name="connsiteX75" fmla="*/ 136457 w 309861"/>
                <a:gd name="connsiteY75" fmla="*/ 41970 h 349749"/>
                <a:gd name="connsiteX76" fmla="*/ 123775 w 309861"/>
                <a:gd name="connsiteY76" fmla="*/ 50250 h 349749"/>
                <a:gd name="connsiteX77" fmla="*/ 129289 w 309861"/>
                <a:gd name="connsiteY77" fmla="*/ 56874 h 349749"/>
                <a:gd name="connsiteX78" fmla="*/ 131494 w 309861"/>
                <a:gd name="connsiteY78" fmla="*/ 58806 h 349749"/>
                <a:gd name="connsiteX79" fmla="*/ 134114 w 309861"/>
                <a:gd name="connsiteY79" fmla="*/ 60738 h 349749"/>
                <a:gd name="connsiteX80" fmla="*/ 141143 w 309861"/>
                <a:gd name="connsiteY80" fmla="*/ 62118 h 349749"/>
                <a:gd name="connsiteX81" fmla="*/ 135630 w 309861"/>
                <a:gd name="connsiteY81" fmla="*/ 63360 h 349749"/>
                <a:gd name="connsiteX82" fmla="*/ 133011 w 309861"/>
                <a:gd name="connsiteY82" fmla="*/ 64878 h 349749"/>
                <a:gd name="connsiteX83" fmla="*/ 131632 w 309861"/>
                <a:gd name="connsiteY83" fmla="*/ 60186 h 349749"/>
                <a:gd name="connsiteX84" fmla="*/ 129289 w 309861"/>
                <a:gd name="connsiteY84" fmla="*/ 59772 h 349749"/>
                <a:gd name="connsiteX85" fmla="*/ 128324 w 309861"/>
                <a:gd name="connsiteY85" fmla="*/ 57840 h 349749"/>
                <a:gd name="connsiteX86" fmla="*/ 125429 w 309861"/>
                <a:gd name="connsiteY86" fmla="*/ 57840 h 349749"/>
                <a:gd name="connsiteX87" fmla="*/ 124878 w 309861"/>
                <a:gd name="connsiteY87" fmla="*/ 61704 h 349749"/>
                <a:gd name="connsiteX88" fmla="*/ 123913 w 309861"/>
                <a:gd name="connsiteY88" fmla="*/ 57426 h 349749"/>
                <a:gd name="connsiteX89" fmla="*/ 122535 w 309861"/>
                <a:gd name="connsiteY89" fmla="*/ 56460 h 349749"/>
                <a:gd name="connsiteX90" fmla="*/ 121018 w 309861"/>
                <a:gd name="connsiteY90" fmla="*/ 52872 h 349749"/>
                <a:gd name="connsiteX91" fmla="*/ 118400 w 309861"/>
                <a:gd name="connsiteY91" fmla="*/ 52872 h 349749"/>
                <a:gd name="connsiteX92" fmla="*/ 118400 w 309861"/>
                <a:gd name="connsiteY92" fmla="*/ 55494 h 349749"/>
                <a:gd name="connsiteX93" fmla="*/ 121294 w 309861"/>
                <a:gd name="connsiteY93" fmla="*/ 57012 h 349749"/>
                <a:gd name="connsiteX94" fmla="*/ 119502 w 309861"/>
                <a:gd name="connsiteY94" fmla="*/ 60600 h 349749"/>
                <a:gd name="connsiteX95" fmla="*/ 123913 w 309861"/>
                <a:gd name="connsiteY95" fmla="*/ 63774 h 349749"/>
                <a:gd name="connsiteX96" fmla="*/ 126394 w 309861"/>
                <a:gd name="connsiteY96" fmla="*/ 68052 h 349749"/>
                <a:gd name="connsiteX97" fmla="*/ 129013 w 309861"/>
                <a:gd name="connsiteY97" fmla="*/ 68880 h 349749"/>
                <a:gd name="connsiteX98" fmla="*/ 130805 w 309861"/>
                <a:gd name="connsiteY98" fmla="*/ 71778 h 349749"/>
                <a:gd name="connsiteX99" fmla="*/ 131770 w 309861"/>
                <a:gd name="connsiteY99" fmla="*/ 76057 h 349749"/>
                <a:gd name="connsiteX100" fmla="*/ 127221 w 309861"/>
                <a:gd name="connsiteY100" fmla="*/ 70812 h 349749"/>
                <a:gd name="connsiteX101" fmla="*/ 128600 w 309861"/>
                <a:gd name="connsiteY101" fmla="*/ 74952 h 349749"/>
                <a:gd name="connsiteX102" fmla="*/ 125429 w 309861"/>
                <a:gd name="connsiteY102" fmla="*/ 70812 h 349749"/>
                <a:gd name="connsiteX103" fmla="*/ 123913 w 309861"/>
                <a:gd name="connsiteY103" fmla="*/ 65844 h 349749"/>
                <a:gd name="connsiteX104" fmla="*/ 120467 w 309861"/>
                <a:gd name="connsiteY104" fmla="*/ 62946 h 349749"/>
                <a:gd name="connsiteX105" fmla="*/ 119089 w 309861"/>
                <a:gd name="connsiteY105" fmla="*/ 67914 h 349749"/>
                <a:gd name="connsiteX106" fmla="*/ 123775 w 309861"/>
                <a:gd name="connsiteY106" fmla="*/ 71226 h 349749"/>
                <a:gd name="connsiteX107" fmla="*/ 122811 w 309861"/>
                <a:gd name="connsiteY107" fmla="*/ 73020 h 349749"/>
                <a:gd name="connsiteX108" fmla="*/ 117710 w 309861"/>
                <a:gd name="connsiteY108" fmla="*/ 69708 h 349749"/>
                <a:gd name="connsiteX109" fmla="*/ 116470 w 309861"/>
                <a:gd name="connsiteY109" fmla="*/ 68880 h 349749"/>
                <a:gd name="connsiteX110" fmla="*/ 117710 w 309861"/>
                <a:gd name="connsiteY110" fmla="*/ 65844 h 349749"/>
                <a:gd name="connsiteX111" fmla="*/ 117710 w 309861"/>
                <a:gd name="connsiteY111" fmla="*/ 58116 h 349749"/>
                <a:gd name="connsiteX112" fmla="*/ 115091 w 309861"/>
                <a:gd name="connsiteY112" fmla="*/ 53976 h 349749"/>
                <a:gd name="connsiteX113" fmla="*/ 112748 w 309861"/>
                <a:gd name="connsiteY113" fmla="*/ 57702 h 349749"/>
                <a:gd name="connsiteX114" fmla="*/ 113989 w 309861"/>
                <a:gd name="connsiteY114" fmla="*/ 61290 h 349749"/>
                <a:gd name="connsiteX115" fmla="*/ 111094 w 309861"/>
                <a:gd name="connsiteY115" fmla="*/ 59772 h 349749"/>
                <a:gd name="connsiteX116" fmla="*/ 111508 w 309861"/>
                <a:gd name="connsiteY116" fmla="*/ 57840 h 349749"/>
                <a:gd name="connsiteX117" fmla="*/ 114126 w 309861"/>
                <a:gd name="connsiteY117" fmla="*/ 53148 h 349749"/>
                <a:gd name="connsiteX118" fmla="*/ 112886 w 309861"/>
                <a:gd name="connsiteY118" fmla="*/ 52320 h 349749"/>
                <a:gd name="connsiteX119" fmla="*/ 111508 w 309861"/>
                <a:gd name="connsiteY119" fmla="*/ 55494 h 349749"/>
                <a:gd name="connsiteX120" fmla="*/ 110129 w 309861"/>
                <a:gd name="connsiteY120" fmla="*/ 54528 h 349749"/>
                <a:gd name="connsiteX121" fmla="*/ 111508 w 309861"/>
                <a:gd name="connsiteY121" fmla="*/ 51216 h 349749"/>
                <a:gd name="connsiteX122" fmla="*/ 109578 w 309861"/>
                <a:gd name="connsiteY122" fmla="*/ 51216 h 349749"/>
                <a:gd name="connsiteX123" fmla="*/ 107786 w 309861"/>
                <a:gd name="connsiteY123" fmla="*/ 53976 h 349749"/>
                <a:gd name="connsiteX124" fmla="*/ 105994 w 309861"/>
                <a:gd name="connsiteY124" fmla="*/ 56874 h 349749"/>
                <a:gd name="connsiteX125" fmla="*/ 108199 w 309861"/>
                <a:gd name="connsiteY125" fmla="*/ 60462 h 349749"/>
                <a:gd name="connsiteX126" fmla="*/ 111508 w 309861"/>
                <a:gd name="connsiteY126" fmla="*/ 63360 h 349749"/>
                <a:gd name="connsiteX127" fmla="*/ 108751 w 309861"/>
                <a:gd name="connsiteY127" fmla="*/ 63360 h 349749"/>
                <a:gd name="connsiteX128" fmla="*/ 106545 w 309861"/>
                <a:gd name="connsiteY128" fmla="*/ 60186 h 349749"/>
                <a:gd name="connsiteX129" fmla="*/ 104753 w 309861"/>
                <a:gd name="connsiteY129" fmla="*/ 57840 h 349749"/>
                <a:gd name="connsiteX130" fmla="*/ 104753 w 309861"/>
                <a:gd name="connsiteY130" fmla="*/ 61566 h 349749"/>
                <a:gd name="connsiteX131" fmla="*/ 102272 w 309861"/>
                <a:gd name="connsiteY131" fmla="*/ 61566 h 349749"/>
                <a:gd name="connsiteX132" fmla="*/ 103513 w 309861"/>
                <a:gd name="connsiteY132" fmla="*/ 63912 h 349749"/>
                <a:gd name="connsiteX133" fmla="*/ 104891 w 309861"/>
                <a:gd name="connsiteY133" fmla="*/ 66120 h 349749"/>
                <a:gd name="connsiteX134" fmla="*/ 101169 w 309861"/>
                <a:gd name="connsiteY134" fmla="*/ 68880 h 349749"/>
                <a:gd name="connsiteX135" fmla="*/ 97861 w 309861"/>
                <a:gd name="connsiteY135" fmla="*/ 71916 h 349749"/>
                <a:gd name="connsiteX136" fmla="*/ 99102 w 309861"/>
                <a:gd name="connsiteY136" fmla="*/ 68052 h 349749"/>
                <a:gd name="connsiteX137" fmla="*/ 96483 w 309861"/>
                <a:gd name="connsiteY137" fmla="*/ 66672 h 349749"/>
                <a:gd name="connsiteX138" fmla="*/ 96483 w 309861"/>
                <a:gd name="connsiteY138" fmla="*/ 65292 h 349749"/>
                <a:gd name="connsiteX139" fmla="*/ 102134 w 309861"/>
                <a:gd name="connsiteY139" fmla="*/ 65292 h 349749"/>
                <a:gd name="connsiteX140" fmla="*/ 97861 w 309861"/>
                <a:gd name="connsiteY140" fmla="*/ 61566 h 349749"/>
                <a:gd name="connsiteX141" fmla="*/ 99240 w 309861"/>
                <a:gd name="connsiteY141" fmla="*/ 57702 h 349749"/>
                <a:gd name="connsiteX142" fmla="*/ 102548 w 309861"/>
                <a:gd name="connsiteY142" fmla="*/ 53562 h 349749"/>
                <a:gd name="connsiteX143" fmla="*/ 101996 w 309861"/>
                <a:gd name="connsiteY143" fmla="*/ 50388 h 349749"/>
                <a:gd name="connsiteX144" fmla="*/ 100205 w 309861"/>
                <a:gd name="connsiteY144" fmla="*/ 51354 h 349749"/>
                <a:gd name="connsiteX145" fmla="*/ 97861 w 309861"/>
                <a:gd name="connsiteY145" fmla="*/ 55632 h 349749"/>
                <a:gd name="connsiteX146" fmla="*/ 95380 w 309861"/>
                <a:gd name="connsiteY146" fmla="*/ 59910 h 349749"/>
                <a:gd name="connsiteX147" fmla="*/ 94002 w 309861"/>
                <a:gd name="connsiteY147" fmla="*/ 59910 h 349749"/>
                <a:gd name="connsiteX148" fmla="*/ 96207 w 309861"/>
                <a:gd name="connsiteY148" fmla="*/ 54252 h 349749"/>
                <a:gd name="connsiteX149" fmla="*/ 101169 w 309861"/>
                <a:gd name="connsiteY149" fmla="*/ 48180 h 349749"/>
                <a:gd name="connsiteX150" fmla="*/ 103099 w 309861"/>
                <a:gd name="connsiteY150" fmla="*/ 44868 h 349749"/>
                <a:gd name="connsiteX151" fmla="*/ 103099 w 309861"/>
                <a:gd name="connsiteY151" fmla="*/ 38934 h 349749"/>
                <a:gd name="connsiteX152" fmla="*/ 100342 w 309861"/>
                <a:gd name="connsiteY152" fmla="*/ 34104 h 349749"/>
                <a:gd name="connsiteX153" fmla="*/ 102272 w 309861"/>
                <a:gd name="connsiteY153" fmla="*/ 28584 h 349749"/>
                <a:gd name="connsiteX154" fmla="*/ 94415 w 309861"/>
                <a:gd name="connsiteY154" fmla="*/ 22650 h 349749"/>
                <a:gd name="connsiteX155" fmla="*/ 88902 w 309861"/>
                <a:gd name="connsiteY155" fmla="*/ 5400 h 349749"/>
                <a:gd name="connsiteX156" fmla="*/ 76082 w 309861"/>
                <a:gd name="connsiteY156" fmla="*/ 6918 h 349749"/>
                <a:gd name="connsiteX157" fmla="*/ 65882 w 309861"/>
                <a:gd name="connsiteY157" fmla="*/ 13818 h 349749"/>
                <a:gd name="connsiteX158" fmla="*/ 69741 w 309861"/>
                <a:gd name="connsiteY158" fmla="*/ 17406 h 349749"/>
                <a:gd name="connsiteX159" fmla="*/ 68501 w 309861"/>
                <a:gd name="connsiteY159" fmla="*/ 22098 h 349749"/>
                <a:gd name="connsiteX160" fmla="*/ 62574 w 309861"/>
                <a:gd name="connsiteY160" fmla="*/ 15198 h 349749"/>
                <a:gd name="connsiteX161" fmla="*/ 58714 w 309861"/>
                <a:gd name="connsiteY161" fmla="*/ 18372 h 349749"/>
                <a:gd name="connsiteX162" fmla="*/ 62849 w 309861"/>
                <a:gd name="connsiteY162" fmla="*/ 22788 h 349749"/>
                <a:gd name="connsiteX163" fmla="*/ 62298 w 309861"/>
                <a:gd name="connsiteY163" fmla="*/ 24444 h 349749"/>
                <a:gd name="connsiteX164" fmla="*/ 59955 w 309861"/>
                <a:gd name="connsiteY164" fmla="*/ 22788 h 349749"/>
                <a:gd name="connsiteX165" fmla="*/ 57336 w 309861"/>
                <a:gd name="connsiteY165" fmla="*/ 18372 h 349749"/>
                <a:gd name="connsiteX166" fmla="*/ 54028 w 309861"/>
                <a:gd name="connsiteY166" fmla="*/ 20580 h 349749"/>
                <a:gd name="connsiteX167" fmla="*/ 52787 w 309861"/>
                <a:gd name="connsiteY167" fmla="*/ 22788 h 349749"/>
                <a:gd name="connsiteX168" fmla="*/ 54717 w 309861"/>
                <a:gd name="connsiteY168" fmla="*/ 26100 h 349749"/>
                <a:gd name="connsiteX169" fmla="*/ 62160 w 309861"/>
                <a:gd name="connsiteY169" fmla="*/ 29964 h 349749"/>
                <a:gd name="connsiteX170" fmla="*/ 68501 w 309861"/>
                <a:gd name="connsiteY170" fmla="*/ 29964 h 349749"/>
                <a:gd name="connsiteX171" fmla="*/ 68501 w 309861"/>
                <a:gd name="connsiteY171" fmla="*/ 31206 h 349749"/>
                <a:gd name="connsiteX172" fmla="*/ 63952 w 309861"/>
                <a:gd name="connsiteY172" fmla="*/ 31620 h 349749"/>
                <a:gd name="connsiteX173" fmla="*/ 58990 w 309861"/>
                <a:gd name="connsiteY173" fmla="*/ 29964 h 349749"/>
                <a:gd name="connsiteX174" fmla="*/ 53338 w 309861"/>
                <a:gd name="connsiteY174" fmla="*/ 28584 h 349749"/>
                <a:gd name="connsiteX175" fmla="*/ 52374 w 309861"/>
                <a:gd name="connsiteY175" fmla="*/ 29964 h 349749"/>
                <a:gd name="connsiteX176" fmla="*/ 49892 w 309861"/>
                <a:gd name="connsiteY176" fmla="*/ 28584 h 349749"/>
                <a:gd name="connsiteX177" fmla="*/ 48652 w 309861"/>
                <a:gd name="connsiteY177" fmla="*/ 31896 h 349749"/>
                <a:gd name="connsiteX178" fmla="*/ 54303 w 309861"/>
                <a:gd name="connsiteY178" fmla="*/ 33276 h 349749"/>
                <a:gd name="connsiteX179" fmla="*/ 63952 w 309861"/>
                <a:gd name="connsiteY179" fmla="*/ 40314 h 349749"/>
                <a:gd name="connsiteX180" fmla="*/ 62574 w 309861"/>
                <a:gd name="connsiteY180" fmla="*/ 41694 h 349749"/>
                <a:gd name="connsiteX181" fmla="*/ 55544 w 309861"/>
                <a:gd name="connsiteY181" fmla="*/ 36036 h 349749"/>
                <a:gd name="connsiteX182" fmla="*/ 47135 w 309861"/>
                <a:gd name="connsiteY182" fmla="*/ 36036 h 349749"/>
                <a:gd name="connsiteX183" fmla="*/ 47963 w 309861"/>
                <a:gd name="connsiteY183" fmla="*/ 48180 h 349749"/>
                <a:gd name="connsiteX184" fmla="*/ 50030 w 309861"/>
                <a:gd name="connsiteY184" fmla="*/ 53700 h 349749"/>
                <a:gd name="connsiteX185" fmla="*/ 53890 w 309861"/>
                <a:gd name="connsiteY185" fmla="*/ 54252 h 349749"/>
                <a:gd name="connsiteX186" fmla="*/ 56784 w 309861"/>
                <a:gd name="connsiteY186" fmla="*/ 51492 h 349749"/>
                <a:gd name="connsiteX187" fmla="*/ 55957 w 309861"/>
                <a:gd name="connsiteY187" fmla="*/ 54390 h 349749"/>
                <a:gd name="connsiteX188" fmla="*/ 60230 w 309861"/>
                <a:gd name="connsiteY188" fmla="*/ 54390 h 349749"/>
                <a:gd name="connsiteX189" fmla="*/ 60230 w 309861"/>
                <a:gd name="connsiteY189" fmla="*/ 56184 h 349749"/>
                <a:gd name="connsiteX190" fmla="*/ 56095 w 309861"/>
                <a:gd name="connsiteY190" fmla="*/ 56598 h 349749"/>
                <a:gd name="connsiteX191" fmla="*/ 55544 w 309861"/>
                <a:gd name="connsiteY191" fmla="*/ 57840 h 349749"/>
                <a:gd name="connsiteX192" fmla="*/ 58163 w 309861"/>
                <a:gd name="connsiteY192" fmla="*/ 61152 h 349749"/>
                <a:gd name="connsiteX193" fmla="*/ 64090 w 309861"/>
                <a:gd name="connsiteY193" fmla="*/ 67638 h 349749"/>
                <a:gd name="connsiteX194" fmla="*/ 62574 w 309861"/>
                <a:gd name="connsiteY194" fmla="*/ 68742 h 349749"/>
                <a:gd name="connsiteX195" fmla="*/ 57474 w 309861"/>
                <a:gd name="connsiteY195" fmla="*/ 62946 h 349749"/>
                <a:gd name="connsiteX196" fmla="*/ 55544 w 309861"/>
                <a:gd name="connsiteY196" fmla="*/ 59772 h 349749"/>
                <a:gd name="connsiteX197" fmla="*/ 49892 w 309861"/>
                <a:gd name="connsiteY197" fmla="*/ 58944 h 349749"/>
                <a:gd name="connsiteX198" fmla="*/ 49892 w 309861"/>
                <a:gd name="connsiteY198" fmla="*/ 61704 h 349749"/>
                <a:gd name="connsiteX199" fmla="*/ 49892 w 309861"/>
                <a:gd name="connsiteY199" fmla="*/ 63636 h 349749"/>
                <a:gd name="connsiteX200" fmla="*/ 44654 w 309861"/>
                <a:gd name="connsiteY200" fmla="*/ 68604 h 349749"/>
                <a:gd name="connsiteX201" fmla="*/ 48927 w 309861"/>
                <a:gd name="connsiteY201" fmla="*/ 72192 h 349749"/>
                <a:gd name="connsiteX202" fmla="*/ 49479 w 309861"/>
                <a:gd name="connsiteY202" fmla="*/ 75918 h 349749"/>
                <a:gd name="connsiteX203" fmla="*/ 56095 w 309861"/>
                <a:gd name="connsiteY203" fmla="*/ 80059 h 349749"/>
                <a:gd name="connsiteX204" fmla="*/ 57887 w 309861"/>
                <a:gd name="connsiteY204" fmla="*/ 79231 h 349749"/>
                <a:gd name="connsiteX205" fmla="*/ 59817 w 309861"/>
                <a:gd name="connsiteY205" fmla="*/ 80059 h 349749"/>
                <a:gd name="connsiteX206" fmla="*/ 57887 w 309861"/>
                <a:gd name="connsiteY206" fmla="*/ 82681 h 349749"/>
                <a:gd name="connsiteX207" fmla="*/ 59817 w 309861"/>
                <a:gd name="connsiteY207" fmla="*/ 84061 h 349749"/>
                <a:gd name="connsiteX208" fmla="*/ 59817 w 309861"/>
                <a:gd name="connsiteY208" fmla="*/ 87235 h 349749"/>
                <a:gd name="connsiteX209" fmla="*/ 57474 w 309861"/>
                <a:gd name="connsiteY209" fmla="*/ 87649 h 349749"/>
                <a:gd name="connsiteX210" fmla="*/ 57474 w 309861"/>
                <a:gd name="connsiteY210" fmla="*/ 91375 h 349749"/>
                <a:gd name="connsiteX211" fmla="*/ 56233 w 309861"/>
                <a:gd name="connsiteY211" fmla="*/ 89581 h 349749"/>
                <a:gd name="connsiteX212" fmla="*/ 38589 w 309861"/>
                <a:gd name="connsiteY212" fmla="*/ 64050 h 349749"/>
                <a:gd name="connsiteX213" fmla="*/ 41346 w 309861"/>
                <a:gd name="connsiteY213" fmla="*/ 54390 h 349749"/>
                <a:gd name="connsiteX214" fmla="*/ 36660 w 309861"/>
                <a:gd name="connsiteY214" fmla="*/ 45696 h 349749"/>
                <a:gd name="connsiteX215" fmla="*/ 36660 w 309861"/>
                <a:gd name="connsiteY215" fmla="*/ 35898 h 349749"/>
                <a:gd name="connsiteX216" fmla="*/ 40933 w 309861"/>
                <a:gd name="connsiteY216" fmla="*/ 25134 h 349749"/>
                <a:gd name="connsiteX217" fmla="*/ 49892 w 309861"/>
                <a:gd name="connsiteY217" fmla="*/ 12162 h 349749"/>
                <a:gd name="connsiteX218" fmla="*/ 55820 w 309861"/>
                <a:gd name="connsiteY218" fmla="*/ 3468 h 349749"/>
                <a:gd name="connsiteX219" fmla="*/ 46033 w 309861"/>
                <a:gd name="connsiteY219" fmla="*/ 1122 h 349749"/>
                <a:gd name="connsiteX220" fmla="*/ 15983 w 309861"/>
                <a:gd name="connsiteY220" fmla="*/ 15612 h 349749"/>
                <a:gd name="connsiteX221" fmla="*/ 15156 w 309861"/>
                <a:gd name="connsiteY221" fmla="*/ 20304 h 349749"/>
                <a:gd name="connsiteX222" fmla="*/ 11986 w 309861"/>
                <a:gd name="connsiteY222" fmla="*/ 24168 h 349749"/>
                <a:gd name="connsiteX223" fmla="*/ 9367 w 309861"/>
                <a:gd name="connsiteY223" fmla="*/ 27204 h 349749"/>
                <a:gd name="connsiteX224" fmla="*/ 9229 w 309861"/>
                <a:gd name="connsiteY224" fmla="*/ 32310 h 349749"/>
                <a:gd name="connsiteX225" fmla="*/ 8402 w 309861"/>
                <a:gd name="connsiteY225" fmla="*/ 40176 h 349749"/>
                <a:gd name="connsiteX226" fmla="*/ 4818 w 309861"/>
                <a:gd name="connsiteY226" fmla="*/ 44592 h 349749"/>
                <a:gd name="connsiteX227" fmla="*/ 1510 w 309861"/>
                <a:gd name="connsiteY227" fmla="*/ 54942 h 349749"/>
                <a:gd name="connsiteX228" fmla="*/ 1510 w 309861"/>
                <a:gd name="connsiteY228" fmla="*/ 61566 h 349749"/>
                <a:gd name="connsiteX229" fmla="*/ 5094 w 309861"/>
                <a:gd name="connsiteY229" fmla="*/ 61566 h 349749"/>
                <a:gd name="connsiteX230" fmla="*/ 5094 w 309861"/>
                <a:gd name="connsiteY230" fmla="*/ 63498 h 349749"/>
                <a:gd name="connsiteX231" fmla="*/ 269 w 309861"/>
                <a:gd name="connsiteY231" fmla="*/ 68466 h 349749"/>
                <a:gd name="connsiteX232" fmla="*/ 2475 w 309861"/>
                <a:gd name="connsiteY232" fmla="*/ 76885 h 349749"/>
                <a:gd name="connsiteX233" fmla="*/ 2475 w 309861"/>
                <a:gd name="connsiteY233" fmla="*/ 89857 h 349749"/>
                <a:gd name="connsiteX234" fmla="*/ 21083 w 309861"/>
                <a:gd name="connsiteY234" fmla="*/ 93997 h 349749"/>
                <a:gd name="connsiteX235" fmla="*/ 23702 w 309861"/>
                <a:gd name="connsiteY235" fmla="*/ 92617 h 349749"/>
                <a:gd name="connsiteX236" fmla="*/ 32111 w 309861"/>
                <a:gd name="connsiteY236" fmla="*/ 101035 h 349749"/>
                <a:gd name="connsiteX237" fmla="*/ 30732 w 309861"/>
                <a:gd name="connsiteY237" fmla="*/ 102001 h 349749"/>
                <a:gd name="connsiteX238" fmla="*/ 28527 w 309861"/>
                <a:gd name="connsiteY238" fmla="*/ 103795 h 349749"/>
                <a:gd name="connsiteX239" fmla="*/ 18465 w 309861"/>
                <a:gd name="connsiteY239" fmla="*/ 103381 h 349749"/>
                <a:gd name="connsiteX240" fmla="*/ 13502 w 309861"/>
                <a:gd name="connsiteY240" fmla="*/ 100759 h 349749"/>
                <a:gd name="connsiteX241" fmla="*/ 9780 w 309861"/>
                <a:gd name="connsiteY241" fmla="*/ 100759 h 349749"/>
                <a:gd name="connsiteX242" fmla="*/ 9367 w 309861"/>
                <a:gd name="connsiteY242" fmla="*/ 98965 h 349749"/>
                <a:gd name="connsiteX243" fmla="*/ 6059 w 309861"/>
                <a:gd name="connsiteY243" fmla="*/ 97999 h 349749"/>
                <a:gd name="connsiteX244" fmla="*/ 8953 w 309861"/>
                <a:gd name="connsiteY244" fmla="*/ 102553 h 349749"/>
                <a:gd name="connsiteX245" fmla="*/ 11297 w 309861"/>
                <a:gd name="connsiteY245" fmla="*/ 113179 h 349749"/>
                <a:gd name="connsiteX246" fmla="*/ 17637 w 309861"/>
                <a:gd name="connsiteY246" fmla="*/ 119527 h 349749"/>
                <a:gd name="connsiteX247" fmla="*/ 22324 w 309861"/>
                <a:gd name="connsiteY247" fmla="*/ 123115 h 349749"/>
                <a:gd name="connsiteX248" fmla="*/ 19981 w 309861"/>
                <a:gd name="connsiteY248" fmla="*/ 123529 h 349749"/>
                <a:gd name="connsiteX249" fmla="*/ 22600 w 309861"/>
                <a:gd name="connsiteY249" fmla="*/ 127117 h 349749"/>
                <a:gd name="connsiteX250" fmla="*/ 24943 w 309861"/>
                <a:gd name="connsiteY250" fmla="*/ 125875 h 349749"/>
                <a:gd name="connsiteX251" fmla="*/ 24943 w 309861"/>
                <a:gd name="connsiteY251" fmla="*/ 123667 h 349749"/>
                <a:gd name="connsiteX252" fmla="*/ 27838 w 309861"/>
                <a:gd name="connsiteY252" fmla="*/ 123667 h 349749"/>
                <a:gd name="connsiteX253" fmla="*/ 29078 w 309861"/>
                <a:gd name="connsiteY253" fmla="*/ 122701 h 349749"/>
                <a:gd name="connsiteX254" fmla="*/ 29078 w 309861"/>
                <a:gd name="connsiteY254" fmla="*/ 124219 h 349749"/>
                <a:gd name="connsiteX255" fmla="*/ 32800 w 309861"/>
                <a:gd name="connsiteY255" fmla="*/ 124771 h 349749"/>
                <a:gd name="connsiteX256" fmla="*/ 32800 w 309861"/>
                <a:gd name="connsiteY256" fmla="*/ 122839 h 349749"/>
                <a:gd name="connsiteX257" fmla="*/ 31284 w 309861"/>
                <a:gd name="connsiteY257" fmla="*/ 121459 h 349749"/>
                <a:gd name="connsiteX258" fmla="*/ 34178 w 309861"/>
                <a:gd name="connsiteY258" fmla="*/ 118561 h 349749"/>
                <a:gd name="connsiteX259" fmla="*/ 35695 w 309861"/>
                <a:gd name="connsiteY259" fmla="*/ 123667 h 349749"/>
                <a:gd name="connsiteX260" fmla="*/ 38727 w 309861"/>
                <a:gd name="connsiteY260" fmla="*/ 118561 h 349749"/>
                <a:gd name="connsiteX261" fmla="*/ 44654 w 309861"/>
                <a:gd name="connsiteY261" fmla="*/ 133879 h 349749"/>
                <a:gd name="connsiteX262" fmla="*/ 50306 w 309861"/>
                <a:gd name="connsiteY262" fmla="*/ 133879 h 349749"/>
                <a:gd name="connsiteX263" fmla="*/ 50306 w 309861"/>
                <a:gd name="connsiteY263" fmla="*/ 132637 h 349749"/>
                <a:gd name="connsiteX264" fmla="*/ 46171 w 309861"/>
                <a:gd name="connsiteY264" fmla="*/ 131119 h 349749"/>
                <a:gd name="connsiteX265" fmla="*/ 55544 w 309861"/>
                <a:gd name="connsiteY265" fmla="*/ 131671 h 349749"/>
                <a:gd name="connsiteX266" fmla="*/ 73463 w 309861"/>
                <a:gd name="connsiteY266" fmla="*/ 133465 h 349749"/>
                <a:gd name="connsiteX267" fmla="*/ 79804 w 309861"/>
                <a:gd name="connsiteY267" fmla="*/ 136777 h 349749"/>
                <a:gd name="connsiteX268" fmla="*/ 80217 w 309861"/>
                <a:gd name="connsiteY268" fmla="*/ 138985 h 349749"/>
                <a:gd name="connsiteX269" fmla="*/ 77874 w 309861"/>
                <a:gd name="connsiteY269" fmla="*/ 140089 h 349749"/>
                <a:gd name="connsiteX270" fmla="*/ 79390 w 309861"/>
                <a:gd name="connsiteY270" fmla="*/ 141193 h 349749"/>
                <a:gd name="connsiteX271" fmla="*/ 81182 w 309861"/>
                <a:gd name="connsiteY271" fmla="*/ 141607 h 349749"/>
                <a:gd name="connsiteX272" fmla="*/ 81734 w 309861"/>
                <a:gd name="connsiteY272" fmla="*/ 136915 h 349749"/>
                <a:gd name="connsiteX273" fmla="*/ 84077 w 309861"/>
                <a:gd name="connsiteY273" fmla="*/ 140089 h 349749"/>
                <a:gd name="connsiteX274" fmla="*/ 86420 w 309861"/>
                <a:gd name="connsiteY274" fmla="*/ 138571 h 349749"/>
                <a:gd name="connsiteX275" fmla="*/ 88350 w 309861"/>
                <a:gd name="connsiteY275" fmla="*/ 138571 h 349749"/>
                <a:gd name="connsiteX276" fmla="*/ 88350 w 309861"/>
                <a:gd name="connsiteY276" fmla="*/ 136777 h 349749"/>
                <a:gd name="connsiteX277" fmla="*/ 83112 w 309861"/>
                <a:gd name="connsiteY277" fmla="*/ 130291 h 349749"/>
                <a:gd name="connsiteX278" fmla="*/ 75393 w 309861"/>
                <a:gd name="connsiteY278" fmla="*/ 123805 h 349749"/>
                <a:gd name="connsiteX279" fmla="*/ 84215 w 309861"/>
                <a:gd name="connsiteY279" fmla="*/ 129049 h 349749"/>
                <a:gd name="connsiteX280" fmla="*/ 87799 w 309861"/>
                <a:gd name="connsiteY280" fmla="*/ 133327 h 349749"/>
                <a:gd name="connsiteX281" fmla="*/ 90693 w 309861"/>
                <a:gd name="connsiteY281" fmla="*/ 135259 h 349749"/>
                <a:gd name="connsiteX282" fmla="*/ 99102 w 309861"/>
                <a:gd name="connsiteY282" fmla="*/ 144229 h 349749"/>
                <a:gd name="connsiteX283" fmla="*/ 102686 w 309861"/>
                <a:gd name="connsiteY283" fmla="*/ 144643 h 349749"/>
                <a:gd name="connsiteX284" fmla="*/ 107372 w 309861"/>
                <a:gd name="connsiteY284" fmla="*/ 148921 h 349749"/>
                <a:gd name="connsiteX285" fmla="*/ 107510 w 309861"/>
                <a:gd name="connsiteY285" fmla="*/ 145471 h 349749"/>
                <a:gd name="connsiteX286" fmla="*/ 113437 w 309861"/>
                <a:gd name="connsiteY286" fmla="*/ 139813 h 349749"/>
                <a:gd name="connsiteX287" fmla="*/ 106959 w 309861"/>
                <a:gd name="connsiteY287" fmla="*/ 142987 h 349749"/>
                <a:gd name="connsiteX288" fmla="*/ 102410 w 309861"/>
                <a:gd name="connsiteY288" fmla="*/ 141193 h 349749"/>
                <a:gd name="connsiteX289" fmla="*/ 100067 w 309861"/>
                <a:gd name="connsiteY289" fmla="*/ 141193 h 349749"/>
                <a:gd name="connsiteX290" fmla="*/ 95794 w 309861"/>
                <a:gd name="connsiteY290" fmla="*/ 133741 h 349749"/>
                <a:gd name="connsiteX291" fmla="*/ 88902 w 309861"/>
                <a:gd name="connsiteY291" fmla="*/ 130429 h 349749"/>
                <a:gd name="connsiteX292" fmla="*/ 97585 w 309861"/>
                <a:gd name="connsiteY292" fmla="*/ 130981 h 349749"/>
                <a:gd name="connsiteX293" fmla="*/ 101859 w 309861"/>
                <a:gd name="connsiteY293" fmla="*/ 132223 h 349749"/>
                <a:gd name="connsiteX294" fmla="*/ 105994 w 309861"/>
                <a:gd name="connsiteY294" fmla="*/ 133603 h 349749"/>
                <a:gd name="connsiteX295" fmla="*/ 108199 w 309861"/>
                <a:gd name="connsiteY295" fmla="*/ 132775 h 349749"/>
                <a:gd name="connsiteX296" fmla="*/ 109991 w 309861"/>
                <a:gd name="connsiteY296" fmla="*/ 137881 h 349749"/>
                <a:gd name="connsiteX297" fmla="*/ 112886 w 309861"/>
                <a:gd name="connsiteY297" fmla="*/ 138847 h 349749"/>
                <a:gd name="connsiteX298" fmla="*/ 114264 w 309861"/>
                <a:gd name="connsiteY298" fmla="*/ 136501 h 349749"/>
                <a:gd name="connsiteX299" fmla="*/ 121708 w 309861"/>
                <a:gd name="connsiteY299" fmla="*/ 136501 h 349749"/>
                <a:gd name="connsiteX300" fmla="*/ 122948 w 309861"/>
                <a:gd name="connsiteY300" fmla="*/ 133327 h 349749"/>
                <a:gd name="connsiteX301" fmla="*/ 121432 w 309861"/>
                <a:gd name="connsiteY301" fmla="*/ 131809 h 349749"/>
                <a:gd name="connsiteX302" fmla="*/ 119502 w 309861"/>
                <a:gd name="connsiteY302" fmla="*/ 123805 h 349749"/>
                <a:gd name="connsiteX303" fmla="*/ 116883 w 309861"/>
                <a:gd name="connsiteY303" fmla="*/ 123805 h 349749"/>
                <a:gd name="connsiteX304" fmla="*/ 111645 w 309861"/>
                <a:gd name="connsiteY304" fmla="*/ 121873 h 349749"/>
                <a:gd name="connsiteX305" fmla="*/ 114264 w 309861"/>
                <a:gd name="connsiteY305" fmla="*/ 118285 h 349749"/>
                <a:gd name="connsiteX306" fmla="*/ 117435 w 309861"/>
                <a:gd name="connsiteY306" fmla="*/ 119803 h 349749"/>
                <a:gd name="connsiteX307" fmla="*/ 120191 w 309861"/>
                <a:gd name="connsiteY307" fmla="*/ 119251 h 349749"/>
                <a:gd name="connsiteX308" fmla="*/ 125429 w 309861"/>
                <a:gd name="connsiteY308" fmla="*/ 123115 h 349749"/>
                <a:gd name="connsiteX309" fmla="*/ 123913 w 309861"/>
                <a:gd name="connsiteY309" fmla="*/ 124081 h 349749"/>
                <a:gd name="connsiteX310" fmla="*/ 125429 w 309861"/>
                <a:gd name="connsiteY310" fmla="*/ 126289 h 349749"/>
                <a:gd name="connsiteX311" fmla="*/ 130943 w 309861"/>
                <a:gd name="connsiteY311" fmla="*/ 125461 h 349749"/>
                <a:gd name="connsiteX312" fmla="*/ 133838 w 309861"/>
                <a:gd name="connsiteY312" fmla="*/ 127669 h 349749"/>
                <a:gd name="connsiteX313" fmla="*/ 132597 w 309861"/>
                <a:gd name="connsiteY313" fmla="*/ 129187 h 349749"/>
                <a:gd name="connsiteX314" fmla="*/ 132597 w 309861"/>
                <a:gd name="connsiteY314" fmla="*/ 141193 h 349749"/>
                <a:gd name="connsiteX315" fmla="*/ 134114 w 309861"/>
                <a:gd name="connsiteY315" fmla="*/ 142021 h 349749"/>
                <a:gd name="connsiteX316" fmla="*/ 134527 w 309861"/>
                <a:gd name="connsiteY316" fmla="*/ 139813 h 349749"/>
                <a:gd name="connsiteX317" fmla="*/ 135905 w 309861"/>
                <a:gd name="connsiteY317" fmla="*/ 137605 h 349749"/>
                <a:gd name="connsiteX318" fmla="*/ 139489 w 309861"/>
                <a:gd name="connsiteY318" fmla="*/ 139813 h 349749"/>
                <a:gd name="connsiteX319" fmla="*/ 142246 w 309861"/>
                <a:gd name="connsiteY319" fmla="*/ 141883 h 349749"/>
                <a:gd name="connsiteX320" fmla="*/ 138524 w 309861"/>
                <a:gd name="connsiteY320" fmla="*/ 144505 h 349749"/>
                <a:gd name="connsiteX321" fmla="*/ 142246 w 309861"/>
                <a:gd name="connsiteY321" fmla="*/ 146851 h 349749"/>
                <a:gd name="connsiteX322" fmla="*/ 145830 w 309861"/>
                <a:gd name="connsiteY322" fmla="*/ 143125 h 349749"/>
                <a:gd name="connsiteX323" fmla="*/ 149000 w 309861"/>
                <a:gd name="connsiteY323" fmla="*/ 144091 h 349749"/>
                <a:gd name="connsiteX324" fmla="*/ 150103 w 309861"/>
                <a:gd name="connsiteY324" fmla="*/ 145609 h 349749"/>
                <a:gd name="connsiteX325" fmla="*/ 145830 w 309861"/>
                <a:gd name="connsiteY325" fmla="*/ 145609 h 349749"/>
                <a:gd name="connsiteX326" fmla="*/ 144452 w 309861"/>
                <a:gd name="connsiteY326" fmla="*/ 148093 h 349749"/>
                <a:gd name="connsiteX327" fmla="*/ 146244 w 309861"/>
                <a:gd name="connsiteY327" fmla="*/ 151405 h 349749"/>
                <a:gd name="connsiteX328" fmla="*/ 148587 w 309861"/>
                <a:gd name="connsiteY328" fmla="*/ 151405 h 349749"/>
                <a:gd name="connsiteX329" fmla="*/ 156030 w 309861"/>
                <a:gd name="connsiteY329" fmla="*/ 158168 h 349749"/>
                <a:gd name="connsiteX330" fmla="*/ 155065 w 309861"/>
                <a:gd name="connsiteY330" fmla="*/ 161756 h 349749"/>
                <a:gd name="connsiteX331" fmla="*/ 153687 w 309861"/>
                <a:gd name="connsiteY331" fmla="*/ 162722 h 349749"/>
                <a:gd name="connsiteX332" fmla="*/ 150379 w 309861"/>
                <a:gd name="connsiteY332" fmla="*/ 164654 h 349749"/>
                <a:gd name="connsiteX333" fmla="*/ 148587 w 309861"/>
                <a:gd name="connsiteY333" fmla="*/ 163412 h 349749"/>
                <a:gd name="connsiteX334" fmla="*/ 143624 w 309861"/>
                <a:gd name="connsiteY334" fmla="*/ 164240 h 349749"/>
                <a:gd name="connsiteX335" fmla="*/ 144452 w 309861"/>
                <a:gd name="connsiteY335" fmla="*/ 167966 h 349749"/>
                <a:gd name="connsiteX336" fmla="*/ 144038 w 309861"/>
                <a:gd name="connsiteY336" fmla="*/ 172658 h 349749"/>
                <a:gd name="connsiteX337" fmla="*/ 147208 w 309861"/>
                <a:gd name="connsiteY337" fmla="*/ 173210 h 349749"/>
                <a:gd name="connsiteX338" fmla="*/ 149000 w 309861"/>
                <a:gd name="connsiteY338" fmla="*/ 170588 h 349749"/>
                <a:gd name="connsiteX339" fmla="*/ 155479 w 309861"/>
                <a:gd name="connsiteY339" fmla="*/ 167828 h 349749"/>
                <a:gd name="connsiteX340" fmla="*/ 155892 w 309861"/>
                <a:gd name="connsiteY340" fmla="*/ 163550 h 349749"/>
                <a:gd name="connsiteX341" fmla="*/ 159614 w 309861"/>
                <a:gd name="connsiteY341" fmla="*/ 167690 h 349749"/>
                <a:gd name="connsiteX342" fmla="*/ 160855 w 309861"/>
                <a:gd name="connsiteY342" fmla="*/ 166172 h 349749"/>
                <a:gd name="connsiteX343" fmla="*/ 164990 w 309861"/>
                <a:gd name="connsiteY343" fmla="*/ 167414 h 349749"/>
                <a:gd name="connsiteX344" fmla="*/ 163198 w 309861"/>
                <a:gd name="connsiteY344" fmla="*/ 170312 h 349749"/>
                <a:gd name="connsiteX345" fmla="*/ 165817 w 309861"/>
                <a:gd name="connsiteY345" fmla="*/ 173900 h 349749"/>
                <a:gd name="connsiteX346" fmla="*/ 168160 w 309861"/>
                <a:gd name="connsiteY346" fmla="*/ 177626 h 349749"/>
                <a:gd name="connsiteX347" fmla="*/ 172847 w 309861"/>
                <a:gd name="connsiteY347" fmla="*/ 179696 h 349749"/>
                <a:gd name="connsiteX348" fmla="*/ 172847 w 309861"/>
                <a:gd name="connsiteY348" fmla="*/ 177212 h 349749"/>
                <a:gd name="connsiteX349" fmla="*/ 170779 w 309861"/>
                <a:gd name="connsiteY349" fmla="*/ 172658 h 349749"/>
                <a:gd name="connsiteX350" fmla="*/ 175742 w 309861"/>
                <a:gd name="connsiteY350" fmla="*/ 174176 h 349749"/>
                <a:gd name="connsiteX351" fmla="*/ 175190 w 309861"/>
                <a:gd name="connsiteY351" fmla="*/ 179558 h 349749"/>
                <a:gd name="connsiteX352" fmla="*/ 182220 w 309861"/>
                <a:gd name="connsiteY352" fmla="*/ 185906 h 349749"/>
                <a:gd name="connsiteX353" fmla="*/ 183047 w 309861"/>
                <a:gd name="connsiteY353" fmla="*/ 188666 h 349749"/>
                <a:gd name="connsiteX354" fmla="*/ 188009 w 309861"/>
                <a:gd name="connsiteY354" fmla="*/ 199430 h 349749"/>
                <a:gd name="connsiteX355" fmla="*/ 191869 w 309861"/>
                <a:gd name="connsiteY355" fmla="*/ 214886 h 349749"/>
                <a:gd name="connsiteX356" fmla="*/ 189664 w 309861"/>
                <a:gd name="connsiteY356" fmla="*/ 218750 h 349749"/>
                <a:gd name="connsiteX357" fmla="*/ 183047 w 309861"/>
                <a:gd name="connsiteY357" fmla="*/ 227720 h 349749"/>
                <a:gd name="connsiteX358" fmla="*/ 185253 w 309861"/>
                <a:gd name="connsiteY358" fmla="*/ 228272 h 349749"/>
                <a:gd name="connsiteX359" fmla="*/ 188147 w 309861"/>
                <a:gd name="connsiteY359" fmla="*/ 229514 h 349749"/>
                <a:gd name="connsiteX360" fmla="*/ 194212 w 309861"/>
                <a:gd name="connsiteY360" fmla="*/ 229928 h 349749"/>
                <a:gd name="connsiteX361" fmla="*/ 200691 w 309861"/>
                <a:gd name="connsiteY361" fmla="*/ 232137 h 349749"/>
                <a:gd name="connsiteX362" fmla="*/ 202483 w 309861"/>
                <a:gd name="connsiteY362" fmla="*/ 227444 h 349749"/>
                <a:gd name="connsiteX363" fmla="*/ 203310 w 309861"/>
                <a:gd name="connsiteY363" fmla="*/ 223580 h 349749"/>
                <a:gd name="connsiteX364" fmla="*/ 201518 w 309861"/>
                <a:gd name="connsiteY364" fmla="*/ 222200 h 349749"/>
                <a:gd name="connsiteX365" fmla="*/ 203448 w 309861"/>
                <a:gd name="connsiteY365" fmla="*/ 220406 h 349749"/>
                <a:gd name="connsiteX366" fmla="*/ 206756 w 309861"/>
                <a:gd name="connsiteY366" fmla="*/ 221924 h 349749"/>
                <a:gd name="connsiteX367" fmla="*/ 208548 w 309861"/>
                <a:gd name="connsiteY367" fmla="*/ 225236 h 349749"/>
                <a:gd name="connsiteX368" fmla="*/ 214061 w 309861"/>
                <a:gd name="connsiteY368" fmla="*/ 229928 h 349749"/>
                <a:gd name="connsiteX369" fmla="*/ 216405 w 309861"/>
                <a:gd name="connsiteY369" fmla="*/ 230756 h 349749"/>
                <a:gd name="connsiteX370" fmla="*/ 217783 w 309861"/>
                <a:gd name="connsiteY370" fmla="*/ 234069 h 349749"/>
                <a:gd name="connsiteX371" fmla="*/ 221505 w 309861"/>
                <a:gd name="connsiteY371" fmla="*/ 232137 h 349749"/>
                <a:gd name="connsiteX372" fmla="*/ 221505 w 309861"/>
                <a:gd name="connsiteY372" fmla="*/ 234483 h 349749"/>
                <a:gd name="connsiteX373" fmla="*/ 217921 w 309861"/>
                <a:gd name="connsiteY373" fmla="*/ 236277 h 349749"/>
                <a:gd name="connsiteX374" fmla="*/ 220127 w 309861"/>
                <a:gd name="connsiteY374" fmla="*/ 237657 h 349749"/>
                <a:gd name="connsiteX375" fmla="*/ 223848 w 309861"/>
                <a:gd name="connsiteY375" fmla="*/ 236415 h 349749"/>
                <a:gd name="connsiteX376" fmla="*/ 223435 w 309861"/>
                <a:gd name="connsiteY376" fmla="*/ 239727 h 349749"/>
                <a:gd name="connsiteX377" fmla="*/ 220816 w 309861"/>
                <a:gd name="connsiteY377" fmla="*/ 239727 h 349749"/>
                <a:gd name="connsiteX378" fmla="*/ 219989 w 309861"/>
                <a:gd name="connsiteY378" fmla="*/ 241797 h 349749"/>
                <a:gd name="connsiteX379" fmla="*/ 215302 w 309861"/>
                <a:gd name="connsiteY379" fmla="*/ 241797 h 349749"/>
                <a:gd name="connsiteX380" fmla="*/ 213372 w 309861"/>
                <a:gd name="connsiteY380" fmla="*/ 242901 h 349749"/>
                <a:gd name="connsiteX381" fmla="*/ 211029 w 309861"/>
                <a:gd name="connsiteY381" fmla="*/ 243867 h 349749"/>
                <a:gd name="connsiteX382" fmla="*/ 211029 w 309861"/>
                <a:gd name="connsiteY382" fmla="*/ 241797 h 349749"/>
                <a:gd name="connsiteX383" fmla="*/ 208686 w 309861"/>
                <a:gd name="connsiteY383" fmla="*/ 240693 h 349749"/>
                <a:gd name="connsiteX384" fmla="*/ 208272 w 309861"/>
                <a:gd name="connsiteY384" fmla="*/ 243867 h 349749"/>
                <a:gd name="connsiteX385" fmla="*/ 204551 w 309861"/>
                <a:gd name="connsiteY385" fmla="*/ 248559 h 349749"/>
                <a:gd name="connsiteX386" fmla="*/ 201794 w 309861"/>
                <a:gd name="connsiteY386" fmla="*/ 248973 h 349749"/>
                <a:gd name="connsiteX387" fmla="*/ 201931 w 309861"/>
                <a:gd name="connsiteY387" fmla="*/ 245661 h 349749"/>
                <a:gd name="connsiteX388" fmla="*/ 202345 w 309861"/>
                <a:gd name="connsiteY388" fmla="*/ 238623 h 349749"/>
                <a:gd name="connsiteX389" fmla="*/ 201104 w 309861"/>
                <a:gd name="connsiteY389" fmla="*/ 234069 h 349749"/>
                <a:gd name="connsiteX390" fmla="*/ 198210 w 309861"/>
                <a:gd name="connsiteY390" fmla="*/ 233654 h 349749"/>
                <a:gd name="connsiteX391" fmla="*/ 188561 w 309861"/>
                <a:gd name="connsiteY391" fmla="*/ 230894 h 349749"/>
                <a:gd name="connsiteX392" fmla="*/ 180566 w 309861"/>
                <a:gd name="connsiteY392" fmla="*/ 230480 h 349749"/>
                <a:gd name="connsiteX393" fmla="*/ 170779 w 309861"/>
                <a:gd name="connsiteY393" fmla="*/ 239727 h 349749"/>
                <a:gd name="connsiteX394" fmla="*/ 172847 w 309861"/>
                <a:gd name="connsiteY394" fmla="*/ 252699 h 349749"/>
                <a:gd name="connsiteX395" fmla="*/ 177809 w 309861"/>
                <a:gd name="connsiteY395" fmla="*/ 262773 h 349749"/>
                <a:gd name="connsiteX396" fmla="*/ 176293 w 309861"/>
                <a:gd name="connsiteY396" fmla="*/ 263187 h 349749"/>
                <a:gd name="connsiteX397" fmla="*/ 165955 w 309861"/>
                <a:gd name="connsiteY397" fmla="*/ 266085 h 349749"/>
                <a:gd name="connsiteX398" fmla="*/ 164439 w 309861"/>
                <a:gd name="connsiteY398" fmla="*/ 264705 h 349749"/>
                <a:gd name="connsiteX399" fmla="*/ 160855 w 309861"/>
                <a:gd name="connsiteY399" fmla="*/ 265257 h 349749"/>
                <a:gd name="connsiteX400" fmla="*/ 160855 w 309861"/>
                <a:gd name="connsiteY400" fmla="*/ 267465 h 349749"/>
                <a:gd name="connsiteX401" fmla="*/ 156719 w 309861"/>
                <a:gd name="connsiteY401" fmla="*/ 268293 h 349749"/>
                <a:gd name="connsiteX402" fmla="*/ 155755 w 309861"/>
                <a:gd name="connsiteY402" fmla="*/ 266775 h 349749"/>
                <a:gd name="connsiteX403" fmla="*/ 152033 w 309861"/>
                <a:gd name="connsiteY403" fmla="*/ 265947 h 349749"/>
                <a:gd name="connsiteX404" fmla="*/ 152033 w 309861"/>
                <a:gd name="connsiteY404" fmla="*/ 267741 h 349749"/>
                <a:gd name="connsiteX405" fmla="*/ 149690 w 309861"/>
                <a:gd name="connsiteY405" fmla="*/ 267603 h 349749"/>
                <a:gd name="connsiteX406" fmla="*/ 137146 w 309861"/>
                <a:gd name="connsiteY406" fmla="*/ 262911 h 349749"/>
                <a:gd name="connsiteX407" fmla="*/ 135630 w 309861"/>
                <a:gd name="connsiteY407" fmla="*/ 264843 h 349749"/>
                <a:gd name="connsiteX408" fmla="*/ 135630 w 309861"/>
                <a:gd name="connsiteY408" fmla="*/ 268155 h 349749"/>
                <a:gd name="connsiteX409" fmla="*/ 135768 w 309861"/>
                <a:gd name="connsiteY409" fmla="*/ 270501 h 349749"/>
                <a:gd name="connsiteX410" fmla="*/ 127359 w 309861"/>
                <a:gd name="connsiteY410" fmla="*/ 278367 h 349749"/>
                <a:gd name="connsiteX411" fmla="*/ 129703 w 309861"/>
                <a:gd name="connsiteY411" fmla="*/ 288165 h 349749"/>
                <a:gd name="connsiteX412" fmla="*/ 131081 w 309861"/>
                <a:gd name="connsiteY412" fmla="*/ 290511 h 349749"/>
                <a:gd name="connsiteX413" fmla="*/ 134665 w 309861"/>
                <a:gd name="connsiteY413" fmla="*/ 290925 h 349749"/>
                <a:gd name="connsiteX414" fmla="*/ 137284 w 309861"/>
                <a:gd name="connsiteY414" fmla="*/ 293685 h 349749"/>
                <a:gd name="connsiteX415" fmla="*/ 138800 w 309861"/>
                <a:gd name="connsiteY415" fmla="*/ 291753 h 349749"/>
                <a:gd name="connsiteX416" fmla="*/ 141557 w 309861"/>
                <a:gd name="connsiteY416" fmla="*/ 293685 h 349749"/>
                <a:gd name="connsiteX417" fmla="*/ 144589 w 309861"/>
                <a:gd name="connsiteY417" fmla="*/ 295203 h 349749"/>
                <a:gd name="connsiteX418" fmla="*/ 144589 w 309861"/>
                <a:gd name="connsiteY418" fmla="*/ 292581 h 349749"/>
                <a:gd name="connsiteX419" fmla="*/ 145968 w 309861"/>
                <a:gd name="connsiteY419" fmla="*/ 292995 h 349749"/>
                <a:gd name="connsiteX420" fmla="*/ 148725 w 309861"/>
                <a:gd name="connsiteY420" fmla="*/ 291201 h 349749"/>
                <a:gd name="connsiteX421" fmla="*/ 148725 w 309861"/>
                <a:gd name="connsiteY421" fmla="*/ 289959 h 349749"/>
                <a:gd name="connsiteX422" fmla="*/ 153687 w 309861"/>
                <a:gd name="connsiteY422" fmla="*/ 289959 h 349749"/>
                <a:gd name="connsiteX423" fmla="*/ 154238 w 309861"/>
                <a:gd name="connsiteY423" fmla="*/ 288027 h 349749"/>
                <a:gd name="connsiteX424" fmla="*/ 153825 w 309861"/>
                <a:gd name="connsiteY424" fmla="*/ 285819 h 349749"/>
                <a:gd name="connsiteX425" fmla="*/ 156030 w 309861"/>
                <a:gd name="connsiteY425" fmla="*/ 284025 h 349749"/>
                <a:gd name="connsiteX426" fmla="*/ 159614 w 309861"/>
                <a:gd name="connsiteY426" fmla="*/ 287613 h 349749"/>
                <a:gd name="connsiteX427" fmla="*/ 162784 w 309861"/>
                <a:gd name="connsiteY427" fmla="*/ 288855 h 349749"/>
                <a:gd name="connsiteX428" fmla="*/ 166644 w 309861"/>
                <a:gd name="connsiteY428" fmla="*/ 288855 h 349749"/>
                <a:gd name="connsiteX429" fmla="*/ 167195 w 309861"/>
                <a:gd name="connsiteY429" fmla="*/ 285129 h 349749"/>
                <a:gd name="connsiteX430" fmla="*/ 168712 w 309861"/>
                <a:gd name="connsiteY430" fmla="*/ 282507 h 349749"/>
                <a:gd name="connsiteX431" fmla="*/ 172020 w 309861"/>
                <a:gd name="connsiteY431" fmla="*/ 281541 h 349749"/>
                <a:gd name="connsiteX432" fmla="*/ 172985 w 309861"/>
                <a:gd name="connsiteY432" fmla="*/ 284163 h 349749"/>
                <a:gd name="connsiteX433" fmla="*/ 171055 w 309861"/>
                <a:gd name="connsiteY433" fmla="*/ 286647 h 349749"/>
                <a:gd name="connsiteX434" fmla="*/ 173950 w 309861"/>
                <a:gd name="connsiteY434" fmla="*/ 287613 h 349749"/>
                <a:gd name="connsiteX435" fmla="*/ 176293 w 309861"/>
                <a:gd name="connsiteY435" fmla="*/ 287199 h 349749"/>
                <a:gd name="connsiteX436" fmla="*/ 176293 w 309861"/>
                <a:gd name="connsiteY436" fmla="*/ 290787 h 349749"/>
                <a:gd name="connsiteX437" fmla="*/ 173950 w 309861"/>
                <a:gd name="connsiteY437" fmla="*/ 289545 h 349749"/>
                <a:gd name="connsiteX438" fmla="*/ 171193 w 309861"/>
                <a:gd name="connsiteY438" fmla="*/ 293823 h 349749"/>
                <a:gd name="connsiteX439" fmla="*/ 176844 w 309861"/>
                <a:gd name="connsiteY439" fmla="*/ 299343 h 349749"/>
                <a:gd name="connsiteX440" fmla="*/ 182909 w 309861"/>
                <a:gd name="connsiteY440" fmla="*/ 296997 h 349749"/>
                <a:gd name="connsiteX441" fmla="*/ 182082 w 309861"/>
                <a:gd name="connsiteY441" fmla="*/ 294375 h 349749"/>
                <a:gd name="connsiteX442" fmla="*/ 184701 w 309861"/>
                <a:gd name="connsiteY442" fmla="*/ 293823 h 349749"/>
                <a:gd name="connsiteX443" fmla="*/ 184701 w 309861"/>
                <a:gd name="connsiteY443" fmla="*/ 298377 h 349749"/>
                <a:gd name="connsiteX444" fmla="*/ 185942 w 309861"/>
                <a:gd name="connsiteY444" fmla="*/ 300309 h 349749"/>
                <a:gd name="connsiteX445" fmla="*/ 186493 w 309861"/>
                <a:gd name="connsiteY445" fmla="*/ 298101 h 349749"/>
                <a:gd name="connsiteX446" fmla="*/ 188285 w 309861"/>
                <a:gd name="connsiteY446" fmla="*/ 299343 h 349749"/>
                <a:gd name="connsiteX447" fmla="*/ 187734 w 309861"/>
                <a:gd name="connsiteY447" fmla="*/ 301689 h 349749"/>
                <a:gd name="connsiteX448" fmla="*/ 194075 w 309861"/>
                <a:gd name="connsiteY448" fmla="*/ 306795 h 349749"/>
                <a:gd name="connsiteX449" fmla="*/ 194902 w 309861"/>
                <a:gd name="connsiteY449" fmla="*/ 303621 h 349749"/>
                <a:gd name="connsiteX450" fmla="*/ 200140 w 309861"/>
                <a:gd name="connsiteY450" fmla="*/ 308727 h 349749"/>
                <a:gd name="connsiteX451" fmla="*/ 197245 w 309861"/>
                <a:gd name="connsiteY451" fmla="*/ 310107 h 349749"/>
                <a:gd name="connsiteX452" fmla="*/ 197245 w 309861"/>
                <a:gd name="connsiteY452" fmla="*/ 311488 h 349749"/>
                <a:gd name="connsiteX453" fmla="*/ 199037 w 309861"/>
                <a:gd name="connsiteY453" fmla="*/ 311488 h 349749"/>
                <a:gd name="connsiteX454" fmla="*/ 198072 w 309861"/>
                <a:gd name="connsiteY454" fmla="*/ 314248 h 349749"/>
                <a:gd name="connsiteX455" fmla="*/ 194902 w 309861"/>
                <a:gd name="connsiteY455" fmla="*/ 312730 h 349749"/>
                <a:gd name="connsiteX456" fmla="*/ 193523 w 309861"/>
                <a:gd name="connsiteY456" fmla="*/ 310107 h 349749"/>
                <a:gd name="connsiteX457" fmla="*/ 188285 w 309861"/>
                <a:gd name="connsiteY457" fmla="*/ 305967 h 349749"/>
                <a:gd name="connsiteX458" fmla="*/ 182358 w 309861"/>
                <a:gd name="connsiteY458" fmla="*/ 305001 h 349749"/>
                <a:gd name="connsiteX459" fmla="*/ 182358 w 309861"/>
                <a:gd name="connsiteY459" fmla="*/ 307347 h 349749"/>
                <a:gd name="connsiteX460" fmla="*/ 186631 w 309861"/>
                <a:gd name="connsiteY460" fmla="*/ 308175 h 349749"/>
                <a:gd name="connsiteX461" fmla="*/ 190904 w 309861"/>
                <a:gd name="connsiteY461" fmla="*/ 311350 h 349749"/>
                <a:gd name="connsiteX462" fmla="*/ 197245 w 309861"/>
                <a:gd name="connsiteY462" fmla="*/ 316042 h 349749"/>
                <a:gd name="connsiteX463" fmla="*/ 197245 w 309861"/>
                <a:gd name="connsiteY463" fmla="*/ 318802 h 349749"/>
                <a:gd name="connsiteX464" fmla="*/ 199588 w 309861"/>
                <a:gd name="connsiteY464" fmla="*/ 320734 h 349749"/>
                <a:gd name="connsiteX465" fmla="*/ 201931 w 309861"/>
                <a:gd name="connsiteY465" fmla="*/ 323356 h 349749"/>
                <a:gd name="connsiteX466" fmla="*/ 204688 w 309861"/>
                <a:gd name="connsiteY466" fmla="*/ 320734 h 349749"/>
                <a:gd name="connsiteX467" fmla="*/ 203861 w 309861"/>
                <a:gd name="connsiteY467" fmla="*/ 323356 h 349749"/>
                <a:gd name="connsiteX468" fmla="*/ 213097 w 309861"/>
                <a:gd name="connsiteY468" fmla="*/ 329014 h 349749"/>
                <a:gd name="connsiteX469" fmla="*/ 219713 w 309861"/>
                <a:gd name="connsiteY469" fmla="*/ 329014 h 349749"/>
                <a:gd name="connsiteX470" fmla="*/ 242457 w 309861"/>
                <a:gd name="connsiteY470" fmla="*/ 343090 h 349749"/>
                <a:gd name="connsiteX471" fmla="*/ 249762 w 309861"/>
                <a:gd name="connsiteY471" fmla="*/ 346402 h 349749"/>
                <a:gd name="connsiteX472" fmla="*/ 259136 w 309861"/>
                <a:gd name="connsiteY472" fmla="*/ 349162 h 349749"/>
                <a:gd name="connsiteX473" fmla="*/ 256517 w 309861"/>
                <a:gd name="connsiteY473" fmla="*/ 345436 h 349749"/>
                <a:gd name="connsiteX474" fmla="*/ 258033 w 309861"/>
                <a:gd name="connsiteY474" fmla="*/ 344194 h 349749"/>
                <a:gd name="connsiteX475" fmla="*/ 258584 w 309861"/>
                <a:gd name="connsiteY475" fmla="*/ 341020 h 349749"/>
                <a:gd name="connsiteX476" fmla="*/ 257206 w 309861"/>
                <a:gd name="connsiteY476" fmla="*/ 341020 h 349749"/>
                <a:gd name="connsiteX477" fmla="*/ 256379 w 309861"/>
                <a:gd name="connsiteY477" fmla="*/ 339226 h 349749"/>
                <a:gd name="connsiteX478" fmla="*/ 253760 w 309861"/>
                <a:gd name="connsiteY478" fmla="*/ 339226 h 349749"/>
                <a:gd name="connsiteX479" fmla="*/ 248108 w 309861"/>
                <a:gd name="connsiteY479" fmla="*/ 330670 h 349749"/>
                <a:gd name="connsiteX480" fmla="*/ 239424 w 309861"/>
                <a:gd name="connsiteY480" fmla="*/ 323080 h 349749"/>
                <a:gd name="connsiteX481" fmla="*/ 234738 w 309861"/>
                <a:gd name="connsiteY481" fmla="*/ 318940 h 349749"/>
                <a:gd name="connsiteX482" fmla="*/ 230051 w 309861"/>
                <a:gd name="connsiteY482" fmla="*/ 311212 h 349749"/>
                <a:gd name="connsiteX483" fmla="*/ 228673 w 309861"/>
                <a:gd name="connsiteY483" fmla="*/ 304449 h 349749"/>
                <a:gd name="connsiteX484" fmla="*/ 231567 w 309861"/>
                <a:gd name="connsiteY484" fmla="*/ 305829 h 349749"/>
                <a:gd name="connsiteX485" fmla="*/ 240251 w 309861"/>
                <a:gd name="connsiteY485" fmla="*/ 313144 h 349749"/>
                <a:gd name="connsiteX486" fmla="*/ 238046 w 309861"/>
                <a:gd name="connsiteY486" fmla="*/ 305829 h 349749"/>
                <a:gd name="connsiteX487" fmla="*/ 244662 w 309861"/>
                <a:gd name="connsiteY487" fmla="*/ 314110 h 349749"/>
                <a:gd name="connsiteX488" fmla="*/ 247281 w 309861"/>
                <a:gd name="connsiteY488" fmla="*/ 314110 h 349749"/>
                <a:gd name="connsiteX489" fmla="*/ 247281 w 309861"/>
                <a:gd name="connsiteY489" fmla="*/ 317698 h 349749"/>
                <a:gd name="connsiteX490" fmla="*/ 248798 w 309861"/>
                <a:gd name="connsiteY490" fmla="*/ 319492 h 349749"/>
                <a:gd name="connsiteX491" fmla="*/ 251141 w 309861"/>
                <a:gd name="connsiteY491" fmla="*/ 322114 h 349749"/>
                <a:gd name="connsiteX492" fmla="*/ 252657 w 309861"/>
                <a:gd name="connsiteY492" fmla="*/ 320734 h 349749"/>
                <a:gd name="connsiteX493" fmla="*/ 254036 w 309861"/>
                <a:gd name="connsiteY493" fmla="*/ 323356 h 349749"/>
                <a:gd name="connsiteX494" fmla="*/ 256655 w 309861"/>
                <a:gd name="connsiteY494" fmla="*/ 323356 h 349749"/>
                <a:gd name="connsiteX495" fmla="*/ 255414 w 309861"/>
                <a:gd name="connsiteY495" fmla="*/ 319216 h 349749"/>
                <a:gd name="connsiteX496" fmla="*/ 258722 w 309861"/>
                <a:gd name="connsiteY496" fmla="*/ 322390 h 349749"/>
                <a:gd name="connsiteX497" fmla="*/ 258171 w 309861"/>
                <a:gd name="connsiteY497" fmla="*/ 324598 h 349749"/>
                <a:gd name="connsiteX498" fmla="*/ 260514 w 309861"/>
                <a:gd name="connsiteY498" fmla="*/ 325426 h 349749"/>
                <a:gd name="connsiteX499" fmla="*/ 261341 w 309861"/>
                <a:gd name="connsiteY499" fmla="*/ 323494 h 349749"/>
                <a:gd name="connsiteX500" fmla="*/ 261892 w 309861"/>
                <a:gd name="connsiteY500" fmla="*/ 325564 h 349749"/>
                <a:gd name="connsiteX501" fmla="*/ 262720 w 309861"/>
                <a:gd name="connsiteY501" fmla="*/ 327772 h 349749"/>
                <a:gd name="connsiteX502" fmla="*/ 264512 w 309861"/>
                <a:gd name="connsiteY502" fmla="*/ 325564 h 349749"/>
                <a:gd name="connsiteX503" fmla="*/ 265752 w 309861"/>
                <a:gd name="connsiteY503" fmla="*/ 327496 h 349749"/>
                <a:gd name="connsiteX504" fmla="*/ 265201 w 309861"/>
                <a:gd name="connsiteY504" fmla="*/ 329014 h 349749"/>
                <a:gd name="connsiteX505" fmla="*/ 266166 w 309861"/>
                <a:gd name="connsiteY505" fmla="*/ 332740 h 349749"/>
                <a:gd name="connsiteX506" fmla="*/ 268371 w 309861"/>
                <a:gd name="connsiteY506" fmla="*/ 333844 h 349749"/>
                <a:gd name="connsiteX507" fmla="*/ 270576 w 309861"/>
                <a:gd name="connsiteY507" fmla="*/ 335086 h 349749"/>
                <a:gd name="connsiteX508" fmla="*/ 269336 w 309861"/>
                <a:gd name="connsiteY508" fmla="*/ 336604 h 349749"/>
                <a:gd name="connsiteX509" fmla="*/ 270301 w 309861"/>
                <a:gd name="connsiteY509" fmla="*/ 338122 h 349749"/>
                <a:gd name="connsiteX510" fmla="*/ 273609 w 309861"/>
                <a:gd name="connsiteY510" fmla="*/ 338122 h 349749"/>
                <a:gd name="connsiteX511" fmla="*/ 275401 w 309861"/>
                <a:gd name="connsiteY511" fmla="*/ 335776 h 349749"/>
                <a:gd name="connsiteX512" fmla="*/ 275401 w 309861"/>
                <a:gd name="connsiteY512" fmla="*/ 333706 h 349749"/>
                <a:gd name="connsiteX513" fmla="*/ 270163 w 309861"/>
                <a:gd name="connsiteY513" fmla="*/ 333706 h 349749"/>
                <a:gd name="connsiteX514" fmla="*/ 270163 w 309861"/>
                <a:gd name="connsiteY514" fmla="*/ 330670 h 349749"/>
                <a:gd name="connsiteX515" fmla="*/ 267820 w 309861"/>
                <a:gd name="connsiteY515" fmla="*/ 328738 h 349749"/>
                <a:gd name="connsiteX516" fmla="*/ 266303 w 309861"/>
                <a:gd name="connsiteY516" fmla="*/ 323080 h 349749"/>
                <a:gd name="connsiteX517" fmla="*/ 269612 w 309861"/>
                <a:gd name="connsiteY517" fmla="*/ 326116 h 349749"/>
                <a:gd name="connsiteX518" fmla="*/ 272231 w 309861"/>
                <a:gd name="connsiteY518" fmla="*/ 326116 h 349749"/>
                <a:gd name="connsiteX519" fmla="*/ 271404 w 309861"/>
                <a:gd name="connsiteY519" fmla="*/ 323080 h 349749"/>
                <a:gd name="connsiteX520" fmla="*/ 270852 w 309861"/>
                <a:gd name="connsiteY520" fmla="*/ 320458 h 349749"/>
                <a:gd name="connsiteX521" fmla="*/ 267544 w 309861"/>
                <a:gd name="connsiteY521" fmla="*/ 317146 h 349749"/>
                <a:gd name="connsiteX522" fmla="*/ 270852 w 309861"/>
                <a:gd name="connsiteY522" fmla="*/ 317146 h 349749"/>
                <a:gd name="connsiteX523" fmla="*/ 267544 w 309861"/>
                <a:gd name="connsiteY523" fmla="*/ 311073 h 349749"/>
                <a:gd name="connsiteX524" fmla="*/ 269887 w 309861"/>
                <a:gd name="connsiteY524" fmla="*/ 313834 h 349749"/>
                <a:gd name="connsiteX525" fmla="*/ 270852 w 309861"/>
                <a:gd name="connsiteY525" fmla="*/ 312178 h 349749"/>
                <a:gd name="connsiteX526" fmla="*/ 272093 w 309861"/>
                <a:gd name="connsiteY526" fmla="*/ 316870 h 349749"/>
                <a:gd name="connsiteX527" fmla="*/ 274023 w 309861"/>
                <a:gd name="connsiteY527" fmla="*/ 316870 h 349749"/>
                <a:gd name="connsiteX528" fmla="*/ 274023 w 309861"/>
                <a:gd name="connsiteY528" fmla="*/ 309693 h 349749"/>
                <a:gd name="connsiteX529" fmla="*/ 278985 w 309861"/>
                <a:gd name="connsiteY529" fmla="*/ 315628 h 349749"/>
                <a:gd name="connsiteX530" fmla="*/ 275677 w 309861"/>
                <a:gd name="connsiteY530" fmla="*/ 306933 h 349749"/>
                <a:gd name="connsiteX531" fmla="*/ 279261 w 309861"/>
                <a:gd name="connsiteY531" fmla="*/ 306933 h 349749"/>
                <a:gd name="connsiteX532" fmla="*/ 279261 w 309861"/>
                <a:gd name="connsiteY532" fmla="*/ 305553 h 349749"/>
                <a:gd name="connsiteX533" fmla="*/ 276642 w 309861"/>
                <a:gd name="connsiteY533" fmla="*/ 305553 h 349749"/>
                <a:gd name="connsiteX534" fmla="*/ 278158 w 309861"/>
                <a:gd name="connsiteY534" fmla="*/ 302241 h 349749"/>
                <a:gd name="connsiteX535" fmla="*/ 276642 w 309861"/>
                <a:gd name="connsiteY535" fmla="*/ 301275 h 349749"/>
                <a:gd name="connsiteX536" fmla="*/ 275263 w 309861"/>
                <a:gd name="connsiteY536" fmla="*/ 303759 h 349749"/>
                <a:gd name="connsiteX537" fmla="*/ 273885 w 309861"/>
                <a:gd name="connsiteY537" fmla="*/ 303759 h 349749"/>
                <a:gd name="connsiteX538" fmla="*/ 273333 w 309861"/>
                <a:gd name="connsiteY538" fmla="*/ 301275 h 349749"/>
                <a:gd name="connsiteX539" fmla="*/ 270714 w 309861"/>
                <a:gd name="connsiteY539" fmla="*/ 303759 h 349749"/>
                <a:gd name="connsiteX540" fmla="*/ 269336 w 309861"/>
                <a:gd name="connsiteY540" fmla="*/ 302517 h 349749"/>
                <a:gd name="connsiteX541" fmla="*/ 270576 w 309861"/>
                <a:gd name="connsiteY541" fmla="*/ 299895 h 349749"/>
                <a:gd name="connsiteX542" fmla="*/ 271955 w 309861"/>
                <a:gd name="connsiteY542" fmla="*/ 298653 h 349749"/>
                <a:gd name="connsiteX543" fmla="*/ 268095 w 309861"/>
                <a:gd name="connsiteY543" fmla="*/ 297411 h 349749"/>
                <a:gd name="connsiteX544" fmla="*/ 266303 w 309861"/>
                <a:gd name="connsiteY544" fmla="*/ 293823 h 349749"/>
                <a:gd name="connsiteX545" fmla="*/ 263409 w 309861"/>
                <a:gd name="connsiteY545" fmla="*/ 292581 h 349749"/>
                <a:gd name="connsiteX546" fmla="*/ 262582 w 309861"/>
                <a:gd name="connsiteY546" fmla="*/ 289821 h 349749"/>
                <a:gd name="connsiteX547" fmla="*/ 263547 w 309861"/>
                <a:gd name="connsiteY547" fmla="*/ 290787 h 349749"/>
                <a:gd name="connsiteX548" fmla="*/ 267130 w 309861"/>
                <a:gd name="connsiteY548" fmla="*/ 290787 h 349749"/>
                <a:gd name="connsiteX549" fmla="*/ 267544 w 309861"/>
                <a:gd name="connsiteY549" fmla="*/ 288855 h 349749"/>
                <a:gd name="connsiteX550" fmla="*/ 269060 w 309861"/>
                <a:gd name="connsiteY550" fmla="*/ 287613 h 349749"/>
                <a:gd name="connsiteX551" fmla="*/ 268095 w 309861"/>
                <a:gd name="connsiteY551" fmla="*/ 285681 h 349749"/>
                <a:gd name="connsiteX552" fmla="*/ 262444 w 309861"/>
                <a:gd name="connsiteY552" fmla="*/ 285681 h 349749"/>
                <a:gd name="connsiteX553" fmla="*/ 260928 w 309861"/>
                <a:gd name="connsiteY553" fmla="*/ 284439 h 349749"/>
                <a:gd name="connsiteX554" fmla="*/ 262720 w 309861"/>
                <a:gd name="connsiteY554" fmla="*/ 283059 h 349749"/>
                <a:gd name="connsiteX555" fmla="*/ 262720 w 309861"/>
                <a:gd name="connsiteY555" fmla="*/ 280851 h 349749"/>
                <a:gd name="connsiteX556" fmla="*/ 261203 w 309861"/>
                <a:gd name="connsiteY556" fmla="*/ 280851 h 349749"/>
                <a:gd name="connsiteX557" fmla="*/ 262030 w 309861"/>
                <a:gd name="connsiteY557" fmla="*/ 276987 h 349749"/>
                <a:gd name="connsiteX558" fmla="*/ 260101 w 309861"/>
                <a:gd name="connsiteY558" fmla="*/ 276435 h 349749"/>
                <a:gd name="connsiteX559" fmla="*/ 258860 w 309861"/>
                <a:gd name="connsiteY559" fmla="*/ 279057 h 349749"/>
                <a:gd name="connsiteX560" fmla="*/ 257068 w 309861"/>
                <a:gd name="connsiteY560" fmla="*/ 280989 h 349749"/>
                <a:gd name="connsiteX561" fmla="*/ 254449 w 309861"/>
                <a:gd name="connsiteY561" fmla="*/ 280023 h 349749"/>
                <a:gd name="connsiteX562" fmla="*/ 256655 w 309861"/>
                <a:gd name="connsiteY562" fmla="*/ 277401 h 349749"/>
                <a:gd name="connsiteX563" fmla="*/ 256655 w 309861"/>
                <a:gd name="connsiteY563" fmla="*/ 276159 h 349749"/>
                <a:gd name="connsiteX564" fmla="*/ 254036 w 309861"/>
                <a:gd name="connsiteY564" fmla="*/ 275745 h 349749"/>
                <a:gd name="connsiteX565" fmla="*/ 252795 w 309861"/>
                <a:gd name="connsiteY565" fmla="*/ 273399 h 349749"/>
                <a:gd name="connsiteX566" fmla="*/ 251830 w 309861"/>
                <a:gd name="connsiteY566" fmla="*/ 277263 h 349749"/>
                <a:gd name="connsiteX567" fmla="*/ 249900 w 309861"/>
                <a:gd name="connsiteY567" fmla="*/ 277263 h 349749"/>
                <a:gd name="connsiteX568" fmla="*/ 249487 w 309861"/>
                <a:gd name="connsiteY568" fmla="*/ 272709 h 349749"/>
                <a:gd name="connsiteX569" fmla="*/ 248108 w 309861"/>
                <a:gd name="connsiteY569" fmla="*/ 271881 h 349749"/>
                <a:gd name="connsiteX570" fmla="*/ 249487 w 309861"/>
                <a:gd name="connsiteY570" fmla="*/ 267327 h 349749"/>
                <a:gd name="connsiteX571" fmla="*/ 248522 w 309861"/>
                <a:gd name="connsiteY571" fmla="*/ 264567 h 349749"/>
                <a:gd name="connsiteX572" fmla="*/ 246592 w 309861"/>
                <a:gd name="connsiteY572" fmla="*/ 265809 h 349749"/>
                <a:gd name="connsiteX573" fmla="*/ 246592 w 309861"/>
                <a:gd name="connsiteY573" fmla="*/ 262083 h 349749"/>
                <a:gd name="connsiteX574" fmla="*/ 244249 w 309861"/>
                <a:gd name="connsiteY574" fmla="*/ 260289 h 349749"/>
                <a:gd name="connsiteX575" fmla="*/ 244249 w 309861"/>
                <a:gd name="connsiteY575" fmla="*/ 257115 h 349749"/>
                <a:gd name="connsiteX576" fmla="*/ 242319 w 309861"/>
                <a:gd name="connsiteY576" fmla="*/ 255183 h 349749"/>
                <a:gd name="connsiteX577" fmla="*/ 236805 w 309861"/>
                <a:gd name="connsiteY577" fmla="*/ 260151 h 349749"/>
                <a:gd name="connsiteX578" fmla="*/ 239011 w 309861"/>
                <a:gd name="connsiteY578" fmla="*/ 254079 h 349749"/>
                <a:gd name="connsiteX579" fmla="*/ 236805 w 309861"/>
                <a:gd name="connsiteY579" fmla="*/ 252147 h 349749"/>
                <a:gd name="connsiteX580" fmla="*/ 235013 w 309861"/>
                <a:gd name="connsiteY580" fmla="*/ 248835 h 349749"/>
                <a:gd name="connsiteX581" fmla="*/ 236943 w 309861"/>
                <a:gd name="connsiteY581" fmla="*/ 246213 h 349749"/>
                <a:gd name="connsiteX582" fmla="*/ 237495 w 309861"/>
                <a:gd name="connsiteY582" fmla="*/ 248559 h 349749"/>
                <a:gd name="connsiteX583" fmla="*/ 242457 w 309861"/>
                <a:gd name="connsiteY583" fmla="*/ 249939 h 349749"/>
                <a:gd name="connsiteX584" fmla="*/ 245627 w 309861"/>
                <a:gd name="connsiteY584" fmla="*/ 249939 h 349749"/>
                <a:gd name="connsiteX585" fmla="*/ 246041 w 309861"/>
                <a:gd name="connsiteY585" fmla="*/ 246213 h 349749"/>
                <a:gd name="connsiteX586" fmla="*/ 239700 w 309861"/>
                <a:gd name="connsiteY586" fmla="*/ 240555 h 349749"/>
                <a:gd name="connsiteX587" fmla="*/ 239700 w 309861"/>
                <a:gd name="connsiteY587" fmla="*/ 237105 h 349749"/>
                <a:gd name="connsiteX588" fmla="*/ 235978 w 309861"/>
                <a:gd name="connsiteY588" fmla="*/ 233931 h 349749"/>
                <a:gd name="connsiteX589" fmla="*/ 237908 w 309861"/>
                <a:gd name="connsiteY589" fmla="*/ 233379 h 349749"/>
                <a:gd name="connsiteX590" fmla="*/ 244938 w 309861"/>
                <a:gd name="connsiteY590" fmla="*/ 240555 h 349749"/>
                <a:gd name="connsiteX591" fmla="*/ 246179 w 309861"/>
                <a:gd name="connsiteY591" fmla="*/ 238485 h 349749"/>
                <a:gd name="connsiteX592" fmla="*/ 247970 w 309861"/>
                <a:gd name="connsiteY592" fmla="*/ 237519 h 349749"/>
                <a:gd name="connsiteX593" fmla="*/ 243835 w 309861"/>
                <a:gd name="connsiteY593" fmla="*/ 233654 h 349749"/>
                <a:gd name="connsiteX594" fmla="*/ 238873 w 309861"/>
                <a:gd name="connsiteY594" fmla="*/ 230756 h 349749"/>
                <a:gd name="connsiteX595" fmla="*/ 242733 w 309861"/>
                <a:gd name="connsiteY595" fmla="*/ 230756 h 349749"/>
                <a:gd name="connsiteX596" fmla="*/ 247281 w 309861"/>
                <a:gd name="connsiteY596" fmla="*/ 234483 h 349749"/>
                <a:gd name="connsiteX597" fmla="*/ 248108 w 309861"/>
                <a:gd name="connsiteY597" fmla="*/ 230756 h 349749"/>
                <a:gd name="connsiteX598" fmla="*/ 250452 w 309861"/>
                <a:gd name="connsiteY598" fmla="*/ 233931 h 349749"/>
                <a:gd name="connsiteX599" fmla="*/ 251003 w 309861"/>
                <a:gd name="connsiteY599" fmla="*/ 234897 h 349749"/>
                <a:gd name="connsiteX600" fmla="*/ 250038 w 309861"/>
                <a:gd name="connsiteY600" fmla="*/ 237243 h 349749"/>
                <a:gd name="connsiteX601" fmla="*/ 251003 w 309861"/>
                <a:gd name="connsiteY601" fmla="*/ 238623 h 349749"/>
                <a:gd name="connsiteX602" fmla="*/ 253346 w 309861"/>
                <a:gd name="connsiteY602" fmla="*/ 237243 h 349749"/>
                <a:gd name="connsiteX603" fmla="*/ 254173 w 309861"/>
                <a:gd name="connsiteY603" fmla="*/ 240693 h 349749"/>
                <a:gd name="connsiteX604" fmla="*/ 256379 w 309861"/>
                <a:gd name="connsiteY604" fmla="*/ 241521 h 349749"/>
                <a:gd name="connsiteX605" fmla="*/ 258309 w 309861"/>
                <a:gd name="connsiteY605" fmla="*/ 242763 h 349749"/>
                <a:gd name="connsiteX606" fmla="*/ 261065 w 309861"/>
                <a:gd name="connsiteY606" fmla="*/ 240693 h 349749"/>
                <a:gd name="connsiteX607" fmla="*/ 262030 w 309861"/>
                <a:gd name="connsiteY607" fmla="*/ 237243 h 349749"/>
                <a:gd name="connsiteX608" fmla="*/ 264236 w 309861"/>
                <a:gd name="connsiteY608" fmla="*/ 237243 h 349749"/>
                <a:gd name="connsiteX609" fmla="*/ 262030 w 309861"/>
                <a:gd name="connsiteY609" fmla="*/ 242763 h 349749"/>
                <a:gd name="connsiteX610" fmla="*/ 258860 w 309861"/>
                <a:gd name="connsiteY610" fmla="*/ 244557 h 349749"/>
                <a:gd name="connsiteX611" fmla="*/ 257895 w 309861"/>
                <a:gd name="connsiteY611" fmla="*/ 248283 h 349749"/>
                <a:gd name="connsiteX612" fmla="*/ 263547 w 309861"/>
                <a:gd name="connsiteY612" fmla="*/ 248697 h 349749"/>
                <a:gd name="connsiteX613" fmla="*/ 265890 w 309861"/>
                <a:gd name="connsiteY613" fmla="*/ 246351 h 349749"/>
                <a:gd name="connsiteX614" fmla="*/ 269612 w 309861"/>
                <a:gd name="connsiteY614" fmla="*/ 244557 h 349749"/>
                <a:gd name="connsiteX615" fmla="*/ 275263 w 309861"/>
                <a:gd name="connsiteY615" fmla="*/ 238623 h 349749"/>
                <a:gd name="connsiteX616" fmla="*/ 271679 w 309861"/>
                <a:gd name="connsiteY616" fmla="*/ 244557 h 349749"/>
                <a:gd name="connsiteX617" fmla="*/ 270163 w 309861"/>
                <a:gd name="connsiteY617" fmla="*/ 247455 h 349749"/>
                <a:gd name="connsiteX618" fmla="*/ 264236 w 309861"/>
                <a:gd name="connsiteY618" fmla="*/ 251595 h 349749"/>
                <a:gd name="connsiteX619" fmla="*/ 264649 w 309861"/>
                <a:gd name="connsiteY619" fmla="*/ 255735 h 349749"/>
                <a:gd name="connsiteX620" fmla="*/ 268922 w 309861"/>
                <a:gd name="connsiteY620" fmla="*/ 253803 h 349749"/>
                <a:gd name="connsiteX621" fmla="*/ 265339 w 309861"/>
                <a:gd name="connsiteY621" fmla="*/ 257391 h 349749"/>
                <a:gd name="connsiteX622" fmla="*/ 265752 w 309861"/>
                <a:gd name="connsiteY622" fmla="*/ 259599 h 349749"/>
                <a:gd name="connsiteX623" fmla="*/ 271679 w 309861"/>
                <a:gd name="connsiteY623" fmla="*/ 255459 h 349749"/>
                <a:gd name="connsiteX624" fmla="*/ 271679 w 309861"/>
                <a:gd name="connsiteY624" fmla="*/ 257391 h 349749"/>
                <a:gd name="connsiteX625" fmla="*/ 268371 w 309861"/>
                <a:gd name="connsiteY625" fmla="*/ 259737 h 349749"/>
                <a:gd name="connsiteX626" fmla="*/ 266855 w 309861"/>
                <a:gd name="connsiteY626" fmla="*/ 261255 h 349749"/>
                <a:gd name="connsiteX627" fmla="*/ 269474 w 309861"/>
                <a:gd name="connsiteY627" fmla="*/ 263049 h 349749"/>
                <a:gd name="connsiteX628" fmla="*/ 272231 w 309861"/>
                <a:gd name="connsiteY628" fmla="*/ 261669 h 349749"/>
                <a:gd name="connsiteX629" fmla="*/ 274436 w 309861"/>
                <a:gd name="connsiteY629" fmla="*/ 261669 h 349749"/>
                <a:gd name="connsiteX630" fmla="*/ 271128 w 309861"/>
                <a:gd name="connsiteY630" fmla="*/ 264429 h 349749"/>
                <a:gd name="connsiteX631" fmla="*/ 270163 w 309861"/>
                <a:gd name="connsiteY631" fmla="*/ 266361 h 349749"/>
                <a:gd name="connsiteX632" fmla="*/ 272093 w 309861"/>
                <a:gd name="connsiteY632" fmla="*/ 269121 h 349749"/>
                <a:gd name="connsiteX633" fmla="*/ 274712 w 309861"/>
                <a:gd name="connsiteY633" fmla="*/ 270915 h 349749"/>
                <a:gd name="connsiteX634" fmla="*/ 274712 w 309861"/>
                <a:gd name="connsiteY634" fmla="*/ 268707 h 349749"/>
                <a:gd name="connsiteX635" fmla="*/ 276642 w 309861"/>
                <a:gd name="connsiteY635" fmla="*/ 268569 h 349749"/>
                <a:gd name="connsiteX636" fmla="*/ 278020 w 309861"/>
                <a:gd name="connsiteY636" fmla="*/ 268569 h 349749"/>
                <a:gd name="connsiteX637" fmla="*/ 277193 w 309861"/>
                <a:gd name="connsiteY637" fmla="*/ 271743 h 349749"/>
                <a:gd name="connsiteX638" fmla="*/ 278434 w 309861"/>
                <a:gd name="connsiteY638" fmla="*/ 272571 h 349749"/>
                <a:gd name="connsiteX639" fmla="*/ 280639 w 309861"/>
                <a:gd name="connsiteY639" fmla="*/ 268845 h 349749"/>
                <a:gd name="connsiteX640" fmla="*/ 281190 w 309861"/>
                <a:gd name="connsiteY640" fmla="*/ 272157 h 349749"/>
                <a:gd name="connsiteX641" fmla="*/ 282707 w 309861"/>
                <a:gd name="connsiteY641" fmla="*/ 275883 h 349749"/>
                <a:gd name="connsiteX642" fmla="*/ 284636 w 309861"/>
                <a:gd name="connsiteY642" fmla="*/ 275883 h 349749"/>
                <a:gd name="connsiteX643" fmla="*/ 285050 w 309861"/>
                <a:gd name="connsiteY643" fmla="*/ 273261 h 349749"/>
                <a:gd name="connsiteX644" fmla="*/ 286428 w 309861"/>
                <a:gd name="connsiteY644" fmla="*/ 272019 h 349749"/>
                <a:gd name="connsiteX645" fmla="*/ 285188 w 309861"/>
                <a:gd name="connsiteY645" fmla="*/ 269397 h 349749"/>
                <a:gd name="connsiteX646" fmla="*/ 286704 w 309861"/>
                <a:gd name="connsiteY646" fmla="*/ 266775 h 349749"/>
                <a:gd name="connsiteX647" fmla="*/ 286704 w 309861"/>
                <a:gd name="connsiteY647" fmla="*/ 264153 h 349749"/>
                <a:gd name="connsiteX648" fmla="*/ 285326 w 309861"/>
                <a:gd name="connsiteY648" fmla="*/ 261945 h 349749"/>
                <a:gd name="connsiteX649" fmla="*/ 284361 w 309861"/>
                <a:gd name="connsiteY649" fmla="*/ 259185 h 349749"/>
                <a:gd name="connsiteX650" fmla="*/ 286291 w 309861"/>
                <a:gd name="connsiteY650" fmla="*/ 259185 h 349749"/>
                <a:gd name="connsiteX651" fmla="*/ 286291 w 309861"/>
                <a:gd name="connsiteY651" fmla="*/ 256977 h 349749"/>
                <a:gd name="connsiteX652" fmla="*/ 283120 w 309861"/>
                <a:gd name="connsiteY652" fmla="*/ 256977 h 349749"/>
                <a:gd name="connsiteX653" fmla="*/ 283120 w 309861"/>
                <a:gd name="connsiteY653" fmla="*/ 254631 h 349749"/>
                <a:gd name="connsiteX654" fmla="*/ 285739 w 309861"/>
                <a:gd name="connsiteY654" fmla="*/ 254217 h 349749"/>
                <a:gd name="connsiteX655" fmla="*/ 282431 w 309861"/>
                <a:gd name="connsiteY655" fmla="*/ 250629 h 349749"/>
                <a:gd name="connsiteX656" fmla="*/ 285188 w 309861"/>
                <a:gd name="connsiteY656" fmla="*/ 250629 h 349749"/>
                <a:gd name="connsiteX657" fmla="*/ 287531 w 309861"/>
                <a:gd name="connsiteY657" fmla="*/ 254217 h 349749"/>
                <a:gd name="connsiteX658" fmla="*/ 288909 w 309861"/>
                <a:gd name="connsiteY658" fmla="*/ 256977 h 349749"/>
                <a:gd name="connsiteX659" fmla="*/ 293596 w 309861"/>
                <a:gd name="connsiteY659" fmla="*/ 256977 h 349749"/>
                <a:gd name="connsiteX660" fmla="*/ 294974 w 309861"/>
                <a:gd name="connsiteY660" fmla="*/ 255459 h 349749"/>
                <a:gd name="connsiteX661" fmla="*/ 294974 w 309861"/>
                <a:gd name="connsiteY661" fmla="*/ 253113 h 349749"/>
                <a:gd name="connsiteX662" fmla="*/ 298558 w 309861"/>
                <a:gd name="connsiteY662" fmla="*/ 253113 h 349749"/>
                <a:gd name="connsiteX663" fmla="*/ 297318 w 309861"/>
                <a:gd name="connsiteY663" fmla="*/ 250629 h 349749"/>
                <a:gd name="connsiteX664" fmla="*/ 295388 w 309861"/>
                <a:gd name="connsiteY664" fmla="*/ 247041 h 349749"/>
                <a:gd name="connsiteX665" fmla="*/ 291253 w 309861"/>
                <a:gd name="connsiteY665" fmla="*/ 247041 h 349749"/>
                <a:gd name="connsiteX666" fmla="*/ 291253 w 309861"/>
                <a:gd name="connsiteY666" fmla="*/ 246075 h 349749"/>
                <a:gd name="connsiteX667" fmla="*/ 294010 w 309861"/>
                <a:gd name="connsiteY667" fmla="*/ 246075 h 349749"/>
                <a:gd name="connsiteX668" fmla="*/ 297869 w 309861"/>
                <a:gd name="connsiteY668" fmla="*/ 247041 h 349749"/>
                <a:gd name="connsiteX669" fmla="*/ 300488 w 309861"/>
                <a:gd name="connsiteY669" fmla="*/ 247041 h 349749"/>
                <a:gd name="connsiteX670" fmla="*/ 300075 w 309861"/>
                <a:gd name="connsiteY670" fmla="*/ 244281 h 349749"/>
                <a:gd name="connsiteX671" fmla="*/ 296215 w 309861"/>
                <a:gd name="connsiteY671" fmla="*/ 242487 h 349749"/>
                <a:gd name="connsiteX672" fmla="*/ 292355 w 309861"/>
                <a:gd name="connsiteY672" fmla="*/ 240417 h 349749"/>
                <a:gd name="connsiteX673" fmla="*/ 292355 w 309861"/>
                <a:gd name="connsiteY673" fmla="*/ 238347 h 349749"/>
                <a:gd name="connsiteX674" fmla="*/ 297593 w 309861"/>
                <a:gd name="connsiteY674" fmla="*/ 242487 h 349749"/>
                <a:gd name="connsiteX675" fmla="*/ 299937 w 309861"/>
                <a:gd name="connsiteY675" fmla="*/ 240417 h 349749"/>
                <a:gd name="connsiteX676" fmla="*/ 294974 w 309861"/>
                <a:gd name="connsiteY676" fmla="*/ 236829 h 349749"/>
                <a:gd name="connsiteX677" fmla="*/ 297731 w 309861"/>
                <a:gd name="connsiteY677" fmla="*/ 236001 h 349749"/>
                <a:gd name="connsiteX678" fmla="*/ 302280 w 309861"/>
                <a:gd name="connsiteY678" fmla="*/ 239589 h 349749"/>
                <a:gd name="connsiteX679" fmla="*/ 306553 w 309861"/>
                <a:gd name="connsiteY679" fmla="*/ 238347 h 349749"/>
                <a:gd name="connsiteX680" fmla="*/ 306553 w 309861"/>
                <a:gd name="connsiteY680" fmla="*/ 236829 h 349749"/>
                <a:gd name="connsiteX681" fmla="*/ 302969 w 309861"/>
                <a:gd name="connsiteY681" fmla="*/ 236829 h 349749"/>
                <a:gd name="connsiteX682" fmla="*/ 301729 w 309861"/>
                <a:gd name="connsiteY682" fmla="*/ 234069 h 349749"/>
                <a:gd name="connsiteX683" fmla="*/ 305313 w 309861"/>
                <a:gd name="connsiteY683" fmla="*/ 234069 h 349749"/>
                <a:gd name="connsiteX684" fmla="*/ 303107 w 309861"/>
                <a:gd name="connsiteY684" fmla="*/ 231308 h 349749"/>
                <a:gd name="connsiteX685" fmla="*/ 300212 w 309861"/>
                <a:gd name="connsiteY685" fmla="*/ 230756 h 349749"/>
                <a:gd name="connsiteX686" fmla="*/ 299799 w 309861"/>
                <a:gd name="connsiteY686" fmla="*/ 229790 h 349749"/>
                <a:gd name="connsiteX687" fmla="*/ 302556 w 309861"/>
                <a:gd name="connsiteY687" fmla="*/ 229238 h 349749"/>
                <a:gd name="connsiteX688" fmla="*/ 306691 w 309861"/>
                <a:gd name="connsiteY688" fmla="*/ 233103 h 349749"/>
                <a:gd name="connsiteX689" fmla="*/ 309861 w 309861"/>
                <a:gd name="connsiteY689" fmla="*/ 229238 h 349749"/>
                <a:gd name="connsiteX690" fmla="*/ 306691 w 309861"/>
                <a:gd name="connsiteY690" fmla="*/ 225926 h 349749"/>
                <a:gd name="connsiteX691" fmla="*/ 302418 w 309861"/>
                <a:gd name="connsiteY691" fmla="*/ 225098 h 349749"/>
                <a:gd name="connsiteX692" fmla="*/ 303934 w 309861"/>
                <a:gd name="connsiteY692" fmla="*/ 223718 h 349749"/>
                <a:gd name="connsiteX693" fmla="*/ 300212 w 309861"/>
                <a:gd name="connsiteY693" fmla="*/ 221372 h 349749"/>
                <a:gd name="connsiteX694" fmla="*/ 301177 w 309861"/>
                <a:gd name="connsiteY694" fmla="*/ 219164 h 349749"/>
                <a:gd name="connsiteX695" fmla="*/ 298007 w 309861"/>
                <a:gd name="connsiteY695" fmla="*/ 219578 h 349749"/>
                <a:gd name="connsiteX696" fmla="*/ 298007 w 309861"/>
                <a:gd name="connsiteY696" fmla="*/ 222200 h 349749"/>
                <a:gd name="connsiteX697" fmla="*/ 295250 w 309861"/>
                <a:gd name="connsiteY697" fmla="*/ 224822 h 349749"/>
                <a:gd name="connsiteX698" fmla="*/ 295250 w 309861"/>
                <a:gd name="connsiteY698" fmla="*/ 221234 h 349749"/>
                <a:gd name="connsiteX699" fmla="*/ 293458 w 309861"/>
                <a:gd name="connsiteY699" fmla="*/ 221648 h 349749"/>
                <a:gd name="connsiteX700" fmla="*/ 293458 w 309861"/>
                <a:gd name="connsiteY700" fmla="*/ 226616 h 349749"/>
                <a:gd name="connsiteX701" fmla="*/ 291942 w 309861"/>
                <a:gd name="connsiteY701" fmla="*/ 228410 h 349749"/>
                <a:gd name="connsiteX702" fmla="*/ 291942 w 309861"/>
                <a:gd name="connsiteY702" fmla="*/ 221372 h 349749"/>
                <a:gd name="connsiteX703" fmla="*/ 290426 w 309861"/>
                <a:gd name="connsiteY703" fmla="*/ 218750 h 349749"/>
                <a:gd name="connsiteX704" fmla="*/ 289047 w 309861"/>
                <a:gd name="connsiteY704" fmla="*/ 219578 h 349749"/>
                <a:gd name="connsiteX705" fmla="*/ 290012 w 309861"/>
                <a:gd name="connsiteY705" fmla="*/ 221786 h 349749"/>
                <a:gd name="connsiteX706" fmla="*/ 288220 w 309861"/>
                <a:gd name="connsiteY706" fmla="*/ 222338 h 349749"/>
                <a:gd name="connsiteX707" fmla="*/ 287393 w 309861"/>
                <a:gd name="connsiteY707" fmla="*/ 225512 h 349749"/>
                <a:gd name="connsiteX708" fmla="*/ 285463 w 309861"/>
                <a:gd name="connsiteY708" fmla="*/ 229376 h 349749"/>
                <a:gd name="connsiteX709" fmla="*/ 285463 w 309861"/>
                <a:gd name="connsiteY709" fmla="*/ 224270 h 349749"/>
                <a:gd name="connsiteX710" fmla="*/ 284085 w 309861"/>
                <a:gd name="connsiteY710" fmla="*/ 224270 h 349749"/>
                <a:gd name="connsiteX711" fmla="*/ 286842 w 309861"/>
                <a:gd name="connsiteY711" fmla="*/ 221372 h 349749"/>
                <a:gd name="connsiteX712" fmla="*/ 286842 w 309861"/>
                <a:gd name="connsiteY712" fmla="*/ 217784 h 349749"/>
                <a:gd name="connsiteX713" fmla="*/ 290012 w 309861"/>
                <a:gd name="connsiteY713" fmla="*/ 215990 h 349749"/>
                <a:gd name="connsiteX714" fmla="*/ 291942 w 309861"/>
                <a:gd name="connsiteY714" fmla="*/ 211022 h 349749"/>
                <a:gd name="connsiteX715" fmla="*/ 288772 w 309861"/>
                <a:gd name="connsiteY715" fmla="*/ 211022 h 349749"/>
                <a:gd name="connsiteX716" fmla="*/ 286566 w 309861"/>
                <a:gd name="connsiteY716" fmla="*/ 212264 h 349749"/>
                <a:gd name="connsiteX717" fmla="*/ 285601 w 309861"/>
                <a:gd name="connsiteY717" fmla="*/ 209918 h 349749"/>
                <a:gd name="connsiteX718" fmla="*/ 283258 w 309861"/>
                <a:gd name="connsiteY718" fmla="*/ 209504 h 349749"/>
                <a:gd name="connsiteX719" fmla="*/ 283258 w 309861"/>
                <a:gd name="connsiteY719" fmla="*/ 211712 h 349749"/>
                <a:gd name="connsiteX720" fmla="*/ 285601 w 309861"/>
                <a:gd name="connsiteY720" fmla="*/ 213644 h 349749"/>
                <a:gd name="connsiteX721" fmla="*/ 285601 w 309861"/>
                <a:gd name="connsiteY721" fmla="*/ 216266 h 349749"/>
                <a:gd name="connsiteX722" fmla="*/ 283671 w 309861"/>
                <a:gd name="connsiteY722" fmla="*/ 217508 h 349749"/>
                <a:gd name="connsiteX723" fmla="*/ 283671 w 309861"/>
                <a:gd name="connsiteY723" fmla="*/ 214886 h 349749"/>
                <a:gd name="connsiteX724" fmla="*/ 279398 w 309861"/>
                <a:gd name="connsiteY724" fmla="*/ 214886 h 349749"/>
                <a:gd name="connsiteX725" fmla="*/ 279398 w 309861"/>
                <a:gd name="connsiteY725" fmla="*/ 212954 h 349749"/>
                <a:gd name="connsiteX726" fmla="*/ 275677 w 309861"/>
                <a:gd name="connsiteY726" fmla="*/ 213920 h 349749"/>
                <a:gd name="connsiteX727" fmla="*/ 275677 w 309861"/>
                <a:gd name="connsiteY727" fmla="*/ 215438 h 349749"/>
                <a:gd name="connsiteX728" fmla="*/ 277882 w 309861"/>
                <a:gd name="connsiteY728" fmla="*/ 216404 h 349749"/>
                <a:gd name="connsiteX729" fmla="*/ 274160 w 309861"/>
                <a:gd name="connsiteY729" fmla="*/ 218336 h 349749"/>
                <a:gd name="connsiteX730" fmla="*/ 270990 w 309861"/>
                <a:gd name="connsiteY730" fmla="*/ 220130 h 349749"/>
                <a:gd name="connsiteX731" fmla="*/ 274574 w 309861"/>
                <a:gd name="connsiteY731" fmla="*/ 214610 h 349749"/>
                <a:gd name="connsiteX732" fmla="*/ 272231 w 309861"/>
                <a:gd name="connsiteY732" fmla="*/ 214610 h 349749"/>
                <a:gd name="connsiteX733" fmla="*/ 271404 w 309861"/>
                <a:gd name="connsiteY733" fmla="*/ 213644 h 349749"/>
                <a:gd name="connsiteX734" fmla="*/ 274298 w 309861"/>
                <a:gd name="connsiteY734" fmla="*/ 212264 h 349749"/>
                <a:gd name="connsiteX735" fmla="*/ 271955 w 309861"/>
                <a:gd name="connsiteY735" fmla="*/ 211022 h 349749"/>
                <a:gd name="connsiteX736" fmla="*/ 280639 w 309861"/>
                <a:gd name="connsiteY736" fmla="*/ 211022 h 349749"/>
                <a:gd name="connsiteX737" fmla="*/ 278847 w 309861"/>
                <a:gd name="connsiteY737" fmla="*/ 208400 h 349749"/>
                <a:gd name="connsiteX738" fmla="*/ 277882 w 309861"/>
                <a:gd name="connsiteY738" fmla="*/ 206054 h 349749"/>
                <a:gd name="connsiteX739" fmla="*/ 282155 w 309861"/>
                <a:gd name="connsiteY739" fmla="*/ 206054 h 349749"/>
                <a:gd name="connsiteX740" fmla="*/ 280915 w 309861"/>
                <a:gd name="connsiteY740" fmla="*/ 203846 h 349749"/>
                <a:gd name="connsiteX741" fmla="*/ 277331 w 309861"/>
                <a:gd name="connsiteY741" fmla="*/ 203846 h 349749"/>
                <a:gd name="connsiteX742" fmla="*/ 277331 w 309861"/>
                <a:gd name="connsiteY742" fmla="*/ 201224 h 349749"/>
                <a:gd name="connsiteX743" fmla="*/ 275401 w 309861"/>
                <a:gd name="connsiteY743" fmla="*/ 200396 h 349749"/>
                <a:gd name="connsiteX744" fmla="*/ 274574 w 309861"/>
                <a:gd name="connsiteY744" fmla="*/ 197912 h 349749"/>
                <a:gd name="connsiteX745" fmla="*/ 271541 w 309861"/>
                <a:gd name="connsiteY745" fmla="*/ 197084 h 349749"/>
                <a:gd name="connsiteX746" fmla="*/ 270439 w 309861"/>
                <a:gd name="connsiteY746" fmla="*/ 199430 h 349749"/>
                <a:gd name="connsiteX747" fmla="*/ 268509 w 309861"/>
                <a:gd name="connsiteY747" fmla="*/ 199430 h 349749"/>
                <a:gd name="connsiteX748" fmla="*/ 267268 w 309861"/>
                <a:gd name="connsiteY748" fmla="*/ 196808 h 349749"/>
                <a:gd name="connsiteX749" fmla="*/ 271128 w 309861"/>
                <a:gd name="connsiteY749" fmla="*/ 190460 h 349749"/>
                <a:gd name="connsiteX750" fmla="*/ 265201 w 309861"/>
                <a:gd name="connsiteY750" fmla="*/ 194048 h 349749"/>
                <a:gd name="connsiteX751" fmla="*/ 263822 w 309861"/>
                <a:gd name="connsiteY751" fmla="*/ 198602 h 349749"/>
                <a:gd name="connsiteX752" fmla="*/ 263822 w 309861"/>
                <a:gd name="connsiteY752" fmla="*/ 200396 h 349749"/>
                <a:gd name="connsiteX753" fmla="*/ 261617 w 309861"/>
                <a:gd name="connsiteY753" fmla="*/ 198464 h 349749"/>
                <a:gd name="connsiteX754" fmla="*/ 263822 w 309861"/>
                <a:gd name="connsiteY754" fmla="*/ 195704 h 349749"/>
                <a:gd name="connsiteX755" fmla="*/ 263822 w 309861"/>
                <a:gd name="connsiteY755" fmla="*/ 191702 h 349749"/>
                <a:gd name="connsiteX756" fmla="*/ 261065 w 309861"/>
                <a:gd name="connsiteY756" fmla="*/ 191702 h 349749"/>
                <a:gd name="connsiteX757" fmla="*/ 259687 w 309861"/>
                <a:gd name="connsiteY757" fmla="*/ 195704 h 349749"/>
                <a:gd name="connsiteX758" fmla="*/ 258722 w 309861"/>
                <a:gd name="connsiteY758" fmla="*/ 201362 h 349749"/>
                <a:gd name="connsiteX759" fmla="*/ 257482 w 309861"/>
                <a:gd name="connsiteY759" fmla="*/ 203708 h 349749"/>
                <a:gd name="connsiteX760" fmla="*/ 257482 w 309861"/>
                <a:gd name="connsiteY760" fmla="*/ 200396 h 349749"/>
                <a:gd name="connsiteX761" fmla="*/ 258722 w 309861"/>
                <a:gd name="connsiteY761" fmla="*/ 193910 h 349749"/>
                <a:gd name="connsiteX762" fmla="*/ 256930 w 309861"/>
                <a:gd name="connsiteY762" fmla="*/ 192668 h 349749"/>
                <a:gd name="connsiteX763" fmla="*/ 255552 w 309861"/>
                <a:gd name="connsiteY763" fmla="*/ 196808 h 349749"/>
                <a:gd name="connsiteX764" fmla="*/ 251003 w 309861"/>
                <a:gd name="connsiteY764" fmla="*/ 197636 h 349749"/>
                <a:gd name="connsiteX765" fmla="*/ 251003 w 309861"/>
                <a:gd name="connsiteY765" fmla="*/ 194738 h 349749"/>
                <a:gd name="connsiteX766" fmla="*/ 252933 w 309861"/>
                <a:gd name="connsiteY766" fmla="*/ 194738 h 349749"/>
                <a:gd name="connsiteX767" fmla="*/ 253346 w 309861"/>
                <a:gd name="connsiteY767" fmla="*/ 193220 h 349749"/>
                <a:gd name="connsiteX768" fmla="*/ 255552 w 309861"/>
                <a:gd name="connsiteY768" fmla="*/ 190874 h 349749"/>
                <a:gd name="connsiteX769" fmla="*/ 252933 w 309861"/>
                <a:gd name="connsiteY769" fmla="*/ 189632 h 349749"/>
                <a:gd name="connsiteX770" fmla="*/ 254449 w 309861"/>
                <a:gd name="connsiteY770" fmla="*/ 187424 h 349749"/>
                <a:gd name="connsiteX771" fmla="*/ 255414 w 309861"/>
                <a:gd name="connsiteY771" fmla="*/ 184802 h 349749"/>
                <a:gd name="connsiteX772" fmla="*/ 251554 w 309861"/>
                <a:gd name="connsiteY772" fmla="*/ 187562 h 349749"/>
                <a:gd name="connsiteX773" fmla="*/ 249762 w 309861"/>
                <a:gd name="connsiteY773" fmla="*/ 191840 h 349749"/>
                <a:gd name="connsiteX774" fmla="*/ 249625 w 309861"/>
                <a:gd name="connsiteY774" fmla="*/ 188114 h 349749"/>
                <a:gd name="connsiteX775" fmla="*/ 246868 w 309861"/>
                <a:gd name="connsiteY775" fmla="*/ 191564 h 349749"/>
                <a:gd name="connsiteX776" fmla="*/ 246454 w 309861"/>
                <a:gd name="connsiteY776" fmla="*/ 189908 h 349749"/>
                <a:gd name="connsiteX777" fmla="*/ 249625 w 309861"/>
                <a:gd name="connsiteY777" fmla="*/ 186044 h 349749"/>
                <a:gd name="connsiteX778" fmla="*/ 247419 w 309861"/>
                <a:gd name="connsiteY778" fmla="*/ 183836 h 349749"/>
                <a:gd name="connsiteX779" fmla="*/ 242870 w 309861"/>
                <a:gd name="connsiteY779" fmla="*/ 186044 h 349749"/>
                <a:gd name="connsiteX780" fmla="*/ 246592 w 309861"/>
                <a:gd name="connsiteY780" fmla="*/ 182180 h 349749"/>
                <a:gd name="connsiteX781" fmla="*/ 241492 w 309861"/>
                <a:gd name="connsiteY781" fmla="*/ 183974 h 349749"/>
                <a:gd name="connsiteX782" fmla="*/ 237632 w 309861"/>
                <a:gd name="connsiteY782" fmla="*/ 183008 h 349749"/>
                <a:gd name="connsiteX783" fmla="*/ 242733 w 309861"/>
                <a:gd name="connsiteY783" fmla="*/ 180386 h 349749"/>
                <a:gd name="connsiteX784" fmla="*/ 249625 w 309861"/>
                <a:gd name="connsiteY784" fmla="*/ 178592 h 349749"/>
                <a:gd name="connsiteX785" fmla="*/ 241630 w 309861"/>
                <a:gd name="connsiteY785" fmla="*/ 177626 h 349749"/>
                <a:gd name="connsiteX786" fmla="*/ 242595 w 309861"/>
                <a:gd name="connsiteY786" fmla="*/ 177626 h 349749"/>
                <a:gd name="connsiteX787" fmla="*/ 239976 w 309861"/>
                <a:gd name="connsiteY787" fmla="*/ 175832 h 349749"/>
                <a:gd name="connsiteX788" fmla="*/ 236667 w 309861"/>
                <a:gd name="connsiteY788" fmla="*/ 177626 h 349749"/>
                <a:gd name="connsiteX789" fmla="*/ 234876 w 309861"/>
                <a:gd name="connsiteY789" fmla="*/ 176384 h 349749"/>
                <a:gd name="connsiteX790" fmla="*/ 231154 w 309861"/>
                <a:gd name="connsiteY790" fmla="*/ 174590 h 349749"/>
                <a:gd name="connsiteX791" fmla="*/ 228811 w 309861"/>
                <a:gd name="connsiteY791" fmla="*/ 173210 h 349749"/>
                <a:gd name="connsiteX792" fmla="*/ 234462 w 309861"/>
                <a:gd name="connsiteY792" fmla="*/ 173210 h 349749"/>
                <a:gd name="connsiteX793" fmla="*/ 234462 w 309861"/>
                <a:gd name="connsiteY793" fmla="*/ 171278 h 349749"/>
                <a:gd name="connsiteX794" fmla="*/ 225778 w 309861"/>
                <a:gd name="connsiteY794" fmla="*/ 169484 h 349749"/>
                <a:gd name="connsiteX795" fmla="*/ 222608 w 309861"/>
                <a:gd name="connsiteY795" fmla="*/ 167690 h 349749"/>
                <a:gd name="connsiteX796" fmla="*/ 222608 w 309861"/>
                <a:gd name="connsiteY796" fmla="*/ 166172 h 349749"/>
                <a:gd name="connsiteX797" fmla="*/ 230878 w 309861"/>
                <a:gd name="connsiteY797" fmla="*/ 168794 h 349749"/>
                <a:gd name="connsiteX798" fmla="*/ 230465 w 309861"/>
                <a:gd name="connsiteY798" fmla="*/ 167276 h 349749"/>
                <a:gd name="connsiteX799" fmla="*/ 237081 w 309861"/>
                <a:gd name="connsiteY799" fmla="*/ 171416 h 349749"/>
                <a:gd name="connsiteX800" fmla="*/ 238597 w 309861"/>
                <a:gd name="connsiteY800" fmla="*/ 171416 h 349749"/>
                <a:gd name="connsiteX801" fmla="*/ 232532 w 309861"/>
                <a:gd name="connsiteY801" fmla="*/ 166862 h 349749"/>
                <a:gd name="connsiteX802" fmla="*/ 236116 w 309861"/>
                <a:gd name="connsiteY802" fmla="*/ 166862 h 349749"/>
                <a:gd name="connsiteX803" fmla="*/ 236116 w 309861"/>
                <a:gd name="connsiteY803" fmla="*/ 165068 h 349749"/>
                <a:gd name="connsiteX804" fmla="*/ 232394 w 309861"/>
                <a:gd name="connsiteY804" fmla="*/ 162308 h 349749"/>
                <a:gd name="connsiteX805" fmla="*/ 239287 w 309861"/>
                <a:gd name="connsiteY805" fmla="*/ 161342 h 349749"/>
                <a:gd name="connsiteX806" fmla="*/ 225778 w 309861"/>
                <a:gd name="connsiteY806" fmla="*/ 162308 h 349749"/>
                <a:gd name="connsiteX807" fmla="*/ 225778 w 309861"/>
                <a:gd name="connsiteY807" fmla="*/ 159548 h 349749"/>
                <a:gd name="connsiteX808" fmla="*/ 228535 w 309861"/>
                <a:gd name="connsiteY808" fmla="*/ 157340 h 349749"/>
                <a:gd name="connsiteX809" fmla="*/ 225916 w 309861"/>
                <a:gd name="connsiteY809" fmla="*/ 155545 h 349749"/>
                <a:gd name="connsiteX810" fmla="*/ 234738 w 309861"/>
                <a:gd name="connsiteY810" fmla="*/ 157340 h 349749"/>
                <a:gd name="connsiteX811" fmla="*/ 234186 w 309861"/>
                <a:gd name="connsiteY811" fmla="*/ 154579 h 349749"/>
                <a:gd name="connsiteX812" fmla="*/ 226329 w 309861"/>
                <a:gd name="connsiteY812" fmla="*/ 153613 h 349749"/>
                <a:gd name="connsiteX813" fmla="*/ 221367 w 309861"/>
                <a:gd name="connsiteY813" fmla="*/ 154994 h 349749"/>
                <a:gd name="connsiteX814" fmla="*/ 226054 w 309861"/>
                <a:gd name="connsiteY814" fmla="*/ 151681 h 349749"/>
                <a:gd name="connsiteX815" fmla="*/ 234738 w 309861"/>
                <a:gd name="connsiteY815" fmla="*/ 153476 h 349749"/>
                <a:gd name="connsiteX816" fmla="*/ 240389 w 309861"/>
                <a:gd name="connsiteY816" fmla="*/ 157340 h 349749"/>
                <a:gd name="connsiteX817" fmla="*/ 249349 w 309861"/>
                <a:gd name="connsiteY817" fmla="*/ 157340 h 349749"/>
                <a:gd name="connsiteX818" fmla="*/ 249349 w 309861"/>
                <a:gd name="connsiteY818" fmla="*/ 153061 h 349749"/>
                <a:gd name="connsiteX819" fmla="*/ 237632 w 309861"/>
                <a:gd name="connsiteY819" fmla="*/ 147955 h 349749"/>
                <a:gd name="connsiteX820" fmla="*/ 229638 w 309861"/>
                <a:gd name="connsiteY820" fmla="*/ 144643 h 349749"/>
                <a:gd name="connsiteX821" fmla="*/ 225778 w 309861"/>
                <a:gd name="connsiteY821" fmla="*/ 146851 h 349749"/>
                <a:gd name="connsiteX822" fmla="*/ 216818 w 309861"/>
                <a:gd name="connsiteY822" fmla="*/ 148093 h 349749"/>
                <a:gd name="connsiteX823" fmla="*/ 214889 w 309861"/>
                <a:gd name="connsiteY823" fmla="*/ 147127 h 349749"/>
                <a:gd name="connsiteX824" fmla="*/ 217645 w 309861"/>
                <a:gd name="connsiteY824" fmla="*/ 145747 h 349749"/>
                <a:gd name="connsiteX825" fmla="*/ 223710 w 309861"/>
                <a:gd name="connsiteY825" fmla="*/ 145747 h 349749"/>
                <a:gd name="connsiteX826" fmla="*/ 228811 w 309861"/>
                <a:gd name="connsiteY826" fmla="*/ 142987 h 349749"/>
                <a:gd name="connsiteX827" fmla="*/ 232532 w 309861"/>
                <a:gd name="connsiteY827" fmla="*/ 142573 h 349749"/>
                <a:gd name="connsiteX828" fmla="*/ 241216 w 309861"/>
                <a:gd name="connsiteY828" fmla="*/ 139951 h 349749"/>
                <a:gd name="connsiteX829" fmla="*/ 246316 w 309861"/>
                <a:gd name="connsiteY829" fmla="*/ 141331 h 349749"/>
                <a:gd name="connsiteX830" fmla="*/ 235289 w 309861"/>
                <a:gd name="connsiteY830" fmla="*/ 121735 h 349749"/>
                <a:gd name="connsiteX831" fmla="*/ 232394 w 309861"/>
                <a:gd name="connsiteY831" fmla="*/ 126427 h 349749"/>
                <a:gd name="connsiteX832" fmla="*/ 234324 w 309861"/>
                <a:gd name="connsiteY832" fmla="*/ 127807 h 349749"/>
                <a:gd name="connsiteX833" fmla="*/ 230740 w 309861"/>
                <a:gd name="connsiteY833" fmla="*/ 130015 h 349749"/>
                <a:gd name="connsiteX834" fmla="*/ 229362 w 309861"/>
                <a:gd name="connsiteY834" fmla="*/ 133327 h 349749"/>
                <a:gd name="connsiteX835" fmla="*/ 225640 w 309861"/>
                <a:gd name="connsiteY835" fmla="*/ 134845 h 349749"/>
                <a:gd name="connsiteX836" fmla="*/ 222883 w 309861"/>
                <a:gd name="connsiteY836" fmla="*/ 139123 h 349749"/>
                <a:gd name="connsiteX837" fmla="*/ 217783 w 309861"/>
                <a:gd name="connsiteY837" fmla="*/ 139675 h 349749"/>
                <a:gd name="connsiteX838" fmla="*/ 214475 w 309861"/>
                <a:gd name="connsiteY838" fmla="*/ 143815 h 349749"/>
                <a:gd name="connsiteX839" fmla="*/ 217094 w 309861"/>
                <a:gd name="connsiteY839" fmla="*/ 137191 h 349749"/>
                <a:gd name="connsiteX840" fmla="*/ 220816 w 309861"/>
                <a:gd name="connsiteY840" fmla="*/ 137191 h 349749"/>
                <a:gd name="connsiteX841" fmla="*/ 224537 w 309861"/>
                <a:gd name="connsiteY841" fmla="*/ 132913 h 349749"/>
                <a:gd name="connsiteX842" fmla="*/ 227432 w 309861"/>
                <a:gd name="connsiteY842" fmla="*/ 130153 h 349749"/>
                <a:gd name="connsiteX843" fmla="*/ 229638 w 309861"/>
                <a:gd name="connsiteY843" fmla="*/ 125185 h 349749"/>
                <a:gd name="connsiteX844" fmla="*/ 217094 w 309861"/>
                <a:gd name="connsiteY844" fmla="*/ 130153 h 349749"/>
                <a:gd name="connsiteX845" fmla="*/ 218059 w 309861"/>
                <a:gd name="connsiteY845" fmla="*/ 132913 h 349749"/>
                <a:gd name="connsiteX846" fmla="*/ 213510 w 309861"/>
                <a:gd name="connsiteY846" fmla="*/ 134845 h 349749"/>
                <a:gd name="connsiteX847" fmla="*/ 211305 w 309861"/>
                <a:gd name="connsiteY847" fmla="*/ 135811 h 349749"/>
                <a:gd name="connsiteX848" fmla="*/ 215853 w 309861"/>
                <a:gd name="connsiteY848" fmla="*/ 130843 h 349749"/>
                <a:gd name="connsiteX849" fmla="*/ 213234 w 309861"/>
                <a:gd name="connsiteY849" fmla="*/ 130843 h 349749"/>
                <a:gd name="connsiteX850" fmla="*/ 216405 w 309861"/>
                <a:gd name="connsiteY850" fmla="*/ 128497 h 349749"/>
                <a:gd name="connsiteX851" fmla="*/ 221505 w 309861"/>
                <a:gd name="connsiteY851" fmla="*/ 122977 h 349749"/>
                <a:gd name="connsiteX852" fmla="*/ 228397 w 309861"/>
                <a:gd name="connsiteY852" fmla="*/ 121459 h 349749"/>
                <a:gd name="connsiteX853" fmla="*/ 229638 w 309861"/>
                <a:gd name="connsiteY853" fmla="*/ 118147 h 349749"/>
                <a:gd name="connsiteX854" fmla="*/ 231430 w 309861"/>
                <a:gd name="connsiteY854" fmla="*/ 119941 h 349749"/>
                <a:gd name="connsiteX855" fmla="*/ 233359 w 309861"/>
                <a:gd name="connsiteY855" fmla="*/ 115663 h 349749"/>
                <a:gd name="connsiteX856" fmla="*/ 227432 w 309861"/>
                <a:gd name="connsiteY856" fmla="*/ 110143 h 349749"/>
                <a:gd name="connsiteX857" fmla="*/ 224124 w 309861"/>
                <a:gd name="connsiteY857" fmla="*/ 113041 h 349749"/>
                <a:gd name="connsiteX858" fmla="*/ 220402 w 309861"/>
                <a:gd name="connsiteY858" fmla="*/ 116629 h 349749"/>
                <a:gd name="connsiteX859" fmla="*/ 215716 w 309861"/>
                <a:gd name="connsiteY859" fmla="*/ 118837 h 349749"/>
                <a:gd name="connsiteX860" fmla="*/ 210478 w 309861"/>
                <a:gd name="connsiteY860" fmla="*/ 121459 h 349749"/>
                <a:gd name="connsiteX861" fmla="*/ 208686 w 309861"/>
                <a:gd name="connsiteY861" fmla="*/ 123667 h 349749"/>
                <a:gd name="connsiteX862" fmla="*/ 208272 w 309861"/>
                <a:gd name="connsiteY862" fmla="*/ 121873 h 349749"/>
                <a:gd name="connsiteX863" fmla="*/ 214613 w 309861"/>
                <a:gd name="connsiteY863" fmla="*/ 117595 h 349749"/>
                <a:gd name="connsiteX864" fmla="*/ 216405 w 309861"/>
                <a:gd name="connsiteY864" fmla="*/ 116353 h 349749"/>
                <a:gd name="connsiteX865" fmla="*/ 220678 w 309861"/>
                <a:gd name="connsiteY865" fmla="*/ 114421 h 349749"/>
                <a:gd name="connsiteX866" fmla="*/ 225364 w 309861"/>
                <a:gd name="connsiteY866" fmla="*/ 109867 h 349749"/>
                <a:gd name="connsiteX867" fmla="*/ 224124 w 309861"/>
                <a:gd name="connsiteY867" fmla="*/ 108625 h 349749"/>
                <a:gd name="connsiteX868" fmla="*/ 220402 w 309861"/>
                <a:gd name="connsiteY868" fmla="*/ 106417 h 349749"/>
                <a:gd name="connsiteX869" fmla="*/ 219024 w 309861"/>
                <a:gd name="connsiteY869" fmla="*/ 108763 h 349749"/>
                <a:gd name="connsiteX870" fmla="*/ 214751 w 309861"/>
                <a:gd name="connsiteY870" fmla="*/ 112075 h 349749"/>
                <a:gd name="connsiteX871" fmla="*/ 211856 w 309861"/>
                <a:gd name="connsiteY871" fmla="*/ 113041 h 349749"/>
                <a:gd name="connsiteX872" fmla="*/ 211856 w 309861"/>
                <a:gd name="connsiteY872" fmla="*/ 114973 h 349749"/>
                <a:gd name="connsiteX873" fmla="*/ 209237 w 309861"/>
                <a:gd name="connsiteY873" fmla="*/ 115387 h 349749"/>
                <a:gd name="connsiteX874" fmla="*/ 209237 w 309861"/>
                <a:gd name="connsiteY874" fmla="*/ 113041 h 349749"/>
                <a:gd name="connsiteX875" fmla="*/ 213510 w 309861"/>
                <a:gd name="connsiteY875" fmla="*/ 110281 h 349749"/>
                <a:gd name="connsiteX876" fmla="*/ 217094 w 309861"/>
                <a:gd name="connsiteY876" fmla="*/ 104761 h 349749"/>
                <a:gd name="connsiteX877" fmla="*/ 215302 w 309861"/>
                <a:gd name="connsiteY877" fmla="*/ 104209 h 349749"/>
                <a:gd name="connsiteX878" fmla="*/ 204137 w 309861"/>
                <a:gd name="connsiteY878" fmla="*/ 112213 h 349749"/>
                <a:gd name="connsiteX879" fmla="*/ 203310 w 309861"/>
                <a:gd name="connsiteY879" fmla="*/ 117181 h 349749"/>
                <a:gd name="connsiteX880" fmla="*/ 202069 w 309861"/>
                <a:gd name="connsiteY880" fmla="*/ 122701 h 349749"/>
                <a:gd name="connsiteX881" fmla="*/ 200277 w 309861"/>
                <a:gd name="connsiteY881" fmla="*/ 129601 h 349749"/>
                <a:gd name="connsiteX882" fmla="*/ 198072 w 309861"/>
                <a:gd name="connsiteY882" fmla="*/ 130981 h 349749"/>
                <a:gd name="connsiteX883" fmla="*/ 200691 w 309861"/>
                <a:gd name="connsiteY883" fmla="*/ 123253 h 349749"/>
                <a:gd name="connsiteX884" fmla="*/ 201104 w 309861"/>
                <a:gd name="connsiteY884" fmla="*/ 118147 h 349749"/>
                <a:gd name="connsiteX885" fmla="*/ 201656 w 309861"/>
                <a:gd name="connsiteY885" fmla="*/ 114421 h 349749"/>
                <a:gd name="connsiteX886" fmla="*/ 198348 w 309861"/>
                <a:gd name="connsiteY886" fmla="*/ 114835 h 349749"/>
                <a:gd name="connsiteX887" fmla="*/ 196831 w 309861"/>
                <a:gd name="connsiteY887" fmla="*/ 119113 h 349749"/>
                <a:gd name="connsiteX888" fmla="*/ 195591 w 309861"/>
                <a:gd name="connsiteY888" fmla="*/ 123253 h 349749"/>
                <a:gd name="connsiteX889" fmla="*/ 195177 w 309861"/>
                <a:gd name="connsiteY889" fmla="*/ 119665 h 349749"/>
                <a:gd name="connsiteX890" fmla="*/ 193661 w 309861"/>
                <a:gd name="connsiteY890" fmla="*/ 117733 h 349749"/>
                <a:gd name="connsiteX891" fmla="*/ 197934 w 309861"/>
                <a:gd name="connsiteY891" fmla="*/ 112213 h 349749"/>
                <a:gd name="connsiteX892" fmla="*/ 207169 w 309861"/>
                <a:gd name="connsiteY892" fmla="*/ 106969 h 349749"/>
                <a:gd name="connsiteX893" fmla="*/ 207169 w 309861"/>
                <a:gd name="connsiteY893" fmla="*/ 96619 h 349749"/>
                <a:gd name="connsiteX894" fmla="*/ 200829 w 309861"/>
                <a:gd name="connsiteY894" fmla="*/ 101311 h 349749"/>
                <a:gd name="connsiteX895" fmla="*/ 202345 w 309861"/>
                <a:gd name="connsiteY895" fmla="*/ 104485 h 349749"/>
                <a:gd name="connsiteX896" fmla="*/ 197107 w 309861"/>
                <a:gd name="connsiteY896" fmla="*/ 105313 h 349749"/>
                <a:gd name="connsiteX897" fmla="*/ 194212 w 309861"/>
                <a:gd name="connsiteY897" fmla="*/ 107935 h 349749"/>
                <a:gd name="connsiteX898" fmla="*/ 188561 w 309861"/>
                <a:gd name="connsiteY898" fmla="*/ 112489 h 349749"/>
                <a:gd name="connsiteX899" fmla="*/ 190766 w 309861"/>
                <a:gd name="connsiteY899" fmla="*/ 106831 h 349749"/>
                <a:gd name="connsiteX900" fmla="*/ 190353 w 309861"/>
                <a:gd name="connsiteY900" fmla="*/ 104899 h 349749"/>
                <a:gd name="connsiteX901" fmla="*/ 187182 w 309861"/>
                <a:gd name="connsiteY901" fmla="*/ 106831 h 349749"/>
                <a:gd name="connsiteX902" fmla="*/ 185666 w 309861"/>
                <a:gd name="connsiteY902" fmla="*/ 105589 h 349749"/>
                <a:gd name="connsiteX903" fmla="*/ 189801 w 309861"/>
                <a:gd name="connsiteY903" fmla="*/ 101863 h 349749"/>
                <a:gd name="connsiteX904" fmla="*/ 190766 w 309861"/>
                <a:gd name="connsiteY904" fmla="*/ 97171 h 349749"/>
                <a:gd name="connsiteX905" fmla="*/ 200002 w 309861"/>
                <a:gd name="connsiteY905" fmla="*/ 97171 h 349749"/>
                <a:gd name="connsiteX906" fmla="*/ 201242 w 309861"/>
                <a:gd name="connsiteY906" fmla="*/ 88891 h 349749"/>
                <a:gd name="connsiteX907" fmla="*/ 187734 w 309861"/>
                <a:gd name="connsiteY907" fmla="*/ 78679 h 349749"/>
                <a:gd name="connsiteX908" fmla="*/ 186493 w 309861"/>
                <a:gd name="connsiteY908" fmla="*/ 81439 h 349749"/>
                <a:gd name="connsiteX909" fmla="*/ 185528 w 309861"/>
                <a:gd name="connsiteY909" fmla="*/ 80473 h 349749"/>
                <a:gd name="connsiteX910" fmla="*/ 186493 w 309861"/>
                <a:gd name="connsiteY910" fmla="*/ 77713 h 349749"/>
                <a:gd name="connsiteX911" fmla="*/ 183874 w 309861"/>
                <a:gd name="connsiteY911" fmla="*/ 77713 h 349749"/>
                <a:gd name="connsiteX912" fmla="*/ 182634 w 309861"/>
                <a:gd name="connsiteY912" fmla="*/ 79231 h 349749"/>
                <a:gd name="connsiteX913" fmla="*/ 183185 w 309861"/>
                <a:gd name="connsiteY913" fmla="*/ 81853 h 349749"/>
                <a:gd name="connsiteX914" fmla="*/ 186355 w 309861"/>
                <a:gd name="connsiteY914" fmla="*/ 82681 h 349749"/>
                <a:gd name="connsiteX915" fmla="*/ 185115 w 309861"/>
                <a:gd name="connsiteY915" fmla="*/ 83509 h 349749"/>
                <a:gd name="connsiteX916" fmla="*/ 185115 w 309861"/>
                <a:gd name="connsiteY916" fmla="*/ 86269 h 349749"/>
                <a:gd name="connsiteX917" fmla="*/ 183323 w 309861"/>
                <a:gd name="connsiteY917" fmla="*/ 86683 h 349749"/>
                <a:gd name="connsiteX918" fmla="*/ 183323 w 309861"/>
                <a:gd name="connsiteY918" fmla="*/ 83785 h 349749"/>
                <a:gd name="connsiteX919" fmla="*/ 181669 w 309861"/>
                <a:gd name="connsiteY919" fmla="*/ 85027 h 349749"/>
                <a:gd name="connsiteX920" fmla="*/ 19292 w 309861"/>
                <a:gd name="connsiteY920" fmla="*/ 92341 h 349749"/>
                <a:gd name="connsiteX921" fmla="*/ 15708 w 309861"/>
                <a:gd name="connsiteY921" fmla="*/ 91099 h 349749"/>
                <a:gd name="connsiteX922" fmla="*/ 17913 w 309861"/>
                <a:gd name="connsiteY922" fmla="*/ 89857 h 349749"/>
                <a:gd name="connsiteX923" fmla="*/ 19292 w 309861"/>
                <a:gd name="connsiteY923" fmla="*/ 90409 h 349749"/>
                <a:gd name="connsiteX924" fmla="*/ 19292 w 309861"/>
                <a:gd name="connsiteY924" fmla="*/ 92203 h 349749"/>
                <a:gd name="connsiteX925" fmla="*/ 30319 w 309861"/>
                <a:gd name="connsiteY925" fmla="*/ 22236 h 349749"/>
                <a:gd name="connsiteX926" fmla="*/ 26735 w 309861"/>
                <a:gd name="connsiteY926" fmla="*/ 18648 h 349749"/>
                <a:gd name="connsiteX927" fmla="*/ 26735 w 309861"/>
                <a:gd name="connsiteY927" fmla="*/ 15060 h 349749"/>
                <a:gd name="connsiteX928" fmla="*/ 30319 w 309861"/>
                <a:gd name="connsiteY928" fmla="*/ 19614 h 349749"/>
                <a:gd name="connsiteX929" fmla="*/ 30319 w 309861"/>
                <a:gd name="connsiteY929" fmla="*/ 22236 h 349749"/>
                <a:gd name="connsiteX930" fmla="*/ 24943 w 309861"/>
                <a:gd name="connsiteY930" fmla="*/ 109453 h 349749"/>
                <a:gd name="connsiteX931" fmla="*/ 23565 w 309861"/>
                <a:gd name="connsiteY931" fmla="*/ 109453 h 349749"/>
                <a:gd name="connsiteX932" fmla="*/ 23565 w 309861"/>
                <a:gd name="connsiteY932" fmla="*/ 107245 h 349749"/>
                <a:gd name="connsiteX933" fmla="*/ 27148 w 309861"/>
                <a:gd name="connsiteY933" fmla="*/ 107245 h 349749"/>
                <a:gd name="connsiteX934" fmla="*/ 24943 w 309861"/>
                <a:gd name="connsiteY934" fmla="*/ 109453 h 349749"/>
                <a:gd name="connsiteX935" fmla="*/ 56371 w 309861"/>
                <a:gd name="connsiteY935" fmla="*/ 103657 h 349749"/>
                <a:gd name="connsiteX936" fmla="*/ 53752 w 309861"/>
                <a:gd name="connsiteY936" fmla="*/ 105175 h 349749"/>
                <a:gd name="connsiteX937" fmla="*/ 53752 w 309861"/>
                <a:gd name="connsiteY937" fmla="*/ 99655 h 349749"/>
                <a:gd name="connsiteX938" fmla="*/ 55544 w 309861"/>
                <a:gd name="connsiteY938" fmla="*/ 99655 h 349749"/>
                <a:gd name="connsiteX939" fmla="*/ 54992 w 309861"/>
                <a:gd name="connsiteY939" fmla="*/ 95929 h 349749"/>
                <a:gd name="connsiteX940" fmla="*/ 53752 w 309861"/>
                <a:gd name="connsiteY940" fmla="*/ 96481 h 349749"/>
                <a:gd name="connsiteX941" fmla="*/ 48514 w 309861"/>
                <a:gd name="connsiteY941" fmla="*/ 97723 h 349749"/>
                <a:gd name="connsiteX942" fmla="*/ 43414 w 309861"/>
                <a:gd name="connsiteY942" fmla="*/ 99655 h 349749"/>
                <a:gd name="connsiteX943" fmla="*/ 39554 w 309861"/>
                <a:gd name="connsiteY943" fmla="*/ 102139 h 349749"/>
                <a:gd name="connsiteX944" fmla="*/ 35281 w 309861"/>
                <a:gd name="connsiteY944" fmla="*/ 103657 h 349749"/>
                <a:gd name="connsiteX945" fmla="*/ 35281 w 309861"/>
                <a:gd name="connsiteY945" fmla="*/ 101725 h 349749"/>
                <a:gd name="connsiteX946" fmla="*/ 40381 w 309861"/>
                <a:gd name="connsiteY946" fmla="*/ 99655 h 349749"/>
                <a:gd name="connsiteX947" fmla="*/ 43414 w 309861"/>
                <a:gd name="connsiteY947" fmla="*/ 97171 h 349749"/>
                <a:gd name="connsiteX948" fmla="*/ 47411 w 309861"/>
                <a:gd name="connsiteY948" fmla="*/ 95653 h 349749"/>
                <a:gd name="connsiteX949" fmla="*/ 49203 w 309861"/>
                <a:gd name="connsiteY949" fmla="*/ 95653 h 349749"/>
                <a:gd name="connsiteX950" fmla="*/ 50030 w 309861"/>
                <a:gd name="connsiteY950" fmla="*/ 94687 h 349749"/>
                <a:gd name="connsiteX951" fmla="*/ 56647 w 309861"/>
                <a:gd name="connsiteY951" fmla="*/ 93307 h 349749"/>
                <a:gd name="connsiteX952" fmla="*/ 56647 w 309861"/>
                <a:gd name="connsiteY952" fmla="*/ 96343 h 349749"/>
                <a:gd name="connsiteX953" fmla="*/ 57749 w 309861"/>
                <a:gd name="connsiteY953" fmla="*/ 99655 h 349749"/>
                <a:gd name="connsiteX954" fmla="*/ 56371 w 309861"/>
                <a:gd name="connsiteY954" fmla="*/ 103657 h 349749"/>
                <a:gd name="connsiteX955" fmla="*/ 99929 w 309861"/>
                <a:gd name="connsiteY955" fmla="*/ 104347 h 349749"/>
                <a:gd name="connsiteX956" fmla="*/ 101032 w 309861"/>
                <a:gd name="connsiteY956" fmla="*/ 101173 h 349749"/>
                <a:gd name="connsiteX957" fmla="*/ 102410 w 309861"/>
                <a:gd name="connsiteY957" fmla="*/ 101173 h 349749"/>
                <a:gd name="connsiteX958" fmla="*/ 102410 w 309861"/>
                <a:gd name="connsiteY958" fmla="*/ 102967 h 349749"/>
                <a:gd name="connsiteX959" fmla="*/ 100205 w 309861"/>
                <a:gd name="connsiteY959" fmla="*/ 107659 h 349749"/>
                <a:gd name="connsiteX960" fmla="*/ 97448 w 309861"/>
                <a:gd name="connsiteY960" fmla="*/ 105865 h 349749"/>
                <a:gd name="connsiteX961" fmla="*/ 99929 w 309861"/>
                <a:gd name="connsiteY961" fmla="*/ 104347 h 349749"/>
                <a:gd name="connsiteX962" fmla="*/ 94277 w 309861"/>
                <a:gd name="connsiteY962" fmla="*/ 70950 h 349749"/>
                <a:gd name="connsiteX963" fmla="*/ 92485 w 309861"/>
                <a:gd name="connsiteY963" fmla="*/ 69984 h 349749"/>
                <a:gd name="connsiteX964" fmla="*/ 92485 w 309861"/>
                <a:gd name="connsiteY964" fmla="*/ 72330 h 349749"/>
                <a:gd name="connsiteX965" fmla="*/ 89866 w 309861"/>
                <a:gd name="connsiteY965" fmla="*/ 71226 h 349749"/>
                <a:gd name="connsiteX966" fmla="*/ 89866 w 309861"/>
                <a:gd name="connsiteY966" fmla="*/ 67914 h 349749"/>
                <a:gd name="connsiteX967" fmla="*/ 92485 w 309861"/>
                <a:gd name="connsiteY967" fmla="*/ 67914 h 349749"/>
                <a:gd name="connsiteX968" fmla="*/ 95242 w 309861"/>
                <a:gd name="connsiteY968" fmla="*/ 69432 h 349749"/>
                <a:gd name="connsiteX969" fmla="*/ 94277 w 309861"/>
                <a:gd name="connsiteY969" fmla="*/ 71088 h 349749"/>
                <a:gd name="connsiteX970" fmla="*/ 109716 w 309861"/>
                <a:gd name="connsiteY970" fmla="*/ 130567 h 349749"/>
                <a:gd name="connsiteX971" fmla="*/ 106545 w 309861"/>
                <a:gd name="connsiteY971" fmla="*/ 127669 h 349749"/>
                <a:gd name="connsiteX972" fmla="*/ 106545 w 309861"/>
                <a:gd name="connsiteY972" fmla="*/ 124771 h 349749"/>
                <a:gd name="connsiteX973" fmla="*/ 109716 w 309861"/>
                <a:gd name="connsiteY973" fmla="*/ 126979 h 349749"/>
                <a:gd name="connsiteX974" fmla="*/ 109716 w 309861"/>
                <a:gd name="connsiteY974" fmla="*/ 130705 h 349749"/>
                <a:gd name="connsiteX975" fmla="*/ 107924 w 309861"/>
                <a:gd name="connsiteY975" fmla="*/ 116491 h 349749"/>
                <a:gd name="connsiteX976" fmla="*/ 105305 w 309861"/>
                <a:gd name="connsiteY976" fmla="*/ 114421 h 349749"/>
                <a:gd name="connsiteX977" fmla="*/ 104478 w 309861"/>
                <a:gd name="connsiteY977" fmla="*/ 116491 h 349749"/>
                <a:gd name="connsiteX978" fmla="*/ 103099 w 309861"/>
                <a:gd name="connsiteY978" fmla="*/ 116491 h 349749"/>
                <a:gd name="connsiteX979" fmla="*/ 102134 w 309861"/>
                <a:gd name="connsiteY979" fmla="*/ 113869 h 349749"/>
                <a:gd name="connsiteX980" fmla="*/ 97448 w 309861"/>
                <a:gd name="connsiteY980" fmla="*/ 113869 h 349749"/>
                <a:gd name="connsiteX981" fmla="*/ 95656 w 309861"/>
                <a:gd name="connsiteY981" fmla="*/ 112351 h 349749"/>
                <a:gd name="connsiteX982" fmla="*/ 99791 w 309861"/>
                <a:gd name="connsiteY982" fmla="*/ 113593 h 349749"/>
                <a:gd name="connsiteX983" fmla="*/ 101169 w 309861"/>
                <a:gd name="connsiteY983" fmla="*/ 110695 h 349749"/>
                <a:gd name="connsiteX984" fmla="*/ 103375 w 309861"/>
                <a:gd name="connsiteY984" fmla="*/ 113041 h 349749"/>
                <a:gd name="connsiteX985" fmla="*/ 106545 w 309861"/>
                <a:gd name="connsiteY985" fmla="*/ 112213 h 349749"/>
                <a:gd name="connsiteX986" fmla="*/ 110129 w 309861"/>
                <a:gd name="connsiteY986" fmla="*/ 114283 h 349749"/>
                <a:gd name="connsiteX987" fmla="*/ 111094 w 309861"/>
                <a:gd name="connsiteY987" fmla="*/ 116353 h 349749"/>
                <a:gd name="connsiteX988" fmla="*/ 107786 w 309861"/>
                <a:gd name="connsiteY988" fmla="*/ 116353 h 349749"/>
                <a:gd name="connsiteX989" fmla="*/ 114264 w 309861"/>
                <a:gd name="connsiteY989" fmla="*/ 109453 h 349749"/>
                <a:gd name="connsiteX990" fmla="*/ 112335 w 309861"/>
                <a:gd name="connsiteY990" fmla="*/ 108211 h 349749"/>
                <a:gd name="connsiteX991" fmla="*/ 112335 w 309861"/>
                <a:gd name="connsiteY991" fmla="*/ 106417 h 349749"/>
                <a:gd name="connsiteX992" fmla="*/ 114402 w 309861"/>
                <a:gd name="connsiteY992" fmla="*/ 105589 h 349749"/>
                <a:gd name="connsiteX993" fmla="*/ 116470 w 309861"/>
                <a:gd name="connsiteY993" fmla="*/ 107797 h 349749"/>
                <a:gd name="connsiteX994" fmla="*/ 114264 w 309861"/>
                <a:gd name="connsiteY994" fmla="*/ 109315 h 349749"/>
                <a:gd name="connsiteX995" fmla="*/ 118675 w 309861"/>
                <a:gd name="connsiteY995" fmla="*/ 116491 h 349749"/>
                <a:gd name="connsiteX996" fmla="*/ 117159 w 309861"/>
                <a:gd name="connsiteY996" fmla="*/ 114145 h 349749"/>
                <a:gd name="connsiteX997" fmla="*/ 118813 w 309861"/>
                <a:gd name="connsiteY997" fmla="*/ 111385 h 349749"/>
                <a:gd name="connsiteX998" fmla="*/ 120467 w 309861"/>
                <a:gd name="connsiteY998" fmla="*/ 115249 h 349749"/>
                <a:gd name="connsiteX999" fmla="*/ 118675 w 309861"/>
                <a:gd name="connsiteY999" fmla="*/ 116491 h 349749"/>
                <a:gd name="connsiteX1000" fmla="*/ 120467 w 309861"/>
                <a:gd name="connsiteY1000" fmla="*/ 99379 h 349749"/>
                <a:gd name="connsiteX1001" fmla="*/ 115229 w 309861"/>
                <a:gd name="connsiteY1001" fmla="*/ 99379 h 349749"/>
                <a:gd name="connsiteX1002" fmla="*/ 113299 w 309861"/>
                <a:gd name="connsiteY1002" fmla="*/ 97171 h 349749"/>
                <a:gd name="connsiteX1003" fmla="*/ 115505 w 309861"/>
                <a:gd name="connsiteY1003" fmla="*/ 94963 h 349749"/>
                <a:gd name="connsiteX1004" fmla="*/ 118951 w 309861"/>
                <a:gd name="connsiteY1004" fmla="*/ 96205 h 349749"/>
                <a:gd name="connsiteX1005" fmla="*/ 124602 w 309861"/>
                <a:gd name="connsiteY1005" fmla="*/ 98275 h 349749"/>
                <a:gd name="connsiteX1006" fmla="*/ 120743 w 309861"/>
                <a:gd name="connsiteY1006" fmla="*/ 99379 h 349749"/>
                <a:gd name="connsiteX1007" fmla="*/ 156582 w 309861"/>
                <a:gd name="connsiteY1007" fmla="*/ 149887 h 349749"/>
                <a:gd name="connsiteX1008" fmla="*/ 154514 w 309861"/>
                <a:gd name="connsiteY1008" fmla="*/ 153061 h 349749"/>
                <a:gd name="connsiteX1009" fmla="*/ 154514 w 309861"/>
                <a:gd name="connsiteY1009" fmla="*/ 148231 h 349749"/>
                <a:gd name="connsiteX1010" fmla="*/ 156582 w 309861"/>
                <a:gd name="connsiteY1010" fmla="*/ 145333 h 349749"/>
                <a:gd name="connsiteX1011" fmla="*/ 156582 w 309861"/>
                <a:gd name="connsiteY1011" fmla="*/ 149887 h 349749"/>
                <a:gd name="connsiteX1012" fmla="*/ 156582 w 309861"/>
                <a:gd name="connsiteY1012" fmla="*/ 281679 h 349749"/>
                <a:gd name="connsiteX1013" fmla="*/ 154514 w 309861"/>
                <a:gd name="connsiteY1013" fmla="*/ 278781 h 349749"/>
                <a:gd name="connsiteX1014" fmla="*/ 153136 w 309861"/>
                <a:gd name="connsiteY1014" fmla="*/ 275883 h 349749"/>
                <a:gd name="connsiteX1015" fmla="*/ 155479 w 309861"/>
                <a:gd name="connsiteY1015" fmla="*/ 275883 h 349749"/>
                <a:gd name="connsiteX1016" fmla="*/ 157409 w 309861"/>
                <a:gd name="connsiteY1016" fmla="*/ 278229 h 349749"/>
                <a:gd name="connsiteX1017" fmla="*/ 156444 w 309861"/>
                <a:gd name="connsiteY1017" fmla="*/ 281817 h 349749"/>
                <a:gd name="connsiteX1018" fmla="*/ 165679 w 309861"/>
                <a:gd name="connsiteY1018" fmla="*/ 284439 h 349749"/>
                <a:gd name="connsiteX1019" fmla="*/ 161544 w 309861"/>
                <a:gd name="connsiteY1019" fmla="*/ 281541 h 349749"/>
                <a:gd name="connsiteX1020" fmla="*/ 163887 w 309861"/>
                <a:gd name="connsiteY1020" fmla="*/ 281541 h 349749"/>
                <a:gd name="connsiteX1021" fmla="*/ 165679 w 309861"/>
                <a:gd name="connsiteY1021" fmla="*/ 278643 h 349749"/>
                <a:gd name="connsiteX1022" fmla="*/ 165679 w 309861"/>
                <a:gd name="connsiteY1022" fmla="*/ 284301 h 349749"/>
                <a:gd name="connsiteX1023" fmla="*/ 194902 w 309861"/>
                <a:gd name="connsiteY1023" fmla="*/ 254631 h 349749"/>
                <a:gd name="connsiteX1024" fmla="*/ 194902 w 309861"/>
                <a:gd name="connsiteY1024" fmla="*/ 259737 h 349749"/>
                <a:gd name="connsiteX1025" fmla="*/ 192007 w 309861"/>
                <a:gd name="connsiteY1025" fmla="*/ 259737 h 349749"/>
                <a:gd name="connsiteX1026" fmla="*/ 194902 w 309861"/>
                <a:gd name="connsiteY1026" fmla="*/ 254631 h 349749"/>
                <a:gd name="connsiteX1027" fmla="*/ 194626 w 309861"/>
                <a:gd name="connsiteY1027" fmla="*/ 261807 h 349749"/>
                <a:gd name="connsiteX1028" fmla="*/ 194626 w 309861"/>
                <a:gd name="connsiteY1028" fmla="*/ 264705 h 349749"/>
                <a:gd name="connsiteX1029" fmla="*/ 192283 w 309861"/>
                <a:gd name="connsiteY1029" fmla="*/ 264705 h 349749"/>
                <a:gd name="connsiteX1030" fmla="*/ 194626 w 309861"/>
                <a:gd name="connsiteY1030" fmla="*/ 261807 h 349749"/>
                <a:gd name="connsiteX1031" fmla="*/ 192696 w 309861"/>
                <a:gd name="connsiteY1031" fmla="*/ 288717 h 349749"/>
                <a:gd name="connsiteX1032" fmla="*/ 189388 w 309861"/>
                <a:gd name="connsiteY1032" fmla="*/ 288717 h 349749"/>
                <a:gd name="connsiteX1033" fmla="*/ 190766 w 309861"/>
                <a:gd name="connsiteY1033" fmla="*/ 285405 h 349749"/>
                <a:gd name="connsiteX1034" fmla="*/ 192696 w 309861"/>
                <a:gd name="connsiteY1034" fmla="*/ 283887 h 349749"/>
                <a:gd name="connsiteX1035" fmla="*/ 193937 w 309861"/>
                <a:gd name="connsiteY1035" fmla="*/ 285405 h 349749"/>
                <a:gd name="connsiteX1036" fmla="*/ 192696 w 309861"/>
                <a:gd name="connsiteY1036" fmla="*/ 288717 h 349749"/>
                <a:gd name="connsiteX1037" fmla="*/ 210753 w 309861"/>
                <a:gd name="connsiteY1037" fmla="*/ 285405 h 349749"/>
                <a:gd name="connsiteX1038" fmla="*/ 207169 w 309861"/>
                <a:gd name="connsiteY1038" fmla="*/ 285405 h 349749"/>
                <a:gd name="connsiteX1039" fmla="*/ 207169 w 309861"/>
                <a:gd name="connsiteY1039" fmla="*/ 282093 h 349749"/>
                <a:gd name="connsiteX1040" fmla="*/ 205240 w 309861"/>
                <a:gd name="connsiteY1040" fmla="*/ 280161 h 349749"/>
                <a:gd name="connsiteX1041" fmla="*/ 203723 w 309861"/>
                <a:gd name="connsiteY1041" fmla="*/ 283473 h 349749"/>
                <a:gd name="connsiteX1042" fmla="*/ 199175 w 309861"/>
                <a:gd name="connsiteY1042" fmla="*/ 285405 h 349749"/>
                <a:gd name="connsiteX1043" fmla="*/ 195729 w 309861"/>
                <a:gd name="connsiteY1043" fmla="*/ 282645 h 349749"/>
                <a:gd name="connsiteX1044" fmla="*/ 192283 w 309861"/>
                <a:gd name="connsiteY1044" fmla="*/ 278505 h 349749"/>
                <a:gd name="connsiteX1045" fmla="*/ 199175 w 309861"/>
                <a:gd name="connsiteY1045" fmla="*/ 278505 h 349749"/>
                <a:gd name="connsiteX1046" fmla="*/ 198210 w 309861"/>
                <a:gd name="connsiteY1046" fmla="*/ 275193 h 349749"/>
                <a:gd name="connsiteX1047" fmla="*/ 196969 w 309861"/>
                <a:gd name="connsiteY1047" fmla="*/ 265809 h 349749"/>
                <a:gd name="connsiteX1048" fmla="*/ 201656 w 309861"/>
                <a:gd name="connsiteY1048" fmla="*/ 271467 h 349749"/>
                <a:gd name="connsiteX1049" fmla="*/ 206618 w 309861"/>
                <a:gd name="connsiteY1049" fmla="*/ 273813 h 349749"/>
                <a:gd name="connsiteX1050" fmla="*/ 210753 w 309861"/>
                <a:gd name="connsiteY1050" fmla="*/ 281679 h 349749"/>
                <a:gd name="connsiteX1051" fmla="*/ 210753 w 309861"/>
                <a:gd name="connsiteY1051" fmla="*/ 285405 h 349749"/>
                <a:gd name="connsiteX1052" fmla="*/ 235427 w 309861"/>
                <a:gd name="connsiteY1052" fmla="*/ 240969 h 349749"/>
                <a:gd name="connsiteX1053" fmla="*/ 236805 w 309861"/>
                <a:gd name="connsiteY1053" fmla="*/ 240969 h 349749"/>
                <a:gd name="connsiteX1054" fmla="*/ 236805 w 309861"/>
                <a:gd name="connsiteY1054" fmla="*/ 243867 h 349749"/>
                <a:gd name="connsiteX1055" fmla="*/ 234462 w 309861"/>
                <a:gd name="connsiteY1055" fmla="*/ 242349 h 349749"/>
                <a:gd name="connsiteX1056" fmla="*/ 235427 w 309861"/>
                <a:gd name="connsiteY1056" fmla="*/ 240831 h 349749"/>
                <a:gd name="connsiteX1057" fmla="*/ 232946 w 309861"/>
                <a:gd name="connsiteY1057" fmla="*/ 246903 h 349749"/>
                <a:gd name="connsiteX1058" fmla="*/ 231016 w 309861"/>
                <a:gd name="connsiteY1058" fmla="*/ 245109 h 349749"/>
                <a:gd name="connsiteX1059" fmla="*/ 231843 w 309861"/>
                <a:gd name="connsiteY1059" fmla="*/ 243039 h 349749"/>
                <a:gd name="connsiteX1060" fmla="*/ 234600 w 309861"/>
                <a:gd name="connsiteY1060" fmla="*/ 245109 h 349749"/>
                <a:gd name="connsiteX1061" fmla="*/ 233084 w 309861"/>
                <a:gd name="connsiteY1061" fmla="*/ 246903 h 349749"/>
                <a:gd name="connsiteX1062" fmla="*/ 227570 w 309861"/>
                <a:gd name="connsiteY1062" fmla="*/ 230204 h 349749"/>
                <a:gd name="connsiteX1063" fmla="*/ 231843 w 309861"/>
                <a:gd name="connsiteY1063" fmla="*/ 232827 h 349749"/>
                <a:gd name="connsiteX1064" fmla="*/ 231843 w 309861"/>
                <a:gd name="connsiteY1064" fmla="*/ 234759 h 349749"/>
                <a:gd name="connsiteX1065" fmla="*/ 225916 w 309861"/>
                <a:gd name="connsiteY1065" fmla="*/ 231584 h 349749"/>
                <a:gd name="connsiteX1066" fmla="*/ 227432 w 309861"/>
                <a:gd name="connsiteY1066" fmla="*/ 230204 h 349749"/>
                <a:gd name="connsiteX1067" fmla="*/ 196556 w 309861"/>
                <a:gd name="connsiteY1067" fmla="*/ 181628 h 349749"/>
                <a:gd name="connsiteX1068" fmla="*/ 198761 w 309861"/>
                <a:gd name="connsiteY1068" fmla="*/ 179696 h 349749"/>
                <a:gd name="connsiteX1069" fmla="*/ 200967 w 309861"/>
                <a:gd name="connsiteY1069" fmla="*/ 177488 h 349749"/>
                <a:gd name="connsiteX1070" fmla="*/ 200967 w 309861"/>
                <a:gd name="connsiteY1070" fmla="*/ 180386 h 349749"/>
                <a:gd name="connsiteX1071" fmla="*/ 198761 w 309861"/>
                <a:gd name="connsiteY1071" fmla="*/ 183008 h 349749"/>
                <a:gd name="connsiteX1072" fmla="*/ 198761 w 309861"/>
                <a:gd name="connsiteY1072" fmla="*/ 185630 h 349749"/>
                <a:gd name="connsiteX1073" fmla="*/ 196556 w 309861"/>
                <a:gd name="connsiteY1073" fmla="*/ 184664 h 349749"/>
                <a:gd name="connsiteX1074" fmla="*/ 196556 w 309861"/>
                <a:gd name="connsiteY1074" fmla="*/ 181628 h 349749"/>
                <a:gd name="connsiteX1075" fmla="*/ 192696 w 309861"/>
                <a:gd name="connsiteY1075" fmla="*/ 206882 h 349749"/>
                <a:gd name="connsiteX1076" fmla="*/ 195453 w 309861"/>
                <a:gd name="connsiteY1076" fmla="*/ 206882 h 349749"/>
                <a:gd name="connsiteX1077" fmla="*/ 197658 w 309861"/>
                <a:gd name="connsiteY1077" fmla="*/ 208262 h 349749"/>
                <a:gd name="connsiteX1078" fmla="*/ 200553 w 309861"/>
                <a:gd name="connsiteY1078" fmla="*/ 208262 h 349749"/>
                <a:gd name="connsiteX1079" fmla="*/ 200553 w 309861"/>
                <a:gd name="connsiteY1079" fmla="*/ 209642 h 349749"/>
                <a:gd name="connsiteX1080" fmla="*/ 196694 w 309861"/>
                <a:gd name="connsiteY1080" fmla="*/ 210470 h 349749"/>
                <a:gd name="connsiteX1081" fmla="*/ 194350 w 309861"/>
                <a:gd name="connsiteY1081" fmla="*/ 208676 h 349749"/>
                <a:gd name="connsiteX1082" fmla="*/ 192834 w 309861"/>
                <a:gd name="connsiteY1082" fmla="*/ 208676 h 349749"/>
                <a:gd name="connsiteX1083" fmla="*/ 192834 w 309861"/>
                <a:gd name="connsiteY1083" fmla="*/ 206882 h 349749"/>
                <a:gd name="connsiteX1084" fmla="*/ 164301 w 309861"/>
                <a:gd name="connsiteY1084" fmla="*/ 166172 h 349749"/>
                <a:gd name="connsiteX1085" fmla="*/ 162371 w 309861"/>
                <a:gd name="connsiteY1085" fmla="*/ 164516 h 349749"/>
                <a:gd name="connsiteX1086" fmla="*/ 160028 w 309861"/>
                <a:gd name="connsiteY1086" fmla="*/ 166172 h 349749"/>
                <a:gd name="connsiteX1087" fmla="*/ 160855 w 309861"/>
                <a:gd name="connsiteY1087" fmla="*/ 162860 h 349749"/>
                <a:gd name="connsiteX1088" fmla="*/ 164439 w 309861"/>
                <a:gd name="connsiteY1088" fmla="*/ 162860 h 349749"/>
                <a:gd name="connsiteX1089" fmla="*/ 164439 w 309861"/>
                <a:gd name="connsiteY1089" fmla="*/ 164102 h 349749"/>
                <a:gd name="connsiteX1090" fmla="*/ 169539 w 309861"/>
                <a:gd name="connsiteY1090" fmla="*/ 165344 h 349749"/>
                <a:gd name="connsiteX1091" fmla="*/ 164439 w 309861"/>
                <a:gd name="connsiteY1091" fmla="*/ 166310 h 349749"/>
                <a:gd name="connsiteX1092" fmla="*/ 174225 w 309861"/>
                <a:gd name="connsiteY1092" fmla="*/ 155132 h 349749"/>
                <a:gd name="connsiteX1093" fmla="*/ 169952 w 309861"/>
                <a:gd name="connsiteY1093" fmla="*/ 158306 h 349749"/>
                <a:gd name="connsiteX1094" fmla="*/ 166644 w 309861"/>
                <a:gd name="connsiteY1094" fmla="*/ 160652 h 349749"/>
                <a:gd name="connsiteX1095" fmla="*/ 163474 w 309861"/>
                <a:gd name="connsiteY1095" fmla="*/ 160652 h 349749"/>
                <a:gd name="connsiteX1096" fmla="*/ 163474 w 309861"/>
                <a:gd name="connsiteY1096" fmla="*/ 158306 h 349749"/>
                <a:gd name="connsiteX1097" fmla="*/ 166093 w 309861"/>
                <a:gd name="connsiteY1097" fmla="*/ 158306 h 349749"/>
                <a:gd name="connsiteX1098" fmla="*/ 174363 w 309861"/>
                <a:gd name="connsiteY1098" fmla="*/ 153061 h 349749"/>
                <a:gd name="connsiteX1099" fmla="*/ 174363 w 309861"/>
                <a:gd name="connsiteY1099" fmla="*/ 155132 h 349749"/>
                <a:gd name="connsiteX1100" fmla="*/ 173674 w 309861"/>
                <a:gd name="connsiteY1100" fmla="*/ 120355 h 349749"/>
                <a:gd name="connsiteX1101" fmla="*/ 171331 w 309861"/>
                <a:gd name="connsiteY1101" fmla="*/ 121321 h 349749"/>
                <a:gd name="connsiteX1102" fmla="*/ 171331 w 309861"/>
                <a:gd name="connsiteY1102" fmla="*/ 118423 h 349749"/>
                <a:gd name="connsiteX1103" fmla="*/ 173536 w 309861"/>
                <a:gd name="connsiteY1103" fmla="*/ 114697 h 349749"/>
                <a:gd name="connsiteX1104" fmla="*/ 178498 w 309861"/>
                <a:gd name="connsiteY1104" fmla="*/ 114697 h 349749"/>
                <a:gd name="connsiteX1105" fmla="*/ 180704 w 309861"/>
                <a:gd name="connsiteY1105" fmla="*/ 113317 h 349749"/>
                <a:gd name="connsiteX1106" fmla="*/ 180704 w 309861"/>
                <a:gd name="connsiteY1106" fmla="*/ 115663 h 349749"/>
                <a:gd name="connsiteX1107" fmla="*/ 177533 w 309861"/>
                <a:gd name="connsiteY1107" fmla="*/ 117319 h 349749"/>
                <a:gd name="connsiteX1108" fmla="*/ 178361 w 309861"/>
                <a:gd name="connsiteY1108" fmla="*/ 119251 h 349749"/>
                <a:gd name="connsiteX1109" fmla="*/ 176155 w 309861"/>
                <a:gd name="connsiteY1109" fmla="*/ 118423 h 349749"/>
                <a:gd name="connsiteX1110" fmla="*/ 173950 w 309861"/>
                <a:gd name="connsiteY1110" fmla="*/ 120355 h 349749"/>
                <a:gd name="connsiteX1111" fmla="*/ 181669 w 309861"/>
                <a:gd name="connsiteY1111" fmla="*/ 146575 h 349749"/>
                <a:gd name="connsiteX1112" fmla="*/ 180290 w 309861"/>
                <a:gd name="connsiteY1112" fmla="*/ 146575 h 349749"/>
                <a:gd name="connsiteX1113" fmla="*/ 180290 w 309861"/>
                <a:gd name="connsiteY1113" fmla="*/ 143953 h 349749"/>
                <a:gd name="connsiteX1114" fmla="*/ 183874 w 309861"/>
                <a:gd name="connsiteY1114" fmla="*/ 142987 h 349749"/>
                <a:gd name="connsiteX1115" fmla="*/ 181669 w 309861"/>
                <a:gd name="connsiteY1115" fmla="*/ 146575 h 349749"/>
                <a:gd name="connsiteX1116" fmla="*/ 183461 w 309861"/>
                <a:gd name="connsiteY1116" fmla="*/ 121459 h 349749"/>
                <a:gd name="connsiteX1117" fmla="*/ 186080 w 309861"/>
                <a:gd name="connsiteY1117" fmla="*/ 121459 h 349749"/>
                <a:gd name="connsiteX1118" fmla="*/ 184150 w 309861"/>
                <a:gd name="connsiteY1118" fmla="*/ 125047 h 349749"/>
                <a:gd name="connsiteX1119" fmla="*/ 181807 w 309861"/>
                <a:gd name="connsiteY1119" fmla="*/ 125047 h 349749"/>
                <a:gd name="connsiteX1120" fmla="*/ 178085 w 309861"/>
                <a:gd name="connsiteY1120" fmla="*/ 126427 h 349749"/>
                <a:gd name="connsiteX1121" fmla="*/ 176844 w 309861"/>
                <a:gd name="connsiteY1121" fmla="*/ 124495 h 349749"/>
                <a:gd name="connsiteX1122" fmla="*/ 179050 w 309861"/>
                <a:gd name="connsiteY1122" fmla="*/ 121735 h 349749"/>
                <a:gd name="connsiteX1123" fmla="*/ 181807 w 309861"/>
                <a:gd name="connsiteY1123" fmla="*/ 121735 h 349749"/>
                <a:gd name="connsiteX1124" fmla="*/ 181807 w 309861"/>
                <a:gd name="connsiteY1124" fmla="*/ 119389 h 349749"/>
                <a:gd name="connsiteX1125" fmla="*/ 183599 w 309861"/>
                <a:gd name="connsiteY1125" fmla="*/ 121597 h 34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Lst>
              <a:rect l="l" t="t" r="r" b="b"/>
              <a:pathLst>
                <a:path w="309861" h="349749">
                  <a:moveTo>
                    <a:pt x="181669" y="87235"/>
                  </a:moveTo>
                  <a:lnTo>
                    <a:pt x="181669" y="84337"/>
                  </a:lnTo>
                  <a:lnTo>
                    <a:pt x="180153" y="83923"/>
                  </a:lnTo>
                  <a:lnTo>
                    <a:pt x="178912" y="80749"/>
                  </a:lnTo>
                  <a:lnTo>
                    <a:pt x="178085" y="82957"/>
                  </a:lnTo>
                  <a:lnTo>
                    <a:pt x="178085" y="84751"/>
                  </a:lnTo>
                  <a:cubicBezTo>
                    <a:pt x="178085" y="84751"/>
                    <a:pt x="179601" y="89029"/>
                    <a:pt x="179601" y="89029"/>
                  </a:cubicBezTo>
                  <a:lnTo>
                    <a:pt x="181531" y="90961"/>
                  </a:lnTo>
                  <a:lnTo>
                    <a:pt x="183185" y="90547"/>
                  </a:lnTo>
                  <a:lnTo>
                    <a:pt x="183185" y="94411"/>
                  </a:lnTo>
                  <a:cubicBezTo>
                    <a:pt x="183185" y="94411"/>
                    <a:pt x="181255" y="95929"/>
                    <a:pt x="181531" y="96619"/>
                  </a:cubicBezTo>
                  <a:cubicBezTo>
                    <a:pt x="181945" y="97171"/>
                    <a:pt x="179463" y="99517"/>
                    <a:pt x="179463" y="99517"/>
                  </a:cubicBezTo>
                  <a:lnTo>
                    <a:pt x="178223" y="99517"/>
                  </a:lnTo>
                  <a:lnTo>
                    <a:pt x="178774" y="97171"/>
                  </a:lnTo>
                  <a:lnTo>
                    <a:pt x="181531" y="93307"/>
                  </a:lnTo>
                  <a:lnTo>
                    <a:pt x="180015" y="93307"/>
                  </a:lnTo>
                  <a:lnTo>
                    <a:pt x="180015" y="91927"/>
                  </a:lnTo>
                  <a:lnTo>
                    <a:pt x="178223" y="91513"/>
                  </a:lnTo>
                  <a:lnTo>
                    <a:pt x="177258" y="94273"/>
                  </a:lnTo>
                  <a:lnTo>
                    <a:pt x="174639" y="98137"/>
                  </a:lnTo>
                  <a:lnTo>
                    <a:pt x="177258" y="89719"/>
                  </a:lnTo>
                  <a:lnTo>
                    <a:pt x="175879" y="90271"/>
                  </a:lnTo>
                  <a:lnTo>
                    <a:pt x="175879" y="83923"/>
                  </a:lnTo>
                  <a:lnTo>
                    <a:pt x="174777" y="83509"/>
                  </a:lnTo>
                  <a:lnTo>
                    <a:pt x="172985" y="85303"/>
                  </a:lnTo>
                  <a:lnTo>
                    <a:pt x="172433" y="88201"/>
                  </a:lnTo>
                  <a:lnTo>
                    <a:pt x="172020" y="93169"/>
                  </a:lnTo>
                  <a:lnTo>
                    <a:pt x="167747" y="97999"/>
                  </a:lnTo>
                  <a:lnTo>
                    <a:pt x="170504" y="93169"/>
                  </a:lnTo>
                  <a:lnTo>
                    <a:pt x="170504" y="88753"/>
                  </a:lnTo>
                  <a:cubicBezTo>
                    <a:pt x="170504" y="88753"/>
                    <a:pt x="168574" y="88339"/>
                    <a:pt x="168574" y="88339"/>
                  </a:cubicBezTo>
                  <a:lnTo>
                    <a:pt x="170917" y="86407"/>
                  </a:lnTo>
                  <a:lnTo>
                    <a:pt x="172709" y="82819"/>
                  </a:lnTo>
                  <a:cubicBezTo>
                    <a:pt x="172709" y="82819"/>
                    <a:pt x="177671" y="77575"/>
                    <a:pt x="175466" y="76470"/>
                  </a:cubicBezTo>
                  <a:cubicBezTo>
                    <a:pt x="173260" y="75504"/>
                    <a:pt x="171606" y="78265"/>
                    <a:pt x="171606" y="78265"/>
                  </a:cubicBezTo>
                  <a:lnTo>
                    <a:pt x="169263" y="83371"/>
                  </a:lnTo>
                  <a:lnTo>
                    <a:pt x="170504" y="77851"/>
                  </a:lnTo>
                  <a:lnTo>
                    <a:pt x="166644" y="80611"/>
                  </a:lnTo>
                  <a:lnTo>
                    <a:pt x="165128" y="83509"/>
                  </a:lnTo>
                  <a:lnTo>
                    <a:pt x="164576" y="85717"/>
                  </a:lnTo>
                  <a:lnTo>
                    <a:pt x="165541" y="89443"/>
                  </a:lnTo>
                  <a:lnTo>
                    <a:pt x="162784" y="95515"/>
                  </a:lnTo>
                  <a:lnTo>
                    <a:pt x="160993" y="95515"/>
                  </a:lnTo>
                  <a:lnTo>
                    <a:pt x="164301" y="89443"/>
                  </a:lnTo>
                  <a:lnTo>
                    <a:pt x="162784" y="86269"/>
                  </a:lnTo>
                  <a:lnTo>
                    <a:pt x="160166" y="86269"/>
                  </a:lnTo>
                  <a:cubicBezTo>
                    <a:pt x="160166" y="86269"/>
                    <a:pt x="165679" y="79783"/>
                    <a:pt x="165679" y="79783"/>
                  </a:cubicBezTo>
                  <a:lnTo>
                    <a:pt x="164301" y="79783"/>
                  </a:lnTo>
                  <a:cubicBezTo>
                    <a:pt x="164301" y="79783"/>
                    <a:pt x="158236" y="84889"/>
                    <a:pt x="158236" y="84889"/>
                  </a:cubicBezTo>
                  <a:lnTo>
                    <a:pt x="157409" y="83923"/>
                  </a:lnTo>
                  <a:lnTo>
                    <a:pt x="164852" y="75228"/>
                  </a:lnTo>
                  <a:cubicBezTo>
                    <a:pt x="171882" y="75780"/>
                    <a:pt x="169814" y="70950"/>
                    <a:pt x="169814" y="70950"/>
                  </a:cubicBezTo>
                  <a:cubicBezTo>
                    <a:pt x="172158" y="66672"/>
                    <a:pt x="168022" y="65016"/>
                    <a:pt x="165679" y="64878"/>
                  </a:cubicBezTo>
                  <a:cubicBezTo>
                    <a:pt x="163336" y="64740"/>
                    <a:pt x="160166" y="65430"/>
                    <a:pt x="160166" y="65430"/>
                  </a:cubicBezTo>
                  <a:lnTo>
                    <a:pt x="158925" y="68880"/>
                  </a:lnTo>
                  <a:cubicBezTo>
                    <a:pt x="158925" y="68880"/>
                    <a:pt x="155341" y="70812"/>
                    <a:pt x="155065" y="71364"/>
                  </a:cubicBezTo>
                  <a:cubicBezTo>
                    <a:pt x="154652" y="71916"/>
                    <a:pt x="155065" y="75228"/>
                    <a:pt x="155065" y="75228"/>
                  </a:cubicBezTo>
                  <a:lnTo>
                    <a:pt x="152860" y="77160"/>
                  </a:lnTo>
                  <a:lnTo>
                    <a:pt x="152860" y="69570"/>
                  </a:lnTo>
                  <a:cubicBezTo>
                    <a:pt x="152860" y="69570"/>
                    <a:pt x="155617" y="68742"/>
                    <a:pt x="155617" y="68742"/>
                  </a:cubicBezTo>
                  <a:lnTo>
                    <a:pt x="158511" y="65154"/>
                  </a:lnTo>
                  <a:lnTo>
                    <a:pt x="154376" y="65154"/>
                  </a:lnTo>
                  <a:lnTo>
                    <a:pt x="152033" y="66396"/>
                  </a:lnTo>
                  <a:lnTo>
                    <a:pt x="147760" y="73296"/>
                  </a:lnTo>
                  <a:lnTo>
                    <a:pt x="146381" y="73296"/>
                  </a:lnTo>
                  <a:lnTo>
                    <a:pt x="149827" y="66810"/>
                  </a:lnTo>
                  <a:lnTo>
                    <a:pt x="153825" y="63084"/>
                  </a:lnTo>
                  <a:cubicBezTo>
                    <a:pt x="153825" y="63084"/>
                    <a:pt x="156719" y="64878"/>
                    <a:pt x="159890" y="62532"/>
                  </a:cubicBezTo>
                  <a:cubicBezTo>
                    <a:pt x="163060" y="60186"/>
                    <a:pt x="160717" y="56874"/>
                    <a:pt x="159890" y="53286"/>
                  </a:cubicBezTo>
                  <a:cubicBezTo>
                    <a:pt x="159063" y="49698"/>
                    <a:pt x="151481" y="47766"/>
                    <a:pt x="151481" y="47766"/>
                  </a:cubicBezTo>
                  <a:lnTo>
                    <a:pt x="149827" y="53838"/>
                  </a:lnTo>
                  <a:lnTo>
                    <a:pt x="149000" y="52596"/>
                  </a:lnTo>
                  <a:lnTo>
                    <a:pt x="147622" y="52596"/>
                  </a:lnTo>
                  <a:cubicBezTo>
                    <a:pt x="147622" y="52596"/>
                    <a:pt x="149414" y="50388"/>
                    <a:pt x="149000" y="48732"/>
                  </a:cubicBezTo>
                  <a:cubicBezTo>
                    <a:pt x="148587" y="46938"/>
                    <a:pt x="143900" y="46524"/>
                    <a:pt x="143900" y="46524"/>
                  </a:cubicBezTo>
                  <a:cubicBezTo>
                    <a:pt x="143900" y="46524"/>
                    <a:pt x="143073" y="41694"/>
                    <a:pt x="136457" y="41970"/>
                  </a:cubicBezTo>
                  <a:cubicBezTo>
                    <a:pt x="129840" y="42108"/>
                    <a:pt x="124740" y="44316"/>
                    <a:pt x="123775" y="50250"/>
                  </a:cubicBezTo>
                  <a:cubicBezTo>
                    <a:pt x="122811" y="56184"/>
                    <a:pt x="129289" y="56874"/>
                    <a:pt x="129289" y="56874"/>
                  </a:cubicBezTo>
                  <a:lnTo>
                    <a:pt x="131494" y="58806"/>
                  </a:lnTo>
                  <a:lnTo>
                    <a:pt x="134114" y="60738"/>
                  </a:lnTo>
                  <a:lnTo>
                    <a:pt x="141143" y="62118"/>
                  </a:lnTo>
                  <a:lnTo>
                    <a:pt x="135630" y="63360"/>
                  </a:lnTo>
                  <a:lnTo>
                    <a:pt x="133011" y="64878"/>
                  </a:lnTo>
                  <a:lnTo>
                    <a:pt x="131632" y="60186"/>
                  </a:lnTo>
                  <a:lnTo>
                    <a:pt x="129289" y="59772"/>
                  </a:lnTo>
                  <a:lnTo>
                    <a:pt x="128324" y="57840"/>
                  </a:lnTo>
                  <a:lnTo>
                    <a:pt x="125429" y="57840"/>
                  </a:lnTo>
                  <a:cubicBezTo>
                    <a:pt x="125429" y="57840"/>
                    <a:pt x="124878" y="61704"/>
                    <a:pt x="124878" y="61704"/>
                  </a:cubicBezTo>
                  <a:lnTo>
                    <a:pt x="123913" y="57426"/>
                  </a:lnTo>
                  <a:lnTo>
                    <a:pt x="122535" y="56460"/>
                  </a:lnTo>
                  <a:lnTo>
                    <a:pt x="121018" y="52872"/>
                  </a:lnTo>
                  <a:lnTo>
                    <a:pt x="118400" y="52872"/>
                  </a:lnTo>
                  <a:lnTo>
                    <a:pt x="118400" y="55494"/>
                  </a:lnTo>
                  <a:lnTo>
                    <a:pt x="121294" y="57012"/>
                  </a:lnTo>
                  <a:lnTo>
                    <a:pt x="119502" y="60600"/>
                  </a:lnTo>
                  <a:lnTo>
                    <a:pt x="123913" y="63774"/>
                  </a:lnTo>
                  <a:lnTo>
                    <a:pt x="126394" y="68052"/>
                  </a:lnTo>
                  <a:lnTo>
                    <a:pt x="129013" y="68880"/>
                  </a:lnTo>
                  <a:lnTo>
                    <a:pt x="130805" y="71778"/>
                  </a:lnTo>
                  <a:lnTo>
                    <a:pt x="131770" y="76057"/>
                  </a:lnTo>
                  <a:lnTo>
                    <a:pt x="127221" y="70812"/>
                  </a:lnTo>
                  <a:lnTo>
                    <a:pt x="128600" y="74952"/>
                  </a:lnTo>
                  <a:lnTo>
                    <a:pt x="125429" y="70812"/>
                  </a:lnTo>
                  <a:lnTo>
                    <a:pt x="123913" y="65844"/>
                  </a:lnTo>
                  <a:lnTo>
                    <a:pt x="120467" y="62946"/>
                  </a:lnTo>
                  <a:lnTo>
                    <a:pt x="119089" y="67914"/>
                  </a:lnTo>
                  <a:lnTo>
                    <a:pt x="123775" y="71226"/>
                  </a:lnTo>
                  <a:lnTo>
                    <a:pt x="122811" y="73020"/>
                  </a:lnTo>
                  <a:lnTo>
                    <a:pt x="117710" y="69708"/>
                  </a:lnTo>
                  <a:lnTo>
                    <a:pt x="116470" y="68880"/>
                  </a:lnTo>
                  <a:lnTo>
                    <a:pt x="117710" y="65844"/>
                  </a:lnTo>
                  <a:lnTo>
                    <a:pt x="117710" y="58116"/>
                  </a:lnTo>
                  <a:lnTo>
                    <a:pt x="115091" y="53976"/>
                  </a:lnTo>
                  <a:lnTo>
                    <a:pt x="112748" y="57702"/>
                  </a:lnTo>
                  <a:lnTo>
                    <a:pt x="113989" y="61290"/>
                  </a:lnTo>
                  <a:lnTo>
                    <a:pt x="111094" y="59772"/>
                  </a:lnTo>
                  <a:lnTo>
                    <a:pt x="111508" y="57840"/>
                  </a:lnTo>
                  <a:lnTo>
                    <a:pt x="114126" y="53148"/>
                  </a:lnTo>
                  <a:lnTo>
                    <a:pt x="112886" y="52320"/>
                  </a:lnTo>
                  <a:lnTo>
                    <a:pt x="111508" y="55494"/>
                  </a:lnTo>
                  <a:lnTo>
                    <a:pt x="110129" y="54528"/>
                  </a:lnTo>
                  <a:lnTo>
                    <a:pt x="111508" y="51216"/>
                  </a:lnTo>
                  <a:lnTo>
                    <a:pt x="109578" y="51216"/>
                  </a:lnTo>
                  <a:lnTo>
                    <a:pt x="107786" y="53976"/>
                  </a:lnTo>
                  <a:lnTo>
                    <a:pt x="105994" y="56874"/>
                  </a:lnTo>
                  <a:lnTo>
                    <a:pt x="108199" y="60462"/>
                  </a:lnTo>
                  <a:lnTo>
                    <a:pt x="111508" y="63360"/>
                  </a:lnTo>
                  <a:lnTo>
                    <a:pt x="108751" y="63360"/>
                  </a:lnTo>
                  <a:cubicBezTo>
                    <a:pt x="108751" y="63360"/>
                    <a:pt x="106545" y="60186"/>
                    <a:pt x="106545" y="60186"/>
                  </a:cubicBezTo>
                  <a:lnTo>
                    <a:pt x="104753" y="57840"/>
                  </a:lnTo>
                  <a:lnTo>
                    <a:pt x="104753" y="61566"/>
                  </a:lnTo>
                  <a:lnTo>
                    <a:pt x="102272" y="61566"/>
                  </a:lnTo>
                  <a:lnTo>
                    <a:pt x="103513" y="63912"/>
                  </a:lnTo>
                  <a:lnTo>
                    <a:pt x="104891" y="66120"/>
                  </a:lnTo>
                  <a:lnTo>
                    <a:pt x="101169" y="68880"/>
                  </a:lnTo>
                  <a:lnTo>
                    <a:pt x="97861" y="71916"/>
                  </a:lnTo>
                  <a:lnTo>
                    <a:pt x="99102" y="68052"/>
                  </a:lnTo>
                  <a:lnTo>
                    <a:pt x="96483" y="66672"/>
                  </a:lnTo>
                  <a:lnTo>
                    <a:pt x="96483" y="65292"/>
                  </a:lnTo>
                  <a:lnTo>
                    <a:pt x="102134" y="65292"/>
                  </a:lnTo>
                  <a:cubicBezTo>
                    <a:pt x="102134" y="65292"/>
                    <a:pt x="97861" y="61566"/>
                    <a:pt x="97861" y="61566"/>
                  </a:cubicBezTo>
                  <a:lnTo>
                    <a:pt x="99240" y="57702"/>
                  </a:lnTo>
                  <a:lnTo>
                    <a:pt x="102548" y="53562"/>
                  </a:lnTo>
                  <a:lnTo>
                    <a:pt x="101996" y="50388"/>
                  </a:lnTo>
                  <a:lnTo>
                    <a:pt x="100205" y="51354"/>
                  </a:lnTo>
                  <a:lnTo>
                    <a:pt x="97861" y="55632"/>
                  </a:lnTo>
                  <a:lnTo>
                    <a:pt x="95380" y="59910"/>
                  </a:lnTo>
                  <a:lnTo>
                    <a:pt x="94002" y="59910"/>
                  </a:lnTo>
                  <a:lnTo>
                    <a:pt x="96207" y="54252"/>
                  </a:lnTo>
                  <a:lnTo>
                    <a:pt x="101169" y="48180"/>
                  </a:lnTo>
                  <a:lnTo>
                    <a:pt x="103099" y="44868"/>
                  </a:lnTo>
                  <a:cubicBezTo>
                    <a:pt x="107372" y="40590"/>
                    <a:pt x="103099" y="38934"/>
                    <a:pt x="103099" y="38934"/>
                  </a:cubicBezTo>
                  <a:cubicBezTo>
                    <a:pt x="102961" y="37002"/>
                    <a:pt x="100342" y="34104"/>
                    <a:pt x="100342" y="34104"/>
                  </a:cubicBezTo>
                  <a:cubicBezTo>
                    <a:pt x="100342" y="34104"/>
                    <a:pt x="102548" y="31206"/>
                    <a:pt x="102272" y="28584"/>
                  </a:cubicBezTo>
                  <a:cubicBezTo>
                    <a:pt x="102134" y="25962"/>
                    <a:pt x="94415" y="22650"/>
                    <a:pt x="94415" y="22650"/>
                  </a:cubicBezTo>
                  <a:cubicBezTo>
                    <a:pt x="94415" y="22650"/>
                    <a:pt x="98964" y="7884"/>
                    <a:pt x="88902" y="5400"/>
                  </a:cubicBezTo>
                  <a:cubicBezTo>
                    <a:pt x="78977" y="2916"/>
                    <a:pt x="76082" y="6918"/>
                    <a:pt x="76082" y="6918"/>
                  </a:cubicBezTo>
                  <a:cubicBezTo>
                    <a:pt x="68777" y="8160"/>
                    <a:pt x="65882" y="13818"/>
                    <a:pt x="65882" y="13818"/>
                  </a:cubicBezTo>
                  <a:cubicBezTo>
                    <a:pt x="65882" y="13818"/>
                    <a:pt x="69741" y="15612"/>
                    <a:pt x="69741" y="17406"/>
                  </a:cubicBezTo>
                  <a:cubicBezTo>
                    <a:pt x="69741" y="19200"/>
                    <a:pt x="68501" y="22098"/>
                    <a:pt x="68501" y="22098"/>
                  </a:cubicBezTo>
                  <a:cubicBezTo>
                    <a:pt x="68501" y="17406"/>
                    <a:pt x="65193" y="14646"/>
                    <a:pt x="62574" y="15198"/>
                  </a:cubicBezTo>
                  <a:cubicBezTo>
                    <a:pt x="59955" y="15750"/>
                    <a:pt x="58714" y="18372"/>
                    <a:pt x="58714" y="18372"/>
                  </a:cubicBezTo>
                  <a:lnTo>
                    <a:pt x="62849" y="22788"/>
                  </a:lnTo>
                  <a:lnTo>
                    <a:pt x="62298" y="24444"/>
                  </a:lnTo>
                  <a:lnTo>
                    <a:pt x="59955" y="22788"/>
                  </a:lnTo>
                  <a:lnTo>
                    <a:pt x="57336" y="18372"/>
                  </a:lnTo>
                  <a:lnTo>
                    <a:pt x="54028" y="20580"/>
                  </a:lnTo>
                  <a:lnTo>
                    <a:pt x="52787" y="22788"/>
                  </a:lnTo>
                  <a:lnTo>
                    <a:pt x="54717" y="26100"/>
                  </a:lnTo>
                  <a:lnTo>
                    <a:pt x="62160" y="29964"/>
                  </a:lnTo>
                  <a:lnTo>
                    <a:pt x="68501" y="29964"/>
                  </a:lnTo>
                  <a:lnTo>
                    <a:pt x="68501" y="31206"/>
                  </a:lnTo>
                  <a:lnTo>
                    <a:pt x="63952" y="31620"/>
                  </a:lnTo>
                  <a:lnTo>
                    <a:pt x="58990" y="29964"/>
                  </a:lnTo>
                  <a:lnTo>
                    <a:pt x="53338" y="28584"/>
                  </a:lnTo>
                  <a:lnTo>
                    <a:pt x="52374" y="29964"/>
                  </a:lnTo>
                  <a:lnTo>
                    <a:pt x="49892" y="28584"/>
                  </a:lnTo>
                  <a:lnTo>
                    <a:pt x="48652" y="31896"/>
                  </a:lnTo>
                  <a:lnTo>
                    <a:pt x="54303" y="33276"/>
                  </a:lnTo>
                  <a:lnTo>
                    <a:pt x="63952" y="40314"/>
                  </a:lnTo>
                  <a:lnTo>
                    <a:pt x="62574" y="41694"/>
                  </a:lnTo>
                  <a:lnTo>
                    <a:pt x="55544" y="36036"/>
                  </a:lnTo>
                  <a:cubicBezTo>
                    <a:pt x="55544" y="36036"/>
                    <a:pt x="49617" y="30930"/>
                    <a:pt x="47135" y="36036"/>
                  </a:cubicBezTo>
                  <a:cubicBezTo>
                    <a:pt x="44517" y="41142"/>
                    <a:pt x="47963" y="48180"/>
                    <a:pt x="47963" y="48180"/>
                  </a:cubicBezTo>
                  <a:cubicBezTo>
                    <a:pt x="46584" y="52458"/>
                    <a:pt x="50030" y="53700"/>
                    <a:pt x="50030" y="53700"/>
                  </a:cubicBezTo>
                  <a:lnTo>
                    <a:pt x="53890" y="54252"/>
                  </a:lnTo>
                  <a:lnTo>
                    <a:pt x="56784" y="51492"/>
                  </a:lnTo>
                  <a:lnTo>
                    <a:pt x="55957" y="54390"/>
                  </a:lnTo>
                  <a:lnTo>
                    <a:pt x="60230" y="54390"/>
                  </a:lnTo>
                  <a:lnTo>
                    <a:pt x="60230" y="56184"/>
                  </a:lnTo>
                  <a:lnTo>
                    <a:pt x="56095" y="56598"/>
                  </a:lnTo>
                  <a:lnTo>
                    <a:pt x="55544" y="57840"/>
                  </a:lnTo>
                  <a:lnTo>
                    <a:pt x="58163" y="61152"/>
                  </a:lnTo>
                  <a:lnTo>
                    <a:pt x="64090" y="67638"/>
                  </a:lnTo>
                  <a:lnTo>
                    <a:pt x="62574" y="68742"/>
                  </a:lnTo>
                  <a:lnTo>
                    <a:pt x="57474" y="62946"/>
                  </a:lnTo>
                  <a:lnTo>
                    <a:pt x="55544" y="59772"/>
                  </a:lnTo>
                  <a:lnTo>
                    <a:pt x="49892" y="58944"/>
                  </a:lnTo>
                  <a:lnTo>
                    <a:pt x="49892" y="61704"/>
                  </a:lnTo>
                  <a:cubicBezTo>
                    <a:pt x="49892" y="61704"/>
                    <a:pt x="49892" y="63636"/>
                    <a:pt x="49892" y="63636"/>
                  </a:cubicBezTo>
                  <a:lnTo>
                    <a:pt x="44654" y="68604"/>
                  </a:lnTo>
                  <a:lnTo>
                    <a:pt x="48927" y="72192"/>
                  </a:lnTo>
                  <a:lnTo>
                    <a:pt x="49479" y="75918"/>
                  </a:lnTo>
                  <a:cubicBezTo>
                    <a:pt x="51684" y="80611"/>
                    <a:pt x="56095" y="80059"/>
                    <a:pt x="56095" y="80059"/>
                  </a:cubicBezTo>
                  <a:lnTo>
                    <a:pt x="57887" y="79231"/>
                  </a:lnTo>
                  <a:lnTo>
                    <a:pt x="59817" y="80059"/>
                  </a:lnTo>
                  <a:lnTo>
                    <a:pt x="57887" y="82681"/>
                  </a:lnTo>
                  <a:lnTo>
                    <a:pt x="59817" y="84061"/>
                  </a:lnTo>
                  <a:lnTo>
                    <a:pt x="59817" y="87235"/>
                  </a:lnTo>
                  <a:lnTo>
                    <a:pt x="57474" y="87649"/>
                  </a:lnTo>
                  <a:lnTo>
                    <a:pt x="57474" y="91375"/>
                  </a:lnTo>
                  <a:lnTo>
                    <a:pt x="56233" y="89581"/>
                  </a:lnTo>
                  <a:cubicBezTo>
                    <a:pt x="45344" y="82957"/>
                    <a:pt x="39416" y="68604"/>
                    <a:pt x="38589" y="64050"/>
                  </a:cubicBezTo>
                  <a:cubicBezTo>
                    <a:pt x="37762" y="59496"/>
                    <a:pt x="40519" y="57702"/>
                    <a:pt x="41346" y="54390"/>
                  </a:cubicBezTo>
                  <a:cubicBezTo>
                    <a:pt x="42173" y="51078"/>
                    <a:pt x="38176" y="46662"/>
                    <a:pt x="36660" y="45696"/>
                  </a:cubicBezTo>
                  <a:cubicBezTo>
                    <a:pt x="35143" y="44730"/>
                    <a:pt x="36660" y="35898"/>
                    <a:pt x="36660" y="35898"/>
                  </a:cubicBezTo>
                  <a:cubicBezTo>
                    <a:pt x="40519" y="34104"/>
                    <a:pt x="40795" y="28032"/>
                    <a:pt x="40933" y="25134"/>
                  </a:cubicBezTo>
                  <a:cubicBezTo>
                    <a:pt x="41071" y="22236"/>
                    <a:pt x="49892" y="12162"/>
                    <a:pt x="49892" y="12162"/>
                  </a:cubicBezTo>
                  <a:cubicBezTo>
                    <a:pt x="55544" y="9402"/>
                    <a:pt x="56784" y="6090"/>
                    <a:pt x="55820" y="3468"/>
                  </a:cubicBezTo>
                  <a:cubicBezTo>
                    <a:pt x="54855" y="846"/>
                    <a:pt x="46033" y="1122"/>
                    <a:pt x="46033" y="1122"/>
                  </a:cubicBezTo>
                  <a:cubicBezTo>
                    <a:pt x="27011" y="-4951"/>
                    <a:pt x="15983" y="15612"/>
                    <a:pt x="15983" y="15612"/>
                  </a:cubicBezTo>
                  <a:cubicBezTo>
                    <a:pt x="12399" y="18234"/>
                    <a:pt x="15156" y="20304"/>
                    <a:pt x="15156" y="20304"/>
                  </a:cubicBezTo>
                  <a:cubicBezTo>
                    <a:pt x="10883" y="19752"/>
                    <a:pt x="11986" y="24168"/>
                    <a:pt x="11986" y="24168"/>
                  </a:cubicBezTo>
                  <a:cubicBezTo>
                    <a:pt x="9091" y="24306"/>
                    <a:pt x="9367" y="27204"/>
                    <a:pt x="9367" y="27204"/>
                  </a:cubicBezTo>
                  <a:cubicBezTo>
                    <a:pt x="7162" y="27066"/>
                    <a:pt x="9229" y="32310"/>
                    <a:pt x="9229" y="32310"/>
                  </a:cubicBezTo>
                  <a:cubicBezTo>
                    <a:pt x="6334" y="33138"/>
                    <a:pt x="8402" y="40176"/>
                    <a:pt x="8402" y="40176"/>
                  </a:cubicBezTo>
                  <a:cubicBezTo>
                    <a:pt x="5645" y="40176"/>
                    <a:pt x="4818" y="44592"/>
                    <a:pt x="4818" y="44592"/>
                  </a:cubicBezTo>
                  <a:cubicBezTo>
                    <a:pt x="1234" y="45420"/>
                    <a:pt x="1510" y="54942"/>
                    <a:pt x="1510" y="54942"/>
                  </a:cubicBezTo>
                  <a:cubicBezTo>
                    <a:pt x="-6" y="57564"/>
                    <a:pt x="1510" y="61566"/>
                    <a:pt x="1510" y="61566"/>
                  </a:cubicBezTo>
                  <a:lnTo>
                    <a:pt x="5094" y="61566"/>
                  </a:lnTo>
                  <a:cubicBezTo>
                    <a:pt x="5094" y="61566"/>
                    <a:pt x="5094" y="63498"/>
                    <a:pt x="5094" y="63498"/>
                  </a:cubicBezTo>
                  <a:cubicBezTo>
                    <a:pt x="-144" y="64050"/>
                    <a:pt x="269" y="68466"/>
                    <a:pt x="269" y="68466"/>
                  </a:cubicBezTo>
                  <a:cubicBezTo>
                    <a:pt x="-971" y="71502"/>
                    <a:pt x="2475" y="76885"/>
                    <a:pt x="2475" y="76885"/>
                  </a:cubicBezTo>
                  <a:cubicBezTo>
                    <a:pt x="-420" y="80473"/>
                    <a:pt x="-420" y="85579"/>
                    <a:pt x="2475" y="89857"/>
                  </a:cubicBezTo>
                  <a:cubicBezTo>
                    <a:pt x="5370" y="94135"/>
                    <a:pt x="21083" y="93997"/>
                    <a:pt x="21083" y="93997"/>
                  </a:cubicBezTo>
                  <a:lnTo>
                    <a:pt x="23702" y="92617"/>
                  </a:lnTo>
                  <a:cubicBezTo>
                    <a:pt x="21911" y="99103"/>
                    <a:pt x="32111" y="101035"/>
                    <a:pt x="32111" y="101035"/>
                  </a:cubicBezTo>
                  <a:lnTo>
                    <a:pt x="30732" y="102001"/>
                  </a:lnTo>
                  <a:cubicBezTo>
                    <a:pt x="30732" y="102001"/>
                    <a:pt x="29768" y="103381"/>
                    <a:pt x="28527" y="103795"/>
                  </a:cubicBezTo>
                  <a:cubicBezTo>
                    <a:pt x="27286" y="104209"/>
                    <a:pt x="18465" y="103381"/>
                    <a:pt x="18465" y="103381"/>
                  </a:cubicBezTo>
                  <a:cubicBezTo>
                    <a:pt x="17224" y="98413"/>
                    <a:pt x="13502" y="100759"/>
                    <a:pt x="13502" y="100759"/>
                  </a:cubicBezTo>
                  <a:lnTo>
                    <a:pt x="9780" y="100759"/>
                  </a:lnTo>
                  <a:cubicBezTo>
                    <a:pt x="9780" y="100759"/>
                    <a:pt x="9367" y="98965"/>
                    <a:pt x="9367" y="98965"/>
                  </a:cubicBezTo>
                  <a:lnTo>
                    <a:pt x="6059" y="97999"/>
                  </a:lnTo>
                  <a:lnTo>
                    <a:pt x="8953" y="102553"/>
                  </a:lnTo>
                  <a:cubicBezTo>
                    <a:pt x="3302" y="106831"/>
                    <a:pt x="11297" y="113179"/>
                    <a:pt x="11297" y="113179"/>
                  </a:cubicBezTo>
                  <a:cubicBezTo>
                    <a:pt x="11297" y="119665"/>
                    <a:pt x="17637" y="119527"/>
                    <a:pt x="17637" y="119527"/>
                  </a:cubicBezTo>
                  <a:lnTo>
                    <a:pt x="22324" y="123115"/>
                  </a:lnTo>
                  <a:cubicBezTo>
                    <a:pt x="22324" y="123115"/>
                    <a:pt x="21083" y="123529"/>
                    <a:pt x="19981" y="123529"/>
                  </a:cubicBezTo>
                  <a:cubicBezTo>
                    <a:pt x="18878" y="123529"/>
                    <a:pt x="22600" y="127117"/>
                    <a:pt x="22600" y="127117"/>
                  </a:cubicBezTo>
                  <a:lnTo>
                    <a:pt x="24943" y="125875"/>
                  </a:lnTo>
                  <a:lnTo>
                    <a:pt x="24943" y="123667"/>
                  </a:lnTo>
                  <a:lnTo>
                    <a:pt x="27838" y="123667"/>
                  </a:lnTo>
                  <a:lnTo>
                    <a:pt x="29078" y="122701"/>
                  </a:lnTo>
                  <a:lnTo>
                    <a:pt x="29078" y="124219"/>
                  </a:lnTo>
                  <a:lnTo>
                    <a:pt x="32800" y="124771"/>
                  </a:lnTo>
                  <a:lnTo>
                    <a:pt x="32800" y="122839"/>
                  </a:lnTo>
                  <a:lnTo>
                    <a:pt x="31284" y="121459"/>
                  </a:lnTo>
                  <a:lnTo>
                    <a:pt x="34178" y="118561"/>
                  </a:lnTo>
                  <a:lnTo>
                    <a:pt x="35695" y="123667"/>
                  </a:lnTo>
                  <a:lnTo>
                    <a:pt x="38727" y="118561"/>
                  </a:lnTo>
                  <a:cubicBezTo>
                    <a:pt x="34454" y="127807"/>
                    <a:pt x="44654" y="133879"/>
                    <a:pt x="44654" y="133879"/>
                  </a:cubicBezTo>
                  <a:lnTo>
                    <a:pt x="50306" y="133879"/>
                  </a:lnTo>
                  <a:cubicBezTo>
                    <a:pt x="50306" y="133879"/>
                    <a:pt x="50306" y="132637"/>
                    <a:pt x="50306" y="132637"/>
                  </a:cubicBezTo>
                  <a:lnTo>
                    <a:pt x="46171" y="131119"/>
                  </a:lnTo>
                  <a:lnTo>
                    <a:pt x="55544" y="131671"/>
                  </a:lnTo>
                  <a:cubicBezTo>
                    <a:pt x="63952" y="138709"/>
                    <a:pt x="73463" y="133465"/>
                    <a:pt x="73463" y="133465"/>
                  </a:cubicBezTo>
                  <a:lnTo>
                    <a:pt x="79804" y="136777"/>
                  </a:lnTo>
                  <a:lnTo>
                    <a:pt x="80217" y="138985"/>
                  </a:lnTo>
                  <a:lnTo>
                    <a:pt x="77874" y="140089"/>
                  </a:lnTo>
                  <a:lnTo>
                    <a:pt x="79390" y="141193"/>
                  </a:lnTo>
                  <a:lnTo>
                    <a:pt x="81182" y="141607"/>
                  </a:lnTo>
                  <a:lnTo>
                    <a:pt x="81734" y="136915"/>
                  </a:lnTo>
                  <a:lnTo>
                    <a:pt x="84077" y="140089"/>
                  </a:lnTo>
                  <a:lnTo>
                    <a:pt x="86420" y="138571"/>
                  </a:lnTo>
                  <a:lnTo>
                    <a:pt x="88350" y="138571"/>
                  </a:lnTo>
                  <a:lnTo>
                    <a:pt x="88350" y="136777"/>
                  </a:lnTo>
                  <a:lnTo>
                    <a:pt x="83112" y="130291"/>
                  </a:lnTo>
                  <a:lnTo>
                    <a:pt x="75393" y="123805"/>
                  </a:lnTo>
                  <a:lnTo>
                    <a:pt x="84215" y="129049"/>
                  </a:lnTo>
                  <a:lnTo>
                    <a:pt x="87799" y="133327"/>
                  </a:lnTo>
                  <a:lnTo>
                    <a:pt x="90693" y="135259"/>
                  </a:lnTo>
                  <a:lnTo>
                    <a:pt x="99102" y="144229"/>
                  </a:lnTo>
                  <a:lnTo>
                    <a:pt x="102686" y="144643"/>
                  </a:lnTo>
                  <a:cubicBezTo>
                    <a:pt x="102686" y="144643"/>
                    <a:pt x="106407" y="149197"/>
                    <a:pt x="107372" y="148921"/>
                  </a:cubicBezTo>
                  <a:cubicBezTo>
                    <a:pt x="108337" y="148783"/>
                    <a:pt x="107510" y="145471"/>
                    <a:pt x="107510" y="145471"/>
                  </a:cubicBezTo>
                  <a:cubicBezTo>
                    <a:pt x="115229" y="146713"/>
                    <a:pt x="114816" y="141469"/>
                    <a:pt x="113437" y="139813"/>
                  </a:cubicBezTo>
                  <a:cubicBezTo>
                    <a:pt x="112059" y="138157"/>
                    <a:pt x="106959" y="142987"/>
                    <a:pt x="106959" y="142987"/>
                  </a:cubicBezTo>
                  <a:cubicBezTo>
                    <a:pt x="104202" y="138433"/>
                    <a:pt x="102410" y="141193"/>
                    <a:pt x="102410" y="141193"/>
                  </a:cubicBezTo>
                  <a:lnTo>
                    <a:pt x="100067" y="141193"/>
                  </a:lnTo>
                  <a:cubicBezTo>
                    <a:pt x="100067" y="141193"/>
                    <a:pt x="95794" y="133741"/>
                    <a:pt x="95794" y="133741"/>
                  </a:cubicBezTo>
                  <a:lnTo>
                    <a:pt x="88902" y="130429"/>
                  </a:lnTo>
                  <a:lnTo>
                    <a:pt x="97585" y="130981"/>
                  </a:lnTo>
                  <a:lnTo>
                    <a:pt x="101859" y="132223"/>
                  </a:lnTo>
                  <a:lnTo>
                    <a:pt x="105994" y="133603"/>
                  </a:lnTo>
                  <a:lnTo>
                    <a:pt x="108199" y="132775"/>
                  </a:lnTo>
                  <a:lnTo>
                    <a:pt x="109991" y="137881"/>
                  </a:lnTo>
                  <a:lnTo>
                    <a:pt x="112886" y="138847"/>
                  </a:lnTo>
                  <a:lnTo>
                    <a:pt x="114264" y="136501"/>
                  </a:lnTo>
                  <a:lnTo>
                    <a:pt x="121708" y="136501"/>
                  </a:lnTo>
                  <a:lnTo>
                    <a:pt x="122948" y="133327"/>
                  </a:lnTo>
                  <a:lnTo>
                    <a:pt x="121432" y="131809"/>
                  </a:lnTo>
                  <a:lnTo>
                    <a:pt x="119502" y="123805"/>
                  </a:lnTo>
                  <a:lnTo>
                    <a:pt x="116883" y="123805"/>
                  </a:lnTo>
                  <a:cubicBezTo>
                    <a:pt x="116883" y="123805"/>
                    <a:pt x="111645" y="121873"/>
                    <a:pt x="111645" y="121873"/>
                  </a:cubicBezTo>
                  <a:lnTo>
                    <a:pt x="114264" y="118285"/>
                  </a:lnTo>
                  <a:lnTo>
                    <a:pt x="117435" y="119803"/>
                  </a:lnTo>
                  <a:lnTo>
                    <a:pt x="120191" y="119251"/>
                  </a:lnTo>
                  <a:lnTo>
                    <a:pt x="125429" y="123115"/>
                  </a:lnTo>
                  <a:lnTo>
                    <a:pt x="123913" y="124081"/>
                  </a:lnTo>
                  <a:lnTo>
                    <a:pt x="125429" y="126289"/>
                  </a:lnTo>
                  <a:lnTo>
                    <a:pt x="130943" y="125461"/>
                  </a:lnTo>
                  <a:lnTo>
                    <a:pt x="133838" y="127669"/>
                  </a:lnTo>
                  <a:lnTo>
                    <a:pt x="132597" y="129187"/>
                  </a:lnTo>
                  <a:lnTo>
                    <a:pt x="132597" y="141193"/>
                  </a:lnTo>
                  <a:lnTo>
                    <a:pt x="134114" y="142021"/>
                  </a:lnTo>
                  <a:lnTo>
                    <a:pt x="134527" y="139813"/>
                  </a:lnTo>
                  <a:lnTo>
                    <a:pt x="135905" y="137605"/>
                  </a:lnTo>
                  <a:lnTo>
                    <a:pt x="139489" y="139813"/>
                  </a:lnTo>
                  <a:lnTo>
                    <a:pt x="142246" y="141883"/>
                  </a:lnTo>
                  <a:lnTo>
                    <a:pt x="138524" y="144505"/>
                  </a:lnTo>
                  <a:lnTo>
                    <a:pt x="142246" y="146851"/>
                  </a:lnTo>
                  <a:lnTo>
                    <a:pt x="145830" y="143125"/>
                  </a:lnTo>
                  <a:lnTo>
                    <a:pt x="149000" y="144091"/>
                  </a:lnTo>
                  <a:lnTo>
                    <a:pt x="150103" y="145609"/>
                  </a:lnTo>
                  <a:lnTo>
                    <a:pt x="145830" y="145609"/>
                  </a:lnTo>
                  <a:lnTo>
                    <a:pt x="144452" y="148093"/>
                  </a:lnTo>
                  <a:lnTo>
                    <a:pt x="146244" y="151405"/>
                  </a:lnTo>
                  <a:lnTo>
                    <a:pt x="148587" y="151405"/>
                  </a:lnTo>
                  <a:cubicBezTo>
                    <a:pt x="148587" y="151405"/>
                    <a:pt x="156030" y="158168"/>
                    <a:pt x="156030" y="158168"/>
                  </a:cubicBezTo>
                  <a:lnTo>
                    <a:pt x="155065" y="161756"/>
                  </a:lnTo>
                  <a:lnTo>
                    <a:pt x="153687" y="162722"/>
                  </a:lnTo>
                  <a:lnTo>
                    <a:pt x="150379" y="164654"/>
                  </a:lnTo>
                  <a:lnTo>
                    <a:pt x="148587" y="163412"/>
                  </a:lnTo>
                  <a:lnTo>
                    <a:pt x="143624" y="164240"/>
                  </a:lnTo>
                  <a:lnTo>
                    <a:pt x="144452" y="167966"/>
                  </a:lnTo>
                  <a:lnTo>
                    <a:pt x="144038" y="172658"/>
                  </a:lnTo>
                  <a:lnTo>
                    <a:pt x="147208" y="173210"/>
                  </a:lnTo>
                  <a:lnTo>
                    <a:pt x="149000" y="170588"/>
                  </a:lnTo>
                  <a:lnTo>
                    <a:pt x="155479" y="167828"/>
                  </a:lnTo>
                  <a:lnTo>
                    <a:pt x="155892" y="163550"/>
                  </a:lnTo>
                  <a:lnTo>
                    <a:pt x="159614" y="167690"/>
                  </a:lnTo>
                  <a:lnTo>
                    <a:pt x="160855" y="166172"/>
                  </a:lnTo>
                  <a:lnTo>
                    <a:pt x="164990" y="167414"/>
                  </a:lnTo>
                  <a:lnTo>
                    <a:pt x="163198" y="170312"/>
                  </a:lnTo>
                  <a:lnTo>
                    <a:pt x="165817" y="173900"/>
                  </a:lnTo>
                  <a:lnTo>
                    <a:pt x="168160" y="177626"/>
                  </a:lnTo>
                  <a:lnTo>
                    <a:pt x="172847" y="179696"/>
                  </a:lnTo>
                  <a:lnTo>
                    <a:pt x="172847" y="177212"/>
                  </a:lnTo>
                  <a:lnTo>
                    <a:pt x="170779" y="172658"/>
                  </a:lnTo>
                  <a:lnTo>
                    <a:pt x="175742" y="174176"/>
                  </a:lnTo>
                  <a:cubicBezTo>
                    <a:pt x="175742" y="174176"/>
                    <a:pt x="175190" y="178040"/>
                    <a:pt x="175190" y="179558"/>
                  </a:cubicBezTo>
                  <a:cubicBezTo>
                    <a:pt x="169263" y="185354"/>
                    <a:pt x="182220" y="185906"/>
                    <a:pt x="182220" y="185906"/>
                  </a:cubicBezTo>
                  <a:lnTo>
                    <a:pt x="183047" y="188666"/>
                  </a:lnTo>
                  <a:cubicBezTo>
                    <a:pt x="182909" y="195980"/>
                    <a:pt x="188009" y="199430"/>
                    <a:pt x="188009" y="199430"/>
                  </a:cubicBezTo>
                  <a:cubicBezTo>
                    <a:pt x="186769" y="207710"/>
                    <a:pt x="191869" y="214886"/>
                    <a:pt x="191869" y="214886"/>
                  </a:cubicBezTo>
                  <a:lnTo>
                    <a:pt x="189664" y="218750"/>
                  </a:lnTo>
                  <a:cubicBezTo>
                    <a:pt x="182220" y="219302"/>
                    <a:pt x="183047" y="227720"/>
                    <a:pt x="183047" y="227720"/>
                  </a:cubicBezTo>
                  <a:lnTo>
                    <a:pt x="185253" y="228272"/>
                  </a:lnTo>
                  <a:lnTo>
                    <a:pt x="188147" y="229514"/>
                  </a:lnTo>
                  <a:lnTo>
                    <a:pt x="194212" y="229928"/>
                  </a:lnTo>
                  <a:lnTo>
                    <a:pt x="200691" y="232137"/>
                  </a:lnTo>
                  <a:lnTo>
                    <a:pt x="202483" y="227444"/>
                  </a:lnTo>
                  <a:lnTo>
                    <a:pt x="203310" y="223580"/>
                  </a:lnTo>
                  <a:lnTo>
                    <a:pt x="201518" y="222200"/>
                  </a:lnTo>
                  <a:lnTo>
                    <a:pt x="203448" y="220406"/>
                  </a:lnTo>
                  <a:lnTo>
                    <a:pt x="206756" y="221924"/>
                  </a:lnTo>
                  <a:lnTo>
                    <a:pt x="208548" y="225236"/>
                  </a:lnTo>
                  <a:cubicBezTo>
                    <a:pt x="209926" y="229928"/>
                    <a:pt x="214061" y="229928"/>
                    <a:pt x="214061" y="229928"/>
                  </a:cubicBezTo>
                  <a:lnTo>
                    <a:pt x="216405" y="230756"/>
                  </a:lnTo>
                  <a:lnTo>
                    <a:pt x="217783" y="234069"/>
                  </a:lnTo>
                  <a:lnTo>
                    <a:pt x="221505" y="232137"/>
                  </a:lnTo>
                  <a:lnTo>
                    <a:pt x="221505" y="234483"/>
                  </a:lnTo>
                  <a:cubicBezTo>
                    <a:pt x="221505" y="234483"/>
                    <a:pt x="217921" y="236277"/>
                    <a:pt x="217921" y="236277"/>
                  </a:cubicBezTo>
                  <a:lnTo>
                    <a:pt x="220127" y="237657"/>
                  </a:lnTo>
                  <a:lnTo>
                    <a:pt x="223848" y="236415"/>
                  </a:lnTo>
                  <a:lnTo>
                    <a:pt x="223435" y="239727"/>
                  </a:lnTo>
                  <a:lnTo>
                    <a:pt x="220816" y="239727"/>
                  </a:lnTo>
                  <a:lnTo>
                    <a:pt x="219989" y="241797"/>
                  </a:lnTo>
                  <a:lnTo>
                    <a:pt x="215302" y="241797"/>
                  </a:lnTo>
                  <a:lnTo>
                    <a:pt x="213372" y="242901"/>
                  </a:lnTo>
                  <a:lnTo>
                    <a:pt x="211029" y="243867"/>
                  </a:lnTo>
                  <a:lnTo>
                    <a:pt x="211029" y="241797"/>
                  </a:lnTo>
                  <a:cubicBezTo>
                    <a:pt x="211029" y="241797"/>
                    <a:pt x="208686" y="240693"/>
                    <a:pt x="208686" y="240693"/>
                  </a:cubicBezTo>
                  <a:lnTo>
                    <a:pt x="208272" y="243867"/>
                  </a:lnTo>
                  <a:cubicBezTo>
                    <a:pt x="205378" y="243867"/>
                    <a:pt x="204551" y="248559"/>
                    <a:pt x="204551" y="248559"/>
                  </a:cubicBezTo>
                  <a:lnTo>
                    <a:pt x="201794" y="248973"/>
                  </a:lnTo>
                  <a:cubicBezTo>
                    <a:pt x="203034" y="246627"/>
                    <a:pt x="201931" y="245661"/>
                    <a:pt x="201931" y="245661"/>
                  </a:cubicBezTo>
                  <a:cubicBezTo>
                    <a:pt x="203310" y="243039"/>
                    <a:pt x="202345" y="238623"/>
                    <a:pt x="202345" y="238623"/>
                  </a:cubicBezTo>
                  <a:lnTo>
                    <a:pt x="201104" y="234069"/>
                  </a:lnTo>
                  <a:lnTo>
                    <a:pt x="198210" y="233654"/>
                  </a:lnTo>
                  <a:cubicBezTo>
                    <a:pt x="195039" y="229376"/>
                    <a:pt x="188561" y="230894"/>
                    <a:pt x="188561" y="230894"/>
                  </a:cubicBezTo>
                  <a:cubicBezTo>
                    <a:pt x="183599" y="229376"/>
                    <a:pt x="181255" y="230480"/>
                    <a:pt x="180566" y="230480"/>
                  </a:cubicBezTo>
                  <a:cubicBezTo>
                    <a:pt x="179877" y="230480"/>
                    <a:pt x="176982" y="235449"/>
                    <a:pt x="170779" y="239727"/>
                  </a:cubicBezTo>
                  <a:cubicBezTo>
                    <a:pt x="164576" y="244005"/>
                    <a:pt x="169814" y="249111"/>
                    <a:pt x="172847" y="252699"/>
                  </a:cubicBezTo>
                  <a:cubicBezTo>
                    <a:pt x="175879" y="256149"/>
                    <a:pt x="177809" y="262773"/>
                    <a:pt x="177809" y="262773"/>
                  </a:cubicBezTo>
                  <a:lnTo>
                    <a:pt x="176293" y="263187"/>
                  </a:lnTo>
                  <a:cubicBezTo>
                    <a:pt x="170641" y="256701"/>
                    <a:pt x="165955" y="266085"/>
                    <a:pt x="165955" y="266085"/>
                  </a:cubicBezTo>
                  <a:lnTo>
                    <a:pt x="164439" y="264705"/>
                  </a:lnTo>
                  <a:lnTo>
                    <a:pt x="160855" y="265257"/>
                  </a:lnTo>
                  <a:lnTo>
                    <a:pt x="160855" y="267465"/>
                  </a:lnTo>
                  <a:lnTo>
                    <a:pt x="156719" y="268293"/>
                  </a:lnTo>
                  <a:lnTo>
                    <a:pt x="155755" y="266775"/>
                  </a:lnTo>
                  <a:lnTo>
                    <a:pt x="152033" y="265947"/>
                  </a:lnTo>
                  <a:lnTo>
                    <a:pt x="152033" y="267741"/>
                  </a:lnTo>
                  <a:cubicBezTo>
                    <a:pt x="152033" y="267741"/>
                    <a:pt x="149690" y="267603"/>
                    <a:pt x="149690" y="267603"/>
                  </a:cubicBezTo>
                  <a:cubicBezTo>
                    <a:pt x="144727" y="261669"/>
                    <a:pt x="137146" y="262911"/>
                    <a:pt x="137146" y="262911"/>
                  </a:cubicBezTo>
                  <a:lnTo>
                    <a:pt x="135630" y="264843"/>
                  </a:lnTo>
                  <a:lnTo>
                    <a:pt x="135630" y="268155"/>
                  </a:lnTo>
                  <a:cubicBezTo>
                    <a:pt x="135630" y="268155"/>
                    <a:pt x="135768" y="270501"/>
                    <a:pt x="135768" y="270501"/>
                  </a:cubicBezTo>
                  <a:cubicBezTo>
                    <a:pt x="135768" y="270501"/>
                    <a:pt x="129565" y="272019"/>
                    <a:pt x="127359" y="278367"/>
                  </a:cubicBezTo>
                  <a:cubicBezTo>
                    <a:pt x="125154" y="284715"/>
                    <a:pt x="129703" y="288165"/>
                    <a:pt x="129703" y="288165"/>
                  </a:cubicBezTo>
                  <a:lnTo>
                    <a:pt x="131081" y="290511"/>
                  </a:lnTo>
                  <a:lnTo>
                    <a:pt x="134665" y="290925"/>
                  </a:lnTo>
                  <a:lnTo>
                    <a:pt x="137284" y="293685"/>
                  </a:lnTo>
                  <a:lnTo>
                    <a:pt x="138800" y="291753"/>
                  </a:lnTo>
                  <a:lnTo>
                    <a:pt x="141557" y="293685"/>
                  </a:lnTo>
                  <a:lnTo>
                    <a:pt x="144589" y="295203"/>
                  </a:lnTo>
                  <a:lnTo>
                    <a:pt x="144589" y="292581"/>
                  </a:lnTo>
                  <a:lnTo>
                    <a:pt x="145968" y="292995"/>
                  </a:lnTo>
                  <a:lnTo>
                    <a:pt x="148725" y="291201"/>
                  </a:lnTo>
                  <a:lnTo>
                    <a:pt x="148725" y="289959"/>
                  </a:lnTo>
                  <a:cubicBezTo>
                    <a:pt x="148725" y="289959"/>
                    <a:pt x="153687" y="289959"/>
                    <a:pt x="153687" y="289959"/>
                  </a:cubicBezTo>
                  <a:lnTo>
                    <a:pt x="154238" y="288027"/>
                  </a:lnTo>
                  <a:lnTo>
                    <a:pt x="153825" y="285819"/>
                  </a:lnTo>
                  <a:lnTo>
                    <a:pt x="156030" y="284025"/>
                  </a:lnTo>
                  <a:lnTo>
                    <a:pt x="159614" y="287613"/>
                  </a:lnTo>
                  <a:lnTo>
                    <a:pt x="162784" y="288855"/>
                  </a:lnTo>
                  <a:lnTo>
                    <a:pt x="166644" y="288855"/>
                  </a:lnTo>
                  <a:cubicBezTo>
                    <a:pt x="166644" y="288855"/>
                    <a:pt x="167195" y="285129"/>
                    <a:pt x="167195" y="285129"/>
                  </a:cubicBezTo>
                  <a:lnTo>
                    <a:pt x="168712" y="282507"/>
                  </a:lnTo>
                  <a:lnTo>
                    <a:pt x="172020" y="281541"/>
                  </a:lnTo>
                  <a:lnTo>
                    <a:pt x="172985" y="284163"/>
                  </a:lnTo>
                  <a:lnTo>
                    <a:pt x="171055" y="286647"/>
                  </a:lnTo>
                  <a:lnTo>
                    <a:pt x="173950" y="287613"/>
                  </a:lnTo>
                  <a:lnTo>
                    <a:pt x="176293" y="287199"/>
                  </a:lnTo>
                  <a:lnTo>
                    <a:pt x="176293" y="290787"/>
                  </a:lnTo>
                  <a:cubicBezTo>
                    <a:pt x="176293" y="290787"/>
                    <a:pt x="173950" y="289545"/>
                    <a:pt x="173950" y="289545"/>
                  </a:cubicBezTo>
                  <a:lnTo>
                    <a:pt x="171193" y="293823"/>
                  </a:lnTo>
                  <a:lnTo>
                    <a:pt x="176844" y="299343"/>
                  </a:lnTo>
                  <a:lnTo>
                    <a:pt x="182909" y="296997"/>
                  </a:lnTo>
                  <a:lnTo>
                    <a:pt x="182082" y="294375"/>
                  </a:lnTo>
                  <a:lnTo>
                    <a:pt x="184701" y="293823"/>
                  </a:lnTo>
                  <a:lnTo>
                    <a:pt x="184701" y="298377"/>
                  </a:lnTo>
                  <a:cubicBezTo>
                    <a:pt x="184701" y="298377"/>
                    <a:pt x="185942" y="300309"/>
                    <a:pt x="185942" y="300309"/>
                  </a:cubicBezTo>
                  <a:lnTo>
                    <a:pt x="186493" y="298101"/>
                  </a:lnTo>
                  <a:lnTo>
                    <a:pt x="188285" y="299343"/>
                  </a:lnTo>
                  <a:lnTo>
                    <a:pt x="187734" y="301689"/>
                  </a:lnTo>
                  <a:lnTo>
                    <a:pt x="194075" y="306795"/>
                  </a:lnTo>
                  <a:lnTo>
                    <a:pt x="194902" y="303621"/>
                  </a:lnTo>
                  <a:lnTo>
                    <a:pt x="200140" y="308727"/>
                  </a:lnTo>
                  <a:lnTo>
                    <a:pt x="197245" y="310107"/>
                  </a:lnTo>
                  <a:lnTo>
                    <a:pt x="197245" y="311488"/>
                  </a:lnTo>
                  <a:lnTo>
                    <a:pt x="199037" y="311488"/>
                  </a:lnTo>
                  <a:lnTo>
                    <a:pt x="198072" y="314248"/>
                  </a:lnTo>
                  <a:lnTo>
                    <a:pt x="194902" y="312730"/>
                  </a:lnTo>
                  <a:lnTo>
                    <a:pt x="193523" y="310107"/>
                  </a:lnTo>
                  <a:lnTo>
                    <a:pt x="188285" y="305967"/>
                  </a:lnTo>
                  <a:lnTo>
                    <a:pt x="182358" y="305001"/>
                  </a:lnTo>
                  <a:lnTo>
                    <a:pt x="182358" y="307347"/>
                  </a:lnTo>
                  <a:lnTo>
                    <a:pt x="186631" y="308175"/>
                  </a:lnTo>
                  <a:lnTo>
                    <a:pt x="190904" y="311350"/>
                  </a:lnTo>
                  <a:lnTo>
                    <a:pt x="197245" y="316042"/>
                  </a:lnTo>
                  <a:lnTo>
                    <a:pt x="197245" y="318802"/>
                  </a:lnTo>
                  <a:lnTo>
                    <a:pt x="199588" y="320734"/>
                  </a:lnTo>
                  <a:lnTo>
                    <a:pt x="201931" y="323356"/>
                  </a:lnTo>
                  <a:lnTo>
                    <a:pt x="204688" y="320734"/>
                  </a:lnTo>
                  <a:lnTo>
                    <a:pt x="203861" y="323356"/>
                  </a:lnTo>
                  <a:lnTo>
                    <a:pt x="213097" y="329014"/>
                  </a:lnTo>
                  <a:lnTo>
                    <a:pt x="219713" y="329014"/>
                  </a:lnTo>
                  <a:cubicBezTo>
                    <a:pt x="220954" y="340744"/>
                    <a:pt x="242457" y="343090"/>
                    <a:pt x="242457" y="343090"/>
                  </a:cubicBezTo>
                  <a:cubicBezTo>
                    <a:pt x="242595" y="344608"/>
                    <a:pt x="249762" y="346402"/>
                    <a:pt x="249762" y="346402"/>
                  </a:cubicBezTo>
                  <a:cubicBezTo>
                    <a:pt x="251692" y="351646"/>
                    <a:pt x="259136" y="349162"/>
                    <a:pt x="259136" y="349162"/>
                  </a:cubicBezTo>
                  <a:lnTo>
                    <a:pt x="256517" y="345436"/>
                  </a:lnTo>
                  <a:lnTo>
                    <a:pt x="258033" y="344194"/>
                  </a:lnTo>
                  <a:lnTo>
                    <a:pt x="258584" y="341020"/>
                  </a:lnTo>
                  <a:lnTo>
                    <a:pt x="257206" y="341020"/>
                  </a:lnTo>
                  <a:lnTo>
                    <a:pt x="256379" y="339226"/>
                  </a:lnTo>
                  <a:lnTo>
                    <a:pt x="253760" y="339226"/>
                  </a:lnTo>
                  <a:cubicBezTo>
                    <a:pt x="253760" y="332740"/>
                    <a:pt x="248108" y="330670"/>
                    <a:pt x="248108" y="330670"/>
                  </a:cubicBezTo>
                  <a:cubicBezTo>
                    <a:pt x="247143" y="325840"/>
                    <a:pt x="239424" y="323080"/>
                    <a:pt x="239424" y="323080"/>
                  </a:cubicBezTo>
                  <a:cubicBezTo>
                    <a:pt x="239011" y="320044"/>
                    <a:pt x="234738" y="318940"/>
                    <a:pt x="234738" y="318940"/>
                  </a:cubicBezTo>
                  <a:cubicBezTo>
                    <a:pt x="233911" y="315766"/>
                    <a:pt x="230051" y="311212"/>
                    <a:pt x="230051" y="311212"/>
                  </a:cubicBezTo>
                  <a:cubicBezTo>
                    <a:pt x="225089" y="305967"/>
                    <a:pt x="228673" y="304449"/>
                    <a:pt x="228673" y="304449"/>
                  </a:cubicBezTo>
                  <a:lnTo>
                    <a:pt x="231567" y="305829"/>
                  </a:lnTo>
                  <a:lnTo>
                    <a:pt x="240251" y="313144"/>
                  </a:lnTo>
                  <a:lnTo>
                    <a:pt x="238046" y="305829"/>
                  </a:lnTo>
                  <a:lnTo>
                    <a:pt x="244662" y="314110"/>
                  </a:lnTo>
                  <a:lnTo>
                    <a:pt x="247281" y="314110"/>
                  </a:lnTo>
                  <a:lnTo>
                    <a:pt x="247281" y="317698"/>
                  </a:lnTo>
                  <a:lnTo>
                    <a:pt x="248798" y="319492"/>
                  </a:lnTo>
                  <a:lnTo>
                    <a:pt x="251141" y="322114"/>
                  </a:lnTo>
                  <a:lnTo>
                    <a:pt x="252657" y="320734"/>
                  </a:lnTo>
                  <a:lnTo>
                    <a:pt x="254036" y="323356"/>
                  </a:lnTo>
                  <a:lnTo>
                    <a:pt x="256655" y="323356"/>
                  </a:lnTo>
                  <a:lnTo>
                    <a:pt x="255414" y="319216"/>
                  </a:lnTo>
                  <a:lnTo>
                    <a:pt x="258722" y="322390"/>
                  </a:lnTo>
                  <a:lnTo>
                    <a:pt x="258171" y="324598"/>
                  </a:lnTo>
                  <a:lnTo>
                    <a:pt x="260514" y="325426"/>
                  </a:lnTo>
                  <a:lnTo>
                    <a:pt x="261341" y="323494"/>
                  </a:lnTo>
                  <a:lnTo>
                    <a:pt x="261892" y="325564"/>
                  </a:lnTo>
                  <a:lnTo>
                    <a:pt x="262720" y="327772"/>
                  </a:lnTo>
                  <a:lnTo>
                    <a:pt x="264512" y="325564"/>
                  </a:lnTo>
                  <a:lnTo>
                    <a:pt x="265752" y="327496"/>
                  </a:lnTo>
                  <a:lnTo>
                    <a:pt x="265201" y="329014"/>
                  </a:lnTo>
                  <a:lnTo>
                    <a:pt x="266166" y="332740"/>
                  </a:lnTo>
                  <a:lnTo>
                    <a:pt x="268371" y="333844"/>
                  </a:lnTo>
                  <a:lnTo>
                    <a:pt x="270576" y="335086"/>
                  </a:lnTo>
                  <a:lnTo>
                    <a:pt x="269336" y="336604"/>
                  </a:lnTo>
                  <a:lnTo>
                    <a:pt x="270301" y="338122"/>
                  </a:lnTo>
                  <a:lnTo>
                    <a:pt x="273609" y="338122"/>
                  </a:lnTo>
                  <a:lnTo>
                    <a:pt x="275401" y="335776"/>
                  </a:lnTo>
                  <a:lnTo>
                    <a:pt x="275401" y="333706"/>
                  </a:lnTo>
                  <a:lnTo>
                    <a:pt x="270163" y="333706"/>
                  </a:lnTo>
                  <a:lnTo>
                    <a:pt x="270163" y="330670"/>
                  </a:lnTo>
                  <a:cubicBezTo>
                    <a:pt x="270163" y="330670"/>
                    <a:pt x="267820" y="328738"/>
                    <a:pt x="267820" y="328738"/>
                  </a:cubicBezTo>
                  <a:lnTo>
                    <a:pt x="266303" y="323080"/>
                  </a:lnTo>
                  <a:lnTo>
                    <a:pt x="269612" y="326116"/>
                  </a:lnTo>
                  <a:lnTo>
                    <a:pt x="272231" y="326116"/>
                  </a:lnTo>
                  <a:lnTo>
                    <a:pt x="271404" y="323080"/>
                  </a:lnTo>
                  <a:lnTo>
                    <a:pt x="270852" y="320458"/>
                  </a:lnTo>
                  <a:lnTo>
                    <a:pt x="267544" y="317146"/>
                  </a:lnTo>
                  <a:lnTo>
                    <a:pt x="270852" y="317146"/>
                  </a:lnTo>
                  <a:lnTo>
                    <a:pt x="267544" y="311073"/>
                  </a:lnTo>
                  <a:lnTo>
                    <a:pt x="269887" y="313834"/>
                  </a:lnTo>
                  <a:lnTo>
                    <a:pt x="270852" y="312178"/>
                  </a:lnTo>
                  <a:cubicBezTo>
                    <a:pt x="270852" y="312178"/>
                    <a:pt x="271817" y="316318"/>
                    <a:pt x="272093" y="316870"/>
                  </a:cubicBezTo>
                  <a:cubicBezTo>
                    <a:pt x="272231" y="317422"/>
                    <a:pt x="274023" y="316870"/>
                    <a:pt x="274023" y="316870"/>
                  </a:cubicBezTo>
                  <a:lnTo>
                    <a:pt x="274023" y="309693"/>
                  </a:lnTo>
                  <a:cubicBezTo>
                    <a:pt x="274988" y="316870"/>
                    <a:pt x="278985" y="315628"/>
                    <a:pt x="278985" y="315628"/>
                  </a:cubicBezTo>
                  <a:cubicBezTo>
                    <a:pt x="277469" y="314662"/>
                    <a:pt x="275677" y="306933"/>
                    <a:pt x="275677" y="306933"/>
                  </a:cubicBezTo>
                  <a:lnTo>
                    <a:pt x="279261" y="306933"/>
                  </a:lnTo>
                  <a:lnTo>
                    <a:pt x="279261" y="305553"/>
                  </a:lnTo>
                  <a:lnTo>
                    <a:pt x="276642" y="305553"/>
                  </a:lnTo>
                  <a:lnTo>
                    <a:pt x="278158" y="302241"/>
                  </a:lnTo>
                  <a:lnTo>
                    <a:pt x="276642" y="301275"/>
                  </a:lnTo>
                  <a:lnTo>
                    <a:pt x="275263" y="303759"/>
                  </a:lnTo>
                  <a:lnTo>
                    <a:pt x="273885" y="303759"/>
                  </a:lnTo>
                  <a:lnTo>
                    <a:pt x="273333" y="301275"/>
                  </a:lnTo>
                  <a:lnTo>
                    <a:pt x="270714" y="303759"/>
                  </a:lnTo>
                  <a:lnTo>
                    <a:pt x="269336" y="302517"/>
                  </a:lnTo>
                  <a:lnTo>
                    <a:pt x="270576" y="299895"/>
                  </a:lnTo>
                  <a:lnTo>
                    <a:pt x="271955" y="298653"/>
                  </a:lnTo>
                  <a:lnTo>
                    <a:pt x="268095" y="297411"/>
                  </a:lnTo>
                  <a:cubicBezTo>
                    <a:pt x="268095" y="295203"/>
                    <a:pt x="266303" y="293823"/>
                    <a:pt x="266303" y="293823"/>
                  </a:cubicBezTo>
                  <a:lnTo>
                    <a:pt x="263409" y="292581"/>
                  </a:lnTo>
                  <a:lnTo>
                    <a:pt x="262582" y="289821"/>
                  </a:lnTo>
                  <a:lnTo>
                    <a:pt x="263547" y="290787"/>
                  </a:lnTo>
                  <a:lnTo>
                    <a:pt x="267130" y="290787"/>
                  </a:lnTo>
                  <a:lnTo>
                    <a:pt x="267544" y="288855"/>
                  </a:lnTo>
                  <a:lnTo>
                    <a:pt x="269060" y="287613"/>
                  </a:lnTo>
                  <a:lnTo>
                    <a:pt x="268095" y="285681"/>
                  </a:lnTo>
                  <a:lnTo>
                    <a:pt x="262444" y="285681"/>
                  </a:lnTo>
                  <a:lnTo>
                    <a:pt x="260928" y="284439"/>
                  </a:lnTo>
                  <a:lnTo>
                    <a:pt x="262720" y="283059"/>
                  </a:lnTo>
                  <a:lnTo>
                    <a:pt x="262720" y="280851"/>
                  </a:lnTo>
                  <a:cubicBezTo>
                    <a:pt x="262720" y="280851"/>
                    <a:pt x="261203" y="280851"/>
                    <a:pt x="261203" y="280851"/>
                  </a:cubicBezTo>
                  <a:lnTo>
                    <a:pt x="262030" y="276987"/>
                  </a:lnTo>
                  <a:lnTo>
                    <a:pt x="260101" y="276435"/>
                  </a:lnTo>
                  <a:lnTo>
                    <a:pt x="258860" y="279057"/>
                  </a:lnTo>
                  <a:lnTo>
                    <a:pt x="257068" y="280989"/>
                  </a:lnTo>
                  <a:lnTo>
                    <a:pt x="254449" y="280023"/>
                  </a:lnTo>
                  <a:lnTo>
                    <a:pt x="256655" y="277401"/>
                  </a:lnTo>
                  <a:lnTo>
                    <a:pt x="256655" y="276159"/>
                  </a:lnTo>
                  <a:lnTo>
                    <a:pt x="254036" y="275745"/>
                  </a:lnTo>
                  <a:lnTo>
                    <a:pt x="252795" y="273399"/>
                  </a:lnTo>
                  <a:lnTo>
                    <a:pt x="251830" y="277263"/>
                  </a:lnTo>
                  <a:lnTo>
                    <a:pt x="249900" y="277263"/>
                  </a:lnTo>
                  <a:lnTo>
                    <a:pt x="249487" y="272709"/>
                  </a:lnTo>
                  <a:lnTo>
                    <a:pt x="248108" y="271881"/>
                  </a:lnTo>
                  <a:lnTo>
                    <a:pt x="249487" y="267327"/>
                  </a:lnTo>
                  <a:lnTo>
                    <a:pt x="248522" y="264567"/>
                  </a:lnTo>
                  <a:lnTo>
                    <a:pt x="246592" y="265809"/>
                  </a:lnTo>
                  <a:lnTo>
                    <a:pt x="246592" y="262083"/>
                  </a:lnTo>
                  <a:cubicBezTo>
                    <a:pt x="246592" y="262083"/>
                    <a:pt x="244249" y="260289"/>
                    <a:pt x="244249" y="260289"/>
                  </a:cubicBezTo>
                  <a:lnTo>
                    <a:pt x="244249" y="257115"/>
                  </a:lnTo>
                  <a:cubicBezTo>
                    <a:pt x="244249" y="257115"/>
                    <a:pt x="242319" y="255183"/>
                    <a:pt x="242319" y="255183"/>
                  </a:cubicBezTo>
                  <a:lnTo>
                    <a:pt x="236805" y="260151"/>
                  </a:lnTo>
                  <a:lnTo>
                    <a:pt x="239011" y="254079"/>
                  </a:lnTo>
                  <a:lnTo>
                    <a:pt x="236805" y="252147"/>
                  </a:lnTo>
                  <a:lnTo>
                    <a:pt x="235013" y="248835"/>
                  </a:lnTo>
                  <a:lnTo>
                    <a:pt x="236943" y="246213"/>
                  </a:lnTo>
                  <a:lnTo>
                    <a:pt x="237495" y="248559"/>
                  </a:lnTo>
                  <a:lnTo>
                    <a:pt x="242457" y="249939"/>
                  </a:lnTo>
                  <a:lnTo>
                    <a:pt x="245627" y="249939"/>
                  </a:lnTo>
                  <a:cubicBezTo>
                    <a:pt x="245627" y="249939"/>
                    <a:pt x="246041" y="246213"/>
                    <a:pt x="246041" y="246213"/>
                  </a:cubicBezTo>
                  <a:lnTo>
                    <a:pt x="239700" y="240555"/>
                  </a:lnTo>
                  <a:lnTo>
                    <a:pt x="239700" y="237105"/>
                  </a:lnTo>
                  <a:lnTo>
                    <a:pt x="235978" y="233931"/>
                  </a:lnTo>
                  <a:lnTo>
                    <a:pt x="237908" y="233379"/>
                  </a:lnTo>
                  <a:lnTo>
                    <a:pt x="244938" y="240555"/>
                  </a:lnTo>
                  <a:lnTo>
                    <a:pt x="246179" y="238485"/>
                  </a:lnTo>
                  <a:lnTo>
                    <a:pt x="247970" y="237519"/>
                  </a:lnTo>
                  <a:lnTo>
                    <a:pt x="243835" y="233654"/>
                  </a:lnTo>
                  <a:lnTo>
                    <a:pt x="238873" y="230756"/>
                  </a:lnTo>
                  <a:lnTo>
                    <a:pt x="242733" y="230756"/>
                  </a:lnTo>
                  <a:lnTo>
                    <a:pt x="247281" y="234483"/>
                  </a:lnTo>
                  <a:lnTo>
                    <a:pt x="248108" y="230756"/>
                  </a:lnTo>
                  <a:lnTo>
                    <a:pt x="250452" y="233931"/>
                  </a:lnTo>
                  <a:lnTo>
                    <a:pt x="251003" y="234897"/>
                  </a:lnTo>
                  <a:lnTo>
                    <a:pt x="250038" y="237243"/>
                  </a:lnTo>
                  <a:lnTo>
                    <a:pt x="251003" y="238623"/>
                  </a:lnTo>
                  <a:lnTo>
                    <a:pt x="253346" y="237243"/>
                  </a:lnTo>
                  <a:lnTo>
                    <a:pt x="254173" y="240693"/>
                  </a:lnTo>
                  <a:lnTo>
                    <a:pt x="256379" y="241521"/>
                  </a:lnTo>
                  <a:lnTo>
                    <a:pt x="258309" y="242763"/>
                  </a:lnTo>
                  <a:lnTo>
                    <a:pt x="261065" y="240693"/>
                  </a:lnTo>
                  <a:lnTo>
                    <a:pt x="262030" y="237243"/>
                  </a:lnTo>
                  <a:lnTo>
                    <a:pt x="264236" y="237243"/>
                  </a:lnTo>
                  <a:lnTo>
                    <a:pt x="262030" y="242763"/>
                  </a:lnTo>
                  <a:lnTo>
                    <a:pt x="258860" y="244557"/>
                  </a:lnTo>
                  <a:lnTo>
                    <a:pt x="257895" y="248283"/>
                  </a:lnTo>
                  <a:lnTo>
                    <a:pt x="263547" y="248697"/>
                  </a:lnTo>
                  <a:lnTo>
                    <a:pt x="265890" y="246351"/>
                  </a:lnTo>
                  <a:lnTo>
                    <a:pt x="269612" y="244557"/>
                  </a:lnTo>
                  <a:cubicBezTo>
                    <a:pt x="270025" y="241521"/>
                    <a:pt x="275263" y="238623"/>
                    <a:pt x="275263" y="238623"/>
                  </a:cubicBezTo>
                  <a:cubicBezTo>
                    <a:pt x="272368" y="240141"/>
                    <a:pt x="271679" y="244557"/>
                    <a:pt x="271679" y="244557"/>
                  </a:cubicBezTo>
                  <a:lnTo>
                    <a:pt x="270163" y="247455"/>
                  </a:lnTo>
                  <a:cubicBezTo>
                    <a:pt x="266993" y="247041"/>
                    <a:pt x="264236" y="251595"/>
                    <a:pt x="264236" y="251595"/>
                  </a:cubicBezTo>
                  <a:lnTo>
                    <a:pt x="264649" y="255735"/>
                  </a:lnTo>
                  <a:lnTo>
                    <a:pt x="268922" y="253803"/>
                  </a:lnTo>
                  <a:lnTo>
                    <a:pt x="265339" y="257391"/>
                  </a:lnTo>
                  <a:lnTo>
                    <a:pt x="265752" y="259599"/>
                  </a:lnTo>
                  <a:lnTo>
                    <a:pt x="271679" y="255459"/>
                  </a:lnTo>
                  <a:lnTo>
                    <a:pt x="271679" y="257391"/>
                  </a:lnTo>
                  <a:lnTo>
                    <a:pt x="268371" y="259737"/>
                  </a:lnTo>
                  <a:lnTo>
                    <a:pt x="266855" y="261255"/>
                  </a:lnTo>
                  <a:lnTo>
                    <a:pt x="269474" y="263049"/>
                  </a:lnTo>
                  <a:lnTo>
                    <a:pt x="272231" y="261669"/>
                  </a:lnTo>
                  <a:lnTo>
                    <a:pt x="274436" y="261669"/>
                  </a:lnTo>
                  <a:lnTo>
                    <a:pt x="271128" y="264429"/>
                  </a:lnTo>
                  <a:lnTo>
                    <a:pt x="270163" y="266361"/>
                  </a:lnTo>
                  <a:lnTo>
                    <a:pt x="272093" y="269121"/>
                  </a:lnTo>
                  <a:lnTo>
                    <a:pt x="274712" y="270915"/>
                  </a:lnTo>
                  <a:lnTo>
                    <a:pt x="274712" y="268707"/>
                  </a:lnTo>
                  <a:cubicBezTo>
                    <a:pt x="274712" y="268707"/>
                    <a:pt x="276642" y="268569"/>
                    <a:pt x="276642" y="268569"/>
                  </a:cubicBezTo>
                  <a:lnTo>
                    <a:pt x="278020" y="268569"/>
                  </a:lnTo>
                  <a:cubicBezTo>
                    <a:pt x="278020" y="268569"/>
                    <a:pt x="277193" y="271743"/>
                    <a:pt x="277193" y="271743"/>
                  </a:cubicBezTo>
                  <a:lnTo>
                    <a:pt x="278434" y="272571"/>
                  </a:lnTo>
                  <a:lnTo>
                    <a:pt x="280639" y="268845"/>
                  </a:lnTo>
                  <a:lnTo>
                    <a:pt x="281190" y="272157"/>
                  </a:lnTo>
                  <a:lnTo>
                    <a:pt x="282707" y="275883"/>
                  </a:lnTo>
                  <a:lnTo>
                    <a:pt x="284636" y="275883"/>
                  </a:lnTo>
                  <a:lnTo>
                    <a:pt x="285050" y="273261"/>
                  </a:lnTo>
                  <a:lnTo>
                    <a:pt x="286428" y="272019"/>
                  </a:lnTo>
                  <a:lnTo>
                    <a:pt x="285188" y="269397"/>
                  </a:lnTo>
                  <a:lnTo>
                    <a:pt x="286704" y="266775"/>
                  </a:lnTo>
                  <a:lnTo>
                    <a:pt x="286704" y="264153"/>
                  </a:lnTo>
                  <a:cubicBezTo>
                    <a:pt x="286704" y="264153"/>
                    <a:pt x="285326" y="261945"/>
                    <a:pt x="285326" y="261945"/>
                  </a:cubicBezTo>
                  <a:lnTo>
                    <a:pt x="284361" y="259185"/>
                  </a:lnTo>
                  <a:lnTo>
                    <a:pt x="286291" y="259185"/>
                  </a:lnTo>
                  <a:lnTo>
                    <a:pt x="286291" y="256977"/>
                  </a:lnTo>
                  <a:lnTo>
                    <a:pt x="283120" y="256977"/>
                  </a:lnTo>
                  <a:lnTo>
                    <a:pt x="283120" y="254631"/>
                  </a:lnTo>
                  <a:lnTo>
                    <a:pt x="285739" y="254217"/>
                  </a:lnTo>
                  <a:lnTo>
                    <a:pt x="282431" y="250629"/>
                  </a:lnTo>
                  <a:lnTo>
                    <a:pt x="285188" y="250629"/>
                  </a:lnTo>
                  <a:lnTo>
                    <a:pt x="287531" y="254217"/>
                  </a:lnTo>
                  <a:lnTo>
                    <a:pt x="288909" y="256977"/>
                  </a:lnTo>
                  <a:lnTo>
                    <a:pt x="293596" y="256977"/>
                  </a:lnTo>
                  <a:lnTo>
                    <a:pt x="294974" y="255459"/>
                  </a:lnTo>
                  <a:lnTo>
                    <a:pt x="294974" y="253113"/>
                  </a:lnTo>
                  <a:cubicBezTo>
                    <a:pt x="294974" y="253113"/>
                    <a:pt x="298558" y="253113"/>
                    <a:pt x="298558" y="253113"/>
                  </a:cubicBezTo>
                  <a:lnTo>
                    <a:pt x="297318" y="250629"/>
                  </a:lnTo>
                  <a:lnTo>
                    <a:pt x="295388" y="247041"/>
                  </a:lnTo>
                  <a:lnTo>
                    <a:pt x="291253" y="247041"/>
                  </a:lnTo>
                  <a:lnTo>
                    <a:pt x="291253" y="246075"/>
                  </a:lnTo>
                  <a:lnTo>
                    <a:pt x="294010" y="246075"/>
                  </a:lnTo>
                  <a:lnTo>
                    <a:pt x="297869" y="247041"/>
                  </a:lnTo>
                  <a:lnTo>
                    <a:pt x="300488" y="247041"/>
                  </a:lnTo>
                  <a:lnTo>
                    <a:pt x="300075" y="244281"/>
                  </a:lnTo>
                  <a:lnTo>
                    <a:pt x="296215" y="242487"/>
                  </a:lnTo>
                  <a:lnTo>
                    <a:pt x="292355" y="240417"/>
                  </a:lnTo>
                  <a:lnTo>
                    <a:pt x="292355" y="238347"/>
                  </a:lnTo>
                  <a:cubicBezTo>
                    <a:pt x="292355" y="238347"/>
                    <a:pt x="297593" y="242487"/>
                    <a:pt x="297593" y="242487"/>
                  </a:cubicBezTo>
                  <a:lnTo>
                    <a:pt x="299937" y="240417"/>
                  </a:lnTo>
                  <a:lnTo>
                    <a:pt x="294974" y="236829"/>
                  </a:lnTo>
                  <a:lnTo>
                    <a:pt x="297731" y="236001"/>
                  </a:lnTo>
                  <a:lnTo>
                    <a:pt x="302280" y="239589"/>
                  </a:lnTo>
                  <a:lnTo>
                    <a:pt x="306553" y="238347"/>
                  </a:lnTo>
                  <a:lnTo>
                    <a:pt x="306553" y="236829"/>
                  </a:lnTo>
                  <a:lnTo>
                    <a:pt x="302969" y="236829"/>
                  </a:lnTo>
                  <a:lnTo>
                    <a:pt x="301729" y="234069"/>
                  </a:lnTo>
                  <a:lnTo>
                    <a:pt x="305313" y="234069"/>
                  </a:lnTo>
                  <a:lnTo>
                    <a:pt x="303107" y="231308"/>
                  </a:lnTo>
                  <a:lnTo>
                    <a:pt x="300212" y="230756"/>
                  </a:lnTo>
                  <a:lnTo>
                    <a:pt x="299799" y="229790"/>
                  </a:lnTo>
                  <a:lnTo>
                    <a:pt x="302556" y="229238"/>
                  </a:lnTo>
                  <a:lnTo>
                    <a:pt x="306691" y="233103"/>
                  </a:lnTo>
                  <a:lnTo>
                    <a:pt x="309861" y="229238"/>
                  </a:lnTo>
                  <a:lnTo>
                    <a:pt x="306691" y="225926"/>
                  </a:lnTo>
                  <a:lnTo>
                    <a:pt x="302418" y="225098"/>
                  </a:lnTo>
                  <a:lnTo>
                    <a:pt x="303934" y="223718"/>
                  </a:lnTo>
                  <a:lnTo>
                    <a:pt x="300212" y="221372"/>
                  </a:lnTo>
                  <a:lnTo>
                    <a:pt x="301177" y="219164"/>
                  </a:lnTo>
                  <a:lnTo>
                    <a:pt x="298007" y="219578"/>
                  </a:lnTo>
                  <a:lnTo>
                    <a:pt x="298007" y="222200"/>
                  </a:lnTo>
                  <a:lnTo>
                    <a:pt x="295250" y="224822"/>
                  </a:lnTo>
                  <a:lnTo>
                    <a:pt x="295250" y="221234"/>
                  </a:lnTo>
                  <a:lnTo>
                    <a:pt x="293458" y="221648"/>
                  </a:lnTo>
                  <a:lnTo>
                    <a:pt x="293458" y="226616"/>
                  </a:lnTo>
                  <a:lnTo>
                    <a:pt x="291942" y="228410"/>
                  </a:lnTo>
                  <a:lnTo>
                    <a:pt x="291942" y="221372"/>
                  </a:lnTo>
                  <a:lnTo>
                    <a:pt x="290426" y="218750"/>
                  </a:lnTo>
                  <a:lnTo>
                    <a:pt x="289047" y="219578"/>
                  </a:lnTo>
                  <a:lnTo>
                    <a:pt x="290012" y="221786"/>
                  </a:lnTo>
                  <a:lnTo>
                    <a:pt x="288220" y="222338"/>
                  </a:lnTo>
                  <a:lnTo>
                    <a:pt x="287393" y="225512"/>
                  </a:lnTo>
                  <a:lnTo>
                    <a:pt x="285463" y="229376"/>
                  </a:lnTo>
                  <a:lnTo>
                    <a:pt x="285463" y="224270"/>
                  </a:lnTo>
                  <a:lnTo>
                    <a:pt x="284085" y="224270"/>
                  </a:lnTo>
                  <a:lnTo>
                    <a:pt x="286842" y="221372"/>
                  </a:lnTo>
                  <a:lnTo>
                    <a:pt x="286842" y="217784"/>
                  </a:lnTo>
                  <a:cubicBezTo>
                    <a:pt x="286842" y="217784"/>
                    <a:pt x="290012" y="215990"/>
                    <a:pt x="290012" y="215990"/>
                  </a:cubicBezTo>
                  <a:lnTo>
                    <a:pt x="291942" y="211022"/>
                  </a:lnTo>
                  <a:lnTo>
                    <a:pt x="288772" y="211022"/>
                  </a:lnTo>
                  <a:cubicBezTo>
                    <a:pt x="288772" y="211022"/>
                    <a:pt x="286566" y="212264"/>
                    <a:pt x="286566" y="212264"/>
                  </a:cubicBezTo>
                  <a:lnTo>
                    <a:pt x="285601" y="209918"/>
                  </a:lnTo>
                  <a:lnTo>
                    <a:pt x="283258" y="209504"/>
                  </a:lnTo>
                  <a:lnTo>
                    <a:pt x="283258" y="211712"/>
                  </a:lnTo>
                  <a:cubicBezTo>
                    <a:pt x="283258" y="211712"/>
                    <a:pt x="285601" y="213644"/>
                    <a:pt x="285601" y="213644"/>
                  </a:cubicBezTo>
                  <a:lnTo>
                    <a:pt x="285601" y="216266"/>
                  </a:lnTo>
                  <a:lnTo>
                    <a:pt x="283671" y="217508"/>
                  </a:lnTo>
                  <a:lnTo>
                    <a:pt x="283671" y="214886"/>
                  </a:lnTo>
                  <a:lnTo>
                    <a:pt x="279398" y="214886"/>
                  </a:lnTo>
                  <a:lnTo>
                    <a:pt x="279398" y="212954"/>
                  </a:lnTo>
                  <a:lnTo>
                    <a:pt x="275677" y="213920"/>
                  </a:lnTo>
                  <a:lnTo>
                    <a:pt x="275677" y="215438"/>
                  </a:lnTo>
                  <a:lnTo>
                    <a:pt x="277882" y="216404"/>
                  </a:lnTo>
                  <a:lnTo>
                    <a:pt x="274160" y="218336"/>
                  </a:lnTo>
                  <a:lnTo>
                    <a:pt x="270990" y="220130"/>
                  </a:lnTo>
                  <a:lnTo>
                    <a:pt x="274574" y="214610"/>
                  </a:lnTo>
                  <a:lnTo>
                    <a:pt x="272231" y="214610"/>
                  </a:lnTo>
                  <a:lnTo>
                    <a:pt x="271404" y="213644"/>
                  </a:lnTo>
                  <a:lnTo>
                    <a:pt x="274298" y="212264"/>
                  </a:lnTo>
                  <a:lnTo>
                    <a:pt x="271955" y="211022"/>
                  </a:lnTo>
                  <a:lnTo>
                    <a:pt x="280639" y="211022"/>
                  </a:lnTo>
                  <a:cubicBezTo>
                    <a:pt x="280639" y="211022"/>
                    <a:pt x="279674" y="208400"/>
                    <a:pt x="278847" y="208400"/>
                  </a:cubicBezTo>
                  <a:cubicBezTo>
                    <a:pt x="278020" y="208400"/>
                    <a:pt x="277882" y="206054"/>
                    <a:pt x="277882" y="206054"/>
                  </a:cubicBezTo>
                  <a:lnTo>
                    <a:pt x="282155" y="206054"/>
                  </a:lnTo>
                  <a:lnTo>
                    <a:pt x="280915" y="203846"/>
                  </a:lnTo>
                  <a:lnTo>
                    <a:pt x="277331" y="203846"/>
                  </a:lnTo>
                  <a:lnTo>
                    <a:pt x="277331" y="201224"/>
                  </a:lnTo>
                  <a:lnTo>
                    <a:pt x="275401" y="200396"/>
                  </a:lnTo>
                  <a:lnTo>
                    <a:pt x="274574" y="197912"/>
                  </a:lnTo>
                  <a:lnTo>
                    <a:pt x="271541" y="197084"/>
                  </a:lnTo>
                  <a:lnTo>
                    <a:pt x="270439" y="199430"/>
                  </a:lnTo>
                  <a:lnTo>
                    <a:pt x="268509" y="199430"/>
                  </a:lnTo>
                  <a:lnTo>
                    <a:pt x="267268" y="196808"/>
                  </a:lnTo>
                  <a:cubicBezTo>
                    <a:pt x="267268" y="196808"/>
                    <a:pt x="272782" y="192116"/>
                    <a:pt x="271128" y="190460"/>
                  </a:cubicBezTo>
                  <a:cubicBezTo>
                    <a:pt x="269612" y="188942"/>
                    <a:pt x="265201" y="194048"/>
                    <a:pt x="265201" y="194048"/>
                  </a:cubicBezTo>
                  <a:lnTo>
                    <a:pt x="263822" y="198602"/>
                  </a:lnTo>
                  <a:lnTo>
                    <a:pt x="263822" y="200396"/>
                  </a:lnTo>
                  <a:lnTo>
                    <a:pt x="261617" y="198464"/>
                  </a:lnTo>
                  <a:lnTo>
                    <a:pt x="263822" y="195704"/>
                  </a:lnTo>
                  <a:lnTo>
                    <a:pt x="263822" y="191702"/>
                  </a:lnTo>
                  <a:lnTo>
                    <a:pt x="261065" y="191702"/>
                  </a:lnTo>
                  <a:lnTo>
                    <a:pt x="259687" y="195704"/>
                  </a:lnTo>
                  <a:lnTo>
                    <a:pt x="258722" y="201362"/>
                  </a:lnTo>
                  <a:lnTo>
                    <a:pt x="257482" y="203708"/>
                  </a:lnTo>
                  <a:lnTo>
                    <a:pt x="257482" y="200396"/>
                  </a:lnTo>
                  <a:lnTo>
                    <a:pt x="258722" y="193910"/>
                  </a:lnTo>
                  <a:lnTo>
                    <a:pt x="256930" y="192668"/>
                  </a:lnTo>
                  <a:lnTo>
                    <a:pt x="255552" y="196808"/>
                  </a:lnTo>
                  <a:lnTo>
                    <a:pt x="251003" y="197636"/>
                  </a:lnTo>
                  <a:lnTo>
                    <a:pt x="251003" y="194738"/>
                  </a:lnTo>
                  <a:lnTo>
                    <a:pt x="252933" y="194738"/>
                  </a:lnTo>
                  <a:lnTo>
                    <a:pt x="253346" y="193220"/>
                  </a:lnTo>
                  <a:lnTo>
                    <a:pt x="255552" y="190874"/>
                  </a:lnTo>
                  <a:lnTo>
                    <a:pt x="252933" y="189632"/>
                  </a:lnTo>
                  <a:lnTo>
                    <a:pt x="254449" y="187424"/>
                  </a:lnTo>
                  <a:lnTo>
                    <a:pt x="255414" y="184802"/>
                  </a:lnTo>
                  <a:lnTo>
                    <a:pt x="251554" y="187562"/>
                  </a:lnTo>
                  <a:cubicBezTo>
                    <a:pt x="251554" y="187562"/>
                    <a:pt x="250314" y="190184"/>
                    <a:pt x="249762" y="191840"/>
                  </a:cubicBezTo>
                  <a:cubicBezTo>
                    <a:pt x="249762" y="190322"/>
                    <a:pt x="249625" y="188114"/>
                    <a:pt x="249625" y="188114"/>
                  </a:cubicBezTo>
                  <a:lnTo>
                    <a:pt x="246868" y="191564"/>
                  </a:lnTo>
                  <a:lnTo>
                    <a:pt x="246454" y="189908"/>
                  </a:lnTo>
                  <a:lnTo>
                    <a:pt x="249625" y="186044"/>
                  </a:lnTo>
                  <a:lnTo>
                    <a:pt x="247419" y="183836"/>
                  </a:lnTo>
                  <a:lnTo>
                    <a:pt x="242870" y="186044"/>
                  </a:lnTo>
                  <a:lnTo>
                    <a:pt x="246592" y="182180"/>
                  </a:lnTo>
                  <a:cubicBezTo>
                    <a:pt x="243284" y="181628"/>
                    <a:pt x="241492" y="183974"/>
                    <a:pt x="241492" y="183974"/>
                  </a:cubicBezTo>
                  <a:cubicBezTo>
                    <a:pt x="241492" y="183974"/>
                    <a:pt x="238184" y="183008"/>
                    <a:pt x="237632" y="183008"/>
                  </a:cubicBezTo>
                  <a:cubicBezTo>
                    <a:pt x="237081" y="183008"/>
                    <a:pt x="242733" y="180386"/>
                    <a:pt x="242733" y="180386"/>
                  </a:cubicBezTo>
                  <a:cubicBezTo>
                    <a:pt x="247695" y="182180"/>
                    <a:pt x="249625" y="178592"/>
                    <a:pt x="249625" y="178592"/>
                  </a:cubicBezTo>
                  <a:lnTo>
                    <a:pt x="241630" y="177626"/>
                  </a:lnTo>
                  <a:lnTo>
                    <a:pt x="242595" y="177626"/>
                  </a:lnTo>
                  <a:lnTo>
                    <a:pt x="239976" y="175832"/>
                  </a:lnTo>
                  <a:lnTo>
                    <a:pt x="236667" y="177626"/>
                  </a:lnTo>
                  <a:lnTo>
                    <a:pt x="234876" y="176384"/>
                  </a:lnTo>
                  <a:lnTo>
                    <a:pt x="231154" y="174590"/>
                  </a:lnTo>
                  <a:lnTo>
                    <a:pt x="228811" y="173210"/>
                  </a:lnTo>
                  <a:lnTo>
                    <a:pt x="234462" y="173210"/>
                  </a:lnTo>
                  <a:lnTo>
                    <a:pt x="234462" y="171278"/>
                  </a:lnTo>
                  <a:cubicBezTo>
                    <a:pt x="234462" y="171278"/>
                    <a:pt x="225778" y="169484"/>
                    <a:pt x="225778" y="169484"/>
                  </a:cubicBezTo>
                  <a:lnTo>
                    <a:pt x="222608" y="167690"/>
                  </a:lnTo>
                  <a:lnTo>
                    <a:pt x="222608" y="166172"/>
                  </a:lnTo>
                  <a:cubicBezTo>
                    <a:pt x="222608" y="166172"/>
                    <a:pt x="230878" y="168794"/>
                    <a:pt x="230878" y="168794"/>
                  </a:cubicBezTo>
                  <a:lnTo>
                    <a:pt x="230465" y="167276"/>
                  </a:lnTo>
                  <a:lnTo>
                    <a:pt x="237081" y="171416"/>
                  </a:lnTo>
                  <a:lnTo>
                    <a:pt x="238597" y="171416"/>
                  </a:lnTo>
                  <a:lnTo>
                    <a:pt x="232532" y="166862"/>
                  </a:lnTo>
                  <a:lnTo>
                    <a:pt x="236116" y="166862"/>
                  </a:lnTo>
                  <a:lnTo>
                    <a:pt x="236116" y="165068"/>
                  </a:lnTo>
                  <a:lnTo>
                    <a:pt x="232394" y="162308"/>
                  </a:lnTo>
                  <a:cubicBezTo>
                    <a:pt x="239011" y="165068"/>
                    <a:pt x="239287" y="161342"/>
                    <a:pt x="239287" y="161342"/>
                  </a:cubicBezTo>
                  <a:cubicBezTo>
                    <a:pt x="231843" y="154442"/>
                    <a:pt x="225778" y="162308"/>
                    <a:pt x="225778" y="162308"/>
                  </a:cubicBezTo>
                  <a:lnTo>
                    <a:pt x="225778" y="159548"/>
                  </a:lnTo>
                  <a:lnTo>
                    <a:pt x="228535" y="157340"/>
                  </a:lnTo>
                  <a:lnTo>
                    <a:pt x="225916" y="155545"/>
                  </a:lnTo>
                  <a:lnTo>
                    <a:pt x="234738" y="157340"/>
                  </a:lnTo>
                  <a:lnTo>
                    <a:pt x="234186" y="154579"/>
                  </a:lnTo>
                  <a:lnTo>
                    <a:pt x="226329" y="153613"/>
                  </a:lnTo>
                  <a:lnTo>
                    <a:pt x="221367" y="154994"/>
                  </a:lnTo>
                  <a:lnTo>
                    <a:pt x="226054" y="151681"/>
                  </a:lnTo>
                  <a:lnTo>
                    <a:pt x="234738" y="153476"/>
                  </a:lnTo>
                  <a:lnTo>
                    <a:pt x="240389" y="157340"/>
                  </a:lnTo>
                  <a:lnTo>
                    <a:pt x="249349" y="157340"/>
                  </a:lnTo>
                  <a:lnTo>
                    <a:pt x="249349" y="153061"/>
                  </a:lnTo>
                  <a:cubicBezTo>
                    <a:pt x="244800" y="146575"/>
                    <a:pt x="237632" y="147955"/>
                    <a:pt x="237632" y="147955"/>
                  </a:cubicBezTo>
                  <a:lnTo>
                    <a:pt x="229638" y="144643"/>
                  </a:lnTo>
                  <a:lnTo>
                    <a:pt x="225778" y="146851"/>
                  </a:lnTo>
                  <a:lnTo>
                    <a:pt x="216818" y="148093"/>
                  </a:lnTo>
                  <a:lnTo>
                    <a:pt x="214889" y="147127"/>
                  </a:lnTo>
                  <a:lnTo>
                    <a:pt x="217645" y="145747"/>
                  </a:lnTo>
                  <a:lnTo>
                    <a:pt x="223710" y="145747"/>
                  </a:lnTo>
                  <a:lnTo>
                    <a:pt x="228811" y="142987"/>
                  </a:lnTo>
                  <a:lnTo>
                    <a:pt x="232532" y="142573"/>
                  </a:lnTo>
                  <a:cubicBezTo>
                    <a:pt x="233911" y="137053"/>
                    <a:pt x="241216" y="139951"/>
                    <a:pt x="241216" y="139951"/>
                  </a:cubicBezTo>
                  <a:lnTo>
                    <a:pt x="246316" y="141331"/>
                  </a:lnTo>
                  <a:cubicBezTo>
                    <a:pt x="246730" y="130567"/>
                    <a:pt x="235289" y="121735"/>
                    <a:pt x="235289" y="121735"/>
                  </a:cubicBezTo>
                  <a:lnTo>
                    <a:pt x="232394" y="126427"/>
                  </a:lnTo>
                  <a:lnTo>
                    <a:pt x="234324" y="127807"/>
                  </a:lnTo>
                  <a:lnTo>
                    <a:pt x="230740" y="130015"/>
                  </a:lnTo>
                  <a:lnTo>
                    <a:pt x="229362" y="133327"/>
                  </a:lnTo>
                  <a:lnTo>
                    <a:pt x="225640" y="134845"/>
                  </a:lnTo>
                  <a:lnTo>
                    <a:pt x="222883" y="139123"/>
                  </a:lnTo>
                  <a:lnTo>
                    <a:pt x="217783" y="139675"/>
                  </a:lnTo>
                  <a:lnTo>
                    <a:pt x="214475" y="143815"/>
                  </a:lnTo>
                  <a:lnTo>
                    <a:pt x="217094" y="137191"/>
                  </a:lnTo>
                  <a:lnTo>
                    <a:pt x="220816" y="137191"/>
                  </a:lnTo>
                  <a:lnTo>
                    <a:pt x="224537" y="132913"/>
                  </a:lnTo>
                  <a:lnTo>
                    <a:pt x="227432" y="130153"/>
                  </a:lnTo>
                  <a:lnTo>
                    <a:pt x="229638" y="125185"/>
                  </a:lnTo>
                  <a:cubicBezTo>
                    <a:pt x="217645" y="124633"/>
                    <a:pt x="217094" y="130153"/>
                    <a:pt x="217094" y="130153"/>
                  </a:cubicBezTo>
                  <a:lnTo>
                    <a:pt x="218059" y="132913"/>
                  </a:lnTo>
                  <a:lnTo>
                    <a:pt x="213510" y="134845"/>
                  </a:lnTo>
                  <a:lnTo>
                    <a:pt x="211305" y="135811"/>
                  </a:lnTo>
                  <a:lnTo>
                    <a:pt x="215853" y="130843"/>
                  </a:lnTo>
                  <a:lnTo>
                    <a:pt x="213234" y="130843"/>
                  </a:lnTo>
                  <a:lnTo>
                    <a:pt x="216405" y="128497"/>
                  </a:lnTo>
                  <a:lnTo>
                    <a:pt x="221505" y="122977"/>
                  </a:lnTo>
                  <a:lnTo>
                    <a:pt x="228397" y="121459"/>
                  </a:lnTo>
                  <a:lnTo>
                    <a:pt x="229638" y="118147"/>
                  </a:lnTo>
                  <a:lnTo>
                    <a:pt x="231430" y="119941"/>
                  </a:lnTo>
                  <a:lnTo>
                    <a:pt x="233359" y="115663"/>
                  </a:lnTo>
                  <a:lnTo>
                    <a:pt x="227432" y="110143"/>
                  </a:lnTo>
                  <a:lnTo>
                    <a:pt x="224124" y="113041"/>
                  </a:lnTo>
                  <a:lnTo>
                    <a:pt x="220402" y="116629"/>
                  </a:lnTo>
                  <a:lnTo>
                    <a:pt x="215716" y="118837"/>
                  </a:lnTo>
                  <a:lnTo>
                    <a:pt x="210478" y="121459"/>
                  </a:lnTo>
                  <a:lnTo>
                    <a:pt x="208686" y="123667"/>
                  </a:lnTo>
                  <a:lnTo>
                    <a:pt x="208272" y="121873"/>
                  </a:lnTo>
                  <a:lnTo>
                    <a:pt x="214613" y="117595"/>
                  </a:lnTo>
                  <a:lnTo>
                    <a:pt x="216405" y="116353"/>
                  </a:lnTo>
                  <a:lnTo>
                    <a:pt x="220678" y="114421"/>
                  </a:lnTo>
                  <a:lnTo>
                    <a:pt x="225364" y="109867"/>
                  </a:lnTo>
                  <a:lnTo>
                    <a:pt x="224124" y="108625"/>
                  </a:lnTo>
                  <a:lnTo>
                    <a:pt x="220402" y="106417"/>
                  </a:lnTo>
                  <a:lnTo>
                    <a:pt x="219024" y="108763"/>
                  </a:lnTo>
                  <a:lnTo>
                    <a:pt x="214751" y="112075"/>
                  </a:lnTo>
                  <a:lnTo>
                    <a:pt x="211856" y="113041"/>
                  </a:lnTo>
                  <a:lnTo>
                    <a:pt x="211856" y="114973"/>
                  </a:lnTo>
                  <a:lnTo>
                    <a:pt x="209237" y="115387"/>
                  </a:lnTo>
                  <a:lnTo>
                    <a:pt x="209237" y="113041"/>
                  </a:lnTo>
                  <a:cubicBezTo>
                    <a:pt x="209237" y="113041"/>
                    <a:pt x="213510" y="110281"/>
                    <a:pt x="213510" y="110281"/>
                  </a:cubicBezTo>
                  <a:lnTo>
                    <a:pt x="217094" y="104761"/>
                  </a:lnTo>
                  <a:lnTo>
                    <a:pt x="215302" y="104209"/>
                  </a:lnTo>
                  <a:lnTo>
                    <a:pt x="204137" y="112213"/>
                  </a:lnTo>
                  <a:lnTo>
                    <a:pt x="203310" y="117181"/>
                  </a:lnTo>
                  <a:lnTo>
                    <a:pt x="202069" y="122701"/>
                  </a:lnTo>
                  <a:lnTo>
                    <a:pt x="200277" y="129601"/>
                  </a:lnTo>
                  <a:lnTo>
                    <a:pt x="198072" y="130981"/>
                  </a:lnTo>
                  <a:lnTo>
                    <a:pt x="200691" y="123253"/>
                  </a:lnTo>
                  <a:lnTo>
                    <a:pt x="201104" y="118147"/>
                  </a:lnTo>
                  <a:lnTo>
                    <a:pt x="201656" y="114421"/>
                  </a:lnTo>
                  <a:lnTo>
                    <a:pt x="198348" y="114835"/>
                  </a:lnTo>
                  <a:lnTo>
                    <a:pt x="196831" y="119113"/>
                  </a:lnTo>
                  <a:lnTo>
                    <a:pt x="195591" y="123253"/>
                  </a:lnTo>
                  <a:lnTo>
                    <a:pt x="195177" y="119665"/>
                  </a:lnTo>
                  <a:lnTo>
                    <a:pt x="193661" y="117733"/>
                  </a:lnTo>
                  <a:cubicBezTo>
                    <a:pt x="196831" y="118147"/>
                    <a:pt x="197934" y="112213"/>
                    <a:pt x="197934" y="112213"/>
                  </a:cubicBezTo>
                  <a:cubicBezTo>
                    <a:pt x="200277" y="113179"/>
                    <a:pt x="204551" y="109591"/>
                    <a:pt x="207169" y="106969"/>
                  </a:cubicBezTo>
                  <a:cubicBezTo>
                    <a:pt x="209788" y="104209"/>
                    <a:pt x="210064" y="97585"/>
                    <a:pt x="207169" y="96619"/>
                  </a:cubicBezTo>
                  <a:cubicBezTo>
                    <a:pt x="204275" y="95653"/>
                    <a:pt x="200829" y="101311"/>
                    <a:pt x="200829" y="101311"/>
                  </a:cubicBezTo>
                  <a:lnTo>
                    <a:pt x="202345" y="104485"/>
                  </a:lnTo>
                  <a:lnTo>
                    <a:pt x="197107" y="105313"/>
                  </a:lnTo>
                  <a:lnTo>
                    <a:pt x="194212" y="107935"/>
                  </a:lnTo>
                  <a:lnTo>
                    <a:pt x="188561" y="112489"/>
                  </a:lnTo>
                  <a:lnTo>
                    <a:pt x="190766" y="106831"/>
                  </a:lnTo>
                  <a:lnTo>
                    <a:pt x="190353" y="104899"/>
                  </a:lnTo>
                  <a:lnTo>
                    <a:pt x="187182" y="106831"/>
                  </a:lnTo>
                  <a:lnTo>
                    <a:pt x="185666" y="105589"/>
                  </a:lnTo>
                  <a:lnTo>
                    <a:pt x="189801" y="101863"/>
                  </a:lnTo>
                  <a:lnTo>
                    <a:pt x="190766" y="97171"/>
                  </a:lnTo>
                  <a:lnTo>
                    <a:pt x="200002" y="97171"/>
                  </a:lnTo>
                  <a:cubicBezTo>
                    <a:pt x="204688" y="93031"/>
                    <a:pt x="201242" y="88891"/>
                    <a:pt x="201242" y="88891"/>
                  </a:cubicBezTo>
                  <a:cubicBezTo>
                    <a:pt x="195591" y="79231"/>
                    <a:pt x="187734" y="78679"/>
                    <a:pt x="187734" y="78679"/>
                  </a:cubicBezTo>
                  <a:lnTo>
                    <a:pt x="186493" y="81439"/>
                  </a:lnTo>
                  <a:lnTo>
                    <a:pt x="185528" y="80473"/>
                  </a:lnTo>
                  <a:lnTo>
                    <a:pt x="186493" y="77713"/>
                  </a:lnTo>
                  <a:lnTo>
                    <a:pt x="183874" y="77713"/>
                  </a:lnTo>
                  <a:lnTo>
                    <a:pt x="182634" y="79231"/>
                  </a:lnTo>
                  <a:lnTo>
                    <a:pt x="183185" y="81853"/>
                  </a:lnTo>
                  <a:lnTo>
                    <a:pt x="186355" y="82681"/>
                  </a:lnTo>
                  <a:lnTo>
                    <a:pt x="185115" y="83509"/>
                  </a:lnTo>
                  <a:lnTo>
                    <a:pt x="185115" y="86269"/>
                  </a:lnTo>
                  <a:lnTo>
                    <a:pt x="183323" y="86683"/>
                  </a:lnTo>
                  <a:lnTo>
                    <a:pt x="183323" y="83785"/>
                  </a:lnTo>
                  <a:lnTo>
                    <a:pt x="181669" y="85027"/>
                  </a:lnTo>
                  <a:close/>
                  <a:moveTo>
                    <a:pt x="19292" y="92341"/>
                  </a:moveTo>
                  <a:lnTo>
                    <a:pt x="15708" y="91099"/>
                  </a:lnTo>
                  <a:lnTo>
                    <a:pt x="17913" y="89857"/>
                  </a:lnTo>
                  <a:lnTo>
                    <a:pt x="19292" y="90409"/>
                  </a:lnTo>
                  <a:lnTo>
                    <a:pt x="19292" y="92203"/>
                  </a:lnTo>
                  <a:close/>
                  <a:moveTo>
                    <a:pt x="30319" y="22236"/>
                  </a:moveTo>
                  <a:lnTo>
                    <a:pt x="26735" y="18648"/>
                  </a:lnTo>
                  <a:lnTo>
                    <a:pt x="26735" y="15060"/>
                  </a:lnTo>
                  <a:lnTo>
                    <a:pt x="30319" y="19614"/>
                  </a:lnTo>
                  <a:lnTo>
                    <a:pt x="30319" y="22236"/>
                  </a:lnTo>
                  <a:close/>
                  <a:moveTo>
                    <a:pt x="24943" y="109453"/>
                  </a:moveTo>
                  <a:lnTo>
                    <a:pt x="23565" y="109453"/>
                  </a:lnTo>
                  <a:lnTo>
                    <a:pt x="23565" y="107245"/>
                  </a:lnTo>
                  <a:lnTo>
                    <a:pt x="27148" y="107245"/>
                  </a:lnTo>
                  <a:lnTo>
                    <a:pt x="24943" y="109453"/>
                  </a:lnTo>
                  <a:close/>
                  <a:moveTo>
                    <a:pt x="56371" y="103657"/>
                  </a:moveTo>
                  <a:lnTo>
                    <a:pt x="53752" y="105175"/>
                  </a:lnTo>
                  <a:lnTo>
                    <a:pt x="53752" y="99655"/>
                  </a:lnTo>
                  <a:lnTo>
                    <a:pt x="55544" y="99655"/>
                  </a:lnTo>
                  <a:lnTo>
                    <a:pt x="54992" y="95929"/>
                  </a:lnTo>
                  <a:lnTo>
                    <a:pt x="53752" y="96481"/>
                  </a:lnTo>
                  <a:cubicBezTo>
                    <a:pt x="53752" y="96481"/>
                    <a:pt x="51684" y="97861"/>
                    <a:pt x="48514" y="97723"/>
                  </a:cubicBezTo>
                  <a:lnTo>
                    <a:pt x="43414" y="99655"/>
                  </a:lnTo>
                  <a:lnTo>
                    <a:pt x="39554" y="102139"/>
                  </a:lnTo>
                  <a:lnTo>
                    <a:pt x="35281" y="103657"/>
                  </a:lnTo>
                  <a:lnTo>
                    <a:pt x="35281" y="101725"/>
                  </a:lnTo>
                  <a:lnTo>
                    <a:pt x="40381" y="99655"/>
                  </a:lnTo>
                  <a:lnTo>
                    <a:pt x="43414" y="97171"/>
                  </a:lnTo>
                  <a:lnTo>
                    <a:pt x="47411" y="95653"/>
                  </a:lnTo>
                  <a:lnTo>
                    <a:pt x="49203" y="95653"/>
                  </a:lnTo>
                  <a:lnTo>
                    <a:pt x="50030" y="94687"/>
                  </a:lnTo>
                  <a:cubicBezTo>
                    <a:pt x="50030" y="94687"/>
                    <a:pt x="54165" y="92341"/>
                    <a:pt x="56647" y="93307"/>
                  </a:cubicBezTo>
                  <a:cubicBezTo>
                    <a:pt x="59266" y="94273"/>
                    <a:pt x="56647" y="96343"/>
                    <a:pt x="56647" y="96343"/>
                  </a:cubicBezTo>
                  <a:lnTo>
                    <a:pt x="57749" y="99655"/>
                  </a:lnTo>
                  <a:lnTo>
                    <a:pt x="56371" y="103657"/>
                  </a:lnTo>
                  <a:close/>
                  <a:moveTo>
                    <a:pt x="99929" y="104347"/>
                  </a:moveTo>
                  <a:lnTo>
                    <a:pt x="101032" y="101173"/>
                  </a:lnTo>
                  <a:lnTo>
                    <a:pt x="102410" y="101173"/>
                  </a:lnTo>
                  <a:lnTo>
                    <a:pt x="102410" y="102967"/>
                  </a:lnTo>
                  <a:lnTo>
                    <a:pt x="100205" y="107659"/>
                  </a:lnTo>
                  <a:lnTo>
                    <a:pt x="97448" y="105865"/>
                  </a:lnTo>
                  <a:lnTo>
                    <a:pt x="99929" y="104347"/>
                  </a:lnTo>
                  <a:close/>
                  <a:moveTo>
                    <a:pt x="94277" y="70950"/>
                  </a:moveTo>
                  <a:lnTo>
                    <a:pt x="92485" y="69984"/>
                  </a:lnTo>
                  <a:lnTo>
                    <a:pt x="92485" y="72330"/>
                  </a:lnTo>
                  <a:lnTo>
                    <a:pt x="89866" y="71226"/>
                  </a:lnTo>
                  <a:lnTo>
                    <a:pt x="89866" y="67914"/>
                  </a:lnTo>
                  <a:lnTo>
                    <a:pt x="92485" y="67914"/>
                  </a:lnTo>
                  <a:lnTo>
                    <a:pt x="95242" y="69432"/>
                  </a:lnTo>
                  <a:lnTo>
                    <a:pt x="94277" y="71088"/>
                  </a:lnTo>
                  <a:close/>
                  <a:moveTo>
                    <a:pt x="109716" y="130567"/>
                  </a:moveTo>
                  <a:lnTo>
                    <a:pt x="106545" y="127669"/>
                  </a:lnTo>
                  <a:lnTo>
                    <a:pt x="106545" y="124771"/>
                  </a:lnTo>
                  <a:lnTo>
                    <a:pt x="109716" y="126979"/>
                  </a:lnTo>
                  <a:lnTo>
                    <a:pt x="109716" y="130705"/>
                  </a:lnTo>
                  <a:close/>
                  <a:moveTo>
                    <a:pt x="107924" y="116491"/>
                  </a:moveTo>
                  <a:lnTo>
                    <a:pt x="105305" y="114421"/>
                  </a:lnTo>
                  <a:lnTo>
                    <a:pt x="104478" y="116491"/>
                  </a:lnTo>
                  <a:lnTo>
                    <a:pt x="103099" y="116491"/>
                  </a:lnTo>
                  <a:lnTo>
                    <a:pt x="102134" y="113869"/>
                  </a:lnTo>
                  <a:lnTo>
                    <a:pt x="97448" y="113869"/>
                  </a:lnTo>
                  <a:lnTo>
                    <a:pt x="95656" y="112351"/>
                  </a:lnTo>
                  <a:lnTo>
                    <a:pt x="99791" y="113593"/>
                  </a:lnTo>
                  <a:lnTo>
                    <a:pt x="101169" y="110695"/>
                  </a:lnTo>
                  <a:lnTo>
                    <a:pt x="103375" y="113041"/>
                  </a:lnTo>
                  <a:lnTo>
                    <a:pt x="106545" y="112213"/>
                  </a:lnTo>
                  <a:lnTo>
                    <a:pt x="110129" y="114283"/>
                  </a:lnTo>
                  <a:lnTo>
                    <a:pt x="111094" y="116353"/>
                  </a:lnTo>
                  <a:lnTo>
                    <a:pt x="107786" y="116353"/>
                  </a:lnTo>
                  <a:close/>
                  <a:moveTo>
                    <a:pt x="114264" y="109453"/>
                  </a:moveTo>
                  <a:lnTo>
                    <a:pt x="112335" y="108211"/>
                  </a:lnTo>
                  <a:lnTo>
                    <a:pt x="112335" y="106417"/>
                  </a:lnTo>
                  <a:lnTo>
                    <a:pt x="114402" y="105589"/>
                  </a:lnTo>
                  <a:lnTo>
                    <a:pt x="116470" y="107797"/>
                  </a:lnTo>
                  <a:lnTo>
                    <a:pt x="114264" y="109315"/>
                  </a:lnTo>
                  <a:close/>
                  <a:moveTo>
                    <a:pt x="118675" y="116491"/>
                  </a:moveTo>
                  <a:lnTo>
                    <a:pt x="117159" y="114145"/>
                  </a:lnTo>
                  <a:lnTo>
                    <a:pt x="118813" y="111385"/>
                  </a:lnTo>
                  <a:lnTo>
                    <a:pt x="120467" y="115249"/>
                  </a:lnTo>
                  <a:lnTo>
                    <a:pt x="118675" y="116491"/>
                  </a:lnTo>
                  <a:close/>
                  <a:moveTo>
                    <a:pt x="120467" y="99379"/>
                  </a:moveTo>
                  <a:cubicBezTo>
                    <a:pt x="119640" y="98551"/>
                    <a:pt x="115229" y="99379"/>
                    <a:pt x="115229" y="99379"/>
                  </a:cubicBezTo>
                  <a:lnTo>
                    <a:pt x="113299" y="97171"/>
                  </a:lnTo>
                  <a:lnTo>
                    <a:pt x="115505" y="94963"/>
                  </a:lnTo>
                  <a:lnTo>
                    <a:pt x="118951" y="96205"/>
                  </a:lnTo>
                  <a:lnTo>
                    <a:pt x="124602" y="98275"/>
                  </a:lnTo>
                  <a:cubicBezTo>
                    <a:pt x="124602" y="98275"/>
                    <a:pt x="121432" y="100207"/>
                    <a:pt x="120743" y="99379"/>
                  </a:cubicBezTo>
                  <a:close/>
                  <a:moveTo>
                    <a:pt x="156582" y="149887"/>
                  </a:moveTo>
                  <a:lnTo>
                    <a:pt x="154514" y="153061"/>
                  </a:lnTo>
                  <a:lnTo>
                    <a:pt x="154514" y="148231"/>
                  </a:lnTo>
                  <a:lnTo>
                    <a:pt x="156582" y="145333"/>
                  </a:lnTo>
                  <a:lnTo>
                    <a:pt x="156582" y="149887"/>
                  </a:lnTo>
                  <a:close/>
                  <a:moveTo>
                    <a:pt x="156582" y="281679"/>
                  </a:moveTo>
                  <a:lnTo>
                    <a:pt x="154514" y="278781"/>
                  </a:lnTo>
                  <a:lnTo>
                    <a:pt x="153136" y="275883"/>
                  </a:lnTo>
                  <a:lnTo>
                    <a:pt x="155479" y="275883"/>
                  </a:lnTo>
                  <a:lnTo>
                    <a:pt x="157409" y="278229"/>
                  </a:lnTo>
                  <a:lnTo>
                    <a:pt x="156444" y="281817"/>
                  </a:lnTo>
                  <a:close/>
                  <a:moveTo>
                    <a:pt x="165679" y="284439"/>
                  </a:moveTo>
                  <a:lnTo>
                    <a:pt x="161544" y="281541"/>
                  </a:lnTo>
                  <a:lnTo>
                    <a:pt x="163887" y="281541"/>
                  </a:lnTo>
                  <a:lnTo>
                    <a:pt x="165679" y="278643"/>
                  </a:lnTo>
                  <a:lnTo>
                    <a:pt x="165679" y="284301"/>
                  </a:lnTo>
                  <a:close/>
                  <a:moveTo>
                    <a:pt x="194902" y="254631"/>
                  </a:moveTo>
                  <a:lnTo>
                    <a:pt x="194902" y="259737"/>
                  </a:lnTo>
                  <a:lnTo>
                    <a:pt x="192007" y="259737"/>
                  </a:lnTo>
                  <a:lnTo>
                    <a:pt x="194902" y="254631"/>
                  </a:lnTo>
                  <a:close/>
                  <a:moveTo>
                    <a:pt x="194626" y="261807"/>
                  </a:moveTo>
                  <a:lnTo>
                    <a:pt x="194626" y="264705"/>
                  </a:lnTo>
                  <a:lnTo>
                    <a:pt x="192283" y="264705"/>
                  </a:lnTo>
                  <a:lnTo>
                    <a:pt x="194626" y="261807"/>
                  </a:lnTo>
                  <a:close/>
                  <a:moveTo>
                    <a:pt x="192696" y="288717"/>
                  </a:moveTo>
                  <a:lnTo>
                    <a:pt x="189388" y="288717"/>
                  </a:lnTo>
                  <a:lnTo>
                    <a:pt x="190766" y="285405"/>
                  </a:lnTo>
                  <a:lnTo>
                    <a:pt x="192696" y="283887"/>
                  </a:lnTo>
                  <a:lnTo>
                    <a:pt x="193937" y="285405"/>
                  </a:lnTo>
                  <a:lnTo>
                    <a:pt x="192696" y="288717"/>
                  </a:lnTo>
                  <a:close/>
                  <a:moveTo>
                    <a:pt x="210753" y="285405"/>
                  </a:moveTo>
                  <a:lnTo>
                    <a:pt x="207169" y="285405"/>
                  </a:lnTo>
                  <a:lnTo>
                    <a:pt x="207169" y="282093"/>
                  </a:lnTo>
                  <a:lnTo>
                    <a:pt x="205240" y="280161"/>
                  </a:lnTo>
                  <a:lnTo>
                    <a:pt x="203723" y="283473"/>
                  </a:lnTo>
                  <a:cubicBezTo>
                    <a:pt x="203723" y="283473"/>
                    <a:pt x="201794" y="285267"/>
                    <a:pt x="199175" y="285405"/>
                  </a:cubicBezTo>
                  <a:cubicBezTo>
                    <a:pt x="196556" y="285543"/>
                    <a:pt x="195729" y="282645"/>
                    <a:pt x="195729" y="282645"/>
                  </a:cubicBezTo>
                  <a:lnTo>
                    <a:pt x="192283" y="278505"/>
                  </a:lnTo>
                  <a:lnTo>
                    <a:pt x="199175" y="278505"/>
                  </a:lnTo>
                  <a:lnTo>
                    <a:pt x="198210" y="275193"/>
                  </a:lnTo>
                  <a:lnTo>
                    <a:pt x="196969" y="265809"/>
                  </a:lnTo>
                  <a:lnTo>
                    <a:pt x="201656" y="271467"/>
                  </a:lnTo>
                  <a:lnTo>
                    <a:pt x="206618" y="273813"/>
                  </a:lnTo>
                  <a:cubicBezTo>
                    <a:pt x="206618" y="273813"/>
                    <a:pt x="210202" y="281127"/>
                    <a:pt x="210753" y="281679"/>
                  </a:cubicBezTo>
                  <a:cubicBezTo>
                    <a:pt x="211305" y="282231"/>
                    <a:pt x="210753" y="285405"/>
                    <a:pt x="210753" y="285405"/>
                  </a:cubicBezTo>
                  <a:close/>
                  <a:moveTo>
                    <a:pt x="235427" y="240969"/>
                  </a:moveTo>
                  <a:lnTo>
                    <a:pt x="236805" y="240969"/>
                  </a:lnTo>
                  <a:lnTo>
                    <a:pt x="236805" y="243867"/>
                  </a:lnTo>
                  <a:lnTo>
                    <a:pt x="234462" y="242349"/>
                  </a:lnTo>
                  <a:lnTo>
                    <a:pt x="235427" y="240831"/>
                  </a:lnTo>
                  <a:close/>
                  <a:moveTo>
                    <a:pt x="232946" y="246903"/>
                  </a:moveTo>
                  <a:lnTo>
                    <a:pt x="231016" y="245109"/>
                  </a:lnTo>
                  <a:lnTo>
                    <a:pt x="231843" y="243039"/>
                  </a:lnTo>
                  <a:lnTo>
                    <a:pt x="234600" y="245109"/>
                  </a:lnTo>
                  <a:lnTo>
                    <a:pt x="233084" y="246903"/>
                  </a:lnTo>
                  <a:close/>
                  <a:moveTo>
                    <a:pt x="227570" y="230204"/>
                  </a:moveTo>
                  <a:lnTo>
                    <a:pt x="231843" y="232827"/>
                  </a:lnTo>
                  <a:lnTo>
                    <a:pt x="231843" y="234759"/>
                  </a:lnTo>
                  <a:lnTo>
                    <a:pt x="225916" y="231584"/>
                  </a:lnTo>
                  <a:lnTo>
                    <a:pt x="227432" y="230204"/>
                  </a:lnTo>
                  <a:close/>
                  <a:moveTo>
                    <a:pt x="196556" y="181628"/>
                  </a:moveTo>
                  <a:lnTo>
                    <a:pt x="198761" y="179696"/>
                  </a:lnTo>
                  <a:lnTo>
                    <a:pt x="200967" y="177488"/>
                  </a:lnTo>
                  <a:lnTo>
                    <a:pt x="200967" y="180386"/>
                  </a:lnTo>
                  <a:lnTo>
                    <a:pt x="198761" y="183008"/>
                  </a:lnTo>
                  <a:lnTo>
                    <a:pt x="198761" y="185630"/>
                  </a:lnTo>
                  <a:lnTo>
                    <a:pt x="196556" y="184664"/>
                  </a:lnTo>
                  <a:lnTo>
                    <a:pt x="196556" y="181628"/>
                  </a:lnTo>
                  <a:close/>
                  <a:moveTo>
                    <a:pt x="192696" y="206882"/>
                  </a:moveTo>
                  <a:lnTo>
                    <a:pt x="195453" y="206882"/>
                  </a:lnTo>
                  <a:lnTo>
                    <a:pt x="197658" y="208262"/>
                  </a:lnTo>
                  <a:lnTo>
                    <a:pt x="200553" y="208262"/>
                  </a:lnTo>
                  <a:lnTo>
                    <a:pt x="200553" y="209642"/>
                  </a:lnTo>
                  <a:lnTo>
                    <a:pt x="196694" y="210470"/>
                  </a:lnTo>
                  <a:lnTo>
                    <a:pt x="194350" y="208676"/>
                  </a:lnTo>
                  <a:lnTo>
                    <a:pt x="192834" y="208676"/>
                  </a:lnTo>
                  <a:lnTo>
                    <a:pt x="192834" y="206882"/>
                  </a:lnTo>
                  <a:close/>
                  <a:moveTo>
                    <a:pt x="164301" y="166172"/>
                  </a:moveTo>
                  <a:lnTo>
                    <a:pt x="162371" y="164516"/>
                  </a:lnTo>
                  <a:lnTo>
                    <a:pt x="160028" y="166172"/>
                  </a:lnTo>
                  <a:lnTo>
                    <a:pt x="160855" y="162860"/>
                  </a:lnTo>
                  <a:lnTo>
                    <a:pt x="164439" y="162860"/>
                  </a:lnTo>
                  <a:lnTo>
                    <a:pt x="164439" y="164102"/>
                  </a:lnTo>
                  <a:lnTo>
                    <a:pt x="169539" y="165344"/>
                  </a:lnTo>
                  <a:lnTo>
                    <a:pt x="164439" y="166310"/>
                  </a:lnTo>
                  <a:close/>
                  <a:moveTo>
                    <a:pt x="174225" y="155132"/>
                  </a:moveTo>
                  <a:lnTo>
                    <a:pt x="169952" y="158306"/>
                  </a:lnTo>
                  <a:lnTo>
                    <a:pt x="166644" y="160652"/>
                  </a:lnTo>
                  <a:lnTo>
                    <a:pt x="163474" y="160652"/>
                  </a:lnTo>
                  <a:lnTo>
                    <a:pt x="163474" y="158306"/>
                  </a:lnTo>
                  <a:lnTo>
                    <a:pt x="166093" y="158306"/>
                  </a:lnTo>
                  <a:lnTo>
                    <a:pt x="174363" y="153061"/>
                  </a:lnTo>
                  <a:lnTo>
                    <a:pt x="174363" y="155132"/>
                  </a:lnTo>
                  <a:close/>
                  <a:moveTo>
                    <a:pt x="173674" y="120355"/>
                  </a:moveTo>
                  <a:lnTo>
                    <a:pt x="171331" y="121321"/>
                  </a:lnTo>
                  <a:lnTo>
                    <a:pt x="171331" y="118423"/>
                  </a:lnTo>
                  <a:lnTo>
                    <a:pt x="173536" y="114697"/>
                  </a:lnTo>
                  <a:lnTo>
                    <a:pt x="178498" y="114697"/>
                  </a:lnTo>
                  <a:lnTo>
                    <a:pt x="180704" y="113317"/>
                  </a:lnTo>
                  <a:lnTo>
                    <a:pt x="180704" y="115663"/>
                  </a:lnTo>
                  <a:lnTo>
                    <a:pt x="177533" y="117319"/>
                  </a:lnTo>
                  <a:lnTo>
                    <a:pt x="178361" y="119251"/>
                  </a:lnTo>
                  <a:lnTo>
                    <a:pt x="176155" y="118423"/>
                  </a:lnTo>
                  <a:lnTo>
                    <a:pt x="173950" y="120355"/>
                  </a:lnTo>
                  <a:close/>
                  <a:moveTo>
                    <a:pt x="181669" y="146575"/>
                  </a:moveTo>
                  <a:lnTo>
                    <a:pt x="180290" y="146575"/>
                  </a:lnTo>
                  <a:lnTo>
                    <a:pt x="180290" y="143953"/>
                  </a:lnTo>
                  <a:lnTo>
                    <a:pt x="183874" y="142987"/>
                  </a:lnTo>
                  <a:lnTo>
                    <a:pt x="181669" y="146575"/>
                  </a:lnTo>
                  <a:close/>
                  <a:moveTo>
                    <a:pt x="183461" y="121459"/>
                  </a:moveTo>
                  <a:lnTo>
                    <a:pt x="186080" y="121459"/>
                  </a:lnTo>
                  <a:cubicBezTo>
                    <a:pt x="186080" y="121459"/>
                    <a:pt x="184150" y="125047"/>
                    <a:pt x="184150" y="125047"/>
                  </a:cubicBezTo>
                  <a:lnTo>
                    <a:pt x="181807" y="125047"/>
                  </a:lnTo>
                  <a:cubicBezTo>
                    <a:pt x="181807" y="125047"/>
                    <a:pt x="178085" y="126427"/>
                    <a:pt x="178085" y="126427"/>
                  </a:cubicBezTo>
                  <a:lnTo>
                    <a:pt x="176844" y="124495"/>
                  </a:lnTo>
                  <a:lnTo>
                    <a:pt x="179050" y="121735"/>
                  </a:lnTo>
                  <a:lnTo>
                    <a:pt x="181807" y="121735"/>
                  </a:lnTo>
                  <a:lnTo>
                    <a:pt x="181807" y="119389"/>
                  </a:lnTo>
                  <a:lnTo>
                    <a:pt x="183599" y="12159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4" name="Freeform 886">
              <a:extLst>
                <a:ext uri="{FF2B5EF4-FFF2-40B4-BE49-F238E27FC236}">
                  <a16:creationId xmlns:a16="http://schemas.microsoft.com/office/drawing/2014/main" id="{AF6EB68B-506A-32B9-9395-BF98803D455F}"/>
                </a:ext>
              </a:extLst>
            </p:cNvPr>
            <p:cNvSpPr/>
            <p:nvPr/>
          </p:nvSpPr>
          <p:spPr>
            <a:xfrm>
              <a:off x="3729926" y="2801628"/>
              <a:ext cx="7305" cy="7038"/>
            </a:xfrm>
            <a:custGeom>
              <a:avLst/>
              <a:gdLst>
                <a:gd name="connsiteX0" fmla="*/ 0 w 7305"/>
                <a:gd name="connsiteY0" fmla="*/ 3588 h 7038"/>
                <a:gd name="connsiteX1" fmla="*/ 0 w 7305"/>
                <a:gd name="connsiteY1" fmla="*/ 7038 h 7038"/>
                <a:gd name="connsiteX2" fmla="*/ 4273 w 7305"/>
                <a:gd name="connsiteY2" fmla="*/ 5520 h 7038"/>
                <a:gd name="connsiteX3" fmla="*/ 7306 w 7305"/>
                <a:gd name="connsiteY3" fmla="*/ 3726 h 7038"/>
                <a:gd name="connsiteX4" fmla="*/ 7306 w 7305"/>
                <a:gd name="connsiteY4" fmla="*/ 966 h 7038"/>
                <a:gd name="connsiteX5" fmla="*/ 3722 w 7305"/>
                <a:gd name="connsiteY5" fmla="*/ 0 h 7038"/>
                <a:gd name="connsiteX6" fmla="*/ 1378 w 7305"/>
                <a:gd name="connsiteY6" fmla="*/ 0 h 7038"/>
                <a:gd name="connsiteX7" fmla="*/ 0 w 7305"/>
                <a:gd name="connsiteY7" fmla="*/ 3588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05" h="7038">
                  <a:moveTo>
                    <a:pt x="0" y="3588"/>
                  </a:moveTo>
                  <a:lnTo>
                    <a:pt x="0" y="7038"/>
                  </a:lnTo>
                  <a:lnTo>
                    <a:pt x="4273" y="5520"/>
                  </a:lnTo>
                  <a:lnTo>
                    <a:pt x="7306" y="3726"/>
                  </a:lnTo>
                  <a:lnTo>
                    <a:pt x="7306" y="966"/>
                  </a:lnTo>
                  <a:lnTo>
                    <a:pt x="3722" y="0"/>
                  </a:lnTo>
                  <a:lnTo>
                    <a:pt x="1378" y="0"/>
                  </a:lnTo>
                  <a:lnTo>
                    <a:pt x="0"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5" name="Freeform 887">
              <a:extLst>
                <a:ext uri="{FF2B5EF4-FFF2-40B4-BE49-F238E27FC236}">
                  <a16:creationId xmlns:a16="http://schemas.microsoft.com/office/drawing/2014/main" id="{6E78F931-8268-ADA5-3F54-46A7397D947B}"/>
                </a:ext>
              </a:extLst>
            </p:cNvPr>
            <p:cNvSpPr/>
            <p:nvPr/>
          </p:nvSpPr>
          <p:spPr>
            <a:xfrm>
              <a:off x="3565895" y="2831022"/>
              <a:ext cx="11165" cy="5520"/>
            </a:xfrm>
            <a:custGeom>
              <a:avLst/>
              <a:gdLst>
                <a:gd name="connsiteX0" fmla="*/ 7857 w 11165"/>
                <a:gd name="connsiteY0" fmla="*/ 1104 h 5520"/>
                <a:gd name="connsiteX1" fmla="*/ 5651 w 11165"/>
                <a:gd name="connsiteY1" fmla="*/ 1656 h 5520"/>
                <a:gd name="connsiteX2" fmla="*/ 3308 w 11165"/>
                <a:gd name="connsiteY2" fmla="*/ 0 h 5520"/>
                <a:gd name="connsiteX3" fmla="*/ 0 w 11165"/>
                <a:gd name="connsiteY3" fmla="*/ 1104 h 5520"/>
                <a:gd name="connsiteX4" fmla="*/ 1654 w 11165"/>
                <a:gd name="connsiteY4" fmla="*/ 4416 h 5520"/>
                <a:gd name="connsiteX5" fmla="*/ 3722 w 11165"/>
                <a:gd name="connsiteY5" fmla="*/ 3312 h 5520"/>
                <a:gd name="connsiteX6" fmla="*/ 6754 w 11165"/>
                <a:gd name="connsiteY6" fmla="*/ 5520 h 5520"/>
                <a:gd name="connsiteX7" fmla="*/ 9511 w 11165"/>
                <a:gd name="connsiteY7" fmla="*/ 5520 h 5520"/>
                <a:gd name="connsiteX8" fmla="*/ 11165 w 11165"/>
                <a:gd name="connsiteY8" fmla="*/ 4002 h 5520"/>
                <a:gd name="connsiteX9" fmla="*/ 7857 w 11165"/>
                <a:gd name="connsiteY9" fmla="*/ 1104 h 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65" h="5520">
                  <a:moveTo>
                    <a:pt x="7857" y="1104"/>
                  </a:moveTo>
                  <a:lnTo>
                    <a:pt x="5651" y="1656"/>
                  </a:lnTo>
                  <a:lnTo>
                    <a:pt x="3308" y="0"/>
                  </a:lnTo>
                  <a:lnTo>
                    <a:pt x="0" y="1104"/>
                  </a:lnTo>
                  <a:lnTo>
                    <a:pt x="1654" y="4416"/>
                  </a:lnTo>
                  <a:lnTo>
                    <a:pt x="3722" y="3312"/>
                  </a:lnTo>
                  <a:lnTo>
                    <a:pt x="6754" y="5520"/>
                  </a:lnTo>
                  <a:lnTo>
                    <a:pt x="9511" y="5520"/>
                  </a:lnTo>
                  <a:lnTo>
                    <a:pt x="11165" y="4002"/>
                  </a:lnTo>
                  <a:lnTo>
                    <a:pt x="7857" y="110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6" name="Freeform 888">
              <a:extLst>
                <a:ext uri="{FF2B5EF4-FFF2-40B4-BE49-F238E27FC236}">
                  <a16:creationId xmlns:a16="http://schemas.microsoft.com/office/drawing/2014/main" id="{5429948B-1183-77C4-4921-27069F54F1CA}"/>
                </a:ext>
              </a:extLst>
            </p:cNvPr>
            <p:cNvSpPr/>
            <p:nvPr/>
          </p:nvSpPr>
          <p:spPr>
            <a:xfrm>
              <a:off x="3624753" y="2851447"/>
              <a:ext cx="5375" cy="4140"/>
            </a:xfrm>
            <a:custGeom>
              <a:avLst/>
              <a:gdLst>
                <a:gd name="connsiteX0" fmla="*/ 0 w 5375"/>
                <a:gd name="connsiteY0" fmla="*/ 4140 h 4140"/>
                <a:gd name="connsiteX1" fmla="*/ 3033 w 5375"/>
                <a:gd name="connsiteY1" fmla="*/ 3450 h 4140"/>
                <a:gd name="connsiteX2" fmla="*/ 5376 w 5375"/>
                <a:gd name="connsiteY2" fmla="*/ 4140 h 4140"/>
                <a:gd name="connsiteX3" fmla="*/ 5376 w 5375"/>
                <a:gd name="connsiteY3" fmla="*/ 0 h 4140"/>
                <a:gd name="connsiteX4" fmla="*/ 4549 w 5375"/>
                <a:gd name="connsiteY4" fmla="*/ 2070 h 4140"/>
                <a:gd name="connsiteX5" fmla="*/ 0 w 5375"/>
                <a:gd name="connsiteY5" fmla="*/ 2070 h 4140"/>
                <a:gd name="connsiteX6" fmla="*/ 0 w 5375"/>
                <a:gd name="connsiteY6" fmla="*/ 414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5" h="4140">
                  <a:moveTo>
                    <a:pt x="0" y="4140"/>
                  </a:moveTo>
                  <a:lnTo>
                    <a:pt x="3033" y="3450"/>
                  </a:lnTo>
                  <a:lnTo>
                    <a:pt x="5376" y="4140"/>
                  </a:lnTo>
                  <a:lnTo>
                    <a:pt x="5376" y="0"/>
                  </a:lnTo>
                  <a:lnTo>
                    <a:pt x="4549" y="2070"/>
                  </a:lnTo>
                  <a:lnTo>
                    <a:pt x="0" y="2070"/>
                  </a:lnTo>
                  <a:lnTo>
                    <a:pt x="0" y="414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7" name="Freeform 889">
              <a:extLst>
                <a:ext uri="{FF2B5EF4-FFF2-40B4-BE49-F238E27FC236}">
                  <a16:creationId xmlns:a16="http://schemas.microsoft.com/office/drawing/2014/main" id="{FD198318-8642-24E5-7029-498EFA43EF5C}"/>
                </a:ext>
              </a:extLst>
            </p:cNvPr>
            <p:cNvSpPr/>
            <p:nvPr/>
          </p:nvSpPr>
          <p:spPr>
            <a:xfrm>
              <a:off x="3673273" y="2852365"/>
              <a:ext cx="7857" cy="9178"/>
            </a:xfrm>
            <a:custGeom>
              <a:avLst/>
              <a:gdLst>
                <a:gd name="connsiteX0" fmla="*/ 7857 w 7857"/>
                <a:gd name="connsiteY0" fmla="*/ 4602 h 9178"/>
                <a:gd name="connsiteX1" fmla="*/ 7857 w 7857"/>
                <a:gd name="connsiteY1" fmla="*/ 48 h 9178"/>
                <a:gd name="connsiteX2" fmla="*/ 4549 w 7857"/>
                <a:gd name="connsiteY2" fmla="*/ 48 h 9178"/>
                <a:gd name="connsiteX3" fmla="*/ 0 w 7857"/>
                <a:gd name="connsiteY3" fmla="*/ 3222 h 9178"/>
                <a:gd name="connsiteX4" fmla="*/ 5652 w 7857"/>
                <a:gd name="connsiteY4" fmla="*/ 8742 h 9178"/>
                <a:gd name="connsiteX5" fmla="*/ 7857 w 7857"/>
                <a:gd name="connsiteY5" fmla="*/ 4602 h 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 h="9178">
                  <a:moveTo>
                    <a:pt x="7857" y="4602"/>
                  </a:moveTo>
                  <a:lnTo>
                    <a:pt x="7857" y="48"/>
                  </a:lnTo>
                  <a:lnTo>
                    <a:pt x="4549" y="48"/>
                  </a:lnTo>
                  <a:cubicBezTo>
                    <a:pt x="4549" y="48"/>
                    <a:pt x="276" y="-642"/>
                    <a:pt x="0" y="3222"/>
                  </a:cubicBezTo>
                  <a:cubicBezTo>
                    <a:pt x="0" y="3222"/>
                    <a:pt x="-138" y="11088"/>
                    <a:pt x="5652" y="8742"/>
                  </a:cubicBezTo>
                  <a:cubicBezTo>
                    <a:pt x="5652" y="8742"/>
                    <a:pt x="5514" y="5430"/>
                    <a:pt x="7857" y="460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8" name="Freeform 890">
              <a:extLst>
                <a:ext uri="{FF2B5EF4-FFF2-40B4-BE49-F238E27FC236}">
                  <a16:creationId xmlns:a16="http://schemas.microsoft.com/office/drawing/2014/main" id="{A6850C08-1B0D-59FF-1BF4-B9D7A2DF3B2A}"/>
                </a:ext>
              </a:extLst>
            </p:cNvPr>
            <p:cNvSpPr/>
            <p:nvPr/>
          </p:nvSpPr>
          <p:spPr>
            <a:xfrm>
              <a:off x="3657421" y="2844409"/>
              <a:ext cx="9786" cy="6900"/>
            </a:xfrm>
            <a:custGeom>
              <a:avLst/>
              <a:gdLst>
                <a:gd name="connsiteX0" fmla="*/ 9787 w 9786"/>
                <a:gd name="connsiteY0" fmla="*/ 2484 h 6900"/>
                <a:gd name="connsiteX1" fmla="*/ 8408 w 9786"/>
                <a:gd name="connsiteY1" fmla="*/ 0 h 6900"/>
                <a:gd name="connsiteX2" fmla="*/ 5651 w 9786"/>
                <a:gd name="connsiteY2" fmla="*/ 0 h 6900"/>
                <a:gd name="connsiteX3" fmla="*/ 0 w 9786"/>
                <a:gd name="connsiteY3" fmla="*/ 4416 h 6900"/>
                <a:gd name="connsiteX4" fmla="*/ 0 w 9786"/>
                <a:gd name="connsiteY4" fmla="*/ 6900 h 6900"/>
                <a:gd name="connsiteX5" fmla="*/ 3722 w 9786"/>
                <a:gd name="connsiteY5" fmla="*/ 6900 h 6900"/>
                <a:gd name="connsiteX6" fmla="*/ 9787 w 9786"/>
                <a:gd name="connsiteY6" fmla="*/ 2484 h 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86" h="6900">
                  <a:moveTo>
                    <a:pt x="9787" y="2484"/>
                  </a:moveTo>
                  <a:lnTo>
                    <a:pt x="8408" y="0"/>
                  </a:lnTo>
                  <a:lnTo>
                    <a:pt x="5651" y="0"/>
                  </a:lnTo>
                  <a:lnTo>
                    <a:pt x="0" y="4416"/>
                  </a:lnTo>
                  <a:lnTo>
                    <a:pt x="0" y="6900"/>
                  </a:lnTo>
                  <a:lnTo>
                    <a:pt x="3722" y="6900"/>
                  </a:lnTo>
                  <a:lnTo>
                    <a:pt x="9787"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89" name="Freeform 891">
              <a:extLst>
                <a:ext uri="{FF2B5EF4-FFF2-40B4-BE49-F238E27FC236}">
                  <a16:creationId xmlns:a16="http://schemas.microsoft.com/office/drawing/2014/main" id="{618F12E5-0B73-125B-3FD3-4BE46034AC6C}"/>
                </a:ext>
              </a:extLst>
            </p:cNvPr>
            <p:cNvSpPr/>
            <p:nvPr/>
          </p:nvSpPr>
          <p:spPr>
            <a:xfrm>
              <a:off x="3651218" y="2855019"/>
              <a:ext cx="13032" cy="15885"/>
            </a:xfrm>
            <a:custGeom>
              <a:avLst/>
              <a:gdLst>
                <a:gd name="connsiteX0" fmla="*/ 2343 w 13032"/>
                <a:gd name="connsiteY0" fmla="*/ 15886 h 15885"/>
                <a:gd name="connsiteX1" fmla="*/ 4135 w 13032"/>
                <a:gd name="connsiteY1" fmla="*/ 13954 h 15885"/>
                <a:gd name="connsiteX2" fmla="*/ 9098 w 13032"/>
                <a:gd name="connsiteY2" fmla="*/ 6502 h 15885"/>
                <a:gd name="connsiteX3" fmla="*/ 12130 w 13032"/>
                <a:gd name="connsiteY3" fmla="*/ 568 h 15885"/>
                <a:gd name="connsiteX4" fmla="*/ 6065 w 13032"/>
                <a:gd name="connsiteY4" fmla="*/ 5260 h 15885"/>
                <a:gd name="connsiteX5" fmla="*/ 1792 w 13032"/>
                <a:gd name="connsiteY5" fmla="*/ 11332 h 15885"/>
                <a:gd name="connsiteX6" fmla="*/ 0 w 13032"/>
                <a:gd name="connsiteY6" fmla="*/ 13540 h 15885"/>
                <a:gd name="connsiteX7" fmla="*/ 2343 w 13032"/>
                <a:gd name="connsiteY7" fmla="*/ 15886 h 1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32" h="15885">
                  <a:moveTo>
                    <a:pt x="2343" y="15886"/>
                  </a:moveTo>
                  <a:lnTo>
                    <a:pt x="4135" y="13954"/>
                  </a:lnTo>
                  <a:cubicBezTo>
                    <a:pt x="8684" y="13540"/>
                    <a:pt x="9098" y="6502"/>
                    <a:pt x="9098" y="6502"/>
                  </a:cubicBezTo>
                  <a:cubicBezTo>
                    <a:pt x="9098" y="6502"/>
                    <a:pt x="15300" y="3052"/>
                    <a:pt x="12130" y="568"/>
                  </a:cubicBezTo>
                  <a:cubicBezTo>
                    <a:pt x="8960" y="-2054"/>
                    <a:pt x="6065" y="5260"/>
                    <a:pt x="6065" y="5260"/>
                  </a:cubicBezTo>
                  <a:cubicBezTo>
                    <a:pt x="965" y="8848"/>
                    <a:pt x="1792" y="11332"/>
                    <a:pt x="1792" y="11332"/>
                  </a:cubicBezTo>
                  <a:lnTo>
                    <a:pt x="0" y="13540"/>
                  </a:lnTo>
                  <a:lnTo>
                    <a:pt x="2343" y="1588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0" name="Freeform 892">
              <a:extLst>
                <a:ext uri="{FF2B5EF4-FFF2-40B4-BE49-F238E27FC236}">
                  <a16:creationId xmlns:a16="http://schemas.microsoft.com/office/drawing/2014/main" id="{AFD5120D-B1C7-D5CF-34B4-B0806DDC5086}"/>
                </a:ext>
              </a:extLst>
            </p:cNvPr>
            <p:cNvSpPr/>
            <p:nvPr/>
          </p:nvSpPr>
          <p:spPr>
            <a:xfrm>
              <a:off x="3657421" y="2876425"/>
              <a:ext cx="4824" cy="5934"/>
            </a:xfrm>
            <a:custGeom>
              <a:avLst/>
              <a:gdLst>
                <a:gd name="connsiteX0" fmla="*/ 2895 w 4824"/>
                <a:gd name="connsiteY0" fmla="*/ 1932 h 5934"/>
                <a:gd name="connsiteX1" fmla="*/ 4824 w 4824"/>
                <a:gd name="connsiteY1" fmla="*/ 1656 h 5934"/>
                <a:gd name="connsiteX2" fmla="*/ 3446 w 4824"/>
                <a:gd name="connsiteY2" fmla="*/ 0 h 5934"/>
                <a:gd name="connsiteX3" fmla="*/ 0 w 4824"/>
                <a:gd name="connsiteY3" fmla="*/ 0 h 5934"/>
                <a:gd name="connsiteX4" fmla="*/ 414 w 4824"/>
                <a:gd name="connsiteY4" fmla="*/ 1242 h 5934"/>
                <a:gd name="connsiteX5" fmla="*/ 414 w 4824"/>
                <a:gd name="connsiteY5" fmla="*/ 2760 h 5934"/>
                <a:gd name="connsiteX6" fmla="*/ 0 w 4824"/>
                <a:gd name="connsiteY6" fmla="*/ 4692 h 5934"/>
                <a:gd name="connsiteX7" fmla="*/ 414 w 4824"/>
                <a:gd name="connsiteY7" fmla="*/ 5934 h 5934"/>
                <a:gd name="connsiteX8" fmla="*/ 2895 w 4824"/>
                <a:gd name="connsiteY8" fmla="*/ 4692 h 5934"/>
                <a:gd name="connsiteX9" fmla="*/ 2895 w 4824"/>
                <a:gd name="connsiteY9" fmla="*/ 1932 h 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4" h="5934">
                  <a:moveTo>
                    <a:pt x="2895" y="1932"/>
                  </a:moveTo>
                  <a:lnTo>
                    <a:pt x="4824" y="1656"/>
                  </a:lnTo>
                  <a:lnTo>
                    <a:pt x="3446" y="0"/>
                  </a:lnTo>
                  <a:lnTo>
                    <a:pt x="0" y="0"/>
                  </a:lnTo>
                  <a:lnTo>
                    <a:pt x="414" y="1242"/>
                  </a:lnTo>
                  <a:lnTo>
                    <a:pt x="414" y="2760"/>
                  </a:lnTo>
                  <a:lnTo>
                    <a:pt x="0" y="4692"/>
                  </a:lnTo>
                  <a:lnTo>
                    <a:pt x="414" y="5934"/>
                  </a:lnTo>
                  <a:lnTo>
                    <a:pt x="2895" y="4692"/>
                  </a:lnTo>
                  <a:lnTo>
                    <a:pt x="2895"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1" name="Freeform 893">
              <a:extLst>
                <a:ext uri="{FF2B5EF4-FFF2-40B4-BE49-F238E27FC236}">
                  <a16:creationId xmlns:a16="http://schemas.microsoft.com/office/drawing/2014/main" id="{174BA173-0CE7-15A5-20EC-BF05733E942C}"/>
                </a:ext>
              </a:extLst>
            </p:cNvPr>
            <p:cNvSpPr/>
            <p:nvPr/>
          </p:nvSpPr>
          <p:spPr>
            <a:xfrm>
              <a:off x="3653286" y="2885257"/>
              <a:ext cx="4135" cy="4140"/>
            </a:xfrm>
            <a:custGeom>
              <a:avLst/>
              <a:gdLst>
                <a:gd name="connsiteX0" fmla="*/ 0 w 4135"/>
                <a:gd name="connsiteY0" fmla="*/ 2070 h 4140"/>
                <a:gd name="connsiteX1" fmla="*/ 1930 w 4135"/>
                <a:gd name="connsiteY1" fmla="*/ 4140 h 4140"/>
                <a:gd name="connsiteX2" fmla="*/ 4135 w 4135"/>
                <a:gd name="connsiteY2" fmla="*/ 2760 h 4140"/>
                <a:gd name="connsiteX3" fmla="*/ 4135 w 4135"/>
                <a:gd name="connsiteY3" fmla="*/ 0 h 4140"/>
                <a:gd name="connsiteX4" fmla="*/ 0 w 4135"/>
                <a:gd name="connsiteY4" fmla="*/ 0 h 4140"/>
                <a:gd name="connsiteX5" fmla="*/ 0 w 4135"/>
                <a:gd name="connsiteY5" fmla="*/ 207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5" h="4140">
                  <a:moveTo>
                    <a:pt x="0" y="2070"/>
                  </a:moveTo>
                  <a:lnTo>
                    <a:pt x="1930" y="4140"/>
                  </a:lnTo>
                  <a:lnTo>
                    <a:pt x="4135" y="2760"/>
                  </a:lnTo>
                  <a:lnTo>
                    <a:pt x="4135" y="0"/>
                  </a:lnTo>
                  <a:lnTo>
                    <a:pt x="0" y="0"/>
                  </a:lnTo>
                  <a:lnTo>
                    <a:pt x="0"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2" name="Freeform 894">
              <a:extLst>
                <a:ext uri="{FF2B5EF4-FFF2-40B4-BE49-F238E27FC236}">
                  <a16:creationId xmlns:a16="http://schemas.microsoft.com/office/drawing/2014/main" id="{393081F2-CC5E-FAF8-33C1-D1C6516F80D0}"/>
                </a:ext>
              </a:extLst>
            </p:cNvPr>
            <p:cNvSpPr/>
            <p:nvPr/>
          </p:nvSpPr>
          <p:spPr>
            <a:xfrm>
              <a:off x="3694302" y="2874769"/>
              <a:ext cx="6953" cy="11316"/>
            </a:xfrm>
            <a:custGeom>
              <a:avLst/>
              <a:gdLst>
                <a:gd name="connsiteX0" fmla="*/ 6953 w 6953"/>
                <a:gd name="connsiteY0" fmla="*/ 10488 h 11316"/>
                <a:gd name="connsiteX1" fmla="*/ 6953 w 6953"/>
                <a:gd name="connsiteY1" fmla="*/ 7590 h 11316"/>
                <a:gd name="connsiteX2" fmla="*/ 5988 w 6953"/>
                <a:gd name="connsiteY2" fmla="*/ 5658 h 11316"/>
                <a:gd name="connsiteX3" fmla="*/ 4748 w 6953"/>
                <a:gd name="connsiteY3" fmla="*/ 2898 h 11316"/>
                <a:gd name="connsiteX4" fmla="*/ 3507 w 6953"/>
                <a:gd name="connsiteY4" fmla="*/ 0 h 11316"/>
                <a:gd name="connsiteX5" fmla="*/ 1164 w 6953"/>
                <a:gd name="connsiteY5" fmla="*/ 0 h 11316"/>
                <a:gd name="connsiteX6" fmla="*/ 1164 w 6953"/>
                <a:gd name="connsiteY6" fmla="*/ 6348 h 11316"/>
                <a:gd name="connsiteX7" fmla="*/ 5299 w 6953"/>
                <a:gd name="connsiteY7" fmla="*/ 11316 h 11316"/>
                <a:gd name="connsiteX8" fmla="*/ 6815 w 6953"/>
                <a:gd name="connsiteY8" fmla="*/ 10488 h 1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 h="11316">
                  <a:moveTo>
                    <a:pt x="6953" y="10488"/>
                  </a:moveTo>
                  <a:lnTo>
                    <a:pt x="6953" y="7590"/>
                  </a:lnTo>
                  <a:lnTo>
                    <a:pt x="5988" y="5658"/>
                  </a:lnTo>
                  <a:lnTo>
                    <a:pt x="4748" y="2898"/>
                  </a:lnTo>
                  <a:lnTo>
                    <a:pt x="3507" y="0"/>
                  </a:lnTo>
                  <a:lnTo>
                    <a:pt x="1164" y="0"/>
                  </a:lnTo>
                  <a:cubicBezTo>
                    <a:pt x="1164" y="0"/>
                    <a:pt x="-1455" y="3726"/>
                    <a:pt x="1164" y="6348"/>
                  </a:cubicBezTo>
                  <a:cubicBezTo>
                    <a:pt x="3783" y="8970"/>
                    <a:pt x="5299" y="11316"/>
                    <a:pt x="5299" y="11316"/>
                  </a:cubicBezTo>
                  <a:lnTo>
                    <a:pt x="6815" y="104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3" name="Freeform 895">
              <a:extLst>
                <a:ext uri="{FF2B5EF4-FFF2-40B4-BE49-F238E27FC236}">
                  <a16:creationId xmlns:a16="http://schemas.microsoft.com/office/drawing/2014/main" id="{2B81E3EE-6AFC-D29A-50B1-DAB27AF078AB}"/>
                </a:ext>
              </a:extLst>
            </p:cNvPr>
            <p:cNvSpPr/>
            <p:nvPr/>
          </p:nvSpPr>
          <p:spPr>
            <a:xfrm>
              <a:off x="3701255" y="2876425"/>
              <a:ext cx="1654" cy="2898"/>
            </a:xfrm>
            <a:custGeom>
              <a:avLst/>
              <a:gdLst>
                <a:gd name="connsiteX0" fmla="*/ 0 w 1654"/>
                <a:gd name="connsiteY0" fmla="*/ 2208 h 2898"/>
                <a:gd name="connsiteX1" fmla="*/ 1654 w 1654"/>
                <a:gd name="connsiteY1" fmla="*/ 2898 h 2898"/>
                <a:gd name="connsiteX2" fmla="*/ 1654 w 1654"/>
                <a:gd name="connsiteY2" fmla="*/ 1518 h 2898"/>
                <a:gd name="connsiteX3" fmla="*/ 0 w 1654"/>
                <a:gd name="connsiteY3" fmla="*/ 0 h 2898"/>
                <a:gd name="connsiteX4" fmla="*/ 0 w 1654"/>
                <a:gd name="connsiteY4" fmla="*/ 2208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 h="2898">
                  <a:moveTo>
                    <a:pt x="0" y="2208"/>
                  </a:moveTo>
                  <a:lnTo>
                    <a:pt x="1654" y="2898"/>
                  </a:lnTo>
                  <a:lnTo>
                    <a:pt x="1654" y="1518"/>
                  </a:lnTo>
                  <a:lnTo>
                    <a:pt x="0" y="0"/>
                  </a:lnTo>
                  <a:lnTo>
                    <a:pt x="0"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4" name="Freeform 896">
              <a:extLst>
                <a:ext uri="{FF2B5EF4-FFF2-40B4-BE49-F238E27FC236}">
                  <a16:creationId xmlns:a16="http://schemas.microsoft.com/office/drawing/2014/main" id="{14280815-EC33-B0B1-7566-3A1B0725DB22}"/>
                </a:ext>
              </a:extLst>
            </p:cNvPr>
            <p:cNvSpPr/>
            <p:nvPr/>
          </p:nvSpPr>
          <p:spPr>
            <a:xfrm>
              <a:off x="3705115" y="2881805"/>
              <a:ext cx="3583" cy="7592"/>
            </a:xfrm>
            <a:custGeom>
              <a:avLst/>
              <a:gdLst>
                <a:gd name="connsiteX0" fmla="*/ 3584 w 3583"/>
                <a:gd name="connsiteY0" fmla="*/ 5522 h 7592"/>
                <a:gd name="connsiteX1" fmla="*/ 3584 w 3583"/>
                <a:gd name="connsiteY1" fmla="*/ 3452 h 7592"/>
                <a:gd name="connsiteX2" fmla="*/ 0 w 3583"/>
                <a:gd name="connsiteY2" fmla="*/ 554 h 7592"/>
                <a:gd name="connsiteX3" fmla="*/ 0 w 3583"/>
                <a:gd name="connsiteY3" fmla="*/ 3452 h 7592"/>
                <a:gd name="connsiteX4" fmla="*/ 2757 w 3583"/>
                <a:gd name="connsiteY4" fmla="*/ 7592 h 7592"/>
                <a:gd name="connsiteX5" fmla="*/ 3584 w 3583"/>
                <a:gd name="connsiteY5" fmla="*/ 5522 h 7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3" h="7592">
                  <a:moveTo>
                    <a:pt x="3584" y="5522"/>
                  </a:moveTo>
                  <a:lnTo>
                    <a:pt x="3584" y="3452"/>
                  </a:lnTo>
                  <a:cubicBezTo>
                    <a:pt x="3584" y="3452"/>
                    <a:pt x="965" y="-1654"/>
                    <a:pt x="0" y="554"/>
                  </a:cubicBezTo>
                  <a:lnTo>
                    <a:pt x="0" y="3452"/>
                  </a:lnTo>
                  <a:lnTo>
                    <a:pt x="2757" y="7592"/>
                  </a:lnTo>
                  <a:lnTo>
                    <a:pt x="3584" y="552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5" name="Freeform 897">
              <a:extLst>
                <a:ext uri="{FF2B5EF4-FFF2-40B4-BE49-F238E27FC236}">
                  <a16:creationId xmlns:a16="http://schemas.microsoft.com/office/drawing/2014/main" id="{8852B336-4EF3-AF04-4C81-A739296CDE76}"/>
                </a:ext>
              </a:extLst>
            </p:cNvPr>
            <p:cNvSpPr/>
            <p:nvPr/>
          </p:nvSpPr>
          <p:spPr>
            <a:xfrm>
              <a:off x="3701582" y="2891053"/>
              <a:ext cx="14838" cy="11179"/>
            </a:xfrm>
            <a:custGeom>
              <a:avLst/>
              <a:gdLst>
                <a:gd name="connsiteX0" fmla="*/ 3671 w 14838"/>
                <a:gd name="connsiteY0" fmla="*/ 1656 h 11179"/>
                <a:gd name="connsiteX1" fmla="*/ 1327 w 14838"/>
                <a:gd name="connsiteY1" fmla="*/ 9108 h 11179"/>
                <a:gd name="connsiteX2" fmla="*/ 10149 w 14838"/>
                <a:gd name="connsiteY2" fmla="*/ 10074 h 11179"/>
                <a:gd name="connsiteX3" fmla="*/ 14836 w 14838"/>
                <a:gd name="connsiteY3" fmla="*/ 6762 h 11179"/>
                <a:gd name="connsiteX4" fmla="*/ 10287 w 14838"/>
                <a:gd name="connsiteY4" fmla="*/ 3726 h 11179"/>
                <a:gd name="connsiteX5" fmla="*/ 5325 w 14838"/>
                <a:gd name="connsiteY5" fmla="*/ 2898 h 11179"/>
                <a:gd name="connsiteX6" fmla="*/ 5325 w 14838"/>
                <a:gd name="connsiteY6" fmla="*/ 0 h 11179"/>
                <a:gd name="connsiteX7" fmla="*/ 3533 w 14838"/>
                <a:gd name="connsiteY7" fmla="*/ 0 h 11179"/>
                <a:gd name="connsiteX8" fmla="*/ 3533 w 14838"/>
                <a:gd name="connsiteY8" fmla="*/ 1794 h 1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8" h="11179">
                  <a:moveTo>
                    <a:pt x="3671" y="1656"/>
                  </a:moveTo>
                  <a:cubicBezTo>
                    <a:pt x="-1430" y="828"/>
                    <a:pt x="-189" y="5244"/>
                    <a:pt x="1327" y="9108"/>
                  </a:cubicBezTo>
                  <a:cubicBezTo>
                    <a:pt x="2843" y="12972"/>
                    <a:pt x="10149" y="10074"/>
                    <a:pt x="10149" y="10074"/>
                  </a:cubicBezTo>
                  <a:cubicBezTo>
                    <a:pt x="13457" y="12420"/>
                    <a:pt x="14698" y="10902"/>
                    <a:pt x="14836" y="6762"/>
                  </a:cubicBezTo>
                  <a:cubicBezTo>
                    <a:pt x="14974" y="2622"/>
                    <a:pt x="10287" y="3726"/>
                    <a:pt x="10287" y="3726"/>
                  </a:cubicBezTo>
                  <a:cubicBezTo>
                    <a:pt x="8771" y="1242"/>
                    <a:pt x="5325" y="2898"/>
                    <a:pt x="5325" y="2898"/>
                  </a:cubicBezTo>
                  <a:lnTo>
                    <a:pt x="5325" y="0"/>
                  </a:lnTo>
                  <a:lnTo>
                    <a:pt x="3533" y="0"/>
                  </a:lnTo>
                  <a:lnTo>
                    <a:pt x="3533"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6" name="Freeform 898">
              <a:extLst>
                <a:ext uri="{FF2B5EF4-FFF2-40B4-BE49-F238E27FC236}">
                  <a16:creationId xmlns:a16="http://schemas.microsoft.com/office/drawing/2014/main" id="{D3B267E6-E2AF-B6E3-6982-25CD2DBB8C02}"/>
                </a:ext>
              </a:extLst>
            </p:cNvPr>
            <p:cNvSpPr/>
            <p:nvPr/>
          </p:nvSpPr>
          <p:spPr>
            <a:xfrm>
              <a:off x="3674788" y="2885318"/>
              <a:ext cx="23819" cy="32127"/>
            </a:xfrm>
            <a:custGeom>
              <a:avLst/>
              <a:gdLst>
                <a:gd name="connsiteX0" fmla="*/ 12132 w 23819"/>
                <a:gd name="connsiteY0" fmla="*/ 2009 h 32127"/>
                <a:gd name="connsiteX1" fmla="*/ 2 w 23819"/>
                <a:gd name="connsiteY1" fmla="*/ 21605 h 32127"/>
                <a:gd name="connsiteX2" fmla="*/ 8272 w 23819"/>
                <a:gd name="connsiteY2" fmla="*/ 31403 h 32127"/>
                <a:gd name="connsiteX3" fmla="*/ 15716 w 23819"/>
                <a:gd name="connsiteY3" fmla="*/ 29885 h 32127"/>
                <a:gd name="connsiteX4" fmla="*/ 23297 w 23819"/>
                <a:gd name="connsiteY4" fmla="*/ 14153 h 32127"/>
                <a:gd name="connsiteX5" fmla="*/ 22194 w 23819"/>
                <a:gd name="connsiteY5" fmla="*/ 11393 h 32127"/>
                <a:gd name="connsiteX6" fmla="*/ 23159 w 23819"/>
                <a:gd name="connsiteY6" fmla="*/ 6977 h 32127"/>
                <a:gd name="connsiteX7" fmla="*/ 18886 w 23819"/>
                <a:gd name="connsiteY7" fmla="*/ 2147 h 32127"/>
                <a:gd name="connsiteX8" fmla="*/ 12270 w 23819"/>
                <a:gd name="connsiteY8" fmla="*/ 2147 h 3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9" h="32127">
                  <a:moveTo>
                    <a:pt x="12132" y="2009"/>
                  </a:moveTo>
                  <a:cubicBezTo>
                    <a:pt x="8824" y="-3235"/>
                    <a:pt x="139" y="6977"/>
                    <a:pt x="2" y="21605"/>
                  </a:cubicBezTo>
                  <a:cubicBezTo>
                    <a:pt x="-136" y="36095"/>
                    <a:pt x="8272" y="31403"/>
                    <a:pt x="8272" y="31403"/>
                  </a:cubicBezTo>
                  <a:cubicBezTo>
                    <a:pt x="12959" y="32783"/>
                    <a:pt x="15716" y="29885"/>
                    <a:pt x="15716" y="29885"/>
                  </a:cubicBezTo>
                  <a:cubicBezTo>
                    <a:pt x="26329" y="29747"/>
                    <a:pt x="23573" y="15119"/>
                    <a:pt x="23297" y="14153"/>
                  </a:cubicBezTo>
                  <a:cubicBezTo>
                    <a:pt x="23021" y="13187"/>
                    <a:pt x="22194" y="11393"/>
                    <a:pt x="22194" y="11393"/>
                  </a:cubicBezTo>
                  <a:cubicBezTo>
                    <a:pt x="23710" y="8219"/>
                    <a:pt x="23159" y="6977"/>
                    <a:pt x="23159" y="6977"/>
                  </a:cubicBezTo>
                  <a:cubicBezTo>
                    <a:pt x="23435" y="2699"/>
                    <a:pt x="18886" y="2147"/>
                    <a:pt x="18886" y="2147"/>
                  </a:cubicBezTo>
                  <a:cubicBezTo>
                    <a:pt x="15991" y="-2683"/>
                    <a:pt x="12270" y="2147"/>
                    <a:pt x="12270" y="214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7" name="Freeform 899">
              <a:extLst>
                <a:ext uri="{FF2B5EF4-FFF2-40B4-BE49-F238E27FC236}">
                  <a16:creationId xmlns:a16="http://schemas.microsoft.com/office/drawing/2014/main" id="{F5B8F399-8306-4FF3-8D71-CB4E4920EDEF}"/>
                </a:ext>
              </a:extLst>
            </p:cNvPr>
            <p:cNvSpPr/>
            <p:nvPr/>
          </p:nvSpPr>
          <p:spPr>
            <a:xfrm>
              <a:off x="3772106" y="2845375"/>
              <a:ext cx="4135" cy="3726"/>
            </a:xfrm>
            <a:custGeom>
              <a:avLst/>
              <a:gdLst>
                <a:gd name="connsiteX0" fmla="*/ 0 w 4135"/>
                <a:gd name="connsiteY0" fmla="*/ 2484 h 3726"/>
                <a:gd name="connsiteX1" fmla="*/ 3033 w 4135"/>
                <a:gd name="connsiteY1" fmla="*/ 3726 h 3726"/>
                <a:gd name="connsiteX2" fmla="*/ 4135 w 4135"/>
                <a:gd name="connsiteY2" fmla="*/ 0 h 3726"/>
                <a:gd name="connsiteX3" fmla="*/ 1654 w 4135"/>
                <a:gd name="connsiteY3" fmla="*/ 0 h 3726"/>
                <a:gd name="connsiteX4" fmla="*/ 0 w 4135"/>
                <a:gd name="connsiteY4" fmla="*/ 2484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3726">
                  <a:moveTo>
                    <a:pt x="0" y="2484"/>
                  </a:moveTo>
                  <a:lnTo>
                    <a:pt x="3033" y="3726"/>
                  </a:lnTo>
                  <a:lnTo>
                    <a:pt x="4135" y="0"/>
                  </a:lnTo>
                  <a:lnTo>
                    <a:pt x="1654" y="0"/>
                  </a:lnTo>
                  <a:lnTo>
                    <a:pt x="0"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8" name="Freeform 900">
              <a:extLst>
                <a:ext uri="{FF2B5EF4-FFF2-40B4-BE49-F238E27FC236}">
                  <a16:creationId xmlns:a16="http://schemas.microsoft.com/office/drawing/2014/main" id="{F8626657-0718-594B-DFA6-0FD370BF12DF}"/>
                </a:ext>
              </a:extLst>
            </p:cNvPr>
            <p:cNvSpPr/>
            <p:nvPr/>
          </p:nvSpPr>
          <p:spPr>
            <a:xfrm>
              <a:off x="3828896" y="2917412"/>
              <a:ext cx="4824" cy="5382"/>
            </a:xfrm>
            <a:custGeom>
              <a:avLst/>
              <a:gdLst>
                <a:gd name="connsiteX0" fmla="*/ 4825 w 4824"/>
                <a:gd name="connsiteY0" fmla="*/ 0 h 5382"/>
                <a:gd name="connsiteX1" fmla="*/ 1654 w 4824"/>
                <a:gd name="connsiteY1" fmla="*/ 0 h 5382"/>
                <a:gd name="connsiteX2" fmla="*/ 0 w 4824"/>
                <a:gd name="connsiteY2" fmla="*/ 5382 h 5382"/>
                <a:gd name="connsiteX3" fmla="*/ 3308 w 4824"/>
                <a:gd name="connsiteY3" fmla="*/ 5382 h 5382"/>
                <a:gd name="connsiteX4" fmla="*/ 4825 w 4824"/>
                <a:gd name="connsiteY4" fmla="*/ 0 h 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5382">
                  <a:moveTo>
                    <a:pt x="4825" y="0"/>
                  </a:moveTo>
                  <a:lnTo>
                    <a:pt x="1654" y="0"/>
                  </a:lnTo>
                  <a:lnTo>
                    <a:pt x="0" y="5382"/>
                  </a:lnTo>
                  <a:lnTo>
                    <a:pt x="3308" y="5382"/>
                  </a:lnTo>
                  <a:lnTo>
                    <a:pt x="482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299" name="Freeform 901">
              <a:extLst>
                <a:ext uri="{FF2B5EF4-FFF2-40B4-BE49-F238E27FC236}">
                  <a16:creationId xmlns:a16="http://schemas.microsoft.com/office/drawing/2014/main" id="{2FAA47DD-96B9-6254-2EE0-5A46EE084F36}"/>
                </a:ext>
              </a:extLst>
            </p:cNvPr>
            <p:cNvSpPr/>
            <p:nvPr/>
          </p:nvSpPr>
          <p:spPr>
            <a:xfrm>
              <a:off x="3643637" y="3094468"/>
              <a:ext cx="4273" cy="2346"/>
            </a:xfrm>
            <a:custGeom>
              <a:avLst/>
              <a:gdLst>
                <a:gd name="connsiteX0" fmla="*/ 4273 w 4273"/>
                <a:gd name="connsiteY0" fmla="*/ 2346 h 2346"/>
                <a:gd name="connsiteX1" fmla="*/ 2619 w 4273"/>
                <a:gd name="connsiteY1" fmla="*/ 0 h 2346"/>
                <a:gd name="connsiteX2" fmla="*/ 0 w 4273"/>
                <a:gd name="connsiteY2" fmla="*/ 0 h 2346"/>
                <a:gd name="connsiteX3" fmla="*/ 965 w 4273"/>
                <a:gd name="connsiteY3" fmla="*/ 2346 h 2346"/>
                <a:gd name="connsiteX4" fmla="*/ 4273 w 4273"/>
                <a:gd name="connsiteY4" fmla="*/ 2346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2346">
                  <a:moveTo>
                    <a:pt x="4273" y="2346"/>
                  </a:moveTo>
                  <a:lnTo>
                    <a:pt x="2619" y="0"/>
                  </a:lnTo>
                  <a:lnTo>
                    <a:pt x="0" y="0"/>
                  </a:lnTo>
                  <a:lnTo>
                    <a:pt x="965" y="2346"/>
                  </a:lnTo>
                  <a:lnTo>
                    <a:pt x="4273" y="23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0" name="Freeform 902">
              <a:extLst>
                <a:ext uri="{FF2B5EF4-FFF2-40B4-BE49-F238E27FC236}">
                  <a16:creationId xmlns:a16="http://schemas.microsoft.com/office/drawing/2014/main" id="{EC80C550-AEC9-5A2D-5775-42223DCB17B7}"/>
                </a:ext>
              </a:extLst>
            </p:cNvPr>
            <p:cNvSpPr/>
            <p:nvPr/>
          </p:nvSpPr>
          <p:spPr>
            <a:xfrm>
              <a:off x="3641080" y="3038571"/>
              <a:ext cx="11884" cy="19602"/>
            </a:xfrm>
            <a:custGeom>
              <a:avLst/>
              <a:gdLst>
                <a:gd name="connsiteX0" fmla="*/ 2558 w 11884"/>
                <a:gd name="connsiteY0" fmla="*/ 3871 h 19602"/>
                <a:gd name="connsiteX1" fmla="*/ 2558 w 11884"/>
                <a:gd name="connsiteY1" fmla="*/ 14635 h 19602"/>
                <a:gd name="connsiteX2" fmla="*/ 7244 w 11884"/>
                <a:gd name="connsiteY2" fmla="*/ 19603 h 19602"/>
                <a:gd name="connsiteX3" fmla="*/ 9863 w 11884"/>
                <a:gd name="connsiteY3" fmla="*/ 14083 h 19602"/>
                <a:gd name="connsiteX4" fmla="*/ 9863 w 11884"/>
                <a:gd name="connsiteY4" fmla="*/ 973 h 19602"/>
                <a:gd name="connsiteX5" fmla="*/ 2558 w 11884"/>
                <a:gd name="connsiteY5" fmla="*/ 3871 h 1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4" h="19602">
                  <a:moveTo>
                    <a:pt x="2558" y="3871"/>
                  </a:moveTo>
                  <a:cubicBezTo>
                    <a:pt x="-2680" y="4285"/>
                    <a:pt x="1593" y="12151"/>
                    <a:pt x="2558" y="14635"/>
                  </a:cubicBezTo>
                  <a:cubicBezTo>
                    <a:pt x="3523" y="17257"/>
                    <a:pt x="7244" y="19603"/>
                    <a:pt x="7244" y="19603"/>
                  </a:cubicBezTo>
                  <a:lnTo>
                    <a:pt x="9863" y="14083"/>
                  </a:lnTo>
                  <a:cubicBezTo>
                    <a:pt x="9863" y="14083"/>
                    <a:pt x="14412" y="4285"/>
                    <a:pt x="9863" y="973"/>
                  </a:cubicBezTo>
                  <a:cubicBezTo>
                    <a:pt x="5314" y="-2340"/>
                    <a:pt x="2558" y="3871"/>
                    <a:pt x="2558" y="387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1" name="Freeform 903">
              <a:extLst>
                <a:ext uri="{FF2B5EF4-FFF2-40B4-BE49-F238E27FC236}">
                  <a16:creationId xmlns:a16="http://schemas.microsoft.com/office/drawing/2014/main" id="{8D01AD8F-7BEB-7D2C-111E-83ED1E4C0764}"/>
                </a:ext>
              </a:extLst>
            </p:cNvPr>
            <p:cNvSpPr/>
            <p:nvPr/>
          </p:nvSpPr>
          <p:spPr>
            <a:xfrm>
              <a:off x="3602792" y="3025361"/>
              <a:ext cx="22098" cy="20943"/>
            </a:xfrm>
            <a:custGeom>
              <a:avLst/>
              <a:gdLst>
                <a:gd name="connsiteX0" fmla="*/ 5282 w 22098"/>
                <a:gd name="connsiteY0" fmla="*/ 17908 h 20943"/>
                <a:gd name="connsiteX1" fmla="*/ 9417 w 22098"/>
                <a:gd name="connsiteY1" fmla="*/ 19702 h 20943"/>
                <a:gd name="connsiteX2" fmla="*/ 19204 w 22098"/>
                <a:gd name="connsiteY2" fmla="*/ 8524 h 20943"/>
                <a:gd name="connsiteX3" fmla="*/ 22098 w 22098"/>
                <a:gd name="connsiteY3" fmla="*/ 2038 h 20943"/>
                <a:gd name="connsiteX4" fmla="*/ 14655 w 22098"/>
                <a:gd name="connsiteY4" fmla="*/ 1348 h 20943"/>
                <a:gd name="connsiteX5" fmla="*/ 10795 w 22098"/>
                <a:gd name="connsiteY5" fmla="*/ 2866 h 20943"/>
                <a:gd name="connsiteX6" fmla="*/ 1146 w 22098"/>
                <a:gd name="connsiteY6" fmla="*/ 10456 h 20943"/>
                <a:gd name="connsiteX7" fmla="*/ 2387 w 22098"/>
                <a:gd name="connsiteY7" fmla="*/ 15838 h 20943"/>
                <a:gd name="connsiteX8" fmla="*/ 1146 w 22098"/>
                <a:gd name="connsiteY8" fmla="*/ 20944 h 20943"/>
                <a:gd name="connsiteX9" fmla="*/ 5282 w 22098"/>
                <a:gd name="connsiteY9" fmla="*/ 18046 h 20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8" h="20943">
                  <a:moveTo>
                    <a:pt x="5282" y="17908"/>
                  </a:moveTo>
                  <a:cubicBezTo>
                    <a:pt x="6798" y="15976"/>
                    <a:pt x="9417" y="19702"/>
                    <a:pt x="9417" y="19702"/>
                  </a:cubicBezTo>
                  <a:lnTo>
                    <a:pt x="19204" y="8524"/>
                  </a:lnTo>
                  <a:cubicBezTo>
                    <a:pt x="22098" y="8524"/>
                    <a:pt x="22098" y="6178"/>
                    <a:pt x="22098" y="2038"/>
                  </a:cubicBezTo>
                  <a:cubicBezTo>
                    <a:pt x="22098" y="-2102"/>
                    <a:pt x="14655" y="1348"/>
                    <a:pt x="14655" y="1348"/>
                  </a:cubicBezTo>
                  <a:cubicBezTo>
                    <a:pt x="11071" y="796"/>
                    <a:pt x="10795" y="2866"/>
                    <a:pt x="10795" y="2866"/>
                  </a:cubicBezTo>
                  <a:cubicBezTo>
                    <a:pt x="5282" y="-3758"/>
                    <a:pt x="1146" y="10456"/>
                    <a:pt x="1146" y="10456"/>
                  </a:cubicBezTo>
                  <a:cubicBezTo>
                    <a:pt x="-2024" y="11008"/>
                    <a:pt x="2387" y="15838"/>
                    <a:pt x="2387" y="15838"/>
                  </a:cubicBezTo>
                  <a:lnTo>
                    <a:pt x="1146" y="20944"/>
                  </a:lnTo>
                  <a:cubicBezTo>
                    <a:pt x="1146" y="20944"/>
                    <a:pt x="3765" y="19978"/>
                    <a:pt x="5282" y="1804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2" name="Freeform 904">
              <a:extLst>
                <a:ext uri="{FF2B5EF4-FFF2-40B4-BE49-F238E27FC236}">
                  <a16:creationId xmlns:a16="http://schemas.microsoft.com/office/drawing/2014/main" id="{3942126E-B5C4-CEFF-A79F-3F4C7F08583E}"/>
                </a:ext>
              </a:extLst>
            </p:cNvPr>
            <p:cNvSpPr/>
            <p:nvPr/>
          </p:nvSpPr>
          <p:spPr>
            <a:xfrm>
              <a:off x="3661005" y="3013309"/>
              <a:ext cx="11719" cy="9397"/>
            </a:xfrm>
            <a:custGeom>
              <a:avLst/>
              <a:gdLst>
                <a:gd name="connsiteX0" fmla="*/ 11717 w 11719"/>
                <a:gd name="connsiteY0" fmla="*/ 7190 h 9397"/>
                <a:gd name="connsiteX1" fmla="*/ 0 w 11719"/>
                <a:gd name="connsiteY1" fmla="*/ 1117 h 9397"/>
                <a:gd name="connsiteX2" fmla="*/ 5651 w 11719"/>
                <a:gd name="connsiteY2" fmla="*/ 9398 h 9397"/>
                <a:gd name="connsiteX3" fmla="*/ 11717 w 11719"/>
                <a:gd name="connsiteY3" fmla="*/ 7190 h 9397"/>
              </a:gdLst>
              <a:ahLst/>
              <a:cxnLst>
                <a:cxn ang="0">
                  <a:pos x="connsiteX0" y="connsiteY0"/>
                </a:cxn>
                <a:cxn ang="0">
                  <a:pos x="connsiteX1" y="connsiteY1"/>
                </a:cxn>
                <a:cxn ang="0">
                  <a:pos x="connsiteX2" y="connsiteY2"/>
                </a:cxn>
                <a:cxn ang="0">
                  <a:pos x="connsiteX3" y="connsiteY3"/>
                </a:cxn>
              </a:cxnLst>
              <a:rect l="l" t="t" r="r" b="b"/>
              <a:pathLst>
                <a:path w="11719" h="9397">
                  <a:moveTo>
                    <a:pt x="11717" y="7190"/>
                  </a:moveTo>
                  <a:cubicBezTo>
                    <a:pt x="11854" y="4981"/>
                    <a:pt x="7443" y="-2885"/>
                    <a:pt x="0" y="1117"/>
                  </a:cubicBezTo>
                  <a:lnTo>
                    <a:pt x="5651" y="9398"/>
                  </a:lnTo>
                  <a:cubicBezTo>
                    <a:pt x="5651" y="9398"/>
                    <a:pt x="11579" y="9398"/>
                    <a:pt x="11717" y="719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3" name="Freeform 905">
              <a:extLst>
                <a:ext uri="{FF2B5EF4-FFF2-40B4-BE49-F238E27FC236}">
                  <a16:creationId xmlns:a16="http://schemas.microsoft.com/office/drawing/2014/main" id="{0839804E-D72C-5151-673B-5410881EEC7D}"/>
                </a:ext>
              </a:extLst>
            </p:cNvPr>
            <p:cNvSpPr/>
            <p:nvPr/>
          </p:nvSpPr>
          <p:spPr>
            <a:xfrm>
              <a:off x="3672722" y="3007849"/>
              <a:ext cx="8908" cy="8248"/>
            </a:xfrm>
            <a:custGeom>
              <a:avLst/>
              <a:gdLst>
                <a:gd name="connsiteX0" fmla="*/ 6616 w 8908"/>
                <a:gd name="connsiteY0" fmla="*/ 8096 h 8248"/>
                <a:gd name="connsiteX1" fmla="*/ 8408 w 8908"/>
                <a:gd name="connsiteY1" fmla="*/ 2576 h 8248"/>
                <a:gd name="connsiteX2" fmla="*/ 0 w 8908"/>
                <a:gd name="connsiteY2" fmla="*/ 2576 h 8248"/>
                <a:gd name="connsiteX3" fmla="*/ 6616 w 8908"/>
                <a:gd name="connsiteY3" fmla="*/ 8096 h 8248"/>
              </a:gdLst>
              <a:ahLst/>
              <a:cxnLst>
                <a:cxn ang="0">
                  <a:pos x="connsiteX0" y="connsiteY0"/>
                </a:cxn>
                <a:cxn ang="0">
                  <a:pos x="connsiteX1" y="connsiteY1"/>
                </a:cxn>
                <a:cxn ang="0">
                  <a:pos x="connsiteX2" y="connsiteY2"/>
                </a:cxn>
                <a:cxn ang="0">
                  <a:pos x="connsiteX3" y="connsiteY3"/>
                </a:cxn>
              </a:cxnLst>
              <a:rect l="l" t="t" r="r" b="b"/>
              <a:pathLst>
                <a:path w="8908" h="8248">
                  <a:moveTo>
                    <a:pt x="6616" y="8096"/>
                  </a:moveTo>
                  <a:cubicBezTo>
                    <a:pt x="10338" y="9338"/>
                    <a:pt x="8408" y="2576"/>
                    <a:pt x="8408" y="2576"/>
                  </a:cubicBezTo>
                  <a:cubicBezTo>
                    <a:pt x="8408" y="2576"/>
                    <a:pt x="1930" y="-3220"/>
                    <a:pt x="0" y="2576"/>
                  </a:cubicBezTo>
                  <a:cubicBezTo>
                    <a:pt x="0" y="2576"/>
                    <a:pt x="2895" y="6854"/>
                    <a:pt x="6616" y="809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4" name="Freeform 906">
              <a:extLst>
                <a:ext uri="{FF2B5EF4-FFF2-40B4-BE49-F238E27FC236}">
                  <a16:creationId xmlns:a16="http://schemas.microsoft.com/office/drawing/2014/main" id="{DCAAF4C5-E6C6-CA92-1A2C-06CDE0D5871C}"/>
                </a:ext>
              </a:extLst>
            </p:cNvPr>
            <p:cNvSpPr/>
            <p:nvPr/>
          </p:nvSpPr>
          <p:spPr>
            <a:xfrm>
              <a:off x="3667150" y="2998867"/>
              <a:ext cx="5677" cy="4660"/>
            </a:xfrm>
            <a:custGeom>
              <a:avLst/>
              <a:gdLst>
                <a:gd name="connsiteX0" fmla="*/ 5572 w 5677"/>
                <a:gd name="connsiteY0" fmla="*/ 379 h 4660"/>
                <a:gd name="connsiteX1" fmla="*/ 1574 w 5677"/>
                <a:gd name="connsiteY1" fmla="*/ 4657 h 4660"/>
                <a:gd name="connsiteX2" fmla="*/ 5572 w 5677"/>
                <a:gd name="connsiteY2" fmla="*/ 379 h 4660"/>
              </a:gdLst>
              <a:ahLst/>
              <a:cxnLst>
                <a:cxn ang="0">
                  <a:pos x="connsiteX0" y="connsiteY0"/>
                </a:cxn>
                <a:cxn ang="0">
                  <a:pos x="connsiteX1" y="connsiteY1"/>
                </a:cxn>
                <a:cxn ang="0">
                  <a:pos x="connsiteX2" y="connsiteY2"/>
                </a:cxn>
              </a:cxnLst>
              <a:rect l="l" t="t" r="r" b="b"/>
              <a:pathLst>
                <a:path w="5677" h="4660">
                  <a:moveTo>
                    <a:pt x="5572" y="379"/>
                  </a:moveTo>
                  <a:cubicBezTo>
                    <a:pt x="-355" y="-1553"/>
                    <a:pt x="-1320" y="4519"/>
                    <a:pt x="1574" y="4657"/>
                  </a:cubicBezTo>
                  <a:cubicBezTo>
                    <a:pt x="4469" y="4795"/>
                    <a:pt x="6123" y="517"/>
                    <a:pt x="5572" y="379"/>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5" name="Freeform 907">
              <a:extLst>
                <a:ext uri="{FF2B5EF4-FFF2-40B4-BE49-F238E27FC236}">
                  <a16:creationId xmlns:a16="http://schemas.microsoft.com/office/drawing/2014/main" id="{EFB9F9B9-3345-2214-6731-2AA587E6032E}"/>
                </a:ext>
              </a:extLst>
            </p:cNvPr>
            <p:cNvSpPr/>
            <p:nvPr/>
          </p:nvSpPr>
          <p:spPr>
            <a:xfrm>
              <a:off x="3701531" y="3030849"/>
              <a:ext cx="8546" cy="3726"/>
            </a:xfrm>
            <a:custGeom>
              <a:avLst/>
              <a:gdLst>
                <a:gd name="connsiteX0" fmla="*/ 0 w 8546"/>
                <a:gd name="connsiteY0" fmla="*/ 828 h 3726"/>
                <a:gd name="connsiteX1" fmla="*/ 7581 w 8546"/>
                <a:gd name="connsiteY1" fmla="*/ 3726 h 3726"/>
                <a:gd name="connsiteX2" fmla="*/ 8546 w 8546"/>
                <a:gd name="connsiteY2" fmla="*/ 2346 h 3726"/>
                <a:gd name="connsiteX3" fmla="*/ 4273 w 8546"/>
                <a:gd name="connsiteY3" fmla="*/ 0 h 3726"/>
                <a:gd name="connsiteX4" fmla="*/ 0 w 8546"/>
                <a:gd name="connsiteY4" fmla="*/ 828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6" h="3726">
                  <a:moveTo>
                    <a:pt x="0" y="828"/>
                  </a:moveTo>
                  <a:lnTo>
                    <a:pt x="7581" y="3726"/>
                  </a:lnTo>
                  <a:lnTo>
                    <a:pt x="8546" y="2346"/>
                  </a:lnTo>
                  <a:lnTo>
                    <a:pt x="4273" y="0"/>
                  </a:lnTo>
                  <a:lnTo>
                    <a:pt x="0" y="8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6" name="Freeform 908">
              <a:extLst>
                <a:ext uri="{FF2B5EF4-FFF2-40B4-BE49-F238E27FC236}">
                  <a16:creationId xmlns:a16="http://schemas.microsoft.com/office/drawing/2014/main" id="{1E310936-916B-4EDD-8AA8-05633F55C0FB}"/>
                </a:ext>
              </a:extLst>
            </p:cNvPr>
            <p:cNvSpPr/>
            <p:nvPr/>
          </p:nvSpPr>
          <p:spPr>
            <a:xfrm>
              <a:off x="3568603" y="2949014"/>
              <a:ext cx="75034" cy="73419"/>
            </a:xfrm>
            <a:custGeom>
              <a:avLst/>
              <a:gdLst>
                <a:gd name="connsiteX0" fmla="*/ 71726 w 75034"/>
                <a:gd name="connsiteY0" fmla="*/ 58789 h 73419"/>
                <a:gd name="connsiteX1" fmla="*/ 75034 w 75034"/>
                <a:gd name="connsiteY1" fmla="*/ 56857 h 73419"/>
                <a:gd name="connsiteX2" fmla="*/ 70761 w 75034"/>
                <a:gd name="connsiteY2" fmla="*/ 54511 h 73419"/>
                <a:gd name="connsiteX3" fmla="*/ 70761 w 75034"/>
                <a:gd name="connsiteY3" fmla="*/ 52165 h 73419"/>
                <a:gd name="connsiteX4" fmla="*/ 66902 w 75034"/>
                <a:gd name="connsiteY4" fmla="*/ 48853 h 73419"/>
                <a:gd name="connsiteX5" fmla="*/ 66902 w 75034"/>
                <a:gd name="connsiteY5" fmla="*/ 52165 h 73419"/>
                <a:gd name="connsiteX6" fmla="*/ 61939 w 75034"/>
                <a:gd name="connsiteY6" fmla="*/ 49819 h 73419"/>
                <a:gd name="connsiteX7" fmla="*/ 59183 w 75034"/>
                <a:gd name="connsiteY7" fmla="*/ 52165 h 73419"/>
                <a:gd name="connsiteX8" fmla="*/ 56426 w 75034"/>
                <a:gd name="connsiteY8" fmla="*/ 52165 h 73419"/>
                <a:gd name="connsiteX9" fmla="*/ 56426 w 75034"/>
                <a:gd name="connsiteY9" fmla="*/ 50785 h 73419"/>
                <a:gd name="connsiteX10" fmla="*/ 58631 w 75034"/>
                <a:gd name="connsiteY10" fmla="*/ 45541 h 73419"/>
                <a:gd name="connsiteX11" fmla="*/ 57804 w 75034"/>
                <a:gd name="connsiteY11" fmla="*/ 39193 h 73419"/>
                <a:gd name="connsiteX12" fmla="*/ 51188 w 75034"/>
                <a:gd name="connsiteY12" fmla="*/ 32292 h 73419"/>
                <a:gd name="connsiteX13" fmla="*/ 47880 w 75034"/>
                <a:gd name="connsiteY13" fmla="*/ 32292 h 73419"/>
                <a:gd name="connsiteX14" fmla="*/ 40574 w 75034"/>
                <a:gd name="connsiteY14" fmla="*/ 24012 h 73419"/>
                <a:gd name="connsiteX15" fmla="*/ 33131 w 75034"/>
                <a:gd name="connsiteY15" fmla="*/ 21666 h 73419"/>
                <a:gd name="connsiteX16" fmla="*/ 33131 w 75034"/>
                <a:gd name="connsiteY16" fmla="*/ 18492 h 73419"/>
                <a:gd name="connsiteX17" fmla="*/ 28582 w 75034"/>
                <a:gd name="connsiteY17" fmla="*/ 15180 h 73419"/>
                <a:gd name="connsiteX18" fmla="*/ 26238 w 75034"/>
                <a:gd name="connsiteY18" fmla="*/ 17388 h 73419"/>
                <a:gd name="connsiteX19" fmla="*/ 26238 w 75034"/>
                <a:gd name="connsiteY19" fmla="*/ 19320 h 73419"/>
                <a:gd name="connsiteX20" fmla="*/ 24860 w 75034"/>
                <a:gd name="connsiteY20" fmla="*/ 20148 h 73419"/>
                <a:gd name="connsiteX21" fmla="*/ 23895 w 75034"/>
                <a:gd name="connsiteY21" fmla="*/ 18768 h 73419"/>
                <a:gd name="connsiteX22" fmla="*/ 23068 w 75034"/>
                <a:gd name="connsiteY22" fmla="*/ 15180 h 73419"/>
                <a:gd name="connsiteX23" fmla="*/ 20863 w 75034"/>
                <a:gd name="connsiteY23" fmla="*/ 15180 h 73419"/>
                <a:gd name="connsiteX24" fmla="*/ 20863 w 75034"/>
                <a:gd name="connsiteY24" fmla="*/ 12972 h 73419"/>
                <a:gd name="connsiteX25" fmla="*/ 22103 w 75034"/>
                <a:gd name="connsiteY25" fmla="*/ 12972 h 73419"/>
                <a:gd name="connsiteX26" fmla="*/ 22930 w 75034"/>
                <a:gd name="connsiteY26" fmla="*/ 9246 h 73419"/>
                <a:gd name="connsiteX27" fmla="*/ 25549 w 75034"/>
                <a:gd name="connsiteY27" fmla="*/ 12006 h 73419"/>
                <a:gd name="connsiteX28" fmla="*/ 27065 w 75034"/>
                <a:gd name="connsiteY28" fmla="*/ 12558 h 73419"/>
                <a:gd name="connsiteX29" fmla="*/ 27617 w 75034"/>
                <a:gd name="connsiteY29" fmla="*/ 6624 h 73419"/>
                <a:gd name="connsiteX30" fmla="*/ 23757 w 75034"/>
                <a:gd name="connsiteY30" fmla="*/ 552 h 73419"/>
                <a:gd name="connsiteX31" fmla="*/ 21001 w 75034"/>
                <a:gd name="connsiteY31" fmla="*/ 0 h 73419"/>
                <a:gd name="connsiteX32" fmla="*/ 21001 w 75034"/>
                <a:gd name="connsiteY32" fmla="*/ 5934 h 73419"/>
                <a:gd name="connsiteX33" fmla="*/ 18382 w 75034"/>
                <a:gd name="connsiteY33" fmla="*/ 5934 h 73419"/>
                <a:gd name="connsiteX34" fmla="*/ 17417 w 75034"/>
                <a:gd name="connsiteY34" fmla="*/ 3174 h 73419"/>
                <a:gd name="connsiteX35" fmla="*/ 11903 w 75034"/>
                <a:gd name="connsiteY35" fmla="*/ 9246 h 73419"/>
                <a:gd name="connsiteX36" fmla="*/ 10938 w 75034"/>
                <a:gd name="connsiteY36" fmla="*/ 29394 h 73419"/>
                <a:gd name="connsiteX37" fmla="*/ 10111 w 75034"/>
                <a:gd name="connsiteY37" fmla="*/ 48715 h 73419"/>
                <a:gd name="connsiteX38" fmla="*/ 186 w 75034"/>
                <a:gd name="connsiteY38" fmla="*/ 60721 h 73419"/>
                <a:gd name="connsiteX39" fmla="*/ 6803 w 75034"/>
                <a:gd name="connsiteY39" fmla="*/ 60721 h 73419"/>
                <a:gd name="connsiteX40" fmla="*/ 13833 w 75034"/>
                <a:gd name="connsiteY40" fmla="*/ 58651 h 73419"/>
                <a:gd name="connsiteX41" fmla="*/ 17417 w 75034"/>
                <a:gd name="connsiteY41" fmla="*/ 52027 h 73419"/>
                <a:gd name="connsiteX42" fmla="*/ 17830 w 75034"/>
                <a:gd name="connsiteY42" fmla="*/ 54373 h 73419"/>
                <a:gd name="connsiteX43" fmla="*/ 15211 w 75034"/>
                <a:gd name="connsiteY43" fmla="*/ 59617 h 73419"/>
                <a:gd name="connsiteX44" fmla="*/ 16452 w 75034"/>
                <a:gd name="connsiteY44" fmla="*/ 64033 h 73419"/>
                <a:gd name="connsiteX45" fmla="*/ 20173 w 75034"/>
                <a:gd name="connsiteY45" fmla="*/ 73417 h 73419"/>
                <a:gd name="connsiteX46" fmla="*/ 29822 w 75034"/>
                <a:gd name="connsiteY46" fmla="*/ 66931 h 73419"/>
                <a:gd name="connsiteX47" fmla="*/ 31201 w 75034"/>
                <a:gd name="connsiteY47" fmla="*/ 61273 h 73419"/>
                <a:gd name="connsiteX48" fmla="*/ 33544 w 75034"/>
                <a:gd name="connsiteY48" fmla="*/ 61273 h 73419"/>
                <a:gd name="connsiteX49" fmla="*/ 37541 w 75034"/>
                <a:gd name="connsiteY49" fmla="*/ 57133 h 73419"/>
                <a:gd name="connsiteX50" fmla="*/ 38368 w 75034"/>
                <a:gd name="connsiteY50" fmla="*/ 53407 h 73419"/>
                <a:gd name="connsiteX51" fmla="*/ 37541 w 75034"/>
                <a:gd name="connsiteY51" fmla="*/ 52027 h 73419"/>
                <a:gd name="connsiteX52" fmla="*/ 45398 w 75034"/>
                <a:gd name="connsiteY52" fmla="*/ 47473 h 73419"/>
                <a:gd name="connsiteX53" fmla="*/ 42504 w 75034"/>
                <a:gd name="connsiteY53" fmla="*/ 53131 h 73419"/>
                <a:gd name="connsiteX54" fmla="*/ 50223 w 75034"/>
                <a:gd name="connsiteY54" fmla="*/ 52993 h 73419"/>
                <a:gd name="connsiteX55" fmla="*/ 49809 w 75034"/>
                <a:gd name="connsiteY55" fmla="*/ 58651 h 73419"/>
                <a:gd name="connsiteX56" fmla="*/ 54772 w 75034"/>
                <a:gd name="connsiteY56" fmla="*/ 60031 h 73419"/>
                <a:gd name="connsiteX57" fmla="*/ 61112 w 75034"/>
                <a:gd name="connsiteY57" fmla="*/ 62791 h 73419"/>
                <a:gd name="connsiteX58" fmla="*/ 65799 w 75034"/>
                <a:gd name="connsiteY58" fmla="*/ 65551 h 73419"/>
                <a:gd name="connsiteX59" fmla="*/ 69107 w 75034"/>
                <a:gd name="connsiteY59" fmla="*/ 62791 h 73419"/>
                <a:gd name="connsiteX60" fmla="*/ 71726 w 75034"/>
                <a:gd name="connsiteY60" fmla="*/ 60031 h 73419"/>
                <a:gd name="connsiteX61" fmla="*/ 71726 w 75034"/>
                <a:gd name="connsiteY61" fmla="*/ 58651 h 73419"/>
                <a:gd name="connsiteX62" fmla="*/ 15900 w 75034"/>
                <a:gd name="connsiteY62" fmla="*/ 12558 h 73419"/>
                <a:gd name="connsiteX63" fmla="*/ 13557 w 75034"/>
                <a:gd name="connsiteY63" fmla="*/ 14076 h 73419"/>
                <a:gd name="connsiteX64" fmla="*/ 15900 w 75034"/>
                <a:gd name="connsiteY64" fmla="*/ 8004 h 73419"/>
                <a:gd name="connsiteX65" fmla="*/ 17417 w 75034"/>
                <a:gd name="connsiteY65" fmla="*/ 10764 h 73419"/>
                <a:gd name="connsiteX66" fmla="*/ 15900 w 75034"/>
                <a:gd name="connsiteY66" fmla="*/ 12558 h 7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75034" h="73419">
                  <a:moveTo>
                    <a:pt x="71726" y="58789"/>
                  </a:moveTo>
                  <a:cubicBezTo>
                    <a:pt x="71726" y="58789"/>
                    <a:pt x="75034" y="59065"/>
                    <a:pt x="75034" y="56857"/>
                  </a:cubicBezTo>
                  <a:lnTo>
                    <a:pt x="70761" y="54511"/>
                  </a:lnTo>
                  <a:lnTo>
                    <a:pt x="70761" y="52165"/>
                  </a:lnTo>
                  <a:lnTo>
                    <a:pt x="66902" y="48853"/>
                  </a:lnTo>
                  <a:lnTo>
                    <a:pt x="66902" y="52165"/>
                  </a:lnTo>
                  <a:lnTo>
                    <a:pt x="61939" y="49819"/>
                  </a:lnTo>
                  <a:lnTo>
                    <a:pt x="59183" y="52165"/>
                  </a:lnTo>
                  <a:lnTo>
                    <a:pt x="56426" y="52165"/>
                  </a:lnTo>
                  <a:lnTo>
                    <a:pt x="56426" y="50785"/>
                  </a:lnTo>
                  <a:cubicBezTo>
                    <a:pt x="56426" y="50785"/>
                    <a:pt x="61664" y="48577"/>
                    <a:pt x="58631" y="45541"/>
                  </a:cubicBezTo>
                  <a:lnTo>
                    <a:pt x="57804" y="39193"/>
                  </a:lnTo>
                  <a:lnTo>
                    <a:pt x="51188" y="32292"/>
                  </a:lnTo>
                  <a:lnTo>
                    <a:pt x="47880" y="32292"/>
                  </a:lnTo>
                  <a:cubicBezTo>
                    <a:pt x="47880" y="32292"/>
                    <a:pt x="41539" y="24978"/>
                    <a:pt x="40574" y="24012"/>
                  </a:cubicBezTo>
                  <a:cubicBezTo>
                    <a:pt x="39609" y="23046"/>
                    <a:pt x="33131" y="21666"/>
                    <a:pt x="33131" y="21666"/>
                  </a:cubicBezTo>
                  <a:lnTo>
                    <a:pt x="33131" y="18492"/>
                  </a:lnTo>
                  <a:lnTo>
                    <a:pt x="28582" y="15180"/>
                  </a:lnTo>
                  <a:lnTo>
                    <a:pt x="26238" y="17388"/>
                  </a:lnTo>
                  <a:lnTo>
                    <a:pt x="26238" y="19320"/>
                  </a:lnTo>
                  <a:lnTo>
                    <a:pt x="24860" y="20148"/>
                  </a:lnTo>
                  <a:lnTo>
                    <a:pt x="23895" y="18768"/>
                  </a:lnTo>
                  <a:lnTo>
                    <a:pt x="23068" y="15180"/>
                  </a:lnTo>
                  <a:lnTo>
                    <a:pt x="20863" y="15180"/>
                  </a:lnTo>
                  <a:lnTo>
                    <a:pt x="20863" y="12972"/>
                  </a:lnTo>
                  <a:lnTo>
                    <a:pt x="22103" y="12972"/>
                  </a:lnTo>
                  <a:lnTo>
                    <a:pt x="22930" y="9246"/>
                  </a:lnTo>
                  <a:cubicBezTo>
                    <a:pt x="22930" y="9246"/>
                    <a:pt x="25274" y="11040"/>
                    <a:pt x="25549" y="12006"/>
                  </a:cubicBezTo>
                  <a:cubicBezTo>
                    <a:pt x="25687" y="12972"/>
                    <a:pt x="27065" y="12558"/>
                    <a:pt x="27065" y="12558"/>
                  </a:cubicBezTo>
                  <a:lnTo>
                    <a:pt x="27617" y="6624"/>
                  </a:lnTo>
                  <a:lnTo>
                    <a:pt x="23757" y="552"/>
                  </a:lnTo>
                  <a:lnTo>
                    <a:pt x="21001" y="0"/>
                  </a:lnTo>
                  <a:lnTo>
                    <a:pt x="21001" y="5934"/>
                  </a:lnTo>
                  <a:lnTo>
                    <a:pt x="18382" y="5934"/>
                  </a:lnTo>
                  <a:lnTo>
                    <a:pt x="17417" y="3174"/>
                  </a:lnTo>
                  <a:lnTo>
                    <a:pt x="11903" y="9246"/>
                  </a:lnTo>
                  <a:cubicBezTo>
                    <a:pt x="11903" y="9246"/>
                    <a:pt x="8595" y="23598"/>
                    <a:pt x="10938" y="29394"/>
                  </a:cubicBezTo>
                  <a:cubicBezTo>
                    <a:pt x="10938" y="29394"/>
                    <a:pt x="5700" y="35604"/>
                    <a:pt x="10111" y="48715"/>
                  </a:cubicBezTo>
                  <a:cubicBezTo>
                    <a:pt x="10111" y="48715"/>
                    <a:pt x="-1606" y="55201"/>
                    <a:pt x="186" y="60721"/>
                  </a:cubicBezTo>
                  <a:cubicBezTo>
                    <a:pt x="1978" y="66241"/>
                    <a:pt x="6803" y="60721"/>
                    <a:pt x="6803" y="60721"/>
                  </a:cubicBezTo>
                  <a:cubicBezTo>
                    <a:pt x="6803" y="60721"/>
                    <a:pt x="12041" y="60997"/>
                    <a:pt x="13833" y="58651"/>
                  </a:cubicBezTo>
                  <a:cubicBezTo>
                    <a:pt x="15625" y="56305"/>
                    <a:pt x="16590" y="51613"/>
                    <a:pt x="17417" y="52027"/>
                  </a:cubicBezTo>
                  <a:lnTo>
                    <a:pt x="17830" y="54373"/>
                  </a:lnTo>
                  <a:cubicBezTo>
                    <a:pt x="17830" y="54373"/>
                    <a:pt x="15211" y="57961"/>
                    <a:pt x="15211" y="59617"/>
                  </a:cubicBezTo>
                  <a:cubicBezTo>
                    <a:pt x="15211" y="61273"/>
                    <a:pt x="17003" y="60997"/>
                    <a:pt x="16452" y="64033"/>
                  </a:cubicBezTo>
                  <a:cubicBezTo>
                    <a:pt x="15900" y="67069"/>
                    <a:pt x="14935" y="73141"/>
                    <a:pt x="20173" y="73417"/>
                  </a:cubicBezTo>
                  <a:cubicBezTo>
                    <a:pt x="25411" y="73555"/>
                    <a:pt x="29822" y="68035"/>
                    <a:pt x="29822" y="66931"/>
                  </a:cubicBezTo>
                  <a:cubicBezTo>
                    <a:pt x="29822" y="65827"/>
                    <a:pt x="29409" y="62239"/>
                    <a:pt x="31201" y="61273"/>
                  </a:cubicBezTo>
                  <a:lnTo>
                    <a:pt x="33544" y="61273"/>
                  </a:lnTo>
                  <a:cubicBezTo>
                    <a:pt x="33544" y="61273"/>
                    <a:pt x="35060" y="56995"/>
                    <a:pt x="37541" y="57133"/>
                  </a:cubicBezTo>
                  <a:lnTo>
                    <a:pt x="38368" y="53407"/>
                  </a:lnTo>
                  <a:lnTo>
                    <a:pt x="37541" y="52027"/>
                  </a:lnTo>
                  <a:cubicBezTo>
                    <a:pt x="37541" y="52027"/>
                    <a:pt x="40160" y="47335"/>
                    <a:pt x="45398" y="47473"/>
                  </a:cubicBezTo>
                  <a:cubicBezTo>
                    <a:pt x="45398" y="47473"/>
                    <a:pt x="41401" y="52441"/>
                    <a:pt x="42504" y="53131"/>
                  </a:cubicBezTo>
                  <a:cubicBezTo>
                    <a:pt x="43744" y="53959"/>
                    <a:pt x="48431" y="52165"/>
                    <a:pt x="50223" y="52993"/>
                  </a:cubicBezTo>
                  <a:cubicBezTo>
                    <a:pt x="52015" y="53821"/>
                    <a:pt x="49809" y="58651"/>
                    <a:pt x="49809" y="58651"/>
                  </a:cubicBezTo>
                  <a:cubicBezTo>
                    <a:pt x="49809" y="58651"/>
                    <a:pt x="51050" y="61273"/>
                    <a:pt x="54772" y="60031"/>
                  </a:cubicBezTo>
                  <a:cubicBezTo>
                    <a:pt x="54772" y="60031"/>
                    <a:pt x="58080" y="62929"/>
                    <a:pt x="61112" y="62791"/>
                  </a:cubicBezTo>
                  <a:lnTo>
                    <a:pt x="65799" y="65551"/>
                  </a:lnTo>
                  <a:lnTo>
                    <a:pt x="69107" y="62791"/>
                  </a:lnTo>
                  <a:lnTo>
                    <a:pt x="71726" y="60031"/>
                  </a:lnTo>
                  <a:lnTo>
                    <a:pt x="71726" y="58651"/>
                  </a:lnTo>
                  <a:close/>
                  <a:moveTo>
                    <a:pt x="15900" y="12558"/>
                  </a:moveTo>
                  <a:lnTo>
                    <a:pt x="13557" y="14076"/>
                  </a:lnTo>
                  <a:lnTo>
                    <a:pt x="15900" y="8004"/>
                  </a:lnTo>
                  <a:lnTo>
                    <a:pt x="17417" y="10764"/>
                  </a:lnTo>
                  <a:lnTo>
                    <a:pt x="15900" y="1255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7" name="Freeform 909">
              <a:extLst>
                <a:ext uri="{FF2B5EF4-FFF2-40B4-BE49-F238E27FC236}">
                  <a16:creationId xmlns:a16="http://schemas.microsoft.com/office/drawing/2014/main" id="{EB744B67-BD44-E08F-BD19-DE28B519561E}"/>
                </a:ext>
              </a:extLst>
            </p:cNvPr>
            <p:cNvSpPr/>
            <p:nvPr/>
          </p:nvSpPr>
          <p:spPr>
            <a:xfrm>
              <a:off x="3597444" y="2947358"/>
              <a:ext cx="13524" cy="12696"/>
            </a:xfrm>
            <a:custGeom>
              <a:avLst/>
              <a:gdLst>
                <a:gd name="connsiteX0" fmla="*/ 8563 w 13524"/>
                <a:gd name="connsiteY0" fmla="*/ 6348 h 12696"/>
                <a:gd name="connsiteX1" fmla="*/ 4014 w 13524"/>
                <a:gd name="connsiteY1" fmla="*/ 0 h 12696"/>
                <a:gd name="connsiteX2" fmla="*/ 706 w 13524"/>
                <a:gd name="connsiteY2" fmla="*/ 0 h 12696"/>
                <a:gd name="connsiteX3" fmla="*/ 3600 w 13524"/>
                <a:gd name="connsiteY3" fmla="*/ 5244 h 12696"/>
                <a:gd name="connsiteX4" fmla="*/ 4152 w 13524"/>
                <a:gd name="connsiteY4" fmla="*/ 9798 h 12696"/>
                <a:gd name="connsiteX5" fmla="*/ 7046 w 13524"/>
                <a:gd name="connsiteY5" fmla="*/ 9798 h 12696"/>
                <a:gd name="connsiteX6" fmla="*/ 10217 w 13524"/>
                <a:gd name="connsiteY6" fmla="*/ 12696 h 12696"/>
                <a:gd name="connsiteX7" fmla="*/ 13525 w 13524"/>
                <a:gd name="connsiteY7" fmla="*/ 11316 h 12696"/>
                <a:gd name="connsiteX8" fmla="*/ 13525 w 13524"/>
                <a:gd name="connsiteY8" fmla="*/ 9108 h 12696"/>
                <a:gd name="connsiteX9" fmla="*/ 10355 w 13524"/>
                <a:gd name="connsiteY9" fmla="*/ 9108 h 12696"/>
                <a:gd name="connsiteX10" fmla="*/ 8563 w 13524"/>
                <a:gd name="connsiteY10" fmla="*/ 6210 h 1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24" h="12696">
                  <a:moveTo>
                    <a:pt x="8563" y="6348"/>
                  </a:moveTo>
                  <a:cubicBezTo>
                    <a:pt x="9114" y="3450"/>
                    <a:pt x="4014" y="0"/>
                    <a:pt x="4014" y="0"/>
                  </a:cubicBezTo>
                  <a:lnTo>
                    <a:pt x="706" y="0"/>
                  </a:lnTo>
                  <a:cubicBezTo>
                    <a:pt x="-1913" y="4968"/>
                    <a:pt x="3600" y="5244"/>
                    <a:pt x="3600" y="5244"/>
                  </a:cubicBezTo>
                  <a:lnTo>
                    <a:pt x="4152" y="9798"/>
                  </a:lnTo>
                  <a:lnTo>
                    <a:pt x="7046" y="9798"/>
                  </a:lnTo>
                  <a:cubicBezTo>
                    <a:pt x="7046" y="9798"/>
                    <a:pt x="10217" y="12696"/>
                    <a:pt x="10217" y="12696"/>
                  </a:cubicBezTo>
                  <a:lnTo>
                    <a:pt x="13525" y="11316"/>
                  </a:lnTo>
                  <a:lnTo>
                    <a:pt x="13525" y="9108"/>
                  </a:lnTo>
                  <a:lnTo>
                    <a:pt x="10355" y="9108"/>
                  </a:lnTo>
                  <a:cubicBezTo>
                    <a:pt x="8563" y="9108"/>
                    <a:pt x="8563" y="6210"/>
                    <a:pt x="8563" y="621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8" name="Freeform 910">
              <a:extLst>
                <a:ext uri="{FF2B5EF4-FFF2-40B4-BE49-F238E27FC236}">
                  <a16:creationId xmlns:a16="http://schemas.microsoft.com/office/drawing/2014/main" id="{CB2CE68A-3823-D7C0-E573-A53011DA0176}"/>
                </a:ext>
              </a:extLst>
            </p:cNvPr>
            <p:cNvSpPr/>
            <p:nvPr/>
          </p:nvSpPr>
          <p:spPr>
            <a:xfrm>
              <a:off x="3611107" y="2941424"/>
              <a:ext cx="2756" cy="4140"/>
            </a:xfrm>
            <a:custGeom>
              <a:avLst/>
              <a:gdLst>
                <a:gd name="connsiteX0" fmla="*/ 1378 w 2756"/>
                <a:gd name="connsiteY0" fmla="*/ 0 h 4140"/>
                <a:gd name="connsiteX1" fmla="*/ 0 w 2756"/>
                <a:gd name="connsiteY1" fmla="*/ 0 h 4140"/>
                <a:gd name="connsiteX2" fmla="*/ 0 w 2756"/>
                <a:gd name="connsiteY2" fmla="*/ 2346 h 4140"/>
                <a:gd name="connsiteX3" fmla="*/ 2757 w 2756"/>
                <a:gd name="connsiteY3" fmla="*/ 4140 h 4140"/>
                <a:gd name="connsiteX4" fmla="*/ 2757 w 2756"/>
                <a:gd name="connsiteY4" fmla="*/ 2070 h 4140"/>
                <a:gd name="connsiteX5" fmla="*/ 1378 w 2756"/>
                <a:gd name="connsiteY5" fmla="*/ 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6" h="4140">
                  <a:moveTo>
                    <a:pt x="1378" y="0"/>
                  </a:moveTo>
                  <a:lnTo>
                    <a:pt x="0" y="0"/>
                  </a:lnTo>
                  <a:lnTo>
                    <a:pt x="0" y="2346"/>
                  </a:lnTo>
                  <a:lnTo>
                    <a:pt x="2757" y="4140"/>
                  </a:lnTo>
                  <a:lnTo>
                    <a:pt x="2757" y="2070"/>
                  </a:lnTo>
                  <a:lnTo>
                    <a:pt x="1378"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09" name="Freeform 911">
              <a:extLst>
                <a:ext uri="{FF2B5EF4-FFF2-40B4-BE49-F238E27FC236}">
                  <a16:creationId xmlns:a16="http://schemas.microsoft.com/office/drawing/2014/main" id="{FE56CB7C-4FFC-62F6-3B06-8DBDB0D2EADF}"/>
                </a:ext>
              </a:extLst>
            </p:cNvPr>
            <p:cNvSpPr/>
            <p:nvPr/>
          </p:nvSpPr>
          <p:spPr>
            <a:xfrm>
              <a:off x="3607936" y="2953706"/>
              <a:ext cx="3170" cy="1242"/>
            </a:xfrm>
            <a:custGeom>
              <a:avLst/>
              <a:gdLst>
                <a:gd name="connsiteX0" fmla="*/ 0 w 3170"/>
                <a:gd name="connsiteY0" fmla="*/ 0 h 1242"/>
                <a:gd name="connsiteX1" fmla="*/ 3170 w 3170"/>
                <a:gd name="connsiteY1" fmla="*/ 0 h 1242"/>
                <a:gd name="connsiteX2" fmla="*/ 3170 w 3170"/>
                <a:gd name="connsiteY2" fmla="*/ 1242 h 1242"/>
                <a:gd name="connsiteX3" fmla="*/ 0 w 3170"/>
                <a:gd name="connsiteY3" fmla="*/ 1242 h 1242"/>
              </a:gdLst>
              <a:ahLst/>
              <a:cxnLst>
                <a:cxn ang="0">
                  <a:pos x="connsiteX0" y="connsiteY0"/>
                </a:cxn>
                <a:cxn ang="0">
                  <a:pos x="connsiteX1" y="connsiteY1"/>
                </a:cxn>
                <a:cxn ang="0">
                  <a:pos x="connsiteX2" y="connsiteY2"/>
                </a:cxn>
                <a:cxn ang="0">
                  <a:pos x="connsiteX3" y="connsiteY3"/>
                </a:cxn>
              </a:cxnLst>
              <a:rect l="l" t="t" r="r" b="b"/>
              <a:pathLst>
                <a:path w="3170" h="1242">
                  <a:moveTo>
                    <a:pt x="0" y="0"/>
                  </a:moveTo>
                  <a:lnTo>
                    <a:pt x="3170" y="0"/>
                  </a:lnTo>
                  <a:lnTo>
                    <a:pt x="3170" y="1242"/>
                  </a:lnTo>
                  <a:lnTo>
                    <a:pt x="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0" name="Freeform 912">
              <a:extLst>
                <a:ext uri="{FF2B5EF4-FFF2-40B4-BE49-F238E27FC236}">
                  <a16:creationId xmlns:a16="http://schemas.microsoft.com/office/drawing/2014/main" id="{B4092215-756E-1045-34F9-0BF383C9C697}"/>
                </a:ext>
              </a:extLst>
            </p:cNvPr>
            <p:cNvSpPr/>
            <p:nvPr/>
          </p:nvSpPr>
          <p:spPr>
            <a:xfrm>
              <a:off x="3739161" y="3028361"/>
              <a:ext cx="11854" cy="7240"/>
            </a:xfrm>
            <a:custGeom>
              <a:avLst/>
              <a:gdLst>
                <a:gd name="connsiteX0" fmla="*/ 0 w 11854"/>
                <a:gd name="connsiteY0" fmla="*/ 4 h 7240"/>
                <a:gd name="connsiteX1" fmla="*/ 0 w 11854"/>
                <a:gd name="connsiteY1" fmla="*/ 1384 h 7240"/>
                <a:gd name="connsiteX2" fmla="*/ 3584 w 11854"/>
                <a:gd name="connsiteY2" fmla="*/ 2626 h 7240"/>
                <a:gd name="connsiteX3" fmla="*/ 4135 w 11854"/>
                <a:gd name="connsiteY3" fmla="*/ 4558 h 7240"/>
                <a:gd name="connsiteX4" fmla="*/ 11854 w 11854"/>
                <a:gd name="connsiteY4" fmla="*/ 6490 h 7240"/>
                <a:gd name="connsiteX5" fmla="*/ 138 w 11854"/>
                <a:gd name="connsiteY5" fmla="*/ 142 h 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4" h="7240">
                  <a:moveTo>
                    <a:pt x="0" y="4"/>
                  </a:moveTo>
                  <a:lnTo>
                    <a:pt x="0" y="1384"/>
                  </a:lnTo>
                  <a:lnTo>
                    <a:pt x="3584" y="2626"/>
                  </a:lnTo>
                  <a:lnTo>
                    <a:pt x="4135" y="4558"/>
                  </a:lnTo>
                  <a:cubicBezTo>
                    <a:pt x="5376" y="9112"/>
                    <a:pt x="11854" y="6490"/>
                    <a:pt x="11854" y="6490"/>
                  </a:cubicBezTo>
                  <a:cubicBezTo>
                    <a:pt x="6616" y="-1514"/>
                    <a:pt x="138" y="142"/>
                    <a:pt x="138" y="14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1" name="Freeform 913">
              <a:extLst>
                <a:ext uri="{FF2B5EF4-FFF2-40B4-BE49-F238E27FC236}">
                  <a16:creationId xmlns:a16="http://schemas.microsoft.com/office/drawing/2014/main" id="{E7187153-4C66-DC5A-75FF-88B5C8C008A2}"/>
                </a:ext>
              </a:extLst>
            </p:cNvPr>
            <p:cNvSpPr/>
            <p:nvPr/>
          </p:nvSpPr>
          <p:spPr>
            <a:xfrm>
              <a:off x="3803671" y="3049755"/>
              <a:ext cx="4548" cy="4416"/>
            </a:xfrm>
            <a:custGeom>
              <a:avLst/>
              <a:gdLst>
                <a:gd name="connsiteX0" fmla="*/ 4549 w 4548"/>
                <a:gd name="connsiteY0" fmla="*/ 3036 h 4416"/>
                <a:gd name="connsiteX1" fmla="*/ 1654 w 4548"/>
                <a:gd name="connsiteY1" fmla="*/ 0 h 4416"/>
                <a:gd name="connsiteX2" fmla="*/ 0 w 4548"/>
                <a:gd name="connsiteY2" fmla="*/ 1932 h 4416"/>
                <a:gd name="connsiteX3" fmla="*/ 3033 w 4548"/>
                <a:gd name="connsiteY3" fmla="*/ 4416 h 4416"/>
                <a:gd name="connsiteX4" fmla="*/ 4549 w 4548"/>
                <a:gd name="connsiteY4" fmla="*/ 3036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4416">
                  <a:moveTo>
                    <a:pt x="4549" y="3036"/>
                  </a:moveTo>
                  <a:lnTo>
                    <a:pt x="1654" y="0"/>
                  </a:lnTo>
                  <a:lnTo>
                    <a:pt x="0" y="1932"/>
                  </a:lnTo>
                  <a:lnTo>
                    <a:pt x="3033" y="4416"/>
                  </a:lnTo>
                  <a:lnTo>
                    <a:pt x="4549" y="303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2" name="Freeform 914">
              <a:extLst>
                <a:ext uri="{FF2B5EF4-FFF2-40B4-BE49-F238E27FC236}">
                  <a16:creationId xmlns:a16="http://schemas.microsoft.com/office/drawing/2014/main" id="{4C8B0A64-46B7-BFD9-0566-93699C75053E}"/>
                </a:ext>
              </a:extLst>
            </p:cNvPr>
            <p:cNvSpPr/>
            <p:nvPr/>
          </p:nvSpPr>
          <p:spPr>
            <a:xfrm>
              <a:off x="3801328" y="3054693"/>
              <a:ext cx="8546" cy="8355"/>
            </a:xfrm>
            <a:custGeom>
              <a:avLst/>
              <a:gdLst>
                <a:gd name="connsiteX0" fmla="*/ 6892 w 8546"/>
                <a:gd name="connsiteY0" fmla="*/ 8035 h 8355"/>
                <a:gd name="connsiteX1" fmla="*/ 6892 w 8546"/>
                <a:gd name="connsiteY1" fmla="*/ 1411 h 8355"/>
                <a:gd name="connsiteX2" fmla="*/ 0 w 8546"/>
                <a:gd name="connsiteY2" fmla="*/ 1411 h 8355"/>
                <a:gd name="connsiteX3" fmla="*/ 4549 w 8546"/>
                <a:gd name="connsiteY3" fmla="*/ 5965 h 8355"/>
                <a:gd name="connsiteX4" fmla="*/ 6754 w 8546"/>
                <a:gd name="connsiteY4" fmla="*/ 8173 h 8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6" h="8355">
                  <a:moveTo>
                    <a:pt x="6892" y="8035"/>
                  </a:moveTo>
                  <a:cubicBezTo>
                    <a:pt x="6892" y="8035"/>
                    <a:pt x="10614" y="2791"/>
                    <a:pt x="6892" y="1411"/>
                  </a:cubicBezTo>
                  <a:cubicBezTo>
                    <a:pt x="6892" y="1411"/>
                    <a:pt x="965" y="-1763"/>
                    <a:pt x="0" y="1411"/>
                  </a:cubicBezTo>
                  <a:cubicBezTo>
                    <a:pt x="0" y="1411"/>
                    <a:pt x="1378" y="5275"/>
                    <a:pt x="4549" y="5965"/>
                  </a:cubicBezTo>
                  <a:cubicBezTo>
                    <a:pt x="4549" y="5965"/>
                    <a:pt x="3308" y="9139"/>
                    <a:pt x="6754" y="8173"/>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3" name="Freeform 915">
              <a:extLst>
                <a:ext uri="{FF2B5EF4-FFF2-40B4-BE49-F238E27FC236}">
                  <a16:creationId xmlns:a16="http://schemas.microsoft.com/office/drawing/2014/main" id="{DCFBDC45-A10E-D0CC-079F-71840ACAA714}"/>
                </a:ext>
              </a:extLst>
            </p:cNvPr>
            <p:cNvSpPr/>
            <p:nvPr/>
          </p:nvSpPr>
          <p:spPr>
            <a:xfrm>
              <a:off x="3769399" y="3079708"/>
              <a:ext cx="6377" cy="8366"/>
            </a:xfrm>
            <a:custGeom>
              <a:avLst/>
              <a:gdLst>
                <a:gd name="connsiteX0" fmla="*/ 363 w 6377"/>
                <a:gd name="connsiteY0" fmla="*/ 4134 h 8366"/>
                <a:gd name="connsiteX1" fmla="*/ 2569 w 6377"/>
                <a:gd name="connsiteY1" fmla="*/ 7308 h 8366"/>
                <a:gd name="connsiteX2" fmla="*/ 4774 w 6377"/>
                <a:gd name="connsiteY2" fmla="*/ 270 h 8366"/>
                <a:gd name="connsiteX3" fmla="*/ 501 w 6377"/>
                <a:gd name="connsiteY3" fmla="*/ 4134 h 8366"/>
              </a:gdLst>
              <a:ahLst/>
              <a:cxnLst>
                <a:cxn ang="0">
                  <a:pos x="connsiteX0" y="connsiteY0"/>
                </a:cxn>
                <a:cxn ang="0">
                  <a:pos x="connsiteX1" y="connsiteY1"/>
                </a:cxn>
                <a:cxn ang="0">
                  <a:pos x="connsiteX2" y="connsiteY2"/>
                </a:cxn>
                <a:cxn ang="0">
                  <a:pos x="connsiteX3" y="connsiteY3"/>
                </a:cxn>
              </a:cxnLst>
              <a:rect l="l" t="t" r="r" b="b"/>
              <a:pathLst>
                <a:path w="6377" h="8366">
                  <a:moveTo>
                    <a:pt x="363" y="4134"/>
                  </a:moveTo>
                  <a:cubicBezTo>
                    <a:pt x="-1153" y="11172"/>
                    <a:pt x="2569" y="7308"/>
                    <a:pt x="2569" y="7308"/>
                  </a:cubicBezTo>
                  <a:cubicBezTo>
                    <a:pt x="3533" y="7722"/>
                    <a:pt x="9047" y="1788"/>
                    <a:pt x="4774" y="270"/>
                  </a:cubicBezTo>
                  <a:cubicBezTo>
                    <a:pt x="501" y="-1248"/>
                    <a:pt x="501" y="4134"/>
                    <a:pt x="501" y="413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4" name="Freeform 916">
              <a:extLst>
                <a:ext uri="{FF2B5EF4-FFF2-40B4-BE49-F238E27FC236}">
                  <a16:creationId xmlns:a16="http://schemas.microsoft.com/office/drawing/2014/main" id="{05C02ABC-A17B-C67D-D98A-2B0B4253C6F2}"/>
                </a:ext>
              </a:extLst>
            </p:cNvPr>
            <p:cNvSpPr/>
            <p:nvPr/>
          </p:nvSpPr>
          <p:spPr>
            <a:xfrm>
              <a:off x="3841164" y="3784339"/>
              <a:ext cx="8086" cy="8543"/>
            </a:xfrm>
            <a:custGeom>
              <a:avLst/>
              <a:gdLst>
                <a:gd name="connsiteX0" fmla="*/ 0 w 8086"/>
                <a:gd name="connsiteY0" fmla="*/ 8004 h 8543"/>
                <a:gd name="connsiteX1" fmla="*/ 7719 w 8086"/>
                <a:gd name="connsiteY1" fmla="*/ 6486 h 8543"/>
                <a:gd name="connsiteX2" fmla="*/ 7719 w 8086"/>
                <a:gd name="connsiteY2" fmla="*/ 0 h 8543"/>
                <a:gd name="connsiteX3" fmla="*/ 3032 w 8086"/>
                <a:gd name="connsiteY3" fmla="*/ 828 h 8543"/>
                <a:gd name="connsiteX4" fmla="*/ 1103 w 8086"/>
                <a:gd name="connsiteY4" fmla="*/ 2622 h 8543"/>
                <a:gd name="connsiteX5" fmla="*/ 3032 w 8086"/>
                <a:gd name="connsiteY5" fmla="*/ 4830 h 8543"/>
                <a:gd name="connsiteX6" fmla="*/ 138 w 8086"/>
                <a:gd name="connsiteY6" fmla="*/ 8142 h 8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6" h="8543">
                  <a:moveTo>
                    <a:pt x="0" y="8004"/>
                  </a:moveTo>
                  <a:cubicBezTo>
                    <a:pt x="0" y="8004"/>
                    <a:pt x="6892" y="9936"/>
                    <a:pt x="7719" y="6486"/>
                  </a:cubicBezTo>
                  <a:cubicBezTo>
                    <a:pt x="8546" y="3036"/>
                    <a:pt x="7719" y="0"/>
                    <a:pt x="7719" y="0"/>
                  </a:cubicBezTo>
                  <a:lnTo>
                    <a:pt x="3032" y="828"/>
                  </a:lnTo>
                  <a:lnTo>
                    <a:pt x="1103" y="2622"/>
                  </a:lnTo>
                  <a:lnTo>
                    <a:pt x="3032" y="4830"/>
                  </a:lnTo>
                  <a:cubicBezTo>
                    <a:pt x="3032" y="4830"/>
                    <a:pt x="2205" y="8142"/>
                    <a:pt x="138" y="814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5" name="Freeform 917">
              <a:extLst>
                <a:ext uri="{FF2B5EF4-FFF2-40B4-BE49-F238E27FC236}">
                  <a16:creationId xmlns:a16="http://schemas.microsoft.com/office/drawing/2014/main" id="{E7192844-98DC-5FDD-14CC-F3571FB10EF4}"/>
                </a:ext>
              </a:extLst>
            </p:cNvPr>
            <p:cNvSpPr/>
            <p:nvPr/>
          </p:nvSpPr>
          <p:spPr>
            <a:xfrm>
              <a:off x="3547286" y="3728111"/>
              <a:ext cx="62717" cy="32353"/>
            </a:xfrm>
            <a:custGeom>
              <a:avLst/>
              <a:gdLst>
                <a:gd name="connsiteX0" fmla="*/ 24398 w 62717"/>
                <a:gd name="connsiteY0" fmla="*/ 31112 h 32353"/>
                <a:gd name="connsiteX1" fmla="*/ 26052 w 62717"/>
                <a:gd name="connsiteY1" fmla="*/ 24212 h 32353"/>
                <a:gd name="connsiteX2" fmla="*/ 26879 w 62717"/>
                <a:gd name="connsiteY2" fmla="*/ 23660 h 32353"/>
                <a:gd name="connsiteX3" fmla="*/ 30187 w 62717"/>
                <a:gd name="connsiteY3" fmla="*/ 23660 h 32353"/>
                <a:gd name="connsiteX4" fmla="*/ 32668 w 62717"/>
                <a:gd name="connsiteY4" fmla="*/ 20486 h 32353"/>
                <a:gd name="connsiteX5" fmla="*/ 33358 w 62717"/>
                <a:gd name="connsiteY5" fmla="*/ 20210 h 32353"/>
                <a:gd name="connsiteX6" fmla="*/ 34047 w 62717"/>
                <a:gd name="connsiteY6" fmla="*/ 20624 h 32353"/>
                <a:gd name="connsiteX7" fmla="*/ 35563 w 62717"/>
                <a:gd name="connsiteY7" fmla="*/ 23384 h 32353"/>
                <a:gd name="connsiteX8" fmla="*/ 41766 w 62717"/>
                <a:gd name="connsiteY8" fmla="*/ 19244 h 32353"/>
                <a:gd name="connsiteX9" fmla="*/ 41766 w 62717"/>
                <a:gd name="connsiteY9" fmla="*/ 15932 h 32353"/>
                <a:gd name="connsiteX10" fmla="*/ 42042 w 62717"/>
                <a:gd name="connsiteY10" fmla="*/ 15380 h 32353"/>
                <a:gd name="connsiteX11" fmla="*/ 45350 w 62717"/>
                <a:gd name="connsiteY11" fmla="*/ 12068 h 32353"/>
                <a:gd name="connsiteX12" fmla="*/ 46177 w 62717"/>
                <a:gd name="connsiteY12" fmla="*/ 11929 h 32353"/>
                <a:gd name="connsiteX13" fmla="*/ 51001 w 62717"/>
                <a:gd name="connsiteY13" fmla="*/ 14000 h 32353"/>
                <a:gd name="connsiteX14" fmla="*/ 60512 w 62717"/>
                <a:gd name="connsiteY14" fmla="*/ 10273 h 32353"/>
                <a:gd name="connsiteX15" fmla="*/ 61202 w 62717"/>
                <a:gd name="connsiteY15" fmla="*/ 9721 h 32353"/>
                <a:gd name="connsiteX16" fmla="*/ 62718 w 62717"/>
                <a:gd name="connsiteY16" fmla="*/ 9721 h 32353"/>
                <a:gd name="connsiteX17" fmla="*/ 62166 w 62717"/>
                <a:gd name="connsiteY17" fmla="*/ 8479 h 32353"/>
                <a:gd name="connsiteX18" fmla="*/ 58031 w 62717"/>
                <a:gd name="connsiteY18" fmla="*/ 5719 h 32353"/>
                <a:gd name="connsiteX19" fmla="*/ 58031 w 62717"/>
                <a:gd name="connsiteY19" fmla="*/ 8341 h 32353"/>
                <a:gd name="connsiteX20" fmla="*/ 53896 w 62717"/>
                <a:gd name="connsiteY20" fmla="*/ 6133 h 32353"/>
                <a:gd name="connsiteX21" fmla="*/ 56653 w 62717"/>
                <a:gd name="connsiteY21" fmla="*/ 4891 h 32353"/>
                <a:gd name="connsiteX22" fmla="*/ 48934 w 62717"/>
                <a:gd name="connsiteY22" fmla="*/ 2131 h 32353"/>
                <a:gd name="connsiteX23" fmla="*/ 42455 w 62717"/>
                <a:gd name="connsiteY23" fmla="*/ 751 h 32353"/>
                <a:gd name="connsiteX24" fmla="*/ 36804 w 62717"/>
                <a:gd name="connsiteY24" fmla="*/ 1165 h 32353"/>
                <a:gd name="connsiteX25" fmla="*/ 30739 w 62717"/>
                <a:gd name="connsiteY25" fmla="*/ 1165 h 32353"/>
                <a:gd name="connsiteX26" fmla="*/ 17644 w 62717"/>
                <a:gd name="connsiteY26" fmla="*/ 1717 h 32353"/>
                <a:gd name="connsiteX27" fmla="*/ 13922 w 62717"/>
                <a:gd name="connsiteY27" fmla="*/ 1027 h 32353"/>
                <a:gd name="connsiteX28" fmla="*/ 551 w 62717"/>
                <a:gd name="connsiteY28" fmla="*/ 10273 h 32353"/>
                <a:gd name="connsiteX29" fmla="*/ 551 w 62717"/>
                <a:gd name="connsiteY29" fmla="*/ 14552 h 32353"/>
                <a:gd name="connsiteX30" fmla="*/ 0 w 62717"/>
                <a:gd name="connsiteY30" fmla="*/ 16898 h 32353"/>
                <a:gd name="connsiteX31" fmla="*/ 551 w 62717"/>
                <a:gd name="connsiteY31" fmla="*/ 16898 h 32353"/>
                <a:gd name="connsiteX32" fmla="*/ 1103 w 62717"/>
                <a:gd name="connsiteY32" fmla="*/ 17036 h 32353"/>
                <a:gd name="connsiteX33" fmla="*/ 7719 w 62717"/>
                <a:gd name="connsiteY33" fmla="*/ 22694 h 32353"/>
                <a:gd name="connsiteX34" fmla="*/ 9373 w 62717"/>
                <a:gd name="connsiteY34" fmla="*/ 21452 h 32353"/>
                <a:gd name="connsiteX35" fmla="*/ 10476 w 62717"/>
                <a:gd name="connsiteY35" fmla="*/ 21452 h 32353"/>
                <a:gd name="connsiteX36" fmla="*/ 11441 w 62717"/>
                <a:gd name="connsiteY36" fmla="*/ 22556 h 32353"/>
                <a:gd name="connsiteX37" fmla="*/ 14749 w 62717"/>
                <a:gd name="connsiteY37" fmla="*/ 22556 h 32353"/>
                <a:gd name="connsiteX38" fmla="*/ 15576 w 62717"/>
                <a:gd name="connsiteY38" fmla="*/ 22970 h 32353"/>
                <a:gd name="connsiteX39" fmla="*/ 16403 w 62717"/>
                <a:gd name="connsiteY39" fmla="*/ 26144 h 32353"/>
                <a:gd name="connsiteX40" fmla="*/ 16403 w 62717"/>
                <a:gd name="connsiteY40" fmla="*/ 28766 h 32353"/>
                <a:gd name="connsiteX41" fmla="*/ 19436 w 62717"/>
                <a:gd name="connsiteY41" fmla="*/ 31250 h 32353"/>
                <a:gd name="connsiteX42" fmla="*/ 24674 w 62717"/>
                <a:gd name="connsiteY42" fmla="*/ 32354 h 32353"/>
                <a:gd name="connsiteX43" fmla="*/ 24674 w 62717"/>
                <a:gd name="connsiteY43" fmla="*/ 30836 h 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2717" h="32353">
                  <a:moveTo>
                    <a:pt x="24398" y="31112"/>
                  </a:moveTo>
                  <a:lnTo>
                    <a:pt x="26052" y="24212"/>
                  </a:lnTo>
                  <a:cubicBezTo>
                    <a:pt x="26052" y="24212"/>
                    <a:pt x="26466" y="23660"/>
                    <a:pt x="26879" y="23660"/>
                  </a:cubicBezTo>
                  <a:lnTo>
                    <a:pt x="30187" y="23660"/>
                  </a:lnTo>
                  <a:lnTo>
                    <a:pt x="32668" y="20486"/>
                  </a:lnTo>
                  <a:cubicBezTo>
                    <a:pt x="32668" y="20486"/>
                    <a:pt x="33082" y="20210"/>
                    <a:pt x="33358" y="20210"/>
                  </a:cubicBezTo>
                  <a:cubicBezTo>
                    <a:pt x="33633" y="20210"/>
                    <a:pt x="33909" y="20348"/>
                    <a:pt x="34047" y="20624"/>
                  </a:cubicBezTo>
                  <a:lnTo>
                    <a:pt x="35563" y="23384"/>
                  </a:lnTo>
                  <a:lnTo>
                    <a:pt x="41766" y="19244"/>
                  </a:lnTo>
                  <a:lnTo>
                    <a:pt x="41766" y="15932"/>
                  </a:lnTo>
                  <a:cubicBezTo>
                    <a:pt x="41766" y="15932"/>
                    <a:pt x="41766" y="15518"/>
                    <a:pt x="42042" y="15380"/>
                  </a:cubicBezTo>
                  <a:lnTo>
                    <a:pt x="45350" y="12068"/>
                  </a:lnTo>
                  <a:cubicBezTo>
                    <a:pt x="45350" y="12068"/>
                    <a:pt x="45901" y="11791"/>
                    <a:pt x="46177" y="11929"/>
                  </a:cubicBezTo>
                  <a:lnTo>
                    <a:pt x="51001" y="14000"/>
                  </a:lnTo>
                  <a:cubicBezTo>
                    <a:pt x="59134" y="14275"/>
                    <a:pt x="60375" y="10411"/>
                    <a:pt x="60512" y="10273"/>
                  </a:cubicBezTo>
                  <a:cubicBezTo>
                    <a:pt x="60512" y="9997"/>
                    <a:pt x="60926" y="9721"/>
                    <a:pt x="61202" y="9721"/>
                  </a:cubicBezTo>
                  <a:lnTo>
                    <a:pt x="62718" y="9721"/>
                  </a:lnTo>
                  <a:cubicBezTo>
                    <a:pt x="62718" y="9721"/>
                    <a:pt x="62442" y="8893"/>
                    <a:pt x="62166" y="8479"/>
                  </a:cubicBezTo>
                  <a:lnTo>
                    <a:pt x="58031" y="5719"/>
                  </a:lnTo>
                  <a:lnTo>
                    <a:pt x="58031" y="8341"/>
                  </a:lnTo>
                  <a:cubicBezTo>
                    <a:pt x="58031" y="8341"/>
                    <a:pt x="53896" y="6133"/>
                    <a:pt x="53896" y="6133"/>
                  </a:cubicBezTo>
                  <a:lnTo>
                    <a:pt x="56653" y="4891"/>
                  </a:lnTo>
                  <a:cubicBezTo>
                    <a:pt x="56653" y="4891"/>
                    <a:pt x="55137" y="751"/>
                    <a:pt x="48934" y="2131"/>
                  </a:cubicBezTo>
                  <a:cubicBezTo>
                    <a:pt x="48934" y="2131"/>
                    <a:pt x="46728" y="-1043"/>
                    <a:pt x="42455" y="751"/>
                  </a:cubicBezTo>
                  <a:lnTo>
                    <a:pt x="36804" y="1165"/>
                  </a:lnTo>
                  <a:cubicBezTo>
                    <a:pt x="36804" y="1165"/>
                    <a:pt x="34047" y="-1457"/>
                    <a:pt x="30739" y="1165"/>
                  </a:cubicBezTo>
                  <a:lnTo>
                    <a:pt x="17644" y="1717"/>
                  </a:lnTo>
                  <a:cubicBezTo>
                    <a:pt x="17644" y="1717"/>
                    <a:pt x="15852" y="1027"/>
                    <a:pt x="13922" y="1027"/>
                  </a:cubicBezTo>
                  <a:lnTo>
                    <a:pt x="551" y="10273"/>
                  </a:lnTo>
                  <a:lnTo>
                    <a:pt x="551" y="14552"/>
                  </a:lnTo>
                  <a:lnTo>
                    <a:pt x="0" y="16898"/>
                  </a:lnTo>
                  <a:lnTo>
                    <a:pt x="551" y="16898"/>
                  </a:lnTo>
                  <a:cubicBezTo>
                    <a:pt x="551" y="16898"/>
                    <a:pt x="965" y="16898"/>
                    <a:pt x="1103" y="17036"/>
                  </a:cubicBezTo>
                  <a:lnTo>
                    <a:pt x="7719" y="22694"/>
                  </a:lnTo>
                  <a:lnTo>
                    <a:pt x="9373" y="21452"/>
                  </a:lnTo>
                  <a:cubicBezTo>
                    <a:pt x="9373" y="21452"/>
                    <a:pt x="10200" y="21176"/>
                    <a:pt x="10476" y="21452"/>
                  </a:cubicBezTo>
                  <a:lnTo>
                    <a:pt x="11441" y="22556"/>
                  </a:lnTo>
                  <a:lnTo>
                    <a:pt x="14749" y="22556"/>
                  </a:lnTo>
                  <a:cubicBezTo>
                    <a:pt x="14749" y="22556"/>
                    <a:pt x="15438" y="22556"/>
                    <a:pt x="15576" y="22970"/>
                  </a:cubicBezTo>
                  <a:lnTo>
                    <a:pt x="16403" y="26144"/>
                  </a:lnTo>
                  <a:lnTo>
                    <a:pt x="16403" y="28766"/>
                  </a:lnTo>
                  <a:cubicBezTo>
                    <a:pt x="17506" y="29318"/>
                    <a:pt x="18609" y="30284"/>
                    <a:pt x="19436" y="31250"/>
                  </a:cubicBezTo>
                  <a:lnTo>
                    <a:pt x="24674" y="32354"/>
                  </a:lnTo>
                  <a:lnTo>
                    <a:pt x="24674" y="308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6" name="Freeform 918">
              <a:extLst>
                <a:ext uri="{FF2B5EF4-FFF2-40B4-BE49-F238E27FC236}">
                  <a16:creationId xmlns:a16="http://schemas.microsoft.com/office/drawing/2014/main" id="{C2E84F61-E779-2449-46BF-4A93DE3EE273}"/>
                </a:ext>
              </a:extLst>
            </p:cNvPr>
            <p:cNvSpPr/>
            <p:nvPr/>
          </p:nvSpPr>
          <p:spPr>
            <a:xfrm>
              <a:off x="3515169" y="3708990"/>
              <a:ext cx="41352" cy="43608"/>
            </a:xfrm>
            <a:custGeom>
              <a:avLst/>
              <a:gdLst>
                <a:gd name="connsiteX0" fmla="*/ 20263 w 41352"/>
                <a:gd name="connsiteY0" fmla="*/ 42642 h 43608"/>
                <a:gd name="connsiteX1" fmla="*/ 24811 w 41352"/>
                <a:gd name="connsiteY1" fmla="*/ 39744 h 43608"/>
                <a:gd name="connsiteX2" fmla="*/ 26879 w 41352"/>
                <a:gd name="connsiteY2" fmla="*/ 38778 h 43608"/>
                <a:gd name="connsiteX3" fmla="*/ 26879 w 41352"/>
                <a:gd name="connsiteY3" fmla="*/ 36846 h 43608"/>
                <a:gd name="connsiteX4" fmla="*/ 27706 w 41352"/>
                <a:gd name="connsiteY4" fmla="*/ 36018 h 43608"/>
                <a:gd name="connsiteX5" fmla="*/ 30463 w 41352"/>
                <a:gd name="connsiteY5" fmla="*/ 36018 h 43608"/>
                <a:gd name="connsiteX6" fmla="*/ 31152 w 41352"/>
                <a:gd name="connsiteY6" fmla="*/ 33534 h 43608"/>
                <a:gd name="connsiteX7" fmla="*/ 31152 w 41352"/>
                <a:gd name="connsiteY7" fmla="*/ 28980 h 43608"/>
                <a:gd name="connsiteX8" fmla="*/ 31428 w 41352"/>
                <a:gd name="connsiteY8" fmla="*/ 28290 h 43608"/>
                <a:gd name="connsiteX9" fmla="*/ 41352 w 41352"/>
                <a:gd name="connsiteY9" fmla="*/ 21390 h 43608"/>
                <a:gd name="connsiteX10" fmla="*/ 36390 w 41352"/>
                <a:gd name="connsiteY10" fmla="*/ 22080 h 43608"/>
                <a:gd name="connsiteX11" fmla="*/ 33082 w 41352"/>
                <a:gd name="connsiteY11" fmla="*/ 24012 h 43608"/>
                <a:gd name="connsiteX12" fmla="*/ 29498 w 41352"/>
                <a:gd name="connsiteY12" fmla="*/ 25392 h 43608"/>
                <a:gd name="connsiteX13" fmla="*/ 30049 w 41352"/>
                <a:gd name="connsiteY13" fmla="*/ 23046 h 43608"/>
                <a:gd name="connsiteX14" fmla="*/ 31014 w 41352"/>
                <a:gd name="connsiteY14" fmla="*/ 22494 h 43608"/>
                <a:gd name="connsiteX15" fmla="*/ 31014 w 41352"/>
                <a:gd name="connsiteY15" fmla="*/ 0 h 43608"/>
                <a:gd name="connsiteX16" fmla="*/ 12819 w 41352"/>
                <a:gd name="connsiteY16" fmla="*/ 0 h 43608"/>
                <a:gd name="connsiteX17" fmla="*/ 12819 w 41352"/>
                <a:gd name="connsiteY17" fmla="*/ 5382 h 43608"/>
                <a:gd name="connsiteX18" fmla="*/ 11992 w 41352"/>
                <a:gd name="connsiteY18" fmla="*/ 6210 h 43608"/>
                <a:gd name="connsiteX19" fmla="*/ 9925 w 41352"/>
                <a:gd name="connsiteY19" fmla="*/ 6210 h 43608"/>
                <a:gd name="connsiteX20" fmla="*/ 16541 w 41352"/>
                <a:gd name="connsiteY20" fmla="*/ 12834 h 43608"/>
                <a:gd name="connsiteX21" fmla="*/ 19436 w 41352"/>
                <a:gd name="connsiteY21" fmla="*/ 12834 h 43608"/>
                <a:gd name="connsiteX22" fmla="*/ 20263 w 41352"/>
                <a:gd name="connsiteY22" fmla="*/ 13662 h 43608"/>
                <a:gd name="connsiteX23" fmla="*/ 20263 w 41352"/>
                <a:gd name="connsiteY23" fmla="*/ 20148 h 43608"/>
                <a:gd name="connsiteX24" fmla="*/ 19436 w 41352"/>
                <a:gd name="connsiteY24" fmla="*/ 20976 h 43608"/>
                <a:gd name="connsiteX25" fmla="*/ 7306 w 41352"/>
                <a:gd name="connsiteY25" fmla="*/ 20976 h 43608"/>
                <a:gd name="connsiteX26" fmla="*/ 827 w 41352"/>
                <a:gd name="connsiteY26" fmla="*/ 25254 h 43608"/>
                <a:gd name="connsiteX27" fmla="*/ 0 w 41352"/>
                <a:gd name="connsiteY27" fmla="*/ 27324 h 43608"/>
                <a:gd name="connsiteX28" fmla="*/ 1516 w 41352"/>
                <a:gd name="connsiteY28" fmla="*/ 28704 h 43608"/>
                <a:gd name="connsiteX29" fmla="*/ 1792 w 41352"/>
                <a:gd name="connsiteY29" fmla="*/ 29532 h 43608"/>
                <a:gd name="connsiteX30" fmla="*/ 138 w 41352"/>
                <a:gd name="connsiteY30" fmla="*/ 36156 h 43608"/>
                <a:gd name="connsiteX31" fmla="*/ 7995 w 41352"/>
                <a:gd name="connsiteY31" fmla="*/ 41953 h 43608"/>
                <a:gd name="connsiteX32" fmla="*/ 19711 w 41352"/>
                <a:gd name="connsiteY32" fmla="*/ 43333 h 43608"/>
                <a:gd name="connsiteX33" fmla="*/ 20125 w 41352"/>
                <a:gd name="connsiteY33" fmla="*/ 43609 h 43608"/>
                <a:gd name="connsiteX34" fmla="*/ 20125 w 41352"/>
                <a:gd name="connsiteY34" fmla="*/ 43609 h 43608"/>
                <a:gd name="connsiteX35" fmla="*/ 20538 w 41352"/>
                <a:gd name="connsiteY35" fmla="*/ 42919 h 4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352" h="43608">
                  <a:moveTo>
                    <a:pt x="20263" y="42642"/>
                  </a:moveTo>
                  <a:lnTo>
                    <a:pt x="24811" y="39744"/>
                  </a:lnTo>
                  <a:lnTo>
                    <a:pt x="26879" y="38778"/>
                  </a:lnTo>
                  <a:lnTo>
                    <a:pt x="26879" y="36846"/>
                  </a:lnTo>
                  <a:cubicBezTo>
                    <a:pt x="26879" y="36846"/>
                    <a:pt x="27293" y="36018"/>
                    <a:pt x="27706" y="36018"/>
                  </a:cubicBezTo>
                  <a:lnTo>
                    <a:pt x="30463" y="36018"/>
                  </a:lnTo>
                  <a:lnTo>
                    <a:pt x="31152" y="33534"/>
                  </a:lnTo>
                  <a:lnTo>
                    <a:pt x="31152" y="28980"/>
                  </a:lnTo>
                  <a:cubicBezTo>
                    <a:pt x="31152" y="28980"/>
                    <a:pt x="31152" y="28428"/>
                    <a:pt x="31428" y="28290"/>
                  </a:cubicBezTo>
                  <a:lnTo>
                    <a:pt x="41352" y="21390"/>
                  </a:lnTo>
                  <a:lnTo>
                    <a:pt x="36390" y="22080"/>
                  </a:lnTo>
                  <a:lnTo>
                    <a:pt x="33082" y="24012"/>
                  </a:lnTo>
                  <a:lnTo>
                    <a:pt x="29498" y="25392"/>
                  </a:lnTo>
                  <a:lnTo>
                    <a:pt x="30049" y="23046"/>
                  </a:lnTo>
                  <a:lnTo>
                    <a:pt x="31014" y="22494"/>
                  </a:lnTo>
                  <a:lnTo>
                    <a:pt x="31014" y="0"/>
                  </a:lnTo>
                  <a:lnTo>
                    <a:pt x="12819" y="0"/>
                  </a:lnTo>
                  <a:lnTo>
                    <a:pt x="12819" y="5382"/>
                  </a:lnTo>
                  <a:cubicBezTo>
                    <a:pt x="12819" y="5382"/>
                    <a:pt x="12406" y="6210"/>
                    <a:pt x="11992" y="6210"/>
                  </a:cubicBezTo>
                  <a:lnTo>
                    <a:pt x="9925" y="6210"/>
                  </a:lnTo>
                  <a:cubicBezTo>
                    <a:pt x="12268" y="7728"/>
                    <a:pt x="15438" y="10212"/>
                    <a:pt x="16541" y="12834"/>
                  </a:cubicBezTo>
                  <a:lnTo>
                    <a:pt x="19436" y="12834"/>
                  </a:lnTo>
                  <a:cubicBezTo>
                    <a:pt x="19436" y="12834"/>
                    <a:pt x="20263" y="13248"/>
                    <a:pt x="20263" y="13662"/>
                  </a:cubicBezTo>
                  <a:lnTo>
                    <a:pt x="20263" y="20148"/>
                  </a:lnTo>
                  <a:cubicBezTo>
                    <a:pt x="20263" y="20148"/>
                    <a:pt x="19849" y="20976"/>
                    <a:pt x="19436" y="20976"/>
                  </a:cubicBezTo>
                  <a:lnTo>
                    <a:pt x="7306" y="20976"/>
                  </a:lnTo>
                  <a:lnTo>
                    <a:pt x="827" y="25254"/>
                  </a:lnTo>
                  <a:lnTo>
                    <a:pt x="0" y="27324"/>
                  </a:lnTo>
                  <a:lnTo>
                    <a:pt x="1516" y="28704"/>
                  </a:lnTo>
                  <a:cubicBezTo>
                    <a:pt x="1516" y="28704"/>
                    <a:pt x="1792" y="29256"/>
                    <a:pt x="1792" y="29532"/>
                  </a:cubicBezTo>
                  <a:lnTo>
                    <a:pt x="138" y="36156"/>
                  </a:lnTo>
                  <a:cubicBezTo>
                    <a:pt x="4411" y="39744"/>
                    <a:pt x="7995" y="41953"/>
                    <a:pt x="7995" y="41953"/>
                  </a:cubicBezTo>
                  <a:lnTo>
                    <a:pt x="19711" y="43333"/>
                  </a:lnTo>
                  <a:cubicBezTo>
                    <a:pt x="19711" y="43333"/>
                    <a:pt x="19849" y="43333"/>
                    <a:pt x="20125" y="43609"/>
                  </a:cubicBezTo>
                  <a:lnTo>
                    <a:pt x="20125" y="43609"/>
                  </a:lnTo>
                  <a:cubicBezTo>
                    <a:pt x="20125" y="43609"/>
                    <a:pt x="20125" y="43057"/>
                    <a:pt x="20538" y="4291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7" name="Freeform 919">
              <a:extLst>
                <a:ext uri="{FF2B5EF4-FFF2-40B4-BE49-F238E27FC236}">
                  <a16:creationId xmlns:a16="http://schemas.microsoft.com/office/drawing/2014/main" id="{77F29D40-7DB9-6BFB-73DB-9D6F80A4BBCA}"/>
                </a:ext>
              </a:extLst>
            </p:cNvPr>
            <p:cNvSpPr/>
            <p:nvPr/>
          </p:nvSpPr>
          <p:spPr>
            <a:xfrm>
              <a:off x="3536672" y="3746802"/>
              <a:ext cx="25087" cy="12605"/>
            </a:xfrm>
            <a:custGeom>
              <a:avLst/>
              <a:gdLst>
                <a:gd name="connsiteX0" fmla="*/ 24536 w 25087"/>
                <a:gd name="connsiteY0" fmla="*/ 5520 h 12605"/>
                <a:gd name="connsiteX1" fmla="*/ 21503 w 25087"/>
                <a:gd name="connsiteY1" fmla="*/ 5520 h 12605"/>
                <a:gd name="connsiteX2" fmla="*/ 20814 w 25087"/>
                <a:gd name="connsiteY2" fmla="*/ 5520 h 12605"/>
                <a:gd name="connsiteX3" fmla="*/ 20125 w 25087"/>
                <a:gd name="connsiteY3" fmla="*/ 4692 h 12605"/>
                <a:gd name="connsiteX4" fmla="*/ 18609 w 25087"/>
                <a:gd name="connsiteY4" fmla="*/ 5934 h 12605"/>
                <a:gd name="connsiteX5" fmla="*/ 17644 w 25087"/>
                <a:gd name="connsiteY5" fmla="*/ 5934 h 12605"/>
                <a:gd name="connsiteX6" fmla="*/ 10752 w 25087"/>
                <a:gd name="connsiteY6" fmla="*/ 0 h 12605"/>
                <a:gd name="connsiteX7" fmla="*/ 6892 w 25087"/>
                <a:gd name="connsiteY7" fmla="*/ 0 h 12605"/>
                <a:gd name="connsiteX8" fmla="*/ 6892 w 25087"/>
                <a:gd name="connsiteY8" fmla="*/ 1518 h 12605"/>
                <a:gd name="connsiteX9" fmla="*/ 6479 w 25087"/>
                <a:gd name="connsiteY9" fmla="*/ 2208 h 12605"/>
                <a:gd name="connsiteX10" fmla="*/ 4135 w 25087"/>
                <a:gd name="connsiteY10" fmla="*/ 3450 h 12605"/>
                <a:gd name="connsiteX11" fmla="*/ 0 w 25087"/>
                <a:gd name="connsiteY11" fmla="*/ 6072 h 12605"/>
                <a:gd name="connsiteX12" fmla="*/ 0 w 25087"/>
                <a:gd name="connsiteY12" fmla="*/ 6624 h 12605"/>
                <a:gd name="connsiteX13" fmla="*/ 2895 w 25087"/>
                <a:gd name="connsiteY13" fmla="*/ 8142 h 12605"/>
                <a:gd name="connsiteX14" fmla="*/ 9925 w 25087"/>
                <a:gd name="connsiteY14" fmla="*/ 9660 h 12605"/>
                <a:gd name="connsiteX15" fmla="*/ 14611 w 25087"/>
                <a:gd name="connsiteY15" fmla="*/ 12420 h 12605"/>
                <a:gd name="connsiteX16" fmla="*/ 23847 w 25087"/>
                <a:gd name="connsiteY16" fmla="*/ 10902 h 12605"/>
                <a:gd name="connsiteX17" fmla="*/ 25087 w 25087"/>
                <a:gd name="connsiteY17" fmla="*/ 9936 h 12605"/>
                <a:gd name="connsiteX18" fmla="*/ 25087 w 25087"/>
                <a:gd name="connsiteY18" fmla="*/ 7866 h 12605"/>
                <a:gd name="connsiteX19" fmla="*/ 24536 w 25087"/>
                <a:gd name="connsiteY19" fmla="*/ 5520 h 12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87" h="12605">
                  <a:moveTo>
                    <a:pt x="24536" y="5520"/>
                  </a:moveTo>
                  <a:lnTo>
                    <a:pt x="21503" y="5520"/>
                  </a:lnTo>
                  <a:cubicBezTo>
                    <a:pt x="21503" y="5520"/>
                    <a:pt x="20952" y="5520"/>
                    <a:pt x="20814" y="5520"/>
                  </a:cubicBezTo>
                  <a:lnTo>
                    <a:pt x="20125" y="4692"/>
                  </a:lnTo>
                  <a:lnTo>
                    <a:pt x="18609" y="5934"/>
                  </a:lnTo>
                  <a:cubicBezTo>
                    <a:pt x="18609" y="5934"/>
                    <a:pt x="17919" y="6210"/>
                    <a:pt x="17644" y="5934"/>
                  </a:cubicBezTo>
                  <a:lnTo>
                    <a:pt x="10752" y="0"/>
                  </a:lnTo>
                  <a:lnTo>
                    <a:pt x="6892" y="0"/>
                  </a:lnTo>
                  <a:lnTo>
                    <a:pt x="6892" y="1518"/>
                  </a:lnTo>
                  <a:cubicBezTo>
                    <a:pt x="6892" y="1518"/>
                    <a:pt x="6754" y="2070"/>
                    <a:pt x="6479" y="2208"/>
                  </a:cubicBezTo>
                  <a:lnTo>
                    <a:pt x="4135" y="3450"/>
                  </a:lnTo>
                  <a:lnTo>
                    <a:pt x="0" y="6072"/>
                  </a:lnTo>
                  <a:lnTo>
                    <a:pt x="0" y="6624"/>
                  </a:lnTo>
                  <a:cubicBezTo>
                    <a:pt x="1103" y="7314"/>
                    <a:pt x="2206" y="8004"/>
                    <a:pt x="2895" y="8142"/>
                  </a:cubicBezTo>
                  <a:cubicBezTo>
                    <a:pt x="4273" y="8556"/>
                    <a:pt x="9925" y="9660"/>
                    <a:pt x="9925" y="9660"/>
                  </a:cubicBezTo>
                  <a:cubicBezTo>
                    <a:pt x="9925" y="9660"/>
                    <a:pt x="12130" y="12420"/>
                    <a:pt x="14611" y="12420"/>
                  </a:cubicBezTo>
                  <a:cubicBezTo>
                    <a:pt x="17092" y="12420"/>
                    <a:pt x="23571" y="13386"/>
                    <a:pt x="23847" y="10902"/>
                  </a:cubicBezTo>
                  <a:cubicBezTo>
                    <a:pt x="23847" y="10212"/>
                    <a:pt x="24398" y="9936"/>
                    <a:pt x="25087" y="9936"/>
                  </a:cubicBezTo>
                  <a:lnTo>
                    <a:pt x="25087" y="7866"/>
                  </a:lnTo>
                  <a:lnTo>
                    <a:pt x="24536" y="552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8" name="Freeform 920">
              <a:extLst>
                <a:ext uri="{FF2B5EF4-FFF2-40B4-BE49-F238E27FC236}">
                  <a16:creationId xmlns:a16="http://schemas.microsoft.com/office/drawing/2014/main" id="{7D0E520D-215B-8199-858F-3CDEDC32CB00}"/>
                </a:ext>
              </a:extLst>
            </p:cNvPr>
            <p:cNvSpPr/>
            <p:nvPr/>
          </p:nvSpPr>
          <p:spPr>
            <a:xfrm>
              <a:off x="3563316" y="3739212"/>
              <a:ext cx="47665" cy="46506"/>
            </a:xfrm>
            <a:custGeom>
              <a:avLst/>
              <a:gdLst>
                <a:gd name="connsiteX0" fmla="*/ 21462 w 47665"/>
                <a:gd name="connsiteY0" fmla="*/ 40158 h 46506"/>
                <a:gd name="connsiteX1" fmla="*/ 18981 w 47665"/>
                <a:gd name="connsiteY1" fmla="*/ 32982 h 46506"/>
                <a:gd name="connsiteX2" fmla="*/ 29733 w 47665"/>
                <a:gd name="connsiteY2" fmla="*/ 40435 h 46506"/>
                <a:gd name="connsiteX3" fmla="*/ 30698 w 47665"/>
                <a:gd name="connsiteY3" fmla="*/ 42919 h 46506"/>
                <a:gd name="connsiteX4" fmla="*/ 32076 w 47665"/>
                <a:gd name="connsiteY4" fmla="*/ 41953 h 46506"/>
                <a:gd name="connsiteX5" fmla="*/ 32903 w 47665"/>
                <a:gd name="connsiteY5" fmla="*/ 41953 h 46506"/>
                <a:gd name="connsiteX6" fmla="*/ 39933 w 47665"/>
                <a:gd name="connsiteY6" fmla="*/ 46507 h 46506"/>
                <a:gd name="connsiteX7" fmla="*/ 41587 w 47665"/>
                <a:gd name="connsiteY7" fmla="*/ 46507 h 46506"/>
                <a:gd name="connsiteX8" fmla="*/ 42828 w 47665"/>
                <a:gd name="connsiteY8" fmla="*/ 44161 h 46506"/>
                <a:gd name="connsiteX9" fmla="*/ 40347 w 47665"/>
                <a:gd name="connsiteY9" fmla="*/ 42229 h 46506"/>
                <a:gd name="connsiteX10" fmla="*/ 41174 w 47665"/>
                <a:gd name="connsiteY10" fmla="*/ 38916 h 46506"/>
                <a:gd name="connsiteX11" fmla="*/ 42001 w 47665"/>
                <a:gd name="connsiteY11" fmla="*/ 33258 h 46506"/>
                <a:gd name="connsiteX12" fmla="*/ 43379 w 47665"/>
                <a:gd name="connsiteY12" fmla="*/ 31050 h 46506"/>
                <a:gd name="connsiteX13" fmla="*/ 43379 w 47665"/>
                <a:gd name="connsiteY13" fmla="*/ 29118 h 46506"/>
                <a:gd name="connsiteX14" fmla="*/ 43931 w 47665"/>
                <a:gd name="connsiteY14" fmla="*/ 13386 h 46506"/>
                <a:gd name="connsiteX15" fmla="*/ 47239 w 47665"/>
                <a:gd name="connsiteY15" fmla="*/ 0 h 46506"/>
                <a:gd name="connsiteX16" fmla="*/ 45723 w 47665"/>
                <a:gd name="connsiteY16" fmla="*/ 0 h 46506"/>
                <a:gd name="connsiteX17" fmla="*/ 34833 w 47665"/>
                <a:gd name="connsiteY17" fmla="*/ 4278 h 46506"/>
                <a:gd name="connsiteX18" fmla="*/ 34557 w 47665"/>
                <a:gd name="connsiteY18" fmla="*/ 4278 h 46506"/>
                <a:gd name="connsiteX19" fmla="*/ 30146 w 47665"/>
                <a:gd name="connsiteY19" fmla="*/ 2346 h 46506"/>
                <a:gd name="connsiteX20" fmla="*/ 27390 w 47665"/>
                <a:gd name="connsiteY20" fmla="*/ 5106 h 46506"/>
                <a:gd name="connsiteX21" fmla="*/ 27390 w 47665"/>
                <a:gd name="connsiteY21" fmla="*/ 8556 h 46506"/>
                <a:gd name="connsiteX22" fmla="*/ 27114 w 47665"/>
                <a:gd name="connsiteY22" fmla="*/ 9246 h 46506"/>
                <a:gd name="connsiteX23" fmla="*/ 19808 w 47665"/>
                <a:gd name="connsiteY23" fmla="*/ 14214 h 46506"/>
                <a:gd name="connsiteX24" fmla="*/ 19119 w 47665"/>
                <a:gd name="connsiteY24" fmla="*/ 14214 h 46506"/>
                <a:gd name="connsiteX25" fmla="*/ 18568 w 47665"/>
                <a:gd name="connsiteY25" fmla="*/ 13800 h 46506"/>
                <a:gd name="connsiteX26" fmla="*/ 17189 w 47665"/>
                <a:gd name="connsiteY26" fmla="*/ 11316 h 46506"/>
                <a:gd name="connsiteX27" fmla="*/ 15122 w 47665"/>
                <a:gd name="connsiteY27" fmla="*/ 13938 h 46506"/>
                <a:gd name="connsiteX28" fmla="*/ 14570 w 47665"/>
                <a:gd name="connsiteY28" fmla="*/ 14214 h 46506"/>
                <a:gd name="connsiteX29" fmla="*/ 11400 w 47665"/>
                <a:gd name="connsiteY29" fmla="*/ 14214 h 46506"/>
                <a:gd name="connsiteX30" fmla="*/ 10022 w 47665"/>
                <a:gd name="connsiteY30" fmla="*/ 20286 h 46506"/>
                <a:gd name="connsiteX31" fmla="*/ 10022 w 47665"/>
                <a:gd name="connsiteY31" fmla="*/ 22632 h 46506"/>
                <a:gd name="connsiteX32" fmla="*/ 9746 w 47665"/>
                <a:gd name="connsiteY32" fmla="*/ 23184 h 46506"/>
                <a:gd name="connsiteX33" fmla="*/ 9195 w 47665"/>
                <a:gd name="connsiteY33" fmla="*/ 23322 h 46506"/>
                <a:gd name="connsiteX34" fmla="*/ 9057 w 47665"/>
                <a:gd name="connsiteY34" fmla="*/ 23322 h 46506"/>
                <a:gd name="connsiteX35" fmla="*/ 2578 w 47665"/>
                <a:gd name="connsiteY35" fmla="*/ 21942 h 46506"/>
                <a:gd name="connsiteX36" fmla="*/ 1751 w 47665"/>
                <a:gd name="connsiteY36" fmla="*/ 21942 h 46506"/>
                <a:gd name="connsiteX37" fmla="*/ 511 w 47665"/>
                <a:gd name="connsiteY37" fmla="*/ 23736 h 46506"/>
                <a:gd name="connsiteX38" fmla="*/ 10297 w 47665"/>
                <a:gd name="connsiteY38" fmla="*/ 32016 h 46506"/>
                <a:gd name="connsiteX39" fmla="*/ 13054 w 47665"/>
                <a:gd name="connsiteY39" fmla="*/ 35742 h 46506"/>
                <a:gd name="connsiteX40" fmla="*/ 20084 w 47665"/>
                <a:gd name="connsiteY40" fmla="*/ 42090 h 46506"/>
                <a:gd name="connsiteX41" fmla="*/ 21187 w 47665"/>
                <a:gd name="connsiteY41" fmla="*/ 40435 h 46506"/>
                <a:gd name="connsiteX42" fmla="*/ 21325 w 47665"/>
                <a:gd name="connsiteY42" fmla="*/ 40435 h 46506"/>
                <a:gd name="connsiteX43" fmla="*/ 16914 w 47665"/>
                <a:gd name="connsiteY43" fmla="*/ 30774 h 46506"/>
                <a:gd name="connsiteX44" fmla="*/ 11262 w 47665"/>
                <a:gd name="connsiteY44" fmla="*/ 29394 h 46506"/>
                <a:gd name="connsiteX45" fmla="*/ 14157 w 47665"/>
                <a:gd name="connsiteY45" fmla="*/ 28014 h 46506"/>
                <a:gd name="connsiteX46" fmla="*/ 16914 w 47665"/>
                <a:gd name="connsiteY46" fmla="*/ 29808 h 46506"/>
                <a:gd name="connsiteX47" fmla="*/ 16914 w 47665"/>
                <a:gd name="connsiteY47" fmla="*/ 30774 h 4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7665" h="46506">
                  <a:moveTo>
                    <a:pt x="21462" y="40158"/>
                  </a:moveTo>
                  <a:cubicBezTo>
                    <a:pt x="18981" y="37122"/>
                    <a:pt x="18981" y="32982"/>
                    <a:pt x="18981" y="32982"/>
                  </a:cubicBezTo>
                  <a:cubicBezTo>
                    <a:pt x="23254" y="28842"/>
                    <a:pt x="26700" y="35742"/>
                    <a:pt x="29733" y="40435"/>
                  </a:cubicBezTo>
                  <a:cubicBezTo>
                    <a:pt x="30422" y="41538"/>
                    <a:pt x="30698" y="42367"/>
                    <a:pt x="30698" y="42919"/>
                  </a:cubicBezTo>
                  <a:lnTo>
                    <a:pt x="32076" y="41953"/>
                  </a:lnTo>
                  <a:cubicBezTo>
                    <a:pt x="32076" y="41953"/>
                    <a:pt x="32628" y="41815"/>
                    <a:pt x="32903" y="41953"/>
                  </a:cubicBezTo>
                  <a:lnTo>
                    <a:pt x="39933" y="46507"/>
                  </a:lnTo>
                  <a:lnTo>
                    <a:pt x="41587" y="46507"/>
                  </a:lnTo>
                  <a:lnTo>
                    <a:pt x="42828" y="44161"/>
                  </a:lnTo>
                  <a:cubicBezTo>
                    <a:pt x="42139" y="43333"/>
                    <a:pt x="41312" y="42504"/>
                    <a:pt x="40347" y="42229"/>
                  </a:cubicBezTo>
                  <a:lnTo>
                    <a:pt x="41174" y="38916"/>
                  </a:lnTo>
                  <a:cubicBezTo>
                    <a:pt x="41174" y="38916"/>
                    <a:pt x="43517" y="38088"/>
                    <a:pt x="42001" y="33258"/>
                  </a:cubicBezTo>
                  <a:lnTo>
                    <a:pt x="43379" y="31050"/>
                  </a:lnTo>
                  <a:lnTo>
                    <a:pt x="43379" y="29118"/>
                  </a:lnTo>
                  <a:cubicBezTo>
                    <a:pt x="43379" y="29118"/>
                    <a:pt x="46274" y="27876"/>
                    <a:pt x="43931" y="13386"/>
                  </a:cubicBezTo>
                  <a:cubicBezTo>
                    <a:pt x="43931" y="13386"/>
                    <a:pt x="49169" y="7176"/>
                    <a:pt x="47239" y="0"/>
                  </a:cubicBezTo>
                  <a:lnTo>
                    <a:pt x="45723" y="0"/>
                  </a:lnTo>
                  <a:cubicBezTo>
                    <a:pt x="45033" y="1380"/>
                    <a:pt x="42552" y="4554"/>
                    <a:pt x="34833" y="4278"/>
                  </a:cubicBezTo>
                  <a:cubicBezTo>
                    <a:pt x="34833" y="4278"/>
                    <a:pt x="34695" y="4278"/>
                    <a:pt x="34557" y="4278"/>
                  </a:cubicBezTo>
                  <a:lnTo>
                    <a:pt x="30146" y="2346"/>
                  </a:lnTo>
                  <a:lnTo>
                    <a:pt x="27390" y="5106"/>
                  </a:lnTo>
                  <a:lnTo>
                    <a:pt x="27390" y="8556"/>
                  </a:lnTo>
                  <a:cubicBezTo>
                    <a:pt x="27390" y="8556"/>
                    <a:pt x="27390" y="9108"/>
                    <a:pt x="27114" y="9246"/>
                  </a:cubicBezTo>
                  <a:lnTo>
                    <a:pt x="19808" y="14214"/>
                  </a:lnTo>
                  <a:cubicBezTo>
                    <a:pt x="19808" y="14214"/>
                    <a:pt x="19395" y="14352"/>
                    <a:pt x="19119" y="14214"/>
                  </a:cubicBezTo>
                  <a:cubicBezTo>
                    <a:pt x="18843" y="14214"/>
                    <a:pt x="18706" y="14076"/>
                    <a:pt x="18568" y="13800"/>
                  </a:cubicBezTo>
                  <a:lnTo>
                    <a:pt x="17189" y="11316"/>
                  </a:lnTo>
                  <a:lnTo>
                    <a:pt x="15122" y="13938"/>
                  </a:lnTo>
                  <a:cubicBezTo>
                    <a:pt x="15122" y="13938"/>
                    <a:pt x="14708" y="14214"/>
                    <a:pt x="14570" y="14214"/>
                  </a:cubicBezTo>
                  <a:lnTo>
                    <a:pt x="11400" y="14214"/>
                  </a:lnTo>
                  <a:lnTo>
                    <a:pt x="10022" y="20286"/>
                  </a:lnTo>
                  <a:lnTo>
                    <a:pt x="10022" y="22632"/>
                  </a:lnTo>
                  <a:cubicBezTo>
                    <a:pt x="10022" y="22632"/>
                    <a:pt x="10022" y="23046"/>
                    <a:pt x="9746" y="23184"/>
                  </a:cubicBezTo>
                  <a:cubicBezTo>
                    <a:pt x="9608" y="23184"/>
                    <a:pt x="9470" y="23322"/>
                    <a:pt x="9195" y="23322"/>
                  </a:cubicBezTo>
                  <a:cubicBezTo>
                    <a:pt x="9195" y="23322"/>
                    <a:pt x="9195" y="23322"/>
                    <a:pt x="9057" y="23322"/>
                  </a:cubicBezTo>
                  <a:lnTo>
                    <a:pt x="2578" y="21942"/>
                  </a:lnTo>
                  <a:lnTo>
                    <a:pt x="1751" y="21942"/>
                  </a:lnTo>
                  <a:cubicBezTo>
                    <a:pt x="1751" y="21942"/>
                    <a:pt x="-1144" y="22494"/>
                    <a:pt x="511" y="23736"/>
                  </a:cubicBezTo>
                  <a:cubicBezTo>
                    <a:pt x="2165" y="24978"/>
                    <a:pt x="10159" y="31464"/>
                    <a:pt x="10297" y="32016"/>
                  </a:cubicBezTo>
                  <a:cubicBezTo>
                    <a:pt x="10435" y="32568"/>
                    <a:pt x="13054" y="35742"/>
                    <a:pt x="13054" y="35742"/>
                  </a:cubicBezTo>
                  <a:cubicBezTo>
                    <a:pt x="13054" y="35742"/>
                    <a:pt x="18292" y="40158"/>
                    <a:pt x="20084" y="42090"/>
                  </a:cubicBezTo>
                  <a:lnTo>
                    <a:pt x="21187" y="40435"/>
                  </a:lnTo>
                  <a:cubicBezTo>
                    <a:pt x="21187" y="40435"/>
                    <a:pt x="21187" y="40435"/>
                    <a:pt x="21325" y="40435"/>
                  </a:cubicBezTo>
                  <a:close/>
                  <a:moveTo>
                    <a:pt x="16914" y="30774"/>
                  </a:moveTo>
                  <a:lnTo>
                    <a:pt x="11262" y="29394"/>
                  </a:lnTo>
                  <a:lnTo>
                    <a:pt x="14157" y="28014"/>
                  </a:lnTo>
                  <a:lnTo>
                    <a:pt x="16914" y="29808"/>
                  </a:lnTo>
                  <a:lnTo>
                    <a:pt x="16914" y="307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19" name="Freeform 921">
              <a:extLst>
                <a:ext uri="{FF2B5EF4-FFF2-40B4-BE49-F238E27FC236}">
                  <a16:creationId xmlns:a16="http://schemas.microsoft.com/office/drawing/2014/main" id="{22F59592-811D-A211-5B49-FF6F072158CF}"/>
                </a:ext>
              </a:extLst>
            </p:cNvPr>
            <p:cNvSpPr/>
            <p:nvPr/>
          </p:nvSpPr>
          <p:spPr>
            <a:xfrm>
              <a:off x="3247439" y="3531243"/>
              <a:ext cx="325888" cy="212522"/>
            </a:xfrm>
            <a:custGeom>
              <a:avLst/>
              <a:gdLst>
                <a:gd name="connsiteX0" fmla="*/ 266213 w 325888"/>
                <a:gd name="connsiteY0" fmla="*/ 205761 h 212522"/>
                <a:gd name="connsiteX1" fmla="*/ 266075 w 325888"/>
                <a:gd name="connsiteY1" fmla="*/ 204933 h 212522"/>
                <a:gd name="connsiteX2" fmla="*/ 267316 w 325888"/>
                <a:gd name="connsiteY2" fmla="*/ 202172 h 212522"/>
                <a:gd name="connsiteX3" fmla="*/ 267592 w 325888"/>
                <a:gd name="connsiteY3" fmla="*/ 201759 h 212522"/>
                <a:gd name="connsiteX4" fmla="*/ 274484 w 325888"/>
                <a:gd name="connsiteY4" fmla="*/ 197205 h 212522"/>
                <a:gd name="connsiteX5" fmla="*/ 274897 w 325888"/>
                <a:gd name="connsiteY5" fmla="*/ 197205 h 212522"/>
                <a:gd name="connsiteX6" fmla="*/ 286476 w 325888"/>
                <a:gd name="connsiteY6" fmla="*/ 197205 h 212522"/>
                <a:gd name="connsiteX7" fmla="*/ 286476 w 325888"/>
                <a:gd name="connsiteY7" fmla="*/ 192236 h 212522"/>
                <a:gd name="connsiteX8" fmla="*/ 283719 w 325888"/>
                <a:gd name="connsiteY8" fmla="*/ 192236 h 212522"/>
                <a:gd name="connsiteX9" fmla="*/ 282892 w 325888"/>
                <a:gd name="connsiteY9" fmla="*/ 191684 h 212522"/>
                <a:gd name="connsiteX10" fmla="*/ 274484 w 325888"/>
                <a:gd name="connsiteY10" fmla="*/ 183956 h 212522"/>
                <a:gd name="connsiteX11" fmla="*/ 274070 w 325888"/>
                <a:gd name="connsiteY11" fmla="*/ 183128 h 212522"/>
                <a:gd name="connsiteX12" fmla="*/ 274897 w 325888"/>
                <a:gd name="connsiteY12" fmla="*/ 182576 h 212522"/>
                <a:gd name="connsiteX13" fmla="*/ 279033 w 325888"/>
                <a:gd name="connsiteY13" fmla="*/ 182576 h 212522"/>
                <a:gd name="connsiteX14" fmla="*/ 279033 w 325888"/>
                <a:gd name="connsiteY14" fmla="*/ 177194 h 212522"/>
                <a:gd name="connsiteX15" fmla="*/ 279860 w 325888"/>
                <a:gd name="connsiteY15" fmla="*/ 176366 h 212522"/>
                <a:gd name="connsiteX16" fmla="*/ 298882 w 325888"/>
                <a:gd name="connsiteY16" fmla="*/ 176366 h 212522"/>
                <a:gd name="connsiteX17" fmla="*/ 298882 w 325888"/>
                <a:gd name="connsiteY17" fmla="*/ 175262 h 212522"/>
                <a:gd name="connsiteX18" fmla="*/ 299709 w 325888"/>
                <a:gd name="connsiteY18" fmla="*/ 174434 h 212522"/>
                <a:gd name="connsiteX19" fmla="*/ 302328 w 325888"/>
                <a:gd name="connsiteY19" fmla="*/ 174434 h 212522"/>
                <a:gd name="connsiteX20" fmla="*/ 305636 w 325888"/>
                <a:gd name="connsiteY20" fmla="*/ 168500 h 212522"/>
                <a:gd name="connsiteX21" fmla="*/ 306325 w 325888"/>
                <a:gd name="connsiteY21" fmla="*/ 168086 h 212522"/>
                <a:gd name="connsiteX22" fmla="*/ 309082 w 325888"/>
                <a:gd name="connsiteY22" fmla="*/ 168086 h 212522"/>
                <a:gd name="connsiteX23" fmla="*/ 311977 w 325888"/>
                <a:gd name="connsiteY23" fmla="*/ 166430 h 212522"/>
                <a:gd name="connsiteX24" fmla="*/ 312528 w 325888"/>
                <a:gd name="connsiteY24" fmla="*/ 169052 h 212522"/>
                <a:gd name="connsiteX25" fmla="*/ 313355 w 325888"/>
                <a:gd name="connsiteY25" fmla="*/ 172364 h 212522"/>
                <a:gd name="connsiteX26" fmla="*/ 314734 w 325888"/>
                <a:gd name="connsiteY26" fmla="*/ 172364 h 212522"/>
                <a:gd name="connsiteX27" fmla="*/ 315285 w 325888"/>
                <a:gd name="connsiteY27" fmla="*/ 167396 h 212522"/>
                <a:gd name="connsiteX28" fmla="*/ 316526 w 325888"/>
                <a:gd name="connsiteY28" fmla="*/ 163808 h 212522"/>
                <a:gd name="connsiteX29" fmla="*/ 317766 w 325888"/>
                <a:gd name="connsiteY29" fmla="*/ 161186 h 212522"/>
                <a:gd name="connsiteX30" fmla="*/ 316801 w 325888"/>
                <a:gd name="connsiteY30" fmla="*/ 159254 h 212522"/>
                <a:gd name="connsiteX31" fmla="*/ 318042 w 325888"/>
                <a:gd name="connsiteY31" fmla="*/ 157460 h 212522"/>
                <a:gd name="connsiteX32" fmla="*/ 316112 w 325888"/>
                <a:gd name="connsiteY32" fmla="*/ 156494 h 212522"/>
                <a:gd name="connsiteX33" fmla="*/ 316112 w 325888"/>
                <a:gd name="connsiteY33" fmla="*/ 155114 h 212522"/>
                <a:gd name="connsiteX34" fmla="*/ 318042 w 325888"/>
                <a:gd name="connsiteY34" fmla="*/ 154148 h 212522"/>
                <a:gd name="connsiteX35" fmla="*/ 318455 w 325888"/>
                <a:gd name="connsiteY35" fmla="*/ 148628 h 212522"/>
                <a:gd name="connsiteX36" fmla="*/ 323693 w 325888"/>
                <a:gd name="connsiteY36" fmla="*/ 143108 h 212522"/>
                <a:gd name="connsiteX37" fmla="*/ 324245 w 325888"/>
                <a:gd name="connsiteY37" fmla="*/ 134690 h 212522"/>
                <a:gd name="connsiteX38" fmla="*/ 319558 w 325888"/>
                <a:gd name="connsiteY38" fmla="*/ 134552 h 212522"/>
                <a:gd name="connsiteX39" fmla="*/ 316388 w 325888"/>
                <a:gd name="connsiteY39" fmla="*/ 134552 h 212522"/>
                <a:gd name="connsiteX40" fmla="*/ 312252 w 325888"/>
                <a:gd name="connsiteY40" fmla="*/ 133310 h 212522"/>
                <a:gd name="connsiteX41" fmla="*/ 309496 w 325888"/>
                <a:gd name="connsiteY41" fmla="*/ 132758 h 212522"/>
                <a:gd name="connsiteX42" fmla="*/ 305912 w 325888"/>
                <a:gd name="connsiteY42" fmla="*/ 134138 h 212522"/>
                <a:gd name="connsiteX43" fmla="*/ 291163 w 325888"/>
                <a:gd name="connsiteY43" fmla="*/ 137864 h 212522"/>
                <a:gd name="connsiteX44" fmla="*/ 285649 w 325888"/>
                <a:gd name="connsiteY44" fmla="*/ 151940 h 212522"/>
                <a:gd name="connsiteX45" fmla="*/ 282479 w 325888"/>
                <a:gd name="connsiteY45" fmla="*/ 158564 h 212522"/>
                <a:gd name="connsiteX46" fmla="*/ 275173 w 325888"/>
                <a:gd name="connsiteY46" fmla="*/ 164498 h 212522"/>
                <a:gd name="connsiteX47" fmla="*/ 277792 w 325888"/>
                <a:gd name="connsiteY47" fmla="*/ 166154 h 212522"/>
                <a:gd name="connsiteX48" fmla="*/ 275587 w 325888"/>
                <a:gd name="connsiteY48" fmla="*/ 167948 h 212522"/>
                <a:gd name="connsiteX49" fmla="*/ 270624 w 325888"/>
                <a:gd name="connsiteY49" fmla="*/ 167948 h 212522"/>
                <a:gd name="connsiteX50" fmla="*/ 271038 w 325888"/>
                <a:gd name="connsiteY50" fmla="*/ 166154 h 212522"/>
                <a:gd name="connsiteX51" fmla="*/ 260286 w 325888"/>
                <a:gd name="connsiteY51" fmla="*/ 168638 h 212522"/>
                <a:gd name="connsiteX52" fmla="*/ 247467 w 325888"/>
                <a:gd name="connsiteY52" fmla="*/ 171260 h 212522"/>
                <a:gd name="connsiteX53" fmla="*/ 245537 w 325888"/>
                <a:gd name="connsiteY53" fmla="*/ 172088 h 212522"/>
                <a:gd name="connsiteX54" fmla="*/ 242642 w 325888"/>
                <a:gd name="connsiteY54" fmla="*/ 172088 h 212522"/>
                <a:gd name="connsiteX55" fmla="*/ 228169 w 325888"/>
                <a:gd name="connsiteY55" fmla="*/ 164774 h 212522"/>
                <a:gd name="connsiteX56" fmla="*/ 226653 w 325888"/>
                <a:gd name="connsiteY56" fmla="*/ 162152 h 212522"/>
                <a:gd name="connsiteX57" fmla="*/ 223482 w 325888"/>
                <a:gd name="connsiteY57" fmla="*/ 158840 h 212522"/>
                <a:gd name="connsiteX58" fmla="*/ 214523 w 325888"/>
                <a:gd name="connsiteY58" fmla="*/ 144764 h 212522"/>
                <a:gd name="connsiteX59" fmla="*/ 208044 w 325888"/>
                <a:gd name="connsiteY59" fmla="*/ 129998 h 212522"/>
                <a:gd name="connsiteX60" fmla="*/ 206114 w 325888"/>
                <a:gd name="connsiteY60" fmla="*/ 122270 h 212522"/>
                <a:gd name="connsiteX61" fmla="*/ 208044 w 325888"/>
                <a:gd name="connsiteY61" fmla="*/ 114817 h 212522"/>
                <a:gd name="connsiteX62" fmla="*/ 208596 w 325888"/>
                <a:gd name="connsiteY62" fmla="*/ 89701 h 212522"/>
                <a:gd name="connsiteX63" fmla="*/ 214661 w 325888"/>
                <a:gd name="connsiteY63" fmla="*/ 83077 h 212522"/>
                <a:gd name="connsiteX64" fmla="*/ 213420 w 325888"/>
                <a:gd name="connsiteY64" fmla="*/ 83491 h 212522"/>
                <a:gd name="connsiteX65" fmla="*/ 212042 w 325888"/>
                <a:gd name="connsiteY65" fmla="*/ 83905 h 212522"/>
                <a:gd name="connsiteX66" fmla="*/ 211077 w 325888"/>
                <a:gd name="connsiteY66" fmla="*/ 83767 h 212522"/>
                <a:gd name="connsiteX67" fmla="*/ 208871 w 325888"/>
                <a:gd name="connsiteY67" fmla="*/ 81421 h 212522"/>
                <a:gd name="connsiteX68" fmla="*/ 203082 w 325888"/>
                <a:gd name="connsiteY68" fmla="*/ 81421 h 212522"/>
                <a:gd name="connsiteX69" fmla="*/ 202668 w 325888"/>
                <a:gd name="connsiteY69" fmla="*/ 81421 h 212522"/>
                <a:gd name="connsiteX70" fmla="*/ 193157 w 325888"/>
                <a:gd name="connsiteY70" fmla="*/ 76591 h 212522"/>
                <a:gd name="connsiteX71" fmla="*/ 187644 w 325888"/>
                <a:gd name="connsiteY71" fmla="*/ 62239 h 212522"/>
                <a:gd name="connsiteX72" fmla="*/ 180476 w 325888"/>
                <a:gd name="connsiteY72" fmla="*/ 54511 h 212522"/>
                <a:gd name="connsiteX73" fmla="*/ 180476 w 325888"/>
                <a:gd name="connsiteY73" fmla="*/ 54373 h 212522"/>
                <a:gd name="connsiteX74" fmla="*/ 174962 w 325888"/>
                <a:gd name="connsiteY74" fmla="*/ 43056 h 212522"/>
                <a:gd name="connsiteX75" fmla="*/ 171103 w 325888"/>
                <a:gd name="connsiteY75" fmla="*/ 40986 h 212522"/>
                <a:gd name="connsiteX76" fmla="*/ 170689 w 325888"/>
                <a:gd name="connsiteY76" fmla="*/ 40572 h 212522"/>
                <a:gd name="connsiteX77" fmla="*/ 169173 w 325888"/>
                <a:gd name="connsiteY77" fmla="*/ 37536 h 212522"/>
                <a:gd name="connsiteX78" fmla="*/ 165589 w 325888"/>
                <a:gd name="connsiteY78" fmla="*/ 35742 h 212522"/>
                <a:gd name="connsiteX79" fmla="*/ 160075 w 325888"/>
                <a:gd name="connsiteY79" fmla="*/ 35190 h 212522"/>
                <a:gd name="connsiteX80" fmla="*/ 158973 w 325888"/>
                <a:gd name="connsiteY80" fmla="*/ 36432 h 212522"/>
                <a:gd name="connsiteX81" fmla="*/ 158421 w 325888"/>
                <a:gd name="connsiteY81" fmla="*/ 36708 h 212522"/>
                <a:gd name="connsiteX82" fmla="*/ 155664 w 325888"/>
                <a:gd name="connsiteY82" fmla="*/ 36708 h 212522"/>
                <a:gd name="connsiteX83" fmla="*/ 153735 w 325888"/>
                <a:gd name="connsiteY83" fmla="*/ 43195 h 212522"/>
                <a:gd name="connsiteX84" fmla="*/ 153321 w 325888"/>
                <a:gd name="connsiteY84" fmla="*/ 43609 h 212522"/>
                <a:gd name="connsiteX85" fmla="*/ 148772 w 325888"/>
                <a:gd name="connsiteY85" fmla="*/ 45955 h 212522"/>
                <a:gd name="connsiteX86" fmla="*/ 147945 w 325888"/>
                <a:gd name="connsiteY86" fmla="*/ 45955 h 212522"/>
                <a:gd name="connsiteX87" fmla="*/ 135402 w 325888"/>
                <a:gd name="connsiteY87" fmla="*/ 37950 h 212522"/>
                <a:gd name="connsiteX88" fmla="*/ 135126 w 325888"/>
                <a:gd name="connsiteY88" fmla="*/ 37536 h 212522"/>
                <a:gd name="connsiteX89" fmla="*/ 131129 w 325888"/>
                <a:gd name="connsiteY89" fmla="*/ 26082 h 212522"/>
                <a:gd name="connsiteX90" fmla="*/ 125753 w 325888"/>
                <a:gd name="connsiteY90" fmla="*/ 23046 h 212522"/>
                <a:gd name="connsiteX91" fmla="*/ 125477 w 325888"/>
                <a:gd name="connsiteY91" fmla="*/ 22908 h 212522"/>
                <a:gd name="connsiteX92" fmla="*/ 115277 w 325888"/>
                <a:gd name="connsiteY92" fmla="*/ 11454 h 212522"/>
                <a:gd name="connsiteX93" fmla="*/ 96668 w 325888"/>
                <a:gd name="connsiteY93" fmla="*/ 11454 h 212522"/>
                <a:gd name="connsiteX94" fmla="*/ 96668 w 325888"/>
                <a:gd name="connsiteY94" fmla="*/ 16698 h 212522"/>
                <a:gd name="connsiteX95" fmla="*/ 95841 w 325888"/>
                <a:gd name="connsiteY95" fmla="*/ 17526 h 212522"/>
                <a:gd name="connsiteX96" fmla="*/ 64413 w 325888"/>
                <a:gd name="connsiteY96" fmla="*/ 17526 h 212522"/>
                <a:gd name="connsiteX97" fmla="*/ 64138 w 325888"/>
                <a:gd name="connsiteY97" fmla="*/ 17526 h 212522"/>
                <a:gd name="connsiteX98" fmla="*/ 25542 w 325888"/>
                <a:gd name="connsiteY98" fmla="*/ 3036 h 212522"/>
                <a:gd name="connsiteX99" fmla="*/ 24991 w 325888"/>
                <a:gd name="connsiteY99" fmla="*/ 2346 h 212522"/>
                <a:gd name="connsiteX100" fmla="*/ 24991 w 325888"/>
                <a:gd name="connsiteY100" fmla="*/ 0 h 212522"/>
                <a:gd name="connsiteX101" fmla="*/ 41 w 325888"/>
                <a:gd name="connsiteY101" fmla="*/ 2070 h 212522"/>
                <a:gd name="connsiteX102" fmla="*/ 7485 w 325888"/>
                <a:gd name="connsiteY102" fmla="*/ 16146 h 212522"/>
                <a:gd name="connsiteX103" fmla="*/ 11344 w 325888"/>
                <a:gd name="connsiteY103" fmla="*/ 22770 h 212522"/>
                <a:gd name="connsiteX104" fmla="*/ 13963 w 325888"/>
                <a:gd name="connsiteY104" fmla="*/ 29256 h 212522"/>
                <a:gd name="connsiteX105" fmla="*/ 24026 w 325888"/>
                <a:gd name="connsiteY105" fmla="*/ 40849 h 212522"/>
                <a:gd name="connsiteX106" fmla="*/ 32848 w 325888"/>
                <a:gd name="connsiteY106" fmla="*/ 50647 h 212522"/>
                <a:gd name="connsiteX107" fmla="*/ 32021 w 325888"/>
                <a:gd name="connsiteY107" fmla="*/ 55891 h 212522"/>
                <a:gd name="connsiteX108" fmla="*/ 31194 w 325888"/>
                <a:gd name="connsiteY108" fmla="*/ 58789 h 212522"/>
                <a:gd name="connsiteX109" fmla="*/ 33537 w 325888"/>
                <a:gd name="connsiteY109" fmla="*/ 60307 h 212522"/>
                <a:gd name="connsiteX110" fmla="*/ 32159 w 325888"/>
                <a:gd name="connsiteY110" fmla="*/ 62101 h 212522"/>
                <a:gd name="connsiteX111" fmla="*/ 29815 w 325888"/>
                <a:gd name="connsiteY111" fmla="*/ 59341 h 212522"/>
                <a:gd name="connsiteX112" fmla="*/ 23475 w 325888"/>
                <a:gd name="connsiteY112" fmla="*/ 59341 h 212522"/>
                <a:gd name="connsiteX113" fmla="*/ 27058 w 325888"/>
                <a:gd name="connsiteY113" fmla="*/ 64309 h 212522"/>
                <a:gd name="connsiteX114" fmla="*/ 29815 w 325888"/>
                <a:gd name="connsiteY114" fmla="*/ 67207 h 212522"/>
                <a:gd name="connsiteX115" fmla="*/ 33537 w 325888"/>
                <a:gd name="connsiteY115" fmla="*/ 69415 h 212522"/>
                <a:gd name="connsiteX116" fmla="*/ 37396 w 325888"/>
                <a:gd name="connsiteY116" fmla="*/ 72727 h 212522"/>
                <a:gd name="connsiteX117" fmla="*/ 39740 w 325888"/>
                <a:gd name="connsiteY117" fmla="*/ 72727 h 212522"/>
                <a:gd name="connsiteX118" fmla="*/ 44426 w 325888"/>
                <a:gd name="connsiteY118" fmla="*/ 75349 h 212522"/>
                <a:gd name="connsiteX119" fmla="*/ 53248 w 325888"/>
                <a:gd name="connsiteY119" fmla="*/ 84181 h 212522"/>
                <a:gd name="connsiteX120" fmla="*/ 53248 w 325888"/>
                <a:gd name="connsiteY120" fmla="*/ 95221 h 212522"/>
                <a:gd name="connsiteX121" fmla="*/ 68687 w 325888"/>
                <a:gd name="connsiteY121" fmla="*/ 107227 h 212522"/>
                <a:gd name="connsiteX122" fmla="*/ 73924 w 325888"/>
                <a:gd name="connsiteY122" fmla="*/ 112195 h 212522"/>
                <a:gd name="connsiteX123" fmla="*/ 76268 w 325888"/>
                <a:gd name="connsiteY123" fmla="*/ 118820 h 212522"/>
                <a:gd name="connsiteX124" fmla="*/ 79025 w 325888"/>
                <a:gd name="connsiteY124" fmla="*/ 116473 h 212522"/>
                <a:gd name="connsiteX125" fmla="*/ 82609 w 325888"/>
                <a:gd name="connsiteY125" fmla="*/ 110401 h 212522"/>
                <a:gd name="connsiteX126" fmla="*/ 80403 w 325888"/>
                <a:gd name="connsiteY126" fmla="*/ 108883 h 212522"/>
                <a:gd name="connsiteX127" fmla="*/ 79989 w 325888"/>
                <a:gd name="connsiteY127" fmla="*/ 106675 h 212522"/>
                <a:gd name="connsiteX128" fmla="*/ 73511 w 325888"/>
                <a:gd name="connsiteY128" fmla="*/ 100603 h 212522"/>
                <a:gd name="connsiteX129" fmla="*/ 72684 w 325888"/>
                <a:gd name="connsiteY129" fmla="*/ 103225 h 212522"/>
                <a:gd name="connsiteX130" fmla="*/ 68549 w 325888"/>
                <a:gd name="connsiteY130" fmla="*/ 97567 h 212522"/>
                <a:gd name="connsiteX131" fmla="*/ 66619 w 325888"/>
                <a:gd name="connsiteY131" fmla="*/ 91909 h 212522"/>
                <a:gd name="connsiteX132" fmla="*/ 61932 w 325888"/>
                <a:gd name="connsiteY132" fmla="*/ 84181 h 212522"/>
                <a:gd name="connsiteX133" fmla="*/ 55867 w 325888"/>
                <a:gd name="connsiteY133" fmla="*/ 71071 h 212522"/>
                <a:gd name="connsiteX134" fmla="*/ 46494 w 325888"/>
                <a:gd name="connsiteY134" fmla="*/ 59893 h 212522"/>
                <a:gd name="connsiteX135" fmla="*/ 39051 w 325888"/>
                <a:gd name="connsiteY135" fmla="*/ 45403 h 212522"/>
                <a:gd name="connsiteX136" fmla="*/ 29815 w 325888"/>
                <a:gd name="connsiteY136" fmla="*/ 35328 h 212522"/>
                <a:gd name="connsiteX137" fmla="*/ 26645 w 325888"/>
                <a:gd name="connsiteY137" fmla="*/ 30774 h 212522"/>
                <a:gd name="connsiteX138" fmla="*/ 24302 w 325888"/>
                <a:gd name="connsiteY138" fmla="*/ 19044 h 212522"/>
                <a:gd name="connsiteX139" fmla="*/ 24302 w 325888"/>
                <a:gd name="connsiteY139" fmla="*/ 13524 h 212522"/>
                <a:gd name="connsiteX140" fmla="*/ 25542 w 325888"/>
                <a:gd name="connsiteY140" fmla="*/ 10764 h 212522"/>
                <a:gd name="connsiteX141" fmla="*/ 32021 w 325888"/>
                <a:gd name="connsiteY141" fmla="*/ 14490 h 212522"/>
                <a:gd name="connsiteX142" fmla="*/ 34640 w 325888"/>
                <a:gd name="connsiteY142" fmla="*/ 13110 h 212522"/>
                <a:gd name="connsiteX143" fmla="*/ 37259 w 325888"/>
                <a:gd name="connsiteY143" fmla="*/ 16284 h 212522"/>
                <a:gd name="connsiteX144" fmla="*/ 43324 w 325888"/>
                <a:gd name="connsiteY144" fmla="*/ 19872 h 212522"/>
                <a:gd name="connsiteX145" fmla="*/ 46218 w 325888"/>
                <a:gd name="connsiteY145" fmla="*/ 30222 h 212522"/>
                <a:gd name="connsiteX146" fmla="*/ 55592 w 325888"/>
                <a:gd name="connsiteY146" fmla="*/ 46369 h 212522"/>
                <a:gd name="connsiteX147" fmla="*/ 59175 w 325888"/>
                <a:gd name="connsiteY147" fmla="*/ 52303 h 212522"/>
                <a:gd name="connsiteX148" fmla="*/ 68411 w 325888"/>
                <a:gd name="connsiteY148" fmla="*/ 58927 h 212522"/>
                <a:gd name="connsiteX149" fmla="*/ 76681 w 325888"/>
                <a:gd name="connsiteY149" fmla="*/ 68311 h 212522"/>
                <a:gd name="connsiteX150" fmla="*/ 81781 w 325888"/>
                <a:gd name="connsiteY150" fmla="*/ 73417 h 212522"/>
                <a:gd name="connsiteX151" fmla="*/ 84538 w 325888"/>
                <a:gd name="connsiteY151" fmla="*/ 77557 h 212522"/>
                <a:gd name="connsiteX152" fmla="*/ 88122 w 325888"/>
                <a:gd name="connsiteY152" fmla="*/ 85975 h 212522"/>
                <a:gd name="connsiteX153" fmla="*/ 87571 w 325888"/>
                <a:gd name="connsiteY153" fmla="*/ 87907 h 212522"/>
                <a:gd name="connsiteX154" fmla="*/ 89776 w 325888"/>
                <a:gd name="connsiteY154" fmla="*/ 88873 h 212522"/>
                <a:gd name="connsiteX155" fmla="*/ 92533 w 325888"/>
                <a:gd name="connsiteY155" fmla="*/ 90667 h 212522"/>
                <a:gd name="connsiteX156" fmla="*/ 98185 w 325888"/>
                <a:gd name="connsiteY156" fmla="*/ 93565 h 212522"/>
                <a:gd name="connsiteX157" fmla="*/ 98185 w 325888"/>
                <a:gd name="connsiteY157" fmla="*/ 97291 h 212522"/>
                <a:gd name="connsiteX158" fmla="*/ 103698 w 325888"/>
                <a:gd name="connsiteY158" fmla="*/ 99499 h 212522"/>
                <a:gd name="connsiteX159" fmla="*/ 102871 w 325888"/>
                <a:gd name="connsiteY159" fmla="*/ 101431 h 212522"/>
                <a:gd name="connsiteX160" fmla="*/ 108109 w 325888"/>
                <a:gd name="connsiteY160" fmla="*/ 105157 h 212522"/>
                <a:gd name="connsiteX161" fmla="*/ 122169 w 325888"/>
                <a:gd name="connsiteY161" fmla="*/ 123098 h 212522"/>
                <a:gd name="connsiteX162" fmla="*/ 127407 w 325888"/>
                <a:gd name="connsiteY162" fmla="*/ 135104 h 212522"/>
                <a:gd name="connsiteX163" fmla="*/ 128234 w 325888"/>
                <a:gd name="connsiteY163" fmla="*/ 138278 h 212522"/>
                <a:gd name="connsiteX164" fmla="*/ 125339 w 325888"/>
                <a:gd name="connsiteY164" fmla="*/ 140486 h 212522"/>
                <a:gd name="connsiteX165" fmla="*/ 126718 w 325888"/>
                <a:gd name="connsiteY165" fmla="*/ 143384 h 212522"/>
                <a:gd name="connsiteX166" fmla="*/ 123961 w 325888"/>
                <a:gd name="connsiteY166" fmla="*/ 149870 h 212522"/>
                <a:gd name="connsiteX167" fmla="*/ 138434 w 325888"/>
                <a:gd name="connsiteY167" fmla="*/ 162980 h 212522"/>
                <a:gd name="connsiteX168" fmla="*/ 145326 w 325888"/>
                <a:gd name="connsiteY168" fmla="*/ 168224 h 212522"/>
                <a:gd name="connsiteX169" fmla="*/ 162970 w 325888"/>
                <a:gd name="connsiteY169" fmla="*/ 175676 h 212522"/>
                <a:gd name="connsiteX170" fmla="*/ 180062 w 325888"/>
                <a:gd name="connsiteY170" fmla="*/ 184922 h 212522"/>
                <a:gd name="connsiteX171" fmla="*/ 184749 w 325888"/>
                <a:gd name="connsiteY171" fmla="*/ 187268 h 212522"/>
                <a:gd name="connsiteX172" fmla="*/ 194536 w 325888"/>
                <a:gd name="connsiteY172" fmla="*/ 190028 h 212522"/>
                <a:gd name="connsiteX173" fmla="*/ 206114 w 325888"/>
                <a:gd name="connsiteY173" fmla="*/ 196100 h 212522"/>
                <a:gd name="connsiteX174" fmla="*/ 216177 w 325888"/>
                <a:gd name="connsiteY174" fmla="*/ 198860 h 212522"/>
                <a:gd name="connsiteX175" fmla="*/ 237542 w 325888"/>
                <a:gd name="connsiteY175" fmla="*/ 193202 h 212522"/>
                <a:gd name="connsiteX176" fmla="*/ 240161 w 325888"/>
                <a:gd name="connsiteY176" fmla="*/ 193202 h 212522"/>
                <a:gd name="connsiteX177" fmla="*/ 240161 w 325888"/>
                <a:gd name="connsiteY177" fmla="*/ 195134 h 212522"/>
                <a:gd name="connsiteX178" fmla="*/ 243056 w 325888"/>
                <a:gd name="connsiteY178" fmla="*/ 193892 h 212522"/>
                <a:gd name="connsiteX179" fmla="*/ 246916 w 325888"/>
                <a:gd name="connsiteY179" fmla="*/ 194858 h 212522"/>
                <a:gd name="connsiteX180" fmla="*/ 264421 w 325888"/>
                <a:gd name="connsiteY180" fmla="*/ 210591 h 212522"/>
                <a:gd name="connsiteX181" fmla="*/ 266489 w 325888"/>
                <a:gd name="connsiteY181" fmla="*/ 212523 h 212522"/>
                <a:gd name="connsiteX182" fmla="*/ 267867 w 325888"/>
                <a:gd name="connsiteY182" fmla="*/ 207141 h 212522"/>
                <a:gd name="connsiteX183" fmla="*/ 266213 w 325888"/>
                <a:gd name="connsiteY183" fmla="*/ 205623 h 212522"/>
                <a:gd name="connsiteX184" fmla="*/ 154700 w 325888"/>
                <a:gd name="connsiteY184" fmla="*/ 150698 h 212522"/>
                <a:gd name="connsiteX185" fmla="*/ 146705 w 325888"/>
                <a:gd name="connsiteY185" fmla="*/ 149180 h 212522"/>
                <a:gd name="connsiteX186" fmla="*/ 148083 w 325888"/>
                <a:gd name="connsiteY186" fmla="*/ 147662 h 212522"/>
                <a:gd name="connsiteX187" fmla="*/ 154700 w 325888"/>
                <a:gd name="connsiteY187" fmla="*/ 147662 h 212522"/>
                <a:gd name="connsiteX188" fmla="*/ 154700 w 325888"/>
                <a:gd name="connsiteY188" fmla="*/ 150836 h 212522"/>
                <a:gd name="connsiteX189" fmla="*/ 156216 w 325888"/>
                <a:gd name="connsiteY189" fmla="*/ 84319 h 212522"/>
                <a:gd name="connsiteX190" fmla="*/ 152356 w 325888"/>
                <a:gd name="connsiteY190" fmla="*/ 83077 h 212522"/>
                <a:gd name="connsiteX191" fmla="*/ 154562 w 325888"/>
                <a:gd name="connsiteY191" fmla="*/ 81835 h 212522"/>
                <a:gd name="connsiteX192" fmla="*/ 160213 w 325888"/>
                <a:gd name="connsiteY192" fmla="*/ 81835 h 212522"/>
                <a:gd name="connsiteX193" fmla="*/ 156354 w 325888"/>
                <a:gd name="connsiteY193" fmla="*/ 84181 h 21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325888" h="212522">
                  <a:moveTo>
                    <a:pt x="266213" y="205761"/>
                  </a:moveTo>
                  <a:cubicBezTo>
                    <a:pt x="266213" y="205761"/>
                    <a:pt x="265938" y="205209"/>
                    <a:pt x="266075" y="204933"/>
                  </a:cubicBezTo>
                  <a:lnTo>
                    <a:pt x="267316" y="202172"/>
                  </a:lnTo>
                  <a:cubicBezTo>
                    <a:pt x="267316" y="202172"/>
                    <a:pt x="267454" y="201897"/>
                    <a:pt x="267592" y="201759"/>
                  </a:cubicBezTo>
                  <a:lnTo>
                    <a:pt x="274484" y="197205"/>
                  </a:lnTo>
                  <a:cubicBezTo>
                    <a:pt x="274484" y="197205"/>
                    <a:pt x="274759" y="197205"/>
                    <a:pt x="274897" y="197205"/>
                  </a:cubicBezTo>
                  <a:lnTo>
                    <a:pt x="286476" y="197205"/>
                  </a:lnTo>
                  <a:lnTo>
                    <a:pt x="286476" y="192236"/>
                  </a:lnTo>
                  <a:lnTo>
                    <a:pt x="283719" y="192236"/>
                  </a:lnTo>
                  <a:cubicBezTo>
                    <a:pt x="283719" y="192236"/>
                    <a:pt x="283030" y="191960"/>
                    <a:pt x="282892" y="191684"/>
                  </a:cubicBezTo>
                  <a:cubicBezTo>
                    <a:pt x="282203" y="188648"/>
                    <a:pt x="276551" y="185060"/>
                    <a:pt x="274484" y="183956"/>
                  </a:cubicBezTo>
                  <a:cubicBezTo>
                    <a:pt x="274208" y="183818"/>
                    <a:pt x="273932" y="183404"/>
                    <a:pt x="274070" y="183128"/>
                  </a:cubicBezTo>
                  <a:cubicBezTo>
                    <a:pt x="274070" y="182714"/>
                    <a:pt x="274484" y="182576"/>
                    <a:pt x="274897" y="182576"/>
                  </a:cubicBezTo>
                  <a:lnTo>
                    <a:pt x="279033" y="182576"/>
                  </a:lnTo>
                  <a:lnTo>
                    <a:pt x="279033" y="177194"/>
                  </a:lnTo>
                  <a:cubicBezTo>
                    <a:pt x="279033" y="177194"/>
                    <a:pt x="279446" y="176366"/>
                    <a:pt x="279860" y="176366"/>
                  </a:cubicBezTo>
                  <a:lnTo>
                    <a:pt x="298882" y="176366"/>
                  </a:lnTo>
                  <a:lnTo>
                    <a:pt x="298882" y="175262"/>
                  </a:lnTo>
                  <a:cubicBezTo>
                    <a:pt x="298882" y="175262"/>
                    <a:pt x="299295" y="174434"/>
                    <a:pt x="299709" y="174434"/>
                  </a:cubicBezTo>
                  <a:lnTo>
                    <a:pt x="302328" y="174434"/>
                  </a:lnTo>
                  <a:lnTo>
                    <a:pt x="305636" y="168500"/>
                  </a:lnTo>
                  <a:cubicBezTo>
                    <a:pt x="305636" y="168500"/>
                    <a:pt x="306050" y="168086"/>
                    <a:pt x="306325" y="168086"/>
                  </a:cubicBezTo>
                  <a:lnTo>
                    <a:pt x="309082" y="168086"/>
                  </a:lnTo>
                  <a:cubicBezTo>
                    <a:pt x="309633" y="167396"/>
                    <a:pt x="310460" y="166706"/>
                    <a:pt x="311977" y="166430"/>
                  </a:cubicBezTo>
                  <a:lnTo>
                    <a:pt x="312528" y="169052"/>
                  </a:lnTo>
                  <a:lnTo>
                    <a:pt x="313355" y="172364"/>
                  </a:lnTo>
                  <a:lnTo>
                    <a:pt x="314734" y="172364"/>
                  </a:lnTo>
                  <a:cubicBezTo>
                    <a:pt x="314734" y="172364"/>
                    <a:pt x="315285" y="167396"/>
                    <a:pt x="315285" y="167396"/>
                  </a:cubicBezTo>
                  <a:lnTo>
                    <a:pt x="316526" y="163808"/>
                  </a:lnTo>
                  <a:lnTo>
                    <a:pt x="317766" y="161186"/>
                  </a:lnTo>
                  <a:lnTo>
                    <a:pt x="316801" y="159254"/>
                  </a:lnTo>
                  <a:lnTo>
                    <a:pt x="318042" y="157460"/>
                  </a:lnTo>
                  <a:lnTo>
                    <a:pt x="316112" y="156494"/>
                  </a:lnTo>
                  <a:lnTo>
                    <a:pt x="316112" y="155114"/>
                  </a:lnTo>
                  <a:lnTo>
                    <a:pt x="318042" y="154148"/>
                  </a:lnTo>
                  <a:lnTo>
                    <a:pt x="318455" y="148628"/>
                  </a:lnTo>
                  <a:lnTo>
                    <a:pt x="323693" y="143108"/>
                  </a:lnTo>
                  <a:cubicBezTo>
                    <a:pt x="323693" y="143108"/>
                    <a:pt x="328242" y="137864"/>
                    <a:pt x="324245" y="134690"/>
                  </a:cubicBezTo>
                  <a:cubicBezTo>
                    <a:pt x="320385" y="131516"/>
                    <a:pt x="319558" y="134552"/>
                    <a:pt x="319558" y="134552"/>
                  </a:cubicBezTo>
                  <a:lnTo>
                    <a:pt x="316388" y="134552"/>
                  </a:lnTo>
                  <a:cubicBezTo>
                    <a:pt x="316388" y="134552"/>
                    <a:pt x="312252" y="133310"/>
                    <a:pt x="312252" y="133310"/>
                  </a:cubicBezTo>
                  <a:lnTo>
                    <a:pt x="309496" y="132758"/>
                  </a:lnTo>
                  <a:lnTo>
                    <a:pt x="305912" y="134138"/>
                  </a:lnTo>
                  <a:cubicBezTo>
                    <a:pt x="305912" y="134138"/>
                    <a:pt x="295160" y="136760"/>
                    <a:pt x="291163" y="137864"/>
                  </a:cubicBezTo>
                  <a:cubicBezTo>
                    <a:pt x="287303" y="139106"/>
                    <a:pt x="281789" y="142556"/>
                    <a:pt x="285649" y="151940"/>
                  </a:cubicBezTo>
                  <a:cubicBezTo>
                    <a:pt x="285649" y="151940"/>
                    <a:pt x="281514" y="153182"/>
                    <a:pt x="282479" y="158564"/>
                  </a:cubicBezTo>
                  <a:lnTo>
                    <a:pt x="275173" y="164498"/>
                  </a:lnTo>
                  <a:lnTo>
                    <a:pt x="277792" y="166154"/>
                  </a:lnTo>
                  <a:lnTo>
                    <a:pt x="275587" y="167948"/>
                  </a:lnTo>
                  <a:lnTo>
                    <a:pt x="270624" y="167948"/>
                  </a:lnTo>
                  <a:lnTo>
                    <a:pt x="271038" y="166154"/>
                  </a:lnTo>
                  <a:cubicBezTo>
                    <a:pt x="271038" y="166154"/>
                    <a:pt x="264973" y="164498"/>
                    <a:pt x="260286" y="168638"/>
                  </a:cubicBezTo>
                  <a:cubicBezTo>
                    <a:pt x="260286" y="168638"/>
                    <a:pt x="252843" y="168500"/>
                    <a:pt x="247467" y="171260"/>
                  </a:cubicBezTo>
                  <a:lnTo>
                    <a:pt x="245537" y="172088"/>
                  </a:lnTo>
                  <a:lnTo>
                    <a:pt x="242642" y="172088"/>
                  </a:lnTo>
                  <a:cubicBezTo>
                    <a:pt x="242642" y="172088"/>
                    <a:pt x="240713" y="165188"/>
                    <a:pt x="228169" y="164774"/>
                  </a:cubicBezTo>
                  <a:lnTo>
                    <a:pt x="226653" y="162152"/>
                  </a:lnTo>
                  <a:lnTo>
                    <a:pt x="223482" y="158840"/>
                  </a:lnTo>
                  <a:cubicBezTo>
                    <a:pt x="223482" y="158840"/>
                    <a:pt x="221966" y="149042"/>
                    <a:pt x="214523" y="144764"/>
                  </a:cubicBezTo>
                  <a:cubicBezTo>
                    <a:pt x="214523" y="144764"/>
                    <a:pt x="207906" y="132620"/>
                    <a:pt x="208044" y="129998"/>
                  </a:cubicBezTo>
                  <a:cubicBezTo>
                    <a:pt x="208182" y="127376"/>
                    <a:pt x="206114" y="122270"/>
                    <a:pt x="206114" y="122270"/>
                  </a:cubicBezTo>
                  <a:cubicBezTo>
                    <a:pt x="206114" y="122270"/>
                    <a:pt x="207906" y="117301"/>
                    <a:pt x="208044" y="114817"/>
                  </a:cubicBezTo>
                  <a:lnTo>
                    <a:pt x="208596" y="89701"/>
                  </a:lnTo>
                  <a:cubicBezTo>
                    <a:pt x="208596" y="89701"/>
                    <a:pt x="214661" y="88045"/>
                    <a:pt x="214661" y="83077"/>
                  </a:cubicBezTo>
                  <a:lnTo>
                    <a:pt x="213420" y="83491"/>
                  </a:lnTo>
                  <a:cubicBezTo>
                    <a:pt x="213420" y="83491"/>
                    <a:pt x="212455" y="83905"/>
                    <a:pt x="212042" y="83905"/>
                  </a:cubicBezTo>
                  <a:cubicBezTo>
                    <a:pt x="211628" y="83905"/>
                    <a:pt x="211352" y="83905"/>
                    <a:pt x="211077" y="83767"/>
                  </a:cubicBezTo>
                  <a:cubicBezTo>
                    <a:pt x="209836" y="83353"/>
                    <a:pt x="209147" y="82111"/>
                    <a:pt x="208871" y="81421"/>
                  </a:cubicBezTo>
                  <a:lnTo>
                    <a:pt x="203082" y="81421"/>
                  </a:lnTo>
                  <a:cubicBezTo>
                    <a:pt x="203082" y="81421"/>
                    <a:pt x="202806" y="81421"/>
                    <a:pt x="202668" y="81421"/>
                  </a:cubicBezTo>
                  <a:cubicBezTo>
                    <a:pt x="202668" y="81421"/>
                    <a:pt x="195776" y="77695"/>
                    <a:pt x="193157" y="76591"/>
                  </a:cubicBezTo>
                  <a:cubicBezTo>
                    <a:pt x="190263" y="75349"/>
                    <a:pt x="188195" y="64861"/>
                    <a:pt x="187644" y="62239"/>
                  </a:cubicBezTo>
                  <a:lnTo>
                    <a:pt x="180476" y="54511"/>
                  </a:lnTo>
                  <a:cubicBezTo>
                    <a:pt x="180476" y="54511"/>
                    <a:pt x="180476" y="54511"/>
                    <a:pt x="180476" y="54373"/>
                  </a:cubicBezTo>
                  <a:lnTo>
                    <a:pt x="174962" y="43056"/>
                  </a:lnTo>
                  <a:lnTo>
                    <a:pt x="171103" y="40986"/>
                  </a:lnTo>
                  <a:cubicBezTo>
                    <a:pt x="171103" y="40986"/>
                    <a:pt x="170827" y="40849"/>
                    <a:pt x="170689" y="40572"/>
                  </a:cubicBezTo>
                  <a:lnTo>
                    <a:pt x="169173" y="37536"/>
                  </a:lnTo>
                  <a:lnTo>
                    <a:pt x="165589" y="35742"/>
                  </a:lnTo>
                  <a:lnTo>
                    <a:pt x="160075" y="35190"/>
                  </a:lnTo>
                  <a:lnTo>
                    <a:pt x="158973" y="36432"/>
                  </a:lnTo>
                  <a:cubicBezTo>
                    <a:pt x="158973" y="36432"/>
                    <a:pt x="158697" y="36708"/>
                    <a:pt x="158421" y="36708"/>
                  </a:cubicBezTo>
                  <a:lnTo>
                    <a:pt x="155664" y="36708"/>
                  </a:lnTo>
                  <a:cubicBezTo>
                    <a:pt x="155664" y="36708"/>
                    <a:pt x="153735" y="43195"/>
                    <a:pt x="153735" y="43195"/>
                  </a:cubicBezTo>
                  <a:cubicBezTo>
                    <a:pt x="153735" y="43333"/>
                    <a:pt x="153597" y="43609"/>
                    <a:pt x="153321" y="43609"/>
                  </a:cubicBezTo>
                  <a:lnTo>
                    <a:pt x="148772" y="45955"/>
                  </a:lnTo>
                  <a:cubicBezTo>
                    <a:pt x="148772" y="45955"/>
                    <a:pt x="148221" y="45955"/>
                    <a:pt x="147945" y="45955"/>
                  </a:cubicBezTo>
                  <a:lnTo>
                    <a:pt x="135402" y="37950"/>
                  </a:lnTo>
                  <a:cubicBezTo>
                    <a:pt x="135402" y="37950"/>
                    <a:pt x="135126" y="37674"/>
                    <a:pt x="135126" y="37536"/>
                  </a:cubicBezTo>
                  <a:lnTo>
                    <a:pt x="131129" y="26082"/>
                  </a:lnTo>
                  <a:lnTo>
                    <a:pt x="125753" y="23046"/>
                  </a:lnTo>
                  <a:cubicBezTo>
                    <a:pt x="125753" y="23046"/>
                    <a:pt x="125615" y="23046"/>
                    <a:pt x="125477" y="22908"/>
                  </a:cubicBezTo>
                  <a:lnTo>
                    <a:pt x="115277" y="11454"/>
                  </a:lnTo>
                  <a:lnTo>
                    <a:pt x="96668" y="11454"/>
                  </a:lnTo>
                  <a:lnTo>
                    <a:pt x="96668" y="16698"/>
                  </a:lnTo>
                  <a:cubicBezTo>
                    <a:pt x="96668" y="16698"/>
                    <a:pt x="96255" y="17526"/>
                    <a:pt x="95841" y="17526"/>
                  </a:cubicBezTo>
                  <a:lnTo>
                    <a:pt x="64413" y="17526"/>
                  </a:lnTo>
                  <a:cubicBezTo>
                    <a:pt x="64413" y="17526"/>
                    <a:pt x="64276" y="17526"/>
                    <a:pt x="64138" y="17526"/>
                  </a:cubicBezTo>
                  <a:lnTo>
                    <a:pt x="25542" y="3036"/>
                  </a:lnTo>
                  <a:cubicBezTo>
                    <a:pt x="25542" y="3036"/>
                    <a:pt x="24991" y="2622"/>
                    <a:pt x="24991" y="2346"/>
                  </a:cubicBezTo>
                  <a:lnTo>
                    <a:pt x="24991" y="0"/>
                  </a:lnTo>
                  <a:lnTo>
                    <a:pt x="41" y="2070"/>
                  </a:lnTo>
                  <a:cubicBezTo>
                    <a:pt x="-648" y="11730"/>
                    <a:pt x="7485" y="16146"/>
                    <a:pt x="7485" y="16146"/>
                  </a:cubicBezTo>
                  <a:cubicBezTo>
                    <a:pt x="7485" y="16146"/>
                    <a:pt x="8863" y="20838"/>
                    <a:pt x="11344" y="22770"/>
                  </a:cubicBezTo>
                  <a:cubicBezTo>
                    <a:pt x="11344" y="22770"/>
                    <a:pt x="10517" y="28014"/>
                    <a:pt x="13963" y="29256"/>
                  </a:cubicBezTo>
                  <a:cubicBezTo>
                    <a:pt x="13963" y="29256"/>
                    <a:pt x="14101" y="39606"/>
                    <a:pt x="24026" y="40849"/>
                  </a:cubicBezTo>
                  <a:lnTo>
                    <a:pt x="32848" y="50647"/>
                  </a:lnTo>
                  <a:lnTo>
                    <a:pt x="32021" y="55891"/>
                  </a:lnTo>
                  <a:lnTo>
                    <a:pt x="31194" y="58789"/>
                  </a:lnTo>
                  <a:lnTo>
                    <a:pt x="33537" y="60307"/>
                  </a:lnTo>
                  <a:lnTo>
                    <a:pt x="32159" y="62101"/>
                  </a:lnTo>
                  <a:lnTo>
                    <a:pt x="29815" y="59341"/>
                  </a:lnTo>
                  <a:lnTo>
                    <a:pt x="23475" y="59341"/>
                  </a:lnTo>
                  <a:cubicBezTo>
                    <a:pt x="23475" y="59341"/>
                    <a:pt x="21269" y="62101"/>
                    <a:pt x="27058" y="64309"/>
                  </a:cubicBezTo>
                  <a:lnTo>
                    <a:pt x="29815" y="67207"/>
                  </a:lnTo>
                  <a:lnTo>
                    <a:pt x="33537" y="69415"/>
                  </a:lnTo>
                  <a:lnTo>
                    <a:pt x="37396" y="72727"/>
                  </a:lnTo>
                  <a:lnTo>
                    <a:pt x="39740" y="72727"/>
                  </a:lnTo>
                  <a:lnTo>
                    <a:pt x="44426" y="75349"/>
                  </a:lnTo>
                  <a:cubicBezTo>
                    <a:pt x="44426" y="75349"/>
                    <a:pt x="53110" y="78661"/>
                    <a:pt x="53248" y="84181"/>
                  </a:cubicBezTo>
                  <a:cubicBezTo>
                    <a:pt x="53386" y="89701"/>
                    <a:pt x="51870" y="92461"/>
                    <a:pt x="53248" y="95221"/>
                  </a:cubicBezTo>
                  <a:cubicBezTo>
                    <a:pt x="54627" y="97981"/>
                    <a:pt x="68687" y="107227"/>
                    <a:pt x="68687" y="107227"/>
                  </a:cubicBezTo>
                  <a:lnTo>
                    <a:pt x="73924" y="112195"/>
                  </a:lnTo>
                  <a:cubicBezTo>
                    <a:pt x="73924" y="112195"/>
                    <a:pt x="75303" y="118268"/>
                    <a:pt x="76268" y="118820"/>
                  </a:cubicBezTo>
                  <a:cubicBezTo>
                    <a:pt x="77233" y="119371"/>
                    <a:pt x="79025" y="116473"/>
                    <a:pt x="79025" y="116473"/>
                  </a:cubicBezTo>
                  <a:cubicBezTo>
                    <a:pt x="79025" y="116473"/>
                    <a:pt x="83573" y="117715"/>
                    <a:pt x="82609" y="110401"/>
                  </a:cubicBezTo>
                  <a:lnTo>
                    <a:pt x="80403" y="108883"/>
                  </a:lnTo>
                  <a:lnTo>
                    <a:pt x="79989" y="106675"/>
                  </a:lnTo>
                  <a:lnTo>
                    <a:pt x="73511" y="100603"/>
                  </a:lnTo>
                  <a:lnTo>
                    <a:pt x="72684" y="103225"/>
                  </a:lnTo>
                  <a:cubicBezTo>
                    <a:pt x="72684" y="103225"/>
                    <a:pt x="68549" y="103639"/>
                    <a:pt x="68549" y="97567"/>
                  </a:cubicBezTo>
                  <a:cubicBezTo>
                    <a:pt x="68549" y="97567"/>
                    <a:pt x="69514" y="93289"/>
                    <a:pt x="66619" y="91909"/>
                  </a:cubicBezTo>
                  <a:cubicBezTo>
                    <a:pt x="66619" y="91909"/>
                    <a:pt x="66757" y="85975"/>
                    <a:pt x="61932" y="84181"/>
                  </a:cubicBezTo>
                  <a:cubicBezTo>
                    <a:pt x="61932" y="84181"/>
                    <a:pt x="65654" y="73555"/>
                    <a:pt x="55867" y="71071"/>
                  </a:cubicBezTo>
                  <a:cubicBezTo>
                    <a:pt x="55867" y="71071"/>
                    <a:pt x="52008" y="60031"/>
                    <a:pt x="46494" y="59893"/>
                  </a:cubicBezTo>
                  <a:cubicBezTo>
                    <a:pt x="46494" y="59893"/>
                    <a:pt x="46494" y="49129"/>
                    <a:pt x="39051" y="45403"/>
                  </a:cubicBezTo>
                  <a:cubicBezTo>
                    <a:pt x="39051" y="45403"/>
                    <a:pt x="33399" y="35742"/>
                    <a:pt x="29815" y="35328"/>
                  </a:cubicBezTo>
                  <a:cubicBezTo>
                    <a:pt x="29815" y="35328"/>
                    <a:pt x="27885" y="31464"/>
                    <a:pt x="26645" y="30774"/>
                  </a:cubicBezTo>
                  <a:cubicBezTo>
                    <a:pt x="26645" y="30774"/>
                    <a:pt x="28988" y="23046"/>
                    <a:pt x="24302" y="19044"/>
                  </a:cubicBezTo>
                  <a:lnTo>
                    <a:pt x="24302" y="13524"/>
                  </a:lnTo>
                  <a:cubicBezTo>
                    <a:pt x="24302" y="13524"/>
                    <a:pt x="25542" y="10764"/>
                    <a:pt x="25542" y="10764"/>
                  </a:cubicBezTo>
                  <a:lnTo>
                    <a:pt x="32021" y="14490"/>
                  </a:lnTo>
                  <a:lnTo>
                    <a:pt x="34640" y="13110"/>
                  </a:lnTo>
                  <a:cubicBezTo>
                    <a:pt x="34640" y="13110"/>
                    <a:pt x="37810" y="13248"/>
                    <a:pt x="37259" y="16284"/>
                  </a:cubicBezTo>
                  <a:cubicBezTo>
                    <a:pt x="37259" y="16284"/>
                    <a:pt x="43186" y="16422"/>
                    <a:pt x="43324" y="19872"/>
                  </a:cubicBezTo>
                  <a:cubicBezTo>
                    <a:pt x="43462" y="23184"/>
                    <a:pt x="44564" y="27738"/>
                    <a:pt x="46218" y="30222"/>
                  </a:cubicBezTo>
                  <a:cubicBezTo>
                    <a:pt x="46218" y="30222"/>
                    <a:pt x="53248" y="45541"/>
                    <a:pt x="55592" y="46369"/>
                  </a:cubicBezTo>
                  <a:cubicBezTo>
                    <a:pt x="55592" y="46369"/>
                    <a:pt x="56143" y="51061"/>
                    <a:pt x="59175" y="52303"/>
                  </a:cubicBezTo>
                  <a:cubicBezTo>
                    <a:pt x="59175" y="52303"/>
                    <a:pt x="63449" y="59203"/>
                    <a:pt x="68411" y="58927"/>
                  </a:cubicBezTo>
                  <a:cubicBezTo>
                    <a:pt x="68411" y="58927"/>
                    <a:pt x="67859" y="68173"/>
                    <a:pt x="76681" y="68311"/>
                  </a:cubicBezTo>
                  <a:cubicBezTo>
                    <a:pt x="76681" y="68311"/>
                    <a:pt x="77646" y="73279"/>
                    <a:pt x="81781" y="73417"/>
                  </a:cubicBezTo>
                  <a:cubicBezTo>
                    <a:pt x="81781" y="73417"/>
                    <a:pt x="86330" y="75211"/>
                    <a:pt x="84538" y="77557"/>
                  </a:cubicBezTo>
                  <a:cubicBezTo>
                    <a:pt x="82746" y="79903"/>
                    <a:pt x="79438" y="86251"/>
                    <a:pt x="88122" y="85975"/>
                  </a:cubicBezTo>
                  <a:lnTo>
                    <a:pt x="87571" y="87907"/>
                  </a:lnTo>
                  <a:lnTo>
                    <a:pt x="89776" y="88873"/>
                  </a:lnTo>
                  <a:lnTo>
                    <a:pt x="92533" y="90667"/>
                  </a:lnTo>
                  <a:cubicBezTo>
                    <a:pt x="92533" y="90667"/>
                    <a:pt x="95428" y="90529"/>
                    <a:pt x="98185" y="93565"/>
                  </a:cubicBezTo>
                  <a:lnTo>
                    <a:pt x="98185" y="97291"/>
                  </a:lnTo>
                  <a:cubicBezTo>
                    <a:pt x="98185" y="97291"/>
                    <a:pt x="103698" y="99499"/>
                    <a:pt x="103698" y="99499"/>
                  </a:cubicBezTo>
                  <a:lnTo>
                    <a:pt x="102871" y="101431"/>
                  </a:lnTo>
                  <a:lnTo>
                    <a:pt x="108109" y="105157"/>
                  </a:lnTo>
                  <a:lnTo>
                    <a:pt x="122169" y="123098"/>
                  </a:lnTo>
                  <a:cubicBezTo>
                    <a:pt x="122169" y="123098"/>
                    <a:pt x="119412" y="129722"/>
                    <a:pt x="127407" y="135104"/>
                  </a:cubicBezTo>
                  <a:lnTo>
                    <a:pt x="128234" y="138278"/>
                  </a:lnTo>
                  <a:lnTo>
                    <a:pt x="125339" y="140486"/>
                  </a:lnTo>
                  <a:lnTo>
                    <a:pt x="126718" y="143384"/>
                  </a:lnTo>
                  <a:cubicBezTo>
                    <a:pt x="126718" y="143384"/>
                    <a:pt x="122169" y="146144"/>
                    <a:pt x="123961" y="149870"/>
                  </a:cubicBezTo>
                  <a:cubicBezTo>
                    <a:pt x="125753" y="153596"/>
                    <a:pt x="129475" y="161324"/>
                    <a:pt x="138434" y="162980"/>
                  </a:cubicBezTo>
                  <a:cubicBezTo>
                    <a:pt x="138434" y="162980"/>
                    <a:pt x="142707" y="165602"/>
                    <a:pt x="145326" y="168224"/>
                  </a:cubicBezTo>
                  <a:cubicBezTo>
                    <a:pt x="147945" y="170984"/>
                    <a:pt x="152218" y="174158"/>
                    <a:pt x="162970" y="175676"/>
                  </a:cubicBezTo>
                  <a:cubicBezTo>
                    <a:pt x="162970" y="175676"/>
                    <a:pt x="173584" y="183956"/>
                    <a:pt x="180062" y="184922"/>
                  </a:cubicBezTo>
                  <a:lnTo>
                    <a:pt x="184749" y="187268"/>
                  </a:lnTo>
                  <a:cubicBezTo>
                    <a:pt x="184749" y="187268"/>
                    <a:pt x="189849" y="189890"/>
                    <a:pt x="194536" y="190028"/>
                  </a:cubicBezTo>
                  <a:cubicBezTo>
                    <a:pt x="194536" y="190028"/>
                    <a:pt x="202393" y="196100"/>
                    <a:pt x="206114" y="196100"/>
                  </a:cubicBezTo>
                  <a:cubicBezTo>
                    <a:pt x="206114" y="196100"/>
                    <a:pt x="213007" y="196928"/>
                    <a:pt x="216177" y="198860"/>
                  </a:cubicBezTo>
                  <a:cubicBezTo>
                    <a:pt x="219347" y="200792"/>
                    <a:pt x="226239" y="201759"/>
                    <a:pt x="237542" y="193202"/>
                  </a:cubicBezTo>
                  <a:lnTo>
                    <a:pt x="240161" y="193202"/>
                  </a:lnTo>
                  <a:lnTo>
                    <a:pt x="240161" y="195134"/>
                  </a:lnTo>
                  <a:lnTo>
                    <a:pt x="243056" y="193892"/>
                  </a:lnTo>
                  <a:lnTo>
                    <a:pt x="246916" y="194858"/>
                  </a:lnTo>
                  <a:cubicBezTo>
                    <a:pt x="246916" y="194858"/>
                    <a:pt x="258632" y="205071"/>
                    <a:pt x="264421" y="210591"/>
                  </a:cubicBezTo>
                  <a:cubicBezTo>
                    <a:pt x="265111" y="211281"/>
                    <a:pt x="265800" y="211833"/>
                    <a:pt x="266489" y="212523"/>
                  </a:cubicBezTo>
                  <a:lnTo>
                    <a:pt x="267867" y="207141"/>
                  </a:lnTo>
                  <a:lnTo>
                    <a:pt x="266213" y="205623"/>
                  </a:lnTo>
                  <a:close/>
                  <a:moveTo>
                    <a:pt x="154700" y="150698"/>
                  </a:moveTo>
                  <a:lnTo>
                    <a:pt x="146705" y="149180"/>
                  </a:lnTo>
                  <a:lnTo>
                    <a:pt x="148083" y="147662"/>
                  </a:lnTo>
                  <a:lnTo>
                    <a:pt x="154700" y="147662"/>
                  </a:lnTo>
                  <a:lnTo>
                    <a:pt x="154700" y="150836"/>
                  </a:lnTo>
                  <a:close/>
                  <a:moveTo>
                    <a:pt x="156216" y="84319"/>
                  </a:moveTo>
                  <a:lnTo>
                    <a:pt x="152356" y="83077"/>
                  </a:lnTo>
                  <a:lnTo>
                    <a:pt x="154562" y="81835"/>
                  </a:lnTo>
                  <a:lnTo>
                    <a:pt x="160213" y="81835"/>
                  </a:lnTo>
                  <a:lnTo>
                    <a:pt x="156354" y="8418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0" name="Freeform 922">
              <a:extLst>
                <a:ext uri="{FF2B5EF4-FFF2-40B4-BE49-F238E27FC236}">
                  <a16:creationId xmlns:a16="http://schemas.microsoft.com/office/drawing/2014/main" id="{A325A0E0-677C-4B42-112B-CB14C33A2EB3}"/>
                </a:ext>
              </a:extLst>
            </p:cNvPr>
            <p:cNvSpPr/>
            <p:nvPr/>
          </p:nvSpPr>
          <p:spPr>
            <a:xfrm>
              <a:off x="3483879" y="3292224"/>
              <a:ext cx="689" cy="2069"/>
            </a:xfrm>
            <a:custGeom>
              <a:avLst/>
              <a:gdLst>
                <a:gd name="connsiteX0" fmla="*/ 689 w 689"/>
                <a:gd name="connsiteY0" fmla="*/ 0 h 2069"/>
                <a:gd name="connsiteX1" fmla="*/ 0 w 689"/>
                <a:gd name="connsiteY1" fmla="*/ 0 h 2069"/>
                <a:gd name="connsiteX2" fmla="*/ 0 w 689"/>
                <a:gd name="connsiteY2" fmla="*/ 2070 h 2069"/>
                <a:gd name="connsiteX3" fmla="*/ 0 w 689"/>
                <a:gd name="connsiteY3" fmla="*/ 2070 h 2069"/>
                <a:gd name="connsiteX4" fmla="*/ 689 w 689"/>
                <a:gd name="connsiteY4" fmla="*/ 0 h 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 h="2069">
                  <a:moveTo>
                    <a:pt x="689" y="0"/>
                  </a:moveTo>
                  <a:lnTo>
                    <a:pt x="0" y="0"/>
                  </a:lnTo>
                  <a:lnTo>
                    <a:pt x="0" y="2070"/>
                  </a:lnTo>
                  <a:lnTo>
                    <a:pt x="0" y="2070"/>
                  </a:lnTo>
                  <a:lnTo>
                    <a:pt x="689"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1" name="Freeform 923">
              <a:extLst>
                <a:ext uri="{FF2B5EF4-FFF2-40B4-BE49-F238E27FC236}">
                  <a16:creationId xmlns:a16="http://schemas.microsoft.com/office/drawing/2014/main" id="{87B06331-C6C3-F504-3E79-AAF691D8E70A}"/>
                </a:ext>
              </a:extLst>
            </p:cNvPr>
            <p:cNvSpPr/>
            <p:nvPr/>
          </p:nvSpPr>
          <p:spPr>
            <a:xfrm>
              <a:off x="3582534" y="3781027"/>
              <a:ext cx="34500" cy="31188"/>
            </a:xfrm>
            <a:custGeom>
              <a:avLst/>
              <a:gdLst>
                <a:gd name="connsiteX0" fmla="*/ 30227 w 34500"/>
                <a:gd name="connsiteY0" fmla="*/ 26634 h 31188"/>
                <a:gd name="connsiteX1" fmla="*/ 30503 w 34500"/>
                <a:gd name="connsiteY1" fmla="*/ 26082 h 31188"/>
                <a:gd name="connsiteX2" fmla="*/ 32570 w 34500"/>
                <a:gd name="connsiteY2" fmla="*/ 24288 h 31188"/>
                <a:gd name="connsiteX3" fmla="*/ 30641 w 34500"/>
                <a:gd name="connsiteY3" fmla="*/ 23046 h 31188"/>
                <a:gd name="connsiteX4" fmla="*/ 30227 w 34500"/>
                <a:gd name="connsiteY4" fmla="*/ 22356 h 31188"/>
                <a:gd name="connsiteX5" fmla="*/ 30227 w 34500"/>
                <a:gd name="connsiteY5" fmla="*/ 18216 h 31188"/>
                <a:gd name="connsiteX6" fmla="*/ 31054 w 34500"/>
                <a:gd name="connsiteY6" fmla="*/ 17388 h 31188"/>
                <a:gd name="connsiteX7" fmla="*/ 33949 w 34500"/>
                <a:gd name="connsiteY7" fmla="*/ 17388 h 31188"/>
                <a:gd name="connsiteX8" fmla="*/ 34500 w 34500"/>
                <a:gd name="connsiteY8" fmla="*/ 15594 h 31188"/>
                <a:gd name="connsiteX9" fmla="*/ 30778 w 34500"/>
                <a:gd name="connsiteY9" fmla="*/ 12558 h 31188"/>
                <a:gd name="connsiteX10" fmla="*/ 25540 w 34500"/>
                <a:gd name="connsiteY10" fmla="*/ 7038 h 31188"/>
                <a:gd name="connsiteX11" fmla="*/ 24438 w 34500"/>
                <a:gd name="connsiteY11" fmla="*/ 3864 h 31188"/>
                <a:gd name="connsiteX12" fmla="*/ 23473 w 34500"/>
                <a:gd name="connsiteY12" fmla="*/ 5796 h 31188"/>
                <a:gd name="connsiteX13" fmla="*/ 22784 w 34500"/>
                <a:gd name="connsiteY13" fmla="*/ 6210 h 31188"/>
                <a:gd name="connsiteX14" fmla="*/ 20440 w 34500"/>
                <a:gd name="connsiteY14" fmla="*/ 6210 h 31188"/>
                <a:gd name="connsiteX15" fmla="*/ 20027 w 34500"/>
                <a:gd name="connsiteY15" fmla="*/ 6210 h 31188"/>
                <a:gd name="connsiteX16" fmla="*/ 13273 w 34500"/>
                <a:gd name="connsiteY16" fmla="*/ 1794 h 31188"/>
                <a:gd name="connsiteX17" fmla="*/ 10929 w 34500"/>
                <a:gd name="connsiteY17" fmla="*/ 3450 h 31188"/>
                <a:gd name="connsiteX18" fmla="*/ 10102 w 34500"/>
                <a:gd name="connsiteY18" fmla="*/ 3450 h 31188"/>
                <a:gd name="connsiteX19" fmla="*/ 2934 w 34500"/>
                <a:gd name="connsiteY19" fmla="*/ 0 h 31188"/>
                <a:gd name="connsiteX20" fmla="*/ 1418 w 34500"/>
                <a:gd name="connsiteY20" fmla="*/ 2208 h 31188"/>
                <a:gd name="connsiteX21" fmla="*/ 178 w 34500"/>
                <a:gd name="connsiteY21" fmla="*/ 12144 h 31188"/>
                <a:gd name="connsiteX22" fmla="*/ 6243 w 34500"/>
                <a:gd name="connsiteY22" fmla="*/ 14904 h 31188"/>
                <a:gd name="connsiteX23" fmla="*/ 12170 w 34500"/>
                <a:gd name="connsiteY23" fmla="*/ 14904 h 31188"/>
                <a:gd name="connsiteX24" fmla="*/ 18786 w 34500"/>
                <a:gd name="connsiteY24" fmla="*/ 19596 h 31188"/>
                <a:gd name="connsiteX25" fmla="*/ 23886 w 34500"/>
                <a:gd name="connsiteY25" fmla="*/ 25116 h 31188"/>
                <a:gd name="connsiteX26" fmla="*/ 22646 w 34500"/>
                <a:gd name="connsiteY26" fmla="*/ 28014 h 31188"/>
                <a:gd name="connsiteX27" fmla="*/ 26505 w 34500"/>
                <a:gd name="connsiteY27" fmla="*/ 30222 h 31188"/>
                <a:gd name="connsiteX28" fmla="*/ 26505 w 34500"/>
                <a:gd name="connsiteY28" fmla="*/ 28842 h 31188"/>
                <a:gd name="connsiteX29" fmla="*/ 28711 w 34500"/>
                <a:gd name="connsiteY29" fmla="*/ 28842 h 31188"/>
                <a:gd name="connsiteX30" fmla="*/ 29676 w 34500"/>
                <a:gd name="connsiteY30" fmla="*/ 31188 h 31188"/>
                <a:gd name="connsiteX31" fmla="*/ 30365 w 34500"/>
                <a:gd name="connsiteY31" fmla="*/ 29532 h 31188"/>
                <a:gd name="connsiteX32" fmla="*/ 30365 w 34500"/>
                <a:gd name="connsiteY32" fmla="*/ 26772 h 3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500" h="31188">
                  <a:moveTo>
                    <a:pt x="30227" y="26634"/>
                  </a:moveTo>
                  <a:cubicBezTo>
                    <a:pt x="30227" y="26634"/>
                    <a:pt x="30227" y="26220"/>
                    <a:pt x="30503" y="26082"/>
                  </a:cubicBezTo>
                  <a:lnTo>
                    <a:pt x="32570" y="24288"/>
                  </a:lnTo>
                  <a:lnTo>
                    <a:pt x="30641" y="23046"/>
                  </a:lnTo>
                  <a:cubicBezTo>
                    <a:pt x="30641" y="23046"/>
                    <a:pt x="30227" y="22632"/>
                    <a:pt x="30227" y="22356"/>
                  </a:cubicBezTo>
                  <a:lnTo>
                    <a:pt x="30227" y="18216"/>
                  </a:lnTo>
                  <a:cubicBezTo>
                    <a:pt x="30227" y="18216"/>
                    <a:pt x="30641" y="17388"/>
                    <a:pt x="31054" y="17388"/>
                  </a:cubicBezTo>
                  <a:lnTo>
                    <a:pt x="33949" y="17388"/>
                  </a:lnTo>
                  <a:lnTo>
                    <a:pt x="34500" y="15594"/>
                  </a:lnTo>
                  <a:cubicBezTo>
                    <a:pt x="33397" y="14352"/>
                    <a:pt x="32295" y="13248"/>
                    <a:pt x="30778" y="12558"/>
                  </a:cubicBezTo>
                  <a:lnTo>
                    <a:pt x="25540" y="7038"/>
                  </a:lnTo>
                  <a:cubicBezTo>
                    <a:pt x="25540" y="7038"/>
                    <a:pt x="25265" y="5520"/>
                    <a:pt x="24438" y="3864"/>
                  </a:cubicBezTo>
                  <a:lnTo>
                    <a:pt x="23473" y="5796"/>
                  </a:lnTo>
                  <a:cubicBezTo>
                    <a:pt x="23473" y="5796"/>
                    <a:pt x="23059" y="6210"/>
                    <a:pt x="22784" y="6210"/>
                  </a:cubicBezTo>
                  <a:lnTo>
                    <a:pt x="20440" y="6210"/>
                  </a:lnTo>
                  <a:cubicBezTo>
                    <a:pt x="20440" y="6210"/>
                    <a:pt x="20165" y="6210"/>
                    <a:pt x="20027" y="6210"/>
                  </a:cubicBezTo>
                  <a:lnTo>
                    <a:pt x="13273" y="1794"/>
                  </a:lnTo>
                  <a:lnTo>
                    <a:pt x="10929" y="3450"/>
                  </a:lnTo>
                  <a:cubicBezTo>
                    <a:pt x="10929" y="3450"/>
                    <a:pt x="10378" y="3588"/>
                    <a:pt x="10102" y="3450"/>
                  </a:cubicBezTo>
                  <a:lnTo>
                    <a:pt x="2934" y="0"/>
                  </a:lnTo>
                  <a:lnTo>
                    <a:pt x="1418" y="2208"/>
                  </a:lnTo>
                  <a:cubicBezTo>
                    <a:pt x="1280" y="4830"/>
                    <a:pt x="729" y="10764"/>
                    <a:pt x="178" y="12144"/>
                  </a:cubicBezTo>
                  <a:cubicBezTo>
                    <a:pt x="-649" y="13938"/>
                    <a:pt x="1418" y="14076"/>
                    <a:pt x="6243" y="14904"/>
                  </a:cubicBezTo>
                  <a:cubicBezTo>
                    <a:pt x="11205" y="15732"/>
                    <a:pt x="12170" y="14904"/>
                    <a:pt x="12170" y="14904"/>
                  </a:cubicBezTo>
                  <a:cubicBezTo>
                    <a:pt x="12170" y="14904"/>
                    <a:pt x="16305" y="18768"/>
                    <a:pt x="18786" y="19596"/>
                  </a:cubicBezTo>
                  <a:cubicBezTo>
                    <a:pt x="21405" y="20424"/>
                    <a:pt x="23886" y="25116"/>
                    <a:pt x="23886" y="25116"/>
                  </a:cubicBezTo>
                  <a:lnTo>
                    <a:pt x="22646" y="28014"/>
                  </a:lnTo>
                  <a:lnTo>
                    <a:pt x="26505" y="30222"/>
                  </a:lnTo>
                  <a:lnTo>
                    <a:pt x="26505" y="28842"/>
                  </a:lnTo>
                  <a:lnTo>
                    <a:pt x="28711" y="28842"/>
                  </a:lnTo>
                  <a:lnTo>
                    <a:pt x="29676" y="31188"/>
                  </a:lnTo>
                  <a:lnTo>
                    <a:pt x="30365" y="29532"/>
                  </a:lnTo>
                  <a:lnTo>
                    <a:pt x="30365" y="2677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2" name="Freeform 924">
              <a:extLst>
                <a:ext uri="{FF2B5EF4-FFF2-40B4-BE49-F238E27FC236}">
                  <a16:creationId xmlns:a16="http://schemas.microsoft.com/office/drawing/2014/main" id="{063FC40E-750A-E77A-49D0-126D68A34B1F}"/>
                </a:ext>
              </a:extLst>
            </p:cNvPr>
            <p:cNvSpPr/>
            <p:nvPr/>
          </p:nvSpPr>
          <p:spPr>
            <a:xfrm>
              <a:off x="2701077" y="2791692"/>
              <a:ext cx="408148" cy="412629"/>
            </a:xfrm>
            <a:custGeom>
              <a:avLst/>
              <a:gdLst>
                <a:gd name="connsiteX0" fmla="*/ 401119 w 408148"/>
                <a:gd name="connsiteY0" fmla="*/ 403655 h 412629"/>
                <a:gd name="connsiteX1" fmla="*/ 408149 w 408148"/>
                <a:gd name="connsiteY1" fmla="*/ 394961 h 412629"/>
                <a:gd name="connsiteX2" fmla="*/ 406632 w 408148"/>
                <a:gd name="connsiteY2" fmla="*/ 386267 h 412629"/>
                <a:gd name="connsiteX3" fmla="*/ 408149 w 408148"/>
                <a:gd name="connsiteY3" fmla="*/ 383369 h 412629"/>
                <a:gd name="connsiteX4" fmla="*/ 406770 w 408148"/>
                <a:gd name="connsiteY4" fmla="*/ 379643 h 412629"/>
                <a:gd name="connsiteX5" fmla="*/ 403048 w 408148"/>
                <a:gd name="connsiteY5" fmla="*/ 379643 h 412629"/>
                <a:gd name="connsiteX6" fmla="*/ 403048 w 408148"/>
                <a:gd name="connsiteY6" fmla="*/ 377573 h 412629"/>
                <a:gd name="connsiteX7" fmla="*/ 392848 w 408148"/>
                <a:gd name="connsiteY7" fmla="*/ 370673 h 412629"/>
                <a:gd name="connsiteX8" fmla="*/ 388299 w 408148"/>
                <a:gd name="connsiteY8" fmla="*/ 370673 h 412629"/>
                <a:gd name="connsiteX9" fmla="*/ 387197 w 408148"/>
                <a:gd name="connsiteY9" fmla="*/ 366671 h 412629"/>
                <a:gd name="connsiteX10" fmla="*/ 384716 w 408148"/>
                <a:gd name="connsiteY10" fmla="*/ 365153 h 412629"/>
                <a:gd name="connsiteX11" fmla="*/ 385680 w 408148"/>
                <a:gd name="connsiteY11" fmla="*/ 362531 h 412629"/>
                <a:gd name="connsiteX12" fmla="*/ 382097 w 408148"/>
                <a:gd name="connsiteY12" fmla="*/ 361289 h 412629"/>
                <a:gd name="connsiteX13" fmla="*/ 383613 w 408148"/>
                <a:gd name="connsiteY13" fmla="*/ 358115 h 412629"/>
                <a:gd name="connsiteX14" fmla="*/ 370242 w 408148"/>
                <a:gd name="connsiteY14" fmla="*/ 335896 h 412629"/>
                <a:gd name="connsiteX15" fmla="*/ 371758 w 408148"/>
                <a:gd name="connsiteY15" fmla="*/ 333136 h 412629"/>
                <a:gd name="connsiteX16" fmla="*/ 364866 w 408148"/>
                <a:gd name="connsiteY16" fmla="*/ 326926 h 412629"/>
                <a:gd name="connsiteX17" fmla="*/ 360869 w 408148"/>
                <a:gd name="connsiteY17" fmla="*/ 321406 h 412629"/>
                <a:gd name="connsiteX18" fmla="*/ 360455 w 408148"/>
                <a:gd name="connsiteY18" fmla="*/ 320578 h 412629"/>
                <a:gd name="connsiteX19" fmla="*/ 353701 w 408148"/>
                <a:gd name="connsiteY19" fmla="*/ 314920 h 412629"/>
                <a:gd name="connsiteX20" fmla="*/ 353150 w 408148"/>
                <a:gd name="connsiteY20" fmla="*/ 314644 h 412629"/>
                <a:gd name="connsiteX21" fmla="*/ 354390 w 408148"/>
                <a:gd name="connsiteY21" fmla="*/ 310504 h 412629"/>
                <a:gd name="connsiteX22" fmla="*/ 349428 w 408148"/>
                <a:gd name="connsiteY22" fmla="*/ 306778 h 412629"/>
                <a:gd name="connsiteX23" fmla="*/ 341709 w 408148"/>
                <a:gd name="connsiteY23" fmla="*/ 309400 h 412629"/>
                <a:gd name="connsiteX24" fmla="*/ 341709 w 408148"/>
                <a:gd name="connsiteY24" fmla="*/ 312574 h 412629"/>
                <a:gd name="connsiteX25" fmla="*/ 338952 w 408148"/>
                <a:gd name="connsiteY25" fmla="*/ 312574 h 412629"/>
                <a:gd name="connsiteX26" fmla="*/ 338952 w 408148"/>
                <a:gd name="connsiteY26" fmla="*/ 319336 h 412629"/>
                <a:gd name="connsiteX27" fmla="*/ 335782 w 408148"/>
                <a:gd name="connsiteY27" fmla="*/ 319060 h 412629"/>
                <a:gd name="connsiteX28" fmla="*/ 330682 w 408148"/>
                <a:gd name="connsiteY28" fmla="*/ 323614 h 412629"/>
                <a:gd name="connsiteX29" fmla="*/ 326409 w 408148"/>
                <a:gd name="connsiteY29" fmla="*/ 325960 h 412629"/>
                <a:gd name="connsiteX30" fmla="*/ 326409 w 408148"/>
                <a:gd name="connsiteY30" fmla="*/ 317266 h 412629"/>
                <a:gd name="connsiteX31" fmla="*/ 316071 w 408148"/>
                <a:gd name="connsiteY31" fmla="*/ 306226 h 412629"/>
                <a:gd name="connsiteX32" fmla="*/ 310143 w 408148"/>
                <a:gd name="connsiteY32" fmla="*/ 299878 h 412629"/>
                <a:gd name="connsiteX33" fmla="*/ 309730 w 408148"/>
                <a:gd name="connsiteY33" fmla="*/ 299602 h 412629"/>
                <a:gd name="connsiteX34" fmla="*/ 309730 w 408148"/>
                <a:gd name="connsiteY34" fmla="*/ 297118 h 412629"/>
                <a:gd name="connsiteX35" fmla="*/ 310970 w 408148"/>
                <a:gd name="connsiteY35" fmla="*/ 295186 h 412629"/>
                <a:gd name="connsiteX36" fmla="*/ 310970 w 408148"/>
                <a:gd name="connsiteY36" fmla="*/ 294220 h 412629"/>
                <a:gd name="connsiteX37" fmla="*/ 306284 w 408148"/>
                <a:gd name="connsiteY37" fmla="*/ 294220 h 412629"/>
                <a:gd name="connsiteX38" fmla="*/ 305043 w 408148"/>
                <a:gd name="connsiteY38" fmla="*/ 294910 h 412629"/>
                <a:gd name="connsiteX39" fmla="*/ 301459 w 408148"/>
                <a:gd name="connsiteY39" fmla="*/ 298222 h 412629"/>
                <a:gd name="connsiteX40" fmla="*/ 296773 w 408148"/>
                <a:gd name="connsiteY40" fmla="*/ 295600 h 412629"/>
                <a:gd name="connsiteX41" fmla="*/ 294429 w 408148"/>
                <a:gd name="connsiteY41" fmla="*/ 296704 h 412629"/>
                <a:gd name="connsiteX42" fmla="*/ 290156 w 408148"/>
                <a:gd name="connsiteY42" fmla="*/ 294910 h 412629"/>
                <a:gd name="connsiteX43" fmla="*/ 289881 w 408148"/>
                <a:gd name="connsiteY43" fmla="*/ 294634 h 412629"/>
                <a:gd name="connsiteX44" fmla="*/ 289881 w 408148"/>
                <a:gd name="connsiteY44" fmla="*/ 53683 h 412629"/>
                <a:gd name="connsiteX45" fmla="*/ 289467 w 408148"/>
                <a:gd name="connsiteY45" fmla="*/ 53407 h 412629"/>
                <a:gd name="connsiteX46" fmla="*/ 287951 w 408148"/>
                <a:gd name="connsiteY46" fmla="*/ 54373 h 412629"/>
                <a:gd name="connsiteX47" fmla="*/ 285332 w 408148"/>
                <a:gd name="connsiteY47" fmla="*/ 53959 h 412629"/>
                <a:gd name="connsiteX48" fmla="*/ 283953 w 408148"/>
                <a:gd name="connsiteY48" fmla="*/ 50371 h 412629"/>
                <a:gd name="connsiteX49" fmla="*/ 282161 w 408148"/>
                <a:gd name="connsiteY49" fmla="*/ 52717 h 412629"/>
                <a:gd name="connsiteX50" fmla="*/ 282161 w 408148"/>
                <a:gd name="connsiteY50" fmla="*/ 49957 h 412629"/>
                <a:gd name="connsiteX51" fmla="*/ 276648 w 408148"/>
                <a:gd name="connsiteY51" fmla="*/ 46369 h 412629"/>
                <a:gd name="connsiteX52" fmla="*/ 269618 w 408148"/>
                <a:gd name="connsiteY52" fmla="*/ 41815 h 412629"/>
                <a:gd name="connsiteX53" fmla="*/ 264656 w 408148"/>
                <a:gd name="connsiteY53" fmla="*/ 40573 h 412629"/>
                <a:gd name="connsiteX54" fmla="*/ 251285 w 408148"/>
                <a:gd name="connsiteY54" fmla="*/ 43885 h 412629"/>
                <a:gd name="connsiteX55" fmla="*/ 243566 w 408148"/>
                <a:gd name="connsiteY55" fmla="*/ 42505 h 412629"/>
                <a:gd name="connsiteX56" fmla="*/ 227301 w 408148"/>
                <a:gd name="connsiteY56" fmla="*/ 37536 h 412629"/>
                <a:gd name="connsiteX57" fmla="*/ 222752 w 408148"/>
                <a:gd name="connsiteY57" fmla="*/ 36156 h 412629"/>
                <a:gd name="connsiteX58" fmla="*/ 217790 w 408148"/>
                <a:gd name="connsiteY58" fmla="*/ 36156 h 412629"/>
                <a:gd name="connsiteX59" fmla="*/ 217790 w 408148"/>
                <a:gd name="connsiteY59" fmla="*/ 34914 h 412629"/>
                <a:gd name="connsiteX60" fmla="*/ 215860 w 408148"/>
                <a:gd name="connsiteY60" fmla="*/ 32706 h 412629"/>
                <a:gd name="connsiteX61" fmla="*/ 213241 w 408148"/>
                <a:gd name="connsiteY61" fmla="*/ 36294 h 412629"/>
                <a:gd name="connsiteX62" fmla="*/ 211724 w 408148"/>
                <a:gd name="connsiteY62" fmla="*/ 38503 h 412629"/>
                <a:gd name="connsiteX63" fmla="*/ 213241 w 408148"/>
                <a:gd name="connsiteY63" fmla="*/ 38503 h 412629"/>
                <a:gd name="connsiteX64" fmla="*/ 209519 w 408148"/>
                <a:gd name="connsiteY64" fmla="*/ 44023 h 412629"/>
                <a:gd name="connsiteX65" fmla="*/ 208278 w 408148"/>
                <a:gd name="connsiteY65" fmla="*/ 49129 h 412629"/>
                <a:gd name="connsiteX66" fmla="*/ 210208 w 408148"/>
                <a:gd name="connsiteY66" fmla="*/ 56857 h 412629"/>
                <a:gd name="connsiteX67" fmla="*/ 210622 w 408148"/>
                <a:gd name="connsiteY67" fmla="*/ 59203 h 412629"/>
                <a:gd name="connsiteX68" fmla="*/ 208278 w 408148"/>
                <a:gd name="connsiteY68" fmla="*/ 67621 h 412629"/>
                <a:gd name="connsiteX69" fmla="*/ 209243 w 408148"/>
                <a:gd name="connsiteY69" fmla="*/ 58927 h 412629"/>
                <a:gd name="connsiteX70" fmla="*/ 206900 w 408148"/>
                <a:gd name="connsiteY70" fmla="*/ 49543 h 412629"/>
                <a:gd name="connsiteX71" fmla="*/ 207865 w 408148"/>
                <a:gd name="connsiteY71" fmla="*/ 45403 h 412629"/>
                <a:gd name="connsiteX72" fmla="*/ 209795 w 408148"/>
                <a:gd name="connsiteY72" fmla="*/ 39883 h 412629"/>
                <a:gd name="connsiteX73" fmla="*/ 210208 w 408148"/>
                <a:gd name="connsiteY73" fmla="*/ 36708 h 412629"/>
                <a:gd name="connsiteX74" fmla="*/ 213379 w 408148"/>
                <a:gd name="connsiteY74" fmla="*/ 33810 h 412629"/>
                <a:gd name="connsiteX75" fmla="*/ 210622 w 408148"/>
                <a:gd name="connsiteY75" fmla="*/ 32982 h 412629"/>
                <a:gd name="connsiteX76" fmla="*/ 209243 w 408148"/>
                <a:gd name="connsiteY76" fmla="*/ 30084 h 412629"/>
                <a:gd name="connsiteX77" fmla="*/ 206900 w 408148"/>
                <a:gd name="connsiteY77" fmla="*/ 30084 h 412629"/>
                <a:gd name="connsiteX78" fmla="*/ 206900 w 408148"/>
                <a:gd name="connsiteY78" fmla="*/ 33672 h 412629"/>
                <a:gd name="connsiteX79" fmla="*/ 202627 w 408148"/>
                <a:gd name="connsiteY79" fmla="*/ 40573 h 412629"/>
                <a:gd name="connsiteX80" fmla="*/ 199870 w 408148"/>
                <a:gd name="connsiteY80" fmla="*/ 43333 h 412629"/>
                <a:gd name="connsiteX81" fmla="*/ 204005 w 408148"/>
                <a:gd name="connsiteY81" fmla="*/ 36294 h 412629"/>
                <a:gd name="connsiteX82" fmla="*/ 204832 w 408148"/>
                <a:gd name="connsiteY82" fmla="*/ 28980 h 412629"/>
                <a:gd name="connsiteX83" fmla="*/ 199870 w 408148"/>
                <a:gd name="connsiteY83" fmla="*/ 26772 h 412629"/>
                <a:gd name="connsiteX84" fmla="*/ 194770 w 408148"/>
                <a:gd name="connsiteY84" fmla="*/ 27600 h 412629"/>
                <a:gd name="connsiteX85" fmla="*/ 191048 w 408148"/>
                <a:gd name="connsiteY85" fmla="*/ 29808 h 412629"/>
                <a:gd name="connsiteX86" fmla="*/ 185121 w 408148"/>
                <a:gd name="connsiteY86" fmla="*/ 34776 h 412629"/>
                <a:gd name="connsiteX87" fmla="*/ 185121 w 408148"/>
                <a:gd name="connsiteY87" fmla="*/ 32844 h 412629"/>
                <a:gd name="connsiteX88" fmla="*/ 188291 w 408148"/>
                <a:gd name="connsiteY88" fmla="*/ 27324 h 412629"/>
                <a:gd name="connsiteX89" fmla="*/ 183605 w 408148"/>
                <a:gd name="connsiteY89" fmla="*/ 28704 h 412629"/>
                <a:gd name="connsiteX90" fmla="*/ 180297 w 408148"/>
                <a:gd name="connsiteY90" fmla="*/ 32430 h 412629"/>
                <a:gd name="connsiteX91" fmla="*/ 177953 w 408148"/>
                <a:gd name="connsiteY91" fmla="*/ 29670 h 412629"/>
                <a:gd name="connsiteX92" fmla="*/ 173680 w 408148"/>
                <a:gd name="connsiteY92" fmla="*/ 29670 h 412629"/>
                <a:gd name="connsiteX93" fmla="*/ 175886 w 408148"/>
                <a:gd name="connsiteY93" fmla="*/ 27324 h 412629"/>
                <a:gd name="connsiteX94" fmla="*/ 167891 w 408148"/>
                <a:gd name="connsiteY94" fmla="*/ 23460 h 412629"/>
                <a:gd name="connsiteX95" fmla="*/ 167891 w 408148"/>
                <a:gd name="connsiteY95" fmla="*/ 19182 h 412629"/>
                <a:gd name="connsiteX96" fmla="*/ 170234 w 408148"/>
                <a:gd name="connsiteY96" fmla="*/ 16560 h 412629"/>
                <a:gd name="connsiteX97" fmla="*/ 166926 w 408148"/>
                <a:gd name="connsiteY97" fmla="*/ 15180 h 412629"/>
                <a:gd name="connsiteX98" fmla="*/ 164169 w 408148"/>
                <a:gd name="connsiteY98" fmla="*/ 15594 h 412629"/>
                <a:gd name="connsiteX99" fmla="*/ 161550 w 408148"/>
                <a:gd name="connsiteY99" fmla="*/ 14076 h 412629"/>
                <a:gd name="connsiteX100" fmla="*/ 156312 w 408148"/>
                <a:gd name="connsiteY100" fmla="*/ 14490 h 412629"/>
                <a:gd name="connsiteX101" fmla="*/ 152039 w 408148"/>
                <a:gd name="connsiteY101" fmla="*/ 15318 h 412629"/>
                <a:gd name="connsiteX102" fmla="*/ 150661 w 408148"/>
                <a:gd name="connsiteY102" fmla="*/ 17526 h 412629"/>
                <a:gd name="connsiteX103" fmla="*/ 147766 w 408148"/>
                <a:gd name="connsiteY103" fmla="*/ 19044 h 412629"/>
                <a:gd name="connsiteX104" fmla="*/ 147766 w 408148"/>
                <a:gd name="connsiteY104" fmla="*/ 21390 h 412629"/>
                <a:gd name="connsiteX105" fmla="*/ 145561 w 408148"/>
                <a:gd name="connsiteY105" fmla="*/ 20838 h 412629"/>
                <a:gd name="connsiteX106" fmla="*/ 141012 w 408148"/>
                <a:gd name="connsiteY106" fmla="*/ 20838 h 412629"/>
                <a:gd name="connsiteX107" fmla="*/ 147628 w 408148"/>
                <a:gd name="connsiteY107" fmla="*/ 17526 h 412629"/>
                <a:gd name="connsiteX108" fmla="*/ 143493 w 408148"/>
                <a:gd name="connsiteY108" fmla="*/ 15732 h 412629"/>
                <a:gd name="connsiteX109" fmla="*/ 144871 w 408148"/>
                <a:gd name="connsiteY109" fmla="*/ 13938 h 412629"/>
                <a:gd name="connsiteX110" fmla="*/ 141012 w 408148"/>
                <a:gd name="connsiteY110" fmla="*/ 8280 h 412629"/>
                <a:gd name="connsiteX111" fmla="*/ 136877 w 408148"/>
                <a:gd name="connsiteY111" fmla="*/ 9108 h 412629"/>
                <a:gd name="connsiteX112" fmla="*/ 139220 w 408148"/>
                <a:gd name="connsiteY112" fmla="*/ 10626 h 412629"/>
                <a:gd name="connsiteX113" fmla="*/ 136739 w 408148"/>
                <a:gd name="connsiteY113" fmla="*/ 12144 h 412629"/>
                <a:gd name="connsiteX114" fmla="*/ 135222 w 408148"/>
                <a:gd name="connsiteY114" fmla="*/ 15318 h 412629"/>
                <a:gd name="connsiteX115" fmla="*/ 136739 w 408148"/>
                <a:gd name="connsiteY115" fmla="*/ 17940 h 412629"/>
                <a:gd name="connsiteX116" fmla="*/ 132190 w 408148"/>
                <a:gd name="connsiteY116" fmla="*/ 17940 h 412629"/>
                <a:gd name="connsiteX117" fmla="*/ 129985 w 408148"/>
                <a:gd name="connsiteY117" fmla="*/ 19734 h 412629"/>
                <a:gd name="connsiteX118" fmla="*/ 129985 w 408148"/>
                <a:gd name="connsiteY118" fmla="*/ 12696 h 412629"/>
                <a:gd name="connsiteX119" fmla="*/ 134533 w 408148"/>
                <a:gd name="connsiteY119" fmla="*/ 7452 h 412629"/>
                <a:gd name="connsiteX120" fmla="*/ 129020 w 408148"/>
                <a:gd name="connsiteY120" fmla="*/ 5106 h 412629"/>
                <a:gd name="connsiteX121" fmla="*/ 127503 w 408148"/>
                <a:gd name="connsiteY121" fmla="*/ 2346 h 412629"/>
                <a:gd name="connsiteX122" fmla="*/ 122817 w 408148"/>
                <a:gd name="connsiteY122" fmla="*/ 0 h 412629"/>
                <a:gd name="connsiteX123" fmla="*/ 118268 w 408148"/>
                <a:gd name="connsiteY123" fmla="*/ 8004 h 412629"/>
                <a:gd name="connsiteX124" fmla="*/ 115098 w 408148"/>
                <a:gd name="connsiteY124" fmla="*/ 11316 h 412629"/>
                <a:gd name="connsiteX125" fmla="*/ 98419 w 408148"/>
                <a:gd name="connsiteY125" fmla="*/ 17802 h 412629"/>
                <a:gd name="connsiteX126" fmla="*/ 98419 w 408148"/>
                <a:gd name="connsiteY126" fmla="*/ 18768 h 412629"/>
                <a:gd name="connsiteX127" fmla="*/ 94146 w 408148"/>
                <a:gd name="connsiteY127" fmla="*/ 18768 h 412629"/>
                <a:gd name="connsiteX128" fmla="*/ 94146 w 408148"/>
                <a:gd name="connsiteY128" fmla="*/ 16422 h 412629"/>
                <a:gd name="connsiteX129" fmla="*/ 87254 w 408148"/>
                <a:gd name="connsiteY129" fmla="*/ 22908 h 412629"/>
                <a:gd name="connsiteX130" fmla="*/ 89046 w 408148"/>
                <a:gd name="connsiteY130" fmla="*/ 25668 h 412629"/>
                <a:gd name="connsiteX131" fmla="*/ 92354 w 408148"/>
                <a:gd name="connsiteY131" fmla="*/ 27876 h 412629"/>
                <a:gd name="connsiteX132" fmla="*/ 88632 w 408148"/>
                <a:gd name="connsiteY132" fmla="*/ 29670 h 412629"/>
                <a:gd name="connsiteX133" fmla="*/ 88219 w 408148"/>
                <a:gd name="connsiteY133" fmla="*/ 35190 h 412629"/>
                <a:gd name="connsiteX134" fmla="*/ 86289 w 408148"/>
                <a:gd name="connsiteY134" fmla="*/ 31878 h 412629"/>
                <a:gd name="connsiteX135" fmla="*/ 87667 w 408148"/>
                <a:gd name="connsiteY135" fmla="*/ 28566 h 412629"/>
                <a:gd name="connsiteX136" fmla="*/ 84359 w 408148"/>
                <a:gd name="connsiteY136" fmla="*/ 24840 h 412629"/>
                <a:gd name="connsiteX137" fmla="*/ 72642 w 408148"/>
                <a:gd name="connsiteY137" fmla="*/ 35880 h 412629"/>
                <a:gd name="connsiteX138" fmla="*/ 68094 w 408148"/>
                <a:gd name="connsiteY138" fmla="*/ 38089 h 412629"/>
                <a:gd name="connsiteX139" fmla="*/ 68094 w 408148"/>
                <a:gd name="connsiteY139" fmla="*/ 34500 h 412629"/>
                <a:gd name="connsiteX140" fmla="*/ 54723 w 408148"/>
                <a:gd name="connsiteY140" fmla="*/ 51613 h 412629"/>
                <a:gd name="connsiteX141" fmla="*/ 54723 w 408148"/>
                <a:gd name="connsiteY141" fmla="*/ 52993 h 412629"/>
                <a:gd name="connsiteX142" fmla="*/ 53758 w 408148"/>
                <a:gd name="connsiteY142" fmla="*/ 55615 h 412629"/>
                <a:gd name="connsiteX143" fmla="*/ 44523 w 408148"/>
                <a:gd name="connsiteY143" fmla="*/ 74797 h 412629"/>
                <a:gd name="connsiteX144" fmla="*/ 20814 w 408148"/>
                <a:gd name="connsiteY144" fmla="*/ 78523 h 412629"/>
                <a:gd name="connsiteX145" fmla="*/ 18057 w 408148"/>
                <a:gd name="connsiteY145" fmla="*/ 93979 h 412629"/>
                <a:gd name="connsiteX146" fmla="*/ 20952 w 408148"/>
                <a:gd name="connsiteY146" fmla="*/ 95221 h 412629"/>
                <a:gd name="connsiteX147" fmla="*/ 25914 w 408148"/>
                <a:gd name="connsiteY147" fmla="*/ 100741 h 412629"/>
                <a:gd name="connsiteX148" fmla="*/ 40663 w 408148"/>
                <a:gd name="connsiteY148" fmla="*/ 112747 h 412629"/>
                <a:gd name="connsiteX149" fmla="*/ 45901 w 408148"/>
                <a:gd name="connsiteY149" fmla="*/ 119648 h 412629"/>
                <a:gd name="connsiteX150" fmla="*/ 48658 w 408148"/>
                <a:gd name="connsiteY150" fmla="*/ 127100 h 412629"/>
                <a:gd name="connsiteX151" fmla="*/ 47280 w 408148"/>
                <a:gd name="connsiteY151" fmla="*/ 129032 h 412629"/>
                <a:gd name="connsiteX152" fmla="*/ 51828 w 408148"/>
                <a:gd name="connsiteY152" fmla="*/ 130274 h 412629"/>
                <a:gd name="connsiteX153" fmla="*/ 54999 w 408148"/>
                <a:gd name="connsiteY153" fmla="*/ 131792 h 412629"/>
                <a:gd name="connsiteX154" fmla="*/ 58583 w 408148"/>
                <a:gd name="connsiteY154" fmla="*/ 130964 h 412629"/>
                <a:gd name="connsiteX155" fmla="*/ 60512 w 408148"/>
                <a:gd name="connsiteY155" fmla="*/ 132896 h 412629"/>
                <a:gd name="connsiteX156" fmla="*/ 63269 w 408148"/>
                <a:gd name="connsiteY156" fmla="*/ 131930 h 412629"/>
                <a:gd name="connsiteX157" fmla="*/ 67542 w 408148"/>
                <a:gd name="connsiteY157" fmla="*/ 131102 h 412629"/>
                <a:gd name="connsiteX158" fmla="*/ 69748 w 408148"/>
                <a:gd name="connsiteY158" fmla="*/ 132896 h 412629"/>
                <a:gd name="connsiteX159" fmla="*/ 66853 w 408148"/>
                <a:gd name="connsiteY159" fmla="*/ 137174 h 412629"/>
                <a:gd name="connsiteX160" fmla="*/ 66853 w 408148"/>
                <a:gd name="connsiteY160" fmla="*/ 140072 h 412629"/>
                <a:gd name="connsiteX161" fmla="*/ 70988 w 408148"/>
                <a:gd name="connsiteY161" fmla="*/ 142970 h 412629"/>
                <a:gd name="connsiteX162" fmla="*/ 73745 w 408148"/>
                <a:gd name="connsiteY162" fmla="*/ 143798 h 412629"/>
                <a:gd name="connsiteX163" fmla="*/ 75261 w 408148"/>
                <a:gd name="connsiteY163" fmla="*/ 141452 h 412629"/>
                <a:gd name="connsiteX164" fmla="*/ 77605 w 408148"/>
                <a:gd name="connsiteY164" fmla="*/ 141038 h 412629"/>
                <a:gd name="connsiteX165" fmla="*/ 79810 w 408148"/>
                <a:gd name="connsiteY165" fmla="*/ 142832 h 412629"/>
                <a:gd name="connsiteX166" fmla="*/ 83532 w 408148"/>
                <a:gd name="connsiteY166" fmla="*/ 142418 h 412629"/>
                <a:gd name="connsiteX167" fmla="*/ 85048 w 408148"/>
                <a:gd name="connsiteY167" fmla="*/ 144764 h 412629"/>
                <a:gd name="connsiteX168" fmla="*/ 84221 w 408148"/>
                <a:gd name="connsiteY168" fmla="*/ 148076 h 412629"/>
                <a:gd name="connsiteX169" fmla="*/ 80086 w 408148"/>
                <a:gd name="connsiteY169" fmla="*/ 149318 h 412629"/>
                <a:gd name="connsiteX170" fmla="*/ 75813 w 408148"/>
                <a:gd name="connsiteY170" fmla="*/ 146696 h 412629"/>
                <a:gd name="connsiteX171" fmla="*/ 72091 w 408148"/>
                <a:gd name="connsiteY171" fmla="*/ 146282 h 412629"/>
                <a:gd name="connsiteX172" fmla="*/ 66440 w 408148"/>
                <a:gd name="connsiteY172" fmla="*/ 144764 h 412629"/>
                <a:gd name="connsiteX173" fmla="*/ 66853 w 408148"/>
                <a:gd name="connsiteY173" fmla="*/ 148490 h 412629"/>
                <a:gd name="connsiteX174" fmla="*/ 70713 w 408148"/>
                <a:gd name="connsiteY174" fmla="*/ 148490 h 412629"/>
                <a:gd name="connsiteX175" fmla="*/ 75675 w 408148"/>
                <a:gd name="connsiteY175" fmla="*/ 150698 h 412629"/>
                <a:gd name="connsiteX176" fmla="*/ 75675 w 408148"/>
                <a:gd name="connsiteY176" fmla="*/ 155390 h 412629"/>
                <a:gd name="connsiteX177" fmla="*/ 73883 w 408148"/>
                <a:gd name="connsiteY177" fmla="*/ 153458 h 412629"/>
                <a:gd name="connsiteX178" fmla="*/ 72091 w 408148"/>
                <a:gd name="connsiteY178" fmla="*/ 151250 h 412629"/>
                <a:gd name="connsiteX179" fmla="*/ 67129 w 408148"/>
                <a:gd name="connsiteY179" fmla="*/ 159530 h 412629"/>
                <a:gd name="connsiteX180" fmla="*/ 58307 w 408148"/>
                <a:gd name="connsiteY180" fmla="*/ 157736 h 412629"/>
                <a:gd name="connsiteX181" fmla="*/ 53069 w 408148"/>
                <a:gd name="connsiteY181" fmla="*/ 157184 h 412629"/>
                <a:gd name="connsiteX182" fmla="*/ 46590 w 408148"/>
                <a:gd name="connsiteY182" fmla="*/ 157322 h 412629"/>
                <a:gd name="connsiteX183" fmla="*/ 44661 w 408148"/>
                <a:gd name="connsiteY183" fmla="*/ 153182 h 412629"/>
                <a:gd name="connsiteX184" fmla="*/ 46590 w 408148"/>
                <a:gd name="connsiteY184" fmla="*/ 147248 h 412629"/>
                <a:gd name="connsiteX185" fmla="*/ 45212 w 408148"/>
                <a:gd name="connsiteY185" fmla="*/ 142694 h 412629"/>
                <a:gd name="connsiteX186" fmla="*/ 34460 w 408148"/>
                <a:gd name="connsiteY186" fmla="*/ 146834 h 412629"/>
                <a:gd name="connsiteX187" fmla="*/ 31152 w 408148"/>
                <a:gd name="connsiteY187" fmla="*/ 146834 h 412629"/>
                <a:gd name="connsiteX188" fmla="*/ 24674 w 408148"/>
                <a:gd name="connsiteY188" fmla="*/ 151802 h 412629"/>
                <a:gd name="connsiteX189" fmla="*/ 30739 w 408148"/>
                <a:gd name="connsiteY189" fmla="*/ 154700 h 412629"/>
                <a:gd name="connsiteX190" fmla="*/ 31704 w 408148"/>
                <a:gd name="connsiteY190" fmla="*/ 156632 h 412629"/>
                <a:gd name="connsiteX191" fmla="*/ 29085 w 408148"/>
                <a:gd name="connsiteY191" fmla="*/ 156080 h 412629"/>
                <a:gd name="connsiteX192" fmla="*/ 23984 w 408148"/>
                <a:gd name="connsiteY192" fmla="*/ 159392 h 412629"/>
                <a:gd name="connsiteX193" fmla="*/ 22055 w 408148"/>
                <a:gd name="connsiteY193" fmla="*/ 154148 h 412629"/>
                <a:gd name="connsiteX194" fmla="*/ 12681 w 408148"/>
                <a:gd name="connsiteY194" fmla="*/ 158426 h 412629"/>
                <a:gd name="connsiteX195" fmla="*/ 12681 w 408148"/>
                <a:gd name="connsiteY195" fmla="*/ 161048 h 412629"/>
                <a:gd name="connsiteX196" fmla="*/ 9373 w 408148"/>
                <a:gd name="connsiteY196" fmla="*/ 161048 h 412629"/>
                <a:gd name="connsiteX197" fmla="*/ 5789 w 408148"/>
                <a:gd name="connsiteY197" fmla="*/ 164774 h 412629"/>
                <a:gd name="connsiteX198" fmla="*/ 5789 w 408148"/>
                <a:gd name="connsiteY198" fmla="*/ 166568 h 412629"/>
                <a:gd name="connsiteX199" fmla="*/ 2205 w 408148"/>
                <a:gd name="connsiteY199" fmla="*/ 167810 h 412629"/>
                <a:gd name="connsiteX200" fmla="*/ 0 w 408148"/>
                <a:gd name="connsiteY200" fmla="*/ 167810 h 412629"/>
                <a:gd name="connsiteX201" fmla="*/ 0 w 408148"/>
                <a:gd name="connsiteY201" fmla="*/ 169190 h 412629"/>
                <a:gd name="connsiteX202" fmla="*/ 3308 w 408148"/>
                <a:gd name="connsiteY202" fmla="*/ 171398 h 412629"/>
                <a:gd name="connsiteX203" fmla="*/ 8822 w 408148"/>
                <a:gd name="connsiteY203" fmla="*/ 174158 h 412629"/>
                <a:gd name="connsiteX204" fmla="*/ 17644 w 408148"/>
                <a:gd name="connsiteY204" fmla="*/ 176090 h 412629"/>
                <a:gd name="connsiteX205" fmla="*/ 22330 w 408148"/>
                <a:gd name="connsiteY205" fmla="*/ 177332 h 412629"/>
                <a:gd name="connsiteX206" fmla="*/ 22330 w 408148"/>
                <a:gd name="connsiteY206" fmla="*/ 178850 h 412629"/>
                <a:gd name="connsiteX207" fmla="*/ 18195 w 408148"/>
                <a:gd name="connsiteY207" fmla="*/ 177608 h 412629"/>
                <a:gd name="connsiteX208" fmla="*/ 16265 w 408148"/>
                <a:gd name="connsiteY208" fmla="*/ 181334 h 412629"/>
                <a:gd name="connsiteX209" fmla="*/ 13095 w 408148"/>
                <a:gd name="connsiteY209" fmla="*/ 181334 h 412629"/>
                <a:gd name="connsiteX210" fmla="*/ 12681 w 408148"/>
                <a:gd name="connsiteY210" fmla="*/ 182714 h 412629"/>
                <a:gd name="connsiteX211" fmla="*/ 15300 w 408148"/>
                <a:gd name="connsiteY211" fmla="*/ 184232 h 412629"/>
                <a:gd name="connsiteX212" fmla="*/ 23984 w 408148"/>
                <a:gd name="connsiteY212" fmla="*/ 195963 h 412629"/>
                <a:gd name="connsiteX213" fmla="*/ 39836 w 408148"/>
                <a:gd name="connsiteY213" fmla="*/ 195963 h 412629"/>
                <a:gd name="connsiteX214" fmla="*/ 49209 w 408148"/>
                <a:gd name="connsiteY214" fmla="*/ 196101 h 412629"/>
                <a:gd name="connsiteX215" fmla="*/ 52793 w 408148"/>
                <a:gd name="connsiteY215" fmla="*/ 199275 h 412629"/>
                <a:gd name="connsiteX216" fmla="*/ 53758 w 408148"/>
                <a:gd name="connsiteY216" fmla="*/ 197067 h 412629"/>
                <a:gd name="connsiteX217" fmla="*/ 51139 w 408148"/>
                <a:gd name="connsiteY217" fmla="*/ 194859 h 412629"/>
                <a:gd name="connsiteX218" fmla="*/ 52655 w 408148"/>
                <a:gd name="connsiteY218" fmla="*/ 194030 h 412629"/>
                <a:gd name="connsiteX219" fmla="*/ 55274 w 408148"/>
                <a:gd name="connsiteY219" fmla="*/ 196239 h 412629"/>
                <a:gd name="connsiteX220" fmla="*/ 57480 w 408148"/>
                <a:gd name="connsiteY220" fmla="*/ 201345 h 412629"/>
                <a:gd name="connsiteX221" fmla="*/ 60099 w 408148"/>
                <a:gd name="connsiteY221" fmla="*/ 199827 h 412629"/>
                <a:gd name="connsiteX222" fmla="*/ 60099 w 408148"/>
                <a:gd name="connsiteY222" fmla="*/ 197481 h 412629"/>
                <a:gd name="connsiteX223" fmla="*/ 61891 w 408148"/>
                <a:gd name="connsiteY223" fmla="*/ 194859 h 412629"/>
                <a:gd name="connsiteX224" fmla="*/ 66164 w 408148"/>
                <a:gd name="connsiteY224" fmla="*/ 191960 h 412629"/>
                <a:gd name="connsiteX225" fmla="*/ 70023 w 408148"/>
                <a:gd name="connsiteY225" fmla="*/ 189338 h 412629"/>
                <a:gd name="connsiteX226" fmla="*/ 71264 w 408148"/>
                <a:gd name="connsiteY226" fmla="*/ 191132 h 412629"/>
                <a:gd name="connsiteX227" fmla="*/ 73883 w 408148"/>
                <a:gd name="connsiteY227" fmla="*/ 188372 h 412629"/>
                <a:gd name="connsiteX228" fmla="*/ 73883 w 408148"/>
                <a:gd name="connsiteY228" fmla="*/ 186992 h 412629"/>
                <a:gd name="connsiteX229" fmla="*/ 76088 w 408148"/>
                <a:gd name="connsiteY229" fmla="*/ 187406 h 412629"/>
                <a:gd name="connsiteX230" fmla="*/ 73883 w 408148"/>
                <a:gd name="connsiteY230" fmla="*/ 197481 h 412629"/>
                <a:gd name="connsiteX231" fmla="*/ 71540 w 408148"/>
                <a:gd name="connsiteY231" fmla="*/ 196929 h 412629"/>
                <a:gd name="connsiteX232" fmla="*/ 71540 w 408148"/>
                <a:gd name="connsiteY232" fmla="*/ 199275 h 412629"/>
                <a:gd name="connsiteX233" fmla="*/ 74848 w 408148"/>
                <a:gd name="connsiteY233" fmla="*/ 201483 h 412629"/>
                <a:gd name="connsiteX234" fmla="*/ 76226 w 408148"/>
                <a:gd name="connsiteY234" fmla="*/ 203001 h 412629"/>
                <a:gd name="connsiteX235" fmla="*/ 78156 w 408148"/>
                <a:gd name="connsiteY235" fmla="*/ 212247 h 412629"/>
                <a:gd name="connsiteX236" fmla="*/ 66026 w 408148"/>
                <a:gd name="connsiteY236" fmla="*/ 222459 h 412629"/>
                <a:gd name="connsiteX237" fmla="*/ 64510 w 408148"/>
                <a:gd name="connsiteY237" fmla="*/ 220941 h 412629"/>
                <a:gd name="connsiteX238" fmla="*/ 62718 w 408148"/>
                <a:gd name="connsiteY238" fmla="*/ 220941 h 412629"/>
                <a:gd name="connsiteX239" fmla="*/ 62166 w 408148"/>
                <a:gd name="connsiteY239" fmla="*/ 222873 h 412629"/>
                <a:gd name="connsiteX240" fmla="*/ 58996 w 408148"/>
                <a:gd name="connsiteY240" fmla="*/ 226599 h 412629"/>
                <a:gd name="connsiteX241" fmla="*/ 53896 w 408148"/>
                <a:gd name="connsiteY241" fmla="*/ 233499 h 412629"/>
                <a:gd name="connsiteX242" fmla="*/ 51139 w 408148"/>
                <a:gd name="connsiteY242" fmla="*/ 232119 h 412629"/>
                <a:gd name="connsiteX243" fmla="*/ 47280 w 408148"/>
                <a:gd name="connsiteY243" fmla="*/ 229911 h 412629"/>
                <a:gd name="connsiteX244" fmla="*/ 37493 w 408148"/>
                <a:gd name="connsiteY244" fmla="*/ 229359 h 412629"/>
                <a:gd name="connsiteX245" fmla="*/ 37493 w 408148"/>
                <a:gd name="connsiteY245" fmla="*/ 232533 h 412629"/>
                <a:gd name="connsiteX246" fmla="*/ 35563 w 408148"/>
                <a:gd name="connsiteY246" fmla="*/ 238053 h 412629"/>
                <a:gd name="connsiteX247" fmla="*/ 35150 w 408148"/>
                <a:gd name="connsiteY247" fmla="*/ 241641 h 412629"/>
                <a:gd name="connsiteX248" fmla="*/ 33771 w 408148"/>
                <a:gd name="connsiteY248" fmla="*/ 242883 h 412629"/>
                <a:gd name="connsiteX249" fmla="*/ 36390 w 408148"/>
                <a:gd name="connsiteY249" fmla="*/ 244125 h 412629"/>
                <a:gd name="connsiteX250" fmla="*/ 38596 w 408148"/>
                <a:gd name="connsiteY250" fmla="*/ 245919 h 412629"/>
                <a:gd name="connsiteX251" fmla="*/ 36666 w 408148"/>
                <a:gd name="connsiteY251" fmla="*/ 248265 h 412629"/>
                <a:gd name="connsiteX252" fmla="*/ 35287 w 408148"/>
                <a:gd name="connsiteY252" fmla="*/ 245091 h 412629"/>
                <a:gd name="connsiteX253" fmla="*/ 30739 w 408148"/>
                <a:gd name="connsiteY253" fmla="*/ 245091 h 412629"/>
                <a:gd name="connsiteX254" fmla="*/ 28809 w 408148"/>
                <a:gd name="connsiteY254" fmla="*/ 248265 h 412629"/>
                <a:gd name="connsiteX255" fmla="*/ 26190 w 408148"/>
                <a:gd name="connsiteY255" fmla="*/ 258891 h 412629"/>
                <a:gd name="connsiteX256" fmla="*/ 25776 w 408148"/>
                <a:gd name="connsiteY256" fmla="*/ 260409 h 412629"/>
                <a:gd name="connsiteX257" fmla="*/ 23157 w 408148"/>
                <a:gd name="connsiteY257" fmla="*/ 260409 h 412629"/>
                <a:gd name="connsiteX258" fmla="*/ 22606 w 408148"/>
                <a:gd name="connsiteY258" fmla="*/ 263583 h 412629"/>
                <a:gd name="connsiteX259" fmla="*/ 24949 w 408148"/>
                <a:gd name="connsiteY259" fmla="*/ 264963 h 412629"/>
                <a:gd name="connsiteX260" fmla="*/ 20676 w 408148"/>
                <a:gd name="connsiteY260" fmla="*/ 264963 h 412629"/>
                <a:gd name="connsiteX261" fmla="*/ 21090 w 408148"/>
                <a:gd name="connsiteY261" fmla="*/ 268689 h 412629"/>
                <a:gd name="connsiteX262" fmla="*/ 24260 w 408148"/>
                <a:gd name="connsiteY262" fmla="*/ 268689 h 412629"/>
                <a:gd name="connsiteX263" fmla="*/ 23709 w 408148"/>
                <a:gd name="connsiteY263" fmla="*/ 272278 h 412629"/>
                <a:gd name="connsiteX264" fmla="*/ 26052 w 408148"/>
                <a:gd name="connsiteY264" fmla="*/ 272278 h 412629"/>
                <a:gd name="connsiteX265" fmla="*/ 26052 w 408148"/>
                <a:gd name="connsiteY265" fmla="*/ 277936 h 412629"/>
                <a:gd name="connsiteX266" fmla="*/ 29636 w 408148"/>
                <a:gd name="connsiteY266" fmla="*/ 277936 h 412629"/>
                <a:gd name="connsiteX267" fmla="*/ 29636 w 408148"/>
                <a:gd name="connsiteY267" fmla="*/ 274348 h 412629"/>
                <a:gd name="connsiteX268" fmla="*/ 32255 w 408148"/>
                <a:gd name="connsiteY268" fmla="*/ 277936 h 412629"/>
                <a:gd name="connsiteX269" fmla="*/ 35150 w 408148"/>
                <a:gd name="connsiteY269" fmla="*/ 276970 h 412629"/>
                <a:gd name="connsiteX270" fmla="*/ 35150 w 408148"/>
                <a:gd name="connsiteY270" fmla="*/ 277936 h 412629"/>
                <a:gd name="connsiteX271" fmla="*/ 31979 w 408148"/>
                <a:gd name="connsiteY271" fmla="*/ 281110 h 412629"/>
                <a:gd name="connsiteX272" fmla="*/ 36942 w 408148"/>
                <a:gd name="connsiteY272" fmla="*/ 281110 h 412629"/>
                <a:gd name="connsiteX273" fmla="*/ 39147 w 408148"/>
                <a:gd name="connsiteY273" fmla="*/ 282628 h 412629"/>
                <a:gd name="connsiteX274" fmla="*/ 42317 w 408148"/>
                <a:gd name="connsiteY274" fmla="*/ 282628 h 412629"/>
                <a:gd name="connsiteX275" fmla="*/ 43144 w 408148"/>
                <a:gd name="connsiteY275" fmla="*/ 280696 h 412629"/>
                <a:gd name="connsiteX276" fmla="*/ 44661 w 408148"/>
                <a:gd name="connsiteY276" fmla="*/ 279730 h 412629"/>
                <a:gd name="connsiteX277" fmla="*/ 45212 w 408148"/>
                <a:gd name="connsiteY277" fmla="*/ 281248 h 412629"/>
                <a:gd name="connsiteX278" fmla="*/ 47142 w 408148"/>
                <a:gd name="connsiteY278" fmla="*/ 279868 h 412629"/>
                <a:gd name="connsiteX279" fmla="*/ 49761 w 408148"/>
                <a:gd name="connsiteY279" fmla="*/ 282628 h 412629"/>
                <a:gd name="connsiteX280" fmla="*/ 47831 w 408148"/>
                <a:gd name="connsiteY280" fmla="*/ 283870 h 412629"/>
                <a:gd name="connsiteX281" fmla="*/ 50036 w 408148"/>
                <a:gd name="connsiteY281" fmla="*/ 283870 h 412629"/>
                <a:gd name="connsiteX282" fmla="*/ 50036 w 408148"/>
                <a:gd name="connsiteY282" fmla="*/ 286768 h 412629"/>
                <a:gd name="connsiteX283" fmla="*/ 47280 w 408148"/>
                <a:gd name="connsiteY283" fmla="*/ 288976 h 412629"/>
                <a:gd name="connsiteX284" fmla="*/ 47280 w 408148"/>
                <a:gd name="connsiteY284" fmla="*/ 285664 h 412629"/>
                <a:gd name="connsiteX285" fmla="*/ 44385 w 408148"/>
                <a:gd name="connsiteY285" fmla="*/ 285664 h 412629"/>
                <a:gd name="connsiteX286" fmla="*/ 40663 w 408148"/>
                <a:gd name="connsiteY286" fmla="*/ 288976 h 412629"/>
                <a:gd name="connsiteX287" fmla="*/ 41215 w 408148"/>
                <a:gd name="connsiteY287" fmla="*/ 284698 h 412629"/>
                <a:gd name="connsiteX288" fmla="*/ 37906 w 408148"/>
                <a:gd name="connsiteY288" fmla="*/ 284146 h 412629"/>
                <a:gd name="connsiteX289" fmla="*/ 35701 w 408148"/>
                <a:gd name="connsiteY289" fmla="*/ 282628 h 412629"/>
                <a:gd name="connsiteX290" fmla="*/ 32944 w 408148"/>
                <a:gd name="connsiteY290" fmla="*/ 284836 h 412629"/>
                <a:gd name="connsiteX291" fmla="*/ 34185 w 408148"/>
                <a:gd name="connsiteY291" fmla="*/ 285802 h 412629"/>
                <a:gd name="connsiteX292" fmla="*/ 30463 w 408148"/>
                <a:gd name="connsiteY292" fmla="*/ 290770 h 412629"/>
                <a:gd name="connsiteX293" fmla="*/ 34047 w 408148"/>
                <a:gd name="connsiteY293" fmla="*/ 290770 h 412629"/>
                <a:gd name="connsiteX294" fmla="*/ 35701 w 408148"/>
                <a:gd name="connsiteY294" fmla="*/ 294496 h 412629"/>
                <a:gd name="connsiteX295" fmla="*/ 39561 w 408148"/>
                <a:gd name="connsiteY295" fmla="*/ 298084 h 412629"/>
                <a:gd name="connsiteX296" fmla="*/ 40939 w 408148"/>
                <a:gd name="connsiteY296" fmla="*/ 300016 h 412629"/>
                <a:gd name="connsiteX297" fmla="*/ 42455 w 408148"/>
                <a:gd name="connsiteY297" fmla="*/ 301396 h 412629"/>
                <a:gd name="connsiteX298" fmla="*/ 47142 w 408148"/>
                <a:gd name="connsiteY298" fmla="*/ 305536 h 412629"/>
                <a:gd name="connsiteX299" fmla="*/ 56791 w 408148"/>
                <a:gd name="connsiteY299" fmla="*/ 302776 h 412629"/>
                <a:gd name="connsiteX300" fmla="*/ 60650 w 408148"/>
                <a:gd name="connsiteY300" fmla="*/ 301396 h 412629"/>
                <a:gd name="connsiteX301" fmla="*/ 60650 w 408148"/>
                <a:gd name="connsiteY301" fmla="*/ 298498 h 412629"/>
                <a:gd name="connsiteX302" fmla="*/ 59134 w 408148"/>
                <a:gd name="connsiteY302" fmla="*/ 296152 h 412629"/>
                <a:gd name="connsiteX303" fmla="*/ 59685 w 408148"/>
                <a:gd name="connsiteY303" fmla="*/ 294772 h 412629"/>
                <a:gd name="connsiteX304" fmla="*/ 62856 w 408148"/>
                <a:gd name="connsiteY304" fmla="*/ 288286 h 412629"/>
                <a:gd name="connsiteX305" fmla="*/ 64372 w 408148"/>
                <a:gd name="connsiteY305" fmla="*/ 288286 h 412629"/>
                <a:gd name="connsiteX306" fmla="*/ 61477 w 408148"/>
                <a:gd name="connsiteY306" fmla="*/ 295186 h 412629"/>
                <a:gd name="connsiteX307" fmla="*/ 64372 w 408148"/>
                <a:gd name="connsiteY307" fmla="*/ 300430 h 412629"/>
                <a:gd name="connsiteX308" fmla="*/ 68645 w 408148"/>
                <a:gd name="connsiteY308" fmla="*/ 312160 h 412629"/>
                <a:gd name="connsiteX309" fmla="*/ 66302 w 408148"/>
                <a:gd name="connsiteY309" fmla="*/ 320026 h 412629"/>
                <a:gd name="connsiteX310" fmla="*/ 69196 w 408148"/>
                <a:gd name="connsiteY310" fmla="*/ 320026 h 412629"/>
                <a:gd name="connsiteX311" fmla="*/ 68645 w 408148"/>
                <a:gd name="connsiteY311" fmla="*/ 326512 h 412629"/>
                <a:gd name="connsiteX312" fmla="*/ 67680 w 408148"/>
                <a:gd name="connsiteY312" fmla="*/ 328858 h 412629"/>
                <a:gd name="connsiteX313" fmla="*/ 65061 w 408148"/>
                <a:gd name="connsiteY313" fmla="*/ 330100 h 412629"/>
                <a:gd name="connsiteX314" fmla="*/ 65061 w 408148"/>
                <a:gd name="connsiteY314" fmla="*/ 332032 h 412629"/>
                <a:gd name="connsiteX315" fmla="*/ 72367 w 408148"/>
                <a:gd name="connsiteY315" fmla="*/ 330652 h 412629"/>
                <a:gd name="connsiteX316" fmla="*/ 73883 w 408148"/>
                <a:gd name="connsiteY316" fmla="*/ 327754 h 412629"/>
                <a:gd name="connsiteX317" fmla="*/ 76778 w 408148"/>
                <a:gd name="connsiteY317" fmla="*/ 325960 h 412629"/>
                <a:gd name="connsiteX318" fmla="*/ 84083 w 408148"/>
                <a:gd name="connsiteY318" fmla="*/ 320992 h 412629"/>
                <a:gd name="connsiteX319" fmla="*/ 84083 w 408148"/>
                <a:gd name="connsiteY319" fmla="*/ 324166 h 412629"/>
                <a:gd name="connsiteX320" fmla="*/ 86840 w 408148"/>
                <a:gd name="connsiteY320" fmla="*/ 325132 h 412629"/>
                <a:gd name="connsiteX321" fmla="*/ 87391 w 408148"/>
                <a:gd name="connsiteY321" fmla="*/ 326926 h 412629"/>
                <a:gd name="connsiteX322" fmla="*/ 88632 w 408148"/>
                <a:gd name="connsiteY322" fmla="*/ 326926 h 412629"/>
                <a:gd name="connsiteX323" fmla="*/ 91802 w 408148"/>
                <a:gd name="connsiteY323" fmla="*/ 324166 h 412629"/>
                <a:gd name="connsiteX324" fmla="*/ 91802 w 408148"/>
                <a:gd name="connsiteY324" fmla="*/ 327064 h 412629"/>
                <a:gd name="connsiteX325" fmla="*/ 95386 w 408148"/>
                <a:gd name="connsiteY325" fmla="*/ 330376 h 412629"/>
                <a:gd name="connsiteX326" fmla="*/ 97730 w 408148"/>
                <a:gd name="connsiteY326" fmla="*/ 334516 h 412629"/>
                <a:gd name="connsiteX327" fmla="*/ 100349 w 408148"/>
                <a:gd name="connsiteY327" fmla="*/ 334516 h 412629"/>
                <a:gd name="connsiteX328" fmla="*/ 99522 w 408148"/>
                <a:gd name="connsiteY328" fmla="*/ 328168 h 412629"/>
                <a:gd name="connsiteX329" fmla="*/ 100762 w 408148"/>
                <a:gd name="connsiteY329" fmla="*/ 324994 h 412629"/>
                <a:gd name="connsiteX330" fmla="*/ 102554 w 408148"/>
                <a:gd name="connsiteY330" fmla="*/ 323062 h 412629"/>
                <a:gd name="connsiteX331" fmla="*/ 103795 w 408148"/>
                <a:gd name="connsiteY331" fmla="*/ 321682 h 412629"/>
                <a:gd name="connsiteX332" fmla="*/ 106689 w 408148"/>
                <a:gd name="connsiteY332" fmla="*/ 321682 h 412629"/>
                <a:gd name="connsiteX333" fmla="*/ 102968 w 408148"/>
                <a:gd name="connsiteY333" fmla="*/ 326650 h 412629"/>
                <a:gd name="connsiteX334" fmla="*/ 105311 w 408148"/>
                <a:gd name="connsiteY334" fmla="*/ 328996 h 412629"/>
                <a:gd name="connsiteX335" fmla="*/ 107103 w 408148"/>
                <a:gd name="connsiteY335" fmla="*/ 330238 h 412629"/>
                <a:gd name="connsiteX336" fmla="*/ 112341 w 408148"/>
                <a:gd name="connsiteY336" fmla="*/ 328996 h 412629"/>
                <a:gd name="connsiteX337" fmla="*/ 115649 w 408148"/>
                <a:gd name="connsiteY337" fmla="*/ 327064 h 412629"/>
                <a:gd name="connsiteX338" fmla="*/ 119233 w 408148"/>
                <a:gd name="connsiteY338" fmla="*/ 323890 h 412629"/>
                <a:gd name="connsiteX339" fmla="*/ 119233 w 408148"/>
                <a:gd name="connsiteY339" fmla="*/ 328168 h 412629"/>
                <a:gd name="connsiteX340" fmla="*/ 113306 w 408148"/>
                <a:gd name="connsiteY340" fmla="*/ 336448 h 412629"/>
                <a:gd name="connsiteX341" fmla="*/ 116063 w 408148"/>
                <a:gd name="connsiteY341" fmla="*/ 338380 h 412629"/>
                <a:gd name="connsiteX342" fmla="*/ 115649 w 408148"/>
                <a:gd name="connsiteY342" fmla="*/ 339760 h 412629"/>
                <a:gd name="connsiteX343" fmla="*/ 113719 w 408148"/>
                <a:gd name="connsiteY343" fmla="*/ 339760 h 412629"/>
                <a:gd name="connsiteX344" fmla="*/ 112203 w 408148"/>
                <a:gd name="connsiteY344" fmla="*/ 349834 h 412629"/>
                <a:gd name="connsiteX345" fmla="*/ 114960 w 408148"/>
                <a:gd name="connsiteY345" fmla="*/ 352457 h 412629"/>
                <a:gd name="connsiteX346" fmla="*/ 113995 w 408148"/>
                <a:gd name="connsiteY346" fmla="*/ 354250 h 412629"/>
                <a:gd name="connsiteX347" fmla="*/ 111652 w 408148"/>
                <a:gd name="connsiteY347" fmla="*/ 352457 h 412629"/>
                <a:gd name="connsiteX348" fmla="*/ 107930 w 408148"/>
                <a:gd name="connsiteY348" fmla="*/ 357425 h 412629"/>
                <a:gd name="connsiteX349" fmla="*/ 101451 w 408148"/>
                <a:gd name="connsiteY349" fmla="*/ 364049 h 412629"/>
                <a:gd name="connsiteX350" fmla="*/ 101451 w 408148"/>
                <a:gd name="connsiteY350" fmla="*/ 366257 h 412629"/>
                <a:gd name="connsiteX351" fmla="*/ 98832 w 408148"/>
                <a:gd name="connsiteY351" fmla="*/ 366257 h 412629"/>
                <a:gd name="connsiteX352" fmla="*/ 91527 w 408148"/>
                <a:gd name="connsiteY352" fmla="*/ 371363 h 412629"/>
                <a:gd name="connsiteX353" fmla="*/ 87667 w 408148"/>
                <a:gd name="connsiteY353" fmla="*/ 373985 h 412629"/>
                <a:gd name="connsiteX354" fmla="*/ 82705 w 408148"/>
                <a:gd name="connsiteY354" fmla="*/ 383369 h 412629"/>
                <a:gd name="connsiteX355" fmla="*/ 84497 w 408148"/>
                <a:gd name="connsiteY355" fmla="*/ 385577 h 412629"/>
                <a:gd name="connsiteX356" fmla="*/ 82981 w 408148"/>
                <a:gd name="connsiteY356" fmla="*/ 385577 h 412629"/>
                <a:gd name="connsiteX357" fmla="*/ 79397 w 408148"/>
                <a:gd name="connsiteY357" fmla="*/ 385577 h 412629"/>
                <a:gd name="connsiteX358" fmla="*/ 78570 w 408148"/>
                <a:gd name="connsiteY358" fmla="*/ 387371 h 412629"/>
                <a:gd name="connsiteX359" fmla="*/ 77743 w 408148"/>
                <a:gd name="connsiteY359" fmla="*/ 383231 h 412629"/>
                <a:gd name="connsiteX360" fmla="*/ 66715 w 408148"/>
                <a:gd name="connsiteY360" fmla="*/ 385025 h 412629"/>
                <a:gd name="connsiteX361" fmla="*/ 59823 w 408148"/>
                <a:gd name="connsiteY361" fmla="*/ 394823 h 412629"/>
                <a:gd name="connsiteX362" fmla="*/ 57893 w 408148"/>
                <a:gd name="connsiteY362" fmla="*/ 394823 h 412629"/>
                <a:gd name="connsiteX363" fmla="*/ 56377 w 408148"/>
                <a:gd name="connsiteY363" fmla="*/ 396755 h 412629"/>
                <a:gd name="connsiteX364" fmla="*/ 52518 w 408148"/>
                <a:gd name="connsiteY364" fmla="*/ 399101 h 412629"/>
                <a:gd name="connsiteX365" fmla="*/ 52104 w 408148"/>
                <a:gd name="connsiteY365" fmla="*/ 402827 h 412629"/>
                <a:gd name="connsiteX366" fmla="*/ 44247 w 408148"/>
                <a:gd name="connsiteY366" fmla="*/ 401585 h 412629"/>
                <a:gd name="connsiteX367" fmla="*/ 36942 w 408148"/>
                <a:gd name="connsiteY367" fmla="*/ 407243 h 412629"/>
                <a:gd name="connsiteX368" fmla="*/ 35150 w 408148"/>
                <a:gd name="connsiteY368" fmla="*/ 412211 h 412629"/>
                <a:gd name="connsiteX369" fmla="*/ 41628 w 408148"/>
                <a:gd name="connsiteY369" fmla="*/ 409451 h 412629"/>
                <a:gd name="connsiteX370" fmla="*/ 50036 w 408148"/>
                <a:gd name="connsiteY370" fmla="*/ 408899 h 412629"/>
                <a:gd name="connsiteX371" fmla="*/ 51828 w 408148"/>
                <a:gd name="connsiteY371" fmla="*/ 404345 h 412629"/>
                <a:gd name="connsiteX372" fmla="*/ 54723 w 408148"/>
                <a:gd name="connsiteY372" fmla="*/ 402965 h 412629"/>
                <a:gd name="connsiteX373" fmla="*/ 53758 w 408148"/>
                <a:gd name="connsiteY373" fmla="*/ 400757 h 412629"/>
                <a:gd name="connsiteX374" fmla="*/ 55688 w 408148"/>
                <a:gd name="connsiteY374" fmla="*/ 399791 h 412629"/>
                <a:gd name="connsiteX375" fmla="*/ 57204 w 408148"/>
                <a:gd name="connsiteY375" fmla="*/ 402413 h 412629"/>
                <a:gd name="connsiteX376" fmla="*/ 59823 w 408148"/>
                <a:gd name="connsiteY376" fmla="*/ 399653 h 412629"/>
                <a:gd name="connsiteX377" fmla="*/ 59272 w 408148"/>
                <a:gd name="connsiteY377" fmla="*/ 397859 h 412629"/>
                <a:gd name="connsiteX378" fmla="*/ 60788 w 408148"/>
                <a:gd name="connsiteY378" fmla="*/ 396065 h 412629"/>
                <a:gd name="connsiteX379" fmla="*/ 61202 w 408148"/>
                <a:gd name="connsiteY379" fmla="*/ 398963 h 412629"/>
                <a:gd name="connsiteX380" fmla="*/ 63131 w 408148"/>
                <a:gd name="connsiteY380" fmla="*/ 400343 h 412629"/>
                <a:gd name="connsiteX381" fmla="*/ 64372 w 408148"/>
                <a:gd name="connsiteY381" fmla="*/ 399101 h 412629"/>
                <a:gd name="connsiteX382" fmla="*/ 65750 w 408148"/>
                <a:gd name="connsiteY382" fmla="*/ 399515 h 412629"/>
                <a:gd name="connsiteX383" fmla="*/ 67267 w 408148"/>
                <a:gd name="connsiteY383" fmla="*/ 397169 h 412629"/>
                <a:gd name="connsiteX384" fmla="*/ 69059 w 408148"/>
                <a:gd name="connsiteY384" fmla="*/ 394961 h 412629"/>
                <a:gd name="connsiteX385" fmla="*/ 69059 w 408148"/>
                <a:gd name="connsiteY385" fmla="*/ 391373 h 412629"/>
                <a:gd name="connsiteX386" fmla="*/ 70575 w 408148"/>
                <a:gd name="connsiteY386" fmla="*/ 389993 h 412629"/>
                <a:gd name="connsiteX387" fmla="*/ 72780 w 408148"/>
                <a:gd name="connsiteY387" fmla="*/ 390407 h 412629"/>
                <a:gd name="connsiteX388" fmla="*/ 70575 w 408148"/>
                <a:gd name="connsiteY388" fmla="*/ 393719 h 412629"/>
                <a:gd name="connsiteX389" fmla="*/ 74297 w 408148"/>
                <a:gd name="connsiteY389" fmla="*/ 394271 h 412629"/>
                <a:gd name="connsiteX390" fmla="*/ 75813 w 408148"/>
                <a:gd name="connsiteY390" fmla="*/ 394271 h 412629"/>
                <a:gd name="connsiteX391" fmla="*/ 77191 w 408148"/>
                <a:gd name="connsiteY391" fmla="*/ 391649 h 412629"/>
                <a:gd name="connsiteX392" fmla="*/ 78983 w 408148"/>
                <a:gd name="connsiteY392" fmla="*/ 393029 h 412629"/>
                <a:gd name="connsiteX393" fmla="*/ 80499 w 408148"/>
                <a:gd name="connsiteY393" fmla="*/ 392477 h 412629"/>
                <a:gd name="connsiteX394" fmla="*/ 81051 w 408148"/>
                <a:gd name="connsiteY394" fmla="*/ 390269 h 412629"/>
                <a:gd name="connsiteX395" fmla="*/ 82016 w 408148"/>
                <a:gd name="connsiteY395" fmla="*/ 391787 h 412629"/>
                <a:gd name="connsiteX396" fmla="*/ 83945 w 408148"/>
                <a:gd name="connsiteY396" fmla="*/ 389855 h 412629"/>
                <a:gd name="connsiteX397" fmla="*/ 87116 w 408148"/>
                <a:gd name="connsiteY397" fmla="*/ 388337 h 412629"/>
                <a:gd name="connsiteX398" fmla="*/ 87943 w 408148"/>
                <a:gd name="connsiteY398" fmla="*/ 386129 h 412629"/>
                <a:gd name="connsiteX399" fmla="*/ 90700 w 408148"/>
                <a:gd name="connsiteY399" fmla="*/ 385715 h 412629"/>
                <a:gd name="connsiteX400" fmla="*/ 91251 w 408148"/>
                <a:gd name="connsiteY400" fmla="*/ 389303 h 412629"/>
                <a:gd name="connsiteX401" fmla="*/ 92767 w 408148"/>
                <a:gd name="connsiteY401" fmla="*/ 388475 h 412629"/>
                <a:gd name="connsiteX402" fmla="*/ 92767 w 408148"/>
                <a:gd name="connsiteY402" fmla="*/ 384611 h 412629"/>
                <a:gd name="connsiteX403" fmla="*/ 94284 w 408148"/>
                <a:gd name="connsiteY403" fmla="*/ 385853 h 412629"/>
                <a:gd name="connsiteX404" fmla="*/ 96076 w 408148"/>
                <a:gd name="connsiteY404" fmla="*/ 385025 h 412629"/>
                <a:gd name="connsiteX405" fmla="*/ 98832 w 408148"/>
                <a:gd name="connsiteY405" fmla="*/ 385025 h 412629"/>
                <a:gd name="connsiteX406" fmla="*/ 100762 w 408148"/>
                <a:gd name="connsiteY406" fmla="*/ 382679 h 412629"/>
                <a:gd name="connsiteX407" fmla="*/ 101727 w 408148"/>
                <a:gd name="connsiteY407" fmla="*/ 380747 h 412629"/>
                <a:gd name="connsiteX408" fmla="*/ 103519 w 408148"/>
                <a:gd name="connsiteY408" fmla="*/ 381989 h 412629"/>
                <a:gd name="connsiteX409" fmla="*/ 104484 w 408148"/>
                <a:gd name="connsiteY409" fmla="*/ 380195 h 412629"/>
                <a:gd name="connsiteX410" fmla="*/ 106276 w 408148"/>
                <a:gd name="connsiteY410" fmla="*/ 378677 h 412629"/>
                <a:gd name="connsiteX411" fmla="*/ 106276 w 408148"/>
                <a:gd name="connsiteY411" fmla="*/ 376469 h 412629"/>
                <a:gd name="connsiteX412" fmla="*/ 103381 w 408148"/>
                <a:gd name="connsiteY412" fmla="*/ 375641 h 412629"/>
                <a:gd name="connsiteX413" fmla="*/ 103795 w 408148"/>
                <a:gd name="connsiteY413" fmla="*/ 373847 h 412629"/>
                <a:gd name="connsiteX414" fmla="*/ 106414 w 408148"/>
                <a:gd name="connsiteY414" fmla="*/ 373847 h 412629"/>
                <a:gd name="connsiteX415" fmla="*/ 107792 w 408148"/>
                <a:gd name="connsiteY415" fmla="*/ 371915 h 412629"/>
                <a:gd name="connsiteX416" fmla="*/ 109722 w 408148"/>
                <a:gd name="connsiteY416" fmla="*/ 370535 h 412629"/>
                <a:gd name="connsiteX417" fmla="*/ 114408 w 408148"/>
                <a:gd name="connsiteY417" fmla="*/ 369983 h 412629"/>
                <a:gd name="connsiteX418" fmla="*/ 114408 w 408148"/>
                <a:gd name="connsiteY418" fmla="*/ 368603 h 412629"/>
                <a:gd name="connsiteX419" fmla="*/ 115373 w 408148"/>
                <a:gd name="connsiteY419" fmla="*/ 366809 h 412629"/>
                <a:gd name="connsiteX420" fmla="*/ 117165 w 408148"/>
                <a:gd name="connsiteY420" fmla="*/ 367637 h 412629"/>
                <a:gd name="connsiteX421" fmla="*/ 118957 w 408148"/>
                <a:gd name="connsiteY421" fmla="*/ 366809 h 412629"/>
                <a:gd name="connsiteX422" fmla="*/ 120887 w 408148"/>
                <a:gd name="connsiteY422" fmla="*/ 363911 h 412629"/>
                <a:gd name="connsiteX423" fmla="*/ 122403 w 408148"/>
                <a:gd name="connsiteY423" fmla="*/ 362945 h 412629"/>
                <a:gd name="connsiteX424" fmla="*/ 124333 w 408148"/>
                <a:gd name="connsiteY424" fmla="*/ 362117 h 412629"/>
                <a:gd name="connsiteX425" fmla="*/ 125711 w 408148"/>
                <a:gd name="connsiteY425" fmla="*/ 360599 h 412629"/>
                <a:gd name="connsiteX426" fmla="*/ 126125 w 408148"/>
                <a:gd name="connsiteY426" fmla="*/ 356873 h 412629"/>
                <a:gd name="connsiteX427" fmla="*/ 126538 w 408148"/>
                <a:gd name="connsiteY427" fmla="*/ 355355 h 412629"/>
                <a:gd name="connsiteX428" fmla="*/ 127917 w 408148"/>
                <a:gd name="connsiteY428" fmla="*/ 353837 h 412629"/>
                <a:gd name="connsiteX429" fmla="*/ 132466 w 408148"/>
                <a:gd name="connsiteY429" fmla="*/ 352595 h 412629"/>
                <a:gd name="connsiteX430" fmla="*/ 133293 w 408148"/>
                <a:gd name="connsiteY430" fmla="*/ 351215 h 412629"/>
                <a:gd name="connsiteX431" fmla="*/ 134671 w 408148"/>
                <a:gd name="connsiteY431" fmla="*/ 348316 h 412629"/>
                <a:gd name="connsiteX432" fmla="*/ 137979 w 408148"/>
                <a:gd name="connsiteY432" fmla="*/ 349144 h 412629"/>
                <a:gd name="connsiteX433" fmla="*/ 138531 w 408148"/>
                <a:gd name="connsiteY433" fmla="*/ 347212 h 412629"/>
                <a:gd name="connsiteX434" fmla="*/ 141150 w 408148"/>
                <a:gd name="connsiteY434" fmla="*/ 344866 h 412629"/>
                <a:gd name="connsiteX435" fmla="*/ 140185 w 408148"/>
                <a:gd name="connsiteY435" fmla="*/ 341968 h 412629"/>
                <a:gd name="connsiteX436" fmla="*/ 142390 w 408148"/>
                <a:gd name="connsiteY436" fmla="*/ 343210 h 412629"/>
                <a:gd name="connsiteX437" fmla="*/ 145561 w 408148"/>
                <a:gd name="connsiteY437" fmla="*/ 342658 h 412629"/>
                <a:gd name="connsiteX438" fmla="*/ 148455 w 408148"/>
                <a:gd name="connsiteY438" fmla="*/ 340864 h 412629"/>
                <a:gd name="connsiteX439" fmla="*/ 149420 w 408148"/>
                <a:gd name="connsiteY439" fmla="*/ 338656 h 412629"/>
                <a:gd name="connsiteX440" fmla="*/ 150247 w 408148"/>
                <a:gd name="connsiteY440" fmla="*/ 335344 h 412629"/>
                <a:gd name="connsiteX441" fmla="*/ 151763 w 408148"/>
                <a:gd name="connsiteY441" fmla="*/ 335344 h 412629"/>
                <a:gd name="connsiteX442" fmla="*/ 151763 w 408148"/>
                <a:gd name="connsiteY442" fmla="*/ 333550 h 412629"/>
                <a:gd name="connsiteX443" fmla="*/ 153280 w 408148"/>
                <a:gd name="connsiteY443" fmla="*/ 332722 h 412629"/>
                <a:gd name="connsiteX444" fmla="*/ 153280 w 408148"/>
                <a:gd name="connsiteY444" fmla="*/ 330928 h 412629"/>
                <a:gd name="connsiteX445" fmla="*/ 155485 w 408148"/>
                <a:gd name="connsiteY445" fmla="*/ 330928 h 412629"/>
                <a:gd name="connsiteX446" fmla="*/ 157001 w 408148"/>
                <a:gd name="connsiteY446" fmla="*/ 323200 h 412629"/>
                <a:gd name="connsiteX447" fmla="*/ 149007 w 408148"/>
                <a:gd name="connsiteY447" fmla="*/ 320992 h 412629"/>
                <a:gd name="connsiteX448" fmla="*/ 149420 w 408148"/>
                <a:gd name="connsiteY448" fmla="*/ 318784 h 412629"/>
                <a:gd name="connsiteX449" fmla="*/ 150385 w 408148"/>
                <a:gd name="connsiteY449" fmla="*/ 316852 h 412629"/>
                <a:gd name="connsiteX450" fmla="*/ 153555 w 408148"/>
                <a:gd name="connsiteY450" fmla="*/ 314230 h 412629"/>
                <a:gd name="connsiteX451" fmla="*/ 153969 w 408148"/>
                <a:gd name="connsiteY451" fmla="*/ 311608 h 412629"/>
                <a:gd name="connsiteX452" fmla="*/ 156312 w 408148"/>
                <a:gd name="connsiteY452" fmla="*/ 310780 h 412629"/>
                <a:gd name="connsiteX453" fmla="*/ 157139 w 408148"/>
                <a:gd name="connsiteY453" fmla="*/ 308158 h 412629"/>
                <a:gd name="connsiteX454" fmla="*/ 158518 w 408148"/>
                <a:gd name="connsiteY454" fmla="*/ 306778 h 412629"/>
                <a:gd name="connsiteX455" fmla="*/ 158931 w 408148"/>
                <a:gd name="connsiteY455" fmla="*/ 309124 h 412629"/>
                <a:gd name="connsiteX456" fmla="*/ 161550 w 408148"/>
                <a:gd name="connsiteY456" fmla="*/ 308158 h 412629"/>
                <a:gd name="connsiteX457" fmla="*/ 162791 w 408148"/>
                <a:gd name="connsiteY457" fmla="*/ 305260 h 412629"/>
                <a:gd name="connsiteX458" fmla="*/ 160999 w 408148"/>
                <a:gd name="connsiteY458" fmla="*/ 304708 h 412629"/>
                <a:gd name="connsiteX459" fmla="*/ 163756 w 408148"/>
                <a:gd name="connsiteY459" fmla="*/ 303466 h 412629"/>
                <a:gd name="connsiteX460" fmla="*/ 166926 w 408148"/>
                <a:gd name="connsiteY460" fmla="*/ 300568 h 412629"/>
                <a:gd name="connsiteX461" fmla="*/ 164996 w 408148"/>
                <a:gd name="connsiteY461" fmla="*/ 296704 h 412629"/>
                <a:gd name="connsiteX462" fmla="*/ 170234 w 408148"/>
                <a:gd name="connsiteY462" fmla="*/ 293530 h 412629"/>
                <a:gd name="connsiteX463" fmla="*/ 171750 w 408148"/>
                <a:gd name="connsiteY463" fmla="*/ 289252 h 412629"/>
                <a:gd name="connsiteX464" fmla="*/ 175334 w 408148"/>
                <a:gd name="connsiteY464" fmla="*/ 285940 h 412629"/>
                <a:gd name="connsiteX465" fmla="*/ 175748 w 408148"/>
                <a:gd name="connsiteY465" fmla="*/ 282214 h 412629"/>
                <a:gd name="connsiteX466" fmla="*/ 181675 w 408148"/>
                <a:gd name="connsiteY466" fmla="*/ 278626 h 412629"/>
                <a:gd name="connsiteX467" fmla="*/ 184983 w 408148"/>
                <a:gd name="connsiteY467" fmla="*/ 274899 h 412629"/>
                <a:gd name="connsiteX468" fmla="*/ 187602 w 408148"/>
                <a:gd name="connsiteY468" fmla="*/ 273381 h 412629"/>
                <a:gd name="connsiteX469" fmla="*/ 189118 w 408148"/>
                <a:gd name="connsiteY469" fmla="*/ 270759 h 412629"/>
                <a:gd name="connsiteX470" fmla="*/ 189532 w 408148"/>
                <a:gd name="connsiteY470" fmla="*/ 272967 h 412629"/>
                <a:gd name="connsiteX471" fmla="*/ 192427 w 408148"/>
                <a:gd name="connsiteY471" fmla="*/ 273519 h 412629"/>
                <a:gd name="connsiteX472" fmla="*/ 197113 w 408148"/>
                <a:gd name="connsiteY472" fmla="*/ 270621 h 412629"/>
                <a:gd name="connsiteX473" fmla="*/ 195873 w 408148"/>
                <a:gd name="connsiteY473" fmla="*/ 277108 h 412629"/>
                <a:gd name="connsiteX474" fmla="*/ 203316 w 408148"/>
                <a:gd name="connsiteY474" fmla="*/ 280696 h 412629"/>
                <a:gd name="connsiteX475" fmla="*/ 204143 w 408148"/>
                <a:gd name="connsiteY475" fmla="*/ 282490 h 412629"/>
                <a:gd name="connsiteX476" fmla="*/ 196838 w 408148"/>
                <a:gd name="connsiteY476" fmla="*/ 280558 h 412629"/>
                <a:gd name="connsiteX477" fmla="*/ 193943 w 408148"/>
                <a:gd name="connsiteY477" fmla="*/ 281524 h 412629"/>
                <a:gd name="connsiteX478" fmla="*/ 190635 w 408148"/>
                <a:gd name="connsiteY478" fmla="*/ 278902 h 412629"/>
                <a:gd name="connsiteX479" fmla="*/ 183329 w 408148"/>
                <a:gd name="connsiteY479" fmla="*/ 284146 h 412629"/>
                <a:gd name="connsiteX480" fmla="*/ 180434 w 408148"/>
                <a:gd name="connsiteY480" fmla="*/ 284974 h 412629"/>
                <a:gd name="connsiteX481" fmla="*/ 180986 w 408148"/>
                <a:gd name="connsiteY481" fmla="*/ 289528 h 412629"/>
                <a:gd name="connsiteX482" fmla="*/ 179056 w 408148"/>
                <a:gd name="connsiteY482" fmla="*/ 296152 h 412629"/>
                <a:gd name="connsiteX483" fmla="*/ 175334 w 408148"/>
                <a:gd name="connsiteY483" fmla="*/ 307882 h 412629"/>
                <a:gd name="connsiteX484" fmla="*/ 184156 w 408148"/>
                <a:gd name="connsiteY484" fmla="*/ 305674 h 412629"/>
                <a:gd name="connsiteX485" fmla="*/ 180848 w 408148"/>
                <a:gd name="connsiteY485" fmla="*/ 310780 h 412629"/>
                <a:gd name="connsiteX486" fmla="*/ 175197 w 408148"/>
                <a:gd name="connsiteY486" fmla="*/ 314368 h 412629"/>
                <a:gd name="connsiteX487" fmla="*/ 176024 w 408148"/>
                <a:gd name="connsiteY487" fmla="*/ 319060 h 412629"/>
                <a:gd name="connsiteX488" fmla="*/ 182640 w 408148"/>
                <a:gd name="connsiteY488" fmla="*/ 316852 h 412629"/>
                <a:gd name="connsiteX489" fmla="*/ 185397 w 408148"/>
                <a:gd name="connsiteY489" fmla="*/ 315886 h 412629"/>
                <a:gd name="connsiteX490" fmla="*/ 187189 w 408148"/>
                <a:gd name="connsiteY490" fmla="*/ 312712 h 412629"/>
                <a:gd name="connsiteX491" fmla="*/ 190083 w 408148"/>
                <a:gd name="connsiteY491" fmla="*/ 312712 h 412629"/>
                <a:gd name="connsiteX492" fmla="*/ 192289 w 408148"/>
                <a:gd name="connsiteY492" fmla="*/ 310366 h 412629"/>
                <a:gd name="connsiteX493" fmla="*/ 196838 w 408148"/>
                <a:gd name="connsiteY493" fmla="*/ 307606 h 412629"/>
                <a:gd name="connsiteX494" fmla="*/ 197389 w 408148"/>
                <a:gd name="connsiteY494" fmla="*/ 302086 h 412629"/>
                <a:gd name="connsiteX495" fmla="*/ 198630 w 408148"/>
                <a:gd name="connsiteY495" fmla="*/ 305398 h 412629"/>
                <a:gd name="connsiteX496" fmla="*/ 200559 w 408148"/>
                <a:gd name="connsiteY496" fmla="*/ 303466 h 412629"/>
                <a:gd name="connsiteX497" fmla="*/ 200559 w 408148"/>
                <a:gd name="connsiteY497" fmla="*/ 300292 h 412629"/>
                <a:gd name="connsiteX498" fmla="*/ 202076 w 408148"/>
                <a:gd name="connsiteY498" fmla="*/ 299740 h 412629"/>
                <a:gd name="connsiteX499" fmla="*/ 202076 w 408148"/>
                <a:gd name="connsiteY499" fmla="*/ 301534 h 412629"/>
                <a:gd name="connsiteX500" fmla="*/ 205384 w 408148"/>
                <a:gd name="connsiteY500" fmla="*/ 302362 h 412629"/>
                <a:gd name="connsiteX501" fmla="*/ 211035 w 408148"/>
                <a:gd name="connsiteY501" fmla="*/ 302362 h 412629"/>
                <a:gd name="connsiteX502" fmla="*/ 211587 w 408148"/>
                <a:gd name="connsiteY502" fmla="*/ 299602 h 412629"/>
                <a:gd name="connsiteX503" fmla="*/ 213379 w 408148"/>
                <a:gd name="connsiteY503" fmla="*/ 299050 h 412629"/>
                <a:gd name="connsiteX504" fmla="*/ 212965 w 408148"/>
                <a:gd name="connsiteY504" fmla="*/ 301672 h 412629"/>
                <a:gd name="connsiteX505" fmla="*/ 218065 w 408148"/>
                <a:gd name="connsiteY505" fmla="*/ 301120 h 412629"/>
                <a:gd name="connsiteX506" fmla="*/ 216825 w 408148"/>
                <a:gd name="connsiteY506" fmla="*/ 298498 h 412629"/>
                <a:gd name="connsiteX507" fmla="*/ 214206 w 408148"/>
                <a:gd name="connsiteY507" fmla="*/ 296704 h 412629"/>
                <a:gd name="connsiteX508" fmla="*/ 212000 w 408148"/>
                <a:gd name="connsiteY508" fmla="*/ 296704 h 412629"/>
                <a:gd name="connsiteX509" fmla="*/ 212965 w 408148"/>
                <a:gd name="connsiteY509" fmla="*/ 294082 h 412629"/>
                <a:gd name="connsiteX510" fmla="*/ 214481 w 408148"/>
                <a:gd name="connsiteY510" fmla="*/ 294910 h 412629"/>
                <a:gd name="connsiteX511" fmla="*/ 215998 w 408148"/>
                <a:gd name="connsiteY511" fmla="*/ 293944 h 412629"/>
                <a:gd name="connsiteX512" fmla="*/ 215998 w 408148"/>
                <a:gd name="connsiteY512" fmla="*/ 288838 h 412629"/>
                <a:gd name="connsiteX513" fmla="*/ 213792 w 408148"/>
                <a:gd name="connsiteY513" fmla="*/ 289804 h 412629"/>
                <a:gd name="connsiteX514" fmla="*/ 212000 w 408148"/>
                <a:gd name="connsiteY514" fmla="*/ 291736 h 412629"/>
                <a:gd name="connsiteX515" fmla="*/ 211035 w 408148"/>
                <a:gd name="connsiteY515" fmla="*/ 290770 h 412629"/>
                <a:gd name="connsiteX516" fmla="*/ 209519 w 408148"/>
                <a:gd name="connsiteY516" fmla="*/ 290356 h 412629"/>
                <a:gd name="connsiteX517" fmla="*/ 209933 w 408148"/>
                <a:gd name="connsiteY517" fmla="*/ 289390 h 412629"/>
                <a:gd name="connsiteX518" fmla="*/ 212827 w 408148"/>
                <a:gd name="connsiteY518" fmla="*/ 288838 h 412629"/>
                <a:gd name="connsiteX519" fmla="*/ 214206 w 408148"/>
                <a:gd name="connsiteY519" fmla="*/ 286630 h 412629"/>
                <a:gd name="connsiteX520" fmla="*/ 214206 w 408148"/>
                <a:gd name="connsiteY520" fmla="*/ 284698 h 412629"/>
                <a:gd name="connsiteX521" fmla="*/ 211311 w 408148"/>
                <a:gd name="connsiteY521" fmla="*/ 286630 h 412629"/>
                <a:gd name="connsiteX522" fmla="*/ 211311 w 408148"/>
                <a:gd name="connsiteY522" fmla="*/ 284698 h 412629"/>
                <a:gd name="connsiteX523" fmla="*/ 208554 w 408148"/>
                <a:gd name="connsiteY523" fmla="*/ 286630 h 412629"/>
                <a:gd name="connsiteX524" fmla="*/ 209381 w 408148"/>
                <a:gd name="connsiteY524" fmla="*/ 283732 h 412629"/>
                <a:gd name="connsiteX525" fmla="*/ 212689 w 408148"/>
                <a:gd name="connsiteY525" fmla="*/ 282352 h 412629"/>
                <a:gd name="connsiteX526" fmla="*/ 214068 w 408148"/>
                <a:gd name="connsiteY526" fmla="*/ 279730 h 412629"/>
                <a:gd name="connsiteX527" fmla="*/ 211311 w 408148"/>
                <a:gd name="connsiteY527" fmla="*/ 278488 h 412629"/>
                <a:gd name="connsiteX528" fmla="*/ 214206 w 408148"/>
                <a:gd name="connsiteY528" fmla="*/ 277660 h 412629"/>
                <a:gd name="connsiteX529" fmla="*/ 218479 w 408148"/>
                <a:gd name="connsiteY529" fmla="*/ 272692 h 412629"/>
                <a:gd name="connsiteX530" fmla="*/ 217100 w 408148"/>
                <a:gd name="connsiteY530" fmla="*/ 277384 h 412629"/>
                <a:gd name="connsiteX531" fmla="*/ 214895 w 408148"/>
                <a:gd name="connsiteY531" fmla="*/ 281938 h 412629"/>
                <a:gd name="connsiteX532" fmla="*/ 214895 w 408148"/>
                <a:gd name="connsiteY532" fmla="*/ 283870 h 412629"/>
                <a:gd name="connsiteX533" fmla="*/ 217652 w 408148"/>
                <a:gd name="connsiteY533" fmla="*/ 282076 h 412629"/>
                <a:gd name="connsiteX534" fmla="*/ 219168 w 408148"/>
                <a:gd name="connsiteY534" fmla="*/ 281524 h 412629"/>
                <a:gd name="connsiteX535" fmla="*/ 220960 w 408148"/>
                <a:gd name="connsiteY535" fmla="*/ 277798 h 412629"/>
                <a:gd name="connsiteX536" fmla="*/ 220960 w 408148"/>
                <a:gd name="connsiteY536" fmla="*/ 281938 h 412629"/>
                <a:gd name="connsiteX537" fmla="*/ 223717 w 408148"/>
                <a:gd name="connsiteY537" fmla="*/ 280558 h 412629"/>
                <a:gd name="connsiteX538" fmla="*/ 226060 w 408148"/>
                <a:gd name="connsiteY538" fmla="*/ 277798 h 412629"/>
                <a:gd name="connsiteX539" fmla="*/ 226060 w 408148"/>
                <a:gd name="connsiteY539" fmla="*/ 280972 h 412629"/>
                <a:gd name="connsiteX540" fmla="*/ 227438 w 408148"/>
                <a:gd name="connsiteY540" fmla="*/ 280420 h 412629"/>
                <a:gd name="connsiteX541" fmla="*/ 230057 w 408148"/>
                <a:gd name="connsiteY541" fmla="*/ 277522 h 412629"/>
                <a:gd name="connsiteX542" fmla="*/ 235020 w 408148"/>
                <a:gd name="connsiteY542" fmla="*/ 277108 h 412629"/>
                <a:gd name="connsiteX543" fmla="*/ 234193 w 408148"/>
                <a:gd name="connsiteY543" fmla="*/ 278902 h 412629"/>
                <a:gd name="connsiteX544" fmla="*/ 229093 w 408148"/>
                <a:gd name="connsiteY544" fmla="*/ 281662 h 412629"/>
                <a:gd name="connsiteX545" fmla="*/ 233779 w 408148"/>
                <a:gd name="connsiteY545" fmla="*/ 282628 h 412629"/>
                <a:gd name="connsiteX546" fmla="*/ 229093 w 408148"/>
                <a:gd name="connsiteY546" fmla="*/ 286216 h 412629"/>
                <a:gd name="connsiteX547" fmla="*/ 229644 w 408148"/>
                <a:gd name="connsiteY547" fmla="*/ 287182 h 412629"/>
                <a:gd name="connsiteX548" fmla="*/ 234744 w 408148"/>
                <a:gd name="connsiteY548" fmla="*/ 285250 h 412629"/>
                <a:gd name="connsiteX549" fmla="*/ 234193 w 408148"/>
                <a:gd name="connsiteY549" fmla="*/ 287044 h 412629"/>
                <a:gd name="connsiteX550" fmla="*/ 237777 w 408148"/>
                <a:gd name="connsiteY550" fmla="*/ 287044 h 412629"/>
                <a:gd name="connsiteX551" fmla="*/ 240671 w 408148"/>
                <a:gd name="connsiteY551" fmla="*/ 287596 h 412629"/>
                <a:gd name="connsiteX552" fmla="*/ 238879 w 408148"/>
                <a:gd name="connsiteY552" fmla="*/ 289114 h 412629"/>
                <a:gd name="connsiteX553" fmla="*/ 235571 w 408148"/>
                <a:gd name="connsiteY553" fmla="*/ 289114 h 412629"/>
                <a:gd name="connsiteX554" fmla="*/ 233779 w 408148"/>
                <a:gd name="connsiteY554" fmla="*/ 290632 h 412629"/>
                <a:gd name="connsiteX555" fmla="*/ 230057 w 408148"/>
                <a:gd name="connsiteY555" fmla="*/ 291046 h 412629"/>
                <a:gd name="connsiteX556" fmla="*/ 229506 w 408148"/>
                <a:gd name="connsiteY556" fmla="*/ 293392 h 412629"/>
                <a:gd name="connsiteX557" fmla="*/ 230471 w 408148"/>
                <a:gd name="connsiteY557" fmla="*/ 296152 h 412629"/>
                <a:gd name="connsiteX558" fmla="*/ 233641 w 408148"/>
                <a:gd name="connsiteY558" fmla="*/ 294634 h 412629"/>
                <a:gd name="connsiteX559" fmla="*/ 236812 w 408148"/>
                <a:gd name="connsiteY559" fmla="*/ 293806 h 412629"/>
                <a:gd name="connsiteX560" fmla="*/ 235985 w 408148"/>
                <a:gd name="connsiteY560" fmla="*/ 292012 h 412629"/>
                <a:gd name="connsiteX561" fmla="*/ 238741 w 408148"/>
                <a:gd name="connsiteY561" fmla="*/ 291184 h 412629"/>
                <a:gd name="connsiteX562" fmla="*/ 242325 w 408148"/>
                <a:gd name="connsiteY562" fmla="*/ 292012 h 412629"/>
                <a:gd name="connsiteX563" fmla="*/ 242877 w 408148"/>
                <a:gd name="connsiteY563" fmla="*/ 292978 h 412629"/>
                <a:gd name="connsiteX564" fmla="*/ 245771 w 408148"/>
                <a:gd name="connsiteY564" fmla="*/ 293392 h 412629"/>
                <a:gd name="connsiteX565" fmla="*/ 246736 w 408148"/>
                <a:gd name="connsiteY565" fmla="*/ 291598 h 412629"/>
                <a:gd name="connsiteX566" fmla="*/ 248528 w 408148"/>
                <a:gd name="connsiteY566" fmla="*/ 288700 h 412629"/>
                <a:gd name="connsiteX567" fmla="*/ 249769 w 408148"/>
                <a:gd name="connsiteY567" fmla="*/ 288700 h 412629"/>
                <a:gd name="connsiteX568" fmla="*/ 253628 w 408148"/>
                <a:gd name="connsiteY568" fmla="*/ 292426 h 412629"/>
                <a:gd name="connsiteX569" fmla="*/ 248666 w 408148"/>
                <a:gd name="connsiteY569" fmla="*/ 292840 h 412629"/>
                <a:gd name="connsiteX570" fmla="*/ 248666 w 408148"/>
                <a:gd name="connsiteY570" fmla="*/ 294772 h 412629"/>
                <a:gd name="connsiteX571" fmla="*/ 257488 w 408148"/>
                <a:gd name="connsiteY571" fmla="*/ 299740 h 412629"/>
                <a:gd name="connsiteX572" fmla="*/ 258453 w 408148"/>
                <a:gd name="connsiteY572" fmla="*/ 301120 h 412629"/>
                <a:gd name="connsiteX573" fmla="*/ 261210 w 408148"/>
                <a:gd name="connsiteY573" fmla="*/ 301120 h 412629"/>
                <a:gd name="connsiteX574" fmla="*/ 263829 w 408148"/>
                <a:gd name="connsiteY574" fmla="*/ 300706 h 412629"/>
                <a:gd name="connsiteX575" fmla="*/ 268791 w 408148"/>
                <a:gd name="connsiteY575" fmla="*/ 299740 h 412629"/>
                <a:gd name="connsiteX576" fmla="*/ 283126 w 408148"/>
                <a:gd name="connsiteY576" fmla="*/ 302086 h 412629"/>
                <a:gd name="connsiteX577" fmla="*/ 285332 w 408148"/>
                <a:gd name="connsiteY577" fmla="*/ 297394 h 412629"/>
                <a:gd name="connsiteX578" fmla="*/ 287262 w 408148"/>
                <a:gd name="connsiteY578" fmla="*/ 297808 h 412629"/>
                <a:gd name="connsiteX579" fmla="*/ 285883 w 408148"/>
                <a:gd name="connsiteY579" fmla="*/ 303328 h 412629"/>
                <a:gd name="connsiteX580" fmla="*/ 287813 w 408148"/>
                <a:gd name="connsiteY580" fmla="*/ 304294 h 412629"/>
                <a:gd name="connsiteX581" fmla="*/ 291121 w 408148"/>
                <a:gd name="connsiteY581" fmla="*/ 306916 h 412629"/>
                <a:gd name="connsiteX582" fmla="*/ 302700 w 408148"/>
                <a:gd name="connsiteY582" fmla="*/ 304570 h 412629"/>
                <a:gd name="connsiteX583" fmla="*/ 305043 w 408148"/>
                <a:gd name="connsiteY583" fmla="*/ 303190 h 412629"/>
                <a:gd name="connsiteX584" fmla="*/ 306973 w 408148"/>
                <a:gd name="connsiteY584" fmla="*/ 303190 h 412629"/>
                <a:gd name="connsiteX585" fmla="*/ 305043 w 408148"/>
                <a:gd name="connsiteY585" fmla="*/ 305812 h 412629"/>
                <a:gd name="connsiteX586" fmla="*/ 306008 w 408148"/>
                <a:gd name="connsiteY586" fmla="*/ 307330 h 412629"/>
                <a:gd name="connsiteX587" fmla="*/ 304216 w 408148"/>
                <a:gd name="connsiteY587" fmla="*/ 311056 h 412629"/>
                <a:gd name="connsiteX588" fmla="*/ 306559 w 408148"/>
                <a:gd name="connsiteY588" fmla="*/ 314782 h 412629"/>
                <a:gd name="connsiteX589" fmla="*/ 309316 w 408148"/>
                <a:gd name="connsiteY589" fmla="*/ 314782 h 412629"/>
                <a:gd name="connsiteX590" fmla="*/ 319103 w 408148"/>
                <a:gd name="connsiteY590" fmla="*/ 321406 h 412629"/>
                <a:gd name="connsiteX591" fmla="*/ 323238 w 408148"/>
                <a:gd name="connsiteY591" fmla="*/ 325546 h 412629"/>
                <a:gd name="connsiteX592" fmla="*/ 323238 w 408148"/>
                <a:gd name="connsiteY592" fmla="*/ 327340 h 412629"/>
                <a:gd name="connsiteX593" fmla="*/ 333439 w 408148"/>
                <a:gd name="connsiteY593" fmla="*/ 335344 h 412629"/>
                <a:gd name="connsiteX594" fmla="*/ 336058 w 408148"/>
                <a:gd name="connsiteY594" fmla="*/ 337138 h 412629"/>
                <a:gd name="connsiteX595" fmla="*/ 337849 w 408148"/>
                <a:gd name="connsiteY595" fmla="*/ 337138 h 412629"/>
                <a:gd name="connsiteX596" fmla="*/ 340468 w 408148"/>
                <a:gd name="connsiteY596" fmla="*/ 335896 h 412629"/>
                <a:gd name="connsiteX597" fmla="*/ 342674 w 408148"/>
                <a:gd name="connsiteY597" fmla="*/ 335896 h 412629"/>
                <a:gd name="connsiteX598" fmla="*/ 343639 w 408148"/>
                <a:gd name="connsiteY598" fmla="*/ 333688 h 412629"/>
                <a:gd name="connsiteX599" fmla="*/ 341295 w 408148"/>
                <a:gd name="connsiteY599" fmla="*/ 329824 h 412629"/>
                <a:gd name="connsiteX600" fmla="*/ 336333 w 408148"/>
                <a:gd name="connsiteY600" fmla="*/ 324718 h 412629"/>
                <a:gd name="connsiteX601" fmla="*/ 333439 w 408148"/>
                <a:gd name="connsiteY601" fmla="*/ 324718 h 412629"/>
                <a:gd name="connsiteX602" fmla="*/ 333439 w 408148"/>
                <a:gd name="connsiteY602" fmla="*/ 322096 h 412629"/>
                <a:gd name="connsiteX603" fmla="*/ 336609 w 408148"/>
                <a:gd name="connsiteY603" fmla="*/ 323476 h 412629"/>
                <a:gd name="connsiteX604" fmla="*/ 338952 w 408148"/>
                <a:gd name="connsiteY604" fmla="*/ 324442 h 412629"/>
                <a:gd name="connsiteX605" fmla="*/ 341295 w 408148"/>
                <a:gd name="connsiteY605" fmla="*/ 327754 h 412629"/>
                <a:gd name="connsiteX606" fmla="*/ 342536 w 408148"/>
                <a:gd name="connsiteY606" fmla="*/ 327754 h 412629"/>
                <a:gd name="connsiteX607" fmla="*/ 343777 w 408148"/>
                <a:gd name="connsiteY607" fmla="*/ 324442 h 412629"/>
                <a:gd name="connsiteX608" fmla="*/ 344328 w 408148"/>
                <a:gd name="connsiteY608" fmla="*/ 329134 h 412629"/>
                <a:gd name="connsiteX609" fmla="*/ 346120 w 408148"/>
                <a:gd name="connsiteY609" fmla="*/ 334378 h 412629"/>
                <a:gd name="connsiteX610" fmla="*/ 349704 w 408148"/>
                <a:gd name="connsiteY610" fmla="*/ 334930 h 412629"/>
                <a:gd name="connsiteX611" fmla="*/ 350669 w 408148"/>
                <a:gd name="connsiteY611" fmla="*/ 336862 h 412629"/>
                <a:gd name="connsiteX612" fmla="*/ 353839 w 408148"/>
                <a:gd name="connsiteY612" fmla="*/ 337828 h 412629"/>
                <a:gd name="connsiteX613" fmla="*/ 353426 w 408148"/>
                <a:gd name="connsiteY613" fmla="*/ 332170 h 412629"/>
                <a:gd name="connsiteX614" fmla="*/ 350531 w 408148"/>
                <a:gd name="connsiteY614" fmla="*/ 319060 h 412629"/>
                <a:gd name="connsiteX615" fmla="*/ 349290 w 408148"/>
                <a:gd name="connsiteY615" fmla="*/ 318094 h 412629"/>
                <a:gd name="connsiteX616" fmla="*/ 350531 w 408148"/>
                <a:gd name="connsiteY616" fmla="*/ 316714 h 412629"/>
                <a:gd name="connsiteX617" fmla="*/ 351909 w 408148"/>
                <a:gd name="connsiteY617" fmla="*/ 315196 h 412629"/>
                <a:gd name="connsiteX618" fmla="*/ 353150 w 408148"/>
                <a:gd name="connsiteY618" fmla="*/ 320164 h 412629"/>
                <a:gd name="connsiteX619" fmla="*/ 354115 w 408148"/>
                <a:gd name="connsiteY619" fmla="*/ 328582 h 412629"/>
                <a:gd name="connsiteX620" fmla="*/ 357423 w 408148"/>
                <a:gd name="connsiteY620" fmla="*/ 334516 h 412629"/>
                <a:gd name="connsiteX621" fmla="*/ 359353 w 408148"/>
                <a:gd name="connsiteY621" fmla="*/ 337276 h 412629"/>
                <a:gd name="connsiteX622" fmla="*/ 362661 w 408148"/>
                <a:gd name="connsiteY622" fmla="*/ 338104 h 412629"/>
                <a:gd name="connsiteX623" fmla="*/ 365969 w 408148"/>
                <a:gd name="connsiteY623" fmla="*/ 334792 h 412629"/>
                <a:gd name="connsiteX624" fmla="*/ 367485 w 408148"/>
                <a:gd name="connsiteY624" fmla="*/ 335344 h 412629"/>
                <a:gd name="connsiteX625" fmla="*/ 363901 w 408148"/>
                <a:gd name="connsiteY625" fmla="*/ 339208 h 412629"/>
                <a:gd name="connsiteX626" fmla="*/ 366658 w 408148"/>
                <a:gd name="connsiteY626" fmla="*/ 343072 h 412629"/>
                <a:gd name="connsiteX627" fmla="*/ 369553 w 408148"/>
                <a:gd name="connsiteY627" fmla="*/ 343072 h 412629"/>
                <a:gd name="connsiteX628" fmla="*/ 369002 w 408148"/>
                <a:gd name="connsiteY628" fmla="*/ 346384 h 412629"/>
                <a:gd name="connsiteX629" fmla="*/ 370931 w 408148"/>
                <a:gd name="connsiteY629" fmla="*/ 347350 h 412629"/>
                <a:gd name="connsiteX630" fmla="*/ 374515 w 408148"/>
                <a:gd name="connsiteY630" fmla="*/ 350524 h 412629"/>
                <a:gd name="connsiteX631" fmla="*/ 369553 w 408148"/>
                <a:gd name="connsiteY631" fmla="*/ 348731 h 412629"/>
                <a:gd name="connsiteX632" fmla="*/ 370518 w 408148"/>
                <a:gd name="connsiteY632" fmla="*/ 352457 h 412629"/>
                <a:gd name="connsiteX633" fmla="*/ 372034 w 408148"/>
                <a:gd name="connsiteY633" fmla="*/ 353975 h 412629"/>
                <a:gd name="connsiteX634" fmla="*/ 372034 w 408148"/>
                <a:gd name="connsiteY634" fmla="*/ 356321 h 412629"/>
                <a:gd name="connsiteX635" fmla="*/ 374791 w 408148"/>
                <a:gd name="connsiteY635" fmla="*/ 356321 h 412629"/>
                <a:gd name="connsiteX636" fmla="*/ 371069 w 408148"/>
                <a:gd name="connsiteY636" fmla="*/ 358253 h 412629"/>
                <a:gd name="connsiteX637" fmla="*/ 371483 w 408148"/>
                <a:gd name="connsiteY637" fmla="*/ 359771 h 412629"/>
                <a:gd name="connsiteX638" fmla="*/ 375205 w 408148"/>
                <a:gd name="connsiteY638" fmla="*/ 359771 h 412629"/>
                <a:gd name="connsiteX639" fmla="*/ 378375 w 408148"/>
                <a:gd name="connsiteY639" fmla="*/ 364049 h 412629"/>
                <a:gd name="connsiteX640" fmla="*/ 379891 w 408148"/>
                <a:gd name="connsiteY640" fmla="*/ 366257 h 412629"/>
                <a:gd name="connsiteX641" fmla="*/ 381683 w 408148"/>
                <a:gd name="connsiteY641" fmla="*/ 368879 h 412629"/>
                <a:gd name="connsiteX642" fmla="*/ 383613 w 408148"/>
                <a:gd name="connsiteY642" fmla="*/ 371087 h 412629"/>
                <a:gd name="connsiteX643" fmla="*/ 383613 w 408148"/>
                <a:gd name="connsiteY643" fmla="*/ 373985 h 412629"/>
                <a:gd name="connsiteX644" fmla="*/ 381683 w 408148"/>
                <a:gd name="connsiteY644" fmla="*/ 375917 h 412629"/>
                <a:gd name="connsiteX645" fmla="*/ 379753 w 408148"/>
                <a:gd name="connsiteY645" fmla="*/ 377159 h 412629"/>
                <a:gd name="connsiteX646" fmla="*/ 379753 w 408148"/>
                <a:gd name="connsiteY646" fmla="*/ 379919 h 412629"/>
                <a:gd name="connsiteX647" fmla="*/ 382510 w 408148"/>
                <a:gd name="connsiteY647" fmla="*/ 381713 h 412629"/>
                <a:gd name="connsiteX648" fmla="*/ 383888 w 408148"/>
                <a:gd name="connsiteY648" fmla="*/ 383921 h 412629"/>
                <a:gd name="connsiteX649" fmla="*/ 385405 w 408148"/>
                <a:gd name="connsiteY649" fmla="*/ 382541 h 412629"/>
                <a:gd name="connsiteX650" fmla="*/ 385405 w 408148"/>
                <a:gd name="connsiteY650" fmla="*/ 380609 h 412629"/>
                <a:gd name="connsiteX651" fmla="*/ 389264 w 408148"/>
                <a:gd name="connsiteY651" fmla="*/ 377711 h 412629"/>
                <a:gd name="connsiteX652" fmla="*/ 390643 w 408148"/>
                <a:gd name="connsiteY652" fmla="*/ 378125 h 412629"/>
                <a:gd name="connsiteX653" fmla="*/ 386921 w 408148"/>
                <a:gd name="connsiteY653" fmla="*/ 382265 h 412629"/>
                <a:gd name="connsiteX654" fmla="*/ 385680 w 408148"/>
                <a:gd name="connsiteY654" fmla="*/ 385577 h 412629"/>
                <a:gd name="connsiteX655" fmla="*/ 384440 w 408148"/>
                <a:gd name="connsiteY655" fmla="*/ 387923 h 412629"/>
                <a:gd name="connsiteX656" fmla="*/ 386783 w 408148"/>
                <a:gd name="connsiteY656" fmla="*/ 390683 h 412629"/>
                <a:gd name="connsiteX657" fmla="*/ 388299 w 408148"/>
                <a:gd name="connsiteY657" fmla="*/ 389717 h 412629"/>
                <a:gd name="connsiteX658" fmla="*/ 388299 w 408148"/>
                <a:gd name="connsiteY658" fmla="*/ 386129 h 412629"/>
                <a:gd name="connsiteX659" fmla="*/ 391608 w 408148"/>
                <a:gd name="connsiteY659" fmla="*/ 383921 h 412629"/>
                <a:gd name="connsiteX660" fmla="*/ 392021 w 408148"/>
                <a:gd name="connsiteY660" fmla="*/ 385439 h 412629"/>
                <a:gd name="connsiteX661" fmla="*/ 390229 w 408148"/>
                <a:gd name="connsiteY661" fmla="*/ 387647 h 412629"/>
                <a:gd name="connsiteX662" fmla="*/ 390643 w 408148"/>
                <a:gd name="connsiteY662" fmla="*/ 389993 h 412629"/>
                <a:gd name="connsiteX663" fmla="*/ 387748 w 408148"/>
                <a:gd name="connsiteY663" fmla="*/ 393305 h 412629"/>
                <a:gd name="connsiteX664" fmla="*/ 388713 w 408148"/>
                <a:gd name="connsiteY664" fmla="*/ 397445 h 412629"/>
                <a:gd name="connsiteX665" fmla="*/ 392573 w 408148"/>
                <a:gd name="connsiteY665" fmla="*/ 395513 h 412629"/>
                <a:gd name="connsiteX666" fmla="*/ 394364 w 408148"/>
                <a:gd name="connsiteY666" fmla="*/ 396755 h 412629"/>
                <a:gd name="connsiteX667" fmla="*/ 396708 w 408148"/>
                <a:gd name="connsiteY667" fmla="*/ 396203 h 412629"/>
                <a:gd name="connsiteX668" fmla="*/ 398086 w 408148"/>
                <a:gd name="connsiteY668" fmla="*/ 393029 h 412629"/>
                <a:gd name="connsiteX669" fmla="*/ 397673 w 408148"/>
                <a:gd name="connsiteY669" fmla="*/ 389441 h 412629"/>
                <a:gd name="connsiteX670" fmla="*/ 395743 w 408148"/>
                <a:gd name="connsiteY670" fmla="*/ 385577 h 412629"/>
                <a:gd name="connsiteX671" fmla="*/ 397259 w 408148"/>
                <a:gd name="connsiteY671" fmla="*/ 384335 h 412629"/>
                <a:gd name="connsiteX672" fmla="*/ 399465 w 408148"/>
                <a:gd name="connsiteY672" fmla="*/ 388613 h 412629"/>
                <a:gd name="connsiteX673" fmla="*/ 399051 w 408148"/>
                <a:gd name="connsiteY673" fmla="*/ 394685 h 412629"/>
                <a:gd name="connsiteX674" fmla="*/ 396432 w 408148"/>
                <a:gd name="connsiteY674" fmla="*/ 398411 h 412629"/>
                <a:gd name="connsiteX675" fmla="*/ 397397 w 408148"/>
                <a:gd name="connsiteY675" fmla="*/ 400619 h 412629"/>
                <a:gd name="connsiteX676" fmla="*/ 398362 w 408148"/>
                <a:gd name="connsiteY676" fmla="*/ 405311 h 412629"/>
                <a:gd name="connsiteX677" fmla="*/ 400292 w 408148"/>
                <a:gd name="connsiteY677" fmla="*/ 406277 h 412629"/>
                <a:gd name="connsiteX678" fmla="*/ 400567 w 408148"/>
                <a:gd name="connsiteY678" fmla="*/ 406277 h 412629"/>
                <a:gd name="connsiteX679" fmla="*/ 400567 w 408148"/>
                <a:gd name="connsiteY679" fmla="*/ 406139 h 412629"/>
                <a:gd name="connsiteX680" fmla="*/ 400843 w 408148"/>
                <a:gd name="connsiteY680" fmla="*/ 404069 h 412629"/>
                <a:gd name="connsiteX681" fmla="*/ 49072 w 408148"/>
                <a:gd name="connsiteY681" fmla="*/ 106537 h 412629"/>
                <a:gd name="connsiteX682" fmla="*/ 41628 w 408148"/>
                <a:gd name="connsiteY682" fmla="*/ 111091 h 412629"/>
                <a:gd name="connsiteX683" fmla="*/ 40112 w 408148"/>
                <a:gd name="connsiteY683" fmla="*/ 110125 h 412629"/>
                <a:gd name="connsiteX684" fmla="*/ 49072 w 408148"/>
                <a:gd name="connsiteY684" fmla="*/ 105433 h 412629"/>
                <a:gd name="connsiteX685" fmla="*/ 49072 w 408148"/>
                <a:gd name="connsiteY685" fmla="*/ 106675 h 412629"/>
                <a:gd name="connsiteX686" fmla="*/ 54723 w 408148"/>
                <a:gd name="connsiteY686" fmla="*/ 120062 h 412629"/>
                <a:gd name="connsiteX687" fmla="*/ 52931 w 408148"/>
                <a:gd name="connsiteY687" fmla="*/ 120062 h 412629"/>
                <a:gd name="connsiteX688" fmla="*/ 56239 w 408148"/>
                <a:gd name="connsiteY688" fmla="*/ 111781 h 412629"/>
                <a:gd name="connsiteX689" fmla="*/ 56239 w 408148"/>
                <a:gd name="connsiteY689" fmla="*/ 114679 h 412629"/>
                <a:gd name="connsiteX690" fmla="*/ 58858 w 408148"/>
                <a:gd name="connsiteY690" fmla="*/ 113161 h 412629"/>
                <a:gd name="connsiteX691" fmla="*/ 54723 w 408148"/>
                <a:gd name="connsiteY691" fmla="*/ 119924 h 412629"/>
                <a:gd name="connsiteX692" fmla="*/ 77743 w 408148"/>
                <a:gd name="connsiteY692" fmla="*/ 135380 h 412629"/>
                <a:gd name="connsiteX693" fmla="*/ 74159 w 408148"/>
                <a:gd name="connsiteY693" fmla="*/ 138002 h 412629"/>
                <a:gd name="connsiteX694" fmla="*/ 74159 w 408148"/>
                <a:gd name="connsiteY694" fmla="*/ 135794 h 412629"/>
                <a:gd name="connsiteX695" fmla="*/ 69886 w 408148"/>
                <a:gd name="connsiteY695" fmla="*/ 135794 h 412629"/>
                <a:gd name="connsiteX696" fmla="*/ 71678 w 408148"/>
                <a:gd name="connsiteY696" fmla="*/ 133586 h 412629"/>
                <a:gd name="connsiteX697" fmla="*/ 75261 w 408148"/>
                <a:gd name="connsiteY697" fmla="*/ 134552 h 412629"/>
                <a:gd name="connsiteX698" fmla="*/ 77880 w 408148"/>
                <a:gd name="connsiteY698" fmla="*/ 133586 h 412629"/>
                <a:gd name="connsiteX699" fmla="*/ 77880 w 408148"/>
                <a:gd name="connsiteY699" fmla="*/ 135380 h 412629"/>
                <a:gd name="connsiteX700" fmla="*/ 78845 w 408148"/>
                <a:gd name="connsiteY700" fmla="*/ 109573 h 412629"/>
                <a:gd name="connsiteX701" fmla="*/ 77743 w 408148"/>
                <a:gd name="connsiteY701" fmla="*/ 105433 h 412629"/>
                <a:gd name="connsiteX702" fmla="*/ 79948 w 408148"/>
                <a:gd name="connsiteY702" fmla="*/ 107641 h 412629"/>
                <a:gd name="connsiteX703" fmla="*/ 78845 w 408148"/>
                <a:gd name="connsiteY703" fmla="*/ 109573 h 412629"/>
                <a:gd name="connsiteX704" fmla="*/ 8822 w 408148"/>
                <a:gd name="connsiteY704" fmla="*/ 170156 h 412629"/>
                <a:gd name="connsiteX705" fmla="*/ 7581 w 408148"/>
                <a:gd name="connsiteY705" fmla="*/ 167396 h 412629"/>
                <a:gd name="connsiteX706" fmla="*/ 9787 w 408148"/>
                <a:gd name="connsiteY706" fmla="*/ 166016 h 412629"/>
                <a:gd name="connsiteX707" fmla="*/ 8822 w 408148"/>
                <a:gd name="connsiteY707" fmla="*/ 170156 h 412629"/>
                <a:gd name="connsiteX708" fmla="*/ 20676 w 408148"/>
                <a:gd name="connsiteY708" fmla="*/ 173606 h 412629"/>
                <a:gd name="connsiteX709" fmla="*/ 20676 w 408148"/>
                <a:gd name="connsiteY709" fmla="*/ 172226 h 412629"/>
                <a:gd name="connsiteX710" fmla="*/ 24536 w 408148"/>
                <a:gd name="connsiteY710" fmla="*/ 171260 h 412629"/>
                <a:gd name="connsiteX711" fmla="*/ 25363 w 408148"/>
                <a:gd name="connsiteY711" fmla="*/ 173606 h 412629"/>
                <a:gd name="connsiteX712" fmla="*/ 20538 w 408148"/>
                <a:gd name="connsiteY712" fmla="*/ 173606 h 412629"/>
                <a:gd name="connsiteX713" fmla="*/ 26052 w 408148"/>
                <a:gd name="connsiteY713" fmla="*/ 183404 h 412629"/>
                <a:gd name="connsiteX714" fmla="*/ 22882 w 408148"/>
                <a:gd name="connsiteY714" fmla="*/ 180644 h 412629"/>
                <a:gd name="connsiteX715" fmla="*/ 25363 w 408148"/>
                <a:gd name="connsiteY715" fmla="*/ 179678 h 412629"/>
                <a:gd name="connsiteX716" fmla="*/ 27844 w 408148"/>
                <a:gd name="connsiteY716" fmla="*/ 179678 h 412629"/>
                <a:gd name="connsiteX717" fmla="*/ 26052 w 408148"/>
                <a:gd name="connsiteY717" fmla="*/ 183404 h 412629"/>
                <a:gd name="connsiteX718" fmla="*/ 32531 w 408148"/>
                <a:gd name="connsiteY718" fmla="*/ 181472 h 412629"/>
                <a:gd name="connsiteX719" fmla="*/ 30601 w 408148"/>
                <a:gd name="connsiteY719" fmla="*/ 181472 h 412629"/>
                <a:gd name="connsiteX720" fmla="*/ 30601 w 408148"/>
                <a:gd name="connsiteY720" fmla="*/ 178298 h 412629"/>
                <a:gd name="connsiteX721" fmla="*/ 32531 w 408148"/>
                <a:gd name="connsiteY721" fmla="*/ 179954 h 412629"/>
                <a:gd name="connsiteX722" fmla="*/ 32531 w 408148"/>
                <a:gd name="connsiteY722" fmla="*/ 181610 h 412629"/>
                <a:gd name="connsiteX723" fmla="*/ 42042 w 408148"/>
                <a:gd name="connsiteY723" fmla="*/ 175124 h 412629"/>
                <a:gd name="connsiteX724" fmla="*/ 37079 w 408148"/>
                <a:gd name="connsiteY724" fmla="*/ 179954 h 412629"/>
                <a:gd name="connsiteX725" fmla="*/ 37079 w 408148"/>
                <a:gd name="connsiteY725" fmla="*/ 178298 h 412629"/>
                <a:gd name="connsiteX726" fmla="*/ 42042 w 408148"/>
                <a:gd name="connsiteY726" fmla="*/ 172364 h 412629"/>
                <a:gd name="connsiteX727" fmla="*/ 42042 w 408148"/>
                <a:gd name="connsiteY727" fmla="*/ 175124 h 412629"/>
                <a:gd name="connsiteX728" fmla="*/ 54585 w 408148"/>
                <a:gd name="connsiteY728" fmla="*/ 169052 h 412629"/>
                <a:gd name="connsiteX729" fmla="*/ 51001 w 408148"/>
                <a:gd name="connsiteY729" fmla="*/ 170294 h 412629"/>
                <a:gd name="connsiteX730" fmla="*/ 52793 w 408148"/>
                <a:gd name="connsiteY730" fmla="*/ 168224 h 412629"/>
                <a:gd name="connsiteX731" fmla="*/ 54585 w 408148"/>
                <a:gd name="connsiteY731" fmla="*/ 168224 h 412629"/>
                <a:gd name="connsiteX732" fmla="*/ 54585 w 408148"/>
                <a:gd name="connsiteY732" fmla="*/ 169052 h 412629"/>
                <a:gd name="connsiteX733" fmla="*/ 49485 w 408148"/>
                <a:gd name="connsiteY733" fmla="*/ 296290 h 412629"/>
                <a:gd name="connsiteX734" fmla="*/ 47280 w 408148"/>
                <a:gd name="connsiteY734" fmla="*/ 296290 h 412629"/>
                <a:gd name="connsiteX735" fmla="*/ 44936 w 408148"/>
                <a:gd name="connsiteY735" fmla="*/ 295324 h 412629"/>
                <a:gd name="connsiteX736" fmla="*/ 44936 w 408148"/>
                <a:gd name="connsiteY736" fmla="*/ 291598 h 412629"/>
                <a:gd name="connsiteX737" fmla="*/ 49485 w 408148"/>
                <a:gd name="connsiteY737" fmla="*/ 292288 h 412629"/>
                <a:gd name="connsiteX738" fmla="*/ 49485 w 408148"/>
                <a:gd name="connsiteY738" fmla="*/ 296290 h 412629"/>
                <a:gd name="connsiteX739" fmla="*/ 47142 w 408148"/>
                <a:gd name="connsiteY739" fmla="*/ 277522 h 412629"/>
                <a:gd name="connsiteX740" fmla="*/ 43971 w 408148"/>
                <a:gd name="connsiteY740" fmla="*/ 277522 h 412629"/>
                <a:gd name="connsiteX741" fmla="*/ 45763 w 408148"/>
                <a:gd name="connsiteY741" fmla="*/ 273796 h 412629"/>
                <a:gd name="connsiteX742" fmla="*/ 49485 w 408148"/>
                <a:gd name="connsiteY742" fmla="*/ 273796 h 412629"/>
                <a:gd name="connsiteX743" fmla="*/ 47280 w 408148"/>
                <a:gd name="connsiteY743" fmla="*/ 277522 h 412629"/>
                <a:gd name="connsiteX744" fmla="*/ 55964 w 408148"/>
                <a:gd name="connsiteY744" fmla="*/ 259443 h 412629"/>
                <a:gd name="connsiteX745" fmla="*/ 52655 w 408148"/>
                <a:gd name="connsiteY745" fmla="*/ 259443 h 412629"/>
                <a:gd name="connsiteX746" fmla="*/ 49485 w 408148"/>
                <a:gd name="connsiteY746" fmla="*/ 256269 h 412629"/>
                <a:gd name="connsiteX747" fmla="*/ 44936 w 408148"/>
                <a:gd name="connsiteY747" fmla="*/ 253509 h 412629"/>
                <a:gd name="connsiteX748" fmla="*/ 43971 w 408148"/>
                <a:gd name="connsiteY748" fmla="*/ 243711 h 412629"/>
                <a:gd name="connsiteX749" fmla="*/ 39285 w 408148"/>
                <a:gd name="connsiteY749" fmla="*/ 239433 h 412629"/>
                <a:gd name="connsiteX750" fmla="*/ 41077 w 408148"/>
                <a:gd name="connsiteY750" fmla="*/ 238053 h 412629"/>
                <a:gd name="connsiteX751" fmla="*/ 44936 w 408148"/>
                <a:gd name="connsiteY751" fmla="*/ 242745 h 412629"/>
                <a:gd name="connsiteX752" fmla="*/ 46728 w 408148"/>
                <a:gd name="connsiteY752" fmla="*/ 252543 h 412629"/>
                <a:gd name="connsiteX753" fmla="*/ 49485 w 408148"/>
                <a:gd name="connsiteY753" fmla="*/ 253371 h 412629"/>
                <a:gd name="connsiteX754" fmla="*/ 53620 w 408148"/>
                <a:gd name="connsiteY754" fmla="*/ 258063 h 412629"/>
                <a:gd name="connsiteX755" fmla="*/ 55964 w 408148"/>
                <a:gd name="connsiteY755" fmla="*/ 258063 h 412629"/>
                <a:gd name="connsiteX756" fmla="*/ 55964 w 408148"/>
                <a:gd name="connsiteY756" fmla="*/ 259443 h 412629"/>
                <a:gd name="connsiteX757" fmla="*/ 60788 w 408148"/>
                <a:gd name="connsiteY757" fmla="*/ 261789 h 412629"/>
                <a:gd name="connsiteX758" fmla="*/ 58031 w 408148"/>
                <a:gd name="connsiteY758" fmla="*/ 260547 h 412629"/>
                <a:gd name="connsiteX759" fmla="*/ 60788 w 408148"/>
                <a:gd name="connsiteY759" fmla="*/ 259305 h 412629"/>
                <a:gd name="connsiteX760" fmla="*/ 60788 w 408148"/>
                <a:gd name="connsiteY760" fmla="*/ 261651 h 412629"/>
                <a:gd name="connsiteX761" fmla="*/ 66991 w 408148"/>
                <a:gd name="connsiteY761" fmla="*/ 267033 h 412629"/>
                <a:gd name="connsiteX762" fmla="*/ 64234 w 408148"/>
                <a:gd name="connsiteY762" fmla="*/ 267033 h 412629"/>
                <a:gd name="connsiteX763" fmla="*/ 64234 w 408148"/>
                <a:gd name="connsiteY763" fmla="*/ 261789 h 412629"/>
                <a:gd name="connsiteX764" fmla="*/ 63269 w 408148"/>
                <a:gd name="connsiteY764" fmla="*/ 259029 h 412629"/>
                <a:gd name="connsiteX765" fmla="*/ 64234 w 408148"/>
                <a:gd name="connsiteY765" fmla="*/ 258063 h 412629"/>
                <a:gd name="connsiteX766" fmla="*/ 66991 w 408148"/>
                <a:gd name="connsiteY766" fmla="*/ 262203 h 412629"/>
                <a:gd name="connsiteX767" fmla="*/ 66991 w 408148"/>
                <a:gd name="connsiteY767" fmla="*/ 267171 h 412629"/>
                <a:gd name="connsiteX768" fmla="*/ 73607 w 408148"/>
                <a:gd name="connsiteY768" fmla="*/ 283180 h 412629"/>
                <a:gd name="connsiteX769" fmla="*/ 73607 w 408148"/>
                <a:gd name="connsiteY769" fmla="*/ 280972 h 412629"/>
                <a:gd name="connsiteX770" fmla="*/ 77880 w 408148"/>
                <a:gd name="connsiteY770" fmla="*/ 282766 h 412629"/>
                <a:gd name="connsiteX771" fmla="*/ 82154 w 408148"/>
                <a:gd name="connsiteY771" fmla="*/ 284560 h 412629"/>
                <a:gd name="connsiteX772" fmla="*/ 73470 w 408148"/>
                <a:gd name="connsiteY772" fmla="*/ 283180 h 412629"/>
                <a:gd name="connsiteX773" fmla="*/ 104346 w 408148"/>
                <a:gd name="connsiteY773" fmla="*/ 105847 h 412629"/>
                <a:gd name="connsiteX774" fmla="*/ 105587 w 408148"/>
                <a:gd name="connsiteY774" fmla="*/ 109159 h 412629"/>
                <a:gd name="connsiteX775" fmla="*/ 106965 w 408148"/>
                <a:gd name="connsiteY775" fmla="*/ 111367 h 412629"/>
                <a:gd name="connsiteX776" fmla="*/ 102416 w 408148"/>
                <a:gd name="connsiteY776" fmla="*/ 109987 h 412629"/>
                <a:gd name="connsiteX777" fmla="*/ 104346 w 408148"/>
                <a:gd name="connsiteY777" fmla="*/ 105847 h 412629"/>
                <a:gd name="connsiteX778" fmla="*/ 104070 w 408148"/>
                <a:gd name="connsiteY778" fmla="*/ 171950 h 412629"/>
                <a:gd name="connsiteX779" fmla="*/ 104070 w 408148"/>
                <a:gd name="connsiteY779" fmla="*/ 174710 h 412629"/>
                <a:gd name="connsiteX780" fmla="*/ 102830 w 408148"/>
                <a:gd name="connsiteY780" fmla="*/ 176228 h 412629"/>
                <a:gd name="connsiteX781" fmla="*/ 99935 w 408148"/>
                <a:gd name="connsiteY781" fmla="*/ 174986 h 412629"/>
                <a:gd name="connsiteX782" fmla="*/ 104070 w 408148"/>
                <a:gd name="connsiteY782" fmla="*/ 171812 h 412629"/>
                <a:gd name="connsiteX783" fmla="*/ 105311 w 408148"/>
                <a:gd name="connsiteY783" fmla="*/ 187958 h 412629"/>
                <a:gd name="connsiteX784" fmla="*/ 105311 w 408148"/>
                <a:gd name="connsiteY784" fmla="*/ 189890 h 412629"/>
                <a:gd name="connsiteX785" fmla="*/ 99246 w 408148"/>
                <a:gd name="connsiteY785" fmla="*/ 194168 h 412629"/>
                <a:gd name="connsiteX786" fmla="*/ 99246 w 408148"/>
                <a:gd name="connsiteY786" fmla="*/ 191960 h 412629"/>
                <a:gd name="connsiteX787" fmla="*/ 105311 w 408148"/>
                <a:gd name="connsiteY787" fmla="*/ 187820 h 412629"/>
                <a:gd name="connsiteX788" fmla="*/ 96765 w 408148"/>
                <a:gd name="connsiteY788" fmla="*/ 145040 h 412629"/>
                <a:gd name="connsiteX789" fmla="*/ 99522 w 408148"/>
                <a:gd name="connsiteY789" fmla="*/ 146144 h 412629"/>
                <a:gd name="connsiteX790" fmla="*/ 96765 w 408148"/>
                <a:gd name="connsiteY790" fmla="*/ 147248 h 412629"/>
                <a:gd name="connsiteX791" fmla="*/ 96765 w 408148"/>
                <a:gd name="connsiteY791" fmla="*/ 145040 h 412629"/>
                <a:gd name="connsiteX792" fmla="*/ 86978 w 408148"/>
                <a:gd name="connsiteY792" fmla="*/ 145040 h 412629"/>
                <a:gd name="connsiteX793" fmla="*/ 89321 w 408148"/>
                <a:gd name="connsiteY793" fmla="*/ 142832 h 412629"/>
                <a:gd name="connsiteX794" fmla="*/ 90562 w 408148"/>
                <a:gd name="connsiteY794" fmla="*/ 145454 h 412629"/>
                <a:gd name="connsiteX795" fmla="*/ 90562 w 408148"/>
                <a:gd name="connsiteY795" fmla="*/ 147386 h 412629"/>
                <a:gd name="connsiteX796" fmla="*/ 86978 w 408148"/>
                <a:gd name="connsiteY796" fmla="*/ 147386 h 412629"/>
                <a:gd name="connsiteX797" fmla="*/ 86978 w 408148"/>
                <a:gd name="connsiteY797" fmla="*/ 145178 h 412629"/>
                <a:gd name="connsiteX798" fmla="*/ 88081 w 408148"/>
                <a:gd name="connsiteY798" fmla="*/ 251577 h 412629"/>
                <a:gd name="connsiteX799" fmla="*/ 86702 w 408148"/>
                <a:gd name="connsiteY799" fmla="*/ 252405 h 412629"/>
                <a:gd name="connsiteX800" fmla="*/ 85186 w 408148"/>
                <a:gd name="connsiteY800" fmla="*/ 244677 h 412629"/>
                <a:gd name="connsiteX801" fmla="*/ 85186 w 408148"/>
                <a:gd name="connsiteY801" fmla="*/ 240123 h 412629"/>
                <a:gd name="connsiteX802" fmla="*/ 86702 w 408148"/>
                <a:gd name="connsiteY802" fmla="*/ 236949 h 412629"/>
                <a:gd name="connsiteX803" fmla="*/ 88081 w 408148"/>
                <a:gd name="connsiteY803" fmla="*/ 237915 h 412629"/>
                <a:gd name="connsiteX804" fmla="*/ 86702 w 408148"/>
                <a:gd name="connsiteY804" fmla="*/ 241089 h 412629"/>
                <a:gd name="connsiteX805" fmla="*/ 86702 w 408148"/>
                <a:gd name="connsiteY805" fmla="*/ 244677 h 412629"/>
                <a:gd name="connsiteX806" fmla="*/ 88081 w 408148"/>
                <a:gd name="connsiteY806" fmla="*/ 251577 h 412629"/>
                <a:gd name="connsiteX807" fmla="*/ 96903 w 408148"/>
                <a:gd name="connsiteY807" fmla="*/ 213213 h 412629"/>
                <a:gd name="connsiteX808" fmla="*/ 96903 w 408148"/>
                <a:gd name="connsiteY808" fmla="*/ 214593 h 412629"/>
                <a:gd name="connsiteX809" fmla="*/ 94284 w 408148"/>
                <a:gd name="connsiteY809" fmla="*/ 215835 h 412629"/>
                <a:gd name="connsiteX810" fmla="*/ 94284 w 408148"/>
                <a:gd name="connsiteY810" fmla="*/ 224667 h 412629"/>
                <a:gd name="connsiteX811" fmla="*/ 90148 w 408148"/>
                <a:gd name="connsiteY811" fmla="*/ 227427 h 412629"/>
                <a:gd name="connsiteX812" fmla="*/ 90148 w 408148"/>
                <a:gd name="connsiteY812" fmla="*/ 231153 h 412629"/>
                <a:gd name="connsiteX813" fmla="*/ 86840 w 408148"/>
                <a:gd name="connsiteY813" fmla="*/ 234051 h 412629"/>
                <a:gd name="connsiteX814" fmla="*/ 85875 w 408148"/>
                <a:gd name="connsiteY814" fmla="*/ 232809 h 412629"/>
                <a:gd name="connsiteX815" fmla="*/ 88219 w 408148"/>
                <a:gd name="connsiteY815" fmla="*/ 231015 h 412629"/>
                <a:gd name="connsiteX816" fmla="*/ 88219 w 408148"/>
                <a:gd name="connsiteY816" fmla="*/ 226737 h 412629"/>
                <a:gd name="connsiteX817" fmla="*/ 92078 w 408148"/>
                <a:gd name="connsiteY817" fmla="*/ 224391 h 412629"/>
                <a:gd name="connsiteX818" fmla="*/ 93594 w 408148"/>
                <a:gd name="connsiteY818" fmla="*/ 214317 h 412629"/>
                <a:gd name="connsiteX819" fmla="*/ 95248 w 408148"/>
                <a:gd name="connsiteY819" fmla="*/ 213903 h 412629"/>
                <a:gd name="connsiteX820" fmla="*/ 96076 w 408148"/>
                <a:gd name="connsiteY820" fmla="*/ 211143 h 412629"/>
                <a:gd name="connsiteX821" fmla="*/ 101313 w 408148"/>
                <a:gd name="connsiteY821" fmla="*/ 206175 h 412629"/>
                <a:gd name="connsiteX822" fmla="*/ 101313 w 408148"/>
                <a:gd name="connsiteY822" fmla="*/ 209073 h 412629"/>
                <a:gd name="connsiteX823" fmla="*/ 96765 w 408148"/>
                <a:gd name="connsiteY823" fmla="*/ 212937 h 412629"/>
                <a:gd name="connsiteX824" fmla="*/ 98694 w 408148"/>
                <a:gd name="connsiteY824" fmla="*/ 302224 h 412629"/>
                <a:gd name="connsiteX825" fmla="*/ 102003 w 408148"/>
                <a:gd name="connsiteY825" fmla="*/ 300016 h 412629"/>
                <a:gd name="connsiteX826" fmla="*/ 104897 w 408148"/>
                <a:gd name="connsiteY826" fmla="*/ 300016 h 412629"/>
                <a:gd name="connsiteX827" fmla="*/ 105862 w 408148"/>
                <a:gd name="connsiteY827" fmla="*/ 302224 h 412629"/>
                <a:gd name="connsiteX828" fmla="*/ 98557 w 408148"/>
                <a:gd name="connsiteY828" fmla="*/ 302224 h 412629"/>
                <a:gd name="connsiteX829" fmla="*/ 106965 w 408148"/>
                <a:gd name="connsiteY829" fmla="*/ 194168 h 412629"/>
                <a:gd name="connsiteX830" fmla="*/ 105449 w 408148"/>
                <a:gd name="connsiteY830" fmla="*/ 192926 h 412629"/>
                <a:gd name="connsiteX831" fmla="*/ 110549 w 408148"/>
                <a:gd name="connsiteY831" fmla="*/ 186026 h 412629"/>
                <a:gd name="connsiteX832" fmla="*/ 111514 w 408148"/>
                <a:gd name="connsiteY832" fmla="*/ 187820 h 412629"/>
                <a:gd name="connsiteX833" fmla="*/ 106965 w 408148"/>
                <a:gd name="connsiteY833" fmla="*/ 194168 h 412629"/>
                <a:gd name="connsiteX834" fmla="*/ 177126 w 408148"/>
                <a:gd name="connsiteY834" fmla="*/ 43333 h 412629"/>
                <a:gd name="connsiteX835" fmla="*/ 178367 w 408148"/>
                <a:gd name="connsiteY835" fmla="*/ 43333 h 412629"/>
                <a:gd name="connsiteX836" fmla="*/ 178367 w 408148"/>
                <a:gd name="connsiteY836" fmla="*/ 53131 h 412629"/>
                <a:gd name="connsiteX837" fmla="*/ 177126 w 408148"/>
                <a:gd name="connsiteY837" fmla="*/ 49405 h 412629"/>
                <a:gd name="connsiteX838" fmla="*/ 175334 w 408148"/>
                <a:gd name="connsiteY838" fmla="*/ 51337 h 412629"/>
                <a:gd name="connsiteX839" fmla="*/ 177126 w 408148"/>
                <a:gd name="connsiteY839" fmla="*/ 43333 h 412629"/>
                <a:gd name="connsiteX840" fmla="*/ 167615 w 408148"/>
                <a:gd name="connsiteY840" fmla="*/ 64309 h 412629"/>
                <a:gd name="connsiteX841" fmla="*/ 167615 w 408148"/>
                <a:gd name="connsiteY841" fmla="*/ 65827 h 412629"/>
                <a:gd name="connsiteX842" fmla="*/ 153280 w 408148"/>
                <a:gd name="connsiteY842" fmla="*/ 73831 h 412629"/>
                <a:gd name="connsiteX843" fmla="*/ 153280 w 408148"/>
                <a:gd name="connsiteY843" fmla="*/ 71899 h 412629"/>
                <a:gd name="connsiteX844" fmla="*/ 167615 w 408148"/>
                <a:gd name="connsiteY844" fmla="*/ 64171 h 412629"/>
                <a:gd name="connsiteX845" fmla="*/ 163066 w 408148"/>
                <a:gd name="connsiteY845" fmla="*/ 147800 h 412629"/>
                <a:gd name="connsiteX846" fmla="*/ 161275 w 408148"/>
                <a:gd name="connsiteY846" fmla="*/ 151112 h 412629"/>
                <a:gd name="connsiteX847" fmla="*/ 161275 w 408148"/>
                <a:gd name="connsiteY847" fmla="*/ 147800 h 412629"/>
                <a:gd name="connsiteX848" fmla="*/ 163066 w 408148"/>
                <a:gd name="connsiteY848" fmla="*/ 147800 h 412629"/>
                <a:gd name="connsiteX849" fmla="*/ 149696 w 408148"/>
                <a:gd name="connsiteY849" fmla="*/ 23322 h 412629"/>
                <a:gd name="connsiteX850" fmla="*/ 153004 w 408148"/>
                <a:gd name="connsiteY850" fmla="*/ 21804 h 412629"/>
                <a:gd name="connsiteX851" fmla="*/ 155210 w 408148"/>
                <a:gd name="connsiteY851" fmla="*/ 20286 h 412629"/>
                <a:gd name="connsiteX852" fmla="*/ 156450 w 408148"/>
                <a:gd name="connsiteY852" fmla="*/ 20286 h 412629"/>
                <a:gd name="connsiteX853" fmla="*/ 159345 w 408148"/>
                <a:gd name="connsiteY853" fmla="*/ 21804 h 412629"/>
                <a:gd name="connsiteX854" fmla="*/ 163066 w 408148"/>
                <a:gd name="connsiteY854" fmla="*/ 24978 h 412629"/>
                <a:gd name="connsiteX855" fmla="*/ 161826 w 408148"/>
                <a:gd name="connsiteY855" fmla="*/ 26910 h 412629"/>
                <a:gd name="connsiteX856" fmla="*/ 159620 w 408148"/>
                <a:gd name="connsiteY856" fmla="*/ 26910 h 412629"/>
                <a:gd name="connsiteX857" fmla="*/ 157001 w 408148"/>
                <a:gd name="connsiteY857" fmla="*/ 29808 h 412629"/>
                <a:gd name="connsiteX858" fmla="*/ 155072 w 408148"/>
                <a:gd name="connsiteY858" fmla="*/ 28014 h 412629"/>
                <a:gd name="connsiteX859" fmla="*/ 152315 w 408148"/>
                <a:gd name="connsiteY859" fmla="*/ 28014 h 412629"/>
                <a:gd name="connsiteX860" fmla="*/ 149558 w 408148"/>
                <a:gd name="connsiteY860" fmla="*/ 25668 h 412629"/>
                <a:gd name="connsiteX861" fmla="*/ 149558 w 408148"/>
                <a:gd name="connsiteY861" fmla="*/ 23322 h 412629"/>
                <a:gd name="connsiteX862" fmla="*/ 135774 w 408148"/>
                <a:gd name="connsiteY862" fmla="*/ 72175 h 412629"/>
                <a:gd name="connsiteX863" fmla="*/ 148731 w 408148"/>
                <a:gd name="connsiteY863" fmla="*/ 70381 h 412629"/>
                <a:gd name="connsiteX864" fmla="*/ 148731 w 408148"/>
                <a:gd name="connsiteY864" fmla="*/ 71623 h 412629"/>
                <a:gd name="connsiteX865" fmla="*/ 134809 w 408148"/>
                <a:gd name="connsiteY865" fmla="*/ 73969 h 412629"/>
                <a:gd name="connsiteX866" fmla="*/ 135774 w 408148"/>
                <a:gd name="connsiteY866" fmla="*/ 72175 h 412629"/>
                <a:gd name="connsiteX867" fmla="*/ 141701 w 408148"/>
                <a:gd name="connsiteY867" fmla="*/ 134828 h 412629"/>
                <a:gd name="connsiteX868" fmla="*/ 141701 w 408148"/>
                <a:gd name="connsiteY868" fmla="*/ 137588 h 412629"/>
                <a:gd name="connsiteX869" fmla="*/ 139358 w 408148"/>
                <a:gd name="connsiteY869" fmla="*/ 137588 h 412629"/>
                <a:gd name="connsiteX870" fmla="*/ 141701 w 408148"/>
                <a:gd name="connsiteY870" fmla="*/ 134828 h 412629"/>
                <a:gd name="connsiteX871" fmla="*/ 117992 w 408148"/>
                <a:gd name="connsiteY871" fmla="*/ 190994 h 412629"/>
                <a:gd name="connsiteX872" fmla="*/ 123506 w 408148"/>
                <a:gd name="connsiteY872" fmla="*/ 192512 h 412629"/>
                <a:gd name="connsiteX873" fmla="*/ 121163 w 408148"/>
                <a:gd name="connsiteY873" fmla="*/ 194030 h 412629"/>
                <a:gd name="connsiteX874" fmla="*/ 117992 w 408148"/>
                <a:gd name="connsiteY874" fmla="*/ 190856 h 412629"/>
                <a:gd name="connsiteX875" fmla="*/ 123782 w 408148"/>
                <a:gd name="connsiteY875" fmla="*/ 349558 h 412629"/>
                <a:gd name="connsiteX876" fmla="*/ 121163 w 408148"/>
                <a:gd name="connsiteY876" fmla="*/ 353699 h 412629"/>
                <a:gd name="connsiteX877" fmla="*/ 119371 w 408148"/>
                <a:gd name="connsiteY877" fmla="*/ 353699 h 412629"/>
                <a:gd name="connsiteX878" fmla="*/ 122679 w 408148"/>
                <a:gd name="connsiteY878" fmla="*/ 346798 h 412629"/>
                <a:gd name="connsiteX879" fmla="*/ 123644 w 408148"/>
                <a:gd name="connsiteY879" fmla="*/ 348178 h 412629"/>
                <a:gd name="connsiteX880" fmla="*/ 123644 w 408148"/>
                <a:gd name="connsiteY880" fmla="*/ 349558 h 412629"/>
                <a:gd name="connsiteX881" fmla="*/ 130260 w 408148"/>
                <a:gd name="connsiteY881" fmla="*/ 348592 h 412629"/>
                <a:gd name="connsiteX882" fmla="*/ 128744 w 408148"/>
                <a:gd name="connsiteY882" fmla="*/ 348592 h 412629"/>
                <a:gd name="connsiteX883" fmla="*/ 126952 w 408148"/>
                <a:gd name="connsiteY883" fmla="*/ 344866 h 412629"/>
                <a:gd name="connsiteX884" fmla="*/ 122817 w 408148"/>
                <a:gd name="connsiteY884" fmla="*/ 344866 h 412629"/>
                <a:gd name="connsiteX885" fmla="*/ 119509 w 408148"/>
                <a:gd name="connsiteY885" fmla="*/ 342106 h 412629"/>
                <a:gd name="connsiteX886" fmla="*/ 130260 w 408148"/>
                <a:gd name="connsiteY886" fmla="*/ 344314 h 412629"/>
                <a:gd name="connsiteX887" fmla="*/ 130260 w 408148"/>
                <a:gd name="connsiteY887" fmla="*/ 348592 h 412629"/>
                <a:gd name="connsiteX888" fmla="*/ 133431 w 408148"/>
                <a:gd name="connsiteY888" fmla="*/ 331480 h 412629"/>
                <a:gd name="connsiteX889" fmla="*/ 130260 w 408148"/>
                <a:gd name="connsiteY889" fmla="*/ 330514 h 412629"/>
                <a:gd name="connsiteX890" fmla="*/ 124884 w 408148"/>
                <a:gd name="connsiteY890" fmla="*/ 329686 h 412629"/>
                <a:gd name="connsiteX891" fmla="*/ 124884 w 408148"/>
                <a:gd name="connsiteY891" fmla="*/ 327754 h 412629"/>
                <a:gd name="connsiteX892" fmla="*/ 131087 w 408148"/>
                <a:gd name="connsiteY892" fmla="*/ 328582 h 412629"/>
                <a:gd name="connsiteX893" fmla="*/ 134120 w 408148"/>
                <a:gd name="connsiteY893" fmla="*/ 329686 h 412629"/>
                <a:gd name="connsiteX894" fmla="*/ 137290 w 408148"/>
                <a:gd name="connsiteY894" fmla="*/ 331618 h 412629"/>
                <a:gd name="connsiteX895" fmla="*/ 133431 w 408148"/>
                <a:gd name="connsiteY895" fmla="*/ 331618 h 412629"/>
                <a:gd name="connsiteX896" fmla="*/ 134809 w 408148"/>
                <a:gd name="connsiteY896" fmla="*/ 318508 h 412629"/>
                <a:gd name="connsiteX897" fmla="*/ 137428 w 408148"/>
                <a:gd name="connsiteY897" fmla="*/ 316990 h 412629"/>
                <a:gd name="connsiteX898" fmla="*/ 140185 w 408148"/>
                <a:gd name="connsiteY898" fmla="*/ 318508 h 412629"/>
                <a:gd name="connsiteX899" fmla="*/ 134947 w 408148"/>
                <a:gd name="connsiteY899" fmla="*/ 318508 h 412629"/>
                <a:gd name="connsiteX900" fmla="*/ 150109 w 408148"/>
                <a:gd name="connsiteY900" fmla="*/ 307882 h 412629"/>
                <a:gd name="connsiteX901" fmla="*/ 147490 w 408148"/>
                <a:gd name="connsiteY901" fmla="*/ 307882 h 412629"/>
                <a:gd name="connsiteX902" fmla="*/ 145974 w 408148"/>
                <a:gd name="connsiteY902" fmla="*/ 309400 h 412629"/>
                <a:gd name="connsiteX903" fmla="*/ 145974 w 408148"/>
                <a:gd name="connsiteY903" fmla="*/ 311746 h 412629"/>
                <a:gd name="connsiteX904" fmla="*/ 137290 w 408148"/>
                <a:gd name="connsiteY904" fmla="*/ 314368 h 412629"/>
                <a:gd name="connsiteX905" fmla="*/ 133155 w 408148"/>
                <a:gd name="connsiteY905" fmla="*/ 316990 h 412629"/>
                <a:gd name="connsiteX906" fmla="*/ 131087 w 408148"/>
                <a:gd name="connsiteY906" fmla="*/ 316990 h 412629"/>
                <a:gd name="connsiteX907" fmla="*/ 131087 w 408148"/>
                <a:gd name="connsiteY907" fmla="*/ 311884 h 412629"/>
                <a:gd name="connsiteX908" fmla="*/ 134809 w 408148"/>
                <a:gd name="connsiteY908" fmla="*/ 309538 h 412629"/>
                <a:gd name="connsiteX909" fmla="*/ 139082 w 408148"/>
                <a:gd name="connsiteY909" fmla="*/ 309952 h 412629"/>
                <a:gd name="connsiteX910" fmla="*/ 140047 w 408148"/>
                <a:gd name="connsiteY910" fmla="*/ 307330 h 412629"/>
                <a:gd name="connsiteX911" fmla="*/ 145974 w 408148"/>
                <a:gd name="connsiteY911" fmla="*/ 305398 h 412629"/>
                <a:gd name="connsiteX912" fmla="*/ 152591 w 408148"/>
                <a:gd name="connsiteY912" fmla="*/ 305398 h 412629"/>
                <a:gd name="connsiteX913" fmla="*/ 149972 w 408148"/>
                <a:gd name="connsiteY913" fmla="*/ 307882 h 412629"/>
                <a:gd name="connsiteX914" fmla="*/ 144734 w 408148"/>
                <a:gd name="connsiteY914" fmla="*/ 300706 h 412629"/>
                <a:gd name="connsiteX915" fmla="*/ 142666 w 408148"/>
                <a:gd name="connsiteY915" fmla="*/ 299050 h 412629"/>
                <a:gd name="connsiteX916" fmla="*/ 149144 w 408148"/>
                <a:gd name="connsiteY916" fmla="*/ 292288 h 412629"/>
                <a:gd name="connsiteX917" fmla="*/ 152728 w 408148"/>
                <a:gd name="connsiteY917" fmla="*/ 292288 h 412629"/>
                <a:gd name="connsiteX918" fmla="*/ 144734 w 408148"/>
                <a:gd name="connsiteY918" fmla="*/ 300706 h 412629"/>
                <a:gd name="connsiteX919" fmla="*/ 169545 w 408148"/>
                <a:gd name="connsiteY919" fmla="*/ 182162 h 412629"/>
                <a:gd name="connsiteX920" fmla="*/ 161826 w 408148"/>
                <a:gd name="connsiteY920" fmla="*/ 180644 h 412629"/>
                <a:gd name="connsiteX921" fmla="*/ 156312 w 408148"/>
                <a:gd name="connsiteY921" fmla="*/ 182162 h 412629"/>
                <a:gd name="connsiteX922" fmla="*/ 149834 w 408148"/>
                <a:gd name="connsiteY922" fmla="*/ 186026 h 412629"/>
                <a:gd name="connsiteX923" fmla="*/ 145147 w 408148"/>
                <a:gd name="connsiteY923" fmla="*/ 186026 h 412629"/>
                <a:gd name="connsiteX924" fmla="*/ 130674 w 408148"/>
                <a:gd name="connsiteY924" fmla="*/ 192512 h 412629"/>
                <a:gd name="connsiteX925" fmla="*/ 130674 w 408148"/>
                <a:gd name="connsiteY925" fmla="*/ 190994 h 412629"/>
                <a:gd name="connsiteX926" fmla="*/ 145147 w 408148"/>
                <a:gd name="connsiteY926" fmla="*/ 184370 h 412629"/>
                <a:gd name="connsiteX927" fmla="*/ 149282 w 408148"/>
                <a:gd name="connsiteY927" fmla="*/ 184370 h 412629"/>
                <a:gd name="connsiteX928" fmla="*/ 155623 w 408148"/>
                <a:gd name="connsiteY928" fmla="*/ 180230 h 412629"/>
                <a:gd name="connsiteX929" fmla="*/ 161964 w 408148"/>
                <a:gd name="connsiteY929" fmla="*/ 178988 h 412629"/>
                <a:gd name="connsiteX930" fmla="*/ 168994 w 408148"/>
                <a:gd name="connsiteY930" fmla="*/ 180506 h 412629"/>
                <a:gd name="connsiteX931" fmla="*/ 172302 w 408148"/>
                <a:gd name="connsiteY931" fmla="*/ 178988 h 412629"/>
                <a:gd name="connsiteX932" fmla="*/ 169545 w 408148"/>
                <a:gd name="connsiteY932" fmla="*/ 182162 h 412629"/>
                <a:gd name="connsiteX933" fmla="*/ 174507 w 408148"/>
                <a:gd name="connsiteY933" fmla="*/ 72175 h 412629"/>
                <a:gd name="connsiteX934" fmla="*/ 174507 w 408148"/>
                <a:gd name="connsiteY934" fmla="*/ 78799 h 412629"/>
                <a:gd name="connsiteX935" fmla="*/ 172578 w 408148"/>
                <a:gd name="connsiteY935" fmla="*/ 78799 h 412629"/>
                <a:gd name="connsiteX936" fmla="*/ 173542 w 408148"/>
                <a:gd name="connsiteY936" fmla="*/ 70519 h 412629"/>
                <a:gd name="connsiteX937" fmla="*/ 178505 w 408148"/>
                <a:gd name="connsiteY937" fmla="*/ 66931 h 412629"/>
                <a:gd name="connsiteX938" fmla="*/ 180021 w 408148"/>
                <a:gd name="connsiteY938" fmla="*/ 67759 h 412629"/>
                <a:gd name="connsiteX939" fmla="*/ 174645 w 408148"/>
                <a:gd name="connsiteY939" fmla="*/ 72037 h 412629"/>
                <a:gd name="connsiteX940" fmla="*/ 181951 w 408148"/>
                <a:gd name="connsiteY940" fmla="*/ 62791 h 412629"/>
                <a:gd name="connsiteX941" fmla="*/ 179194 w 408148"/>
                <a:gd name="connsiteY941" fmla="*/ 60169 h 412629"/>
                <a:gd name="connsiteX942" fmla="*/ 178367 w 408148"/>
                <a:gd name="connsiteY942" fmla="*/ 64309 h 412629"/>
                <a:gd name="connsiteX943" fmla="*/ 176851 w 408148"/>
                <a:gd name="connsiteY943" fmla="*/ 60997 h 412629"/>
                <a:gd name="connsiteX944" fmla="*/ 178367 w 408148"/>
                <a:gd name="connsiteY944" fmla="*/ 57685 h 412629"/>
                <a:gd name="connsiteX945" fmla="*/ 182916 w 408148"/>
                <a:gd name="connsiteY945" fmla="*/ 60445 h 412629"/>
                <a:gd name="connsiteX946" fmla="*/ 181951 w 408148"/>
                <a:gd name="connsiteY946" fmla="*/ 62791 h 412629"/>
                <a:gd name="connsiteX947" fmla="*/ 187740 w 408148"/>
                <a:gd name="connsiteY947" fmla="*/ 300016 h 412629"/>
                <a:gd name="connsiteX948" fmla="*/ 182226 w 408148"/>
                <a:gd name="connsiteY948" fmla="*/ 295324 h 412629"/>
                <a:gd name="connsiteX949" fmla="*/ 184156 w 408148"/>
                <a:gd name="connsiteY949" fmla="*/ 294082 h 412629"/>
                <a:gd name="connsiteX950" fmla="*/ 187740 w 408148"/>
                <a:gd name="connsiteY950" fmla="*/ 297256 h 412629"/>
                <a:gd name="connsiteX951" fmla="*/ 187740 w 408148"/>
                <a:gd name="connsiteY951" fmla="*/ 300016 h 412629"/>
                <a:gd name="connsiteX952" fmla="*/ 192427 w 408148"/>
                <a:gd name="connsiteY952" fmla="*/ 293116 h 412629"/>
                <a:gd name="connsiteX953" fmla="*/ 189118 w 408148"/>
                <a:gd name="connsiteY953" fmla="*/ 292150 h 412629"/>
                <a:gd name="connsiteX954" fmla="*/ 189946 w 408148"/>
                <a:gd name="connsiteY954" fmla="*/ 290770 h 412629"/>
                <a:gd name="connsiteX955" fmla="*/ 192565 w 408148"/>
                <a:gd name="connsiteY955" fmla="*/ 291598 h 412629"/>
                <a:gd name="connsiteX956" fmla="*/ 192565 w 408148"/>
                <a:gd name="connsiteY956" fmla="*/ 293116 h 412629"/>
                <a:gd name="connsiteX957" fmla="*/ 201938 w 408148"/>
                <a:gd name="connsiteY957" fmla="*/ 160772 h 412629"/>
                <a:gd name="connsiteX958" fmla="*/ 201111 w 408148"/>
                <a:gd name="connsiteY958" fmla="*/ 158978 h 412629"/>
                <a:gd name="connsiteX959" fmla="*/ 203730 w 408148"/>
                <a:gd name="connsiteY959" fmla="*/ 157184 h 412629"/>
                <a:gd name="connsiteX960" fmla="*/ 206073 w 408148"/>
                <a:gd name="connsiteY960" fmla="*/ 157184 h 412629"/>
                <a:gd name="connsiteX961" fmla="*/ 201938 w 408148"/>
                <a:gd name="connsiteY961" fmla="*/ 160772 h 412629"/>
                <a:gd name="connsiteX962" fmla="*/ 237087 w 408148"/>
                <a:gd name="connsiteY962" fmla="*/ 41815 h 412629"/>
                <a:gd name="connsiteX963" fmla="*/ 239982 w 408148"/>
                <a:gd name="connsiteY963" fmla="*/ 41815 h 412629"/>
                <a:gd name="connsiteX964" fmla="*/ 232539 w 408148"/>
                <a:gd name="connsiteY964" fmla="*/ 47335 h 412629"/>
                <a:gd name="connsiteX965" fmla="*/ 237087 w 408148"/>
                <a:gd name="connsiteY965" fmla="*/ 41815 h 412629"/>
                <a:gd name="connsiteX966" fmla="*/ 236260 w 408148"/>
                <a:gd name="connsiteY966" fmla="*/ 90115 h 412629"/>
                <a:gd name="connsiteX967" fmla="*/ 238604 w 408148"/>
                <a:gd name="connsiteY967" fmla="*/ 92875 h 412629"/>
                <a:gd name="connsiteX968" fmla="*/ 235571 w 408148"/>
                <a:gd name="connsiteY968" fmla="*/ 92875 h 412629"/>
                <a:gd name="connsiteX969" fmla="*/ 232539 w 408148"/>
                <a:gd name="connsiteY969" fmla="*/ 90943 h 412629"/>
                <a:gd name="connsiteX970" fmla="*/ 236260 w 408148"/>
                <a:gd name="connsiteY970" fmla="*/ 90115 h 412629"/>
                <a:gd name="connsiteX971" fmla="*/ 232539 w 408148"/>
                <a:gd name="connsiteY971" fmla="*/ 107917 h 412629"/>
                <a:gd name="connsiteX972" fmla="*/ 232539 w 408148"/>
                <a:gd name="connsiteY972" fmla="*/ 109711 h 412629"/>
                <a:gd name="connsiteX973" fmla="*/ 226611 w 408148"/>
                <a:gd name="connsiteY973" fmla="*/ 104467 h 412629"/>
                <a:gd name="connsiteX974" fmla="*/ 226611 w 408148"/>
                <a:gd name="connsiteY974" fmla="*/ 102673 h 412629"/>
                <a:gd name="connsiteX975" fmla="*/ 232539 w 408148"/>
                <a:gd name="connsiteY975" fmla="*/ 107917 h 412629"/>
                <a:gd name="connsiteX976" fmla="*/ 215033 w 408148"/>
                <a:gd name="connsiteY976" fmla="*/ 70243 h 412629"/>
                <a:gd name="connsiteX977" fmla="*/ 216273 w 408148"/>
                <a:gd name="connsiteY977" fmla="*/ 70243 h 412629"/>
                <a:gd name="connsiteX978" fmla="*/ 217652 w 408148"/>
                <a:gd name="connsiteY978" fmla="*/ 72451 h 412629"/>
                <a:gd name="connsiteX979" fmla="*/ 223165 w 408148"/>
                <a:gd name="connsiteY979" fmla="*/ 72451 h 412629"/>
                <a:gd name="connsiteX980" fmla="*/ 226749 w 408148"/>
                <a:gd name="connsiteY980" fmla="*/ 76315 h 412629"/>
                <a:gd name="connsiteX981" fmla="*/ 224544 w 408148"/>
                <a:gd name="connsiteY981" fmla="*/ 77695 h 412629"/>
                <a:gd name="connsiteX982" fmla="*/ 221649 w 408148"/>
                <a:gd name="connsiteY982" fmla="*/ 73831 h 412629"/>
                <a:gd name="connsiteX983" fmla="*/ 216135 w 408148"/>
                <a:gd name="connsiteY983" fmla="*/ 73831 h 412629"/>
                <a:gd name="connsiteX984" fmla="*/ 215171 w 408148"/>
                <a:gd name="connsiteY984" fmla="*/ 70243 h 412629"/>
                <a:gd name="connsiteX985" fmla="*/ 236398 w 408148"/>
                <a:gd name="connsiteY985" fmla="*/ 155666 h 412629"/>
                <a:gd name="connsiteX986" fmla="*/ 235158 w 408148"/>
                <a:gd name="connsiteY986" fmla="*/ 159254 h 412629"/>
                <a:gd name="connsiteX987" fmla="*/ 231987 w 408148"/>
                <a:gd name="connsiteY987" fmla="*/ 162290 h 412629"/>
                <a:gd name="connsiteX988" fmla="*/ 228265 w 408148"/>
                <a:gd name="connsiteY988" fmla="*/ 165464 h 412629"/>
                <a:gd name="connsiteX989" fmla="*/ 224957 w 408148"/>
                <a:gd name="connsiteY989" fmla="*/ 165464 h 412629"/>
                <a:gd name="connsiteX990" fmla="*/ 221925 w 408148"/>
                <a:gd name="connsiteY990" fmla="*/ 164084 h 412629"/>
                <a:gd name="connsiteX991" fmla="*/ 225922 w 408148"/>
                <a:gd name="connsiteY991" fmla="*/ 164084 h 412629"/>
                <a:gd name="connsiteX992" fmla="*/ 228679 w 408148"/>
                <a:gd name="connsiteY992" fmla="*/ 162704 h 412629"/>
                <a:gd name="connsiteX993" fmla="*/ 232401 w 408148"/>
                <a:gd name="connsiteY993" fmla="*/ 160772 h 412629"/>
                <a:gd name="connsiteX994" fmla="*/ 233779 w 408148"/>
                <a:gd name="connsiteY994" fmla="*/ 158012 h 412629"/>
                <a:gd name="connsiteX995" fmla="*/ 236398 w 408148"/>
                <a:gd name="connsiteY995" fmla="*/ 153044 h 412629"/>
                <a:gd name="connsiteX996" fmla="*/ 236398 w 408148"/>
                <a:gd name="connsiteY996" fmla="*/ 155666 h 412629"/>
                <a:gd name="connsiteX997" fmla="*/ 259142 w 408148"/>
                <a:gd name="connsiteY997" fmla="*/ 166154 h 412629"/>
                <a:gd name="connsiteX998" fmla="*/ 256799 w 408148"/>
                <a:gd name="connsiteY998" fmla="*/ 166154 h 412629"/>
                <a:gd name="connsiteX999" fmla="*/ 256799 w 408148"/>
                <a:gd name="connsiteY999" fmla="*/ 160910 h 412629"/>
                <a:gd name="connsiteX1000" fmla="*/ 252112 w 408148"/>
                <a:gd name="connsiteY1000" fmla="*/ 156356 h 412629"/>
                <a:gd name="connsiteX1001" fmla="*/ 249355 w 408148"/>
                <a:gd name="connsiteY1001" fmla="*/ 150698 h 412629"/>
                <a:gd name="connsiteX1002" fmla="*/ 243290 w 408148"/>
                <a:gd name="connsiteY1002" fmla="*/ 144350 h 412629"/>
                <a:gd name="connsiteX1003" fmla="*/ 238190 w 408148"/>
                <a:gd name="connsiteY1003" fmla="*/ 143936 h 412629"/>
                <a:gd name="connsiteX1004" fmla="*/ 231574 w 408148"/>
                <a:gd name="connsiteY1004" fmla="*/ 146144 h 412629"/>
                <a:gd name="connsiteX1005" fmla="*/ 218203 w 408148"/>
                <a:gd name="connsiteY1005" fmla="*/ 151664 h 412629"/>
                <a:gd name="connsiteX1006" fmla="*/ 217238 w 408148"/>
                <a:gd name="connsiteY1006" fmla="*/ 150284 h 412629"/>
                <a:gd name="connsiteX1007" fmla="*/ 230609 w 408148"/>
                <a:gd name="connsiteY1007" fmla="*/ 144350 h 412629"/>
                <a:gd name="connsiteX1008" fmla="*/ 237914 w 408148"/>
                <a:gd name="connsiteY1008" fmla="*/ 141728 h 412629"/>
                <a:gd name="connsiteX1009" fmla="*/ 244531 w 408148"/>
                <a:gd name="connsiteY1009" fmla="*/ 142970 h 412629"/>
                <a:gd name="connsiteX1010" fmla="*/ 252939 w 408148"/>
                <a:gd name="connsiteY1010" fmla="*/ 152216 h 412629"/>
                <a:gd name="connsiteX1011" fmla="*/ 254317 w 408148"/>
                <a:gd name="connsiteY1011" fmla="*/ 155390 h 412629"/>
                <a:gd name="connsiteX1012" fmla="*/ 259280 w 408148"/>
                <a:gd name="connsiteY1012" fmla="*/ 160910 h 412629"/>
                <a:gd name="connsiteX1013" fmla="*/ 259280 w 408148"/>
                <a:gd name="connsiteY1013" fmla="*/ 166154 h 412629"/>
                <a:gd name="connsiteX1014" fmla="*/ 265896 w 408148"/>
                <a:gd name="connsiteY1014" fmla="*/ 54511 h 412629"/>
                <a:gd name="connsiteX1015" fmla="*/ 264931 w 408148"/>
                <a:gd name="connsiteY1015" fmla="*/ 50923 h 412629"/>
                <a:gd name="connsiteX1016" fmla="*/ 264931 w 408148"/>
                <a:gd name="connsiteY1016" fmla="*/ 49405 h 412629"/>
                <a:gd name="connsiteX1017" fmla="*/ 267826 w 408148"/>
                <a:gd name="connsiteY1017" fmla="*/ 52027 h 412629"/>
                <a:gd name="connsiteX1018" fmla="*/ 265896 w 408148"/>
                <a:gd name="connsiteY1018" fmla="*/ 54649 h 412629"/>
                <a:gd name="connsiteX1019" fmla="*/ 283953 w 408148"/>
                <a:gd name="connsiteY1019" fmla="*/ 279178 h 412629"/>
                <a:gd name="connsiteX1020" fmla="*/ 278991 w 408148"/>
                <a:gd name="connsiteY1020" fmla="*/ 277936 h 412629"/>
                <a:gd name="connsiteX1021" fmla="*/ 273753 w 408148"/>
                <a:gd name="connsiteY1021" fmla="*/ 277936 h 412629"/>
                <a:gd name="connsiteX1022" fmla="*/ 272237 w 408148"/>
                <a:gd name="connsiteY1022" fmla="*/ 274348 h 412629"/>
                <a:gd name="connsiteX1023" fmla="*/ 278302 w 408148"/>
                <a:gd name="connsiteY1023" fmla="*/ 275314 h 412629"/>
                <a:gd name="connsiteX1024" fmla="*/ 283953 w 408148"/>
                <a:gd name="connsiteY1024" fmla="*/ 277108 h 412629"/>
                <a:gd name="connsiteX1025" fmla="*/ 283953 w 408148"/>
                <a:gd name="connsiteY1025" fmla="*/ 279040 h 412629"/>
                <a:gd name="connsiteX1026" fmla="*/ 285056 w 408148"/>
                <a:gd name="connsiteY1026" fmla="*/ 61963 h 412629"/>
                <a:gd name="connsiteX1027" fmla="*/ 281472 w 408148"/>
                <a:gd name="connsiteY1027" fmla="*/ 59341 h 412629"/>
                <a:gd name="connsiteX1028" fmla="*/ 282989 w 408148"/>
                <a:gd name="connsiteY1028" fmla="*/ 57133 h 412629"/>
                <a:gd name="connsiteX1029" fmla="*/ 284918 w 408148"/>
                <a:gd name="connsiteY1029" fmla="*/ 59479 h 412629"/>
                <a:gd name="connsiteX1030" fmla="*/ 284918 w 408148"/>
                <a:gd name="connsiteY1030" fmla="*/ 61825 h 4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Lst>
              <a:rect l="l" t="t" r="r" b="b"/>
              <a:pathLst>
                <a:path w="408148" h="412629">
                  <a:moveTo>
                    <a:pt x="401119" y="403655"/>
                  </a:moveTo>
                  <a:lnTo>
                    <a:pt x="408149" y="394961"/>
                  </a:lnTo>
                  <a:lnTo>
                    <a:pt x="406632" y="386267"/>
                  </a:lnTo>
                  <a:lnTo>
                    <a:pt x="408149" y="383369"/>
                  </a:lnTo>
                  <a:lnTo>
                    <a:pt x="406770" y="379643"/>
                  </a:lnTo>
                  <a:lnTo>
                    <a:pt x="403048" y="379643"/>
                  </a:lnTo>
                  <a:lnTo>
                    <a:pt x="403048" y="377573"/>
                  </a:lnTo>
                  <a:lnTo>
                    <a:pt x="392848" y="370673"/>
                  </a:lnTo>
                  <a:lnTo>
                    <a:pt x="388299" y="370673"/>
                  </a:lnTo>
                  <a:lnTo>
                    <a:pt x="387197" y="366671"/>
                  </a:lnTo>
                  <a:lnTo>
                    <a:pt x="384716" y="365153"/>
                  </a:lnTo>
                  <a:lnTo>
                    <a:pt x="385680" y="362531"/>
                  </a:lnTo>
                  <a:lnTo>
                    <a:pt x="382097" y="361289"/>
                  </a:lnTo>
                  <a:lnTo>
                    <a:pt x="383613" y="358115"/>
                  </a:lnTo>
                  <a:lnTo>
                    <a:pt x="370242" y="335896"/>
                  </a:lnTo>
                  <a:lnTo>
                    <a:pt x="371758" y="333136"/>
                  </a:lnTo>
                  <a:cubicBezTo>
                    <a:pt x="371207" y="332032"/>
                    <a:pt x="366796" y="327754"/>
                    <a:pt x="364866" y="326926"/>
                  </a:cubicBezTo>
                  <a:cubicBezTo>
                    <a:pt x="362661" y="325960"/>
                    <a:pt x="361834" y="323614"/>
                    <a:pt x="360869" y="321406"/>
                  </a:cubicBezTo>
                  <a:lnTo>
                    <a:pt x="360455" y="320578"/>
                  </a:lnTo>
                  <a:cubicBezTo>
                    <a:pt x="359766" y="318784"/>
                    <a:pt x="355355" y="315886"/>
                    <a:pt x="353701" y="314920"/>
                  </a:cubicBezTo>
                  <a:lnTo>
                    <a:pt x="353150" y="314644"/>
                  </a:lnTo>
                  <a:lnTo>
                    <a:pt x="354390" y="310504"/>
                  </a:lnTo>
                  <a:lnTo>
                    <a:pt x="349428" y="306778"/>
                  </a:lnTo>
                  <a:lnTo>
                    <a:pt x="341709" y="309400"/>
                  </a:lnTo>
                  <a:lnTo>
                    <a:pt x="341709" y="312574"/>
                  </a:lnTo>
                  <a:lnTo>
                    <a:pt x="338952" y="312574"/>
                  </a:lnTo>
                  <a:lnTo>
                    <a:pt x="338952" y="319336"/>
                  </a:lnTo>
                  <a:lnTo>
                    <a:pt x="335782" y="319060"/>
                  </a:lnTo>
                  <a:lnTo>
                    <a:pt x="330682" y="323614"/>
                  </a:lnTo>
                  <a:lnTo>
                    <a:pt x="326409" y="325960"/>
                  </a:lnTo>
                  <a:lnTo>
                    <a:pt x="326409" y="317266"/>
                  </a:lnTo>
                  <a:lnTo>
                    <a:pt x="316071" y="306226"/>
                  </a:lnTo>
                  <a:cubicBezTo>
                    <a:pt x="314968" y="302500"/>
                    <a:pt x="310281" y="300016"/>
                    <a:pt x="310143" y="299878"/>
                  </a:cubicBezTo>
                  <a:lnTo>
                    <a:pt x="309730" y="299602"/>
                  </a:lnTo>
                  <a:lnTo>
                    <a:pt x="309730" y="297118"/>
                  </a:lnTo>
                  <a:cubicBezTo>
                    <a:pt x="309730" y="297118"/>
                    <a:pt x="310970" y="295186"/>
                    <a:pt x="310970" y="295186"/>
                  </a:cubicBezTo>
                  <a:lnTo>
                    <a:pt x="310970" y="294220"/>
                  </a:lnTo>
                  <a:lnTo>
                    <a:pt x="306284" y="294220"/>
                  </a:lnTo>
                  <a:lnTo>
                    <a:pt x="305043" y="294910"/>
                  </a:lnTo>
                  <a:cubicBezTo>
                    <a:pt x="305043" y="294910"/>
                    <a:pt x="302700" y="297394"/>
                    <a:pt x="301459" y="298222"/>
                  </a:cubicBezTo>
                  <a:cubicBezTo>
                    <a:pt x="299943" y="299050"/>
                    <a:pt x="298013" y="297118"/>
                    <a:pt x="296773" y="295600"/>
                  </a:cubicBezTo>
                  <a:cubicBezTo>
                    <a:pt x="296221" y="296152"/>
                    <a:pt x="295532" y="296704"/>
                    <a:pt x="294429" y="296704"/>
                  </a:cubicBezTo>
                  <a:cubicBezTo>
                    <a:pt x="292637" y="296704"/>
                    <a:pt x="290432" y="295048"/>
                    <a:pt x="290156" y="294910"/>
                  </a:cubicBezTo>
                  <a:lnTo>
                    <a:pt x="289881" y="294634"/>
                  </a:lnTo>
                  <a:lnTo>
                    <a:pt x="289881" y="53683"/>
                  </a:lnTo>
                  <a:lnTo>
                    <a:pt x="289467" y="53407"/>
                  </a:lnTo>
                  <a:lnTo>
                    <a:pt x="287951" y="54373"/>
                  </a:lnTo>
                  <a:lnTo>
                    <a:pt x="285332" y="53959"/>
                  </a:lnTo>
                  <a:lnTo>
                    <a:pt x="283953" y="50371"/>
                  </a:lnTo>
                  <a:lnTo>
                    <a:pt x="282161" y="52717"/>
                  </a:lnTo>
                  <a:lnTo>
                    <a:pt x="282161" y="49957"/>
                  </a:lnTo>
                  <a:lnTo>
                    <a:pt x="276648" y="46369"/>
                  </a:lnTo>
                  <a:cubicBezTo>
                    <a:pt x="276648" y="46369"/>
                    <a:pt x="273891" y="42091"/>
                    <a:pt x="269618" y="41815"/>
                  </a:cubicBezTo>
                  <a:cubicBezTo>
                    <a:pt x="269618" y="41815"/>
                    <a:pt x="266999" y="40573"/>
                    <a:pt x="264656" y="40573"/>
                  </a:cubicBezTo>
                  <a:cubicBezTo>
                    <a:pt x="264656" y="40573"/>
                    <a:pt x="257626" y="39331"/>
                    <a:pt x="251285" y="43885"/>
                  </a:cubicBezTo>
                  <a:cubicBezTo>
                    <a:pt x="251285" y="43885"/>
                    <a:pt x="247012" y="45403"/>
                    <a:pt x="243566" y="42505"/>
                  </a:cubicBezTo>
                  <a:cubicBezTo>
                    <a:pt x="240258" y="39607"/>
                    <a:pt x="237914" y="36018"/>
                    <a:pt x="227301" y="37536"/>
                  </a:cubicBezTo>
                  <a:lnTo>
                    <a:pt x="222752" y="36156"/>
                  </a:lnTo>
                  <a:lnTo>
                    <a:pt x="217790" y="36156"/>
                  </a:lnTo>
                  <a:lnTo>
                    <a:pt x="217790" y="34914"/>
                  </a:lnTo>
                  <a:lnTo>
                    <a:pt x="215860" y="32706"/>
                  </a:lnTo>
                  <a:lnTo>
                    <a:pt x="213241" y="36294"/>
                  </a:lnTo>
                  <a:lnTo>
                    <a:pt x="211724" y="38503"/>
                  </a:lnTo>
                  <a:lnTo>
                    <a:pt x="213241" y="38503"/>
                  </a:lnTo>
                  <a:cubicBezTo>
                    <a:pt x="213241" y="38503"/>
                    <a:pt x="209519" y="44023"/>
                    <a:pt x="209519" y="44023"/>
                  </a:cubicBezTo>
                  <a:lnTo>
                    <a:pt x="208278" y="49129"/>
                  </a:lnTo>
                  <a:lnTo>
                    <a:pt x="210208" y="56857"/>
                  </a:lnTo>
                  <a:lnTo>
                    <a:pt x="210622" y="59203"/>
                  </a:lnTo>
                  <a:lnTo>
                    <a:pt x="208278" y="67621"/>
                  </a:lnTo>
                  <a:lnTo>
                    <a:pt x="209243" y="58927"/>
                  </a:lnTo>
                  <a:lnTo>
                    <a:pt x="206900" y="49543"/>
                  </a:lnTo>
                  <a:lnTo>
                    <a:pt x="207865" y="45403"/>
                  </a:lnTo>
                  <a:lnTo>
                    <a:pt x="209795" y="39883"/>
                  </a:lnTo>
                  <a:lnTo>
                    <a:pt x="210208" y="36708"/>
                  </a:lnTo>
                  <a:lnTo>
                    <a:pt x="213379" y="33810"/>
                  </a:lnTo>
                  <a:lnTo>
                    <a:pt x="210622" y="32982"/>
                  </a:lnTo>
                  <a:lnTo>
                    <a:pt x="209243" y="30084"/>
                  </a:lnTo>
                  <a:lnTo>
                    <a:pt x="206900" y="30084"/>
                  </a:lnTo>
                  <a:lnTo>
                    <a:pt x="206900" y="33672"/>
                  </a:lnTo>
                  <a:lnTo>
                    <a:pt x="202627" y="40573"/>
                  </a:lnTo>
                  <a:lnTo>
                    <a:pt x="199870" y="43333"/>
                  </a:lnTo>
                  <a:lnTo>
                    <a:pt x="204005" y="36294"/>
                  </a:lnTo>
                  <a:lnTo>
                    <a:pt x="204832" y="28980"/>
                  </a:lnTo>
                  <a:lnTo>
                    <a:pt x="199870" y="26772"/>
                  </a:lnTo>
                  <a:lnTo>
                    <a:pt x="194770" y="27600"/>
                  </a:lnTo>
                  <a:lnTo>
                    <a:pt x="191048" y="29808"/>
                  </a:lnTo>
                  <a:lnTo>
                    <a:pt x="185121" y="34776"/>
                  </a:lnTo>
                  <a:lnTo>
                    <a:pt x="185121" y="32844"/>
                  </a:lnTo>
                  <a:lnTo>
                    <a:pt x="188291" y="27324"/>
                  </a:lnTo>
                  <a:lnTo>
                    <a:pt x="183605" y="28704"/>
                  </a:lnTo>
                  <a:lnTo>
                    <a:pt x="180297" y="32430"/>
                  </a:lnTo>
                  <a:lnTo>
                    <a:pt x="177953" y="29670"/>
                  </a:lnTo>
                  <a:lnTo>
                    <a:pt x="173680" y="29670"/>
                  </a:lnTo>
                  <a:cubicBezTo>
                    <a:pt x="173680" y="29670"/>
                    <a:pt x="175886" y="27324"/>
                    <a:pt x="175886" y="27324"/>
                  </a:cubicBezTo>
                  <a:cubicBezTo>
                    <a:pt x="175886" y="27324"/>
                    <a:pt x="171613" y="23184"/>
                    <a:pt x="167891" y="23460"/>
                  </a:cubicBezTo>
                  <a:lnTo>
                    <a:pt x="167891" y="19182"/>
                  </a:lnTo>
                  <a:lnTo>
                    <a:pt x="170234" y="16560"/>
                  </a:lnTo>
                  <a:lnTo>
                    <a:pt x="166926" y="15180"/>
                  </a:lnTo>
                  <a:lnTo>
                    <a:pt x="164169" y="15594"/>
                  </a:lnTo>
                  <a:lnTo>
                    <a:pt x="161550" y="14076"/>
                  </a:lnTo>
                  <a:lnTo>
                    <a:pt x="156312" y="14490"/>
                  </a:lnTo>
                  <a:lnTo>
                    <a:pt x="152039" y="15318"/>
                  </a:lnTo>
                  <a:lnTo>
                    <a:pt x="150661" y="17526"/>
                  </a:lnTo>
                  <a:lnTo>
                    <a:pt x="147766" y="19044"/>
                  </a:lnTo>
                  <a:lnTo>
                    <a:pt x="147766" y="21390"/>
                  </a:lnTo>
                  <a:lnTo>
                    <a:pt x="145561" y="20838"/>
                  </a:lnTo>
                  <a:lnTo>
                    <a:pt x="141012" y="20838"/>
                  </a:lnTo>
                  <a:lnTo>
                    <a:pt x="147628" y="17526"/>
                  </a:lnTo>
                  <a:lnTo>
                    <a:pt x="143493" y="15732"/>
                  </a:lnTo>
                  <a:lnTo>
                    <a:pt x="144871" y="13938"/>
                  </a:lnTo>
                  <a:cubicBezTo>
                    <a:pt x="144871" y="13938"/>
                    <a:pt x="145285" y="6486"/>
                    <a:pt x="141012" y="8280"/>
                  </a:cubicBezTo>
                  <a:cubicBezTo>
                    <a:pt x="141012" y="8280"/>
                    <a:pt x="136050" y="8694"/>
                    <a:pt x="136877" y="9108"/>
                  </a:cubicBezTo>
                  <a:cubicBezTo>
                    <a:pt x="137704" y="9522"/>
                    <a:pt x="139220" y="10626"/>
                    <a:pt x="139220" y="10626"/>
                  </a:cubicBezTo>
                  <a:lnTo>
                    <a:pt x="136739" y="12144"/>
                  </a:lnTo>
                  <a:lnTo>
                    <a:pt x="135222" y="15318"/>
                  </a:lnTo>
                  <a:lnTo>
                    <a:pt x="136739" y="17940"/>
                  </a:lnTo>
                  <a:lnTo>
                    <a:pt x="132190" y="17940"/>
                  </a:lnTo>
                  <a:lnTo>
                    <a:pt x="129985" y="19734"/>
                  </a:lnTo>
                  <a:lnTo>
                    <a:pt x="129985" y="12696"/>
                  </a:lnTo>
                  <a:cubicBezTo>
                    <a:pt x="129985" y="12696"/>
                    <a:pt x="135636" y="11730"/>
                    <a:pt x="134533" y="7452"/>
                  </a:cubicBezTo>
                  <a:cubicBezTo>
                    <a:pt x="133293" y="3174"/>
                    <a:pt x="129020" y="5106"/>
                    <a:pt x="129020" y="5106"/>
                  </a:cubicBezTo>
                  <a:lnTo>
                    <a:pt x="127503" y="2346"/>
                  </a:lnTo>
                  <a:lnTo>
                    <a:pt x="122817" y="0"/>
                  </a:lnTo>
                  <a:cubicBezTo>
                    <a:pt x="122817" y="0"/>
                    <a:pt x="118681" y="2760"/>
                    <a:pt x="118268" y="8004"/>
                  </a:cubicBezTo>
                  <a:lnTo>
                    <a:pt x="115098" y="11316"/>
                  </a:lnTo>
                  <a:cubicBezTo>
                    <a:pt x="115098" y="11316"/>
                    <a:pt x="108481" y="20010"/>
                    <a:pt x="98419" y="17802"/>
                  </a:cubicBezTo>
                  <a:lnTo>
                    <a:pt x="98419" y="18768"/>
                  </a:lnTo>
                  <a:lnTo>
                    <a:pt x="94146" y="18768"/>
                  </a:lnTo>
                  <a:lnTo>
                    <a:pt x="94146" y="16422"/>
                  </a:lnTo>
                  <a:cubicBezTo>
                    <a:pt x="94146" y="16422"/>
                    <a:pt x="87254" y="18768"/>
                    <a:pt x="87254" y="22908"/>
                  </a:cubicBezTo>
                  <a:lnTo>
                    <a:pt x="89046" y="25668"/>
                  </a:lnTo>
                  <a:lnTo>
                    <a:pt x="92354" y="27876"/>
                  </a:lnTo>
                  <a:lnTo>
                    <a:pt x="88632" y="29670"/>
                  </a:lnTo>
                  <a:lnTo>
                    <a:pt x="88219" y="35190"/>
                  </a:lnTo>
                  <a:lnTo>
                    <a:pt x="86289" y="31878"/>
                  </a:lnTo>
                  <a:lnTo>
                    <a:pt x="87667" y="28566"/>
                  </a:lnTo>
                  <a:cubicBezTo>
                    <a:pt x="87667" y="28566"/>
                    <a:pt x="86702" y="23046"/>
                    <a:pt x="84359" y="24840"/>
                  </a:cubicBezTo>
                  <a:cubicBezTo>
                    <a:pt x="82016" y="26634"/>
                    <a:pt x="78432" y="36294"/>
                    <a:pt x="72642" y="35880"/>
                  </a:cubicBezTo>
                  <a:lnTo>
                    <a:pt x="68094" y="38089"/>
                  </a:lnTo>
                  <a:lnTo>
                    <a:pt x="68094" y="34500"/>
                  </a:lnTo>
                  <a:lnTo>
                    <a:pt x="54723" y="51613"/>
                  </a:lnTo>
                  <a:lnTo>
                    <a:pt x="54723" y="52993"/>
                  </a:lnTo>
                  <a:lnTo>
                    <a:pt x="53758" y="55615"/>
                  </a:lnTo>
                  <a:cubicBezTo>
                    <a:pt x="53758" y="55615"/>
                    <a:pt x="56929" y="66241"/>
                    <a:pt x="44523" y="74797"/>
                  </a:cubicBezTo>
                  <a:cubicBezTo>
                    <a:pt x="32117" y="83491"/>
                    <a:pt x="20814" y="78523"/>
                    <a:pt x="20814" y="78523"/>
                  </a:cubicBezTo>
                  <a:cubicBezTo>
                    <a:pt x="20814" y="78523"/>
                    <a:pt x="19298" y="92461"/>
                    <a:pt x="18057" y="93979"/>
                  </a:cubicBezTo>
                  <a:lnTo>
                    <a:pt x="20952" y="95221"/>
                  </a:lnTo>
                  <a:cubicBezTo>
                    <a:pt x="20952" y="95221"/>
                    <a:pt x="21090" y="99085"/>
                    <a:pt x="25914" y="100741"/>
                  </a:cubicBezTo>
                  <a:cubicBezTo>
                    <a:pt x="30601" y="102259"/>
                    <a:pt x="37079" y="110401"/>
                    <a:pt x="40663" y="112747"/>
                  </a:cubicBezTo>
                  <a:cubicBezTo>
                    <a:pt x="44247" y="115093"/>
                    <a:pt x="45901" y="119648"/>
                    <a:pt x="45901" y="119648"/>
                  </a:cubicBezTo>
                  <a:cubicBezTo>
                    <a:pt x="45901" y="119648"/>
                    <a:pt x="46039" y="126962"/>
                    <a:pt x="48658" y="127100"/>
                  </a:cubicBezTo>
                  <a:lnTo>
                    <a:pt x="47280" y="129032"/>
                  </a:lnTo>
                  <a:lnTo>
                    <a:pt x="51828" y="130274"/>
                  </a:lnTo>
                  <a:lnTo>
                    <a:pt x="54999" y="131792"/>
                  </a:lnTo>
                  <a:lnTo>
                    <a:pt x="58583" y="130964"/>
                  </a:lnTo>
                  <a:lnTo>
                    <a:pt x="60512" y="132896"/>
                  </a:lnTo>
                  <a:lnTo>
                    <a:pt x="63269" y="131930"/>
                  </a:lnTo>
                  <a:lnTo>
                    <a:pt x="67542" y="131102"/>
                  </a:lnTo>
                  <a:lnTo>
                    <a:pt x="69748" y="132896"/>
                  </a:lnTo>
                  <a:lnTo>
                    <a:pt x="66853" y="137174"/>
                  </a:lnTo>
                  <a:lnTo>
                    <a:pt x="66853" y="140072"/>
                  </a:lnTo>
                  <a:lnTo>
                    <a:pt x="70988" y="142970"/>
                  </a:lnTo>
                  <a:lnTo>
                    <a:pt x="73745" y="143798"/>
                  </a:lnTo>
                  <a:lnTo>
                    <a:pt x="75261" y="141452"/>
                  </a:lnTo>
                  <a:lnTo>
                    <a:pt x="77605" y="141038"/>
                  </a:lnTo>
                  <a:lnTo>
                    <a:pt x="79810" y="142832"/>
                  </a:lnTo>
                  <a:lnTo>
                    <a:pt x="83532" y="142418"/>
                  </a:lnTo>
                  <a:lnTo>
                    <a:pt x="85048" y="144764"/>
                  </a:lnTo>
                  <a:lnTo>
                    <a:pt x="84221" y="148076"/>
                  </a:lnTo>
                  <a:lnTo>
                    <a:pt x="80086" y="149318"/>
                  </a:lnTo>
                  <a:lnTo>
                    <a:pt x="75813" y="146696"/>
                  </a:lnTo>
                  <a:lnTo>
                    <a:pt x="72091" y="146282"/>
                  </a:lnTo>
                  <a:lnTo>
                    <a:pt x="66440" y="144764"/>
                  </a:lnTo>
                  <a:lnTo>
                    <a:pt x="66853" y="148490"/>
                  </a:lnTo>
                  <a:lnTo>
                    <a:pt x="70713" y="148490"/>
                  </a:lnTo>
                  <a:cubicBezTo>
                    <a:pt x="70713" y="148490"/>
                    <a:pt x="75675" y="150698"/>
                    <a:pt x="75675" y="150698"/>
                  </a:cubicBezTo>
                  <a:lnTo>
                    <a:pt x="75675" y="155390"/>
                  </a:lnTo>
                  <a:lnTo>
                    <a:pt x="73883" y="153458"/>
                  </a:lnTo>
                  <a:lnTo>
                    <a:pt x="72091" y="151250"/>
                  </a:lnTo>
                  <a:cubicBezTo>
                    <a:pt x="72091" y="151250"/>
                    <a:pt x="66991" y="154148"/>
                    <a:pt x="67129" y="159530"/>
                  </a:cubicBezTo>
                  <a:cubicBezTo>
                    <a:pt x="67129" y="159530"/>
                    <a:pt x="62029" y="155666"/>
                    <a:pt x="58307" y="157736"/>
                  </a:cubicBezTo>
                  <a:cubicBezTo>
                    <a:pt x="58307" y="157736"/>
                    <a:pt x="57756" y="154562"/>
                    <a:pt x="53069" y="157184"/>
                  </a:cubicBezTo>
                  <a:cubicBezTo>
                    <a:pt x="53069" y="157184"/>
                    <a:pt x="50864" y="154562"/>
                    <a:pt x="46590" y="157322"/>
                  </a:cubicBezTo>
                  <a:cubicBezTo>
                    <a:pt x="46590" y="157322"/>
                    <a:pt x="47831" y="154424"/>
                    <a:pt x="44661" y="153182"/>
                  </a:cubicBezTo>
                  <a:cubicBezTo>
                    <a:pt x="44661" y="153182"/>
                    <a:pt x="46866" y="151664"/>
                    <a:pt x="46590" y="147248"/>
                  </a:cubicBezTo>
                  <a:cubicBezTo>
                    <a:pt x="46590" y="147248"/>
                    <a:pt x="47969" y="142970"/>
                    <a:pt x="45212" y="142694"/>
                  </a:cubicBezTo>
                  <a:cubicBezTo>
                    <a:pt x="42455" y="142556"/>
                    <a:pt x="37355" y="141728"/>
                    <a:pt x="34460" y="146834"/>
                  </a:cubicBezTo>
                  <a:lnTo>
                    <a:pt x="31152" y="146834"/>
                  </a:lnTo>
                  <a:cubicBezTo>
                    <a:pt x="31152" y="146834"/>
                    <a:pt x="24674" y="148076"/>
                    <a:pt x="24674" y="151802"/>
                  </a:cubicBezTo>
                  <a:cubicBezTo>
                    <a:pt x="24674" y="155528"/>
                    <a:pt x="30739" y="154700"/>
                    <a:pt x="30739" y="154700"/>
                  </a:cubicBezTo>
                  <a:lnTo>
                    <a:pt x="31704" y="156632"/>
                  </a:lnTo>
                  <a:lnTo>
                    <a:pt x="29085" y="156080"/>
                  </a:lnTo>
                  <a:cubicBezTo>
                    <a:pt x="29085" y="156080"/>
                    <a:pt x="24811" y="152354"/>
                    <a:pt x="23984" y="159392"/>
                  </a:cubicBezTo>
                  <a:cubicBezTo>
                    <a:pt x="23984" y="159392"/>
                    <a:pt x="23847" y="155114"/>
                    <a:pt x="22055" y="154148"/>
                  </a:cubicBezTo>
                  <a:cubicBezTo>
                    <a:pt x="20263" y="153182"/>
                    <a:pt x="12681" y="158426"/>
                    <a:pt x="12681" y="158426"/>
                  </a:cubicBezTo>
                  <a:lnTo>
                    <a:pt x="12681" y="161048"/>
                  </a:lnTo>
                  <a:lnTo>
                    <a:pt x="9373" y="161048"/>
                  </a:lnTo>
                  <a:lnTo>
                    <a:pt x="5789" y="164774"/>
                  </a:lnTo>
                  <a:lnTo>
                    <a:pt x="5789" y="166568"/>
                  </a:lnTo>
                  <a:cubicBezTo>
                    <a:pt x="5789" y="166568"/>
                    <a:pt x="2895" y="164774"/>
                    <a:pt x="2205" y="167810"/>
                  </a:cubicBezTo>
                  <a:lnTo>
                    <a:pt x="0" y="167810"/>
                  </a:lnTo>
                  <a:lnTo>
                    <a:pt x="0" y="169190"/>
                  </a:lnTo>
                  <a:lnTo>
                    <a:pt x="3308" y="171398"/>
                  </a:lnTo>
                  <a:cubicBezTo>
                    <a:pt x="3308" y="171398"/>
                    <a:pt x="5514" y="173606"/>
                    <a:pt x="8822" y="174158"/>
                  </a:cubicBezTo>
                  <a:cubicBezTo>
                    <a:pt x="12130" y="174710"/>
                    <a:pt x="17644" y="176090"/>
                    <a:pt x="17644" y="176090"/>
                  </a:cubicBezTo>
                  <a:lnTo>
                    <a:pt x="22330" y="177332"/>
                  </a:lnTo>
                  <a:lnTo>
                    <a:pt x="22330" y="178850"/>
                  </a:lnTo>
                  <a:cubicBezTo>
                    <a:pt x="22330" y="178850"/>
                    <a:pt x="18195" y="177608"/>
                    <a:pt x="18195" y="177608"/>
                  </a:cubicBezTo>
                  <a:lnTo>
                    <a:pt x="16265" y="181334"/>
                  </a:lnTo>
                  <a:lnTo>
                    <a:pt x="13095" y="181334"/>
                  </a:lnTo>
                  <a:lnTo>
                    <a:pt x="12681" y="182714"/>
                  </a:lnTo>
                  <a:lnTo>
                    <a:pt x="15300" y="184232"/>
                  </a:lnTo>
                  <a:cubicBezTo>
                    <a:pt x="15300" y="184232"/>
                    <a:pt x="14060" y="193617"/>
                    <a:pt x="23984" y="195963"/>
                  </a:cubicBezTo>
                  <a:cubicBezTo>
                    <a:pt x="33771" y="198309"/>
                    <a:pt x="39836" y="195963"/>
                    <a:pt x="39836" y="195963"/>
                  </a:cubicBezTo>
                  <a:cubicBezTo>
                    <a:pt x="39836" y="195963"/>
                    <a:pt x="47555" y="195825"/>
                    <a:pt x="49209" y="196101"/>
                  </a:cubicBezTo>
                  <a:lnTo>
                    <a:pt x="52793" y="199275"/>
                  </a:lnTo>
                  <a:lnTo>
                    <a:pt x="53758" y="197067"/>
                  </a:lnTo>
                  <a:lnTo>
                    <a:pt x="51139" y="194859"/>
                  </a:lnTo>
                  <a:lnTo>
                    <a:pt x="52655" y="194030"/>
                  </a:lnTo>
                  <a:lnTo>
                    <a:pt x="55274" y="196239"/>
                  </a:lnTo>
                  <a:lnTo>
                    <a:pt x="57480" y="201345"/>
                  </a:lnTo>
                  <a:lnTo>
                    <a:pt x="60099" y="199827"/>
                  </a:lnTo>
                  <a:lnTo>
                    <a:pt x="60099" y="197481"/>
                  </a:lnTo>
                  <a:lnTo>
                    <a:pt x="61891" y="194859"/>
                  </a:lnTo>
                  <a:lnTo>
                    <a:pt x="66164" y="191960"/>
                  </a:lnTo>
                  <a:lnTo>
                    <a:pt x="70023" y="189338"/>
                  </a:lnTo>
                  <a:lnTo>
                    <a:pt x="71264" y="191132"/>
                  </a:lnTo>
                  <a:lnTo>
                    <a:pt x="73883" y="188372"/>
                  </a:lnTo>
                  <a:lnTo>
                    <a:pt x="73883" y="186992"/>
                  </a:lnTo>
                  <a:lnTo>
                    <a:pt x="76088" y="187406"/>
                  </a:lnTo>
                  <a:cubicBezTo>
                    <a:pt x="76088" y="187406"/>
                    <a:pt x="80775" y="193064"/>
                    <a:pt x="73883" y="197481"/>
                  </a:cubicBezTo>
                  <a:lnTo>
                    <a:pt x="71540" y="196929"/>
                  </a:lnTo>
                  <a:lnTo>
                    <a:pt x="71540" y="199275"/>
                  </a:lnTo>
                  <a:cubicBezTo>
                    <a:pt x="71540" y="199275"/>
                    <a:pt x="74848" y="201483"/>
                    <a:pt x="74848" y="201483"/>
                  </a:cubicBezTo>
                  <a:lnTo>
                    <a:pt x="76226" y="203001"/>
                  </a:lnTo>
                  <a:cubicBezTo>
                    <a:pt x="76226" y="203001"/>
                    <a:pt x="77191" y="210729"/>
                    <a:pt x="78156" y="212247"/>
                  </a:cubicBezTo>
                  <a:cubicBezTo>
                    <a:pt x="79121" y="213765"/>
                    <a:pt x="77191" y="224805"/>
                    <a:pt x="66026" y="222459"/>
                  </a:cubicBezTo>
                  <a:lnTo>
                    <a:pt x="64510" y="220941"/>
                  </a:lnTo>
                  <a:lnTo>
                    <a:pt x="62718" y="220941"/>
                  </a:lnTo>
                  <a:lnTo>
                    <a:pt x="62166" y="222873"/>
                  </a:lnTo>
                  <a:lnTo>
                    <a:pt x="58996" y="226599"/>
                  </a:lnTo>
                  <a:lnTo>
                    <a:pt x="53896" y="233499"/>
                  </a:lnTo>
                  <a:lnTo>
                    <a:pt x="51139" y="232119"/>
                  </a:lnTo>
                  <a:lnTo>
                    <a:pt x="47280" y="229911"/>
                  </a:lnTo>
                  <a:cubicBezTo>
                    <a:pt x="47280" y="229911"/>
                    <a:pt x="44109" y="223839"/>
                    <a:pt x="37493" y="229359"/>
                  </a:cubicBezTo>
                  <a:lnTo>
                    <a:pt x="37493" y="232533"/>
                  </a:lnTo>
                  <a:cubicBezTo>
                    <a:pt x="37493" y="232533"/>
                    <a:pt x="33633" y="234465"/>
                    <a:pt x="35563" y="238053"/>
                  </a:cubicBezTo>
                  <a:lnTo>
                    <a:pt x="35150" y="241641"/>
                  </a:lnTo>
                  <a:lnTo>
                    <a:pt x="33771" y="242883"/>
                  </a:lnTo>
                  <a:lnTo>
                    <a:pt x="36390" y="244125"/>
                  </a:lnTo>
                  <a:lnTo>
                    <a:pt x="38596" y="245919"/>
                  </a:lnTo>
                  <a:lnTo>
                    <a:pt x="36666" y="248265"/>
                  </a:lnTo>
                  <a:lnTo>
                    <a:pt x="35287" y="245091"/>
                  </a:lnTo>
                  <a:lnTo>
                    <a:pt x="30739" y="245091"/>
                  </a:lnTo>
                  <a:cubicBezTo>
                    <a:pt x="30739" y="245091"/>
                    <a:pt x="28809" y="248265"/>
                    <a:pt x="28809" y="248265"/>
                  </a:cubicBezTo>
                  <a:cubicBezTo>
                    <a:pt x="28809" y="248265"/>
                    <a:pt x="25087" y="254199"/>
                    <a:pt x="26190" y="258891"/>
                  </a:cubicBezTo>
                  <a:lnTo>
                    <a:pt x="25776" y="260409"/>
                  </a:lnTo>
                  <a:lnTo>
                    <a:pt x="23157" y="260409"/>
                  </a:lnTo>
                  <a:lnTo>
                    <a:pt x="22606" y="263583"/>
                  </a:lnTo>
                  <a:lnTo>
                    <a:pt x="24949" y="264963"/>
                  </a:lnTo>
                  <a:lnTo>
                    <a:pt x="20676" y="264963"/>
                  </a:lnTo>
                  <a:lnTo>
                    <a:pt x="21090" y="268689"/>
                  </a:lnTo>
                  <a:lnTo>
                    <a:pt x="24260" y="268689"/>
                  </a:lnTo>
                  <a:lnTo>
                    <a:pt x="23709" y="272278"/>
                  </a:lnTo>
                  <a:lnTo>
                    <a:pt x="26052" y="272278"/>
                  </a:lnTo>
                  <a:lnTo>
                    <a:pt x="26052" y="277936"/>
                  </a:lnTo>
                  <a:lnTo>
                    <a:pt x="29636" y="277936"/>
                  </a:lnTo>
                  <a:lnTo>
                    <a:pt x="29636" y="274348"/>
                  </a:lnTo>
                  <a:cubicBezTo>
                    <a:pt x="29636" y="274348"/>
                    <a:pt x="32255" y="277936"/>
                    <a:pt x="32255" y="277936"/>
                  </a:cubicBezTo>
                  <a:lnTo>
                    <a:pt x="35150" y="276970"/>
                  </a:lnTo>
                  <a:lnTo>
                    <a:pt x="35150" y="277936"/>
                  </a:lnTo>
                  <a:lnTo>
                    <a:pt x="31979" y="281110"/>
                  </a:lnTo>
                  <a:lnTo>
                    <a:pt x="36942" y="281110"/>
                  </a:lnTo>
                  <a:lnTo>
                    <a:pt x="39147" y="282628"/>
                  </a:lnTo>
                  <a:lnTo>
                    <a:pt x="42317" y="282628"/>
                  </a:lnTo>
                  <a:lnTo>
                    <a:pt x="43144" y="280696"/>
                  </a:lnTo>
                  <a:lnTo>
                    <a:pt x="44661" y="279730"/>
                  </a:lnTo>
                  <a:lnTo>
                    <a:pt x="45212" y="281248"/>
                  </a:lnTo>
                  <a:lnTo>
                    <a:pt x="47142" y="279868"/>
                  </a:lnTo>
                  <a:lnTo>
                    <a:pt x="49761" y="282628"/>
                  </a:lnTo>
                  <a:lnTo>
                    <a:pt x="47831" y="283870"/>
                  </a:lnTo>
                  <a:lnTo>
                    <a:pt x="50036" y="283870"/>
                  </a:lnTo>
                  <a:lnTo>
                    <a:pt x="50036" y="286768"/>
                  </a:lnTo>
                  <a:cubicBezTo>
                    <a:pt x="50036" y="286768"/>
                    <a:pt x="47280" y="288976"/>
                    <a:pt x="47280" y="288976"/>
                  </a:cubicBezTo>
                  <a:lnTo>
                    <a:pt x="47280" y="285664"/>
                  </a:lnTo>
                  <a:lnTo>
                    <a:pt x="44385" y="285664"/>
                  </a:lnTo>
                  <a:cubicBezTo>
                    <a:pt x="44385" y="285664"/>
                    <a:pt x="40663" y="288976"/>
                    <a:pt x="40663" y="288976"/>
                  </a:cubicBezTo>
                  <a:lnTo>
                    <a:pt x="41215" y="284698"/>
                  </a:lnTo>
                  <a:lnTo>
                    <a:pt x="37906" y="284146"/>
                  </a:lnTo>
                  <a:lnTo>
                    <a:pt x="35701" y="282628"/>
                  </a:lnTo>
                  <a:lnTo>
                    <a:pt x="32944" y="284836"/>
                  </a:lnTo>
                  <a:lnTo>
                    <a:pt x="34185" y="285802"/>
                  </a:lnTo>
                  <a:cubicBezTo>
                    <a:pt x="34185" y="285802"/>
                    <a:pt x="29085" y="288976"/>
                    <a:pt x="30463" y="290770"/>
                  </a:cubicBezTo>
                  <a:cubicBezTo>
                    <a:pt x="31704" y="292288"/>
                    <a:pt x="33633" y="291184"/>
                    <a:pt x="34047" y="290770"/>
                  </a:cubicBezTo>
                  <a:cubicBezTo>
                    <a:pt x="33495" y="291184"/>
                    <a:pt x="31566" y="292840"/>
                    <a:pt x="35701" y="294496"/>
                  </a:cubicBezTo>
                  <a:lnTo>
                    <a:pt x="39561" y="298084"/>
                  </a:lnTo>
                  <a:lnTo>
                    <a:pt x="40939" y="300016"/>
                  </a:lnTo>
                  <a:lnTo>
                    <a:pt x="42455" y="301396"/>
                  </a:lnTo>
                  <a:cubicBezTo>
                    <a:pt x="42455" y="301396"/>
                    <a:pt x="40112" y="304708"/>
                    <a:pt x="47142" y="305536"/>
                  </a:cubicBezTo>
                  <a:cubicBezTo>
                    <a:pt x="54172" y="306364"/>
                    <a:pt x="56791" y="302776"/>
                    <a:pt x="56791" y="302776"/>
                  </a:cubicBezTo>
                  <a:lnTo>
                    <a:pt x="60650" y="301396"/>
                  </a:lnTo>
                  <a:lnTo>
                    <a:pt x="60650" y="298498"/>
                  </a:lnTo>
                  <a:cubicBezTo>
                    <a:pt x="60650" y="298498"/>
                    <a:pt x="59134" y="296152"/>
                    <a:pt x="59134" y="296152"/>
                  </a:cubicBezTo>
                  <a:lnTo>
                    <a:pt x="59685" y="294772"/>
                  </a:lnTo>
                  <a:lnTo>
                    <a:pt x="62856" y="288286"/>
                  </a:lnTo>
                  <a:lnTo>
                    <a:pt x="64372" y="288286"/>
                  </a:lnTo>
                  <a:cubicBezTo>
                    <a:pt x="64372" y="288286"/>
                    <a:pt x="61477" y="293806"/>
                    <a:pt x="61477" y="295186"/>
                  </a:cubicBezTo>
                  <a:cubicBezTo>
                    <a:pt x="61477" y="296566"/>
                    <a:pt x="64372" y="300430"/>
                    <a:pt x="64372" y="300430"/>
                  </a:cubicBezTo>
                  <a:lnTo>
                    <a:pt x="68645" y="312160"/>
                  </a:lnTo>
                  <a:cubicBezTo>
                    <a:pt x="68645" y="312160"/>
                    <a:pt x="64372" y="318232"/>
                    <a:pt x="66302" y="320026"/>
                  </a:cubicBezTo>
                  <a:cubicBezTo>
                    <a:pt x="68232" y="321820"/>
                    <a:pt x="69196" y="320026"/>
                    <a:pt x="69196" y="320026"/>
                  </a:cubicBezTo>
                  <a:cubicBezTo>
                    <a:pt x="69196" y="320026"/>
                    <a:pt x="67404" y="324304"/>
                    <a:pt x="68645" y="326512"/>
                  </a:cubicBezTo>
                  <a:lnTo>
                    <a:pt x="67680" y="328858"/>
                  </a:lnTo>
                  <a:lnTo>
                    <a:pt x="65061" y="330100"/>
                  </a:lnTo>
                  <a:lnTo>
                    <a:pt x="65061" y="332032"/>
                  </a:lnTo>
                  <a:cubicBezTo>
                    <a:pt x="65061" y="332032"/>
                    <a:pt x="72367" y="330652"/>
                    <a:pt x="72367" y="330652"/>
                  </a:cubicBezTo>
                  <a:lnTo>
                    <a:pt x="73883" y="327754"/>
                  </a:lnTo>
                  <a:lnTo>
                    <a:pt x="76778" y="325960"/>
                  </a:lnTo>
                  <a:lnTo>
                    <a:pt x="84083" y="320992"/>
                  </a:lnTo>
                  <a:lnTo>
                    <a:pt x="84083" y="324166"/>
                  </a:lnTo>
                  <a:lnTo>
                    <a:pt x="86840" y="325132"/>
                  </a:lnTo>
                  <a:lnTo>
                    <a:pt x="87391" y="326926"/>
                  </a:lnTo>
                  <a:lnTo>
                    <a:pt x="88632" y="326926"/>
                  </a:lnTo>
                  <a:lnTo>
                    <a:pt x="91802" y="324166"/>
                  </a:lnTo>
                  <a:lnTo>
                    <a:pt x="91802" y="327064"/>
                  </a:lnTo>
                  <a:lnTo>
                    <a:pt x="95386" y="330376"/>
                  </a:lnTo>
                  <a:lnTo>
                    <a:pt x="97730" y="334516"/>
                  </a:lnTo>
                  <a:lnTo>
                    <a:pt x="100349" y="334516"/>
                  </a:lnTo>
                  <a:lnTo>
                    <a:pt x="99522" y="328168"/>
                  </a:lnTo>
                  <a:lnTo>
                    <a:pt x="100762" y="324994"/>
                  </a:lnTo>
                  <a:lnTo>
                    <a:pt x="102554" y="323062"/>
                  </a:lnTo>
                  <a:lnTo>
                    <a:pt x="103795" y="321682"/>
                  </a:lnTo>
                  <a:lnTo>
                    <a:pt x="106689" y="321682"/>
                  </a:lnTo>
                  <a:cubicBezTo>
                    <a:pt x="106689" y="321682"/>
                    <a:pt x="102968" y="326650"/>
                    <a:pt x="102968" y="326650"/>
                  </a:cubicBezTo>
                  <a:lnTo>
                    <a:pt x="105311" y="328996"/>
                  </a:lnTo>
                  <a:lnTo>
                    <a:pt x="107103" y="330238"/>
                  </a:lnTo>
                  <a:lnTo>
                    <a:pt x="112341" y="328996"/>
                  </a:lnTo>
                  <a:lnTo>
                    <a:pt x="115649" y="327064"/>
                  </a:lnTo>
                  <a:lnTo>
                    <a:pt x="119233" y="323890"/>
                  </a:lnTo>
                  <a:lnTo>
                    <a:pt x="119233" y="328168"/>
                  </a:lnTo>
                  <a:cubicBezTo>
                    <a:pt x="119233" y="328168"/>
                    <a:pt x="112754" y="332308"/>
                    <a:pt x="113306" y="336448"/>
                  </a:cubicBezTo>
                  <a:lnTo>
                    <a:pt x="116063" y="338380"/>
                  </a:lnTo>
                  <a:lnTo>
                    <a:pt x="115649" y="339760"/>
                  </a:lnTo>
                  <a:lnTo>
                    <a:pt x="113719" y="339760"/>
                  </a:lnTo>
                  <a:cubicBezTo>
                    <a:pt x="113719" y="339760"/>
                    <a:pt x="111514" y="349006"/>
                    <a:pt x="112203" y="349834"/>
                  </a:cubicBezTo>
                  <a:cubicBezTo>
                    <a:pt x="112892" y="350663"/>
                    <a:pt x="114960" y="352457"/>
                    <a:pt x="114960" y="352457"/>
                  </a:cubicBezTo>
                  <a:lnTo>
                    <a:pt x="113995" y="354250"/>
                  </a:lnTo>
                  <a:cubicBezTo>
                    <a:pt x="113995" y="354250"/>
                    <a:pt x="112616" y="352043"/>
                    <a:pt x="111652" y="352457"/>
                  </a:cubicBezTo>
                  <a:cubicBezTo>
                    <a:pt x="110687" y="352870"/>
                    <a:pt x="107930" y="357425"/>
                    <a:pt x="107930" y="357425"/>
                  </a:cubicBezTo>
                  <a:cubicBezTo>
                    <a:pt x="107930" y="357425"/>
                    <a:pt x="101589" y="361013"/>
                    <a:pt x="101451" y="364049"/>
                  </a:cubicBezTo>
                  <a:lnTo>
                    <a:pt x="101451" y="366257"/>
                  </a:lnTo>
                  <a:lnTo>
                    <a:pt x="98832" y="366257"/>
                  </a:lnTo>
                  <a:cubicBezTo>
                    <a:pt x="98832" y="366257"/>
                    <a:pt x="91940" y="370811"/>
                    <a:pt x="91527" y="371363"/>
                  </a:cubicBezTo>
                  <a:cubicBezTo>
                    <a:pt x="91113" y="371915"/>
                    <a:pt x="88632" y="370811"/>
                    <a:pt x="87667" y="373985"/>
                  </a:cubicBezTo>
                  <a:cubicBezTo>
                    <a:pt x="87667" y="373985"/>
                    <a:pt x="79810" y="377711"/>
                    <a:pt x="82705" y="383369"/>
                  </a:cubicBezTo>
                  <a:lnTo>
                    <a:pt x="84497" y="385577"/>
                  </a:lnTo>
                  <a:lnTo>
                    <a:pt x="82981" y="385577"/>
                  </a:lnTo>
                  <a:cubicBezTo>
                    <a:pt x="82981" y="385577"/>
                    <a:pt x="79259" y="383783"/>
                    <a:pt x="79397" y="385577"/>
                  </a:cubicBezTo>
                  <a:lnTo>
                    <a:pt x="78570" y="387371"/>
                  </a:lnTo>
                  <a:cubicBezTo>
                    <a:pt x="78570" y="387371"/>
                    <a:pt x="76778" y="385163"/>
                    <a:pt x="77743" y="383231"/>
                  </a:cubicBezTo>
                  <a:cubicBezTo>
                    <a:pt x="77743" y="383231"/>
                    <a:pt x="70299" y="381851"/>
                    <a:pt x="66715" y="385025"/>
                  </a:cubicBezTo>
                  <a:cubicBezTo>
                    <a:pt x="63131" y="388199"/>
                    <a:pt x="58996" y="390959"/>
                    <a:pt x="59823" y="394823"/>
                  </a:cubicBezTo>
                  <a:lnTo>
                    <a:pt x="57893" y="394823"/>
                  </a:lnTo>
                  <a:lnTo>
                    <a:pt x="56377" y="396755"/>
                  </a:lnTo>
                  <a:cubicBezTo>
                    <a:pt x="56377" y="396755"/>
                    <a:pt x="52655" y="396893"/>
                    <a:pt x="52518" y="399101"/>
                  </a:cubicBezTo>
                  <a:cubicBezTo>
                    <a:pt x="52380" y="401309"/>
                    <a:pt x="52104" y="402827"/>
                    <a:pt x="52104" y="402827"/>
                  </a:cubicBezTo>
                  <a:cubicBezTo>
                    <a:pt x="52104" y="402827"/>
                    <a:pt x="49899" y="399653"/>
                    <a:pt x="44247" y="401585"/>
                  </a:cubicBezTo>
                  <a:cubicBezTo>
                    <a:pt x="38596" y="403517"/>
                    <a:pt x="36942" y="407243"/>
                    <a:pt x="36942" y="407243"/>
                  </a:cubicBezTo>
                  <a:cubicBezTo>
                    <a:pt x="36942" y="407243"/>
                    <a:pt x="31979" y="410417"/>
                    <a:pt x="35150" y="412211"/>
                  </a:cubicBezTo>
                  <a:cubicBezTo>
                    <a:pt x="38320" y="414005"/>
                    <a:pt x="41628" y="409451"/>
                    <a:pt x="41628" y="409451"/>
                  </a:cubicBezTo>
                  <a:cubicBezTo>
                    <a:pt x="41628" y="409451"/>
                    <a:pt x="47693" y="410003"/>
                    <a:pt x="50036" y="408899"/>
                  </a:cubicBezTo>
                  <a:cubicBezTo>
                    <a:pt x="52380" y="407657"/>
                    <a:pt x="51828" y="404345"/>
                    <a:pt x="51828" y="404345"/>
                  </a:cubicBezTo>
                  <a:lnTo>
                    <a:pt x="54723" y="402965"/>
                  </a:lnTo>
                  <a:lnTo>
                    <a:pt x="53758" y="400757"/>
                  </a:lnTo>
                  <a:lnTo>
                    <a:pt x="55688" y="399791"/>
                  </a:lnTo>
                  <a:cubicBezTo>
                    <a:pt x="55688" y="399791"/>
                    <a:pt x="55826" y="402137"/>
                    <a:pt x="57204" y="402413"/>
                  </a:cubicBezTo>
                  <a:cubicBezTo>
                    <a:pt x="58583" y="402551"/>
                    <a:pt x="59823" y="399653"/>
                    <a:pt x="59823" y="399653"/>
                  </a:cubicBezTo>
                  <a:lnTo>
                    <a:pt x="59272" y="397859"/>
                  </a:lnTo>
                  <a:lnTo>
                    <a:pt x="60788" y="396065"/>
                  </a:lnTo>
                  <a:lnTo>
                    <a:pt x="61202" y="398963"/>
                  </a:lnTo>
                  <a:lnTo>
                    <a:pt x="63131" y="400343"/>
                  </a:lnTo>
                  <a:lnTo>
                    <a:pt x="64372" y="399101"/>
                  </a:lnTo>
                  <a:lnTo>
                    <a:pt x="65750" y="399515"/>
                  </a:lnTo>
                  <a:lnTo>
                    <a:pt x="67267" y="397169"/>
                  </a:lnTo>
                  <a:lnTo>
                    <a:pt x="69059" y="394961"/>
                  </a:lnTo>
                  <a:lnTo>
                    <a:pt x="69059" y="391373"/>
                  </a:lnTo>
                  <a:cubicBezTo>
                    <a:pt x="69059" y="391373"/>
                    <a:pt x="70575" y="389993"/>
                    <a:pt x="70575" y="389993"/>
                  </a:cubicBezTo>
                  <a:lnTo>
                    <a:pt x="72780" y="390407"/>
                  </a:lnTo>
                  <a:cubicBezTo>
                    <a:pt x="72780" y="390407"/>
                    <a:pt x="69610" y="392753"/>
                    <a:pt x="70575" y="393719"/>
                  </a:cubicBezTo>
                  <a:cubicBezTo>
                    <a:pt x="71540" y="394685"/>
                    <a:pt x="74297" y="394271"/>
                    <a:pt x="74297" y="394271"/>
                  </a:cubicBezTo>
                  <a:lnTo>
                    <a:pt x="75813" y="394271"/>
                  </a:lnTo>
                  <a:lnTo>
                    <a:pt x="77191" y="391649"/>
                  </a:lnTo>
                  <a:lnTo>
                    <a:pt x="78983" y="393029"/>
                  </a:lnTo>
                  <a:lnTo>
                    <a:pt x="80499" y="392477"/>
                  </a:lnTo>
                  <a:lnTo>
                    <a:pt x="81051" y="390269"/>
                  </a:lnTo>
                  <a:lnTo>
                    <a:pt x="82016" y="391787"/>
                  </a:lnTo>
                  <a:lnTo>
                    <a:pt x="83945" y="389855"/>
                  </a:lnTo>
                  <a:lnTo>
                    <a:pt x="87116" y="388337"/>
                  </a:lnTo>
                  <a:lnTo>
                    <a:pt x="87943" y="386129"/>
                  </a:lnTo>
                  <a:lnTo>
                    <a:pt x="90700" y="385715"/>
                  </a:lnTo>
                  <a:lnTo>
                    <a:pt x="91251" y="389303"/>
                  </a:lnTo>
                  <a:lnTo>
                    <a:pt x="92767" y="388475"/>
                  </a:lnTo>
                  <a:lnTo>
                    <a:pt x="92767" y="384611"/>
                  </a:lnTo>
                  <a:lnTo>
                    <a:pt x="94284" y="385853"/>
                  </a:lnTo>
                  <a:lnTo>
                    <a:pt x="96076" y="385025"/>
                  </a:lnTo>
                  <a:lnTo>
                    <a:pt x="98832" y="385025"/>
                  </a:lnTo>
                  <a:lnTo>
                    <a:pt x="100762" y="382679"/>
                  </a:lnTo>
                  <a:lnTo>
                    <a:pt x="101727" y="380747"/>
                  </a:lnTo>
                  <a:lnTo>
                    <a:pt x="103519" y="381989"/>
                  </a:lnTo>
                  <a:lnTo>
                    <a:pt x="104484" y="380195"/>
                  </a:lnTo>
                  <a:lnTo>
                    <a:pt x="106276" y="378677"/>
                  </a:lnTo>
                  <a:lnTo>
                    <a:pt x="106276" y="376469"/>
                  </a:lnTo>
                  <a:cubicBezTo>
                    <a:pt x="106276" y="376469"/>
                    <a:pt x="103381" y="375641"/>
                    <a:pt x="103381" y="375641"/>
                  </a:cubicBezTo>
                  <a:lnTo>
                    <a:pt x="103795" y="373847"/>
                  </a:lnTo>
                  <a:lnTo>
                    <a:pt x="106414" y="373847"/>
                  </a:lnTo>
                  <a:lnTo>
                    <a:pt x="107792" y="371915"/>
                  </a:lnTo>
                  <a:lnTo>
                    <a:pt x="109722" y="370535"/>
                  </a:lnTo>
                  <a:lnTo>
                    <a:pt x="114408" y="369983"/>
                  </a:lnTo>
                  <a:lnTo>
                    <a:pt x="114408" y="368603"/>
                  </a:lnTo>
                  <a:cubicBezTo>
                    <a:pt x="114408" y="368603"/>
                    <a:pt x="115373" y="366809"/>
                    <a:pt x="115373" y="366809"/>
                  </a:cubicBezTo>
                  <a:lnTo>
                    <a:pt x="117165" y="367637"/>
                  </a:lnTo>
                  <a:lnTo>
                    <a:pt x="118957" y="366809"/>
                  </a:lnTo>
                  <a:lnTo>
                    <a:pt x="120887" y="363911"/>
                  </a:lnTo>
                  <a:lnTo>
                    <a:pt x="122403" y="362945"/>
                  </a:lnTo>
                  <a:lnTo>
                    <a:pt x="124333" y="362117"/>
                  </a:lnTo>
                  <a:lnTo>
                    <a:pt x="125711" y="360599"/>
                  </a:lnTo>
                  <a:lnTo>
                    <a:pt x="126125" y="356873"/>
                  </a:lnTo>
                  <a:lnTo>
                    <a:pt x="126538" y="355355"/>
                  </a:lnTo>
                  <a:lnTo>
                    <a:pt x="127917" y="353837"/>
                  </a:lnTo>
                  <a:lnTo>
                    <a:pt x="132466" y="352595"/>
                  </a:lnTo>
                  <a:lnTo>
                    <a:pt x="133293" y="351215"/>
                  </a:lnTo>
                  <a:cubicBezTo>
                    <a:pt x="133293" y="351215"/>
                    <a:pt x="134120" y="348316"/>
                    <a:pt x="134671" y="348316"/>
                  </a:cubicBezTo>
                  <a:cubicBezTo>
                    <a:pt x="135222" y="348316"/>
                    <a:pt x="137979" y="349144"/>
                    <a:pt x="137979" y="349144"/>
                  </a:cubicBezTo>
                  <a:lnTo>
                    <a:pt x="138531" y="347212"/>
                  </a:lnTo>
                  <a:lnTo>
                    <a:pt x="141150" y="344866"/>
                  </a:lnTo>
                  <a:lnTo>
                    <a:pt x="140185" y="341968"/>
                  </a:lnTo>
                  <a:lnTo>
                    <a:pt x="142390" y="343210"/>
                  </a:lnTo>
                  <a:lnTo>
                    <a:pt x="145561" y="342658"/>
                  </a:lnTo>
                  <a:lnTo>
                    <a:pt x="148455" y="340864"/>
                  </a:lnTo>
                  <a:lnTo>
                    <a:pt x="149420" y="338656"/>
                  </a:lnTo>
                  <a:lnTo>
                    <a:pt x="150247" y="335344"/>
                  </a:lnTo>
                  <a:lnTo>
                    <a:pt x="151763" y="335344"/>
                  </a:lnTo>
                  <a:lnTo>
                    <a:pt x="151763" y="333550"/>
                  </a:lnTo>
                  <a:lnTo>
                    <a:pt x="153280" y="332722"/>
                  </a:lnTo>
                  <a:lnTo>
                    <a:pt x="153280" y="330928"/>
                  </a:lnTo>
                  <a:lnTo>
                    <a:pt x="155485" y="330928"/>
                  </a:lnTo>
                  <a:cubicBezTo>
                    <a:pt x="155485" y="330928"/>
                    <a:pt x="160172" y="327340"/>
                    <a:pt x="157001" y="323200"/>
                  </a:cubicBezTo>
                  <a:cubicBezTo>
                    <a:pt x="153831" y="319060"/>
                    <a:pt x="149007" y="320992"/>
                    <a:pt x="149007" y="320992"/>
                  </a:cubicBezTo>
                  <a:lnTo>
                    <a:pt x="149420" y="318784"/>
                  </a:lnTo>
                  <a:lnTo>
                    <a:pt x="150385" y="316852"/>
                  </a:lnTo>
                  <a:lnTo>
                    <a:pt x="153555" y="314230"/>
                  </a:lnTo>
                  <a:lnTo>
                    <a:pt x="153969" y="311608"/>
                  </a:lnTo>
                  <a:lnTo>
                    <a:pt x="156312" y="310780"/>
                  </a:lnTo>
                  <a:lnTo>
                    <a:pt x="157139" y="308158"/>
                  </a:lnTo>
                  <a:lnTo>
                    <a:pt x="158518" y="306778"/>
                  </a:lnTo>
                  <a:lnTo>
                    <a:pt x="158931" y="309124"/>
                  </a:lnTo>
                  <a:lnTo>
                    <a:pt x="161550" y="308158"/>
                  </a:lnTo>
                  <a:lnTo>
                    <a:pt x="162791" y="305260"/>
                  </a:lnTo>
                  <a:lnTo>
                    <a:pt x="160999" y="304708"/>
                  </a:lnTo>
                  <a:lnTo>
                    <a:pt x="163756" y="303466"/>
                  </a:lnTo>
                  <a:lnTo>
                    <a:pt x="166926" y="300568"/>
                  </a:lnTo>
                  <a:cubicBezTo>
                    <a:pt x="166926" y="300568"/>
                    <a:pt x="168167" y="298222"/>
                    <a:pt x="164996" y="296704"/>
                  </a:cubicBezTo>
                  <a:cubicBezTo>
                    <a:pt x="164996" y="296704"/>
                    <a:pt x="169683" y="297118"/>
                    <a:pt x="170234" y="293530"/>
                  </a:cubicBezTo>
                  <a:cubicBezTo>
                    <a:pt x="170786" y="289942"/>
                    <a:pt x="171750" y="289252"/>
                    <a:pt x="171750" y="289252"/>
                  </a:cubicBezTo>
                  <a:cubicBezTo>
                    <a:pt x="171750" y="289252"/>
                    <a:pt x="172991" y="286354"/>
                    <a:pt x="175334" y="285940"/>
                  </a:cubicBezTo>
                  <a:lnTo>
                    <a:pt x="175748" y="282214"/>
                  </a:lnTo>
                  <a:cubicBezTo>
                    <a:pt x="175748" y="282214"/>
                    <a:pt x="176713" y="278350"/>
                    <a:pt x="181675" y="278626"/>
                  </a:cubicBezTo>
                  <a:lnTo>
                    <a:pt x="184983" y="274899"/>
                  </a:lnTo>
                  <a:lnTo>
                    <a:pt x="187602" y="273381"/>
                  </a:lnTo>
                  <a:lnTo>
                    <a:pt x="189118" y="270759"/>
                  </a:lnTo>
                  <a:lnTo>
                    <a:pt x="189532" y="272967"/>
                  </a:lnTo>
                  <a:lnTo>
                    <a:pt x="192427" y="273519"/>
                  </a:lnTo>
                  <a:lnTo>
                    <a:pt x="197113" y="270621"/>
                  </a:lnTo>
                  <a:cubicBezTo>
                    <a:pt x="197113" y="270621"/>
                    <a:pt x="194770" y="274762"/>
                    <a:pt x="195873" y="277108"/>
                  </a:cubicBezTo>
                  <a:cubicBezTo>
                    <a:pt x="197113" y="279454"/>
                    <a:pt x="203316" y="280696"/>
                    <a:pt x="203316" y="280696"/>
                  </a:cubicBezTo>
                  <a:lnTo>
                    <a:pt x="204143" y="282490"/>
                  </a:lnTo>
                  <a:lnTo>
                    <a:pt x="196838" y="280558"/>
                  </a:lnTo>
                  <a:lnTo>
                    <a:pt x="193943" y="281524"/>
                  </a:lnTo>
                  <a:cubicBezTo>
                    <a:pt x="193943" y="281524"/>
                    <a:pt x="190635" y="280144"/>
                    <a:pt x="190635" y="278902"/>
                  </a:cubicBezTo>
                  <a:cubicBezTo>
                    <a:pt x="190635" y="277660"/>
                    <a:pt x="183329" y="284146"/>
                    <a:pt x="183329" y="284146"/>
                  </a:cubicBezTo>
                  <a:lnTo>
                    <a:pt x="180434" y="284974"/>
                  </a:lnTo>
                  <a:lnTo>
                    <a:pt x="180986" y="289528"/>
                  </a:lnTo>
                  <a:lnTo>
                    <a:pt x="179056" y="296152"/>
                  </a:lnTo>
                  <a:cubicBezTo>
                    <a:pt x="179056" y="296152"/>
                    <a:pt x="172715" y="304570"/>
                    <a:pt x="175334" y="307882"/>
                  </a:cubicBezTo>
                  <a:cubicBezTo>
                    <a:pt x="177953" y="311194"/>
                    <a:pt x="184156" y="305674"/>
                    <a:pt x="184156" y="305674"/>
                  </a:cubicBezTo>
                  <a:lnTo>
                    <a:pt x="180848" y="310780"/>
                  </a:lnTo>
                  <a:cubicBezTo>
                    <a:pt x="180848" y="310780"/>
                    <a:pt x="177678" y="313402"/>
                    <a:pt x="175197" y="314368"/>
                  </a:cubicBezTo>
                  <a:cubicBezTo>
                    <a:pt x="172715" y="315334"/>
                    <a:pt x="173405" y="318922"/>
                    <a:pt x="176024" y="319060"/>
                  </a:cubicBezTo>
                  <a:cubicBezTo>
                    <a:pt x="178643" y="319198"/>
                    <a:pt x="182640" y="316852"/>
                    <a:pt x="182640" y="316852"/>
                  </a:cubicBezTo>
                  <a:lnTo>
                    <a:pt x="185397" y="315886"/>
                  </a:lnTo>
                  <a:lnTo>
                    <a:pt x="187189" y="312712"/>
                  </a:lnTo>
                  <a:lnTo>
                    <a:pt x="190083" y="312712"/>
                  </a:lnTo>
                  <a:lnTo>
                    <a:pt x="192289" y="310366"/>
                  </a:lnTo>
                  <a:lnTo>
                    <a:pt x="196838" y="307606"/>
                  </a:lnTo>
                  <a:lnTo>
                    <a:pt x="197389" y="302086"/>
                  </a:lnTo>
                  <a:lnTo>
                    <a:pt x="198630" y="305398"/>
                  </a:lnTo>
                  <a:lnTo>
                    <a:pt x="200559" y="303466"/>
                  </a:lnTo>
                  <a:lnTo>
                    <a:pt x="200559" y="300292"/>
                  </a:lnTo>
                  <a:lnTo>
                    <a:pt x="202076" y="299740"/>
                  </a:lnTo>
                  <a:lnTo>
                    <a:pt x="202076" y="301534"/>
                  </a:lnTo>
                  <a:cubicBezTo>
                    <a:pt x="202076" y="301534"/>
                    <a:pt x="205384" y="302362"/>
                    <a:pt x="205384" y="302362"/>
                  </a:cubicBezTo>
                  <a:lnTo>
                    <a:pt x="211035" y="302362"/>
                  </a:lnTo>
                  <a:lnTo>
                    <a:pt x="211587" y="299602"/>
                  </a:lnTo>
                  <a:lnTo>
                    <a:pt x="213379" y="299050"/>
                  </a:lnTo>
                  <a:lnTo>
                    <a:pt x="212965" y="301672"/>
                  </a:lnTo>
                  <a:lnTo>
                    <a:pt x="218065" y="301120"/>
                  </a:lnTo>
                  <a:lnTo>
                    <a:pt x="216825" y="298498"/>
                  </a:lnTo>
                  <a:lnTo>
                    <a:pt x="214206" y="296704"/>
                  </a:lnTo>
                  <a:lnTo>
                    <a:pt x="212000" y="296704"/>
                  </a:lnTo>
                  <a:lnTo>
                    <a:pt x="212965" y="294082"/>
                  </a:lnTo>
                  <a:lnTo>
                    <a:pt x="214481" y="294910"/>
                  </a:lnTo>
                  <a:lnTo>
                    <a:pt x="215998" y="293944"/>
                  </a:lnTo>
                  <a:lnTo>
                    <a:pt x="215998" y="288838"/>
                  </a:lnTo>
                  <a:lnTo>
                    <a:pt x="213792" y="289804"/>
                  </a:lnTo>
                  <a:lnTo>
                    <a:pt x="212000" y="291736"/>
                  </a:lnTo>
                  <a:lnTo>
                    <a:pt x="211035" y="290770"/>
                  </a:lnTo>
                  <a:lnTo>
                    <a:pt x="209519" y="290356"/>
                  </a:lnTo>
                  <a:lnTo>
                    <a:pt x="209933" y="289390"/>
                  </a:lnTo>
                  <a:lnTo>
                    <a:pt x="212827" y="288838"/>
                  </a:lnTo>
                  <a:lnTo>
                    <a:pt x="214206" y="286630"/>
                  </a:lnTo>
                  <a:lnTo>
                    <a:pt x="214206" y="284698"/>
                  </a:lnTo>
                  <a:cubicBezTo>
                    <a:pt x="214206" y="284698"/>
                    <a:pt x="211311" y="286630"/>
                    <a:pt x="211311" y="286630"/>
                  </a:cubicBezTo>
                  <a:lnTo>
                    <a:pt x="211311" y="284698"/>
                  </a:lnTo>
                  <a:cubicBezTo>
                    <a:pt x="211311" y="284698"/>
                    <a:pt x="208554" y="286630"/>
                    <a:pt x="208554" y="286630"/>
                  </a:cubicBezTo>
                  <a:lnTo>
                    <a:pt x="209381" y="283732"/>
                  </a:lnTo>
                  <a:lnTo>
                    <a:pt x="212689" y="282352"/>
                  </a:lnTo>
                  <a:lnTo>
                    <a:pt x="214068" y="279730"/>
                  </a:lnTo>
                  <a:lnTo>
                    <a:pt x="211311" y="278488"/>
                  </a:lnTo>
                  <a:lnTo>
                    <a:pt x="214206" y="277660"/>
                  </a:lnTo>
                  <a:lnTo>
                    <a:pt x="218479" y="272692"/>
                  </a:lnTo>
                  <a:lnTo>
                    <a:pt x="217100" y="277384"/>
                  </a:lnTo>
                  <a:lnTo>
                    <a:pt x="214895" y="281938"/>
                  </a:lnTo>
                  <a:lnTo>
                    <a:pt x="214895" y="283870"/>
                  </a:lnTo>
                  <a:cubicBezTo>
                    <a:pt x="214895" y="283870"/>
                    <a:pt x="217652" y="282076"/>
                    <a:pt x="217652" y="282076"/>
                  </a:cubicBezTo>
                  <a:lnTo>
                    <a:pt x="219168" y="281524"/>
                  </a:lnTo>
                  <a:lnTo>
                    <a:pt x="220960" y="277798"/>
                  </a:lnTo>
                  <a:lnTo>
                    <a:pt x="220960" y="281938"/>
                  </a:lnTo>
                  <a:lnTo>
                    <a:pt x="223717" y="280558"/>
                  </a:lnTo>
                  <a:lnTo>
                    <a:pt x="226060" y="277798"/>
                  </a:lnTo>
                  <a:lnTo>
                    <a:pt x="226060" y="280972"/>
                  </a:lnTo>
                  <a:cubicBezTo>
                    <a:pt x="226060" y="280972"/>
                    <a:pt x="227438" y="280420"/>
                    <a:pt x="227438" y="280420"/>
                  </a:cubicBezTo>
                  <a:lnTo>
                    <a:pt x="230057" y="277522"/>
                  </a:lnTo>
                  <a:lnTo>
                    <a:pt x="235020" y="277108"/>
                  </a:lnTo>
                  <a:lnTo>
                    <a:pt x="234193" y="278902"/>
                  </a:lnTo>
                  <a:cubicBezTo>
                    <a:pt x="234193" y="278902"/>
                    <a:pt x="230609" y="278074"/>
                    <a:pt x="229093" y="281662"/>
                  </a:cubicBezTo>
                  <a:cubicBezTo>
                    <a:pt x="229093" y="281662"/>
                    <a:pt x="230884" y="284836"/>
                    <a:pt x="233779" y="282628"/>
                  </a:cubicBezTo>
                  <a:lnTo>
                    <a:pt x="229093" y="286216"/>
                  </a:lnTo>
                  <a:lnTo>
                    <a:pt x="229644" y="287182"/>
                  </a:lnTo>
                  <a:lnTo>
                    <a:pt x="234744" y="285250"/>
                  </a:lnTo>
                  <a:lnTo>
                    <a:pt x="234193" y="287044"/>
                  </a:lnTo>
                  <a:lnTo>
                    <a:pt x="237777" y="287044"/>
                  </a:lnTo>
                  <a:cubicBezTo>
                    <a:pt x="237777" y="287044"/>
                    <a:pt x="240671" y="287596"/>
                    <a:pt x="240671" y="287596"/>
                  </a:cubicBezTo>
                  <a:lnTo>
                    <a:pt x="238879" y="289114"/>
                  </a:lnTo>
                  <a:lnTo>
                    <a:pt x="235571" y="289114"/>
                  </a:lnTo>
                  <a:cubicBezTo>
                    <a:pt x="235571" y="289114"/>
                    <a:pt x="233779" y="290632"/>
                    <a:pt x="233779" y="290632"/>
                  </a:cubicBezTo>
                  <a:lnTo>
                    <a:pt x="230057" y="291046"/>
                  </a:lnTo>
                  <a:lnTo>
                    <a:pt x="229506" y="293392"/>
                  </a:lnTo>
                  <a:lnTo>
                    <a:pt x="230471" y="296152"/>
                  </a:lnTo>
                  <a:lnTo>
                    <a:pt x="233641" y="294634"/>
                  </a:lnTo>
                  <a:lnTo>
                    <a:pt x="236812" y="293806"/>
                  </a:lnTo>
                  <a:lnTo>
                    <a:pt x="235985" y="292012"/>
                  </a:lnTo>
                  <a:lnTo>
                    <a:pt x="238741" y="291184"/>
                  </a:lnTo>
                  <a:lnTo>
                    <a:pt x="242325" y="292012"/>
                  </a:lnTo>
                  <a:lnTo>
                    <a:pt x="242877" y="292978"/>
                  </a:lnTo>
                  <a:lnTo>
                    <a:pt x="245771" y="293392"/>
                  </a:lnTo>
                  <a:lnTo>
                    <a:pt x="246736" y="291598"/>
                  </a:lnTo>
                  <a:lnTo>
                    <a:pt x="248528" y="288700"/>
                  </a:lnTo>
                  <a:lnTo>
                    <a:pt x="249769" y="288700"/>
                  </a:lnTo>
                  <a:lnTo>
                    <a:pt x="253628" y="292426"/>
                  </a:lnTo>
                  <a:lnTo>
                    <a:pt x="248666" y="292840"/>
                  </a:lnTo>
                  <a:lnTo>
                    <a:pt x="248666" y="294772"/>
                  </a:lnTo>
                  <a:cubicBezTo>
                    <a:pt x="248666" y="294772"/>
                    <a:pt x="253904" y="296566"/>
                    <a:pt x="257488" y="299740"/>
                  </a:cubicBezTo>
                  <a:lnTo>
                    <a:pt x="258453" y="301120"/>
                  </a:lnTo>
                  <a:lnTo>
                    <a:pt x="261210" y="301120"/>
                  </a:lnTo>
                  <a:cubicBezTo>
                    <a:pt x="261210" y="301120"/>
                    <a:pt x="263829" y="300706"/>
                    <a:pt x="263829" y="300706"/>
                  </a:cubicBezTo>
                  <a:lnTo>
                    <a:pt x="268791" y="299740"/>
                  </a:lnTo>
                  <a:cubicBezTo>
                    <a:pt x="268791" y="299740"/>
                    <a:pt x="278026" y="299602"/>
                    <a:pt x="283126" y="302086"/>
                  </a:cubicBezTo>
                  <a:cubicBezTo>
                    <a:pt x="283126" y="302086"/>
                    <a:pt x="286986" y="302224"/>
                    <a:pt x="285332" y="297394"/>
                  </a:cubicBezTo>
                  <a:lnTo>
                    <a:pt x="287262" y="297808"/>
                  </a:lnTo>
                  <a:cubicBezTo>
                    <a:pt x="287262" y="297808"/>
                    <a:pt x="288502" y="301672"/>
                    <a:pt x="285883" y="303328"/>
                  </a:cubicBezTo>
                  <a:lnTo>
                    <a:pt x="287813" y="304294"/>
                  </a:lnTo>
                  <a:lnTo>
                    <a:pt x="291121" y="306916"/>
                  </a:lnTo>
                  <a:cubicBezTo>
                    <a:pt x="291121" y="306916"/>
                    <a:pt x="300908" y="310642"/>
                    <a:pt x="302700" y="304570"/>
                  </a:cubicBezTo>
                  <a:lnTo>
                    <a:pt x="305043" y="303190"/>
                  </a:lnTo>
                  <a:lnTo>
                    <a:pt x="306973" y="303190"/>
                  </a:lnTo>
                  <a:lnTo>
                    <a:pt x="305043" y="305812"/>
                  </a:lnTo>
                  <a:lnTo>
                    <a:pt x="306008" y="307330"/>
                  </a:lnTo>
                  <a:lnTo>
                    <a:pt x="304216" y="311056"/>
                  </a:lnTo>
                  <a:lnTo>
                    <a:pt x="306559" y="314782"/>
                  </a:lnTo>
                  <a:lnTo>
                    <a:pt x="309316" y="314782"/>
                  </a:lnTo>
                  <a:cubicBezTo>
                    <a:pt x="309316" y="314782"/>
                    <a:pt x="319103" y="321406"/>
                    <a:pt x="319103" y="321406"/>
                  </a:cubicBezTo>
                  <a:lnTo>
                    <a:pt x="323238" y="325546"/>
                  </a:lnTo>
                  <a:lnTo>
                    <a:pt x="323238" y="327340"/>
                  </a:lnTo>
                  <a:lnTo>
                    <a:pt x="333439" y="335344"/>
                  </a:lnTo>
                  <a:lnTo>
                    <a:pt x="336058" y="337138"/>
                  </a:lnTo>
                  <a:lnTo>
                    <a:pt x="337849" y="337138"/>
                  </a:lnTo>
                  <a:cubicBezTo>
                    <a:pt x="337849" y="337138"/>
                    <a:pt x="340468" y="335896"/>
                    <a:pt x="340468" y="335896"/>
                  </a:cubicBezTo>
                  <a:lnTo>
                    <a:pt x="342674" y="335896"/>
                  </a:lnTo>
                  <a:cubicBezTo>
                    <a:pt x="342674" y="335896"/>
                    <a:pt x="343639" y="333688"/>
                    <a:pt x="343639" y="333688"/>
                  </a:cubicBezTo>
                  <a:lnTo>
                    <a:pt x="341295" y="329824"/>
                  </a:lnTo>
                  <a:lnTo>
                    <a:pt x="336333" y="324718"/>
                  </a:lnTo>
                  <a:lnTo>
                    <a:pt x="333439" y="324718"/>
                  </a:lnTo>
                  <a:lnTo>
                    <a:pt x="333439" y="322096"/>
                  </a:lnTo>
                  <a:cubicBezTo>
                    <a:pt x="333439" y="322096"/>
                    <a:pt x="336609" y="323476"/>
                    <a:pt x="336609" y="323476"/>
                  </a:cubicBezTo>
                  <a:lnTo>
                    <a:pt x="338952" y="324442"/>
                  </a:lnTo>
                  <a:lnTo>
                    <a:pt x="341295" y="327754"/>
                  </a:lnTo>
                  <a:lnTo>
                    <a:pt x="342536" y="327754"/>
                  </a:lnTo>
                  <a:lnTo>
                    <a:pt x="343777" y="324442"/>
                  </a:lnTo>
                  <a:lnTo>
                    <a:pt x="344328" y="329134"/>
                  </a:lnTo>
                  <a:lnTo>
                    <a:pt x="346120" y="334378"/>
                  </a:lnTo>
                  <a:lnTo>
                    <a:pt x="349704" y="334930"/>
                  </a:lnTo>
                  <a:lnTo>
                    <a:pt x="350669" y="336862"/>
                  </a:lnTo>
                  <a:lnTo>
                    <a:pt x="353839" y="337828"/>
                  </a:lnTo>
                  <a:lnTo>
                    <a:pt x="353426" y="332170"/>
                  </a:lnTo>
                  <a:lnTo>
                    <a:pt x="350531" y="319060"/>
                  </a:lnTo>
                  <a:lnTo>
                    <a:pt x="349290" y="318094"/>
                  </a:lnTo>
                  <a:lnTo>
                    <a:pt x="350531" y="316714"/>
                  </a:lnTo>
                  <a:lnTo>
                    <a:pt x="351909" y="315196"/>
                  </a:lnTo>
                  <a:lnTo>
                    <a:pt x="353150" y="320164"/>
                  </a:lnTo>
                  <a:lnTo>
                    <a:pt x="354115" y="328582"/>
                  </a:lnTo>
                  <a:lnTo>
                    <a:pt x="357423" y="334516"/>
                  </a:lnTo>
                  <a:lnTo>
                    <a:pt x="359353" y="337276"/>
                  </a:lnTo>
                  <a:lnTo>
                    <a:pt x="362661" y="338104"/>
                  </a:lnTo>
                  <a:lnTo>
                    <a:pt x="365969" y="334792"/>
                  </a:lnTo>
                  <a:lnTo>
                    <a:pt x="367485" y="335344"/>
                  </a:lnTo>
                  <a:lnTo>
                    <a:pt x="363901" y="339208"/>
                  </a:lnTo>
                  <a:lnTo>
                    <a:pt x="366658" y="343072"/>
                  </a:lnTo>
                  <a:lnTo>
                    <a:pt x="369553" y="343072"/>
                  </a:lnTo>
                  <a:cubicBezTo>
                    <a:pt x="369553" y="343072"/>
                    <a:pt x="369002" y="346384"/>
                    <a:pt x="369002" y="346384"/>
                  </a:cubicBezTo>
                  <a:lnTo>
                    <a:pt x="370931" y="347350"/>
                  </a:lnTo>
                  <a:lnTo>
                    <a:pt x="374515" y="350524"/>
                  </a:lnTo>
                  <a:lnTo>
                    <a:pt x="369553" y="348731"/>
                  </a:lnTo>
                  <a:lnTo>
                    <a:pt x="370518" y="352457"/>
                  </a:lnTo>
                  <a:lnTo>
                    <a:pt x="372034" y="353975"/>
                  </a:lnTo>
                  <a:lnTo>
                    <a:pt x="372034" y="356321"/>
                  </a:lnTo>
                  <a:cubicBezTo>
                    <a:pt x="372034" y="356321"/>
                    <a:pt x="374791" y="356321"/>
                    <a:pt x="374791" y="356321"/>
                  </a:cubicBezTo>
                  <a:lnTo>
                    <a:pt x="371069" y="358253"/>
                  </a:lnTo>
                  <a:lnTo>
                    <a:pt x="371483" y="359771"/>
                  </a:lnTo>
                  <a:lnTo>
                    <a:pt x="375205" y="359771"/>
                  </a:lnTo>
                  <a:cubicBezTo>
                    <a:pt x="375205" y="359771"/>
                    <a:pt x="378375" y="364049"/>
                    <a:pt x="378375" y="364049"/>
                  </a:cubicBezTo>
                  <a:lnTo>
                    <a:pt x="379891" y="366257"/>
                  </a:lnTo>
                  <a:lnTo>
                    <a:pt x="381683" y="368879"/>
                  </a:lnTo>
                  <a:lnTo>
                    <a:pt x="383613" y="371087"/>
                  </a:lnTo>
                  <a:lnTo>
                    <a:pt x="383613" y="373985"/>
                  </a:lnTo>
                  <a:lnTo>
                    <a:pt x="381683" y="375917"/>
                  </a:lnTo>
                  <a:lnTo>
                    <a:pt x="379753" y="377159"/>
                  </a:lnTo>
                  <a:lnTo>
                    <a:pt x="379753" y="379919"/>
                  </a:lnTo>
                  <a:lnTo>
                    <a:pt x="382510" y="381713"/>
                  </a:lnTo>
                  <a:lnTo>
                    <a:pt x="383888" y="383921"/>
                  </a:lnTo>
                  <a:lnTo>
                    <a:pt x="385405" y="382541"/>
                  </a:lnTo>
                  <a:lnTo>
                    <a:pt x="385405" y="380609"/>
                  </a:lnTo>
                  <a:cubicBezTo>
                    <a:pt x="385405" y="380609"/>
                    <a:pt x="389264" y="377711"/>
                    <a:pt x="389264" y="377711"/>
                  </a:cubicBezTo>
                  <a:lnTo>
                    <a:pt x="390643" y="378125"/>
                  </a:lnTo>
                  <a:lnTo>
                    <a:pt x="386921" y="382265"/>
                  </a:lnTo>
                  <a:lnTo>
                    <a:pt x="385680" y="385577"/>
                  </a:lnTo>
                  <a:lnTo>
                    <a:pt x="384440" y="387923"/>
                  </a:lnTo>
                  <a:lnTo>
                    <a:pt x="386783" y="390683"/>
                  </a:lnTo>
                  <a:lnTo>
                    <a:pt x="388299" y="389717"/>
                  </a:lnTo>
                  <a:lnTo>
                    <a:pt x="388299" y="386129"/>
                  </a:lnTo>
                  <a:lnTo>
                    <a:pt x="391608" y="383921"/>
                  </a:lnTo>
                  <a:lnTo>
                    <a:pt x="392021" y="385439"/>
                  </a:lnTo>
                  <a:lnTo>
                    <a:pt x="390229" y="387647"/>
                  </a:lnTo>
                  <a:lnTo>
                    <a:pt x="390643" y="389993"/>
                  </a:lnTo>
                  <a:lnTo>
                    <a:pt x="387748" y="393305"/>
                  </a:lnTo>
                  <a:lnTo>
                    <a:pt x="388713" y="397445"/>
                  </a:lnTo>
                  <a:lnTo>
                    <a:pt x="392573" y="395513"/>
                  </a:lnTo>
                  <a:lnTo>
                    <a:pt x="394364" y="396755"/>
                  </a:lnTo>
                  <a:lnTo>
                    <a:pt x="396708" y="396203"/>
                  </a:lnTo>
                  <a:lnTo>
                    <a:pt x="398086" y="393029"/>
                  </a:lnTo>
                  <a:lnTo>
                    <a:pt x="397673" y="389441"/>
                  </a:lnTo>
                  <a:lnTo>
                    <a:pt x="395743" y="385577"/>
                  </a:lnTo>
                  <a:lnTo>
                    <a:pt x="397259" y="384335"/>
                  </a:lnTo>
                  <a:lnTo>
                    <a:pt x="399465" y="388613"/>
                  </a:lnTo>
                  <a:lnTo>
                    <a:pt x="399051" y="394685"/>
                  </a:lnTo>
                  <a:lnTo>
                    <a:pt x="396432" y="398411"/>
                  </a:lnTo>
                  <a:lnTo>
                    <a:pt x="397397" y="400619"/>
                  </a:lnTo>
                  <a:lnTo>
                    <a:pt x="398362" y="405311"/>
                  </a:lnTo>
                  <a:lnTo>
                    <a:pt x="400292" y="406277"/>
                  </a:lnTo>
                  <a:lnTo>
                    <a:pt x="400567" y="406277"/>
                  </a:lnTo>
                  <a:cubicBezTo>
                    <a:pt x="400567" y="406277"/>
                    <a:pt x="400567" y="406139"/>
                    <a:pt x="400567" y="406139"/>
                  </a:cubicBezTo>
                  <a:lnTo>
                    <a:pt x="400843" y="404069"/>
                  </a:lnTo>
                  <a:close/>
                  <a:moveTo>
                    <a:pt x="49072" y="106537"/>
                  </a:moveTo>
                  <a:lnTo>
                    <a:pt x="41628" y="111091"/>
                  </a:lnTo>
                  <a:lnTo>
                    <a:pt x="40112" y="110125"/>
                  </a:lnTo>
                  <a:lnTo>
                    <a:pt x="49072" y="105433"/>
                  </a:lnTo>
                  <a:lnTo>
                    <a:pt x="49072" y="106675"/>
                  </a:lnTo>
                  <a:close/>
                  <a:moveTo>
                    <a:pt x="54723" y="120062"/>
                  </a:moveTo>
                  <a:lnTo>
                    <a:pt x="52931" y="120062"/>
                  </a:lnTo>
                  <a:lnTo>
                    <a:pt x="56239" y="111781"/>
                  </a:lnTo>
                  <a:lnTo>
                    <a:pt x="56239" y="114679"/>
                  </a:lnTo>
                  <a:lnTo>
                    <a:pt x="58858" y="113161"/>
                  </a:lnTo>
                  <a:lnTo>
                    <a:pt x="54723" y="119924"/>
                  </a:lnTo>
                  <a:close/>
                  <a:moveTo>
                    <a:pt x="77743" y="135380"/>
                  </a:moveTo>
                  <a:lnTo>
                    <a:pt x="74159" y="138002"/>
                  </a:lnTo>
                  <a:lnTo>
                    <a:pt x="74159" y="135794"/>
                  </a:lnTo>
                  <a:lnTo>
                    <a:pt x="69886" y="135794"/>
                  </a:lnTo>
                  <a:lnTo>
                    <a:pt x="71678" y="133586"/>
                  </a:lnTo>
                  <a:lnTo>
                    <a:pt x="75261" y="134552"/>
                  </a:lnTo>
                  <a:lnTo>
                    <a:pt x="77880" y="133586"/>
                  </a:lnTo>
                  <a:lnTo>
                    <a:pt x="77880" y="135380"/>
                  </a:lnTo>
                  <a:close/>
                  <a:moveTo>
                    <a:pt x="78845" y="109573"/>
                  </a:moveTo>
                  <a:lnTo>
                    <a:pt x="77743" y="105433"/>
                  </a:lnTo>
                  <a:lnTo>
                    <a:pt x="79948" y="107641"/>
                  </a:lnTo>
                  <a:lnTo>
                    <a:pt x="78845" y="109573"/>
                  </a:lnTo>
                  <a:close/>
                  <a:moveTo>
                    <a:pt x="8822" y="170156"/>
                  </a:moveTo>
                  <a:lnTo>
                    <a:pt x="7581" y="167396"/>
                  </a:lnTo>
                  <a:lnTo>
                    <a:pt x="9787" y="166016"/>
                  </a:lnTo>
                  <a:lnTo>
                    <a:pt x="8822" y="170156"/>
                  </a:lnTo>
                  <a:close/>
                  <a:moveTo>
                    <a:pt x="20676" y="173606"/>
                  </a:moveTo>
                  <a:lnTo>
                    <a:pt x="20676" y="172226"/>
                  </a:lnTo>
                  <a:lnTo>
                    <a:pt x="24536" y="171260"/>
                  </a:lnTo>
                  <a:lnTo>
                    <a:pt x="25363" y="173606"/>
                  </a:lnTo>
                  <a:lnTo>
                    <a:pt x="20538" y="173606"/>
                  </a:lnTo>
                  <a:close/>
                  <a:moveTo>
                    <a:pt x="26052" y="183404"/>
                  </a:moveTo>
                  <a:lnTo>
                    <a:pt x="22882" y="180644"/>
                  </a:lnTo>
                  <a:lnTo>
                    <a:pt x="25363" y="179678"/>
                  </a:lnTo>
                  <a:lnTo>
                    <a:pt x="27844" y="179678"/>
                  </a:lnTo>
                  <a:lnTo>
                    <a:pt x="26052" y="183404"/>
                  </a:lnTo>
                  <a:close/>
                  <a:moveTo>
                    <a:pt x="32531" y="181472"/>
                  </a:moveTo>
                  <a:lnTo>
                    <a:pt x="30601" y="181472"/>
                  </a:lnTo>
                  <a:lnTo>
                    <a:pt x="30601" y="178298"/>
                  </a:lnTo>
                  <a:lnTo>
                    <a:pt x="32531" y="179954"/>
                  </a:lnTo>
                  <a:lnTo>
                    <a:pt x="32531" y="181610"/>
                  </a:lnTo>
                  <a:close/>
                  <a:moveTo>
                    <a:pt x="42042" y="175124"/>
                  </a:moveTo>
                  <a:lnTo>
                    <a:pt x="37079" y="179954"/>
                  </a:lnTo>
                  <a:lnTo>
                    <a:pt x="37079" y="178298"/>
                  </a:lnTo>
                  <a:lnTo>
                    <a:pt x="42042" y="172364"/>
                  </a:lnTo>
                  <a:lnTo>
                    <a:pt x="42042" y="175124"/>
                  </a:lnTo>
                  <a:close/>
                  <a:moveTo>
                    <a:pt x="54585" y="169052"/>
                  </a:moveTo>
                  <a:lnTo>
                    <a:pt x="51001" y="170294"/>
                  </a:lnTo>
                  <a:lnTo>
                    <a:pt x="52793" y="168224"/>
                  </a:lnTo>
                  <a:lnTo>
                    <a:pt x="54585" y="168224"/>
                  </a:lnTo>
                  <a:lnTo>
                    <a:pt x="54585" y="169052"/>
                  </a:lnTo>
                  <a:close/>
                  <a:moveTo>
                    <a:pt x="49485" y="296290"/>
                  </a:moveTo>
                  <a:lnTo>
                    <a:pt x="47280" y="296290"/>
                  </a:lnTo>
                  <a:lnTo>
                    <a:pt x="44936" y="295324"/>
                  </a:lnTo>
                  <a:lnTo>
                    <a:pt x="44936" y="291598"/>
                  </a:lnTo>
                  <a:lnTo>
                    <a:pt x="49485" y="292288"/>
                  </a:lnTo>
                  <a:lnTo>
                    <a:pt x="49485" y="296290"/>
                  </a:lnTo>
                  <a:close/>
                  <a:moveTo>
                    <a:pt x="47142" y="277522"/>
                  </a:moveTo>
                  <a:lnTo>
                    <a:pt x="43971" y="277522"/>
                  </a:lnTo>
                  <a:lnTo>
                    <a:pt x="45763" y="273796"/>
                  </a:lnTo>
                  <a:lnTo>
                    <a:pt x="49485" y="273796"/>
                  </a:lnTo>
                  <a:lnTo>
                    <a:pt x="47280" y="277522"/>
                  </a:lnTo>
                  <a:close/>
                  <a:moveTo>
                    <a:pt x="55964" y="259443"/>
                  </a:moveTo>
                  <a:lnTo>
                    <a:pt x="52655" y="259443"/>
                  </a:lnTo>
                  <a:lnTo>
                    <a:pt x="49485" y="256269"/>
                  </a:lnTo>
                  <a:lnTo>
                    <a:pt x="44936" y="253509"/>
                  </a:lnTo>
                  <a:lnTo>
                    <a:pt x="43971" y="243711"/>
                  </a:lnTo>
                  <a:lnTo>
                    <a:pt x="39285" y="239433"/>
                  </a:lnTo>
                  <a:lnTo>
                    <a:pt x="41077" y="238053"/>
                  </a:lnTo>
                  <a:lnTo>
                    <a:pt x="44936" y="242745"/>
                  </a:lnTo>
                  <a:lnTo>
                    <a:pt x="46728" y="252543"/>
                  </a:lnTo>
                  <a:lnTo>
                    <a:pt x="49485" y="253371"/>
                  </a:lnTo>
                  <a:lnTo>
                    <a:pt x="53620" y="258063"/>
                  </a:lnTo>
                  <a:lnTo>
                    <a:pt x="55964" y="258063"/>
                  </a:lnTo>
                  <a:lnTo>
                    <a:pt x="55964" y="259443"/>
                  </a:lnTo>
                  <a:close/>
                  <a:moveTo>
                    <a:pt x="60788" y="261789"/>
                  </a:moveTo>
                  <a:lnTo>
                    <a:pt x="58031" y="260547"/>
                  </a:lnTo>
                  <a:lnTo>
                    <a:pt x="60788" y="259305"/>
                  </a:lnTo>
                  <a:lnTo>
                    <a:pt x="60788" y="261651"/>
                  </a:lnTo>
                  <a:close/>
                  <a:moveTo>
                    <a:pt x="66991" y="267033"/>
                  </a:moveTo>
                  <a:lnTo>
                    <a:pt x="64234" y="267033"/>
                  </a:lnTo>
                  <a:lnTo>
                    <a:pt x="64234" y="261789"/>
                  </a:lnTo>
                  <a:lnTo>
                    <a:pt x="63269" y="259029"/>
                  </a:lnTo>
                  <a:lnTo>
                    <a:pt x="64234" y="258063"/>
                  </a:lnTo>
                  <a:lnTo>
                    <a:pt x="66991" y="262203"/>
                  </a:lnTo>
                  <a:lnTo>
                    <a:pt x="66991" y="267171"/>
                  </a:lnTo>
                  <a:close/>
                  <a:moveTo>
                    <a:pt x="73607" y="283180"/>
                  </a:moveTo>
                  <a:lnTo>
                    <a:pt x="73607" y="280972"/>
                  </a:lnTo>
                  <a:lnTo>
                    <a:pt x="77880" y="282766"/>
                  </a:lnTo>
                  <a:lnTo>
                    <a:pt x="82154" y="284560"/>
                  </a:lnTo>
                  <a:lnTo>
                    <a:pt x="73470" y="283180"/>
                  </a:lnTo>
                  <a:close/>
                  <a:moveTo>
                    <a:pt x="104346" y="105847"/>
                  </a:moveTo>
                  <a:lnTo>
                    <a:pt x="105587" y="109159"/>
                  </a:lnTo>
                  <a:lnTo>
                    <a:pt x="106965" y="111367"/>
                  </a:lnTo>
                  <a:lnTo>
                    <a:pt x="102416" y="109987"/>
                  </a:lnTo>
                  <a:lnTo>
                    <a:pt x="104346" y="105847"/>
                  </a:lnTo>
                  <a:close/>
                  <a:moveTo>
                    <a:pt x="104070" y="171950"/>
                  </a:moveTo>
                  <a:lnTo>
                    <a:pt x="104070" y="174710"/>
                  </a:lnTo>
                  <a:lnTo>
                    <a:pt x="102830" y="176228"/>
                  </a:lnTo>
                  <a:lnTo>
                    <a:pt x="99935" y="174986"/>
                  </a:lnTo>
                  <a:lnTo>
                    <a:pt x="104070" y="171812"/>
                  </a:lnTo>
                  <a:close/>
                  <a:moveTo>
                    <a:pt x="105311" y="187958"/>
                  </a:moveTo>
                  <a:lnTo>
                    <a:pt x="105311" y="189890"/>
                  </a:lnTo>
                  <a:lnTo>
                    <a:pt x="99246" y="194168"/>
                  </a:lnTo>
                  <a:lnTo>
                    <a:pt x="99246" y="191960"/>
                  </a:lnTo>
                  <a:lnTo>
                    <a:pt x="105311" y="187820"/>
                  </a:lnTo>
                  <a:close/>
                  <a:moveTo>
                    <a:pt x="96765" y="145040"/>
                  </a:moveTo>
                  <a:lnTo>
                    <a:pt x="99522" y="146144"/>
                  </a:lnTo>
                  <a:lnTo>
                    <a:pt x="96765" y="147248"/>
                  </a:lnTo>
                  <a:lnTo>
                    <a:pt x="96765" y="145040"/>
                  </a:lnTo>
                  <a:close/>
                  <a:moveTo>
                    <a:pt x="86978" y="145040"/>
                  </a:moveTo>
                  <a:lnTo>
                    <a:pt x="89321" y="142832"/>
                  </a:lnTo>
                  <a:lnTo>
                    <a:pt x="90562" y="145454"/>
                  </a:lnTo>
                  <a:lnTo>
                    <a:pt x="90562" y="147386"/>
                  </a:lnTo>
                  <a:lnTo>
                    <a:pt x="86978" y="147386"/>
                  </a:lnTo>
                  <a:lnTo>
                    <a:pt x="86978" y="145178"/>
                  </a:lnTo>
                  <a:close/>
                  <a:moveTo>
                    <a:pt x="88081" y="251577"/>
                  </a:moveTo>
                  <a:lnTo>
                    <a:pt x="86702" y="252405"/>
                  </a:lnTo>
                  <a:lnTo>
                    <a:pt x="85186" y="244677"/>
                  </a:lnTo>
                  <a:lnTo>
                    <a:pt x="85186" y="240123"/>
                  </a:lnTo>
                  <a:lnTo>
                    <a:pt x="86702" y="236949"/>
                  </a:lnTo>
                  <a:lnTo>
                    <a:pt x="88081" y="237915"/>
                  </a:lnTo>
                  <a:lnTo>
                    <a:pt x="86702" y="241089"/>
                  </a:lnTo>
                  <a:lnTo>
                    <a:pt x="86702" y="244677"/>
                  </a:lnTo>
                  <a:lnTo>
                    <a:pt x="88081" y="251577"/>
                  </a:lnTo>
                  <a:close/>
                  <a:moveTo>
                    <a:pt x="96903" y="213213"/>
                  </a:moveTo>
                  <a:lnTo>
                    <a:pt x="96903" y="214593"/>
                  </a:lnTo>
                  <a:lnTo>
                    <a:pt x="94284" y="215835"/>
                  </a:lnTo>
                  <a:lnTo>
                    <a:pt x="94284" y="224667"/>
                  </a:lnTo>
                  <a:lnTo>
                    <a:pt x="90148" y="227427"/>
                  </a:lnTo>
                  <a:lnTo>
                    <a:pt x="90148" y="231153"/>
                  </a:lnTo>
                  <a:lnTo>
                    <a:pt x="86840" y="234051"/>
                  </a:lnTo>
                  <a:lnTo>
                    <a:pt x="85875" y="232809"/>
                  </a:lnTo>
                  <a:lnTo>
                    <a:pt x="88219" y="231015"/>
                  </a:lnTo>
                  <a:lnTo>
                    <a:pt x="88219" y="226737"/>
                  </a:lnTo>
                  <a:lnTo>
                    <a:pt x="92078" y="224391"/>
                  </a:lnTo>
                  <a:lnTo>
                    <a:pt x="93594" y="214317"/>
                  </a:lnTo>
                  <a:lnTo>
                    <a:pt x="95248" y="213903"/>
                  </a:lnTo>
                  <a:lnTo>
                    <a:pt x="96076" y="211143"/>
                  </a:lnTo>
                  <a:lnTo>
                    <a:pt x="101313" y="206175"/>
                  </a:lnTo>
                  <a:lnTo>
                    <a:pt x="101313" y="209073"/>
                  </a:lnTo>
                  <a:lnTo>
                    <a:pt x="96765" y="212937"/>
                  </a:lnTo>
                  <a:close/>
                  <a:moveTo>
                    <a:pt x="98694" y="302224"/>
                  </a:moveTo>
                  <a:lnTo>
                    <a:pt x="102003" y="300016"/>
                  </a:lnTo>
                  <a:lnTo>
                    <a:pt x="104897" y="300016"/>
                  </a:lnTo>
                  <a:lnTo>
                    <a:pt x="105862" y="302224"/>
                  </a:lnTo>
                  <a:lnTo>
                    <a:pt x="98557" y="302224"/>
                  </a:lnTo>
                  <a:close/>
                  <a:moveTo>
                    <a:pt x="106965" y="194168"/>
                  </a:moveTo>
                  <a:lnTo>
                    <a:pt x="105449" y="192926"/>
                  </a:lnTo>
                  <a:lnTo>
                    <a:pt x="110549" y="186026"/>
                  </a:lnTo>
                  <a:lnTo>
                    <a:pt x="111514" y="187820"/>
                  </a:lnTo>
                  <a:lnTo>
                    <a:pt x="106965" y="194168"/>
                  </a:lnTo>
                  <a:close/>
                  <a:moveTo>
                    <a:pt x="177126" y="43333"/>
                  </a:moveTo>
                  <a:lnTo>
                    <a:pt x="178367" y="43333"/>
                  </a:lnTo>
                  <a:lnTo>
                    <a:pt x="178367" y="53131"/>
                  </a:lnTo>
                  <a:lnTo>
                    <a:pt x="177126" y="49405"/>
                  </a:lnTo>
                  <a:lnTo>
                    <a:pt x="175334" y="51337"/>
                  </a:lnTo>
                  <a:lnTo>
                    <a:pt x="177126" y="43333"/>
                  </a:lnTo>
                  <a:close/>
                  <a:moveTo>
                    <a:pt x="167615" y="64309"/>
                  </a:moveTo>
                  <a:lnTo>
                    <a:pt x="167615" y="65827"/>
                  </a:lnTo>
                  <a:lnTo>
                    <a:pt x="153280" y="73831"/>
                  </a:lnTo>
                  <a:lnTo>
                    <a:pt x="153280" y="71899"/>
                  </a:lnTo>
                  <a:lnTo>
                    <a:pt x="167615" y="64171"/>
                  </a:lnTo>
                  <a:close/>
                  <a:moveTo>
                    <a:pt x="163066" y="147800"/>
                  </a:moveTo>
                  <a:lnTo>
                    <a:pt x="161275" y="151112"/>
                  </a:lnTo>
                  <a:lnTo>
                    <a:pt x="161275" y="147800"/>
                  </a:lnTo>
                  <a:lnTo>
                    <a:pt x="163066" y="147800"/>
                  </a:lnTo>
                  <a:close/>
                  <a:moveTo>
                    <a:pt x="149696" y="23322"/>
                  </a:moveTo>
                  <a:lnTo>
                    <a:pt x="153004" y="21804"/>
                  </a:lnTo>
                  <a:lnTo>
                    <a:pt x="155210" y="20286"/>
                  </a:lnTo>
                  <a:lnTo>
                    <a:pt x="156450" y="20286"/>
                  </a:lnTo>
                  <a:lnTo>
                    <a:pt x="159345" y="21804"/>
                  </a:lnTo>
                  <a:lnTo>
                    <a:pt x="163066" y="24978"/>
                  </a:lnTo>
                  <a:lnTo>
                    <a:pt x="161826" y="26910"/>
                  </a:lnTo>
                  <a:lnTo>
                    <a:pt x="159620" y="26910"/>
                  </a:lnTo>
                  <a:lnTo>
                    <a:pt x="157001" y="29808"/>
                  </a:lnTo>
                  <a:lnTo>
                    <a:pt x="155072" y="28014"/>
                  </a:lnTo>
                  <a:cubicBezTo>
                    <a:pt x="155072" y="28014"/>
                    <a:pt x="153142" y="28566"/>
                    <a:pt x="152315" y="28014"/>
                  </a:cubicBezTo>
                  <a:cubicBezTo>
                    <a:pt x="151488" y="27462"/>
                    <a:pt x="149558" y="25668"/>
                    <a:pt x="149558" y="25668"/>
                  </a:cubicBezTo>
                  <a:lnTo>
                    <a:pt x="149558" y="23322"/>
                  </a:lnTo>
                  <a:close/>
                  <a:moveTo>
                    <a:pt x="135774" y="72175"/>
                  </a:moveTo>
                  <a:lnTo>
                    <a:pt x="148731" y="70381"/>
                  </a:lnTo>
                  <a:lnTo>
                    <a:pt x="148731" y="71623"/>
                  </a:lnTo>
                  <a:lnTo>
                    <a:pt x="134809" y="73969"/>
                  </a:lnTo>
                  <a:lnTo>
                    <a:pt x="135774" y="72175"/>
                  </a:lnTo>
                  <a:close/>
                  <a:moveTo>
                    <a:pt x="141701" y="134828"/>
                  </a:moveTo>
                  <a:lnTo>
                    <a:pt x="141701" y="137588"/>
                  </a:lnTo>
                  <a:lnTo>
                    <a:pt x="139358" y="137588"/>
                  </a:lnTo>
                  <a:lnTo>
                    <a:pt x="141701" y="134828"/>
                  </a:lnTo>
                  <a:close/>
                  <a:moveTo>
                    <a:pt x="117992" y="190994"/>
                  </a:moveTo>
                  <a:lnTo>
                    <a:pt x="123506" y="192512"/>
                  </a:lnTo>
                  <a:lnTo>
                    <a:pt x="121163" y="194030"/>
                  </a:lnTo>
                  <a:lnTo>
                    <a:pt x="117992" y="190856"/>
                  </a:lnTo>
                  <a:close/>
                  <a:moveTo>
                    <a:pt x="123782" y="349558"/>
                  </a:moveTo>
                  <a:lnTo>
                    <a:pt x="121163" y="353699"/>
                  </a:lnTo>
                  <a:lnTo>
                    <a:pt x="119371" y="353699"/>
                  </a:lnTo>
                  <a:lnTo>
                    <a:pt x="122679" y="346798"/>
                  </a:lnTo>
                  <a:lnTo>
                    <a:pt x="123644" y="348178"/>
                  </a:lnTo>
                  <a:lnTo>
                    <a:pt x="123644" y="349558"/>
                  </a:lnTo>
                  <a:close/>
                  <a:moveTo>
                    <a:pt x="130260" y="348592"/>
                  </a:moveTo>
                  <a:lnTo>
                    <a:pt x="128744" y="348592"/>
                  </a:lnTo>
                  <a:lnTo>
                    <a:pt x="126952" y="344866"/>
                  </a:lnTo>
                  <a:lnTo>
                    <a:pt x="122817" y="344866"/>
                  </a:lnTo>
                  <a:lnTo>
                    <a:pt x="119509" y="342106"/>
                  </a:lnTo>
                  <a:cubicBezTo>
                    <a:pt x="125160" y="338242"/>
                    <a:pt x="130260" y="344314"/>
                    <a:pt x="130260" y="344314"/>
                  </a:cubicBezTo>
                  <a:lnTo>
                    <a:pt x="130260" y="348592"/>
                  </a:lnTo>
                  <a:close/>
                  <a:moveTo>
                    <a:pt x="133431" y="331480"/>
                  </a:moveTo>
                  <a:lnTo>
                    <a:pt x="130260" y="330514"/>
                  </a:lnTo>
                  <a:lnTo>
                    <a:pt x="124884" y="329686"/>
                  </a:lnTo>
                  <a:lnTo>
                    <a:pt x="124884" y="327754"/>
                  </a:lnTo>
                  <a:lnTo>
                    <a:pt x="131087" y="328582"/>
                  </a:lnTo>
                  <a:lnTo>
                    <a:pt x="134120" y="329686"/>
                  </a:lnTo>
                  <a:lnTo>
                    <a:pt x="137290" y="331618"/>
                  </a:lnTo>
                  <a:lnTo>
                    <a:pt x="133431" y="331618"/>
                  </a:lnTo>
                  <a:close/>
                  <a:moveTo>
                    <a:pt x="134809" y="318508"/>
                  </a:moveTo>
                  <a:lnTo>
                    <a:pt x="137428" y="316990"/>
                  </a:lnTo>
                  <a:lnTo>
                    <a:pt x="140185" y="318508"/>
                  </a:lnTo>
                  <a:lnTo>
                    <a:pt x="134947" y="318508"/>
                  </a:lnTo>
                  <a:close/>
                  <a:moveTo>
                    <a:pt x="150109" y="307882"/>
                  </a:moveTo>
                  <a:lnTo>
                    <a:pt x="147490" y="307882"/>
                  </a:lnTo>
                  <a:lnTo>
                    <a:pt x="145974" y="309400"/>
                  </a:lnTo>
                  <a:lnTo>
                    <a:pt x="145974" y="311746"/>
                  </a:lnTo>
                  <a:lnTo>
                    <a:pt x="137290" y="314368"/>
                  </a:lnTo>
                  <a:lnTo>
                    <a:pt x="133155" y="316990"/>
                  </a:lnTo>
                  <a:lnTo>
                    <a:pt x="131087" y="316990"/>
                  </a:lnTo>
                  <a:cubicBezTo>
                    <a:pt x="131087" y="316990"/>
                    <a:pt x="130812" y="312712"/>
                    <a:pt x="131087" y="311884"/>
                  </a:cubicBezTo>
                  <a:lnTo>
                    <a:pt x="134809" y="309538"/>
                  </a:lnTo>
                  <a:lnTo>
                    <a:pt x="139082" y="309952"/>
                  </a:lnTo>
                  <a:lnTo>
                    <a:pt x="140047" y="307330"/>
                  </a:lnTo>
                  <a:lnTo>
                    <a:pt x="145974" y="305398"/>
                  </a:lnTo>
                  <a:lnTo>
                    <a:pt x="152591" y="305398"/>
                  </a:lnTo>
                  <a:lnTo>
                    <a:pt x="149972" y="307882"/>
                  </a:lnTo>
                  <a:close/>
                  <a:moveTo>
                    <a:pt x="144734" y="300706"/>
                  </a:moveTo>
                  <a:lnTo>
                    <a:pt x="142666" y="299050"/>
                  </a:lnTo>
                  <a:lnTo>
                    <a:pt x="149144" y="292288"/>
                  </a:lnTo>
                  <a:lnTo>
                    <a:pt x="152728" y="292288"/>
                  </a:lnTo>
                  <a:lnTo>
                    <a:pt x="144734" y="300706"/>
                  </a:lnTo>
                  <a:close/>
                  <a:moveTo>
                    <a:pt x="169545" y="182162"/>
                  </a:moveTo>
                  <a:lnTo>
                    <a:pt x="161826" y="180644"/>
                  </a:lnTo>
                  <a:lnTo>
                    <a:pt x="156312" y="182162"/>
                  </a:lnTo>
                  <a:lnTo>
                    <a:pt x="149834" y="186026"/>
                  </a:lnTo>
                  <a:lnTo>
                    <a:pt x="145147" y="186026"/>
                  </a:lnTo>
                  <a:lnTo>
                    <a:pt x="130674" y="192512"/>
                  </a:lnTo>
                  <a:lnTo>
                    <a:pt x="130674" y="190994"/>
                  </a:lnTo>
                  <a:lnTo>
                    <a:pt x="145147" y="184370"/>
                  </a:lnTo>
                  <a:lnTo>
                    <a:pt x="149282" y="184370"/>
                  </a:lnTo>
                  <a:lnTo>
                    <a:pt x="155623" y="180230"/>
                  </a:lnTo>
                  <a:lnTo>
                    <a:pt x="161964" y="178988"/>
                  </a:lnTo>
                  <a:lnTo>
                    <a:pt x="168994" y="180506"/>
                  </a:lnTo>
                  <a:lnTo>
                    <a:pt x="172302" y="178988"/>
                  </a:lnTo>
                  <a:lnTo>
                    <a:pt x="169545" y="182162"/>
                  </a:lnTo>
                  <a:close/>
                  <a:moveTo>
                    <a:pt x="174507" y="72175"/>
                  </a:moveTo>
                  <a:lnTo>
                    <a:pt x="174507" y="78799"/>
                  </a:lnTo>
                  <a:lnTo>
                    <a:pt x="172578" y="78799"/>
                  </a:lnTo>
                  <a:lnTo>
                    <a:pt x="173542" y="70519"/>
                  </a:lnTo>
                  <a:lnTo>
                    <a:pt x="178505" y="66931"/>
                  </a:lnTo>
                  <a:lnTo>
                    <a:pt x="180021" y="67759"/>
                  </a:lnTo>
                  <a:lnTo>
                    <a:pt x="174645" y="72037"/>
                  </a:lnTo>
                  <a:close/>
                  <a:moveTo>
                    <a:pt x="181951" y="62791"/>
                  </a:moveTo>
                  <a:lnTo>
                    <a:pt x="179194" y="60169"/>
                  </a:lnTo>
                  <a:lnTo>
                    <a:pt x="178367" y="64309"/>
                  </a:lnTo>
                  <a:lnTo>
                    <a:pt x="176851" y="60997"/>
                  </a:lnTo>
                  <a:lnTo>
                    <a:pt x="178367" y="57685"/>
                  </a:lnTo>
                  <a:lnTo>
                    <a:pt x="182916" y="60445"/>
                  </a:lnTo>
                  <a:lnTo>
                    <a:pt x="181951" y="62791"/>
                  </a:lnTo>
                  <a:close/>
                  <a:moveTo>
                    <a:pt x="187740" y="300016"/>
                  </a:moveTo>
                  <a:lnTo>
                    <a:pt x="182226" y="295324"/>
                  </a:lnTo>
                  <a:lnTo>
                    <a:pt x="184156" y="294082"/>
                  </a:lnTo>
                  <a:lnTo>
                    <a:pt x="187740" y="297256"/>
                  </a:lnTo>
                  <a:lnTo>
                    <a:pt x="187740" y="300016"/>
                  </a:lnTo>
                  <a:close/>
                  <a:moveTo>
                    <a:pt x="192427" y="293116"/>
                  </a:moveTo>
                  <a:lnTo>
                    <a:pt x="189118" y="292150"/>
                  </a:lnTo>
                  <a:lnTo>
                    <a:pt x="189946" y="290770"/>
                  </a:lnTo>
                  <a:lnTo>
                    <a:pt x="192565" y="291598"/>
                  </a:lnTo>
                  <a:lnTo>
                    <a:pt x="192565" y="293116"/>
                  </a:lnTo>
                  <a:close/>
                  <a:moveTo>
                    <a:pt x="201938" y="160772"/>
                  </a:moveTo>
                  <a:lnTo>
                    <a:pt x="201111" y="158978"/>
                  </a:lnTo>
                  <a:lnTo>
                    <a:pt x="203730" y="157184"/>
                  </a:lnTo>
                  <a:lnTo>
                    <a:pt x="206073" y="157184"/>
                  </a:lnTo>
                  <a:lnTo>
                    <a:pt x="201938" y="160772"/>
                  </a:lnTo>
                  <a:close/>
                  <a:moveTo>
                    <a:pt x="237087" y="41815"/>
                  </a:moveTo>
                  <a:lnTo>
                    <a:pt x="239982" y="41815"/>
                  </a:lnTo>
                  <a:lnTo>
                    <a:pt x="232539" y="47335"/>
                  </a:lnTo>
                  <a:lnTo>
                    <a:pt x="237087" y="41815"/>
                  </a:lnTo>
                  <a:close/>
                  <a:moveTo>
                    <a:pt x="236260" y="90115"/>
                  </a:moveTo>
                  <a:lnTo>
                    <a:pt x="238604" y="92875"/>
                  </a:lnTo>
                  <a:lnTo>
                    <a:pt x="235571" y="92875"/>
                  </a:lnTo>
                  <a:lnTo>
                    <a:pt x="232539" y="90943"/>
                  </a:lnTo>
                  <a:lnTo>
                    <a:pt x="236260" y="90115"/>
                  </a:lnTo>
                  <a:close/>
                  <a:moveTo>
                    <a:pt x="232539" y="107917"/>
                  </a:moveTo>
                  <a:lnTo>
                    <a:pt x="232539" y="109711"/>
                  </a:lnTo>
                  <a:lnTo>
                    <a:pt x="226611" y="104467"/>
                  </a:lnTo>
                  <a:lnTo>
                    <a:pt x="226611" y="102673"/>
                  </a:lnTo>
                  <a:lnTo>
                    <a:pt x="232539" y="107917"/>
                  </a:lnTo>
                  <a:close/>
                  <a:moveTo>
                    <a:pt x="215033" y="70243"/>
                  </a:moveTo>
                  <a:lnTo>
                    <a:pt x="216273" y="70243"/>
                  </a:lnTo>
                  <a:lnTo>
                    <a:pt x="217652" y="72451"/>
                  </a:lnTo>
                  <a:lnTo>
                    <a:pt x="223165" y="72451"/>
                  </a:lnTo>
                  <a:cubicBezTo>
                    <a:pt x="223165" y="72451"/>
                    <a:pt x="226749" y="76315"/>
                    <a:pt x="226749" y="76315"/>
                  </a:cubicBezTo>
                  <a:lnTo>
                    <a:pt x="224544" y="77695"/>
                  </a:lnTo>
                  <a:lnTo>
                    <a:pt x="221649" y="73831"/>
                  </a:lnTo>
                  <a:lnTo>
                    <a:pt x="216135" y="73831"/>
                  </a:lnTo>
                  <a:lnTo>
                    <a:pt x="215171" y="70243"/>
                  </a:lnTo>
                  <a:close/>
                  <a:moveTo>
                    <a:pt x="236398" y="155666"/>
                  </a:moveTo>
                  <a:lnTo>
                    <a:pt x="235158" y="159254"/>
                  </a:lnTo>
                  <a:lnTo>
                    <a:pt x="231987" y="162290"/>
                  </a:lnTo>
                  <a:lnTo>
                    <a:pt x="228265" y="165464"/>
                  </a:lnTo>
                  <a:lnTo>
                    <a:pt x="224957" y="165464"/>
                  </a:lnTo>
                  <a:lnTo>
                    <a:pt x="221925" y="164084"/>
                  </a:lnTo>
                  <a:lnTo>
                    <a:pt x="225922" y="164084"/>
                  </a:lnTo>
                  <a:lnTo>
                    <a:pt x="228679" y="162704"/>
                  </a:lnTo>
                  <a:lnTo>
                    <a:pt x="232401" y="160772"/>
                  </a:lnTo>
                  <a:lnTo>
                    <a:pt x="233779" y="158012"/>
                  </a:lnTo>
                  <a:lnTo>
                    <a:pt x="236398" y="153044"/>
                  </a:lnTo>
                  <a:lnTo>
                    <a:pt x="236398" y="155666"/>
                  </a:lnTo>
                  <a:close/>
                  <a:moveTo>
                    <a:pt x="259142" y="166154"/>
                  </a:moveTo>
                  <a:lnTo>
                    <a:pt x="256799" y="166154"/>
                  </a:lnTo>
                  <a:lnTo>
                    <a:pt x="256799" y="160910"/>
                  </a:lnTo>
                  <a:cubicBezTo>
                    <a:pt x="256799" y="160910"/>
                    <a:pt x="252112" y="156356"/>
                    <a:pt x="252112" y="156356"/>
                  </a:cubicBezTo>
                  <a:lnTo>
                    <a:pt x="249355" y="150698"/>
                  </a:lnTo>
                  <a:lnTo>
                    <a:pt x="243290" y="144350"/>
                  </a:lnTo>
                  <a:lnTo>
                    <a:pt x="238190" y="143936"/>
                  </a:lnTo>
                  <a:lnTo>
                    <a:pt x="231574" y="146144"/>
                  </a:lnTo>
                  <a:lnTo>
                    <a:pt x="218203" y="151664"/>
                  </a:lnTo>
                  <a:lnTo>
                    <a:pt x="217238" y="150284"/>
                  </a:lnTo>
                  <a:lnTo>
                    <a:pt x="230609" y="144350"/>
                  </a:lnTo>
                  <a:lnTo>
                    <a:pt x="237914" y="141728"/>
                  </a:lnTo>
                  <a:lnTo>
                    <a:pt x="244531" y="142970"/>
                  </a:lnTo>
                  <a:lnTo>
                    <a:pt x="252939" y="152216"/>
                  </a:lnTo>
                  <a:lnTo>
                    <a:pt x="254317" y="155390"/>
                  </a:lnTo>
                  <a:lnTo>
                    <a:pt x="259280" y="160910"/>
                  </a:lnTo>
                  <a:lnTo>
                    <a:pt x="259280" y="166154"/>
                  </a:lnTo>
                  <a:close/>
                  <a:moveTo>
                    <a:pt x="265896" y="54511"/>
                  </a:moveTo>
                  <a:lnTo>
                    <a:pt x="264931" y="50923"/>
                  </a:lnTo>
                  <a:lnTo>
                    <a:pt x="264931" y="49405"/>
                  </a:lnTo>
                  <a:lnTo>
                    <a:pt x="267826" y="52027"/>
                  </a:lnTo>
                  <a:lnTo>
                    <a:pt x="265896" y="54649"/>
                  </a:lnTo>
                  <a:close/>
                  <a:moveTo>
                    <a:pt x="283953" y="279178"/>
                  </a:moveTo>
                  <a:lnTo>
                    <a:pt x="278991" y="277936"/>
                  </a:lnTo>
                  <a:lnTo>
                    <a:pt x="273753" y="277936"/>
                  </a:lnTo>
                  <a:lnTo>
                    <a:pt x="272237" y="274348"/>
                  </a:lnTo>
                  <a:lnTo>
                    <a:pt x="278302" y="275314"/>
                  </a:lnTo>
                  <a:lnTo>
                    <a:pt x="283953" y="277108"/>
                  </a:lnTo>
                  <a:lnTo>
                    <a:pt x="283953" y="279040"/>
                  </a:lnTo>
                  <a:close/>
                  <a:moveTo>
                    <a:pt x="285056" y="61963"/>
                  </a:moveTo>
                  <a:lnTo>
                    <a:pt x="281472" y="59341"/>
                  </a:lnTo>
                  <a:lnTo>
                    <a:pt x="282989" y="57133"/>
                  </a:lnTo>
                  <a:lnTo>
                    <a:pt x="284918" y="59479"/>
                  </a:lnTo>
                  <a:lnTo>
                    <a:pt x="284918" y="61825"/>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3" name="Freeform 925">
              <a:extLst>
                <a:ext uri="{FF2B5EF4-FFF2-40B4-BE49-F238E27FC236}">
                  <a16:creationId xmlns:a16="http://schemas.microsoft.com/office/drawing/2014/main" id="{6CF47F7B-189B-31C2-ED3E-964F62C4F061}"/>
                </a:ext>
              </a:extLst>
            </p:cNvPr>
            <p:cNvSpPr/>
            <p:nvPr/>
          </p:nvSpPr>
          <p:spPr>
            <a:xfrm>
              <a:off x="3168789" y="3296778"/>
              <a:ext cx="617238" cy="326777"/>
            </a:xfrm>
            <a:custGeom>
              <a:avLst/>
              <a:gdLst>
                <a:gd name="connsiteX0" fmla="*/ 104744 w 617238"/>
                <a:gd name="connsiteY0" fmla="*/ 232947 h 326777"/>
                <a:gd name="connsiteX1" fmla="*/ 105020 w 617238"/>
                <a:gd name="connsiteY1" fmla="*/ 233499 h 326777"/>
                <a:gd name="connsiteX2" fmla="*/ 105020 w 617238"/>
                <a:gd name="connsiteY2" fmla="*/ 236121 h 326777"/>
                <a:gd name="connsiteX3" fmla="*/ 143064 w 617238"/>
                <a:gd name="connsiteY3" fmla="*/ 250473 h 326777"/>
                <a:gd name="connsiteX4" fmla="*/ 173527 w 617238"/>
                <a:gd name="connsiteY4" fmla="*/ 250473 h 326777"/>
                <a:gd name="connsiteX5" fmla="*/ 173527 w 617238"/>
                <a:gd name="connsiteY5" fmla="*/ 245229 h 326777"/>
                <a:gd name="connsiteX6" fmla="*/ 174354 w 617238"/>
                <a:gd name="connsiteY6" fmla="*/ 244401 h 326777"/>
                <a:gd name="connsiteX7" fmla="*/ 194203 w 617238"/>
                <a:gd name="connsiteY7" fmla="*/ 244401 h 326777"/>
                <a:gd name="connsiteX8" fmla="*/ 194755 w 617238"/>
                <a:gd name="connsiteY8" fmla="*/ 244677 h 326777"/>
                <a:gd name="connsiteX9" fmla="*/ 205093 w 617238"/>
                <a:gd name="connsiteY9" fmla="*/ 256407 h 326777"/>
                <a:gd name="connsiteX10" fmla="*/ 210606 w 617238"/>
                <a:gd name="connsiteY10" fmla="*/ 259443 h 326777"/>
                <a:gd name="connsiteX11" fmla="*/ 211020 w 617238"/>
                <a:gd name="connsiteY11" fmla="*/ 259857 h 326777"/>
                <a:gd name="connsiteX12" fmla="*/ 215017 w 617238"/>
                <a:gd name="connsiteY12" fmla="*/ 271450 h 326777"/>
                <a:gd name="connsiteX13" fmla="*/ 227010 w 617238"/>
                <a:gd name="connsiteY13" fmla="*/ 279178 h 326777"/>
                <a:gd name="connsiteX14" fmla="*/ 230869 w 617238"/>
                <a:gd name="connsiteY14" fmla="*/ 277246 h 326777"/>
                <a:gd name="connsiteX15" fmla="*/ 232937 w 617238"/>
                <a:gd name="connsiteY15" fmla="*/ 270621 h 326777"/>
                <a:gd name="connsiteX16" fmla="*/ 233626 w 617238"/>
                <a:gd name="connsiteY16" fmla="*/ 270069 h 326777"/>
                <a:gd name="connsiteX17" fmla="*/ 236658 w 617238"/>
                <a:gd name="connsiteY17" fmla="*/ 270069 h 326777"/>
                <a:gd name="connsiteX18" fmla="*/ 237761 w 617238"/>
                <a:gd name="connsiteY18" fmla="*/ 268551 h 326777"/>
                <a:gd name="connsiteX19" fmla="*/ 238450 w 617238"/>
                <a:gd name="connsiteY19" fmla="*/ 268275 h 326777"/>
                <a:gd name="connsiteX20" fmla="*/ 244515 w 617238"/>
                <a:gd name="connsiteY20" fmla="*/ 268827 h 326777"/>
                <a:gd name="connsiteX21" fmla="*/ 244791 w 617238"/>
                <a:gd name="connsiteY21" fmla="*/ 268827 h 326777"/>
                <a:gd name="connsiteX22" fmla="*/ 248651 w 617238"/>
                <a:gd name="connsiteY22" fmla="*/ 270759 h 326777"/>
                <a:gd name="connsiteX23" fmla="*/ 249064 w 617238"/>
                <a:gd name="connsiteY23" fmla="*/ 271173 h 326777"/>
                <a:gd name="connsiteX24" fmla="*/ 250580 w 617238"/>
                <a:gd name="connsiteY24" fmla="*/ 274210 h 326777"/>
                <a:gd name="connsiteX25" fmla="*/ 254440 w 617238"/>
                <a:gd name="connsiteY25" fmla="*/ 276280 h 326777"/>
                <a:gd name="connsiteX26" fmla="*/ 254716 w 617238"/>
                <a:gd name="connsiteY26" fmla="*/ 276694 h 326777"/>
                <a:gd name="connsiteX27" fmla="*/ 260367 w 617238"/>
                <a:gd name="connsiteY27" fmla="*/ 288148 h 326777"/>
                <a:gd name="connsiteX28" fmla="*/ 267535 w 617238"/>
                <a:gd name="connsiteY28" fmla="*/ 295876 h 326777"/>
                <a:gd name="connsiteX29" fmla="*/ 267673 w 617238"/>
                <a:gd name="connsiteY29" fmla="*/ 296290 h 326777"/>
                <a:gd name="connsiteX30" fmla="*/ 272359 w 617238"/>
                <a:gd name="connsiteY30" fmla="*/ 309676 h 326777"/>
                <a:gd name="connsiteX31" fmla="*/ 281871 w 617238"/>
                <a:gd name="connsiteY31" fmla="*/ 314506 h 326777"/>
                <a:gd name="connsiteX32" fmla="*/ 287936 w 617238"/>
                <a:gd name="connsiteY32" fmla="*/ 314506 h 326777"/>
                <a:gd name="connsiteX33" fmla="*/ 288625 w 617238"/>
                <a:gd name="connsiteY33" fmla="*/ 315058 h 326777"/>
                <a:gd name="connsiteX34" fmla="*/ 290141 w 617238"/>
                <a:gd name="connsiteY34" fmla="*/ 316990 h 326777"/>
                <a:gd name="connsiteX35" fmla="*/ 291244 w 617238"/>
                <a:gd name="connsiteY35" fmla="*/ 316714 h 326777"/>
                <a:gd name="connsiteX36" fmla="*/ 293036 w 617238"/>
                <a:gd name="connsiteY36" fmla="*/ 316024 h 326777"/>
                <a:gd name="connsiteX37" fmla="*/ 293036 w 617238"/>
                <a:gd name="connsiteY37" fmla="*/ 316024 h 326777"/>
                <a:gd name="connsiteX38" fmla="*/ 289865 w 617238"/>
                <a:gd name="connsiteY38" fmla="*/ 311746 h 326777"/>
                <a:gd name="connsiteX39" fmla="*/ 289865 w 617238"/>
                <a:gd name="connsiteY39" fmla="*/ 306778 h 326777"/>
                <a:gd name="connsiteX40" fmla="*/ 287936 w 617238"/>
                <a:gd name="connsiteY40" fmla="*/ 305950 h 326777"/>
                <a:gd name="connsiteX41" fmla="*/ 288487 w 617238"/>
                <a:gd name="connsiteY41" fmla="*/ 302224 h 326777"/>
                <a:gd name="connsiteX42" fmla="*/ 288487 w 617238"/>
                <a:gd name="connsiteY42" fmla="*/ 299602 h 326777"/>
                <a:gd name="connsiteX43" fmla="*/ 291382 w 617238"/>
                <a:gd name="connsiteY43" fmla="*/ 299602 h 326777"/>
                <a:gd name="connsiteX44" fmla="*/ 291795 w 617238"/>
                <a:gd name="connsiteY44" fmla="*/ 297808 h 326777"/>
                <a:gd name="connsiteX45" fmla="*/ 289176 w 617238"/>
                <a:gd name="connsiteY45" fmla="*/ 294496 h 326777"/>
                <a:gd name="connsiteX46" fmla="*/ 292898 w 617238"/>
                <a:gd name="connsiteY46" fmla="*/ 294082 h 326777"/>
                <a:gd name="connsiteX47" fmla="*/ 293725 w 617238"/>
                <a:gd name="connsiteY47" fmla="*/ 291736 h 326777"/>
                <a:gd name="connsiteX48" fmla="*/ 292760 w 617238"/>
                <a:gd name="connsiteY48" fmla="*/ 289804 h 326777"/>
                <a:gd name="connsiteX49" fmla="*/ 297033 w 617238"/>
                <a:gd name="connsiteY49" fmla="*/ 290356 h 326777"/>
                <a:gd name="connsiteX50" fmla="*/ 296482 w 617238"/>
                <a:gd name="connsiteY50" fmla="*/ 287734 h 326777"/>
                <a:gd name="connsiteX51" fmla="*/ 298411 w 617238"/>
                <a:gd name="connsiteY51" fmla="*/ 288148 h 326777"/>
                <a:gd name="connsiteX52" fmla="*/ 300203 w 617238"/>
                <a:gd name="connsiteY52" fmla="*/ 286630 h 326777"/>
                <a:gd name="connsiteX53" fmla="*/ 298687 w 617238"/>
                <a:gd name="connsiteY53" fmla="*/ 284284 h 326777"/>
                <a:gd name="connsiteX54" fmla="*/ 304614 w 617238"/>
                <a:gd name="connsiteY54" fmla="*/ 283456 h 326777"/>
                <a:gd name="connsiteX55" fmla="*/ 316607 w 617238"/>
                <a:gd name="connsiteY55" fmla="*/ 276418 h 326777"/>
                <a:gd name="connsiteX56" fmla="*/ 315366 w 617238"/>
                <a:gd name="connsiteY56" fmla="*/ 272278 h 326777"/>
                <a:gd name="connsiteX57" fmla="*/ 317296 w 617238"/>
                <a:gd name="connsiteY57" fmla="*/ 271450 h 326777"/>
                <a:gd name="connsiteX58" fmla="*/ 319226 w 617238"/>
                <a:gd name="connsiteY58" fmla="*/ 270898 h 326777"/>
                <a:gd name="connsiteX59" fmla="*/ 319226 w 617238"/>
                <a:gd name="connsiteY59" fmla="*/ 273244 h 326777"/>
                <a:gd name="connsiteX60" fmla="*/ 326669 w 617238"/>
                <a:gd name="connsiteY60" fmla="*/ 270898 h 326777"/>
                <a:gd name="connsiteX61" fmla="*/ 340453 w 617238"/>
                <a:gd name="connsiteY61" fmla="*/ 272278 h 326777"/>
                <a:gd name="connsiteX62" fmla="*/ 347759 w 617238"/>
                <a:gd name="connsiteY62" fmla="*/ 268966 h 326777"/>
                <a:gd name="connsiteX63" fmla="*/ 350653 w 617238"/>
                <a:gd name="connsiteY63" fmla="*/ 270898 h 326777"/>
                <a:gd name="connsiteX64" fmla="*/ 356305 w 617238"/>
                <a:gd name="connsiteY64" fmla="*/ 275038 h 326777"/>
                <a:gd name="connsiteX65" fmla="*/ 358924 w 617238"/>
                <a:gd name="connsiteY65" fmla="*/ 276556 h 326777"/>
                <a:gd name="connsiteX66" fmla="*/ 366781 w 617238"/>
                <a:gd name="connsiteY66" fmla="*/ 276142 h 326777"/>
                <a:gd name="connsiteX67" fmla="*/ 367194 w 617238"/>
                <a:gd name="connsiteY67" fmla="*/ 278488 h 326777"/>
                <a:gd name="connsiteX68" fmla="*/ 369400 w 617238"/>
                <a:gd name="connsiteY68" fmla="*/ 278488 h 326777"/>
                <a:gd name="connsiteX69" fmla="*/ 368159 w 617238"/>
                <a:gd name="connsiteY69" fmla="*/ 272968 h 326777"/>
                <a:gd name="connsiteX70" fmla="*/ 375051 w 617238"/>
                <a:gd name="connsiteY70" fmla="*/ 276694 h 326777"/>
                <a:gd name="connsiteX71" fmla="*/ 375603 w 617238"/>
                <a:gd name="connsiteY71" fmla="*/ 278902 h 326777"/>
                <a:gd name="connsiteX72" fmla="*/ 376981 w 617238"/>
                <a:gd name="connsiteY72" fmla="*/ 276556 h 326777"/>
                <a:gd name="connsiteX73" fmla="*/ 379738 w 617238"/>
                <a:gd name="connsiteY73" fmla="*/ 276004 h 326777"/>
                <a:gd name="connsiteX74" fmla="*/ 375051 w 617238"/>
                <a:gd name="connsiteY74" fmla="*/ 274485 h 326777"/>
                <a:gd name="connsiteX75" fmla="*/ 371881 w 617238"/>
                <a:gd name="connsiteY75" fmla="*/ 272139 h 326777"/>
                <a:gd name="connsiteX76" fmla="*/ 374500 w 617238"/>
                <a:gd name="connsiteY76" fmla="*/ 270346 h 326777"/>
                <a:gd name="connsiteX77" fmla="*/ 375465 w 617238"/>
                <a:gd name="connsiteY77" fmla="*/ 266619 h 326777"/>
                <a:gd name="connsiteX78" fmla="*/ 373121 w 617238"/>
                <a:gd name="connsiteY78" fmla="*/ 268966 h 326777"/>
                <a:gd name="connsiteX79" fmla="*/ 371605 w 617238"/>
                <a:gd name="connsiteY79" fmla="*/ 266067 h 326777"/>
                <a:gd name="connsiteX80" fmla="*/ 370227 w 617238"/>
                <a:gd name="connsiteY80" fmla="*/ 266481 h 326777"/>
                <a:gd name="connsiteX81" fmla="*/ 367608 w 617238"/>
                <a:gd name="connsiteY81" fmla="*/ 266481 h 326777"/>
                <a:gd name="connsiteX82" fmla="*/ 364438 w 617238"/>
                <a:gd name="connsiteY82" fmla="*/ 263721 h 326777"/>
                <a:gd name="connsiteX83" fmla="*/ 369124 w 617238"/>
                <a:gd name="connsiteY83" fmla="*/ 263721 h 326777"/>
                <a:gd name="connsiteX84" fmla="*/ 373811 w 617238"/>
                <a:gd name="connsiteY84" fmla="*/ 266343 h 326777"/>
                <a:gd name="connsiteX85" fmla="*/ 377395 w 617238"/>
                <a:gd name="connsiteY85" fmla="*/ 264825 h 326777"/>
                <a:gd name="connsiteX86" fmla="*/ 381116 w 617238"/>
                <a:gd name="connsiteY86" fmla="*/ 263031 h 326777"/>
                <a:gd name="connsiteX87" fmla="*/ 388560 w 617238"/>
                <a:gd name="connsiteY87" fmla="*/ 263583 h 326777"/>
                <a:gd name="connsiteX88" fmla="*/ 391179 w 617238"/>
                <a:gd name="connsiteY88" fmla="*/ 259029 h 326777"/>
                <a:gd name="connsiteX89" fmla="*/ 391730 w 617238"/>
                <a:gd name="connsiteY89" fmla="*/ 260961 h 326777"/>
                <a:gd name="connsiteX90" fmla="*/ 393109 w 617238"/>
                <a:gd name="connsiteY90" fmla="*/ 264549 h 326777"/>
                <a:gd name="connsiteX91" fmla="*/ 397382 w 617238"/>
                <a:gd name="connsiteY91" fmla="*/ 262755 h 326777"/>
                <a:gd name="connsiteX92" fmla="*/ 400552 w 617238"/>
                <a:gd name="connsiteY92" fmla="*/ 261789 h 326777"/>
                <a:gd name="connsiteX93" fmla="*/ 402757 w 617238"/>
                <a:gd name="connsiteY93" fmla="*/ 263031 h 326777"/>
                <a:gd name="connsiteX94" fmla="*/ 406341 w 617238"/>
                <a:gd name="connsiteY94" fmla="*/ 263031 h 326777"/>
                <a:gd name="connsiteX95" fmla="*/ 407168 w 617238"/>
                <a:gd name="connsiteY95" fmla="*/ 262065 h 326777"/>
                <a:gd name="connsiteX96" fmla="*/ 418609 w 617238"/>
                <a:gd name="connsiteY96" fmla="*/ 267309 h 326777"/>
                <a:gd name="connsiteX97" fmla="*/ 421504 w 617238"/>
                <a:gd name="connsiteY97" fmla="*/ 271864 h 326777"/>
                <a:gd name="connsiteX98" fmla="*/ 423296 w 617238"/>
                <a:gd name="connsiteY98" fmla="*/ 270621 h 326777"/>
                <a:gd name="connsiteX99" fmla="*/ 428258 w 617238"/>
                <a:gd name="connsiteY99" fmla="*/ 269103 h 326777"/>
                <a:gd name="connsiteX100" fmla="*/ 434599 w 617238"/>
                <a:gd name="connsiteY100" fmla="*/ 266343 h 326777"/>
                <a:gd name="connsiteX101" fmla="*/ 441215 w 617238"/>
                <a:gd name="connsiteY101" fmla="*/ 274210 h 326777"/>
                <a:gd name="connsiteX102" fmla="*/ 448245 w 617238"/>
                <a:gd name="connsiteY102" fmla="*/ 280834 h 326777"/>
                <a:gd name="connsiteX103" fmla="*/ 446867 w 617238"/>
                <a:gd name="connsiteY103" fmla="*/ 291598 h 326777"/>
                <a:gd name="connsiteX104" fmla="*/ 453207 w 617238"/>
                <a:gd name="connsiteY104" fmla="*/ 306778 h 326777"/>
                <a:gd name="connsiteX105" fmla="*/ 454448 w 617238"/>
                <a:gd name="connsiteY105" fmla="*/ 304984 h 326777"/>
                <a:gd name="connsiteX106" fmla="*/ 456240 w 617238"/>
                <a:gd name="connsiteY106" fmla="*/ 310642 h 326777"/>
                <a:gd name="connsiteX107" fmla="*/ 457481 w 617238"/>
                <a:gd name="connsiteY107" fmla="*/ 315610 h 326777"/>
                <a:gd name="connsiteX108" fmla="*/ 464373 w 617238"/>
                <a:gd name="connsiteY108" fmla="*/ 321958 h 326777"/>
                <a:gd name="connsiteX109" fmla="*/ 468646 w 617238"/>
                <a:gd name="connsiteY109" fmla="*/ 326236 h 326777"/>
                <a:gd name="connsiteX110" fmla="*/ 473884 w 617238"/>
                <a:gd name="connsiteY110" fmla="*/ 320164 h 326777"/>
                <a:gd name="connsiteX111" fmla="*/ 473746 w 617238"/>
                <a:gd name="connsiteY111" fmla="*/ 295600 h 326777"/>
                <a:gd name="connsiteX112" fmla="*/ 470575 w 617238"/>
                <a:gd name="connsiteY112" fmla="*/ 291736 h 326777"/>
                <a:gd name="connsiteX113" fmla="*/ 470162 w 617238"/>
                <a:gd name="connsiteY113" fmla="*/ 288424 h 326777"/>
                <a:gd name="connsiteX114" fmla="*/ 470162 w 617238"/>
                <a:gd name="connsiteY114" fmla="*/ 284560 h 326777"/>
                <a:gd name="connsiteX115" fmla="*/ 461754 w 617238"/>
                <a:gd name="connsiteY115" fmla="*/ 262203 h 326777"/>
                <a:gd name="connsiteX116" fmla="*/ 462305 w 617238"/>
                <a:gd name="connsiteY116" fmla="*/ 252543 h 326777"/>
                <a:gd name="connsiteX117" fmla="*/ 464510 w 617238"/>
                <a:gd name="connsiteY117" fmla="*/ 251163 h 326777"/>
                <a:gd name="connsiteX118" fmla="*/ 465751 w 617238"/>
                <a:gd name="connsiteY118" fmla="*/ 250335 h 326777"/>
                <a:gd name="connsiteX119" fmla="*/ 464786 w 617238"/>
                <a:gd name="connsiteY119" fmla="*/ 246747 h 326777"/>
                <a:gd name="connsiteX120" fmla="*/ 465337 w 617238"/>
                <a:gd name="connsiteY120" fmla="*/ 244953 h 326777"/>
                <a:gd name="connsiteX121" fmla="*/ 467681 w 617238"/>
                <a:gd name="connsiteY121" fmla="*/ 242607 h 326777"/>
                <a:gd name="connsiteX122" fmla="*/ 468646 w 617238"/>
                <a:gd name="connsiteY122" fmla="*/ 237501 h 326777"/>
                <a:gd name="connsiteX123" fmla="*/ 470162 w 617238"/>
                <a:gd name="connsiteY123" fmla="*/ 238053 h 326777"/>
                <a:gd name="connsiteX124" fmla="*/ 471678 w 617238"/>
                <a:gd name="connsiteY124" fmla="*/ 235845 h 326777"/>
                <a:gd name="connsiteX125" fmla="*/ 474297 w 617238"/>
                <a:gd name="connsiteY125" fmla="*/ 235845 h 326777"/>
                <a:gd name="connsiteX126" fmla="*/ 476503 w 617238"/>
                <a:gd name="connsiteY126" fmla="*/ 234327 h 326777"/>
                <a:gd name="connsiteX127" fmla="*/ 479122 w 617238"/>
                <a:gd name="connsiteY127" fmla="*/ 233499 h 326777"/>
                <a:gd name="connsiteX128" fmla="*/ 481327 w 617238"/>
                <a:gd name="connsiteY128" fmla="*/ 230739 h 326777"/>
                <a:gd name="connsiteX129" fmla="*/ 492492 w 617238"/>
                <a:gd name="connsiteY129" fmla="*/ 218595 h 326777"/>
                <a:gd name="connsiteX130" fmla="*/ 498833 w 617238"/>
                <a:gd name="connsiteY130" fmla="*/ 217629 h 326777"/>
                <a:gd name="connsiteX131" fmla="*/ 508068 w 617238"/>
                <a:gd name="connsiteY131" fmla="*/ 208245 h 326777"/>
                <a:gd name="connsiteX132" fmla="*/ 513995 w 617238"/>
                <a:gd name="connsiteY132" fmla="*/ 206727 h 326777"/>
                <a:gd name="connsiteX133" fmla="*/ 516752 w 617238"/>
                <a:gd name="connsiteY133" fmla="*/ 204381 h 326777"/>
                <a:gd name="connsiteX134" fmla="*/ 513031 w 617238"/>
                <a:gd name="connsiteY134" fmla="*/ 203139 h 326777"/>
                <a:gd name="connsiteX135" fmla="*/ 514271 w 617238"/>
                <a:gd name="connsiteY135" fmla="*/ 199827 h 326777"/>
                <a:gd name="connsiteX136" fmla="*/ 512479 w 617238"/>
                <a:gd name="connsiteY136" fmla="*/ 199275 h 326777"/>
                <a:gd name="connsiteX137" fmla="*/ 513995 w 617238"/>
                <a:gd name="connsiteY137" fmla="*/ 197757 h 326777"/>
                <a:gd name="connsiteX138" fmla="*/ 518269 w 617238"/>
                <a:gd name="connsiteY138" fmla="*/ 199965 h 326777"/>
                <a:gd name="connsiteX139" fmla="*/ 521852 w 617238"/>
                <a:gd name="connsiteY139" fmla="*/ 196239 h 326777"/>
                <a:gd name="connsiteX140" fmla="*/ 524058 w 617238"/>
                <a:gd name="connsiteY140" fmla="*/ 192927 h 326777"/>
                <a:gd name="connsiteX141" fmla="*/ 519096 w 617238"/>
                <a:gd name="connsiteY141" fmla="*/ 193065 h 326777"/>
                <a:gd name="connsiteX142" fmla="*/ 519096 w 617238"/>
                <a:gd name="connsiteY142" fmla="*/ 191547 h 326777"/>
                <a:gd name="connsiteX143" fmla="*/ 513168 w 617238"/>
                <a:gd name="connsiteY143" fmla="*/ 191547 h 326777"/>
                <a:gd name="connsiteX144" fmla="*/ 511790 w 617238"/>
                <a:gd name="connsiteY144" fmla="*/ 189200 h 326777"/>
                <a:gd name="connsiteX145" fmla="*/ 515650 w 617238"/>
                <a:gd name="connsiteY145" fmla="*/ 190167 h 326777"/>
                <a:gd name="connsiteX146" fmla="*/ 518406 w 617238"/>
                <a:gd name="connsiteY146" fmla="*/ 188924 h 326777"/>
                <a:gd name="connsiteX147" fmla="*/ 518406 w 617238"/>
                <a:gd name="connsiteY147" fmla="*/ 187130 h 326777"/>
                <a:gd name="connsiteX148" fmla="*/ 519785 w 617238"/>
                <a:gd name="connsiteY148" fmla="*/ 188096 h 326777"/>
                <a:gd name="connsiteX149" fmla="*/ 522128 w 617238"/>
                <a:gd name="connsiteY149" fmla="*/ 188096 h 326777"/>
                <a:gd name="connsiteX150" fmla="*/ 519234 w 617238"/>
                <a:gd name="connsiteY150" fmla="*/ 184232 h 326777"/>
                <a:gd name="connsiteX151" fmla="*/ 520198 w 617238"/>
                <a:gd name="connsiteY151" fmla="*/ 182300 h 326777"/>
                <a:gd name="connsiteX152" fmla="*/ 519785 w 617238"/>
                <a:gd name="connsiteY152" fmla="*/ 178574 h 326777"/>
                <a:gd name="connsiteX153" fmla="*/ 518269 w 617238"/>
                <a:gd name="connsiteY153" fmla="*/ 178022 h 326777"/>
                <a:gd name="connsiteX154" fmla="*/ 515787 w 617238"/>
                <a:gd name="connsiteY154" fmla="*/ 178022 h 326777"/>
                <a:gd name="connsiteX155" fmla="*/ 513995 w 617238"/>
                <a:gd name="connsiteY155" fmla="*/ 178160 h 326777"/>
                <a:gd name="connsiteX156" fmla="*/ 512479 w 617238"/>
                <a:gd name="connsiteY156" fmla="*/ 175538 h 326777"/>
                <a:gd name="connsiteX157" fmla="*/ 515787 w 617238"/>
                <a:gd name="connsiteY157" fmla="*/ 175952 h 326777"/>
                <a:gd name="connsiteX158" fmla="*/ 515374 w 617238"/>
                <a:gd name="connsiteY158" fmla="*/ 173192 h 326777"/>
                <a:gd name="connsiteX159" fmla="*/ 516752 w 617238"/>
                <a:gd name="connsiteY159" fmla="*/ 172778 h 326777"/>
                <a:gd name="connsiteX160" fmla="*/ 512893 w 617238"/>
                <a:gd name="connsiteY160" fmla="*/ 165878 h 326777"/>
                <a:gd name="connsiteX161" fmla="*/ 516752 w 617238"/>
                <a:gd name="connsiteY161" fmla="*/ 169742 h 326777"/>
                <a:gd name="connsiteX162" fmla="*/ 517579 w 617238"/>
                <a:gd name="connsiteY162" fmla="*/ 167120 h 326777"/>
                <a:gd name="connsiteX163" fmla="*/ 516615 w 617238"/>
                <a:gd name="connsiteY163" fmla="*/ 164360 h 326777"/>
                <a:gd name="connsiteX164" fmla="*/ 513306 w 617238"/>
                <a:gd name="connsiteY164" fmla="*/ 162980 h 326777"/>
                <a:gd name="connsiteX165" fmla="*/ 509033 w 617238"/>
                <a:gd name="connsiteY165" fmla="*/ 160082 h 326777"/>
                <a:gd name="connsiteX166" fmla="*/ 505863 w 617238"/>
                <a:gd name="connsiteY166" fmla="*/ 159254 h 326777"/>
                <a:gd name="connsiteX167" fmla="*/ 506690 w 617238"/>
                <a:gd name="connsiteY167" fmla="*/ 156494 h 326777"/>
                <a:gd name="connsiteX168" fmla="*/ 509860 w 617238"/>
                <a:gd name="connsiteY168" fmla="*/ 153182 h 326777"/>
                <a:gd name="connsiteX169" fmla="*/ 509309 w 617238"/>
                <a:gd name="connsiteY169" fmla="*/ 158288 h 326777"/>
                <a:gd name="connsiteX170" fmla="*/ 513444 w 617238"/>
                <a:gd name="connsiteY170" fmla="*/ 160082 h 326777"/>
                <a:gd name="connsiteX171" fmla="*/ 516063 w 617238"/>
                <a:gd name="connsiteY171" fmla="*/ 161876 h 326777"/>
                <a:gd name="connsiteX172" fmla="*/ 516063 w 617238"/>
                <a:gd name="connsiteY172" fmla="*/ 157598 h 326777"/>
                <a:gd name="connsiteX173" fmla="*/ 514685 w 617238"/>
                <a:gd name="connsiteY173" fmla="*/ 156356 h 326777"/>
                <a:gd name="connsiteX174" fmla="*/ 515236 w 617238"/>
                <a:gd name="connsiteY174" fmla="*/ 150836 h 326777"/>
                <a:gd name="connsiteX175" fmla="*/ 516201 w 617238"/>
                <a:gd name="connsiteY175" fmla="*/ 147110 h 326777"/>
                <a:gd name="connsiteX176" fmla="*/ 517717 w 617238"/>
                <a:gd name="connsiteY176" fmla="*/ 144764 h 326777"/>
                <a:gd name="connsiteX177" fmla="*/ 520888 w 617238"/>
                <a:gd name="connsiteY177" fmla="*/ 142832 h 326777"/>
                <a:gd name="connsiteX178" fmla="*/ 518131 w 617238"/>
                <a:gd name="connsiteY178" fmla="*/ 146972 h 326777"/>
                <a:gd name="connsiteX179" fmla="*/ 518958 w 617238"/>
                <a:gd name="connsiteY179" fmla="*/ 150698 h 326777"/>
                <a:gd name="connsiteX180" fmla="*/ 517993 w 617238"/>
                <a:gd name="connsiteY180" fmla="*/ 153458 h 326777"/>
                <a:gd name="connsiteX181" fmla="*/ 519234 w 617238"/>
                <a:gd name="connsiteY181" fmla="*/ 156080 h 326777"/>
                <a:gd name="connsiteX182" fmla="*/ 517717 w 617238"/>
                <a:gd name="connsiteY182" fmla="*/ 156908 h 326777"/>
                <a:gd name="connsiteX183" fmla="*/ 517717 w 617238"/>
                <a:gd name="connsiteY183" fmla="*/ 159254 h 326777"/>
                <a:gd name="connsiteX184" fmla="*/ 521439 w 617238"/>
                <a:gd name="connsiteY184" fmla="*/ 160772 h 326777"/>
                <a:gd name="connsiteX185" fmla="*/ 521439 w 617238"/>
                <a:gd name="connsiteY185" fmla="*/ 163946 h 326777"/>
                <a:gd name="connsiteX186" fmla="*/ 524058 w 617238"/>
                <a:gd name="connsiteY186" fmla="*/ 164912 h 326777"/>
                <a:gd name="connsiteX187" fmla="*/ 519785 w 617238"/>
                <a:gd name="connsiteY187" fmla="*/ 173606 h 326777"/>
                <a:gd name="connsiteX188" fmla="*/ 521163 w 617238"/>
                <a:gd name="connsiteY188" fmla="*/ 174986 h 326777"/>
                <a:gd name="connsiteX189" fmla="*/ 525850 w 617238"/>
                <a:gd name="connsiteY189" fmla="*/ 166292 h 326777"/>
                <a:gd name="connsiteX190" fmla="*/ 528607 w 617238"/>
                <a:gd name="connsiteY190" fmla="*/ 160772 h 326777"/>
                <a:gd name="connsiteX191" fmla="*/ 531777 w 617238"/>
                <a:gd name="connsiteY191" fmla="*/ 158426 h 326777"/>
                <a:gd name="connsiteX192" fmla="*/ 530950 w 617238"/>
                <a:gd name="connsiteY192" fmla="*/ 152768 h 326777"/>
                <a:gd name="connsiteX193" fmla="*/ 527642 w 617238"/>
                <a:gd name="connsiteY193" fmla="*/ 149042 h 326777"/>
                <a:gd name="connsiteX194" fmla="*/ 525712 w 617238"/>
                <a:gd name="connsiteY194" fmla="*/ 146282 h 326777"/>
                <a:gd name="connsiteX195" fmla="*/ 529434 w 617238"/>
                <a:gd name="connsiteY195" fmla="*/ 147248 h 326777"/>
                <a:gd name="connsiteX196" fmla="*/ 530950 w 617238"/>
                <a:gd name="connsiteY196" fmla="*/ 150146 h 326777"/>
                <a:gd name="connsiteX197" fmla="*/ 532742 w 617238"/>
                <a:gd name="connsiteY197" fmla="*/ 150698 h 326777"/>
                <a:gd name="connsiteX198" fmla="*/ 534120 w 617238"/>
                <a:gd name="connsiteY198" fmla="*/ 148352 h 326777"/>
                <a:gd name="connsiteX199" fmla="*/ 534672 w 617238"/>
                <a:gd name="connsiteY199" fmla="*/ 146420 h 326777"/>
                <a:gd name="connsiteX200" fmla="*/ 537291 w 617238"/>
                <a:gd name="connsiteY200" fmla="*/ 145592 h 326777"/>
                <a:gd name="connsiteX201" fmla="*/ 538118 w 617238"/>
                <a:gd name="connsiteY201" fmla="*/ 144074 h 326777"/>
                <a:gd name="connsiteX202" fmla="*/ 538945 w 617238"/>
                <a:gd name="connsiteY202" fmla="*/ 141866 h 326777"/>
                <a:gd name="connsiteX203" fmla="*/ 542529 w 617238"/>
                <a:gd name="connsiteY203" fmla="*/ 130274 h 326777"/>
                <a:gd name="connsiteX204" fmla="*/ 541012 w 617238"/>
                <a:gd name="connsiteY204" fmla="*/ 127928 h 326777"/>
                <a:gd name="connsiteX205" fmla="*/ 550248 w 617238"/>
                <a:gd name="connsiteY205" fmla="*/ 126548 h 326777"/>
                <a:gd name="connsiteX206" fmla="*/ 563756 w 617238"/>
                <a:gd name="connsiteY206" fmla="*/ 121304 h 326777"/>
                <a:gd name="connsiteX207" fmla="*/ 559897 w 617238"/>
                <a:gd name="connsiteY207" fmla="*/ 120752 h 326777"/>
                <a:gd name="connsiteX208" fmla="*/ 556175 w 617238"/>
                <a:gd name="connsiteY208" fmla="*/ 122546 h 326777"/>
                <a:gd name="connsiteX209" fmla="*/ 552040 w 617238"/>
                <a:gd name="connsiteY209" fmla="*/ 122546 h 326777"/>
                <a:gd name="connsiteX210" fmla="*/ 547767 w 617238"/>
                <a:gd name="connsiteY210" fmla="*/ 123512 h 326777"/>
                <a:gd name="connsiteX211" fmla="*/ 545837 w 617238"/>
                <a:gd name="connsiteY211" fmla="*/ 123512 h 326777"/>
                <a:gd name="connsiteX212" fmla="*/ 556589 w 617238"/>
                <a:gd name="connsiteY212" fmla="*/ 118130 h 326777"/>
                <a:gd name="connsiteX213" fmla="*/ 563481 w 617238"/>
                <a:gd name="connsiteY213" fmla="*/ 117992 h 326777"/>
                <a:gd name="connsiteX214" fmla="*/ 567340 w 617238"/>
                <a:gd name="connsiteY214" fmla="*/ 117992 h 326777"/>
                <a:gd name="connsiteX215" fmla="*/ 569683 w 617238"/>
                <a:gd name="connsiteY215" fmla="*/ 115232 h 326777"/>
                <a:gd name="connsiteX216" fmla="*/ 571889 w 617238"/>
                <a:gd name="connsiteY216" fmla="*/ 117578 h 326777"/>
                <a:gd name="connsiteX217" fmla="*/ 574094 w 617238"/>
                <a:gd name="connsiteY217" fmla="*/ 116060 h 326777"/>
                <a:gd name="connsiteX218" fmla="*/ 576989 w 617238"/>
                <a:gd name="connsiteY218" fmla="*/ 112333 h 326777"/>
                <a:gd name="connsiteX219" fmla="*/ 579746 w 617238"/>
                <a:gd name="connsiteY219" fmla="*/ 114542 h 326777"/>
                <a:gd name="connsiteX220" fmla="*/ 584846 w 617238"/>
                <a:gd name="connsiteY220" fmla="*/ 113162 h 326777"/>
                <a:gd name="connsiteX221" fmla="*/ 585260 w 617238"/>
                <a:gd name="connsiteY221" fmla="*/ 106537 h 326777"/>
                <a:gd name="connsiteX222" fmla="*/ 584295 w 617238"/>
                <a:gd name="connsiteY222" fmla="*/ 110401 h 326777"/>
                <a:gd name="connsiteX223" fmla="*/ 580986 w 617238"/>
                <a:gd name="connsiteY223" fmla="*/ 110953 h 326777"/>
                <a:gd name="connsiteX224" fmla="*/ 578643 w 617238"/>
                <a:gd name="connsiteY224" fmla="*/ 108607 h 326777"/>
                <a:gd name="connsiteX225" fmla="*/ 577816 w 617238"/>
                <a:gd name="connsiteY225" fmla="*/ 105433 h 326777"/>
                <a:gd name="connsiteX226" fmla="*/ 576024 w 617238"/>
                <a:gd name="connsiteY226" fmla="*/ 104053 h 326777"/>
                <a:gd name="connsiteX227" fmla="*/ 577265 w 617238"/>
                <a:gd name="connsiteY227" fmla="*/ 101155 h 326777"/>
                <a:gd name="connsiteX228" fmla="*/ 579057 w 617238"/>
                <a:gd name="connsiteY228" fmla="*/ 98809 h 326777"/>
                <a:gd name="connsiteX229" fmla="*/ 576851 w 617238"/>
                <a:gd name="connsiteY229" fmla="*/ 97015 h 326777"/>
                <a:gd name="connsiteX230" fmla="*/ 576851 w 617238"/>
                <a:gd name="connsiteY230" fmla="*/ 94255 h 326777"/>
                <a:gd name="connsiteX231" fmla="*/ 577265 w 617238"/>
                <a:gd name="connsiteY231" fmla="*/ 92047 h 326777"/>
                <a:gd name="connsiteX232" fmla="*/ 580435 w 617238"/>
                <a:gd name="connsiteY232" fmla="*/ 88321 h 326777"/>
                <a:gd name="connsiteX233" fmla="*/ 581400 w 617238"/>
                <a:gd name="connsiteY233" fmla="*/ 84733 h 326777"/>
                <a:gd name="connsiteX234" fmla="*/ 583192 w 617238"/>
                <a:gd name="connsiteY234" fmla="*/ 84733 h 326777"/>
                <a:gd name="connsiteX235" fmla="*/ 586500 w 617238"/>
                <a:gd name="connsiteY235" fmla="*/ 81835 h 326777"/>
                <a:gd name="connsiteX236" fmla="*/ 591462 w 617238"/>
                <a:gd name="connsiteY236" fmla="*/ 78937 h 326777"/>
                <a:gd name="connsiteX237" fmla="*/ 595184 w 617238"/>
                <a:gd name="connsiteY237" fmla="*/ 78523 h 326777"/>
                <a:gd name="connsiteX238" fmla="*/ 597803 w 617238"/>
                <a:gd name="connsiteY238" fmla="*/ 70519 h 326777"/>
                <a:gd name="connsiteX239" fmla="*/ 599044 w 617238"/>
                <a:gd name="connsiteY239" fmla="*/ 75763 h 326777"/>
                <a:gd name="connsiteX240" fmla="*/ 600836 w 617238"/>
                <a:gd name="connsiteY240" fmla="*/ 75763 h 326777"/>
                <a:gd name="connsiteX241" fmla="*/ 600836 w 617238"/>
                <a:gd name="connsiteY241" fmla="*/ 73831 h 326777"/>
                <a:gd name="connsiteX242" fmla="*/ 601663 w 617238"/>
                <a:gd name="connsiteY242" fmla="*/ 71209 h 326777"/>
                <a:gd name="connsiteX243" fmla="*/ 604420 w 617238"/>
                <a:gd name="connsiteY243" fmla="*/ 71209 h 326777"/>
                <a:gd name="connsiteX244" fmla="*/ 605936 w 617238"/>
                <a:gd name="connsiteY244" fmla="*/ 73141 h 326777"/>
                <a:gd name="connsiteX245" fmla="*/ 609795 w 617238"/>
                <a:gd name="connsiteY245" fmla="*/ 71209 h 326777"/>
                <a:gd name="connsiteX246" fmla="*/ 612552 w 617238"/>
                <a:gd name="connsiteY246" fmla="*/ 70381 h 326777"/>
                <a:gd name="connsiteX247" fmla="*/ 616274 w 617238"/>
                <a:gd name="connsiteY247" fmla="*/ 67759 h 326777"/>
                <a:gd name="connsiteX248" fmla="*/ 617239 w 617238"/>
                <a:gd name="connsiteY248" fmla="*/ 66103 h 326777"/>
                <a:gd name="connsiteX249" fmla="*/ 617239 w 617238"/>
                <a:gd name="connsiteY249" fmla="*/ 65137 h 326777"/>
                <a:gd name="connsiteX250" fmla="*/ 616550 w 617238"/>
                <a:gd name="connsiteY250" fmla="*/ 64447 h 326777"/>
                <a:gd name="connsiteX251" fmla="*/ 616550 w 617238"/>
                <a:gd name="connsiteY251" fmla="*/ 64309 h 326777"/>
                <a:gd name="connsiteX252" fmla="*/ 615171 w 617238"/>
                <a:gd name="connsiteY252" fmla="*/ 61825 h 326777"/>
                <a:gd name="connsiteX253" fmla="*/ 613104 w 617238"/>
                <a:gd name="connsiteY253" fmla="*/ 61273 h 326777"/>
                <a:gd name="connsiteX254" fmla="*/ 612552 w 617238"/>
                <a:gd name="connsiteY254" fmla="*/ 60445 h 326777"/>
                <a:gd name="connsiteX255" fmla="*/ 612552 w 617238"/>
                <a:gd name="connsiteY255" fmla="*/ 54235 h 326777"/>
                <a:gd name="connsiteX256" fmla="*/ 609658 w 617238"/>
                <a:gd name="connsiteY256" fmla="*/ 54235 h 326777"/>
                <a:gd name="connsiteX257" fmla="*/ 608831 w 617238"/>
                <a:gd name="connsiteY257" fmla="*/ 53407 h 326777"/>
                <a:gd name="connsiteX258" fmla="*/ 608831 w 617238"/>
                <a:gd name="connsiteY258" fmla="*/ 31326 h 326777"/>
                <a:gd name="connsiteX259" fmla="*/ 603868 w 617238"/>
                <a:gd name="connsiteY259" fmla="*/ 27186 h 326777"/>
                <a:gd name="connsiteX260" fmla="*/ 597528 w 617238"/>
                <a:gd name="connsiteY260" fmla="*/ 29532 h 326777"/>
                <a:gd name="connsiteX261" fmla="*/ 595873 w 617238"/>
                <a:gd name="connsiteY261" fmla="*/ 28842 h 326777"/>
                <a:gd name="connsiteX262" fmla="*/ 595322 w 617238"/>
                <a:gd name="connsiteY262" fmla="*/ 25806 h 326777"/>
                <a:gd name="connsiteX263" fmla="*/ 593944 w 617238"/>
                <a:gd name="connsiteY263" fmla="*/ 25806 h 326777"/>
                <a:gd name="connsiteX264" fmla="*/ 590084 w 617238"/>
                <a:gd name="connsiteY264" fmla="*/ 31464 h 326777"/>
                <a:gd name="connsiteX265" fmla="*/ 583468 w 617238"/>
                <a:gd name="connsiteY265" fmla="*/ 44851 h 326777"/>
                <a:gd name="connsiteX266" fmla="*/ 583468 w 617238"/>
                <a:gd name="connsiteY266" fmla="*/ 49957 h 326777"/>
                <a:gd name="connsiteX267" fmla="*/ 583330 w 617238"/>
                <a:gd name="connsiteY267" fmla="*/ 50509 h 326777"/>
                <a:gd name="connsiteX268" fmla="*/ 579746 w 617238"/>
                <a:gd name="connsiteY268" fmla="*/ 54373 h 326777"/>
                <a:gd name="connsiteX269" fmla="*/ 579746 w 617238"/>
                <a:gd name="connsiteY269" fmla="*/ 56581 h 326777"/>
                <a:gd name="connsiteX270" fmla="*/ 579746 w 617238"/>
                <a:gd name="connsiteY270" fmla="*/ 56857 h 326777"/>
                <a:gd name="connsiteX271" fmla="*/ 578505 w 617238"/>
                <a:gd name="connsiteY271" fmla="*/ 59617 h 326777"/>
                <a:gd name="connsiteX272" fmla="*/ 577816 w 617238"/>
                <a:gd name="connsiteY272" fmla="*/ 60031 h 326777"/>
                <a:gd name="connsiteX273" fmla="*/ 577127 w 617238"/>
                <a:gd name="connsiteY273" fmla="*/ 59755 h 326777"/>
                <a:gd name="connsiteX274" fmla="*/ 573405 w 617238"/>
                <a:gd name="connsiteY274" fmla="*/ 59341 h 326777"/>
                <a:gd name="connsiteX275" fmla="*/ 572716 w 617238"/>
                <a:gd name="connsiteY275" fmla="*/ 59341 h 326777"/>
                <a:gd name="connsiteX276" fmla="*/ 570924 w 617238"/>
                <a:gd name="connsiteY276" fmla="*/ 59341 h 326777"/>
                <a:gd name="connsiteX277" fmla="*/ 570097 w 617238"/>
                <a:gd name="connsiteY277" fmla="*/ 63067 h 326777"/>
                <a:gd name="connsiteX278" fmla="*/ 569959 w 617238"/>
                <a:gd name="connsiteY278" fmla="*/ 63619 h 326777"/>
                <a:gd name="connsiteX279" fmla="*/ 569408 w 617238"/>
                <a:gd name="connsiteY279" fmla="*/ 63895 h 326777"/>
                <a:gd name="connsiteX280" fmla="*/ 532466 w 617238"/>
                <a:gd name="connsiteY280" fmla="*/ 63895 h 326777"/>
                <a:gd name="connsiteX281" fmla="*/ 518958 w 617238"/>
                <a:gd name="connsiteY281" fmla="*/ 74383 h 326777"/>
                <a:gd name="connsiteX282" fmla="*/ 518682 w 617238"/>
                <a:gd name="connsiteY282" fmla="*/ 74935 h 326777"/>
                <a:gd name="connsiteX283" fmla="*/ 519647 w 617238"/>
                <a:gd name="connsiteY283" fmla="*/ 77833 h 326777"/>
                <a:gd name="connsiteX284" fmla="*/ 518406 w 617238"/>
                <a:gd name="connsiteY284" fmla="*/ 79213 h 326777"/>
                <a:gd name="connsiteX285" fmla="*/ 519647 w 617238"/>
                <a:gd name="connsiteY285" fmla="*/ 81007 h 326777"/>
                <a:gd name="connsiteX286" fmla="*/ 519647 w 617238"/>
                <a:gd name="connsiteY286" fmla="*/ 83353 h 326777"/>
                <a:gd name="connsiteX287" fmla="*/ 516477 w 617238"/>
                <a:gd name="connsiteY287" fmla="*/ 86113 h 326777"/>
                <a:gd name="connsiteX288" fmla="*/ 504347 w 617238"/>
                <a:gd name="connsiteY288" fmla="*/ 88321 h 326777"/>
                <a:gd name="connsiteX289" fmla="*/ 491252 w 617238"/>
                <a:gd name="connsiteY289" fmla="*/ 87355 h 326777"/>
                <a:gd name="connsiteX290" fmla="*/ 489046 w 617238"/>
                <a:gd name="connsiteY290" fmla="*/ 88321 h 326777"/>
                <a:gd name="connsiteX291" fmla="*/ 490700 w 617238"/>
                <a:gd name="connsiteY291" fmla="*/ 94669 h 326777"/>
                <a:gd name="connsiteX292" fmla="*/ 490700 w 617238"/>
                <a:gd name="connsiteY292" fmla="*/ 94945 h 326777"/>
                <a:gd name="connsiteX293" fmla="*/ 491252 w 617238"/>
                <a:gd name="connsiteY293" fmla="*/ 94945 h 326777"/>
                <a:gd name="connsiteX294" fmla="*/ 465889 w 617238"/>
                <a:gd name="connsiteY294" fmla="*/ 109711 h 326777"/>
                <a:gd name="connsiteX295" fmla="*/ 456516 w 617238"/>
                <a:gd name="connsiteY295" fmla="*/ 113989 h 326777"/>
                <a:gd name="connsiteX296" fmla="*/ 445764 w 617238"/>
                <a:gd name="connsiteY296" fmla="*/ 112195 h 326777"/>
                <a:gd name="connsiteX297" fmla="*/ 443145 w 617238"/>
                <a:gd name="connsiteY297" fmla="*/ 112195 h 326777"/>
                <a:gd name="connsiteX298" fmla="*/ 442042 w 617238"/>
                <a:gd name="connsiteY298" fmla="*/ 111229 h 326777"/>
                <a:gd name="connsiteX299" fmla="*/ 444248 w 617238"/>
                <a:gd name="connsiteY299" fmla="*/ 108331 h 326777"/>
                <a:gd name="connsiteX300" fmla="*/ 444248 w 617238"/>
                <a:gd name="connsiteY300" fmla="*/ 105709 h 326777"/>
                <a:gd name="connsiteX301" fmla="*/ 444937 w 617238"/>
                <a:gd name="connsiteY301" fmla="*/ 106123 h 326777"/>
                <a:gd name="connsiteX302" fmla="*/ 447418 w 617238"/>
                <a:gd name="connsiteY302" fmla="*/ 100051 h 326777"/>
                <a:gd name="connsiteX303" fmla="*/ 447969 w 617238"/>
                <a:gd name="connsiteY303" fmla="*/ 98533 h 326777"/>
                <a:gd name="connsiteX304" fmla="*/ 448797 w 617238"/>
                <a:gd name="connsiteY304" fmla="*/ 98533 h 326777"/>
                <a:gd name="connsiteX305" fmla="*/ 451002 w 617238"/>
                <a:gd name="connsiteY305" fmla="*/ 96877 h 326777"/>
                <a:gd name="connsiteX306" fmla="*/ 452794 w 617238"/>
                <a:gd name="connsiteY306" fmla="*/ 90943 h 326777"/>
                <a:gd name="connsiteX307" fmla="*/ 449072 w 617238"/>
                <a:gd name="connsiteY307" fmla="*/ 77143 h 326777"/>
                <a:gd name="connsiteX308" fmla="*/ 443283 w 617238"/>
                <a:gd name="connsiteY308" fmla="*/ 77143 h 326777"/>
                <a:gd name="connsiteX309" fmla="*/ 440388 w 617238"/>
                <a:gd name="connsiteY309" fmla="*/ 82387 h 326777"/>
                <a:gd name="connsiteX310" fmla="*/ 439423 w 617238"/>
                <a:gd name="connsiteY310" fmla="*/ 80455 h 326777"/>
                <a:gd name="connsiteX311" fmla="*/ 441215 w 617238"/>
                <a:gd name="connsiteY311" fmla="*/ 73969 h 326777"/>
                <a:gd name="connsiteX312" fmla="*/ 442180 w 617238"/>
                <a:gd name="connsiteY312" fmla="*/ 62239 h 326777"/>
                <a:gd name="connsiteX313" fmla="*/ 436115 w 617238"/>
                <a:gd name="connsiteY313" fmla="*/ 55891 h 326777"/>
                <a:gd name="connsiteX314" fmla="*/ 429774 w 617238"/>
                <a:gd name="connsiteY314" fmla="*/ 53269 h 326777"/>
                <a:gd name="connsiteX315" fmla="*/ 427982 w 617238"/>
                <a:gd name="connsiteY315" fmla="*/ 50509 h 326777"/>
                <a:gd name="connsiteX316" fmla="*/ 423296 w 617238"/>
                <a:gd name="connsiteY316" fmla="*/ 53683 h 326777"/>
                <a:gd name="connsiteX317" fmla="*/ 425088 w 617238"/>
                <a:gd name="connsiteY317" fmla="*/ 56995 h 326777"/>
                <a:gd name="connsiteX318" fmla="*/ 420953 w 617238"/>
                <a:gd name="connsiteY318" fmla="*/ 58789 h 326777"/>
                <a:gd name="connsiteX319" fmla="*/ 421917 w 617238"/>
                <a:gd name="connsiteY319" fmla="*/ 63481 h 326777"/>
                <a:gd name="connsiteX320" fmla="*/ 417782 w 617238"/>
                <a:gd name="connsiteY320" fmla="*/ 66103 h 326777"/>
                <a:gd name="connsiteX321" fmla="*/ 417782 w 617238"/>
                <a:gd name="connsiteY321" fmla="*/ 61825 h 326777"/>
                <a:gd name="connsiteX322" fmla="*/ 412269 w 617238"/>
                <a:gd name="connsiteY322" fmla="*/ 64585 h 326777"/>
                <a:gd name="connsiteX323" fmla="*/ 412269 w 617238"/>
                <a:gd name="connsiteY323" fmla="*/ 68311 h 326777"/>
                <a:gd name="connsiteX324" fmla="*/ 411304 w 617238"/>
                <a:gd name="connsiteY324" fmla="*/ 73417 h 326777"/>
                <a:gd name="connsiteX325" fmla="*/ 408960 w 617238"/>
                <a:gd name="connsiteY325" fmla="*/ 84871 h 326777"/>
                <a:gd name="connsiteX326" fmla="*/ 402620 w 617238"/>
                <a:gd name="connsiteY326" fmla="*/ 112333 h 326777"/>
                <a:gd name="connsiteX327" fmla="*/ 395728 w 617238"/>
                <a:gd name="connsiteY327" fmla="*/ 105433 h 326777"/>
                <a:gd name="connsiteX328" fmla="*/ 394763 w 617238"/>
                <a:gd name="connsiteY328" fmla="*/ 87217 h 326777"/>
                <a:gd name="connsiteX329" fmla="*/ 396279 w 617238"/>
                <a:gd name="connsiteY329" fmla="*/ 77005 h 326777"/>
                <a:gd name="connsiteX330" fmla="*/ 398622 w 617238"/>
                <a:gd name="connsiteY330" fmla="*/ 72451 h 326777"/>
                <a:gd name="connsiteX331" fmla="*/ 403447 w 617238"/>
                <a:gd name="connsiteY331" fmla="*/ 63067 h 326777"/>
                <a:gd name="connsiteX332" fmla="*/ 402344 w 617238"/>
                <a:gd name="connsiteY332" fmla="*/ 59755 h 326777"/>
                <a:gd name="connsiteX333" fmla="*/ 395865 w 617238"/>
                <a:gd name="connsiteY333" fmla="*/ 67069 h 326777"/>
                <a:gd name="connsiteX334" fmla="*/ 394625 w 617238"/>
                <a:gd name="connsiteY334" fmla="*/ 65137 h 326777"/>
                <a:gd name="connsiteX335" fmla="*/ 401930 w 617238"/>
                <a:gd name="connsiteY335" fmla="*/ 54097 h 326777"/>
                <a:gd name="connsiteX336" fmla="*/ 405514 w 617238"/>
                <a:gd name="connsiteY336" fmla="*/ 52717 h 326777"/>
                <a:gd name="connsiteX337" fmla="*/ 407858 w 617238"/>
                <a:gd name="connsiteY337" fmla="*/ 49819 h 326777"/>
                <a:gd name="connsiteX338" fmla="*/ 407858 w 617238"/>
                <a:gd name="connsiteY338" fmla="*/ 54097 h 326777"/>
                <a:gd name="connsiteX339" fmla="*/ 410477 w 617238"/>
                <a:gd name="connsiteY339" fmla="*/ 52165 h 326777"/>
                <a:gd name="connsiteX340" fmla="*/ 412269 w 617238"/>
                <a:gd name="connsiteY340" fmla="*/ 48439 h 326777"/>
                <a:gd name="connsiteX341" fmla="*/ 418196 w 617238"/>
                <a:gd name="connsiteY341" fmla="*/ 47887 h 326777"/>
                <a:gd name="connsiteX342" fmla="*/ 419574 w 617238"/>
                <a:gd name="connsiteY342" fmla="*/ 46369 h 326777"/>
                <a:gd name="connsiteX343" fmla="*/ 426880 w 617238"/>
                <a:gd name="connsiteY343" fmla="*/ 49129 h 326777"/>
                <a:gd name="connsiteX344" fmla="*/ 428396 w 617238"/>
                <a:gd name="connsiteY344" fmla="*/ 47197 h 326777"/>
                <a:gd name="connsiteX345" fmla="*/ 436391 w 617238"/>
                <a:gd name="connsiteY345" fmla="*/ 48439 h 326777"/>
                <a:gd name="connsiteX346" fmla="*/ 440388 w 617238"/>
                <a:gd name="connsiteY346" fmla="*/ 48991 h 326777"/>
                <a:gd name="connsiteX347" fmla="*/ 440940 w 617238"/>
                <a:gd name="connsiteY347" fmla="*/ 48163 h 326777"/>
                <a:gd name="connsiteX348" fmla="*/ 439837 w 617238"/>
                <a:gd name="connsiteY348" fmla="*/ 46645 h 326777"/>
                <a:gd name="connsiteX349" fmla="*/ 434875 w 617238"/>
                <a:gd name="connsiteY349" fmla="*/ 46645 h 326777"/>
                <a:gd name="connsiteX350" fmla="*/ 433634 w 617238"/>
                <a:gd name="connsiteY350" fmla="*/ 41125 h 326777"/>
                <a:gd name="connsiteX351" fmla="*/ 428396 w 617238"/>
                <a:gd name="connsiteY351" fmla="*/ 40849 h 326777"/>
                <a:gd name="connsiteX352" fmla="*/ 427431 w 617238"/>
                <a:gd name="connsiteY352" fmla="*/ 39883 h 326777"/>
                <a:gd name="connsiteX353" fmla="*/ 424536 w 617238"/>
                <a:gd name="connsiteY353" fmla="*/ 39193 h 326777"/>
                <a:gd name="connsiteX354" fmla="*/ 424536 w 617238"/>
                <a:gd name="connsiteY354" fmla="*/ 36432 h 326777"/>
                <a:gd name="connsiteX355" fmla="*/ 420677 w 617238"/>
                <a:gd name="connsiteY355" fmla="*/ 36984 h 326777"/>
                <a:gd name="connsiteX356" fmla="*/ 411855 w 617238"/>
                <a:gd name="connsiteY356" fmla="*/ 37398 h 326777"/>
                <a:gd name="connsiteX357" fmla="*/ 403171 w 617238"/>
                <a:gd name="connsiteY357" fmla="*/ 38779 h 326777"/>
                <a:gd name="connsiteX358" fmla="*/ 394487 w 617238"/>
                <a:gd name="connsiteY358" fmla="*/ 34086 h 326777"/>
                <a:gd name="connsiteX359" fmla="*/ 388836 w 617238"/>
                <a:gd name="connsiteY359" fmla="*/ 33534 h 326777"/>
                <a:gd name="connsiteX360" fmla="*/ 388284 w 617238"/>
                <a:gd name="connsiteY360" fmla="*/ 32154 h 326777"/>
                <a:gd name="connsiteX361" fmla="*/ 394625 w 617238"/>
                <a:gd name="connsiteY361" fmla="*/ 25116 h 326777"/>
                <a:gd name="connsiteX362" fmla="*/ 389387 w 617238"/>
                <a:gd name="connsiteY362" fmla="*/ 25116 h 326777"/>
                <a:gd name="connsiteX363" fmla="*/ 381530 w 617238"/>
                <a:gd name="connsiteY363" fmla="*/ 31740 h 326777"/>
                <a:gd name="connsiteX364" fmla="*/ 379600 w 617238"/>
                <a:gd name="connsiteY364" fmla="*/ 34086 h 326777"/>
                <a:gd name="connsiteX365" fmla="*/ 375465 w 617238"/>
                <a:gd name="connsiteY365" fmla="*/ 34638 h 326777"/>
                <a:gd name="connsiteX366" fmla="*/ 368986 w 617238"/>
                <a:gd name="connsiteY366" fmla="*/ 37813 h 326777"/>
                <a:gd name="connsiteX367" fmla="*/ 361681 w 617238"/>
                <a:gd name="connsiteY367" fmla="*/ 38779 h 326777"/>
                <a:gd name="connsiteX368" fmla="*/ 363611 w 617238"/>
                <a:gd name="connsiteY368" fmla="*/ 32844 h 326777"/>
                <a:gd name="connsiteX369" fmla="*/ 361681 w 617238"/>
                <a:gd name="connsiteY369" fmla="*/ 32430 h 326777"/>
                <a:gd name="connsiteX370" fmla="*/ 351618 w 617238"/>
                <a:gd name="connsiteY370" fmla="*/ 34638 h 326777"/>
                <a:gd name="connsiteX371" fmla="*/ 374776 w 617238"/>
                <a:gd name="connsiteY371" fmla="*/ 16974 h 326777"/>
                <a:gd name="connsiteX372" fmla="*/ 372432 w 617238"/>
                <a:gd name="connsiteY372" fmla="*/ 16974 h 326777"/>
                <a:gd name="connsiteX373" fmla="*/ 372019 w 617238"/>
                <a:gd name="connsiteY373" fmla="*/ 16836 h 326777"/>
                <a:gd name="connsiteX374" fmla="*/ 370640 w 617238"/>
                <a:gd name="connsiteY374" fmla="*/ 15870 h 326777"/>
                <a:gd name="connsiteX375" fmla="*/ 363473 w 617238"/>
                <a:gd name="connsiteY375" fmla="*/ 15870 h 326777"/>
                <a:gd name="connsiteX376" fmla="*/ 362783 w 617238"/>
                <a:gd name="connsiteY376" fmla="*/ 15456 h 326777"/>
                <a:gd name="connsiteX377" fmla="*/ 361956 w 617238"/>
                <a:gd name="connsiteY377" fmla="*/ 13800 h 326777"/>
                <a:gd name="connsiteX378" fmla="*/ 359062 w 617238"/>
                <a:gd name="connsiteY378" fmla="*/ 14490 h 326777"/>
                <a:gd name="connsiteX379" fmla="*/ 354789 w 617238"/>
                <a:gd name="connsiteY379" fmla="*/ 15870 h 326777"/>
                <a:gd name="connsiteX380" fmla="*/ 354099 w 617238"/>
                <a:gd name="connsiteY380" fmla="*/ 15732 h 326777"/>
                <a:gd name="connsiteX381" fmla="*/ 349275 w 617238"/>
                <a:gd name="connsiteY381" fmla="*/ 11592 h 326777"/>
                <a:gd name="connsiteX382" fmla="*/ 346656 w 617238"/>
                <a:gd name="connsiteY382" fmla="*/ 11592 h 326777"/>
                <a:gd name="connsiteX383" fmla="*/ 346380 w 617238"/>
                <a:gd name="connsiteY383" fmla="*/ 11592 h 326777"/>
                <a:gd name="connsiteX384" fmla="*/ 343486 w 617238"/>
                <a:gd name="connsiteY384" fmla="*/ 10212 h 326777"/>
                <a:gd name="connsiteX385" fmla="*/ 343072 w 617238"/>
                <a:gd name="connsiteY385" fmla="*/ 9936 h 326777"/>
                <a:gd name="connsiteX386" fmla="*/ 342245 w 617238"/>
                <a:gd name="connsiteY386" fmla="*/ 8556 h 326777"/>
                <a:gd name="connsiteX387" fmla="*/ 340591 w 617238"/>
                <a:gd name="connsiteY387" fmla="*/ 7590 h 326777"/>
                <a:gd name="connsiteX388" fmla="*/ 336594 w 617238"/>
                <a:gd name="connsiteY388" fmla="*/ 7590 h 326777"/>
                <a:gd name="connsiteX389" fmla="*/ 332596 w 617238"/>
                <a:gd name="connsiteY389" fmla="*/ 8556 h 326777"/>
                <a:gd name="connsiteX390" fmla="*/ 332045 w 617238"/>
                <a:gd name="connsiteY390" fmla="*/ 8556 h 326777"/>
                <a:gd name="connsiteX391" fmla="*/ 326807 w 617238"/>
                <a:gd name="connsiteY391" fmla="*/ 5796 h 326777"/>
                <a:gd name="connsiteX392" fmla="*/ 321845 w 617238"/>
                <a:gd name="connsiteY392" fmla="*/ 4416 h 326777"/>
                <a:gd name="connsiteX393" fmla="*/ 321293 w 617238"/>
                <a:gd name="connsiteY393" fmla="*/ 3864 h 326777"/>
                <a:gd name="connsiteX394" fmla="*/ 320742 w 617238"/>
                <a:gd name="connsiteY394" fmla="*/ 1932 h 326777"/>
                <a:gd name="connsiteX395" fmla="*/ 317434 w 617238"/>
                <a:gd name="connsiteY395" fmla="*/ 0 h 326777"/>
                <a:gd name="connsiteX396" fmla="*/ 317434 w 617238"/>
                <a:gd name="connsiteY396" fmla="*/ 0 h 326777"/>
                <a:gd name="connsiteX397" fmla="*/ 316607 w 617238"/>
                <a:gd name="connsiteY397" fmla="*/ 966 h 326777"/>
                <a:gd name="connsiteX398" fmla="*/ 20523 w 617238"/>
                <a:gd name="connsiteY398" fmla="*/ 966 h 326777"/>
                <a:gd name="connsiteX399" fmla="*/ 21074 w 617238"/>
                <a:gd name="connsiteY399" fmla="*/ 1104 h 326777"/>
                <a:gd name="connsiteX400" fmla="*/ 21074 w 617238"/>
                <a:gd name="connsiteY400" fmla="*/ 2898 h 326777"/>
                <a:gd name="connsiteX401" fmla="*/ 24245 w 617238"/>
                <a:gd name="connsiteY401" fmla="*/ 5244 h 326777"/>
                <a:gd name="connsiteX402" fmla="*/ 23693 w 617238"/>
                <a:gd name="connsiteY402" fmla="*/ 8970 h 326777"/>
                <a:gd name="connsiteX403" fmla="*/ 21764 w 617238"/>
                <a:gd name="connsiteY403" fmla="*/ 8418 h 326777"/>
                <a:gd name="connsiteX404" fmla="*/ 21764 w 617238"/>
                <a:gd name="connsiteY404" fmla="*/ 11454 h 326777"/>
                <a:gd name="connsiteX405" fmla="*/ 25623 w 617238"/>
                <a:gd name="connsiteY405" fmla="*/ 16146 h 326777"/>
                <a:gd name="connsiteX406" fmla="*/ 26175 w 617238"/>
                <a:gd name="connsiteY406" fmla="*/ 21666 h 326777"/>
                <a:gd name="connsiteX407" fmla="*/ 25623 w 617238"/>
                <a:gd name="connsiteY407" fmla="*/ 26910 h 326777"/>
                <a:gd name="connsiteX408" fmla="*/ 21764 w 617238"/>
                <a:gd name="connsiteY408" fmla="*/ 28152 h 326777"/>
                <a:gd name="connsiteX409" fmla="*/ 24520 w 617238"/>
                <a:gd name="connsiteY409" fmla="*/ 24840 h 326777"/>
                <a:gd name="connsiteX410" fmla="*/ 23969 w 617238"/>
                <a:gd name="connsiteY410" fmla="*/ 19872 h 326777"/>
                <a:gd name="connsiteX411" fmla="*/ 21074 w 617238"/>
                <a:gd name="connsiteY411" fmla="*/ 22494 h 326777"/>
                <a:gd name="connsiteX412" fmla="*/ 18731 w 617238"/>
                <a:gd name="connsiteY412" fmla="*/ 24012 h 326777"/>
                <a:gd name="connsiteX413" fmla="*/ 18731 w 617238"/>
                <a:gd name="connsiteY413" fmla="*/ 22080 h 326777"/>
                <a:gd name="connsiteX414" fmla="*/ 21074 w 617238"/>
                <a:gd name="connsiteY414" fmla="*/ 19320 h 326777"/>
                <a:gd name="connsiteX415" fmla="*/ 21488 w 617238"/>
                <a:gd name="connsiteY415" fmla="*/ 15732 h 326777"/>
                <a:gd name="connsiteX416" fmla="*/ 18180 w 617238"/>
                <a:gd name="connsiteY416" fmla="*/ 13938 h 326777"/>
                <a:gd name="connsiteX417" fmla="*/ 13217 w 617238"/>
                <a:gd name="connsiteY417" fmla="*/ 14352 h 326777"/>
                <a:gd name="connsiteX418" fmla="*/ 8669 w 617238"/>
                <a:gd name="connsiteY418" fmla="*/ 13938 h 326777"/>
                <a:gd name="connsiteX419" fmla="*/ 674 w 617238"/>
                <a:gd name="connsiteY419" fmla="*/ 10764 h 326777"/>
                <a:gd name="connsiteX420" fmla="*/ 674 w 617238"/>
                <a:gd name="connsiteY420" fmla="*/ 18216 h 326777"/>
                <a:gd name="connsiteX421" fmla="*/ 4258 w 617238"/>
                <a:gd name="connsiteY421" fmla="*/ 26496 h 326777"/>
                <a:gd name="connsiteX422" fmla="*/ 8117 w 617238"/>
                <a:gd name="connsiteY422" fmla="*/ 32844 h 326777"/>
                <a:gd name="connsiteX423" fmla="*/ 6188 w 617238"/>
                <a:gd name="connsiteY423" fmla="*/ 35604 h 326777"/>
                <a:gd name="connsiteX424" fmla="*/ 8531 w 617238"/>
                <a:gd name="connsiteY424" fmla="*/ 37398 h 326777"/>
                <a:gd name="connsiteX425" fmla="*/ 7979 w 617238"/>
                <a:gd name="connsiteY425" fmla="*/ 39745 h 326777"/>
                <a:gd name="connsiteX426" fmla="*/ 6188 w 617238"/>
                <a:gd name="connsiteY426" fmla="*/ 39745 h 326777"/>
                <a:gd name="connsiteX427" fmla="*/ 7566 w 617238"/>
                <a:gd name="connsiteY427" fmla="*/ 64723 h 326777"/>
                <a:gd name="connsiteX428" fmla="*/ 4396 w 617238"/>
                <a:gd name="connsiteY428" fmla="*/ 87907 h 326777"/>
                <a:gd name="connsiteX429" fmla="*/ 2604 w 617238"/>
                <a:gd name="connsiteY429" fmla="*/ 99085 h 326777"/>
                <a:gd name="connsiteX430" fmla="*/ 6188 w 617238"/>
                <a:gd name="connsiteY430" fmla="*/ 113989 h 326777"/>
                <a:gd name="connsiteX431" fmla="*/ 6601 w 617238"/>
                <a:gd name="connsiteY431" fmla="*/ 124340 h 326777"/>
                <a:gd name="connsiteX432" fmla="*/ 5361 w 617238"/>
                <a:gd name="connsiteY432" fmla="*/ 134000 h 326777"/>
                <a:gd name="connsiteX433" fmla="*/ 9496 w 617238"/>
                <a:gd name="connsiteY433" fmla="*/ 141866 h 326777"/>
                <a:gd name="connsiteX434" fmla="*/ 13631 w 617238"/>
                <a:gd name="connsiteY434" fmla="*/ 154700 h 326777"/>
                <a:gd name="connsiteX435" fmla="*/ 19696 w 617238"/>
                <a:gd name="connsiteY435" fmla="*/ 163946 h 326777"/>
                <a:gd name="connsiteX436" fmla="*/ 24796 w 617238"/>
                <a:gd name="connsiteY436" fmla="*/ 173606 h 326777"/>
                <a:gd name="connsiteX437" fmla="*/ 31275 w 617238"/>
                <a:gd name="connsiteY437" fmla="*/ 178712 h 326777"/>
                <a:gd name="connsiteX438" fmla="*/ 35548 w 617238"/>
                <a:gd name="connsiteY438" fmla="*/ 192650 h 326777"/>
                <a:gd name="connsiteX439" fmla="*/ 43405 w 617238"/>
                <a:gd name="connsiteY439" fmla="*/ 205209 h 326777"/>
                <a:gd name="connsiteX440" fmla="*/ 56224 w 617238"/>
                <a:gd name="connsiteY440" fmla="*/ 211557 h 326777"/>
                <a:gd name="connsiteX441" fmla="*/ 67389 w 617238"/>
                <a:gd name="connsiteY441" fmla="*/ 217077 h 326777"/>
                <a:gd name="connsiteX442" fmla="*/ 72076 w 617238"/>
                <a:gd name="connsiteY442" fmla="*/ 221355 h 326777"/>
                <a:gd name="connsiteX443" fmla="*/ 81173 w 617238"/>
                <a:gd name="connsiteY443" fmla="*/ 235155 h 326777"/>
                <a:gd name="connsiteX444" fmla="*/ 106812 w 617238"/>
                <a:gd name="connsiteY444" fmla="*/ 232947 h 326777"/>
                <a:gd name="connsiteX445" fmla="*/ 107363 w 617238"/>
                <a:gd name="connsiteY445" fmla="*/ 233085 h 326777"/>
                <a:gd name="connsiteX446" fmla="*/ 588292 w 617238"/>
                <a:gd name="connsiteY446" fmla="*/ 50509 h 326777"/>
                <a:gd name="connsiteX447" fmla="*/ 588292 w 617238"/>
                <a:gd name="connsiteY447" fmla="*/ 55063 h 326777"/>
                <a:gd name="connsiteX448" fmla="*/ 585535 w 617238"/>
                <a:gd name="connsiteY448" fmla="*/ 51751 h 326777"/>
                <a:gd name="connsiteX449" fmla="*/ 588292 w 617238"/>
                <a:gd name="connsiteY449" fmla="*/ 50509 h 326777"/>
                <a:gd name="connsiteX450" fmla="*/ 547077 w 617238"/>
                <a:gd name="connsiteY450" fmla="*/ 64861 h 326777"/>
                <a:gd name="connsiteX451" fmla="*/ 550248 w 617238"/>
                <a:gd name="connsiteY451" fmla="*/ 64861 h 326777"/>
                <a:gd name="connsiteX452" fmla="*/ 550248 w 617238"/>
                <a:gd name="connsiteY452" fmla="*/ 68725 h 326777"/>
                <a:gd name="connsiteX453" fmla="*/ 547353 w 617238"/>
                <a:gd name="connsiteY453" fmla="*/ 77557 h 326777"/>
                <a:gd name="connsiteX454" fmla="*/ 545975 w 617238"/>
                <a:gd name="connsiteY454" fmla="*/ 76177 h 326777"/>
                <a:gd name="connsiteX455" fmla="*/ 548180 w 617238"/>
                <a:gd name="connsiteY455" fmla="*/ 70243 h 326777"/>
                <a:gd name="connsiteX456" fmla="*/ 547215 w 617238"/>
                <a:gd name="connsiteY456" fmla="*/ 64723 h 326777"/>
                <a:gd name="connsiteX457" fmla="*/ 313988 w 617238"/>
                <a:gd name="connsiteY457" fmla="*/ 15318 h 326777"/>
                <a:gd name="connsiteX458" fmla="*/ 317158 w 617238"/>
                <a:gd name="connsiteY458" fmla="*/ 14076 h 326777"/>
                <a:gd name="connsiteX459" fmla="*/ 321707 w 617238"/>
                <a:gd name="connsiteY459" fmla="*/ 12696 h 326777"/>
                <a:gd name="connsiteX460" fmla="*/ 321707 w 617238"/>
                <a:gd name="connsiteY460" fmla="*/ 15870 h 326777"/>
                <a:gd name="connsiteX461" fmla="*/ 317847 w 617238"/>
                <a:gd name="connsiteY461" fmla="*/ 15870 h 326777"/>
                <a:gd name="connsiteX462" fmla="*/ 319226 w 617238"/>
                <a:gd name="connsiteY462" fmla="*/ 18078 h 326777"/>
                <a:gd name="connsiteX463" fmla="*/ 312747 w 617238"/>
                <a:gd name="connsiteY463" fmla="*/ 18078 h 326777"/>
                <a:gd name="connsiteX464" fmla="*/ 314125 w 617238"/>
                <a:gd name="connsiteY464" fmla="*/ 15456 h 326777"/>
                <a:gd name="connsiteX465" fmla="*/ 181522 w 617238"/>
                <a:gd name="connsiteY465" fmla="*/ 20010 h 326777"/>
                <a:gd name="connsiteX466" fmla="*/ 189241 w 617238"/>
                <a:gd name="connsiteY466" fmla="*/ 20010 h 326777"/>
                <a:gd name="connsiteX467" fmla="*/ 191722 w 617238"/>
                <a:gd name="connsiteY467" fmla="*/ 16146 h 326777"/>
                <a:gd name="connsiteX468" fmla="*/ 194479 w 617238"/>
                <a:gd name="connsiteY468" fmla="*/ 16146 h 326777"/>
                <a:gd name="connsiteX469" fmla="*/ 197098 w 617238"/>
                <a:gd name="connsiteY469" fmla="*/ 21114 h 326777"/>
                <a:gd name="connsiteX470" fmla="*/ 195857 w 617238"/>
                <a:gd name="connsiteY470" fmla="*/ 21942 h 326777"/>
                <a:gd name="connsiteX471" fmla="*/ 193238 w 617238"/>
                <a:gd name="connsiteY471" fmla="*/ 18216 h 326777"/>
                <a:gd name="connsiteX472" fmla="*/ 190482 w 617238"/>
                <a:gd name="connsiteY472" fmla="*/ 21942 h 326777"/>
                <a:gd name="connsiteX473" fmla="*/ 181660 w 617238"/>
                <a:gd name="connsiteY473" fmla="*/ 21942 h 326777"/>
                <a:gd name="connsiteX474" fmla="*/ 181660 w 617238"/>
                <a:gd name="connsiteY474" fmla="*/ 20148 h 326777"/>
                <a:gd name="connsiteX475" fmla="*/ 135621 w 617238"/>
                <a:gd name="connsiteY475" fmla="*/ 132206 h 326777"/>
                <a:gd name="connsiteX476" fmla="*/ 136448 w 617238"/>
                <a:gd name="connsiteY476" fmla="*/ 130274 h 326777"/>
                <a:gd name="connsiteX477" fmla="*/ 137826 w 617238"/>
                <a:gd name="connsiteY477" fmla="*/ 133862 h 326777"/>
                <a:gd name="connsiteX478" fmla="*/ 133553 w 617238"/>
                <a:gd name="connsiteY478" fmla="*/ 136484 h 326777"/>
                <a:gd name="connsiteX479" fmla="*/ 135759 w 617238"/>
                <a:gd name="connsiteY479" fmla="*/ 132344 h 326777"/>
                <a:gd name="connsiteX480" fmla="*/ 125283 w 617238"/>
                <a:gd name="connsiteY480" fmla="*/ 112748 h 326777"/>
                <a:gd name="connsiteX481" fmla="*/ 128039 w 617238"/>
                <a:gd name="connsiteY481" fmla="*/ 118268 h 326777"/>
                <a:gd name="connsiteX482" fmla="*/ 129831 w 617238"/>
                <a:gd name="connsiteY482" fmla="*/ 116888 h 326777"/>
                <a:gd name="connsiteX483" fmla="*/ 132588 w 617238"/>
                <a:gd name="connsiteY483" fmla="*/ 121028 h 326777"/>
                <a:gd name="connsiteX484" fmla="*/ 130796 w 617238"/>
                <a:gd name="connsiteY484" fmla="*/ 123374 h 326777"/>
                <a:gd name="connsiteX485" fmla="*/ 130796 w 617238"/>
                <a:gd name="connsiteY485" fmla="*/ 127514 h 326777"/>
                <a:gd name="connsiteX486" fmla="*/ 128866 w 617238"/>
                <a:gd name="connsiteY486" fmla="*/ 126686 h 326777"/>
                <a:gd name="connsiteX487" fmla="*/ 126937 w 617238"/>
                <a:gd name="connsiteY487" fmla="*/ 121994 h 326777"/>
                <a:gd name="connsiteX488" fmla="*/ 123766 w 617238"/>
                <a:gd name="connsiteY488" fmla="*/ 120062 h 326777"/>
                <a:gd name="connsiteX489" fmla="*/ 125145 w 617238"/>
                <a:gd name="connsiteY489" fmla="*/ 112748 h 326777"/>
                <a:gd name="connsiteX490" fmla="*/ 119769 w 617238"/>
                <a:gd name="connsiteY490" fmla="*/ 148766 h 326777"/>
                <a:gd name="connsiteX491" fmla="*/ 121561 w 617238"/>
                <a:gd name="connsiteY491" fmla="*/ 148766 h 326777"/>
                <a:gd name="connsiteX492" fmla="*/ 122664 w 617238"/>
                <a:gd name="connsiteY492" fmla="*/ 149732 h 326777"/>
                <a:gd name="connsiteX493" fmla="*/ 121561 w 617238"/>
                <a:gd name="connsiteY493" fmla="*/ 153044 h 326777"/>
                <a:gd name="connsiteX494" fmla="*/ 119769 w 617238"/>
                <a:gd name="connsiteY494" fmla="*/ 153044 h 326777"/>
                <a:gd name="connsiteX495" fmla="*/ 119769 w 617238"/>
                <a:gd name="connsiteY495" fmla="*/ 148766 h 326777"/>
                <a:gd name="connsiteX496" fmla="*/ 110947 w 617238"/>
                <a:gd name="connsiteY496" fmla="*/ 15180 h 326777"/>
                <a:gd name="connsiteX497" fmla="*/ 112463 w 617238"/>
                <a:gd name="connsiteY497" fmla="*/ 19734 h 326777"/>
                <a:gd name="connsiteX498" fmla="*/ 110947 w 617238"/>
                <a:gd name="connsiteY498" fmla="*/ 21114 h 326777"/>
                <a:gd name="connsiteX499" fmla="*/ 109155 w 617238"/>
                <a:gd name="connsiteY499" fmla="*/ 19596 h 326777"/>
                <a:gd name="connsiteX500" fmla="*/ 110947 w 617238"/>
                <a:gd name="connsiteY500" fmla="*/ 15318 h 326777"/>
                <a:gd name="connsiteX501" fmla="*/ 95233 w 617238"/>
                <a:gd name="connsiteY501" fmla="*/ 227703 h 326777"/>
                <a:gd name="connsiteX502" fmla="*/ 92752 w 617238"/>
                <a:gd name="connsiteY502" fmla="*/ 227703 h 326777"/>
                <a:gd name="connsiteX503" fmla="*/ 91649 w 617238"/>
                <a:gd name="connsiteY503" fmla="*/ 229497 h 326777"/>
                <a:gd name="connsiteX504" fmla="*/ 89030 w 617238"/>
                <a:gd name="connsiteY504" fmla="*/ 229497 h 326777"/>
                <a:gd name="connsiteX505" fmla="*/ 89030 w 617238"/>
                <a:gd name="connsiteY505" fmla="*/ 223149 h 326777"/>
                <a:gd name="connsiteX506" fmla="*/ 90271 w 617238"/>
                <a:gd name="connsiteY506" fmla="*/ 223149 h 326777"/>
                <a:gd name="connsiteX507" fmla="*/ 95233 w 617238"/>
                <a:gd name="connsiteY507" fmla="*/ 226461 h 326777"/>
                <a:gd name="connsiteX508" fmla="*/ 95233 w 617238"/>
                <a:gd name="connsiteY508" fmla="*/ 227703 h 32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617238" h="326777">
                  <a:moveTo>
                    <a:pt x="104744" y="232947"/>
                  </a:moveTo>
                  <a:cubicBezTo>
                    <a:pt x="104744" y="232947"/>
                    <a:pt x="105020" y="233361"/>
                    <a:pt x="105020" y="233499"/>
                  </a:cubicBezTo>
                  <a:lnTo>
                    <a:pt x="105020" y="236121"/>
                  </a:lnTo>
                  <a:lnTo>
                    <a:pt x="143064" y="250473"/>
                  </a:lnTo>
                  <a:lnTo>
                    <a:pt x="173527" y="250473"/>
                  </a:lnTo>
                  <a:lnTo>
                    <a:pt x="173527" y="245229"/>
                  </a:lnTo>
                  <a:cubicBezTo>
                    <a:pt x="173527" y="245229"/>
                    <a:pt x="173941" y="244401"/>
                    <a:pt x="174354" y="244401"/>
                  </a:cubicBezTo>
                  <a:lnTo>
                    <a:pt x="194203" y="244401"/>
                  </a:lnTo>
                  <a:cubicBezTo>
                    <a:pt x="194203" y="244401"/>
                    <a:pt x="194617" y="244401"/>
                    <a:pt x="194755" y="244677"/>
                  </a:cubicBezTo>
                  <a:lnTo>
                    <a:pt x="205093" y="256407"/>
                  </a:lnTo>
                  <a:lnTo>
                    <a:pt x="210606" y="259443"/>
                  </a:lnTo>
                  <a:cubicBezTo>
                    <a:pt x="210606" y="259443"/>
                    <a:pt x="210882" y="259719"/>
                    <a:pt x="211020" y="259857"/>
                  </a:cubicBezTo>
                  <a:lnTo>
                    <a:pt x="215017" y="271450"/>
                  </a:lnTo>
                  <a:lnTo>
                    <a:pt x="227010" y="279178"/>
                  </a:lnTo>
                  <a:lnTo>
                    <a:pt x="230869" y="277246"/>
                  </a:lnTo>
                  <a:lnTo>
                    <a:pt x="232937" y="270621"/>
                  </a:lnTo>
                  <a:cubicBezTo>
                    <a:pt x="232937" y="270621"/>
                    <a:pt x="233350" y="270069"/>
                    <a:pt x="233626" y="270069"/>
                  </a:cubicBezTo>
                  <a:lnTo>
                    <a:pt x="236658" y="270069"/>
                  </a:lnTo>
                  <a:cubicBezTo>
                    <a:pt x="236658" y="270069"/>
                    <a:pt x="237761" y="268551"/>
                    <a:pt x="237761" y="268551"/>
                  </a:cubicBezTo>
                  <a:cubicBezTo>
                    <a:pt x="237899" y="268413"/>
                    <a:pt x="238175" y="268275"/>
                    <a:pt x="238450" y="268275"/>
                  </a:cubicBezTo>
                  <a:lnTo>
                    <a:pt x="244515" y="268827"/>
                  </a:lnTo>
                  <a:cubicBezTo>
                    <a:pt x="244515" y="268827"/>
                    <a:pt x="244653" y="268827"/>
                    <a:pt x="244791" y="268827"/>
                  </a:cubicBezTo>
                  <a:lnTo>
                    <a:pt x="248651" y="270759"/>
                  </a:lnTo>
                  <a:cubicBezTo>
                    <a:pt x="248651" y="270759"/>
                    <a:pt x="248926" y="271035"/>
                    <a:pt x="249064" y="271173"/>
                  </a:cubicBezTo>
                  <a:lnTo>
                    <a:pt x="250580" y="274210"/>
                  </a:lnTo>
                  <a:lnTo>
                    <a:pt x="254440" y="276280"/>
                  </a:lnTo>
                  <a:cubicBezTo>
                    <a:pt x="254440" y="276280"/>
                    <a:pt x="254716" y="276418"/>
                    <a:pt x="254716" y="276694"/>
                  </a:cubicBezTo>
                  <a:lnTo>
                    <a:pt x="260367" y="288148"/>
                  </a:lnTo>
                  <a:lnTo>
                    <a:pt x="267535" y="295876"/>
                  </a:lnTo>
                  <a:cubicBezTo>
                    <a:pt x="267535" y="295876"/>
                    <a:pt x="267673" y="296152"/>
                    <a:pt x="267673" y="296290"/>
                  </a:cubicBezTo>
                  <a:cubicBezTo>
                    <a:pt x="268638" y="301396"/>
                    <a:pt x="270705" y="308986"/>
                    <a:pt x="272359" y="309676"/>
                  </a:cubicBezTo>
                  <a:cubicBezTo>
                    <a:pt x="274841" y="310780"/>
                    <a:pt x="280768" y="313954"/>
                    <a:pt x="281871" y="314506"/>
                  </a:cubicBezTo>
                  <a:lnTo>
                    <a:pt x="287936" y="314506"/>
                  </a:lnTo>
                  <a:cubicBezTo>
                    <a:pt x="287936" y="314506"/>
                    <a:pt x="288625" y="314782"/>
                    <a:pt x="288625" y="315058"/>
                  </a:cubicBezTo>
                  <a:cubicBezTo>
                    <a:pt x="288625" y="315472"/>
                    <a:pt x="289314" y="316714"/>
                    <a:pt x="290141" y="316990"/>
                  </a:cubicBezTo>
                  <a:cubicBezTo>
                    <a:pt x="290141" y="316990"/>
                    <a:pt x="290692" y="317128"/>
                    <a:pt x="291244" y="316714"/>
                  </a:cubicBezTo>
                  <a:lnTo>
                    <a:pt x="293036" y="316024"/>
                  </a:lnTo>
                  <a:cubicBezTo>
                    <a:pt x="293036" y="316024"/>
                    <a:pt x="293036" y="316024"/>
                    <a:pt x="293036" y="316024"/>
                  </a:cubicBezTo>
                  <a:lnTo>
                    <a:pt x="289865" y="311746"/>
                  </a:lnTo>
                  <a:lnTo>
                    <a:pt x="289865" y="306778"/>
                  </a:lnTo>
                  <a:cubicBezTo>
                    <a:pt x="289865" y="306778"/>
                    <a:pt x="287936" y="305950"/>
                    <a:pt x="287936" y="305950"/>
                  </a:cubicBezTo>
                  <a:lnTo>
                    <a:pt x="288487" y="302224"/>
                  </a:lnTo>
                  <a:lnTo>
                    <a:pt x="288487" y="299602"/>
                  </a:lnTo>
                  <a:lnTo>
                    <a:pt x="291382" y="299602"/>
                  </a:lnTo>
                  <a:lnTo>
                    <a:pt x="291795" y="297808"/>
                  </a:lnTo>
                  <a:lnTo>
                    <a:pt x="289176" y="294496"/>
                  </a:lnTo>
                  <a:lnTo>
                    <a:pt x="292898" y="294082"/>
                  </a:lnTo>
                  <a:lnTo>
                    <a:pt x="293725" y="291736"/>
                  </a:lnTo>
                  <a:lnTo>
                    <a:pt x="292760" y="289804"/>
                  </a:lnTo>
                  <a:lnTo>
                    <a:pt x="297033" y="290356"/>
                  </a:lnTo>
                  <a:lnTo>
                    <a:pt x="296482" y="287734"/>
                  </a:lnTo>
                  <a:lnTo>
                    <a:pt x="298411" y="288148"/>
                  </a:lnTo>
                  <a:lnTo>
                    <a:pt x="300203" y="286630"/>
                  </a:lnTo>
                  <a:lnTo>
                    <a:pt x="298687" y="284284"/>
                  </a:lnTo>
                  <a:lnTo>
                    <a:pt x="304614" y="283456"/>
                  </a:lnTo>
                  <a:cubicBezTo>
                    <a:pt x="304614" y="283456"/>
                    <a:pt x="316193" y="278350"/>
                    <a:pt x="316607" y="276418"/>
                  </a:cubicBezTo>
                  <a:cubicBezTo>
                    <a:pt x="317020" y="274485"/>
                    <a:pt x="315366" y="272278"/>
                    <a:pt x="315366" y="272278"/>
                  </a:cubicBezTo>
                  <a:lnTo>
                    <a:pt x="317296" y="271450"/>
                  </a:lnTo>
                  <a:lnTo>
                    <a:pt x="319226" y="270898"/>
                  </a:lnTo>
                  <a:lnTo>
                    <a:pt x="319226" y="273244"/>
                  </a:lnTo>
                  <a:cubicBezTo>
                    <a:pt x="319226" y="273244"/>
                    <a:pt x="323085" y="272416"/>
                    <a:pt x="326669" y="270898"/>
                  </a:cubicBezTo>
                  <a:cubicBezTo>
                    <a:pt x="330253" y="269380"/>
                    <a:pt x="338385" y="271312"/>
                    <a:pt x="340453" y="272278"/>
                  </a:cubicBezTo>
                  <a:cubicBezTo>
                    <a:pt x="342383" y="273244"/>
                    <a:pt x="347897" y="273244"/>
                    <a:pt x="347759" y="268966"/>
                  </a:cubicBezTo>
                  <a:cubicBezTo>
                    <a:pt x="347759" y="268966"/>
                    <a:pt x="348999" y="269932"/>
                    <a:pt x="350653" y="270898"/>
                  </a:cubicBezTo>
                  <a:cubicBezTo>
                    <a:pt x="352445" y="271864"/>
                    <a:pt x="356305" y="275038"/>
                    <a:pt x="356305" y="275038"/>
                  </a:cubicBezTo>
                  <a:cubicBezTo>
                    <a:pt x="356305" y="275038"/>
                    <a:pt x="356443" y="276556"/>
                    <a:pt x="358924" y="276556"/>
                  </a:cubicBezTo>
                  <a:cubicBezTo>
                    <a:pt x="361405" y="276556"/>
                    <a:pt x="365816" y="275176"/>
                    <a:pt x="366781" y="276142"/>
                  </a:cubicBezTo>
                  <a:cubicBezTo>
                    <a:pt x="367746" y="277108"/>
                    <a:pt x="367194" y="278488"/>
                    <a:pt x="367194" y="278488"/>
                  </a:cubicBezTo>
                  <a:lnTo>
                    <a:pt x="369400" y="278488"/>
                  </a:lnTo>
                  <a:cubicBezTo>
                    <a:pt x="369400" y="278488"/>
                    <a:pt x="368159" y="272968"/>
                    <a:pt x="368159" y="272968"/>
                  </a:cubicBezTo>
                  <a:cubicBezTo>
                    <a:pt x="368159" y="272968"/>
                    <a:pt x="373121" y="273106"/>
                    <a:pt x="375051" y="276694"/>
                  </a:cubicBezTo>
                  <a:lnTo>
                    <a:pt x="375603" y="278902"/>
                  </a:lnTo>
                  <a:lnTo>
                    <a:pt x="376981" y="276556"/>
                  </a:lnTo>
                  <a:lnTo>
                    <a:pt x="379738" y="276004"/>
                  </a:lnTo>
                  <a:lnTo>
                    <a:pt x="375051" y="274485"/>
                  </a:lnTo>
                  <a:lnTo>
                    <a:pt x="371881" y="272139"/>
                  </a:lnTo>
                  <a:lnTo>
                    <a:pt x="374500" y="270346"/>
                  </a:lnTo>
                  <a:lnTo>
                    <a:pt x="375465" y="266619"/>
                  </a:lnTo>
                  <a:lnTo>
                    <a:pt x="373121" y="268966"/>
                  </a:lnTo>
                  <a:lnTo>
                    <a:pt x="371605" y="266067"/>
                  </a:lnTo>
                  <a:lnTo>
                    <a:pt x="370227" y="266481"/>
                  </a:lnTo>
                  <a:lnTo>
                    <a:pt x="367608" y="266481"/>
                  </a:lnTo>
                  <a:cubicBezTo>
                    <a:pt x="367608" y="266481"/>
                    <a:pt x="364438" y="263721"/>
                    <a:pt x="364438" y="263721"/>
                  </a:cubicBezTo>
                  <a:lnTo>
                    <a:pt x="369124" y="263721"/>
                  </a:lnTo>
                  <a:lnTo>
                    <a:pt x="373811" y="266343"/>
                  </a:lnTo>
                  <a:lnTo>
                    <a:pt x="377395" y="264825"/>
                  </a:lnTo>
                  <a:cubicBezTo>
                    <a:pt x="377395" y="264825"/>
                    <a:pt x="379600" y="262893"/>
                    <a:pt x="381116" y="263031"/>
                  </a:cubicBezTo>
                  <a:cubicBezTo>
                    <a:pt x="382633" y="263169"/>
                    <a:pt x="388560" y="263583"/>
                    <a:pt x="388560" y="263583"/>
                  </a:cubicBezTo>
                  <a:lnTo>
                    <a:pt x="391179" y="259029"/>
                  </a:lnTo>
                  <a:lnTo>
                    <a:pt x="391730" y="260961"/>
                  </a:lnTo>
                  <a:cubicBezTo>
                    <a:pt x="391730" y="260961"/>
                    <a:pt x="392144" y="264273"/>
                    <a:pt x="393109" y="264549"/>
                  </a:cubicBezTo>
                  <a:cubicBezTo>
                    <a:pt x="394073" y="264825"/>
                    <a:pt x="397382" y="262755"/>
                    <a:pt x="397382" y="262755"/>
                  </a:cubicBezTo>
                  <a:lnTo>
                    <a:pt x="400552" y="261789"/>
                  </a:lnTo>
                  <a:lnTo>
                    <a:pt x="402757" y="263031"/>
                  </a:lnTo>
                  <a:lnTo>
                    <a:pt x="406341" y="263031"/>
                  </a:lnTo>
                  <a:lnTo>
                    <a:pt x="407168" y="262065"/>
                  </a:lnTo>
                  <a:cubicBezTo>
                    <a:pt x="407168" y="262065"/>
                    <a:pt x="416955" y="264825"/>
                    <a:pt x="418609" y="267309"/>
                  </a:cubicBezTo>
                  <a:cubicBezTo>
                    <a:pt x="420263" y="269793"/>
                    <a:pt x="421504" y="271864"/>
                    <a:pt x="421504" y="271864"/>
                  </a:cubicBezTo>
                  <a:lnTo>
                    <a:pt x="423296" y="270621"/>
                  </a:lnTo>
                  <a:lnTo>
                    <a:pt x="428258" y="269103"/>
                  </a:lnTo>
                  <a:cubicBezTo>
                    <a:pt x="428258" y="269103"/>
                    <a:pt x="431980" y="264963"/>
                    <a:pt x="434599" y="266343"/>
                  </a:cubicBezTo>
                  <a:cubicBezTo>
                    <a:pt x="437218" y="267723"/>
                    <a:pt x="441215" y="274210"/>
                    <a:pt x="441215" y="274210"/>
                  </a:cubicBezTo>
                  <a:cubicBezTo>
                    <a:pt x="441215" y="274210"/>
                    <a:pt x="446867" y="280282"/>
                    <a:pt x="448245" y="280834"/>
                  </a:cubicBezTo>
                  <a:cubicBezTo>
                    <a:pt x="449624" y="281386"/>
                    <a:pt x="446867" y="290218"/>
                    <a:pt x="446867" y="291598"/>
                  </a:cubicBezTo>
                  <a:cubicBezTo>
                    <a:pt x="446867" y="292978"/>
                    <a:pt x="448107" y="303190"/>
                    <a:pt x="453207" y="306778"/>
                  </a:cubicBezTo>
                  <a:lnTo>
                    <a:pt x="454448" y="304984"/>
                  </a:lnTo>
                  <a:cubicBezTo>
                    <a:pt x="454448" y="304984"/>
                    <a:pt x="454586" y="309262"/>
                    <a:pt x="456240" y="310642"/>
                  </a:cubicBezTo>
                  <a:cubicBezTo>
                    <a:pt x="457756" y="312022"/>
                    <a:pt x="457481" y="315610"/>
                    <a:pt x="457481" y="315610"/>
                  </a:cubicBezTo>
                  <a:cubicBezTo>
                    <a:pt x="457481" y="315610"/>
                    <a:pt x="463132" y="318370"/>
                    <a:pt x="464373" y="321958"/>
                  </a:cubicBezTo>
                  <a:cubicBezTo>
                    <a:pt x="465613" y="325546"/>
                    <a:pt x="464510" y="327892"/>
                    <a:pt x="468646" y="326236"/>
                  </a:cubicBezTo>
                  <a:cubicBezTo>
                    <a:pt x="472781" y="324718"/>
                    <a:pt x="473746" y="322510"/>
                    <a:pt x="473884" y="320164"/>
                  </a:cubicBezTo>
                  <a:cubicBezTo>
                    <a:pt x="473884" y="320164"/>
                    <a:pt x="479397" y="315472"/>
                    <a:pt x="473746" y="295600"/>
                  </a:cubicBezTo>
                  <a:lnTo>
                    <a:pt x="470575" y="291736"/>
                  </a:lnTo>
                  <a:lnTo>
                    <a:pt x="470162" y="288424"/>
                  </a:lnTo>
                  <a:lnTo>
                    <a:pt x="470162" y="284560"/>
                  </a:lnTo>
                  <a:cubicBezTo>
                    <a:pt x="470162" y="284560"/>
                    <a:pt x="462167" y="267861"/>
                    <a:pt x="461754" y="262203"/>
                  </a:cubicBezTo>
                  <a:cubicBezTo>
                    <a:pt x="461340" y="256545"/>
                    <a:pt x="462305" y="252543"/>
                    <a:pt x="462305" y="252543"/>
                  </a:cubicBezTo>
                  <a:lnTo>
                    <a:pt x="464510" y="251163"/>
                  </a:lnTo>
                  <a:lnTo>
                    <a:pt x="465751" y="250335"/>
                  </a:lnTo>
                  <a:lnTo>
                    <a:pt x="464786" y="246747"/>
                  </a:lnTo>
                  <a:lnTo>
                    <a:pt x="465337" y="244953"/>
                  </a:lnTo>
                  <a:lnTo>
                    <a:pt x="467681" y="242607"/>
                  </a:lnTo>
                  <a:lnTo>
                    <a:pt x="468646" y="237501"/>
                  </a:lnTo>
                  <a:lnTo>
                    <a:pt x="470162" y="238053"/>
                  </a:lnTo>
                  <a:lnTo>
                    <a:pt x="471678" y="235845"/>
                  </a:lnTo>
                  <a:lnTo>
                    <a:pt x="474297" y="235845"/>
                  </a:lnTo>
                  <a:cubicBezTo>
                    <a:pt x="474297" y="235845"/>
                    <a:pt x="476503" y="234327"/>
                    <a:pt x="476503" y="234327"/>
                  </a:cubicBezTo>
                  <a:lnTo>
                    <a:pt x="479122" y="233499"/>
                  </a:lnTo>
                  <a:lnTo>
                    <a:pt x="481327" y="230739"/>
                  </a:lnTo>
                  <a:cubicBezTo>
                    <a:pt x="481327" y="230739"/>
                    <a:pt x="489322" y="219285"/>
                    <a:pt x="492492" y="218595"/>
                  </a:cubicBezTo>
                  <a:cubicBezTo>
                    <a:pt x="492492" y="218595"/>
                    <a:pt x="497455" y="219147"/>
                    <a:pt x="498833" y="217629"/>
                  </a:cubicBezTo>
                  <a:cubicBezTo>
                    <a:pt x="500211" y="216111"/>
                    <a:pt x="504898" y="208659"/>
                    <a:pt x="508068" y="208245"/>
                  </a:cubicBezTo>
                  <a:cubicBezTo>
                    <a:pt x="511239" y="207831"/>
                    <a:pt x="513995" y="206727"/>
                    <a:pt x="513995" y="206727"/>
                  </a:cubicBezTo>
                  <a:lnTo>
                    <a:pt x="516752" y="204381"/>
                  </a:lnTo>
                  <a:lnTo>
                    <a:pt x="513031" y="203139"/>
                  </a:lnTo>
                  <a:lnTo>
                    <a:pt x="514271" y="199827"/>
                  </a:lnTo>
                  <a:lnTo>
                    <a:pt x="512479" y="199275"/>
                  </a:lnTo>
                  <a:lnTo>
                    <a:pt x="513995" y="197757"/>
                  </a:lnTo>
                  <a:cubicBezTo>
                    <a:pt x="513995" y="197757"/>
                    <a:pt x="517579" y="200103"/>
                    <a:pt x="518269" y="199965"/>
                  </a:cubicBezTo>
                  <a:cubicBezTo>
                    <a:pt x="519096" y="199827"/>
                    <a:pt x="521852" y="196239"/>
                    <a:pt x="521852" y="196239"/>
                  </a:cubicBezTo>
                  <a:cubicBezTo>
                    <a:pt x="521852" y="196239"/>
                    <a:pt x="525436" y="196239"/>
                    <a:pt x="524058" y="192927"/>
                  </a:cubicBezTo>
                  <a:cubicBezTo>
                    <a:pt x="522680" y="189614"/>
                    <a:pt x="519096" y="193065"/>
                    <a:pt x="519096" y="193065"/>
                  </a:cubicBezTo>
                  <a:lnTo>
                    <a:pt x="519096" y="191547"/>
                  </a:lnTo>
                  <a:lnTo>
                    <a:pt x="513168" y="191547"/>
                  </a:lnTo>
                  <a:cubicBezTo>
                    <a:pt x="513168" y="191547"/>
                    <a:pt x="511790" y="189200"/>
                    <a:pt x="511790" y="189200"/>
                  </a:cubicBezTo>
                  <a:lnTo>
                    <a:pt x="515650" y="190167"/>
                  </a:lnTo>
                  <a:lnTo>
                    <a:pt x="518406" y="188924"/>
                  </a:lnTo>
                  <a:lnTo>
                    <a:pt x="518406" y="187130"/>
                  </a:lnTo>
                  <a:lnTo>
                    <a:pt x="519785" y="188096"/>
                  </a:lnTo>
                  <a:lnTo>
                    <a:pt x="522128" y="188096"/>
                  </a:lnTo>
                  <a:lnTo>
                    <a:pt x="519234" y="184232"/>
                  </a:lnTo>
                  <a:lnTo>
                    <a:pt x="520198" y="182300"/>
                  </a:lnTo>
                  <a:lnTo>
                    <a:pt x="519785" y="178574"/>
                  </a:lnTo>
                  <a:lnTo>
                    <a:pt x="518269" y="178022"/>
                  </a:lnTo>
                  <a:lnTo>
                    <a:pt x="515787" y="178022"/>
                  </a:lnTo>
                  <a:cubicBezTo>
                    <a:pt x="515787" y="178022"/>
                    <a:pt x="513995" y="178160"/>
                    <a:pt x="513995" y="178160"/>
                  </a:cubicBezTo>
                  <a:lnTo>
                    <a:pt x="512479" y="175538"/>
                  </a:lnTo>
                  <a:lnTo>
                    <a:pt x="515787" y="175952"/>
                  </a:lnTo>
                  <a:lnTo>
                    <a:pt x="515374" y="173192"/>
                  </a:lnTo>
                  <a:lnTo>
                    <a:pt x="516752" y="172778"/>
                  </a:lnTo>
                  <a:cubicBezTo>
                    <a:pt x="516752" y="172778"/>
                    <a:pt x="512204" y="165326"/>
                    <a:pt x="512893" y="165878"/>
                  </a:cubicBezTo>
                  <a:cubicBezTo>
                    <a:pt x="513444" y="166430"/>
                    <a:pt x="516752" y="169742"/>
                    <a:pt x="516752" y="169742"/>
                  </a:cubicBezTo>
                  <a:lnTo>
                    <a:pt x="517579" y="167120"/>
                  </a:lnTo>
                  <a:lnTo>
                    <a:pt x="516615" y="164360"/>
                  </a:lnTo>
                  <a:lnTo>
                    <a:pt x="513306" y="162980"/>
                  </a:lnTo>
                  <a:lnTo>
                    <a:pt x="509033" y="160082"/>
                  </a:lnTo>
                  <a:lnTo>
                    <a:pt x="505863" y="159254"/>
                  </a:lnTo>
                  <a:lnTo>
                    <a:pt x="506690" y="156494"/>
                  </a:lnTo>
                  <a:lnTo>
                    <a:pt x="509860" y="153182"/>
                  </a:lnTo>
                  <a:lnTo>
                    <a:pt x="509309" y="158288"/>
                  </a:lnTo>
                  <a:lnTo>
                    <a:pt x="513444" y="160082"/>
                  </a:lnTo>
                  <a:lnTo>
                    <a:pt x="516063" y="161876"/>
                  </a:lnTo>
                  <a:lnTo>
                    <a:pt x="516063" y="157598"/>
                  </a:lnTo>
                  <a:cubicBezTo>
                    <a:pt x="516063" y="157598"/>
                    <a:pt x="514685" y="156356"/>
                    <a:pt x="514685" y="156356"/>
                  </a:cubicBezTo>
                  <a:lnTo>
                    <a:pt x="515236" y="150836"/>
                  </a:lnTo>
                  <a:lnTo>
                    <a:pt x="516201" y="147110"/>
                  </a:lnTo>
                  <a:lnTo>
                    <a:pt x="517717" y="144764"/>
                  </a:lnTo>
                  <a:lnTo>
                    <a:pt x="520888" y="142832"/>
                  </a:lnTo>
                  <a:lnTo>
                    <a:pt x="518131" y="146972"/>
                  </a:lnTo>
                  <a:lnTo>
                    <a:pt x="518958" y="150698"/>
                  </a:lnTo>
                  <a:lnTo>
                    <a:pt x="517993" y="153458"/>
                  </a:lnTo>
                  <a:lnTo>
                    <a:pt x="519234" y="156080"/>
                  </a:lnTo>
                  <a:lnTo>
                    <a:pt x="517717" y="156908"/>
                  </a:lnTo>
                  <a:lnTo>
                    <a:pt x="517717" y="159254"/>
                  </a:lnTo>
                  <a:lnTo>
                    <a:pt x="521439" y="160772"/>
                  </a:lnTo>
                  <a:lnTo>
                    <a:pt x="521439" y="163946"/>
                  </a:lnTo>
                  <a:lnTo>
                    <a:pt x="524058" y="164912"/>
                  </a:lnTo>
                  <a:lnTo>
                    <a:pt x="519785" y="173606"/>
                  </a:lnTo>
                  <a:lnTo>
                    <a:pt x="521163" y="174986"/>
                  </a:lnTo>
                  <a:lnTo>
                    <a:pt x="525850" y="166292"/>
                  </a:lnTo>
                  <a:lnTo>
                    <a:pt x="528607" y="160772"/>
                  </a:lnTo>
                  <a:lnTo>
                    <a:pt x="531777" y="158426"/>
                  </a:lnTo>
                  <a:lnTo>
                    <a:pt x="530950" y="152768"/>
                  </a:lnTo>
                  <a:lnTo>
                    <a:pt x="527642" y="149042"/>
                  </a:lnTo>
                  <a:lnTo>
                    <a:pt x="525712" y="146282"/>
                  </a:lnTo>
                  <a:lnTo>
                    <a:pt x="529434" y="147248"/>
                  </a:lnTo>
                  <a:lnTo>
                    <a:pt x="530950" y="150146"/>
                  </a:lnTo>
                  <a:lnTo>
                    <a:pt x="532742" y="150698"/>
                  </a:lnTo>
                  <a:lnTo>
                    <a:pt x="534120" y="148352"/>
                  </a:lnTo>
                  <a:lnTo>
                    <a:pt x="534672" y="146420"/>
                  </a:lnTo>
                  <a:lnTo>
                    <a:pt x="537291" y="145592"/>
                  </a:lnTo>
                  <a:lnTo>
                    <a:pt x="538118" y="144074"/>
                  </a:lnTo>
                  <a:lnTo>
                    <a:pt x="538945" y="141866"/>
                  </a:lnTo>
                  <a:cubicBezTo>
                    <a:pt x="538945" y="141866"/>
                    <a:pt x="542804" y="136346"/>
                    <a:pt x="542529" y="130274"/>
                  </a:cubicBezTo>
                  <a:lnTo>
                    <a:pt x="541012" y="127928"/>
                  </a:lnTo>
                  <a:cubicBezTo>
                    <a:pt x="541012" y="127928"/>
                    <a:pt x="546664" y="127790"/>
                    <a:pt x="550248" y="126548"/>
                  </a:cubicBezTo>
                  <a:cubicBezTo>
                    <a:pt x="553832" y="125306"/>
                    <a:pt x="563756" y="121304"/>
                    <a:pt x="563756" y="121304"/>
                  </a:cubicBezTo>
                  <a:lnTo>
                    <a:pt x="559897" y="120752"/>
                  </a:lnTo>
                  <a:lnTo>
                    <a:pt x="556175" y="122546"/>
                  </a:lnTo>
                  <a:lnTo>
                    <a:pt x="552040" y="122546"/>
                  </a:lnTo>
                  <a:cubicBezTo>
                    <a:pt x="552040" y="122546"/>
                    <a:pt x="547767" y="123512"/>
                    <a:pt x="547767" y="123512"/>
                  </a:cubicBezTo>
                  <a:lnTo>
                    <a:pt x="545837" y="123512"/>
                  </a:lnTo>
                  <a:cubicBezTo>
                    <a:pt x="545837" y="123512"/>
                    <a:pt x="552729" y="117301"/>
                    <a:pt x="556589" y="118130"/>
                  </a:cubicBezTo>
                  <a:cubicBezTo>
                    <a:pt x="560448" y="118958"/>
                    <a:pt x="563481" y="117992"/>
                    <a:pt x="563481" y="117992"/>
                  </a:cubicBezTo>
                  <a:lnTo>
                    <a:pt x="567340" y="117992"/>
                  </a:lnTo>
                  <a:lnTo>
                    <a:pt x="569683" y="115232"/>
                  </a:lnTo>
                  <a:lnTo>
                    <a:pt x="571889" y="117578"/>
                  </a:lnTo>
                  <a:lnTo>
                    <a:pt x="574094" y="116060"/>
                  </a:lnTo>
                  <a:lnTo>
                    <a:pt x="576989" y="112333"/>
                  </a:lnTo>
                  <a:cubicBezTo>
                    <a:pt x="576989" y="112333"/>
                    <a:pt x="577540" y="115094"/>
                    <a:pt x="579746" y="114542"/>
                  </a:cubicBezTo>
                  <a:cubicBezTo>
                    <a:pt x="581951" y="113989"/>
                    <a:pt x="584846" y="113162"/>
                    <a:pt x="584846" y="113162"/>
                  </a:cubicBezTo>
                  <a:cubicBezTo>
                    <a:pt x="584846" y="113162"/>
                    <a:pt x="587741" y="109573"/>
                    <a:pt x="585260" y="106537"/>
                  </a:cubicBezTo>
                  <a:cubicBezTo>
                    <a:pt x="585260" y="106537"/>
                    <a:pt x="584846" y="110125"/>
                    <a:pt x="584295" y="110401"/>
                  </a:cubicBezTo>
                  <a:cubicBezTo>
                    <a:pt x="583743" y="110816"/>
                    <a:pt x="580986" y="110953"/>
                    <a:pt x="580986" y="110953"/>
                  </a:cubicBezTo>
                  <a:lnTo>
                    <a:pt x="578643" y="108607"/>
                  </a:lnTo>
                  <a:lnTo>
                    <a:pt x="577816" y="105433"/>
                  </a:lnTo>
                  <a:lnTo>
                    <a:pt x="576024" y="104053"/>
                  </a:lnTo>
                  <a:lnTo>
                    <a:pt x="577265" y="101155"/>
                  </a:lnTo>
                  <a:lnTo>
                    <a:pt x="579057" y="98809"/>
                  </a:lnTo>
                  <a:lnTo>
                    <a:pt x="576851" y="97015"/>
                  </a:lnTo>
                  <a:lnTo>
                    <a:pt x="576851" y="94255"/>
                  </a:lnTo>
                  <a:cubicBezTo>
                    <a:pt x="576851" y="94255"/>
                    <a:pt x="577265" y="92047"/>
                    <a:pt x="577265" y="92047"/>
                  </a:cubicBezTo>
                  <a:cubicBezTo>
                    <a:pt x="577265" y="92047"/>
                    <a:pt x="579608" y="91081"/>
                    <a:pt x="580435" y="88321"/>
                  </a:cubicBezTo>
                  <a:lnTo>
                    <a:pt x="581400" y="84733"/>
                  </a:lnTo>
                  <a:lnTo>
                    <a:pt x="583192" y="84733"/>
                  </a:lnTo>
                  <a:cubicBezTo>
                    <a:pt x="583192" y="84733"/>
                    <a:pt x="581814" y="78661"/>
                    <a:pt x="586500" y="81835"/>
                  </a:cubicBezTo>
                  <a:cubicBezTo>
                    <a:pt x="586500" y="81835"/>
                    <a:pt x="590222" y="83215"/>
                    <a:pt x="591462" y="78937"/>
                  </a:cubicBezTo>
                  <a:lnTo>
                    <a:pt x="595184" y="78523"/>
                  </a:lnTo>
                  <a:cubicBezTo>
                    <a:pt x="595184" y="78523"/>
                    <a:pt x="595184" y="70519"/>
                    <a:pt x="597803" y="70519"/>
                  </a:cubicBezTo>
                  <a:lnTo>
                    <a:pt x="599044" y="75763"/>
                  </a:lnTo>
                  <a:lnTo>
                    <a:pt x="600836" y="75763"/>
                  </a:lnTo>
                  <a:lnTo>
                    <a:pt x="600836" y="73831"/>
                  </a:lnTo>
                  <a:cubicBezTo>
                    <a:pt x="600836" y="73831"/>
                    <a:pt x="601663" y="71209"/>
                    <a:pt x="601663" y="71209"/>
                  </a:cubicBezTo>
                  <a:lnTo>
                    <a:pt x="604420" y="71209"/>
                  </a:lnTo>
                  <a:lnTo>
                    <a:pt x="605936" y="73141"/>
                  </a:lnTo>
                  <a:lnTo>
                    <a:pt x="609795" y="71209"/>
                  </a:lnTo>
                  <a:lnTo>
                    <a:pt x="612552" y="70381"/>
                  </a:lnTo>
                  <a:lnTo>
                    <a:pt x="616274" y="67759"/>
                  </a:lnTo>
                  <a:lnTo>
                    <a:pt x="617239" y="66103"/>
                  </a:lnTo>
                  <a:lnTo>
                    <a:pt x="617239" y="65137"/>
                  </a:lnTo>
                  <a:lnTo>
                    <a:pt x="616550" y="64447"/>
                  </a:lnTo>
                  <a:cubicBezTo>
                    <a:pt x="616550" y="64447"/>
                    <a:pt x="616550" y="64447"/>
                    <a:pt x="616550" y="64309"/>
                  </a:cubicBezTo>
                  <a:lnTo>
                    <a:pt x="615171" y="61825"/>
                  </a:lnTo>
                  <a:lnTo>
                    <a:pt x="613104" y="61273"/>
                  </a:lnTo>
                  <a:cubicBezTo>
                    <a:pt x="613104" y="61273"/>
                    <a:pt x="612552" y="60859"/>
                    <a:pt x="612552" y="60445"/>
                  </a:cubicBezTo>
                  <a:lnTo>
                    <a:pt x="612552" y="54235"/>
                  </a:lnTo>
                  <a:lnTo>
                    <a:pt x="609658" y="54235"/>
                  </a:lnTo>
                  <a:cubicBezTo>
                    <a:pt x="609658" y="54235"/>
                    <a:pt x="608831" y="53821"/>
                    <a:pt x="608831" y="53407"/>
                  </a:cubicBezTo>
                  <a:lnTo>
                    <a:pt x="608831" y="31326"/>
                  </a:lnTo>
                  <a:lnTo>
                    <a:pt x="603868" y="27186"/>
                  </a:lnTo>
                  <a:cubicBezTo>
                    <a:pt x="602628" y="27876"/>
                    <a:pt x="599457" y="29532"/>
                    <a:pt x="597528" y="29532"/>
                  </a:cubicBezTo>
                  <a:cubicBezTo>
                    <a:pt x="596838" y="29532"/>
                    <a:pt x="596287" y="29256"/>
                    <a:pt x="595873" y="28842"/>
                  </a:cubicBezTo>
                  <a:cubicBezTo>
                    <a:pt x="595184" y="28014"/>
                    <a:pt x="595184" y="26772"/>
                    <a:pt x="595322" y="25806"/>
                  </a:cubicBezTo>
                  <a:lnTo>
                    <a:pt x="593944" y="25806"/>
                  </a:lnTo>
                  <a:cubicBezTo>
                    <a:pt x="593392" y="26910"/>
                    <a:pt x="592014" y="29670"/>
                    <a:pt x="590084" y="31464"/>
                  </a:cubicBezTo>
                  <a:cubicBezTo>
                    <a:pt x="588292" y="33120"/>
                    <a:pt x="584708" y="41539"/>
                    <a:pt x="583468" y="44851"/>
                  </a:cubicBezTo>
                  <a:lnTo>
                    <a:pt x="583468" y="49957"/>
                  </a:lnTo>
                  <a:cubicBezTo>
                    <a:pt x="583468" y="49957"/>
                    <a:pt x="583468" y="50371"/>
                    <a:pt x="583330" y="50509"/>
                  </a:cubicBezTo>
                  <a:lnTo>
                    <a:pt x="579746" y="54373"/>
                  </a:lnTo>
                  <a:lnTo>
                    <a:pt x="579746" y="56581"/>
                  </a:lnTo>
                  <a:cubicBezTo>
                    <a:pt x="579746" y="56581"/>
                    <a:pt x="579746" y="56857"/>
                    <a:pt x="579746" y="56857"/>
                  </a:cubicBezTo>
                  <a:lnTo>
                    <a:pt x="578505" y="59617"/>
                  </a:lnTo>
                  <a:cubicBezTo>
                    <a:pt x="578505" y="59617"/>
                    <a:pt x="578092" y="60031"/>
                    <a:pt x="577816" y="60031"/>
                  </a:cubicBezTo>
                  <a:cubicBezTo>
                    <a:pt x="577540" y="60031"/>
                    <a:pt x="577265" y="60031"/>
                    <a:pt x="577127" y="59755"/>
                  </a:cubicBezTo>
                  <a:cubicBezTo>
                    <a:pt x="575749" y="57961"/>
                    <a:pt x="573543" y="59341"/>
                    <a:pt x="573405" y="59341"/>
                  </a:cubicBezTo>
                  <a:cubicBezTo>
                    <a:pt x="573267" y="59341"/>
                    <a:pt x="572992" y="59479"/>
                    <a:pt x="572716" y="59341"/>
                  </a:cubicBezTo>
                  <a:cubicBezTo>
                    <a:pt x="571889" y="59065"/>
                    <a:pt x="571338" y="59065"/>
                    <a:pt x="570924" y="59341"/>
                  </a:cubicBezTo>
                  <a:cubicBezTo>
                    <a:pt x="569959" y="60031"/>
                    <a:pt x="569959" y="62239"/>
                    <a:pt x="570097" y="63067"/>
                  </a:cubicBezTo>
                  <a:cubicBezTo>
                    <a:pt x="570097" y="63343"/>
                    <a:pt x="570097" y="63481"/>
                    <a:pt x="569959" y="63619"/>
                  </a:cubicBezTo>
                  <a:cubicBezTo>
                    <a:pt x="569821" y="63757"/>
                    <a:pt x="569546" y="63895"/>
                    <a:pt x="569408" y="63895"/>
                  </a:cubicBezTo>
                  <a:lnTo>
                    <a:pt x="532466" y="63895"/>
                  </a:lnTo>
                  <a:lnTo>
                    <a:pt x="518958" y="74383"/>
                  </a:lnTo>
                  <a:lnTo>
                    <a:pt x="518682" y="74935"/>
                  </a:lnTo>
                  <a:lnTo>
                    <a:pt x="519647" y="77833"/>
                  </a:lnTo>
                  <a:lnTo>
                    <a:pt x="518406" y="79213"/>
                  </a:lnTo>
                  <a:lnTo>
                    <a:pt x="519647" y="81007"/>
                  </a:lnTo>
                  <a:lnTo>
                    <a:pt x="519647" y="83353"/>
                  </a:lnTo>
                  <a:lnTo>
                    <a:pt x="516477" y="86113"/>
                  </a:lnTo>
                  <a:cubicBezTo>
                    <a:pt x="514547" y="90253"/>
                    <a:pt x="506139" y="88597"/>
                    <a:pt x="504347" y="88321"/>
                  </a:cubicBezTo>
                  <a:cubicBezTo>
                    <a:pt x="502555" y="88045"/>
                    <a:pt x="497455" y="84043"/>
                    <a:pt x="491252" y="87355"/>
                  </a:cubicBezTo>
                  <a:cubicBezTo>
                    <a:pt x="490425" y="87769"/>
                    <a:pt x="489735" y="88045"/>
                    <a:pt x="489046" y="88321"/>
                  </a:cubicBezTo>
                  <a:lnTo>
                    <a:pt x="490700" y="94669"/>
                  </a:lnTo>
                  <a:cubicBezTo>
                    <a:pt x="490700" y="94669"/>
                    <a:pt x="490700" y="94807"/>
                    <a:pt x="490700" y="94945"/>
                  </a:cubicBezTo>
                  <a:cubicBezTo>
                    <a:pt x="491114" y="94945"/>
                    <a:pt x="491252" y="94945"/>
                    <a:pt x="491252" y="94945"/>
                  </a:cubicBezTo>
                  <a:cubicBezTo>
                    <a:pt x="484635" y="105157"/>
                    <a:pt x="465889" y="109711"/>
                    <a:pt x="465889" y="109711"/>
                  </a:cubicBezTo>
                  <a:cubicBezTo>
                    <a:pt x="461340" y="115369"/>
                    <a:pt x="456516" y="113989"/>
                    <a:pt x="456516" y="113989"/>
                  </a:cubicBezTo>
                  <a:cubicBezTo>
                    <a:pt x="448245" y="119096"/>
                    <a:pt x="445764" y="112195"/>
                    <a:pt x="445764" y="112195"/>
                  </a:cubicBezTo>
                  <a:lnTo>
                    <a:pt x="443145" y="112195"/>
                  </a:lnTo>
                  <a:lnTo>
                    <a:pt x="442042" y="111229"/>
                  </a:lnTo>
                  <a:lnTo>
                    <a:pt x="444248" y="108331"/>
                  </a:lnTo>
                  <a:lnTo>
                    <a:pt x="444248" y="105709"/>
                  </a:lnTo>
                  <a:cubicBezTo>
                    <a:pt x="444248" y="105709"/>
                    <a:pt x="444661" y="105985"/>
                    <a:pt x="444937" y="106123"/>
                  </a:cubicBezTo>
                  <a:cubicBezTo>
                    <a:pt x="444937" y="103639"/>
                    <a:pt x="446040" y="101569"/>
                    <a:pt x="447418" y="100051"/>
                  </a:cubicBezTo>
                  <a:lnTo>
                    <a:pt x="447969" y="98533"/>
                  </a:lnTo>
                  <a:lnTo>
                    <a:pt x="448797" y="98533"/>
                  </a:lnTo>
                  <a:cubicBezTo>
                    <a:pt x="449761" y="97705"/>
                    <a:pt x="450588" y="97153"/>
                    <a:pt x="451002" y="96877"/>
                  </a:cubicBezTo>
                  <a:lnTo>
                    <a:pt x="452794" y="90943"/>
                  </a:lnTo>
                  <a:cubicBezTo>
                    <a:pt x="450451" y="87079"/>
                    <a:pt x="449072" y="77143"/>
                    <a:pt x="449072" y="77143"/>
                  </a:cubicBezTo>
                  <a:lnTo>
                    <a:pt x="443283" y="77143"/>
                  </a:lnTo>
                  <a:cubicBezTo>
                    <a:pt x="443283" y="77143"/>
                    <a:pt x="440388" y="82387"/>
                    <a:pt x="440388" y="82387"/>
                  </a:cubicBezTo>
                  <a:lnTo>
                    <a:pt x="439423" y="80455"/>
                  </a:lnTo>
                  <a:lnTo>
                    <a:pt x="441215" y="73969"/>
                  </a:lnTo>
                  <a:cubicBezTo>
                    <a:pt x="445075" y="69277"/>
                    <a:pt x="442180" y="62239"/>
                    <a:pt x="442180" y="62239"/>
                  </a:cubicBezTo>
                  <a:cubicBezTo>
                    <a:pt x="446315" y="56581"/>
                    <a:pt x="436115" y="55891"/>
                    <a:pt x="436115" y="55891"/>
                  </a:cubicBezTo>
                  <a:cubicBezTo>
                    <a:pt x="434185" y="51337"/>
                    <a:pt x="429774" y="53269"/>
                    <a:pt x="429774" y="53269"/>
                  </a:cubicBezTo>
                  <a:lnTo>
                    <a:pt x="427982" y="50509"/>
                  </a:lnTo>
                  <a:lnTo>
                    <a:pt x="423296" y="53683"/>
                  </a:lnTo>
                  <a:lnTo>
                    <a:pt x="425088" y="56995"/>
                  </a:lnTo>
                  <a:lnTo>
                    <a:pt x="420953" y="58789"/>
                  </a:lnTo>
                  <a:lnTo>
                    <a:pt x="421917" y="63481"/>
                  </a:lnTo>
                  <a:lnTo>
                    <a:pt x="417782" y="66103"/>
                  </a:lnTo>
                  <a:lnTo>
                    <a:pt x="417782" y="61825"/>
                  </a:lnTo>
                  <a:lnTo>
                    <a:pt x="412269" y="64585"/>
                  </a:lnTo>
                  <a:lnTo>
                    <a:pt x="412269" y="68311"/>
                  </a:lnTo>
                  <a:lnTo>
                    <a:pt x="411304" y="73417"/>
                  </a:lnTo>
                  <a:cubicBezTo>
                    <a:pt x="405376" y="78109"/>
                    <a:pt x="408960" y="84871"/>
                    <a:pt x="408960" y="84871"/>
                  </a:cubicBezTo>
                  <a:cubicBezTo>
                    <a:pt x="414888" y="94531"/>
                    <a:pt x="410752" y="110263"/>
                    <a:pt x="402620" y="112333"/>
                  </a:cubicBezTo>
                  <a:cubicBezTo>
                    <a:pt x="394625" y="114542"/>
                    <a:pt x="395728" y="105433"/>
                    <a:pt x="395728" y="105433"/>
                  </a:cubicBezTo>
                  <a:cubicBezTo>
                    <a:pt x="396968" y="101845"/>
                    <a:pt x="394763" y="87217"/>
                    <a:pt x="394763" y="87217"/>
                  </a:cubicBezTo>
                  <a:cubicBezTo>
                    <a:pt x="397382" y="84595"/>
                    <a:pt x="396279" y="77005"/>
                    <a:pt x="396279" y="77005"/>
                  </a:cubicBezTo>
                  <a:lnTo>
                    <a:pt x="398622" y="72451"/>
                  </a:lnTo>
                  <a:lnTo>
                    <a:pt x="403447" y="63067"/>
                  </a:lnTo>
                  <a:lnTo>
                    <a:pt x="402344" y="59755"/>
                  </a:lnTo>
                  <a:lnTo>
                    <a:pt x="395865" y="67069"/>
                  </a:lnTo>
                  <a:lnTo>
                    <a:pt x="394625" y="65137"/>
                  </a:lnTo>
                  <a:lnTo>
                    <a:pt x="401930" y="54097"/>
                  </a:lnTo>
                  <a:lnTo>
                    <a:pt x="405514" y="52717"/>
                  </a:lnTo>
                  <a:lnTo>
                    <a:pt x="407858" y="49819"/>
                  </a:lnTo>
                  <a:lnTo>
                    <a:pt x="407858" y="54097"/>
                  </a:lnTo>
                  <a:lnTo>
                    <a:pt x="410477" y="52165"/>
                  </a:lnTo>
                  <a:lnTo>
                    <a:pt x="412269" y="48439"/>
                  </a:lnTo>
                  <a:lnTo>
                    <a:pt x="418196" y="47887"/>
                  </a:lnTo>
                  <a:lnTo>
                    <a:pt x="419574" y="46369"/>
                  </a:lnTo>
                  <a:lnTo>
                    <a:pt x="426880" y="49129"/>
                  </a:lnTo>
                  <a:lnTo>
                    <a:pt x="428396" y="47197"/>
                  </a:lnTo>
                  <a:lnTo>
                    <a:pt x="436391" y="48439"/>
                  </a:lnTo>
                  <a:lnTo>
                    <a:pt x="440388" y="48991"/>
                  </a:lnTo>
                  <a:lnTo>
                    <a:pt x="440940" y="48163"/>
                  </a:lnTo>
                  <a:lnTo>
                    <a:pt x="439837" y="46645"/>
                  </a:lnTo>
                  <a:cubicBezTo>
                    <a:pt x="437631" y="47473"/>
                    <a:pt x="435977" y="47473"/>
                    <a:pt x="434875" y="46645"/>
                  </a:cubicBezTo>
                  <a:cubicBezTo>
                    <a:pt x="433358" y="45403"/>
                    <a:pt x="433496" y="42643"/>
                    <a:pt x="433634" y="41125"/>
                  </a:cubicBezTo>
                  <a:cubicBezTo>
                    <a:pt x="432118" y="41263"/>
                    <a:pt x="429499" y="41539"/>
                    <a:pt x="428396" y="40849"/>
                  </a:cubicBezTo>
                  <a:cubicBezTo>
                    <a:pt x="428120" y="40711"/>
                    <a:pt x="427845" y="40297"/>
                    <a:pt x="427431" y="39883"/>
                  </a:cubicBezTo>
                  <a:lnTo>
                    <a:pt x="424536" y="39193"/>
                  </a:lnTo>
                  <a:lnTo>
                    <a:pt x="424536" y="36432"/>
                  </a:lnTo>
                  <a:lnTo>
                    <a:pt x="420677" y="36984"/>
                  </a:lnTo>
                  <a:lnTo>
                    <a:pt x="411855" y="37398"/>
                  </a:lnTo>
                  <a:cubicBezTo>
                    <a:pt x="406617" y="42643"/>
                    <a:pt x="403171" y="38779"/>
                    <a:pt x="403171" y="38779"/>
                  </a:cubicBezTo>
                  <a:cubicBezTo>
                    <a:pt x="399587" y="41539"/>
                    <a:pt x="394487" y="34086"/>
                    <a:pt x="394487" y="34086"/>
                  </a:cubicBezTo>
                  <a:lnTo>
                    <a:pt x="388836" y="33534"/>
                  </a:lnTo>
                  <a:lnTo>
                    <a:pt x="388284" y="32154"/>
                  </a:lnTo>
                  <a:lnTo>
                    <a:pt x="394625" y="25116"/>
                  </a:lnTo>
                  <a:lnTo>
                    <a:pt x="389387" y="25116"/>
                  </a:lnTo>
                  <a:lnTo>
                    <a:pt x="381530" y="31740"/>
                  </a:lnTo>
                  <a:lnTo>
                    <a:pt x="379600" y="34086"/>
                  </a:lnTo>
                  <a:lnTo>
                    <a:pt x="375465" y="34638"/>
                  </a:lnTo>
                  <a:lnTo>
                    <a:pt x="368986" y="37813"/>
                  </a:lnTo>
                  <a:lnTo>
                    <a:pt x="361681" y="38779"/>
                  </a:lnTo>
                  <a:lnTo>
                    <a:pt x="363611" y="32844"/>
                  </a:lnTo>
                  <a:lnTo>
                    <a:pt x="361681" y="32430"/>
                  </a:lnTo>
                  <a:cubicBezTo>
                    <a:pt x="353824" y="38365"/>
                    <a:pt x="351618" y="34638"/>
                    <a:pt x="351618" y="34638"/>
                  </a:cubicBezTo>
                  <a:cubicBezTo>
                    <a:pt x="354651" y="26496"/>
                    <a:pt x="369538" y="19320"/>
                    <a:pt x="374776" y="16974"/>
                  </a:cubicBezTo>
                  <a:lnTo>
                    <a:pt x="372432" y="16974"/>
                  </a:lnTo>
                  <a:cubicBezTo>
                    <a:pt x="372432" y="16974"/>
                    <a:pt x="372157" y="16974"/>
                    <a:pt x="372019" y="16836"/>
                  </a:cubicBezTo>
                  <a:lnTo>
                    <a:pt x="370640" y="15870"/>
                  </a:lnTo>
                  <a:lnTo>
                    <a:pt x="363473" y="15870"/>
                  </a:lnTo>
                  <a:cubicBezTo>
                    <a:pt x="363473" y="15870"/>
                    <a:pt x="362921" y="15732"/>
                    <a:pt x="362783" y="15456"/>
                  </a:cubicBezTo>
                  <a:lnTo>
                    <a:pt x="361956" y="13800"/>
                  </a:lnTo>
                  <a:lnTo>
                    <a:pt x="359062" y="14490"/>
                  </a:lnTo>
                  <a:lnTo>
                    <a:pt x="354789" y="15870"/>
                  </a:lnTo>
                  <a:cubicBezTo>
                    <a:pt x="354789" y="15870"/>
                    <a:pt x="354237" y="15870"/>
                    <a:pt x="354099" y="15732"/>
                  </a:cubicBezTo>
                  <a:lnTo>
                    <a:pt x="349275" y="11592"/>
                  </a:lnTo>
                  <a:lnTo>
                    <a:pt x="346656" y="11592"/>
                  </a:lnTo>
                  <a:cubicBezTo>
                    <a:pt x="346656" y="11592"/>
                    <a:pt x="346380" y="11592"/>
                    <a:pt x="346380" y="11592"/>
                  </a:cubicBezTo>
                  <a:lnTo>
                    <a:pt x="343486" y="10212"/>
                  </a:lnTo>
                  <a:cubicBezTo>
                    <a:pt x="343486" y="10212"/>
                    <a:pt x="343210" y="10074"/>
                    <a:pt x="343072" y="9936"/>
                  </a:cubicBezTo>
                  <a:lnTo>
                    <a:pt x="342245" y="8556"/>
                  </a:lnTo>
                  <a:lnTo>
                    <a:pt x="340591" y="7590"/>
                  </a:lnTo>
                  <a:lnTo>
                    <a:pt x="336594" y="7590"/>
                  </a:lnTo>
                  <a:lnTo>
                    <a:pt x="332596" y="8556"/>
                  </a:lnTo>
                  <a:cubicBezTo>
                    <a:pt x="332596" y="8556"/>
                    <a:pt x="332183" y="8556"/>
                    <a:pt x="332045" y="8556"/>
                  </a:cubicBezTo>
                  <a:lnTo>
                    <a:pt x="326807" y="5796"/>
                  </a:lnTo>
                  <a:lnTo>
                    <a:pt x="321845" y="4416"/>
                  </a:lnTo>
                  <a:cubicBezTo>
                    <a:pt x="321845" y="4416"/>
                    <a:pt x="321431" y="4140"/>
                    <a:pt x="321293" y="3864"/>
                  </a:cubicBezTo>
                  <a:lnTo>
                    <a:pt x="320742" y="1932"/>
                  </a:lnTo>
                  <a:lnTo>
                    <a:pt x="317434" y="0"/>
                  </a:lnTo>
                  <a:lnTo>
                    <a:pt x="317434" y="0"/>
                  </a:lnTo>
                  <a:cubicBezTo>
                    <a:pt x="317434" y="0"/>
                    <a:pt x="317020" y="966"/>
                    <a:pt x="316607" y="966"/>
                  </a:cubicBezTo>
                  <a:lnTo>
                    <a:pt x="20523" y="966"/>
                  </a:lnTo>
                  <a:cubicBezTo>
                    <a:pt x="20523" y="966"/>
                    <a:pt x="21074" y="1104"/>
                    <a:pt x="21074" y="1104"/>
                  </a:cubicBezTo>
                  <a:lnTo>
                    <a:pt x="21074" y="2898"/>
                  </a:lnTo>
                  <a:lnTo>
                    <a:pt x="24245" y="5244"/>
                  </a:lnTo>
                  <a:lnTo>
                    <a:pt x="23693" y="8970"/>
                  </a:lnTo>
                  <a:lnTo>
                    <a:pt x="21764" y="8418"/>
                  </a:lnTo>
                  <a:lnTo>
                    <a:pt x="21764" y="11454"/>
                  </a:lnTo>
                  <a:cubicBezTo>
                    <a:pt x="21764" y="11454"/>
                    <a:pt x="25623" y="16146"/>
                    <a:pt x="25623" y="16146"/>
                  </a:cubicBezTo>
                  <a:lnTo>
                    <a:pt x="26175" y="21666"/>
                  </a:lnTo>
                  <a:lnTo>
                    <a:pt x="25623" y="26910"/>
                  </a:lnTo>
                  <a:lnTo>
                    <a:pt x="21764" y="28152"/>
                  </a:lnTo>
                  <a:lnTo>
                    <a:pt x="24520" y="24840"/>
                  </a:lnTo>
                  <a:lnTo>
                    <a:pt x="23969" y="19872"/>
                  </a:lnTo>
                  <a:lnTo>
                    <a:pt x="21074" y="22494"/>
                  </a:lnTo>
                  <a:lnTo>
                    <a:pt x="18731" y="24012"/>
                  </a:lnTo>
                  <a:lnTo>
                    <a:pt x="18731" y="22080"/>
                  </a:lnTo>
                  <a:lnTo>
                    <a:pt x="21074" y="19320"/>
                  </a:lnTo>
                  <a:lnTo>
                    <a:pt x="21488" y="15732"/>
                  </a:lnTo>
                  <a:lnTo>
                    <a:pt x="18180" y="13938"/>
                  </a:lnTo>
                  <a:lnTo>
                    <a:pt x="13217" y="14352"/>
                  </a:lnTo>
                  <a:lnTo>
                    <a:pt x="8669" y="13938"/>
                  </a:lnTo>
                  <a:lnTo>
                    <a:pt x="674" y="10764"/>
                  </a:lnTo>
                  <a:cubicBezTo>
                    <a:pt x="674" y="10764"/>
                    <a:pt x="-842" y="16698"/>
                    <a:pt x="674" y="18216"/>
                  </a:cubicBezTo>
                  <a:cubicBezTo>
                    <a:pt x="2190" y="19734"/>
                    <a:pt x="4396" y="25254"/>
                    <a:pt x="4258" y="26496"/>
                  </a:cubicBezTo>
                  <a:cubicBezTo>
                    <a:pt x="4258" y="26496"/>
                    <a:pt x="5223" y="32568"/>
                    <a:pt x="8117" y="32844"/>
                  </a:cubicBezTo>
                  <a:lnTo>
                    <a:pt x="6188" y="35604"/>
                  </a:lnTo>
                  <a:lnTo>
                    <a:pt x="8531" y="37398"/>
                  </a:lnTo>
                  <a:lnTo>
                    <a:pt x="7979" y="39745"/>
                  </a:lnTo>
                  <a:lnTo>
                    <a:pt x="6188" y="39745"/>
                  </a:lnTo>
                  <a:cubicBezTo>
                    <a:pt x="6188" y="39745"/>
                    <a:pt x="8531" y="53269"/>
                    <a:pt x="7566" y="64723"/>
                  </a:cubicBezTo>
                  <a:cubicBezTo>
                    <a:pt x="6601" y="76177"/>
                    <a:pt x="4396" y="87907"/>
                    <a:pt x="4396" y="87907"/>
                  </a:cubicBezTo>
                  <a:cubicBezTo>
                    <a:pt x="4396" y="87907"/>
                    <a:pt x="1225" y="92461"/>
                    <a:pt x="2604" y="99085"/>
                  </a:cubicBezTo>
                  <a:cubicBezTo>
                    <a:pt x="3982" y="105709"/>
                    <a:pt x="6188" y="113989"/>
                    <a:pt x="6188" y="113989"/>
                  </a:cubicBezTo>
                  <a:cubicBezTo>
                    <a:pt x="6188" y="113989"/>
                    <a:pt x="7979" y="123236"/>
                    <a:pt x="6601" y="124340"/>
                  </a:cubicBezTo>
                  <a:cubicBezTo>
                    <a:pt x="5223" y="125582"/>
                    <a:pt x="123" y="131654"/>
                    <a:pt x="5361" y="134000"/>
                  </a:cubicBezTo>
                  <a:cubicBezTo>
                    <a:pt x="10598" y="136346"/>
                    <a:pt x="9496" y="141866"/>
                    <a:pt x="9496" y="141866"/>
                  </a:cubicBezTo>
                  <a:cubicBezTo>
                    <a:pt x="9496" y="141866"/>
                    <a:pt x="9082" y="150698"/>
                    <a:pt x="13631" y="154700"/>
                  </a:cubicBezTo>
                  <a:cubicBezTo>
                    <a:pt x="13631" y="154700"/>
                    <a:pt x="17215" y="163946"/>
                    <a:pt x="19696" y="163946"/>
                  </a:cubicBezTo>
                  <a:cubicBezTo>
                    <a:pt x="19696" y="163946"/>
                    <a:pt x="23969" y="169190"/>
                    <a:pt x="24796" y="173606"/>
                  </a:cubicBezTo>
                  <a:cubicBezTo>
                    <a:pt x="25623" y="177884"/>
                    <a:pt x="31275" y="178712"/>
                    <a:pt x="31275" y="178712"/>
                  </a:cubicBezTo>
                  <a:cubicBezTo>
                    <a:pt x="31275" y="178712"/>
                    <a:pt x="28931" y="185750"/>
                    <a:pt x="35548" y="192650"/>
                  </a:cubicBezTo>
                  <a:cubicBezTo>
                    <a:pt x="42164" y="199551"/>
                    <a:pt x="42991" y="202035"/>
                    <a:pt x="43405" y="205209"/>
                  </a:cubicBezTo>
                  <a:cubicBezTo>
                    <a:pt x="43818" y="208383"/>
                    <a:pt x="47540" y="211695"/>
                    <a:pt x="56224" y="211557"/>
                  </a:cubicBezTo>
                  <a:cubicBezTo>
                    <a:pt x="56224" y="211557"/>
                    <a:pt x="58154" y="216801"/>
                    <a:pt x="67389" y="217077"/>
                  </a:cubicBezTo>
                  <a:cubicBezTo>
                    <a:pt x="67389" y="217077"/>
                    <a:pt x="66562" y="220941"/>
                    <a:pt x="72076" y="221355"/>
                  </a:cubicBezTo>
                  <a:cubicBezTo>
                    <a:pt x="72076" y="221355"/>
                    <a:pt x="81035" y="226185"/>
                    <a:pt x="81173" y="235155"/>
                  </a:cubicBezTo>
                  <a:lnTo>
                    <a:pt x="106812" y="232947"/>
                  </a:lnTo>
                  <a:cubicBezTo>
                    <a:pt x="106812" y="232947"/>
                    <a:pt x="107225" y="232947"/>
                    <a:pt x="107363" y="233085"/>
                  </a:cubicBezTo>
                  <a:close/>
                  <a:moveTo>
                    <a:pt x="588292" y="50509"/>
                  </a:moveTo>
                  <a:lnTo>
                    <a:pt x="588292" y="55063"/>
                  </a:lnTo>
                  <a:lnTo>
                    <a:pt x="585535" y="51751"/>
                  </a:lnTo>
                  <a:lnTo>
                    <a:pt x="588292" y="50509"/>
                  </a:lnTo>
                  <a:close/>
                  <a:moveTo>
                    <a:pt x="547077" y="64861"/>
                  </a:moveTo>
                  <a:lnTo>
                    <a:pt x="550248" y="64861"/>
                  </a:lnTo>
                  <a:lnTo>
                    <a:pt x="550248" y="68725"/>
                  </a:lnTo>
                  <a:lnTo>
                    <a:pt x="547353" y="77557"/>
                  </a:lnTo>
                  <a:lnTo>
                    <a:pt x="545975" y="76177"/>
                  </a:lnTo>
                  <a:lnTo>
                    <a:pt x="548180" y="70243"/>
                  </a:lnTo>
                  <a:lnTo>
                    <a:pt x="547215" y="64723"/>
                  </a:lnTo>
                  <a:close/>
                  <a:moveTo>
                    <a:pt x="313988" y="15318"/>
                  </a:moveTo>
                  <a:lnTo>
                    <a:pt x="317158" y="14076"/>
                  </a:lnTo>
                  <a:lnTo>
                    <a:pt x="321707" y="12696"/>
                  </a:lnTo>
                  <a:lnTo>
                    <a:pt x="321707" y="15870"/>
                  </a:lnTo>
                  <a:lnTo>
                    <a:pt x="317847" y="15870"/>
                  </a:lnTo>
                  <a:lnTo>
                    <a:pt x="319226" y="18078"/>
                  </a:lnTo>
                  <a:lnTo>
                    <a:pt x="312747" y="18078"/>
                  </a:lnTo>
                  <a:lnTo>
                    <a:pt x="314125" y="15456"/>
                  </a:lnTo>
                  <a:close/>
                  <a:moveTo>
                    <a:pt x="181522" y="20010"/>
                  </a:moveTo>
                  <a:lnTo>
                    <a:pt x="189241" y="20010"/>
                  </a:lnTo>
                  <a:cubicBezTo>
                    <a:pt x="189241" y="20010"/>
                    <a:pt x="191722" y="16146"/>
                    <a:pt x="191722" y="16146"/>
                  </a:cubicBezTo>
                  <a:lnTo>
                    <a:pt x="194479" y="16146"/>
                  </a:lnTo>
                  <a:lnTo>
                    <a:pt x="197098" y="21114"/>
                  </a:lnTo>
                  <a:lnTo>
                    <a:pt x="195857" y="21942"/>
                  </a:lnTo>
                  <a:lnTo>
                    <a:pt x="193238" y="18216"/>
                  </a:lnTo>
                  <a:lnTo>
                    <a:pt x="190482" y="21942"/>
                  </a:lnTo>
                  <a:lnTo>
                    <a:pt x="181660" y="21942"/>
                  </a:lnTo>
                  <a:lnTo>
                    <a:pt x="181660" y="20148"/>
                  </a:lnTo>
                  <a:close/>
                  <a:moveTo>
                    <a:pt x="135621" y="132206"/>
                  </a:moveTo>
                  <a:lnTo>
                    <a:pt x="136448" y="130274"/>
                  </a:lnTo>
                  <a:lnTo>
                    <a:pt x="137826" y="133862"/>
                  </a:lnTo>
                  <a:lnTo>
                    <a:pt x="133553" y="136484"/>
                  </a:lnTo>
                  <a:lnTo>
                    <a:pt x="135759" y="132344"/>
                  </a:lnTo>
                  <a:close/>
                  <a:moveTo>
                    <a:pt x="125283" y="112748"/>
                  </a:moveTo>
                  <a:lnTo>
                    <a:pt x="128039" y="118268"/>
                  </a:lnTo>
                  <a:lnTo>
                    <a:pt x="129831" y="116888"/>
                  </a:lnTo>
                  <a:lnTo>
                    <a:pt x="132588" y="121028"/>
                  </a:lnTo>
                  <a:lnTo>
                    <a:pt x="130796" y="123374"/>
                  </a:lnTo>
                  <a:lnTo>
                    <a:pt x="130796" y="127514"/>
                  </a:lnTo>
                  <a:cubicBezTo>
                    <a:pt x="130796" y="127514"/>
                    <a:pt x="128866" y="126686"/>
                    <a:pt x="128866" y="126686"/>
                  </a:cubicBezTo>
                  <a:lnTo>
                    <a:pt x="126937" y="121994"/>
                  </a:lnTo>
                  <a:lnTo>
                    <a:pt x="123766" y="120062"/>
                  </a:lnTo>
                  <a:cubicBezTo>
                    <a:pt x="123766" y="120062"/>
                    <a:pt x="120182" y="111367"/>
                    <a:pt x="125145" y="112748"/>
                  </a:cubicBezTo>
                  <a:close/>
                  <a:moveTo>
                    <a:pt x="119769" y="148766"/>
                  </a:moveTo>
                  <a:lnTo>
                    <a:pt x="121561" y="148766"/>
                  </a:lnTo>
                  <a:lnTo>
                    <a:pt x="122664" y="149732"/>
                  </a:lnTo>
                  <a:lnTo>
                    <a:pt x="121561" y="153044"/>
                  </a:lnTo>
                  <a:lnTo>
                    <a:pt x="119769" y="153044"/>
                  </a:lnTo>
                  <a:lnTo>
                    <a:pt x="119769" y="148766"/>
                  </a:lnTo>
                  <a:close/>
                  <a:moveTo>
                    <a:pt x="110947" y="15180"/>
                  </a:moveTo>
                  <a:lnTo>
                    <a:pt x="112463" y="19734"/>
                  </a:lnTo>
                  <a:lnTo>
                    <a:pt x="110947" y="21114"/>
                  </a:lnTo>
                  <a:lnTo>
                    <a:pt x="109155" y="19596"/>
                  </a:lnTo>
                  <a:lnTo>
                    <a:pt x="110947" y="15318"/>
                  </a:lnTo>
                  <a:close/>
                  <a:moveTo>
                    <a:pt x="95233" y="227703"/>
                  </a:moveTo>
                  <a:lnTo>
                    <a:pt x="92752" y="227703"/>
                  </a:lnTo>
                  <a:lnTo>
                    <a:pt x="91649" y="229497"/>
                  </a:lnTo>
                  <a:lnTo>
                    <a:pt x="89030" y="229497"/>
                  </a:lnTo>
                  <a:lnTo>
                    <a:pt x="89030" y="223149"/>
                  </a:lnTo>
                  <a:lnTo>
                    <a:pt x="90271" y="223149"/>
                  </a:lnTo>
                  <a:lnTo>
                    <a:pt x="95233" y="226461"/>
                  </a:lnTo>
                  <a:lnTo>
                    <a:pt x="95233" y="22770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4" name="Freeform 926">
              <a:extLst>
                <a:ext uri="{FF2B5EF4-FFF2-40B4-BE49-F238E27FC236}">
                  <a16:creationId xmlns:a16="http://schemas.microsoft.com/office/drawing/2014/main" id="{3F56CC6B-5D89-CD35-EF76-D4C0EFD3C085}"/>
                </a:ext>
              </a:extLst>
            </p:cNvPr>
            <p:cNvSpPr/>
            <p:nvPr/>
          </p:nvSpPr>
          <p:spPr>
            <a:xfrm>
              <a:off x="2993853" y="2770585"/>
              <a:ext cx="912923" cy="634291"/>
            </a:xfrm>
            <a:custGeom>
              <a:avLst/>
              <a:gdLst>
                <a:gd name="connsiteX0" fmla="*/ 488372 w 912923"/>
                <a:gd name="connsiteY0" fmla="*/ 525366 h 634291"/>
                <a:gd name="connsiteX1" fmla="*/ 487407 w 912923"/>
                <a:gd name="connsiteY1" fmla="*/ 524814 h 634291"/>
                <a:gd name="connsiteX2" fmla="*/ 488372 w 912923"/>
                <a:gd name="connsiteY2" fmla="*/ 524400 h 634291"/>
                <a:gd name="connsiteX3" fmla="*/ 488372 w 912923"/>
                <a:gd name="connsiteY3" fmla="*/ 520950 h 634291"/>
                <a:gd name="connsiteX4" fmla="*/ 489199 w 912923"/>
                <a:gd name="connsiteY4" fmla="*/ 520122 h 634291"/>
                <a:gd name="connsiteX5" fmla="*/ 490854 w 912923"/>
                <a:gd name="connsiteY5" fmla="*/ 520122 h 634291"/>
                <a:gd name="connsiteX6" fmla="*/ 490026 w 912923"/>
                <a:gd name="connsiteY6" fmla="*/ 515430 h 634291"/>
                <a:gd name="connsiteX7" fmla="*/ 492645 w 912923"/>
                <a:gd name="connsiteY7" fmla="*/ 518190 h 634291"/>
                <a:gd name="connsiteX8" fmla="*/ 495402 w 912923"/>
                <a:gd name="connsiteY8" fmla="*/ 515430 h 634291"/>
                <a:gd name="connsiteX9" fmla="*/ 498021 w 912923"/>
                <a:gd name="connsiteY9" fmla="*/ 513084 h 634291"/>
                <a:gd name="connsiteX10" fmla="*/ 498021 w 912923"/>
                <a:gd name="connsiteY10" fmla="*/ 517776 h 634291"/>
                <a:gd name="connsiteX11" fmla="*/ 494162 w 912923"/>
                <a:gd name="connsiteY11" fmla="*/ 519018 h 634291"/>
                <a:gd name="connsiteX12" fmla="*/ 494162 w 912923"/>
                <a:gd name="connsiteY12" fmla="*/ 520950 h 634291"/>
                <a:gd name="connsiteX13" fmla="*/ 500778 w 912923"/>
                <a:gd name="connsiteY13" fmla="*/ 524262 h 634291"/>
                <a:gd name="connsiteX14" fmla="*/ 494989 w 912923"/>
                <a:gd name="connsiteY14" fmla="*/ 527988 h 634291"/>
                <a:gd name="connsiteX15" fmla="*/ 495402 w 912923"/>
                <a:gd name="connsiteY15" fmla="*/ 529230 h 634291"/>
                <a:gd name="connsiteX16" fmla="*/ 500089 w 912923"/>
                <a:gd name="connsiteY16" fmla="*/ 530610 h 634291"/>
                <a:gd name="connsiteX17" fmla="*/ 505327 w 912923"/>
                <a:gd name="connsiteY17" fmla="*/ 533232 h 634291"/>
                <a:gd name="connsiteX18" fmla="*/ 509186 w 912923"/>
                <a:gd name="connsiteY18" fmla="*/ 532266 h 634291"/>
                <a:gd name="connsiteX19" fmla="*/ 509186 w 912923"/>
                <a:gd name="connsiteY19" fmla="*/ 532266 h 634291"/>
                <a:gd name="connsiteX20" fmla="*/ 508497 w 912923"/>
                <a:gd name="connsiteY20" fmla="*/ 528540 h 634291"/>
                <a:gd name="connsiteX21" fmla="*/ 508497 w 912923"/>
                <a:gd name="connsiteY21" fmla="*/ 527574 h 634291"/>
                <a:gd name="connsiteX22" fmla="*/ 510427 w 912923"/>
                <a:gd name="connsiteY22" fmla="*/ 526056 h 634291"/>
                <a:gd name="connsiteX23" fmla="*/ 510427 w 912923"/>
                <a:gd name="connsiteY23" fmla="*/ 531300 h 634291"/>
                <a:gd name="connsiteX24" fmla="*/ 513597 w 912923"/>
                <a:gd name="connsiteY24" fmla="*/ 529092 h 634291"/>
                <a:gd name="connsiteX25" fmla="*/ 517870 w 912923"/>
                <a:gd name="connsiteY25" fmla="*/ 533370 h 634291"/>
                <a:gd name="connsiteX26" fmla="*/ 516354 w 912923"/>
                <a:gd name="connsiteY26" fmla="*/ 534198 h 634291"/>
                <a:gd name="connsiteX27" fmla="*/ 516906 w 912923"/>
                <a:gd name="connsiteY27" fmla="*/ 535026 h 634291"/>
                <a:gd name="connsiteX28" fmla="*/ 519524 w 912923"/>
                <a:gd name="connsiteY28" fmla="*/ 536268 h 634291"/>
                <a:gd name="connsiteX29" fmla="*/ 522281 w 912923"/>
                <a:gd name="connsiteY29" fmla="*/ 536268 h 634291"/>
                <a:gd name="connsiteX30" fmla="*/ 522833 w 912923"/>
                <a:gd name="connsiteY30" fmla="*/ 536406 h 634291"/>
                <a:gd name="connsiteX31" fmla="*/ 527657 w 912923"/>
                <a:gd name="connsiteY31" fmla="*/ 540408 h 634291"/>
                <a:gd name="connsiteX32" fmla="*/ 531517 w 912923"/>
                <a:gd name="connsiteY32" fmla="*/ 539166 h 634291"/>
                <a:gd name="connsiteX33" fmla="*/ 535101 w 912923"/>
                <a:gd name="connsiteY33" fmla="*/ 538338 h 634291"/>
                <a:gd name="connsiteX34" fmla="*/ 535928 w 912923"/>
                <a:gd name="connsiteY34" fmla="*/ 538752 h 634291"/>
                <a:gd name="connsiteX35" fmla="*/ 536893 w 912923"/>
                <a:gd name="connsiteY35" fmla="*/ 540546 h 634291"/>
                <a:gd name="connsiteX36" fmla="*/ 543922 w 912923"/>
                <a:gd name="connsiteY36" fmla="*/ 540546 h 634291"/>
                <a:gd name="connsiteX37" fmla="*/ 544336 w 912923"/>
                <a:gd name="connsiteY37" fmla="*/ 540684 h 634291"/>
                <a:gd name="connsiteX38" fmla="*/ 545714 w 912923"/>
                <a:gd name="connsiteY38" fmla="*/ 541650 h 634291"/>
                <a:gd name="connsiteX39" fmla="*/ 550539 w 912923"/>
                <a:gd name="connsiteY39" fmla="*/ 541650 h 634291"/>
                <a:gd name="connsiteX40" fmla="*/ 553158 w 912923"/>
                <a:gd name="connsiteY40" fmla="*/ 539442 h 634291"/>
                <a:gd name="connsiteX41" fmla="*/ 553158 w 912923"/>
                <a:gd name="connsiteY41" fmla="*/ 537096 h 634291"/>
                <a:gd name="connsiteX42" fmla="*/ 557431 w 912923"/>
                <a:gd name="connsiteY42" fmla="*/ 533508 h 634291"/>
                <a:gd name="connsiteX43" fmla="*/ 557431 w 912923"/>
                <a:gd name="connsiteY43" fmla="*/ 537096 h 634291"/>
                <a:gd name="connsiteX44" fmla="*/ 561291 w 912923"/>
                <a:gd name="connsiteY44" fmla="*/ 529782 h 634291"/>
                <a:gd name="connsiteX45" fmla="*/ 561291 w 912923"/>
                <a:gd name="connsiteY45" fmla="*/ 534750 h 634291"/>
                <a:gd name="connsiteX46" fmla="*/ 566804 w 912923"/>
                <a:gd name="connsiteY46" fmla="*/ 530610 h 634291"/>
                <a:gd name="connsiteX47" fmla="*/ 564599 w 912923"/>
                <a:gd name="connsiteY47" fmla="*/ 529092 h 634291"/>
                <a:gd name="connsiteX48" fmla="*/ 564599 w 912923"/>
                <a:gd name="connsiteY48" fmla="*/ 525918 h 634291"/>
                <a:gd name="connsiteX49" fmla="*/ 583069 w 912923"/>
                <a:gd name="connsiteY49" fmla="*/ 530886 h 634291"/>
                <a:gd name="connsiteX50" fmla="*/ 589134 w 912923"/>
                <a:gd name="connsiteY50" fmla="*/ 541512 h 634291"/>
                <a:gd name="connsiteX51" fmla="*/ 594235 w 912923"/>
                <a:gd name="connsiteY51" fmla="*/ 544272 h 634291"/>
                <a:gd name="connsiteX52" fmla="*/ 599886 w 912923"/>
                <a:gd name="connsiteY52" fmla="*/ 543030 h 634291"/>
                <a:gd name="connsiteX53" fmla="*/ 598370 w 912923"/>
                <a:gd name="connsiteY53" fmla="*/ 548136 h 634291"/>
                <a:gd name="connsiteX54" fmla="*/ 603332 w 912923"/>
                <a:gd name="connsiteY54" fmla="*/ 552828 h 634291"/>
                <a:gd name="connsiteX55" fmla="*/ 601402 w 912923"/>
                <a:gd name="connsiteY55" fmla="*/ 555588 h 634291"/>
                <a:gd name="connsiteX56" fmla="*/ 601402 w 912923"/>
                <a:gd name="connsiteY56" fmla="*/ 558762 h 634291"/>
                <a:gd name="connsiteX57" fmla="*/ 604710 w 912923"/>
                <a:gd name="connsiteY57" fmla="*/ 559176 h 634291"/>
                <a:gd name="connsiteX58" fmla="*/ 603470 w 912923"/>
                <a:gd name="connsiteY58" fmla="*/ 561936 h 634291"/>
                <a:gd name="connsiteX59" fmla="*/ 603470 w 912923"/>
                <a:gd name="connsiteY59" fmla="*/ 564144 h 634291"/>
                <a:gd name="connsiteX60" fmla="*/ 602229 w 912923"/>
                <a:gd name="connsiteY60" fmla="*/ 565938 h 634291"/>
                <a:gd name="connsiteX61" fmla="*/ 607467 w 912923"/>
                <a:gd name="connsiteY61" fmla="*/ 565938 h 634291"/>
                <a:gd name="connsiteX62" fmla="*/ 608157 w 912923"/>
                <a:gd name="connsiteY62" fmla="*/ 566214 h 634291"/>
                <a:gd name="connsiteX63" fmla="*/ 608294 w 912923"/>
                <a:gd name="connsiteY63" fmla="*/ 566904 h 634291"/>
                <a:gd name="connsiteX64" fmla="*/ 608708 w 912923"/>
                <a:gd name="connsiteY64" fmla="*/ 572010 h 634291"/>
                <a:gd name="connsiteX65" fmla="*/ 612430 w 912923"/>
                <a:gd name="connsiteY65" fmla="*/ 571596 h 634291"/>
                <a:gd name="connsiteX66" fmla="*/ 611327 w 912923"/>
                <a:gd name="connsiteY66" fmla="*/ 570216 h 634291"/>
                <a:gd name="connsiteX67" fmla="*/ 622768 w 912923"/>
                <a:gd name="connsiteY67" fmla="*/ 571182 h 634291"/>
                <a:gd name="connsiteX68" fmla="*/ 631176 w 912923"/>
                <a:gd name="connsiteY68" fmla="*/ 572976 h 634291"/>
                <a:gd name="connsiteX69" fmla="*/ 628281 w 912923"/>
                <a:gd name="connsiteY69" fmla="*/ 575184 h 634291"/>
                <a:gd name="connsiteX70" fmla="*/ 619460 w 912923"/>
                <a:gd name="connsiteY70" fmla="*/ 575184 h 634291"/>
                <a:gd name="connsiteX71" fmla="*/ 617943 w 912923"/>
                <a:gd name="connsiteY71" fmla="*/ 576978 h 634291"/>
                <a:gd name="connsiteX72" fmla="*/ 625800 w 912923"/>
                <a:gd name="connsiteY72" fmla="*/ 579876 h 634291"/>
                <a:gd name="connsiteX73" fmla="*/ 632279 w 912923"/>
                <a:gd name="connsiteY73" fmla="*/ 582223 h 634291"/>
                <a:gd name="connsiteX74" fmla="*/ 634209 w 912923"/>
                <a:gd name="connsiteY74" fmla="*/ 577530 h 634291"/>
                <a:gd name="connsiteX75" fmla="*/ 631590 w 912923"/>
                <a:gd name="connsiteY75" fmla="*/ 575184 h 634291"/>
                <a:gd name="connsiteX76" fmla="*/ 643720 w 912923"/>
                <a:gd name="connsiteY76" fmla="*/ 575184 h 634291"/>
                <a:gd name="connsiteX77" fmla="*/ 646614 w 912923"/>
                <a:gd name="connsiteY77" fmla="*/ 580291 h 634291"/>
                <a:gd name="connsiteX78" fmla="*/ 654885 w 912923"/>
                <a:gd name="connsiteY78" fmla="*/ 592849 h 634291"/>
                <a:gd name="connsiteX79" fmla="*/ 650750 w 912923"/>
                <a:gd name="connsiteY79" fmla="*/ 592435 h 634291"/>
                <a:gd name="connsiteX80" fmla="*/ 650750 w 912923"/>
                <a:gd name="connsiteY80" fmla="*/ 597403 h 634291"/>
                <a:gd name="connsiteX81" fmla="*/ 645787 w 912923"/>
                <a:gd name="connsiteY81" fmla="*/ 596023 h 634291"/>
                <a:gd name="connsiteX82" fmla="*/ 640274 w 912923"/>
                <a:gd name="connsiteY82" fmla="*/ 593263 h 634291"/>
                <a:gd name="connsiteX83" fmla="*/ 637517 w 912923"/>
                <a:gd name="connsiteY83" fmla="*/ 585949 h 634291"/>
                <a:gd name="connsiteX84" fmla="*/ 633795 w 912923"/>
                <a:gd name="connsiteY84" fmla="*/ 586501 h 634291"/>
                <a:gd name="connsiteX85" fmla="*/ 637517 w 912923"/>
                <a:gd name="connsiteY85" fmla="*/ 593953 h 634291"/>
                <a:gd name="connsiteX86" fmla="*/ 632830 w 912923"/>
                <a:gd name="connsiteY86" fmla="*/ 604027 h 634291"/>
                <a:gd name="connsiteX87" fmla="*/ 632830 w 912923"/>
                <a:gd name="connsiteY87" fmla="*/ 613825 h 634291"/>
                <a:gd name="connsiteX88" fmla="*/ 627179 w 912923"/>
                <a:gd name="connsiteY88" fmla="*/ 619345 h 634291"/>
                <a:gd name="connsiteX89" fmla="*/ 626627 w 912923"/>
                <a:gd name="connsiteY89" fmla="*/ 619207 h 634291"/>
                <a:gd name="connsiteX90" fmla="*/ 624973 w 912923"/>
                <a:gd name="connsiteY90" fmla="*/ 624589 h 634291"/>
                <a:gd name="connsiteX91" fmla="*/ 624560 w 912923"/>
                <a:gd name="connsiteY91" fmla="*/ 625003 h 634291"/>
                <a:gd name="connsiteX92" fmla="*/ 623870 w 912923"/>
                <a:gd name="connsiteY92" fmla="*/ 625555 h 634291"/>
                <a:gd name="connsiteX93" fmla="*/ 624422 w 912923"/>
                <a:gd name="connsiteY93" fmla="*/ 625555 h 634291"/>
                <a:gd name="connsiteX94" fmla="*/ 625938 w 912923"/>
                <a:gd name="connsiteY94" fmla="*/ 629143 h 634291"/>
                <a:gd name="connsiteX95" fmla="*/ 620287 w 912923"/>
                <a:gd name="connsiteY95" fmla="*/ 629143 h 634291"/>
                <a:gd name="connsiteX96" fmla="*/ 618908 w 912923"/>
                <a:gd name="connsiteY96" fmla="*/ 633559 h 634291"/>
                <a:gd name="connsiteX97" fmla="*/ 618908 w 912923"/>
                <a:gd name="connsiteY97" fmla="*/ 633835 h 634291"/>
                <a:gd name="connsiteX98" fmla="*/ 625800 w 912923"/>
                <a:gd name="connsiteY98" fmla="*/ 634111 h 634291"/>
                <a:gd name="connsiteX99" fmla="*/ 632692 w 912923"/>
                <a:gd name="connsiteY99" fmla="*/ 629143 h 634291"/>
                <a:gd name="connsiteX100" fmla="*/ 647028 w 912923"/>
                <a:gd name="connsiteY100" fmla="*/ 625555 h 634291"/>
                <a:gd name="connsiteX101" fmla="*/ 660674 w 912923"/>
                <a:gd name="connsiteY101" fmla="*/ 621691 h 634291"/>
                <a:gd name="connsiteX102" fmla="*/ 661501 w 912923"/>
                <a:gd name="connsiteY102" fmla="*/ 621277 h 634291"/>
                <a:gd name="connsiteX103" fmla="*/ 659985 w 912923"/>
                <a:gd name="connsiteY103" fmla="*/ 615619 h 634291"/>
                <a:gd name="connsiteX104" fmla="*/ 653644 w 912923"/>
                <a:gd name="connsiteY104" fmla="*/ 615343 h 634291"/>
                <a:gd name="connsiteX105" fmla="*/ 672804 w 912923"/>
                <a:gd name="connsiteY105" fmla="*/ 605959 h 634291"/>
                <a:gd name="connsiteX106" fmla="*/ 677353 w 912923"/>
                <a:gd name="connsiteY106" fmla="*/ 604993 h 634291"/>
                <a:gd name="connsiteX107" fmla="*/ 682867 w 912923"/>
                <a:gd name="connsiteY107" fmla="*/ 606373 h 634291"/>
                <a:gd name="connsiteX108" fmla="*/ 689759 w 912923"/>
                <a:gd name="connsiteY108" fmla="*/ 600853 h 634291"/>
                <a:gd name="connsiteX109" fmla="*/ 690034 w 912923"/>
                <a:gd name="connsiteY109" fmla="*/ 600301 h 634291"/>
                <a:gd name="connsiteX110" fmla="*/ 690310 w 912923"/>
                <a:gd name="connsiteY110" fmla="*/ 600025 h 634291"/>
                <a:gd name="connsiteX111" fmla="*/ 704232 w 912923"/>
                <a:gd name="connsiteY111" fmla="*/ 589261 h 634291"/>
                <a:gd name="connsiteX112" fmla="*/ 704646 w 912923"/>
                <a:gd name="connsiteY112" fmla="*/ 589123 h 634291"/>
                <a:gd name="connsiteX113" fmla="*/ 741174 w 912923"/>
                <a:gd name="connsiteY113" fmla="*/ 589123 h 634291"/>
                <a:gd name="connsiteX114" fmla="*/ 742690 w 912923"/>
                <a:gd name="connsiteY114" fmla="*/ 584983 h 634291"/>
                <a:gd name="connsiteX115" fmla="*/ 745584 w 912923"/>
                <a:gd name="connsiteY115" fmla="*/ 584569 h 634291"/>
                <a:gd name="connsiteX116" fmla="*/ 750133 w 912923"/>
                <a:gd name="connsiteY116" fmla="*/ 584569 h 634291"/>
                <a:gd name="connsiteX117" fmla="*/ 750823 w 912923"/>
                <a:gd name="connsiteY117" fmla="*/ 583051 h 634291"/>
                <a:gd name="connsiteX118" fmla="*/ 750823 w 912923"/>
                <a:gd name="connsiteY118" fmla="*/ 580704 h 634291"/>
                <a:gd name="connsiteX119" fmla="*/ 750960 w 912923"/>
                <a:gd name="connsiteY119" fmla="*/ 580152 h 634291"/>
                <a:gd name="connsiteX120" fmla="*/ 754544 w 912923"/>
                <a:gd name="connsiteY120" fmla="*/ 576288 h 634291"/>
                <a:gd name="connsiteX121" fmla="*/ 754544 w 912923"/>
                <a:gd name="connsiteY121" fmla="*/ 571320 h 634291"/>
                <a:gd name="connsiteX122" fmla="*/ 754544 w 912923"/>
                <a:gd name="connsiteY122" fmla="*/ 571044 h 634291"/>
                <a:gd name="connsiteX123" fmla="*/ 761574 w 912923"/>
                <a:gd name="connsiteY123" fmla="*/ 556968 h 634291"/>
                <a:gd name="connsiteX124" fmla="*/ 765296 w 912923"/>
                <a:gd name="connsiteY124" fmla="*/ 551310 h 634291"/>
                <a:gd name="connsiteX125" fmla="*/ 765985 w 912923"/>
                <a:gd name="connsiteY125" fmla="*/ 550896 h 634291"/>
                <a:gd name="connsiteX126" fmla="*/ 768742 w 912923"/>
                <a:gd name="connsiteY126" fmla="*/ 550896 h 634291"/>
                <a:gd name="connsiteX127" fmla="*/ 769293 w 912923"/>
                <a:gd name="connsiteY127" fmla="*/ 551172 h 634291"/>
                <a:gd name="connsiteX128" fmla="*/ 769431 w 912923"/>
                <a:gd name="connsiteY128" fmla="*/ 551862 h 634291"/>
                <a:gd name="connsiteX129" fmla="*/ 769431 w 912923"/>
                <a:gd name="connsiteY129" fmla="*/ 554484 h 634291"/>
                <a:gd name="connsiteX130" fmla="*/ 769845 w 912923"/>
                <a:gd name="connsiteY130" fmla="*/ 554622 h 634291"/>
                <a:gd name="connsiteX131" fmla="*/ 775910 w 912923"/>
                <a:gd name="connsiteY131" fmla="*/ 552138 h 634291"/>
                <a:gd name="connsiteX132" fmla="*/ 776875 w 912923"/>
                <a:gd name="connsiteY132" fmla="*/ 552138 h 634291"/>
                <a:gd name="connsiteX133" fmla="*/ 782526 w 912923"/>
                <a:gd name="connsiteY133" fmla="*/ 556830 h 634291"/>
                <a:gd name="connsiteX134" fmla="*/ 782802 w 912923"/>
                <a:gd name="connsiteY134" fmla="*/ 557382 h 634291"/>
                <a:gd name="connsiteX135" fmla="*/ 782802 w 912923"/>
                <a:gd name="connsiteY135" fmla="*/ 579048 h 634291"/>
                <a:gd name="connsiteX136" fmla="*/ 785696 w 912923"/>
                <a:gd name="connsiteY136" fmla="*/ 579048 h 634291"/>
                <a:gd name="connsiteX137" fmla="*/ 786523 w 912923"/>
                <a:gd name="connsiteY137" fmla="*/ 579876 h 634291"/>
                <a:gd name="connsiteX138" fmla="*/ 786523 w 912923"/>
                <a:gd name="connsiteY138" fmla="*/ 586225 h 634291"/>
                <a:gd name="connsiteX139" fmla="*/ 788315 w 912923"/>
                <a:gd name="connsiteY139" fmla="*/ 586639 h 634291"/>
                <a:gd name="connsiteX140" fmla="*/ 788867 w 912923"/>
                <a:gd name="connsiteY140" fmla="*/ 587053 h 634291"/>
                <a:gd name="connsiteX141" fmla="*/ 790383 w 912923"/>
                <a:gd name="connsiteY141" fmla="*/ 589675 h 634291"/>
                <a:gd name="connsiteX142" fmla="*/ 790796 w 912923"/>
                <a:gd name="connsiteY142" fmla="*/ 590089 h 634291"/>
                <a:gd name="connsiteX143" fmla="*/ 790796 w 912923"/>
                <a:gd name="connsiteY143" fmla="*/ 588019 h 634291"/>
                <a:gd name="connsiteX144" fmla="*/ 792037 w 912923"/>
                <a:gd name="connsiteY144" fmla="*/ 589537 h 634291"/>
                <a:gd name="connsiteX145" fmla="*/ 793829 w 912923"/>
                <a:gd name="connsiteY145" fmla="*/ 589537 h 634291"/>
                <a:gd name="connsiteX146" fmla="*/ 798378 w 912923"/>
                <a:gd name="connsiteY146" fmla="*/ 587329 h 634291"/>
                <a:gd name="connsiteX147" fmla="*/ 804029 w 912923"/>
                <a:gd name="connsiteY147" fmla="*/ 585949 h 634291"/>
                <a:gd name="connsiteX148" fmla="*/ 805545 w 912923"/>
                <a:gd name="connsiteY148" fmla="*/ 584155 h 634291"/>
                <a:gd name="connsiteX149" fmla="*/ 809129 w 912923"/>
                <a:gd name="connsiteY149" fmla="*/ 582775 h 634291"/>
                <a:gd name="connsiteX150" fmla="*/ 812713 w 912923"/>
                <a:gd name="connsiteY150" fmla="*/ 581257 h 634291"/>
                <a:gd name="connsiteX151" fmla="*/ 815332 w 912923"/>
                <a:gd name="connsiteY151" fmla="*/ 576978 h 634291"/>
                <a:gd name="connsiteX152" fmla="*/ 818089 w 912923"/>
                <a:gd name="connsiteY152" fmla="*/ 576978 h 634291"/>
                <a:gd name="connsiteX153" fmla="*/ 818089 w 912923"/>
                <a:gd name="connsiteY153" fmla="*/ 578910 h 634291"/>
                <a:gd name="connsiteX154" fmla="*/ 813954 w 912923"/>
                <a:gd name="connsiteY154" fmla="*/ 581671 h 634291"/>
                <a:gd name="connsiteX155" fmla="*/ 812575 w 912923"/>
                <a:gd name="connsiteY155" fmla="*/ 584569 h 634291"/>
                <a:gd name="connsiteX156" fmla="*/ 814919 w 912923"/>
                <a:gd name="connsiteY156" fmla="*/ 584569 h 634291"/>
                <a:gd name="connsiteX157" fmla="*/ 817262 w 912923"/>
                <a:gd name="connsiteY157" fmla="*/ 583603 h 634291"/>
                <a:gd name="connsiteX158" fmla="*/ 827462 w 912923"/>
                <a:gd name="connsiteY158" fmla="*/ 584017 h 634291"/>
                <a:gd name="connsiteX159" fmla="*/ 826911 w 912923"/>
                <a:gd name="connsiteY159" fmla="*/ 584983 h 634291"/>
                <a:gd name="connsiteX160" fmla="*/ 821397 w 912923"/>
                <a:gd name="connsiteY160" fmla="*/ 586501 h 634291"/>
                <a:gd name="connsiteX161" fmla="*/ 820846 w 912923"/>
                <a:gd name="connsiteY161" fmla="*/ 587881 h 634291"/>
                <a:gd name="connsiteX162" fmla="*/ 818227 w 912923"/>
                <a:gd name="connsiteY162" fmla="*/ 587881 h 634291"/>
                <a:gd name="connsiteX163" fmla="*/ 817676 w 912923"/>
                <a:gd name="connsiteY163" fmla="*/ 585535 h 634291"/>
                <a:gd name="connsiteX164" fmla="*/ 799618 w 912923"/>
                <a:gd name="connsiteY164" fmla="*/ 599473 h 634291"/>
                <a:gd name="connsiteX165" fmla="*/ 802789 w 912923"/>
                <a:gd name="connsiteY165" fmla="*/ 608719 h 634291"/>
                <a:gd name="connsiteX166" fmla="*/ 804029 w 912923"/>
                <a:gd name="connsiteY166" fmla="*/ 611479 h 634291"/>
                <a:gd name="connsiteX167" fmla="*/ 807751 w 912923"/>
                <a:gd name="connsiteY167" fmla="*/ 611479 h 634291"/>
                <a:gd name="connsiteX168" fmla="*/ 807889 w 912923"/>
                <a:gd name="connsiteY168" fmla="*/ 609133 h 634291"/>
                <a:gd name="connsiteX169" fmla="*/ 812162 w 912923"/>
                <a:gd name="connsiteY169" fmla="*/ 607891 h 634291"/>
                <a:gd name="connsiteX170" fmla="*/ 814781 w 912923"/>
                <a:gd name="connsiteY170" fmla="*/ 604717 h 634291"/>
                <a:gd name="connsiteX171" fmla="*/ 819743 w 912923"/>
                <a:gd name="connsiteY171" fmla="*/ 598231 h 634291"/>
                <a:gd name="connsiteX172" fmla="*/ 823465 w 912923"/>
                <a:gd name="connsiteY172" fmla="*/ 595471 h 634291"/>
                <a:gd name="connsiteX173" fmla="*/ 824981 w 912923"/>
                <a:gd name="connsiteY173" fmla="*/ 597679 h 634291"/>
                <a:gd name="connsiteX174" fmla="*/ 840833 w 912923"/>
                <a:gd name="connsiteY174" fmla="*/ 590779 h 634291"/>
                <a:gd name="connsiteX175" fmla="*/ 848552 w 912923"/>
                <a:gd name="connsiteY175" fmla="*/ 587467 h 634291"/>
                <a:gd name="connsiteX176" fmla="*/ 854479 w 912923"/>
                <a:gd name="connsiteY176" fmla="*/ 585673 h 634291"/>
                <a:gd name="connsiteX177" fmla="*/ 854893 w 912923"/>
                <a:gd name="connsiteY177" fmla="*/ 584155 h 634291"/>
                <a:gd name="connsiteX178" fmla="*/ 850620 w 912923"/>
                <a:gd name="connsiteY178" fmla="*/ 584155 h 634291"/>
                <a:gd name="connsiteX179" fmla="*/ 851447 w 912923"/>
                <a:gd name="connsiteY179" fmla="*/ 581257 h 634291"/>
                <a:gd name="connsiteX180" fmla="*/ 855031 w 912923"/>
                <a:gd name="connsiteY180" fmla="*/ 582223 h 634291"/>
                <a:gd name="connsiteX181" fmla="*/ 856823 w 912923"/>
                <a:gd name="connsiteY181" fmla="*/ 580428 h 634291"/>
                <a:gd name="connsiteX182" fmla="*/ 859579 w 912923"/>
                <a:gd name="connsiteY182" fmla="*/ 580428 h 634291"/>
                <a:gd name="connsiteX183" fmla="*/ 867299 w 912923"/>
                <a:gd name="connsiteY183" fmla="*/ 575184 h 634291"/>
                <a:gd name="connsiteX184" fmla="*/ 867436 w 912923"/>
                <a:gd name="connsiteY184" fmla="*/ 571320 h 634291"/>
                <a:gd name="connsiteX185" fmla="*/ 865093 w 912923"/>
                <a:gd name="connsiteY185" fmla="*/ 570768 h 634291"/>
                <a:gd name="connsiteX186" fmla="*/ 861233 w 912923"/>
                <a:gd name="connsiteY186" fmla="*/ 569526 h 634291"/>
                <a:gd name="connsiteX187" fmla="*/ 860269 w 912923"/>
                <a:gd name="connsiteY187" fmla="*/ 568698 h 634291"/>
                <a:gd name="connsiteX188" fmla="*/ 861785 w 912923"/>
                <a:gd name="connsiteY188" fmla="*/ 566076 h 634291"/>
                <a:gd name="connsiteX189" fmla="*/ 862198 w 912923"/>
                <a:gd name="connsiteY189" fmla="*/ 561108 h 634291"/>
                <a:gd name="connsiteX190" fmla="*/ 861233 w 912923"/>
                <a:gd name="connsiteY190" fmla="*/ 558210 h 634291"/>
                <a:gd name="connsiteX191" fmla="*/ 858890 w 912923"/>
                <a:gd name="connsiteY191" fmla="*/ 558210 h 634291"/>
                <a:gd name="connsiteX192" fmla="*/ 858752 w 912923"/>
                <a:gd name="connsiteY192" fmla="*/ 559590 h 634291"/>
                <a:gd name="connsiteX193" fmla="*/ 853652 w 912923"/>
                <a:gd name="connsiteY193" fmla="*/ 566904 h 634291"/>
                <a:gd name="connsiteX194" fmla="*/ 853101 w 912923"/>
                <a:gd name="connsiteY194" fmla="*/ 569250 h 634291"/>
                <a:gd name="connsiteX195" fmla="*/ 849930 w 912923"/>
                <a:gd name="connsiteY195" fmla="*/ 578910 h 634291"/>
                <a:gd name="connsiteX196" fmla="*/ 845244 w 912923"/>
                <a:gd name="connsiteY196" fmla="*/ 578910 h 634291"/>
                <a:gd name="connsiteX197" fmla="*/ 844417 w 912923"/>
                <a:gd name="connsiteY197" fmla="*/ 576564 h 634291"/>
                <a:gd name="connsiteX198" fmla="*/ 842074 w 912923"/>
                <a:gd name="connsiteY198" fmla="*/ 579186 h 634291"/>
                <a:gd name="connsiteX199" fmla="*/ 838214 w 912923"/>
                <a:gd name="connsiteY199" fmla="*/ 579600 h 634291"/>
                <a:gd name="connsiteX200" fmla="*/ 836009 w 912923"/>
                <a:gd name="connsiteY200" fmla="*/ 578358 h 634291"/>
                <a:gd name="connsiteX201" fmla="*/ 828151 w 912923"/>
                <a:gd name="connsiteY201" fmla="*/ 577806 h 634291"/>
                <a:gd name="connsiteX202" fmla="*/ 825395 w 912923"/>
                <a:gd name="connsiteY202" fmla="*/ 576288 h 634291"/>
                <a:gd name="connsiteX203" fmla="*/ 823465 w 912923"/>
                <a:gd name="connsiteY203" fmla="*/ 574770 h 634291"/>
                <a:gd name="connsiteX204" fmla="*/ 824843 w 912923"/>
                <a:gd name="connsiteY204" fmla="*/ 572562 h 634291"/>
                <a:gd name="connsiteX205" fmla="*/ 816435 w 912923"/>
                <a:gd name="connsiteY205" fmla="*/ 570354 h 634291"/>
                <a:gd name="connsiteX206" fmla="*/ 815057 w 912923"/>
                <a:gd name="connsiteY206" fmla="*/ 567594 h 634291"/>
                <a:gd name="connsiteX207" fmla="*/ 815470 w 912923"/>
                <a:gd name="connsiteY207" fmla="*/ 563454 h 634291"/>
                <a:gd name="connsiteX208" fmla="*/ 812851 w 912923"/>
                <a:gd name="connsiteY208" fmla="*/ 562626 h 634291"/>
                <a:gd name="connsiteX209" fmla="*/ 813265 w 912923"/>
                <a:gd name="connsiteY209" fmla="*/ 559728 h 634291"/>
                <a:gd name="connsiteX210" fmla="*/ 815057 w 912923"/>
                <a:gd name="connsiteY210" fmla="*/ 557106 h 634291"/>
                <a:gd name="connsiteX211" fmla="*/ 809129 w 912923"/>
                <a:gd name="connsiteY211" fmla="*/ 557658 h 634291"/>
                <a:gd name="connsiteX212" fmla="*/ 813816 w 912923"/>
                <a:gd name="connsiteY212" fmla="*/ 552552 h 634291"/>
                <a:gd name="connsiteX213" fmla="*/ 814230 w 912923"/>
                <a:gd name="connsiteY213" fmla="*/ 549654 h 634291"/>
                <a:gd name="connsiteX214" fmla="*/ 818089 w 912923"/>
                <a:gd name="connsiteY214" fmla="*/ 544686 h 634291"/>
                <a:gd name="connsiteX215" fmla="*/ 812851 w 912923"/>
                <a:gd name="connsiteY215" fmla="*/ 545928 h 634291"/>
                <a:gd name="connsiteX216" fmla="*/ 806373 w 912923"/>
                <a:gd name="connsiteY216" fmla="*/ 548136 h 634291"/>
                <a:gd name="connsiteX217" fmla="*/ 804581 w 912923"/>
                <a:gd name="connsiteY217" fmla="*/ 548136 h 634291"/>
                <a:gd name="connsiteX218" fmla="*/ 796862 w 912923"/>
                <a:gd name="connsiteY218" fmla="*/ 542202 h 634291"/>
                <a:gd name="connsiteX219" fmla="*/ 798240 w 912923"/>
                <a:gd name="connsiteY219" fmla="*/ 541236 h 634291"/>
                <a:gd name="connsiteX220" fmla="*/ 802513 w 912923"/>
                <a:gd name="connsiteY220" fmla="*/ 539028 h 634291"/>
                <a:gd name="connsiteX221" fmla="*/ 810370 w 912923"/>
                <a:gd name="connsiteY221" fmla="*/ 542202 h 634291"/>
                <a:gd name="connsiteX222" fmla="*/ 816435 w 912923"/>
                <a:gd name="connsiteY222" fmla="*/ 537096 h 634291"/>
                <a:gd name="connsiteX223" fmla="*/ 820019 w 912923"/>
                <a:gd name="connsiteY223" fmla="*/ 534336 h 634291"/>
                <a:gd name="connsiteX224" fmla="*/ 821535 w 912923"/>
                <a:gd name="connsiteY224" fmla="*/ 532404 h 634291"/>
                <a:gd name="connsiteX225" fmla="*/ 818365 w 912923"/>
                <a:gd name="connsiteY225" fmla="*/ 529506 h 634291"/>
                <a:gd name="connsiteX226" fmla="*/ 820708 w 912923"/>
                <a:gd name="connsiteY226" fmla="*/ 529506 h 634291"/>
                <a:gd name="connsiteX227" fmla="*/ 812989 w 912923"/>
                <a:gd name="connsiteY227" fmla="*/ 523158 h 634291"/>
                <a:gd name="connsiteX228" fmla="*/ 788040 w 912923"/>
                <a:gd name="connsiteY228" fmla="*/ 527712 h 634291"/>
                <a:gd name="connsiteX229" fmla="*/ 772877 w 912923"/>
                <a:gd name="connsiteY229" fmla="*/ 536406 h 634291"/>
                <a:gd name="connsiteX230" fmla="*/ 761850 w 912923"/>
                <a:gd name="connsiteY230" fmla="*/ 547446 h 634291"/>
                <a:gd name="connsiteX231" fmla="*/ 757301 w 912923"/>
                <a:gd name="connsiteY231" fmla="*/ 553518 h 634291"/>
                <a:gd name="connsiteX232" fmla="*/ 750271 w 912923"/>
                <a:gd name="connsiteY232" fmla="*/ 560004 h 634291"/>
                <a:gd name="connsiteX233" fmla="*/ 745998 w 912923"/>
                <a:gd name="connsiteY233" fmla="*/ 561384 h 634291"/>
                <a:gd name="connsiteX234" fmla="*/ 750133 w 912923"/>
                <a:gd name="connsiteY234" fmla="*/ 558210 h 634291"/>
                <a:gd name="connsiteX235" fmla="*/ 752477 w 912923"/>
                <a:gd name="connsiteY235" fmla="*/ 552690 h 634291"/>
                <a:gd name="connsiteX236" fmla="*/ 758128 w 912923"/>
                <a:gd name="connsiteY236" fmla="*/ 548136 h 634291"/>
                <a:gd name="connsiteX237" fmla="*/ 761712 w 912923"/>
                <a:gd name="connsiteY237" fmla="*/ 540270 h 634291"/>
                <a:gd name="connsiteX238" fmla="*/ 768604 w 912923"/>
                <a:gd name="connsiteY238" fmla="*/ 530472 h 634291"/>
                <a:gd name="connsiteX239" fmla="*/ 774945 w 912923"/>
                <a:gd name="connsiteY239" fmla="*/ 525366 h 634291"/>
                <a:gd name="connsiteX240" fmla="*/ 778529 w 912923"/>
                <a:gd name="connsiteY240" fmla="*/ 523572 h 634291"/>
                <a:gd name="connsiteX241" fmla="*/ 779907 w 912923"/>
                <a:gd name="connsiteY241" fmla="*/ 522192 h 634291"/>
                <a:gd name="connsiteX242" fmla="*/ 787626 w 912923"/>
                <a:gd name="connsiteY242" fmla="*/ 520260 h 634291"/>
                <a:gd name="connsiteX243" fmla="*/ 791348 w 912923"/>
                <a:gd name="connsiteY243" fmla="*/ 510876 h 634291"/>
                <a:gd name="connsiteX244" fmla="*/ 814092 w 912923"/>
                <a:gd name="connsiteY244" fmla="*/ 505218 h 634291"/>
                <a:gd name="connsiteX245" fmla="*/ 841798 w 912923"/>
                <a:gd name="connsiteY245" fmla="*/ 506045 h 634291"/>
                <a:gd name="connsiteX246" fmla="*/ 846347 w 912923"/>
                <a:gd name="connsiteY246" fmla="*/ 507425 h 634291"/>
                <a:gd name="connsiteX247" fmla="*/ 851585 w 912923"/>
                <a:gd name="connsiteY247" fmla="*/ 507288 h 634291"/>
                <a:gd name="connsiteX248" fmla="*/ 866334 w 912923"/>
                <a:gd name="connsiteY248" fmla="*/ 505908 h 634291"/>
                <a:gd name="connsiteX249" fmla="*/ 867574 w 912923"/>
                <a:gd name="connsiteY249" fmla="*/ 504113 h 634291"/>
                <a:gd name="connsiteX250" fmla="*/ 876258 w 912923"/>
                <a:gd name="connsiteY250" fmla="*/ 497213 h 634291"/>
                <a:gd name="connsiteX251" fmla="*/ 877499 w 912923"/>
                <a:gd name="connsiteY251" fmla="*/ 493901 h 634291"/>
                <a:gd name="connsiteX252" fmla="*/ 880256 w 912923"/>
                <a:gd name="connsiteY252" fmla="*/ 492521 h 634291"/>
                <a:gd name="connsiteX253" fmla="*/ 883150 w 912923"/>
                <a:gd name="connsiteY253" fmla="*/ 489209 h 634291"/>
                <a:gd name="connsiteX254" fmla="*/ 886045 w 912923"/>
                <a:gd name="connsiteY254" fmla="*/ 489209 h 634291"/>
                <a:gd name="connsiteX255" fmla="*/ 888802 w 912923"/>
                <a:gd name="connsiteY255" fmla="*/ 486863 h 634291"/>
                <a:gd name="connsiteX256" fmla="*/ 892937 w 912923"/>
                <a:gd name="connsiteY256" fmla="*/ 485069 h 634291"/>
                <a:gd name="connsiteX257" fmla="*/ 895142 w 912923"/>
                <a:gd name="connsiteY257" fmla="*/ 485621 h 634291"/>
                <a:gd name="connsiteX258" fmla="*/ 898726 w 912923"/>
                <a:gd name="connsiteY258" fmla="*/ 485621 h 634291"/>
                <a:gd name="connsiteX259" fmla="*/ 901070 w 912923"/>
                <a:gd name="connsiteY259" fmla="*/ 483827 h 634291"/>
                <a:gd name="connsiteX260" fmla="*/ 906997 w 912923"/>
                <a:gd name="connsiteY260" fmla="*/ 480101 h 634291"/>
                <a:gd name="connsiteX261" fmla="*/ 910719 w 912923"/>
                <a:gd name="connsiteY261" fmla="*/ 471269 h 634291"/>
                <a:gd name="connsiteX262" fmla="*/ 912924 w 912923"/>
                <a:gd name="connsiteY262" fmla="*/ 470027 h 634291"/>
                <a:gd name="connsiteX263" fmla="*/ 912511 w 912923"/>
                <a:gd name="connsiteY263" fmla="*/ 467405 h 634291"/>
                <a:gd name="connsiteX264" fmla="*/ 911132 w 912923"/>
                <a:gd name="connsiteY264" fmla="*/ 465197 h 634291"/>
                <a:gd name="connsiteX265" fmla="*/ 908789 w 912923"/>
                <a:gd name="connsiteY265" fmla="*/ 462989 h 634291"/>
                <a:gd name="connsiteX266" fmla="*/ 910719 w 912923"/>
                <a:gd name="connsiteY266" fmla="*/ 462023 h 634291"/>
                <a:gd name="connsiteX267" fmla="*/ 910305 w 912923"/>
                <a:gd name="connsiteY267" fmla="*/ 459677 h 634291"/>
                <a:gd name="connsiteX268" fmla="*/ 910305 w 912923"/>
                <a:gd name="connsiteY268" fmla="*/ 457883 h 634291"/>
                <a:gd name="connsiteX269" fmla="*/ 911270 w 912923"/>
                <a:gd name="connsiteY269" fmla="*/ 457331 h 634291"/>
                <a:gd name="connsiteX270" fmla="*/ 911683 w 912923"/>
                <a:gd name="connsiteY270" fmla="*/ 454571 h 634291"/>
                <a:gd name="connsiteX271" fmla="*/ 910443 w 912923"/>
                <a:gd name="connsiteY271" fmla="*/ 452777 h 634291"/>
                <a:gd name="connsiteX272" fmla="*/ 910029 w 912923"/>
                <a:gd name="connsiteY272" fmla="*/ 449879 h 634291"/>
                <a:gd name="connsiteX273" fmla="*/ 908237 w 912923"/>
                <a:gd name="connsiteY273" fmla="*/ 448361 h 634291"/>
                <a:gd name="connsiteX274" fmla="*/ 904516 w 912923"/>
                <a:gd name="connsiteY274" fmla="*/ 447395 h 634291"/>
                <a:gd name="connsiteX275" fmla="*/ 903551 w 912923"/>
                <a:gd name="connsiteY275" fmla="*/ 445877 h 634291"/>
                <a:gd name="connsiteX276" fmla="*/ 904378 w 912923"/>
                <a:gd name="connsiteY276" fmla="*/ 443669 h 634291"/>
                <a:gd name="connsiteX277" fmla="*/ 900794 w 912923"/>
                <a:gd name="connsiteY277" fmla="*/ 445049 h 634291"/>
                <a:gd name="connsiteX278" fmla="*/ 897072 w 912923"/>
                <a:gd name="connsiteY278" fmla="*/ 446843 h 634291"/>
                <a:gd name="connsiteX279" fmla="*/ 895556 w 912923"/>
                <a:gd name="connsiteY279" fmla="*/ 450983 h 634291"/>
                <a:gd name="connsiteX280" fmla="*/ 895005 w 912923"/>
                <a:gd name="connsiteY280" fmla="*/ 448085 h 634291"/>
                <a:gd name="connsiteX281" fmla="*/ 893213 w 912923"/>
                <a:gd name="connsiteY281" fmla="*/ 447119 h 634291"/>
                <a:gd name="connsiteX282" fmla="*/ 896521 w 912923"/>
                <a:gd name="connsiteY282" fmla="*/ 445601 h 634291"/>
                <a:gd name="connsiteX283" fmla="*/ 895280 w 912923"/>
                <a:gd name="connsiteY283" fmla="*/ 441323 h 634291"/>
                <a:gd name="connsiteX284" fmla="*/ 891145 w 912923"/>
                <a:gd name="connsiteY284" fmla="*/ 437045 h 634291"/>
                <a:gd name="connsiteX285" fmla="*/ 887561 w 912923"/>
                <a:gd name="connsiteY285" fmla="*/ 437045 h 634291"/>
                <a:gd name="connsiteX286" fmla="*/ 883702 w 912923"/>
                <a:gd name="connsiteY286" fmla="*/ 438011 h 634291"/>
                <a:gd name="connsiteX287" fmla="*/ 882737 w 912923"/>
                <a:gd name="connsiteY287" fmla="*/ 440357 h 634291"/>
                <a:gd name="connsiteX288" fmla="*/ 880393 w 912923"/>
                <a:gd name="connsiteY288" fmla="*/ 441737 h 634291"/>
                <a:gd name="connsiteX289" fmla="*/ 876810 w 912923"/>
                <a:gd name="connsiteY289" fmla="*/ 444497 h 634291"/>
                <a:gd name="connsiteX290" fmla="*/ 873639 w 912923"/>
                <a:gd name="connsiteY290" fmla="*/ 445739 h 634291"/>
                <a:gd name="connsiteX291" fmla="*/ 872399 w 912923"/>
                <a:gd name="connsiteY291" fmla="*/ 448085 h 634291"/>
                <a:gd name="connsiteX292" fmla="*/ 865782 w 912923"/>
                <a:gd name="connsiteY292" fmla="*/ 449603 h 634291"/>
                <a:gd name="connsiteX293" fmla="*/ 863990 w 912923"/>
                <a:gd name="connsiteY293" fmla="*/ 454295 h 634291"/>
                <a:gd name="connsiteX294" fmla="*/ 863439 w 912923"/>
                <a:gd name="connsiteY294" fmla="*/ 452087 h 634291"/>
                <a:gd name="connsiteX295" fmla="*/ 860682 w 912923"/>
                <a:gd name="connsiteY295" fmla="*/ 452501 h 634291"/>
                <a:gd name="connsiteX296" fmla="*/ 863301 w 912923"/>
                <a:gd name="connsiteY296" fmla="*/ 450569 h 634291"/>
                <a:gd name="connsiteX297" fmla="*/ 864817 w 912923"/>
                <a:gd name="connsiteY297" fmla="*/ 447671 h 634291"/>
                <a:gd name="connsiteX298" fmla="*/ 867712 w 912923"/>
                <a:gd name="connsiteY298" fmla="*/ 444359 h 634291"/>
                <a:gd name="connsiteX299" fmla="*/ 871020 w 912923"/>
                <a:gd name="connsiteY299" fmla="*/ 444359 h 634291"/>
                <a:gd name="connsiteX300" fmla="*/ 875155 w 912923"/>
                <a:gd name="connsiteY300" fmla="*/ 442151 h 634291"/>
                <a:gd name="connsiteX301" fmla="*/ 879429 w 912923"/>
                <a:gd name="connsiteY301" fmla="*/ 439805 h 634291"/>
                <a:gd name="connsiteX302" fmla="*/ 882599 w 912923"/>
                <a:gd name="connsiteY302" fmla="*/ 437045 h 634291"/>
                <a:gd name="connsiteX303" fmla="*/ 887699 w 912923"/>
                <a:gd name="connsiteY303" fmla="*/ 434837 h 634291"/>
                <a:gd name="connsiteX304" fmla="*/ 892799 w 912923"/>
                <a:gd name="connsiteY304" fmla="*/ 433595 h 634291"/>
                <a:gd name="connsiteX305" fmla="*/ 894591 w 912923"/>
                <a:gd name="connsiteY305" fmla="*/ 430973 h 634291"/>
                <a:gd name="connsiteX306" fmla="*/ 895970 w 912923"/>
                <a:gd name="connsiteY306" fmla="*/ 429592 h 634291"/>
                <a:gd name="connsiteX307" fmla="*/ 889905 w 912923"/>
                <a:gd name="connsiteY307" fmla="*/ 428626 h 634291"/>
                <a:gd name="connsiteX308" fmla="*/ 887699 w 912923"/>
                <a:gd name="connsiteY308" fmla="*/ 427108 h 634291"/>
                <a:gd name="connsiteX309" fmla="*/ 886872 w 912923"/>
                <a:gd name="connsiteY309" fmla="*/ 424900 h 634291"/>
                <a:gd name="connsiteX310" fmla="*/ 884115 w 912923"/>
                <a:gd name="connsiteY310" fmla="*/ 426419 h 634291"/>
                <a:gd name="connsiteX311" fmla="*/ 880393 w 912923"/>
                <a:gd name="connsiteY311" fmla="*/ 426419 h 634291"/>
                <a:gd name="connsiteX312" fmla="*/ 878050 w 912923"/>
                <a:gd name="connsiteY312" fmla="*/ 425176 h 634291"/>
                <a:gd name="connsiteX313" fmla="*/ 877223 w 912923"/>
                <a:gd name="connsiteY313" fmla="*/ 423796 h 634291"/>
                <a:gd name="connsiteX314" fmla="*/ 876396 w 912923"/>
                <a:gd name="connsiteY314" fmla="*/ 421174 h 634291"/>
                <a:gd name="connsiteX315" fmla="*/ 877223 w 912923"/>
                <a:gd name="connsiteY315" fmla="*/ 420208 h 634291"/>
                <a:gd name="connsiteX316" fmla="*/ 875982 w 912923"/>
                <a:gd name="connsiteY316" fmla="*/ 418966 h 634291"/>
                <a:gd name="connsiteX317" fmla="*/ 875982 w 912923"/>
                <a:gd name="connsiteY317" fmla="*/ 416620 h 634291"/>
                <a:gd name="connsiteX318" fmla="*/ 868539 w 912923"/>
                <a:gd name="connsiteY318" fmla="*/ 423244 h 634291"/>
                <a:gd name="connsiteX319" fmla="*/ 871709 w 912923"/>
                <a:gd name="connsiteY319" fmla="*/ 418276 h 634291"/>
                <a:gd name="connsiteX320" fmla="*/ 869780 w 912923"/>
                <a:gd name="connsiteY320" fmla="*/ 419104 h 634291"/>
                <a:gd name="connsiteX321" fmla="*/ 867988 w 912923"/>
                <a:gd name="connsiteY321" fmla="*/ 419104 h 634291"/>
                <a:gd name="connsiteX322" fmla="*/ 868401 w 912923"/>
                <a:gd name="connsiteY322" fmla="*/ 415792 h 634291"/>
                <a:gd name="connsiteX323" fmla="*/ 865782 w 912923"/>
                <a:gd name="connsiteY323" fmla="*/ 417172 h 634291"/>
                <a:gd name="connsiteX324" fmla="*/ 863439 w 912923"/>
                <a:gd name="connsiteY324" fmla="*/ 417586 h 634291"/>
                <a:gd name="connsiteX325" fmla="*/ 860682 w 912923"/>
                <a:gd name="connsiteY325" fmla="*/ 418966 h 634291"/>
                <a:gd name="connsiteX326" fmla="*/ 862474 w 912923"/>
                <a:gd name="connsiteY326" fmla="*/ 415792 h 634291"/>
                <a:gd name="connsiteX327" fmla="*/ 862888 w 912923"/>
                <a:gd name="connsiteY327" fmla="*/ 412204 h 634291"/>
                <a:gd name="connsiteX328" fmla="*/ 861371 w 912923"/>
                <a:gd name="connsiteY328" fmla="*/ 409306 h 634291"/>
                <a:gd name="connsiteX329" fmla="*/ 861923 w 912923"/>
                <a:gd name="connsiteY329" fmla="*/ 406684 h 634291"/>
                <a:gd name="connsiteX330" fmla="*/ 860131 w 912923"/>
                <a:gd name="connsiteY330" fmla="*/ 406270 h 634291"/>
                <a:gd name="connsiteX331" fmla="*/ 860131 w 912923"/>
                <a:gd name="connsiteY331" fmla="*/ 410134 h 634291"/>
                <a:gd name="connsiteX332" fmla="*/ 858615 w 912923"/>
                <a:gd name="connsiteY332" fmla="*/ 406960 h 634291"/>
                <a:gd name="connsiteX333" fmla="*/ 855444 w 912923"/>
                <a:gd name="connsiteY333" fmla="*/ 405994 h 634291"/>
                <a:gd name="connsiteX334" fmla="*/ 851171 w 912923"/>
                <a:gd name="connsiteY334" fmla="*/ 405994 h 634291"/>
                <a:gd name="connsiteX335" fmla="*/ 851171 w 912923"/>
                <a:gd name="connsiteY335" fmla="*/ 403234 h 634291"/>
                <a:gd name="connsiteX336" fmla="*/ 851171 w 912923"/>
                <a:gd name="connsiteY336" fmla="*/ 397576 h 634291"/>
                <a:gd name="connsiteX337" fmla="*/ 847449 w 912923"/>
                <a:gd name="connsiteY337" fmla="*/ 398818 h 634291"/>
                <a:gd name="connsiteX338" fmla="*/ 844141 w 912923"/>
                <a:gd name="connsiteY338" fmla="*/ 397576 h 634291"/>
                <a:gd name="connsiteX339" fmla="*/ 847449 w 912923"/>
                <a:gd name="connsiteY339" fmla="*/ 397162 h 634291"/>
                <a:gd name="connsiteX340" fmla="*/ 846071 w 912923"/>
                <a:gd name="connsiteY340" fmla="*/ 394540 h 634291"/>
                <a:gd name="connsiteX341" fmla="*/ 843452 w 912923"/>
                <a:gd name="connsiteY341" fmla="*/ 393022 h 634291"/>
                <a:gd name="connsiteX342" fmla="*/ 850068 w 912923"/>
                <a:gd name="connsiteY342" fmla="*/ 393574 h 634291"/>
                <a:gd name="connsiteX343" fmla="*/ 849103 w 912923"/>
                <a:gd name="connsiteY343" fmla="*/ 392056 h 634291"/>
                <a:gd name="connsiteX344" fmla="*/ 844968 w 912923"/>
                <a:gd name="connsiteY344" fmla="*/ 391642 h 634291"/>
                <a:gd name="connsiteX345" fmla="*/ 842349 w 912923"/>
                <a:gd name="connsiteY345" fmla="*/ 391228 h 634291"/>
                <a:gd name="connsiteX346" fmla="*/ 841798 w 912923"/>
                <a:gd name="connsiteY346" fmla="*/ 389434 h 634291"/>
                <a:gd name="connsiteX347" fmla="*/ 848139 w 912923"/>
                <a:gd name="connsiteY347" fmla="*/ 389848 h 634291"/>
                <a:gd name="connsiteX348" fmla="*/ 849930 w 912923"/>
                <a:gd name="connsiteY348" fmla="*/ 390814 h 634291"/>
                <a:gd name="connsiteX349" fmla="*/ 852136 w 912923"/>
                <a:gd name="connsiteY349" fmla="*/ 389572 h 634291"/>
                <a:gd name="connsiteX350" fmla="*/ 849793 w 912923"/>
                <a:gd name="connsiteY350" fmla="*/ 387640 h 634291"/>
                <a:gd name="connsiteX351" fmla="*/ 851998 w 912923"/>
                <a:gd name="connsiteY351" fmla="*/ 386122 h 634291"/>
                <a:gd name="connsiteX352" fmla="*/ 849793 w 912923"/>
                <a:gd name="connsiteY352" fmla="*/ 384328 h 634291"/>
                <a:gd name="connsiteX353" fmla="*/ 851033 w 912923"/>
                <a:gd name="connsiteY353" fmla="*/ 383086 h 634291"/>
                <a:gd name="connsiteX354" fmla="*/ 851585 w 912923"/>
                <a:gd name="connsiteY354" fmla="*/ 379774 h 634291"/>
                <a:gd name="connsiteX355" fmla="*/ 847312 w 912923"/>
                <a:gd name="connsiteY355" fmla="*/ 380188 h 634291"/>
                <a:gd name="connsiteX356" fmla="*/ 844968 w 912923"/>
                <a:gd name="connsiteY356" fmla="*/ 379222 h 634291"/>
                <a:gd name="connsiteX357" fmla="*/ 846209 w 912923"/>
                <a:gd name="connsiteY357" fmla="*/ 377842 h 634291"/>
                <a:gd name="connsiteX358" fmla="*/ 846209 w 912923"/>
                <a:gd name="connsiteY358" fmla="*/ 375496 h 634291"/>
                <a:gd name="connsiteX359" fmla="*/ 847725 w 912923"/>
                <a:gd name="connsiteY359" fmla="*/ 377014 h 634291"/>
                <a:gd name="connsiteX360" fmla="*/ 849930 w 912923"/>
                <a:gd name="connsiteY360" fmla="*/ 376186 h 634291"/>
                <a:gd name="connsiteX361" fmla="*/ 848414 w 912923"/>
                <a:gd name="connsiteY361" fmla="*/ 374254 h 634291"/>
                <a:gd name="connsiteX362" fmla="*/ 847036 w 912923"/>
                <a:gd name="connsiteY362" fmla="*/ 371908 h 634291"/>
                <a:gd name="connsiteX363" fmla="*/ 843728 w 912923"/>
                <a:gd name="connsiteY363" fmla="*/ 372874 h 634291"/>
                <a:gd name="connsiteX364" fmla="*/ 840557 w 912923"/>
                <a:gd name="connsiteY364" fmla="*/ 374392 h 634291"/>
                <a:gd name="connsiteX365" fmla="*/ 843728 w 912923"/>
                <a:gd name="connsiteY365" fmla="*/ 371218 h 634291"/>
                <a:gd name="connsiteX366" fmla="*/ 845520 w 912923"/>
                <a:gd name="connsiteY366" fmla="*/ 369010 h 634291"/>
                <a:gd name="connsiteX367" fmla="*/ 845520 w 912923"/>
                <a:gd name="connsiteY367" fmla="*/ 365422 h 634291"/>
                <a:gd name="connsiteX368" fmla="*/ 842763 w 912923"/>
                <a:gd name="connsiteY368" fmla="*/ 363490 h 634291"/>
                <a:gd name="connsiteX369" fmla="*/ 841384 w 912923"/>
                <a:gd name="connsiteY369" fmla="*/ 365008 h 634291"/>
                <a:gd name="connsiteX370" fmla="*/ 839868 w 912923"/>
                <a:gd name="connsiteY370" fmla="*/ 365008 h 634291"/>
                <a:gd name="connsiteX371" fmla="*/ 839868 w 912923"/>
                <a:gd name="connsiteY371" fmla="*/ 362248 h 634291"/>
                <a:gd name="connsiteX372" fmla="*/ 839317 w 912923"/>
                <a:gd name="connsiteY372" fmla="*/ 361006 h 634291"/>
                <a:gd name="connsiteX373" fmla="*/ 837111 w 912923"/>
                <a:gd name="connsiteY373" fmla="*/ 359074 h 634291"/>
                <a:gd name="connsiteX374" fmla="*/ 834906 w 912923"/>
                <a:gd name="connsiteY374" fmla="*/ 361834 h 634291"/>
                <a:gd name="connsiteX375" fmla="*/ 831322 w 912923"/>
                <a:gd name="connsiteY375" fmla="*/ 361834 h 634291"/>
                <a:gd name="connsiteX376" fmla="*/ 833527 w 912923"/>
                <a:gd name="connsiteY376" fmla="*/ 360040 h 634291"/>
                <a:gd name="connsiteX377" fmla="*/ 834906 w 912923"/>
                <a:gd name="connsiteY377" fmla="*/ 358246 h 634291"/>
                <a:gd name="connsiteX378" fmla="*/ 838490 w 912923"/>
                <a:gd name="connsiteY378" fmla="*/ 357694 h 634291"/>
                <a:gd name="connsiteX379" fmla="*/ 838076 w 912923"/>
                <a:gd name="connsiteY379" fmla="*/ 354934 h 634291"/>
                <a:gd name="connsiteX380" fmla="*/ 837525 w 912923"/>
                <a:gd name="connsiteY380" fmla="*/ 352312 h 634291"/>
                <a:gd name="connsiteX381" fmla="*/ 833665 w 912923"/>
                <a:gd name="connsiteY381" fmla="*/ 354934 h 634291"/>
                <a:gd name="connsiteX382" fmla="*/ 832425 w 912923"/>
                <a:gd name="connsiteY382" fmla="*/ 353554 h 634291"/>
                <a:gd name="connsiteX383" fmla="*/ 828151 w 912923"/>
                <a:gd name="connsiteY383" fmla="*/ 357142 h 634291"/>
                <a:gd name="connsiteX384" fmla="*/ 829392 w 912923"/>
                <a:gd name="connsiteY384" fmla="*/ 354382 h 634291"/>
                <a:gd name="connsiteX385" fmla="*/ 830771 w 912923"/>
                <a:gd name="connsiteY385" fmla="*/ 352588 h 634291"/>
                <a:gd name="connsiteX386" fmla="*/ 833941 w 912923"/>
                <a:gd name="connsiteY386" fmla="*/ 352588 h 634291"/>
                <a:gd name="connsiteX387" fmla="*/ 837525 w 912923"/>
                <a:gd name="connsiteY387" fmla="*/ 348861 h 634291"/>
                <a:gd name="connsiteX388" fmla="*/ 834217 w 912923"/>
                <a:gd name="connsiteY388" fmla="*/ 348861 h 634291"/>
                <a:gd name="connsiteX389" fmla="*/ 835181 w 912923"/>
                <a:gd name="connsiteY389" fmla="*/ 346101 h 634291"/>
                <a:gd name="connsiteX390" fmla="*/ 833803 w 912923"/>
                <a:gd name="connsiteY390" fmla="*/ 343755 h 634291"/>
                <a:gd name="connsiteX391" fmla="*/ 831873 w 912923"/>
                <a:gd name="connsiteY391" fmla="*/ 345273 h 634291"/>
                <a:gd name="connsiteX392" fmla="*/ 831873 w 912923"/>
                <a:gd name="connsiteY392" fmla="*/ 342375 h 634291"/>
                <a:gd name="connsiteX393" fmla="*/ 830633 w 912923"/>
                <a:gd name="connsiteY393" fmla="*/ 340167 h 634291"/>
                <a:gd name="connsiteX394" fmla="*/ 826360 w 912923"/>
                <a:gd name="connsiteY394" fmla="*/ 342513 h 634291"/>
                <a:gd name="connsiteX395" fmla="*/ 829943 w 912923"/>
                <a:gd name="connsiteY395" fmla="*/ 338235 h 634291"/>
                <a:gd name="connsiteX396" fmla="*/ 828565 w 912923"/>
                <a:gd name="connsiteY396" fmla="*/ 335889 h 634291"/>
                <a:gd name="connsiteX397" fmla="*/ 825808 w 912923"/>
                <a:gd name="connsiteY397" fmla="*/ 335475 h 634291"/>
                <a:gd name="connsiteX398" fmla="*/ 822914 w 912923"/>
                <a:gd name="connsiteY398" fmla="*/ 334233 h 634291"/>
                <a:gd name="connsiteX399" fmla="*/ 827462 w 912923"/>
                <a:gd name="connsiteY399" fmla="*/ 332991 h 634291"/>
                <a:gd name="connsiteX400" fmla="*/ 827049 w 912923"/>
                <a:gd name="connsiteY400" fmla="*/ 330645 h 634291"/>
                <a:gd name="connsiteX401" fmla="*/ 824843 w 912923"/>
                <a:gd name="connsiteY401" fmla="*/ 330231 h 634291"/>
                <a:gd name="connsiteX402" fmla="*/ 822914 w 912923"/>
                <a:gd name="connsiteY402" fmla="*/ 329817 h 634291"/>
                <a:gd name="connsiteX403" fmla="*/ 824154 w 912923"/>
                <a:gd name="connsiteY403" fmla="*/ 327885 h 634291"/>
                <a:gd name="connsiteX404" fmla="*/ 820846 w 912923"/>
                <a:gd name="connsiteY404" fmla="*/ 327885 h 634291"/>
                <a:gd name="connsiteX405" fmla="*/ 822224 w 912923"/>
                <a:gd name="connsiteY405" fmla="*/ 326643 h 634291"/>
                <a:gd name="connsiteX406" fmla="*/ 821811 w 912923"/>
                <a:gd name="connsiteY406" fmla="*/ 324021 h 634291"/>
                <a:gd name="connsiteX407" fmla="*/ 819881 w 912923"/>
                <a:gd name="connsiteY407" fmla="*/ 321675 h 634291"/>
                <a:gd name="connsiteX408" fmla="*/ 818641 w 912923"/>
                <a:gd name="connsiteY408" fmla="*/ 322227 h 634291"/>
                <a:gd name="connsiteX409" fmla="*/ 817262 w 912923"/>
                <a:gd name="connsiteY409" fmla="*/ 319605 h 634291"/>
                <a:gd name="connsiteX410" fmla="*/ 818503 w 912923"/>
                <a:gd name="connsiteY410" fmla="*/ 318639 h 634291"/>
                <a:gd name="connsiteX411" fmla="*/ 819743 w 912923"/>
                <a:gd name="connsiteY411" fmla="*/ 316431 h 634291"/>
                <a:gd name="connsiteX412" fmla="*/ 818365 w 912923"/>
                <a:gd name="connsiteY412" fmla="*/ 314223 h 634291"/>
                <a:gd name="connsiteX413" fmla="*/ 819881 w 912923"/>
                <a:gd name="connsiteY413" fmla="*/ 313671 h 634291"/>
                <a:gd name="connsiteX414" fmla="*/ 819881 w 912923"/>
                <a:gd name="connsiteY414" fmla="*/ 310911 h 634291"/>
                <a:gd name="connsiteX415" fmla="*/ 816573 w 912923"/>
                <a:gd name="connsiteY415" fmla="*/ 310773 h 634291"/>
                <a:gd name="connsiteX416" fmla="*/ 813954 w 912923"/>
                <a:gd name="connsiteY416" fmla="*/ 310359 h 634291"/>
                <a:gd name="connsiteX417" fmla="*/ 815194 w 912923"/>
                <a:gd name="connsiteY417" fmla="*/ 313671 h 634291"/>
                <a:gd name="connsiteX418" fmla="*/ 813816 w 912923"/>
                <a:gd name="connsiteY418" fmla="*/ 314085 h 634291"/>
                <a:gd name="connsiteX419" fmla="*/ 812989 w 912923"/>
                <a:gd name="connsiteY419" fmla="*/ 317673 h 634291"/>
                <a:gd name="connsiteX420" fmla="*/ 811748 w 912923"/>
                <a:gd name="connsiteY420" fmla="*/ 320019 h 634291"/>
                <a:gd name="connsiteX421" fmla="*/ 812713 w 912923"/>
                <a:gd name="connsiteY421" fmla="*/ 322365 h 634291"/>
                <a:gd name="connsiteX422" fmla="*/ 811473 w 912923"/>
                <a:gd name="connsiteY422" fmla="*/ 323883 h 634291"/>
                <a:gd name="connsiteX423" fmla="*/ 809543 w 912923"/>
                <a:gd name="connsiteY423" fmla="*/ 324849 h 634291"/>
                <a:gd name="connsiteX424" fmla="*/ 806924 w 912923"/>
                <a:gd name="connsiteY424" fmla="*/ 328161 h 634291"/>
                <a:gd name="connsiteX425" fmla="*/ 809681 w 912923"/>
                <a:gd name="connsiteY425" fmla="*/ 332025 h 634291"/>
                <a:gd name="connsiteX426" fmla="*/ 808716 w 912923"/>
                <a:gd name="connsiteY426" fmla="*/ 334923 h 634291"/>
                <a:gd name="connsiteX427" fmla="*/ 806373 w 912923"/>
                <a:gd name="connsiteY427" fmla="*/ 337545 h 634291"/>
                <a:gd name="connsiteX428" fmla="*/ 806373 w 912923"/>
                <a:gd name="connsiteY428" fmla="*/ 340857 h 634291"/>
                <a:gd name="connsiteX429" fmla="*/ 803064 w 912923"/>
                <a:gd name="connsiteY429" fmla="*/ 343755 h 634291"/>
                <a:gd name="connsiteX430" fmla="*/ 802237 w 912923"/>
                <a:gd name="connsiteY430" fmla="*/ 345549 h 634291"/>
                <a:gd name="connsiteX431" fmla="*/ 803202 w 912923"/>
                <a:gd name="connsiteY431" fmla="*/ 351484 h 634291"/>
                <a:gd name="connsiteX432" fmla="*/ 801962 w 912923"/>
                <a:gd name="connsiteY432" fmla="*/ 352726 h 634291"/>
                <a:gd name="connsiteX433" fmla="*/ 801962 w 912923"/>
                <a:gd name="connsiteY433" fmla="*/ 349138 h 634291"/>
                <a:gd name="connsiteX434" fmla="*/ 799756 w 912923"/>
                <a:gd name="connsiteY434" fmla="*/ 347206 h 634291"/>
                <a:gd name="connsiteX435" fmla="*/ 797826 w 912923"/>
                <a:gd name="connsiteY435" fmla="*/ 345688 h 634291"/>
                <a:gd name="connsiteX436" fmla="*/ 795070 w 912923"/>
                <a:gd name="connsiteY436" fmla="*/ 352036 h 634291"/>
                <a:gd name="connsiteX437" fmla="*/ 784869 w 912923"/>
                <a:gd name="connsiteY437" fmla="*/ 359488 h 634291"/>
                <a:gd name="connsiteX438" fmla="*/ 783629 w 912923"/>
                <a:gd name="connsiteY438" fmla="*/ 356314 h 634291"/>
                <a:gd name="connsiteX439" fmla="*/ 783077 w 912923"/>
                <a:gd name="connsiteY439" fmla="*/ 353416 h 634291"/>
                <a:gd name="connsiteX440" fmla="*/ 782112 w 912923"/>
                <a:gd name="connsiteY440" fmla="*/ 358660 h 634291"/>
                <a:gd name="connsiteX441" fmla="*/ 778942 w 912923"/>
                <a:gd name="connsiteY441" fmla="*/ 360868 h 634291"/>
                <a:gd name="connsiteX442" fmla="*/ 780734 w 912923"/>
                <a:gd name="connsiteY442" fmla="*/ 357142 h 634291"/>
                <a:gd name="connsiteX443" fmla="*/ 781561 w 912923"/>
                <a:gd name="connsiteY443" fmla="*/ 351207 h 634291"/>
                <a:gd name="connsiteX444" fmla="*/ 780183 w 912923"/>
                <a:gd name="connsiteY444" fmla="*/ 352450 h 634291"/>
                <a:gd name="connsiteX445" fmla="*/ 778666 w 912923"/>
                <a:gd name="connsiteY445" fmla="*/ 353416 h 634291"/>
                <a:gd name="connsiteX446" fmla="*/ 778253 w 912923"/>
                <a:gd name="connsiteY446" fmla="*/ 349689 h 634291"/>
                <a:gd name="connsiteX447" fmla="*/ 775496 w 912923"/>
                <a:gd name="connsiteY447" fmla="*/ 344997 h 634291"/>
                <a:gd name="connsiteX448" fmla="*/ 767088 w 912923"/>
                <a:gd name="connsiteY448" fmla="*/ 344583 h 634291"/>
                <a:gd name="connsiteX449" fmla="*/ 763228 w 912923"/>
                <a:gd name="connsiteY449" fmla="*/ 347757 h 634291"/>
                <a:gd name="connsiteX450" fmla="*/ 759920 w 912923"/>
                <a:gd name="connsiteY450" fmla="*/ 348723 h 634291"/>
                <a:gd name="connsiteX451" fmla="*/ 758404 w 912923"/>
                <a:gd name="connsiteY451" fmla="*/ 345825 h 634291"/>
                <a:gd name="connsiteX452" fmla="*/ 760196 w 912923"/>
                <a:gd name="connsiteY452" fmla="*/ 344859 h 634291"/>
                <a:gd name="connsiteX453" fmla="*/ 761161 w 912923"/>
                <a:gd name="connsiteY453" fmla="*/ 340995 h 634291"/>
                <a:gd name="connsiteX454" fmla="*/ 762539 w 912923"/>
                <a:gd name="connsiteY454" fmla="*/ 345688 h 634291"/>
                <a:gd name="connsiteX455" fmla="*/ 764744 w 912923"/>
                <a:gd name="connsiteY455" fmla="*/ 344307 h 634291"/>
                <a:gd name="connsiteX456" fmla="*/ 765296 w 912923"/>
                <a:gd name="connsiteY456" fmla="*/ 341409 h 634291"/>
                <a:gd name="connsiteX457" fmla="*/ 766674 w 912923"/>
                <a:gd name="connsiteY457" fmla="*/ 342651 h 634291"/>
                <a:gd name="connsiteX458" fmla="*/ 768466 w 912923"/>
                <a:gd name="connsiteY458" fmla="*/ 342651 h 634291"/>
                <a:gd name="connsiteX459" fmla="*/ 768466 w 912923"/>
                <a:gd name="connsiteY459" fmla="*/ 338373 h 634291"/>
                <a:gd name="connsiteX460" fmla="*/ 766536 w 912923"/>
                <a:gd name="connsiteY460" fmla="*/ 339891 h 634291"/>
                <a:gd name="connsiteX461" fmla="*/ 765709 w 912923"/>
                <a:gd name="connsiteY461" fmla="*/ 337683 h 634291"/>
                <a:gd name="connsiteX462" fmla="*/ 767915 w 912923"/>
                <a:gd name="connsiteY462" fmla="*/ 337131 h 634291"/>
                <a:gd name="connsiteX463" fmla="*/ 765709 w 912923"/>
                <a:gd name="connsiteY463" fmla="*/ 334233 h 634291"/>
                <a:gd name="connsiteX464" fmla="*/ 762953 w 912923"/>
                <a:gd name="connsiteY464" fmla="*/ 335061 h 634291"/>
                <a:gd name="connsiteX465" fmla="*/ 762539 w 912923"/>
                <a:gd name="connsiteY465" fmla="*/ 331197 h 634291"/>
                <a:gd name="connsiteX466" fmla="*/ 764882 w 912923"/>
                <a:gd name="connsiteY466" fmla="*/ 329817 h 634291"/>
                <a:gd name="connsiteX467" fmla="*/ 763504 w 912923"/>
                <a:gd name="connsiteY467" fmla="*/ 328023 h 634291"/>
                <a:gd name="connsiteX468" fmla="*/ 764469 w 912923"/>
                <a:gd name="connsiteY468" fmla="*/ 324297 h 634291"/>
                <a:gd name="connsiteX469" fmla="*/ 762126 w 912923"/>
                <a:gd name="connsiteY469" fmla="*/ 322089 h 634291"/>
                <a:gd name="connsiteX470" fmla="*/ 758817 w 912923"/>
                <a:gd name="connsiteY470" fmla="*/ 322089 h 634291"/>
                <a:gd name="connsiteX471" fmla="*/ 754131 w 912923"/>
                <a:gd name="connsiteY471" fmla="*/ 320571 h 634291"/>
                <a:gd name="connsiteX472" fmla="*/ 758404 w 912923"/>
                <a:gd name="connsiteY472" fmla="*/ 320571 h 634291"/>
                <a:gd name="connsiteX473" fmla="*/ 762126 w 912923"/>
                <a:gd name="connsiteY473" fmla="*/ 319743 h 634291"/>
                <a:gd name="connsiteX474" fmla="*/ 764744 w 912923"/>
                <a:gd name="connsiteY474" fmla="*/ 316845 h 634291"/>
                <a:gd name="connsiteX475" fmla="*/ 762539 w 912923"/>
                <a:gd name="connsiteY475" fmla="*/ 314223 h 634291"/>
                <a:gd name="connsiteX476" fmla="*/ 762539 w 912923"/>
                <a:gd name="connsiteY476" fmla="*/ 312429 h 634291"/>
                <a:gd name="connsiteX477" fmla="*/ 761988 w 912923"/>
                <a:gd name="connsiteY477" fmla="*/ 309807 h 634291"/>
                <a:gd name="connsiteX478" fmla="*/ 762953 w 912923"/>
                <a:gd name="connsiteY478" fmla="*/ 308565 h 634291"/>
                <a:gd name="connsiteX479" fmla="*/ 762953 w 912923"/>
                <a:gd name="connsiteY479" fmla="*/ 305391 h 634291"/>
                <a:gd name="connsiteX480" fmla="*/ 766536 w 912923"/>
                <a:gd name="connsiteY480" fmla="*/ 302769 h 634291"/>
                <a:gd name="connsiteX481" fmla="*/ 765985 w 912923"/>
                <a:gd name="connsiteY481" fmla="*/ 300837 h 634291"/>
                <a:gd name="connsiteX482" fmla="*/ 764055 w 912923"/>
                <a:gd name="connsiteY482" fmla="*/ 296697 h 634291"/>
                <a:gd name="connsiteX483" fmla="*/ 762126 w 912923"/>
                <a:gd name="connsiteY483" fmla="*/ 300561 h 634291"/>
                <a:gd name="connsiteX484" fmla="*/ 760747 w 912923"/>
                <a:gd name="connsiteY484" fmla="*/ 303321 h 634291"/>
                <a:gd name="connsiteX485" fmla="*/ 758817 w 912923"/>
                <a:gd name="connsiteY485" fmla="*/ 300975 h 634291"/>
                <a:gd name="connsiteX486" fmla="*/ 758817 w 912923"/>
                <a:gd name="connsiteY486" fmla="*/ 297663 h 634291"/>
                <a:gd name="connsiteX487" fmla="*/ 752201 w 912923"/>
                <a:gd name="connsiteY487" fmla="*/ 297111 h 634291"/>
                <a:gd name="connsiteX488" fmla="*/ 742001 w 912923"/>
                <a:gd name="connsiteY488" fmla="*/ 291453 h 634291"/>
                <a:gd name="connsiteX489" fmla="*/ 741036 w 912923"/>
                <a:gd name="connsiteY489" fmla="*/ 289935 h 634291"/>
                <a:gd name="connsiteX490" fmla="*/ 741036 w 912923"/>
                <a:gd name="connsiteY490" fmla="*/ 287313 h 634291"/>
                <a:gd name="connsiteX491" fmla="*/ 742966 w 912923"/>
                <a:gd name="connsiteY491" fmla="*/ 285795 h 634291"/>
                <a:gd name="connsiteX492" fmla="*/ 739106 w 912923"/>
                <a:gd name="connsiteY492" fmla="*/ 283449 h 634291"/>
                <a:gd name="connsiteX493" fmla="*/ 737865 w 912923"/>
                <a:gd name="connsiteY493" fmla="*/ 285381 h 634291"/>
                <a:gd name="connsiteX494" fmla="*/ 737865 w 912923"/>
                <a:gd name="connsiteY494" fmla="*/ 281793 h 634291"/>
                <a:gd name="connsiteX495" fmla="*/ 732903 w 912923"/>
                <a:gd name="connsiteY495" fmla="*/ 278205 h 634291"/>
                <a:gd name="connsiteX496" fmla="*/ 730698 w 912923"/>
                <a:gd name="connsiteY496" fmla="*/ 279171 h 634291"/>
                <a:gd name="connsiteX497" fmla="*/ 731525 w 912923"/>
                <a:gd name="connsiteY497" fmla="*/ 275583 h 634291"/>
                <a:gd name="connsiteX498" fmla="*/ 731111 w 912923"/>
                <a:gd name="connsiteY498" fmla="*/ 272685 h 634291"/>
                <a:gd name="connsiteX499" fmla="*/ 728768 w 912923"/>
                <a:gd name="connsiteY499" fmla="*/ 273513 h 634291"/>
                <a:gd name="connsiteX500" fmla="*/ 723806 w 912923"/>
                <a:gd name="connsiteY500" fmla="*/ 268544 h 634291"/>
                <a:gd name="connsiteX501" fmla="*/ 721876 w 912923"/>
                <a:gd name="connsiteY501" fmla="*/ 267716 h 634291"/>
                <a:gd name="connsiteX502" fmla="*/ 720084 w 912923"/>
                <a:gd name="connsiteY502" fmla="*/ 264956 h 634291"/>
                <a:gd name="connsiteX503" fmla="*/ 713192 w 912923"/>
                <a:gd name="connsiteY503" fmla="*/ 270063 h 634291"/>
                <a:gd name="connsiteX504" fmla="*/ 709332 w 912923"/>
                <a:gd name="connsiteY504" fmla="*/ 271029 h 634291"/>
                <a:gd name="connsiteX505" fmla="*/ 709746 w 912923"/>
                <a:gd name="connsiteY505" fmla="*/ 272961 h 634291"/>
                <a:gd name="connsiteX506" fmla="*/ 704783 w 912923"/>
                <a:gd name="connsiteY506" fmla="*/ 269649 h 634291"/>
                <a:gd name="connsiteX507" fmla="*/ 699545 w 912923"/>
                <a:gd name="connsiteY507" fmla="*/ 269649 h 634291"/>
                <a:gd name="connsiteX508" fmla="*/ 692929 w 912923"/>
                <a:gd name="connsiteY508" fmla="*/ 267303 h 634291"/>
                <a:gd name="connsiteX509" fmla="*/ 688242 w 912923"/>
                <a:gd name="connsiteY509" fmla="*/ 265784 h 634291"/>
                <a:gd name="connsiteX510" fmla="*/ 685072 w 912923"/>
                <a:gd name="connsiteY510" fmla="*/ 264266 h 634291"/>
                <a:gd name="connsiteX511" fmla="*/ 675699 w 912923"/>
                <a:gd name="connsiteY511" fmla="*/ 265646 h 634291"/>
                <a:gd name="connsiteX512" fmla="*/ 672529 w 912923"/>
                <a:gd name="connsiteY512" fmla="*/ 278067 h 634291"/>
                <a:gd name="connsiteX513" fmla="*/ 677215 w 912923"/>
                <a:gd name="connsiteY513" fmla="*/ 285105 h 634291"/>
                <a:gd name="connsiteX514" fmla="*/ 676802 w 912923"/>
                <a:gd name="connsiteY514" fmla="*/ 287727 h 634291"/>
                <a:gd name="connsiteX515" fmla="*/ 676250 w 912923"/>
                <a:gd name="connsiteY515" fmla="*/ 295179 h 634291"/>
                <a:gd name="connsiteX516" fmla="*/ 670599 w 912923"/>
                <a:gd name="connsiteY516" fmla="*/ 302493 h 634291"/>
                <a:gd name="connsiteX517" fmla="*/ 666739 w 912923"/>
                <a:gd name="connsiteY517" fmla="*/ 306081 h 634291"/>
                <a:gd name="connsiteX518" fmla="*/ 673356 w 912923"/>
                <a:gd name="connsiteY518" fmla="*/ 304563 h 634291"/>
                <a:gd name="connsiteX519" fmla="*/ 677904 w 912923"/>
                <a:gd name="connsiteY519" fmla="*/ 303321 h 634291"/>
                <a:gd name="connsiteX520" fmla="*/ 675147 w 912923"/>
                <a:gd name="connsiteY520" fmla="*/ 307461 h 634291"/>
                <a:gd name="connsiteX521" fmla="*/ 678042 w 912923"/>
                <a:gd name="connsiteY521" fmla="*/ 309393 h 634291"/>
                <a:gd name="connsiteX522" fmla="*/ 677215 w 912923"/>
                <a:gd name="connsiteY522" fmla="*/ 315051 h 634291"/>
                <a:gd name="connsiteX523" fmla="*/ 679007 w 912923"/>
                <a:gd name="connsiteY523" fmla="*/ 317949 h 634291"/>
                <a:gd name="connsiteX524" fmla="*/ 680248 w 912923"/>
                <a:gd name="connsiteY524" fmla="*/ 320847 h 634291"/>
                <a:gd name="connsiteX525" fmla="*/ 679696 w 912923"/>
                <a:gd name="connsiteY525" fmla="*/ 324021 h 634291"/>
                <a:gd name="connsiteX526" fmla="*/ 680661 w 912923"/>
                <a:gd name="connsiteY526" fmla="*/ 324021 h 634291"/>
                <a:gd name="connsiteX527" fmla="*/ 678869 w 912923"/>
                <a:gd name="connsiteY527" fmla="*/ 326781 h 634291"/>
                <a:gd name="connsiteX528" fmla="*/ 675975 w 912923"/>
                <a:gd name="connsiteY528" fmla="*/ 330369 h 634291"/>
                <a:gd name="connsiteX529" fmla="*/ 675837 w 912923"/>
                <a:gd name="connsiteY529" fmla="*/ 334647 h 634291"/>
                <a:gd name="connsiteX530" fmla="*/ 667428 w 912923"/>
                <a:gd name="connsiteY530" fmla="*/ 349414 h 634291"/>
                <a:gd name="connsiteX531" fmla="*/ 684659 w 912923"/>
                <a:gd name="connsiteY531" fmla="*/ 366940 h 634291"/>
                <a:gd name="connsiteX532" fmla="*/ 689621 w 912923"/>
                <a:gd name="connsiteY532" fmla="*/ 386122 h 634291"/>
                <a:gd name="connsiteX533" fmla="*/ 686450 w 912923"/>
                <a:gd name="connsiteY533" fmla="*/ 403786 h 634291"/>
                <a:gd name="connsiteX534" fmla="*/ 677077 w 912923"/>
                <a:gd name="connsiteY534" fmla="*/ 414826 h 634291"/>
                <a:gd name="connsiteX535" fmla="*/ 665361 w 912923"/>
                <a:gd name="connsiteY535" fmla="*/ 423244 h 634291"/>
                <a:gd name="connsiteX536" fmla="*/ 657642 w 912923"/>
                <a:gd name="connsiteY536" fmla="*/ 429592 h 634291"/>
                <a:gd name="connsiteX537" fmla="*/ 662604 w 912923"/>
                <a:gd name="connsiteY537" fmla="*/ 437321 h 634291"/>
                <a:gd name="connsiteX538" fmla="*/ 662604 w 912923"/>
                <a:gd name="connsiteY538" fmla="*/ 439529 h 634291"/>
                <a:gd name="connsiteX539" fmla="*/ 663569 w 912923"/>
                <a:gd name="connsiteY539" fmla="*/ 446567 h 634291"/>
                <a:gd name="connsiteX540" fmla="*/ 663569 w 912923"/>
                <a:gd name="connsiteY540" fmla="*/ 451121 h 634291"/>
                <a:gd name="connsiteX541" fmla="*/ 664947 w 912923"/>
                <a:gd name="connsiteY541" fmla="*/ 458849 h 634291"/>
                <a:gd name="connsiteX542" fmla="*/ 665774 w 912923"/>
                <a:gd name="connsiteY542" fmla="*/ 463403 h 634291"/>
                <a:gd name="connsiteX543" fmla="*/ 668669 w 912923"/>
                <a:gd name="connsiteY543" fmla="*/ 467681 h 634291"/>
                <a:gd name="connsiteX544" fmla="*/ 668118 w 912923"/>
                <a:gd name="connsiteY544" fmla="*/ 471821 h 634291"/>
                <a:gd name="connsiteX545" fmla="*/ 662880 w 912923"/>
                <a:gd name="connsiteY545" fmla="*/ 479135 h 634291"/>
                <a:gd name="connsiteX546" fmla="*/ 666601 w 912923"/>
                <a:gd name="connsiteY546" fmla="*/ 484103 h 634291"/>
                <a:gd name="connsiteX547" fmla="*/ 663707 w 912923"/>
                <a:gd name="connsiteY547" fmla="*/ 486725 h 634291"/>
                <a:gd name="connsiteX548" fmla="*/ 661915 w 912923"/>
                <a:gd name="connsiteY548" fmla="*/ 483965 h 634291"/>
                <a:gd name="connsiteX549" fmla="*/ 657780 w 912923"/>
                <a:gd name="connsiteY549" fmla="*/ 482447 h 634291"/>
                <a:gd name="connsiteX550" fmla="*/ 654609 w 912923"/>
                <a:gd name="connsiteY550" fmla="*/ 489485 h 634291"/>
                <a:gd name="connsiteX551" fmla="*/ 648682 w 912923"/>
                <a:gd name="connsiteY551" fmla="*/ 486311 h 634291"/>
                <a:gd name="connsiteX552" fmla="*/ 636276 w 912923"/>
                <a:gd name="connsiteY552" fmla="*/ 471959 h 634291"/>
                <a:gd name="connsiteX553" fmla="*/ 633657 w 912923"/>
                <a:gd name="connsiteY553" fmla="*/ 464921 h 634291"/>
                <a:gd name="connsiteX554" fmla="*/ 628971 w 912923"/>
                <a:gd name="connsiteY554" fmla="*/ 458849 h 634291"/>
                <a:gd name="connsiteX555" fmla="*/ 627730 w 912923"/>
                <a:gd name="connsiteY555" fmla="*/ 455675 h 634291"/>
                <a:gd name="connsiteX556" fmla="*/ 629108 w 912923"/>
                <a:gd name="connsiteY556" fmla="*/ 445877 h 634291"/>
                <a:gd name="connsiteX557" fmla="*/ 626903 w 912923"/>
                <a:gd name="connsiteY557" fmla="*/ 436217 h 634291"/>
                <a:gd name="connsiteX558" fmla="*/ 626903 w 912923"/>
                <a:gd name="connsiteY558" fmla="*/ 419656 h 634291"/>
                <a:gd name="connsiteX559" fmla="*/ 599197 w 912923"/>
                <a:gd name="connsiteY559" fmla="*/ 416896 h 634291"/>
                <a:gd name="connsiteX560" fmla="*/ 585137 w 912923"/>
                <a:gd name="connsiteY560" fmla="*/ 408064 h 634291"/>
                <a:gd name="connsiteX561" fmla="*/ 574523 w 912923"/>
                <a:gd name="connsiteY561" fmla="*/ 403786 h 634291"/>
                <a:gd name="connsiteX562" fmla="*/ 568458 w 912923"/>
                <a:gd name="connsiteY562" fmla="*/ 395506 h 634291"/>
                <a:gd name="connsiteX563" fmla="*/ 563772 w 912923"/>
                <a:gd name="connsiteY563" fmla="*/ 391642 h 634291"/>
                <a:gd name="connsiteX564" fmla="*/ 548058 w 912923"/>
                <a:gd name="connsiteY564" fmla="*/ 383776 h 634291"/>
                <a:gd name="connsiteX565" fmla="*/ 540752 w 912923"/>
                <a:gd name="connsiteY565" fmla="*/ 379222 h 634291"/>
                <a:gd name="connsiteX566" fmla="*/ 523660 w 912923"/>
                <a:gd name="connsiteY566" fmla="*/ 381982 h 634291"/>
                <a:gd name="connsiteX567" fmla="*/ 516354 w 912923"/>
                <a:gd name="connsiteY567" fmla="*/ 383914 h 634291"/>
                <a:gd name="connsiteX568" fmla="*/ 518973 w 912923"/>
                <a:gd name="connsiteY568" fmla="*/ 374530 h 634291"/>
                <a:gd name="connsiteX569" fmla="*/ 511530 w 912923"/>
                <a:gd name="connsiteY569" fmla="*/ 352174 h 634291"/>
                <a:gd name="connsiteX570" fmla="*/ 498573 w 912923"/>
                <a:gd name="connsiteY570" fmla="*/ 348448 h 634291"/>
                <a:gd name="connsiteX571" fmla="*/ 494024 w 912923"/>
                <a:gd name="connsiteY571" fmla="*/ 341547 h 634291"/>
                <a:gd name="connsiteX572" fmla="*/ 493886 w 912923"/>
                <a:gd name="connsiteY572" fmla="*/ 329127 h 634291"/>
                <a:gd name="connsiteX573" fmla="*/ 495127 w 912923"/>
                <a:gd name="connsiteY573" fmla="*/ 315327 h 634291"/>
                <a:gd name="connsiteX574" fmla="*/ 493197 w 912923"/>
                <a:gd name="connsiteY574" fmla="*/ 310635 h 634291"/>
                <a:gd name="connsiteX575" fmla="*/ 497470 w 912923"/>
                <a:gd name="connsiteY575" fmla="*/ 307323 h 634291"/>
                <a:gd name="connsiteX576" fmla="*/ 502156 w 912923"/>
                <a:gd name="connsiteY576" fmla="*/ 293523 h 634291"/>
                <a:gd name="connsiteX577" fmla="*/ 502984 w 912923"/>
                <a:gd name="connsiteY577" fmla="*/ 289659 h 634291"/>
                <a:gd name="connsiteX578" fmla="*/ 508084 w 912923"/>
                <a:gd name="connsiteY578" fmla="*/ 284139 h 634291"/>
                <a:gd name="connsiteX579" fmla="*/ 506705 w 912923"/>
                <a:gd name="connsiteY579" fmla="*/ 280827 h 634291"/>
                <a:gd name="connsiteX580" fmla="*/ 507257 w 912923"/>
                <a:gd name="connsiteY580" fmla="*/ 279447 h 634291"/>
                <a:gd name="connsiteX581" fmla="*/ 510565 w 912923"/>
                <a:gd name="connsiteY581" fmla="*/ 279999 h 634291"/>
                <a:gd name="connsiteX582" fmla="*/ 511943 w 912923"/>
                <a:gd name="connsiteY582" fmla="*/ 281241 h 634291"/>
                <a:gd name="connsiteX583" fmla="*/ 513735 w 912923"/>
                <a:gd name="connsiteY583" fmla="*/ 279033 h 634291"/>
                <a:gd name="connsiteX584" fmla="*/ 510427 w 912923"/>
                <a:gd name="connsiteY584" fmla="*/ 278481 h 634291"/>
                <a:gd name="connsiteX585" fmla="*/ 511667 w 912923"/>
                <a:gd name="connsiteY585" fmla="*/ 277239 h 634291"/>
                <a:gd name="connsiteX586" fmla="*/ 512081 w 912923"/>
                <a:gd name="connsiteY586" fmla="*/ 274479 h 634291"/>
                <a:gd name="connsiteX587" fmla="*/ 513597 w 912923"/>
                <a:gd name="connsiteY587" fmla="*/ 272685 h 634291"/>
                <a:gd name="connsiteX588" fmla="*/ 515527 w 912923"/>
                <a:gd name="connsiteY588" fmla="*/ 272271 h 634291"/>
                <a:gd name="connsiteX589" fmla="*/ 514011 w 912923"/>
                <a:gd name="connsiteY589" fmla="*/ 269510 h 634291"/>
                <a:gd name="connsiteX590" fmla="*/ 516216 w 912923"/>
                <a:gd name="connsiteY590" fmla="*/ 271029 h 634291"/>
                <a:gd name="connsiteX591" fmla="*/ 517733 w 912923"/>
                <a:gd name="connsiteY591" fmla="*/ 273789 h 634291"/>
                <a:gd name="connsiteX592" fmla="*/ 517733 w 912923"/>
                <a:gd name="connsiteY592" fmla="*/ 269510 h 634291"/>
                <a:gd name="connsiteX593" fmla="*/ 515114 w 912923"/>
                <a:gd name="connsiteY593" fmla="*/ 268269 h 634291"/>
                <a:gd name="connsiteX594" fmla="*/ 517319 w 912923"/>
                <a:gd name="connsiteY594" fmla="*/ 266336 h 634291"/>
                <a:gd name="connsiteX595" fmla="*/ 519938 w 912923"/>
                <a:gd name="connsiteY595" fmla="*/ 264128 h 634291"/>
                <a:gd name="connsiteX596" fmla="*/ 523798 w 912923"/>
                <a:gd name="connsiteY596" fmla="*/ 264128 h 634291"/>
                <a:gd name="connsiteX597" fmla="*/ 525176 w 912923"/>
                <a:gd name="connsiteY597" fmla="*/ 263300 h 634291"/>
                <a:gd name="connsiteX598" fmla="*/ 522281 w 912923"/>
                <a:gd name="connsiteY598" fmla="*/ 260540 h 634291"/>
                <a:gd name="connsiteX599" fmla="*/ 519662 w 912923"/>
                <a:gd name="connsiteY599" fmla="*/ 258608 h 634291"/>
                <a:gd name="connsiteX600" fmla="*/ 520214 w 912923"/>
                <a:gd name="connsiteY600" fmla="*/ 257090 h 634291"/>
                <a:gd name="connsiteX601" fmla="*/ 523108 w 912923"/>
                <a:gd name="connsiteY601" fmla="*/ 259298 h 634291"/>
                <a:gd name="connsiteX602" fmla="*/ 524349 w 912923"/>
                <a:gd name="connsiteY602" fmla="*/ 257366 h 634291"/>
                <a:gd name="connsiteX603" fmla="*/ 525865 w 912923"/>
                <a:gd name="connsiteY603" fmla="*/ 258332 h 634291"/>
                <a:gd name="connsiteX604" fmla="*/ 533860 w 912923"/>
                <a:gd name="connsiteY604" fmla="*/ 256124 h 634291"/>
                <a:gd name="connsiteX605" fmla="*/ 538822 w 912923"/>
                <a:gd name="connsiteY605" fmla="*/ 250052 h 634291"/>
                <a:gd name="connsiteX606" fmla="*/ 530000 w 912923"/>
                <a:gd name="connsiteY606" fmla="*/ 241634 h 634291"/>
                <a:gd name="connsiteX607" fmla="*/ 528071 w 912923"/>
                <a:gd name="connsiteY607" fmla="*/ 239426 h 634291"/>
                <a:gd name="connsiteX608" fmla="*/ 520076 w 912923"/>
                <a:gd name="connsiteY608" fmla="*/ 239840 h 634291"/>
                <a:gd name="connsiteX609" fmla="*/ 518284 w 912923"/>
                <a:gd name="connsiteY609" fmla="*/ 239840 h 634291"/>
                <a:gd name="connsiteX610" fmla="*/ 521868 w 912923"/>
                <a:gd name="connsiteY610" fmla="*/ 237080 h 634291"/>
                <a:gd name="connsiteX611" fmla="*/ 518697 w 912923"/>
                <a:gd name="connsiteY611" fmla="*/ 235700 h 634291"/>
                <a:gd name="connsiteX612" fmla="*/ 514838 w 912923"/>
                <a:gd name="connsiteY612" fmla="*/ 234320 h 634291"/>
                <a:gd name="connsiteX613" fmla="*/ 509600 w 912923"/>
                <a:gd name="connsiteY613" fmla="*/ 231560 h 634291"/>
                <a:gd name="connsiteX614" fmla="*/ 508635 w 912923"/>
                <a:gd name="connsiteY614" fmla="*/ 232526 h 634291"/>
                <a:gd name="connsiteX615" fmla="*/ 506016 w 912923"/>
                <a:gd name="connsiteY615" fmla="*/ 231974 h 634291"/>
                <a:gd name="connsiteX616" fmla="*/ 505465 w 912923"/>
                <a:gd name="connsiteY616" fmla="*/ 230456 h 634291"/>
                <a:gd name="connsiteX617" fmla="*/ 511530 w 912923"/>
                <a:gd name="connsiteY617" fmla="*/ 229904 h 634291"/>
                <a:gd name="connsiteX618" fmla="*/ 515251 w 912923"/>
                <a:gd name="connsiteY618" fmla="*/ 232802 h 634291"/>
                <a:gd name="connsiteX619" fmla="*/ 521868 w 912923"/>
                <a:gd name="connsiteY619" fmla="*/ 235562 h 634291"/>
                <a:gd name="connsiteX620" fmla="*/ 526417 w 912923"/>
                <a:gd name="connsiteY620" fmla="*/ 235976 h 634291"/>
                <a:gd name="connsiteX621" fmla="*/ 532482 w 912923"/>
                <a:gd name="connsiteY621" fmla="*/ 238736 h 634291"/>
                <a:gd name="connsiteX622" fmla="*/ 536755 w 912923"/>
                <a:gd name="connsiteY622" fmla="*/ 241634 h 634291"/>
                <a:gd name="connsiteX623" fmla="*/ 538684 w 912923"/>
                <a:gd name="connsiteY623" fmla="*/ 239840 h 634291"/>
                <a:gd name="connsiteX624" fmla="*/ 543922 w 912923"/>
                <a:gd name="connsiteY624" fmla="*/ 230870 h 634291"/>
                <a:gd name="connsiteX625" fmla="*/ 547231 w 912923"/>
                <a:gd name="connsiteY625" fmla="*/ 232112 h 634291"/>
                <a:gd name="connsiteX626" fmla="*/ 548058 w 912923"/>
                <a:gd name="connsiteY626" fmla="*/ 228800 h 634291"/>
                <a:gd name="connsiteX627" fmla="*/ 554950 w 912923"/>
                <a:gd name="connsiteY627" fmla="*/ 230318 h 634291"/>
                <a:gd name="connsiteX628" fmla="*/ 563909 w 912923"/>
                <a:gd name="connsiteY628" fmla="*/ 227006 h 634291"/>
                <a:gd name="connsiteX629" fmla="*/ 568458 w 912923"/>
                <a:gd name="connsiteY629" fmla="*/ 217760 h 634291"/>
                <a:gd name="connsiteX630" fmla="*/ 577694 w 912923"/>
                <a:gd name="connsiteY630" fmla="*/ 202580 h 634291"/>
                <a:gd name="connsiteX631" fmla="*/ 554950 w 912923"/>
                <a:gd name="connsiteY631" fmla="*/ 195680 h 634291"/>
                <a:gd name="connsiteX632" fmla="*/ 536479 w 912923"/>
                <a:gd name="connsiteY632" fmla="*/ 181327 h 634291"/>
                <a:gd name="connsiteX633" fmla="*/ 548058 w 912923"/>
                <a:gd name="connsiteY633" fmla="*/ 183949 h 634291"/>
                <a:gd name="connsiteX634" fmla="*/ 548058 w 912923"/>
                <a:gd name="connsiteY634" fmla="*/ 182017 h 634291"/>
                <a:gd name="connsiteX635" fmla="*/ 547093 w 912923"/>
                <a:gd name="connsiteY635" fmla="*/ 180085 h 634291"/>
                <a:gd name="connsiteX636" fmla="*/ 554536 w 912923"/>
                <a:gd name="connsiteY636" fmla="*/ 185743 h 634291"/>
                <a:gd name="connsiteX637" fmla="*/ 558258 w 912923"/>
                <a:gd name="connsiteY637" fmla="*/ 187261 h 634291"/>
                <a:gd name="connsiteX638" fmla="*/ 568596 w 912923"/>
                <a:gd name="connsiteY638" fmla="*/ 196094 h 634291"/>
                <a:gd name="connsiteX639" fmla="*/ 577418 w 912923"/>
                <a:gd name="connsiteY639" fmla="*/ 191401 h 634291"/>
                <a:gd name="connsiteX640" fmla="*/ 583759 w 912923"/>
                <a:gd name="connsiteY640" fmla="*/ 182707 h 634291"/>
                <a:gd name="connsiteX641" fmla="*/ 589824 w 912923"/>
                <a:gd name="connsiteY641" fmla="*/ 174013 h 634291"/>
                <a:gd name="connsiteX642" fmla="*/ 581415 w 912923"/>
                <a:gd name="connsiteY642" fmla="*/ 169045 h 634291"/>
                <a:gd name="connsiteX643" fmla="*/ 581002 w 912923"/>
                <a:gd name="connsiteY643" fmla="*/ 167113 h 634291"/>
                <a:gd name="connsiteX644" fmla="*/ 580450 w 912923"/>
                <a:gd name="connsiteY644" fmla="*/ 164905 h 634291"/>
                <a:gd name="connsiteX645" fmla="*/ 585413 w 912923"/>
                <a:gd name="connsiteY645" fmla="*/ 164905 h 634291"/>
                <a:gd name="connsiteX646" fmla="*/ 594372 w 912923"/>
                <a:gd name="connsiteY646" fmla="*/ 162973 h 634291"/>
                <a:gd name="connsiteX647" fmla="*/ 598232 w 912923"/>
                <a:gd name="connsiteY647" fmla="*/ 172633 h 634291"/>
                <a:gd name="connsiteX648" fmla="*/ 604710 w 912923"/>
                <a:gd name="connsiteY648" fmla="*/ 174841 h 634291"/>
                <a:gd name="connsiteX649" fmla="*/ 607054 w 912923"/>
                <a:gd name="connsiteY649" fmla="*/ 174013 h 634291"/>
                <a:gd name="connsiteX650" fmla="*/ 605124 w 912923"/>
                <a:gd name="connsiteY650" fmla="*/ 172495 h 634291"/>
                <a:gd name="connsiteX651" fmla="*/ 604573 w 912923"/>
                <a:gd name="connsiteY651" fmla="*/ 168907 h 634291"/>
                <a:gd name="connsiteX652" fmla="*/ 607881 w 912923"/>
                <a:gd name="connsiteY652" fmla="*/ 171253 h 634291"/>
                <a:gd name="connsiteX653" fmla="*/ 609673 w 912923"/>
                <a:gd name="connsiteY653" fmla="*/ 174151 h 634291"/>
                <a:gd name="connsiteX654" fmla="*/ 613257 w 912923"/>
                <a:gd name="connsiteY654" fmla="*/ 174151 h 634291"/>
                <a:gd name="connsiteX655" fmla="*/ 612705 w 912923"/>
                <a:gd name="connsiteY655" fmla="*/ 170425 h 634291"/>
                <a:gd name="connsiteX656" fmla="*/ 610913 w 912923"/>
                <a:gd name="connsiteY656" fmla="*/ 167665 h 634291"/>
                <a:gd name="connsiteX657" fmla="*/ 606365 w 912923"/>
                <a:gd name="connsiteY657" fmla="*/ 158833 h 634291"/>
                <a:gd name="connsiteX658" fmla="*/ 610638 w 912923"/>
                <a:gd name="connsiteY658" fmla="*/ 157315 h 634291"/>
                <a:gd name="connsiteX659" fmla="*/ 614359 w 912923"/>
                <a:gd name="connsiteY659" fmla="*/ 165733 h 634291"/>
                <a:gd name="connsiteX660" fmla="*/ 616703 w 912923"/>
                <a:gd name="connsiteY660" fmla="*/ 169045 h 634291"/>
                <a:gd name="connsiteX661" fmla="*/ 620976 w 912923"/>
                <a:gd name="connsiteY661" fmla="*/ 163801 h 634291"/>
                <a:gd name="connsiteX662" fmla="*/ 627041 w 912923"/>
                <a:gd name="connsiteY662" fmla="*/ 159661 h 634291"/>
                <a:gd name="connsiteX663" fmla="*/ 631727 w 912923"/>
                <a:gd name="connsiteY663" fmla="*/ 153037 h 634291"/>
                <a:gd name="connsiteX664" fmla="*/ 638344 w 912923"/>
                <a:gd name="connsiteY664" fmla="*/ 146689 h 634291"/>
                <a:gd name="connsiteX665" fmla="*/ 638895 w 912923"/>
                <a:gd name="connsiteY665" fmla="*/ 137029 h 634291"/>
                <a:gd name="connsiteX666" fmla="*/ 629660 w 912923"/>
                <a:gd name="connsiteY666" fmla="*/ 126265 h 634291"/>
                <a:gd name="connsiteX667" fmla="*/ 630900 w 912923"/>
                <a:gd name="connsiteY667" fmla="*/ 118813 h 634291"/>
                <a:gd name="connsiteX668" fmla="*/ 628695 w 912923"/>
                <a:gd name="connsiteY668" fmla="*/ 119641 h 634291"/>
                <a:gd name="connsiteX669" fmla="*/ 627868 w 912923"/>
                <a:gd name="connsiteY669" fmla="*/ 118123 h 634291"/>
                <a:gd name="connsiteX670" fmla="*/ 625938 w 912923"/>
                <a:gd name="connsiteY670" fmla="*/ 114811 h 634291"/>
                <a:gd name="connsiteX671" fmla="*/ 628833 w 912923"/>
                <a:gd name="connsiteY671" fmla="*/ 114811 h 634291"/>
                <a:gd name="connsiteX672" fmla="*/ 624146 w 912923"/>
                <a:gd name="connsiteY672" fmla="*/ 112326 h 634291"/>
                <a:gd name="connsiteX673" fmla="*/ 624698 w 912923"/>
                <a:gd name="connsiteY673" fmla="*/ 109842 h 634291"/>
                <a:gd name="connsiteX674" fmla="*/ 628971 w 912923"/>
                <a:gd name="connsiteY674" fmla="*/ 111360 h 634291"/>
                <a:gd name="connsiteX675" fmla="*/ 629384 w 912923"/>
                <a:gd name="connsiteY675" fmla="*/ 108738 h 634291"/>
                <a:gd name="connsiteX676" fmla="*/ 630900 w 912923"/>
                <a:gd name="connsiteY676" fmla="*/ 111084 h 634291"/>
                <a:gd name="connsiteX677" fmla="*/ 633106 w 912923"/>
                <a:gd name="connsiteY677" fmla="*/ 111084 h 634291"/>
                <a:gd name="connsiteX678" fmla="*/ 633933 w 912923"/>
                <a:gd name="connsiteY678" fmla="*/ 108876 h 634291"/>
                <a:gd name="connsiteX679" fmla="*/ 639033 w 912923"/>
                <a:gd name="connsiteY679" fmla="*/ 99492 h 634291"/>
                <a:gd name="connsiteX680" fmla="*/ 636138 w 912923"/>
                <a:gd name="connsiteY680" fmla="*/ 98940 h 634291"/>
                <a:gd name="connsiteX681" fmla="*/ 632968 w 912923"/>
                <a:gd name="connsiteY681" fmla="*/ 97560 h 634291"/>
                <a:gd name="connsiteX682" fmla="*/ 634484 w 912923"/>
                <a:gd name="connsiteY682" fmla="*/ 95352 h 634291"/>
                <a:gd name="connsiteX683" fmla="*/ 639171 w 912923"/>
                <a:gd name="connsiteY683" fmla="*/ 91074 h 634291"/>
                <a:gd name="connsiteX684" fmla="*/ 635449 w 912923"/>
                <a:gd name="connsiteY684" fmla="*/ 88314 h 634291"/>
                <a:gd name="connsiteX685" fmla="*/ 628971 w 912923"/>
                <a:gd name="connsiteY685" fmla="*/ 87210 h 634291"/>
                <a:gd name="connsiteX686" fmla="*/ 628006 w 912923"/>
                <a:gd name="connsiteY686" fmla="*/ 84450 h 634291"/>
                <a:gd name="connsiteX687" fmla="*/ 624560 w 912923"/>
                <a:gd name="connsiteY687" fmla="*/ 80310 h 634291"/>
                <a:gd name="connsiteX688" fmla="*/ 628557 w 912923"/>
                <a:gd name="connsiteY688" fmla="*/ 81138 h 634291"/>
                <a:gd name="connsiteX689" fmla="*/ 630349 w 912923"/>
                <a:gd name="connsiteY689" fmla="*/ 80310 h 634291"/>
                <a:gd name="connsiteX690" fmla="*/ 626489 w 912923"/>
                <a:gd name="connsiteY690" fmla="*/ 78378 h 634291"/>
                <a:gd name="connsiteX691" fmla="*/ 623595 w 912923"/>
                <a:gd name="connsiteY691" fmla="*/ 76998 h 634291"/>
                <a:gd name="connsiteX692" fmla="*/ 625387 w 912923"/>
                <a:gd name="connsiteY692" fmla="*/ 75756 h 634291"/>
                <a:gd name="connsiteX693" fmla="*/ 628695 w 912923"/>
                <a:gd name="connsiteY693" fmla="*/ 74928 h 634291"/>
                <a:gd name="connsiteX694" fmla="*/ 625387 w 912923"/>
                <a:gd name="connsiteY694" fmla="*/ 73962 h 634291"/>
                <a:gd name="connsiteX695" fmla="*/ 614222 w 912923"/>
                <a:gd name="connsiteY695" fmla="*/ 73548 h 634291"/>
                <a:gd name="connsiteX696" fmla="*/ 613670 w 912923"/>
                <a:gd name="connsiteY696" fmla="*/ 72030 h 634291"/>
                <a:gd name="connsiteX697" fmla="*/ 614222 w 912923"/>
                <a:gd name="connsiteY697" fmla="*/ 69684 h 634291"/>
                <a:gd name="connsiteX698" fmla="*/ 610913 w 912923"/>
                <a:gd name="connsiteY698" fmla="*/ 69684 h 634291"/>
                <a:gd name="connsiteX699" fmla="*/ 612154 w 912923"/>
                <a:gd name="connsiteY699" fmla="*/ 72444 h 634291"/>
                <a:gd name="connsiteX700" fmla="*/ 608846 w 912923"/>
                <a:gd name="connsiteY700" fmla="*/ 71478 h 634291"/>
                <a:gd name="connsiteX701" fmla="*/ 599197 w 912923"/>
                <a:gd name="connsiteY701" fmla="*/ 70098 h 634291"/>
                <a:gd name="connsiteX702" fmla="*/ 596578 w 912923"/>
                <a:gd name="connsiteY702" fmla="*/ 69684 h 634291"/>
                <a:gd name="connsiteX703" fmla="*/ 594235 w 912923"/>
                <a:gd name="connsiteY703" fmla="*/ 68442 h 634291"/>
                <a:gd name="connsiteX704" fmla="*/ 591478 w 912923"/>
                <a:gd name="connsiteY704" fmla="*/ 68856 h 634291"/>
                <a:gd name="connsiteX705" fmla="*/ 591478 w 912923"/>
                <a:gd name="connsiteY705" fmla="*/ 70236 h 634291"/>
                <a:gd name="connsiteX706" fmla="*/ 594372 w 912923"/>
                <a:gd name="connsiteY706" fmla="*/ 70236 h 634291"/>
                <a:gd name="connsiteX707" fmla="*/ 595200 w 912923"/>
                <a:gd name="connsiteY707" fmla="*/ 71478 h 634291"/>
                <a:gd name="connsiteX708" fmla="*/ 593821 w 912923"/>
                <a:gd name="connsiteY708" fmla="*/ 77136 h 634291"/>
                <a:gd name="connsiteX709" fmla="*/ 594786 w 912923"/>
                <a:gd name="connsiteY709" fmla="*/ 81690 h 634291"/>
                <a:gd name="connsiteX710" fmla="*/ 597405 w 912923"/>
                <a:gd name="connsiteY710" fmla="*/ 90384 h 634291"/>
                <a:gd name="connsiteX711" fmla="*/ 599197 w 912923"/>
                <a:gd name="connsiteY711" fmla="*/ 92730 h 634291"/>
                <a:gd name="connsiteX712" fmla="*/ 601540 w 912923"/>
                <a:gd name="connsiteY712" fmla="*/ 92730 h 634291"/>
                <a:gd name="connsiteX713" fmla="*/ 600300 w 912923"/>
                <a:gd name="connsiteY713" fmla="*/ 94110 h 634291"/>
                <a:gd name="connsiteX714" fmla="*/ 600851 w 912923"/>
                <a:gd name="connsiteY714" fmla="*/ 96042 h 634291"/>
                <a:gd name="connsiteX715" fmla="*/ 597543 w 912923"/>
                <a:gd name="connsiteY715" fmla="*/ 96042 h 634291"/>
                <a:gd name="connsiteX716" fmla="*/ 596991 w 912923"/>
                <a:gd name="connsiteY716" fmla="*/ 97008 h 634291"/>
                <a:gd name="connsiteX717" fmla="*/ 598921 w 912923"/>
                <a:gd name="connsiteY717" fmla="*/ 97008 h 634291"/>
                <a:gd name="connsiteX718" fmla="*/ 597956 w 912923"/>
                <a:gd name="connsiteY718" fmla="*/ 100458 h 634291"/>
                <a:gd name="connsiteX719" fmla="*/ 601678 w 912923"/>
                <a:gd name="connsiteY719" fmla="*/ 100458 h 634291"/>
                <a:gd name="connsiteX720" fmla="*/ 601678 w 912923"/>
                <a:gd name="connsiteY720" fmla="*/ 103908 h 634291"/>
                <a:gd name="connsiteX721" fmla="*/ 598783 w 912923"/>
                <a:gd name="connsiteY721" fmla="*/ 102114 h 634291"/>
                <a:gd name="connsiteX722" fmla="*/ 596164 w 912923"/>
                <a:gd name="connsiteY722" fmla="*/ 102528 h 634291"/>
                <a:gd name="connsiteX723" fmla="*/ 594648 w 912923"/>
                <a:gd name="connsiteY723" fmla="*/ 100596 h 634291"/>
                <a:gd name="connsiteX724" fmla="*/ 590926 w 912923"/>
                <a:gd name="connsiteY724" fmla="*/ 107496 h 634291"/>
                <a:gd name="connsiteX725" fmla="*/ 589548 w 912923"/>
                <a:gd name="connsiteY725" fmla="*/ 117571 h 634291"/>
                <a:gd name="connsiteX726" fmla="*/ 589134 w 912923"/>
                <a:gd name="connsiteY726" fmla="*/ 123091 h 634291"/>
                <a:gd name="connsiteX727" fmla="*/ 583069 w 912923"/>
                <a:gd name="connsiteY727" fmla="*/ 133441 h 634291"/>
                <a:gd name="connsiteX728" fmla="*/ 582656 w 912923"/>
                <a:gd name="connsiteY728" fmla="*/ 140755 h 634291"/>
                <a:gd name="connsiteX729" fmla="*/ 577418 w 912923"/>
                <a:gd name="connsiteY729" fmla="*/ 142687 h 634291"/>
                <a:gd name="connsiteX730" fmla="*/ 575626 w 912923"/>
                <a:gd name="connsiteY730" fmla="*/ 148207 h 634291"/>
                <a:gd name="connsiteX731" fmla="*/ 574110 w 912923"/>
                <a:gd name="connsiteY731" fmla="*/ 147241 h 634291"/>
                <a:gd name="connsiteX732" fmla="*/ 572180 w 912923"/>
                <a:gd name="connsiteY732" fmla="*/ 140893 h 634291"/>
                <a:gd name="connsiteX733" fmla="*/ 563220 w 912923"/>
                <a:gd name="connsiteY733" fmla="*/ 123229 h 634291"/>
                <a:gd name="connsiteX734" fmla="*/ 564185 w 912923"/>
                <a:gd name="connsiteY734" fmla="*/ 121435 h 634291"/>
                <a:gd name="connsiteX735" fmla="*/ 564185 w 912923"/>
                <a:gd name="connsiteY735" fmla="*/ 119503 h 634291"/>
                <a:gd name="connsiteX736" fmla="*/ 562807 w 912923"/>
                <a:gd name="connsiteY736" fmla="*/ 118537 h 634291"/>
                <a:gd name="connsiteX737" fmla="*/ 562807 w 912923"/>
                <a:gd name="connsiteY737" fmla="*/ 116605 h 634291"/>
                <a:gd name="connsiteX738" fmla="*/ 565426 w 912923"/>
                <a:gd name="connsiteY738" fmla="*/ 113707 h 634291"/>
                <a:gd name="connsiteX739" fmla="*/ 565426 w 912923"/>
                <a:gd name="connsiteY739" fmla="*/ 117571 h 634291"/>
                <a:gd name="connsiteX740" fmla="*/ 569147 w 912923"/>
                <a:gd name="connsiteY740" fmla="*/ 117571 h 634291"/>
                <a:gd name="connsiteX741" fmla="*/ 569561 w 912923"/>
                <a:gd name="connsiteY741" fmla="*/ 109704 h 634291"/>
                <a:gd name="connsiteX742" fmla="*/ 567631 w 912923"/>
                <a:gd name="connsiteY742" fmla="*/ 106668 h 634291"/>
                <a:gd name="connsiteX743" fmla="*/ 566666 w 912923"/>
                <a:gd name="connsiteY743" fmla="*/ 98664 h 634291"/>
                <a:gd name="connsiteX744" fmla="*/ 559361 w 912923"/>
                <a:gd name="connsiteY744" fmla="*/ 92178 h 634291"/>
                <a:gd name="connsiteX745" fmla="*/ 553434 w 912923"/>
                <a:gd name="connsiteY745" fmla="*/ 87072 h 634291"/>
                <a:gd name="connsiteX746" fmla="*/ 550677 w 912923"/>
                <a:gd name="connsiteY746" fmla="*/ 92178 h 634291"/>
                <a:gd name="connsiteX747" fmla="*/ 548471 w 912923"/>
                <a:gd name="connsiteY747" fmla="*/ 98664 h 634291"/>
                <a:gd name="connsiteX748" fmla="*/ 548471 w 912923"/>
                <a:gd name="connsiteY748" fmla="*/ 102804 h 634291"/>
                <a:gd name="connsiteX749" fmla="*/ 546541 w 912923"/>
                <a:gd name="connsiteY749" fmla="*/ 99906 h 634291"/>
                <a:gd name="connsiteX750" fmla="*/ 545301 w 912923"/>
                <a:gd name="connsiteY750" fmla="*/ 100872 h 634291"/>
                <a:gd name="connsiteX751" fmla="*/ 545301 w 912923"/>
                <a:gd name="connsiteY751" fmla="*/ 104322 h 634291"/>
                <a:gd name="connsiteX752" fmla="*/ 546266 w 912923"/>
                <a:gd name="connsiteY752" fmla="*/ 105012 h 634291"/>
                <a:gd name="connsiteX753" fmla="*/ 546266 w 912923"/>
                <a:gd name="connsiteY753" fmla="*/ 109842 h 634291"/>
                <a:gd name="connsiteX754" fmla="*/ 543647 w 912923"/>
                <a:gd name="connsiteY754" fmla="*/ 117019 h 634291"/>
                <a:gd name="connsiteX755" fmla="*/ 538960 w 912923"/>
                <a:gd name="connsiteY755" fmla="*/ 111360 h 634291"/>
                <a:gd name="connsiteX756" fmla="*/ 539787 w 912923"/>
                <a:gd name="connsiteY756" fmla="*/ 106806 h 634291"/>
                <a:gd name="connsiteX757" fmla="*/ 537995 w 912923"/>
                <a:gd name="connsiteY757" fmla="*/ 94800 h 634291"/>
                <a:gd name="connsiteX758" fmla="*/ 536755 w 912923"/>
                <a:gd name="connsiteY758" fmla="*/ 89694 h 634291"/>
                <a:gd name="connsiteX759" fmla="*/ 532482 w 912923"/>
                <a:gd name="connsiteY759" fmla="*/ 85968 h 634291"/>
                <a:gd name="connsiteX760" fmla="*/ 534273 w 912923"/>
                <a:gd name="connsiteY760" fmla="*/ 85968 h 634291"/>
                <a:gd name="connsiteX761" fmla="*/ 536203 w 912923"/>
                <a:gd name="connsiteY761" fmla="*/ 87210 h 634291"/>
                <a:gd name="connsiteX762" fmla="*/ 537444 w 912923"/>
                <a:gd name="connsiteY762" fmla="*/ 86658 h 634291"/>
                <a:gd name="connsiteX763" fmla="*/ 538684 w 912923"/>
                <a:gd name="connsiteY763" fmla="*/ 89004 h 634291"/>
                <a:gd name="connsiteX764" fmla="*/ 540201 w 912923"/>
                <a:gd name="connsiteY764" fmla="*/ 89004 h 634291"/>
                <a:gd name="connsiteX765" fmla="*/ 541166 w 912923"/>
                <a:gd name="connsiteY765" fmla="*/ 87486 h 634291"/>
                <a:gd name="connsiteX766" fmla="*/ 542544 w 912923"/>
                <a:gd name="connsiteY766" fmla="*/ 87486 h 634291"/>
                <a:gd name="connsiteX767" fmla="*/ 543785 w 912923"/>
                <a:gd name="connsiteY767" fmla="*/ 85140 h 634291"/>
                <a:gd name="connsiteX768" fmla="*/ 543785 w 912923"/>
                <a:gd name="connsiteY768" fmla="*/ 81966 h 634291"/>
                <a:gd name="connsiteX769" fmla="*/ 541166 w 912923"/>
                <a:gd name="connsiteY769" fmla="*/ 80724 h 634291"/>
                <a:gd name="connsiteX770" fmla="*/ 539236 w 912923"/>
                <a:gd name="connsiteY770" fmla="*/ 78654 h 634291"/>
                <a:gd name="connsiteX771" fmla="*/ 537444 w 912923"/>
                <a:gd name="connsiteY771" fmla="*/ 78654 h 634291"/>
                <a:gd name="connsiteX772" fmla="*/ 536479 w 912923"/>
                <a:gd name="connsiteY772" fmla="*/ 79896 h 634291"/>
                <a:gd name="connsiteX773" fmla="*/ 534549 w 912923"/>
                <a:gd name="connsiteY773" fmla="*/ 79896 h 634291"/>
                <a:gd name="connsiteX774" fmla="*/ 535376 w 912923"/>
                <a:gd name="connsiteY774" fmla="*/ 76446 h 634291"/>
                <a:gd name="connsiteX775" fmla="*/ 533446 w 912923"/>
                <a:gd name="connsiteY775" fmla="*/ 77688 h 634291"/>
                <a:gd name="connsiteX776" fmla="*/ 532619 w 912923"/>
                <a:gd name="connsiteY776" fmla="*/ 78930 h 634291"/>
                <a:gd name="connsiteX777" fmla="*/ 529311 w 912923"/>
                <a:gd name="connsiteY777" fmla="*/ 79758 h 634291"/>
                <a:gd name="connsiteX778" fmla="*/ 533033 w 912923"/>
                <a:gd name="connsiteY778" fmla="*/ 76446 h 634291"/>
                <a:gd name="connsiteX779" fmla="*/ 533033 w 912923"/>
                <a:gd name="connsiteY779" fmla="*/ 74790 h 634291"/>
                <a:gd name="connsiteX780" fmla="*/ 529725 w 912923"/>
                <a:gd name="connsiteY780" fmla="*/ 76446 h 634291"/>
                <a:gd name="connsiteX781" fmla="*/ 526417 w 912923"/>
                <a:gd name="connsiteY781" fmla="*/ 79482 h 634291"/>
                <a:gd name="connsiteX782" fmla="*/ 523522 w 912923"/>
                <a:gd name="connsiteY782" fmla="*/ 78516 h 634291"/>
                <a:gd name="connsiteX783" fmla="*/ 516906 w 912923"/>
                <a:gd name="connsiteY783" fmla="*/ 73410 h 634291"/>
                <a:gd name="connsiteX784" fmla="*/ 518835 w 912923"/>
                <a:gd name="connsiteY784" fmla="*/ 70512 h 634291"/>
                <a:gd name="connsiteX785" fmla="*/ 524763 w 912923"/>
                <a:gd name="connsiteY785" fmla="*/ 64578 h 634291"/>
                <a:gd name="connsiteX786" fmla="*/ 523798 w 912923"/>
                <a:gd name="connsiteY786" fmla="*/ 62232 h 634291"/>
                <a:gd name="connsiteX787" fmla="*/ 519938 w 912923"/>
                <a:gd name="connsiteY787" fmla="*/ 61818 h 634291"/>
                <a:gd name="connsiteX788" fmla="*/ 519938 w 912923"/>
                <a:gd name="connsiteY788" fmla="*/ 58506 h 634291"/>
                <a:gd name="connsiteX789" fmla="*/ 521868 w 912923"/>
                <a:gd name="connsiteY789" fmla="*/ 58506 h 634291"/>
                <a:gd name="connsiteX790" fmla="*/ 524763 w 912923"/>
                <a:gd name="connsiteY790" fmla="*/ 61128 h 634291"/>
                <a:gd name="connsiteX791" fmla="*/ 527381 w 912923"/>
                <a:gd name="connsiteY791" fmla="*/ 61128 h 634291"/>
                <a:gd name="connsiteX792" fmla="*/ 529311 w 912923"/>
                <a:gd name="connsiteY792" fmla="*/ 59334 h 634291"/>
                <a:gd name="connsiteX793" fmla="*/ 527933 w 912923"/>
                <a:gd name="connsiteY793" fmla="*/ 56574 h 634291"/>
                <a:gd name="connsiteX794" fmla="*/ 527933 w 912923"/>
                <a:gd name="connsiteY794" fmla="*/ 53262 h 634291"/>
                <a:gd name="connsiteX795" fmla="*/ 526003 w 912923"/>
                <a:gd name="connsiteY795" fmla="*/ 53262 h 634291"/>
                <a:gd name="connsiteX796" fmla="*/ 523660 w 912923"/>
                <a:gd name="connsiteY796" fmla="*/ 56436 h 634291"/>
                <a:gd name="connsiteX797" fmla="*/ 524073 w 912923"/>
                <a:gd name="connsiteY797" fmla="*/ 51330 h 634291"/>
                <a:gd name="connsiteX798" fmla="*/ 522281 w 912923"/>
                <a:gd name="connsiteY798" fmla="*/ 49398 h 634291"/>
                <a:gd name="connsiteX799" fmla="*/ 521316 w 912923"/>
                <a:gd name="connsiteY799" fmla="*/ 47880 h 634291"/>
                <a:gd name="connsiteX800" fmla="*/ 517595 w 912923"/>
                <a:gd name="connsiteY800" fmla="*/ 44154 h 634291"/>
                <a:gd name="connsiteX801" fmla="*/ 514976 w 912923"/>
                <a:gd name="connsiteY801" fmla="*/ 38082 h 634291"/>
                <a:gd name="connsiteX802" fmla="*/ 513735 w 912923"/>
                <a:gd name="connsiteY802" fmla="*/ 19451 h 634291"/>
                <a:gd name="connsiteX803" fmla="*/ 507119 w 912923"/>
                <a:gd name="connsiteY803" fmla="*/ 12965 h 634291"/>
                <a:gd name="connsiteX804" fmla="*/ 505603 w 912923"/>
                <a:gd name="connsiteY804" fmla="*/ 10343 h 634291"/>
                <a:gd name="connsiteX805" fmla="*/ 506981 w 912923"/>
                <a:gd name="connsiteY805" fmla="*/ 9101 h 634291"/>
                <a:gd name="connsiteX806" fmla="*/ 506981 w 912923"/>
                <a:gd name="connsiteY806" fmla="*/ 6479 h 634291"/>
                <a:gd name="connsiteX807" fmla="*/ 502019 w 912923"/>
                <a:gd name="connsiteY807" fmla="*/ 6893 h 634291"/>
                <a:gd name="connsiteX808" fmla="*/ 501467 w 912923"/>
                <a:gd name="connsiteY808" fmla="*/ 5099 h 634291"/>
                <a:gd name="connsiteX809" fmla="*/ 498573 w 912923"/>
                <a:gd name="connsiteY809" fmla="*/ 9791 h 634291"/>
                <a:gd name="connsiteX810" fmla="*/ 498573 w 912923"/>
                <a:gd name="connsiteY810" fmla="*/ 6617 h 634291"/>
                <a:gd name="connsiteX811" fmla="*/ 496781 w 912923"/>
                <a:gd name="connsiteY811" fmla="*/ 6065 h 634291"/>
                <a:gd name="connsiteX812" fmla="*/ 497746 w 912923"/>
                <a:gd name="connsiteY812" fmla="*/ 3857 h 634291"/>
                <a:gd name="connsiteX813" fmla="*/ 494437 w 912923"/>
                <a:gd name="connsiteY813" fmla="*/ 131 h 634291"/>
                <a:gd name="connsiteX814" fmla="*/ 490302 w 912923"/>
                <a:gd name="connsiteY814" fmla="*/ 5237 h 634291"/>
                <a:gd name="connsiteX815" fmla="*/ 488372 w 912923"/>
                <a:gd name="connsiteY815" fmla="*/ 4271 h 634291"/>
                <a:gd name="connsiteX816" fmla="*/ 488372 w 912923"/>
                <a:gd name="connsiteY816" fmla="*/ 6893 h 634291"/>
                <a:gd name="connsiteX817" fmla="*/ 482445 w 912923"/>
                <a:gd name="connsiteY817" fmla="*/ 12137 h 634291"/>
                <a:gd name="connsiteX818" fmla="*/ 488372 w 912923"/>
                <a:gd name="connsiteY818" fmla="*/ 16001 h 634291"/>
                <a:gd name="connsiteX819" fmla="*/ 486856 w 912923"/>
                <a:gd name="connsiteY819" fmla="*/ 19175 h 634291"/>
                <a:gd name="connsiteX820" fmla="*/ 486305 w 912923"/>
                <a:gd name="connsiteY820" fmla="*/ 23315 h 634291"/>
                <a:gd name="connsiteX821" fmla="*/ 483548 w 912923"/>
                <a:gd name="connsiteY821" fmla="*/ 22487 h 634291"/>
                <a:gd name="connsiteX822" fmla="*/ 481205 w 912923"/>
                <a:gd name="connsiteY822" fmla="*/ 18899 h 634291"/>
                <a:gd name="connsiteX823" fmla="*/ 478448 w 912923"/>
                <a:gd name="connsiteY823" fmla="*/ 23315 h 634291"/>
                <a:gd name="connsiteX824" fmla="*/ 477207 w 912923"/>
                <a:gd name="connsiteY824" fmla="*/ 27041 h 634291"/>
                <a:gd name="connsiteX825" fmla="*/ 476104 w 912923"/>
                <a:gd name="connsiteY825" fmla="*/ 30629 h 634291"/>
                <a:gd name="connsiteX826" fmla="*/ 475829 w 912923"/>
                <a:gd name="connsiteY826" fmla="*/ 35598 h 634291"/>
                <a:gd name="connsiteX827" fmla="*/ 476656 w 912923"/>
                <a:gd name="connsiteY827" fmla="*/ 40566 h 634291"/>
                <a:gd name="connsiteX828" fmla="*/ 478999 w 912923"/>
                <a:gd name="connsiteY828" fmla="*/ 44154 h 634291"/>
                <a:gd name="connsiteX829" fmla="*/ 483548 w 912923"/>
                <a:gd name="connsiteY829" fmla="*/ 42636 h 634291"/>
                <a:gd name="connsiteX830" fmla="*/ 482583 w 912923"/>
                <a:gd name="connsiteY830" fmla="*/ 44154 h 634291"/>
                <a:gd name="connsiteX831" fmla="*/ 481205 w 912923"/>
                <a:gd name="connsiteY831" fmla="*/ 45948 h 634291"/>
                <a:gd name="connsiteX832" fmla="*/ 475691 w 912923"/>
                <a:gd name="connsiteY832" fmla="*/ 56712 h 634291"/>
                <a:gd name="connsiteX833" fmla="*/ 481205 w 912923"/>
                <a:gd name="connsiteY833" fmla="*/ 66786 h 634291"/>
                <a:gd name="connsiteX834" fmla="*/ 485478 w 912923"/>
                <a:gd name="connsiteY834" fmla="*/ 71478 h 634291"/>
                <a:gd name="connsiteX835" fmla="*/ 490440 w 912923"/>
                <a:gd name="connsiteY835" fmla="*/ 76722 h 634291"/>
                <a:gd name="connsiteX836" fmla="*/ 494575 w 912923"/>
                <a:gd name="connsiteY836" fmla="*/ 79620 h 634291"/>
                <a:gd name="connsiteX837" fmla="*/ 495540 w 912923"/>
                <a:gd name="connsiteY837" fmla="*/ 77964 h 634291"/>
                <a:gd name="connsiteX838" fmla="*/ 495127 w 912923"/>
                <a:gd name="connsiteY838" fmla="*/ 75480 h 634291"/>
                <a:gd name="connsiteX839" fmla="*/ 496643 w 912923"/>
                <a:gd name="connsiteY839" fmla="*/ 75480 h 634291"/>
                <a:gd name="connsiteX840" fmla="*/ 500227 w 912923"/>
                <a:gd name="connsiteY840" fmla="*/ 81414 h 634291"/>
                <a:gd name="connsiteX841" fmla="*/ 508084 w 912923"/>
                <a:gd name="connsiteY841" fmla="*/ 79482 h 634291"/>
                <a:gd name="connsiteX842" fmla="*/ 509600 w 912923"/>
                <a:gd name="connsiteY842" fmla="*/ 81414 h 634291"/>
                <a:gd name="connsiteX843" fmla="*/ 508359 w 912923"/>
                <a:gd name="connsiteY843" fmla="*/ 83346 h 634291"/>
                <a:gd name="connsiteX844" fmla="*/ 509600 w 912923"/>
                <a:gd name="connsiteY844" fmla="*/ 84726 h 634291"/>
                <a:gd name="connsiteX845" fmla="*/ 506843 w 912923"/>
                <a:gd name="connsiteY845" fmla="*/ 89418 h 634291"/>
                <a:gd name="connsiteX846" fmla="*/ 504913 w 912923"/>
                <a:gd name="connsiteY846" fmla="*/ 89418 h 634291"/>
                <a:gd name="connsiteX847" fmla="*/ 504913 w 912923"/>
                <a:gd name="connsiteY847" fmla="*/ 87486 h 634291"/>
                <a:gd name="connsiteX848" fmla="*/ 506843 w 912923"/>
                <a:gd name="connsiteY848" fmla="*/ 85554 h 634291"/>
                <a:gd name="connsiteX849" fmla="*/ 506843 w 912923"/>
                <a:gd name="connsiteY849" fmla="*/ 83622 h 634291"/>
                <a:gd name="connsiteX850" fmla="*/ 504638 w 912923"/>
                <a:gd name="connsiteY850" fmla="*/ 84864 h 634291"/>
                <a:gd name="connsiteX851" fmla="*/ 499675 w 912923"/>
                <a:gd name="connsiteY851" fmla="*/ 87762 h 634291"/>
                <a:gd name="connsiteX852" fmla="*/ 501192 w 912923"/>
                <a:gd name="connsiteY852" fmla="*/ 93006 h 634291"/>
                <a:gd name="connsiteX853" fmla="*/ 498573 w 912923"/>
                <a:gd name="connsiteY853" fmla="*/ 96318 h 634291"/>
                <a:gd name="connsiteX854" fmla="*/ 496367 w 912923"/>
                <a:gd name="connsiteY854" fmla="*/ 101424 h 634291"/>
                <a:gd name="connsiteX855" fmla="*/ 503259 w 912923"/>
                <a:gd name="connsiteY855" fmla="*/ 101424 h 634291"/>
                <a:gd name="connsiteX856" fmla="*/ 502432 w 912923"/>
                <a:gd name="connsiteY856" fmla="*/ 98940 h 634291"/>
                <a:gd name="connsiteX857" fmla="*/ 503259 w 912923"/>
                <a:gd name="connsiteY857" fmla="*/ 97974 h 634291"/>
                <a:gd name="connsiteX858" fmla="*/ 503811 w 912923"/>
                <a:gd name="connsiteY858" fmla="*/ 95214 h 634291"/>
                <a:gd name="connsiteX859" fmla="*/ 506705 w 912923"/>
                <a:gd name="connsiteY859" fmla="*/ 96180 h 634291"/>
                <a:gd name="connsiteX860" fmla="*/ 506843 w 912923"/>
                <a:gd name="connsiteY860" fmla="*/ 101424 h 634291"/>
                <a:gd name="connsiteX861" fmla="*/ 507670 w 912923"/>
                <a:gd name="connsiteY861" fmla="*/ 107358 h 634291"/>
                <a:gd name="connsiteX862" fmla="*/ 505327 w 912923"/>
                <a:gd name="connsiteY862" fmla="*/ 110394 h 634291"/>
                <a:gd name="connsiteX863" fmla="*/ 499813 w 912923"/>
                <a:gd name="connsiteY863" fmla="*/ 117157 h 634291"/>
                <a:gd name="connsiteX864" fmla="*/ 494713 w 912923"/>
                <a:gd name="connsiteY864" fmla="*/ 123229 h 634291"/>
                <a:gd name="connsiteX865" fmla="*/ 487959 w 912923"/>
                <a:gd name="connsiteY865" fmla="*/ 123781 h 634291"/>
                <a:gd name="connsiteX866" fmla="*/ 485891 w 912923"/>
                <a:gd name="connsiteY866" fmla="*/ 131095 h 634291"/>
                <a:gd name="connsiteX867" fmla="*/ 485064 w 912923"/>
                <a:gd name="connsiteY867" fmla="*/ 132613 h 634291"/>
                <a:gd name="connsiteX868" fmla="*/ 487959 w 912923"/>
                <a:gd name="connsiteY868" fmla="*/ 136477 h 634291"/>
                <a:gd name="connsiteX869" fmla="*/ 487959 w 912923"/>
                <a:gd name="connsiteY869" fmla="*/ 143929 h 634291"/>
                <a:gd name="connsiteX870" fmla="*/ 489889 w 912923"/>
                <a:gd name="connsiteY870" fmla="*/ 146137 h 634291"/>
                <a:gd name="connsiteX871" fmla="*/ 488924 w 912923"/>
                <a:gd name="connsiteY871" fmla="*/ 148483 h 634291"/>
                <a:gd name="connsiteX872" fmla="*/ 487959 w 912923"/>
                <a:gd name="connsiteY872" fmla="*/ 148483 h 634291"/>
                <a:gd name="connsiteX873" fmla="*/ 487959 w 912923"/>
                <a:gd name="connsiteY873" fmla="*/ 145861 h 634291"/>
                <a:gd name="connsiteX874" fmla="*/ 483686 w 912923"/>
                <a:gd name="connsiteY874" fmla="*/ 148483 h 634291"/>
                <a:gd name="connsiteX875" fmla="*/ 485891 w 912923"/>
                <a:gd name="connsiteY875" fmla="*/ 143377 h 634291"/>
                <a:gd name="connsiteX876" fmla="*/ 483961 w 912923"/>
                <a:gd name="connsiteY876" fmla="*/ 142549 h 634291"/>
                <a:gd name="connsiteX877" fmla="*/ 480791 w 912923"/>
                <a:gd name="connsiteY877" fmla="*/ 146137 h 634291"/>
                <a:gd name="connsiteX878" fmla="*/ 478999 w 912923"/>
                <a:gd name="connsiteY878" fmla="*/ 146137 h 634291"/>
                <a:gd name="connsiteX879" fmla="*/ 480791 w 912923"/>
                <a:gd name="connsiteY879" fmla="*/ 140893 h 634291"/>
                <a:gd name="connsiteX880" fmla="*/ 476931 w 912923"/>
                <a:gd name="connsiteY880" fmla="*/ 138961 h 634291"/>
                <a:gd name="connsiteX881" fmla="*/ 479275 w 912923"/>
                <a:gd name="connsiteY881" fmla="*/ 136201 h 634291"/>
                <a:gd name="connsiteX882" fmla="*/ 479688 w 912923"/>
                <a:gd name="connsiteY882" fmla="*/ 131923 h 634291"/>
                <a:gd name="connsiteX883" fmla="*/ 482307 w 912923"/>
                <a:gd name="connsiteY883" fmla="*/ 129991 h 634291"/>
                <a:gd name="connsiteX884" fmla="*/ 479964 w 912923"/>
                <a:gd name="connsiteY884" fmla="*/ 129163 h 634291"/>
                <a:gd name="connsiteX885" fmla="*/ 479964 w 912923"/>
                <a:gd name="connsiteY885" fmla="*/ 126817 h 634291"/>
                <a:gd name="connsiteX886" fmla="*/ 482307 w 912923"/>
                <a:gd name="connsiteY886" fmla="*/ 120745 h 634291"/>
                <a:gd name="connsiteX887" fmla="*/ 482307 w 912923"/>
                <a:gd name="connsiteY887" fmla="*/ 118399 h 634291"/>
                <a:gd name="connsiteX888" fmla="*/ 475415 w 912923"/>
                <a:gd name="connsiteY888" fmla="*/ 123505 h 634291"/>
                <a:gd name="connsiteX889" fmla="*/ 473485 w 912923"/>
                <a:gd name="connsiteY889" fmla="*/ 123505 h 634291"/>
                <a:gd name="connsiteX890" fmla="*/ 473485 w 912923"/>
                <a:gd name="connsiteY890" fmla="*/ 121711 h 634291"/>
                <a:gd name="connsiteX891" fmla="*/ 477069 w 912923"/>
                <a:gd name="connsiteY891" fmla="*/ 118399 h 634291"/>
                <a:gd name="connsiteX892" fmla="*/ 471969 w 912923"/>
                <a:gd name="connsiteY892" fmla="*/ 117433 h 634291"/>
                <a:gd name="connsiteX893" fmla="*/ 468661 w 912923"/>
                <a:gd name="connsiteY893" fmla="*/ 112740 h 634291"/>
                <a:gd name="connsiteX894" fmla="*/ 467007 w 912923"/>
                <a:gd name="connsiteY894" fmla="*/ 111084 h 634291"/>
                <a:gd name="connsiteX895" fmla="*/ 460804 w 912923"/>
                <a:gd name="connsiteY895" fmla="*/ 110532 h 634291"/>
                <a:gd name="connsiteX896" fmla="*/ 460804 w 912923"/>
                <a:gd name="connsiteY896" fmla="*/ 114535 h 634291"/>
                <a:gd name="connsiteX897" fmla="*/ 458599 w 912923"/>
                <a:gd name="connsiteY897" fmla="*/ 116053 h 634291"/>
                <a:gd name="connsiteX898" fmla="*/ 452947 w 912923"/>
                <a:gd name="connsiteY898" fmla="*/ 114535 h 634291"/>
                <a:gd name="connsiteX899" fmla="*/ 457496 w 912923"/>
                <a:gd name="connsiteY899" fmla="*/ 120883 h 634291"/>
                <a:gd name="connsiteX900" fmla="*/ 457496 w 912923"/>
                <a:gd name="connsiteY900" fmla="*/ 122125 h 634291"/>
                <a:gd name="connsiteX901" fmla="*/ 454325 w 912923"/>
                <a:gd name="connsiteY901" fmla="*/ 119917 h 634291"/>
                <a:gd name="connsiteX902" fmla="*/ 456255 w 912923"/>
                <a:gd name="connsiteY902" fmla="*/ 125023 h 634291"/>
                <a:gd name="connsiteX903" fmla="*/ 453636 w 912923"/>
                <a:gd name="connsiteY903" fmla="*/ 122263 h 634291"/>
                <a:gd name="connsiteX904" fmla="*/ 452396 w 912923"/>
                <a:gd name="connsiteY904" fmla="*/ 126955 h 634291"/>
                <a:gd name="connsiteX905" fmla="*/ 455980 w 912923"/>
                <a:gd name="connsiteY905" fmla="*/ 129853 h 634291"/>
                <a:gd name="connsiteX906" fmla="*/ 455980 w 912923"/>
                <a:gd name="connsiteY906" fmla="*/ 131647 h 634291"/>
                <a:gd name="connsiteX907" fmla="*/ 449639 w 912923"/>
                <a:gd name="connsiteY907" fmla="*/ 133165 h 634291"/>
                <a:gd name="connsiteX908" fmla="*/ 433649 w 912923"/>
                <a:gd name="connsiteY908" fmla="*/ 130405 h 634291"/>
                <a:gd name="connsiteX909" fmla="*/ 431582 w 912923"/>
                <a:gd name="connsiteY909" fmla="*/ 129853 h 634291"/>
                <a:gd name="connsiteX910" fmla="*/ 427860 w 912923"/>
                <a:gd name="connsiteY910" fmla="*/ 131371 h 634291"/>
                <a:gd name="connsiteX911" fmla="*/ 423311 w 912923"/>
                <a:gd name="connsiteY911" fmla="*/ 134131 h 634291"/>
                <a:gd name="connsiteX912" fmla="*/ 414076 w 912923"/>
                <a:gd name="connsiteY912" fmla="*/ 133165 h 634291"/>
                <a:gd name="connsiteX913" fmla="*/ 402635 w 912923"/>
                <a:gd name="connsiteY913" fmla="*/ 124333 h 634291"/>
                <a:gd name="connsiteX914" fmla="*/ 402635 w 912923"/>
                <a:gd name="connsiteY914" fmla="*/ 121711 h 634291"/>
                <a:gd name="connsiteX915" fmla="*/ 401119 w 912923"/>
                <a:gd name="connsiteY915" fmla="*/ 121711 h 634291"/>
                <a:gd name="connsiteX916" fmla="*/ 401119 w 912923"/>
                <a:gd name="connsiteY916" fmla="*/ 123091 h 634291"/>
                <a:gd name="connsiteX917" fmla="*/ 391608 w 912923"/>
                <a:gd name="connsiteY917" fmla="*/ 124057 h 634291"/>
                <a:gd name="connsiteX918" fmla="*/ 390643 w 912923"/>
                <a:gd name="connsiteY918" fmla="*/ 122125 h 634291"/>
                <a:gd name="connsiteX919" fmla="*/ 391608 w 912923"/>
                <a:gd name="connsiteY919" fmla="*/ 119917 h 634291"/>
                <a:gd name="connsiteX920" fmla="*/ 388713 w 912923"/>
                <a:gd name="connsiteY920" fmla="*/ 120469 h 634291"/>
                <a:gd name="connsiteX921" fmla="*/ 389540 w 912923"/>
                <a:gd name="connsiteY921" fmla="*/ 118261 h 634291"/>
                <a:gd name="connsiteX922" fmla="*/ 385267 w 912923"/>
                <a:gd name="connsiteY922" fmla="*/ 118261 h 634291"/>
                <a:gd name="connsiteX923" fmla="*/ 385267 w 912923"/>
                <a:gd name="connsiteY923" fmla="*/ 116881 h 634291"/>
                <a:gd name="connsiteX924" fmla="*/ 386921 w 912923"/>
                <a:gd name="connsiteY924" fmla="*/ 115777 h 634291"/>
                <a:gd name="connsiteX925" fmla="*/ 385267 w 912923"/>
                <a:gd name="connsiteY925" fmla="*/ 114258 h 634291"/>
                <a:gd name="connsiteX926" fmla="*/ 382097 w 912923"/>
                <a:gd name="connsiteY926" fmla="*/ 114258 h 634291"/>
                <a:gd name="connsiteX927" fmla="*/ 380167 w 912923"/>
                <a:gd name="connsiteY927" fmla="*/ 112602 h 634291"/>
                <a:gd name="connsiteX928" fmla="*/ 380167 w 912923"/>
                <a:gd name="connsiteY928" fmla="*/ 103356 h 634291"/>
                <a:gd name="connsiteX929" fmla="*/ 372172 w 912923"/>
                <a:gd name="connsiteY929" fmla="*/ 97836 h 634291"/>
                <a:gd name="connsiteX930" fmla="*/ 367485 w 912923"/>
                <a:gd name="connsiteY930" fmla="*/ 101286 h 634291"/>
                <a:gd name="connsiteX931" fmla="*/ 360180 w 912923"/>
                <a:gd name="connsiteY931" fmla="*/ 104736 h 634291"/>
                <a:gd name="connsiteX932" fmla="*/ 355080 w 912923"/>
                <a:gd name="connsiteY932" fmla="*/ 106254 h 634291"/>
                <a:gd name="connsiteX933" fmla="*/ 348739 w 912923"/>
                <a:gd name="connsiteY933" fmla="*/ 107220 h 634291"/>
                <a:gd name="connsiteX934" fmla="*/ 345431 w 912923"/>
                <a:gd name="connsiteY934" fmla="*/ 118123 h 634291"/>
                <a:gd name="connsiteX935" fmla="*/ 348601 w 912923"/>
                <a:gd name="connsiteY935" fmla="*/ 116605 h 634291"/>
                <a:gd name="connsiteX936" fmla="*/ 349428 w 912923"/>
                <a:gd name="connsiteY936" fmla="*/ 118123 h 634291"/>
                <a:gd name="connsiteX937" fmla="*/ 348601 w 912923"/>
                <a:gd name="connsiteY937" fmla="*/ 121297 h 634291"/>
                <a:gd name="connsiteX938" fmla="*/ 350117 w 912923"/>
                <a:gd name="connsiteY938" fmla="*/ 121297 h 634291"/>
                <a:gd name="connsiteX939" fmla="*/ 351496 w 912923"/>
                <a:gd name="connsiteY939" fmla="*/ 120469 h 634291"/>
                <a:gd name="connsiteX940" fmla="*/ 353426 w 912923"/>
                <a:gd name="connsiteY940" fmla="*/ 120469 h 634291"/>
                <a:gd name="connsiteX941" fmla="*/ 355355 w 912923"/>
                <a:gd name="connsiteY941" fmla="*/ 119089 h 634291"/>
                <a:gd name="connsiteX942" fmla="*/ 353977 w 912923"/>
                <a:gd name="connsiteY942" fmla="*/ 118123 h 634291"/>
                <a:gd name="connsiteX943" fmla="*/ 354390 w 912923"/>
                <a:gd name="connsiteY943" fmla="*/ 115639 h 634291"/>
                <a:gd name="connsiteX944" fmla="*/ 357974 w 912923"/>
                <a:gd name="connsiteY944" fmla="*/ 115639 h 634291"/>
                <a:gd name="connsiteX945" fmla="*/ 360593 w 912923"/>
                <a:gd name="connsiteY945" fmla="*/ 116743 h 634291"/>
                <a:gd name="connsiteX946" fmla="*/ 362937 w 912923"/>
                <a:gd name="connsiteY946" fmla="*/ 115639 h 634291"/>
                <a:gd name="connsiteX947" fmla="*/ 363350 w 912923"/>
                <a:gd name="connsiteY947" fmla="*/ 114121 h 634291"/>
                <a:gd name="connsiteX948" fmla="*/ 365556 w 912923"/>
                <a:gd name="connsiteY948" fmla="*/ 114121 h 634291"/>
                <a:gd name="connsiteX949" fmla="*/ 366107 w 912923"/>
                <a:gd name="connsiteY949" fmla="*/ 115639 h 634291"/>
                <a:gd name="connsiteX950" fmla="*/ 368726 w 912923"/>
                <a:gd name="connsiteY950" fmla="*/ 114121 h 634291"/>
                <a:gd name="connsiteX951" fmla="*/ 367485 w 912923"/>
                <a:gd name="connsiteY951" fmla="*/ 110670 h 634291"/>
                <a:gd name="connsiteX952" fmla="*/ 370794 w 912923"/>
                <a:gd name="connsiteY952" fmla="*/ 108876 h 634291"/>
                <a:gd name="connsiteX953" fmla="*/ 374929 w 912923"/>
                <a:gd name="connsiteY953" fmla="*/ 107082 h 634291"/>
                <a:gd name="connsiteX954" fmla="*/ 377548 w 912923"/>
                <a:gd name="connsiteY954" fmla="*/ 107082 h 634291"/>
                <a:gd name="connsiteX955" fmla="*/ 377961 w 912923"/>
                <a:gd name="connsiteY955" fmla="*/ 109014 h 634291"/>
                <a:gd name="connsiteX956" fmla="*/ 376721 w 912923"/>
                <a:gd name="connsiteY956" fmla="*/ 112465 h 634291"/>
                <a:gd name="connsiteX957" fmla="*/ 371207 w 912923"/>
                <a:gd name="connsiteY957" fmla="*/ 114121 h 634291"/>
                <a:gd name="connsiteX958" fmla="*/ 371207 w 912923"/>
                <a:gd name="connsiteY958" fmla="*/ 115639 h 634291"/>
                <a:gd name="connsiteX959" fmla="*/ 370242 w 912923"/>
                <a:gd name="connsiteY959" fmla="*/ 118123 h 634291"/>
                <a:gd name="connsiteX960" fmla="*/ 367072 w 912923"/>
                <a:gd name="connsiteY960" fmla="*/ 118123 h 634291"/>
                <a:gd name="connsiteX961" fmla="*/ 365693 w 912923"/>
                <a:gd name="connsiteY961" fmla="*/ 120883 h 634291"/>
                <a:gd name="connsiteX962" fmla="*/ 365280 w 912923"/>
                <a:gd name="connsiteY962" fmla="*/ 122263 h 634291"/>
                <a:gd name="connsiteX963" fmla="*/ 361145 w 912923"/>
                <a:gd name="connsiteY963" fmla="*/ 121435 h 634291"/>
                <a:gd name="connsiteX964" fmla="*/ 360180 w 912923"/>
                <a:gd name="connsiteY964" fmla="*/ 122953 h 634291"/>
                <a:gd name="connsiteX965" fmla="*/ 355631 w 912923"/>
                <a:gd name="connsiteY965" fmla="*/ 122953 h 634291"/>
                <a:gd name="connsiteX966" fmla="*/ 355217 w 912923"/>
                <a:gd name="connsiteY966" fmla="*/ 122125 h 634291"/>
                <a:gd name="connsiteX967" fmla="*/ 352323 w 912923"/>
                <a:gd name="connsiteY967" fmla="*/ 123505 h 634291"/>
                <a:gd name="connsiteX968" fmla="*/ 353288 w 912923"/>
                <a:gd name="connsiteY968" fmla="*/ 124747 h 634291"/>
                <a:gd name="connsiteX969" fmla="*/ 357147 w 912923"/>
                <a:gd name="connsiteY969" fmla="*/ 127645 h 634291"/>
                <a:gd name="connsiteX970" fmla="*/ 353977 w 912923"/>
                <a:gd name="connsiteY970" fmla="*/ 128887 h 634291"/>
                <a:gd name="connsiteX971" fmla="*/ 353012 w 912923"/>
                <a:gd name="connsiteY971" fmla="*/ 132751 h 634291"/>
                <a:gd name="connsiteX972" fmla="*/ 356182 w 912923"/>
                <a:gd name="connsiteY972" fmla="*/ 137029 h 634291"/>
                <a:gd name="connsiteX973" fmla="*/ 356182 w 912923"/>
                <a:gd name="connsiteY973" fmla="*/ 143377 h 634291"/>
                <a:gd name="connsiteX974" fmla="*/ 357561 w 912923"/>
                <a:gd name="connsiteY974" fmla="*/ 148345 h 634291"/>
                <a:gd name="connsiteX975" fmla="*/ 362799 w 912923"/>
                <a:gd name="connsiteY975" fmla="*/ 148345 h 634291"/>
                <a:gd name="connsiteX976" fmla="*/ 360869 w 912923"/>
                <a:gd name="connsiteY976" fmla="*/ 150967 h 634291"/>
                <a:gd name="connsiteX977" fmla="*/ 358250 w 912923"/>
                <a:gd name="connsiteY977" fmla="*/ 149725 h 634291"/>
                <a:gd name="connsiteX978" fmla="*/ 361558 w 912923"/>
                <a:gd name="connsiteY978" fmla="*/ 154417 h 634291"/>
                <a:gd name="connsiteX979" fmla="*/ 359628 w 912923"/>
                <a:gd name="connsiteY979" fmla="*/ 155383 h 634291"/>
                <a:gd name="connsiteX980" fmla="*/ 357009 w 912923"/>
                <a:gd name="connsiteY980" fmla="*/ 155383 h 634291"/>
                <a:gd name="connsiteX981" fmla="*/ 356045 w 912923"/>
                <a:gd name="connsiteY981" fmla="*/ 152485 h 634291"/>
                <a:gd name="connsiteX982" fmla="*/ 355493 w 912923"/>
                <a:gd name="connsiteY982" fmla="*/ 157039 h 634291"/>
                <a:gd name="connsiteX983" fmla="*/ 355907 w 912923"/>
                <a:gd name="connsiteY983" fmla="*/ 159937 h 634291"/>
                <a:gd name="connsiteX984" fmla="*/ 358526 w 912923"/>
                <a:gd name="connsiteY984" fmla="*/ 163111 h 634291"/>
                <a:gd name="connsiteX985" fmla="*/ 359491 w 912923"/>
                <a:gd name="connsiteY985" fmla="*/ 165733 h 634291"/>
                <a:gd name="connsiteX986" fmla="*/ 361834 w 912923"/>
                <a:gd name="connsiteY986" fmla="*/ 169459 h 634291"/>
                <a:gd name="connsiteX987" fmla="*/ 361834 w 912923"/>
                <a:gd name="connsiteY987" fmla="*/ 174013 h 634291"/>
                <a:gd name="connsiteX988" fmla="*/ 359904 w 912923"/>
                <a:gd name="connsiteY988" fmla="*/ 174013 h 634291"/>
                <a:gd name="connsiteX989" fmla="*/ 359904 w 912923"/>
                <a:gd name="connsiteY989" fmla="*/ 170149 h 634291"/>
                <a:gd name="connsiteX990" fmla="*/ 358112 w 912923"/>
                <a:gd name="connsiteY990" fmla="*/ 166561 h 634291"/>
                <a:gd name="connsiteX991" fmla="*/ 357561 w 912923"/>
                <a:gd name="connsiteY991" fmla="*/ 164215 h 634291"/>
                <a:gd name="connsiteX992" fmla="*/ 356045 w 912923"/>
                <a:gd name="connsiteY992" fmla="*/ 163387 h 634291"/>
                <a:gd name="connsiteX993" fmla="*/ 354804 w 912923"/>
                <a:gd name="connsiteY993" fmla="*/ 160489 h 634291"/>
                <a:gd name="connsiteX994" fmla="*/ 353288 w 912923"/>
                <a:gd name="connsiteY994" fmla="*/ 161455 h 634291"/>
                <a:gd name="connsiteX995" fmla="*/ 353288 w 912923"/>
                <a:gd name="connsiteY995" fmla="*/ 158143 h 634291"/>
                <a:gd name="connsiteX996" fmla="*/ 352047 w 912923"/>
                <a:gd name="connsiteY996" fmla="*/ 156763 h 634291"/>
                <a:gd name="connsiteX997" fmla="*/ 351496 w 912923"/>
                <a:gd name="connsiteY997" fmla="*/ 154003 h 634291"/>
                <a:gd name="connsiteX998" fmla="*/ 346947 w 912923"/>
                <a:gd name="connsiteY998" fmla="*/ 151657 h 634291"/>
                <a:gd name="connsiteX999" fmla="*/ 347498 w 912923"/>
                <a:gd name="connsiteY999" fmla="*/ 150139 h 634291"/>
                <a:gd name="connsiteX1000" fmla="*/ 350393 w 912923"/>
                <a:gd name="connsiteY1000" fmla="*/ 152071 h 634291"/>
                <a:gd name="connsiteX1001" fmla="*/ 353977 w 912923"/>
                <a:gd name="connsiteY1001" fmla="*/ 150829 h 634291"/>
                <a:gd name="connsiteX1002" fmla="*/ 352736 w 912923"/>
                <a:gd name="connsiteY1002" fmla="*/ 145171 h 634291"/>
                <a:gd name="connsiteX1003" fmla="*/ 349428 w 912923"/>
                <a:gd name="connsiteY1003" fmla="*/ 141445 h 634291"/>
                <a:gd name="connsiteX1004" fmla="*/ 348463 w 912923"/>
                <a:gd name="connsiteY1004" fmla="*/ 141445 h 634291"/>
                <a:gd name="connsiteX1005" fmla="*/ 348463 w 912923"/>
                <a:gd name="connsiteY1005" fmla="*/ 142825 h 634291"/>
                <a:gd name="connsiteX1006" fmla="*/ 347085 w 912923"/>
                <a:gd name="connsiteY1006" fmla="*/ 143377 h 634291"/>
                <a:gd name="connsiteX1007" fmla="*/ 346258 w 912923"/>
                <a:gd name="connsiteY1007" fmla="*/ 135097 h 634291"/>
                <a:gd name="connsiteX1008" fmla="*/ 344742 w 912923"/>
                <a:gd name="connsiteY1008" fmla="*/ 135925 h 634291"/>
                <a:gd name="connsiteX1009" fmla="*/ 344742 w 912923"/>
                <a:gd name="connsiteY1009" fmla="*/ 141031 h 634291"/>
                <a:gd name="connsiteX1010" fmla="*/ 343501 w 912923"/>
                <a:gd name="connsiteY1010" fmla="*/ 142963 h 634291"/>
                <a:gd name="connsiteX1011" fmla="*/ 343501 w 912923"/>
                <a:gd name="connsiteY1011" fmla="*/ 136339 h 634291"/>
                <a:gd name="connsiteX1012" fmla="*/ 341295 w 912923"/>
                <a:gd name="connsiteY1012" fmla="*/ 132751 h 634291"/>
                <a:gd name="connsiteX1013" fmla="*/ 336747 w 912923"/>
                <a:gd name="connsiteY1013" fmla="*/ 133165 h 634291"/>
                <a:gd name="connsiteX1014" fmla="*/ 334403 w 912923"/>
                <a:gd name="connsiteY1014" fmla="*/ 131233 h 634291"/>
                <a:gd name="connsiteX1015" fmla="*/ 334403 w 912923"/>
                <a:gd name="connsiteY1015" fmla="*/ 128887 h 634291"/>
                <a:gd name="connsiteX1016" fmla="*/ 331233 w 912923"/>
                <a:gd name="connsiteY1016" fmla="*/ 128887 h 634291"/>
                <a:gd name="connsiteX1017" fmla="*/ 331233 w 912923"/>
                <a:gd name="connsiteY1017" fmla="*/ 124609 h 634291"/>
                <a:gd name="connsiteX1018" fmla="*/ 327236 w 912923"/>
                <a:gd name="connsiteY1018" fmla="*/ 125575 h 634291"/>
                <a:gd name="connsiteX1019" fmla="*/ 319792 w 912923"/>
                <a:gd name="connsiteY1019" fmla="*/ 131095 h 634291"/>
                <a:gd name="connsiteX1020" fmla="*/ 318552 w 912923"/>
                <a:gd name="connsiteY1020" fmla="*/ 129715 h 634291"/>
                <a:gd name="connsiteX1021" fmla="*/ 316346 w 912923"/>
                <a:gd name="connsiteY1021" fmla="*/ 130957 h 634291"/>
                <a:gd name="connsiteX1022" fmla="*/ 303803 w 912923"/>
                <a:gd name="connsiteY1022" fmla="*/ 133717 h 634291"/>
                <a:gd name="connsiteX1023" fmla="*/ 282989 w 912923"/>
                <a:gd name="connsiteY1023" fmla="*/ 131785 h 634291"/>
                <a:gd name="connsiteX1024" fmla="*/ 276923 w 912923"/>
                <a:gd name="connsiteY1024" fmla="*/ 130957 h 634291"/>
                <a:gd name="connsiteX1025" fmla="*/ 272237 w 912923"/>
                <a:gd name="connsiteY1025" fmla="*/ 127369 h 634291"/>
                <a:gd name="connsiteX1026" fmla="*/ 275132 w 912923"/>
                <a:gd name="connsiteY1026" fmla="*/ 125851 h 634291"/>
                <a:gd name="connsiteX1027" fmla="*/ 275959 w 912923"/>
                <a:gd name="connsiteY1027" fmla="*/ 119779 h 634291"/>
                <a:gd name="connsiteX1028" fmla="*/ 279680 w 912923"/>
                <a:gd name="connsiteY1028" fmla="*/ 118399 h 634291"/>
                <a:gd name="connsiteX1029" fmla="*/ 284643 w 912923"/>
                <a:gd name="connsiteY1029" fmla="*/ 118399 h 634291"/>
                <a:gd name="connsiteX1030" fmla="*/ 288226 w 912923"/>
                <a:gd name="connsiteY1030" fmla="*/ 115915 h 634291"/>
                <a:gd name="connsiteX1031" fmla="*/ 289743 w 912923"/>
                <a:gd name="connsiteY1031" fmla="*/ 114397 h 634291"/>
                <a:gd name="connsiteX1032" fmla="*/ 289743 w 912923"/>
                <a:gd name="connsiteY1032" fmla="*/ 112740 h 634291"/>
                <a:gd name="connsiteX1033" fmla="*/ 287813 w 912923"/>
                <a:gd name="connsiteY1033" fmla="*/ 112740 h 634291"/>
                <a:gd name="connsiteX1034" fmla="*/ 283953 w 912923"/>
                <a:gd name="connsiteY1034" fmla="*/ 105564 h 634291"/>
                <a:gd name="connsiteX1035" fmla="*/ 281059 w 912923"/>
                <a:gd name="connsiteY1035" fmla="*/ 103494 h 634291"/>
                <a:gd name="connsiteX1036" fmla="*/ 275545 w 912923"/>
                <a:gd name="connsiteY1036" fmla="*/ 99354 h 634291"/>
                <a:gd name="connsiteX1037" fmla="*/ 267550 w 912923"/>
                <a:gd name="connsiteY1037" fmla="*/ 96594 h 634291"/>
                <a:gd name="connsiteX1038" fmla="*/ 263691 w 912923"/>
                <a:gd name="connsiteY1038" fmla="*/ 97008 h 634291"/>
                <a:gd name="connsiteX1039" fmla="*/ 266861 w 912923"/>
                <a:gd name="connsiteY1039" fmla="*/ 100182 h 634291"/>
                <a:gd name="connsiteX1040" fmla="*/ 265483 w 912923"/>
                <a:gd name="connsiteY1040" fmla="*/ 101562 h 634291"/>
                <a:gd name="connsiteX1041" fmla="*/ 263691 w 912923"/>
                <a:gd name="connsiteY1041" fmla="*/ 100044 h 634291"/>
                <a:gd name="connsiteX1042" fmla="*/ 258177 w 912923"/>
                <a:gd name="connsiteY1042" fmla="*/ 99630 h 634291"/>
                <a:gd name="connsiteX1043" fmla="*/ 258177 w 912923"/>
                <a:gd name="connsiteY1043" fmla="*/ 97008 h 634291"/>
                <a:gd name="connsiteX1044" fmla="*/ 255420 w 912923"/>
                <a:gd name="connsiteY1044" fmla="*/ 97974 h 634291"/>
                <a:gd name="connsiteX1045" fmla="*/ 255420 w 912923"/>
                <a:gd name="connsiteY1045" fmla="*/ 99492 h 634291"/>
                <a:gd name="connsiteX1046" fmla="*/ 247425 w 912923"/>
                <a:gd name="connsiteY1046" fmla="*/ 95904 h 634291"/>
                <a:gd name="connsiteX1047" fmla="*/ 240809 w 912923"/>
                <a:gd name="connsiteY1047" fmla="*/ 91212 h 634291"/>
                <a:gd name="connsiteX1048" fmla="*/ 224682 w 912923"/>
                <a:gd name="connsiteY1048" fmla="*/ 85692 h 634291"/>
                <a:gd name="connsiteX1049" fmla="*/ 215308 w 912923"/>
                <a:gd name="connsiteY1049" fmla="*/ 77964 h 634291"/>
                <a:gd name="connsiteX1050" fmla="*/ 200973 w 912923"/>
                <a:gd name="connsiteY1050" fmla="*/ 70926 h 634291"/>
                <a:gd name="connsiteX1051" fmla="*/ 190773 w 912923"/>
                <a:gd name="connsiteY1051" fmla="*/ 70926 h 634291"/>
                <a:gd name="connsiteX1052" fmla="*/ 189808 w 912923"/>
                <a:gd name="connsiteY1052" fmla="*/ 80172 h 634291"/>
                <a:gd name="connsiteX1053" fmla="*/ 187602 w 912923"/>
                <a:gd name="connsiteY1053" fmla="*/ 80724 h 634291"/>
                <a:gd name="connsiteX1054" fmla="*/ 186086 w 912923"/>
                <a:gd name="connsiteY1054" fmla="*/ 83622 h 634291"/>
                <a:gd name="connsiteX1055" fmla="*/ 183880 w 912923"/>
                <a:gd name="connsiteY1055" fmla="*/ 86244 h 634291"/>
                <a:gd name="connsiteX1056" fmla="*/ 182916 w 912923"/>
                <a:gd name="connsiteY1056" fmla="*/ 84450 h 634291"/>
                <a:gd name="connsiteX1057" fmla="*/ 180572 w 912923"/>
                <a:gd name="connsiteY1057" fmla="*/ 85968 h 634291"/>
                <a:gd name="connsiteX1058" fmla="*/ 177402 w 912923"/>
                <a:gd name="connsiteY1058" fmla="*/ 85554 h 634291"/>
                <a:gd name="connsiteX1059" fmla="*/ 177402 w 912923"/>
                <a:gd name="connsiteY1059" fmla="*/ 81690 h 634291"/>
                <a:gd name="connsiteX1060" fmla="*/ 180021 w 912923"/>
                <a:gd name="connsiteY1060" fmla="*/ 74376 h 634291"/>
                <a:gd name="connsiteX1061" fmla="*/ 176299 w 912923"/>
                <a:gd name="connsiteY1061" fmla="*/ 73548 h 634291"/>
                <a:gd name="connsiteX1062" fmla="*/ 176299 w 912923"/>
                <a:gd name="connsiteY1062" fmla="*/ 61956 h 634291"/>
                <a:gd name="connsiteX1063" fmla="*/ 174507 w 912923"/>
                <a:gd name="connsiteY1063" fmla="*/ 61956 h 634291"/>
                <a:gd name="connsiteX1064" fmla="*/ 171613 w 912923"/>
                <a:gd name="connsiteY1064" fmla="*/ 62784 h 634291"/>
                <a:gd name="connsiteX1065" fmla="*/ 168029 w 912923"/>
                <a:gd name="connsiteY1065" fmla="*/ 64578 h 634291"/>
                <a:gd name="connsiteX1066" fmla="*/ 168029 w 912923"/>
                <a:gd name="connsiteY1066" fmla="*/ 65820 h 634291"/>
                <a:gd name="connsiteX1067" fmla="*/ 172578 w 912923"/>
                <a:gd name="connsiteY1067" fmla="*/ 65820 h 634291"/>
                <a:gd name="connsiteX1068" fmla="*/ 171337 w 912923"/>
                <a:gd name="connsiteY1068" fmla="*/ 68166 h 634291"/>
                <a:gd name="connsiteX1069" fmla="*/ 169821 w 912923"/>
                <a:gd name="connsiteY1069" fmla="*/ 70926 h 634291"/>
                <a:gd name="connsiteX1070" fmla="*/ 168029 w 912923"/>
                <a:gd name="connsiteY1070" fmla="*/ 69408 h 634291"/>
                <a:gd name="connsiteX1071" fmla="*/ 166099 w 912923"/>
                <a:gd name="connsiteY1071" fmla="*/ 70374 h 634291"/>
                <a:gd name="connsiteX1072" fmla="*/ 168442 w 912923"/>
                <a:gd name="connsiteY1072" fmla="*/ 72306 h 634291"/>
                <a:gd name="connsiteX1073" fmla="*/ 171613 w 912923"/>
                <a:gd name="connsiteY1073" fmla="*/ 72720 h 634291"/>
                <a:gd name="connsiteX1074" fmla="*/ 171613 w 912923"/>
                <a:gd name="connsiteY1074" fmla="*/ 75894 h 634291"/>
                <a:gd name="connsiteX1075" fmla="*/ 167891 w 912923"/>
                <a:gd name="connsiteY1075" fmla="*/ 74376 h 634291"/>
                <a:gd name="connsiteX1076" fmla="*/ 166099 w 912923"/>
                <a:gd name="connsiteY1076" fmla="*/ 76170 h 634291"/>
                <a:gd name="connsiteX1077" fmla="*/ 167477 w 912923"/>
                <a:gd name="connsiteY1077" fmla="*/ 78102 h 634291"/>
                <a:gd name="connsiteX1078" fmla="*/ 167064 w 912923"/>
                <a:gd name="connsiteY1078" fmla="*/ 81276 h 634291"/>
                <a:gd name="connsiteX1079" fmla="*/ 164721 w 912923"/>
                <a:gd name="connsiteY1079" fmla="*/ 81276 h 634291"/>
                <a:gd name="connsiteX1080" fmla="*/ 164721 w 912923"/>
                <a:gd name="connsiteY1080" fmla="*/ 82518 h 634291"/>
                <a:gd name="connsiteX1081" fmla="*/ 169269 w 912923"/>
                <a:gd name="connsiteY1081" fmla="*/ 83070 h 634291"/>
                <a:gd name="connsiteX1082" fmla="*/ 168442 w 912923"/>
                <a:gd name="connsiteY1082" fmla="*/ 84588 h 634291"/>
                <a:gd name="connsiteX1083" fmla="*/ 164721 w 912923"/>
                <a:gd name="connsiteY1083" fmla="*/ 85830 h 634291"/>
                <a:gd name="connsiteX1084" fmla="*/ 161964 w 912923"/>
                <a:gd name="connsiteY1084" fmla="*/ 84312 h 634291"/>
                <a:gd name="connsiteX1085" fmla="*/ 151350 w 912923"/>
                <a:gd name="connsiteY1085" fmla="*/ 72582 h 634291"/>
                <a:gd name="connsiteX1086" fmla="*/ 138393 w 912923"/>
                <a:gd name="connsiteY1086" fmla="*/ 47466 h 634291"/>
                <a:gd name="connsiteX1087" fmla="*/ 137152 w 912923"/>
                <a:gd name="connsiteY1087" fmla="*/ 53538 h 634291"/>
                <a:gd name="connsiteX1088" fmla="*/ 139358 w 912923"/>
                <a:gd name="connsiteY1088" fmla="*/ 54090 h 634291"/>
                <a:gd name="connsiteX1089" fmla="*/ 136601 w 912923"/>
                <a:gd name="connsiteY1089" fmla="*/ 55470 h 634291"/>
                <a:gd name="connsiteX1090" fmla="*/ 138393 w 912923"/>
                <a:gd name="connsiteY1090" fmla="*/ 57678 h 634291"/>
                <a:gd name="connsiteX1091" fmla="*/ 141977 w 912923"/>
                <a:gd name="connsiteY1091" fmla="*/ 58092 h 634291"/>
                <a:gd name="connsiteX1092" fmla="*/ 139082 w 912923"/>
                <a:gd name="connsiteY1092" fmla="*/ 59610 h 634291"/>
                <a:gd name="connsiteX1093" fmla="*/ 134395 w 912923"/>
                <a:gd name="connsiteY1093" fmla="*/ 64716 h 634291"/>
                <a:gd name="connsiteX1094" fmla="*/ 135636 w 912923"/>
                <a:gd name="connsiteY1094" fmla="*/ 67338 h 634291"/>
                <a:gd name="connsiteX1095" fmla="*/ 128193 w 912923"/>
                <a:gd name="connsiteY1095" fmla="*/ 74652 h 634291"/>
                <a:gd name="connsiteX1096" fmla="*/ 126676 w 912923"/>
                <a:gd name="connsiteY1096" fmla="*/ 75480 h 634291"/>
                <a:gd name="connsiteX1097" fmla="*/ 125298 w 912923"/>
                <a:gd name="connsiteY1097" fmla="*/ 70374 h 634291"/>
                <a:gd name="connsiteX1098" fmla="*/ 111514 w 912923"/>
                <a:gd name="connsiteY1098" fmla="*/ 79206 h 634291"/>
                <a:gd name="connsiteX1099" fmla="*/ 107654 w 912923"/>
                <a:gd name="connsiteY1099" fmla="*/ 87624 h 634291"/>
                <a:gd name="connsiteX1100" fmla="*/ 107654 w 912923"/>
                <a:gd name="connsiteY1100" fmla="*/ 84726 h 634291"/>
                <a:gd name="connsiteX1101" fmla="*/ 106138 w 912923"/>
                <a:gd name="connsiteY1101" fmla="*/ 82380 h 634291"/>
                <a:gd name="connsiteX1102" fmla="*/ 102968 w 912923"/>
                <a:gd name="connsiteY1102" fmla="*/ 81552 h 634291"/>
                <a:gd name="connsiteX1103" fmla="*/ 100624 w 912923"/>
                <a:gd name="connsiteY1103" fmla="*/ 82380 h 634291"/>
                <a:gd name="connsiteX1104" fmla="*/ 97454 w 912923"/>
                <a:gd name="connsiteY1104" fmla="*/ 83622 h 634291"/>
                <a:gd name="connsiteX1105" fmla="*/ 97454 w 912923"/>
                <a:gd name="connsiteY1105" fmla="*/ 86382 h 634291"/>
                <a:gd name="connsiteX1106" fmla="*/ 94835 w 912923"/>
                <a:gd name="connsiteY1106" fmla="*/ 89694 h 634291"/>
                <a:gd name="connsiteX1107" fmla="*/ 91527 w 912923"/>
                <a:gd name="connsiteY1107" fmla="*/ 91902 h 634291"/>
                <a:gd name="connsiteX1108" fmla="*/ 89735 w 912923"/>
                <a:gd name="connsiteY1108" fmla="*/ 93834 h 634291"/>
                <a:gd name="connsiteX1109" fmla="*/ 86564 w 912923"/>
                <a:gd name="connsiteY1109" fmla="*/ 95766 h 634291"/>
                <a:gd name="connsiteX1110" fmla="*/ 86564 w 912923"/>
                <a:gd name="connsiteY1110" fmla="*/ 100320 h 634291"/>
                <a:gd name="connsiteX1111" fmla="*/ 90700 w 912923"/>
                <a:gd name="connsiteY1111" fmla="*/ 100320 h 634291"/>
                <a:gd name="connsiteX1112" fmla="*/ 90700 w 912923"/>
                <a:gd name="connsiteY1112" fmla="*/ 102528 h 634291"/>
                <a:gd name="connsiteX1113" fmla="*/ 85462 w 912923"/>
                <a:gd name="connsiteY1113" fmla="*/ 102528 h 634291"/>
                <a:gd name="connsiteX1114" fmla="*/ 82843 w 912923"/>
                <a:gd name="connsiteY1114" fmla="*/ 100182 h 634291"/>
                <a:gd name="connsiteX1115" fmla="*/ 81464 w 912923"/>
                <a:gd name="connsiteY1115" fmla="*/ 100182 h 634291"/>
                <a:gd name="connsiteX1116" fmla="*/ 82843 w 912923"/>
                <a:gd name="connsiteY1116" fmla="*/ 96318 h 634291"/>
                <a:gd name="connsiteX1117" fmla="*/ 85462 w 912923"/>
                <a:gd name="connsiteY1117" fmla="*/ 94524 h 634291"/>
                <a:gd name="connsiteX1118" fmla="*/ 86702 w 912923"/>
                <a:gd name="connsiteY1118" fmla="*/ 89970 h 634291"/>
                <a:gd name="connsiteX1119" fmla="*/ 88632 w 912923"/>
                <a:gd name="connsiteY1119" fmla="*/ 87762 h 634291"/>
                <a:gd name="connsiteX1120" fmla="*/ 90010 w 912923"/>
                <a:gd name="connsiteY1120" fmla="*/ 89970 h 634291"/>
                <a:gd name="connsiteX1121" fmla="*/ 91940 w 912923"/>
                <a:gd name="connsiteY1121" fmla="*/ 87762 h 634291"/>
                <a:gd name="connsiteX1122" fmla="*/ 95111 w 912923"/>
                <a:gd name="connsiteY1122" fmla="*/ 84726 h 634291"/>
                <a:gd name="connsiteX1123" fmla="*/ 95111 w 912923"/>
                <a:gd name="connsiteY1123" fmla="*/ 81552 h 634291"/>
                <a:gd name="connsiteX1124" fmla="*/ 104897 w 912923"/>
                <a:gd name="connsiteY1124" fmla="*/ 78930 h 634291"/>
                <a:gd name="connsiteX1125" fmla="*/ 110549 w 912923"/>
                <a:gd name="connsiteY1125" fmla="*/ 73272 h 634291"/>
                <a:gd name="connsiteX1126" fmla="*/ 122265 w 912923"/>
                <a:gd name="connsiteY1126" fmla="*/ 65958 h 634291"/>
                <a:gd name="connsiteX1127" fmla="*/ 123506 w 912923"/>
                <a:gd name="connsiteY1127" fmla="*/ 61266 h 634291"/>
                <a:gd name="connsiteX1128" fmla="*/ 120611 w 912923"/>
                <a:gd name="connsiteY1128" fmla="*/ 61266 h 634291"/>
                <a:gd name="connsiteX1129" fmla="*/ 121438 w 912923"/>
                <a:gd name="connsiteY1129" fmla="*/ 58368 h 634291"/>
                <a:gd name="connsiteX1130" fmla="*/ 119095 w 912923"/>
                <a:gd name="connsiteY1130" fmla="*/ 59196 h 634291"/>
                <a:gd name="connsiteX1131" fmla="*/ 118681 w 912923"/>
                <a:gd name="connsiteY1131" fmla="*/ 60990 h 634291"/>
                <a:gd name="connsiteX1132" fmla="*/ 117303 w 912923"/>
                <a:gd name="connsiteY1132" fmla="*/ 63612 h 634291"/>
                <a:gd name="connsiteX1133" fmla="*/ 115511 w 912923"/>
                <a:gd name="connsiteY1133" fmla="*/ 64164 h 634291"/>
                <a:gd name="connsiteX1134" fmla="*/ 113719 w 912923"/>
                <a:gd name="connsiteY1134" fmla="*/ 62646 h 634291"/>
                <a:gd name="connsiteX1135" fmla="*/ 110549 w 912923"/>
                <a:gd name="connsiteY1135" fmla="*/ 62232 h 634291"/>
                <a:gd name="connsiteX1136" fmla="*/ 106276 w 912923"/>
                <a:gd name="connsiteY1136" fmla="*/ 63474 h 634291"/>
                <a:gd name="connsiteX1137" fmla="*/ 106276 w 912923"/>
                <a:gd name="connsiteY1137" fmla="*/ 66234 h 634291"/>
                <a:gd name="connsiteX1138" fmla="*/ 104484 w 912923"/>
                <a:gd name="connsiteY1138" fmla="*/ 68580 h 634291"/>
                <a:gd name="connsiteX1139" fmla="*/ 102692 w 912923"/>
                <a:gd name="connsiteY1139" fmla="*/ 67752 h 634291"/>
                <a:gd name="connsiteX1140" fmla="*/ 100486 w 912923"/>
                <a:gd name="connsiteY1140" fmla="*/ 69270 h 634291"/>
                <a:gd name="connsiteX1141" fmla="*/ 94973 w 912923"/>
                <a:gd name="connsiteY1141" fmla="*/ 75342 h 634291"/>
                <a:gd name="connsiteX1142" fmla="*/ 92078 w 912923"/>
                <a:gd name="connsiteY1142" fmla="*/ 74100 h 634291"/>
                <a:gd name="connsiteX1143" fmla="*/ 89321 w 912923"/>
                <a:gd name="connsiteY1143" fmla="*/ 74100 h 634291"/>
                <a:gd name="connsiteX1144" fmla="*/ 87805 w 912923"/>
                <a:gd name="connsiteY1144" fmla="*/ 76722 h 634291"/>
                <a:gd name="connsiteX1145" fmla="*/ 85600 w 912923"/>
                <a:gd name="connsiteY1145" fmla="*/ 76722 h 634291"/>
                <a:gd name="connsiteX1146" fmla="*/ 84359 w 912923"/>
                <a:gd name="connsiteY1146" fmla="*/ 82794 h 634291"/>
                <a:gd name="connsiteX1147" fmla="*/ 81464 w 912923"/>
                <a:gd name="connsiteY1147" fmla="*/ 84588 h 634291"/>
                <a:gd name="connsiteX1148" fmla="*/ 78707 w 912923"/>
                <a:gd name="connsiteY1148" fmla="*/ 84588 h 634291"/>
                <a:gd name="connsiteX1149" fmla="*/ 77191 w 912923"/>
                <a:gd name="connsiteY1149" fmla="*/ 85968 h 634291"/>
                <a:gd name="connsiteX1150" fmla="*/ 73470 w 912923"/>
                <a:gd name="connsiteY1150" fmla="*/ 86520 h 634291"/>
                <a:gd name="connsiteX1151" fmla="*/ 72091 w 912923"/>
                <a:gd name="connsiteY1151" fmla="*/ 91626 h 634291"/>
                <a:gd name="connsiteX1152" fmla="*/ 68369 w 912923"/>
                <a:gd name="connsiteY1152" fmla="*/ 95766 h 634291"/>
                <a:gd name="connsiteX1153" fmla="*/ 67129 w 912923"/>
                <a:gd name="connsiteY1153" fmla="*/ 94248 h 634291"/>
                <a:gd name="connsiteX1154" fmla="*/ 70437 w 912923"/>
                <a:gd name="connsiteY1154" fmla="*/ 91074 h 634291"/>
                <a:gd name="connsiteX1155" fmla="*/ 71953 w 912923"/>
                <a:gd name="connsiteY1155" fmla="*/ 85554 h 634291"/>
                <a:gd name="connsiteX1156" fmla="*/ 75124 w 912923"/>
                <a:gd name="connsiteY1156" fmla="*/ 84312 h 634291"/>
                <a:gd name="connsiteX1157" fmla="*/ 77053 w 912923"/>
                <a:gd name="connsiteY1157" fmla="*/ 80724 h 634291"/>
                <a:gd name="connsiteX1158" fmla="*/ 74159 w 912923"/>
                <a:gd name="connsiteY1158" fmla="*/ 80724 h 634291"/>
                <a:gd name="connsiteX1159" fmla="*/ 72229 w 912923"/>
                <a:gd name="connsiteY1159" fmla="*/ 79344 h 634291"/>
                <a:gd name="connsiteX1160" fmla="*/ 72642 w 912923"/>
                <a:gd name="connsiteY1160" fmla="*/ 76032 h 634291"/>
                <a:gd name="connsiteX1161" fmla="*/ 69748 w 912923"/>
                <a:gd name="connsiteY1161" fmla="*/ 74790 h 634291"/>
                <a:gd name="connsiteX1162" fmla="*/ 68507 w 912923"/>
                <a:gd name="connsiteY1162" fmla="*/ 78378 h 634291"/>
                <a:gd name="connsiteX1163" fmla="*/ 67129 w 912923"/>
                <a:gd name="connsiteY1163" fmla="*/ 80586 h 634291"/>
                <a:gd name="connsiteX1164" fmla="*/ 69334 w 912923"/>
                <a:gd name="connsiteY1164" fmla="*/ 81966 h 634291"/>
                <a:gd name="connsiteX1165" fmla="*/ 64372 w 912923"/>
                <a:gd name="connsiteY1165" fmla="*/ 81966 h 634291"/>
                <a:gd name="connsiteX1166" fmla="*/ 59272 w 912923"/>
                <a:gd name="connsiteY1166" fmla="*/ 83346 h 634291"/>
                <a:gd name="connsiteX1167" fmla="*/ 57342 w 912923"/>
                <a:gd name="connsiteY1167" fmla="*/ 84864 h 634291"/>
                <a:gd name="connsiteX1168" fmla="*/ 62442 w 912923"/>
                <a:gd name="connsiteY1168" fmla="*/ 87762 h 634291"/>
                <a:gd name="connsiteX1169" fmla="*/ 61615 w 912923"/>
                <a:gd name="connsiteY1169" fmla="*/ 89418 h 634291"/>
                <a:gd name="connsiteX1170" fmla="*/ 57342 w 912923"/>
                <a:gd name="connsiteY1170" fmla="*/ 86658 h 634291"/>
                <a:gd name="connsiteX1171" fmla="*/ 55964 w 912923"/>
                <a:gd name="connsiteY1171" fmla="*/ 87762 h 634291"/>
                <a:gd name="connsiteX1172" fmla="*/ 54447 w 912923"/>
                <a:gd name="connsiteY1172" fmla="*/ 87762 h 634291"/>
                <a:gd name="connsiteX1173" fmla="*/ 52931 w 912923"/>
                <a:gd name="connsiteY1173" fmla="*/ 89142 h 634291"/>
                <a:gd name="connsiteX1174" fmla="*/ 50036 w 912923"/>
                <a:gd name="connsiteY1174" fmla="*/ 91074 h 634291"/>
                <a:gd name="connsiteX1175" fmla="*/ 50036 w 912923"/>
                <a:gd name="connsiteY1175" fmla="*/ 93420 h 634291"/>
                <a:gd name="connsiteX1176" fmla="*/ 52655 w 912923"/>
                <a:gd name="connsiteY1176" fmla="*/ 93420 h 634291"/>
                <a:gd name="connsiteX1177" fmla="*/ 54172 w 912923"/>
                <a:gd name="connsiteY1177" fmla="*/ 93420 h 634291"/>
                <a:gd name="connsiteX1178" fmla="*/ 56377 w 912923"/>
                <a:gd name="connsiteY1178" fmla="*/ 95214 h 634291"/>
                <a:gd name="connsiteX1179" fmla="*/ 58720 w 912923"/>
                <a:gd name="connsiteY1179" fmla="*/ 97146 h 634291"/>
                <a:gd name="connsiteX1180" fmla="*/ 60237 w 912923"/>
                <a:gd name="connsiteY1180" fmla="*/ 99768 h 634291"/>
                <a:gd name="connsiteX1181" fmla="*/ 57342 w 912923"/>
                <a:gd name="connsiteY1181" fmla="*/ 100182 h 634291"/>
                <a:gd name="connsiteX1182" fmla="*/ 62304 w 912923"/>
                <a:gd name="connsiteY1182" fmla="*/ 106116 h 634291"/>
                <a:gd name="connsiteX1183" fmla="*/ 59961 w 912923"/>
                <a:gd name="connsiteY1183" fmla="*/ 106944 h 634291"/>
                <a:gd name="connsiteX1184" fmla="*/ 57066 w 912923"/>
                <a:gd name="connsiteY1184" fmla="*/ 104184 h 634291"/>
                <a:gd name="connsiteX1185" fmla="*/ 53345 w 912923"/>
                <a:gd name="connsiteY1185" fmla="*/ 100872 h 634291"/>
                <a:gd name="connsiteX1186" fmla="*/ 49072 w 912923"/>
                <a:gd name="connsiteY1186" fmla="*/ 100458 h 634291"/>
                <a:gd name="connsiteX1187" fmla="*/ 47555 w 912923"/>
                <a:gd name="connsiteY1187" fmla="*/ 99216 h 634291"/>
                <a:gd name="connsiteX1188" fmla="*/ 44798 w 912923"/>
                <a:gd name="connsiteY1188" fmla="*/ 100458 h 634291"/>
                <a:gd name="connsiteX1189" fmla="*/ 42042 w 912923"/>
                <a:gd name="connsiteY1189" fmla="*/ 97836 h 634291"/>
                <a:gd name="connsiteX1190" fmla="*/ 37493 w 912923"/>
                <a:gd name="connsiteY1190" fmla="*/ 96456 h 634291"/>
                <a:gd name="connsiteX1191" fmla="*/ 29774 w 912923"/>
                <a:gd name="connsiteY1191" fmla="*/ 89418 h 634291"/>
                <a:gd name="connsiteX1192" fmla="*/ 25639 w 912923"/>
                <a:gd name="connsiteY1192" fmla="*/ 89004 h 634291"/>
                <a:gd name="connsiteX1193" fmla="*/ 19022 w 912923"/>
                <a:gd name="connsiteY1193" fmla="*/ 80724 h 634291"/>
                <a:gd name="connsiteX1194" fmla="*/ 14887 w 912923"/>
                <a:gd name="connsiteY1194" fmla="*/ 79344 h 634291"/>
                <a:gd name="connsiteX1195" fmla="*/ 11303 w 912923"/>
                <a:gd name="connsiteY1195" fmla="*/ 76998 h 634291"/>
                <a:gd name="connsiteX1196" fmla="*/ 7168 w 912923"/>
                <a:gd name="connsiteY1196" fmla="*/ 77826 h 634291"/>
                <a:gd name="connsiteX1197" fmla="*/ 1516 w 912923"/>
                <a:gd name="connsiteY1197" fmla="*/ 77412 h 634291"/>
                <a:gd name="connsiteX1198" fmla="*/ 0 w 912923"/>
                <a:gd name="connsiteY1198" fmla="*/ 76584 h 634291"/>
                <a:gd name="connsiteX1199" fmla="*/ 0 w 912923"/>
                <a:gd name="connsiteY1199" fmla="*/ 315879 h 634291"/>
                <a:gd name="connsiteX1200" fmla="*/ 2895 w 912923"/>
                <a:gd name="connsiteY1200" fmla="*/ 317121 h 634291"/>
                <a:gd name="connsiteX1201" fmla="*/ 4549 w 912923"/>
                <a:gd name="connsiteY1201" fmla="*/ 315879 h 634291"/>
                <a:gd name="connsiteX1202" fmla="*/ 5100 w 912923"/>
                <a:gd name="connsiteY1202" fmla="*/ 314637 h 634291"/>
                <a:gd name="connsiteX1203" fmla="*/ 5927 w 912923"/>
                <a:gd name="connsiteY1203" fmla="*/ 315741 h 634291"/>
                <a:gd name="connsiteX1204" fmla="*/ 9235 w 912923"/>
                <a:gd name="connsiteY1204" fmla="*/ 318777 h 634291"/>
                <a:gd name="connsiteX1205" fmla="*/ 12544 w 912923"/>
                <a:gd name="connsiteY1205" fmla="*/ 315741 h 634291"/>
                <a:gd name="connsiteX1206" fmla="*/ 12681 w 912923"/>
                <a:gd name="connsiteY1206" fmla="*/ 315741 h 634291"/>
                <a:gd name="connsiteX1207" fmla="*/ 14473 w 912923"/>
                <a:gd name="connsiteY1207" fmla="*/ 314637 h 634291"/>
                <a:gd name="connsiteX1208" fmla="*/ 21090 w 912923"/>
                <a:gd name="connsiteY1208" fmla="*/ 314637 h 634291"/>
                <a:gd name="connsiteX1209" fmla="*/ 21090 w 912923"/>
                <a:gd name="connsiteY1209" fmla="*/ 317811 h 634291"/>
                <a:gd name="connsiteX1210" fmla="*/ 19849 w 912923"/>
                <a:gd name="connsiteY1210" fmla="*/ 319743 h 634291"/>
                <a:gd name="connsiteX1211" fmla="*/ 19849 w 912923"/>
                <a:gd name="connsiteY1211" fmla="*/ 320709 h 634291"/>
                <a:gd name="connsiteX1212" fmla="*/ 26052 w 912923"/>
                <a:gd name="connsiteY1212" fmla="*/ 327609 h 634291"/>
                <a:gd name="connsiteX1213" fmla="*/ 36528 w 912923"/>
                <a:gd name="connsiteY1213" fmla="*/ 338649 h 634291"/>
                <a:gd name="connsiteX1214" fmla="*/ 36528 w 912923"/>
                <a:gd name="connsiteY1214" fmla="*/ 345273 h 634291"/>
                <a:gd name="connsiteX1215" fmla="*/ 38320 w 912923"/>
                <a:gd name="connsiteY1215" fmla="*/ 344307 h 634291"/>
                <a:gd name="connsiteX1216" fmla="*/ 43696 w 912923"/>
                <a:gd name="connsiteY1216" fmla="*/ 339477 h 634291"/>
                <a:gd name="connsiteX1217" fmla="*/ 45901 w 912923"/>
                <a:gd name="connsiteY1217" fmla="*/ 339477 h 634291"/>
                <a:gd name="connsiteX1218" fmla="*/ 45901 w 912923"/>
                <a:gd name="connsiteY1218" fmla="*/ 333267 h 634291"/>
                <a:gd name="connsiteX1219" fmla="*/ 48658 w 912923"/>
                <a:gd name="connsiteY1219" fmla="*/ 333267 h 634291"/>
                <a:gd name="connsiteX1220" fmla="*/ 48658 w 912923"/>
                <a:gd name="connsiteY1220" fmla="*/ 330231 h 634291"/>
                <a:gd name="connsiteX1221" fmla="*/ 58169 w 912923"/>
                <a:gd name="connsiteY1221" fmla="*/ 326919 h 634291"/>
                <a:gd name="connsiteX1222" fmla="*/ 64648 w 912923"/>
                <a:gd name="connsiteY1222" fmla="*/ 331749 h 634291"/>
                <a:gd name="connsiteX1223" fmla="*/ 63545 w 912923"/>
                <a:gd name="connsiteY1223" fmla="*/ 335889 h 634291"/>
                <a:gd name="connsiteX1224" fmla="*/ 70437 w 912923"/>
                <a:gd name="connsiteY1224" fmla="*/ 341961 h 634291"/>
                <a:gd name="connsiteX1225" fmla="*/ 70851 w 912923"/>
                <a:gd name="connsiteY1225" fmla="*/ 342789 h 634291"/>
                <a:gd name="connsiteX1226" fmla="*/ 74021 w 912923"/>
                <a:gd name="connsiteY1226" fmla="*/ 347343 h 634291"/>
                <a:gd name="connsiteX1227" fmla="*/ 81878 w 912923"/>
                <a:gd name="connsiteY1227" fmla="*/ 355072 h 634291"/>
                <a:gd name="connsiteX1228" fmla="*/ 81878 w 912923"/>
                <a:gd name="connsiteY1228" fmla="*/ 355486 h 634291"/>
                <a:gd name="connsiteX1229" fmla="*/ 80637 w 912923"/>
                <a:gd name="connsiteY1229" fmla="*/ 357694 h 634291"/>
                <a:gd name="connsiteX1230" fmla="*/ 94008 w 912923"/>
                <a:gd name="connsiteY1230" fmla="*/ 379774 h 634291"/>
                <a:gd name="connsiteX1231" fmla="*/ 92905 w 912923"/>
                <a:gd name="connsiteY1231" fmla="*/ 382120 h 634291"/>
                <a:gd name="connsiteX1232" fmla="*/ 96351 w 912923"/>
                <a:gd name="connsiteY1232" fmla="*/ 383362 h 634291"/>
                <a:gd name="connsiteX1233" fmla="*/ 95386 w 912923"/>
                <a:gd name="connsiteY1233" fmla="*/ 386260 h 634291"/>
                <a:gd name="connsiteX1234" fmla="*/ 97316 w 912923"/>
                <a:gd name="connsiteY1234" fmla="*/ 387502 h 634291"/>
                <a:gd name="connsiteX1235" fmla="*/ 98281 w 912923"/>
                <a:gd name="connsiteY1235" fmla="*/ 390952 h 634291"/>
                <a:gd name="connsiteX1236" fmla="*/ 102003 w 912923"/>
                <a:gd name="connsiteY1236" fmla="*/ 390952 h 634291"/>
                <a:gd name="connsiteX1237" fmla="*/ 113306 w 912923"/>
                <a:gd name="connsiteY1237" fmla="*/ 398542 h 634291"/>
                <a:gd name="connsiteX1238" fmla="*/ 113306 w 912923"/>
                <a:gd name="connsiteY1238" fmla="*/ 399922 h 634291"/>
                <a:gd name="connsiteX1239" fmla="*/ 116614 w 912923"/>
                <a:gd name="connsiteY1239" fmla="*/ 399922 h 634291"/>
                <a:gd name="connsiteX1240" fmla="*/ 118681 w 912923"/>
                <a:gd name="connsiteY1240" fmla="*/ 405304 h 634291"/>
                <a:gd name="connsiteX1241" fmla="*/ 117027 w 912923"/>
                <a:gd name="connsiteY1241" fmla="*/ 408340 h 634291"/>
                <a:gd name="connsiteX1242" fmla="*/ 118544 w 912923"/>
                <a:gd name="connsiteY1242" fmla="*/ 417310 h 634291"/>
                <a:gd name="connsiteX1243" fmla="*/ 111376 w 912923"/>
                <a:gd name="connsiteY1243" fmla="*/ 426280 h 634291"/>
                <a:gd name="connsiteX1244" fmla="*/ 111376 w 912923"/>
                <a:gd name="connsiteY1244" fmla="*/ 427523 h 634291"/>
                <a:gd name="connsiteX1245" fmla="*/ 112616 w 912923"/>
                <a:gd name="connsiteY1245" fmla="*/ 427246 h 634291"/>
                <a:gd name="connsiteX1246" fmla="*/ 113995 w 912923"/>
                <a:gd name="connsiteY1246" fmla="*/ 425314 h 634291"/>
                <a:gd name="connsiteX1247" fmla="*/ 117165 w 912923"/>
                <a:gd name="connsiteY1247" fmla="*/ 422554 h 634291"/>
                <a:gd name="connsiteX1248" fmla="*/ 119784 w 912923"/>
                <a:gd name="connsiteY1248" fmla="*/ 415102 h 634291"/>
                <a:gd name="connsiteX1249" fmla="*/ 121990 w 912923"/>
                <a:gd name="connsiteY1249" fmla="*/ 415654 h 634291"/>
                <a:gd name="connsiteX1250" fmla="*/ 118681 w 912923"/>
                <a:gd name="connsiteY1250" fmla="*/ 423107 h 634291"/>
                <a:gd name="connsiteX1251" fmla="*/ 115098 w 912923"/>
                <a:gd name="connsiteY1251" fmla="*/ 426833 h 634291"/>
                <a:gd name="connsiteX1252" fmla="*/ 113168 w 912923"/>
                <a:gd name="connsiteY1252" fmla="*/ 429179 h 634291"/>
                <a:gd name="connsiteX1253" fmla="*/ 113168 w 912923"/>
                <a:gd name="connsiteY1253" fmla="*/ 434699 h 634291"/>
                <a:gd name="connsiteX1254" fmla="*/ 114546 w 912923"/>
                <a:gd name="connsiteY1254" fmla="*/ 438287 h 634291"/>
                <a:gd name="connsiteX1255" fmla="*/ 116338 w 912923"/>
                <a:gd name="connsiteY1255" fmla="*/ 438287 h 634291"/>
                <a:gd name="connsiteX1256" fmla="*/ 121025 w 912923"/>
                <a:gd name="connsiteY1256" fmla="*/ 436907 h 634291"/>
                <a:gd name="connsiteX1257" fmla="*/ 121852 w 912923"/>
                <a:gd name="connsiteY1257" fmla="*/ 438287 h 634291"/>
                <a:gd name="connsiteX1258" fmla="*/ 116338 w 912923"/>
                <a:gd name="connsiteY1258" fmla="*/ 440219 h 634291"/>
                <a:gd name="connsiteX1259" fmla="*/ 116338 w 912923"/>
                <a:gd name="connsiteY1259" fmla="*/ 442565 h 634291"/>
                <a:gd name="connsiteX1260" fmla="*/ 114133 w 912923"/>
                <a:gd name="connsiteY1260" fmla="*/ 442565 h 634291"/>
                <a:gd name="connsiteX1261" fmla="*/ 114133 w 912923"/>
                <a:gd name="connsiteY1261" fmla="*/ 439943 h 634291"/>
                <a:gd name="connsiteX1262" fmla="*/ 111514 w 912923"/>
                <a:gd name="connsiteY1262" fmla="*/ 439115 h 634291"/>
                <a:gd name="connsiteX1263" fmla="*/ 108206 w 912923"/>
                <a:gd name="connsiteY1263" fmla="*/ 436907 h 634291"/>
                <a:gd name="connsiteX1264" fmla="*/ 109446 w 912923"/>
                <a:gd name="connsiteY1264" fmla="*/ 440633 h 634291"/>
                <a:gd name="connsiteX1265" fmla="*/ 110411 w 912923"/>
                <a:gd name="connsiteY1265" fmla="*/ 442427 h 634291"/>
                <a:gd name="connsiteX1266" fmla="*/ 113168 w 912923"/>
                <a:gd name="connsiteY1266" fmla="*/ 444635 h 634291"/>
                <a:gd name="connsiteX1267" fmla="*/ 113168 w 912923"/>
                <a:gd name="connsiteY1267" fmla="*/ 446567 h 634291"/>
                <a:gd name="connsiteX1268" fmla="*/ 111652 w 912923"/>
                <a:gd name="connsiteY1268" fmla="*/ 446567 h 634291"/>
                <a:gd name="connsiteX1269" fmla="*/ 112892 w 912923"/>
                <a:gd name="connsiteY1269" fmla="*/ 449879 h 634291"/>
                <a:gd name="connsiteX1270" fmla="*/ 118957 w 912923"/>
                <a:gd name="connsiteY1270" fmla="*/ 455399 h 634291"/>
                <a:gd name="connsiteX1271" fmla="*/ 120887 w 912923"/>
                <a:gd name="connsiteY1271" fmla="*/ 455399 h 634291"/>
                <a:gd name="connsiteX1272" fmla="*/ 122817 w 912923"/>
                <a:gd name="connsiteY1272" fmla="*/ 453881 h 634291"/>
                <a:gd name="connsiteX1273" fmla="*/ 124195 w 912923"/>
                <a:gd name="connsiteY1273" fmla="*/ 453329 h 634291"/>
                <a:gd name="connsiteX1274" fmla="*/ 125160 w 912923"/>
                <a:gd name="connsiteY1274" fmla="*/ 450707 h 634291"/>
                <a:gd name="connsiteX1275" fmla="*/ 125160 w 912923"/>
                <a:gd name="connsiteY1275" fmla="*/ 447809 h 634291"/>
                <a:gd name="connsiteX1276" fmla="*/ 126401 w 912923"/>
                <a:gd name="connsiteY1276" fmla="*/ 452363 h 634291"/>
                <a:gd name="connsiteX1277" fmla="*/ 128606 w 912923"/>
                <a:gd name="connsiteY1277" fmla="*/ 451535 h 634291"/>
                <a:gd name="connsiteX1278" fmla="*/ 129433 w 912923"/>
                <a:gd name="connsiteY1278" fmla="*/ 453053 h 634291"/>
                <a:gd name="connsiteX1279" fmla="*/ 127090 w 912923"/>
                <a:gd name="connsiteY1279" fmla="*/ 455399 h 634291"/>
                <a:gd name="connsiteX1280" fmla="*/ 125849 w 912923"/>
                <a:gd name="connsiteY1280" fmla="*/ 454433 h 634291"/>
                <a:gd name="connsiteX1281" fmla="*/ 124057 w 912923"/>
                <a:gd name="connsiteY1281" fmla="*/ 456641 h 634291"/>
                <a:gd name="connsiteX1282" fmla="*/ 122265 w 912923"/>
                <a:gd name="connsiteY1282" fmla="*/ 456641 h 634291"/>
                <a:gd name="connsiteX1283" fmla="*/ 121301 w 912923"/>
                <a:gd name="connsiteY1283" fmla="*/ 458435 h 634291"/>
                <a:gd name="connsiteX1284" fmla="*/ 122265 w 912923"/>
                <a:gd name="connsiteY1284" fmla="*/ 458435 h 634291"/>
                <a:gd name="connsiteX1285" fmla="*/ 125022 w 912923"/>
                <a:gd name="connsiteY1285" fmla="*/ 459401 h 634291"/>
                <a:gd name="connsiteX1286" fmla="*/ 126263 w 912923"/>
                <a:gd name="connsiteY1286" fmla="*/ 457607 h 634291"/>
                <a:gd name="connsiteX1287" fmla="*/ 127503 w 912923"/>
                <a:gd name="connsiteY1287" fmla="*/ 460505 h 634291"/>
                <a:gd name="connsiteX1288" fmla="*/ 127503 w 912923"/>
                <a:gd name="connsiteY1288" fmla="*/ 463127 h 634291"/>
                <a:gd name="connsiteX1289" fmla="*/ 125987 w 912923"/>
                <a:gd name="connsiteY1289" fmla="*/ 463127 h 634291"/>
                <a:gd name="connsiteX1290" fmla="*/ 125160 w 912923"/>
                <a:gd name="connsiteY1290" fmla="*/ 465059 h 634291"/>
                <a:gd name="connsiteX1291" fmla="*/ 127503 w 912923"/>
                <a:gd name="connsiteY1291" fmla="*/ 468233 h 634291"/>
                <a:gd name="connsiteX1292" fmla="*/ 129295 w 912923"/>
                <a:gd name="connsiteY1292" fmla="*/ 468233 h 634291"/>
                <a:gd name="connsiteX1293" fmla="*/ 129295 w 912923"/>
                <a:gd name="connsiteY1293" fmla="*/ 464921 h 634291"/>
                <a:gd name="connsiteX1294" fmla="*/ 131225 w 912923"/>
                <a:gd name="connsiteY1294" fmla="*/ 464921 h 634291"/>
                <a:gd name="connsiteX1295" fmla="*/ 131225 w 912923"/>
                <a:gd name="connsiteY1295" fmla="*/ 471821 h 634291"/>
                <a:gd name="connsiteX1296" fmla="*/ 133155 w 912923"/>
                <a:gd name="connsiteY1296" fmla="*/ 471821 h 634291"/>
                <a:gd name="connsiteX1297" fmla="*/ 133155 w 912923"/>
                <a:gd name="connsiteY1297" fmla="*/ 468233 h 634291"/>
                <a:gd name="connsiteX1298" fmla="*/ 136325 w 912923"/>
                <a:gd name="connsiteY1298" fmla="*/ 466025 h 634291"/>
                <a:gd name="connsiteX1299" fmla="*/ 139633 w 912923"/>
                <a:gd name="connsiteY1299" fmla="*/ 462437 h 634291"/>
                <a:gd name="connsiteX1300" fmla="*/ 135085 w 912923"/>
                <a:gd name="connsiteY1300" fmla="*/ 469061 h 634291"/>
                <a:gd name="connsiteX1301" fmla="*/ 135085 w 912923"/>
                <a:gd name="connsiteY1301" fmla="*/ 471683 h 634291"/>
                <a:gd name="connsiteX1302" fmla="*/ 138669 w 912923"/>
                <a:gd name="connsiteY1302" fmla="*/ 471683 h 634291"/>
                <a:gd name="connsiteX1303" fmla="*/ 138669 w 912923"/>
                <a:gd name="connsiteY1303" fmla="*/ 474995 h 634291"/>
                <a:gd name="connsiteX1304" fmla="*/ 136325 w 912923"/>
                <a:gd name="connsiteY1304" fmla="*/ 476927 h 634291"/>
                <a:gd name="connsiteX1305" fmla="*/ 136739 w 912923"/>
                <a:gd name="connsiteY1305" fmla="*/ 479549 h 634291"/>
                <a:gd name="connsiteX1306" fmla="*/ 138117 w 912923"/>
                <a:gd name="connsiteY1306" fmla="*/ 480791 h 634291"/>
                <a:gd name="connsiteX1307" fmla="*/ 139496 w 912923"/>
                <a:gd name="connsiteY1307" fmla="*/ 479273 h 634291"/>
                <a:gd name="connsiteX1308" fmla="*/ 140047 w 912923"/>
                <a:gd name="connsiteY1308" fmla="*/ 475685 h 634291"/>
                <a:gd name="connsiteX1309" fmla="*/ 141287 w 912923"/>
                <a:gd name="connsiteY1309" fmla="*/ 475685 h 634291"/>
                <a:gd name="connsiteX1310" fmla="*/ 140736 w 912923"/>
                <a:gd name="connsiteY1310" fmla="*/ 479825 h 634291"/>
                <a:gd name="connsiteX1311" fmla="*/ 141150 w 912923"/>
                <a:gd name="connsiteY1311" fmla="*/ 483551 h 634291"/>
                <a:gd name="connsiteX1312" fmla="*/ 142115 w 912923"/>
                <a:gd name="connsiteY1312" fmla="*/ 485069 h 634291"/>
                <a:gd name="connsiteX1313" fmla="*/ 145836 w 912923"/>
                <a:gd name="connsiteY1313" fmla="*/ 481205 h 634291"/>
                <a:gd name="connsiteX1314" fmla="*/ 147077 w 912923"/>
                <a:gd name="connsiteY1314" fmla="*/ 482033 h 634291"/>
                <a:gd name="connsiteX1315" fmla="*/ 144182 w 912923"/>
                <a:gd name="connsiteY1315" fmla="*/ 486587 h 634291"/>
                <a:gd name="connsiteX1316" fmla="*/ 141563 w 912923"/>
                <a:gd name="connsiteY1316" fmla="*/ 486587 h 634291"/>
                <a:gd name="connsiteX1317" fmla="*/ 141563 w 912923"/>
                <a:gd name="connsiteY1317" fmla="*/ 489485 h 634291"/>
                <a:gd name="connsiteX1318" fmla="*/ 144320 w 912923"/>
                <a:gd name="connsiteY1318" fmla="*/ 489485 h 634291"/>
                <a:gd name="connsiteX1319" fmla="*/ 141701 w 912923"/>
                <a:gd name="connsiteY1319" fmla="*/ 491417 h 634291"/>
                <a:gd name="connsiteX1320" fmla="*/ 149007 w 912923"/>
                <a:gd name="connsiteY1320" fmla="*/ 496937 h 634291"/>
                <a:gd name="connsiteX1321" fmla="*/ 150799 w 912923"/>
                <a:gd name="connsiteY1321" fmla="*/ 496937 h 634291"/>
                <a:gd name="connsiteX1322" fmla="*/ 153969 w 912923"/>
                <a:gd name="connsiteY1322" fmla="*/ 498869 h 634291"/>
                <a:gd name="connsiteX1323" fmla="*/ 157139 w 912923"/>
                <a:gd name="connsiteY1323" fmla="*/ 499835 h 634291"/>
                <a:gd name="connsiteX1324" fmla="*/ 159758 w 912923"/>
                <a:gd name="connsiteY1324" fmla="*/ 499835 h 634291"/>
                <a:gd name="connsiteX1325" fmla="*/ 154658 w 912923"/>
                <a:gd name="connsiteY1325" fmla="*/ 501353 h 634291"/>
                <a:gd name="connsiteX1326" fmla="*/ 160723 w 912923"/>
                <a:gd name="connsiteY1326" fmla="*/ 502319 h 634291"/>
                <a:gd name="connsiteX1327" fmla="*/ 157966 w 912923"/>
                <a:gd name="connsiteY1327" fmla="*/ 503285 h 634291"/>
                <a:gd name="connsiteX1328" fmla="*/ 152453 w 912923"/>
                <a:gd name="connsiteY1328" fmla="*/ 501767 h 634291"/>
                <a:gd name="connsiteX1329" fmla="*/ 145836 w 912923"/>
                <a:gd name="connsiteY1329" fmla="*/ 498455 h 634291"/>
                <a:gd name="connsiteX1330" fmla="*/ 137014 w 912923"/>
                <a:gd name="connsiteY1330" fmla="*/ 496247 h 634291"/>
                <a:gd name="connsiteX1331" fmla="*/ 140185 w 912923"/>
                <a:gd name="connsiteY1331" fmla="*/ 503285 h 634291"/>
                <a:gd name="connsiteX1332" fmla="*/ 143907 w 912923"/>
                <a:gd name="connsiteY1332" fmla="*/ 508391 h 634291"/>
                <a:gd name="connsiteX1333" fmla="*/ 148180 w 912923"/>
                <a:gd name="connsiteY1333" fmla="*/ 511014 h 634291"/>
                <a:gd name="connsiteX1334" fmla="*/ 149696 w 912923"/>
                <a:gd name="connsiteY1334" fmla="*/ 513222 h 634291"/>
                <a:gd name="connsiteX1335" fmla="*/ 154382 w 912923"/>
                <a:gd name="connsiteY1335" fmla="*/ 516534 h 634291"/>
                <a:gd name="connsiteX1336" fmla="*/ 159896 w 912923"/>
                <a:gd name="connsiteY1336" fmla="*/ 522882 h 634291"/>
                <a:gd name="connsiteX1337" fmla="*/ 162239 w 912923"/>
                <a:gd name="connsiteY1337" fmla="*/ 522882 h 634291"/>
                <a:gd name="connsiteX1338" fmla="*/ 161826 w 912923"/>
                <a:gd name="connsiteY1338" fmla="*/ 525504 h 634291"/>
                <a:gd name="connsiteX1339" fmla="*/ 164169 w 912923"/>
                <a:gd name="connsiteY1339" fmla="*/ 527298 h 634291"/>
                <a:gd name="connsiteX1340" fmla="*/ 167891 w 912923"/>
                <a:gd name="connsiteY1340" fmla="*/ 527298 h 634291"/>
                <a:gd name="connsiteX1341" fmla="*/ 170786 w 912923"/>
                <a:gd name="connsiteY1341" fmla="*/ 528678 h 634291"/>
                <a:gd name="connsiteX1342" fmla="*/ 168856 w 912923"/>
                <a:gd name="connsiteY1342" fmla="*/ 531300 h 634291"/>
                <a:gd name="connsiteX1343" fmla="*/ 177126 w 912923"/>
                <a:gd name="connsiteY1343" fmla="*/ 535026 h 634291"/>
                <a:gd name="connsiteX1344" fmla="*/ 187878 w 912923"/>
                <a:gd name="connsiteY1344" fmla="*/ 538338 h 634291"/>
                <a:gd name="connsiteX1345" fmla="*/ 189670 w 912923"/>
                <a:gd name="connsiteY1345" fmla="*/ 534060 h 634291"/>
                <a:gd name="connsiteX1346" fmla="*/ 187051 w 912923"/>
                <a:gd name="connsiteY1346" fmla="*/ 534474 h 634291"/>
                <a:gd name="connsiteX1347" fmla="*/ 187051 w 912923"/>
                <a:gd name="connsiteY1347" fmla="*/ 531852 h 634291"/>
                <a:gd name="connsiteX1348" fmla="*/ 188567 w 912923"/>
                <a:gd name="connsiteY1348" fmla="*/ 531024 h 634291"/>
                <a:gd name="connsiteX1349" fmla="*/ 187602 w 912923"/>
                <a:gd name="connsiteY1349" fmla="*/ 528678 h 634291"/>
                <a:gd name="connsiteX1350" fmla="*/ 184294 w 912923"/>
                <a:gd name="connsiteY1350" fmla="*/ 528678 h 634291"/>
                <a:gd name="connsiteX1351" fmla="*/ 182916 w 912923"/>
                <a:gd name="connsiteY1351" fmla="*/ 524538 h 634291"/>
                <a:gd name="connsiteX1352" fmla="*/ 172853 w 912923"/>
                <a:gd name="connsiteY1352" fmla="*/ 519294 h 634291"/>
                <a:gd name="connsiteX1353" fmla="*/ 172302 w 912923"/>
                <a:gd name="connsiteY1353" fmla="*/ 515982 h 634291"/>
                <a:gd name="connsiteX1354" fmla="*/ 168718 w 912923"/>
                <a:gd name="connsiteY1354" fmla="*/ 511842 h 634291"/>
                <a:gd name="connsiteX1355" fmla="*/ 168718 w 912923"/>
                <a:gd name="connsiteY1355" fmla="*/ 508944 h 634291"/>
                <a:gd name="connsiteX1356" fmla="*/ 170923 w 912923"/>
                <a:gd name="connsiteY1356" fmla="*/ 509358 h 634291"/>
                <a:gd name="connsiteX1357" fmla="*/ 173542 w 912923"/>
                <a:gd name="connsiteY1357" fmla="*/ 508530 h 634291"/>
                <a:gd name="connsiteX1358" fmla="*/ 175334 w 912923"/>
                <a:gd name="connsiteY1358" fmla="*/ 508530 h 634291"/>
                <a:gd name="connsiteX1359" fmla="*/ 173129 w 912923"/>
                <a:gd name="connsiteY1359" fmla="*/ 511428 h 634291"/>
                <a:gd name="connsiteX1360" fmla="*/ 177264 w 912923"/>
                <a:gd name="connsiteY1360" fmla="*/ 514602 h 634291"/>
                <a:gd name="connsiteX1361" fmla="*/ 179607 w 912923"/>
                <a:gd name="connsiteY1361" fmla="*/ 514602 h 634291"/>
                <a:gd name="connsiteX1362" fmla="*/ 182364 w 912923"/>
                <a:gd name="connsiteY1362" fmla="*/ 511014 h 634291"/>
                <a:gd name="connsiteX1363" fmla="*/ 182778 w 912923"/>
                <a:gd name="connsiteY1363" fmla="*/ 515154 h 634291"/>
                <a:gd name="connsiteX1364" fmla="*/ 179470 w 912923"/>
                <a:gd name="connsiteY1364" fmla="*/ 516396 h 634291"/>
                <a:gd name="connsiteX1365" fmla="*/ 182364 w 912923"/>
                <a:gd name="connsiteY1365" fmla="*/ 519570 h 634291"/>
                <a:gd name="connsiteX1366" fmla="*/ 184983 w 912923"/>
                <a:gd name="connsiteY1366" fmla="*/ 520950 h 634291"/>
                <a:gd name="connsiteX1367" fmla="*/ 187878 w 912923"/>
                <a:gd name="connsiteY1367" fmla="*/ 520536 h 634291"/>
                <a:gd name="connsiteX1368" fmla="*/ 189256 w 912923"/>
                <a:gd name="connsiteY1368" fmla="*/ 518604 h 634291"/>
                <a:gd name="connsiteX1369" fmla="*/ 190635 w 912923"/>
                <a:gd name="connsiteY1369" fmla="*/ 521502 h 634291"/>
                <a:gd name="connsiteX1370" fmla="*/ 190773 w 912923"/>
                <a:gd name="connsiteY1370" fmla="*/ 526194 h 634291"/>
                <a:gd name="connsiteX1371" fmla="*/ 191462 w 912923"/>
                <a:gd name="connsiteY1371" fmla="*/ 526608 h 634291"/>
                <a:gd name="connsiteX1372" fmla="*/ 490440 w 912923"/>
                <a:gd name="connsiteY1372" fmla="*/ 526608 h 634291"/>
                <a:gd name="connsiteX1373" fmla="*/ 490440 w 912923"/>
                <a:gd name="connsiteY1373" fmla="*/ 526332 h 634291"/>
                <a:gd name="connsiteX1374" fmla="*/ 861096 w 912923"/>
                <a:gd name="connsiteY1374" fmla="*/ 572010 h 634291"/>
                <a:gd name="connsiteX1375" fmla="*/ 857374 w 912923"/>
                <a:gd name="connsiteY1375" fmla="*/ 574632 h 634291"/>
                <a:gd name="connsiteX1376" fmla="*/ 856133 w 912923"/>
                <a:gd name="connsiteY1376" fmla="*/ 572010 h 634291"/>
                <a:gd name="connsiteX1377" fmla="*/ 861096 w 912923"/>
                <a:gd name="connsiteY1377" fmla="*/ 572010 h 634291"/>
                <a:gd name="connsiteX1378" fmla="*/ 856133 w 912923"/>
                <a:gd name="connsiteY1378" fmla="*/ 575460 h 634291"/>
                <a:gd name="connsiteX1379" fmla="*/ 859717 w 912923"/>
                <a:gd name="connsiteY1379" fmla="*/ 576288 h 634291"/>
                <a:gd name="connsiteX1380" fmla="*/ 856133 w 912923"/>
                <a:gd name="connsiteY1380" fmla="*/ 578496 h 634291"/>
                <a:gd name="connsiteX1381" fmla="*/ 854617 w 912923"/>
                <a:gd name="connsiteY1381" fmla="*/ 577392 h 634291"/>
                <a:gd name="connsiteX1382" fmla="*/ 856133 w 912923"/>
                <a:gd name="connsiteY1382" fmla="*/ 575460 h 634291"/>
                <a:gd name="connsiteX1383" fmla="*/ 809543 w 912923"/>
                <a:gd name="connsiteY1383" fmla="*/ 464507 h 634291"/>
                <a:gd name="connsiteX1384" fmla="*/ 807751 w 912923"/>
                <a:gd name="connsiteY1384" fmla="*/ 462023 h 634291"/>
                <a:gd name="connsiteX1385" fmla="*/ 809543 w 912923"/>
                <a:gd name="connsiteY1385" fmla="*/ 459539 h 634291"/>
                <a:gd name="connsiteX1386" fmla="*/ 811335 w 912923"/>
                <a:gd name="connsiteY1386" fmla="*/ 462161 h 634291"/>
                <a:gd name="connsiteX1387" fmla="*/ 809543 w 912923"/>
                <a:gd name="connsiteY1387" fmla="*/ 464507 h 634291"/>
                <a:gd name="connsiteX1388" fmla="*/ 815332 w 912923"/>
                <a:gd name="connsiteY1388" fmla="*/ 466577 h 634291"/>
                <a:gd name="connsiteX1389" fmla="*/ 815332 w 912923"/>
                <a:gd name="connsiteY1389" fmla="*/ 461471 h 634291"/>
                <a:gd name="connsiteX1390" fmla="*/ 817400 w 912923"/>
                <a:gd name="connsiteY1390" fmla="*/ 459539 h 634291"/>
                <a:gd name="connsiteX1391" fmla="*/ 817400 w 912923"/>
                <a:gd name="connsiteY1391" fmla="*/ 466577 h 634291"/>
                <a:gd name="connsiteX1392" fmla="*/ 815332 w 912923"/>
                <a:gd name="connsiteY1392" fmla="*/ 466577 h 634291"/>
                <a:gd name="connsiteX1393" fmla="*/ 819330 w 912923"/>
                <a:gd name="connsiteY1393" fmla="*/ 409720 h 634291"/>
                <a:gd name="connsiteX1394" fmla="*/ 822914 w 912923"/>
                <a:gd name="connsiteY1394" fmla="*/ 413308 h 634291"/>
                <a:gd name="connsiteX1395" fmla="*/ 819330 w 912923"/>
                <a:gd name="connsiteY1395" fmla="*/ 414688 h 634291"/>
                <a:gd name="connsiteX1396" fmla="*/ 817538 w 912923"/>
                <a:gd name="connsiteY1396" fmla="*/ 412204 h 634291"/>
                <a:gd name="connsiteX1397" fmla="*/ 819330 w 912923"/>
                <a:gd name="connsiteY1397" fmla="*/ 409720 h 634291"/>
                <a:gd name="connsiteX1398" fmla="*/ 809681 w 912923"/>
                <a:gd name="connsiteY1398" fmla="*/ 436217 h 634291"/>
                <a:gd name="connsiteX1399" fmla="*/ 817538 w 912923"/>
                <a:gd name="connsiteY1399" fmla="*/ 435113 h 634291"/>
                <a:gd name="connsiteX1400" fmla="*/ 817538 w 912923"/>
                <a:gd name="connsiteY1400" fmla="*/ 432491 h 634291"/>
                <a:gd name="connsiteX1401" fmla="*/ 820157 w 912923"/>
                <a:gd name="connsiteY1401" fmla="*/ 427799 h 634291"/>
                <a:gd name="connsiteX1402" fmla="*/ 821397 w 912923"/>
                <a:gd name="connsiteY1402" fmla="*/ 434147 h 634291"/>
                <a:gd name="connsiteX1403" fmla="*/ 824154 w 912923"/>
                <a:gd name="connsiteY1403" fmla="*/ 436355 h 634291"/>
                <a:gd name="connsiteX1404" fmla="*/ 827876 w 912923"/>
                <a:gd name="connsiteY1404" fmla="*/ 440495 h 634291"/>
                <a:gd name="connsiteX1405" fmla="*/ 824292 w 912923"/>
                <a:gd name="connsiteY1405" fmla="*/ 442565 h 634291"/>
                <a:gd name="connsiteX1406" fmla="*/ 820984 w 912923"/>
                <a:gd name="connsiteY1406" fmla="*/ 442565 h 634291"/>
                <a:gd name="connsiteX1407" fmla="*/ 820984 w 912923"/>
                <a:gd name="connsiteY1407" fmla="*/ 439391 h 634291"/>
                <a:gd name="connsiteX1408" fmla="*/ 818778 w 912923"/>
                <a:gd name="connsiteY1408" fmla="*/ 439391 h 634291"/>
                <a:gd name="connsiteX1409" fmla="*/ 816159 w 912923"/>
                <a:gd name="connsiteY1409" fmla="*/ 441323 h 634291"/>
                <a:gd name="connsiteX1410" fmla="*/ 806924 w 912923"/>
                <a:gd name="connsiteY1410" fmla="*/ 441323 h 634291"/>
                <a:gd name="connsiteX1411" fmla="*/ 809543 w 912923"/>
                <a:gd name="connsiteY1411" fmla="*/ 436217 h 634291"/>
                <a:gd name="connsiteX1412" fmla="*/ 807751 w 912923"/>
                <a:gd name="connsiteY1412" fmla="*/ 447395 h 634291"/>
                <a:gd name="connsiteX1413" fmla="*/ 807751 w 912923"/>
                <a:gd name="connsiteY1413" fmla="*/ 445463 h 634291"/>
                <a:gd name="connsiteX1414" fmla="*/ 810370 w 912923"/>
                <a:gd name="connsiteY1414" fmla="*/ 445463 h 634291"/>
                <a:gd name="connsiteX1415" fmla="*/ 810370 w 912923"/>
                <a:gd name="connsiteY1415" fmla="*/ 449327 h 634291"/>
                <a:gd name="connsiteX1416" fmla="*/ 805270 w 912923"/>
                <a:gd name="connsiteY1416" fmla="*/ 449327 h 634291"/>
                <a:gd name="connsiteX1417" fmla="*/ 807889 w 912923"/>
                <a:gd name="connsiteY1417" fmla="*/ 447395 h 634291"/>
                <a:gd name="connsiteX1418" fmla="*/ 799481 w 912923"/>
                <a:gd name="connsiteY1418" fmla="*/ 459539 h 634291"/>
                <a:gd name="connsiteX1419" fmla="*/ 801824 w 912923"/>
                <a:gd name="connsiteY1419" fmla="*/ 464507 h 634291"/>
                <a:gd name="connsiteX1420" fmla="*/ 802789 w 912923"/>
                <a:gd name="connsiteY1420" fmla="*/ 466577 h 634291"/>
                <a:gd name="connsiteX1421" fmla="*/ 800032 w 912923"/>
                <a:gd name="connsiteY1421" fmla="*/ 467957 h 634291"/>
                <a:gd name="connsiteX1422" fmla="*/ 797689 w 912923"/>
                <a:gd name="connsiteY1422" fmla="*/ 466301 h 634291"/>
                <a:gd name="connsiteX1423" fmla="*/ 799481 w 912923"/>
                <a:gd name="connsiteY1423" fmla="*/ 459677 h 634291"/>
                <a:gd name="connsiteX1424" fmla="*/ 794380 w 912923"/>
                <a:gd name="connsiteY1424" fmla="*/ 421312 h 634291"/>
                <a:gd name="connsiteX1425" fmla="*/ 797689 w 912923"/>
                <a:gd name="connsiteY1425" fmla="*/ 420346 h 634291"/>
                <a:gd name="connsiteX1426" fmla="*/ 797689 w 912923"/>
                <a:gd name="connsiteY1426" fmla="*/ 424073 h 634291"/>
                <a:gd name="connsiteX1427" fmla="*/ 794380 w 912923"/>
                <a:gd name="connsiteY1427" fmla="*/ 423244 h 634291"/>
                <a:gd name="connsiteX1428" fmla="*/ 794380 w 912923"/>
                <a:gd name="connsiteY1428" fmla="*/ 421312 h 634291"/>
                <a:gd name="connsiteX1429" fmla="*/ 797689 w 912923"/>
                <a:gd name="connsiteY1429" fmla="*/ 427799 h 634291"/>
                <a:gd name="connsiteX1430" fmla="*/ 797689 w 912923"/>
                <a:gd name="connsiteY1430" fmla="*/ 428765 h 634291"/>
                <a:gd name="connsiteX1431" fmla="*/ 795345 w 912923"/>
                <a:gd name="connsiteY1431" fmla="*/ 431525 h 634291"/>
                <a:gd name="connsiteX1432" fmla="*/ 794380 w 912923"/>
                <a:gd name="connsiteY1432" fmla="*/ 427799 h 634291"/>
                <a:gd name="connsiteX1433" fmla="*/ 797689 w 912923"/>
                <a:gd name="connsiteY1433" fmla="*/ 427799 h 634291"/>
                <a:gd name="connsiteX1434" fmla="*/ 794380 w 912923"/>
                <a:gd name="connsiteY1434" fmla="*/ 452639 h 634291"/>
                <a:gd name="connsiteX1435" fmla="*/ 797689 w 912923"/>
                <a:gd name="connsiteY1435" fmla="*/ 452639 h 634291"/>
                <a:gd name="connsiteX1436" fmla="*/ 794380 w 912923"/>
                <a:gd name="connsiteY1436" fmla="*/ 457469 h 634291"/>
                <a:gd name="connsiteX1437" fmla="*/ 792588 w 912923"/>
                <a:gd name="connsiteY1437" fmla="*/ 455123 h 634291"/>
                <a:gd name="connsiteX1438" fmla="*/ 794380 w 912923"/>
                <a:gd name="connsiteY1438" fmla="*/ 452777 h 634291"/>
                <a:gd name="connsiteX1439" fmla="*/ 758266 w 912923"/>
                <a:gd name="connsiteY1439" fmla="*/ 481067 h 634291"/>
                <a:gd name="connsiteX1440" fmla="*/ 755647 w 912923"/>
                <a:gd name="connsiteY1440" fmla="*/ 484931 h 634291"/>
                <a:gd name="connsiteX1441" fmla="*/ 755647 w 912923"/>
                <a:gd name="connsiteY1441" fmla="*/ 480377 h 634291"/>
                <a:gd name="connsiteX1442" fmla="*/ 758266 w 912923"/>
                <a:gd name="connsiteY1442" fmla="*/ 478169 h 634291"/>
                <a:gd name="connsiteX1443" fmla="*/ 758266 w 912923"/>
                <a:gd name="connsiteY1443" fmla="*/ 480929 h 634291"/>
                <a:gd name="connsiteX1444" fmla="*/ 774531 w 912923"/>
                <a:gd name="connsiteY1444" fmla="*/ 479411 h 634291"/>
                <a:gd name="connsiteX1445" fmla="*/ 778529 w 912923"/>
                <a:gd name="connsiteY1445" fmla="*/ 481205 h 634291"/>
                <a:gd name="connsiteX1446" fmla="*/ 778529 w 912923"/>
                <a:gd name="connsiteY1446" fmla="*/ 487691 h 634291"/>
                <a:gd name="connsiteX1447" fmla="*/ 775220 w 912923"/>
                <a:gd name="connsiteY1447" fmla="*/ 492659 h 634291"/>
                <a:gd name="connsiteX1448" fmla="*/ 771774 w 912923"/>
                <a:gd name="connsiteY1448" fmla="*/ 492659 h 634291"/>
                <a:gd name="connsiteX1449" fmla="*/ 768742 w 912923"/>
                <a:gd name="connsiteY1449" fmla="*/ 491279 h 634291"/>
                <a:gd name="connsiteX1450" fmla="*/ 767501 w 912923"/>
                <a:gd name="connsiteY1450" fmla="*/ 485897 h 634291"/>
                <a:gd name="connsiteX1451" fmla="*/ 770120 w 912923"/>
                <a:gd name="connsiteY1451" fmla="*/ 482447 h 634291"/>
                <a:gd name="connsiteX1452" fmla="*/ 774531 w 912923"/>
                <a:gd name="connsiteY1452" fmla="*/ 479549 h 634291"/>
                <a:gd name="connsiteX1453" fmla="*/ 755096 w 912923"/>
                <a:gd name="connsiteY1453" fmla="*/ 430973 h 634291"/>
                <a:gd name="connsiteX1454" fmla="*/ 757852 w 912923"/>
                <a:gd name="connsiteY1454" fmla="*/ 431525 h 634291"/>
                <a:gd name="connsiteX1455" fmla="*/ 756612 w 912923"/>
                <a:gd name="connsiteY1455" fmla="*/ 427246 h 634291"/>
                <a:gd name="connsiteX1456" fmla="*/ 758955 w 912923"/>
                <a:gd name="connsiteY1456" fmla="*/ 426005 h 634291"/>
                <a:gd name="connsiteX1457" fmla="*/ 761850 w 912923"/>
                <a:gd name="connsiteY1457" fmla="*/ 424073 h 634291"/>
                <a:gd name="connsiteX1458" fmla="*/ 765296 w 912923"/>
                <a:gd name="connsiteY1458" fmla="*/ 426419 h 634291"/>
                <a:gd name="connsiteX1459" fmla="*/ 769845 w 912923"/>
                <a:gd name="connsiteY1459" fmla="*/ 426005 h 634291"/>
                <a:gd name="connsiteX1460" fmla="*/ 769845 w 912923"/>
                <a:gd name="connsiteY1460" fmla="*/ 430697 h 634291"/>
                <a:gd name="connsiteX1461" fmla="*/ 768604 w 912923"/>
                <a:gd name="connsiteY1461" fmla="*/ 433319 h 634291"/>
                <a:gd name="connsiteX1462" fmla="*/ 766399 w 912923"/>
                <a:gd name="connsiteY1462" fmla="*/ 433319 h 634291"/>
                <a:gd name="connsiteX1463" fmla="*/ 766399 w 912923"/>
                <a:gd name="connsiteY1463" fmla="*/ 429731 h 634291"/>
                <a:gd name="connsiteX1464" fmla="*/ 761436 w 912923"/>
                <a:gd name="connsiteY1464" fmla="*/ 427523 h 634291"/>
                <a:gd name="connsiteX1465" fmla="*/ 759644 w 912923"/>
                <a:gd name="connsiteY1465" fmla="*/ 428903 h 634291"/>
                <a:gd name="connsiteX1466" fmla="*/ 762263 w 912923"/>
                <a:gd name="connsiteY1466" fmla="*/ 431249 h 634291"/>
                <a:gd name="connsiteX1467" fmla="*/ 762263 w 912923"/>
                <a:gd name="connsiteY1467" fmla="*/ 433457 h 634291"/>
                <a:gd name="connsiteX1468" fmla="*/ 760885 w 912923"/>
                <a:gd name="connsiteY1468" fmla="*/ 434975 h 634291"/>
                <a:gd name="connsiteX1469" fmla="*/ 764744 w 912923"/>
                <a:gd name="connsiteY1469" fmla="*/ 436769 h 634291"/>
                <a:gd name="connsiteX1470" fmla="*/ 765985 w 912923"/>
                <a:gd name="connsiteY1470" fmla="*/ 439529 h 634291"/>
                <a:gd name="connsiteX1471" fmla="*/ 763090 w 912923"/>
                <a:gd name="connsiteY1471" fmla="*/ 441461 h 634291"/>
                <a:gd name="connsiteX1472" fmla="*/ 761850 w 912923"/>
                <a:gd name="connsiteY1472" fmla="*/ 443393 h 634291"/>
                <a:gd name="connsiteX1473" fmla="*/ 759644 w 912923"/>
                <a:gd name="connsiteY1473" fmla="*/ 441461 h 634291"/>
                <a:gd name="connsiteX1474" fmla="*/ 759644 w 912923"/>
                <a:gd name="connsiteY1474" fmla="*/ 438839 h 634291"/>
                <a:gd name="connsiteX1475" fmla="*/ 756060 w 912923"/>
                <a:gd name="connsiteY1475" fmla="*/ 437873 h 634291"/>
                <a:gd name="connsiteX1476" fmla="*/ 756060 w 912923"/>
                <a:gd name="connsiteY1476" fmla="*/ 435941 h 634291"/>
                <a:gd name="connsiteX1477" fmla="*/ 753717 w 912923"/>
                <a:gd name="connsiteY1477" fmla="*/ 432353 h 634291"/>
                <a:gd name="connsiteX1478" fmla="*/ 754958 w 912923"/>
                <a:gd name="connsiteY1478" fmla="*/ 430973 h 634291"/>
                <a:gd name="connsiteX1479" fmla="*/ 749858 w 912923"/>
                <a:gd name="connsiteY1479" fmla="*/ 460643 h 634291"/>
                <a:gd name="connsiteX1480" fmla="*/ 752614 w 912923"/>
                <a:gd name="connsiteY1480" fmla="*/ 457469 h 634291"/>
                <a:gd name="connsiteX1481" fmla="*/ 753993 w 912923"/>
                <a:gd name="connsiteY1481" fmla="*/ 462023 h 634291"/>
                <a:gd name="connsiteX1482" fmla="*/ 749858 w 912923"/>
                <a:gd name="connsiteY1482" fmla="*/ 463679 h 634291"/>
                <a:gd name="connsiteX1483" fmla="*/ 749858 w 912923"/>
                <a:gd name="connsiteY1483" fmla="*/ 460505 h 634291"/>
                <a:gd name="connsiteX1484" fmla="*/ 748617 w 912923"/>
                <a:gd name="connsiteY1484" fmla="*/ 493901 h 634291"/>
                <a:gd name="connsiteX1485" fmla="*/ 752752 w 912923"/>
                <a:gd name="connsiteY1485" fmla="*/ 495833 h 634291"/>
                <a:gd name="connsiteX1486" fmla="*/ 752752 w 912923"/>
                <a:gd name="connsiteY1486" fmla="*/ 499421 h 634291"/>
                <a:gd name="connsiteX1487" fmla="*/ 750409 w 912923"/>
                <a:gd name="connsiteY1487" fmla="*/ 499421 h 634291"/>
                <a:gd name="connsiteX1488" fmla="*/ 746825 w 912923"/>
                <a:gd name="connsiteY1488" fmla="*/ 495833 h 634291"/>
                <a:gd name="connsiteX1489" fmla="*/ 748617 w 912923"/>
                <a:gd name="connsiteY1489" fmla="*/ 493901 h 634291"/>
                <a:gd name="connsiteX1490" fmla="*/ 683694 w 912923"/>
                <a:gd name="connsiteY1490" fmla="*/ 497765 h 634291"/>
                <a:gd name="connsiteX1491" fmla="*/ 681902 w 912923"/>
                <a:gd name="connsiteY1491" fmla="*/ 495005 h 634291"/>
                <a:gd name="connsiteX1492" fmla="*/ 683694 w 912923"/>
                <a:gd name="connsiteY1492" fmla="*/ 493901 h 634291"/>
                <a:gd name="connsiteX1493" fmla="*/ 685623 w 912923"/>
                <a:gd name="connsiteY1493" fmla="*/ 494867 h 634291"/>
                <a:gd name="connsiteX1494" fmla="*/ 683694 w 912923"/>
                <a:gd name="connsiteY1494" fmla="*/ 497765 h 634291"/>
                <a:gd name="connsiteX1495" fmla="*/ 688656 w 912923"/>
                <a:gd name="connsiteY1495" fmla="*/ 471683 h 634291"/>
                <a:gd name="connsiteX1496" fmla="*/ 685761 w 912923"/>
                <a:gd name="connsiteY1496" fmla="*/ 469889 h 634291"/>
                <a:gd name="connsiteX1497" fmla="*/ 690448 w 912923"/>
                <a:gd name="connsiteY1497" fmla="*/ 467267 h 634291"/>
                <a:gd name="connsiteX1498" fmla="*/ 686726 w 912923"/>
                <a:gd name="connsiteY1498" fmla="*/ 466439 h 634291"/>
                <a:gd name="connsiteX1499" fmla="*/ 687691 w 912923"/>
                <a:gd name="connsiteY1499" fmla="*/ 462851 h 634291"/>
                <a:gd name="connsiteX1500" fmla="*/ 691413 w 912923"/>
                <a:gd name="connsiteY1500" fmla="*/ 462851 h 634291"/>
                <a:gd name="connsiteX1501" fmla="*/ 692929 w 912923"/>
                <a:gd name="connsiteY1501" fmla="*/ 467543 h 634291"/>
                <a:gd name="connsiteX1502" fmla="*/ 688656 w 912923"/>
                <a:gd name="connsiteY1502" fmla="*/ 471683 h 634291"/>
                <a:gd name="connsiteX1503" fmla="*/ 710573 w 912923"/>
                <a:gd name="connsiteY1503" fmla="*/ 537234 h 634291"/>
                <a:gd name="connsiteX1504" fmla="*/ 705610 w 912923"/>
                <a:gd name="connsiteY1504" fmla="*/ 534612 h 634291"/>
                <a:gd name="connsiteX1505" fmla="*/ 704370 w 912923"/>
                <a:gd name="connsiteY1505" fmla="*/ 531990 h 634291"/>
                <a:gd name="connsiteX1506" fmla="*/ 707265 w 912923"/>
                <a:gd name="connsiteY1506" fmla="*/ 531990 h 634291"/>
                <a:gd name="connsiteX1507" fmla="*/ 710435 w 912923"/>
                <a:gd name="connsiteY1507" fmla="*/ 534612 h 634291"/>
                <a:gd name="connsiteX1508" fmla="*/ 710435 w 912923"/>
                <a:gd name="connsiteY1508" fmla="*/ 537372 h 634291"/>
                <a:gd name="connsiteX1509" fmla="*/ 726149 w 912923"/>
                <a:gd name="connsiteY1509" fmla="*/ 490037 h 634291"/>
                <a:gd name="connsiteX1510" fmla="*/ 720911 w 912923"/>
                <a:gd name="connsiteY1510" fmla="*/ 495281 h 634291"/>
                <a:gd name="connsiteX1511" fmla="*/ 716224 w 912923"/>
                <a:gd name="connsiteY1511" fmla="*/ 501353 h 634291"/>
                <a:gd name="connsiteX1512" fmla="*/ 716224 w 912923"/>
                <a:gd name="connsiteY1512" fmla="*/ 494729 h 634291"/>
                <a:gd name="connsiteX1513" fmla="*/ 721187 w 912923"/>
                <a:gd name="connsiteY1513" fmla="*/ 490451 h 634291"/>
                <a:gd name="connsiteX1514" fmla="*/ 726287 w 912923"/>
                <a:gd name="connsiteY1514" fmla="*/ 486173 h 634291"/>
                <a:gd name="connsiteX1515" fmla="*/ 726287 w 912923"/>
                <a:gd name="connsiteY1515" fmla="*/ 490037 h 634291"/>
                <a:gd name="connsiteX1516" fmla="*/ 721187 w 912923"/>
                <a:gd name="connsiteY1516" fmla="*/ 443393 h 634291"/>
                <a:gd name="connsiteX1517" fmla="*/ 718843 w 912923"/>
                <a:gd name="connsiteY1517" fmla="*/ 441461 h 634291"/>
                <a:gd name="connsiteX1518" fmla="*/ 723530 w 912923"/>
                <a:gd name="connsiteY1518" fmla="*/ 437873 h 634291"/>
                <a:gd name="connsiteX1519" fmla="*/ 727665 w 912923"/>
                <a:gd name="connsiteY1519" fmla="*/ 437873 h 634291"/>
                <a:gd name="connsiteX1520" fmla="*/ 726149 w 912923"/>
                <a:gd name="connsiteY1520" fmla="*/ 443393 h 634291"/>
                <a:gd name="connsiteX1521" fmla="*/ 721187 w 912923"/>
                <a:gd name="connsiteY1521" fmla="*/ 443393 h 634291"/>
                <a:gd name="connsiteX1522" fmla="*/ 743930 w 912923"/>
                <a:gd name="connsiteY1522" fmla="*/ 562626 h 634291"/>
                <a:gd name="connsiteX1523" fmla="*/ 743930 w 912923"/>
                <a:gd name="connsiteY1523" fmla="*/ 565248 h 634291"/>
                <a:gd name="connsiteX1524" fmla="*/ 737865 w 912923"/>
                <a:gd name="connsiteY1524" fmla="*/ 565248 h 634291"/>
                <a:gd name="connsiteX1525" fmla="*/ 726838 w 912923"/>
                <a:gd name="connsiteY1525" fmla="*/ 573528 h 634291"/>
                <a:gd name="connsiteX1526" fmla="*/ 726838 w 912923"/>
                <a:gd name="connsiteY1526" fmla="*/ 572148 h 634291"/>
                <a:gd name="connsiteX1527" fmla="*/ 737038 w 912923"/>
                <a:gd name="connsiteY1527" fmla="*/ 563868 h 634291"/>
                <a:gd name="connsiteX1528" fmla="*/ 743930 w 912923"/>
                <a:gd name="connsiteY1528" fmla="*/ 562626 h 634291"/>
                <a:gd name="connsiteX1529" fmla="*/ 734144 w 912923"/>
                <a:gd name="connsiteY1529" fmla="*/ 531576 h 634291"/>
                <a:gd name="connsiteX1530" fmla="*/ 739657 w 912923"/>
                <a:gd name="connsiteY1530" fmla="*/ 533370 h 634291"/>
                <a:gd name="connsiteX1531" fmla="*/ 735522 w 912923"/>
                <a:gd name="connsiteY1531" fmla="*/ 535716 h 634291"/>
                <a:gd name="connsiteX1532" fmla="*/ 734144 w 912923"/>
                <a:gd name="connsiteY1532" fmla="*/ 531576 h 634291"/>
                <a:gd name="connsiteX1533" fmla="*/ 733454 w 912923"/>
                <a:gd name="connsiteY1533" fmla="*/ 417172 h 634291"/>
                <a:gd name="connsiteX1534" fmla="*/ 721049 w 912923"/>
                <a:gd name="connsiteY1534" fmla="*/ 421450 h 634291"/>
                <a:gd name="connsiteX1535" fmla="*/ 733454 w 912923"/>
                <a:gd name="connsiteY1535" fmla="*/ 417172 h 634291"/>
                <a:gd name="connsiteX1536" fmla="*/ 721738 w 912923"/>
                <a:gd name="connsiteY1536" fmla="*/ 309117 h 634291"/>
                <a:gd name="connsiteX1537" fmla="*/ 722978 w 912923"/>
                <a:gd name="connsiteY1537" fmla="*/ 313395 h 634291"/>
                <a:gd name="connsiteX1538" fmla="*/ 716362 w 912923"/>
                <a:gd name="connsiteY1538" fmla="*/ 309117 h 634291"/>
                <a:gd name="connsiteX1539" fmla="*/ 717878 w 912923"/>
                <a:gd name="connsiteY1539" fmla="*/ 307461 h 634291"/>
                <a:gd name="connsiteX1540" fmla="*/ 721738 w 912923"/>
                <a:gd name="connsiteY1540" fmla="*/ 309117 h 634291"/>
                <a:gd name="connsiteX1541" fmla="*/ 713743 w 912923"/>
                <a:gd name="connsiteY1541" fmla="*/ 300285 h 634291"/>
                <a:gd name="connsiteX1542" fmla="*/ 719670 w 912923"/>
                <a:gd name="connsiteY1542" fmla="*/ 298767 h 634291"/>
                <a:gd name="connsiteX1543" fmla="*/ 719670 w 912923"/>
                <a:gd name="connsiteY1543" fmla="*/ 300285 h 634291"/>
                <a:gd name="connsiteX1544" fmla="*/ 713743 w 912923"/>
                <a:gd name="connsiteY1544" fmla="*/ 301803 h 634291"/>
                <a:gd name="connsiteX1545" fmla="*/ 713743 w 912923"/>
                <a:gd name="connsiteY1545" fmla="*/ 300285 h 634291"/>
                <a:gd name="connsiteX1546" fmla="*/ 712778 w 912923"/>
                <a:gd name="connsiteY1546" fmla="*/ 397714 h 634291"/>
                <a:gd name="connsiteX1547" fmla="*/ 716086 w 912923"/>
                <a:gd name="connsiteY1547" fmla="*/ 399232 h 634291"/>
                <a:gd name="connsiteX1548" fmla="*/ 714846 w 912923"/>
                <a:gd name="connsiteY1548" fmla="*/ 405028 h 634291"/>
                <a:gd name="connsiteX1549" fmla="*/ 711538 w 912923"/>
                <a:gd name="connsiteY1549" fmla="*/ 400888 h 634291"/>
                <a:gd name="connsiteX1550" fmla="*/ 707265 w 912923"/>
                <a:gd name="connsiteY1550" fmla="*/ 397438 h 634291"/>
                <a:gd name="connsiteX1551" fmla="*/ 712916 w 912923"/>
                <a:gd name="connsiteY1551" fmla="*/ 397714 h 634291"/>
                <a:gd name="connsiteX1552" fmla="*/ 700235 w 912923"/>
                <a:gd name="connsiteY1552" fmla="*/ 317535 h 634291"/>
                <a:gd name="connsiteX1553" fmla="*/ 703405 w 912923"/>
                <a:gd name="connsiteY1553" fmla="*/ 318639 h 634291"/>
                <a:gd name="connsiteX1554" fmla="*/ 703405 w 912923"/>
                <a:gd name="connsiteY1554" fmla="*/ 321399 h 634291"/>
                <a:gd name="connsiteX1555" fmla="*/ 700235 w 912923"/>
                <a:gd name="connsiteY1555" fmla="*/ 321399 h 634291"/>
                <a:gd name="connsiteX1556" fmla="*/ 700235 w 912923"/>
                <a:gd name="connsiteY1556" fmla="*/ 317535 h 634291"/>
                <a:gd name="connsiteX1557" fmla="*/ 700235 w 912923"/>
                <a:gd name="connsiteY1557" fmla="*/ 380740 h 634291"/>
                <a:gd name="connsiteX1558" fmla="*/ 709470 w 912923"/>
                <a:gd name="connsiteY1558" fmla="*/ 374116 h 634291"/>
                <a:gd name="connsiteX1559" fmla="*/ 711813 w 912923"/>
                <a:gd name="connsiteY1559" fmla="*/ 374116 h 634291"/>
                <a:gd name="connsiteX1560" fmla="*/ 700235 w 912923"/>
                <a:gd name="connsiteY1560" fmla="*/ 382810 h 634291"/>
                <a:gd name="connsiteX1561" fmla="*/ 700235 w 912923"/>
                <a:gd name="connsiteY1561" fmla="*/ 380878 h 634291"/>
                <a:gd name="connsiteX1562" fmla="*/ 695272 w 912923"/>
                <a:gd name="connsiteY1562" fmla="*/ 445877 h 634291"/>
                <a:gd name="connsiteX1563" fmla="*/ 697478 w 912923"/>
                <a:gd name="connsiteY1563" fmla="*/ 444359 h 634291"/>
                <a:gd name="connsiteX1564" fmla="*/ 697478 w 912923"/>
                <a:gd name="connsiteY1564" fmla="*/ 441461 h 634291"/>
                <a:gd name="connsiteX1565" fmla="*/ 704370 w 912923"/>
                <a:gd name="connsiteY1565" fmla="*/ 442427 h 634291"/>
                <a:gd name="connsiteX1566" fmla="*/ 707540 w 912923"/>
                <a:gd name="connsiteY1566" fmla="*/ 441461 h 634291"/>
                <a:gd name="connsiteX1567" fmla="*/ 711400 w 912923"/>
                <a:gd name="connsiteY1567" fmla="*/ 441461 h 634291"/>
                <a:gd name="connsiteX1568" fmla="*/ 707816 w 912923"/>
                <a:gd name="connsiteY1568" fmla="*/ 444221 h 634291"/>
                <a:gd name="connsiteX1569" fmla="*/ 710021 w 912923"/>
                <a:gd name="connsiteY1569" fmla="*/ 445325 h 634291"/>
                <a:gd name="connsiteX1570" fmla="*/ 706162 w 912923"/>
                <a:gd name="connsiteY1570" fmla="*/ 448223 h 634291"/>
                <a:gd name="connsiteX1571" fmla="*/ 703405 w 912923"/>
                <a:gd name="connsiteY1571" fmla="*/ 445325 h 634291"/>
                <a:gd name="connsiteX1572" fmla="*/ 701475 w 912923"/>
                <a:gd name="connsiteY1572" fmla="*/ 449189 h 634291"/>
                <a:gd name="connsiteX1573" fmla="*/ 695410 w 912923"/>
                <a:gd name="connsiteY1573" fmla="*/ 449189 h 634291"/>
                <a:gd name="connsiteX1574" fmla="*/ 695410 w 912923"/>
                <a:gd name="connsiteY1574" fmla="*/ 446015 h 634291"/>
                <a:gd name="connsiteX1575" fmla="*/ 690448 w 912923"/>
                <a:gd name="connsiteY1575" fmla="*/ 394678 h 634291"/>
                <a:gd name="connsiteX1576" fmla="*/ 694032 w 912923"/>
                <a:gd name="connsiteY1576" fmla="*/ 397852 h 634291"/>
                <a:gd name="connsiteX1577" fmla="*/ 692240 w 912923"/>
                <a:gd name="connsiteY1577" fmla="*/ 401026 h 634291"/>
                <a:gd name="connsiteX1578" fmla="*/ 689345 w 912923"/>
                <a:gd name="connsiteY1578" fmla="*/ 401026 h 634291"/>
                <a:gd name="connsiteX1579" fmla="*/ 690448 w 912923"/>
                <a:gd name="connsiteY1579" fmla="*/ 394678 h 634291"/>
                <a:gd name="connsiteX1580" fmla="*/ 678180 w 912923"/>
                <a:gd name="connsiteY1580" fmla="*/ 443669 h 634291"/>
                <a:gd name="connsiteX1581" fmla="*/ 681902 w 912923"/>
                <a:gd name="connsiteY1581" fmla="*/ 445187 h 634291"/>
                <a:gd name="connsiteX1582" fmla="*/ 684521 w 912923"/>
                <a:gd name="connsiteY1582" fmla="*/ 441461 h 634291"/>
                <a:gd name="connsiteX1583" fmla="*/ 687002 w 912923"/>
                <a:gd name="connsiteY1583" fmla="*/ 438701 h 634291"/>
                <a:gd name="connsiteX1584" fmla="*/ 692929 w 912923"/>
                <a:gd name="connsiteY1584" fmla="*/ 436493 h 634291"/>
                <a:gd name="connsiteX1585" fmla="*/ 692929 w 912923"/>
                <a:gd name="connsiteY1585" fmla="*/ 440081 h 634291"/>
                <a:gd name="connsiteX1586" fmla="*/ 686864 w 912923"/>
                <a:gd name="connsiteY1586" fmla="*/ 444773 h 634291"/>
                <a:gd name="connsiteX1587" fmla="*/ 689345 w 912923"/>
                <a:gd name="connsiteY1587" fmla="*/ 444773 h 634291"/>
                <a:gd name="connsiteX1588" fmla="*/ 689897 w 912923"/>
                <a:gd name="connsiteY1588" fmla="*/ 447947 h 634291"/>
                <a:gd name="connsiteX1589" fmla="*/ 679972 w 912923"/>
                <a:gd name="connsiteY1589" fmla="*/ 447947 h 634291"/>
                <a:gd name="connsiteX1590" fmla="*/ 676250 w 912923"/>
                <a:gd name="connsiteY1590" fmla="*/ 445187 h 634291"/>
                <a:gd name="connsiteX1591" fmla="*/ 678180 w 912923"/>
                <a:gd name="connsiteY1591" fmla="*/ 443669 h 634291"/>
                <a:gd name="connsiteX1592" fmla="*/ 660812 w 912923"/>
                <a:gd name="connsiteY1592" fmla="*/ 600439 h 634291"/>
                <a:gd name="connsiteX1593" fmla="*/ 655161 w 912923"/>
                <a:gd name="connsiteY1593" fmla="*/ 600439 h 634291"/>
                <a:gd name="connsiteX1594" fmla="*/ 656952 w 912923"/>
                <a:gd name="connsiteY1594" fmla="*/ 596575 h 634291"/>
                <a:gd name="connsiteX1595" fmla="*/ 659296 w 912923"/>
                <a:gd name="connsiteY1595" fmla="*/ 594643 h 634291"/>
                <a:gd name="connsiteX1596" fmla="*/ 660812 w 912923"/>
                <a:gd name="connsiteY1596" fmla="*/ 600577 h 634291"/>
                <a:gd name="connsiteX1597" fmla="*/ 649509 w 912923"/>
                <a:gd name="connsiteY1597" fmla="*/ 526608 h 634291"/>
                <a:gd name="connsiteX1598" fmla="*/ 652404 w 912923"/>
                <a:gd name="connsiteY1598" fmla="*/ 527160 h 634291"/>
                <a:gd name="connsiteX1599" fmla="*/ 653231 w 912923"/>
                <a:gd name="connsiteY1599" fmla="*/ 529920 h 634291"/>
                <a:gd name="connsiteX1600" fmla="*/ 657090 w 912923"/>
                <a:gd name="connsiteY1600" fmla="*/ 529920 h 634291"/>
                <a:gd name="connsiteX1601" fmla="*/ 658055 w 912923"/>
                <a:gd name="connsiteY1601" fmla="*/ 531852 h 634291"/>
                <a:gd name="connsiteX1602" fmla="*/ 654058 w 912923"/>
                <a:gd name="connsiteY1602" fmla="*/ 533232 h 634291"/>
                <a:gd name="connsiteX1603" fmla="*/ 649509 w 912923"/>
                <a:gd name="connsiteY1603" fmla="*/ 530058 h 634291"/>
                <a:gd name="connsiteX1604" fmla="*/ 649509 w 912923"/>
                <a:gd name="connsiteY1604" fmla="*/ 526470 h 634291"/>
                <a:gd name="connsiteX1605" fmla="*/ 650198 w 912923"/>
                <a:gd name="connsiteY1605" fmla="*/ 568698 h 634291"/>
                <a:gd name="connsiteX1606" fmla="*/ 658055 w 912923"/>
                <a:gd name="connsiteY1606" fmla="*/ 569664 h 634291"/>
                <a:gd name="connsiteX1607" fmla="*/ 657090 w 912923"/>
                <a:gd name="connsiteY1607" fmla="*/ 572562 h 634291"/>
                <a:gd name="connsiteX1608" fmla="*/ 654058 w 912923"/>
                <a:gd name="connsiteY1608" fmla="*/ 571320 h 634291"/>
                <a:gd name="connsiteX1609" fmla="*/ 647717 w 912923"/>
                <a:gd name="connsiteY1609" fmla="*/ 570492 h 634291"/>
                <a:gd name="connsiteX1610" fmla="*/ 650336 w 912923"/>
                <a:gd name="connsiteY1610" fmla="*/ 568560 h 634291"/>
                <a:gd name="connsiteX1611" fmla="*/ 556190 w 912923"/>
                <a:gd name="connsiteY1611" fmla="*/ 510324 h 634291"/>
                <a:gd name="connsiteX1612" fmla="*/ 556604 w 912923"/>
                <a:gd name="connsiteY1612" fmla="*/ 506459 h 634291"/>
                <a:gd name="connsiteX1613" fmla="*/ 560739 w 912923"/>
                <a:gd name="connsiteY1613" fmla="*/ 506459 h 634291"/>
                <a:gd name="connsiteX1614" fmla="*/ 565012 w 912923"/>
                <a:gd name="connsiteY1614" fmla="*/ 510186 h 634291"/>
                <a:gd name="connsiteX1615" fmla="*/ 563772 w 912923"/>
                <a:gd name="connsiteY1615" fmla="*/ 514878 h 634291"/>
                <a:gd name="connsiteX1616" fmla="*/ 563772 w 912923"/>
                <a:gd name="connsiteY1616" fmla="*/ 519156 h 634291"/>
                <a:gd name="connsiteX1617" fmla="*/ 560601 w 912923"/>
                <a:gd name="connsiteY1617" fmla="*/ 519708 h 634291"/>
                <a:gd name="connsiteX1618" fmla="*/ 556052 w 912923"/>
                <a:gd name="connsiteY1618" fmla="*/ 517086 h 634291"/>
                <a:gd name="connsiteX1619" fmla="*/ 554674 w 912923"/>
                <a:gd name="connsiteY1619" fmla="*/ 512946 h 634291"/>
                <a:gd name="connsiteX1620" fmla="*/ 556052 w 912923"/>
                <a:gd name="connsiteY1620" fmla="*/ 510186 h 634291"/>
                <a:gd name="connsiteX1621" fmla="*/ 544749 w 912923"/>
                <a:gd name="connsiteY1621" fmla="*/ 441737 h 634291"/>
                <a:gd name="connsiteX1622" fmla="*/ 548333 w 912923"/>
                <a:gd name="connsiteY1622" fmla="*/ 445601 h 634291"/>
                <a:gd name="connsiteX1623" fmla="*/ 544749 w 912923"/>
                <a:gd name="connsiteY1623" fmla="*/ 446567 h 634291"/>
                <a:gd name="connsiteX1624" fmla="*/ 540614 w 912923"/>
                <a:gd name="connsiteY1624" fmla="*/ 444083 h 634291"/>
                <a:gd name="connsiteX1625" fmla="*/ 544749 w 912923"/>
                <a:gd name="connsiteY1625" fmla="*/ 441599 h 634291"/>
                <a:gd name="connsiteX1626" fmla="*/ 537306 w 912923"/>
                <a:gd name="connsiteY1626" fmla="*/ 489347 h 634291"/>
                <a:gd name="connsiteX1627" fmla="*/ 540614 w 912923"/>
                <a:gd name="connsiteY1627" fmla="*/ 490175 h 634291"/>
                <a:gd name="connsiteX1628" fmla="*/ 532757 w 912923"/>
                <a:gd name="connsiteY1628" fmla="*/ 494591 h 634291"/>
                <a:gd name="connsiteX1629" fmla="*/ 531792 w 912923"/>
                <a:gd name="connsiteY1629" fmla="*/ 492383 h 634291"/>
                <a:gd name="connsiteX1630" fmla="*/ 537306 w 912923"/>
                <a:gd name="connsiteY1630" fmla="*/ 489347 h 634291"/>
                <a:gd name="connsiteX1631" fmla="*/ 522006 w 912923"/>
                <a:gd name="connsiteY1631" fmla="*/ 500939 h 634291"/>
                <a:gd name="connsiteX1632" fmla="*/ 525314 w 912923"/>
                <a:gd name="connsiteY1632" fmla="*/ 498455 h 634291"/>
                <a:gd name="connsiteX1633" fmla="*/ 524073 w 912923"/>
                <a:gd name="connsiteY1633" fmla="*/ 503424 h 634291"/>
                <a:gd name="connsiteX1634" fmla="*/ 522695 w 912923"/>
                <a:gd name="connsiteY1634" fmla="*/ 506322 h 634291"/>
                <a:gd name="connsiteX1635" fmla="*/ 514700 w 912923"/>
                <a:gd name="connsiteY1635" fmla="*/ 506322 h 634291"/>
                <a:gd name="connsiteX1636" fmla="*/ 510151 w 912923"/>
                <a:gd name="connsiteY1636" fmla="*/ 498455 h 634291"/>
                <a:gd name="connsiteX1637" fmla="*/ 513322 w 912923"/>
                <a:gd name="connsiteY1637" fmla="*/ 501215 h 634291"/>
                <a:gd name="connsiteX1638" fmla="*/ 514700 w 912923"/>
                <a:gd name="connsiteY1638" fmla="*/ 498455 h 634291"/>
                <a:gd name="connsiteX1639" fmla="*/ 514976 w 912923"/>
                <a:gd name="connsiteY1639" fmla="*/ 499421 h 634291"/>
                <a:gd name="connsiteX1640" fmla="*/ 516354 w 912923"/>
                <a:gd name="connsiteY1640" fmla="*/ 503424 h 634291"/>
                <a:gd name="connsiteX1641" fmla="*/ 520489 w 912923"/>
                <a:gd name="connsiteY1641" fmla="*/ 503424 h 634291"/>
                <a:gd name="connsiteX1642" fmla="*/ 521868 w 912923"/>
                <a:gd name="connsiteY1642" fmla="*/ 500939 h 634291"/>
                <a:gd name="connsiteX1643" fmla="*/ 510427 w 912923"/>
                <a:gd name="connsiteY1643" fmla="*/ 456641 h 634291"/>
                <a:gd name="connsiteX1644" fmla="*/ 516492 w 912923"/>
                <a:gd name="connsiteY1644" fmla="*/ 456641 h 634291"/>
                <a:gd name="connsiteX1645" fmla="*/ 517733 w 912923"/>
                <a:gd name="connsiteY1645" fmla="*/ 457883 h 634291"/>
                <a:gd name="connsiteX1646" fmla="*/ 513873 w 912923"/>
                <a:gd name="connsiteY1646" fmla="*/ 459539 h 634291"/>
                <a:gd name="connsiteX1647" fmla="*/ 509186 w 912923"/>
                <a:gd name="connsiteY1647" fmla="*/ 458159 h 634291"/>
                <a:gd name="connsiteX1648" fmla="*/ 510565 w 912923"/>
                <a:gd name="connsiteY1648" fmla="*/ 456779 h 634291"/>
                <a:gd name="connsiteX1649" fmla="*/ 510289 w 912923"/>
                <a:gd name="connsiteY1649" fmla="*/ 487691 h 634291"/>
                <a:gd name="connsiteX1650" fmla="*/ 511805 w 912923"/>
                <a:gd name="connsiteY1650" fmla="*/ 490037 h 634291"/>
                <a:gd name="connsiteX1651" fmla="*/ 509049 w 912923"/>
                <a:gd name="connsiteY1651" fmla="*/ 492245 h 634291"/>
                <a:gd name="connsiteX1652" fmla="*/ 506292 w 912923"/>
                <a:gd name="connsiteY1652" fmla="*/ 489071 h 634291"/>
                <a:gd name="connsiteX1653" fmla="*/ 510151 w 912923"/>
                <a:gd name="connsiteY1653" fmla="*/ 487691 h 634291"/>
                <a:gd name="connsiteX1654" fmla="*/ 25639 w 912923"/>
                <a:gd name="connsiteY1654" fmla="*/ 300285 h 634291"/>
                <a:gd name="connsiteX1655" fmla="*/ 23709 w 912923"/>
                <a:gd name="connsiteY1655" fmla="*/ 300285 h 634291"/>
                <a:gd name="connsiteX1656" fmla="*/ 23709 w 912923"/>
                <a:gd name="connsiteY1656" fmla="*/ 295593 h 634291"/>
                <a:gd name="connsiteX1657" fmla="*/ 19160 w 912923"/>
                <a:gd name="connsiteY1657" fmla="*/ 292833 h 634291"/>
                <a:gd name="connsiteX1658" fmla="*/ 19160 w 912923"/>
                <a:gd name="connsiteY1658" fmla="*/ 290625 h 634291"/>
                <a:gd name="connsiteX1659" fmla="*/ 23295 w 912923"/>
                <a:gd name="connsiteY1659" fmla="*/ 292419 h 634291"/>
                <a:gd name="connsiteX1660" fmla="*/ 25639 w 912923"/>
                <a:gd name="connsiteY1660" fmla="*/ 297939 h 634291"/>
                <a:gd name="connsiteX1661" fmla="*/ 25639 w 912923"/>
                <a:gd name="connsiteY1661" fmla="*/ 300285 h 634291"/>
                <a:gd name="connsiteX1662" fmla="*/ 32944 w 912923"/>
                <a:gd name="connsiteY1662" fmla="*/ 333129 h 634291"/>
                <a:gd name="connsiteX1663" fmla="*/ 29636 w 912923"/>
                <a:gd name="connsiteY1663" fmla="*/ 330783 h 634291"/>
                <a:gd name="connsiteX1664" fmla="*/ 29636 w 912923"/>
                <a:gd name="connsiteY1664" fmla="*/ 328575 h 634291"/>
                <a:gd name="connsiteX1665" fmla="*/ 32944 w 912923"/>
                <a:gd name="connsiteY1665" fmla="*/ 330783 h 634291"/>
                <a:gd name="connsiteX1666" fmla="*/ 32944 w 912923"/>
                <a:gd name="connsiteY1666" fmla="*/ 333129 h 634291"/>
                <a:gd name="connsiteX1667" fmla="*/ 40801 w 912923"/>
                <a:gd name="connsiteY1667" fmla="*/ 297939 h 634291"/>
                <a:gd name="connsiteX1668" fmla="*/ 38182 w 912923"/>
                <a:gd name="connsiteY1668" fmla="*/ 291591 h 634291"/>
                <a:gd name="connsiteX1669" fmla="*/ 35563 w 912923"/>
                <a:gd name="connsiteY1669" fmla="*/ 287727 h 634291"/>
                <a:gd name="connsiteX1670" fmla="*/ 37493 w 912923"/>
                <a:gd name="connsiteY1670" fmla="*/ 286485 h 634291"/>
                <a:gd name="connsiteX1671" fmla="*/ 38733 w 912923"/>
                <a:gd name="connsiteY1671" fmla="*/ 289107 h 634291"/>
                <a:gd name="connsiteX1672" fmla="*/ 41904 w 912923"/>
                <a:gd name="connsiteY1672" fmla="*/ 295593 h 634291"/>
                <a:gd name="connsiteX1673" fmla="*/ 40663 w 912923"/>
                <a:gd name="connsiteY1673" fmla="*/ 297939 h 634291"/>
                <a:gd name="connsiteX1674" fmla="*/ 94284 w 912923"/>
                <a:gd name="connsiteY1674" fmla="*/ 134407 h 634291"/>
                <a:gd name="connsiteX1675" fmla="*/ 97454 w 912923"/>
                <a:gd name="connsiteY1675" fmla="*/ 131095 h 634291"/>
                <a:gd name="connsiteX1676" fmla="*/ 98419 w 912923"/>
                <a:gd name="connsiteY1676" fmla="*/ 133855 h 634291"/>
                <a:gd name="connsiteX1677" fmla="*/ 94284 w 912923"/>
                <a:gd name="connsiteY1677" fmla="*/ 136615 h 634291"/>
                <a:gd name="connsiteX1678" fmla="*/ 94284 w 912923"/>
                <a:gd name="connsiteY1678" fmla="*/ 134407 h 634291"/>
                <a:gd name="connsiteX1679" fmla="*/ 63683 w 912923"/>
                <a:gd name="connsiteY1679" fmla="*/ 96594 h 634291"/>
                <a:gd name="connsiteX1680" fmla="*/ 70299 w 912923"/>
                <a:gd name="connsiteY1680" fmla="*/ 103080 h 634291"/>
                <a:gd name="connsiteX1681" fmla="*/ 68507 w 912923"/>
                <a:gd name="connsiteY1681" fmla="*/ 103080 h 634291"/>
                <a:gd name="connsiteX1682" fmla="*/ 63545 w 912923"/>
                <a:gd name="connsiteY1682" fmla="*/ 98112 h 634291"/>
                <a:gd name="connsiteX1683" fmla="*/ 63545 w 912923"/>
                <a:gd name="connsiteY1683" fmla="*/ 96594 h 634291"/>
                <a:gd name="connsiteX1684" fmla="*/ 62580 w 912923"/>
                <a:gd name="connsiteY1684" fmla="*/ 234182 h 634291"/>
                <a:gd name="connsiteX1685" fmla="*/ 66164 w 912923"/>
                <a:gd name="connsiteY1685" fmla="*/ 236252 h 634291"/>
                <a:gd name="connsiteX1686" fmla="*/ 62580 w 912923"/>
                <a:gd name="connsiteY1686" fmla="*/ 238322 h 634291"/>
                <a:gd name="connsiteX1687" fmla="*/ 59823 w 912923"/>
                <a:gd name="connsiteY1687" fmla="*/ 235976 h 634291"/>
                <a:gd name="connsiteX1688" fmla="*/ 62580 w 912923"/>
                <a:gd name="connsiteY1688" fmla="*/ 234182 h 634291"/>
                <a:gd name="connsiteX1689" fmla="*/ 69472 w 912923"/>
                <a:gd name="connsiteY1689" fmla="*/ 274065 h 634291"/>
                <a:gd name="connsiteX1690" fmla="*/ 64234 w 912923"/>
                <a:gd name="connsiteY1690" fmla="*/ 274065 h 634291"/>
                <a:gd name="connsiteX1691" fmla="*/ 62442 w 912923"/>
                <a:gd name="connsiteY1691" fmla="*/ 272822 h 634291"/>
                <a:gd name="connsiteX1692" fmla="*/ 69472 w 912923"/>
                <a:gd name="connsiteY1692" fmla="*/ 272822 h 634291"/>
                <a:gd name="connsiteX1693" fmla="*/ 69472 w 912923"/>
                <a:gd name="connsiteY1693" fmla="*/ 274065 h 634291"/>
                <a:gd name="connsiteX1694" fmla="*/ 74710 w 912923"/>
                <a:gd name="connsiteY1694" fmla="*/ 337821 h 634291"/>
                <a:gd name="connsiteX1695" fmla="*/ 74710 w 912923"/>
                <a:gd name="connsiteY1695" fmla="*/ 340029 h 634291"/>
                <a:gd name="connsiteX1696" fmla="*/ 73194 w 912923"/>
                <a:gd name="connsiteY1696" fmla="*/ 340029 h 634291"/>
                <a:gd name="connsiteX1697" fmla="*/ 72367 w 912923"/>
                <a:gd name="connsiteY1697" fmla="*/ 335889 h 634291"/>
                <a:gd name="connsiteX1698" fmla="*/ 74710 w 912923"/>
                <a:gd name="connsiteY1698" fmla="*/ 335889 h 634291"/>
                <a:gd name="connsiteX1699" fmla="*/ 75675 w 912923"/>
                <a:gd name="connsiteY1699" fmla="*/ 334095 h 634291"/>
                <a:gd name="connsiteX1700" fmla="*/ 73470 w 912923"/>
                <a:gd name="connsiteY1700" fmla="*/ 329127 h 634291"/>
                <a:gd name="connsiteX1701" fmla="*/ 74710 w 912923"/>
                <a:gd name="connsiteY1701" fmla="*/ 324435 h 634291"/>
                <a:gd name="connsiteX1702" fmla="*/ 70437 w 912923"/>
                <a:gd name="connsiteY1702" fmla="*/ 320019 h 634291"/>
                <a:gd name="connsiteX1703" fmla="*/ 71264 w 912923"/>
                <a:gd name="connsiteY1703" fmla="*/ 318363 h 634291"/>
                <a:gd name="connsiteX1704" fmla="*/ 75813 w 912923"/>
                <a:gd name="connsiteY1704" fmla="*/ 323469 h 634291"/>
                <a:gd name="connsiteX1705" fmla="*/ 75813 w 912923"/>
                <a:gd name="connsiteY1705" fmla="*/ 329955 h 634291"/>
                <a:gd name="connsiteX1706" fmla="*/ 78432 w 912923"/>
                <a:gd name="connsiteY1706" fmla="*/ 334923 h 634291"/>
                <a:gd name="connsiteX1707" fmla="*/ 74848 w 912923"/>
                <a:gd name="connsiteY1707" fmla="*/ 337821 h 634291"/>
                <a:gd name="connsiteX1708" fmla="*/ 82567 w 912923"/>
                <a:gd name="connsiteY1708" fmla="*/ 148483 h 634291"/>
                <a:gd name="connsiteX1709" fmla="*/ 76916 w 912923"/>
                <a:gd name="connsiteY1709" fmla="*/ 141583 h 634291"/>
                <a:gd name="connsiteX1710" fmla="*/ 70299 w 912923"/>
                <a:gd name="connsiteY1710" fmla="*/ 135649 h 634291"/>
                <a:gd name="connsiteX1711" fmla="*/ 68783 w 912923"/>
                <a:gd name="connsiteY1711" fmla="*/ 134407 h 634291"/>
                <a:gd name="connsiteX1712" fmla="*/ 68783 w 912923"/>
                <a:gd name="connsiteY1712" fmla="*/ 132475 h 634291"/>
                <a:gd name="connsiteX1713" fmla="*/ 66991 w 912923"/>
                <a:gd name="connsiteY1713" fmla="*/ 126955 h 634291"/>
                <a:gd name="connsiteX1714" fmla="*/ 66991 w 912923"/>
                <a:gd name="connsiteY1714" fmla="*/ 117295 h 634291"/>
                <a:gd name="connsiteX1715" fmla="*/ 70299 w 912923"/>
                <a:gd name="connsiteY1715" fmla="*/ 114397 h 634291"/>
                <a:gd name="connsiteX1716" fmla="*/ 74434 w 912923"/>
                <a:gd name="connsiteY1716" fmla="*/ 111222 h 634291"/>
                <a:gd name="connsiteX1717" fmla="*/ 74434 w 912923"/>
                <a:gd name="connsiteY1717" fmla="*/ 115087 h 634291"/>
                <a:gd name="connsiteX1718" fmla="*/ 72091 w 912923"/>
                <a:gd name="connsiteY1718" fmla="*/ 115087 h 634291"/>
                <a:gd name="connsiteX1719" fmla="*/ 68783 w 912923"/>
                <a:gd name="connsiteY1719" fmla="*/ 117709 h 634291"/>
                <a:gd name="connsiteX1720" fmla="*/ 68783 w 912923"/>
                <a:gd name="connsiteY1720" fmla="*/ 126403 h 634291"/>
                <a:gd name="connsiteX1721" fmla="*/ 71678 w 912923"/>
                <a:gd name="connsiteY1721" fmla="*/ 133855 h 634291"/>
                <a:gd name="connsiteX1722" fmla="*/ 77053 w 912923"/>
                <a:gd name="connsiteY1722" fmla="*/ 139927 h 634291"/>
                <a:gd name="connsiteX1723" fmla="*/ 85048 w 912923"/>
                <a:gd name="connsiteY1723" fmla="*/ 146275 h 634291"/>
                <a:gd name="connsiteX1724" fmla="*/ 82429 w 912923"/>
                <a:gd name="connsiteY1724" fmla="*/ 148483 h 634291"/>
                <a:gd name="connsiteX1725" fmla="*/ 86151 w 912923"/>
                <a:gd name="connsiteY1725" fmla="*/ 112602 h 634291"/>
                <a:gd name="connsiteX1726" fmla="*/ 86151 w 912923"/>
                <a:gd name="connsiteY1726" fmla="*/ 105150 h 634291"/>
                <a:gd name="connsiteX1727" fmla="*/ 89321 w 912923"/>
                <a:gd name="connsiteY1727" fmla="*/ 108876 h 634291"/>
                <a:gd name="connsiteX1728" fmla="*/ 87116 w 912923"/>
                <a:gd name="connsiteY1728" fmla="*/ 112602 h 634291"/>
                <a:gd name="connsiteX1729" fmla="*/ 86151 w 912923"/>
                <a:gd name="connsiteY1729" fmla="*/ 112602 h 634291"/>
                <a:gd name="connsiteX1730" fmla="*/ 89183 w 912923"/>
                <a:gd name="connsiteY1730" fmla="*/ 146689 h 634291"/>
                <a:gd name="connsiteX1731" fmla="*/ 87667 w 912923"/>
                <a:gd name="connsiteY1731" fmla="*/ 144343 h 634291"/>
                <a:gd name="connsiteX1732" fmla="*/ 98419 w 912923"/>
                <a:gd name="connsiteY1732" fmla="*/ 139237 h 634291"/>
                <a:gd name="connsiteX1733" fmla="*/ 101176 w 912923"/>
                <a:gd name="connsiteY1733" fmla="*/ 140479 h 634291"/>
                <a:gd name="connsiteX1734" fmla="*/ 89183 w 912923"/>
                <a:gd name="connsiteY1734" fmla="*/ 146827 h 634291"/>
                <a:gd name="connsiteX1735" fmla="*/ 471280 w 912923"/>
                <a:gd name="connsiteY1735" fmla="*/ 434285 h 634291"/>
                <a:gd name="connsiteX1736" fmla="*/ 474588 w 912923"/>
                <a:gd name="connsiteY1736" fmla="*/ 435113 h 634291"/>
                <a:gd name="connsiteX1737" fmla="*/ 473348 w 912923"/>
                <a:gd name="connsiteY1737" fmla="*/ 437735 h 634291"/>
                <a:gd name="connsiteX1738" fmla="*/ 467834 w 912923"/>
                <a:gd name="connsiteY1738" fmla="*/ 436493 h 634291"/>
                <a:gd name="connsiteX1739" fmla="*/ 471142 w 912923"/>
                <a:gd name="connsiteY1739" fmla="*/ 434423 h 634291"/>
                <a:gd name="connsiteX1740" fmla="*/ 459426 w 912923"/>
                <a:gd name="connsiteY1740" fmla="*/ 330231 h 634291"/>
                <a:gd name="connsiteX1741" fmla="*/ 461769 w 912923"/>
                <a:gd name="connsiteY1741" fmla="*/ 327747 h 634291"/>
                <a:gd name="connsiteX1742" fmla="*/ 461769 w 912923"/>
                <a:gd name="connsiteY1742" fmla="*/ 331473 h 634291"/>
                <a:gd name="connsiteX1743" fmla="*/ 459426 w 912923"/>
                <a:gd name="connsiteY1743" fmla="*/ 332715 h 634291"/>
                <a:gd name="connsiteX1744" fmla="*/ 459426 w 912923"/>
                <a:gd name="connsiteY1744" fmla="*/ 330231 h 634291"/>
                <a:gd name="connsiteX1745" fmla="*/ 458461 w 912923"/>
                <a:gd name="connsiteY1745" fmla="*/ 345135 h 634291"/>
                <a:gd name="connsiteX1746" fmla="*/ 463009 w 912923"/>
                <a:gd name="connsiteY1746" fmla="*/ 346101 h 634291"/>
                <a:gd name="connsiteX1747" fmla="*/ 461769 w 912923"/>
                <a:gd name="connsiteY1747" fmla="*/ 348309 h 634291"/>
                <a:gd name="connsiteX1748" fmla="*/ 457082 w 912923"/>
                <a:gd name="connsiteY1748" fmla="*/ 347206 h 634291"/>
                <a:gd name="connsiteX1749" fmla="*/ 458461 w 912923"/>
                <a:gd name="connsiteY1749" fmla="*/ 345135 h 634291"/>
                <a:gd name="connsiteX1750" fmla="*/ 461769 w 912923"/>
                <a:gd name="connsiteY1750" fmla="*/ 380050 h 634291"/>
                <a:gd name="connsiteX1751" fmla="*/ 461769 w 912923"/>
                <a:gd name="connsiteY1751" fmla="*/ 382672 h 634291"/>
                <a:gd name="connsiteX1752" fmla="*/ 459426 w 912923"/>
                <a:gd name="connsiteY1752" fmla="*/ 385294 h 634291"/>
                <a:gd name="connsiteX1753" fmla="*/ 460666 w 912923"/>
                <a:gd name="connsiteY1753" fmla="*/ 380050 h 634291"/>
                <a:gd name="connsiteX1754" fmla="*/ 461907 w 912923"/>
                <a:gd name="connsiteY1754" fmla="*/ 380050 h 634291"/>
                <a:gd name="connsiteX1755" fmla="*/ 455980 w 912923"/>
                <a:gd name="connsiteY1755" fmla="*/ 348309 h 634291"/>
                <a:gd name="connsiteX1756" fmla="*/ 457220 w 912923"/>
                <a:gd name="connsiteY1756" fmla="*/ 353416 h 634291"/>
                <a:gd name="connsiteX1757" fmla="*/ 454877 w 912923"/>
                <a:gd name="connsiteY1757" fmla="*/ 353416 h 634291"/>
                <a:gd name="connsiteX1758" fmla="*/ 452947 w 912923"/>
                <a:gd name="connsiteY1758" fmla="*/ 350794 h 634291"/>
                <a:gd name="connsiteX1759" fmla="*/ 456117 w 912923"/>
                <a:gd name="connsiteY1759" fmla="*/ 348172 h 634291"/>
                <a:gd name="connsiteX1760" fmla="*/ 450604 w 912923"/>
                <a:gd name="connsiteY1760" fmla="*/ 345135 h 634291"/>
                <a:gd name="connsiteX1761" fmla="*/ 454877 w 912923"/>
                <a:gd name="connsiteY1761" fmla="*/ 345135 h 634291"/>
                <a:gd name="connsiteX1762" fmla="*/ 453912 w 912923"/>
                <a:gd name="connsiteY1762" fmla="*/ 346654 h 634291"/>
                <a:gd name="connsiteX1763" fmla="*/ 450604 w 912923"/>
                <a:gd name="connsiteY1763" fmla="*/ 346654 h 634291"/>
                <a:gd name="connsiteX1764" fmla="*/ 450604 w 912923"/>
                <a:gd name="connsiteY1764" fmla="*/ 345135 h 634291"/>
                <a:gd name="connsiteX1765" fmla="*/ 449501 w 912923"/>
                <a:gd name="connsiteY1765" fmla="*/ 380740 h 634291"/>
                <a:gd name="connsiteX1766" fmla="*/ 452809 w 912923"/>
                <a:gd name="connsiteY1766" fmla="*/ 379636 h 634291"/>
                <a:gd name="connsiteX1767" fmla="*/ 451844 w 912923"/>
                <a:gd name="connsiteY1767" fmla="*/ 373288 h 634291"/>
                <a:gd name="connsiteX1768" fmla="*/ 454188 w 912923"/>
                <a:gd name="connsiteY1768" fmla="*/ 370528 h 634291"/>
                <a:gd name="connsiteX1769" fmla="*/ 457082 w 912923"/>
                <a:gd name="connsiteY1769" fmla="*/ 370528 h 634291"/>
                <a:gd name="connsiteX1770" fmla="*/ 454877 w 912923"/>
                <a:gd name="connsiteY1770" fmla="*/ 374668 h 634291"/>
                <a:gd name="connsiteX1771" fmla="*/ 455980 w 912923"/>
                <a:gd name="connsiteY1771" fmla="*/ 376462 h 634291"/>
                <a:gd name="connsiteX1772" fmla="*/ 454877 w 912923"/>
                <a:gd name="connsiteY1772" fmla="*/ 381016 h 634291"/>
                <a:gd name="connsiteX1773" fmla="*/ 450604 w 912923"/>
                <a:gd name="connsiteY1773" fmla="*/ 383224 h 634291"/>
                <a:gd name="connsiteX1774" fmla="*/ 450604 w 912923"/>
                <a:gd name="connsiteY1774" fmla="*/ 386398 h 634291"/>
                <a:gd name="connsiteX1775" fmla="*/ 446469 w 912923"/>
                <a:gd name="connsiteY1775" fmla="*/ 386398 h 634291"/>
                <a:gd name="connsiteX1776" fmla="*/ 445228 w 912923"/>
                <a:gd name="connsiteY1776" fmla="*/ 388606 h 634291"/>
                <a:gd name="connsiteX1777" fmla="*/ 443022 w 912923"/>
                <a:gd name="connsiteY1777" fmla="*/ 389572 h 634291"/>
                <a:gd name="connsiteX1778" fmla="*/ 439576 w 912923"/>
                <a:gd name="connsiteY1778" fmla="*/ 390952 h 634291"/>
                <a:gd name="connsiteX1779" fmla="*/ 439576 w 912923"/>
                <a:gd name="connsiteY1779" fmla="*/ 388192 h 634291"/>
                <a:gd name="connsiteX1780" fmla="*/ 443022 w 912923"/>
                <a:gd name="connsiteY1780" fmla="*/ 387364 h 634291"/>
                <a:gd name="connsiteX1781" fmla="*/ 444125 w 912923"/>
                <a:gd name="connsiteY1781" fmla="*/ 385156 h 634291"/>
                <a:gd name="connsiteX1782" fmla="*/ 447985 w 912923"/>
                <a:gd name="connsiteY1782" fmla="*/ 383638 h 634291"/>
                <a:gd name="connsiteX1783" fmla="*/ 449363 w 912923"/>
                <a:gd name="connsiteY1783" fmla="*/ 380740 h 634291"/>
                <a:gd name="connsiteX1784" fmla="*/ 425792 w 912923"/>
                <a:gd name="connsiteY1784" fmla="*/ 437183 h 634291"/>
                <a:gd name="connsiteX1785" fmla="*/ 427722 w 912923"/>
                <a:gd name="connsiteY1785" fmla="*/ 438563 h 634291"/>
                <a:gd name="connsiteX1786" fmla="*/ 427722 w 912923"/>
                <a:gd name="connsiteY1786" fmla="*/ 441185 h 634291"/>
                <a:gd name="connsiteX1787" fmla="*/ 424000 w 912923"/>
                <a:gd name="connsiteY1787" fmla="*/ 438563 h 634291"/>
                <a:gd name="connsiteX1788" fmla="*/ 425930 w 912923"/>
                <a:gd name="connsiteY1788" fmla="*/ 437183 h 634291"/>
                <a:gd name="connsiteX1789" fmla="*/ 425517 w 912923"/>
                <a:gd name="connsiteY1789" fmla="*/ 436217 h 634291"/>
                <a:gd name="connsiteX1790" fmla="*/ 426344 w 912923"/>
                <a:gd name="connsiteY1790" fmla="*/ 435113 h 634291"/>
                <a:gd name="connsiteX1791" fmla="*/ 429928 w 912923"/>
                <a:gd name="connsiteY1791" fmla="*/ 435113 h 634291"/>
                <a:gd name="connsiteX1792" fmla="*/ 429928 w 912923"/>
                <a:gd name="connsiteY1792" fmla="*/ 437321 h 634291"/>
                <a:gd name="connsiteX1793" fmla="*/ 425654 w 912923"/>
                <a:gd name="connsiteY1793" fmla="*/ 436217 h 634291"/>
                <a:gd name="connsiteX1794" fmla="*/ 429100 w 912923"/>
                <a:gd name="connsiteY1794" fmla="*/ 449879 h 634291"/>
                <a:gd name="connsiteX1795" fmla="*/ 430892 w 912923"/>
                <a:gd name="connsiteY1795" fmla="*/ 449879 h 634291"/>
                <a:gd name="connsiteX1796" fmla="*/ 431306 w 912923"/>
                <a:gd name="connsiteY1796" fmla="*/ 447947 h 634291"/>
                <a:gd name="connsiteX1797" fmla="*/ 433511 w 912923"/>
                <a:gd name="connsiteY1797" fmla="*/ 449465 h 634291"/>
                <a:gd name="connsiteX1798" fmla="*/ 436544 w 912923"/>
                <a:gd name="connsiteY1798" fmla="*/ 447947 h 634291"/>
                <a:gd name="connsiteX1799" fmla="*/ 438887 w 912923"/>
                <a:gd name="connsiteY1799" fmla="*/ 450845 h 634291"/>
                <a:gd name="connsiteX1800" fmla="*/ 441782 w 912923"/>
                <a:gd name="connsiteY1800" fmla="*/ 452363 h 634291"/>
                <a:gd name="connsiteX1801" fmla="*/ 444125 w 912923"/>
                <a:gd name="connsiteY1801" fmla="*/ 455261 h 634291"/>
                <a:gd name="connsiteX1802" fmla="*/ 441782 w 912923"/>
                <a:gd name="connsiteY1802" fmla="*/ 457193 h 634291"/>
                <a:gd name="connsiteX1803" fmla="*/ 439576 w 912923"/>
                <a:gd name="connsiteY1803" fmla="*/ 454709 h 634291"/>
                <a:gd name="connsiteX1804" fmla="*/ 436406 w 912923"/>
                <a:gd name="connsiteY1804" fmla="*/ 457193 h 634291"/>
                <a:gd name="connsiteX1805" fmla="*/ 433374 w 912923"/>
                <a:gd name="connsiteY1805" fmla="*/ 453605 h 634291"/>
                <a:gd name="connsiteX1806" fmla="*/ 427722 w 912923"/>
                <a:gd name="connsiteY1806" fmla="*/ 449741 h 634291"/>
                <a:gd name="connsiteX1807" fmla="*/ 429100 w 912923"/>
                <a:gd name="connsiteY1807" fmla="*/ 449741 h 634291"/>
                <a:gd name="connsiteX1808" fmla="*/ 436130 w 912923"/>
                <a:gd name="connsiteY1808" fmla="*/ 435113 h 634291"/>
                <a:gd name="connsiteX1809" fmla="*/ 438887 w 912923"/>
                <a:gd name="connsiteY1809" fmla="*/ 436217 h 634291"/>
                <a:gd name="connsiteX1810" fmla="*/ 437647 w 912923"/>
                <a:gd name="connsiteY1810" fmla="*/ 441185 h 634291"/>
                <a:gd name="connsiteX1811" fmla="*/ 436406 w 912923"/>
                <a:gd name="connsiteY1811" fmla="*/ 438701 h 634291"/>
                <a:gd name="connsiteX1812" fmla="*/ 434476 w 912923"/>
                <a:gd name="connsiteY1812" fmla="*/ 441185 h 634291"/>
                <a:gd name="connsiteX1813" fmla="*/ 433511 w 912923"/>
                <a:gd name="connsiteY1813" fmla="*/ 440219 h 634291"/>
                <a:gd name="connsiteX1814" fmla="*/ 434476 w 912923"/>
                <a:gd name="connsiteY1814" fmla="*/ 436217 h 634291"/>
                <a:gd name="connsiteX1815" fmla="*/ 436268 w 912923"/>
                <a:gd name="connsiteY1815" fmla="*/ 435113 h 634291"/>
                <a:gd name="connsiteX1816" fmla="*/ 435579 w 912923"/>
                <a:gd name="connsiteY1816" fmla="*/ 332715 h 634291"/>
                <a:gd name="connsiteX1817" fmla="*/ 437647 w 912923"/>
                <a:gd name="connsiteY1817" fmla="*/ 330507 h 634291"/>
                <a:gd name="connsiteX1818" fmla="*/ 439714 w 912923"/>
                <a:gd name="connsiteY1818" fmla="*/ 330507 h 634291"/>
                <a:gd name="connsiteX1819" fmla="*/ 437647 w 912923"/>
                <a:gd name="connsiteY1819" fmla="*/ 333405 h 634291"/>
                <a:gd name="connsiteX1820" fmla="*/ 437647 w 912923"/>
                <a:gd name="connsiteY1820" fmla="*/ 334785 h 634291"/>
                <a:gd name="connsiteX1821" fmla="*/ 435579 w 912923"/>
                <a:gd name="connsiteY1821" fmla="*/ 332577 h 634291"/>
                <a:gd name="connsiteX1822" fmla="*/ 434338 w 912923"/>
                <a:gd name="connsiteY1822" fmla="*/ 443669 h 634291"/>
                <a:gd name="connsiteX1823" fmla="*/ 436406 w 912923"/>
                <a:gd name="connsiteY1823" fmla="*/ 443669 h 634291"/>
                <a:gd name="connsiteX1824" fmla="*/ 438749 w 912923"/>
                <a:gd name="connsiteY1824" fmla="*/ 441185 h 634291"/>
                <a:gd name="connsiteX1825" fmla="*/ 440679 w 912923"/>
                <a:gd name="connsiteY1825" fmla="*/ 441185 h 634291"/>
                <a:gd name="connsiteX1826" fmla="*/ 439439 w 912923"/>
                <a:gd name="connsiteY1826" fmla="*/ 444083 h 634291"/>
                <a:gd name="connsiteX1827" fmla="*/ 435303 w 912923"/>
                <a:gd name="connsiteY1827" fmla="*/ 446015 h 634291"/>
                <a:gd name="connsiteX1828" fmla="*/ 431857 w 912923"/>
                <a:gd name="connsiteY1828" fmla="*/ 444773 h 634291"/>
                <a:gd name="connsiteX1829" fmla="*/ 434063 w 912923"/>
                <a:gd name="connsiteY1829" fmla="*/ 443531 h 634291"/>
                <a:gd name="connsiteX1830" fmla="*/ 444952 w 912923"/>
                <a:gd name="connsiteY1830" fmla="*/ 315051 h 634291"/>
                <a:gd name="connsiteX1831" fmla="*/ 444952 w 912923"/>
                <a:gd name="connsiteY1831" fmla="*/ 317811 h 634291"/>
                <a:gd name="connsiteX1832" fmla="*/ 447985 w 912923"/>
                <a:gd name="connsiteY1832" fmla="*/ 315603 h 634291"/>
                <a:gd name="connsiteX1833" fmla="*/ 447985 w 912923"/>
                <a:gd name="connsiteY1833" fmla="*/ 318363 h 634291"/>
                <a:gd name="connsiteX1834" fmla="*/ 445228 w 912923"/>
                <a:gd name="connsiteY1834" fmla="*/ 320295 h 634291"/>
                <a:gd name="connsiteX1835" fmla="*/ 443022 w 912923"/>
                <a:gd name="connsiteY1835" fmla="*/ 316569 h 634291"/>
                <a:gd name="connsiteX1836" fmla="*/ 440817 w 912923"/>
                <a:gd name="connsiteY1836" fmla="*/ 317535 h 634291"/>
                <a:gd name="connsiteX1837" fmla="*/ 440817 w 912923"/>
                <a:gd name="connsiteY1837" fmla="*/ 323607 h 634291"/>
                <a:gd name="connsiteX1838" fmla="*/ 443022 w 912923"/>
                <a:gd name="connsiteY1838" fmla="*/ 325953 h 634291"/>
                <a:gd name="connsiteX1839" fmla="*/ 440817 w 912923"/>
                <a:gd name="connsiteY1839" fmla="*/ 327747 h 634291"/>
                <a:gd name="connsiteX1840" fmla="*/ 435579 w 912923"/>
                <a:gd name="connsiteY1840" fmla="*/ 324159 h 634291"/>
                <a:gd name="connsiteX1841" fmla="*/ 437647 w 912923"/>
                <a:gd name="connsiteY1841" fmla="*/ 319605 h 634291"/>
                <a:gd name="connsiteX1842" fmla="*/ 439714 w 912923"/>
                <a:gd name="connsiteY1842" fmla="*/ 316707 h 634291"/>
                <a:gd name="connsiteX1843" fmla="*/ 441920 w 912923"/>
                <a:gd name="connsiteY1843" fmla="*/ 315465 h 634291"/>
                <a:gd name="connsiteX1844" fmla="*/ 439714 w 912923"/>
                <a:gd name="connsiteY1844" fmla="*/ 309669 h 634291"/>
                <a:gd name="connsiteX1845" fmla="*/ 441920 w 912923"/>
                <a:gd name="connsiteY1845" fmla="*/ 309669 h 634291"/>
                <a:gd name="connsiteX1846" fmla="*/ 445504 w 912923"/>
                <a:gd name="connsiteY1846" fmla="*/ 303183 h 634291"/>
                <a:gd name="connsiteX1847" fmla="*/ 447020 w 912923"/>
                <a:gd name="connsiteY1847" fmla="*/ 304425 h 634291"/>
                <a:gd name="connsiteX1848" fmla="*/ 443160 w 912923"/>
                <a:gd name="connsiteY1848" fmla="*/ 313809 h 634291"/>
                <a:gd name="connsiteX1849" fmla="*/ 445090 w 912923"/>
                <a:gd name="connsiteY1849" fmla="*/ 315051 h 634291"/>
                <a:gd name="connsiteX1850" fmla="*/ 435579 w 912923"/>
                <a:gd name="connsiteY1850" fmla="*/ 289521 h 634291"/>
                <a:gd name="connsiteX1851" fmla="*/ 437922 w 912923"/>
                <a:gd name="connsiteY1851" fmla="*/ 289521 h 634291"/>
                <a:gd name="connsiteX1852" fmla="*/ 439714 w 912923"/>
                <a:gd name="connsiteY1852" fmla="*/ 290763 h 634291"/>
                <a:gd name="connsiteX1853" fmla="*/ 439714 w 912923"/>
                <a:gd name="connsiteY1853" fmla="*/ 294075 h 634291"/>
                <a:gd name="connsiteX1854" fmla="*/ 435579 w 912923"/>
                <a:gd name="connsiteY1854" fmla="*/ 289521 h 634291"/>
                <a:gd name="connsiteX1855" fmla="*/ 440817 w 912923"/>
                <a:gd name="connsiteY1855" fmla="*/ 297801 h 634291"/>
                <a:gd name="connsiteX1856" fmla="*/ 443022 w 912923"/>
                <a:gd name="connsiteY1856" fmla="*/ 294075 h 634291"/>
                <a:gd name="connsiteX1857" fmla="*/ 445228 w 912923"/>
                <a:gd name="connsiteY1857" fmla="*/ 294075 h 634291"/>
                <a:gd name="connsiteX1858" fmla="*/ 442333 w 912923"/>
                <a:gd name="connsiteY1858" fmla="*/ 299181 h 634291"/>
                <a:gd name="connsiteX1859" fmla="*/ 440817 w 912923"/>
                <a:gd name="connsiteY1859" fmla="*/ 297801 h 634291"/>
                <a:gd name="connsiteX1860" fmla="*/ 440403 w 912923"/>
                <a:gd name="connsiteY1860" fmla="*/ 255158 h 634291"/>
                <a:gd name="connsiteX1861" fmla="*/ 443574 w 912923"/>
                <a:gd name="connsiteY1861" fmla="*/ 251018 h 634291"/>
                <a:gd name="connsiteX1862" fmla="*/ 445090 w 912923"/>
                <a:gd name="connsiteY1862" fmla="*/ 254192 h 634291"/>
                <a:gd name="connsiteX1863" fmla="*/ 446606 w 912923"/>
                <a:gd name="connsiteY1863" fmla="*/ 255434 h 634291"/>
                <a:gd name="connsiteX1864" fmla="*/ 445090 w 912923"/>
                <a:gd name="connsiteY1864" fmla="*/ 257780 h 634291"/>
                <a:gd name="connsiteX1865" fmla="*/ 440403 w 912923"/>
                <a:gd name="connsiteY1865" fmla="*/ 259298 h 634291"/>
                <a:gd name="connsiteX1866" fmla="*/ 440403 w 912923"/>
                <a:gd name="connsiteY1866" fmla="*/ 255158 h 634291"/>
                <a:gd name="connsiteX1867" fmla="*/ 435166 w 912923"/>
                <a:gd name="connsiteY1867" fmla="*/ 269649 h 634291"/>
                <a:gd name="connsiteX1868" fmla="*/ 436957 w 912923"/>
                <a:gd name="connsiteY1868" fmla="*/ 271856 h 634291"/>
                <a:gd name="connsiteX1869" fmla="*/ 440541 w 912923"/>
                <a:gd name="connsiteY1869" fmla="*/ 269649 h 634291"/>
                <a:gd name="connsiteX1870" fmla="*/ 441920 w 912923"/>
                <a:gd name="connsiteY1870" fmla="*/ 271856 h 634291"/>
                <a:gd name="connsiteX1871" fmla="*/ 440541 w 912923"/>
                <a:gd name="connsiteY1871" fmla="*/ 274479 h 634291"/>
                <a:gd name="connsiteX1872" fmla="*/ 436268 w 912923"/>
                <a:gd name="connsiteY1872" fmla="*/ 274479 h 634291"/>
                <a:gd name="connsiteX1873" fmla="*/ 432133 w 912923"/>
                <a:gd name="connsiteY1873" fmla="*/ 269787 h 634291"/>
                <a:gd name="connsiteX1874" fmla="*/ 435303 w 912923"/>
                <a:gd name="connsiteY1874" fmla="*/ 269787 h 634291"/>
                <a:gd name="connsiteX1875" fmla="*/ 433374 w 912923"/>
                <a:gd name="connsiteY1875" fmla="*/ 395368 h 634291"/>
                <a:gd name="connsiteX1876" fmla="*/ 434338 w 912923"/>
                <a:gd name="connsiteY1876" fmla="*/ 397162 h 634291"/>
                <a:gd name="connsiteX1877" fmla="*/ 432409 w 912923"/>
                <a:gd name="connsiteY1877" fmla="*/ 398404 h 634291"/>
                <a:gd name="connsiteX1878" fmla="*/ 429790 w 912923"/>
                <a:gd name="connsiteY1878" fmla="*/ 398404 h 634291"/>
                <a:gd name="connsiteX1879" fmla="*/ 429790 w 912923"/>
                <a:gd name="connsiteY1879" fmla="*/ 395506 h 634291"/>
                <a:gd name="connsiteX1880" fmla="*/ 433374 w 912923"/>
                <a:gd name="connsiteY1880" fmla="*/ 395506 h 634291"/>
                <a:gd name="connsiteX1881" fmla="*/ 426344 w 912923"/>
                <a:gd name="connsiteY1881" fmla="*/ 240806 h 634291"/>
                <a:gd name="connsiteX1882" fmla="*/ 430065 w 912923"/>
                <a:gd name="connsiteY1882" fmla="*/ 240806 h 634291"/>
                <a:gd name="connsiteX1883" fmla="*/ 430065 w 912923"/>
                <a:gd name="connsiteY1883" fmla="*/ 244532 h 634291"/>
                <a:gd name="connsiteX1884" fmla="*/ 427860 w 912923"/>
                <a:gd name="connsiteY1884" fmla="*/ 247844 h 634291"/>
                <a:gd name="connsiteX1885" fmla="*/ 425517 w 912923"/>
                <a:gd name="connsiteY1885" fmla="*/ 244256 h 634291"/>
                <a:gd name="connsiteX1886" fmla="*/ 426344 w 912923"/>
                <a:gd name="connsiteY1886" fmla="*/ 240668 h 634291"/>
                <a:gd name="connsiteX1887" fmla="*/ 417522 w 912923"/>
                <a:gd name="connsiteY1887" fmla="*/ 247844 h 634291"/>
                <a:gd name="connsiteX1888" fmla="*/ 422346 w 912923"/>
                <a:gd name="connsiteY1888" fmla="*/ 242600 h 634291"/>
                <a:gd name="connsiteX1889" fmla="*/ 425241 w 912923"/>
                <a:gd name="connsiteY1889" fmla="*/ 250052 h 634291"/>
                <a:gd name="connsiteX1890" fmla="*/ 427998 w 912923"/>
                <a:gd name="connsiteY1890" fmla="*/ 254192 h 634291"/>
                <a:gd name="connsiteX1891" fmla="*/ 426482 w 912923"/>
                <a:gd name="connsiteY1891" fmla="*/ 256676 h 634291"/>
                <a:gd name="connsiteX1892" fmla="*/ 427309 w 912923"/>
                <a:gd name="connsiteY1892" fmla="*/ 259298 h 634291"/>
                <a:gd name="connsiteX1893" fmla="*/ 423725 w 912923"/>
                <a:gd name="connsiteY1893" fmla="*/ 262334 h 634291"/>
                <a:gd name="connsiteX1894" fmla="*/ 421106 w 912923"/>
                <a:gd name="connsiteY1894" fmla="*/ 261506 h 634291"/>
                <a:gd name="connsiteX1895" fmla="*/ 423725 w 912923"/>
                <a:gd name="connsiteY1895" fmla="*/ 260264 h 634291"/>
                <a:gd name="connsiteX1896" fmla="*/ 423725 w 912923"/>
                <a:gd name="connsiteY1896" fmla="*/ 256952 h 634291"/>
                <a:gd name="connsiteX1897" fmla="*/ 421106 w 912923"/>
                <a:gd name="connsiteY1897" fmla="*/ 255986 h 634291"/>
                <a:gd name="connsiteX1898" fmla="*/ 420141 w 912923"/>
                <a:gd name="connsiteY1898" fmla="*/ 259298 h 634291"/>
                <a:gd name="connsiteX1899" fmla="*/ 413524 w 912923"/>
                <a:gd name="connsiteY1899" fmla="*/ 251018 h 634291"/>
                <a:gd name="connsiteX1900" fmla="*/ 417660 w 912923"/>
                <a:gd name="connsiteY1900" fmla="*/ 247844 h 634291"/>
                <a:gd name="connsiteX1901" fmla="*/ 404151 w 912923"/>
                <a:gd name="connsiteY1901" fmla="*/ 305529 h 634291"/>
                <a:gd name="connsiteX1902" fmla="*/ 408838 w 912923"/>
                <a:gd name="connsiteY1902" fmla="*/ 302355 h 634291"/>
                <a:gd name="connsiteX1903" fmla="*/ 404978 w 912923"/>
                <a:gd name="connsiteY1903" fmla="*/ 311601 h 634291"/>
                <a:gd name="connsiteX1904" fmla="*/ 402773 w 912923"/>
                <a:gd name="connsiteY1904" fmla="*/ 309807 h 634291"/>
                <a:gd name="connsiteX1905" fmla="*/ 404151 w 912923"/>
                <a:gd name="connsiteY1905" fmla="*/ 305529 h 634291"/>
                <a:gd name="connsiteX1906" fmla="*/ 398500 w 912923"/>
                <a:gd name="connsiteY1906" fmla="*/ 262334 h 634291"/>
                <a:gd name="connsiteX1907" fmla="*/ 401946 w 912923"/>
                <a:gd name="connsiteY1907" fmla="*/ 261506 h 634291"/>
                <a:gd name="connsiteX1908" fmla="*/ 401946 w 912923"/>
                <a:gd name="connsiteY1908" fmla="*/ 265370 h 634291"/>
                <a:gd name="connsiteX1909" fmla="*/ 398500 w 912923"/>
                <a:gd name="connsiteY1909" fmla="*/ 271856 h 634291"/>
                <a:gd name="connsiteX1910" fmla="*/ 397121 w 912923"/>
                <a:gd name="connsiteY1910" fmla="*/ 270338 h 634291"/>
                <a:gd name="connsiteX1911" fmla="*/ 399602 w 912923"/>
                <a:gd name="connsiteY1911" fmla="*/ 265370 h 634291"/>
                <a:gd name="connsiteX1912" fmla="*/ 398500 w 912923"/>
                <a:gd name="connsiteY1912" fmla="*/ 262334 h 634291"/>
                <a:gd name="connsiteX1913" fmla="*/ 390505 w 912923"/>
                <a:gd name="connsiteY1913" fmla="*/ 303735 h 634291"/>
                <a:gd name="connsiteX1914" fmla="*/ 393951 w 912923"/>
                <a:gd name="connsiteY1914" fmla="*/ 304287 h 634291"/>
                <a:gd name="connsiteX1915" fmla="*/ 398500 w 912923"/>
                <a:gd name="connsiteY1915" fmla="*/ 301389 h 634291"/>
                <a:gd name="connsiteX1916" fmla="*/ 399465 w 912923"/>
                <a:gd name="connsiteY1916" fmla="*/ 302355 h 634291"/>
                <a:gd name="connsiteX1917" fmla="*/ 393951 w 912923"/>
                <a:gd name="connsiteY1917" fmla="*/ 307461 h 634291"/>
                <a:gd name="connsiteX1918" fmla="*/ 396294 w 912923"/>
                <a:gd name="connsiteY1918" fmla="*/ 307461 h 634291"/>
                <a:gd name="connsiteX1919" fmla="*/ 396294 w 912923"/>
                <a:gd name="connsiteY1919" fmla="*/ 309807 h 634291"/>
                <a:gd name="connsiteX1920" fmla="*/ 392573 w 912923"/>
                <a:gd name="connsiteY1920" fmla="*/ 309807 h 634291"/>
                <a:gd name="connsiteX1921" fmla="*/ 388437 w 912923"/>
                <a:gd name="connsiteY1921" fmla="*/ 307047 h 634291"/>
                <a:gd name="connsiteX1922" fmla="*/ 390505 w 912923"/>
                <a:gd name="connsiteY1922" fmla="*/ 303735 h 634291"/>
                <a:gd name="connsiteX1923" fmla="*/ 390505 w 912923"/>
                <a:gd name="connsiteY1923" fmla="*/ 316707 h 634291"/>
                <a:gd name="connsiteX1924" fmla="*/ 391608 w 912923"/>
                <a:gd name="connsiteY1924" fmla="*/ 320985 h 634291"/>
                <a:gd name="connsiteX1925" fmla="*/ 392573 w 912923"/>
                <a:gd name="connsiteY1925" fmla="*/ 322779 h 634291"/>
                <a:gd name="connsiteX1926" fmla="*/ 389402 w 912923"/>
                <a:gd name="connsiteY1926" fmla="*/ 326505 h 634291"/>
                <a:gd name="connsiteX1927" fmla="*/ 389402 w 912923"/>
                <a:gd name="connsiteY1927" fmla="*/ 323745 h 634291"/>
                <a:gd name="connsiteX1928" fmla="*/ 385129 w 912923"/>
                <a:gd name="connsiteY1928" fmla="*/ 322503 h 634291"/>
                <a:gd name="connsiteX1929" fmla="*/ 390367 w 912923"/>
                <a:gd name="connsiteY1929" fmla="*/ 316569 h 634291"/>
                <a:gd name="connsiteX1930" fmla="*/ 392573 w 912923"/>
                <a:gd name="connsiteY1930" fmla="*/ 359488 h 634291"/>
                <a:gd name="connsiteX1931" fmla="*/ 389816 w 912923"/>
                <a:gd name="connsiteY1931" fmla="*/ 362386 h 634291"/>
                <a:gd name="connsiteX1932" fmla="*/ 388437 w 912923"/>
                <a:gd name="connsiteY1932" fmla="*/ 358246 h 634291"/>
                <a:gd name="connsiteX1933" fmla="*/ 391194 w 912923"/>
                <a:gd name="connsiteY1933" fmla="*/ 358246 h 634291"/>
                <a:gd name="connsiteX1934" fmla="*/ 392573 w 912923"/>
                <a:gd name="connsiteY1934" fmla="*/ 359488 h 634291"/>
                <a:gd name="connsiteX1935" fmla="*/ 380029 w 912923"/>
                <a:gd name="connsiteY1935" fmla="*/ 247844 h 634291"/>
                <a:gd name="connsiteX1936" fmla="*/ 381545 w 912923"/>
                <a:gd name="connsiteY1936" fmla="*/ 250742 h 634291"/>
                <a:gd name="connsiteX1937" fmla="*/ 378375 w 912923"/>
                <a:gd name="connsiteY1937" fmla="*/ 254054 h 634291"/>
                <a:gd name="connsiteX1938" fmla="*/ 374515 w 912923"/>
                <a:gd name="connsiteY1938" fmla="*/ 252536 h 634291"/>
                <a:gd name="connsiteX1939" fmla="*/ 380029 w 912923"/>
                <a:gd name="connsiteY1939" fmla="*/ 247844 h 634291"/>
                <a:gd name="connsiteX1940" fmla="*/ 363074 w 912923"/>
                <a:gd name="connsiteY1940" fmla="*/ 221762 h 634291"/>
                <a:gd name="connsiteX1941" fmla="*/ 364729 w 912923"/>
                <a:gd name="connsiteY1941" fmla="*/ 218588 h 634291"/>
                <a:gd name="connsiteX1942" fmla="*/ 366383 w 912923"/>
                <a:gd name="connsiteY1942" fmla="*/ 224246 h 634291"/>
                <a:gd name="connsiteX1943" fmla="*/ 363074 w 912923"/>
                <a:gd name="connsiteY1943" fmla="*/ 224246 h 634291"/>
                <a:gd name="connsiteX1944" fmla="*/ 363074 w 912923"/>
                <a:gd name="connsiteY1944" fmla="*/ 221624 h 634291"/>
                <a:gd name="connsiteX1945" fmla="*/ 364453 w 912923"/>
                <a:gd name="connsiteY1945" fmla="*/ 259298 h 634291"/>
                <a:gd name="connsiteX1946" fmla="*/ 364453 w 912923"/>
                <a:gd name="connsiteY1946" fmla="*/ 262058 h 634291"/>
                <a:gd name="connsiteX1947" fmla="*/ 363212 w 912923"/>
                <a:gd name="connsiteY1947" fmla="*/ 265370 h 634291"/>
                <a:gd name="connsiteX1948" fmla="*/ 361972 w 912923"/>
                <a:gd name="connsiteY1948" fmla="*/ 259298 h 634291"/>
                <a:gd name="connsiteX1949" fmla="*/ 364591 w 912923"/>
                <a:gd name="connsiteY1949" fmla="*/ 259298 h 634291"/>
                <a:gd name="connsiteX1950" fmla="*/ 356458 w 912923"/>
                <a:gd name="connsiteY1950" fmla="*/ 227696 h 634291"/>
                <a:gd name="connsiteX1951" fmla="*/ 361145 w 912923"/>
                <a:gd name="connsiteY1951" fmla="*/ 232388 h 634291"/>
                <a:gd name="connsiteX1952" fmla="*/ 358801 w 912923"/>
                <a:gd name="connsiteY1952" fmla="*/ 235562 h 634291"/>
                <a:gd name="connsiteX1953" fmla="*/ 356458 w 912923"/>
                <a:gd name="connsiteY1953" fmla="*/ 233216 h 634291"/>
                <a:gd name="connsiteX1954" fmla="*/ 354666 w 912923"/>
                <a:gd name="connsiteY1954" fmla="*/ 233216 h 634291"/>
                <a:gd name="connsiteX1955" fmla="*/ 353701 w 912923"/>
                <a:gd name="connsiteY1955" fmla="*/ 229076 h 634291"/>
                <a:gd name="connsiteX1956" fmla="*/ 356458 w 912923"/>
                <a:gd name="connsiteY1956" fmla="*/ 227696 h 634291"/>
                <a:gd name="connsiteX1957" fmla="*/ 355493 w 912923"/>
                <a:gd name="connsiteY1957" fmla="*/ 244946 h 634291"/>
                <a:gd name="connsiteX1958" fmla="*/ 357423 w 912923"/>
                <a:gd name="connsiteY1958" fmla="*/ 247292 h 634291"/>
                <a:gd name="connsiteX1959" fmla="*/ 354666 w 912923"/>
                <a:gd name="connsiteY1959" fmla="*/ 251018 h 634291"/>
                <a:gd name="connsiteX1960" fmla="*/ 347360 w 912923"/>
                <a:gd name="connsiteY1960" fmla="*/ 257090 h 634291"/>
                <a:gd name="connsiteX1961" fmla="*/ 352323 w 912923"/>
                <a:gd name="connsiteY1961" fmla="*/ 248810 h 634291"/>
                <a:gd name="connsiteX1962" fmla="*/ 351358 w 912923"/>
                <a:gd name="connsiteY1962" fmla="*/ 246878 h 634291"/>
                <a:gd name="connsiteX1963" fmla="*/ 355493 w 912923"/>
                <a:gd name="connsiteY1963" fmla="*/ 244946 h 634291"/>
                <a:gd name="connsiteX1964" fmla="*/ 331095 w 912923"/>
                <a:gd name="connsiteY1964" fmla="*/ 298905 h 634291"/>
                <a:gd name="connsiteX1965" fmla="*/ 329303 w 912923"/>
                <a:gd name="connsiteY1965" fmla="*/ 301113 h 634291"/>
                <a:gd name="connsiteX1966" fmla="*/ 326960 w 912923"/>
                <a:gd name="connsiteY1966" fmla="*/ 301113 h 634291"/>
                <a:gd name="connsiteX1967" fmla="*/ 328338 w 912923"/>
                <a:gd name="connsiteY1967" fmla="*/ 296835 h 634291"/>
                <a:gd name="connsiteX1968" fmla="*/ 326960 w 912923"/>
                <a:gd name="connsiteY1968" fmla="*/ 294765 h 634291"/>
                <a:gd name="connsiteX1969" fmla="*/ 331095 w 912923"/>
                <a:gd name="connsiteY1969" fmla="*/ 292557 h 634291"/>
                <a:gd name="connsiteX1970" fmla="*/ 331095 w 912923"/>
                <a:gd name="connsiteY1970" fmla="*/ 295731 h 634291"/>
                <a:gd name="connsiteX1971" fmla="*/ 336057 w 912923"/>
                <a:gd name="connsiteY1971" fmla="*/ 294213 h 634291"/>
                <a:gd name="connsiteX1972" fmla="*/ 336057 w 912923"/>
                <a:gd name="connsiteY1972" fmla="*/ 295731 h 634291"/>
                <a:gd name="connsiteX1973" fmla="*/ 331095 w 912923"/>
                <a:gd name="connsiteY1973" fmla="*/ 298905 h 634291"/>
                <a:gd name="connsiteX1974" fmla="*/ 333163 w 912923"/>
                <a:gd name="connsiteY1974" fmla="*/ 309393 h 634291"/>
                <a:gd name="connsiteX1975" fmla="*/ 331647 w 912923"/>
                <a:gd name="connsiteY1975" fmla="*/ 314637 h 634291"/>
                <a:gd name="connsiteX1976" fmla="*/ 331233 w 912923"/>
                <a:gd name="connsiteY1976" fmla="*/ 308565 h 634291"/>
                <a:gd name="connsiteX1977" fmla="*/ 333163 w 912923"/>
                <a:gd name="connsiteY1977" fmla="*/ 309393 h 634291"/>
                <a:gd name="connsiteX1978" fmla="*/ 335506 w 912923"/>
                <a:gd name="connsiteY1978" fmla="*/ 283587 h 634291"/>
                <a:gd name="connsiteX1979" fmla="*/ 336747 w 912923"/>
                <a:gd name="connsiteY1979" fmla="*/ 281793 h 634291"/>
                <a:gd name="connsiteX1980" fmla="*/ 337574 w 912923"/>
                <a:gd name="connsiteY1980" fmla="*/ 279861 h 634291"/>
                <a:gd name="connsiteX1981" fmla="*/ 339504 w 912923"/>
                <a:gd name="connsiteY1981" fmla="*/ 279309 h 634291"/>
                <a:gd name="connsiteX1982" fmla="*/ 340882 w 912923"/>
                <a:gd name="connsiteY1982" fmla="*/ 281655 h 634291"/>
                <a:gd name="connsiteX1983" fmla="*/ 337298 w 912923"/>
                <a:gd name="connsiteY1983" fmla="*/ 283587 h 634291"/>
                <a:gd name="connsiteX1984" fmla="*/ 337298 w 912923"/>
                <a:gd name="connsiteY1984" fmla="*/ 288693 h 634291"/>
                <a:gd name="connsiteX1985" fmla="*/ 335368 w 912923"/>
                <a:gd name="connsiteY1985" fmla="*/ 288693 h 634291"/>
                <a:gd name="connsiteX1986" fmla="*/ 333852 w 912923"/>
                <a:gd name="connsiteY1986" fmla="*/ 286485 h 634291"/>
                <a:gd name="connsiteX1987" fmla="*/ 332474 w 912923"/>
                <a:gd name="connsiteY1987" fmla="*/ 286485 h 634291"/>
                <a:gd name="connsiteX1988" fmla="*/ 331095 w 912923"/>
                <a:gd name="connsiteY1988" fmla="*/ 283863 h 634291"/>
                <a:gd name="connsiteX1989" fmla="*/ 331095 w 912923"/>
                <a:gd name="connsiteY1989" fmla="*/ 281517 h 634291"/>
                <a:gd name="connsiteX1990" fmla="*/ 339504 w 912923"/>
                <a:gd name="connsiteY1990" fmla="*/ 272133 h 634291"/>
                <a:gd name="connsiteX1991" fmla="*/ 339504 w 912923"/>
                <a:gd name="connsiteY1991" fmla="*/ 274065 h 634291"/>
                <a:gd name="connsiteX1992" fmla="*/ 333852 w 912923"/>
                <a:gd name="connsiteY1992" fmla="*/ 281793 h 634291"/>
                <a:gd name="connsiteX1993" fmla="*/ 335368 w 912923"/>
                <a:gd name="connsiteY1993" fmla="*/ 283587 h 634291"/>
                <a:gd name="connsiteX1994" fmla="*/ 341020 w 912923"/>
                <a:gd name="connsiteY1994" fmla="*/ 324711 h 634291"/>
                <a:gd name="connsiteX1995" fmla="*/ 343914 w 912923"/>
                <a:gd name="connsiteY1995" fmla="*/ 327333 h 634291"/>
                <a:gd name="connsiteX1996" fmla="*/ 336057 w 912923"/>
                <a:gd name="connsiteY1996" fmla="*/ 324711 h 634291"/>
                <a:gd name="connsiteX1997" fmla="*/ 341020 w 912923"/>
                <a:gd name="connsiteY1997" fmla="*/ 324711 h 634291"/>
                <a:gd name="connsiteX1998" fmla="*/ 341295 w 912923"/>
                <a:gd name="connsiteY1998" fmla="*/ 241220 h 634291"/>
                <a:gd name="connsiteX1999" fmla="*/ 341295 w 912923"/>
                <a:gd name="connsiteY1999" fmla="*/ 237494 h 634291"/>
                <a:gd name="connsiteX2000" fmla="*/ 344466 w 912923"/>
                <a:gd name="connsiteY2000" fmla="*/ 239426 h 634291"/>
                <a:gd name="connsiteX2001" fmla="*/ 345431 w 912923"/>
                <a:gd name="connsiteY2001" fmla="*/ 241358 h 634291"/>
                <a:gd name="connsiteX2002" fmla="*/ 341295 w 912923"/>
                <a:gd name="connsiteY2002" fmla="*/ 241358 h 634291"/>
                <a:gd name="connsiteX2003" fmla="*/ 347498 w 912923"/>
                <a:gd name="connsiteY2003" fmla="*/ 243152 h 634291"/>
                <a:gd name="connsiteX2004" fmla="*/ 347498 w 912923"/>
                <a:gd name="connsiteY2004" fmla="*/ 246464 h 634291"/>
                <a:gd name="connsiteX2005" fmla="*/ 344604 w 912923"/>
                <a:gd name="connsiteY2005" fmla="*/ 244808 h 634291"/>
                <a:gd name="connsiteX2006" fmla="*/ 347498 w 912923"/>
                <a:gd name="connsiteY2006" fmla="*/ 243152 h 634291"/>
                <a:gd name="connsiteX2007" fmla="*/ 343363 w 912923"/>
                <a:gd name="connsiteY2007" fmla="*/ 227420 h 634291"/>
                <a:gd name="connsiteX2008" fmla="*/ 345982 w 912923"/>
                <a:gd name="connsiteY2008" fmla="*/ 226730 h 634291"/>
                <a:gd name="connsiteX2009" fmla="*/ 344466 w 912923"/>
                <a:gd name="connsiteY2009" fmla="*/ 222452 h 634291"/>
                <a:gd name="connsiteX2010" fmla="*/ 345982 w 912923"/>
                <a:gd name="connsiteY2010" fmla="*/ 220934 h 634291"/>
                <a:gd name="connsiteX2011" fmla="*/ 347498 w 912923"/>
                <a:gd name="connsiteY2011" fmla="*/ 225212 h 634291"/>
                <a:gd name="connsiteX2012" fmla="*/ 351771 w 912923"/>
                <a:gd name="connsiteY2012" fmla="*/ 228110 h 634291"/>
                <a:gd name="connsiteX2013" fmla="*/ 348463 w 912923"/>
                <a:gd name="connsiteY2013" fmla="*/ 228110 h 634291"/>
                <a:gd name="connsiteX2014" fmla="*/ 344604 w 912923"/>
                <a:gd name="connsiteY2014" fmla="*/ 229490 h 634291"/>
                <a:gd name="connsiteX2015" fmla="*/ 347498 w 912923"/>
                <a:gd name="connsiteY2015" fmla="*/ 231422 h 634291"/>
                <a:gd name="connsiteX2016" fmla="*/ 345982 w 912923"/>
                <a:gd name="connsiteY2016" fmla="*/ 232388 h 634291"/>
                <a:gd name="connsiteX2017" fmla="*/ 338952 w 912923"/>
                <a:gd name="connsiteY2017" fmla="*/ 228110 h 634291"/>
                <a:gd name="connsiteX2018" fmla="*/ 343363 w 912923"/>
                <a:gd name="connsiteY2018" fmla="*/ 227282 h 634291"/>
                <a:gd name="connsiteX2019" fmla="*/ 341020 w 912923"/>
                <a:gd name="connsiteY2019" fmla="*/ 258884 h 634291"/>
                <a:gd name="connsiteX2020" fmla="*/ 337849 w 912923"/>
                <a:gd name="connsiteY2020" fmla="*/ 263990 h 634291"/>
                <a:gd name="connsiteX2021" fmla="*/ 316070 w 912923"/>
                <a:gd name="connsiteY2021" fmla="*/ 262610 h 634291"/>
                <a:gd name="connsiteX2022" fmla="*/ 314279 w 912923"/>
                <a:gd name="connsiteY2022" fmla="*/ 261644 h 634291"/>
                <a:gd name="connsiteX2023" fmla="*/ 341020 w 912923"/>
                <a:gd name="connsiteY2023" fmla="*/ 258884 h 634291"/>
                <a:gd name="connsiteX2024" fmla="*/ 320068 w 912923"/>
                <a:gd name="connsiteY2024" fmla="*/ 215828 h 634291"/>
                <a:gd name="connsiteX2025" fmla="*/ 323927 w 912923"/>
                <a:gd name="connsiteY2025" fmla="*/ 217070 h 634291"/>
                <a:gd name="connsiteX2026" fmla="*/ 325168 w 912923"/>
                <a:gd name="connsiteY2026" fmla="*/ 215828 h 634291"/>
                <a:gd name="connsiteX2027" fmla="*/ 326822 w 912923"/>
                <a:gd name="connsiteY2027" fmla="*/ 217070 h 634291"/>
                <a:gd name="connsiteX2028" fmla="*/ 332474 w 912923"/>
                <a:gd name="connsiteY2028" fmla="*/ 214448 h 634291"/>
                <a:gd name="connsiteX2029" fmla="*/ 328614 w 912923"/>
                <a:gd name="connsiteY2029" fmla="*/ 218588 h 634291"/>
                <a:gd name="connsiteX2030" fmla="*/ 327649 w 912923"/>
                <a:gd name="connsiteY2030" fmla="*/ 219830 h 634291"/>
                <a:gd name="connsiteX2031" fmla="*/ 322963 w 912923"/>
                <a:gd name="connsiteY2031" fmla="*/ 219830 h 634291"/>
                <a:gd name="connsiteX2032" fmla="*/ 317862 w 912923"/>
                <a:gd name="connsiteY2032" fmla="*/ 215690 h 634291"/>
                <a:gd name="connsiteX2033" fmla="*/ 320068 w 912923"/>
                <a:gd name="connsiteY2033" fmla="*/ 215690 h 634291"/>
                <a:gd name="connsiteX2034" fmla="*/ 315243 w 912923"/>
                <a:gd name="connsiteY2034" fmla="*/ 208238 h 634291"/>
                <a:gd name="connsiteX2035" fmla="*/ 316208 w 912923"/>
                <a:gd name="connsiteY2035" fmla="*/ 203960 h 634291"/>
                <a:gd name="connsiteX2036" fmla="*/ 318827 w 912923"/>
                <a:gd name="connsiteY2036" fmla="*/ 206306 h 634291"/>
                <a:gd name="connsiteX2037" fmla="*/ 318827 w 912923"/>
                <a:gd name="connsiteY2037" fmla="*/ 208238 h 634291"/>
                <a:gd name="connsiteX2038" fmla="*/ 315243 w 912923"/>
                <a:gd name="connsiteY2038" fmla="*/ 208238 h 634291"/>
                <a:gd name="connsiteX2039" fmla="*/ 315243 w 912923"/>
                <a:gd name="connsiteY2039" fmla="*/ 178981 h 634291"/>
                <a:gd name="connsiteX2040" fmla="*/ 320895 w 912923"/>
                <a:gd name="connsiteY2040" fmla="*/ 184501 h 634291"/>
                <a:gd name="connsiteX2041" fmla="*/ 329165 w 912923"/>
                <a:gd name="connsiteY2041" fmla="*/ 192230 h 634291"/>
                <a:gd name="connsiteX2042" fmla="*/ 328338 w 912923"/>
                <a:gd name="connsiteY2042" fmla="*/ 194576 h 634291"/>
                <a:gd name="connsiteX2043" fmla="*/ 332474 w 912923"/>
                <a:gd name="connsiteY2043" fmla="*/ 198716 h 634291"/>
                <a:gd name="connsiteX2044" fmla="*/ 326133 w 912923"/>
                <a:gd name="connsiteY2044" fmla="*/ 195956 h 634291"/>
                <a:gd name="connsiteX2045" fmla="*/ 325030 w 912923"/>
                <a:gd name="connsiteY2045" fmla="*/ 200510 h 634291"/>
                <a:gd name="connsiteX2046" fmla="*/ 321033 w 912923"/>
                <a:gd name="connsiteY2046" fmla="*/ 195956 h 634291"/>
                <a:gd name="connsiteX2047" fmla="*/ 323652 w 912923"/>
                <a:gd name="connsiteY2047" fmla="*/ 194024 h 634291"/>
                <a:gd name="connsiteX2048" fmla="*/ 322273 w 912923"/>
                <a:gd name="connsiteY2048" fmla="*/ 188917 h 634291"/>
                <a:gd name="connsiteX2049" fmla="*/ 318689 w 912923"/>
                <a:gd name="connsiteY2049" fmla="*/ 188917 h 634291"/>
                <a:gd name="connsiteX2050" fmla="*/ 316898 w 912923"/>
                <a:gd name="connsiteY2050" fmla="*/ 185605 h 634291"/>
                <a:gd name="connsiteX2051" fmla="*/ 313314 w 912923"/>
                <a:gd name="connsiteY2051" fmla="*/ 185605 h 634291"/>
                <a:gd name="connsiteX2052" fmla="*/ 315106 w 912923"/>
                <a:gd name="connsiteY2052" fmla="*/ 179119 h 634291"/>
                <a:gd name="connsiteX2053" fmla="*/ 314692 w 912923"/>
                <a:gd name="connsiteY2053" fmla="*/ 230870 h 634291"/>
                <a:gd name="connsiteX2054" fmla="*/ 317449 w 912923"/>
                <a:gd name="connsiteY2054" fmla="*/ 230870 h 634291"/>
                <a:gd name="connsiteX2055" fmla="*/ 320068 w 912923"/>
                <a:gd name="connsiteY2055" fmla="*/ 231836 h 634291"/>
                <a:gd name="connsiteX2056" fmla="*/ 321584 w 912923"/>
                <a:gd name="connsiteY2056" fmla="*/ 233216 h 634291"/>
                <a:gd name="connsiteX2057" fmla="*/ 325857 w 912923"/>
                <a:gd name="connsiteY2057" fmla="*/ 229076 h 634291"/>
                <a:gd name="connsiteX2058" fmla="*/ 330957 w 912923"/>
                <a:gd name="connsiteY2058" fmla="*/ 224108 h 634291"/>
                <a:gd name="connsiteX2059" fmla="*/ 330957 w 912923"/>
                <a:gd name="connsiteY2059" fmla="*/ 226316 h 634291"/>
                <a:gd name="connsiteX2060" fmla="*/ 327098 w 912923"/>
                <a:gd name="connsiteY2060" fmla="*/ 231008 h 634291"/>
                <a:gd name="connsiteX2061" fmla="*/ 320481 w 912923"/>
                <a:gd name="connsiteY2061" fmla="*/ 235286 h 634291"/>
                <a:gd name="connsiteX2062" fmla="*/ 317311 w 912923"/>
                <a:gd name="connsiteY2062" fmla="*/ 233492 h 634291"/>
                <a:gd name="connsiteX2063" fmla="*/ 315519 w 912923"/>
                <a:gd name="connsiteY2063" fmla="*/ 235286 h 634291"/>
                <a:gd name="connsiteX2064" fmla="*/ 318138 w 912923"/>
                <a:gd name="connsiteY2064" fmla="*/ 235286 h 634291"/>
                <a:gd name="connsiteX2065" fmla="*/ 311522 w 912923"/>
                <a:gd name="connsiteY2065" fmla="*/ 237356 h 634291"/>
                <a:gd name="connsiteX2066" fmla="*/ 309316 w 912923"/>
                <a:gd name="connsiteY2066" fmla="*/ 235976 h 634291"/>
                <a:gd name="connsiteX2067" fmla="*/ 314830 w 912923"/>
                <a:gd name="connsiteY2067" fmla="*/ 230732 h 634291"/>
                <a:gd name="connsiteX2068" fmla="*/ 305043 w 912923"/>
                <a:gd name="connsiteY2068" fmla="*/ 180499 h 634291"/>
                <a:gd name="connsiteX2069" fmla="*/ 307938 w 912923"/>
                <a:gd name="connsiteY2069" fmla="*/ 183397 h 634291"/>
                <a:gd name="connsiteX2070" fmla="*/ 306422 w 912923"/>
                <a:gd name="connsiteY2070" fmla="*/ 185329 h 634291"/>
                <a:gd name="connsiteX2071" fmla="*/ 304905 w 912923"/>
                <a:gd name="connsiteY2071" fmla="*/ 185329 h 634291"/>
                <a:gd name="connsiteX2072" fmla="*/ 302562 w 912923"/>
                <a:gd name="connsiteY2072" fmla="*/ 180361 h 634291"/>
                <a:gd name="connsiteX2073" fmla="*/ 304905 w 912923"/>
                <a:gd name="connsiteY2073" fmla="*/ 180361 h 634291"/>
                <a:gd name="connsiteX2074" fmla="*/ 294292 w 912923"/>
                <a:gd name="connsiteY2074" fmla="*/ 142963 h 634291"/>
                <a:gd name="connsiteX2075" fmla="*/ 296221 w 912923"/>
                <a:gd name="connsiteY2075" fmla="*/ 141721 h 634291"/>
                <a:gd name="connsiteX2076" fmla="*/ 295946 w 912923"/>
                <a:gd name="connsiteY2076" fmla="*/ 146689 h 634291"/>
                <a:gd name="connsiteX2077" fmla="*/ 294429 w 912923"/>
                <a:gd name="connsiteY2077" fmla="*/ 146689 h 634291"/>
                <a:gd name="connsiteX2078" fmla="*/ 294429 w 912923"/>
                <a:gd name="connsiteY2078" fmla="*/ 142963 h 634291"/>
                <a:gd name="connsiteX2079" fmla="*/ 294292 w 912923"/>
                <a:gd name="connsiteY2079" fmla="*/ 155383 h 634291"/>
                <a:gd name="connsiteX2080" fmla="*/ 297462 w 912923"/>
                <a:gd name="connsiteY2080" fmla="*/ 155383 h 634291"/>
                <a:gd name="connsiteX2081" fmla="*/ 296773 w 912923"/>
                <a:gd name="connsiteY2081" fmla="*/ 158971 h 634291"/>
                <a:gd name="connsiteX2082" fmla="*/ 294292 w 912923"/>
                <a:gd name="connsiteY2082" fmla="*/ 157177 h 634291"/>
                <a:gd name="connsiteX2083" fmla="*/ 294292 w 912923"/>
                <a:gd name="connsiteY2083" fmla="*/ 155383 h 634291"/>
                <a:gd name="connsiteX2084" fmla="*/ 292086 w 912923"/>
                <a:gd name="connsiteY2084" fmla="*/ 170149 h 634291"/>
                <a:gd name="connsiteX2085" fmla="*/ 297048 w 912923"/>
                <a:gd name="connsiteY2085" fmla="*/ 172771 h 634291"/>
                <a:gd name="connsiteX2086" fmla="*/ 298013 w 912923"/>
                <a:gd name="connsiteY2086" fmla="*/ 176083 h 634291"/>
                <a:gd name="connsiteX2087" fmla="*/ 298013 w 912923"/>
                <a:gd name="connsiteY2087" fmla="*/ 171529 h 634291"/>
                <a:gd name="connsiteX2088" fmla="*/ 295119 w 912923"/>
                <a:gd name="connsiteY2088" fmla="*/ 166561 h 634291"/>
                <a:gd name="connsiteX2089" fmla="*/ 298013 w 912923"/>
                <a:gd name="connsiteY2089" fmla="*/ 166561 h 634291"/>
                <a:gd name="connsiteX2090" fmla="*/ 300219 w 912923"/>
                <a:gd name="connsiteY2090" fmla="*/ 168769 h 634291"/>
                <a:gd name="connsiteX2091" fmla="*/ 300219 w 912923"/>
                <a:gd name="connsiteY2091" fmla="*/ 175255 h 634291"/>
                <a:gd name="connsiteX2092" fmla="*/ 298289 w 912923"/>
                <a:gd name="connsiteY2092" fmla="*/ 178981 h 634291"/>
                <a:gd name="connsiteX2093" fmla="*/ 292224 w 912923"/>
                <a:gd name="connsiteY2093" fmla="*/ 173875 h 634291"/>
                <a:gd name="connsiteX2094" fmla="*/ 292224 w 912923"/>
                <a:gd name="connsiteY2094" fmla="*/ 170149 h 634291"/>
                <a:gd name="connsiteX2095" fmla="*/ 298013 w 912923"/>
                <a:gd name="connsiteY2095" fmla="*/ 249086 h 634291"/>
                <a:gd name="connsiteX2096" fmla="*/ 295394 w 912923"/>
                <a:gd name="connsiteY2096" fmla="*/ 256814 h 634291"/>
                <a:gd name="connsiteX2097" fmla="*/ 293051 w 912923"/>
                <a:gd name="connsiteY2097" fmla="*/ 256814 h 634291"/>
                <a:gd name="connsiteX2098" fmla="*/ 295394 w 912923"/>
                <a:gd name="connsiteY2098" fmla="*/ 249086 h 634291"/>
                <a:gd name="connsiteX2099" fmla="*/ 298013 w 912923"/>
                <a:gd name="connsiteY2099" fmla="*/ 249086 h 634291"/>
                <a:gd name="connsiteX2100" fmla="*/ 264656 w 912923"/>
                <a:gd name="connsiteY2100" fmla="*/ 219968 h 634291"/>
                <a:gd name="connsiteX2101" fmla="*/ 264656 w 912923"/>
                <a:gd name="connsiteY2101" fmla="*/ 225626 h 634291"/>
                <a:gd name="connsiteX2102" fmla="*/ 263691 w 912923"/>
                <a:gd name="connsiteY2102" fmla="*/ 229214 h 634291"/>
                <a:gd name="connsiteX2103" fmla="*/ 262312 w 912923"/>
                <a:gd name="connsiteY2103" fmla="*/ 222314 h 634291"/>
                <a:gd name="connsiteX2104" fmla="*/ 264656 w 912923"/>
                <a:gd name="connsiteY2104" fmla="*/ 219968 h 634291"/>
                <a:gd name="connsiteX2105" fmla="*/ 255972 w 912923"/>
                <a:gd name="connsiteY2105" fmla="*/ 113982 h 634291"/>
                <a:gd name="connsiteX2106" fmla="*/ 261623 w 912923"/>
                <a:gd name="connsiteY2106" fmla="*/ 116329 h 634291"/>
                <a:gd name="connsiteX2107" fmla="*/ 259418 w 912923"/>
                <a:gd name="connsiteY2107" fmla="*/ 118675 h 634291"/>
                <a:gd name="connsiteX2108" fmla="*/ 255834 w 912923"/>
                <a:gd name="connsiteY2108" fmla="*/ 117433 h 634291"/>
                <a:gd name="connsiteX2109" fmla="*/ 255834 w 912923"/>
                <a:gd name="connsiteY2109" fmla="*/ 113845 h 634291"/>
                <a:gd name="connsiteX2110" fmla="*/ 251836 w 912923"/>
                <a:gd name="connsiteY2110" fmla="*/ 233078 h 634291"/>
                <a:gd name="connsiteX2111" fmla="*/ 251836 w 912923"/>
                <a:gd name="connsiteY2111" fmla="*/ 230180 h 634291"/>
                <a:gd name="connsiteX2112" fmla="*/ 253215 w 912923"/>
                <a:gd name="connsiteY2112" fmla="*/ 230180 h 634291"/>
                <a:gd name="connsiteX2113" fmla="*/ 255007 w 912923"/>
                <a:gd name="connsiteY2113" fmla="*/ 233354 h 634291"/>
                <a:gd name="connsiteX2114" fmla="*/ 251836 w 912923"/>
                <a:gd name="connsiteY2114" fmla="*/ 235976 h 634291"/>
                <a:gd name="connsiteX2115" fmla="*/ 251836 w 912923"/>
                <a:gd name="connsiteY2115" fmla="*/ 233078 h 634291"/>
                <a:gd name="connsiteX2116" fmla="*/ 249907 w 912923"/>
                <a:gd name="connsiteY2116" fmla="*/ 252260 h 634291"/>
                <a:gd name="connsiteX2117" fmla="*/ 241223 w 912923"/>
                <a:gd name="connsiteY2117" fmla="*/ 248120 h 634291"/>
                <a:gd name="connsiteX2118" fmla="*/ 237363 w 912923"/>
                <a:gd name="connsiteY2118" fmla="*/ 247292 h 634291"/>
                <a:gd name="connsiteX2119" fmla="*/ 238741 w 912923"/>
                <a:gd name="connsiteY2119" fmla="*/ 244118 h 634291"/>
                <a:gd name="connsiteX2120" fmla="*/ 242601 w 912923"/>
                <a:gd name="connsiteY2120" fmla="*/ 240392 h 634291"/>
                <a:gd name="connsiteX2121" fmla="*/ 245220 w 912923"/>
                <a:gd name="connsiteY2121" fmla="*/ 244118 h 634291"/>
                <a:gd name="connsiteX2122" fmla="*/ 251147 w 912923"/>
                <a:gd name="connsiteY2122" fmla="*/ 247706 h 634291"/>
                <a:gd name="connsiteX2123" fmla="*/ 249907 w 912923"/>
                <a:gd name="connsiteY2123" fmla="*/ 252260 h 634291"/>
                <a:gd name="connsiteX2124" fmla="*/ 241912 w 912923"/>
                <a:gd name="connsiteY2124" fmla="*/ 250880 h 634291"/>
                <a:gd name="connsiteX2125" fmla="*/ 241912 w 912923"/>
                <a:gd name="connsiteY2125" fmla="*/ 254468 h 634291"/>
                <a:gd name="connsiteX2126" fmla="*/ 239568 w 912923"/>
                <a:gd name="connsiteY2126" fmla="*/ 254468 h 634291"/>
                <a:gd name="connsiteX2127" fmla="*/ 239568 w 912923"/>
                <a:gd name="connsiteY2127" fmla="*/ 250880 h 634291"/>
                <a:gd name="connsiteX2128" fmla="*/ 241912 w 912923"/>
                <a:gd name="connsiteY2128" fmla="*/ 250880 h 634291"/>
                <a:gd name="connsiteX2129" fmla="*/ 234882 w 912923"/>
                <a:gd name="connsiteY2129" fmla="*/ 200510 h 634291"/>
                <a:gd name="connsiteX2130" fmla="*/ 237501 w 912923"/>
                <a:gd name="connsiteY2130" fmla="*/ 198578 h 634291"/>
                <a:gd name="connsiteX2131" fmla="*/ 239706 w 912923"/>
                <a:gd name="connsiteY2131" fmla="*/ 198578 h 634291"/>
                <a:gd name="connsiteX2132" fmla="*/ 242050 w 912923"/>
                <a:gd name="connsiteY2132" fmla="*/ 200510 h 634291"/>
                <a:gd name="connsiteX2133" fmla="*/ 240809 w 912923"/>
                <a:gd name="connsiteY2133" fmla="*/ 203822 h 634291"/>
                <a:gd name="connsiteX2134" fmla="*/ 240809 w 912923"/>
                <a:gd name="connsiteY2134" fmla="*/ 206996 h 634291"/>
                <a:gd name="connsiteX2135" fmla="*/ 243014 w 912923"/>
                <a:gd name="connsiteY2135" fmla="*/ 210170 h 634291"/>
                <a:gd name="connsiteX2136" fmla="*/ 240809 w 912923"/>
                <a:gd name="connsiteY2136" fmla="*/ 210170 h 634291"/>
                <a:gd name="connsiteX2137" fmla="*/ 236536 w 912923"/>
                <a:gd name="connsiteY2137" fmla="*/ 207548 h 634291"/>
                <a:gd name="connsiteX2138" fmla="*/ 236536 w 912923"/>
                <a:gd name="connsiteY2138" fmla="*/ 203408 h 634291"/>
                <a:gd name="connsiteX2139" fmla="*/ 234882 w 912923"/>
                <a:gd name="connsiteY2139" fmla="*/ 200510 h 634291"/>
                <a:gd name="connsiteX2140" fmla="*/ 239568 w 912923"/>
                <a:gd name="connsiteY2140" fmla="*/ 188779 h 634291"/>
                <a:gd name="connsiteX2141" fmla="*/ 241912 w 912923"/>
                <a:gd name="connsiteY2141" fmla="*/ 186847 h 634291"/>
                <a:gd name="connsiteX2142" fmla="*/ 244669 w 912923"/>
                <a:gd name="connsiteY2142" fmla="*/ 184225 h 634291"/>
                <a:gd name="connsiteX2143" fmla="*/ 245496 w 912923"/>
                <a:gd name="connsiteY2143" fmla="*/ 187399 h 634291"/>
                <a:gd name="connsiteX2144" fmla="*/ 241912 w 912923"/>
                <a:gd name="connsiteY2144" fmla="*/ 189607 h 634291"/>
                <a:gd name="connsiteX2145" fmla="*/ 239568 w 912923"/>
                <a:gd name="connsiteY2145" fmla="*/ 188779 h 634291"/>
                <a:gd name="connsiteX2146" fmla="*/ 225784 w 912923"/>
                <a:gd name="connsiteY2146" fmla="*/ 106806 h 634291"/>
                <a:gd name="connsiteX2147" fmla="*/ 225784 w 912923"/>
                <a:gd name="connsiteY2147" fmla="*/ 101838 h 634291"/>
                <a:gd name="connsiteX2148" fmla="*/ 228403 w 912923"/>
                <a:gd name="connsiteY2148" fmla="*/ 101838 h 634291"/>
                <a:gd name="connsiteX2149" fmla="*/ 228403 w 912923"/>
                <a:gd name="connsiteY2149" fmla="*/ 112465 h 634291"/>
                <a:gd name="connsiteX2150" fmla="*/ 227025 w 912923"/>
                <a:gd name="connsiteY2150" fmla="*/ 117433 h 634291"/>
                <a:gd name="connsiteX2151" fmla="*/ 224544 w 912923"/>
                <a:gd name="connsiteY2151" fmla="*/ 117433 h 634291"/>
                <a:gd name="connsiteX2152" fmla="*/ 223303 w 912923"/>
                <a:gd name="connsiteY2152" fmla="*/ 108738 h 634291"/>
                <a:gd name="connsiteX2153" fmla="*/ 225922 w 912923"/>
                <a:gd name="connsiteY2153" fmla="*/ 106806 h 634291"/>
                <a:gd name="connsiteX2154" fmla="*/ 195321 w 912923"/>
                <a:gd name="connsiteY2154" fmla="*/ 138961 h 634291"/>
                <a:gd name="connsiteX2155" fmla="*/ 198630 w 912923"/>
                <a:gd name="connsiteY2155" fmla="*/ 137029 h 634291"/>
                <a:gd name="connsiteX2156" fmla="*/ 198630 w 912923"/>
                <a:gd name="connsiteY2156" fmla="*/ 140755 h 634291"/>
                <a:gd name="connsiteX2157" fmla="*/ 193943 w 912923"/>
                <a:gd name="connsiteY2157" fmla="*/ 140755 h 634291"/>
                <a:gd name="connsiteX2158" fmla="*/ 195321 w 912923"/>
                <a:gd name="connsiteY2158" fmla="*/ 138823 h 634291"/>
                <a:gd name="connsiteX2159" fmla="*/ 169821 w 912923"/>
                <a:gd name="connsiteY2159" fmla="*/ 136477 h 634291"/>
                <a:gd name="connsiteX2160" fmla="*/ 172715 w 912923"/>
                <a:gd name="connsiteY2160" fmla="*/ 136477 h 634291"/>
                <a:gd name="connsiteX2161" fmla="*/ 172715 w 912923"/>
                <a:gd name="connsiteY2161" fmla="*/ 140341 h 634291"/>
                <a:gd name="connsiteX2162" fmla="*/ 168994 w 912923"/>
                <a:gd name="connsiteY2162" fmla="*/ 141583 h 634291"/>
                <a:gd name="connsiteX2163" fmla="*/ 167064 w 912923"/>
                <a:gd name="connsiteY2163" fmla="*/ 139237 h 634291"/>
                <a:gd name="connsiteX2164" fmla="*/ 169959 w 912923"/>
                <a:gd name="connsiteY2164" fmla="*/ 136477 h 634291"/>
                <a:gd name="connsiteX2165" fmla="*/ 165134 w 912923"/>
                <a:gd name="connsiteY2165" fmla="*/ 153865 h 634291"/>
                <a:gd name="connsiteX2166" fmla="*/ 167064 w 912923"/>
                <a:gd name="connsiteY2166" fmla="*/ 153865 h 634291"/>
                <a:gd name="connsiteX2167" fmla="*/ 171199 w 912923"/>
                <a:gd name="connsiteY2167" fmla="*/ 159523 h 634291"/>
                <a:gd name="connsiteX2168" fmla="*/ 169407 w 912923"/>
                <a:gd name="connsiteY2168" fmla="*/ 161869 h 634291"/>
                <a:gd name="connsiteX2169" fmla="*/ 165134 w 912923"/>
                <a:gd name="connsiteY2169" fmla="*/ 158695 h 634291"/>
                <a:gd name="connsiteX2170" fmla="*/ 165134 w 912923"/>
                <a:gd name="connsiteY2170" fmla="*/ 153727 h 634291"/>
                <a:gd name="connsiteX2171" fmla="*/ 164721 w 912923"/>
                <a:gd name="connsiteY2171" fmla="*/ 188917 h 634291"/>
                <a:gd name="connsiteX2172" fmla="*/ 166926 w 912923"/>
                <a:gd name="connsiteY2172" fmla="*/ 194024 h 634291"/>
                <a:gd name="connsiteX2173" fmla="*/ 164721 w 912923"/>
                <a:gd name="connsiteY2173" fmla="*/ 194024 h 634291"/>
                <a:gd name="connsiteX2174" fmla="*/ 163204 w 912923"/>
                <a:gd name="connsiteY2174" fmla="*/ 191401 h 634291"/>
                <a:gd name="connsiteX2175" fmla="*/ 164721 w 912923"/>
                <a:gd name="connsiteY2175" fmla="*/ 188779 h 634291"/>
                <a:gd name="connsiteX2176" fmla="*/ 161412 w 912923"/>
                <a:gd name="connsiteY2176" fmla="*/ 148483 h 634291"/>
                <a:gd name="connsiteX2177" fmla="*/ 160585 w 912923"/>
                <a:gd name="connsiteY2177" fmla="*/ 152209 h 634291"/>
                <a:gd name="connsiteX2178" fmla="*/ 156174 w 912923"/>
                <a:gd name="connsiteY2178" fmla="*/ 152209 h 634291"/>
                <a:gd name="connsiteX2179" fmla="*/ 155072 w 912923"/>
                <a:gd name="connsiteY2179" fmla="*/ 148483 h 634291"/>
                <a:gd name="connsiteX2180" fmla="*/ 160585 w 912923"/>
                <a:gd name="connsiteY2180" fmla="*/ 144757 h 634291"/>
                <a:gd name="connsiteX2181" fmla="*/ 161412 w 912923"/>
                <a:gd name="connsiteY2181" fmla="*/ 148483 h 634291"/>
                <a:gd name="connsiteX2182" fmla="*/ 162239 w 912923"/>
                <a:gd name="connsiteY2182" fmla="*/ 172081 h 634291"/>
                <a:gd name="connsiteX2183" fmla="*/ 159069 w 912923"/>
                <a:gd name="connsiteY2183" fmla="*/ 172081 h 634291"/>
                <a:gd name="connsiteX2184" fmla="*/ 159069 w 912923"/>
                <a:gd name="connsiteY2184" fmla="*/ 170701 h 634291"/>
                <a:gd name="connsiteX2185" fmla="*/ 161275 w 912923"/>
                <a:gd name="connsiteY2185" fmla="*/ 169321 h 634291"/>
                <a:gd name="connsiteX2186" fmla="*/ 162239 w 912923"/>
                <a:gd name="connsiteY2186" fmla="*/ 172081 h 634291"/>
                <a:gd name="connsiteX2187" fmla="*/ 157277 w 912923"/>
                <a:gd name="connsiteY2187" fmla="*/ 153865 h 634291"/>
                <a:gd name="connsiteX2188" fmla="*/ 157277 w 912923"/>
                <a:gd name="connsiteY2188" fmla="*/ 156487 h 634291"/>
                <a:gd name="connsiteX2189" fmla="*/ 156174 w 912923"/>
                <a:gd name="connsiteY2189" fmla="*/ 159661 h 634291"/>
                <a:gd name="connsiteX2190" fmla="*/ 155072 w 912923"/>
                <a:gd name="connsiteY2190" fmla="*/ 159661 h 634291"/>
                <a:gd name="connsiteX2191" fmla="*/ 155072 w 912923"/>
                <a:gd name="connsiteY2191" fmla="*/ 152347 h 634291"/>
                <a:gd name="connsiteX2192" fmla="*/ 157277 w 912923"/>
                <a:gd name="connsiteY2192" fmla="*/ 153865 h 634291"/>
                <a:gd name="connsiteX2193" fmla="*/ 152453 w 912923"/>
                <a:gd name="connsiteY2193" fmla="*/ 136477 h 634291"/>
                <a:gd name="connsiteX2194" fmla="*/ 155209 w 912923"/>
                <a:gd name="connsiteY2194" fmla="*/ 140617 h 634291"/>
                <a:gd name="connsiteX2195" fmla="*/ 155209 w 912923"/>
                <a:gd name="connsiteY2195" fmla="*/ 142963 h 634291"/>
                <a:gd name="connsiteX2196" fmla="*/ 157415 w 912923"/>
                <a:gd name="connsiteY2196" fmla="*/ 144757 h 634291"/>
                <a:gd name="connsiteX2197" fmla="*/ 153555 w 912923"/>
                <a:gd name="connsiteY2197" fmla="*/ 146689 h 634291"/>
                <a:gd name="connsiteX2198" fmla="*/ 153831 w 912923"/>
                <a:gd name="connsiteY2198" fmla="*/ 143791 h 634291"/>
                <a:gd name="connsiteX2199" fmla="*/ 152591 w 912923"/>
                <a:gd name="connsiteY2199" fmla="*/ 140479 h 634291"/>
                <a:gd name="connsiteX2200" fmla="*/ 150247 w 912923"/>
                <a:gd name="connsiteY2200" fmla="*/ 136615 h 634291"/>
                <a:gd name="connsiteX2201" fmla="*/ 152591 w 912923"/>
                <a:gd name="connsiteY2201" fmla="*/ 136615 h 634291"/>
                <a:gd name="connsiteX2202" fmla="*/ 145698 w 912923"/>
                <a:gd name="connsiteY2202" fmla="*/ 135925 h 634291"/>
                <a:gd name="connsiteX2203" fmla="*/ 147215 w 912923"/>
                <a:gd name="connsiteY2203" fmla="*/ 135097 h 634291"/>
                <a:gd name="connsiteX2204" fmla="*/ 148042 w 912923"/>
                <a:gd name="connsiteY2204" fmla="*/ 136477 h 634291"/>
                <a:gd name="connsiteX2205" fmla="*/ 145698 w 912923"/>
                <a:gd name="connsiteY2205" fmla="*/ 139099 h 634291"/>
                <a:gd name="connsiteX2206" fmla="*/ 145698 w 912923"/>
                <a:gd name="connsiteY2206" fmla="*/ 135925 h 634291"/>
                <a:gd name="connsiteX2207" fmla="*/ 142804 w 912923"/>
                <a:gd name="connsiteY2207" fmla="*/ 175945 h 634291"/>
                <a:gd name="connsiteX2208" fmla="*/ 142804 w 912923"/>
                <a:gd name="connsiteY2208" fmla="*/ 173323 h 634291"/>
                <a:gd name="connsiteX2209" fmla="*/ 145698 w 912923"/>
                <a:gd name="connsiteY2209" fmla="*/ 173323 h 634291"/>
                <a:gd name="connsiteX2210" fmla="*/ 142804 w 912923"/>
                <a:gd name="connsiteY2210" fmla="*/ 178291 h 634291"/>
                <a:gd name="connsiteX2211" fmla="*/ 142804 w 912923"/>
                <a:gd name="connsiteY2211" fmla="*/ 176083 h 634291"/>
                <a:gd name="connsiteX2212" fmla="*/ 119233 w 912923"/>
                <a:gd name="connsiteY2212" fmla="*/ 83898 h 634291"/>
                <a:gd name="connsiteX2213" fmla="*/ 116890 w 912923"/>
                <a:gd name="connsiteY2213" fmla="*/ 84864 h 634291"/>
                <a:gd name="connsiteX2214" fmla="*/ 116890 w 912923"/>
                <a:gd name="connsiteY2214" fmla="*/ 83070 h 634291"/>
                <a:gd name="connsiteX2215" fmla="*/ 118130 w 912923"/>
                <a:gd name="connsiteY2215" fmla="*/ 81276 h 634291"/>
                <a:gd name="connsiteX2216" fmla="*/ 119371 w 912923"/>
                <a:gd name="connsiteY2216" fmla="*/ 83898 h 634291"/>
                <a:gd name="connsiteX2217" fmla="*/ 114408 w 912923"/>
                <a:gd name="connsiteY2217" fmla="*/ 76170 h 634291"/>
                <a:gd name="connsiteX2218" fmla="*/ 117027 w 912923"/>
                <a:gd name="connsiteY2218" fmla="*/ 76170 h 634291"/>
                <a:gd name="connsiteX2219" fmla="*/ 117027 w 912923"/>
                <a:gd name="connsiteY2219" fmla="*/ 79068 h 634291"/>
                <a:gd name="connsiteX2220" fmla="*/ 114408 w 912923"/>
                <a:gd name="connsiteY2220" fmla="*/ 79068 h 634291"/>
                <a:gd name="connsiteX2221" fmla="*/ 114408 w 912923"/>
                <a:gd name="connsiteY2221" fmla="*/ 76170 h 634291"/>
                <a:gd name="connsiteX2222" fmla="*/ 125987 w 912923"/>
                <a:gd name="connsiteY2222" fmla="*/ 445739 h 634291"/>
                <a:gd name="connsiteX2223" fmla="*/ 125987 w 912923"/>
                <a:gd name="connsiteY2223" fmla="*/ 442841 h 634291"/>
                <a:gd name="connsiteX2224" fmla="*/ 131501 w 912923"/>
                <a:gd name="connsiteY2224" fmla="*/ 442841 h 634291"/>
                <a:gd name="connsiteX2225" fmla="*/ 125987 w 912923"/>
                <a:gd name="connsiteY2225" fmla="*/ 445739 h 634291"/>
                <a:gd name="connsiteX2226" fmla="*/ 159483 w 912923"/>
                <a:gd name="connsiteY2226" fmla="*/ 208790 h 634291"/>
                <a:gd name="connsiteX2227" fmla="*/ 156726 w 912923"/>
                <a:gd name="connsiteY2227" fmla="*/ 206582 h 634291"/>
                <a:gd name="connsiteX2228" fmla="*/ 154796 w 912923"/>
                <a:gd name="connsiteY2228" fmla="*/ 203270 h 634291"/>
                <a:gd name="connsiteX2229" fmla="*/ 150523 w 912923"/>
                <a:gd name="connsiteY2229" fmla="*/ 199958 h 634291"/>
                <a:gd name="connsiteX2230" fmla="*/ 145974 w 912923"/>
                <a:gd name="connsiteY2230" fmla="*/ 198578 h 634291"/>
                <a:gd name="connsiteX2231" fmla="*/ 141701 w 912923"/>
                <a:gd name="connsiteY2231" fmla="*/ 194300 h 634291"/>
                <a:gd name="connsiteX2232" fmla="*/ 136050 w 912923"/>
                <a:gd name="connsiteY2232" fmla="*/ 190711 h 634291"/>
                <a:gd name="connsiteX2233" fmla="*/ 130398 w 912923"/>
                <a:gd name="connsiteY2233" fmla="*/ 189331 h 634291"/>
                <a:gd name="connsiteX2234" fmla="*/ 125298 w 912923"/>
                <a:gd name="connsiteY2234" fmla="*/ 183673 h 634291"/>
                <a:gd name="connsiteX2235" fmla="*/ 125298 w 912923"/>
                <a:gd name="connsiteY2235" fmla="*/ 174427 h 634291"/>
                <a:gd name="connsiteX2236" fmla="*/ 128606 w 912923"/>
                <a:gd name="connsiteY2236" fmla="*/ 172495 h 634291"/>
                <a:gd name="connsiteX2237" fmla="*/ 128606 w 912923"/>
                <a:gd name="connsiteY2237" fmla="*/ 170149 h 634291"/>
                <a:gd name="connsiteX2238" fmla="*/ 124471 w 912923"/>
                <a:gd name="connsiteY2238" fmla="*/ 165595 h 634291"/>
                <a:gd name="connsiteX2239" fmla="*/ 114408 w 912923"/>
                <a:gd name="connsiteY2239" fmla="*/ 158143 h 634291"/>
                <a:gd name="connsiteX2240" fmla="*/ 111789 w 912923"/>
                <a:gd name="connsiteY2240" fmla="*/ 146689 h 634291"/>
                <a:gd name="connsiteX2241" fmla="*/ 107241 w 912923"/>
                <a:gd name="connsiteY2241" fmla="*/ 142963 h 634291"/>
                <a:gd name="connsiteX2242" fmla="*/ 109170 w 912923"/>
                <a:gd name="connsiteY2242" fmla="*/ 142963 h 634291"/>
                <a:gd name="connsiteX2243" fmla="*/ 112892 w 912923"/>
                <a:gd name="connsiteY2243" fmla="*/ 145723 h 634291"/>
                <a:gd name="connsiteX2244" fmla="*/ 115511 w 912923"/>
                <a:gd name="connsiteY2244" fmla="*/ 156763 h 634291"/>
                <a:gd name="connsiteX2245" fmla="*/ 125574 w 912923"/>
                <a:gd name="connsiteY2245" fmla="*/ 164629 h 634291"/>
                <a:gd name="connsiteX2246" fmla="*/ 129847 w 912923"/>
                <a:gd name="connsiteY2246" fmla="*/ 169183 h 634291"/>
                <a:gd name="connsiteX2247" fmla="*/ 130398 w 912923"/>
                <a:gd name="connsiteY2247" fmla="*/ 172495 h 634291"/>
                <a:gd name="connsiteX2248" fmla="*/ 126538 w 912923"/>
                <a:gd name="connsiteY2248" fmla="*/ 175945 h 634291"/>
                <a:gd name="connsiteX2249" fmla="*/ 126538 w 912923"/>
                <a:gd name="connsiteY2249" fmla="*/ 182983 h 634291"/>
                <a:gd name="connsiteX2250" fmla="*/ 130674 w 912923"/>
                <a:gd name="connsiteY2250" fmla="*/ 187537 h 634291"/>
                <a:gd name="connsiteX2251" fmla="*/ 135912 w 912923"/>
                <a:gd name="connsiteY2251" fmla="*/ 189055 h 634291"/>
                <a:gd name="connsiteX2252" fmla="*/ 142390 w 912923"/>
                <a:gd name="connsiteY2252" fmla="*/ 192644 h 634291"/>
                <a:gd name="connsiteX2253" fmla="*/ 146525 w 912923"/>
                <a:gd name="connsiteY2253" fmla="*/ 197198 h 634291"/>
                <a:gd name="connsiteX2254" fmla="*/ 150799 w 912923"/>
                <a:gd name="connsiteY2254" fmla="*/ 198716 h 634291"/>
                <a:gd name="connsiteX2255" fmla="*/ 155485 w 912923"/>
                <a:gd name="connsiteY2255" fmla="*/ 202028 h 634291"/>
                <a:gd name="connsiteX2256" fmla="*/ 157691 w 912923"/>
                <a:gd name="connsiteY2256" fmla="*/ 205892 h 634291"/>
                <a:gd name="connsiteX2257" fmla="*/ 160034 w 912923"/>
                <a:gd name="connsiteY2257" fmla="*/ 207686 h 634291"/>
                <a:gd name="connsiteX2258" fmla="*/ 166650 w 912923"/>
                <a:gd name="connsiteY2258" fmla="*/ 207686 h 634291"/>
                <a:gd name="connsiteX2259" fmla="*/ 166650 w 912923"/>
                <a:gd name="connsiteY2259" fmla="*/ 208928 h 634291"/>
                <a:gd name="connsiteX2260" fmla="*/ 159207 w 912923"/>
                <a:gd name="connsiteY2260" fmla="*/ 208928 h 634291"/>
                <a:gd name="connsiteX2261" fmla="*/ 164445 w 912923"/>
                <a:gd name="connsiteY2261" fmla="*/ 452363 h 634291"/>
                <a:gd name="connsiteX2262" fmla="*/ 164445 w 912923"/>
                <a:gd name="connsiteY2262" fmla="*/ 449051 h 634291"/>
                <a:gd name="connsiteX2263" fmla="*/ 167064 w 912923"/>
                <a:gd name="connsiteY2263" fmla="*/ 448085 h 634291"/>
                <a:gd name="connsiteX2264" fmla="*/ 169683 w 912923"/>
                <a:gd name="connsiteY2264" fmla="*/ 450707 h 634291"/>
                <a:gd name="connsiteX2265" fmla="*/ 164445 w 912923"/>
                <a:gd name="connsiteY2265" fmla="*/ 452363 h 634291"/>
                <a:gd name="connsiteX2266" fmla="*/ 177540 w 912923"/>
                <a:gd name="connsiteY2266" fmla="*/ 434837 h 634291"/>
                <a:gd name="connsiteX2267" fmla="*/ 169683 w 912923"/>
                <a:gd name="connsiteY2267" fmla="*/ 428765 h 634291"/>
                <a:gd name="connsiteX2268" fmla="*/ 172853 w 912923"/>
                <a:gd name="connsiteY2268" fmla="*/ 428765 h 634291"/>
                <a:gd name="connsiteX2269" fmla="*/ 177540 w 912923"/>
                <a:gd name="connsiteY2269" fmla="*/ 432491 h 634291"/>
                <a:gd name="connsiteX2270" fmla="*/ 177540 w 912923"/>
                <a:gd name="connsiteY2270" fmla="*/ 434837 h 634291"/>
                <a:gd name="connsiteX2271" fmla="*/ 182640 w 912923"/>
                <a:gd name="connsiteY2271" fmla="*/ 418000 h 634291"/>
                <a:gd name="connsiteX2272" fmla="*/ 176713 w 912923"/>
                <a:gd name="connsiteY2272" fmla="*/ 419794 h 634291"/>
                <a:gd name="connsiteX2273" fmla="*/ 176713 w 912923"/>
                <a:gd name="connsiteY2273" fmla="*/ 418000 h 634291"/>
                <a:gd name="connsiteX2274" fmla="*/ 182640 w 912923"/>
                <a:gd name="connsiteY2274" fmla="*/ 416620 h 634291"/>
                <a:gd name="connsiteX2275" fmla="*/ 182640 w 912923"/>
                <a:gd name="connsiteY2275" fmla="*/ 418000 h 634291"/>
                <a:gd name="connsiteX2276" fmla="*/ 198905 w 912923"/>
                <a:gd name="connsiteY2276" fmla="*/ 402268 h 634291"/>
                <a:gd name="connsiteX2277" fmla="*/ 182640 w 912923"/>
                <a:gd name="connsiteY2277" fmla="*/ 403096 h 634291"/>
                <a:gd name="connsiteX2278" fmla="*/ 190359 w 912923"/>
                <a:gd name="connsiteY2278" fmla="*/ 416620 h 634291"/>
                <a:gd name="connsiteX2279" fmla="*/ 189118 w 912923"/>
                <a:gd name="connsiteY2279" fmla="*/ 418000 h 634291"/>
                <a:gd name="connsiteX2280" fmla="*/ 169683 w 912923"/>
                <a:gd name="connsiteY2280" fmla="*/ 386536 h 634291"/>
                <a:gd name="connsiteX2281" fmla="*/ 173542 w 912923"/>
                <a:gd name="connsiteY2281" fmla="*/ 387778 h 634291"/>
                <a:gd name="connsiteX2282" fmla="*/ 182502 w 912923"/>
                <a:gd name="connsiteY2282" fmla="*/ 401578 h 634291"/>
                <a:gd name="connsiteX2283" fmla="*/ 198767 w 912923"/>
                <a:gd name="connsiteY2283" fmla="*/ 400060 h 634291"/>
                <a:gd name="connsiteX2284" fmla="*/ 198767 w 912923"/>
                <a:gd name="connsiteY2284" fmla="*/ 402406 h 634291"/>
                <a:gd name="connsiteX2285" fmla="*/ 187740 w 912923"/>
                <a:gd name="connsiteY2285" fmla="*/ 231284 h 634291"/>
                <a:gd name="connsiteX2286" fmla="*/ 191048 w 912923"/>
                <a:gd name="connsiteY2286" fmla="*/ 229214 h 634291"/>
                <a:gd name="connsiteX2287" fmla="*/ 191048 w 912923"/>
                <a:gd name="connsiteY2287" fmla="*/ 233354 h 634291"/>
                <a:gd name="connsiteX2288" fmla="*/ 187740 w 912923"/>
                <a:gd name="connsiteY2288" fmla="*/ 231284 h 634291"/>
                <a:gd name="connsiteX2289" fmla="*/ 211724 w 912923"/>
                <a:gd name="connsiteY2289" fmla="*/ 311187 h 634291"/>
                <a:gd name="connsiteX2290" fmla="*/ 207038 w 912923"/>
                <a:gd name="connsiteY2290" fmla="*/ 311187 h 634291"/>
                <a:gd name="connsiteX2291" fmla="*/ 209657 w 912923"/>
                <a:gd name="connsiteY2291" fmla="*/ 309255 h 634291"/>
                <a:gd name="connsiteX2292" fmla="*/ 208416 w 912923"/>
                <a:gd name="connsiteY2292" fmla="*/ 305253 h 634291"/>
                <a:gd name="connsiteX2293" fmla="*/ 211724 w 912923"/>
                <a:gd name="connsiteY2293" fmla="*/ 311187 h 634291"/>
                <a:gd name="connsiteX2294" fmla="*/ 204005 w 912923"/>
                <a:gd name="connsiteY2294" fmla="*/ 233354 h 634291"/>
                <a:gd name="connsiteX2295" fmla="*/ 204005 w 912923"/>
                <a:gd name="connsiteY2295" fmla="*/ 231284 h 634291"/>
                <a:gd name="connsiteX2296" fmla="*/ 206900 w 912923"/>
                <a:gd name="connsiteY2296" fmla="*/ 229214 h 634291"/>
                <a:gd name="connsiteX2297" fmla="*/ 206900 w 912923"/>
                <a:gd name="connsiteY2297" fmla="*/ 233354 h 634291"/>
                <a:gd name="connsiteX2298" fmla="*/ 204005 w 912923"/>
                <a:gd name="connsiteY2298" fmla="*/ 233354 h 634291"/>
                <a:gd name="connsiteX2299" fmla="*/ 227576 w 912923"/>
                <a:gd name="connsiteY2299" fmla="*/ 197474 h 634291"/>
                <a:gd name="connsiteX2300" fmla="*/ 225233 w 912923"/>
                <a:gd name="connsiteY2300" fmla="*/ 196508 h 634291"/>
                <a:gd name="connsiteX2301" fmla="*/ 221373 w 912923"/>
                <a:gd name="connsiteY2301" fmla="*/ 200372 h 634291"/>
                <a:gd name="connsiteX2302" fmla="*/ 211173 w 912923"/>
                <a:gd name="connsiteY2302" fmla="*/ 209066 h 634291"/>
                <a:gd name="connsiteX2303" fmla="*/ 207038 w 912923"/>
                <a:gd name="connsiteY2303" fmla="*/ 209066 h 634291"/>
                <a:gd name="connsiteX2304" fmla="*/ 208416 w 912923"/>
                <a:gd name="connsiteY2304" fmla="*/ 206720 h 634291"/>
                <a:gd name="connsiteX2305" fmla="*/ 212965 w 912923"/>
                <a:gd name="connsiteY2305" fmla="*/ 202580 h 634291"/>
                <a:gd name="connsiteX2306" fmla="*/ 217100 w 912923"/>
                <a:gd name="connsiteY2306" fmla="*/ 190435 h 634291"/>
                <a:gd name="connsiteX2307" fmla="*/ 205522 w 912923"/>
                <a:gd name="connsiteY2307" fmla="*/ 202028 h 634291"/>
                <a:gd name="connsiteX2308" fmla="*/ 201800 w 912923"/>
                <a:gd name="connsiteY2308" fmla="*/ 207134 h 634291"/>
                <a:gd name="connsiteX2309" fmla="*/ 185259 w 912923"/>
                <a:gd name="connsiteY2309" fmla="*/ 202994 h 634291"/>
                <a:gd name="connsiteX2310" fmla="*/ 186086 w 912923"/>
                <a:gd name="connsiteY2310" fmla="*/ 200786 h 634291"/>
                <a:gd name="connsiteX2311" fmla="*/ 192702 w 912923"/>
                <a:gd name="connsiteY2311" fmla="*/ 192782 h 634291"/>
                <a:gd name="connsiteX2312" fmla="*/ 196286 w 912923"/>
                <a:gd name="connsiteY2312" fmla="*/ 182431 h 634291"/>
                <a:gd name="connsiteX2313" fmla="*/ 196286 w 912923"/>
                <a:gd name="connsiteY2313" fmla="*/ 180499 h 634291"/>
                <a:gd name="connsiteX2314" fmla="*/ 207038 w 912923"/>
                <a:gd name="connsiteY2314" fmla="*/ 182017 h 634291"/>
                <a:gd name="connsiteX2315" fmla="*/ 206624 w 912923"/>
                <a:gd name="connsiteY2315" fmla="*/ 176497 h 634291"/>
                <a:gd name="connsiteX2316" fmla="*/ 197940 w 912923"/>
                <a:gd name="connsiteY2316" fmla="*/ 172357 h 634291"/>
                <a:gd name="connsiteX2317" fmla="*/ 190221 w 912923"/>
                <a:gd name="connsiteY2317" fmla="*/ 177463 h 634291"/>
                <a:gd name="connsiteX2318" fmla="*/ 181537 w 912923"/>
                <a:gd name="connsiteY2318" fmla="*/ 176635 h 634291"/>
                <a:gd name="connsiteX2319" fmla="*/ 178780 w 912923"/>
                <a:gd name="connsiteY2319" fmla="*/ 176635 h 634291"/>
                <a:gd name="connsiteX2320" fmla="*/ 177540 w 912923"/>
                <a:gd name="connsiteY2320" fmla="*/ 175255 h 634291"/>
                <a:gd name="connsiteX2321" fmla="*/ 174232 w 912923"/>
                <a:gd name="connsiteY2321" fmla="*/ 176497 h 634291"/>
                <a:gd name="connsiteX2322" fmla="*/ 174232 w 912923"/>
                <a:gd name="connsiteY2322" fmla="*/ 180085 h 634291"/>
                <a:gd name="connsiteX2323" fmla="*/ 170372 w 912923"/>
                <a:gd name="connsiteY2323" fmla="*/ 180085 h 634291"/>
                <a:gd name="connsiteX2324" fmla="*/ 167753 w 912923"/>
                <a:gd name="connsiteY2324" fmla="*/ 174427 h 634291"/>
                <a:gd name="connsiteX2325" fmla="*/ 172715 w 912923"/>
                <a:gd name="connsiteY2325" fmla="*/ 173047 h 634291"/>
                <a:gd name="connsiteX2326" fmla="*/ 175059 w 912923"/>
                <a:gd name="connsiteY2326" fmla="*/ 172357 h 634291"/>
                <a:gd name="connsiteX2327" fmla="*/ 176575 w 912923"/>
                <a:gd name="connsiteY2327" fmla="*/ 171253 h 634291"/>
                <a:gd name="connsiteX2328" fmla="*/ 180848 w 912923"/>
                <a:gd name="connsiteY2328" fmla="*/ 171253 h 634291"/>
                <a:gd name="connsiteX2329" fmla="*/ 186500 w 912923"/>
                <a:gd name="connsiteY2329" fmla="*/ 167941 h 634291"/>
                <a:gd name="connsiteX2330" fmla="*/ 191462 w 912923"/>
                <a:gd name="connsiteY2330" fmla="*/ 165595 h 634291"/>
                <a:gd name="connsiteX2331" fmla="*/ 204281 w 912923"/>
                <a:gd name="connsiteY2331" fmla="*/ 161317 h 634291"/>
                <a:gd name="connsiteX2332" fmla="*/ 209519 w 912923"/>
                <a:gd name="connsiteY2332" fmla="*/ 156625 h 634291"/>
                <a:gd name="connsiteX2333" fmla="*/ 216549 w 912923"/>
                <a:gd name="connsiteY2333" fmla="*/ 154693 h 634291"/>
                <a:gd name="connsiteX2334" fmla="*/ 224406 w 912923"/>
                <a:gd name="connsiteY2334" fmla="*/ 151933 h 634291"/>
                <a:gd name="connsiteX2335" fmla="*/ 230057 w 912923"/>
                <a:gd name="connsiteY2335" fmla="*/ 155245 h 634291"/>
                <a:gd name="connsiteX2336" fmla="*/ 230057 w 912923"/>
                <a:gd name="connsiteY2336" fmla="*/ 157591 h 634291"/>
                <a:gd name="connsiteX2337" fmla="*/ 226887 w 912923"/>
                <a:gd name="connsiteY2337" fmla="*/ 159937 h 634291"/>
                <a:gd name="connsiteX2338" fmla="*/ 217514 w 912923"/>
                <a:gd name="connsiteY2338" fmla="*/ 168769 h 634291"/>
                <a:gd name="connsiteX2339" fmla="*/ 220409 w 912923"/>
                <a:gd name="connsiteY2339" fmla="*/ 169183 h 634291"/>
                <a:gd name="connsiteX2340" fmla="*/ 228128 w 912923"/>
                <a:gd name="connsiteY2340" fmla="*/ 170701 h 634291"/>
                <a:gd name="connsiteX2341" fmla="*/ 239155 w 912923"/>
                <a:gd name="connsiteY2341" fmla="*/ 170563 h 634291"/>
                <a:gd name="connsiteX2342" fmla="*/ 242325 w 912923"/>
                <a:gd name="connsiteY2342" fmla="*/ 166009 h 634291"/>
                <a:gd name="connsiteX2343" fmla="*/ 245082 w 912923"/>
                <a:gd name="connsiteY2343" fmla="*/ 162421 h 634291"/>
                <a:gd name="connsiteX2344" fmla="*/ 247012 w 912923"/>
                <a:gd name="connsiteY2344" fmla="*/ 163249 h 634291"/>
                <a:gd name="connsiteX2345" fmla="*/ 246047 w 912923"/>
                <a:gd name="connsiteY2345" fmla="*/ 168217 h 634291"/>
                <a:gd name="connsiteX2346" fmla="*/ 248942 w 912923"/>
                <a:gd name="connsiteY2346" fmla="*/ 168217 h 634291"/>
                <a:gd name="connsiteX2347" fmla="*/ 247150 w 912923"/>
                <a:gd name="connsiteY2347" fmla="*/ 170839 h 634291"/>
                <a:gd name="connsiteX2348" fmla="*/ 243566 w 912923"/>
                <a:gd name="connsiteY2348" fmla="*/ 171667 h 634291"/>
                <a:gd name="connsiteX2349" fmla="*/ 243566 w 912923"/>
                <a:gd name="connsiteY2349" fmla="*/ 173047 h 634291"/>
                <a:gd name="connsiteX2350" fmla="*/ 246874 w 912923"/>
                <a:gd name="connsiteY2350" fmla="*/ 172909 h 634291"/>
                <a:gd name="connsiteX2351" fmla="*/ 246874 w 912923"/>
                <a:gd name="connsiteY2351" fmla="*/ 175531 h 634291"/>
                <a:gd name="connsiteX2352" fmla="*/ 243014 w 912923"/>
                <a:gd name="connsiteY2352" fmla="*/ 178843 h 634291"/>
                <a:gd name="connsiteX2353" fmla="*/ 241223 w 912923"/>
                <a:gd name="connsiteY2353" fmla="*/ 184915 h 634291"/>
                <a:gd name="connsiteX2354" fmla="*/ 237639 w 912923"/>
                <a:gd name="connsiteY2354" fmla="*/ 189193 h 634291"/>
                <a:gd name="connsiteX2355" fmla="*/ 233917 w 912923"/>
                <a:gd name="connsiteY2355" fmla="*/ 185605 h 634291"/>
                <a:gd name="connsiteX2356" fmla="*/ 226198 w 912923"/>
                <a:gd name="connsiteY2356" fmla="*/ 185605 h 634291"/>
                <a:gd name="connsiteX2357" fmla="*/ 223027 w 912923"/>
                <a:gd name="connsiteY2357" fmla="*/ 192091 h 634291"/>
                <a:gd name="connsiteX2358" fmla="*/ 226611 w 912923"/>
                <a:gd name="connsiteY2358" fmla="*/ 193610 h 634291"/>
                <a:gd name="connsiteX2359" fmla="*/ 227852 w 912923"/>
                <a:gd name="connsiteY2359" fmla="*/ 196232 h 634291"/>
                <a:gd name="connsiteX2360" fmla="*/ 227301 w 912923"/>
                <a:gd name="connsiteY2360" fmla="*/ 197750 h 634291"/>
                <a:gd name="connsiteX2361" fmla="*/ 229368 w 912923"/>
                <a:gd name="connsiteY2361" fmla="*/ 294489 h 634291"/>
                <a:gd name="connsiteX2362" fmla="*/ 235847 w 912923"/>
                <a:gd name="connsiteY2362" fmla="*/ 292971 h 634291"/>
                <a:gd name="connsiteX2363" fmla="*/ 241912 w 912923"/>
                <a:gd name="connsiteY2363" fmla="*/ 286623 h 634291"/>
                <a:gd name="connsiteX2364" fmla="*/ 243704 w 912923"/>
                <a:gd name="connsiteY2364" fmla="*/ 290487 h 634291"/>
                <a:gd name="connsiteX2365" fmla="*/ 237363 w 912923"/>
                <a:gd name="connsiteY2365" fmla="*/ 294213 h 634291"/>
                <a:gd name="connsiteX2366" fmla="*/ 229368 w 912923"/>
                <a:gd name="connsiteY2366" fmla="*/ 296421 h 634291"/>
                <a:gd name="connsiteX2367" fmla="*/ 229368 w 912923"/>
                <a:gd name="connsiteY2367" fmla="*/ 294489 h 634291"/>
                <a:gd name="connsiteX2368" fmla="*/ 244669 w 912923"/>
                <a:gd name="connsiteY2368" fmla="*/ 298629 h 634291"/>
                <a:gd name="connsiteX2369" fmla="*/ 251974 w 912923"/>
                <a:gd name="connsiteY2369" fmla="*/ 301527 h 634291"/>
                <a:gd name="connsiteX2370" fmla="*/ 249631 w 912923"/>
                <a:gd name="connsiteY2370" fmla="*/ 303321 h 634291"/>
                <a:gd name="connsiteX2371" fmla="*/ 243704 w 912923"/>
                <a:gd name="connsiteY2371" fmla="*/ 300147 h 634291"/>
                <a:gd name="connsiteX2372" fmla="*/ 244669 w 912923"/>
                <a:gd name="connsiteY2372" fmla="*/ 298629 h 634291"/>
                <a:gd name="connsiteX2373" fmla="*/ 235847 w 912923"/>
                <a:gd name="connsiteY2373" fmla="*/ 347620 h 634291"/>
                <a:gd name="connsiteX2374" fmla="*/ 230884 w 912923"/>
                <a:gd name="connsiteY2374" fmla="*/ 350241 h 634291"/>
                <a:gd name="connsiteX2375" fmla="*/ 232401 w 912923"/>
                <a:gd name="connsiteY2375" fmla="*/ 345688 h 634291"/>
                <a:gd name="connsiteX2376" fmla="*/ 235709 w 912923"/>
                <a:gd name="connsiteY2376" fmla="*/ 345688 h 634291"/>
                <a:gd name="connsiteX2377" fmla="*/ 235709 w 912923"/>
                <a:gd name="connsiteY2377" fmla="*/ 347620 h 634291"/>
                <a:gd name="connsiteX2378" fmla="*/ 235020 w 912923"/>
                <a:gd name="connsiteY2378" fmla="*/ 328851 h 634291"/>
                <a:gd name="connsiteX2379" fmla="*/ 232263 w 912923"/>
                <a:gd name="connsiteY2379" fmla="*/ 326919 h 634291"/>
                <a:gd name="connsiteX2380" fmla="*/ 230884 w 912923"/>
                <a:gd name="connsiteY2380" fmla="*/ 326505 h 634291"/>
                <a:gd name="connsiteX2381" fmla="*/ 236536 w 912923"/>
                <a:gd name="connsiteY2381" fmla="*/ 325263 h 634291"/>
                <a:gd name="connsiteX2382" fmla="*/ 240809 w 912923"/>
                <a:gd name="connsiteY2382" fmla="*/ 329817 h 634291"/>
                <a:gd name="connsiteX2383" fmla="*/ 235158 w 912923"/>
                <a:gd name="connsiteY2383" fmla="*/ 328851 h 634291"/>
                <a:gd name="connsiteX2384" fmla="*/ 250458 w 912923"/>
                <a:gd name="connsiteY2384" fmla="*/ 313119 h 634291"/>
                <a:gd name="connsiteX2385" fmla="*/ 243566 w 912923"/>
                <a:gd name="connsiteY2385" fmla="*/ 310635 h 634291"/>
                <a:gd name="connsiteX2386" fmla="*/ 250458 w 912923"/>
                <a:gd name="connsiteY2386" fmla="*/ 308151 h 634291"/>
                <a:gd name="connsiteX2387" fmla="*/ 253215 w 912923"/>
                <a:gd name="connsiteY2387" fmla="*/ 310911 h 634291"/>
                <a:gd name="connsiteX2388" fmla="*/ 250458 w 912923"/>
                <a:gd name="connsiteY2388" fmla="*/ 313119 h 634291"/>
                <a:gd name="connsiteX2389" fmla="*/ 274580 w 912923"/>
                <a:gd name="connsiteY2389" fmla="*/ 414688 h 634291"/>
                <a:gd name="connsiteX2390" fmla="*/ 266310 w 912923"/>
                <a:gd name="connsiteY2390" fmla="*/ 414688 h 634291"/>
                <a:gd name="connsiteX2391" fmla="*/ 264793 w 912923"/>
                <a:gd name="connsiteY2391" fmla="*/ 412480 h 634291"/>
                <a:gd name="connsiteX2392" fmla="*/ 273064 w 912923"/>
                <a:gd name="connsiteY2392" fmla="*/ 412480 h 634291"/>
                <a:gd name="connsiteX2393" fmla="*/ 277613 w 912923"/>
                <a:gd name="connsiteY2393" fmla="*/ 411376 h 634291"/>
                <a:gd name="connsiteX2394" fmla="*/ 278853 w 912923"/>
                <a:gd name="connsiteY2394" fmla="*/ 416620 h 634291"/>
                <a:gd name="connsiteX2395" fmla="*/ 274718 w 912923"/>
                <a:gd name="connsiteY2395" fmla="*/ 414688 h 634291"/>
                <a:gd name="connsiteX2396" fmla="*/ 274029 w 912923"/>
                <a:gd name="connsiteY2396" fmla="*/ 319605 h 634291"/>
                <a:gd name="connsiteX2397" fmla="*/ 269342 w 912923"/>
                <a:gd name="connsiteY2397" fmla="*/ 318639 h 634291"/>
                <a:gd name="connsiteX2398" fmla="*/ 265620 w 912923"/>
                <a:gd name="connsiteY2398" fmla="*/ 317259 h 634291"/>
                <a:gd name="connsiteX2399" fmla="*/ 267137 w 912923"/>
                <a:gd name="connsiteY2399" fmla="*/ 316431 h 634291"/>
                <a:gd name="connsiteX2400" fmla="*/ 270721 w 912923"/>
                <a:gd name="connsiteY2400" fmla="*/ 316431 h 634291"/>
                <a:gd name="connsiteX2401" fmla="*/ 273891 w 912923"/>
                <a:gd name="connsiteY2401" fmla="*/ 313257 h 634291"/>
                <a:gd name="connsiteX2402" fmla="*/ 275821 w 912923"/>
                <a:gd name="connsiteY2402" fmla="*/ 315741 h 634291"/>
                <a:gd name="connsiteX2403" fmla="*/ 273891 w 912923"/>
                <a:gd name="connsiteY2403" fmla="*/ 319605 h 634291"/>
                <a:gd name="connsiteX2404" fmla="*/ 275269 w 912923"/>
                <a:gd name="connsiteY2404" fmla="*/ 403096 h 634291"/>
                <a:gd name="connsiteX2405" fmla="*/ 272650 w 912923"/>
                <a:gd name="connsiteY2405" fmla="*/ 407374 h 634291"/>
                <a:gd name="connsiteX2406" fmla="*/ 270307 w 912923"/>
                <a:gd name="connsiteY2406" fmla="*/ 405166 h 634291"/>
                <a:gd name="connsiteX2407" fmla="*/ 275269 w 912923"/>
                <a:gd name="connsiteY2407" fmla="*/ 402958 h 634291"/>
                <a:gd name="connsiteX2408" fmla="*/ 310557 w 912923"/>
                <a:gd name="connsiteY2408" fmla="*/ 356728 h 634291"/>
                <a:gd name="connsiteX2409" fmla="*/ 305043 w 912923"/>
                <a:gd name="connsiteY2409" fmla="*/ 354520 h 634291"/>
                <a:gd name="connsiteX2410" fmla="*/ 303665 w 912923"/>
                <a:gd name="connsiteY2410" fmla="*/ 351760 h 634291"/>
                <a:gd name="connsiteX2411" fmla="*/ 306835 w 912923"/>
                <a:gd name="connsiteY2411" fmla="*/ 346791 h 634291"/>
                <a:gd name="connsiteX2412" fmla="*/ 311797 w 912923"/>
                <a:gd name="connsiteY2412" fmla="*/ 349689 h 634291"/>
                <a:gd name="connsiteX2413" fmla="*/ 310557 w 912923"/>
                <a:gd name="connsiteY2413" fmla="*/ 356590 h 634291"/>
                <a:gd name="connsiteX2414" fmla="*/ 315106 w 912923"/>
                <a:gd name="connsiteY2414" fmla="*/ 274617 h 634291"/>
                <a:gd name="connsiteX2415" fmla="*/ 310557 w 912923"/>
                <a:gd name="connsiteY2415" fmla="*/ 274617 h 634291"/>
                <a:gd name="connsiteX2416" fmla="*/ 309041 w 912923"/>
                <a:gd name="connsiteY2416" fmla="*/ 276549 h 634291"/>
                <a:gd name="connsiteX2417" fmla="*/ 307800 w 912923"/>
                <a:gd name="connsiteY2417" fmla="*/ 277791 h 634291"/>
                <a:gd name="connsiteX2418" fmla="*/ 304630 w 912923"/>
                <a:gd name="connsiteY2418" fmla="*/ 276273 h 634291"/>
                <a:gd name="connsiteX2419" fmla="*/ 301046 w 912923"/>
                <a:gd name="connsiteY2419" fmla="*/ 278067 h 634291"/>
                <a:gd name="connsiteX2420" fmla="*/ 300494 w 912923"/>
                <a:gd name="connsiteY2420" fmla="*/ 279861 h 634291"/>
                <a:gd name="connsiteX2421" fmla="*/ 304216 w 912923"/>
                <a:gd name="connsiteY2421" fmla="*/ 279861 h 634291"/>
                <a:gd name="connsiteX2422" fmla="*/ 298702 w 912923"/>
                <a:gd name="connsiteY2422" fmla="*/ 282207 h 634291"/>
                <a:gd name="connsiteX2423" fmla="*/ 298702 w 912923"/>
                <a:gd name="connsiteY2423" fmla="*/ 284553 h 634291"/>
                <a:gd name="connsiteX2424" fmla="*/ 301046 w 912923"/>
                <a:gd name="connsiteY2424" fmla="*/ 287313 h 634291"/>
                <a:gd name="connsiteX2425" fmla="*/ 304767 w 912923"/>
                <a:gd name="connsiteY2425" fmla="*/ 285105 h 634291"/>
                <a:gd name="connsiteX2426" fmla="*/ 303389 w 912923"/>
                <a:gd name="connsiteY2426" fmla="*/ 283173 h 634291"/>
                <a:gd name="connsiteX2427" fmla="*/ 306284 w 912923"/>
                <a:gd name="connsiteY2427" fmla="*/ 279585 h 634291"/>
                <a:gd name="connsiteX2428" fmla="*/ 309178 w 912923"/>
                <a:gd name="connsiteY2428" fmla="*/ 279171 h 634291"/>
                <a:gd name="connsiteX2429" fmla="*/ 310970 w 912923"/>
                <a:gd name="connsiteY2429" fmla="*/ 276825 h 634291"/>
                <a:gd name="connsiteX2430" fmla="*/ 314830 w 912923"/>
                <a:gd name="connsiteY2430" fmla="*/ 276825 h 634291"/>
                <a:gd name="connsiteX2431" fmla="*/ 309316 w 912923"/>
                <a:gd name="connsiteY2431" fmla="*/ 282069 h 634291"/>
                <a:gd name="connsiteX2432" fmla="*/ 305457 w 912923"/>
                <a:gd name="connsiteY2432" fmla="*/ 286347 h 634291"/>
                <a:gd name="connsiteX2433" fmla="*/ 300770 w 912923"/>
                <a:gd name="connsiteY2433" fmla="*/ 289935 h 634291"/>
                <a:gd name="connsiteX2434" fmla="*/ 298151 w 912923"/>
                <a:gd name="connsiteY2434" fmla="*/ 289935 h 634291"/>
                <a:gd name="connsiteX2435" fmla="*/ 289881 w 912923"/>
                <a:gd name="connsiteY2435" fmla="*/ 292833 h 634291"/>
                <a:gd name="connsiteX2436" fmla="*/ 290846 w 912923"/>
                <a:gd name="connsiteY2436" fmla="*/ 298077 h 634291"/>
                <a:gd name="connsiteX2437" fmla="*/ 287537 w 912923"/>
                <a:gd name="connsiteY2437" fmla="*/ 300837 h 634291"/>
                <a:gd name="connsiteX2438" fmla="*/ 284918 w 912923"/>
                <a:gd name="connsiteY2438" fmla="*/ 299871 h 634291"/>
                <a:gd name="connsiteX2439" fmla="*/ 282161 w 912923"/>
                <a:gd name="connsiteY2439" fmla="*/ 302493 h 634291"/>
                <a:gd name="connsiteX2440" fmla="*/ 278440 w 912923"/>
                <a:gd name="connsiteY2440" fmla="*/ 302079 h 634291"/>
                <a:gd name="connsiteX2441" fmla="*/ 273477 w 912923"/>
                <a:gd name="connsiteY2441" fmla="*/ 303873 h 634291"/>
                <a:gd name="connsiteX2442" fmla="*/ 261761 w 912923"/>
                <a:gd name="connsiteY2442" fmla="*/ 302631 h 634291"/>
                <a:gd name="connsiteX2443" fmla="*/ 259004 w 912923"/>
                <a:gd name="connsiteY2443" fmla="*/ 299319 h 634291"/>
                <a:gd name="connsiteX2444" fmla="*/ 251974 w 912923"/>
                <a:gd name="connsiteY2444" fmla="*/ 297801 h 634291"/>
                <a:gd name="connsiteX2445" fmla="*/ 249217 w 912923"/>
                <a:gd name="connsiteY2445" fmla="*/ 294627 h 634291"/>
                <a:gd name="connsiteX2446" fmla="*/ 249217 w 912923"/>
                <a:gd name="connsiteY2446" fmla="*/ 293661 h 634291"/>
                <a:gd name="connsiteX2447" fmla="*/ 252388 w 912923"/>
                <a:gd name="connsiteY2447" fmla="*/ 296283 h 634291"/>
                <a:gd name="connsiteX2448" fmla="*/ 255007 w 912923"/>
                <a:gd name="connsiteY2448" fmla="*/ 296283 h 634291"/>
                <a:gd name="connsiteX2449" fmla="*/ 260107 w 912923"/>
                <a:gd name="connsiteY2449" fmla="*/ 297801 h 634291"/>
                <a:gd name="connsiteX2450" fmla="*/ 257350 w 912923"/>
                <a:gd name="connsiteY2450" fmla="*/ 293109 h 634291"/>
                <a:gd name="connsiteX2451" fmla="*/ 262450 w 912923"/>
                <a:gd name="connsiteY2451" fmla="*/ 293937 h 634291"/>
                <a:gd name="connsiteX2452" fmla="*/ 266585 w 912923"/>
                <a:gd name="connsiteY2452" fmla="*/ 296283 h 634291"/>
                <a:gd name="connsiteX2453" fmla="*/ 266585 w 912923"/>
                <a:gd name="connsiteY2453" fmla="*/ 292143 h 634291"/>
                <a:gd name="connsiteX2454" fmla="*/ 268929 w 912923"/>
                <a:gd name="connsiteY2454" fmla="*/ 289245 h 634291"/>
                <a:gd name="connsiteX2455" fmla="*/ 269342 w 912923"/>
                <a:gd name="connsiteY2455" fmla="*/ 283587 h 634291"/>
                <a:gd name="connsiteX2456" fmla="*/ 277613 w 912923"/>
                <a:gd name="connsiteY2456" fmla="*/ 283587 h 634291"/>
                <a:gd name="connsiteX2457" fmla="*/ 279543 w 912923"/>
                <a:gd name="connsiteY2457" fmla="*/ 280413 h 634291"/>
                <a:gd name="connsiteX2458" fmla="*/ 278302 w 912923"/>
                <a:gd name="connsiteY2458" fmla="*/ 277791 h 634291"/>
                <a:gd name="connsiteX2459" fmla="*/ 275407 w 912923"/>
                <a:gd name="connsiteY2459" fmla="*/ 275997 h 634291"/>
                <a:gd name="connsiteX2460" fmla="*/ 275407 w 912923"/>
                <a:gd name="connsiteY2460" fmla="*/ 272685 h 634291"/>
                <a:gd name="connsiteX2461" fmla="*/ 272099 w 912923"/>
                <a:gd name="connsiteY2461" fmla="*/ 272685 h 634291"/>
                <a:gd name="connsiteX2462" fmla="*/ 272099 w 912923"/>
                <a:gd name="connsiteY2462" fmla="*/ 267992 h 634291"/>
                <a:gd name="connsiteX2463" fmla="*/ 268929 w 912923"/>
                <a:gd name="connsiteY2463" fmla="*/ 266750 h 634291"/>
                <a:gd name="connsiteX2464" fmla="*/ 264793 w 912923"/>
                <a:gd name="connsiteY2464" fmla="*/ 262196 h 634291"/>
                <a:gd name="connsiteX2465" fmla="*/ 266723 w 912923"/>
                <a:gd name="connsiteY2465" fmla="*/ 260264 h 634291"/>
                <a:gd name="connsiteX2466" fmla="*/ 280094 w 912923"/>
                <a:gd name="connsiteY2466" fmla="*/ 269924 h 634291"/>
                <a:gd name="connsiteX2467" fmla="*/ 283678 w 912923"/>
                <a:gd name="connsiteY2467" fmla="*/ 268130 h 634291"/>
                <a:gd name="connsiteX2468" fmla="*/ 283678 w 912923"/>
                <a:gd name="connsiteY2468" fmla="*/ 270476 h 634291"/>
                <a:gd name="connsiteX2469" fmla="*/ 292362 w 912923"/>
                <a:gd name="connsiteY2469" fmla="*/ 277929 h 634291"/>
                <a:gd name="connsiteX2470" fmla="*/ 310557 w 912923"/>
                <a:gd name="connsiteY2470" fmla="*/ 267164 h 634291"/>
                <a:gd name="connsiteX2471" fmla="*/ 315243 w 912923"/>
                <a:gd name="connsiteY2471" fmla="*/ 264542 h 634291"/>
                <a:gd name="connsiteX2472" fmla="*/ 321722 w 912923"/>
                <a:gd name="connsiteY2472" fmla="*/ 263162 h 634291"/>
                <a:gd name="connsiteX2473" fmla="*/ 326409 w 912923"/>
                <a:gd name="connsiteY2473" fmla="*/ 261644 h 634291"/>
                <a:gd name="connsiteX2474" fmla="*/ 332060 w 912923"/>
                <a:gd name="connsiteY2474" fmla="*/ 261644 h 634291"/>
                <a:gd name="connsiteX2475" fmla="*/ 328338 w 912923"/>
                <a:gd name="connsiteY2475" fmla="*/ 265784 h 634291"/>
                <a:gd name="connsiteX2476" fmla="*/ 322687 w 912923"/>
                <a:gd name="connsiteY2476" fmla="*/ 268544 h 634291"/>
                <a:gd name="connsiteX2477" fmla="*/ 319930 w 912923"/>
                <a:gd name="connsiteY2477" fmla="*/ 269096 h 634291"/>
                <a:gd name="connsiteX2478" fmla="*/ 316622 w 912923"/>
                <a:gd name="connsiteY2478" fmla="*/ 270615 h 634291"/>
                <a:gd name="connsiteX2479" fmla="*/ 314830 w 912923"/>
                <a:gd name="connsiteY2479" fmla="*/ 274479 h 634291"/>
                <a:gd name="connsiteX2480" fmla="*/ 328201 w 912923"/>
                <a:gd name="connsiteY2480" fmla="*/ 432353 h 634291"/>
                <a:gd name="connsiteX2481" fmla="*/ 326822 w 912923"/>
                <a:gd name="connsiteY2481" fmla="*/ 428765 h 634291"/>
                <a:gd name="connsiteX2482" fmla="*/ 329992 w 912923"/>
                <a:gd name="connsiteY2482" fmla="*/ 428765 h 634291"/>
                <a:gd name="connsiteX2483" fmla="*/ 331371 w 912923"/>
                <a:gd name="connsiteY2483" fmla="*/ 429731 h 634291"/>
                <a:gd name="connsiteX2484" fmla="*/ 328201 w 912923"/>
                <a:gd name="connsiteY2484" fmla="*/ 432353 h 634291"/>
                <a:gd name="connsiteX2485" fmla="*/ 334128 w 912923"/>
                <a:gd name="connsiteY2485" fmla="*/ 423934 h 634291"/>
                <a:gd name="connsiteX2486" fmla="*/ 330406 w 912923"/>
                <a:gd name="connsiteY2486" fmla="*/ 425314 h 634291"/>
                <a:gd name="connsiteX2487" fmla="*/ 330406 w 912923"/>
                <a:gd name="connsiteY2487" fmla="*/ 422554 h 634291"/>
                <a:gd name="connsiteX2488" fmla="*/ 334128 w 912923"/>
                <a:gd name="connsiteY2488" fmla="*/ 421036 h 634291"/>
                <a:gd name="connsiteX2489" fmla="*/ 334128 w 912923"/>
                <a:gd name="connsiteY2489" fmla="*/ 423934 h 634291"/>
                <a:gd name="connsiteX2490" fmla="*/ 334817 w 912923"/>
                <a:gd name="connsiteY2490" fmla="*/ 340857 h 634291"/>
                <a:gd name="connsiteX2491" fmla="*/ 325030 w 912923"/>
                <a:gd name="connsiteY2491" fmla="*/ 351070 h 634291"/>
                <a:gd name="connsiteX2492" fmla="*/ 318138 w 912923"/>
                <a:gd name="connsiteY2492" fmla="*/ 349138 h 634291"/>
                <a:gd name="connsiteX2493" fmla="*/ 323238 w 912923"/>
                <a:gd name="connsiteY2493" fmla="*/ 343479 h 634291"/>
                <a:gd name="connsiteX2494" fmla="*/ 328752 w 912923"/>
                <a:gd name="connsiteY2494" fmla="*/ 338235 h 634291"/>
                <a:gd name="connsiteX2495" fmla="*/ 333025 w 912923"/>
                <a:gd name="connsiteY2495" fmla="*/ 335475 h 634291"/>
                <a:gd name="connsiteX2496" fmla="*/ 338263 w 912923"/>
                <a:gd name="connsiteY2496" fmla="*/ 330783 h 634291"/>
                <a:gd name="connsiteX2497" fmla="*/ 342536 w 912923"/>
                <a:gd name="connsiteY2497" fmla="*/ 335751 h 634291"/>
                <a:gd name="connsiteX2498" fmla="*/ 345844 w 912923"/>
                <a:gd name="connsiteY2498" fmla="*/ 333819 h 634291"/>
                <a:gd name="connsiteX2499" fmla="*/ 355907 w 912923"/>
                <a:gd name="connsiteY2499" fmla="*/ 335199 h 634291"/>
                <a:gd name="connsiteX2500" fmla="*/ 365280 w 912923"/>
                <a:gd name="connsiteY2500" fmla="*/ 336717 h 634291"/>
                <a:gd name="connsiteX2501" fmla="*/ 365280 w 912923"/>
                <a:gd name="connsiteY2501" fmla="*/ 338511 h 634291"/>
                <a:gd name="connsiteX2502" fmla="*/ 355217 w 912923"/>
                <a:gd name="connsiteY2502" fmla="*/ 337269 h 634291"/>
                <a:gd name="connsiteX2503" fmla="*/ 352323 w 912923"/>
                <a:gd name="connsiteY2503" fmla="*/ 337683 h 634291"/>
                <a:gd name="connsiteX2504" fmla="*/ 334679 w 912923"/>
                <a:gd name="connsiteY2504" fmla="*/ 340995 h 634291"/>
                <a:gd name="connsiteX2505" fmla="*/ 360042 w 912923"/>
                <a:gd name="connsiteY2505" fmla="*/ 419104 h 634291"/>
                <a:gd name="connsiteX2506" fmla="*/ 360042 w 912923"/>
                <a:gd name="connsiteY2506" fmla="*/ 421726 h 634291"/>
                <a:gd name="connsiteX2507" fmla="*/ 358112 w 912923"/>
                <a:gd name="connsiteY2507" fmla="*/ 421726 h 634291"/>
                <a:gd name="connsiteX2508" fmla="*/ 358112 w 912923"/>
                <a:gd name="connsiteY2508" fmla="*/ 417586 h 634291"/>
                <a:gd name="connsiteX2509" fmla="*/ 360042 w 912923"/>
                <a:gd name="connsiteY2509" fmla="*/ 419104 h 634291"/>
                <a:gd name="connsiteX2510" fmla="*/ 347636 w 912923"/>
                <a:gd name="connsiteY2510" fmla="*/ 393298 h 634291"/>
                <a:gd name="connsiteX2511" fmla="*/ 351771 w 912923"/>
                <a:gd name="connsiteY2511" fmla="*/ 394264 h 634291"/>
                <a:gd name="connsiteX2512" fmla="*/ 351771 w 912923"/>
                <a:gd name="connsiteY2512" fmla="*/ 396058 h 634291"/>
                <a:gd name="connsiteX2513" fmla="*/ 346809 w 912923"/>
                <a:gd name="connsiteY2513" fmla="*/ 396058 h 634291"/>
                <a:gd name="connsiteX2514" fmla="*/ 343501 w 912923"/>
                <a:gd name="connsiteY2514" fmla="*/ 392470 h 634291"/>
                <a:gd name="connsiteX2515" fmla="*/ 343501 w 912923"/>
                <a:gd name="connsiteY2515" fmla="*/ 387502 h 634291"/>
                <a:gd name="connsiteX2516" fmla="*/ 345155 w 912923"/>
                <a:gd name="connsiteY2516" fmla="*/ 387502 h 634291"/>
                <a:gd name="connsiteX2517" fmla="*/ 345155 w 912923"/>
                <a:gd name="connsiteY2517" fmla="*/ 390400 h 634291"/>
                <a:gd name="connsiteX2518" fmla="*/ 347636 w 912923"/>
                <a:gd name="connsiteY2518" fmla="*/ 393160 h 634291"/>
                <a:gd name="connsiteX2519" fmla="*/ 343501 w 912923"/>
                <a:gd name="connsiteY2519" fmla="*/ 404890 h 634291"/>
                <a:gd name="connsiteX2520" fmla="*/ 340193 w 912923"/>
                <a:gd name="connsiteY2520" fmla="*/ 404062 h 634291"/>
                <a:gd name="connsiteX2521" fmla="*/ 340193 w 912923"/>
                <a:gd name="connsiteY2521" fmla="*/ 401026 h 634291"/>
                <a:gd name="connsiteX2522" fmla="*/ 341158 w 912923"/>
                <a:gd name="connsiteY2522" fmla="*/ 400060 h 634291"/>
                <a:gd name="connsiteX2523" fmla="*/ 345155 w 912923"/>
                <a:gd name="connsiteY2523" fmla="*/ 404062 h 634291"/>
                <a:gd name="connsiteX2524" fmla="*/ 347085 w 912923"/>
                <a:gd name="connsiteY2524" fmla="*/ 402820 h 634291"/>
                <a:gd name="connsiteX2525" fmla="*/ 347085 w 912923"/>
                <a:gd name="connsiteY2525" fmla="*/ 401026 h 634291"/>
                <a:gd name="connsiteX2526" fmla="*/ 348601 w 912923"/>
                <a:gd name="connsiteY2526" fmla="*/ 400060 h 634291"/>
                <a:gd name="connsiteX2527" fmla="*/ 350117 w 912923"/>
                <a:gd name="connsiteY2527" fmla="*/ 401440 h 634291"/>
                <a:gd name="connsiteX2528" fmla="*/ 348601 w 912923"/>
                <a:gd name="connsiteY2528" fmla="*/ 405304 h 634291"/>
                <a:gd name="connsiteX2529" fmla="*/ 345017 w 912923"/>
                <a:gd name="connsiteY2529" fmla="*/ 408064 h 634291"/>
                <a:gd name="connsiteX2530" fmla="*/ 343501 w 912923"/>
                <a:gd name="connsiteY2530" fmla="*/ 404890 h 634291"/>
                <a:gd name="connsiteX2531" fmla="*/ 353563 w 912923"/>
                <a:gd name="connsiteY2531" fmla="*/ 417586 h 634291"/>
                <a:gd name="connsiteX2532" fmla="*/ 351771 w 912923"/>
                <a:gd name="connsiteY2532" fmla="*/ 416758 h 634291"/>
                <a:gd name="connsiteX2533" fmla="*/ 348601 w 912923"/>
                <a:gd name="connsiteY2533" fmla="*/ 409306 h 634291"/>
                <a:gd name="connsiteX2534" fmla="*/ 350117 w 912923"/>
                <a:gd name="connsiteY2534" fmla="*/ 407926 h 634291"/>
                <a:gd name="connsiteX2535" fmla="*/ 352185 w 912923"/>
                <a:gd name="connsiteY2535" fmla="*/ 414412 h 634291"/>
                <a:gd name="connsiteX2536" fmla="*/ 354115 w 912923"/>
                <a:gd name="connsiteY2536" fmla="*/ 405994 h 634291"/>
                <a:gd name="connsiteX2537" fmla="*/ 355907 w 912923"/>
                <a:gd name="connsiteY2537" fmla="*/ 405994 h 634291"/>
                <a:gd name="connsiteX2538" fmla="*/ 353563 w 912923"/>
                <a:gd name="connsiteY2538" fmla="*/ 417586 h 634291"/>
                <a:gd name="connsiteX2539" fmla="*/ 360042 w 912923"/>
                <a:gd name="connsiteY2539" fmla="*/ 428765 h 634291"/>
                <a:gd name="connsiteX2540" fmla="*/ 357147 w 912923"/>
                <a:gd name="connsiteY2540" fmla="*/ 425176 h 634291"/>
                <a:gd name="connsiteX2541" fmla="*/ 360042 w 912923"/>
                <a:gd name="connsiteY2541" fmla="*/ 423934 h 634291"/>
                <a:gd name="connsiteX2542" fmla="*/ 360042 w 912923"/>
                <a:gd name="connsiteY2542" fmla="*/ 428626 h 634291"/>
                <a:gd name="connsiteX2543" fmla="*/ 363901 w 912923"/>
                <a:gd name="connsiteY2543" fmla="*/ 430559 h 634291"/>
                <a:gd name="connsiteX2544" fmla="*/ 362661 w 912923"/>
                <a:gd name="connsiteY2544" fmla="*/ 428489 h 634291"/>
                <a:gd name="connsiteX2545" fmla="*/ 363901 w 912923"/>
                <a:gd name="connsiteY2545" fmla="*/ 426419 h 634291"/>
                <a:gd name="connsiteX2546" fmla="*/ 366245 w 912923"/>
                <a:gd name="connsiteY2546" fmla="*/ 426419 h 634291"/>
                <a:gd name="connsiteX2547" fmla="*/ 363901 w 912923"/>
                <a:gd name="connsiteY2547" fmla="*/ 430559 h 634291"/>
                <a:gd name="connsiteX2548" fmla="*/ 366245 w 912923"/>
                <a:gd name="connsiteY2548" fmla="*/ 404890 h 634291"/>
                <a:gd name="connsiteX2549" fmla="*/ 366245 w 912923"/>
                <a:gd name="connsiteY2549" fmla="*/ 396058 h 634291"/>
                <a:gd name="connsiteX2550" fmla="*/ 368037 w 912923"/>
                <a:gd name="connsiteY2550" fmla="*/ 404062 h 634291"/>
                <a:gd name="connsiteX2551" fmla="*/ 366245 w 912923"/>
                <a:gd name="connsiteY2551" fmla="*/ 404890 h 634291"/>
                <a:gd name="connsiteX2552" fmla="*/ 364453 w 912923"/>
                <a:gd name="connsiteY2552" fmla="*/ 376600 h 634291"/>
                <a:gd name="connsiteX2553" fmla="*/ 360869 w 912923"/>
                <a:gd name="connsiteY2553" fmla="*/ 377980 h 634291"/>
                <a:gd name="connsiteX2554" fmla="*/ 360869 w 912923"/>
                <a:gd name="connsiteY2554" fmla="*/ 375220 h 634291"/>
                <a:gd name="connsiteX2555" fmla="*/ 364039 w 912923"/>
                <a:gd name="connsiteY2555" fmla="*/ 373978 h 634291"/>
                <a:gd name="connsiteX2556" fmla="*/ 368175 w 912923"/>
                <a:gd name="connsiteY2556" fmla="*/ 372046 h 634291"/>
                <a:gd name="connsiteX2557" fmla="*/ 370518 w 912923"/>
                <a:gd name="connsiteY2557" fmla="*/ 369838 h 634291"/>
                <a:gd name="connsiteX2558" fmla="*/ 371483 w 912923"/>
                <a:gd name="connsiteY2558" fmla="*/ 369838 h 634291"/>
                <a:gd name="connsiteX2559" fmla="*/ 371483 w 912923"/>
                <a:gd name="connsiteY2559" fmla="*/ 373702 h 634291"/>
                <a:gd name="connsiteX2560" fmla="*/ 367899 w 912923"/>
                <a:gd name="connsiteY2560" fmla="*/ 376462 h 634291"/>
                <a:gd name="connsiteX2561" fmla="*/ 364315 w 912923"/>
                <a:gd name="connsiteY2561" fmla="*/ 376462 h 634291"/>
                <a:gd name="connsiteX2562" fmla="*/ 374515 w 912923"/>
                <a:gd name="connsiteY2562" fmla="*/ 509082 h 634291"/>
                <a:gd name="connsiteX2563" fmla="*/ 371621 w 912923"/>
                <a:gd name="connsiteY2563" fmla="*/ 509082 h 634291"/>
                <a:gd name="connsiteX2564" fmla="*/ 370380 w 912923"/>
                <a:gd name="connsiteY2564" fmla="*/ 507564 h 634291"/>
                <a:gd name="connsiteX2565" fmla="*/ 372448 w 912923"/>
                <a:gd name="connsiteY2565" fmla="*/ 506322 h 634291"/>
                <a:gd name="connsiteX2566" fmla="*/ 374515 w 912923"/>
                <a:gd name="connsiteY2566" fmla="*/ 507564 h 634291"/>
                <a:gd name="connsiteX2567" fmla="*/ 374515 w 912923"/>
                <a:gd name="connsiteY2567" fmla="*/ 509082 h 634291"/>
                <a:gd name="connsiteX2568" fmla="*/ 373550 w 912923"/>
                <a:gd name="connsiteY2568" fmla="*/ 345963 h 634291"/>
                <a:gd name="connsiteX2569" fmla="*/ 371621 w 912923"/>
                <a:gd name="connsiteY2569" fmla="*/ 344445 h 634291"/>
                <a:gd name="connsiteX2570" fmla="*/ 374791 w 912923"/>
                <a:gd name="connsiteY2570" fmla="*/ 341271 h 634291"/>
                <a:gd name="connsiteX2571" fmla="*/ 378513 w 912923"/>
                <a:gd name="connsiteY2571" fmla="*/ 338097 h 634291"/>
                <a:gd name="connsiteX2572" fmla="*/ 383199 w 912923"/>
                <a:gd name="connsiteY2572" fmla="*/ 336579 h 634291"/>
                <a:gd name="connsiteX2573" fmla="*/ 383199 w 912923"/>
                <a:gd name="connsiteY2573" fmla="*/ 339753 h 634291"/>
                <a:gd name="connsiteX2574" fmla="*/ 379478 w 912923"/>
                <a:gd name="connsiteY2574" fmla="*/ 339753 h 634291"/>
                <a:gd name="connsiteX2575" fmla="*/ 376583 w 912923"/>
                <a:gd name="connsiteY2575" fmla="*/ 342513 h 634291"/>
                <a:gd name="connsiteX2576" fmla="*/ 373688 w 912923"/>
                <a:gd name="connsiteY2576" fmla="*/ 346101 h 634291"/>
                <a:gd name="connsiteX2577" fmla="*/ 378375 w 912923"/>
                <a:gd name="connsiteY2577" fmla="*/ 355900 h 634291"/>
                <a:gd name="connsiteX2578" fmla="*/ 381545 w 912923"/>
                <a:gd name="connsiteY2578" fmla="*/ 353554 h 634291"/>
                <a:gd name="connsiteX2579" fmla="*/ 381545 w 912923"/>
                <a:gd name="connsiteY2579" fmla="*/ 355072 h 634291"/>
                <a:gd name="connsiteX2580" fmla="*/ 379202 w 912923"/>
                <a:gd name="connsiteY2580" fmla="*/ 358246 h 634291"/>
                <a:gd name="connsiteX2581" fmla="*/ 378375 w 912923"/>
                <a:gd name="connsiteY2581" fmla="*/ 355900 h 634291"/>
                <a:gd name="connsiteX2582" fmla="*/ 382372 w 912923"/>
                <a:gd name="connsiteY2582" fmla="*/ 423107 h 634291"/>
                <a:gd name="connsiteX2583" fmla="*/ 381545 w 912923"/>
                <a:gd name="connsiteY2583" fmla="*/ 416068 h 634291"/>
                <a:gd name="connsiteX2584" fmla="*/ 389402 w 912923"/>
                <a:gd name="connsiteY2584" fmla="*/ 417586 h 634291"/>
                <a:gd name="connsiteX2585" fmla="*/ 386645 w 912923"/>
                <a:gd name="connsiteY2585" fmla="*/ 419518 h 634291"/>
                <a:gd name="connsiteX2586" fmla="*/ 382372 w 912923"/>
                <a:gd name="connsiteY2586" fmla="*/ 423107 h 634291"/>
                <a:gd name="connsiteX2587" fmla="*/ 392573 w 912923"/>
                <a:gd name="connsiteY2587" fmla="*/ 477893 h 634291"/>
                <a:gd name="connsiteX2588" fmla="*/ 390505 w 912923"/>
                <a:gd name="connsiteY2588" fmla="*/ 479687 h 634291"/>
                <a:gd name="connsiteX2589" fmla="*/ 388437 w 912923"/>
                <a:gd name="connsiteY2589" fmla="*/ 479687 h 634291"/>
                <a:gd name="connsiteX2590" fmla="*/ 390505 w 912923"/>
                <a:gd name="connsiteY2590" fmla="*/ 475409 h 634291"/>
                <a:gd name="connsiteX2591" fmla="*/ 395467 w 912923"/>
                <a:gd name="connsiteY2591" fmla="*/ 475409 h 634291"/>
                <a:gd name="connsiteX2592" fmla="*/ 396294 w 912923"/>
                <a:gd name="connsiteY2592" fmla="*/ 477617 h 634291"/>
                <a:gd name="connsiteX2593" fmla="*/ 392573 w 912923"/>
                <a:gd name="connsiteY2593" fmla="*/ 478031 h 634291"/>
                <a:gd name="connsiteX2594" fmla="*/ 400567 w 912923"/>
                <a:gd name="connsiteY2594" fmla="*/ 430559 h 634291"/>
                <a:gd name="connsiteX2595" fmla="*/ 396294 w 912923"/>
                <a:gd name="connsiteY2595" fmla="*/ 428765 h 634291"/>
                <a:gd name="connsiteX2596" fmla="*/ 399878 w 912923"/>
                <a:gd name="connsiteY2596" fmla="*/ 426419 h 634291"/>
                <a:gd name="connsiteX2597" fmla="*/ 400705 w 912923"/>
                <a:gd name="connsiteY2597" fmla="*/ 425314 h 634291"/>
                <a:gd name="connsiteX2598" fmla="*/ 400705 w 912923"/>
                <a:gd name="connsiteY2598" fmla="*/ 430559 h 634291"/>
                <a:gd name="connsiteX2599" fmla="*/ 399051 w 912923"/>
                <a:gd name="connsiteY2599" fmla="*/ 357142 h 634291"/>
                <a:gd name="connsiteX2600" fmla="*/ 399051 w 912923"/>
                <a:gd name="connsiteY2600" fmla="*/ 355900 h 634291"/>
                <a:gd name="connsiteX2601" fmla="*/ 401946 w 912923"/>
                <a:gd name="connsiteY2601" fmla="*/ 353554 h 634291"/>
                <a:gd name="connsiteX2602" fmla="*/ 407046 w 912923"/>
                <a:gd name="connsiteY2602" fmla="*/ 355900 h 634291"/>
                <a:gd name="connsiteX2603" fmla="*/ 402084 w 912923"/>
                <a:gd name="connsiteY2603" fmla="*/ 362386 h 634291"/>
                <a:gd name="connsiteX2604" fmla="*/ 398913 w 912923"/>
                <a:gd name="connsiteY2604" fmla="*/ 357142 h 634291"/>
                <a:gd name="connsiteX2605" fmla="*/ 414489 w 912923"/>
                <a:gd name="connsiteY2605" fmla="*/ 384190 h 634291"/>
                <a:gd name="connsiteX2606" fmla="*/ 411870 w 912923"/>
                <a:gd name="connsiteY2606" fmla="*/ 387502 h 634291"/>
                <a:gd name="connsiteX2607" fmla="*/ 410492 w 912923"/>
                <a:gd name="connsiteY2607" fmla="*/ 390400 h 634291"/>
                <a:gd name="connsiteX2608" fmla="*/ 404427 w 912923"/>
                <a:gd name="connsiteY2608" fmla="*/ 394540 h 634291"/>
                <a:gd name="connsiteX2609" fmla="*/ 402635 w 912923"/>
                <a:gd name="connsiteY2609" fmla="*/ 393022 h 634291"/>
                <a:gd name="connsiteX2610" fmla="*/ 404427 w 912923"/>
                <a:gd name="connsiteY2610" fmla="*/ 391090 h 634291"/>
                <a:gd name="connsiteX2611" fmla="*/ 407046 w 912923"/>
                <a:gd name="connsiteY2611" fmla="*/ 391780 h 634291"/>
                <a:gd name="connsiteX2612" fmla="*/ 410354 w 912923"/>
                <a:gd name="connsiteY2612" fmla="*/ 386398 h 634291"/>
                <a:gd name="connsiteX2613" fmla="*/ 410354 w 912923"/>
                <a:gd name="connsiteY2613" fmla="*/ 383776 h 634291"/>
                <a:gd name="connsiteX2614" fmla="*/ 407322 w 912923"/>
                <a:gd name="connsiteY2614" fmla="*/ 381154 h 634291"/>
                <a:gd name="connsiteX2615" fmla="*/ 408562 w 912923"/>
                <a:gd name="connsiteY2615" fmla="*/ 377842 h 634291"/>
                <a:gd name="connsiteX2616" fmla="*/ 407046 w 912923"/>
                <a:gd name="connsiteY2616" fmla="*/ 375220 h 634291"/>
                <a:gd name="connsiteX2617" fmla="*/ 409665 w 912923"/>
                <a:gd name="connsiteY2617" fmla="*/ 373702 h 634291"/>
                <a:gd name="connsiteX2618" fmla="*/ 412008 w 912923"/>
                <a:gd name="connsiteY2618" fmla="*/ 373702 h 634291"/>
                <a:gd name="connsiteX2619" fmla="*/ 414765 w 912923"/>
                <a:gd name="connsiteY2619" fmla="*/ 362248 h 634291"/>
                <a:gd name="connsiteX2620" fmla="*/ 414765 w 912923"/>
                <a:gd name="connsiteY2620" fmla="*/ 375220 h 634291"/>
                <a:gd name="connsiteX2621" fmla="*/ 416557 w 912923"/>
                <a:gd name="connsiteY2621" fmla="*/ 377842 h 634291"/>
                <a:gd name="connsiteX2622" fmla="*/ 412835 w 912923"/>
                <a:gd name="connsiteY2622" fmla="*/ 381154 h 634291"/>
                <a:gd name="connsiteX2623" fmla="*/ 414627 w 912923"/>
                <a:gd name="connsiteY2623" fmla="*/ 384052 h 634291"/>
                <a:gd name="connsiteX2624" fmla="*/ 415316 w 912923"/>
                <a:gd name="connsiteY2624" fmla="*/ 321537 h 634291"/>
                <a:gd name="connsiteX2625" fmla="*/ 411457 w 912923"/>
                <a:gd name="connsiteY2625" fmla="*/ 315465 h 634291"/>
                <a:gd name="connsiteX2626" fmla="*/ 411457 w 912923"/>
                <a:gd name="connsiteY2626" fmla="*/ 308427 h 634291"/>
                <a:gd name="connsiteX2627" fmla="*/ 413387 w 912923"/>
                <a:gd name="connsiteY2627" fmla="*/ 306909 h 634291"/>
                <a:gd name="connsiteX2628" fmla="*/ 414489 w 912923"/>
                <a:gd name="connsiteY2628" fmla="*/ 310497 h 634291"/>
                <a:gd name="connsiteX2629" fmla="*/ 416557 w 912923"/>
                <a:gd name="connsiteY2629" fmla="*/ 314913 h 634291"/>
                <a:gd name="connsiteX2630" fmla="*/ 417522 w 912923"/>
                <a:gd name="connsiteY2630" fmla="*/ 319743 h 634291"/>
                <a:gd name="connsiteX2631" fmla="*/ 415316 w 912923"/>
                <a:gd name="connsiteY2631" fmla="*/ 321537 h 634291"/>
                <a:gd name="connsiteX2632" fmla="*/ 416557 w 912923"/>
                <a:gd name="connsiteY2632" fmla="*/ 270476 h 634291"/>
                <a:gd name="connsiteX2633" fmla="*/ 418349 w 912923"/>
                <a:gd name="connsiteY2633" fmla="*/ 269649 h 634291"/>
                <a:gd name="connsiteX2634" fmla="*/ 415730 w 912923"/>
                <a:gd name="connsiteY2634" fmla="*/ 266612 h 634291"/>
                <a:gd name="connsiteX2635" fmla="*/ 417522 w 912923"/>
                <a:gd name="connsiteY2635" fmla="*/ 265370 h 634291"/>
                <a:gd name="connsiteX2636" fmla="*/ 420692 w 912923"/>
                <a:gd name="connsiteY2636" fmla="*/ 268130 h 634291"/>
                <a:gd name="connsiteX2637" fmla="*/ 426344 w 912923"/>
                <a:gd name="connsiteY2637" fmla="*/ 266612 h 634291"/>
                <a:gd name="connsiteX2638" fmla="*/ 427860 w 912923"/>
                <a:gd name="connsiteY2638" fmla="*/ 270201 h 634291"/>
                <a:gd name="connsiteX2639" fmla="*/ 420968 w 912923"/>
                <a:gd name="connsiteY2639" fmla="*/ 270201 h 634291"/>
                <a:gd name="connsiteX2640" fmla="*/ 417522 w 912923"/>
                <a:gd name="connsiteY2640" fmla="*/ 274341 h 634291"/>
                <a:gd name="connsiteX2641" fmla="*/ 416557 w 912923"/>
                <a:gd name="connsiteY2641" fmla="*/ 270476 h 634291"/>
                <a:gd name="connsiteX2642" fmla="*/ 420968 w 912923"/>
                <a:gd name="connsiteY2642" fmla="*/ 297387 h 634291"/>
                <a:gd name="connsiteX2643" fmla="*/ 423449 w 912923"/>
                <a:gd name="connsiteY2643" fmla="*/ 299733 h 634291"/>
                <a:gd name="connsiteX2644" fmla="*/ 426344 w 912923"/>
                <a:gd name="connsiteY2644" fmla="*/ 299319 h 634291"/>
                <a:gd name="connsiteX2645" fmla="*/ 426344 w 912923"/>
                <a:gd name="connsiteY2645" fmla="*/ 302217 h 634291"/>
                <a:gd name="connsiteX2646" fmla="*/ 419865 w 912923"/>
                <a:gd name="connsiteY2646" fmla="*/ 306771 h 634291"/>
                <a:gd name="connsiteX2647" fmla="*/ 418349 w 912923"/>
                <a:gd name="connsiteY2647" fmla="*/ 305391 h 634291"/>
                <a:gd name="connsiteX2648" fmla="*/ 422346 w 912923"/>
                <a:gd name="connsiteY2648" fmla="*/ 302217 h 634291"/>
                <a:gd name="connsiteX2649" fmla="*/ 420968 w 912923"/>
                <a:gd name="connsiteY2649" fmla="*/ 297249 h 634291"/>
                <a:gd name="connsiteX2650" fmla="*/ 419589 w 912923"/>
                <a:gd name="connsiteY2650" fmla="*/ 415792 h 634291"/>
                <a:gd name="connsiteX2651" fmla="*/ 425517 w 912923"/>
                <a:gd name="connsiteY2651" fmla="*/ 415792 h 634291"/>
                <a:gd name="connsiteX2652" fmla="*/ 424276 w 912923"/>
                <a:gd name="connsiteY2652" fmla="*/ 418690 h 634291"/>
                <a:gd name="connsiteX2653" fmla="*/ 421657 w 912923"/>
                <a:gd name="connsiteY2653" fmla="*/ 421036 h 634291"/>
                <a:gd name="connsiteX2654" fmla="*/ 419452 w 912923"/>
                <a:gd name="connsiteY2654" fmla="*/ 415792 h 634291"/>
                <a:gd name="connsiteX2655" fmla="*/ 434338 w 912923"/>
                <a:gd name="connsiteY2655" fmla="*/ 470441 h 634291"/>
                <a:gd name="connsiteX2656" fmla="*/ 438887 w 912923"/>
                <a:gd name="connsiteY2656" fmla="*/ 469889 h 634291"/>
                <a:gd name="connsiteX2657" fmla="*/ 437647 w 912923"/>
                <a:gd name="connsiteY2657" fmla="*/ 466577 h 634291"/>
                <a:gd name="connsiteX2658" fmla="*/ 436544 w 912923"/>
                <a:gd name="connsiteY2658" fmla="*/ 462023 h 634291"/>
                <a:gd name="connsiteX2659" fmla="*/ 434476 w 912923"/>
                <a:gd name="connsiteY2659" fmla="*/ 461057 h 634291"/>
                <a:gd name="connsiteX2660" fmla="*/ 434476 w 912923"/>
                <a:gd name="connsiteY2660" fmla="*/ 463403 h 634291"/>
                <a:gd name="connsiteX2661" fmla="*/ 432271 w 912923"/>
                <a:gd name="connsiteY2661" fmla="*/ 463403 h 634291"/>
                <a:gd name="connsiteX2662" fmla="*/ 432271 w 912923"/>
                <a:gd name="connsiteY2662" fmla="*/ 459125 h 634291"/>
                <a:gd name="connsiteX2663" fmla="*/ 430755 w 912923"/>
                <a:gd name="connsiteY2663" fmla="*/ 459125 h 634291"/>
                <a:gd name="connsiteX2664" fmla="*/ 429928 w 912923"/>
                <a:gd name="connsiteY2664" fmla="*/ 461747 h 634291"/>
                <a:gd name="connsiteX2665" fmla="*/ 427722 w 912923"/>
                <a:gd name="connsiteY2665" fmla="*/ 461747 h 634291"/>
                <a:gd name="connsiteX2666" fmla="*/ 427722 w 912923"/>
                <a:gd name="connsiteY2666" fmla="*/ 458573 h 634291"/>
                <a:gd name="connsiteX2667" fmla="*/ 424000 w 912923"/>
                <a:gd name="connsiteY2667" fmla="*/ 456641 h 634291"/>
                <a:gd name="connsiteX2668" fmla="*/ 427722 w 912923"/>
                <a:gd name="connsiteY2668" fmla="*/ 455675 h 634291"/>
                <a:gd name="connsiteX2669" fmla="*/ 431030 w 912923"/>
                <a:gd name="connsiteY2669" fmla="*/ 455675 h 634291"/>
                <a:gd name="connsiteX2670" fmla="*/ 438887 w 912923"/>
                <a:gd name="connsiteY2670" fmla="*/ 460367 h 634291"/>
                <a:gd name="connsiteX2671" fmla="*/ 440817 w 912923"/>
                <a:gd name="connsiteY2671" fmla="*/ 464231 h 634291"/>
                <a:gd name="connsiteX2672" fmla="*/ 439576 w 912923"/>
                <a:gd name="connsiteY2672" fmla="*/ 467129 h 634291"/>
                <a:gd name="connsiteX2673" fmla="*/ 440817 w 912923"/>
                <a:gd name="connsiteY2673" fmla="*/ 470855 h 634291"/>
                <a:gd name="connsiteX2674" fmla="*/ 439576 w 912923"/>
                <a:gd name="connsiteY2674" fmla="*/ 473753 h 634291"/>
                <a:gd name="connsiteX2675" fmla="*/ 439576 w 912923"/>
                <a:gd name="connsiteY2675" fmla="*/ 477893 h 634291"/>
                <a:gd name="connsiteX2676" fmla="*/ 440817 w 912923"/>
                <a:gd name="connsiteY2676" fmla="*/ 478859 h 634291"/>
                <a:gd name="connsiteX2677" fmla="*/ 440817 w 912923"/>
                <a:gd name="connsiteY2677" fmla="*/ 482447 h 634291"/>
                <a:gd name="connsiteX2678" fmla="*/ 438887 w 912923"/>
                <a:gd name="connsiteY2678" fmla="*/ 482447 h 634291"/>
                <a:gd name="connsiteX2679" fmla="*/ 438887 w 912923"/>
                <a:gd name="connsiteY2679" fmla="*/ 480653 h 634291"/>
                <a:gd name="connsiteX2680" fmla="*/ 435993 w 912923"/>
                <a:gd name="connsiteY2680" fmla="*/ 478859 h 634291"/>
                <a:gd name="connsiteX2681" fmla="*/ 434476 w 912923"/>
                <a:gd name="connsiteY2681" fmla="*/ 470441 h 634291"/>
                <a:gd name="connsiteX2682" fmla="*/ 439714 w 912923"/>
                <a:gd name="connsiteY2682" fmla="*/ 491279 h 634291"/>
                <a:gd name="connsiteX2683" fmla="*/ 437509 w 912923"/>
                <a:gd name="connsiteY2683" fmla="*/ 488933 h 634291"/>
                <a:gd name="connsiteX2684" fmla="*/ 438887 w 912923"/>
                <a:gd name="connsiteY2684" fmla="*/ 486587 h 634291"/>
                <a:gd name="connsiteX2685" fmla="*/ 442609 w 912923"/>
                <a:gd name="connsiteY2685" fmla="*/ 490175 h 634291"/>
                <a:gd name="connsiteX2686" fmla="*/ 439714 w 912923"/>
                <a:gd name="connsiteY2686" fmla="*/ 491417 h 634291"/>
                <a:gd name="connsiteX2687" fmla="*/ 452809 w 912923"/>
                <a:gd name="connsiteY2687" fmla="*/ 506736 h 634291"/>
                <a:gd name="connsiteX2688" fmla="*/ 450604 w 912923"/>
                <a:gd name="connsiteY2688" fmla="*/ 500663 h 634291"/>
                <a:gd name="connsiteX2689" fmla="*/ 449225 w 912923"/>
                <a:gd name="connsiteY2689" fmla="*/ 495557 h 634291"/>
                <a:gd name="connsiteX2690" fmla="*/ 449225 w 912923"/>
                <a:gd name="connsiteY2690" fmla="*/ 491279 h 634291"/>
                <a:gd name="connsiteX2691" fmla="*/ 447709 w 912923"/>
                <a:gd name="connsiteY2691" fmla="*/ 488933 h 634291"/>
                <a:gd name="connsiteX2692" fmla="*/ 445504 w 912923"/>
                <a:gd name="connsiteY2692" fmla="*/ 485069 h 634291"/>
                <a:gd name="connsiteX2693" fmla="*/ 442609 w 912923"/>
                <a:gd name="connsiteY2693" fmla="*/ 480929 h 634291"/>
                <a:gd name="connsiteX2694" fmla="*/ 446193 w 912923"/>
                <a:gd name="connsiteY2694" fmla="*/ 480929 h 634291"/>
                <a:gd name="connsiteX2695" fmla="*/ 448398 w 912923"/>
                <a:gd name="connsiteY2695" fmla="*/ 483689 h 634291"/>
                <a:gd name="connsiteX2696" fmla="*/ 448398 w 912923"/>
                <a:gd name="connsiteY2696" fmla="*/ 480929 h 634291"/>
                <a:gd name="connsiteX2697" fmla="*/ 450604 w 912923"/>
                <a:gd name="connsiteY2697" fmla="*/ 480929 h 634291"/>
                <a:gd name="connsiteX2698" fmla="*/ 450604 w 912923"/>
                <a:gd name="connsiteY2698" fmla="*/ 486587 h 634291"/>
                <a:gd name="connsiteX2699" fmla="*/ 452809 w 912923"/>
                <a:gd name="connsiteY2699" fmla="*/ 488933 h 634291"/>
                <a:gd name="connsiteX2700" fmla="*/ 450604 w 912923"/>
                <a:gd name="connsiteY2700" fmla="*/ 492107 h 634291"/>
                <a:gd name="connsiteX2701" fmla="*/ 452809 w 912923"/>
                <a:gd name="connsiteY2701" fmla="*/ 495005 h 634291"/>
                <a:gd name="connsiteX2702" fmla="*/ 459426 w 912923"/>
                <a:gd name="connsiteY2702" fmla="*/ 503838 h 634291"/>
                <a:gd name="connsiteX2703" fmla="*/ 452809 w 912923"/>
                <a:gd name="connsiteY2703" fmla="*/ 506736 h 634291"/>
                <a:gd name="connsiteX2704" fmla="*/ 452809 w 912923"/>
                <a:gd name="connsiteY2704" fmla="*/ 484931 h 634291"/>
                <a:gd name="connsiteX2705" fmla="*/ 452809 w 912923"/>
                <a:gd name="connsiteY2705" fmla="*/ 480239 h 634291"/>
                <a:gd name="connsiteX2706" fmla="*/ 455015 w 912923"/>
                <a:gd name="connsiteY2706" fmla="*/ 480239 h 634291"/>
                <a:gd name="connsiteX2707" fmla="*/ 452809 w 912923"/>
                <a:gd name="connsiteY2707" fmla="*/ 484931 h 634291"/>
                <a:gd name="connsiteX2708" fmla="*/ 476518 w 912923"/>
                <a:gd name="connsiteY2708" fmla="*/ 499145 h 634291"/>
                <a:gd name="connsiteX2709" fmla="*/ 473623 w 912923"/>
                <a:gd name="connsiteY2709" fmla="*/ 499145 h 634291"/>
                <a:gd name="connsiteX2710" fmla="*/ 473623 w 912923"/>
                <a:gd name="connsiteY2710" fmla="*/ 503838 h 634291"/>
                <a:gd name="connsiteX2711" fmla="*/ 470039 w 912923"/>
                <a:gd name="connsiteY2711" fmla="*/ 495557 h 634291"/>
                <a:gd name="connsiteX2712" fmla="*/ 472245 w 912923"/>
                <a:gd name="connsiteY2712" fmla="*/ 492383 h 634291"/>
                <a:gd name="connsiteX2713" fmla="*/ 472245 w 912923"/>
                <a:gd name="connsiteY2713" fmla="*/ 487691 h 634291"/>
                <a:gd name="connsiteX2714" fmla="*/ 469626 w 912923"/>
                <a:gd name="connsiteY2714" fmla="*/ 490313 h 634291"/>
                <a:gd name="connsiteX2715" fmla="*/ 468661 w 912923"/>
                <a:gd name="connsiteY2715" fmla="*/ 488519 h 634291"/>
                <a:gd name="connsiteX2716" fmla="*/ 472245 w 912923"/>
                <a:gd name="connsiteY2716" fmla="*/ 483413 h 634291"/>
                <a:gd name="connsiteX2717" fmla="*/ 470729 w 912923"/>
                <a:gd name="connsiteY2717" fmla="*/ 481619 h 634291"/>
                <a:gd name="connsiteX2718" fmla="*/ 467145 w 912923"/>
                <a:gd name="connsiteY2718" fmla="*/ 486587 h 634291"/>
                <a:gd name="connsiteX2719" fmla="*/ 467145 w 912923"/>
                <a:gd name="connsiteY2719" fmla="*/ 476237 h 634291"/>
                <a:gd name="connsiteX2720" fmla="*/ 463009 w 912923"/>
                <a:gd name="connsiteY2720" fmla="*/ 475823 h 634291"/>
                <a:gd name="connsiteX2721" fmla="*/ 463009 w 912923"/>
                <a:gd name="connsiteY2721" fmla="*/ 473615 h 634291"/>
                <a:gd name="connsiteX2722" fmla="*/ 460666 w 912923"/>
                <a:gd name="connsiteY2722" fmla="*/ 473615 h 634291"/>
                <a:gd name="connsiteX2723" fmla="*/ 460666 w 912923"/>
                <a:gd name="connsiteY2723" fmla="*/ 477755 h 634291"/>
                <a:gd name="connsiteX2724" fmla="*/ 458047 w 912923"/>
                <a:gd name="connsiteY2724" fmla="*/ 477755 h 634291"/>
                <a:gd name="connsiteX2725" fmla="*/ 458047 w 912923"/>
                <a:gd name="connsiteY2725" fmla="*/ 474167 h 634291"/>
                <a:gd name="connsiteX2726" fmla="*/ 453912 w 912923"/>
                <a:gd name="connsiteY2726" fmla="*/ 469061 h 634291"/>
                <a:gd name="connsiteX2727" fmla="*/ 454463 w 912923"/>
                <a:gd name="connsiteY2727" fmla="*/ 467681 h 634291"/>
                <a:gd name="connsiteX2728" fmla="*/ 449363 w 912923"/>
                <a:gd name="connsiteY2728" fmla="*/ 460643 h 634291"/>
                <a:gd name="connsiteX2729" fmla="*/ 453636 w 912923"/>
                <a:gd name="connsiteY2729" fmla="*/ 458849 h 634291"/>
                <a:gd name="connsiteX2730" fmla="*/ 453636 w 912923"/>
                <a:gd name="connsiteY2730" fmla="*/ 457607 h 634291"/>
                <a:gd name="connsiteX2731" fmla="*/ 447985 w 912923"/>
                <a:gd name="connsiteY2731" fmla="*/ 456641 h 634291"/>
                <a:gd name="connsiteX2732" fmla="*/ 447020 w 912923"/>
                <a:gd name="connsiteY2732" fmla="*/ 449327 h 634291"/>
                <a:gd name="connsiteX2733" fmla="*/ 450190 w 912923"/>
                <a:gd name="connsiteY2733" fmla="*/ 442841 h 634291"/>
                <a:gd name="connsiteX2734" fmla="*/ 456255 w 912923"/>
                <a:gd name="connsiteY2734" fmla="*/ 443807 h 634291"/>
                <a:gd name="connsiteX2735" fmla="*/ 467420 w 912923"/>
                <a:gd name="connsiteY2735" fmla="*/ 466577 h 634291"/>
                <a:gd name="connsiteX2736" fmla="*/ 476380 w 912923"/>
                <a:gd name="connsiteY2736" fmla="*/ 488795 h 634291"/>
                <a:gd name="connsiteX2737" fmla="*/ 475415 w 912923"/>
                <a:gd name="connsiteY2737" fmla="*/ 491141 h 634291"/>
                <a:gd name="connsiteX2738" fmla="*/ 476380 w 912923"/>
                <a:gd name="connsiteY2738" fmla="*/ 499007 h 634291"/>
                <a:gd name="connsiteX2739" fmla="*/ 500640 w 912923"/>
                <a:gd name="connsiteY2739" fmla="*/ 445739 h 634291"/>
                <a:gd name="connsiteX2740" fmla="*/ 494024 w 912923"/>
                <a:gd name="connsiteY2740" fmla="*/ 445739 h 634291"/>
                <a:gd name="connsiteX2741" fmla="*/ 490164 w 912923"/>
                <a:gd name="connsiteY2741" fmla="*/ 441185 h 634291"/>
                <a:gd name="connsiteX2742" fmla="*/ 492921 w 912923"/>
                <a:gd name="connsiteY2742" fmla="*/ 440219 h 634291"/>
                <a:gd name="connsiteX2743" fmla="*/ 495540 w 912923"/>
                <a:gd name="connsiteY2743" fmla="*/ 442979 h 634291"/>
                <a:gd name="connsiteX2744" fmla="*/ 500778 w 912923"/>
                <a:gd name="connsiteY2744" fmla="*/ 442979 h 634291"/>
                <a:gd name="connsiteX2745" fmla="*/ 500778 w 912923"/>
                <a:gd name="connsiteY2745" fmla="*/ 445739 h 634291"/>
                <a:gd name="connsiteX2746" fmla="*/ 504362 w 912923"/>
                <a:gd name="connsiteY2746" fmla="*/ 423934 h 634291"/>
                <a:gd name="connsiteX2747" fmla="*/ 501743 w 912923"/>
                <a:gd name="connsiteY2747" fmla="*/ 427799 h 634291"/>
                <a:gd name="connsiteX2748" fmla="*/ 497194 w 912923"/>
                <a:gd name="connsiteY2748" fmla="*/ 429731 h 634291"/>
                <a:gd name="connsiteX2749" fmla="*/ 493886 w 912923"/>
                <a:gd name="connsiteY2749" fmla="*/ 432077 h 634291"/>
                <a:gd name="connsiteX2750" fmla="*/ 497194 w 912923"/>
                <a:gd name="connsiteY2750" fmla="*/ 425453 h 634291"/>
                <a:gd name="connsiteX2751" fmla="*/ 504224 w 912923"/>
                <a:gd name="connsiteY2751" fmla="*/ 423934 h 634291"/>
                <a:gd name="connsiteX2752" fmla="*/ 489061 w 912923"/>
                <a:gd name="connsiteY2752" fmla="*/ 392056 h 634291"/>
                <a:gd name="connsiteX2753" fmla="*/ 494024 w 912923"/>
                <a:gd name="connsiteY2753" fmla="*/ 395230 h 634291"/>
                <a:gd name="connsiteX2754" fmla="*/ 489061 w 912923"/>
                <a:gd name="connsiteY2754" fmla="*/ 396610 h 634291"/>
                <a:gd name="connsiteX2755" fmla="*/ 486443 w 912923"/>
                <a:gd name="connsiteY2755" fmla="*/ 393298 h 634291"/>
                <a:gd name="connsiteX2756" fmla="*/ 489061 w 912923"/>
                <a:gd name="connsiteY2756" fmla="*/ 392056 h 63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Lst>
              <a:rect l="l" t="t" r="r" b="b"/>
              <a:pathLst>
                <a:path w="912923" h="634291">
                  <a:moveTo>
                    <a:pt x="488372" y="525366"/>
                  </a:moveTo>
                  <a:lnTo>
                    <a:pt x="487407" y="524814"/>
                  </a:lnTo>
                  <a:lnTo>
                    <a:pt x="488372" y="524400"/>
                  </a:lnTo>
                  <a:lnTo>
                    <a:pt x="488372" y="520950"/>
                  </a:lnTo>
                  <a:cubicBezTo>
                    <a:pt x="488372" y="520950"/>
                    <a:pt x="488786" y="520122"/>
                    <a:pt x="489199" y="520122"/>
                  </a:cubicBezTo>
                  <a:lnTo>
                    <a:pt x="490854" y="520122"/>
                  </a:lnTo>
                  <a:lnTo>
                    <a:pt x="490026" y="515430"/>
                  </a:lnTo>
                  <a:lnTo>
                    <a:pt x="492645" y="518190"/>
                  </a:lnTo>
                  <a:lnTo>
                    <a:pt x="495402" y="515430"/>
                  </a:lnTo>
                  <a:lnTo>
                    <a:pt x="498021" y="513084"/>
                  </a:lnTo>
                  <a:lnTo>
                    <a:pt x="498021" y="517776"/>
                  </a:lnTo>
                  <a:lnTo>
                    <a:pt x="494162" y="519018"/>
                  </a:lnTo>
                  <a:lnTo>
                    <a:pt x="494162" y="520950"/>
                  </a:lnTo>
                  <a:lnTo>
                    <a:pt x="500778" y="524262"/>
                  </a:lnTo>
                  <a:lnTo>
                    <a:pt x="494989" y="527988"/>
                  </a:lnTo>
                  <a:lnTo>
                    <a:pt x="495402" y="529230"/>
                  </a:lnTo>
                  <a:lnTo>
                    <a:pt x="500089" y="530610"/>
                  </a:lnTo>
                  <a:lnTo>
                    <a:pt x="505327" y="533232"/>
                  </a:lnTo>
                  <a:lnTo>
                    <a:pt x="509186" y="532266"/>
                  </a:lnTo>
                  <a:lnTo>
                    <a:pt x="509186" y="532266"/>
                  </a:lnTo>
                  <a:lnTo>
                    <a:pt x="508497" y="528540"/>
                  </a:lnTo>
                  <a:lnTo>
                    <a:pt x="508497" y="527574"/>
                  </a:lnTo>
                  <a:cubicBezTo>
                    <a:pt x="508497" y="527574"/>
                    <a:pt x="510427" y="526056"/>
                    <a:pt x="510427" y="526056"/>
                  </a:cubicBezTo>
                  <a:lnTo>
                    <a:pt x="510427" y="531300"/>
                  </a:lnTo>
                  <a:lnTo>
                    <a:pt x="513597" y="529092"/>
                  </a:lnTo>
                  <a:lnTo>
                    <a:pt x="517870" y="533370"/>
                  </a:lnTo>
                  <a:lnTo>
                    <a:pt x="516354" y="534198"/>
                  </a:lnTo>
                  <a:lnTo>
                    <a:pt x="516906" y="535026"/>
                  </a:lnTo>
                  <a:lnTo>
                    <a:pt x="519524" y="536268"/>
                  </a:lnTo>
                  <a:lnTo>
                    <a:pt x="522281" y="536268"/>
                  </a:lnTo>
                  <a:cubicBezTo>
                    <a:pt x="522281" y="536268"/>
                    <a:pt x="522695" y="536268"/>
                    <a:pt x="522833" y="536406"/>
                  </a:cubicBezTo>
                  <a:lnTo>
                    <a:pt x="527657" y="540408"/>
                  </a:lnTo>
                  <a:lnTo>
                    <a:pt x="531517" y="539166"/>
                  </a:lnTo>
                  <a:lnTo>
                    <a:pt x="535101" y="538338"/>
                  </a:lnTo>
                  <a:cubicBezTo>
                    <a:pt x="535101" y="538338"/>
                    <a:pt x="535790" y="538338"/>
                    <a:pt x="535928" y="538752"/>
                  </a:cubicBezTo>
                  <a:lnTo>
                    <a:pt x="536893" y="540546"/>
                  </a:lnTo>
                  <a:lnTo>
                    <a:pt x="543922" y="540546"/>
                  </a:lnTo>
                  <a:cubicBezTo>
                    <a:pt x="543922" y="540546"/>
                    <a:pt x="544198" y="540546"/>
                    <a:pt x="544336" y="540684"/>
                  </a:cubicBezTo>
                  <a:lnTo>
                    <a:pt x="545714" y="541650"/>
                  </a:lnTo>
                  <a:lnTo>
                    <a:pt x="550539" y="541650"/>
                  </a:lnTo>
                  <a:lnTo>
                    <a:pt x="553158" y="539442"/>
                  </a:lnTo>
                  <a:lnTo>
                    <a:pt x="553158" y="537096"/>
                  </a:lnTo>
                  <a:lnTo>
                    <a:pt x="557431" y="533508"/>
                  </a:lnTo>
                  <a:lnTo>
                    <a:pt x="557431" y="537096"/>
                  </a:lnTo>
                  <a:lnTo>
                    <a:pt x="561291" y="529782"/>
                  </a:lnTo>
                  <a:lnTo>
                    <a:pt x="561291" y="534750"/>
                  </a:lnTo>
                  <a:lnTo>
                    <a:pt x="566804" y="530610"/>
                  </a:lnTo>
                  <a:lnTo>
                    <a:pt x="564599" y="529092"/>
                  </a:lnTo>
                  <a:lnTo>
                    <a:pt x="564599" y="525918"/>
                  </a:lnTo>
                  <a:cubicBezTo>
                    <a:pt x="567769" y="529644"/>
                    <a:pt x="583069" y="530886"/>
                    <a:pt x="583069" y="530886"/>
                  </a:cubicBezTo>
                  <a:cubicBezTo>
                    <a:pt x="584034" y="536406"/>
                    <a:pt x="589134" y="541512"/>
                    <a:pt x="589134" y="541512"/>
                  </a:cubicBezTo>
                  <a:lnTo>
                    <a:pt x="594235" y="544272"/>
                  </a:lnTo>
                  <a:lnTo>
                    <a:pt x="599886" y="543030"/>
                  </a:lnTo>
                  <a:lnTo>
                    <a:pt x="598370" y="548136"/>
                  </a:lnTo>
                  <a:lnTo>
                    <a:pt x="603332" y="552828"/>
                  </a:lnTo>
                  <a:lnTo>
                    <a:pt x="601402" y="555588"/>
                  </a:lnTo>
                  <a:lnTo>
                    <a:pt x="601402" y="558762"/>
                  </a:lnTo>
                  <a:lnTo>
                    <a:pt x="604710" y="559176"/>
                  </a:lnTo>
                  <a:lnTo>
                    <a:pt x="603470" y="561936"/>
                  </a:lnTo>
                  <a:lnTo>
                    <a:pt x="603470" y="564144"/>
                  </a:lnTo>
                  <a:lnTo>
                    <a:pt x="602229" y="565938"/>
                  </a:lnTo>
                  <a:cubicBezTo>
                    <a:pt x="603056" y="566352"/>
                    <a:pt x="605813" y="566076"/>
                    <a:pt x="607467" y="565938"/>
                  </a:cubicBezTo>
                  <a:cubicBezTo>
                    <a:pt x="607743" y="565938"/>
                    <a:pt x="608019" y="565938"/>
                    <a:pt x="608157" y="566214"/>
                  </a:cubicBezTo>
                  <a:cubicBezTo>
                    <a:pt x="608294" y="566352"/>
                    <a:pt x="608432" y="566628"/>
                    <a:pt x="608294" y="566904"/>
                  </a:cubicBezTo>
                  <a:cubicBezTo>
                    <a:pt x="608019" y="567870"/>
                    <a:pt x="607605" y="570906"/>
                    <a:pt x="608708" y="572010"/>
                  </a:cubicBezTo>
                  <a:cubicBezTo>
                    <a:pt x="609535" y="572700"/>
                    <a:pt x="611189" y="572286"/>
                    <a:pt x="612430" y="571596"/>
                  </a:cubicBezTo>
                  <a:lnTo>
                    <a:pt x="611327" y="570216"/>
                  </a:lnTo>
                  <a:lnTo>
                    <a:pt x="622768" y="571182"/>
                  </a:lnTo>
                  <a:lnTo>
                    <a:pt x="631176" y="572976"/>
                  </a:lnTo>
                  <a:lnTo>
                    <a:pt x="628281" y="575184"/>
                  </a:lnTo>
                  <a:lnTo>
                    <a:pt x="619460" y="575184"/>
                  </a:lnTo>
                  <a:lnTo>
                    <a:pt x="617943" y="576978"/>
                  </a:lnTo>
                  <a:lnTo>
                    <a:pt x="625800" y="579876"/>
                  </a:lnTo>
                  <a:lnTo>
                    <a:pt x="632279" y="582223"/>
                  </a:lnTo>
                  <a:lnTo>
                    <a:pt x="634209" y="577530"/>
                  </a:lnTo>
                  <a:lnTo>
                    <a:pt x="631590" y="575184"/>
                  </a:lnTo>
                  <a:lnTo>
                    <a:pt x="643720" y="575184"/>
                  </a:lnTo>
                  <a:lnTo>
                    <a:pt x="646614" y="580291"/>
                  </a:lnTo>
                  <a:lnTo>
                    <a:pt x="654885" y="592849"/>
                  </a:lnTo>
                  <a:lnTo>
                    <a:pt x="650750" y="592435"/>
                  </a:lnTo>
                  <a:lnTo>
                    <a:pt x="650750" y="597403"/>
                  </a:lnTo>
                  <a:lnTo>
                    <a:pt x="645787" y="596023"/>
                  </a:lnTo>
                  <a:lnTo>
                    <a:pt x="640274" y="593263"/>
                  </a:lnTo>
                  <a:lnTo>
                    <a:pt x="637517" y="585949"/>
                  </a:lnTo>
                  <a:lnTo>
                    <a:pt x="633795" y="586501"/>
                  </a:lnTo>
                  <a:lnTo>
                    <a:pt x="637517" y="593953"/>
                  </a:lnTo>
                  <a:lnTo>
                    <a:pt x="632830" y="604027"/>
                  </a:lnTo>
                  <a:lnTo>
                    <a:pt x="632830" y="613825"/>
                  </a:lnTo>
                  <a:cubicBezTo>
                    <a:pt x="632830" y="613825"/>
                    <a:pt x="630625" y="619483"/>
                    <a:pt x="627179" y="619345"/>
                  </a:cubicBezTo>
                  <a:cubicBezTo>
                    <a:pt x="627041" y="619345"/>
                    <a:pt x="626765" y="619345"/>
                    <a:pt x="626627" y="619207"/>
                  </a:cubicBezTo>
                  <a:lnTo>
                    <a:pt x="624973" y="624589"/>
                  </a:lnTo>
                  <a:cubicBezTo>
                    <a:pt x="624973" y="624589"/>
                    <a:pt x="624835" y="625003"/>
                    <a:pt x="624560" y="625003"/>
                  </a:cubicBezTo>
                  <a:cubicBezTo>
                    <a:pt x="624560" y="625003"/>
                    <a:pt x="624284" y="625141"/>
                    <a:pt x="623870" y="625555"/>
                  </a:cubicBezTo>
                  <a:lnTo>
                    <a:pt x="624422" y="625555"/>
                  </a:lnTo>
                  <a:cubicBezTo>
                    <a:pt x="625249" y="625969"/>
                    <a:pt x="625938" y="629143"/>
                    <a:pt x="625938" y="629143"/>
                  </a:cubicBezTo>
                  <a:lnTo>
                    <a:pt x="620287" y="629143"/>
                  </a:lnTo>
                  <a:cubicBezTo>
                    <a:pt x="619460" y="630385"/>
                    <a:pt x="618908" y="631903"/>
                    <a:pt x="618908" y="633559"/>
                  </a:cubicBezTo>
                  <a:cubicBezTo>
                    <a:pt x="618908" y="633559"/>
                    <a:pt x="618908" y="633697"/>
                    <a:pt x="618908" y="633835"/>
                  </a:cubicBezTo>
                  <a:cubicBezTo>
                    <a:pt x="621941" y="634663"/>
                    <a:pt x="625800" y="634111"/>
                    <a:pt x="625800" y="634111"/>
                  </a:cubicBezTo>
                  <a:cubicBezTo>
                    <a:pt x="626765" y="631765"/>
                    <a:pt x="632692" y="629143"/>
                    <a:pt x="632692" y="629143"/>
                  </a:cubicBezTo>
                  <a:cubicBezTo>
                    <a:pt x="634484" y="619897"/>
                    <a:pt x="647028" y="625555"/>
                    <a:pt x="647028" y="625555"/>
                  </a:cubicBezTo>
                  <a:cubicBezTo>
                    <a:pt x="647855" y="621829"/>
                    <a:pt x="656125" y="621553"/>
                    <a:pt x="660674" y="621691"/>
                  </a:cubicBezTo>
                  <a:lnTo>
                    <a:pt x="661501" y="621277"/>
                  </a:lnTo>
                  <a:lnTo>
                    <a:pt x="659985" y="615619"/>
                  </a:lnTo>
                  <a:cubicBezTo>
                    <a:pt x="655988" y="616585"/>
                    <a:pt x="653644" y="615343"/>
                    <a:pt x="653644" y="615343"/>
                  </a:cubicBezTo>
                  <a:cubicBezTo>
                    <a:pt x="657228" y="604303"/>
                    <a:pt x="672804" y="605959"/>
                    <a:pt x="672804" y="605959"/>
                  </a:cubicBezTo>
                  <a:cubicBezTo>
                    <a:pt x="672804" y="605959"/>
                    <a:pt x="674734" y="601681"/>
                    <a:pt x="677353" y="604993"/>
                  </a:cubicBezTo>
                  <a:cubicBezTo>
                    <a:pt x="679972" y="608305"/>
                    <a:pt x="682867" y="606373"/>
                    <a:pt x="682867" y="606373"/>
                  </a:cubicBezTo>
                  <a:cubicBezTo>
                    <a:pt x="682729" y="602647"/>
                    <a:pt x="687691" y="601267"/>
                    <a:pt x="689759" y="600853"/>
                  </a:cubicBezTo>
                  <a:lnTo>
                    <a:pt x="690034" y="600301"/>
                  </a:lnTo>
                  <a:cubicBezTo>
                    <a:pt x="690034" y="600301"/>
                    <a:pt x="690034" y="600163"/>
                    <a:pt x="690310" y="600025"/>
                  </a:cubicBezTo>
                  <a:lnTo>
                    <a:pt x="704232" y="589261"/>
                  </a:lnTo>
                  <a:cubicBezTo>
                    <a:pt x="704232" y="589261"/>
                    <a:pt x="704508" y="589123"/>
                    <a:pt x="704646" y="589123"/>
                  </a:cubicBezTo>
                  <a:lnTo>
                    <a:pt x="741174" y="589123"/>
                  </a:lnTo>
                  <a:cubicBezTo>
                    <a:pt x="741174" y="587881"/>
                    <a:pt x="741449" y="585949"/>
                    <a:pt x="742690" y="584983"/>
                  </a:cubicBezTo>
                  <a:cubicBezTo>
                    <a:pt x="743517" y="584430"/>
                    <a:pt x="744482" y="584292"/>
                    <a:pt x="745584" y="584569"/>
                  </a:cubicBezTo>
                  <a:cubicBezTo>
                    <a:pt x="746687" y="584017"/>
                    <a:pt x="748617" y="583603"/>
                    <a:pt x="750133" y="584569"/>
                  </a:cubicBezTo>
                  <a:lnTo>
                    <a:pt x="750823" y="583051"/>
                  </a:lnTo>
                  <a:lnTo>
                    <a:pt x="750823" y="580704"/>
                  </a:lnTo>
                  <a:cubicBezTo>
                    <a:pt x="750823" y="580704"/>
                    <a:pt x="750823" y="580291"/>
                    <a:pt x="750960" y="580152"/>
                  </a:cubicBezTo>
                  <a:lnTo>
                    <a:pt x="754544" y="576288"/>
                  </a:lnTo>
                  <a:lnTo>
                    <a:pt x="754544" y="571320"/>
                  </a:lnTo>
                  <a:cubicBezTo>
                    <a:pt x="754544" y="571320"/>
                    <a:pt x="754544" y="571182"/>
                    <a:pt x="754544" y="571044"/>
                  </a:cubicBezTo>
                  <a:cubicBezTo>
                    <a:pt x="754958" y="569802"/>
                    <a:pt x="759231" y="559176"/>
                    <a:pt x="761574" y="556968"/>
                  </a:cubicBezTo>
                  <a:cubicBezTo>
                    <a:pt x="763780" y="554898"/>
                    <a:pt x="765296" y="551448"/>
                    <a:pt x="765296" y="551310"/>
                  </a:cubicBezTo>
                  <a:cubicBezTo>
                    <a:pt x="765296" y="551034"/>
                    <a:pt x="765709" y="550896"/>
                    <a:pt x="765985" y="550896"/>
                  </a:cubicBezTo>
                  <a:lnTo>
                    <a:pt x="768742" y="550896"/>
                  </a:lnTo>
                  <a:cubicBezTo>
                    <a:pt x="768742" y="550896"/>
                    <a:pt x="769155" y="550896"/>
                    <a:pt x="769293" y="551172"/>
                  </a:cubicBezTo>
                  <a:cubicBezTo>
                    <a:pt x="769431" y="551448"/>
                    <a:pt x="769431" y="551586"/>
                    <a:pt x="769431" y="551862"/>
                  </a:cubicBezTo>
                  <a:cubicBezTo>
                    <a:pt x="769293" y="552690"/>
                    <a:pt x="769155" y="553932"/>
                    <a:pt x="769431" y="554484"/>
                  </a:cubicBezTo>
                  <a:cubicBezTo>
                    <a:pt x="769431" y="554484"/>
                    <a:pt x="769569" y="554622"/>
                    <a:pt x="769845" y="554622"/>
                  </a:cubicBezTo>
                  <a:cubicBezTo>
                    <a:pt x="771499" y="554622"/>
                    <a:pt x="774807" y="552828"/>
                    <a:pt x="775910" y="552138"/>
                  </a:cubicBezTo>
                  <a:cubicBezTo>
                    <a:pt x="776185" y="552000"/>
                    <a:pt x="776599" y="552000"/>
                    <a:pt x="776875" y="552138"/>
                  </a:cubicBezTo>
                  <a:lnTo>
                    <a:pt x="782526" y="556830"/>
                  </a:lnTo>
                  <a:cubicBezTo>
                    <a:pt x="782526" y="556830"/>
                    <a:pt x="782802" y="557244"/>
                    <a:pt x="782802" y="557382"/>
                  </a:cubicBezTo>
                  <a:lnTo>
                    <a:pt x="782802" y="579048"/>
                  </a:lnTo>
                  <a:lnTo>
                    <a:pt x="785696" y="579048"/>
                  </a:lnTo>
                  <a:cubicBezTo>
                    <a:pt x="785696" y="579048"/>
                    <a:pt x="786523" y="579462"/>
                    <a:pt x="786523" y="579876"/>
                  </a:cubicBezTo>
                  <a:lnTo>
                    <a:pt x="786523" y="586225"/>
                  </a:lnTo>
                  <a:lnTo>
                    <a:pt x="788315" y="586639"/>
                  </a:lnTo>
                  <a:cubicBezTo>
                    <a:pt x="788315" y="586639"/>
                    <a:pt x="788729" y="586777"/>
                    <a:pt x="788867" y="587053"/>
                  </a:cubicBezTo>
                  <a:lnTo>
                    <a:pt x="790383" y="589675"/>
                  </a:lnTo>
                  <a:lnTo>
                    <a:pt x="790796" y="590089"/>
                  </a:lnTo>
                  <a:lnTo>
                    <a:pt x="790796" y="588019"/>
                  </a:lnTo>
                  <a:lnTo>
                    <a:pt x="792037" y="589537"/>
                  </a:lnTo>
                  <a:lnTo>
                    <a:pt x="793829" y="589537"/>
                  </a:lnTo>
                  <a:cubicBezTo>
                    <a:pt x="793829" y="589537"/>
                    <a:pt x="798378" y="587329"/>
                    <a:pt x="798378" y="587329"/>
                  </a:cubicBezTo>
                  <a:lnTo>
                    <a:pt x="804029" y="585949"/>
                  </a:lnTo>
                  <a:lnTo>
                    <a:pt x="805545" y="584155"/>
                  </a:lnTo>
                  <a:lnTo>
                    <a:pt x="809129" y="582775"/>
                  </a:lnTo>
                  <a:lnTo>
                    <a:pt x="812713" y="581257"/>
                  </a:lnTo>
                  <a:lnTo>
                    <a:pt x="815332" y="576978"/>
                  </a:lnTo>
                  <a:lnTo>
                    <a:pt x="818089" y="576978"/>
                  </a:lnTo>
                  <a:lnTo>
                    <a:pt x="818089" y="578910"/>
                  </a:lnTo>
                  <a:cubicBezTo>
                    <a:pt x="818089" y="578910"/>
                    <a:pt x="813954" y="581671"/>
                    <a:pt x="813954" y="581671"/>
                  </a:cubicBezTo>
                  <a:lnTo>
                    <a:pt x="812575" y="584569"/>
                  </a:lnTo>
                  <a:lnTo>
                    <a:pt x="814919" y="584569"/>
                  </a:lnTo>
                  <a:cubicBezTo>
                    <a:pt x="814919" y="584569"/>
                    <a:pt x="817262" y="583603"/>
                    <a:pt x="817262" y="583603"/>
                  </a:cubicBezTo>
                  <a:lnTo>
                    <a:pt x="827462" y="584017"/>
                  </a:lnTo>
                  <a:lnTo>
                    <a:pt x="826911" y="584983"/>
                  </a:lnTo>
                  <a:lnTo>
                    <a:pt x="821397" y="586501"/>
                  </a:lnTo>
                  <a:lnTo>
                    <a:pt x="820846" y="587881"/>
                  </a:lnTo>
                  <a:lnTo>
                    <a:pt x="818227" y="587881"/>
                  </a:lnTo>
                  <a:lnTo>
                    <a:pt x="817676" y="585535"/>
                  </a:lnTo>
                  <a:cubicBezTo>
                    <a:pt x="817676" y="585535"/>
                    <a:pt x="802375" y="592021"/>
                    <a:pt x="799618" y="599473"/>
                  </a:cubicBezTo>
                  <a:cubicBezTo>
                    <a:pt x="796862" y="606925"/>
                    <a:pt x="802789" y="608719"/>
                    <a:pt x="802789" y="608719"/>
                  </a:cubicBezTo>
                  <a:lnTo>
                    <a:pt x="804029" y="611479"/>
                  </a:lnTo>
                  <a:lnTo>
                    <a:pt x="807751" y="611479"/>
                  </a:lnTo>
                  <a:cubicBezTo>
                    <a:pt x="807751" y="611479"/>
                    <a:pt x="807889" y="609133"/>
                    <a:pt x="807889" y="609133"/>
                  </a:cubicBezTo>
                  <a:cubicBezTo>
                    <a:pt x="807889" y="609133"/>
                    <a:pt x="809819" y="609133"/>
                    <a:pt x="812162" y="607891"/>
                  </a:cubicBezTo>
                  <a:cubicBezTo>
                    <a:pt x="814505" y="606649"/>
                    <a:pt x="814781" y="604717"/>
                    <a:pt x="814781" y="604717"/>
                  </a:cubicBezTo>
                  <a:cubicBezTo>
                    <a:pt x="814781" y="604717"/>
                    <a:pt x="819468" y="601957"/>
                    <a:pt x="819743" y="598231"/>
                  </a:cubicBezTo>
                  <a:lnTo>
                    <a:pt x="823465" y="595471"/>
                  </a:lnTo>
                  <a:lnTo>
                    <a:pt x="824981" y="597679"/>
                  </a:lnTo>
                  <a:cubicBezTo>
                    <a:pt x="824981" y="597679"/>
                    <a:pt x="836422" y="592435"/>
                    <a:pt x="840833" y="590779"/>
                  </a:cubicBezTo>
                  <a:cubicBezTo>
                    <a:pt x="845382" y="589261"/>
                    <a:pt x="848552" y="587467"/>
                    <a:pt x="848552" y="587467"/>
                  </a:cubicBezTo>
                  <a:lnTo>
                    <a:pt x="854479" y="585673"/>
                  </a:lnTo>
                  <a:lnTo>
                    <a:pt x="854893" y="584155"/>
                  </a:lnTo>
                  <a:lnTo>
                    <a:pt x="850620" y="584155"/>
                  </a:lnTo>
                  <a:lnTo>
                    <a:pt x="851447" y="581257"/>
                  </a:lnTo>
                  <a:lnTo>
                    <a:pt x="855031" y="582223"/>
                  </a:lnTo>
                  <a:lnTo>
                    <a:pt x="856823" y="580428"/>
                  </a:lnTo>
                  <a:lnTo>
                    <a:pt x="859579" y="580428"/>
                  </a:lnTo>
                  <a:cubicBezTo>
                    <a:pt x="859579" y="580428"/>
                    <a:pt x="866885" y="577116"/>
                    <a:pt x="867299" y="575184"/>
                  </a:cubicBezTo>
                  <a:cubicBezTo>
                    <a:pt x="867712" y="573252"/>
                    <a:pt x="867436" y="571320"/>
                    <a:pt x="867436" y="571320"/>
                  </a:cubicBezTo>
                  <a:lnTo>
                    <a:pt x="865093" y="570768"/>
                  </a:lnTo>
                  <a:lnTo>
                    <a:pt x="861233" y="569526"/>
                  </a:lnTo>
                  <a:lnTo>
                    <a:pt x="860269" y="568698"/>
                  </a:lnTo>
                  <a:lnTo>
                    <a:pt x="861785" y="566076"/>
                  </a:lnTo>
                  <a:lnTo>
                    <a:pt x="862198" y="561108"/>
                  </a:lnTo>
                  <a:lnTo>
                    <a:pt x="861233" y="558210"/>
                  </a:lnTo>
                  <a:lnTo>
                    <a:pt x="858890" y="558210"/>
                  </a:lnTo>
                  <a:cubicBezTo>
                    <a:pt x="858890" y="558210"/>
                    <a:pt x="858752" y="559590"/>
                    <a:pt x="858752" y="559590"/>
                  </a:cubicBezTo>
                  <a:cubicBezTo>
                    <a:pt x="858752" y="559590"/>
                    <a:pt x="854479" y="563178"/>
                    <a:pt x="853652" y="566904"/>
                  </a:cubicBezTo>
                  <a:lnTo>
                    <a:pt x="853101" y="569250"/>
                  </a:lnTo>
                  <a:cubicBezTo>
                    <a:pt x="853101" y="569250"/>
                    <a:pt x="845657" y="573528"/>
                    <a:pt x="849930" y="578910"/>
                  </a:cubicBezTo>
                  <a:lnTo>
                    <a:pt x="845244" y="578910"/>
                  </a:lnTo>
                  <a:cubicBezTo>
                    <a:pt x="845244" y="578910"/>
                    <a:pt x="844417" y="576564"/>
                    <a:pt x="844417" y="576564"/>
                  </a:cubicBezTo>
                  <a:cubicBezTo>
                    <a:pt x="844417" y="576564"/>
                    <a:pt x="843452" y="578496"/>
                    <a:pt x="842074" y="579186"/>
                  </a:cubicBezTo>
                  <a:cubicBezTo>
                    <a:pt x="840695" y="579738"/>
                    <a:pt x="838214" y="579600"/>
                    <a:pt x="838214" y="579600"/>
                  </a:cubicBezTo>
                  <a:lnTo>
                    <a:pt x="836009" y="578358"/>
                  </a:lnTo>
                  <a:cubicBezTo>
                    <a:pt x="836009" y="578358"/>
                    <a:pt x="830771" y="576150"/>
                    <a:pt x="828151" y="577806"/>
                  </a:cubicBezTo>
                  <a:cubicBezTo>
                    <a:pt x="828151" y="577806"/>
                    <a:pt x="828979" y="575460"/>
                    <a:pt x="825395" y="576288"/>
                  </a:cubicBezTo>
                  <a:lnTo>
                    <a:pt x="823465" y="574770"/>
                  </a:lnTo>
                  <a:lnTo>
                    <a:pt x="824843" y="572562"/>
                  </a:lnTo>
                  <a:lnTo>
                    <a:pt x="816435" y="570354"/>
                  </a:lnTo>
                  <a:lnTo>
                    <a:pt x="815057" y="567594"/>
                  </a:lnTo>
                  <a:lnTo>
                    <a:pt x="815470" y="563454"/>
                  </a:lnTo>
                  <a:lnTo>
                    <a:pt x="812851" y="562626"/>
                  </a:lnTo>
                  <a:lnTo>
                    <a:pt x="813265" y="559728"/>
                  </a:lnTo>
                  <a:lnTo>
                    <a:pt x="815057" y="557106"/>
                  </a:lnTo>
                  <a:lnTo>
                    <a:pt x="809129" y="557658"/>
                  </a:lnTo>
                  <a:lnTo>
                    <a:pt x="813816" y="552552"/>
                  </a:lnTo>
                  <a:lnTo>
                    <a:pt x="814230" y="549654"/>
                  </a:lnTo>
                  <a:lnTo>
                    <a:pt x="818089" y="544686"/>
                  </a:lnTo>
                  <a:lnTo>
                    <a:pt x="812851" y="545928"/>
                  </a:lnTo>
                  <a:cubicBezTo>
                    <a:pt x="812851" y="545928"/>
                    <a:pt x="808165" y="546342"/>
                    <a:pt x="806373" y="548136"/>
                  </a:cubicBezTo>
                  <a:lnTo>
                    <a:pt x="804581" y="548136"/>
                  </a:lnTo>
                  <a:cubicBezTo>
                    <a:pt x="804581" y="548136"/>
                    <a:pt x="804167" y="543030"/>
                    <a:pt x="796862" y="542202"/>
                  </a:cubicBezTo>
                  <a:lnTo>
                    <a:pt x="798240" y="541236"/>
                  </a:lnTo>
                  <a:cubicBezTo>
                    <a:pt x="798240" y="541236"/>
                    <a:pt x="801962" y="542202"/>
                    <a:pt x="802513" y="539028"/>
                  </a:cubicBezTo>
                  <a:cubicBezTo>
                    <a:pt x="802513" y="539028"/>
                    <a:pt x="806648" y="543996"/>
                    <a:pt x="810370" y="542202"/>
                  </a:cubicBezTo>
                  <a:cubicBezTo>
                    <a:pt x="814092" y="540408"/>
                    <a:pt x="816435" y="537096"/>
                    <a:pt x="816435" y="537096"/>
                  </a:cubicBezTo>
                  <a:cubicBezTo>
                    <a:pt x="816435" y="537096"/>
                    <a:pt x="819743" y="538062"/>
                    <a:pt x="820019" y="534336"/>
                  </a:cubicBezTo>
                  <a:lnTo>
                    <a:pt x="821535" y="532404"/>
                  </a:lnTo>
                  <a:lnTo>
                    <a:pt x="818365" y="529506"/>
                  </a:lnTo>
                  <a:lnTo>
                    <a:pt x="820708" y="529506"/>
                  </a:lnTo>
                  <a:cubicBezTo>
                    <a:pt x="820708" y="529506"/>
                    <a:pt x="819468" y="523572"/>
                    <a:pt x="812989" y="523158"/>
                  </a:cubicBezTo>
                  <a:cubicBezTo>
                    <a:pt x="806510" y="522744"/>
                    <a:pt x="797826" y="520812"/>
                    <a:pt x="788040" y="527712"/>
                  </a:cubicBezTo>
                  <a:cubicBezTo>
                    <a:pt x="788040" y="527712"/>
                    <a:pt x="775910" y="532404"/>
                    <a:pt x="772877" y="536406"/>
                  </a:cubicBezTo>
                  <a:cubicBezTo>
                    <a:pt x="772877" y="536406"/>
                    <a:pt x="763090" y="541650"/>
                    <a:pt x="761850" y="547446"/>
                  </a:cubicBezTo>
                  <a:lnTo>
                    <a:pt x="757301" y="553518"/>
                  </a:lnTo>
                  <a:cubicBezTo>
                    <a:pt x="757301" y="553518"/>
                    <a:pt x="753166" y="558486"/>
                    <a:pt x="750271" y="560004"/>
                  </a:cubicBezTo>
                  <a:cubicBezTo>
                    <a:pt x="747376" y="561522"/>
                    <a:pt x="745998" y="561384"/>
                    <a:pt x="745998" y="561384"/>
                  </a:cubicBezTo>
                  <a:lnTo>
                    <a:pt x="750133" y="558210"/>
                  </a:lnTo>
                  <a:cubicBezTo>
                    <a:pt x="750133" y="558210"/>
                    <a:pt x="752339" y="557382"/>
                    <a:pt x="752477" y="552690"/>
                  </a:cubicBezTo>
                  <a:cubicBezTo>
                    <a:pt x="752477" y="552690"/>
                    <a:pt x="755371" y="551862"/>
                    <a:pt x="758128" y="548136"/>
                  </a:cubicBezTo>
                  <a:cubicBezTo>
                    <a:pt x="758128" y="548136"/>
                    <a:pt x="761023" y="544548"/>
                    <a:pt x="761712" y="540270"/>
                  </a:cubicBezTo>
                  <a:cubicBezTo>
                    <a:pt x="761712" y="540270"/>
                    <a:pt x="768190" y="535578"/>
                    <a:pt x="768604" y="530472"/>
                  </a:cubicBezTo>
                  <a:cubicBezTo>
                    <a:pt x="768604" y="530472"/>
                    <a:pt x="774118" y="528264"/>
                    <a:pt x="774945" y="525366"/>
                  </a:cubicBezTo>
                  <a:cubicBezTo>
                    <a:pt x="774945" y="525366"/>
                    <a:pt x="777150" y="526884"/>
                    <a:pt x="778529" y="523572"/>
                  </a:cubicBezTo>
                  <a:lnTo>
                    <a:pt x="779907" y="522192"/>
                  </a:lnTo>
                  <a:cubicBezTo>
                    <a:pt x="779907" y="522192"/>
                    <a:pt x="785007" y="523434"/>
                    <a:pt x="787626" y="520260"/>
                  </a:cubicBezTo>
                  <a:cubicBezTo>
                    <a:pt x="790245" y="517086"/>
                    <a:pt x="788867" y="513360"/>
                    <a:pt x="791348" y="510876"/>
                  </a:cubicBezTo>
                  <a:cubicBezTo>
                    <a:pt x="793829" y="508391"/>
                    <a:pt x="799756" y="504390"/>
                    <a:pt x="814092" y="505218"/>
                  </a:cubicBezTo>
                  <a:cubicBezTo>
                    <a:pt x="828427" y="506045"/>
                    <a:pt x="841109" y="506045"/>
                    <a:pt x="841798" y="506045"/>
                  </a:cubicBezTo>
                  <a:cubicBezTo>
                    <a:pt x="842487" y="506045"/>
                    <a:pt x="846347" y="507425"/>
                    <a:pt x="846347" y="507425"/>
                  </a:cubicBezTo>
                  <a:cubicBezTo>
                    <a:pt x="846347" y="507425"/>
                    <a:pt x="849930" y="508806"/>
                    <a:pt x="851585" y="507288"/>
                  </a:cubicBezTo>
                  <a:cubicBezTo>
                    <a:pt x="851585" y="507288"/>
                    <a:pt x="865093" y="507702"/>
                    <a:pt x="866334" y="505908"/>
                  </a:cubicBezTo>
                  <a:lnTo>
                    <a:pt x="867574" y="504113"/>
                  </a:lnTo>
                  <a:lnTo>
                    <a:pt x="876258" y="497213"/>
                  </a:lnTo>
                  <a:lnTo>
                    <a:pt x="877499" y="493901"/>
                  </a:lnTo>
                  <a:lnTo>
                    <a:pt x="880256" y="492521"/>
                  </a:lnTo>
                  <a:lnTo>
                    <a:pt x="883150" y="489209"/>
                  </a:lnTo>
                  <a:lnTo>
                    <a:pt x="886045" y="489209"/>
                  </a:lnTo>
                  <a:cubicBezTo>
                    <a:pt x="886045" y="489209"/>
                    <a:pt x="888802" y="486863"/>
                    <a:pt x="888802" y="486863"/>
                  </a:cubicBezTo>
                  <a:lnTo>
                    <a:pt x="892937" y="485069"/>
                  </a:lnTo>
                  <a:lnTo>
                    <a:pt x="895142" y="485621"/>
                  </a:lnTo>
                  <a:lnTo>
                    <a:pt x="898726" y="485621"/>
                  </a:lnTo>
                  <a:cubicBezTo>
                    <a:pt x="898726" y="485621"/>
                    <a:pt x="901070" y="483827"/>
                    <a:pt x="901070" y="483827"/>
                  </a:cubicBezTo>
                  <a:lnTo>
                    <a:pt x="906997" y="480101"/>
                  </a:lnTo>
                  <a:cubicBezTo>
                    <a:pt x="906997" y="480101"/>
                    <a:pt x="914440" y="474995"/>
                    <a:pt x="910719" y="471269"/>
                  </a:cubicBezTo>
                  <a:lnTo>
                    <a:pt x="912924" y="470027"/>
                  </a:lnTo>
                  <a:lnTo>
                    <a:pt x="912511" y="467405"/>
                  </a:lnTo>
                  <a:lnTo>
                    <a:pt x="911132" y="465197"/>
                  </a:lnTo>
                  <a:lnTo>
                    <a:pt x="908789" y="462989"/>
                  </a:lnTo>
                  <a:lnTo>
                    <a:pt x="910719" y="462023"/>
                  </a:lnTo>
                  <a:lnTo>
                    <a:pt x="910305" y="459677"/>
                  </a:lnTo>
                  <a:lnTo>
                    <a:pt x="910305" y="457883"/>
                  </a:lnTo>
                  <a:cubicBezTo>
                    <a:pt x="910305" y="457883"/>
                    <a:pt x="911270" y="457331"/>
                    <a:pt x="911270" y="457331"/>
                  </a:cubicBezTo>
                  <a:lnTo>
                    <a:pt x="911683" y="454571"/>
                  </a:lnTo>
                  <a:lnTo>
                    <a:pt x="910443" y="452777"/>
                  </a:lnTo>
                  <a:lnTo>
                    <a:pt x="910029" y="449879"/>
                  </a:lnTo>
                  <a:lnTo>
                    <a:pt x="908237" y="448361"/>
                  </a:lnTo>
                  <a:lnTo>
                    <a:pt x="904516" y="447395"/>
                  </a:lnTo>
                  <a:lnTo>
                    <a:pt x="903551" y="445877"/>
                  </a:lnTo>
                  <a:lnTo>
                    <a:pt x="904378" y="443669"/>
                  </a:lnTo>
                  <a:lnTo>
                    <a:pt x="900794" y="445049"/>
                  </a:lnTo>
                  <a:lnTo>
                    <a:pt x="897072" y="446843"/>
                  </a:lnTo>
                  <a:lnTo>
                    <a:pt x="895556" y="450983"/>
                  </a:lnTo>
                  <a:lnTo>
                    <a:pt x="895005" y="448085"/>
                  </a:lnTo>
                  <a:lnTo>
                    <a:pt x="893213" y="447119"/>
                  </a:lnTo>
                  <a:lnTo>
                    <a:pt x="896521" y="445601"/>
                  </a:lnTo>
                  <a:cubicBezTo>
                    <a:pt x="896521" y="445601"/>
                    <a:pt x="897899" y="442289"/>
                    <a:pt x="895280" y="441323"/>
                  </a:cubicBezTo>
                  <a:cubicBezTo>
                    <a:pt x="895280" y="441323"/>
                    <a:pt x="895142" y="436769"/>
                    <a:pt x="891145" y="437045"/>
                  </a:cubicBezTo>
                  <a:lnTo>
                    <a:pt x="887561" y="437045"/>
                  </a:lnTo>
                  <a:lnTo>
                    <a:pt x="883702" y="438011"/>
                  </a:lnTo>
                  <a:lnTo>
                    <a:pt x="882737" y="440357"/>
                  </a:lnTo>
                  <a:lnTo>
                    <a:pt x="880393" y="441737"/>
                  </a:lnTo>
                  <a:lnTo>
                    <a:pt x="876810" y="444497"/>
                  </a:lnTo>
                  <a:lnTo>
                    <a:pt x="873639" y="445739"/>
                  </a:lnTo>
                  <a:lnTo>
                    <a:pt x="872399" y="448085"/>
                  </a:lnTo>
                  <a:lnTo>
                    <a:pt x="865782" y="449603"/>
                  </a:lnTo>
                  <a:lnTo>
                    <a:pt x="863990" y="454295"/>
                  </a:lnTo>
                  <a:lnTo>
                    <a:pt x="863439" y="452087"/>
                  </a:lnTo>
                  <a:lnTo>
                    <a:pt x="860682" y="452501"/>
                  </a:lnTo>
                  <a:lnTo>
                    <a:pt x="863301" y="450569"/>
                  </a:lnTo>
                  <a:lnTo>
                    <a:pt x="864817" y="447671"/>
                  </a:lnTo>
                  <a:lnTo>
                    <a:pt x="867712" y="444359"/>
                  </a:lnTo>
                  <a:lnTo>
                    <a:pt x="871020" y="444359"/>
                  </a:lnTo>
                  <a:cubicBezTo>
                    <a:pt x="871020" y="444359"/>
                    <a:pt x="875155" y="442151"/>
                    <a:pt x="875155" y="442151"/>
                  </a:cubicBezTo>
                  <a:lnTo>
                    <a:pt x="879429" y="439805"/>
                  </a:lnTo>
                  <a:lnTo>
                    <a:pt x="882599" y="437045"/>
                  </a:lnTo>
                  <a:lnTo>
                    <a:pt x="887699" y="434837"/>
                  </a:lnTo>
                  <a:lnTo>
                    <a:pt x="892799" y="433595"/>
                  </a:lnTo>
                  <a:lnTo>
                    <a:pt x="894591" y="430973"/>
                  </a:lnTo>
                  <a:lnTo>
                    <a:pt x="895970" y="429592"/>
                  </a:lnTo>
                  <a:lnTo>
                    <a:pt x="889905" y="428626"/>
                  </a:lnTo>
                  <a:lnTo>
                    <a:pt x="887699" y="427108"/>
                  </a:lnTo>
                  <a:lnTo>
                    <a:pt x="886872" y="424900"/>
                  </a:lnTo>
                  <a:lnTo>
                    <a:pt x="884115" y="426419"/>
                  </a:lnTo>
                  <a:lnTo>
                    <a:pt x="880393" y="426419"/>
                  </a:lnTo>
                  <a:cubicBezTo>
                    <a:pt x="880393" y="426419"/>
                    <a:pt x="878050" y="425176"/>
                    <a:pt x="878050" y="425176"/>
                  </a:cubicBezTo>
                  <a:lnTo>
                    <a:pt x="877223" y="423796"/>
                  </a:lnTo>
                  <a:lnTo>
                    <a:pt x="876396" y="421174"/>
                  </a:lnTo>
                  <a:lnTo>
                    <a:pt x="877223" y="420208"/>
                  </a:lnTo>
                  <a:lnTo>
                    <a:pt x="875982" y="418966"/>
                  </a:lnTo>
                  <a:lnTo>
                    <a:pt x="875982" y="416620"/>
                  </a:lnTo>
                  <a:cubicBezTo>
                    <a:pt x="875982" y="416620"/>
                    <a:pt x="868539" y="423244"/>
                    <a:pt x="868539" y="423244"/>
                  </a:cubicBezTo>
                  <a:lnTo>
                    <a:pt x="871709" y="418276"/>
                  </a:lnTo>
                  <a:lnTo>
                    <a:pt x="869780" y="419104"/>
                  </a:lnTo>
                  <a:lnTo>
                    <a:pt x="867988" y="419104"/>
                  </a:lnTo>
                  <a:lnTo>
                    <a:pt x="868401" y="415792"/>
                  </a:lnTo>
                  <a:lnTo>
                    <a:pt x="865782" y="417172"/>
                  </a:lnTo>
                  <a:lnTo>
                    <a:pt x="863439" y="417586"/>
                  </a:lnTo>
                  <a:lnTo>
                    <a:pt x="860682" y="418966"/>
                  </a:lnTo>
                  <a:lnTo>
                    <a:pt x="862474" y="415792"/>
                  </a:lnTo>
                  <a:lnTo>
                    <a:pt x="862888" y="412204"/>
                  </a:lnTo>
                  <a:lnTo>
                    <a:pt x="861371" y="409306"/>
                  </a:lnTo>
                  <a:lnTo>
                    <a:pt x="861923" y="406684"/>
                  </a:lnTo>
                  <a:lnTo>
                    <a:pt x="860131" y="406270"/>
                  </a:lnTo>
                  <a:lnTo>
                    <a:pt x="860131" y="410134"/>
                  </a:lnTo>
                  <a:cubicBezTo>
                    <a:pt x="860131" y="410134"/>
                    <a:pt x="858615" y="406960"/>
                    <a:pt x="858615" y="406960"/>
                  </a:cubicBezTo>
                  <a:lnTo>
                    <a:pt x="855444" y="405994"/>
                  </a:lnTo>
                  <a:lnTo>
                    <a:pt x="851171" y="405994"/>
                  </a:lnTo>
                  <a:lnTo>
                    <a:pt x="851171" y="403234"/>
                  </a:lnTo>
                  <a:cubicBezTo>
                    <a:pt x="851171" y="403234"/>
                    <a:pt x="851171" y="397576"/>
                    <a:pt x="851171" y="397576"/>
                  </a:cubicBezTo>
                  <a:lnTo>
                    <a:pt x="847449" y="398818"/>
                  </a:lnTo>
                  <a:lnTo>
                    <a:pt x="844141" y="397576"/>
                  </a:lnTo>
                  <a:lnTo>
                    <a:pt x="847449" y="397162"/>
                  </a:lnTo>
                  <a:lnTo>
                    <a:pt x="846071" y="394540"/>
                  </a:lnTo>
                  <a:lnTo>
                    <a:pt x="843452" y="393022"/>
                  </a:lnTo>
                  <a:lnTo>
                    <a:pt x="850068" y="393574"/>
                  </a:lnTo>
                  <a:lnTo>
                    <a:pt x="849103" y="392056"/>
                  </a:lnTo>
                  <a:lnTo>
                    <a:pt x="844968" y="391642"/>
                  </a:lnTo>
                  <a:lnTo>
                    <a:pt x="842349" y="391228"/>
                  </a:lnTo>
                  <a:cubicBezTo>
                    <a:pt x="842349" y="391228"/>
                    <a:pt x="841109" y="389434"/>
                    <a:pt x="841798" y="389434"/>
                  </a:cubicBezTo>
                  <a:cubicBezTo>
                    <a:pt x="842487" y="389434"/>
                    <a:pt x="848139" y="389848"/>
                    <a:pt x="848139" y="389848"/>
                  </a:cubicBezTo>
                  <a:lnTo>
                    <a:pt x="849930" y="390814"/>
                  </a:lnTo>
                  <a:lnTo>
                    <a:pt x="852136" y="389572"/>
                  </a:lnTo>
                  <a:lnTo>
                    <a:pt x="849793" y="387640"/>
                  </a:lnTo>
                  <a:lnTo>
                    <a:pt x="851998" y="386122"/>
                  </a:lnTo>
                  <a:lnTo>
                    <a:pt x="849793" y="384328"/>
                  </a:lnTo>
                  <a:lnTo>
                    <a:pt x="851033" y="383086"/>
                  </a:lnTo>
                  <a:lnTo>
                    <a:pt x="851585" y="379774"/>
                  </a:lnTo>
                  <a:lnTo>
                    <a:pt x="847312" y="380188"/>
                  </a:lnTo>
                  <a:lnTo>
                    <a:pt x="844968" y="379222"/>
                  </a:lnTo>
                  <a:lnTo>
                    <a:pt x="846209" y="377842"/>
                  </a:lnTo>
                  <a:lnTo>
                    <a:pt x="846209" y="375496"/>
                  </a:lnTo>
                  <a:lnTo>
                    <a:pt x="847725" y="377014"/>
                  </a:lnTo>
                  <a:lnTo>
                    <a:pt x="849930" y="376186"/>
                  </a:lnTo>
                  <a:lnTo>
                    <a:pt x="848414" y="374254"/>
                  </a:lnTo>
                  <a:lnTo>
                    <a:pt x="847036" y="371908"/>
                  </a:lnTo>
                  <a:lnTo>
                    <a:pt x="843728" y="372874"/>
                  </a:lnTo>
                  <a:lnTo>
                    <a:pt x="840557" y="374392"/>
                  </a:lnTo>
                  <a:lnTo>
                    <a:pt x="843728" y="371218"/>
                  </a:lnTo>
                  <a:lnTo>
                    <a:pt x="845520" y="369010"/>
                  </a:lnTo>
                  <a:lnTo>
                    <a:pt x="845520" y="365422"/>
                  </a:lnTo>
                  <a:cubicBezTo>
                    <a:pt x="845520" y="365422"/>
                    <a:pt x="842763" y="363490"/>
                    <a:pt x="842763" y="363490"/>
                  </a:cubicBezTo>
                  <a:lnTo>
                    <a:pt x="841384" y="365008"/>
                  </a:lnTo>
                  <a:lnTo>
                    <a:pt x="839868" y="365008"/>
                  </a:lnTo>
                  <a:lnTo>
                    <a:pt x="839868" y="362248"/>
                  </a:lnTo>
                  <a:cubicBezTo>
                    <a:pt x="839868" y="362248"/>
                    <a:pt x="839317" y="361006"/>
                    <a:pt x="839317" y="361006"/>
                  </a:cubicBezTo>
                  <a:lnTo>
                    <a:pt x="837111" y="359074"/>
                  </a:lnTo>
                  <a:lnTo>
                    <a:pt x="834906" y="361834"/>
                  </a:lnTo>
                  <a:lnTo>
                    <a:pt x="831322" y="361834"/>
                  </a:lnTo>
                  <a:lnTo>
                    <a:pt x="833527" y="360040"/>
                  </a:lnTo>
                  <a:lnTo>
                    <a:pt x="834906" y="358246"/>
                  </a:lnTo>
                  <a:lnTo>
                    <a:pt x="838490" y="357694"/>
                  </a:lnTo>
                  <a:lnTo>
                    <a:pt x="838076" y="354934"/>
                  </a:lnTo>
                  <a:cubicBezTo>
                    <a:pt x="838076" y="354934"/>
                    <a:pt x="838076" y="352312"/>
                    <a:pt x="837525" y="352312"/>
                  </a:cubicBezTo>
                  <a:cubicBezTo>
                    <a:pt x="836973" y="352312"/>
                    <a:pt x="833665" y="354934"/>
                    <a:pt x="833665" y="354934"/>
                  </a:cubicBezTo>
                  <a:lnTo>
                    <a:pt x="832425" y="353554"/>
                  </a:lnTo>
                  <a:lnTo>
                    <a:pt x="828151" y="357142"/>
                  </a:lnTo>
                  <a:lnTo>
                    <a:pt x="829392" y="354382"/>
                  </a:lnTo>
                  <a:lnTo>
                    <a:pt x="830771" y="352588"/>
                  </a:lnTo>
                  <a:lnTo>
                    <a:pt x="833941" y="352588"/>
                  </a:lnTo>
                  <a:cubicBezTo>
                    <a:pt x="833941" y="352588"/>
                    <a:pt x="837525" y="348861"/>
                    <a:pt x="837525" y="348861"/>
                  </a:cubicBezTo>
                  <a:lnTo>
                    <a:pt x="834217" y="348861"/>
                  </a:lnTo>
                  <a:lnTo>
                    <a:pt x="835181" y="346101"/>
                  </a:lnTo>
                  <a:lnTo>
                    <a:pt x="833803" y="343755"/>
                  </a:lnTo>
                  <a:lnTo>
                    <a:pt x="831873" y="345273"/>
                  </a:lnTo>
                  <a:lnTo>
                    <a:pt x="831873" y="342375"/>
                  </a:lnTo>
                  <a:lnTo>
                    <a:pt x="830633" y="340167"/>
                  </a:lnTo>
                  <a:lnTo>
                    <a:pt x="826360" y="342513"/>
                  </a:lnTo>
                  <a:lnTo>
                    <a:pt x="829943" y="338235"/>
                  </a:lnTo>
                  <a:lnTo>
                    <a:pt x="828565" y="335889"/>
                  </a:lnTo>
                  <a:lnTo>
                    <a:pt x="825808" y="335475"/>
                  </a:lnTo>
                  <a:lnTo>
                    <a:pt x="822914" y="334233"/>
                  </a:lnTo>
                  <a:lnTo>
                    <a:pt x="827462" y="332991"/>
                  </a:lnTo>
                  <a:lnTo>
                    <a:pt x="827049" y="330645"/>
                  </a:lnTo>
                  <a:lnTo>
                    <a:pt x="824843" y="330231"/>
                  </a:lnTo>
                  <a:lnTo>
                    <a:pt x="822914" y="329817"/>
                  </a:lnTo>
                  <a:lnTo>
                    <a:pt x="824154" y="327885"/>
                  </a:lnTo>
                  <a:lnTo>
                    <a:pt x="820846" y="327885"/>
                  </a:lnTo>
                  <a:cubicBezTo>
                    <a:pt x="820846" y="327885"/>
                    <a:pt x="822224" y="326643"/>
                    <a:pt x="822224" y="326643"/>
                  </a:cubicBezTo>
                  <a:lnTo>
                    <a:pt x="821811" y="324021"/>
                  </a:lnTo>
                  <a:lnTo>
                    <a:pt x="819881" y="321675"/>
                  </a:lnTo>
                  <a:lnTo>
                    <a:pt x="818641" y="322227"/>
                  </a:lnTo>
                  <a:lnTo>
                    <a:pt x="817262" y="319605"/>
                  </a:lnTo>
                  <a:lnTo>
                    <a:pt x="818503" y="318639"/>
                  </a:lnTo>
                  <a:lnTo>
                    <a:pt x="819743" y="316431"/>
                  </a:lnTo>
                  <a:lnTo>
                    <a:pt x="818365" y="314223"/>
                  </a:lnTo>
                  <a:lnTo>
                    <a:pt x="819881" y="313671"/>
                  </a:lnTo>
                  <a:lnTo>
                    <a:pt x="819881" y="310911"/>
                  </a:lnTo>
                  <a:cubicBezTo>
                    <a:pt x="819881" y="310911"/>
                    <a:pt x="816573" y="310773"/>
                    <a:pt x="816573" y="310773"/>
                  </a:cubicBezTo>
                  <a:lnTo>
                    <a:pt x="813954" y="310359"/>
                  </a:lnTo>
                  <a:lnTo>
                    <a:pt x="815194" y="313671"/>
                  </a:lnTo>
                  <a:lnTo>
                    <a:pt x="813816" y="314085"/>
                  </a:lnTo>
                  <a:lnTo>
                    <a:pt x="812989" y="317673"/>
                  </a:lnTo>
                  <a:lnTo>
                    <a:pt x="811748" y="320019"/>
                  </a:lnTo>
                  <a:lnTo>
                    <a:pt x="812713" y="322365"/>
                  </a:lnTo>
                  <a:lnTo>
                    <a:pt x="811473" y="323883"/>
                  </a:lnTo>
                  <a:lnTo>
                    <a:pt x="809543" y="324849"/>
                  </a:lnTo>
                  <a:cubicBezTo>
                    <a:pt x="809543" y="324849"/>
                    <a:pt x="806373" y="325263"/>
                    <a:pt x="806924" y="328161"/>
                  </a:cubicBezTo>
                  <a:cubicBezTo>
                    <a:pt x="807475" y="331059"/>
                    <a:pt x="809681" y="332025"/>
                    <a:pt x="809681" y="332025"/>
                  </a:cubicBezTo>
                  <a:lnTo>
                    <a:pt x="808716" y="334923"/>
                  </a:lnTo>
                  <a:cubicBezTo>
                    <a:pt x="808716" y="334923"/>
                    <a:pt x="806510" y="334923"/>
                    <a:pt x="806373" y="337545"/>
                  </a:cubicBezTo>
                  <a:cubicBezTo>
                    <a:pt x="806373" y="337545"/>
                    <a:pt x="803478" y="336303"/>
                    <a:pt x="806373" y="340857"/>
                  </a:cubicBezTo>
                  <a:lnTo>
                    <a:pt x="803064" y="343755"/>
                  </a:lnTo>
                  <a:lnTo>
                    <a:pt x="802237" y="345549"/>
                  </a:lnTo>
                  <a:lnTo>
                    <a:pt x="803202" y="351484"/>
                  </a:lnTo>
                  <a:lnTo>
                    <a:pt x="801962" y="352726"/>
                  </a:lnTo>
                  <a:lnTo>
                    <a:pt x="801962" y="349138"/>
                  </a:lnTo>
                  <a:cubicBezTo>
                    <a:pt x="801962" y="349138"/>
                    <a:pt x="799756" y="347206"/>
                    <a:pt x="799756" y="347206"/>
                  </a:cubicBezTo>
                  <a:lnTo>
                    <a:pt x="797826" y="345688"/>
                  </a:lnTo>
                  <a:cubicBezTo>
                    <a:pt x="797826" y="345688"/>
                    <a:pt x="794932" y="348448"/>
                    <a:pt x="795070" y="352036"/>
                  </a:cubicBezTo>
                  <a:cubicBezTo>
                    <a:pt x="795070" y="352036"/>
                    <a:pt x="785421" y="356176"/>
                    <a:pt x="784869" y="359488"/>
                  </a:cubicBezTo>
                  <a:lnTo>
                    <a:pt x="783629" y="356314"/>
                  </a:lnTo>
                  <a:lnTo>
                    <a:pt x="783077" y="353416"/>
                  </a:lnTo>
                  <a:lnTo>
                    <a:pt x="782112" y="358660"/>
                  </a:lnTo>
                  <a:lnTo>
                    <a:pt x="778942" y="360868"/>
                  </a:lnTo>
                  <a:lnTo>
                    <a:pt x="780734" y="357142"/>
                  </a:lnTo>
                  <a:lnTo>
                    <a:pt x="781561" y="351207"/>
                  </a:lnTo>
                  <a:lnTo>
                    <a:pt x="780183" y="352450"/>
                  </a:lnTo>
                  <a:lnTo>
                    <a:pt x="778666" y="353416"/>
                  </a:lnTo>
                  <a:lnTo>
                    <a:pt x="778253" y="349689"/>
                  </a:lnTo>
                  <a:cubicBezTo>
                    <a:pt x="778253" y="349689"/>
                    <a:pt x="776461" y="345825"/>
                    <a:pt x="775496" y="344997"/>
                  </a:cubicBezTo>
                  <a:cubicBezTo>
                    <a:pt x="774531" y="344169"/>
                    <a:pt x="767088" y="344583"/>
                    <a:pt x="767088" y="344583"/>
                  </a:cubicBezTo>
                  <a:lnTo>
                    <a:pt x="763228" y="347757"/>
                  </a:lnTo>
                  <a:lnTo>
                    <a:pt x="759920" y="348723"/>
                  </a:lnTo>
                  <a:lnTo>
                    <a:pt x="758404" y="345825"/>
                  </a:lnTo>
                  <a:lnTo>
                    <a:pt x="760196" y="344859"/>
                  </a:lnTo>
                  <a:lnTo>
                    <a:pt x="761161" y="340995"/>
                  </a:lnTo>
                  <a:lnTo>
                    <a:pt x="762539" y="345688"/>
                  </a:lnTo>
                  <a:lnTo>
                    <a:pt x="764744" y="344307"/>
                  </a:lnTo>
                  <a:lnTo>
                    <a:pt x="765296" y="341409"/>
                  </a:lnTo>
                  <a:lnTo>
                    <a:pt x="766674" y="342651"/>
                  </a:lnTo>
                  <a:lnTo>
                    <a:pt x="768466" y="342651"/>
                  </a:lnTo>
                  <a:lnTo>
                    <a:pt x="768466" y="338373"/>
                  </a:lnTo>
                  <a:cubicBezTo>
                    <a:pt x="768466" y="338373"/>
                    <a:pt x="766536" y="339891"/>
                    <a:pt x="766536" y="339891"/>
                  </a:cubicBezTo>
                  <a:lnTo>
                    <a:pt x="765709" y="337683"/>
                  </a:lnTo>
                  <a:lnTo>
                    <a:pt x="767915" y="337131"/>
                  </a:lnTo>
                  <a:cubicBezTo>
                    <a:pt x="767915" y="337131"/>
                    <a:pt x="766950" y="334233"/>
                    <a:pt x="765709" y="334233"/>
                  </a:cubicBezTo>
                  <a:cubicBezTo>
                    <a:pt x="764469" y="334233"/>
                    <a:pt x="762953" y="335061"/>
                    <a:pt x="762953" y="335061"/>
                  </a:cubicBezTo>
                  <a:lnTo>
                    <a:pt x="762539" y="331197"/>
                  </a:lnTo>
                  <a:lnTo>
                    <a:pt x="764882" y="329817"/>
                  </a:lnTo>
                  <a:lnTo>
                    <a:pt x="763504" y="328023"/>
                  </a:lnTo>
                  <a:lnTo>
                    <a:pt x="764469" y="324297"/>
                  </a:lnTo>
                  <a:lnTo>
                    <a:pt x="762126" y="322089"/>
                  </a:lnTo>
                  <a:lnTo>
                    <a:pt x="758817" y="322089"/>
                  </a:lnTo>
                  <a:lnTo>
                    <a:pt x="754131" y="320571"/>
                  </a:lnTo>
                  <a:lnTo>
                    <a:pt x="758404" y="320571"/>
                  </a:lnTo>
                  <a:lnTo>
                    <a:pt x="762126" y="319743"/>
                  </a:lnTo>
                  <a:lnTo>
                    <a:pt x="764744" y="316845"/>
                  </a:lnTo>
                  <a:lnTo>
                    <a:pt x="762539" y="314223"/>
                  </a:lnTo>
                  <a:lnTo>
                    <a:pt x="762539" y="312429"/>
                  </a:lnTo>
                  <a:cubicBezTo>
                    <a:pt x="762539" y="312429"/>
                    <a:pt x="761988" y="309807"/>
                    <a:pt x="761988" y="309807"/>
                  </a:cubicBezTo>
                  <a:lnTo>
                    <a:pt x="762953" y="308565"/>
                  </a:lnTo>
                  <a:lnTo>
                    <a:pt x="762953" y="305391"/>
                  </a:lnTo>
                  <a:cubicBezTo>
                    <a:pt x="762953" y="305391"/>
                    <a:pt x="766536" y="302769"/>
                    <a:pt x="766536" y="302769"/>
                  </a:cubicBezTo>
                  <a:lnTo>
                    <a:pt x="765985" y="300837"/>
                  </a:lnTo>
                  <a:lnTo>
                    <a:pt x="764055" y="296697"/>
                  </a:lnTo>
                  <a:lnTo>
                    <a:pt x="762126" y="300561"/>
                  </a:lnTo>
                  <a:lnTo>
                    <a:pt x="760747" y="303321"/>
                  </a:lnTo>
                  <a:lnTo>
                    <a:pt x="758817" y="300975"/>
                  </a:lnTo>
                  <a:lnTo>
                    <a:pt x="758817" y="297663"/>
                  </a:lnTo>
                  <a:cubicBezTo>
                    <a:pt x="758817" y="297663"/>
                    <a:pt x="756060" y="297801"/>
                    <a:pt x="752201" y="297111"/>
                  </a:cubicBezTo>
                  <a:cubicBezTo>
                    <a:pt x="748341" y="296283"/>
                    <a:pt x="743241" y="294213"/>
                    <a:pt x="742001" y="291453"/>
                  </a:cubicBezTo>
                  <a:lnTo>
                    <a:pt x="741036" y="289935"/>
                  </a:lnTo>
                  <a:lnTo>
                    <a:pt x="741036" y="287313"/>
                  </a:lnTo>
                  <a:lnTo>
                    <a:pt x="742966" y="285795"/>
                  </a:lnTo>
                  <a:lnTo>
                    <a:pt x="739106" y="283449"/>
                  </a:lnTo>
                  <a:lnTo>
                    <a:pt x="737865" y="285381"/>
                  </a:lnTo>
                  <a:lnTo>
                    <a:pt x="737865" y="281793"/>
                  </a:lnTo>
                  <a:lnTo>
                    <a:pt x="732903" y="278205"/>
                  </a:lnTo>
                  <a:lnTo>
                    <a:pt x="730698" y="279171"/>
                  </a:lnTo>
                  <a:lnTo>
                    <a:pt x="731525" y="275583"/>
                  </a:lnTo>
                  <a:lnTo>
                    <a:pt x="731111" y="272685"/>
                  </a:lnTo>
                  <a:lnTo>
                    <a:pt x="728768" y="273513"/>
                  </a:lnTo>
                  <a:lnTo>
                    <a:pt x="723806" y="268544"/>
                  </a:lnTo>
                  <a:lnTo>
                    <a:pt x="721876" y="267716"/>
                  </a:lnTo>
                  <a:lnTo>
                    <a:pt x="720084" y="264956"/>
                  </a:lnTo>
                  <a:lnTo>
                    <a:pt x="713192" y="270063"/>
                  </a:lnTo>
                  <a:lnTo>
                    <a:pt x="709332" y="271029"/>
                  </a:lnTo>
                  <a:lnTo>
                    <a:pt x="709746" y="272961"/>
                  </a:lnTo>
                  <a:lnTo>
                    <a:pt x="704783" y="269649"/>
                  </a:lnTo>
                  <a:lnTo>
                    <a:pt x="699545" y="269649"/>
                  </a:lnTo>
                  <a:cubicBezTo>
                    <a:pt x="699545" y="269649"/>
                    <a:pt x="692929" y="267303"/>
                    <a:pt x="692929" y="267303"/>
                  </a:cubicBezTo>
                  <a:lnTo>
                    <a:pt x="688242" y="265784"/>
                  </a:lnTo>
                  <a:lnTo>
                    <a:pt x="685072" y="264266"/>
                  </a:lnTo>
                  <a:cubicBezTo>
                    <a:pt x="685072" y="264266"/>
                    <a:pt x="679834" y="262748"/>
                    <a:pt x="675699" y="265646"/>
                  </a:cubicBezTo>
                  <a:cubicBezTo>
                    <a:pt x="671564" y="268544"/>
                    <a:pt x="672529" y="278067"/>
                    <a:pt x="672529" y="278067"/>
                  </a:cubicBezTo>
                  <a:cubicBezTo>
                    <a:pt x="672529" y="278067"/>
                    <a:pt x="672115" y="284001"/>
                    <a:pt x="677215" y="285105"/>
                  </a:cubicBezTo>
                  <a:lnTo>
                    <a:pt x="676802" y="287727"/>
                  </a:lnTo>
                  <a:lnTo>
                    <a:pt x="676250" y="295179"/>
                  </a:lnTo>
                  <a:cubicBezTo>
                    <a:pt x="676250" y="295179"/>
                    <a:pt x="673356" y="301803"/>
                    <a:pt x="670599" y="302493"/>
                  </a:cubicBezTo>
                  <a:cubicBezTo>
                    <a:pt x="667842" y="303045"/>
                    <a:pt x="666739" y="306081"/>
                    <a:pt x="666739" y="306081"/>
                  </a:cubicBezTo>
                  <a:cubicBezTo>
                    <a:pt x="666739" y="306081"/>
                    <a:pt x="670323" y="304287"/>
                    <a:pt x="673356" y="304563"/>
                  </a:cubicBezTo>
                  <a:cubicBezTo>
                    <a:pt x="676526" y="304701"/>
                    <a:pt x="677904" y="303321"/>
                    <a:pt x="677904" y="303321"/>
                  </a:cubicBezTo>
                  <a:cubicBezTo>
                    <a:pt x="677904" y="303321"/>
                    <a:pt x="674734" y="306495"/>
                    <a:pt x="675147" y="307461"/>
                  </a:cubicBezTo>
                  <a:cubicBezTo>
                    <a:pt x="675561" y="308427"/>
                    <a:pt x="678042" y="309393"/>
                    <a:pt x="678042" y="309393"/>
                  </a:cubicBezTo>
                  <a:cubicBezTo>
                    <a:pt x="678042" y="309393"/>
                    <a:pt x="674458" y="313257"/>
                    <a:pt x="677215" y="315051"/>
                  </a:cubicBezTo>
                  <a:lnTo>
                    <a:pt x="679007" y="317949"/>
                  </a:lnTo>
                  <a:cubicBezTo>
                    <a:pt x="679007" y="317949"/>
                    <a:pt x="676802" y="319329"/>
                    <a:pt x="680248" y="320847"/>
                  </a:cubicBezTo>
                  <a:lnTo>
                    <a:pt x="679696" y="324021"/>
                  </a:lnTo>
                  <a:lnTo>
                    <a:pt x="680661" y="324021"/>
                  </a:lnTo>
                  <a:lnTo>
                    <a:pt x="678869" y="326781"/>
                  </a:lnTo>
                  <a:cubicBezTo>
                    <a:pt x="678869" y="326781"/>
                    <a:pt x="676250" y="328575"/>
                    <a:pt x="675975" y="330369"/>
                  </a:cubicBezTo>
                  <a:cubicBezTo>
                    <a:pt x="675975" y="330369"/>
                    <a:pt x="673631" y="334095"/>
                    <a:pt x="675837" y="334647"/>
                  </a:cubicBezTo>
                  <a:cubicBezTo>
                    <a:pt x="675837" y="334647"/>
                    <a:pt x="663844" y="344722"/>
                    <a:pt x="667428" y="349414"/>
                  </a:cubicBezTo>
                  <a:cubicBezTo>
                    <a:pt x="671012" y="354106"/>
                    <a:pt x="681488" y="357832"/>
                    <a:pt x="684659" y="366940"/>
                  </a:cubicBezTo>
                  <a:cubicBezTo>
                    <a:pt x="687829" y="375910"/>
                    <a:pt x="689621" y="382396"/>
                    <a:pt x="689621" y="386122"/>
                  </a:cubicBezTo>
                  <a:cubicBezTo>
                    <a:pt x="689621" y="389848"/>
                    <a:pt x="689207" y="400612"/>
                    <a:pt x="686450" y="403786"/>
                  </a:cubicBezTo>
                  <a:cubicBezTo>
                    <a:pt x="683694" y="406960"/>
                    <a:pt x="678180" y="413998"/>
                    <a:pt x="677077" y="414826"/>
                  </a:cubicBezTo>
                  <a:cubicBezTo>
                    <a:pt x="675837" y="415654"/>
                    <a:pt x="668393" y="422140"/>
                    <a:pt x="665361" y="423244"/>
                  </a:cubicBezTo>
                  <a:cubicBezTo>
                    <a:pt x="662190" y="424486"/>
                    <a:pt x="653644" y="426142"/>
                    <a:pt x="657642" y="429592"/>
                  </a:cubicBezTo>
                  <a:cubicBezTo>
                    <a:pt x="657642" y="429592"/>
                    <a:pt x="656677" y="435527"/>
                    <a:pt x="662604" y="437321"/>
                  </a:cubicBezTo>
                  <a:lnTo>
                    <a:pt x="662604" y="439529"/>
                  </a:lnTo>
                  <a:cubicBezTo>
                    <a:pt x="662604" y="439529"/>
                    <a:pt x="660674" y="444497"/>
                    <a:pt x="663569" y="446567"/>
                  </a:cubicBezTo>
                  <a:cubicBezTo>
                    <a:pt x="663569" y="446567"/>
                    <a:pt x="659985" y="448775"/>
                    <a:pt x="663569" y="451121"/>
                  </a:cubicBezTo>
                  <a:cubicBezTo>
                    <a:pt x="663569" y="451121"/>
                    <a:pt x="660950" y="457745"/>
                    <a:pt x="664947" y="458849"/>
                  </a:cubicBezTo>
                  <a:cubicBezTo>
                    <a:pt x="664947" y="458849"/>
                    <a:pt x="662604" y="462437"/>
                    <a:pt x="665774" y="463403"/>
                  </a:cubicBezTo>
                  <a:cubicBezTo>
                    <a:pt x="665774" y="463403"/>
                    <a:pt x="665223" y="467267"/>
                    <a:pt x="668669" y="467681"/>
                  </a:cubicBezTo>
                  <a:lnTo>
                    <a:pt x="668118" y="471821"/>
                  </a:lnTo>
                  <a:cubicBezTo>
                    <a:pt x="668118" y="471821"/>
                    <a:pt x="662880" y="478169"/>
                    <a:pt x="662880" y="479135"/>
                  </a:cubicBezTo>
                  <a:cubicBezTo>
                    <a:pt x="662880" y="480101"/>
                    <a:pt x="666601" y="484103"/>
                    <a:pt x="666601" y="484103"/>
                  </a:cubicBezTo>
                  <a:lnTo>
                    <a:pt x="663707" y="486725"/>
                  </a:lnTo>
                  <a:lnTo>
                    <a:pt x="661915" y="483965"/>
                  </a:lnTo>
                  <a:cubicBezTo>
                    <a:pt x="661915" y="483965"/>
                    <a:pt x="659985" y="480791"/>
                    <a:pt x="657780" y="482447"/>
                  </a:cubicBezTo>
                  <a:cubicBezTo>
                    <a:pt x="655574" y="483965"/>
                    <a:pt x="654609" y="489485"/>
                    <a:pt x="654609" y="489485"/>
                  </a:cubicBezTo>
                  <a:cubicBezTo>
                    <a:pt x="654609" y="489485"/>
                    <a:pt x="650060" y="486311"/>
                    <a:pt x="648682" y="486311"/>
                  </a:cubicBezTo>
                  <a:cubicBezTo>
                    <a:pt x="648682" y="486311"/>
                    <a:pt x="648682" y="477065"/>
                    <a:pt x="636276" y="471959"/>
                  </a:cubicBezTo>
                  <a:cubicBezTo>
                    <a:pt x="636276" y="471959"/>
                    <a:pt x="637655" y="466991"/>
                    <a:pt x="633657" y="464921"/>
                  </a:cubicBezTo>
                  <a:lnTo>
                    <a:pt x="628971" y="458849"/>
                  </a:lnTo>
                  <a:lnTo>
                    <a:pt x="627730" y="455675"/>
                  </a:lnTo>
                  <a:cubicBezTo>
                    <a:pt x="627730" y="455675"/>
                    <a:pt x="632968" y="450569"/>
                    <a:pt x="629108" y="445877"/>
                  </a:cubicBezTo>
                  <a:cubicBezTo>
                    <a:pt x="629108" y="445877"/>
                    <a:pt x="632830" y="440909"/>
                    <a:pt x="626903" y="436217"/>
                  </a:cubicBezTo>
                  <a:cubicBezTo>
                    <a:pt x="626903" y="436217"/>
                    <a:pt x="630487" y="424486"/>
                    <a:pt x="626903" y="419656"/>
                  </a:cubicBezTo>
                  <a:cubicBezTo>
                    <a:pt x="623319" y="414964"/>
                    <a:pt x="599197" y="416896"/>
                    <a:pt x="599197" y="416896"/>
                  </a:cubicBezTo>
                  <a:cubicBezTo>
                    <a:pt x="599197" y="416896"/>
                    <a:pt x="590513" y="409582"/>
                    <a:pt x="585137" y="408064"/>
                  </a:cubicBezTo>
                  <a:cubicBezTo>
                    <a:pt x="585137" y="408064"/>
                    <a:pt x="579623" y="403510"/>
                    <a:pt x="574523" y="403786"/>
                  </a:cubicBezTo>
                  <a:cubicBezTo>
                    <a:pt x="574523" y="403786"/>
                    <a:pt x="569974" y="398818"/>
                    <a:pt x="568458" y="395506"/>
                  </a:cubicBezTo>
                  <a:cubicBezTo>
                    <a:pt x="566942" y="392194"/>
                    <a:pt x="563772" y="391642"/>
                    <a:pt x="563772" y="391642"/>
                  </a:cubicBezTo>
                  <a:cubicBezTo>
                    <a:pt x="563772" y="391642"/>
                    <a:pt x="555777" y="383776"/>
                    <a:pt x="548058" y="383776"/>
                  </a:cubicBezTo>
                  <a:cubicBezTo>
                    <a:pt x="548058" y="383776"/>
                    <a:pt x="542820" y="380602"/>
                    <a:pt x="540752" y="379222"/>
                  </a:cubicBezTo>
                  <a:cubicBezTo>
                    <a:pt x="538822" y="377842"/>
                    <a:pt x="531930" y="376600"/>
                    <a:pt x="523660" y="381982"/>
                  </a:cubicBezTo>
                  <a:cubicBezTo>
                    <a:pt x="523660" y="381982"/>
                    <a:pt x="521041" y="380740"/>
                    <a:pt x="516354" y="383914"/>
                  </a:cubicBezTo>
                  <a:cubicBezTo>
                    <a:pt x="516354" y="383914"/>
                    <a:pt x="520214" y="378256"/>
                    <a:pt x="518973" y="374530"/>
                  </a:cubicBezTo>
                  <a:cubicBezTo>
                    <a:pt x="517595" y="370804"/>
                    <a:pt x="511667" y="354658"/>
                    <a:pt x="511530" y="352174"/>
                  </a:cubicBezTo>
                  <a:cubicBezTo>
                    <a:pt x="511392" y="349552"/>
                    <a:pt x="510013" y="344307"/>
                    <a:pt x="498573" y="348448"/>
                  </a:cubicBezTo>
                  <a:cubicBezTo>
                    <a:pt x="498573" y="348448"/>
                    <a:pt x="494989" y="341547"/>
                    <a:pt x="494024" y="341547"/>
                  </a:cubicBezTo>
                  <a:cubicBezTo>
                    <a:pt x="494024" y="341547"/>
                    <a:pt x="494437" y="332163"/>
                    <a:pt x="493886" y="329127"/>
                  </a:cubicBezTo>
                  <a:cubicBezTo>
                    <a:pt x="493335" y="326091"/>
                    <a:pt x="494851" y="316569"/>
                    <a:pt x="495127" y="315327"/>
                  </a:cubicBezTo>
                  <a:cubicBezTo>
                    <a:pt x="495264" y="314085"/>
                    <a:pt x="495127" y="311463"/>
                    <a:pt x="493197" y="310635"/>
                  </a:cubicBezTo>
                  <a:cubicBezTo>
                    <a:pt x="493197" y="310635"/>
                    <a:pt x="495540" y="310773"/>
                    <a:pt x="497470" y="307323"/>
                  </a:cubicBezTo>
                  <a:cubicBezTo>
                    <a:pt x="499400" y="303873"/>
                    <a:pt x="502156" y="296559"/>
                    <a:pt x="502156" y="293523"/>
                  </a:cubicBezTo>
                  <a:cubicBezTo>
                    <a:pt x="502156" y="293523"/>
                    <a:pt x="505327" y="291729"/>
                    <a:pt x="502984" y="289659"/>
                  </a:cubicBezTo>
                  <a:lnTo>
                    <a:pt x="508084" y="284139"/>
                  </a:lnTo>
                  <a:cubicBezTo>
                    <a:pt x="508084" y="284139"/>
                    <a:pt x="513046" y="281793"/>
                    <a:pt x="506705" y="280827"/>
                  </a:cubicBezTo>
                  <a:lnTo>
                    <a:pt x="507257" y="279447"/>
                  </a:lnTo>
                  <a:lnTo>
                    <a:pt x="510565" y="279999"/>
                  </a:lnTo>
                  <a:lnTo>
                    <a:pt x="511943" y="281241"/>
                  </a:lnTo>
                  <a:lnTo>
                    <a:pt x="513735" y="279033"/>
                  </a:lnTo>
                  <a:lnTo>
                    <a:pt x="510427" y="278481"/>
                  </a:lnTo>
                  <a:lnTo>
                    <a:pt x="511667" y="277239"/>
                  </a:lnTo>
                  <a:lnTo>
                    <a:pt x="512081" y="274479"/>
                  </a:lnTo>
                  <a:lnTo>
                    <a:pt x="513597" y="272685"/>
                  </a:lnTo>
                  <a:lnTo>
                    <a:pt x="515527" y="272271"/>
                  </a:lnTo>
                  <a:lnTo>
                    <a:pt x="514011" y="269510"/>
                  </a:lnTo>
                  <a:lnTo>
                    <a:pt x="516216" y="271029"/>
                  </a:lnTo>
                  <a:lnTo>
                    <a:pt x="517733" y="273789"/>
                  </a:lnTo>
                  <a:lnTo>
                    <a:pt x="517733" y="269510"/>
                  </a:lnTo>
                  <a:cubicBezTo>
                    <a:pt x="517733" y="269510"/>
                    <a:pt x="515114" y="268269"/>
                    <a:pt x="515114" y="268269"/>
                  </a:cubicBezTo>
                  <a:lnTo>
                    <a:pt x="517319" y="266336"/>
                  </a:lnTo>
                  <a:lnTo>
                    <a:pt x="519938" y="264128"/>
                  </a:lnTo>
                  <a:lnTo>
                    <a:pt x="523798" y="264128"/>
                  </a:lnTo>
                  <a:lnTo>
                    <a:pt x="525176" y="263300"/>
                  </a:lnTo>
                  <a:lnTo>
                    <a:pt x="522281" y="260540"/>
                  </a:lnTo>
                  <a:lnTo>
                    <a:pt x="519662" y="258608"/>
                  </a:lnTo>
                  <a:lnTo>
                    <a:pt x="520214" y="257090"/>
                  </a:lnTo>
                  <a:lnTo>
                    <a:pt x="523108" y="259298"/>
                  </a:lnTo>
                  <a:lnTo>
                    <a:pt x="524349" y="257366"/>
                  </a:lnTo>
                  <a:lnTo>
                    <a:pt x="525865" y="258332"/>
                  </a:lnTo>
                  <a:cubicBezTo>
                    <a:pt x="525865" y="258332"/>
                    <a:pt x="531792" y="260264"/>
                    <a:pt x="533860" y="256124"/>
                  </a:cubicBezTo>
                  <a:cubicBezTo>
                    <a:pt x="533860" y="256124"/>
                    <a:pt x="539512" y="256952"/>
                    <a:pt x="538822" y="250052"/>
                  </a:cubicBezTo>
                  <a:cubicBezTo>
                    <a:pt x="538133" y="243152"/>
                    <a:pt x="530000" y="241634"/>
                    <a:pt x="530000" y="241634"/>
                  </a:cubicBezTo>
                  <a:cubicBezTo>
                    <a:pt x="530000" y="241634"/>
                    <a:pt x="530965" y="238874"/>
                    <a:pt x="528071" y="239426"/>
                  </a:cubicBezTo>
                  <a:cubicBezTo>
                    <a:pt x="528071" y="239426"/>
                    <a:pt x="528209" y="233906"/>
                    <a:pt x="520076" y="239840"/>
                  </a:cubicBezTo>
                  <a:lnTo>
                    <a:pt x="518284" y="239840"/>
                  </a:lnTo>
                  <a:cubicBezTo>
                    <a:pt x="518284" y="239840"/>
                    <a:pt x="521868" y="237080"/>
                    <a:pt x="521868" y="237080"/>
                  </a:cubicBezTo>
                  <a:lnTo>
                    <a:pt x="518697" y="235700"/>
                  </a:lnTo>
                  <a:lnTo>
                    <a:pt x="514838" y="234320"/>
                  </a:lnTo>
                  <a:lnTo>
                    <a:pt x="509600" y="231560"/>
                  </a:lnTo>
                  <a:lnTo>
                    <a:pt x="508635" y="232526"/>
                  </a:lnTo>
                  <a:lnTo>
                    <a:pt x="506016" y="231974"/>
                  </a:lnTo>
                  <a:lnTo>
                    <a:pt x="505465" y="230456"/>
                  </a:lnTo>
                  <a:lnTo>
                    <a:pt x="511530" y="229904"/>
                  </a:lnTo>
                  <a:lnTo>
                    <a:pt x="515251" y="232802"/>
                  </a:lnTo>
                  <a:lnTo>
                    <a:pt x="521868" y="235562"/>
                  </a:lnTo>
                  <a:lnTo>
                    <a:pt x="526417" y="235976"/>
                  </a:lnTo>
                  <a:lnTo>
                    <a:pt x="532482" y="238736"/>
                  </a:lnTo>
                  <a:lnTo>
                    <a:pt x="536755" y="241634"/>
                  </a:lnTo>
                  <a:cubicBezTo>
                    <a:pt x="536755" y="241634"/>
                    <a:pt x="539925" y="243152"/>
                    <a:pt x="538684" y="239840"/>
                  </a:cubicBezTo>
                  <a:cubicBezTo>
                    <a:pt x="538684" y="239840"/>
                    <a:pt x="548747" y="237908"/>
                    <a:pt x="543922" y="230870"/>
                  </a:cubicBezTo>
                  <a:cubicBezTo>
                    <a:pt x="543922" y="230870"/>
                    <a:pt x="546266" y="232250"/>
                    <a:pt x="547231" y="232112"/>
                  </a:cubicBezTo>
                  <a:cubicBezTo>
                    <a:pt x="548196" y="231974"/>
                    <a:pt x="548058" y="228800"/>
                    <a:pt x="548058" y="228800"/>
                  </a:cubicBezTo>
                  <a:cubicBezTo>
                    <a:pt x="548058" y="228800"/>
                    <a:pt x="551779" y="230732"/>
                    <a:pt x="554950" y="230318"/>
                  </a:cubicBezTo>
                  <a:cubicBezTo>
                    <a:pt x="558120" y="229904"/>
                    <a:pt x="561291" y="233630"/>
                    <a:pt x="563909" y="227006"/>
                  </a:cubicBezTo>
                  <a:cubicBezTo>
                    <a:pt x="563909" y="227006"/>
                    <a:pt x="568458" y="223142"/>
                    <a:pt x="568458" y="217760"/>
                  </a:cubicBezTo>
                  <a:cubicBezTo>
                    <a:pt x="568458" y="217760"/>
                    <a:pt x="576729" y="210446"/>
                    <a:pt x="577694" y="202580"/>
                  </a:cubicBezTo>
                  <a:cubicBezTo>
                    <a:pt x="578658" y="194714"/>
                    <a:pt x="556880" y="199406"/>
                    <a:pt x="554950" y="195680"/>
                  </a:cubicBezTo>
                  <a:cubicBezTo>
                    <a:pt x="553020" y="191954"/>
                    <a:pt x="547644" y="182155"/>
                    <a:pt x="536479" y="181327"/>
                  </a:cubicBezTo>
                  <a:cubicBezTo>
                    <a:pt x="536479" y="181327"/>
                    <a:pt x="544336" y="181327"/>
                    <a:pt x="548058" y="183949"/>
                  </a:cubicBezTo>
                  <a:lnTo>
                    <a:pt x="548058" y="182017"/>
                  </a:lnTo>
                  <a:cubicBezTo>
                    <a:pt x="548058" y="182017"/>
                    <a:pt x="547093" y="180085"/>
                    <a:pt x="547093" y="180085"/>
                  </a:cubicBezTo>
                  <a:lnTo>
                    <a:pt x="554536" y="185743"/>
                  </a:lnTo>
                  <a:lnTo>
                    <a:pt x="558258" y="187261"/>
                  </a:lnTo>
                  <a:cubicBezTo>
                    <a:pt x="558258" y="187261"/>
                    <a:pt x="562531" y="195542"/>
                    <a:pt x="568596" y="196094"/>
                  </a:cubicBezTo>
                  <a:cubicBezTo>
                    <a:pt x="574661" y="196646"/>
                    <a:pt x="576315" y="197474"/>
                    <a:pt x="577418" y="191401"/>
                  </a:cubicBezTo>
                  <a:cubicBezTo>
                    <a:pt x="577418" y="191401"/>
                    <a:pt x="583069" y="189193"/>
                    <a:pt x="583759" y="182707"/>
                  </a:cubicBezTo>
                  <a:cubicBezTo>
                    <a:pt x="583759" y="182707"/>
                    <a:pt x="588997" y="180361"/>
                    <a:pt x="589824" y="174013"/>
                  </a:cubicBezTo>
                  <a:cubicBezTo>
                    <a:pt x="589824" y="174013"/>
                    <a:pt x="584861" y="170287"/>
                    <a:pt x="581415" y="169045"/>
                  </a:cubicBezTo>
                  <a:lnTo>
                    <a:pt x="581002" y="167113"/>
                  </a:lnTo>
                  <a:lnTo>
                    <a:pt x="580450" y="164905"/>
                  </a:lnTo>
                  <a:lnTo>
                    <a:pt x="585413" y="164905"/>
                  </a:lnTo>
                  <a:cubicBezTo>
                    <a:pt x="585413" y="164905"/>
                    <a:pt x="591478" y="167527"/>
                    <a:pt x="594372" y="162973"/>
                  </a:cubicBezTo>
                  <a:cubicBezTo>
                    <a:pt x="594372" y="162973"/>
                    <a:pt x="595889" y="172219"/>
                    <a:pt x="598232" y="172633"/>
                  </a:cubicBezTo>
                  <a:cubicBezTo>
                    <a:pt x="600575" y="173047"/>
                    <a:pt x="604710" y="174841"/>
                    <a:pt x="604710" y="174841"/>
                  </a:cubicBezTo>
                  <a:lnTo>
                    <a:pt x="607054" y="174013"/>
                  </a:lnTo>
                  <a:lnTo>
                    <a:pt x="605124" y="172495"/>
                  </a:lnTo>
                  <a:lnTo>
                    <a:pt x="604573" y="168907"/>
                  </a:lnTo>
                  <a:lnTo>
                    <a:pt x="607881" y="171253"/>
                  </a:lnTo>
                  <a:lnTo>
                    <a:pt x="609673" y="174151"/>
                  </a:lnTo>
                  <a:lnTo>
                    <a:pt x="613257" y="174151"/>
                  </a:lnTo>
                  <a:cubicBezTo>
                    <a:pt x="613257" y="174151"/>
                    <a:pt x="612705" y="170425"/>
                    <a:pt x="612705" y="170425"/>
                  </a:cubicBezTo>
                  <a:lnTo>
                    <a:pt x="610913" y="167665"/>
                  </a:lnTo>
                  <a:cubicBezTo>
                    <a:pt x="610913" y="167665"/>
                    <a:pt x="609121" y="160351"/>
                    <a:pt x="606365" y="158833"/>
                  </a:cubicBezTo>
                  <a:cubicBezTo>
                    <a:pt x="606365" y="158833"/>
                    <a:pt x="609535" y="160075"/>
                    <a:pt x="610638" y="157315"/>
                  </a:cubicBezTo>
                  <a:cubicBezTo>
                    <a:pt x="610638" y="157315"/>
                    <a:pt x="607743" y="163663"/>
                    <a:pt x="614359" y="165733"/>
                  </a:cubicBezTo>
                  <a:cubicBezTo>
                    <a:pt x="614359" y="165733"/>
                    <a:pt x="613395" y="170287"/>
                    <a:pt x="616703" y="169045"/>
                  </a:cubicBezTo>
                  <a:cubicBezTo>
                    <a:pt x="620011" y="167803"/>
                    <a:pt x="620976" y="163801"/>
                    <a:pt x="620976" y="163801"/>
                  </a:cubicBezTo>
                  <a:cubicBezTo>
                    <a:pt x="620976" y="163801"/>
                    <a:pt x="624560" y="165043"/>
                    <a:pt x="627041" y="159661"/>
                  </a:cubicBezTo>
                  <a:cubicBezTo>
                    <a:pt x="627041" y="159661"/>
                    <a:pt x="630900" y="159523"/>
                    <a:pt x="631727" y="153037"/>
                  </a:cubicBezTo>
                  <a:cubicBezTo>
                    <a:pt x="631727" y="153037"/>
                    <a:pt x="636690" y="154003"/>
                    <a:pt x="638344" y="146689"/>
                  </a:cubicBezTo>
                  <a:cubicBezTo>
                    <a:pt x="640136" y="139375"/>
                    <a:pt x="638895" y="137029"/>
                    <a:pt x="638895" y="137029"/>
                  </a:cubicBezTo>
                  <a:cubicBezTo>
                    <a:pt x="638895" y="137029"/>
                    <a:pt x="629936" y="127231"/>
                    <a:pt x="629660" y="126265"/>
                  </a:cubicBezTo>
                  <a:cubicBezTo>
                    <a:pt x="629522" y="125299"/>
                    <a:pt x="630900" y="118813"/>
                    <a:pt x="630900" y="118813"/>
                  </a:cubicBezTo>
                  <a:lnTo>
                    <a:pt x="628695" y="119641"/>
                  </a:lnTo>
                  <a:lnTo>
                    <a:pt x="627868" y="118123"/>
                  </a:lnTo>
                  <a:lnTo>
                    <a:pt x="625938" y="114811"/>
                  </a:lnTo>
                  <a:lnTo>
                    <a:pt x="628833" y="114811"/>
                  </a:lnTo>
                  <a:lnTo>
                    <a:pt x="624146" y="112326"/>
                  </a:lnTo>
                  <a:lnTo>
                    <a:pt x="624698" y="109842"/>
                  </a:lnTo>
                  <a:lnTo>
                    <a:pt x="628971" y="111360"/>
                  </a:lnTo>
                  <a:lnTo>
                    <a:pt x="629384" y="108738"/>
                  </a:lnTo>
                  <a:lnTo>
                    <a:pt x="630900" y="111084"/>
                  </a:lnTo>
                  <a:lnTo>
                    <a:pt x="633106" y="111084"/>
                  </a:lnTo>
                  <a:cubicBezTo>
                    <a:pt x="633106" y="111084"/>
                    <a:pt x="633933" y="108876"/>
                    <a:pt x="633933" y="108876"/>
                  </a:cubicBezTo>
                  <a:cubicBezTo>
                    <a:pt x="633933" y="108876"/>
                    <a:pt x="642341" y="107082"/>
                    <a:pt x="639033" y="99492"/>
                  </a:cubicBezTo>
                  <a:lnTo>
                    <a:pt x="636138" y="98940"/>
                  </a:lnTo>
                  <a:lnTo>
                    <a:pt x="632968" y="97560"/>
                  </a:lnTo>
                  <a:lnTo>
                    <a:pt x="634484" y="95352"/>
                  </a:lnTo>
                  <a:cubicBezTo>
                    <a:pt x="634484" y="95352"/>
                    <a:pt x="639584" y="93972"/>
                    <a:pt x="639171" y="91074"/>
                  </a:cubicBezTo>
                  <a:cubicBezTo>
                    <a:pt x="638757" y="88176"/>
                    <a:pt x="635449" y="88314"/>
                    <a:pt x="635449" y="88314"/>
                  </a:cubicBezTo>
                  <a:cubicBezTo>
                    <a:pt x="635449" y="88314"/>
                    <a:pt x="636690" y="83484"/>
                    <a:pt x="628971" y="87210"/>
                  </a:cubicBezTo>
                  <a:lnTo>
                    <a:pt x="628006" y="84450"/>
                  </a:lnTo>
                  <a:cubicBezTo>
                    <a:pt x="628006" y="84450"/>
                    <a:pt x="627041" y="81276"/>
                    <a:pt x="624560" y="80310"/>
                  </a:cubicBezTo>
                  <a:lnTo>
                    <a:pt x="628557" y="81138"/>
                  </a:lnTo>
                  <a:lnTo>
                    <a:pt x="630349" y="80310"/>
                  </a:lnTo>
                  <a:lnTo>
                    <a:pt x="626489" y="78378"/>
                  </a:lnTo>
                  <a:lnTo>
                    <a:pt x="623595" y="76998"/>
                  </a:lnTo>
                  <a:lnTo>
                    <a:pt x="625387" y="75756"/>
                  </a:lnTo>
                  <a:lnTo>
                    <a:pt x="628695" y="74928"/>
                  </a:lnTo>
                  <a:lnTo>
                    <a:pt x="625387" y="73962"/>
                  </a:lnTo>
                  <a:lnTo>
                    <a:pt x="614222" y="73548"/>
                  </a:lnTo>
                  <a:lnTo>
                    <a:pt x="613670" y="72030"/>
                  </a:lnTo>
                  <a:lnTo>
                    <a:pt x="614222" y="69684"/>
                  </a:lnTo>
                  <a:lnTo>
                    <a:pt x="610913" y="69684"/>
                  </a:lnTo>
                  <a:lnTo>
                    <a:pt x="612154" y="72444"/>
                  </a:lnTo>
                  <a:lnTo>
                    <a:pt x="608846" y="71478"/>
                  </a:lnTo>
                  <a:cubicBezTo>
                    <a:pt x="608846" y="71478"/>
                    <a:pt x="607881" y="65958"/>
                    <a:pt x="599197" y="70098"/>
                  </a:cubicBezTo>
                  <a:lnTo>
                    <a:pt x="596578" y="69684"/>
                  </a:lnTo>
                  <a:lnTo>
                    <a:pt x="594235" y="68442"/>
                  </a:lnTo>
                  <a:lnTo>
                    <a:pt x="591478" y="68856"/>
                  </a:lnTo>
                  <a:lnTo>
                    <a:pt x="591478" y="70236"/>
                  </a:lnTo>
                  <a:lnTo>
                    <a:pt x="594372" y="70236"/>
                  </a:lnTo>
                  <a:lnTo>
                    <a:pt x="595200" y="71478"/>
                  </a:lnTo>
                  <a:cubicBezTo>
                    <a:pt x="595200" y="71478"/>
                    <a:pt x="593407" y="75756"/>
                    <a:pt x="593821" y="77136"/>
                  </a:cubicBezTo>
                  <a:cubicBezTo>
                    <a:pt x="593821" y="77136"/>
                    <a:pt x="592443" y="80724"/>
                    <a:pt x="594786" y="81690"/>
                  </a:cubicBezTo>
                  <a:cubicBezTo>
                    <a:pt x="594786" y="81690"/>
                    <a:pt x="593545" y="90522"/>
                    <a:pt x="597405" y="90384"/>
                  </a:cubicBezTo>
                  <a:lnTo>
                    <a:pt x="599197" y="92730"/>
                  </a:lnTo>
                  <a:lnTo>
                    <a:pt x="601540" y="92730"/>
                  </a:lnTo>
                  <a:cubicBezTo>
                    <a:pt x="601540" y="92730"/>
                    <a:pt x="600300" y="94110"/>
                    <a:pt x="600300" y="94110"/>
                  </a:cubicBezTo>
                  <a:lnTo>
                    <a:pt x="600851" y="96042"/>
                  </a:lnTo>
                  <a:lnTo>
                    <a:pt x="597543" y="96042"/>
                  </a:lnTo>
                  <a:lnTo>
                    <a:pt x="596991" y="97008"/>
                  </a:lnTo>
                  <a:lnTo>
                    <a:pt x="598921" y="97008"/>
                  </a:lnTo>
                  <a:lnTo>
                    <a:pt x="597956" y="100458"/>
                  </a:lnTo>
                  <a:lnTo>
                    <a:pt x="601678" y="100458"/>
                  </a:lnTo>
                  <a:lnTo>
                    <a:pt x="601678" y="103908"/>
                  </a:lnTo>
                  <a:cubicBezTo>
                    <a:pt x="601678" y="103908"/>
                    <a:pt x="598783" y="102114"/>
                    <a:pt x="598783" y="102114"/>
                  </a:cubicBezTo>
                  <a:lnTo>
                    <a:pt x="596164" y="102528"/>
                  </a:lnTo>
                  <a:lnTo>
                    <a:pt x="594648" y="100596"/>
                  </a:lnTo>
                  <a:cubicBezTo>
                    <a:pt x="594648" y="100596"/>
                    <a:pt x="590513" y="103080"/>
                    <a:pt x="590926" y="107496"/>
                  </a:cubicBezTo>
                  <a:cubicBezTo>
                    <a:pt x="591340" y="111912"/>
                    <a:pt x="590375" y="116329"/>
                    <a:pt x="589548" y="117571"/>
                  </a:cubicBezTo>
                  <a:cubicBezTo>
                    <a:pt x="588721" y="118813"/>
                    <a:pt x="589134" y="123091"/>
                    <a:pt x="589134" y="123091"/>
                  </a:cubicBezTo>
                  <a:cubicBezTo>
                    <a:pt x="589134" y="123091"/>
                    <a:pt x="583621" y="129991"/>
                    <a:pt x="583069" y="133441"/>
                  </a:cubicBezTo>
                  <a:cubicBezTo>
                    <a:pt x="582518" y="137029"/>
                    <a:pt x="582656" y="140755"/>
                    <a:pt x="582656" y="140755"/>
                  </a:cubicBezTo>
                  <a:cubicBezTo>
                    <a:pt x="582656" y="140755"/>
                    <a:pt x="577969" y="140203"/>
                    <a:pt x="577418" y="142687"/>
                  </a:cubicBezTo>
                  <a:cubicBezTo>
                    <a:pt x="576867" y="145309"/>
                    <a:pt x="575626" y="148207"/>
                    <a:pt x="575626" y="148207"/>
                  </a:cubicBezTo>
                  <a:lnTo>
                    <a:pt x="574110" y="147241"/>
                  </a:lnTo>
                  <a:cubicBezTo>
                    <a:pt x="574110" y="147241"/>
                    <a:pt x="574248" y="143515"/>
                    <a:pt x="572180" y="140893"/>
                  </a:cubicBezTo>
                  <a:cubicBezTo>
                    <a:pt x="569974" y="138271"/>
                    <a:pt x="562118" y="128335"/>
                    <a:pt x="563220" y="123229"/>
                  </a:cubicBezTo>
                  <a:lnTo>
                    <a:pt x="564185" y="121435"/>
                  </a:lnTo>
                  <a:lnTo>
                    <a:pt x="564185" y="119503"/>
                  </a:lnTo>
                  <a:cubicBezTo>
                    <a:pt x="564185" y="119503"/>
                    <a:pt x="562807" y="118537"/>
                    <a:pt x="562807" y="118537"/>
                  </a:cubicBezTo>
                  <a:lnTo>
                    <a:pt x="562807" y="116605"/>
                  </a:lnTo>
                  <a:cubicBezTo>
                    <a:pt x="562807" y="116605"/>
                    <a:pt x="565426" y="113707"/>
                    <a:pt x="565426" y="113707"/>
                  </a:cubicBezTo>
                  <a:lnTo>
                    <a:pt x="565426" y="117571"/>
                  </a:lnTo>
                  <a:cubicBezTo>
                    <a:pt x="565426" y="117571"/>
                    <a:pt x="569010" y="118675"/>
                    <a:pt x="569147" y="117571"/>
                  </a:cubicBezTo>
                  <a:cubicBezTo>
                    <a:pt x="569285" y="116467"/>
                    <a:pt x="569561" y="109704"/>
                    <a:pt x="569561" y="109704"/>
                  </a:cubicBezTo>
                  <a:lnTo>
                    <a:pt x="567631" y="106668"/>
                  </a:lnTo>
                  <a:cubicBezTo>
                    <a:pt x="567631" y="106668"/>
                    <a:pt x="568872" y="100596"/>
                    <a:pt x="566666" y="98664"/>
                  </a:cubicBezTo>
                  <a:cubicBezTo>
                    <a:pt x="564461" y="96732"/>
                    <a:pt x="560326" y="94386"/>
                    <a:pt x="559361" y="92178"/>
                  </a:cubicBezTo>
                  <a:cubicBezTo>
                    <a:pt x="558396" y="89970"/>
                    <a:pt x="556190" y="85830"/>
                    <a:pt x="553434" y="87072"/>
                  </a:cubicBezTo>
                  <a:cubicBezTo>
                    <a:pt x="550677" y="88314"/>
                    <a:pt x="550677" y="92178"/>
                    <a:pt x="550677" y="92178"/>
                  </a:cubicBezTo>
                  <a:cubicBezTo>
                    <a:pt x="550677" y="92178"/>
                    <a:pt x="547920" y="94938"/>
                    <a:pt x="548471" y="98664"/>
                  </a:cubicBezTo>
                  <a:lnTo>
                    <a:pt x="548471" y="102804"/>
                  </a:lnTo>
                  <a:lnTo>
                    <a:pt x="546541" y="99906"/>
                  </a:lnTo>
                  <a:lnTo>
                    <a:pt x="545301" y="100872"/>
                  </a:lnTo>
                  <a:lnTo>
                    <a:pt x="545301" y="104322"/>
                  </a:lnTo>
                  <a:cubicBezTo>
                    <a:pt x="545301" y="104322"/>
                    <a:pt x="546266" y="105012"/>
                    <a:pt x="546266" y="105012"/>
                  </a:cubicBezTo>
                  <a:lnTo>
                    <a:pt x="546266" y="109842"/>
                  </a:lnTo>
                  <a:cubicBezTo>
                    <a:pt x="546266" y="109842"/>
                    <a:pt x="545439" y="117157"/>
                    <a:pt x="543647" y="117019"/>
                  </a:cubicBezTo>
                  <a:cubicBezTo>
                    <a:pt x="541855" y="116881"/>
                    <a:pt x="542268" y="111774"/>
                    <a:pt x="538960" y="111360"/>
                  </a:cubicBezTo>
                  <a:cubicBezTo>
                    <a:pt x="538960" y="111360"/>
                    <a:pt x="540752" y="110118"/>
                    <a:pt x="539787" y="106806"/>
                  </a:cubicBezTo>
                  <a:cubicBezTo>
                    <a:pt x="539787" y="106806"/>
                    <a:pt x="542682" y="98112"/>
                    <a:pt x="537995" y="94800"/>
                  </a:cubicBezTo>
                  <a:cubicBezTo>
                    <a:pt x="537995" y="94800"/>
                    <a:pt x="539925" y="91764"/>
                    <a:pt x="536755" y="89694"/>
                  </a:cubicBezTo>
                  <a:cubicBezTo>
                    <a:pt x="533584" y="87624"/>
                    <a:pt x="532482" y="85968"/>
                    <a:pt x="532482" y="85968"/>
                  </a:cubicBezTo>
                  <a:lnTo>
                    <a:pt x="534273" y="85968"/>
                  </a:lnTo>
                  <a:lnTo>
                    <a:pt x="536203" y="87210"/>
                  </a:lnTo>
                  <a:lnTo>
                    <a:pt x="537444" y="86658"/>
                  </a:lnTo>
                  <a:lnTo>
                    <a:pt x="538684" y="89004"/>
                  </a:lnTo>
                  <a:lnTo>
                    <a:pt x="540201" y="89004"/>
                  </a:lnTo>
                  <a:lnTo>
                    <a:pt x="541166" y="87486"/>
                  </a:lnTo>
                  <a:lnTo>
                    <a:pt x="542544" y="87486"/>
                  </a:lnTo>
                  <a:cubicBezTo>
                    <a:pt x="542544" y="87486"/>
                    <a:pt x="543785" y="85140"/>
                    <a:pt x="543785" y="85140"/>
                  </a:cubicBezTo>
                  <a:lnTo>
                    <a:pt x="543785" y="81966"/>
                  </a:lnTo>
                  <a:lnTo>
                    <a:pt x="541166" y="80724"/>
                  </a:lnTo>
                  <a:lnTo>
                    <a:pt x="539236" y="78654"/>
                  </a:lnTo>
                  <a:lnTo>
                    <a:pt x="537444" y="78654"/>
                  </a:lnTo>
                  <a:cubicBezTo>
                    <a:pt x="537444" y="78654"/>
                    <a:pt x="536479" y="79896"/>
                    <a:pt x="536479" y="79896"/>
                  </a:cubicBezTo>
                  <a:lnTo>
                    <a:pt x="534549" y="79896"/>
                  </a:lnTo>
                  <a:cubicBezTo>
                    <a:pt x="534549" y="79896"/>
                    <a:pt x="535376" y="76446"/>
                    <a:pt x="535376" y="76446"/>
                  </a:cubicBezTo>
                  <a:lnTo>
                    <a:pt x="533446" y="77688"/>
                  </a:lnTo>
                  <a:lnTo>
                    <a:pt x="532619" y="78930"/>
                  </a:lnTo>
                  <a:lnTo>
                    <a:pt x="529311" y="79758"/>
                  </a:lnTo>
                  <a:lnTo>
                    <a:pt x="533033" y="76446"/>
                  </a:lnTo>
                  <a:lnTo>
                    <a:pt x="533033" y="74790"/>
                  </a:lnTo>
                  <a:cubicBezTo>
                    <a:pt x="533033" y="74790"/>
                    <a:pt x="529725" y="76446"/>
                    <a:pt x="529725" y="76446"/>
                  </a:cubicBezTo>
                  <a:lnTo>
                    <a:pt x="526417" y="79482"/>
                  </a:lnTo>
                  <a:lnTo>
                    <a:pt x="523522" y="78516"/>
                  </a:lnTo>
                  <a:cubicBezTo>
                    <a:pt x="523522" y="78516"/>
                    <a:pt x="522006" y="73824"/>
                    <a:pt x="516906" y="73410"/>
                  </a:cubicBezTo>
                  <a:lnTo>
                    <a:pt x="518835" y="70512"/>
                  </a:lnTo>
                  <a:lnTo>
                    <a:pt x="524763" y="64578"/>
                  </a:lnTo>
                  <a:cubicBezTo>
                    <a:pt x="524763" y="64578"/>
                    <a:pt x="526141" y="62646"/>
                    <a:pt x="523798" y="62232"/>
                  </a:cubicBezTo>
                  <a:lnTo>
                    <a:pt x="519938" y="61818"/>
                  </a:lnTo>
                  <a:lnTo>
                    <a:pt x="519938" y="58506"/>
                  </a:lnTo>
                  <a:lnTo>
                    <a:pt x="521868" y="58506"/>
                  </a:lnTo>
                  <a:cubicBezTo>
                    <a:pt x="521868" y="58506"/>
                    <a:pt x="524763" y="61128"/>
                    <a:pt x="524763" y="61128"/>
                  </a:cubicBezTo>
                  <a:lnTo>
                    <a:pt x="527381" y="61128"/>
                  </a:lnTo>
                  <a:cubicBezTo>
                    <a:pt x="527381" y="61128"/>
                    <a:pt x="529311" y="59334"/>
                    <a:pt x="529311" y="59334"/>
                  </a:cubicBezTo>
                  <a:lnTo>
                    <a:pt x="527933" y="56574"/>
                  </a:lnTo>
                  <a:lnTo>
                    <a:pt x="527933" y="53262"/>
                  </a:lnTo>
                  <a:lnTo>
                    <a:pt x="526003" y="53262"/>
                  </a:lnTo>
                  <a:lnTo>
                    <a:pt x="523660" y="56436"/>
                  </a:lnTo>
                  <a:lnTo>
                    <a:pt x="524073" y="51330"/>
                  </a:lnTo>
                  <a:lnTo>
                    <a:pt x="522281" y="49398"/>
                  </a:lnTo>
                  <a:lnTo>
                    <a:pt x="521316" y="47880"/>
                  </a:lnTo>
                  <a:cubicBezTo>
                    <a:pt x="521316" y="47880"/>
                    <a:pt x="524900" y="44568"/>
                    <a:pt x="517595" y="44154"/>
                  </a:cubicBezTo>
                  <a:cubicBezTo>
                    <a:pt x="517595" y="44154"/>
                    <a:pt x="517733" y="38496"/>
                    <a:pt x="514976" y="38082"/>
                  </a:cubicBezTo>
                  <a:cubicBezTo>
                    <a:pt x="514976" y="38082"/>
                    <a:pt x="517870" y="21521"/>
                    <a:pt x="513735" y="19451"/>
                  </a:cubicBezTo>
                  <a:cubicBezTo>
                    <a:pt x="513735" y="19451"/>
                    <a:pt x="509738" y="12965"/>
                    <a:pt x="507119" y="12965"/>
                  </a:cubicBezTo>
                  <a:lnTo>
                    <a:pt x="505603" y="10343"/>
                  </a:lnTo>
                  <a:lnTo>
                    <a:pt x="506981" y="9101"/>
                  </a:lnTo>
                  <a:lnTo>
                    <a:pt x="506981" y="6479"/>
                  </a:lnTo>
                  <a:cubicBezTo>
                    <a:pt x="506981" y="6479"/>
                    <a:pt x="502019" y="6893"/>
                    <a:pt x="502019" y="6893"/>
                  </a:cubicBezTo>
                  <a:lnTo>
                    <a:pt x="501467" y="5099"/>
                  </a:lnTo>
                  <a:lnTo>
                    <a:pt x="498573" y="9791"/>
                  </a:lnTo>
                  <a:lnTo>
                    <a:pt x="498573" y="6617"/>
                  </a:lnTo>
                  <a:lnTo>
                    <a:pt x="496781" y="6065"/>
                  </a:lnTo>
                  <a:lnTo>
                    <a:pt x="497746" y="3857"/>
                  </a:lnTo>
                  <a:cubicBezTo>
                    <a:pt x="497746" y="3857"/>
                    <a:pt x="499124" y="-835"/>
                    <a:pt x="494437" y="131"/>
                  </a:cubicBezTo>
                  <a:cubicBezTo>
                    <a:pt x="489751" y="1097"/>
                    <a:pt x="490302" y="2753"/>
                    <a:pt x="490302" y="5237"/>
                  </a:cubicBezTo>
                  <a:lnTo>
                    <a:pt x="488372" y="4271"/>
                  </a:lnTo>
                  <a:lnTo>
                    <a:pt x="488372" y="6893"/>
                  </a:lnTo>
                  <a:cubicBezTo>
                    <a:pt x="488372" y="6893"/>
                    <a:pt x="482307" y="10757"/>
                    <a:pt x="482445" y="12137"/>
                  </a:cubicBezTo>
                  <a:cubicBezTo>
                    <a:pt x="482583" y="13517"/>
                    <a:pt x="483134" y="16691"/>
                    <a:pt x="488372" y="16001"/>
                  </a:cubicBezTo>
                  <a:lnTo>
                    <a:pt x="486856" y="19175"/>
                  </a:lnTo>
                  <a:lnTo>
                    <a:pt x="486305" y="23315"/>
                  </a:lnTo>
                  <a:lnTo>
                    <a:pt x="483548" y="22487"/>
                  </a:lnTo>
                  <a:cubicBezTo>
                    <a:pt x="483548" y="22487"/>
                    <a:pt x="485340" y="18899"/>
                    <a:pt x="481205" y="18899"/>
                  </a:cubicBezTo>
                  <a:cubicBezTo>
                    <a:pt x="477069" y="18899"/>
                    <a:pt x="478448" y="23315"/>
                    <a:pt x="478448" y="23315"/>
                  </a:cubicBezTo>
                  <a:cubicBezTo>
                    <a:pt x="478448" y="23315"/>
                    <a:pt x="474175" y="23315"/>
                    <a:pt x="477207" y="27041"/>
                  </a:cubicBezTo>
                  <a:cubicBezTo>
                    <a:pt x="477207" y="27041"/>
                    <a:pt x="473899" y="28559"/>
                    <a:pt x="476104" y="30629"/>
                  </a:cubicBezTo>
                  <a:lnTo>
                    <a:pt x="475829" y="35598"/>
                  </a:lnTo>
                  <a:cubicBezTo>
                    <a:pt x="475829" y="35598"/>
                    <a:pt x="472658" y="39738"/>
                    <a:pt x="476656" y="40566"/>
                  </a:cubicBezTo>
                  <a:cubicBezTo>
                    <a:pt x="476656" y="40566"/>
                    <a:pt x="476242" y="44154"/>
                    <a:pt x="478999" y="44154"/>
                  </a:cubicBezTo>
                  <a:lnTo>
                    <a:pt x="483548" y="42636"/>
                  </a:lnTo>
                  <a:lnTo>
                    <a:pt x="482583" y="44154"/>
                  </a:lnTo>
                  <a:lnTo>
                    <a:pt x="481205" y="45948"/>
                  </a:lnTo>
                  <a:cubicBezTo>
                    <a:pt x="481205" y="45948"/>
                    <a:pt x="475277" y="53400"/>
                    <a:pt x="475691" y="56712"/>
                  </a:cubicBezTo>
                  <a:cubicBezTo>
                    <a:pt x="476104" y="60024"/>
                    <a:pt x="476656" y="66372"/>
                    <a:pt x="481205" y="66786"/>
                  </a:cubicBezTo>
                  <a:cubicBezTo>
                    <a:pt x="481205" y="66786"/>
                    <a:pt x="478448" y="72858"/>
                    <a:pt x="485478" y="71478"/>
                  </a:cubicBezTo>
                  <a:cubicBezTo>
                    <a:pt x="485478" y="71478"/>
                    <a:pt x="487407" y="76584"/>
                    <a:pt x="490440" y="76722"/>
                  </a:cubicBezTo>
                  <a:cubicBezTo>
                    <a:pt x="493335" y="76722"/>
                    <a:pt x="494575" y="79620"/>
                    <a:pt x="494575" y="79620"/>
                  </a:cubicBezTo>
                  <a:lnTo>
                    <a:pt x="495540" y="77964"/>
                  </a:lnTo>
                  <a:lnTo>
                    <a:pt x="495127" y="75480"/>
                  </a:lnTo>
                  <a:lnTo>
                    <a:pt x="496643" y="75480"/>
                  </a:lnTo>
                  <a:cubicBezTo>
                    <a:pt x="496643" y="75480"/>
                    <a:pt x="496781" y="80586"/>
                    <a:pt x="500227" y="81414"/>
                  </a:cubicBezTo>
                  <a:cubicBezTo>
                    <a:pt x="503673" y="82242"/>
                    <a:pt x="508084" y="79482"/>
                    <a:pt x="508084" y="79482"/>
                  </a:cubicBezTo>
                  <a:lnTo>
                    <a:pt x="509600" y="81414"/>
                  </a:lnTo>
                  <a:lnTo>
                    <a:pt x="508359" y="83346"/>
                  </a:lnTo>
                  <a:lnTo>
                    <a:pt x="509600" y="84726"/>
                  </a:lnTo>
                  <a:lnTo>
                    <a:pt x="506843" y="89418"/>
                  </a:lnTo>
                  <a:lnTo>
                    <a:pt x="504913" y="89418"/>
                  </a:lnTo>
                  <a:lnTo>
                    <a:pt x="504913" y="87486"/>
                  </a:lnTo>
                  <a:cubicBezTo>
                    <a:pt x="504913" y="87486"/>
                    <a:pt x="506843" y="85554"/>
                    <a:pt x="506843" y="85554"/>
                  </a:cubicBezTo>
                  <a:lnTo>
                    <a:pt x="506843" y="83622"/>
                  </a:lnTo>
                  <a:lnTo>
                    <a:pt x="504638" y="84864"/>
                  </a:lnTo>
                  <a:cubicBezTo>
                    <a:pt x="504638" y="84864"/>
                    <a:pt x="500089" y="85002"/>
                    <a:pt x="499675" y="87762"/>
                  </a:cubicBezTo>
                  <a:cubicBezTo>
                    <a:pt x="499262" y="90522"/>
                    <a:pt x="501192" y="93006"/>
                    <a:pt x="501192" y="93006"/>
                  </a:cubicBezTo>
                  <a:lnTo>
                    <a:pt x="498573" y="96318"/>
                  </a:lnTo>
                  <a:cubicBezTo>
                    <a:pt x="498573" y="96318"/>
                    <a:pt x="495402" y="96318"/>
                    <a:pt x="496367" y="101424"/>
                  </a:cubicBezTo>
                  <a:cubicBezTo>
                    <a:pt x="497332" y="106530"/>
                    <a:pt x="503259" y="101424"/>
                    <a:pt x="503259" y="101424"/>
                  </a:cubicBezTo>
                  <a:lnTo>
                    <a:pt x="502432" y="98940"/>
                  </a:lnTo>
                  <a:lnTo>
                    <a:pt x="503259" y="97974"/>
                  </a:lnTo>
                  <a:lnTo>
                    <a:pt x="503811" y="95214"/>
                  </a:lnTo>
                  <a:lnTo>
                    <a:pt x="506705" y="96180"/>
                  </a:lnTo>
                  <a:cubicBezTo>
                    <a:pt x="506705" y="96180"/>
                    <a:pt x="507532" y="100044"/>
                    <a:pt x="506843" y="101424"/>
                  </a:cubicBezTo>
                  <a:cubicBezTo>
                    <a:pt x="506154" y="102804"/>
                    <a:pt x="502156" y="106944"/>
                    <a:pt x="507670" y="107358"/>
                  </a:cubicBezTo>
                  <a:lnTo>
                    <a:pt x="505327" y="110394"/>
                  </a:lnTo>
                  <a:cubicBezTo>
                    <a:pt x="505327" y="110394"/>
                    <a:pt x="498986" y="110670"/>
                    <a:pt x="499813" y="117157"/>
                  </a:cubicBezTo>
                  <a:lnTo>
                    <a:pt x="494713" y="123229"/>
                  </a:lnTo>
                  <a:lnTo>
                    <a:pt x="487959" y="123781"/>
                  </a:lnTo>
                  <a:lnTo>
                    <a:pt x="485891" y="131095"/>
                  </a:lnTo>
                  <a:lnTo>
                    <a:pt x="485064" y="132613"/>
                  </a:lnTo>
                  <a:lnTo>
                    <a:pt x="487959" y="136477"/>
                  </a:lnTo>
                  <a:lnTo>
                    <a:pt x="487959" y="143929"/>
                  </a:lnTo>
                  <a:lnTo>
                    <a:pt x="489889" y="146137"/>
                  </a:lnTo>
                  <a:lnTo>
                    <a:pt x="488924" y="148483"/>
                  </a:lnTo>
                  <a:lnTo>
                    <a:pt x="487959" y="148483"/>
                  </a:lnTo>
                  <a:lnTo>
                    <a:pt x="487959" y="145861"/>
                  </a:lnTo>
                  <a:lnTo>
                    <a:pt x="483686" y="148483"/>
                  </a:lnTo>
                  <a:lnTo>
                    <a:pt x="485891" y="143377"/>
                  </a:lnTo>
                  <a:lnTo>
                    <a:pt x="483961" y="142549"/>
                  </a:lnTo>
                  <a:lnTo>
                    <a:pt x="480791" y="146137"/>
                  </a:lnTo>
                  <a:lnTo>
                    <a:pt x="478999" y="146137"/>
                  </a:lnTo>
                  <a:lnTo>
                    <a:pt x="480791" y="140893"/>
                  </a:lnTo>
                  <a:lnTo>
                    <a:pt x="476931" y="138961"/>
                  </a:lnTo>
                  <a:cubicBezTo>
                    <a:pt x="476931" y="138961"/>
                    <a:pt x="476794" y="136339"/>
                    <a:pt x="479275" y="136201"/>
                  </a:cubicBezTo>
                  <a:lnTo>
                    <a:pt x="479688" y="131923"/>
                  </a:lnTo>
                  <a:lnTo>
                    <a:pt x="482307" y="129991"/>
                  </a:lnTo>
                  <a:lnTo>
                    <a:pt x="479964" y="129163"/>
                  </a:lnTo>
                  <a:lnTo>
                    <a:pt x="479964" y="126817"/>
                  </a:lnTo>
                  <a:lnTo>
                    <a:pt x="482307" y="120745"/>
                  </a:lnTo>
                  <a:lnTo>
                    <a:pt x="482307" y="118399"/>
                  </a:lnTo>
                  <a:cubicBezTo>
                    <a:pt x="482307" y="118399"/>
                    <a:pt x="476242" y="118399"/>
                    <a:pt x="475415" y="123505"/>
                  </a:cubicBezTo>
                  <a:lnTo>
                    <a:pt x="473485" y="123505"/>
                  </a:lnTo>
                  <a:cubicBezTo>
                    <a:pt x="473485" y="123505"/>
                    <a:pt x="473485" y="121711"/>
                    <a:pt x="473485" y="121711"/>
                  </a:cubicBezTo>
                  <a:lnTo>
                    <a:pt x="477069" y="118399"/>
                  </a:lnTo>
                  <a:lnTo>
                    <a:pt x="471969" y="117433"/>
                  </a:lnTo>
                  <a:lnTo>
                    <a:pt x="468661" y="112740"/>
                  </a:lnTo>
                  <a:lnTo>
                    <a:pt x="467007" y="111084"/>
                  </a:lnTo>
                  <a:cubicBezTo>
                    <a:pt x="467007" y="111084"/>
                    <a:pt x="462182" y="108462"/>
                    <a:pt x="460804" y="110532"/>
                  </a:cubicBezTo>
                  <a:cubicBezTo>
                    <a:pt x="459426" y="112602"/>
                    <a:pt x="460804" y="114535"/>
                    <a:pt x="460804" y="114535"/>
                  </a:cubicBezTo>
                  <a:lnTo>
                    <a:pt x="458599" y="116053"/>
                  </a:lnTo>
                  <a:cubicBezTo>
                    <a:pt x="458599" y="116053"/>
                    <a:pt x="455015" y="113431"/>
                    <a:pt x="452947" y="114535"/>
                  </a:cubicBezTo>
                  <a:cubicBezTo>
                    <a:pt x="450742" y="115777"/>
                    <a:pt x="457496" y="120883"/>
                    <a:pt x="457496" y="120883"/>
                  </a:cubicBezTo>
                  <a:lnTo>
                    <a:pt x="457496" y="122125"/>
                  </a:lnTo>
                  <a:cubicBezTo>
                    <a:pt x="457496" y="122125"/>
                    <a:pt x="454325" y="119917"/>
                    <a:pt x="454325" y="119917"/>
                  </a:cubicBezTo>
                  <a:lnTo>
                    <a:pt x="456255" y="125023"/>
                  </a:lnTo>
                  <a:lnTo>
                    <a:pt x="453636" y="122263"/>
                  </a:lnTo>
                  <a:cubicBezTo>
                    <a:pt x="453636" y="122263"/>
                    <a:pt x="450879" y="124195"/>
                    <a:pt x="452396" y="126955"/>
                  </a:cubicBezTo>
                  <a:cubicBezTo>
                    <a:pt x="453912" y="129715"/>
                    <a:pt x="455980" y="129853"/>
                    <a:pt x="455980" y="129853"/>
                  </a:cubicBezTo>
                  <a:lnTo>
                    <a:pt x="455980" y="131647"/>
                  </a:lnTo>
                  <a:cubicBezTo>
                    <a:pt x="455980" y="131647"/>
                    <a:pt x="453085" y="130405"/>
                    <a:pt x="449639" y="133165"/>
                  </a:cubicBezTo>
                  <a:cubicBezTo>
                    <a:pt x="449639" y="133165"/>
                    <a:pt x="438887" y="126541"/>
                    <a:pt x="433649" y="130405"/>
                  </a:cubicBezTo>
                  <a:lnTo>
                    <a:pt x="431582" y="129853"/>
                  </a:lnTo>
                  <a:lnTo>
                    <a:pt x="427860" y="131371"/>
                  </a:lnTo>
                  <a:cubicBezTo>
                    <a:pt x="427860" y="131371"/>
                    <a:pt x="424690" y="131509"/>
                    <a:pt x="423311" y="134131"/>
                  </a:cubicBezTo>
                  <a:cubicBezTo>
                    <a:pt x="423311" y="134131"/>
                    <a:pt x="415868" y="130819"/>
                    <a:pt x="414076" y="133165"/>
                  </a:cubicBezTo>
                  <a:lnTo>
                    <a:pt x="402635" y="124333"/>
                  </a:lnTo>
                  <a:lnTo>
                    <a:pt x="402635" y="121711"/>
                  </a:lnTo>
                  <a:lnTo>
                    <a:pt x="401119" y="121711"/>
                  </a:lnTo>
                  <a:lnTo>
                    <a:pt x="401119" y="123091"/>
                  </a:lnTo>
                  <a:lnTo>
                    <a:pt x="391608" y="124057"/>
                  </a:lnTo>
                  <a:lnTo>
                    <a:pt x="390643" y="122125"/>
                  </a:lnTo>
                  <a:lnTo>
                    <a:pt x="391608" y="119917"/>
                  </a:lnTo>
                  <a:lnTo>
                    <a:pt x="388713" y="120469"/>
                  </a:lnTo>
                  <a:lnTo>
                    <a:pt x="389540" y="118261"/>
                  </a:lnTo>
                  <a:lnTo>
                    <a:pt x="385267" y="118261"/>
                  </a:lnTo>
                  <a:lnTo>
                    <a:pt x="385267" y="116881"/>
                  </a:lnTo>
                  <a:lnTo>
                    <a:pt x="386921" y="115777"/>
                  </a:lnTo>
                  <a:lnTo>
                    <a:pt x="385267" y="114258"/>
                  </a:lnTo>
                  <a:lnTo>
                    <a:pt x="382097" y="114258"/>
                  </a:lnTo>
                  <a:lnTo>
                    <a:pt x="380167" y="112602"/>
                  </a:lnTo>
                  <a:lnTo>
                    <a:pt x="380167" y="103356"/>
                  </a:lnTo>
                  <a:cubicBezTo>
                    <a:pt x="380167" y="103356"/>
                    <a:pt x="374240" y="96870"/>
                    <a:pt x="372172" y="97836"/>
                  </a:cubicBezTo>
                  <a:cubicBezTo>
                    <a:pt x="369966" y="98802"/>
                    <a:pt x="367485" y="101286"/>
                    <a:pt x="367485" y="101286"/>
                  </a:cubicBezTo>
                  <a:cubicBezTo>
                    <a:pt x="367485" y="101286"/>
                    <a:pt x="364177" y="100872"/>
                    <a:pt x="360180" y="104736"/>
                  </a:cubicBezTo>
                  <a:lnTo>
                    <a:pt x="355080" y="106254"/>
                  </a:lnTo>
                  <a:cubicBezTo>
                    <a:pt x="355080" y="106254"/>
                    <a:pt x="349980" y="105012"/>
                    <a:pt x="348739" y="107220"/>
                  </a:cubicBezTo>
                  <a:cubicBezTo>
                    <a:pt x="347498" y="109428"/>
                    <a:pt x="343501" y="116191"/>
                    <a:pt x="345431" y="118123"/>
                  </a:cubicBezTo>
                  <a:lnTo>
                    <a:pt x="348601" y="116605"/>
                  </a:lnTo>
                  <a:lnTo>
                    <a:pt x="349428" y="118123"/>
                  </a:lnTo>
                  <a:lnTo>
                    <a:pt x="348601" y="121297"/>
                  </a:lnTo>
                  <a:lnTo>
                    <a:pt x="350117" y="121297"/>
                  </a:lnTo>
                  <a:lnTo>
                    <a:pt x="351496" y="120469"/>
                  </a:lnTo>
                  <a:lnTo>
                    <a:pt x="353426" y="120469"/>
                  </a:lnTo>
                  <a:cubicBezTo>
                    <a:pt x="353426" y="120469"/>
                    <a:pt x="355355" y="119089"/>
                    <a:pt x="355355" y="119089"/>
                  </a:cubicBezTo>
                  <a:lnTo>
                    <a:pt x="353977" y="118123"/>
                  </a:lnTo>
                  <a:lnTo>
                    <a:pt x="354390" y="115639"/>
                  </a:lnTo>
                  <a:lnTo>
                    <a:pt x="357974" y="115639"/>
                  </a:lnTo>
                  <a:lnTo>
                    <a:pt x="360593" y="116743"/>
                  </a:lnTo>
                  <a:lnTo>
                    <a:pt x="362937" y="115639"/>
                  </a:lnTo>
                  <a:lnTo>
                    <a:pt x="363350" y="114121"/>
                  </a:lnTo>
                  <a:lnTo>
                    <a:pt x="365556" y="114121"/>
                  </a:lnTo>
                  <a:lnTo>
                    <a:pt x="366107" y="115639"/>
                  </a:lnTo>
                  <a:lnTo>
                    <a:pt x="368726" y="114121"/>
                  </a:lnTo>
                  <a:lnTo>
                    <a:pt x="367485" y="110670"/>
                  </a:lnTo>
                  <a:lnTo>
                    <a:pt x="370794" y="108876"/>
                  </a:lnTo>
                  <a:lnTo>
                    <a:pt x="374929" y="107082"/>
                  </a:lnTo>
                  <a:lnTo>
                    <a:pt x="377548" y="107082"/>
                  </a:lnTo>
                  <a:lnTo>
                    <a:pt x="377961" y="109014"/>
                  </a:lnTo>
                  <a:lnTo>
                    <a:pt x="376721" y="112465"/>
                  </a:lnTo>
                  <a:lnTo>
                    <a:pt x="371207" y="114121"/>
                  </a:lnTo>
                  <a:lnTo>
                    <a:pt x="371207" y="115639"/>
                  </a:lnTo>
                  <a:lnTo>
                    <a:pt x="370242" y="118123"/>
                  </a:lnTo>
                  <a:lnTo>
                    <a:pt x="367072" y="118123"/>
                  </a:lnTo>
                  <a:lnTo>
                    <a:pt x="365693" y="120883"/>
                  </a:lnTo>
                  <a:lnTo>
                    <a:pt x="365280" y="122263"/>
                  </a:lnTo>
                  <a:lnTo>
                    <a:pt x="361145" y="121435"/>
                  </a:lnTo>
                  <a:lnTo>
                    <a:pt x="360180" y="122953"/>
                  </a:lnTo>
                  <a:lnTo>
                    <a:pt x="355631" y="122953"/>
                  </a:lnTo>
                  <a:cubicBezTo>
                    <a:pt x="355631" y="122953"/>
                    <a:pt x="355217" y="122125"/>
                    <a:pt x="355217" y="122125"/>
                  </a:cubicBezTo>
                  <a:lnTo>
                    <a:pt x="352323" y="123505"/>
                  </a:lnTo>
                  <a:lnTo>
                    <a:pt x="353288" y="124747"/>
                  </a:lnTo>
                  <a:lnTo>
                    <a:pt x="357147" y="127645"/>
                  </a:lnTo>
                  <a:lnTo>
                    <a:pt x="353977" y="128887"/>
                  </a:lnTo>
                  <a:lnTo>
                    <a:pt x="353012" y="132751"/>
                  </a:lnTo>
                  <a:lnTo>
                    <a:pt x="356182" y="137029"/>
                  </a:lnTo>
                  <a:lnTo>
                    <a:pt x="356182" y="143377"/>
                  </a:lnTo>
                  <a:cubicBezTo>
                    <a:pt x="356182" y="143377"/>
                    <a:pt x="357561" y="148345"/>
                    <a:pt x="357561" y="148345"/>
                  </a:cubicBezTo>
                  <a:lnTo>
                    <a:pt x="362799" y="148345"/>
                  </a:lnTo>
                  <a:lnTo>
                    <a:pt x="360869" y="150967"/>
                  </a:lnTo>
                  <a:lnTo>
                    <a:pt x="358250" y="149725"/>
                  </a:lnTo>
                  <a:lnTo>
                    <a:pt x="361558" y="154417"/>
                  </a:lnTo>
                  <a:lnTo>
                    <a:pt x="359628" y="155383"/>
                  </a:lnTo>
                  <a:lnTo>
                    <a:pt x="357009" y="155383"/>
                  </a:lnTo>
                  <a:lnTo>
                    <a:pt x="356045" y="152485"/>
                  </a:lnTo>
                  <a:lnTo>
                    <a:pt x="355493" y="157039"/>
                  </a:lnTo>
                  <a:cubicBezTo>
                    <a:pt x="355493" y="157039"/>
                    <a:pt x="355080" y="159661"/>
                    <a:pt x="355907" y="159937"/>
                  </a:cubicBezTo>
                  <a:cubicBezTo>
                    <a:pt x="356734" y="160351"/>
                    <a:pt x="358526" y="163111"/>
                    <a:pt x="358526" y="163111"/>
                  </a:cubicBezTo>
                  <a:lnTo>
                    <a:pt x="359491" y="165733"/>
                  </a:lnTo>
                  <a:lnTo>
                    <a:pt x="361834" y="169459"/>
                  </a:lnTo>
                  <a:lnTo>
                    <a:pt x="361834" y="174013"/>
                  </a:lnTo>
                  <a:lnTo>
                    <a:pt x="359904" y="174013"/>
                  </a:lnTo>
                  <a:lnTo>
                    <a:pt x="359904" y="170149"/>
                  </a:lnTo>
                  <a:lnTo>
                    <a:pt x="358112" y="166561"/>
                  </a:lnTo>
                  <a:lnTo>
                    <a:pt x="357561" y="164215"/>
                  </a:lnTo>
                  <a:lnTo>
                    <a:pt x="356045" y="163387"/>
                  </a:lnTo>
                  <a:lnTo>
                    <a:pt x="354804" y="160489"/>
                  </a:lnTo>
                  <a:lnTo>
                    <a:pt x="353288" y="161455"/>
                  </a:lnTo>
                  <a:lnTo>
                    <a:pt x="353288" y="158143"/>
                  </a:lnTo>
                  <a:lnTo>
                    <a:pt x="352047" y="156763"/>
                  </a:lnTo>
                  <a:lnTo>
                    <a:pt x="351496" y="154003"/>
                  </a:lnTo>
                  <a:lnTo>
                    <a:pt x="346947" y="151657"/>
                  </a:lnTo>
                  <a:lnTo>
                    <a:pt x="347498" y="150139"/>
                  </a:lnTo>
                  <a:lnTo>
                    <a:pt x="350393" y="152071"/>
                  </a:lnTo>
                  <a:lnTo>
                    <a:pt x="353977" y="150829"/>
                  </a:lnTo>
                  <a:cubicBezTo>
                    <a:pt x="353977" y="150829"/>
                    <a:pt x="353839" y="146275"/>
                    <a:pt x="352736" y="145171"/>
                  </a:cubicBezTo>
                  <a:cubicBezTo>
                    <a:pt x="351771" y="143929"/>
                    <a:pt x="349428" y="141445"/>
                    <a:pt x="349428" y="141445"/>
                  </a:cubicBezTo>
                  <a:lnTo>
                    <a:pt x="348463" y="141445"/>
                  </a:lnTo>
                  <a:lnTo>
                    <a:pt x="348463" y="142825"/>
                  </a:lnTo>
                  <a:lnTo>
                    <a:pt x="347085" y="143377"/>
                  </a:lnTo>
                  <a:lnTo>
                    <a:pt x="346258" y="135097"/>
                  </a:lnTo>
                  <a:lnTo>
                    <a:pt x="344742" y="135925"/>
                  </a:lnTo>
                  <a:lnTo>
                    <a:pt x="344742" y="141031"/>
                  </a:lnTo>
                  <a:lnTo>
                    <a:pt x="343501" y="142963"/>
                  </a:lnTo>
                  <a:lnTo>
                    <a:pt x="343501" y="136339"/>
                  </a:lnTo>
                  <a:cubicBezTo>
                    <a:pt x="343501" y="136339"/>
                    <a:pt x="343363" y="133717"/>
                    <a:pt x="341295" y="132751"/>
                  </a:cubicBezTo>
                  <a:cubicBezTo>
                    <a:pt x="339228" y="131785"/>
                    <a:pt x="336747" y="133165"/>
                    <a:pt x="336747" y="133165"/>
                  </a:cubicBezTo>
                  <a:lnTo>
                    <a:pt x="334403" y="131233"/>
                  </a:lnTo>
                  <a:lnTo>
                    <a:pt x="334403" y="128887"/>
                  </a:lnTo>
                  <a:lnTo>
                    <a:pt x="331233" y="128887"/>
                  </a:lnTo>
                  <a:lnTo>
                    <a:pt x="331233" y="124609"/>
                  </a:lnTo>
                  <a:cubicBezTo>
                    <a:pt x="331233" y="124609"/>
                    <a:pt x="329441" y="124057"/>
                    <a:pt x="327236" y="125575"/>
                  </a:cubicBezTo>
                  <a:cubicBezTo>
                    <a:pt x="325030" y="127093"/>
                    <a:pt x="319792" y="131095"/>
                    <a:pt x="319792" y="131095"/>
                  </a:cubicBezTo>
                  <a:lnTo>
                    <a:pt x="318552" y="129715"/>
                  </a:lnTo>
                  <a:lnTo>
                    <a:pt x="316346" y="130957"/>
                  </a:lnTo>
                  <a:cubicBezTo>
                    <a:pt x="316346" y="130957"/>
                    <a:pt x="305732" y="132751"/>
                    <a:pt x="303803" y="133717"/>
                  </a:cubicBezTo>
                  <a:cubicBezTo>
                    <a:pt x="303803" y="133717"/>
                    <a:pt x="285194" y="134131"/>
                    <a:pt x="282989" y="131785"/>
                  </a:cubicBezTo>
                  <a:cubicBezTo>
                    <a:pt x="280783" y="129439"/>
                    <a:pt x="276923" y="130957"/>
                    <a:pt x="276923" y="130957"/>
                  </a:cubicBezTo>
                  <a:lnTo>
                    <a:pt x="272237" y="127369"/>
                  </a:lnTo>
                  <a:lnTo>
                    <a:pt x="275132" y="125851"/>
                  </a:lnTo>
                  <a:cubicBezTo>
                    <a:pt x="275132" y="125851"/>
                    <a:pt x="274718" y="119917"/>
                    <a:pt x="275959" y="119779"/>
                  </a:cubicBezTo>
                  <a:cubicBezTo>
                    <a:pt x="277199" y="119641"/>
                    <a:pt x="278853" y="121297"/>
                    <a:pt x="279680" y="118399"/>
                  </a:cubicBezTo>
                  <a:cubicBezTo>
                    <a:pt x="279680" y="118399"/>
                    <a:pt x="281886" y="117571"/>
                    <a:pt x="284643" y="118399"/>
                  </a:cubicBezTo>
                  <a:cubicBezTo>
                    <a:pt x="287399" y="119227"/>
                    <a:pt x="288778" y="117433"/>
                    <a:pt x="288226" y="115915"/>
                  </a:cubicBezTo>
                  <a:cubicBezTo>
                    <a:pt x="287675" y="114397"/>
                    <a:pt x="289743" y="114397"/>
                    <a:pt x="289743" y="114397"/>
                  </a:cubicBezTo>
                  <a:lnTo>
                    <a:pt x="289743" y="112740"/>
                  </a:lnTo>
                  <a:lnTo>
                    <a:pt x="287813" y="112740"/>
                  </a:lnTo>
                  <a:cubicBezTo>
                    <a:pt x="287813" y="112740"/>
                    <a:pt x="286297" y="108462"/>
                    <a:pt x="283953" y="105564"/>
                  </a:cubicBezTo>
                  <a:lnTo>
                    <a:pt x="281059" y="103494"/>
                  </a:lnTo>
                  <a:cubicBezTo>
                    <a:pt x="281059" y="103494"/>
                    <a:pt x="280232" y="98388"/>
                    <a:pt x="275545" y="99354"/>
                  </a:cubicBezTo>
                  <a:cubicBezTo>
                    <a:pt x="275545" y="99354"/>
                    <a:pt x="271961" y="94386"/>
                    <a:pt x="267550" y="96594"/>
                  </a:cubicBezTo>
                  <a:lnTo>
                    <a:pt x="263691" y="97008"/>
                  </a:lnTo>
                  <a:lnTo>
                    <a:pt x="266861" y="100182"/>
                  </a:lnTo>
                  <a:lnTo>
                    <a:pt x="265483" y="101562"/>
                  </a:lnTo>
                  <a:lnTo>
                    <a:pt x="263691" y="100044"/>
                  </a:lnTo>
                  <a:lnTo>
                    <a:pt x="258177" y="99630"/>
                  </a:lnTo>
                  <a:lnTo>
                    <a:pt x="258177" y="97008"/>
                  </a:lnTo>
                  <a:lnTo>
                    <a:pt x="255420" y="97974"/>
                  </a:lnTo>
                  <a:lnTo>
                    <a:pt x="255420" y="99492"/>
                  </a:lnTo>
                  <a:cubicBezTo>
                    <a:pt x="255420" y="99492"/>
                    <a:pt x="252526" y="96732"/>
                    <a:pt x="247425" y="95904"/>
                  </a:cubicBezTo>
                  <a:cubicBezTo>
                    <a:pt x="247425" y="95904"/>
                    <a:pt x="242463" y="93144"/>
                    <a:pt x="240809" y="91212"/>
                  </a:cubicBezTo>
                  <a:cubicBezTo>
                    <a:pt x="239017" y="89280"/>
                    <a:pt x="233366" y="84864"/>
                    <a:pt x="224682" y="85692"/>
                  </a:cubicBezTo>
                  <a:cubicBezTo>
                    <a:pt x="224682" y="85692"/>
                    <a:pt x="219030" y="83622"/>
                    <a:pt x="215308" y="77964"/>
                  </a:cubicBezTo>
                  <a:cubicBezTo>
                    <a:pt x="211587" y="72306"/>
                    <a:pt x="200973" y="70926"/>
                    <a:pt x="200973" y="70926"/>
                  </a:cubicBezTo>
                  <a:lnTo>
                    <a:pt x="190773" y="70926"/>
                  </a:lnTo>
                  <a:cubicBezTo>
                    <a:pt x="190773" y="70926"/>
                    <a:pt x="189808" y="80172"/>
                    <a:pt x="189808" y="80172"/>
                  </a:cubicBezTo>
                  <a:lnTo>
                    <a:pt x="187602" y="80724"/>
                  </a:lnTo>
                  <a:lnTo>
                    <a:pt x="186086" y="83622"/>
                  </a:lnTo>
                  <a:lnTo>
                    <a:pt x="183880" y="86244"/>
                  </a:lnTo>
                  <a:lnTo>
                    <a:pt x="182916" y="84450"/>
                  </a:lnTo>
                  <a:lnTo>
                    <a:pt x="180572" y="85968"/>
                  </a:lnTo>
                  <a:lnTo>
                    <a:pt x="177402" y="85554"/>
                  </a:lnTo>
                  <a:lnTo>
                    <a:pt x="177402" y="81690"/>
                  </a:lnTo>
                  <a:lnTo>
                    <a:pt x="180021" y="74376"/>
                  </a:lnTo>
                  <a:lnTo>
                    <a:pt x="176299" y="73548"/>
                  </a:lnTo>
                  <a:lnTo>
                    <a:pt x="176299" y="61956"/>
                  </a:lnTo>
                  <a:lnTo>
                    <a:pt x="174507" y="61956"/>
                  </a:lnTo>
                  <a:lnTo>
                    <a:pt x="171613" y="62784"/>
                  </a:lnTo>
                  <a:lnTo>
                    <a:pt x="168029" y="64578"/>
                  </a:lnTo>
                  <a:lnTo>
                    <a:pt x="168029" y="65820"/>
                  </a:lnTo>
                  <a:lnTo>
                    <a:pt x="172578" y="65820"/>
                  </a:lnTo>
                  <a:cubicBezTo>
                    <a:pt x="172578" y="65820"/>
                    <a:pt x="171337" y="68166"/>
                    <a:pt x="171337" y="68166"/>
                  </a:cubicBezTo>
                  <a:lnTo>
                    <a:pt x="169821" y="70926"/>
                  </a:lnTo>
                  <a:lnTo>
                    <a:pt x="168029" y="69408"/>
                  </a:lnTo>
                  <a:lnTo>
                    <a:pt x="166099" y="70374"/>
                  </a:lnTo>
                  <a:lnTo>
                    <a:pt x="168442" y="72306"/>
                  </a:lnTo>
                  <a:lnTo>
                    <a:pt x="171613" y="72720"/>
                  </a:lnTo>
                  <a:lnTo>
                    <a:pt x="171613" y="75894"/>
                  </a:lnTo>
                  <a:lnTo>
                    <a:pt x="167891" y="74376"/>
                  </a:lnTo>
                  <a:lnTo>
                    <a:pt x="166099" y="76170"/>
                  </a:lnTo>
                  <a:lnTo>
                    <a:pt x="167477" y="78102"/>
                  </a:lnTo>
                  <a:lnTo>
                    <a:pt x="167064" y="81276"/>
                  </a:lnTo>
                  <a:lnTo>
                    <a:pt x="164721" y="81276"/>
                  </a:lnTo>
                  <a:lnTo>
                    <a:pt x="164721" y="82518"/>
                  </a:lnTo>
                  <a:lnTo>
                    <a:pt x="169269" y="83070"/>
                  </a:lnTo>
                  <a:lnTo>
                    <a:pt x="168442" y="84588"/>
                  </a:lnTo>
                  <a:lnTo>
                    <a:pt x="164721" y="85830"/>
                  </a:lnTo>
                  <a:lnTo>
                    <a:pt x="161964" y="84312"/>
                  </a:lnTo>
                  <a:lnTo>
                    <a:pt x="151350" y="72582"/>
                  </a:lnTo>
                  <a:cubicBezTo>
                    <a:pt x="151350" y="72582"/>
                    <a:pt x="150936" y="56850"/>
                    <a:pt x="138393" y="47466"/>
                  </a:cubicBezTo>
                  <a:cubicBezTo>
                    <a:pt x="138393" y="47466"/>
                    <a:pt x="132741" y="51606"/>
                    <a:pt x="137152" y="53538"/>
                  </a:cubicBezTo>
                  <a:lnTo>
                    <a:pt x="139358" y="54090"/>
                  </a:lnTo>
                  <a:lnTo>
                    <a:pt x="136601" y="55470"/>
                  </a:lnTo>
                  <a:lnTo>
                    <a:pt x="138393" y="57678"/>
                  </a:lnTo>
                  <a:lnTo>
                    <a:pt x="141977" y="58092"/>
                  </a:lnTo>
                  <a:lnTo>
                    <a:pt x="139082" y="59610"/>
                  </a:lnTo>
                  <a:cubicBezTo>
                    <a:pt x="139082" y="59610"/>
                    <a:pt x="133155" y="59472"/>
                    <a:pt x="134395" y="64716"/>
                  </a:cubicBezTo>
                  <a:lnTo>
                    <a:pt x="135636" y="67338"/>
                  </a:lnTo>
                  <a:cubicBezTo>
                    <a:pt x="135636" y="67338"/>
                    <a:pt x="130674" y="69132"/>
                    <a:pt x="128193" y="74652"/>
                  </a:cubicBezTo>
                  <a:lnTo>
                    <a:pt x="126676" y="75480"/>
                  </a:lnTo>
                  <a:cubicBezTo>
                    <a:pt x="126676" y="75480"/>
                    <a:pt x="126263" y="70374"/>
                    <a:pt x="125298" y="70374"/>
                  </a:cubicBezTo>
                  <a:cubicBezTo>
                    <a:pt x="124333" y="70374"/>
                    <a:pt x="113581" y="74238"/>
                    <a:pt x="111514" y="79206"/>
                  </a:cubicBezTo>
                  <a:cubicBezTo>
                    <a:pt x="109584" y="84174"/>
                    <a:pt x="107654" y="87624"/>
                    <a:pt x="107654" y="87624"/>
                  </a:cubicBezTo>
                  <a:lnTo>
                    <a:pt x="107654" y="84726"/>
                  </a:lnTo>
                  <a:lnTo>
                    <a:pt x="106138" y="82380"/>
                  </a:lnTo>
                  <a:lnTo>
                    <a:pt x="102968" y="81552"/>
                  </a:lnTo>
                  <a:lnTo>
                    <a:pt x="100624" y="82380"/>
                  </a:lnTo>
                  <a:lnTo>
                    <a:pt x="97454" y="83622"/>
                  </a:lnTo>
                  <a:lnTo>
                    <a:pt x="97454" y="86382"/>
                  </a:lnTo>
                  <a:lnTo>
                    <a:pt x="94835" y="89694"/>
                  </a:lnTo>
                  <a:lnTo>
                    <a:pt x="91527" y="91902"/>
                  </a:lnTo>
                  <a:lnTo>
                    <a:pt x="89735" y="93834"/>
                  </a:lnTo>
                  <a:lnTo>
                    <a:pt x="86564" y="95766"/>
                  </a:lnTo>
                  <a:cubicBezTo>
                    <a:pt x="86564" y="95766"/>
                    <a:pt x="83945" y="99492"/>
                    <a:pt x="86564" y="100320"/>
                  </a:cubicBezTo>
                  <a:cubicBezTo>
                    <a:pt x="89183" y="101148"/>
                    <a:pt x="90700" y="100320"/>
                    <a:pt x="90700" y="100320"/>
                  </a:cubicBezTo>
                  <a:lnTo>
                    <a:pt x="90700" y="102528"/>
                  </a:lnTo>
                  <a:cubicBezTo>
                    <a:pt x="90700" y="102528"/>
                    <a:pt x="85462" y="102528"/>
                    <a:pt x="85462" y="102528"/>
                  </a:cubicBezTo>
                  <a:lnTo>
                    <a:pt x="82843" y="100182"/>
                  </a:lnTo>
                  <a:lnTo>
                    <a:pt x="81464" y="100182"/>
                  </a:lnTo>
                  <a:lnTo>
                    <a:pt x="82843" y="96318"/>
                  </a:lnTo>
                  <a:lnTo>
                    <a:pt x="85462" y="94524"/>
                  </a:lnTo>
                  <a:lnTo>
                    <a:pt x="86702" y="89970"/>
                  </a:lnTo>
                  <a:lnTo>
                    <a:pt x="88632" y="87762"/>
                  </a:lnTo>
                  <a:lnTo>
                    <a:pt x="90010" y="89970"/>
                  </a:lnTo>
                  <a:lnTo>
                    <a:pt x="91940" y="87762"/>
                  </a:lnTo>
                  <a:lnTo>
                    <a:pt x="95111" y="84726"/>
                  </a:lnTo>
                  <a:lnTo>
                    <a:pt x="95111" y="81552"/>
                  </a:lnTo>
                  <a:cubicBezTo>
                    <a:pt x="95111" y="81552"/>
                    <a:pt x="101176" y="78378"/>
                    <a:pt x="104897" y="78930"/>
                  </a:cubicBezTo>
                  <a:cubicBezTo>
                    <a:pt x="108619" y="79482"/>
                    <a:pt x="108481" y="74238"/>
                    <a:pt x="110549" y="73272"/>
                  </a:cubicBezTo>
                  <a:cubicBezTo>
                    <a:pt x="112754" y="72306"/>
                    <a:pt x="119233" y="67614"/>
                    <a:pt x="122265" y="65958"/>
                  </a:cubicBezTo>
                  <a:cubicBezTo>
                    <a:pt x="122265" y="65958"/>
                    <a:pt x="123782" y="62646"/>
                    <a:pt x="123506" y="61266"/>
                  </a:cubicBezTo>
                  <a:lnTo>
                    <a:pt x="120611" y="61266"/>
                  </a:lnTo>
                  <a:cubicBezTo>
                    <a:pt x="120611" y="61266"/>
                    <a:pt x="121438" y="58368"/>
                    <a:pt x="121438" y="58368"/>
                  </a:cubicBezTo>
                  <a:lnTo>
                    <a:pt x="119095" y="59196"/>
                  </a:lnTo>
                  <a:lnTo>
                    <a:pt x="118681" y="60990"/>
                  </a:lnTo>
                  <a:lnTo>
                    <a:pt x="117303" y="63612"/>
                  </a:lnTo>
                  <a:lnTo>
                    <a:pt x="115511" y="64164"/>
                  </a:lnTo>
                  <a:lnTo>
                    <a:pt x="113719" y="62646"/>
                  </a:lnTo>
                  <a:lnTo>
                    <a:pt x="110549" y="62232"/>
                  </a:lnTo>
                  <a:lnTo>
                    <a:pt x="106276" y="63474"/>
                  </a:lnTo>
                  <a:lnTo>
                    <a:pt x="106276" y="66234"/>
                  </a:lnTo>
                  <a:lnTo>
                    <a:pt x="104484" y="68580"/>
                  </a:lnTo>
                  <a:lnTo>
                    <a:pt x="102692" y="67752"/>
                  </a:lnTo>
                  <a:lnTo>
                    <a:pt x="100486" y="69270"/>
                  </a:lnTo>
                  <a:lnTo>
                    <a:pt x="94973" y="75342"/>
                  </a:lnTo>
                  <a:lnTo>
                    <a:pt x="92078" y="74100"/>
                  </a:lnTo>
                  <a:lnTo>
                    <a:pt x="89321" y="74100"/>
                  </a:lnTo>
                  <a:lnTo>
                    <a:pt x="87805" y="76722"/>
                  </a:lnTo>
                  <a:lnTo>
                    <a:pt x="85600" y="76722"/>
                  </a:lnTo>
                  <a:cubicBezTo>
                    <a:pt x="85600" y="76722"/>
                    <a:pt x="84359" y="82794"/>
                    <a:pt x="84359" y="82794"/>
                  </a:cubicBezTo>
                  <a:lnTo>
                    <a:pt x="81464" y="84588"/>
                  </a:lnTo>
                  <a:lnTo>
                    <a:pt x="78707" y="84588"/>
                  </a:lnTo>
                  <a:lnTo>
                    <a:pt x="77191" y="85968"/>
                  </a:lnTo>
                  <a:lnTo>
                    <a:pt x="73470" y="86520"/>
                  </a:lnTo>
                  <a:lnTo>
                    <a:pt x="72091" y="91626"/>
                  </a:lnTo>
                  <a:lnTo>
                    <a:pt x="68369" y="95766"/>
                  </a:lnTo>
                  <a:lnTo>
                    <a:pt x="67129" y="94248"/>
                  </a:lnTo>
                  <a:lnTo>
                    <a:pt x="70437" y="91074"/>
                  </a:lnTo>
                  <a:lnTo>
                    <a:pt x="71953" y="85554"/>
                  </a:lnTo>
                  <a:lnTo>
                    <a:pt x="75124" y="84312"/>
                  </a:lnTo>
                  <a:lnTo>
                    <a:pt x="77053" y="80724"/>
                  </a:lnTo>
                  <a:lnTo>
                    <a:pt x="74159" y="80724"/>
                  </a:lnTo>
                  <a:cubicBezTo>
                    <a:pt x="74159" y="80724"/>
                    <a:pt x="72229" y="79344"/>
                    <a:pt x="72229" y="79344"/>
                  </a:cubicBezTo>
                  <a:lnTo>
                    <a:pt x="72642" y="76032"/>
                  </a:lnTo>
                  <a:lnTo>
                    <a:pt x="69748" y="74790"/>
                  </a:lnTo>
                  <a:lnTo>
                    <a:pt x="68507" y="78378"/>
                  </a:lnTo>
                  <a:lnTo>
                    <a:pt x="67129" y="80586"/>
                  </a:lnTo>
                  <a:lnTo>
                    <a:pt x="69334" y="81966"/>
                  </a:lnTo>
                  <a:lnTo>
                    <a:pt x="64372" y="81966"/>
                  </a:lnTo>
                  <a:lnTo>
                    <a:pt x="59272" y="83346"/>
                  </a:lnTo>
                  <a:lnTo>
                    <a:pt x="57342" y="84864"/>
                  </a:lnTo>
                  <a:lnTo>
                    <a:pt x="62442" y="87762"/>
                  </a:lnTo>
                  <a:lnTo>
                    <a:pt x="61615" y="89418"/>
                  </a:lnTo>
                  <a:lnTo>
                    <a:pt x="57342" y="86658"/>
                  </a:lnTo>
                  <a:lnTo>
                    <a:pt x="55964" y="87762"/>
                  </a:lnTo>
                  <a:lnTo>
                    <a:pt x="54447" y="87762"/>
                  </a:lnTo>
                  <a:lnTo>
                    <a:pt x="52931" y="89142"/>
                  </a:lnTo>
                  <a:lnTo>
                    <a:pt x="50036" y="91074"/>
                  </a:lnTo>
                  <a:lnTo>
                    <a:pt x="50036" y="93420"/>
                  </a:lnTo>
                  <a:lnTo>
                    <a:pt x="52655" y="93420"/>
                  </a:lnTo>
                  <a:cubicBezTo>
                    <a:pt x="52655" y="93420"/>
                    <a:pt x="54172" y="93420"/>
                    <a:pt x="54172" y="93420"/>
                  </a:cubicBezTo>
                  <a:lnTo>
                    <a:pt x="56377" y="95214"/>
                  </a:lnTo>
                  <a:lnTo>
                    <a:pt x="58720" y="97146"/>
                  </a:lnTo>
                  <a:lnTo>
                    <a:pt x="60237" y="99768"/>
                  </a:lnTo>
                  <a:lnTo>
                    <a:pt x="57342" y="100182"/>
                  </a:lnTo>
                  <a:lnTo>
                    <a:pt x="62304" y="106116"/>
                  </a:lnTo>
                  <a:lnTo>
                    <a:pt x="59961" y="106944"/>
                  </a:lnTo>
                  <a:lnTo>
                    <a:pt x="57066" y="104184"/>
                  </a:lnTo>
                  <a:lnTo>
                    <a:pt x="53345" y="100872"/>
                  </a:lnTo>
                  <a:lnTo>
                    <a:pt x="49072" y="100458"/>
                  </a:lnTo>
                  <a:lnTo>
                    <a:pt x="47555" y="99216"/>
                  </a:lnTo>
                  <a:lnTo>
                    <a:pt x="44798" y="100458"/>
                  </a:lnTo>
                  <a:lnTo>
                    <a:pt x="42042" y="97836"/>
                  </a:lnTo>
                  <a:lnTo>
                    <a:pt x="37493" y="96456"/>
                  </a:lnTo>
                  <a:cubicBezTo>
                    <a:pt x="37493" y="96456"/>
                    <a:pt x="30463" y="89418"/>
                    <a:pt x="29774" y="89418"/>
                  </a:cubicBezTo>
                  <a:cubicBezTo>
                    <a:pt x="29085" y="89418"/>
                    <a:pt x="25639" y="89004"/>
                    <a:pt x="25639" y="89004"/>
                  </a:cubicBezTo>
                  <a:lnTo>
                    <a:pt x="19022" y="80724"/>
                  </a:lnTo>
                  <a:lnTo>
                    <a:pt x="14887" y="79344"/>
                  </a:lnTo>
                  <a:lnTo>
                    <a:pt x="11303" y="76998"/>
                  </a:lnTo>
                  <a:lnTo>
                    <a:pt x="7168" y="77826"/>
                  </a:lnTo>
                  <a:lnTo>
                    <a:pt x="1516" y="77412"/>
                  </a:lnTo>
                  <a:lnTo>
                    <a:pt x="0" y="76584"/>
                  </a:lnTo>
                  <a:lnTo>
                    <a:pt x="0" y="315879"/>
                  </a:lnTo>
                  <a:cubicBezTo>
                    <a:pt x="689" y="316431"/>
                    <a:pt x="2068" y="317121"/>
                    <a:pt x="2895" y="317121"/>
                  </a:cubicBezTo>
                  <a:cubicBezTo>
                    <a:pt x="3997" y="317121"/>
                    <a:pt x="4549" y="315879"/>
                    <a:pt x="4549" y="315879"/>
                  </a:cubicBezTo>
                  <a:lnTo>
                    <a:pt x="5100" y="314637"/>
                  </a:lnTo>
                  <a:lnTo>
                    <a:pt x="5927" y="315741"/>
                  </a:lnTo>
                  <a:cubicBezTo>
                    <a:pt x="7306" y="317535"/>
                    <a:pt x="8822" y="318915"/>
                    <a:pt x="9235" y="318777"/>
                  </a:cubicBezTo>
                  <a:cubicBezTo>
                    <a:pt x="10200" y="318225"/>
                    <a:pt x="11992" y="316293"/>
                    <a:pt x="12544" y="315741"/>
                  </a:cubicBezTo>
                  <a:lnTo>
                    <a:pt x="12681" y="315741"/>
                  </a:lnTo>
                  <a:cubicBezTo>
                    <a:pt x="12681" y="315741"/>
                    <a:pt x="14473" y="314637"/>
                    <a:pt x="14473" y="314637"/>
                  </a:cubicBezTo>
                  <a:lnTo>
                    <a:pt x="21090" y="314637"/>
                  </a:lnTo>
                  <a:lnTo>
                    <a:pt x="21090" y="317811"/>
                  </a:lnTo>
                  <a:cubicBezTo>
                    <a:pt x="21090" y="317811"/>
                    <a:pt x="19849" y="319743"/>
                    <a:pt x="19849" y="319743"/>
                  </a:cubicBezTo>
                  <a:lnTo>
                    <a:pt x="19849" y="320709"/>
                  </a:lnTo>
                  <a:cubicBezTo>
                    <a:pt x="21090" y="321399"/>
                    <a:pt x="24949" y="323883"/>
                    <a:pt x="26052" y="327609"/>
                  </a:cubicBezTo>
                  <a:lnTo>
                    <a:pt x="36528" y="338649"/>
                  </a:lnTo>
                  <a:lnTo>
                    <a:pt x="36528" y="345273"/>
                  </a:lnTo>
                  <a:lnTo>
                    <a:pt x="38320" y="344307"/>
                  </a:lnTo>
                  <a:lnTo>
                    <a:pt x="43696" y="339477"/>
                  </a:lnTo>
                  <a:lnTo>
                    <a:pt x="45901" y="339477"/>
                  </a:lnTo>
                  <a:cubicBezTo>
                    <a:pt x="45901" y="339477"/>
                    <a:pt x="45901" y="333267"/>
                    <a:pt x="45901" y="333267"/>
                  </a:cubicBezTo>
                  <a:lnTo>
                    <a:pt x="48658" y="333267"/>
                  </a:lnTo>
                  <a:lnTo>
                    <a:pt x="48658" y="330231"/>
                  </a:lnTo>
                  <a:lnTo>
                    <a:pt x="58169" y="326919"/>
                  </a:lnTo>
                  <a:lnTo>
                    <a:pt x="64648" y="331749"/>
                  </a:lnTo>
                  <a:lnTo>
                    <a:pt x="63545" y="335889"/>
                  </a:lnTo>
                  <a:cubicBezTo>
                    <a:pt x="65061" y="336855"/>
                    <a:pt x="69472" y="339891"/>
                    <a:pt x="70437" y="341961"/>
                  </a:cubicBezTo>
                  <a:lnTo>
                    <a:pt x="70851" y="342789"/>
                  </a:lnTo>
                  <a:cubicBezTo>
                    <a:pt x="71678" y="344722"/>
                    <a:pt x="72367" y="346654"/>
                    <a:pt x="74021" y="347343"/>
                  </a:cubicBezTo>
                  <a:cubicBezTo>
                    <a:pt x="76088" y="348309"/>
                    <a:pt x="81878" y="353416"/>
                    <a:pt x="81878" y="355072"/>
                  </a:cubicBezTo>
                  <a:lnTo>
                    <a:pt x="81878" y="355486"/>
                  </a:lnTo>
                  <a:cubicBezTo>
                    <a:pt x="81878" y="355486"/>
                    <a:pt x="80637" y="357694"/>
                    <a:pt x="80637" y="357694"/>
                  </a:cubicBezTo>
                  <a:lnTo>
                    <a:pt x="94008" y="379774"/>
                  </a:lnTo>
                  <a:lnTo>
                    <a:pt x="92905" y="382120"/>
                  </a:lnTo>
                  <a:lnTo>
                    <a:pt x="96351" y="383362"/>
                  </a:lnTo>
                  <a:lnTo>
                    <a:pt x="95386" y="386260"/>
                  </a:lnTo>
                  <a:lnTo>
                    <a:pt x="97316" y="387502"/>
                  </a:lnTo>
                  <a:lnTo>
                    <a:pt x="98281" y="390952"/>
                  </a:lnTo>
                  <a:lnTo>
                    <a:pt x="102003" y="390952"/>
                  </a:lnTo>
                  <a:lnTo>
                    <a:pt x="113306" y="398542"/>
                  </a:lnTo>
                  <a:lnTo>
                    <a:pt x="113306" y="399922"/>
                  </a:lnTo>
                  <a:lnTo>
                    <a:pt x="116614" y="399922"/>
                  </a:lnTo>
                  <a:lnTo>
                    <a:pt x="118681" y="405304"/>
                  </a:lnTo>
                  <a:lnTo>
                    <a:pt x="117027" y="408340"/>
                  </a:lnTo>
                  <a:lnTo>
                    <a:pt x="118544" y="417310"/>
                  </a:lnTo>
                  <a:lnTo>
                    <a:pt x="111376" y="426280"/>
                  </a:lnTo>
                  <a:lnTo>
                    <a:pt x="111376" y="427523"/>
                  </a:lnTo>
                  <a:cubicBezTo>
                    <a:pt x="111376" y="427523"/>
                    <a:pt x="112616" y="427246"/>
                    <a:pt x="112616" y="427246"/>
                  </a:cubicBezTo>
                  <a:lnTo>
                    <a:pt x="113995" y="425314"/>
                  </a:lnTo>
                  <a:lnTo>
                    <a:pt x="117165" y="422554"/>
                  </a:lnTo>
                  <a:lnTo>
                    <a:pt x="119784" y="415102"/>
                  </a:lnTo>
                  <a:lnTo>
                    <a:pt x="121990" y="415654"/>
                  </a:lnTo>
                  <a:lnTo>
                    <a:pt x="118681" y="423107"/>
                  </a:lnTo>
                  <a:lnTo>
                    <a:pt x="115098" y="426833"/>
                  </a:lnTo>
                  <a:lnTo>
                    <a:pt x="113168" y="429179"/>
                  </a:lnTo>
                  <a:lnTo>
                    <a:pt x="113168" y="434699"/>
                  </a:lnTo>
                  <a:cubicBezTo>
                    <a:pt x="113168" y="434699"/>
                    <a:pt x="114546" y="438287"/>
                    <a:pt x="114546" y="438287"/>
                  </a:cubicBezTo>
                  <a:lnTo>
                    <a:pt x="116338" y="438287"/>
                  </a:lnTo>
                  <a:lnTo>
                    <a:pt x="121025" y="436907"/>
                  </a:lnTo>
                  <a:lnTo>
                    <a:pt x="121852" y="438287"/>
                  </a:lnTo>
                  <a:lnTo>
                    <a:pt x="116338" y="440219"/>
                  </a:lnTo>
                  <a:lnTo>
                    <a:pt x="116338" y="442565"/>
                  </a:lnTo>
                  <a:lnTo>
                    <a:pt x="114133" y="442565"/>
                  </a:lnTo>
                  <a:lnTo>
                    <a:pt x="114133" y="439943"/>
                  </a:lnTo>
                  <a:lnTo>
                    <a:pt x="111514" y="439115"/>
                  </a:lnTo>
                  <a:lnTo>
                    <a:pt x="108206" y="436907"/>
                  </a:lnTo>
                  <a:lnTo>
                    <a:pt x="109446" y="440633"/>
                  </a:lnTo>
                  <a:lnTo>
                    <a:pt x="110411" y="442427"/>
                  </a:lnTo>
                  <a:lnTo>
                    <a:pt x="113168" y="444635"/>
                  </a:lnTo>
                  <a:lnTo>
                    <a:pt x="113168" y="446567"/>
                  </a:lnTo>
                  <a:lnTo>
                    <a:pt x="111652" y="446567"/>
                  </a:lnTo>
                  <a:lnTo>
                    <a:pt x="112892" y="449879"/>
                  </a:lnTo>
                  <a:lnTo>
                    <a:pt x="118957" y="455399"/>
                  </a:lnTo>
                  <a:lnTo>
                    <a:pt x="120887" y="455399"/>
                  </a:lnTo>
                  <a:lnTo>
                    <a:pt x="122817" y="453881"/>
                  </a:lnTo>
                  <a:lnTo>
                    <a:pt x="124195" y="453329"/>
                  </a:lnTo>
                  <a:lnTo>
                    <a:pt x="125160" y="450707"/>
                  </a:lnTo>
                  <a:lnTo>
                    <a:pt x="125160" y="447809"/>
                  </a:lnTo>
                  <a:cubicBezTo>
                    <a:pt x="125160" y="447809"/>
                    <a:pt x="126401" y="452363"/>
                    <a:pt x="126401" y="452363"/>
                  </a:cubicBezTo>
                  <a:lnTo>
                    <a:pt x="128606" y="451535"/>
                  </a:lnTo>
                  <a:lnTo>
                    <a:pt x="129433" y="453053"/>
                  </a:lnTo>
                  <a:lnTo>
                    <a:pt x="127090" y="455399"/>
                  </a:lnTo>
                  <a:lnTo>
                    <a:pt x="125849" y="454433"/>
                  </a:lnTo>
                  <a:lnTo>
                    <a:pt x="124057" y="456641"/>
                  </a:lnTo>
                  <a:lnTo>
                    <a:pt x="122265" y="456641"/>
                  </a:lnTo>
                  <a:lnTo>
                    <a:pt x="121301" y="458435"/>
                  </a:lnTo>
                  <a:lnTo>
                    <a:pt x="122265" y="458435"/>
                  </a:lnTo>
                  <a:lnTo>
                    <a:pt x="125022" y="459401"/>
                  </a:lnTo>
                  <a:lnTo>
                    <a:pt x="126263" y="457607"/>
                  </a:lnTo>
                  <a:lnTo>
                    <a:pt x="127503" y="460505"/>
                  </a:lnTo>
                  <a:lnTo>
                    <a:pt x="127503" y="463127"/>
                  </a:lnTo>
                  <a:lnTo>
                    <a:pt x="125987" y="463127"/>
                  </a:lnTo>
                  <a:lnTo>
                    <a:pt x="125160" y="465059"/>
                  </a:lnTo>
                  <a:lnTo>
                    <a:pt x="127503" y="468233"/>
                  </a:lnTo>
                  <a:lnTo>
                    <a:pt x="129295" y="468233"/>
                  </a:lnTo>
                  <a:lnTo>
                    <a:pt x="129295" y="464921"/>
                  </a:lnTo>
                  <a:cubicBezTo>
                    <a:pt x="129295" y="464921"/>
                    <a:pt x="131225" y="464921"/>
                    <a:pt x="131225" y="464921"/>
                  </a:cubicBezTo>
                  <a:lnTo>
                    <a:pt x="131225" y="471821"/>
                  </a:lnTo>
                  <a:lnTo>
                    <a:pt x="133155" y="471821"/>
                  </a:lnTo>
                  <a:lnTo>
                    <a:pt x="133155" y="468233"/>
                  </a:lnTo>
                  <a:cubicBezTo>
                    <a:pt x="133155" y="468233"/>
                    <a:pt x="136325" y="466025"/>
                    <a:pt x="136325" y="466025"/>
                  </a:cubicBezTo>
                  <a:lnTo>
                    <a:pt x="139633" y="462437"/>
                  </a:lnTo>
                  <a:lnTo>
                    <a:pt x="135085" y="469061"/>
                  </a:lnTo>
                  <a:lnTo>
                    <a:pt x="135085" y="471683"/>
                  </a:lnTo>
                  <a:cubicBezTo>
                    <a:pt x="135085" y="471683"/>
                    <a:pt x="138669" y="471683"/>
                    <a:pt x="138669" y="471683"/>
                  </a:cubicBezTo>
                  <a:lnTo>
                    <a:pt x="138669" y="474995"/>
                  </a:lnTo>
                  <a:lnTo>
                    <a:pt x="136325" y="476927"/>
                  </a:lnTo>
                  <a:lnTo>
                    <a:pt x="136739" y="479549"/>
                  </a:lnTo>
                  <a:lnTo>
                    <a:pt x="138117" y="480791"/>
                  </a:lnTo>
                  <a:lnTo>
                    <a:pt x="139496" y="479273"/>
                  </a:lnTo>
                  <a:lnTo>
                    <a:pt x="140047" y="475685"/>
                  </a:lnTo>
                  <a:lnTo>
                    <a:pt x="141287" y="475685"/>
                  </a:lnTo>
                  <a:cubicBezTo>
                    <a:pt x="141287" y="475685"/>
                    <a:pt x="140736" y="479825"/>
                    <a:pt x="140736" y="479825"/>
                  </a:cubicBezTo>
                  <a:lnTo>
                    <a:pt x="141150" y="483551"/>
                  </a:lnTo>
                  <a:lnTo>
                    <a:pt x="142115" y="485069"/>
                  </a:lnTo>
                  <a:lnTo>
                    <a:pt x="145836" y="481205"/>
                  </a:lnTo>
                  <a:lnTo>
                    <a:pt x="147077" y="482033"/>
                  </a:lnTo>
                  <a:lnTo>
                    <a:pt x="144182" y="486587"/>
                  </a:lnTo>
                  <a:lnTo>
                    <a:pt x="141563" y="486587"/>
                  </a:lnTo>
                  <a:lnTo>
                    <a:pt x="141563" y="489485"/>
                  </a:lnTo>
                  <a:cubicBezTo>
                    <a:pt x="141563" y="489485"/>
                    <a:pt x="144320" y="489485"/>
                    <a:pt x="144320" y="489485"/>
                  </a:cubicBezTo>
                  <a:lnTo>
                    <a:pt x="141701" y="491417"/>
                  </a:lnTo>
                  <a:lnTo>
                    <a:pt x="149007" y="496937"/>
                  </a:lnTo>
                  <a:lnTo>
                    <a:pt x="150799" y="496937"/>
                  </a:lnTo>
                  <a:lnTo>
                    <a:pt x="153969" y="498869"/>
                  </a:lnTo>
                  <a:lnTo>
                    <a:pt x="157139" y="499835"/>
                  </a:lnTo>
                  <a:lnTo>
                    <a:pt x="159758" y="499835"/>
                  </a:lnTo>
                  <a:lnTo>
                    <a:pt x="154658" y="501353"/>
                  </a:lnTo>
                  <a:lnTo>
                    <a:pt x="160723" y="502319"/>
                  </a:lnTo>
                  <a:lnTo>
                    <a:pt x="157966" y="503285"/>
                  </a:lnTo>
                  <a:lnTo>
                    <a:pt x="152453" y="501767"/>
                  </a:lnTo>
                  <a:lnTo>
                    <a:pt x="145836" y="498455"/>
                  </a:lnTo>
                  <a:cubicBezTo>
                    <a:pt x="145836" y="498455"/>
                    <a:pt x="139909" y="494591"/>
                    <a:pt x="137014" y="496247"/>
                  </a:cubicBezTo>
                  <a:cubicBezTo>
                    <a:pt x="134120" y="497903"/>
                    <a:pt x="136050" y="503699"/>
                    <a:pt x="140185" y="503285"/>
                  </a:cubicBezTo>
                  <a:cubicBezTo>
                    <a:pt x="140185" y="503285"/>
                    <a:pt x="138669" y="508254"/>
                    <a:pt x="143907" y="508391"/>
                  </a:cubicBezTo>
                  <a:cubicBezTo>
                    <a:pt x="143907" y="508391"/>
                    <a:pt x="145147" y="511290"/>
                    <a:pt x="148180" y="511014"/>
                  </a:cubicBezTo>
                  <a:cubicBezTo>
                    <a:pt x="148180" y="511014"/>
                    <a:pt x="146388" y="513222"/>
                    <a:pt x="149696" y="513222"/>
                  </a:cubicBezTo>
                  <a:cubicBezTo>
                    <a:pt x="149696" y="513222"/>
                    <a:pt x="151488" y="521226"/>
                    <a:pt x="154382" y="516534"/>
                  </a:cubicBezTo>
                  <a:cubicBezTo>
                    <a:pt x="154382" y="516534"/>
                    <a:pt x="154934" y="523848"/>
                    <a:pt x="159896" y="522882"/>
                  </a:cubicBezTo>
                  <a:lnTo>
                    <a:pt x="162239" y="522882"/>
                  </a:lnTo>
                  <a:cubicBezTo>
                    <a:pt x="162239" y="522882"/>
                    <a:pt x="161826" y="525504"/>
                    <a:pt x="161826" y="525504"/>
                  </a:cubicBezTo>
                  <a:lnTo>
                    <a:pt x="164169" y="527298"/>
                  </a:lnTo>
                  <a:lnTo>
                    <a:pt x="167891" y="527298"/>
                  </a:lnTo>
                  <a:lnTo>
                    <a:pt x="170786" y="528678"/>
                  </a:lnTo>
                  <a:lnTo>
                    <a:pt x="168856" y="531300"/>
                  </a:lnTo>
                  <a:cubicBezTo>
                    <a:pt x="168856" y="531300"/>
                    <a:pt x="172578" y="533646"/>
                    <a:pt x="177126" y="535026"/>
                  </a:cubicBezTo>
                  <a:cubicBezTo>
                    <a:pt x="177126" y="535026"/>
                    <a:pt x="184845" y="539718"/>
                    <a:pt x="187878" y="538338"/>
                  </a:cubicBezTo>
                  <a:cubicBezTo>
                    <a:pt x="191048" y="536958"/>
                    <a:pt x="189670" y="534060"/>
                    <a:pt x="189670" y="534060"/>
                  </a:cubicBezTo>
                  <a:lnTo>
                    <a:pt x="187051" y="534474"/>
                  </a:lnTo>
                  <a:lnTo>
                    <a:pt x="187051" y="531852"/>
                  </a:lnTo>
                  <a:cubicBezTo>
                    <a:pt x="187051" y="531852"/>
                    <a:pt x="188567" y="531024"/>
                    <a:pt x="188567" y="531024"/>
                  </a:cubicBezTo>
                  <a:lnTo>
                    <a:pt x="187602" y="528678"/>
                  </a:lnTo>
                  <a:lnTo>
                    <a:pt x="184294" y="528678"/>
                  </a:lnTo>
                  <a:lnTo>
                    <a:pt x="182916" y="524538"/>
                  </a:lnTo>
                  <a:lnTo>
                    <a:pt x="172853" y="519294"/>
                  </a:lnTo>
                  <a:lnTo>
                    <a:pt x="172302" y="515982"/>
                  </a:lnTo>
                  <a:lnTo>
                    <a:pt x="168718" y="511842"/>
                  </a:lnTo>
                  <a:lnTo>
                    <a:pt x="168718" y="508944"/>
                  </a:lnTo>
                  <a:lnTo>
                    <a:pt x="170923" y="509358"/>
                  </a:lnTo>
                  <a:lnTo>
                    <a:pt x="173542" y="508530"/>
                  </a:lnTo>
                  <a:lnTo>
                    <a:pt x="175334" y="508530"/>
                  </a:lnTo>
                  <a:cubicBezTo>
                    <a:pt x="175334" y="508530"/>
                    <a:pt x="173129" y="511428"/>
                    <a:pt x="173129" y="511428"/>
                  </a:cubicBezTo>
                  <a:lnTo>
                    <a:pt x="177264" y="514602"/>
                  </a:lnTo>
                  <a:lnTo>
                    <a:pt x="179607" y="514602"/>
                  </a:lnTo>
                  <a:lnTo>
                    <a:pt x="182364" y="511014"/>
                  </a:lnTo>
                  <a:lnTo>
                    <a:pt x="182778" y="515154"/>
                  </a:lnTo>
                  <a:lnTo>
                    <a:pt x="179470" y="516396"/>
                  </a:lnTo>
                  <a:lnTo>
                    <a:pt x="182364" y="519570"/>
                  </a:lnTo>
                  <a:lnTo>
                    <a:pt x="184983" y="520950"/>
                  </a:lnTo>
                  <a:lnTo>
                    <a:pt x="187878" y="520536"/>
                  </a:lnTo>
                  <a:lnTo>
                    <a:pt x="189256" y="518604"/>
                  </a:lnTo>
                  <a:lnTo>
                    <a:pt x="190635" y="521502"/>
                  </a:lnTo>
                  <a:cubicBezTo>
                    <a:pt x="190635" y="521502"/>
                    <a:pt x="189670" y="525366"/>
                    <a:pt x="190773" y="526194"/>
                  </a:cubicBezTo>
                  <a:cubicBezTo>
                    <a:pt x="190910" y="526194"/>
                    <a:pt x="191186" y="526470"/>
                    <a:pt x="191462" y="526608"/>
                  </a:cubicBezTo>
                  <a:lnTo>
                    <a:pt x="490440" y="526608"/>
                  </a:lnTo>
                  <a:lnTo>
                    <a:pt x="490440" y="526332"/>
                  </a:lnTo>
                  <a:close/>
                  <a:moveTo>
                    <a:pt x="861096" y="572010"/>
                  </a:moveTo>
                  <a:lnTo>
                    <a:pt x="857374" y="574632"/>
                  </a:lnTo>
                  <a:lnTo>
                    <a:pt x="856133" y="572010"/>
                  </a:lnTo>
                  <a:lnTo>
                    <a:pt x="861096" y="572010"/>
                  </a:lnTo>
                  <a:close/>
                  <a:moveTo>
                    <a:pt x="856133" y="575460"/>
                  </a:moveTo>
                  <a:lnTo>
                    <a:pt x="859717" y="576288"/>
                  </a:lnTo>
                  <a:lnTo>
                    <a:pt x="856133" y="578496"/>
                  </a:lnTo>
                  <a:lnTo>
                    <a:pt x="854617" y="577392"/>
                  </a:lnTo>
                  <a:lnTo>
                    <a:pt x="856133" y="575460"/>
                  </a:lnTo>
                  <a:close/>
                  <a:moveTo>
                    <a:pt x="809543" y="464507"/>
                  </a:moveTo>
                  <a:lnTo>
                    <a:pt x="807751" y="462023"/>
                  </a:lnTo>
                  <a:lnTo>
                    <a:pt x="809543" y="459539"/>
                  </a:lnTo>
                  <a:lnTo>
                    <a:pt x="811335" y="462161"/>
                  </a:lnTo>
                  <a:lnTo>
                    <a:pt x="809543" y="464507"/>
                  </a:lnTo>
                  <a:close/>
                  <a:moveTo>
                    <a:pt x="815332" y="466577"/>
                  </a:moveTo>
                  <a:lnTo>
                    <a:pt x="815332" y="461471"/>
                  </a:lnTo>
                  <a:lnTo>
                    <a:pt x="817400" y="459539"/>
                  </a:lnTo>
                  <a:lnTo>
                    <a:pt x="817400" y="466577"/>
                  </a:lnTo>
                  <a:cubicBezTo>
                    <a:pt x="817400" y="466577"/>
                    <a:pt x="815332" y="466577"/>
                    <a:pt x="815332" y="466577"/>
                  </a:cubicBezTo>
                  <a:close/>
                  <a:moveTo>
                    <a:pt x="819330" y="409720"/>
                  </a:moveTo>
                  <a:lnTo>
                    <a:pt x="822914" y="413308"/>
                  </a:lnTo>
                  <a:lnTo>
                    <a:pt x="819330" y="414688"/>
                  </a:lnTo>
                  <a:lnTo>
                    <a:pt x="817538" y="412204"/>
                  </a:lnTo>
                  <a:lnTo>
                    <a:pt x="819330" y="409720"/>
                  </a:lnTo>
                  <a:close/>
                  <a:moveTo>
                    <a:pt x="809681" y="436217"/>
                  </a:moveTo>
                  <a:cubicBezTo>
                    <a:pt x="812162" y="433181"/>
                    <a:pt x="817538" y="435113"/>
                    <a:pt x="817538" y="435113"/>
                  </a:cubicBezTo>
                  <a:lnTo>
                    <a:pt x="817538" y="432491"/>
                  </a:lnTo>
                  <a:lnTo>
                    <a:pt x="820157" y="427799"/>
                  </a:lnTo>
                  <a:lnTo>
                    <a:pt x="821397" y="434147"/>
                  </a:lnTo>
                  <a:lnTo>
                    <a:pt x="824154" y="436355"/>
                  </a:lnTo>
                  <a:lnTo>
                    <a:pt x="827876" y="440495"/>
                  </a:lnTo>
                  <a:lnTo>
                    <a:pt x="824292" y="442565"/>
                  </a:lnTo>
                  <a:lnTo>
                    <a:pt x="820984" y="442565"/>
                  </a:lnTo>
                  <a:lnTo>
                    <a:pt x="820984" y="439391"/>
                  </a:lnTo>
                  <a:lnTo>
                    <a:pt x="818778" y="439391"/>
                  </a:lnTo>
                  <a:lnTo>
                    <a:pt x="816159" y="441323"/>
                  </a:lnTo>
                  <a:cubicBezTo>
                    <a:pt x="816159" y="441323"/>
                    <a:pt x="807889" y="443945"/>
                    <a:pt x="806924" y="441323"/>
                  </a:cubicBezTo>
                  <a:cubicBezTo>
                    <a:pt x="805959" y="438701"/>
                    <a:pt x="809543" y="436217"/>
                    <a:pt x="809543" y="436217"/>
                  </a:cubicBezTo>
                  <a:close/>
                  <a:moveTo>
                    <a:pt x="807751" y="447395"/>
                  </a:moveTo>
                  <a:lnTo>
                    <a:pt x="807751" y="445463"/>
                  </a:lnTo>
                  <a:lnTo>
                    <a:pt x="810370" y="445463"/>
                  </a:lnTo>
                  <a:lnTo>
                    <a:pt x="810370" y="449327"/>
                  </a:lnTo>
                  <a:lnTo>
                    <a:pt x="805270" y="449327"/>
                  </a:lnTo>
                  <a:lnTo>
                    <a:pt x="807889" y="447395"/>
                  </a:lnTo>
                  <a:close/>
                  <a:moveTo>
                    <a:pt x="799481" y="459539"/>
                  </a:moveTo>
                  <a:lnTo>
                    <a:pt x="801824" y="464507"/>
                  </a:lnTo>
                  <a:lnTo>
                    <a:pt x="802789" y="466577"/>
                  </a:lnTo>
                  <a:lnTo>
                    <a:pt x="800032" y="467957"/>
                  </a:lnTo>
                  <a:lnTo>
                    <a:pt x="797689" y="466301"/>
                  </a:lnTo>
                  <a:lnTo>
                    <a:pt x="799481" y="459677"/>
                  </a:lnTo>
                  <a:close/>
                  <a:moveTo>
                    <a:pt x="794380" y="421312"/>
                  </a:moveTo>
                  <a:lnTo>
                    <a:pt x="797689" y="420346"/>
                  </a:lnTo>
                  <a:lnTo>
                    <a:pt x="797689" y="424073"/>
                  </a:lnTo>
                  <a:lnTo>
                    <a:pt x="794380" y="423244"/>
                  </a:lnTo>
                  <a:lnTo>
                    <a:pt x="794380" y="421312"/>
                  </a:lnTo>
                  <a:close/>
                  <a:moveTo>
                    <a:pt x="797689" y="427799"/>
                  </a:moveTo>
                  <a:lnTo>
                    <a:pt x="797689" y="428765"/>
                  </a:lnTo>
                  <a:lnTo>
                    <a:pt x="795345" y="431525"/>
                  </a:lnTo>
                  <a:lnTo>
                    <a:pt x="794380" y="427799"/>
                  </a:lnTo>
                  <a:lnTo>
                    <a:pt x="797689" y="427799"/>
                  </a:lnTo>
                  <a:close/>
                  <a:moveTo>
                    <a:pt x="794380" y="452639"/>
                  </a:moveTo>
                  <a:lnTo>
                    <a:pt x="797689" y="452639"/>
                  </a:lnTo>
                  <a:lnTo>
                    <a:pt x="794380" y="457469"/>
                  </a:lnTo>
                  <a:lnTo>
                    <a:pt x="792588" y="455123"/>
                  </a:lnTo>
                  <a:lnTo>
                    <a:pt x="794380" y="452777"/>
                  </a:lnTo>
                  <a:close/>
                  <a:moveTo>
                    <a:pt x="758266" y="481067"/>
                  </a:moveTo>
                  <a:lnTo>
                    <a:pt x="755647" y="484931"/>
                  </a:lnTo>
                  <a:cubicBezTo>
                    <a:pt x="755647" y="484931"/>
                    <a:pt x="756060" y="481067"/>
                    <a:pt x="755647" y="480377"/>
                  </a:cubicBezTo>
                  <a:cubicBezTo>
                    <a:pt x="755233" y="479825"/>
                    <a:pt x="758266" y="478169"/>
                    <a:pt x="758266" y="478169"/>
                  </a:cubicBezTo>
                  <a:lnTo>
                    <a:pt x="758266" y="480929"/>
                  </a:lnTo>
                  <a:close/>
                  <a:moveTo>
                    <a:pt x="774531" y="479411"/>
                  </a:moveTo>
                  <a:lnTo>
                    <a:pt x="778529" y="481205"/>
                  </a:lnTo>
                  <a:lnTo>
                    <a:pt x="778529" y="487691"/>
                  </a:lnTo>
                  <a:lnTo>
                    <a:pt x="775220" y="492659"/>
                  </a:lnTo>
                  <a:lnTo>
                    <a:pt x="771774" y="492659"/>
                  </a:lnTo>
                  <a:cubicBezTo>
                    <a:pt x="771774" y="492659"/>
                    <a:pt x="768742" y="491279"/>
                    <a:pt x="768742" y="491279"/>
                  </a:cubicBezTo>
                  <a:lnTo>
                    <a:pt x="767501" y="485897"/>
                  </a:lnTo>
                  <a:lnTo>
                    <a:pt x="770120" y="482447"/>
                  </a:lnTo>
                  <a:lnTo>
                    <a:pt x="774531" y="479549"/>
                  </a:lnTo>
                  <a:close/>
                  <a:moveTo>
                    <a:pt x="755096" y="430973"/>
                  </a:moveTo>
                  <a:lnTo>
                    <a:pt x="757852" y="431525"/>
                  </a:lnTo>
                  <a:lnTo>
                    <a:pt x="756612" y="427246"/>
                  </a:lnTo>
                  <a:lnTo>
                    <a:pt x="758955" y="426005"/>
                  </a:lnTo>
                  <a:lnTo>
                    <a:pt x="761850" y="424073"/>
                  </a:lnTo>
                  <a:lnTo>
                    <a:pt x="765296" y="426419"/>
                  </a:lnTo>
                  <a:lnTo>
                    <a:pt x="769845" y="426005"/>
                  </a:lnTo>
                  <a:lnTo>
                    <a:pt x="769845" y="430697"/>
                  </a:lnTo>
                  <a:lnTo>
                    <a:pt x="768604" y="433319"/>
                  </a:lnTo>
                  <a:lnTo>
                    <a:pt x="766399" y="433319"/>
                  </a:lnTo>
                  <a:lnTo>
                    <a:pt x="766399" y="429731"/>
                  </a:lnTo>
                  <a:lnTo>
                    <a:pt x="761436" y="427523"/>
                  </a:lnTo>
                  <a:lnTo>
                    <a:pt x="759644" y="428903"/>
                  </a:lnTo>
                  <a:lnTo>
                    <a:pt x="762263" y="431249"/>
                  </a:lnTo>
                  <a:lnTo>
                    <a:pt x="762263" y="433457"/>
                  </a:lnTo>
                  <a:lnTo>
                    <a:pt x="760885" y="434975"/>
                  </a:lnTo>
                  <a:lnTo>
                    <a:pt x="764744" y="436769"/>
                  </a:lnTo>
                  <a:lnTo>
                    <a:pt x="765985" y="439529"/>
                  </a:lnTo>
                  <a:lnTo>
                    <a:pt x="763090" y="441461"/>
                  </a:lnTo>
                  <a:lnTo>
                    <a:pt x="761850" y="443393"/>
                  </a:lnTo>
                  <a:lnTo>
                    <a:pt x="759644" y="441461"/>
                  </a:lnTo>
                  <a:lnTo>
                    <a:pt x="759644" y="438839"/>
                  </a:lnTo>
                  <a:lnTo>
                    <a:pt x="756060" y="437873"/>
                  </a:lnTo>
                  <a:lnTo>
                    <a:pt x="756060" y="435941"/>
                  </a:lnTo>
                  <a:lnTo>
                    <a:pt x="753717" y="432353"/>
                  </a:lnTo>
                  <a:lnTo>
                    <a:pt x="754958" y="430973"/>
                  </a:lnTo>
                  <a:close/>
                  <a:moveTo>
                    <a:pt x="749858" y="460643"/>
                  </a:moveTo>
                  <a:lnTo>
                    <a:pt x="752614" y="457469"/>
                  </a:lnTo>
                  <a:lnTo>
                    <a:pt x="753993" y="462023"/>
                  </a:lnTo>
                  <a:lnTo>
                    <a:pt x="749858" y="463679"/>
                  </a:lnTo>
                  <a:lnTo>
                    <a:pt x="749858" y="460505"/>
                  </a:lnTo>
                  <a:close/>
                  <a:moveTo>
                    <a:pt x="748617" y="493901"/>
                  </a:moveTo>
                  <a:lnTo>
                    <a:pt x="752752" y="495833"/>
                  </a:lnTo>
                  <a:lnTo>
                    <a:pt x="752752" y="499421"/>
                  </a:lnTo>
                  <a:lnTo>
                    <a:pt x="750409" y="499421"/>
                  </a:lnTo>
                  <a:lnTo>
                    <a:pt x="746825" y="495833"/>
                  </a:lnTo>
                  <a:lnTo>
                    <a:pt x="748617" y="493901"/>
                  </a:lnTo>
                  <a:close/>
                  <a:moveTo>
                    <a:pt x="683694" y="497765"/>
                  </a:moveTo>
                  <a:lnTo>
                    <a:pt x="681902" y="495005"/>
                  </a:lnTo>
                  <a:lnTo>
                    <a:pt x="683694" y="493901"/>
                  </a:lnTo>
                  <a:lnTo>
                    <a:pt x="685623" y="494867"/>
                  </a:lnTo>
                  <a:lnTo>
                    <a:pt x="683694" y="497765"/>
                  </a:lnTo>
                  <a:close/>
                  <a:moveTo>
                    <a:pt x="688656" y="471683"/>
                  </a:moveTo>
                  <a:lnTo>
                    <a:pt x="685761" y="469889"/>
                  </a:lnTo>
                  <a:lnTo>
                    <a:pt x="690448" y="467267"/>
                  </a:lnTo>
                  <a:lnTo>
                    <a:pt x="686726" y="466439"/>
                  </a:lnTo>
                  <a:lnTo>
                    <a:pt x="687691" y="462851"/>
                  </a:lnTo>
                  <a:lnTo>
                    <a:pt x="691413" y="462851"/>
                  </a:lnTo>
                  <a:lnTo>
                    <a:pt x="692929" y="467543"/>
                  </a:lnTo>
                  <a:lnTo>
                    <a:pt x="688656" y="471683"/>
                  </a:lnTo>
                  <a:close/>
                  <a:moveTo>
                    <a:pt x="710573" y="537234"/>
                  </a:moveTo>
                  <a:lnTo>
                    <a:pt x="705610" y="534612"/>
                  </a:lnTo>
                  <a:lnTo>
                    <a:pt x="704370" y="531990"/>
                  </a:lnTo>
                  <a:lnTo>
                    <a:pt x="707265" y="531990"/>
                  </a:lnTo>
                  <a:lnTo>
                    <a:pt x="710435" y="534612"/>
                  </a:lnTo>
                  <a:lnTo>
                    <a:pt x="710435" y="537372"/>
                  </a:lnTo>
                  <a:close/>
                  <a:moveTo>
                    <a:pt x="726149" y="490037"/>
                  </a:moveTo>
                  <a:lnTo>
                    <a:pt x="720911" y="495281"/>
                  </a:lnTo>
                  <a:cubicBezTo>
                    <a:pt x="720911" y="495281"/>
                    <a:pt x="716362" y="500801"/>
                    <a:pt x="716224" y="501353"/>
                  </a:cubicBezTo>
                  <a:cubicBezTo>
                    <a:pt x="716086" y="501905"/>
                    <a:pt x="716224" y="494729"/>
                    <a:pt x="716224" y="494729"/>
                  </a:cubicBezTo>
                  <a:lnTo>
                    <a:pt x="721187" y="490451"/>
                  </a:lnTo>
                  <a:lnTo>
                    <a:pt x="726287" y="486173"/>
                  </a:lnTo>
                  <a:lnTo>
                    <a:pt x="726287" y="490037"/>
                  </a:lnTo>
                  <a:close/>
                  <a:moveTo>
                    <a:pt x="721187" y="443393"/>
                  </a:moveTo>
                  <a:lnTo>
                    <a:pt x="718843" y="441461"/>
                  </a:lnTo>
                  <a:lnTo>
                    <a:pt x="723530" y="437873"/>
                  </a:lnTo>
                  <a:lnTo>
                    <a:pt x="727665" y="437873"/>
                  </a:lnTo>
                  <a:lnTo>
                    <a:pt x="726149" y="443393"/>
                  </a:lnTo>
                  <a:lnTo>
                    <a:pt x="721187" y="443393"/>
                  </a:lnTo>
                  <a:close/>
                  <a:moveTo>
                    <a:pt x="743930" y="562626"/>
                  </a:moveTo>
                  <a:lnTo>
                    <a:pt x="743930" y="565248"/>
                  </a:lnTo>
                  <a:lnTo>
                    <a:pt x="737865" y="565248"/>
                  </a:lnTo>
                  <a:lnTo>
                    <a:pt x="726838" y="573528"/>
                  </a:lnTo>
                  <a:lnTo>
                    <a:pt x="726838" y="572148"/>
                  </a:lnTo>
                  <a:lnTo>
                    <a:pt x="737038" y="563868"/>
                  </a:lnTo>
                  <a:lnTo>
                    <a:pt x="743930" y="562626"/>
                  </a:lnTo>
                  <a:close/>
                  <a:moveTo>
                    <a:pt x="734144" y="531576"/>
                  </a:moveTo>
                  <a:cubicBezTo>
                    <a:pt x="734144" y="531576"/>
                    <a:pt x="738417" y="530196"/>
                    <a:pt x="739657" y="533370"/>
                  </a:cubicBezTo>
                  <a:cubicBezTo>
                    <a:pt x="740898" y="536544"/>
                    <a:pt x="735522" y="535716"/>
                    <a:pt x="735522" y="535716"/>
                  </a:cubicBezTo>
                  <a:cubicBezTo>
                    <a:pt x="735522" y="535716"/>
                    <a:pt x="731938" y="533370"/>
                    <a:pt x="734144" y="531576"/>
                  </a:cubicBezTo>
                  <a:close/>
                  <a:moveTo>
                    <a:pt x="733454" y="417172"/>
                  </a:moveTo>
                  <a:cubicBezTo>
                    <a:pt x="733454" y="417172"/>
                    <a:pt x="731387" y="425039"/>
                    <a:pt x="721049" y="421450"/>
                  </a:cubicBezTo>
                  <a:cubicBezTo>
                    <a:pt x="721049" y="421450"/>
                    <a:pt x="720359" y="417586"/>
                    <a:pt x="733454" y="417172"/>
                  </a:cubicBezTo>
                  <a:close/>
                  <a:moveTo>
                    <a:pt x="721738" y="309117"/>
                  </a:moveTo>
                  <a:cubicBezTo>
                    <a:pt x="721738" y="309117"/>
                    <a:pt x="724908" y="313809"/>
                    <a:pt x="722978" y="313395"/>
                  </a:cubicBezTo>
                  <a:cubicBezTo>
                    <a:pt x="721049" y="312981"/>
                    <a:pt x="716362" y="309117"/>
                    <a:pt x="716362" y="309117"/>
                  </a:cubicBezTo>
                  <a:lnTo>
                    <a:pt x="717878" y="307461"/>
                  </a:lnTo>
                  <a:lnTo>
                    <a:pt x="721738" y="309117"/>
                  </a:lnTo>
                  <a:close/>
                  <a:moveTo>
                    <a:pt x="713743" y="300285"/>
                  </a:moveTo>
                  <a:lnTo>
                    <a:pt x="719670" y="298767"/>
                  </a:lnTo>
                  <a:lnTo>
                    <a:pt x="719670" y="300285"/>
                  </a:lnTo>
                  <a:lnTo>
                    <a:pt x="713743" y="301803"/>
                  </a:lnTo>
                  <a:lnTo>
                    <a:pt x="713743" y="300285"/>
                  </a:lnTo>
                  <a:close/>
                  <a:moveTo>
                    <a:pt x="712778" y="397714"/>
                  </a:moveTo>
                  <a:cubicBezTo>
                    <a:pt x="712778" y="399508"/>
                    <a:pt x="716086" y="399232"/>
                    <a:pt x="716086" y="399232"/>
                  </a:cubicBezTo>
                  <a:cubicBezTo>
                    <a:pt x="716086" y="399232"/>
                    <a:pt x="717603" y="405442"/>
                    <a:pt x="714846" y="405028"/>
                  </a:cubicBezTo>
                  <a:cubicBezTo>
                    <a:pt x="712089" y="404614"/>
                    <a:pt x="711538" y="400888"/>
                    <a:pt x="711538" y="400888"/>
                  </a:cubicBezTo>
                  <a:cubicBezTo>
                    <a:pt x="711538" y="400888"/>
                    <a:pt x="706989" y="402130"/>
                    <a:pt x="707265" y="397438"/>
                  </a:cubicBezTo>
                  <a:cubicBezTo>
                    <a:pt x="707402" y="392746"/>
                    <a:pt x="712916" y="395920"/>
                    <a:pt x="712916" y="397714"/>
                  </a:cubicBezTo>
                  <a:close/>
                  <a:moveTo>
                    <a:pt x="700235" y="317535"/>
                  </a:moveTo>
                  <a:lnTo>
                    <a:pt x="703405" y="318639"/>
                  </a:lnTo>
                  <a:lnTo>
                    <a:pt x="703405" y="321399"/>
                  </a:lnTo>
                  <a:lnTo>
                    <a:pt x="700235" y="321399"/>
                  </a:lnTo>
                  <a:lnTo>
                    <a:pt x="700235" y="317535"/>
                  </a:lnTo>
                  <a:close/>
                  <a:moveTo>
                    <a:pt x="700235" y="380740"/>
                  </a:moveTo>
                  <a:lnTo>
                    <a:pt x="709470" y="374116"/>
                  </a:lnTo>
                  <a:lnTo>
                    <a:pt x="711813" y="374116"/>
                  </a:lnTo>
                  <a:lnTo>
                    <a:pt x="700235" y="382810"/>
                  </a:lnTo>
                  <a:lnTo>
                    <a:pt x="700235" y="380878"/>
                  </a:lnTo>
                  <a:close/>
                  <a:moveTo>
                    <a:pt x="695272" y="445877"/>
                  </a:moveTo>
                  <a:lnTo>
                    <a:pt x="697478" y="444359"/>
                  </a:lnTo>
                  <a:lnTo>
                    <a:pt x="697478" y="441461"/>
                  </a:lnTo>
                  <a:lnTo>
                    <a:pt x="704370" y="442427"/>
                  </a:lnTo>
                  <a:lnTo>
                    <a:pt x="707540" y="441461"/>
                  </a:lnTo>
                  <a:lnTo>
                    <a:pt x="711400" y="441461"/>
                  </a:lnTo>
                  <a:lnTo>
                    <a:pt x="707816" y="444221"/>
                  </a:lnTo>
                  <a:lnTo>
                    <a:pt x="710021" y="445325"/>
                  </a:lnTo>
                  <a:lnTo>
                    <a:pt x="706162" y="448223"/>
                  </a:lnTo>
                  <a:lnTo>
                    <a:pt x="703405" y="445325"/>
                  </a:lnTo>
                  <a:lnTo>
                    <a:pt x="701475" y="449189"/>
                  </a:lnTo>
                  <a:lnTo>
                    <a:pt x="695410" y="449189"/>
                  </a:lnTo>
                  <a:lnTo>
                    <a:pt x="695410" y="446015"/>
                  </a:lnTo>
                  <a:close/>
                  <a:moveTo>
                    <a:pt x="690448" y="394678"/>
                  </a:moveTo>
                  <a:lnTo>
                    <a:pt x="694032" y="397852"/>
                  </a:lnTo>
                  <a:lnTo>
                    <a:pt x="692240" y="401026"/>
                  </a:lnTo>
                  <a:lnTo>
                    <a:pt x="689345" y="401026"/>
                  </a:lnTo>
                  <a:lnTo>
                    <a:pt x="690448" y="394678"/>
                  </a:lnTo>
                  <a:close/>
                  <a:moveTo>
                    <a:pt x="678180" y="443669"/>
                  </a:moveTo>
                  <a:lnTo>
                    <a:pt x="681902" y="445187"/>
                  </a:lnTo>
                  <a:lnTo>
                    <a:pt x="684521" y="441461"/>
                  </a:lnTo>
                  <a:lnTo>
                    <a:pt x="687002" y="438701"/>
                  </a:lnTo>
                  <a:lnTo>
                    <a:pt x="692929" y="436493"/>
                  </a:lnTo>
                  <a:lnTo>
                    <a:pt x="692929" y="440081"/>
                  </a:lnTo>
                  <a:lnTo>
                    <a:pt x="686864" y="444773"/>
                  </a:lnTo>
                  <a:lnTo>
                    <a:pt x="689345" y="444773"/>
                  </a:lnTo>
                  <a:lnTo>
                    <a:pt x="689897" y="447947"/>
                  </a:lnTo>
                  <a:lnTo>
                    <a:pt x="679972" y="447947"/>
                  </a:lnTo>
                  <a:lnTo>
                    <a:pt x="676250" y="445187"/>
                  </a:lnTo>
                  <a:lnTo>
                    <a:pt x="678180" y="443669"/>
                  </a:lnTo>
                  <a:close/>
                  <a:moveTo>
                    <a:pt x="660812" y="600439"/>
                  </a:moveTo>
                  <a:lnTo>
                    <a:pt x="655161" y="600439"/>
                  </a:lnTo>
                  <a:lnTo>
                    <a:pt x="656952" y="596575"/>
                  </a:lnTo>
                  <a:lnTo>
                    <a:pt x="659296" y="594643"/>
                  </a:lnTo>
                  <a:lnTo>
                    <a:pt x="660812" y="600577"/>
                  </a:lnTo>
                  <a:close/>
                  <a:moveTo>
                    <a:pt x="649509" y="526608"/>
                  </a:moveTo>
                  <a:lnTo>
                    <a:pt x="652404" y="527160"/>
                  </a:lnTo>
                  <a:lnTo>
                    <a:pt x="653231" y="529920"/>
                  </a:lnTo>
                  <a:lnTo>
                    <a:pt x="657090" y="529920"/>
                  </a:lnTo>
                  <a:cubicBezTo>
                    <a:pt x="657090" y="529920"/>
                    <a:pt x="658055" y="531852"/>
                    <a:pt x="658055" y="531852"/>
                  </a:cubicBezTo>
                  <a:lnTo>
                    <a:pt x="654058" y="533232"/>
                  </a:lnTo>
                  <a:lnTo>
                    <a:pt x="649509" y="530058"/>
                  </a:lnTo>
                  <a:lnTo>
                    <a:pt x="649509" y="526470"/>
                  </a:lnTo>
                  <a:close/>
                  <a:moveTo>
                    <a:pt x="650198" y="568698"/>
                  </a:moveTo>
                  <a:lnTo>
                    <a:pt x="658055" y="569664"/>
                  </a:lnTo>
                  <a:lnTo>
                    <a:pt x="657090" y="572562"/>
                  </a:lnTo>
                  <a:lnTo>
                    <a:pt x="654058" y="571320"/>
                  </a:lnTo>
                  <a:lnTo>
                    <a:pt x="647717" y="570492"/>
                  </a:lnTo>
                  <a:lnTo>
                    <a:pt x="650336" y="568560"/>
                  </a:lnTo>
                  <a:close/>
                  <a:moveTo>
                    <a:pt x="556190" y="510324"/>
                  </a:moveTo>
                  <a:lnTo>
                    <a:pt x="556604" y="506459"/>
                  </a:lnTo>
                  <a:lnTo>
                    <a:pt x="560739" y="506459"/>
                  </a:lnTo>
                  <a:cubicBezTo>
                    <a:pt x="560739" y="506459"/>
                    <a:pt x="565012" y="510186"/>
                    <a:pt x="565012" y="510186"/>
                  </a:cubicBezTo>
                  <a:lnTo>
                    <a:pt x="563772" y="514878"/>
                  </a:lnTo>
                  <a:lnTo>
                    <a:pt x="563772" y="519156"/>
                  </a:lnTo>
                  <a:lnTo>
                    <a:pt x="560601" y="519708"/>
                  </a:lnTo>
                  <a:lnTo>
                    <a:pt x="556052" y="517086"/>
                  </a:lnTo>
                  <a:lnTo>
                    <a:pt x="554674" y="512946"/>
                  </a:lnTo>
                  <a:lnTo>
                    <a:pt x="556052" y="510186"/>
                  </a:lnTo>
                  <a:close/>
                  <a:moveTo>
                    <a:pt x="544749" y="441737"/>
                  </a:moveTo>
                  <a:lnTo>
                    <a:pt x="548333" y="445601"/>
                  </a:lnTo>
                  <a:lnTo>
                    <a:pt x="544749" y="446567"/>
                  </a:lnTo>
                  <a:lnTo>
                    <a:pt x="540614" y="444083"/>
                  </a:lnTo>
                  <a:lnTo>
                    <a:pt x="544749" y="441599"/>
                  </a:lnTo>
                  <a:close/>
                  <a:moveTo>
                    <a:pt x="537306" y="489347"/>
                  </a:moveTo>
                  <a:lnTo>
                    <a:pt x="540614" y="490175"/>
                  </a:lnTo>
                  <a:lnTo>
                    <a:pt x="532757" y="494591"/>
                  </a:lnTo>
                  <a:lnTo>
                    <a:pt x="531792" y="492383"/>
                  </a:lnTo>
                  <a:lnTo>
                    <a:pt x="537306" y="489347"/>
                  </a:lnTo>
                  <a:close/>
                  <a:moveTo>
                    <a:pt x="522006" y="500939"/>
                  </a:moveTo>
                  <a:lnTo>
                    <a:pt x="525314" y="498455"/>
                  </a:lnTo>
                  <a:lnTo>
                    <a:pt x="524073" y="503424"/>
                  </a:lnTo>
                  <a:lnTo>
                    <a:pt x="522695" y="506322"/>
                  </a:lnTo>
                  <a:lnTo>
                    <a:pt x="514700" y="506322"/>
                  </a:lnTo>
                  <a:lnTo>
                    <a:pt x="510151" y="498455"/>
                  </a:lnTo>
                  <a:lnTo>
                    <a:pt x="513322" y="501215"/>
                  </a:lnTo>
                  <a:lnTo>
                    <a:pt x="514700" y="498455"/>
                  </a:lnTo>
                  <a:lnTo>
                    <a:pt x="514976" y="499421"/>
                  </a:lnTo>
                  <a:lnTo>
                    <a:pt x="516354" y="503424"/>
                  </a:lnTo>
                  <a:lnTo>
                    <a:pt x="520489" y="503424"/>
                  </a:lnTo>
                  <a:lnTo>
                    <a:pt x="521868" y="500939"/>
                  </a:lnTo>
                  <a:close/>
                  <a:moveTo>
                    <a:pt x="510427" y="456641"/>
                  </a:moveTo>
                  <a:lnTo>
                    <a:pt x="516492" y="456641"/>
                  </a:lnTo>
                  <a:lnTo>
                    <a:pt x="517733" y="457883"/>
                  </a:lnTo>
                  <a:lnTo>
                    <a:pt x="513873" y="459539"/>
                  </a:lnTo>
                  <a:lnTo>
                    <a:pt x="509186" y="458159"/>
                  </a:lnTo>
                  <a:lnTo>
                    <a:pt x="510565" y="456779"/>
                  </a:lnTo>
                  <a:close/>
                  <a:moveTo>
                    <a:pt x="510289" y="487691"/>
                  </a:moveTo>
                  <a:lnTo>
                    <a:pt x="511805" y="490037"/>
                  </a:lnTo>
                  <a:cubicBezTo>
                    <a:pt x="511805" y="490037"/>
                    <a:pt x="509876" y="493763"/>
                    <a:pt x="509049" y="492245"/>
                  </a:cubicBezTo>
                  <a:cubicBezTo>
                    <a:pt x="508221" y="490727"/>
                    <a:pt x="506292" y="489071"/>
                    <a:pt x="506292" y="489071"/>
                  </a:cubicBezTo>
                  <a:lnTo>
                    <a:pt x="510151" y="487691"/>
                  </a:lnTo>
                  <a:close/>
                  <a:moveTo>
                    <a:pt x="25639" y="300285"/>
                  </a:moveTo>
                  <a:lnTo>
                    <a:pt x="23709" y="300285"/>
                  </a:lnTo>
                  <a:lnTo>
                    <a:pt x="23709" y="295593"/>
                  </a:lnTo>
                  <a:lnTo>
                    <a:pt x="19160" y="292833"/>
                  </a:lnTo>
                  <a:lnTo>
                    <a:pt x="19160" y="290625"/>
                  </a:lnTo>
                  <a:lnTo>
                    <a:pt x="23295" y="292419"/>
                  </a:lnTo>
                  <a:lnTo>
                    <a:pt x="25639" y="297939"/>
                  </a:lnTo>
                  <a:lnTo>
                    <a:pt x="25639" y="300285"/>
                  </a:lnTo>
                  <a:close/>
                  <a:moveTo>
                    <a:pt x="32944" y="333129"/>
                  </a:moveTo>
                  <a:lnTo>
                    <a:pt x="29636" y="330783"/>
                  </a:lnTo>
                  <a:lnTo>
                    <a:pt x="29636" y="328575"/>
                  </a:lnTo>
                  <a:lnTo>
                    <a:pt x="32944" y="330783"/>
                  </a:lnTo>
                  <a:lnTo>
                    <a:pt x="32944" y="333129"/>
                  </a:lnTo>
                  <a:close/>
                  <a:moveTo>
                    <a:pt x="40801" y="297939"/>
                  </a:moveTo>
                  <a:lnTo>
                    <a:pt x="38182" y="291591"/>
                  </a:lnTo>
                  <a:lnTo>
                    <a:pt x="35563" y="287727"/>
                  </a:lnTo>
                  <a:lnTo>
                    <a:pt x="37493" y="286485"/>
                  </a:lnTo>
                  <a:lnTo>
                    <a:pt x="38733" y="289107"/>
                  </a:lnTo>
                  <a:lnTo>
                    <a:pt x="41904" y="295593"/>
                  </a:lnTo>
                  <a:lnTo>
                    <a:pt x="40663" y="297939"/>
                  </a:lnTo>
                  <a:close/>
                  <a:moveTo>
                    <a:pt x="94284" y="134407"/>
                  </a:moveTo>
                  <a:lnTo>
                    <a:pt x="97454" y="131095"/>
                  </a:lnTo>
                  <a:lnTo>
                    <a:pt x="98419" y="133855"/>
                  </a:lnTo>
                  <a:lnTo>
                    <a:pt x="94284" y="136615"/>
                  </a:lnTo>
                  <a:lnTo>
                    <a:pt x="94284" y="134407"/>
                  </a:lnTo>
                  <a:close/>
                  <a:moveTo>
                    <a:pt x="63683" y="96594"/>
                  </a:moveTo>
                  <a:lnTo>
                    <a:pt x="70299" y="103080"/>
                  </a:lnTo>
                  <a:lnTo>
                    <a:pt x="68507" y="103080"/>
                  </a:lnTo>
                  <a:lnTo>
                    <a:pt x="63545" y="98112"/>
                  </a:lnTo>
                  <a:lnTo>
                    <a:pt x="63545" y="96594"/>
                  </a:lnTo>
                  <a:close/>
                  <a:moveTo>
                    <a:pt x="62580" y="234182"/>
                  </a:moveTo>
                  <a:lnTo>
                    <a:pt x="66164" y="236252"/>
                  </a:lnTo>
                  <a:lnTo>
                    <a:pt x="62580" y="238322"/>
                  </a:lnTo>
                  <a:lnTo>
                    <a:pt x="59823" y="235976"/>
                  </a:lnTo>
                  <a:lnTo>
                    <a:pt x="62580" y="234182"/>
                  </a:lnTo>
                  <a:close/>
                  <a:moveTo>
                    <a:pt x="69472" y="274065"/>
                  </a:moveTo>
                  <a:lnTo>
                    <a:pt x="64234" y="274065"/>
                  </a:lnTo>
                  <a:lnTo>
                    <a:pt x="62442" y="272822"/>
                  </a:lnTo>
                  <a:lnTo>
                    <a:pt x="69472" y="272822"/>
                  </a:lnTo>
                  <a:lnTo>
                    <a:pt x="69472" y="274065"/>
                  </a:lnTo>
                  <a:close/>
                  <a:moveTo>
                    <a:pt x="74710" y="337821"/>
                  </a:moveTo>
                  <a:lnTo>
                    <a:pt x="74710" y="340029"/>
                  </a:lnTo>
                  <a:lnTo>
                    <a:pt x="73194" y="340029"/>
                  </a:lnTo>
                  <a:lnTo>
                    <a:pt x="72367" y="335889"/>
                  </a:lnTo>
                  <a:lnTo>
                    <a:pt x="74710" y="335889"/>
                  </a:lnTo>
                  <a:lnTo>
                    <a:pt x="75675" y="334095"/>
                  </a:lnTo>
                  <a:lnTo>
                    <a:pt x="73470" y="329127"/>
                  </a:lnTo>
                  <a:lnTo>
                    <a:pt x="74710" y="324435"/>
                  </a:lnTo>
                  <a:lnTo>
                    <a:pt x="70437" y="320019"/>
                  </a:lnTo>
                  <a:lnTo>
                    <a:pt x="71264" y="318363"/>
                  </a:lnTo>
                  <a:lnTo>
                    <a:pt x="75813" y="323469"/>
                  </a:lnTo>
                  <a:lnTo>
                    <a:pt x="75813" y="329955"/>
                  </a:lnTo>
                  <a:lnTo>
                    <a:pt x="78432" y="334923"/>
                  </a:lnTo>
                  <a:lnTo>
                    <a:pt x="74848" y="337821"/>
                  </a:lnTo>
                  <a:close/>
                  <a:moveTo>
                    <a:pt x="82567" y="148483"/>
                  </a:moveTo>
                  <a:lnTo>
                    <a:pt x="76916" y="141583"/>
                  </a:lnTo>
                  <a:lnTo>
                    <a:pt x="70299" y="135649"/>
                  </a:lnTo>
                  <a:lnTo>
                    <a:pt x="68783" y="134407"/>
                  </a:lnTo>
                  <a:lnTo>
                    <a:pt x="68783" y="132475"/>
                  </a:lnTo>
                  <a:lnTo>
                    <a:pt x="66991" y="126955"/>
                  </a:lnTo>
                  <a:lnTo>
                    <a:pt x="66991" y="117295"/>
                  </a:lnTo>
                  <a:lnTo>
                    <a:pt x="70299" y="114397"/>
                  </a:lnTo>
                  <a:lnTo>
                    <a:pt x="74434" y="111222"/>
                  </a:lnTo>
                  <a:lnTo>
                    <a:pt x="74434" y="115087"/>
                  </a:lnTo>
                  <a:lnTo>
                    <a:pt x="72091" y="115087"/>
                  </a:lnTo>
                  <a:lnTo>
                    <a:pt x="68783" y="117709"/>
                  </a:lnTo>
                  <a:lnTo>
                    <a:pt x="68783" y="126403"/>
                  </a:lnTo>
                  <a:lnTo>
                    <a:pt x="71678" y="133855"/>
                  </a:lnTo>
                  <a:lnTo>
                    <a:pt x="77053" y="139927"/>
                  </a:lnTo>
                  <a:lnTo>
                    <a:pt x="85048" y="146275"/>
                  </a:lnTo>
                  <a:lnTo>
                    <a:pt x="82429" y="148483"/>
                  </a:lnTo>
                  <a:close/>
                  <a:moveTo>
                    <a:pt x="86151" y="112602"/>
                  </a:moveTo>
                  <a:lnTo>
                    <a:pt x="86151" y="105150"/>
                  </a:lnTo>
                  <a:lnTo>
                    <a:pt x="89321" y="108876"/>
                  </a:lnTo>
                  <a:lnTo>
                    <a:pt x="87116" y="112602"/>
                  </a:lnTo>
                  <a:lnTo>
                    <a:pt x="86151" y="112602"/>
                  </a:lnTo>
                  <a:close/>
                  <a:moveTo>
                    <a:pt x="89183" y="146689"/>
                  </a:moveTo>
                  <a:lnTo>
                    <a:pt x="87667" y="144343"/>
                  </a:lnTo>
                  <a:lnTo>
                    <a:pt x="98419" y="139237"/>
                  </a:lnTo>
                  <a:lnTo>
                    <a:pt x="101176" y="140479"/>
                  </a:lnTo>
                  <a:lnTo>
                    <a:pt x="89183" y="146827"/>
                  </a:lnTo>
                  <a:close/>
                  <a:moveTo>
                    <a:pt x="471280" y="434285"/>
                  </a:moveTo>
                  <a:lnTo>
                    <a:pt x="474588" y="435113"/>
                  </a:lnTo>
                  <a:lnTo>
                    <a:pt x="473348" y="437735"/>
                  </a:lnTo>
                  <a:lnTo>
                    <a:pt x="467834" y="436493"/>
                  </a:lnTo>
                  <a:lnTo>
                    <a:pt x="471142" y="434423"/>
                  </a:lnTo>
                  <a:close/>
                  <a:moveTo>
                    <a:pt x="459426" y="330231"/>
                  </a:moveTo>
                  <a:lnTo>
                    <a:pt x="461769" y="327747"/>
                  </a:lnTo>
                  <a:lnTo>
                    <a:pt x="461769" y="331473"/>
                  </a:lnTo>
                  <a:lnTo>
                    <a:pt x="459426" y="332715"/>
                  </a:lnTo>
                  <a:lnTo>
                    <a:pt x="459426" y="330231"/>
                  </a:lnTo>
                  <a:close/>
                  <a:moveTo>
                    <a:pt x="458461" y="345135"/>
                  </a:moveTo>
                  <a:lnTo>
                    <a:pt x="463009" y="346101"/>
                  </a:lnTo>
                  <a:lnTo>
                    <a:pt x="461769" y="348309"/>
                  </a:lnTo>
                  <a:lnTo>
                    <a:pt x="457082" y="347206"/>
                  </a:lnTo>
                  <a:lnTo>
                    <a:pt x="458461" y="345135"/>
                  </a:lnTo>
                  <a:close/>
                  <a:moveTo>
                    <a:pt x="461769" y="380050"/>
                  </a:moveTo>
                  <a:lnTo>
                    <a:pt x="461769" y="382672"/>
                  </a:lnTo>
                  <a:lnTo>
                    <a:pt x="459426" y="385294"/>
                  </a:lnTo>
                  <a:lnTo>
                    <a:pt x="460666" y="380050"/>
                  </a:lnTo>
                  <a:lnTo>
                    <a:pt x="461907" y="380050"/>
                  </a:lnTo>
                  <a:close/>
                  <a:moveTo>
                    <a:pt x="455980" y="348309"/>
                  </a:moveTo>
                  <a:lnTo>
                    <a:pt x="457220" y="353416"/>
                  </a:lnTo>
                  <a:lnTo>
                    <a:pt x="454877" y="353416"/>
                  </a:lnTo>
                  <a:lnTo>
                    <a:pt x="452947" y="350794"/>
                  </a:lnTo>
                  <a:lnTo>
                    <a:pt x="456117" y="348172"/>
                  </a:lnTo>
                  <a:close/>
                  <a:moveTo>
                    <a:pt x="450604" y="345135"/>
                  </a:moveTo>
                  <a:lnTo>
                    <a:pt x="454877" y="345135"/>
                  </a:lnTo>
                  <a:lnTo>
                    <a:pt x="453912" y="346654"/>
                  </a:lnTo>
                  <a:lnTo>
                    <a:pt x="450604" y="346654"/>
                  </a:lnTo>
                  <a:lnTo>
                    <a:pt x="450604" y="345135"/>
                  </a:lnTo>
                  <a:close/>
                  <a:moveTo>
                    <a:pt x="449501" y="380740"/>
                  </a:moveTo>
                  <a:lnTo>
                    <a:pt x="452809" y="379636"/>
                  </a:lnTo>
                  <a:lnTo>
                    <a:pt x="451844" y="373288"/>
                  </a:lnTo>
                  <a:lnTo>
                    <a:pt x="454188" y="370528"/>
                  </a:lnTo>
                  <a:lnTo>
                    <a:pt x="457082" y="370528"/>
                  </a:lnTo>
                  <a:lnTo>
                    <a:pt x="454877" y="374668"/>
                  </a:lnTo>
                  <a:lnTo>
                    <a:pt x="455980" y="376462"/>
                  </a:lnTo>
                  <a:lnTo>
                    <a:pt x="454877" y="381016"/>
                  </a:lnTo>
                  <a:lnTo>
                    <a:pt x="450604" y="383224"/>
                  </a:lnTo>
                  <a:lnTo>
                    <a:pt x="450604" y="386398"/>
                  </a:lnTo>
                  <a:lnTo>
                    <a:pt x="446469" y="386398"/>
                  </a:lnTo>
                  <a:lnTo>
                    <a:pt x="445228" y="388606"/>
                  </a:lnTo>
                  <a:lnTo>
                    <a:pt x="443022" y="389572"/>
                  </a:lnTo>
                  <a:lnTo>
                    <a:pt x="439576" y="390952"/>
                  </a:lnTo>
                  <a:lnTo>
                    <a:pt x="439576" y="388192"/>
                  </a:lnTo>
                  <a:lnTo>
                    <a:pt x="443022" y="387364"/>
                  </a:lnTo>
                  <a:lnTo>
                    <a:pt x="444125" y="385156"/>
                  </a:lnTo>
                  <a:lnTo>
                    <a:pt x="447985" y="383638"/>
                  </a:lnTo>
                  <a:lnTo>
                    <a:pt x="449363" y="380740"/>
                  </a:lnTo>
                  <a:close/>
                  <a:moveTo>
                    <a:pt x="425792" y="437183"/>
                  </a:moveTo>
                  <a:lnTo>
                    <a:pt x="427722" y="438563"/>
                  </a:lnTo>
                  <a:lnTo>
                    <a:pt x="427722" y="441185"/>
                  </a:lnTo>
                  <a:lnTo>
                    <a:pt x="424000" y="438563"/>
                  </a:lnTo>
                  <a:lnTo>
                    <a:pt x="425930" y="437183"/>
                  </a:lnTo>
                  <a:close/>
                  <a:moveTo>
                    <a:pt x="425517" y="436217"/>
                  </a:moveTo>
                  <a:lnTo>
                    <a:pt x="426344" y="435113"/>
                  </a:lnTo>
                  <a:lnTo>
                    <a:pt x="429928" y="435113"/>
                  </a:lnTo>
                  <a:lnTo>
                    <a:pt x="429928" y="437321"/>
                  </a:lnTo>
                  <a:lnTo>
                    <a:pt x="425654" y="436217"/>
                  </a:lnTo>
                  <a:close/>
                  <a:moveTo>
                    <a:pt x="429100" y="449879"/>
                  </a:moveTo>
                  <a:lnTo>
                    <a:pt x="430892" y="449879"/>
                  </a:lnTo>
                  <a:lnTo>
                    <a:pt x="431306" y="447947"/>
                  </a:lnTo>
                  <a:lnTo>
                    <a:pt x="433511" y="449465"/>
                  </a:lnTo>
                  <a:lnTo>
                    <a:pt x="436544" y="447947"/>
                  </a:lnTo>
                  <a:lnTo>
                    <a:pt x="438887" y="450845"/>
                  </a:lnTo>
                  <a:lnTo>
                    <a:pt x="441782" y="452363"/>
                  </a:lnTo>
                  <a:lnTo>
                    <a:pt x="444125" y="455261"/>
                  </a:lnTo>
                  <a:lnTo>
                    <a:pt x="441782" y="457193"/>
                  </a:lnTo>
                  <a:lnTo>
                    <a:pt x="439576" y="454709"/>
                  </a:lnTo>
                  <a:lnTo>
                    <a:pt x="436406" y="457193"/>
                  </a:lnTo>
                  <a:lnTo>
                    <a:pt x="433374" y="453605"/>
                  </a:lnTo>
                  <a:lnTo>
                    <a:pt x="427722" y="449741"/>
                  </a:lnTo>
                  <a:lnTo>
                    <a:pt x="429100" y="449741"/>
                  </a:lnTo>
                  <a:close/>
                  <a:moveTo>
                    <a:pt x="436130" y="435113"/>
                  </a:moveTo>
                  <a:lnTo>
                    <a:pt x="438887" y="436217"/>
                  </a:lnTo>
                  <a:lnTo>
                    <a:pt x="437647" y="441185"/>
                  </a:lnTo>
                  <a:lnTo>
                    <a:pt x="436406" y="438701"/>
                  </a:lnTo>
                  <a:lnTo>
                    <a:pt x="434476" y="441185"/>
                  </a:lnTo>
                  <a:lnTo>
                    <a:pt x="433511" y="440219"/>
                  </a:lnTo>
                  <a:lnTo>
                    <a:pt x="434476" y="436217"/>
                  </a:lnTo>
                  <a:lnTo>
                    <a:pt x="436268" y="435113"/>
                  </a:lnTo>
                  <a:close/>
                  <a:moveTo>
                    <a:pt x="435579" y="332715"/>
                  </a:moveTo>
                  <a:lnTo>
                    <a:pt x="437647" y="330507"/>
                  </a:lnTo>
                  <a:lnTo>
                    <a:pt x="439714" y="330507"/>
                  </a:lnTo>
                  <a:lnTo>
                    <a:pt x="437647" y="333405"/>
                  </a:lnTo>
                  <a:lnTo>
                    <a:pt x="437647" y="334785"/>
                  </a:lnTo>
                  <a:lnTo>
                    <a:pt x="435579" y="332577"/>
                  </a:lnTo>
                  <a:close/>
                  <a:moveTo>
                    <a:pt x="434338" y="443669"/>
                  </a:moveTo>
                  <a:lnTo>
                    <a:pt x="436406" y="443669"/>
                  </a:lnTo>
                  <a:lnTo>
                    <a:pt x="438749" y="441185"/>
                  </a:lnTo>
                  <a:lnTo>
                    <a:pt x="440679" y="441185"/>
                  </a:lnTo>
                  <a:lnTo>
                    <a:pt x="439439" y="444083"/>
                  </a:lnTo>
                  <a:lnTo>
                    <a:pt x="435303" y="446015"/>
                  </a:lnTo>
                  <a:lnTo>
                    <a:pt x="431857" y="444773"/>
                  </a:lnTo>
                  <a:lnTo>
                    <a:pt x="434063" y="443531"/>
                  </a:lnTo>
                  <a:close/>
                  <a:moveTo>
                    <a:pt x="444952" y="315051"/>
                  </a:moveTo>
                  <a:lnTo>
                    <a:pt x="444952" y="317811"/>
                  </a:lnTo>
                  <a:lnTo>
                    <a:pt x="447985" y="315603"/>
                  </a:lnTo>
                  <a:lnTo>
                    <a:pt x="447985" y="318363"/>
                  </a:lnTo>
                  <a:lnTo>
                    <a:pt x="445228" y="320295"/>
                  </a:lnTo>
                  <a:lnTo>
                    <a:pt x="443022" y="316569"/>
                  </a:lnTo>
                  <a:lnTo>
                    <a:pt x="440817" y="317535"/>
                  </a:lnTo>
                  <a:lnTo>
                    <a:pt x="440817" y="323607"/>
                  </a:lnTo>
                  <a:lnTo>
                    <a:pt x="443022" y="325953"/>
                  </a:lnTo>
                  <a:lnTo>
                    <a:pt x="440817" y="327747"/>
                  </a:lnTo>
                  <a:lnTo>
                    <a:pt x="435579" y="324159"/>
                  </a:lnTo>
                  <a:lnTo>
                    <a:pt x="437647" y="319605"/>
                  </a:lnTo>
                  <a:lnTo>
                    <a:pt x="439714" y="316707"/>
                  </a:lnTo>
                  <a:lnTo>
                    <a:pt x="441920" y="315465"/>
                  </a:lnTo>
                  <a:lnTo>
                    <a:pt x="439714" y="309669"/>
                  </a:lnTo>
                  <a:lnTo>
                    <a:pt x="441920" y="309669"/>
                  </a:lnTo>
                  <a:cubicBezTo>
                    <a:pt x="441920" y="309669"/>
                    <a:pt x="445504" y="303183"/>
                    <a:pt x="445504" y="303183"/>
                  </a:cubicBezTo>
                  <a:lnTo>
                    <a:pt x="447020" y="304425"/>
                  </a:lnTo>
                  <a:lnTo>
                    <a:pt x="443160" y="313809"/>
                  </a:lnTo>
                  <a:lnTo>
                    <a:pt x="445090" y="315051"/>
                  </a:lnTo>
                  <a:close/>
                  <a:moveTo>
                    <a:pt x="435579" y="289521"/>
                  </a:moveTo>
                  <a:lnTo>
                    <a:pt x="437922" y="289521"/>
                  </a:lnTo>
                  <a:lnTo>
                    <a:pt x="439714" y="290763"/>
                  </a:lnTo>
                  <a:lnTo>
                    <a:pt x="439714" y="294075"/>
                  </a:lnTo>
                  <a:lnTo>
                    <a:pt x="435579" y="289521"/>
                  </a:lnTo>
                  <a:close/>
                  <a:moveTo>
                    <a:pt x="440817" y="297801"/>
                  </a:moveTo>
                  <a:lnTo>
                    <a:pt x="443022" y="294075"/>
                  </a:lnTo>
                  <a:lnTo>
                    <a:pt x="445228" y="294075"/>
                  </a:lnTo>
                  <a:lnTo>
                    <a:pt x="442333" y="299181"/>
                  </a:lnTo>
                  <a:lnTo>
                    <a:pt x="440817" y="297801"/>
                  </a:lnTo>
                  <a:close/>
                  <a:moveTo>
                    <a:pt x="440403" y="255158"/>
                  </a:moveTo>
                  <a:lnTo>
                    <a:pt x="443574" y="251018"/>
                  </a:lnTo>
                  <a:lnTo>
                    <a:pt x="445090" y="254192"/>
                  </a:lnTo>
                  <a:lnTo>
                    <a:pt x="446606" y="255434"/>
                  </a:lnTo>
                  <a:lnTo>
                    <a:pt x="445090" y="257780"/>
                  </a:lnTo>
                  <a:lnTo>
                    <a:pt x="440403" y="259298"/>
                  </a:lnTo>
                  <a:lnTo>
                    <a:pt x="440403" y="255158"/>
                  </a:lnTo>
                  <a:close/>
                  <a:moveTo>
                    <a:pt x="435166" y="269649"/>
                  </a:moveTo>
                  <a:lnTo>
                    <a:pt x="436957" y="271856"/>
                  </a:lnTo>
                  <a:lnTo>
                    <a:pt x="440541" y="269649"/>
                  </a:lnTo>
                  <a:lnTo>
                    <a:pt x="441920" y="271856"/>
                  </a:lnTo>
                  <a:lnTo>
                    <a:pt x="440541" y="274479"/>
                  </a:lnTo>
                  <a:lnTo>
                    <a:pt x="436268" y="274479"/>
                  </a:lnTo>
                  <a:lnTo>
                    <a:pt x="432133" y="269787"/>
                  </a:lnTo>
                  <a:lnTo>
                    <a:pt x="435303" y="269787"/>
                  </a:lnTo>
                  <a:close/>
                  <a:moveTo>
                    <a:pt x="433374" y="395368"/>
                  </a:moveTo>
                  <a:lnTo>
                    <a:pt x="434338" y="397162"/>
                  </a:lnTo>
                  <a:lnTo>
                    <a:pt x="432409" y="398404"/>
                  </a:lnTo>
                  <a:lnTo>
                    <a:pt x="429790" y="398404"/>
                  </a:lnTo>
                  <a:lnTo>
                    <a:pt x="429790" y="395506"/>
                  </a:lnTo>
                  <a:lnTo>
                    <a:pt x="433374" y="395506"/>
                  </a:lnTo>
                  <a:close/>
                  <a:moveTo>
                    <a:pt x="426344" y="240806"/>
                  </a:moveTo>
                  <a:lnTo>
                    <a:pt x="430065" y="240806"/>
                  </a:lnTo>
                  <a:lnTo>
                    <a:pt x="430065" y="244532"/>
                  </a:lnTo>
                  <a:lnTo>
                    <a:pt x="427860" y="247844"/>
                  </a:lnTo>
                  <a:lnTo>
                    <a:pt x="425517" y="244256"/>
                  </a:lnTo>
                  <a:lnTo>
                    <a:pt x="426344" y="240668"/>
                  </a:lnTo>
                  <a:close/>
                  <a:moveTo>
                    <a:pt x="417522" y="247844"/>
                  </a:moveTo>
                  <a:cubicBezTo>
                    <a:pt x="417522" y="247844"/>
                    <a:pt x="419038" y="242876"/>
                    <a:pt x="422346" y="242600"/>
                  </a:cubicBezTo>
                  <a:cubicBezTo>
                    <a:pt x="425517" y="242186"/>
                    <a:pt x="425241" y="248948"/>
                    <a:pt x="425241" y="250052"/>
                  </a:cubicBezTo>
                  <a:cubicBezTo>
                    <a:pt x="425241" y="251156"/>
                    <a:pt x="427998" y="254192"/>
                    <a:pt x="427998" y="254192"/>
                  </a:cubicBezTo>
                  <a:lnTo>
                    <a:pt x="426482" y="256676"/>
                  </a:lnTo>
                  <a:lnTo>
                    <a:pt x="427309" y="259298"/>
                  </a:lnTo>
                  <a:lnTo>
                    <a:pt x="423725" y="262334"/>
                  </a:lnTo>
                  <a:lnTo>
                    <a:pt x="421106" y="261506"/>
                  </a:lnTo>
                  <a:lnTo>
                    <a:pt x="423725" y="260264"/>
                  </a:lnTo>
                  <a:lnTo>
                    <a:pt x="423725" y="256952"/>
                  </a:lnTo>
                  <a:lnTo>
                    <a:pt x="421106" y="255986"/>
                  </a:lnTo>
                  <a:lnTo>
                    <a:pt x="420141" y="259298"/>
                  </a:lnTo>
                  <a:cubicBezTo>
                    <a:pt x="418211" y="258884"/>
                    <a:pt x="413524" y="251018"/>
                    <a:pt x="413524" y="251018"/>
                  </a:cubicBezTo>
                  <a:lnTo>
                    <a:pt x="417660" y="247844"/>
                  </a:lnTo>
                  <a:close/>
                  <a:moveTo>
                    <a:pt x="404151" y="305529"/>
                  </a:moveTo>
                  <a:lnTo>
                    <a:pt x="408838" y="302355"/>
                  </a:lnTo>
                  <a:lnTo>
                    <a:pt x="404978" y="311601"/>
                  </a:lnTo>
                  <a:lnTo>
                    <a:pt x="402773" y="309807"/>
                  </a:lnTo>
                  <a:lnTo>
                    <a:pt x="404151" y="305529"/>
                  </a:lnTo>
                  <a:close/>
                  <a:moveTo>
                    <a:pt x="398500" y="262334"/>
                  </a:moveTo>
                  <a:lnTo>
                    <a:pt x="401946" y="261506"/>
                  </a:lnTo>
                  <a:lnTo>
                    <a:pt x="401946" y="265370"/>
                  </a:lnTo>
                  <a:lnTo>
                    <a:pt x="398500" y="271856"/>
                  </a:lnTo>
                  <a:lnTo>
                    <a:pt x="397121" y="270338"/>
                  </a:lnTo>
                  <a:lnTo>
                    <a:pt x="399602" y="265370"/>
                  </a:lnTo>
                  <a:lnTo>
                    <a:pt x="398500" y="262334"/>
                  </a:lnTo>
                  <a:close/>
                  <a:moveTo>
                    <a:pt x="390505" y="303735"/>
                  </a:moveTo>
                  <a:lnTo>
                    <a:pt x="393951" y="304287"/>
                  </a:lnTo>
                  <a:lnTo>
                    <a:pt x="398500" y="301389"/>
                  </a:lnTo>
                  <a:lnTo>
                    <a:pt x="399465" y="302355"/>
                  </a:lnTo>
                  <a:lnTo>
                    <a:pt x="393951" y="307461"/>
                  </a:lnTo>
                  <a:lnTo>
                    <a:pt x="396294" y="307461"/>
                  </a:lnTo>
                  <a:lnTo>
                    <a:pt x="396294" y="309807"/>
                  </a:lnTo>
                  <a:lnTo>
                    <a:pt x="392573" y="309807"/>
                  </a:lnTo>
                  <a:lnTo>
                    <a:pt x="388437" y="307047"/>
                  </a:lnTo>
                  <a:lnTo>
                    <a:pt x="390505" y="303735"/>
                  </a:lnTo>
                  <a:close/>
                  <a:moveTo>
                    <a:pt x="390505" y="316707"/>
                  </a:moveTo>
                  <a:lnTo>
                    <a:pt x="391608" y="320985"/>
                  </a:lnTo>
                  <a:lnTo>
                    <a:pt x="392573" y="322779"/>
                  </a:lnTo>
                  <a:lnTo>
                    <a:pt x="389402" y="326505"/>
                  </a:lnTo>
                  <a:lnTo>
                    <a:pt x="389402" y="323745"/>
                  </a:lnTo>
                  <a:lnTo>
                    <a:pt x="385129" y="322503"/>
                  </a:lnTo>
                  <a:lnTo>
                    <a:pt x="390367" y="316569"/>
                  </a:lnTo>
                  <a:close/>
                  <a:moveTo>
                    <a:pt x="392573" y="359488"/>
                  </a:moveTo>
                  <a:lnTo>
                    <a:pt x="389816" y="362386"/>
                  </a:lnTo>
                  <a:lnTo>
                    <a:pt x="388437" y="358246"/>
                  </a:lnTo>
                  <a:lnTo>
                    <a:pt x="391194" y="358246"/>
                  </a:lnTo>
                  <a:lnTo>
                    <a:pt x="392573" y="359488"/>
                  </a:lnTo>
                  <a:close/>
                  <a:moveTo>
                    <a:pt x="380029" y="247844"/>
                  </a:moveTo>
                  <a:lnTo>
                    <a:pt x="381545" y="250742"/>
                  </a:lnTo>
                  <a:lnTo>
                    <a:pt x="378375" y="254054"/>
                  </a:lnTo>
                  <a:lnTo>
                    <a:pt x="374515" y="252536"/>
                  </a:lnTo>
                  <a:lnTo>
                    <a:pt x="380029" y="247844"/>
                  </a:lnTo>
                  <a:close/>
                  <a:moveTo>
                    <a:pt x="363074" y="221762"/>
                  </a:moveTo>
                  <a:lnTo>
                    <a:pt x="364729" y="218588"/>
                  </a:lnTo>
                  <a:lnTo>
                    <a:pt x="366383" y="224246"/>
                  </a:lnTo>
                  <a:lnTo>
                    <a:pt x="363074" y="224246"/>
                  </a:lnTo>
                  <a:lnTo>
                    <a:pt x="363074" y="221624"/>
                  </a:lnTo>
                  <a:close/>
                  <a:moveTo>
                    <a:pt x="364453" y="259298"/>
                  </a:moveTo>
                  <a:lnTo>
                    <a:pt x="364453" y="262058"/>
                  </a:lnTo>
                  <a:lnTo>
                    <a:pt x="363212" y="265370"/>
                  </a:lnTo>
                  <a:lnTo>
                    <a:pt x="361972" y="259298"/>
                  </a:lnTo>
                  <a:lnTo>
                    <a:pt x="364591" y="259298"/>
                  </a:lnTo>
                  <a:close/>
                  <a:moveTo>
                    <a:pt x="356458" y="227696"/>
                  </a:moveTo>
                  <a:lnTo>
                    <a:pt x="361145" y="232388"/>
                  </a:lnTo>
                  <a:lnTo>
                    <a:pt x="358801" y="235562"/>
                  </a:lnTo>
                  <a:lnTo>
                    <a:pt x="356458" y="233216"/>
                  </a:lnTo>
                  <a:lnTo>
                    <a:pt x="354666" y="233216"/>
                  </a:lnTo>
                  <a:lnTo>
                    <a:pt x="353701" y="229076"/>
                  </a:lnTo>
                  <a:lnTo>
                    <a:pt x="356458" y="227696"/>
                  </a:lnTo>
                  <a:close/>
                  <a:moveTo>
                    <a:pt x="355493" y="244946"/>
                  </a:moveTo>
                  <a:lnTo>
                    <a:pt x="357423" y="247292"/>
                  </a:lnTo>
                  <a:lnTo>
                    <a:pt x="354666" y="251018"/>
                  </a:lnTo>
                  <a:lnTo>
                    <a:pt x="347360" y="257090"/>
                  </a:lnTo>
                  <a:lnTo>
                    <a:pt x="352323" y="248810"/>
                  </a:lnTo>
                  <a:lnTo>
                    <a:pt x="351358" y="246878"/>
                  </a:lnTo>
                  <a:lnTo>
                    <a:pt x="355493" y="244946"/>
                  </a:lnTo>
                  <a:close/>
                  <a:moveTo>
                    <a:pt x="331095" y="298905"/>
                  </a:moveTo>
                  <a:lnTo>
                    <a:pt x="329303" y="301113"/>
                  </a:lnTo>
                  <a:lnTo>
                    <a:pt x="326960" y="301113"/>
                  </a:lnTo>
                  <a:lnTo>
                    <a:pt x="328338" y="296835"/>
                  </a:lnTo>
                  <a:lnTo>
                    <a:pt x="326960" y="294765"/>
                  </a:lnTo>
                  <a:cubicBezTo>
                    <a:pt x="326960" y="294765"/>
                    <a:pt x="327236" y="290763"/>
                    <a:pt x="331095" y="292557"/>
                  </a:cubicBezTo>
                  <a:lnTo>
                    <a:pt x="331095" y="295731"/>
                  </a:lnTo>
                  <a:lnTo>
                    <a:pt x="336057" y="294213"/>
                  </a:lnTo>
                  <a:lnTo>
                    <a:pt x="336057" y="295731"/>
                  </a:lnTo>
                  <a:lnTo>
                    <a:pt x="331095" y="298905"/>
                  </a:lnTo>
                  <a:close/>
                  <a:moveTo>
                    <a:pt x="333163" y="309393"/>
                  </a:moveTo>
                  <a:lnTo>
                    <a:pt x="331647" y="314637"/>
                  </a:lnTo>
                  <a:lnTo>
                    <a:pt x="331233" y="308565"/>
                  </a:lnTo>
                  <a:lnTo>
                    <a:pt x="333163" y="309393"/>
                  </a:lnTo>
                  <a:close/>
                  <a:moveTo>
                    <a:pt x="335506" y="283587"/>
                  </a:moveTo>
                  <a:lnTo>
                    <a:pt x="336747" y="281793"/>
                  </a:lnTo>
                  <a:lnTo>
                    <a:pt x="337574" y="279861"/>
                  </a:lnTo>
                  <a:lnTo>
                    <a:pt x="339504" y="279309"/>
                  </a:lnTo>
                  <a:lnTo>
                    <a:pt x="340882" y="281655"/>
                  </a:lnTo>
                  <a:lnTo>
                    <a:pt x="337298" y="283587"/>
                  </a:lnTo>
                  <a:lnTo>
                    <a:pt x="337298" y="288693"/>
                  </a:lnTo>
                  <a:lnTo>
                    <a:pt x="335368" y="288693"/>
                  </a:lnTo>
                  <a:lnTo>
                    <a:pt x="333852" y="286485"/>
                  </a:lnTo>
                  <a:lnTo>
                    <a:pt x="332474" y="286485"/>
                  </a:lnTo>
                  <a:cubicBezTo>
                    <a:pt x="332474" y="286485"/>
                    <a:pt x="331095" y="283863"/>
                    <a:pt x="331095" y="283863"/>
                  </a:cubicBezTo>
                  <a:lnTo>
                    <a:pt x="331095" y="281517"/>
                  </a:lnTo>
                  <a:lnTo>
                    <a:pt x="339504" y="272133"/>
                  </a:lnTo>
                  <a:lnTo>
                    <a:pt x="339504" y="274065"/>
                  </a:lnTo>
                  <a:lnTo>
                    <a:pt x="333852" y="281793"/>
                  </a:lnTo>
                  <a:lnTo>
                    <a:pt x="335368" y="283587"/>
                  </a:lnTo>
                  <a:close/>
                  <a:moveTo>
                    <a:pt x="341020" y="324711"/>
                  </a:moveTo>
                  <a:cubicBezTo>
                    <a:pt x="344604" y="325125"/>
                    <a:pt x="343914" y="327333"/>
                    <a:pt x="343914" y="327333"/>
                  </a:cubicBezTo>
                  <a:cubicBezTo>
                    <a:pt x="337849" y="328713"/>
                    <a:pt x="336057" y="324711"/>
                    <a:pt x="336057" y="324711"/>
                  </a:cubicBezTo>
                  <a:cubicBezTo>
                    <a:pt x="336885" y="320571"/>
                    <a:pt x="341020" y="324711"/>
                    <a:pt x="341020" y="324711"/>
                  </a:cubicBezTo>
                  <a:close/>
                  <a:moveTo>
                    <a:pt x="341295" y="241220"/>
                  </a:moveTo>
                  <a:lnTo>
                    <a:pt x="341295" y="237494"/>
                  </a:lnTo>
                  <a:lnTo>
                    <a:pt x="344466" y="239426"/>
                  </a:lnTo>
                  <a:lnTo>
                    <a:pt x="345431" y="241358"/>
                  </a:lnTo>
                  <a:lnTo>
                    <a:pt x="341295" y="241358"/>
                  </a:lnTo>
                  <a:close/>
                  <a:moveTo>
                    <a:pt x="347498" y="243152"/>
                  </a:moveTo>
                  <a:lnTo>
                    <a:pt x="347498" y="246464"/>
                  </a:lnTo>
                  <a:lnTo>
                    <a:pt x="344604" y="244808"/>
                  </a:lnTo>
                  <a:lnTo>
                    <a:pt x="347498" y="243152"/>
                  </a:lnTo>
                  <a:close/>
                  <a:moveTo>
                    <a:pt x="343363" y="227420"/>
                  </a:moveTo>
                  <a:lnTo>
                    <a:pt x="345982" y="226730"/>
                  </a:lnTo>
                  <a:lnTo>
                    <a:pt x="344466" y="222452"/>
                  </a:lnTo>
                  <a:lnTo>
                    <a:pt x="345982" y="220934"/>
                  </a:lnTo>
                  <a:lnTo>
                    <a:pt x="347498" y="225212"/>
                  </a:lnTo>
                  <a:lnTo>
                    <a:pt x="351771" y="228110"/>
                  </a:lnTo>
                  <a:lnTo>
                    <a:pt x="348463" y="228110"/>
                  </a:lnTo>
                  <a:lnTo>
                    <a:pt x="344604" y="229490"/>
                  </a:lnTo>
                  <a:lnTo>
                    <a:pt x="347498" y="231422"/>
                  </a:lnTo>
                  <a:lnTo>
                    <a:pt x="345982" y="232388"/>
                  </a:lnTo>
                  <a:lnTo>
                    <a:pt x="338952" y="228110"/>
                  </a:lnTo>
                  <a:lnTo>
                    <a:pt x="343363" y="227282"/>
                  </a:lnTo>
                  <a:close/>
                  <a:moveTo>
                    <a:pt x="341020" y="258884"/>
                  </a:moveTo>
                  <a:lnTo>
                    <a:pt x="337849" y="263990"/>
                  </a:lnTo>
                  <a:cubicBezTo>
                    <a:pt x="337849" y="263990"/>
                    <a:pt x="331784" y="252536"/>
                    <a:pt x="316070" y="262610"/>
                  </a:cubicBezTo>
                  <a:lnTo>
                    <a:pt x="314279" y="261644"/>
                  </a:lnTo>
                  <a:cubicBezTo>
                    <a:pt x="314279" y="261644"/>
                    <a:pt x="321171" y="250604"/>
                    <a:pt x="341020" y="258884"/>
                  </a:cubicBezTo>
                  <a:close/>
                  <a:moveTo>
                    <a:pt x="320068" y="215828"/>
                  </a:moveTo>
                  <a:lnTo>
                    <a:pt x="323927" y="217070"/>
                  </a:lnTo>
                  <a:lnTo>
                    <a:pt x="325168" y="215828"/>
                  </a:lnTo>
                  <a:lnTo>
                    <a:pt x="326822" y="217070"/>
                  </a:lnTo>
                  <a:lnTo>
                    <a:pt x="332474" y="214448"/>
                  </a:lnTo>
                  <a:lnTo>
                    <a:pt x="328614" y="218588"/>
                  </a:lnTo>
                  <a:lnTo>
                    <a:pt x="327649" y="219830"/>
                  </a:lnTo>
                  <a:lnTo>
                    <a:pt x="322963" y="219830"/>
                  </a:lnTo>
                  <a:lnTo>
                    <a:pt x="317862" y="215690"/>
                  </a:lnTo>
                  <a:lnTo>
                    <a:pt x="320068" y="215690"/>
                  </a:lnTo>
                  <a:close/>
                  <a:moveTo>
                    <a:pt x="315243" y="208238"/>
                  </a:moveTo>
                  <a:lnTo>
                    <a:pt x="316208" y="203960"/>
                  </a:lnTo>
                  <a:lnTo>
                    <a:pt x="318827" y="206306"/>
                  </a:lnTo>
                  <a:lnTo>
                    <a:pt x="318827" y="208238"/>
                  </a:lnTo>
                  <a:lnTo>
                    <a:pt x="315243" y="208238"/>
                  </a:lnTo>
                  <a:close/>
                  <a:moveTo>
                    <a:pt x="315243" y="178981"/>
                  </a:moveTo>
                  <a:lnTo>
                    <a:pt x="320895" y="184501"/>
                  </a:lnTo>
                  <a:lnTo>
                    <a:pt x="329165" y="192230"/>
                  </a:lnTo>
                  <a:lnTo>
                    <a:pt x="328338" y="194576"/>
                  </a:lnTo>
                  <a:lnTo>
                    <a:pt x="332474" y="198716"/>
                  </a:lnTo>
                  <a:lnTo>
                    <a:pt x="326133" y="195956"/>
                  </a:lnTo>
                  <a:lnTo>
                    <a:pt x="325030" y="200510"/>
                  </a:lnTo>
                  <a:lnTo>
                    <a:pt x="321033" y="195956"/>
                  </a:lnTo>
                  <a:lnTo>
                    <a:pt x="323652" y="194024"/>
                  </a:lnTo>
                  <a:lnTo>
                    <a:pt x="322273" y="188917"/>
                  </a:lnTo>
                  <a:lnTo>
                    <a:pt x="318689" y="188917"/>
                  </a:lnTo>
                  <a:lnTo>
                    <a:pt x="316898" y="185605"/>
                  </a:lnTo>
                  <a:lnTo>
                    <a:pt x="313314" y="185605"/>
                  </a:lnTo>
                  <a:lnTo>
                    <a:pt x="315106" y="179119"/>
                  </a:lnTo>
                  <a:close/>
                  <a:moveTo>
                    <a:pt x="314692" y="230870"/>
                  </a:moveTo>
                  <a:lnTo>
                    <a:pt x="317449" y="230870"/>
                  </a:lnTo>
                  <a:lnTo>
                    <a:pt x="320068" y="231836"/>
                  </a:lnTo>
                  <a:lnTo>
                    <a:pt x="321584" y="233216"/>
                  </a:lnTo>
                  <a:cubicBezTo>
                    <a:pt x="321584" y="233216"/>
                    <a:pt x="325719" y="234596"/>
                    <a:pt x="325857" y="229076"/>
                  </a:cubicBezTo>
                  <a:cubicBezTo>
                    <a:pt x="325857" y="229076"/>
                    <a:pt x="325995" y="223832"/>
                    <a:pt x="330957" y="224108"/>
                  </a:cubicBezTo>
                  <a:lnTo>
                    <a:pt x="330957" y="226316"/>
                  </a:lnTo>
                  <a:cubicBezTo>
                    <a:pt x="330957" y="226316"/>
                    <a:pt x="327236" y="227696"/>
                    <a:pt x="327098" y="231008"/>
                  </a:cubicBezTo>
                  <a:cubicBezTo>
                    <a:pt x="327098" y="231008"/>
                    <a:pt x="325582" y="236114"/>
                    <a:pt x="320481" y="235286"/>
                  </a:cubicBezTo>
                  <a:lnTo>
                    <a:pt x="317311" y="233492"/>
                  </a:lnTo>
                  <a:lnTo>
                    <a:pt x="315519" y="235286"/>
                  </a:lnTo>
                  <a:lnTo>
                    <a:pt x="318138" y="235286"/>
                  </a:lnTo>
                  <a:lnTo>
                    <a:pt x="311522" y="237356"/>
                  </a:lnTo>
                  <a:lnTo>
                    <a:pt x="309316" y="235976"/>
                  </a:lnTo>
                  <a:lnTo>
                    <a:pt x="314830" y="230732"/>
                  </a:lnTo>
                  <a:close/>
                  <a:moveTo>
                    <a:pt x="305043" y="180499"/>
                  </a:moveTo>
                  <a:lnTo>
                    <a:pt x="307938" y="183397"/>
                  </a:lnTo>
                  <a:lnTo>
                    <a:pt x="306422" y="185329"/>
                  </a:lnTo>
                  <a:lnTo>
                    <a:pt x="304905" y="185329"/>
                  </a:lnTo>
                  <a:lnTo>
                    <a:pt x="302562" y="180361"/>
                  </a:lnTo>
                  <a:lnTo>
                    <a:pt x="304905" y="180361"/>
                  </a:lnTo>
                  <a:close/>
                  <a:moveTo>
                    <a:pt x="294292" y="142963"/>
                  </a:moveTo>
                  <a:lnTo>
                    <a:pt x="296221" y="141721"/>
                  </a:lnTo>
                  <a:lnTo>
                    <a:pt x="295946" y="146689"/>
                  </a:lnTo>
                  <a:lnTo>
                    <a:pt x="294429" y="146689"/>
                  </a:lnTo>
                  <a:lnTo>
                    <a:pt x="294429" y="142963"/>
                  </a:lnTo>
                  <a:close/>
                  <a:moveTo>
                    <a:pt x="294292" y="155383"/>
                  </a:moveTo>
                  <a:lnTo>
                    <a:pt x="297462" y="155383"/>
                  </a:lnTo>
                  <a:lnTo>
                    <a:pt x="296773" y="158971"/>
                  </a:lnTo>
                  <a:lnTo>
                    <a:pt x="294292" y="157177"/>
                  </a:lnTo>
                  <a:lnTo>
                    <a:pt x="294292" y="155383"/>
                  </a:lnTo>
                  <a:close/>
                  <a:moveTo>
                    <a:pt x="292086" y="170149"/>
                  </a:moveTo>
                  <a:lnTo>
                    <a:pt x="297048" y="172771"/>
                  </a:lnTo>
                  <a:lnTo>
                    <a:pt x="298013" y="176083"/>
                  </a:lnTo>
                  <a:lnTo>
                    <a:pt x="298013" y="171529"/>
                  </a:lnTo>
                  <a:lnTo>
                    <a:pt x="295119" y="166561"/>
                  </a:lnTo>
                  <a:lnTo>
                    <a:pt x="298013" y="166561"/>
                  </a:lnTo>
                  <a:lnTo>
                    <a:pt x="300219" y="168769"/>
                  </a:lnTo>
                  <a:lnTo>
                    <a:pt x="300219" y="175255"/>
                  </a:lnTo>
                  <a:lnTo>
                    <a:pt x="298289" y="178981"/>
                  </a:lnTo>
                  <a:lnTo>
                    <a:pt x="292224" y="173875"/>
                  </a:lnTo>
                  <a:lnTo>
                    <a:pt x="292224" y="170149"/>
                  </a:lnTo>
                  <a:close/>
                  <a:moveTo>
                    <a:pt x="298013" y="249086"/>
                  </a:moveTo>
                  <a:lnTo>
                    <a:pt x="295394" y="256814"/>
                  </a:lnTo>
                  <a:lnTo>
                    <a:pt x="293051" y="256814"/>
                  </a:lnTo>
                  <a:lnTo>
                    <a:pt x="295394" y="249086"/>
                  </a:lnTo>
                  <a:lnTo>
                    <a:pt x="298013" y="249086"/>
                  </a:lnTo>
                  <a:close/>
                  <a:moveTo>
                    <a:pt x="264656" y="219968"/>
                  </a:moveTo>
                  <a:lnTo>
                    <a:pt x="264656" y="225626"/>
                  </a:lnTo>
                  <a:lnTo>
                    <a:pt x="263691" y="229214"/>
                  </a:lnTo>
                  <a:lnTo>
                    <a:pt x="262312" y="222314"/>
                  </a:lnTo>
                  <a:lnTo>
                    <a:pt x="264656" y="219968"/>
                  </a:lnTo>
                  <a:close/>
                  <a:moveTo>
                    <a:pt x="255972" y="113982"/>
                  </a:moveTo>
                  <a:lnTo>
                    <a:pt x="261623" y="116329"/>
                  </a:lnTo>
                  <a:lnTo>
                    <a:pt x="259418" y="118675"/>
                  </a:lnTo>
                  <a:lnTo>
                    <a:pt x="255834" y="117433"/>
                  </a:lnTo>
                  <a:lnTo>
                    <a:pt x="255834" y="113845"/>
                  </a:lnTo>
                  <a:close/>
                  <a:moveTo>
                    <a:pt x="251836" y="233078"/>
                  </a:moveTo>
                  <a:lnTo>
                    <a:pt x="251836" y="230180"/>
                  </a:lnTo>
                  <a:lnTo>
                    <a:pt x="253215" y="230180"/>
                  </a:lnTo>
                  <a:lnTo>
                    <a:pt x="255007" y="233354"/>
                  </a:lnTo>
                  <a:lnTo>
                    <a:pt x="251836" y="235976"/>
                  </a:lnTo>
                  <a:lnTo>
                    <a:pt x="251836" y="233078"/>
                  </a:lnTo>
                  <a:close/>
                  <a:moveTo>
                    <a:pt x="249907" y="252260"/>
                  </a:moveTo>
                  <a:cubicBezTo>
                    <a:pt x="246323" y="252674"/>
                    <a:pt x="241223" y="248120"/>
                    <a:pt x="241223" y="248120"/>
                  </a:cubicBezTo>
                  <a:lnTo>
                    <a:pt x="237363" y="247292"/>
                  </a:lnTo>
                  <a:lnTo>
                    <a:pt x="238741" y="244118"/>
                  </a:lnTo>
                  <a:cubicBezTo>
                    <a:pt x="238741" y="244118"/>
                    <a:pt x="240258" y="241220"/>
                    <a:pt x="242601" y="240392"/>
                  </a:cubicBezTo>
                  <a:cubicBezTo>
                    <a:pt x="244944" y="239564"/>
                    <a:pt x="245220" y="244118"/>
                    <a:pt x="245220" y="244118"/>
                  </a:cubicBezTo>
                  <a:lnTo>
                    <a:pt x="251147" y="247706"/>
                  </a:lnTo>
                  <a:cubicBezTo>
                    <a:pt x="251147" y="247706"/>
                    <a:pt x="253490" y="251846"/>
                    <a:pt x="249907" y="252260"/>
                  </a:cubicBezTo>
                  <a:close/>
                  <a:moveTo>
                    <a:pt x="241912" y="250880"/>
                  </a:moveTo>
                  <a:lnTo>
                    <a:pt x="241912" y="254468"/>
                  </a:lnTo>
                  <a:lnTo>
                    <a:pt x="239568" y="254468"/>
                  </a:lnTo>
                  <a:lnTo>
                    <a:pt x="239568" y="250880"/>
                  </a:lnTo>
                  <a:lnTo>
                    <a:pt x="241912" y="250880"/>
                  </a:lnTo>
                  <a:close/>
                  <a:moveTo>
                    <a:pt x="234882" y="200510"/>
                  </a:moveTo>
                  <a:lnTo>
                    <a:pt x="237501" y="198578"/>
                  </a:lnTo>
                  <a:lnTo>
                    <a:pt x="239706" y="198578"/>
                  </a:lnTo>
                  <a:lnTo>
                    <a:pt x="242050" y="200510"/>
                  </a:lnTo>
                  <a:lnTo>
                    <a:pt x="240809" y="203822"/>
                  </a:lnTo>
                  <a:lnTo>
                    <a:pt x="240809" y="206996"/>
                  </a:lnTo>
                  <a:lnTo>
                    <a:pt x="243014" y="210170"/>
                  </a:lnTo>
                  <a:lnTo>
                    <a:pt x="240809" y="210170"/>
                  </a:lnTo>
                  <a:lnTo>
                    <a:pt x="236536" y="207548"/>
                  </a:lnTo>
                  <a:lnTo>
                    <a:pt x="236536" y="203408"/>
                  </a:lnTo>
                  <a:lnTo>
                    <a:pt x="234882" y="200510"/>
                  </a:lnTo>
                  <a:close/>
                  <a:moveTo>
                    <a:pt x="239568" y="188779"/>
                  </a:moveTo>
                  <a:lnTo>
                    <a:pt x="241912" y="186847"/>
                  </a:lnTo>
                  <a:lnTo>
                    <a:pt x="244669" y="184225"/>
                  </a:lnTo>
                  <a:lnTo>
                    <a:pt x="245496" y="187399"/>
                  </a:lnTo>
                  <a:lnTo>
                    <a:pt x="241912" y="189607"/>
                  </a:lnTo>
                  <a:lnTo>
                    <a:pt x="239568" y="188779"/>
                  </a:lnTo>
                  <a:close/>
                  <a:moveTo>
                    <a:pt x="225784" y="106806"/>
                  </a:moveTo>
                  <a:lnTo>
                    <a:pt x="225784" y="101838"/>
                  </a:lnTo>
                  <a:lnTo>
                    <a:pt x="228403" y="101838"/>
                  </a:lnTo>
                  <a:lnTo>
                    <a:pt x="228403" y="112465"/>
                  </a:lnTo>
                  <a:lnTo>
                    <a:pt x="227025" y="117433"/>
                  </a:lnTo>
                  <a:lnTo>
                    <a:pt x="224544" y="117433"/>
                  </a:lnTo>
                  <a:lnTo>
                    <a:pt x="223303" y="108738"/>
                  </a:lnTo>
                  <a:lnTo>
                    <a:pt x="225922" y="106806"/>
                  </a:lnTo>
                  <a:close/>
                  <a:moveTo>
                    <a:pt x="195321" y="138961"/>
                  </a:moveTo>
                  <a:lnTo>
                    <a:pt x="198630" y="137029"/>
                  </a:lnTo>
                  <a:lnTo>
                    <a:pt x="198630" y="140755"/>
                  </a:lnTo>
                  <a:lnTo>
                    <a:pt x="193943" y="140755"/>
                  </a:lnTo>
                  <a:lnTo>
                    <a:pt x="195321" y="138823"/>
                  </a:lnTo>
                  <a:close/>
                  <a:moveTo>
                    <a:pt x="169821" y="136477"/>
                  </a:moveTo>
                  <a:lnTo>
                    <a:pt x="172715" y="136477"/>
                  </a:lnTo>
                  <a:lnTo>
                    <a:pt x="172715" y="140341"/>
                  </a:lnTo>
                  <a:lnTo>
                    <a:pt x="168994" y="141583"/>
                  </a:lnTo>
                  <a:lnTo>
                    <a:pt x="167064" y="139237"/>
                  </a:lnTo>
                  <a:lnTo>
                    <a:pt x="169959" y="136477"/>
                  </a:lnTo>
                  <a:close/>
                  <a:moveTo>
                    <a:pt x="165134" y="153865"/>
                  </a:moveTo>
                  <a:lnTo>
                    <a:pt x="167064" y="153865"/>
                  </a:lnTo>
                  <a:lnTo>
                    <a:pt x="171199" y="159523"/>
                  </a:lnTo>
                  <a:lnTo>
                    <a:pt x="169407" y="161869"/>
                  </a:lnTo>
                  <a:lnTo>
                    <a:pt x="165134" y="158695"/>
                  </a:lnTo>
                  <a:lnTo>
                    <a:pt x="165134" y="153727"/>
                  </a:lnTo>
                  <a:close/>
                  <a:moveTo>
                    <a:pt x="164721" y="188917"/>
                  </a:moveTo>
                  <a:lnTo>
                    <a:pt x="166926" y="194024"/>
                  </a:lnTo>
                  <a:lnTo>
                    <a:pt x="164721" y="194024"/>
                  </a:lnTo>
                  <a:lnTo>
                    <a:pt x="163204" y="191401"/>
                  </a:lnTo>
                  <a:lnTo>
                    <a:pt x="164721" y="188779"/>
                  </a:lnTo>
                  <a:close/>
                  <a:moveTo>
                    <a:pt x="161412" y="148483"/>
                  </a:moveTo>
                  <a:lnTo>
                    <a:pt x="160585" y="152209"/>
                  </a:lnTo>
                  <a:lnTo>
                    <a:pt x="156174" y="152209"/>
                  </a:lnTo>
                  <a:lnTo>
                    <a:pt x="155072" y="148483"/>
                  </a:lnTo>
                  <a:lnTo>
                    <a:pt x="160585" y="144757"/>
                  </a:lnTo>
                  <a:lnTo>
                    <a:pt x="161412" y="148483"/>
                  </a:lnTo>
                  <a:close/>
                  <a:moveTo>
                    <a:pt x="162239" y="172081"/>
                  </a:moveTo>
                  <a:lnTo>
                    <a:pt x="159069" y="172081"/>
                  </a:lnTo>
                  <a:lnTo>
                    <a:pt x="159069" y="170701"/>
                  </a:lnTo>
                  <a:lnTo>
                    <a:pt x="161275" y="169321"/>
                  </a:lnTo>
                  <a:lnTo>
                    <a:pt x="162239" y="172081"/>
                  </a:lnTo>
                  <a:close/>
                  <a:moveTo>
                    <a:pt x="157277" y="153865"/>
                  </a:moveTo>
                  <a:lnTo>
                    <a:pt x="157277" y="156487"/>
                  </a:lnTo>
                  <a:lnTo>
                    <a:pt x="156174" y="159661"/>
                  </a:lnTo>
                  <a:lnTo>
                    <a:pt x="155072" y="159661"/>
                  </a:lnTo>
                  <a:lnTo>
                    <a:pt x="155072" y="152347"/>
                  </a:lnTo>
                  <a:lnTo>
                    <a:pt x="157277" y="153865"/>
                  </a:lnTo>
                  <a:close/>
                  <a:moveTo>
                    <a:pt x="152453" y="136477"/>
                  </a:moveTo>
                  <a:lnTo>
                    <a:pt x="155209" y="140617"/>
                  </a:lnTo>
                  <a:lnTo>
                    <a:pt x="155209" y="142963"/>
                  </a:lnTo>
                  <a:cubicBezTo>
                    <a:pt x="155209" y="142963"/>
                    <a:pt x="157415" y="144757"/>
                    <a:pt x="157415" y="144757"/>
                  </a:cubicBezTo>
                  <a:lnTo>
                    <a:pt x="153555" y="146689"/>
                  </a:lnTo>
                  <a:lnTo>
                    <a:pt x="153831" y="143791"/>
                  </a:lnTo>
                  <a:lnTo>
                    <a:pt x="152591" y="140479"/>
                  </a:lnTo>
                  <a:lnTo>
                    <a:pt x="150247" y="136615"/>
                  </a:lnTo>
                  <a:lnTo>
                    <a:pt x="152591" y="136615"/>
                  </a:lnTo>
                  <a:close/>
                  <a:moveTo>
                    <a:pt x="145698" y="135925"/>
                  </a:moveTo>
                  <a:lnTo>
                    <a:pt x="147215" y="135097"/>
                  </a:lnTo>
                  <a:lnTo>
                    <a:pt x="148042" y="136477"/>
                  </a:lnTo>
                  <a:lnTo>
                    <a:pt x="145698" y="139099"/>
                  </a:lnTo>
                  <a:lnTo>
                    <a:pt x="145698" y="135925"/>
                  </a:lnTo>
                  <a:close/>
                  <a:moveTo>
                    <a:pt x="142804" y="175945"/>
                  </a:moveTo>
                  <a:lnTo>
                    <a:pt x="142804" y="173323"/>
                  </a:lnTo>
                  <a:lnTo>
                    <a:pt x="145698" y="173323"/>
                  </a:lnTo>
                  <a:lnTo>
                    <a:pt x="142804" y="178291"/>
                  </a:lnTo>
                  <a:lnTo>
                    <a:pt x="142804" y="176083"/>
                  </a:lnTo>
                  <a:close/>
                  <a:moveTo>
                    <a:pt x="119233" y="83898"/>
                  </a:moveTo>
                  <a:lnTo>
                    <a:pt x="116890" y="84864"/>
                  </a:lnTo>
                  <a:lnTo>
                    <a:pt x="116890" y="83070"/>
                  </a:lnTo>
                  <a:lnTo>
                    <a:pt x="118130" y="81276"/>
                  </a:lnTo>
                  <a:lnTo>
                    <a:pt x="119371" y="83898"/>
                  </a:lnTo>
                  <a:close/>
                  <a:moveTo>
                    <a:pt x="114408" y="76170"/>
                  </a:moveTo>
                  <a:lnTo>
                    <a:pt x="117027" y="76170"/>
                  </a:lnTo>
                  <a:lnTo>
                    <a:pt x="117027" y="79068"/>
                  </a:lnTo>
                  <a:lnTo>
                    <a:pt x="114408" y="79068"/>
                  </a:lnTo>
                  <a:lnTo>
                    <a:pt x="114408" y="76170"/>
                  </a:lnTo>
                  <a:close/>
                  <a:moveTo>
                    <a:pt x="125987" y="445739"/>
                  </a:moveTo>
                  <a:lnTo>
                    <a:pt x="125987" y="442841"/>
                  </a:lnTo>
                  <a:lnTo>
                    <a:pt x="131501" y="442841"/>
                  </a:lnTo>
                  <a:lnTo>
                    <a:pt x="125987" y="445739"/>
                  </a:lnTo>
                  <a:close/>
                  <a:moveTo>
                    <a:pt x="159483" y="208790"/>
                  </a:moveTo>
                  <a:lnTo>
                    <a:pt x="156726" y="206582"/>
                  </a:lnTo>
                  <a:lnTo>
                    <a:pt x="154796" y="203270"/>
                  </a:lnTo>
                  <a:lnTo>
                    <a:pt x="150523" y="199958"/>
                  </a:lnTo>
                  <a:lnTo>
                    <a:pt x="145974" y="198578"/>
                  </a:lnTo>
                  <a:lnTo>
                    <a:pt x="141701" y="194300"/>
                  </a:lnTo>
                  <a:lnTo>
                    <a:pt x="136050" y="190711"/>
                  </a:lnTo>
                  <a:lnTo>
                    <a:pt x="130398" y="189331"/>
                  </a:lnTo>
                  <a:lnTo>
                    <a:pt x="125298" y="183673"/>
                  </a:lnTo>
                  <a:lnTo>
                    <a:pt x="125298" y="174427"/>
                  </a:lnTo>
                  <a:cubicBezTo>
                    <a:pt x="125298" y="174427"/>
                    <a:pt x="128606" y="172495"/>
                    <a:pt x="128606" y="172495"/>
                  </a:cubicBezTo>
                  <a:lnTo>
                    <a:pt x="128606" y="170149"/>
                  </a:lnTo>
                  <a:lnTo>
                    <a:pt x="124471" y="165595"/>
                  </a:lnTo>
                  <a:lnTo>
                    <a:pt x="114408" y="158143"/>
                  </a:lnTo>
                  <a:lnTo>
                    <a:pt x="111789" y="146689"/>
                  </a:lnTo>
                  <a:lnTo>
                    <a:pt x="107241" y="142963"/>
                  </a:lnTo>
                  <a:lnTo>
                    <a:pt x="109170" y="142963"/>
                  </a:lnTo>
                  <a:lnTo>
                    <a:pt x="112892" y="145723"/>
                  </a:lnTo>
                  <a:lnTo>
                    <a:pt x="115511" y="156763"/>
                  </a:lnTo>
                  <a:lnTo>
                    <a:pt x="125574" y="164629"/>
                  </a:lnTo>
                  <a:lnTo>
                    <a:pt x="129847" y="169183"/>
                  </a:lnTo>
                  <a:lnTo>
                    <a:pt x="130398" y="172495"/>
                  </a:lnTo>
                  <a:lnTo>
                    <a:pt x="126538" y="175945"/>
                  </a:lnTo>
                  <a:lnTo>
                    <a:pt x="126538" y="182983"/>
                  </a:lnTo>
                  <a:cubicBezTo>
                    <a:pt x="126538" y="182983"/>
                    <a:pt x="130674" y="187537"/>
                    <a:pt x="130674" y="187537"/>
                  </a:cubicBezTo>
                  <a:lnTo>
                    <a:pt x="135912" y="189055"/>
                  </a:lnTo>
                  <a:lnTo>
                    <a:pt x="142390" y="192644"/>
                  </a:lnTo>
                  <a:lnTo>
                    <a:pt x="146525" y="197198"/>
                  </a:lnTo>
                  <a:lnTo>
                    <a:pt x="150799" y="198716"/>
                  </a:lnTo>
                  <a:lnTo>
                    <a:pt x="155485" y="202028"/>
                  </a:lnTo>
                  <a:lnTo>
                    <a:pt x="157691" y="205892"/>
                  </a:lnTo>
                  <a:lnTo>
                    <a:pt x="160034" y="207686"/>
                  </a:lnTo>
                  <a:lnTo>
                    <a:pt x="166650" y="207686"/>
                  </a:lnTo>
                  <a:cubicBezTo>
                    <a:pt x="166650" y="207686"/>
                    <a:pt x="166650" y="208928"/>
                    <a:pt x="166650" y="208928"/>
                  </a:cubicBezTo>
                  <a:lnTo>
                    <a:pt x="159207" y="208928"/>
                  </a:lnTo>
                  <a:close/>
                  <a:moveTo>
                    <a:pt x="164445" y="452363"/>
                  </a:moveTo>
                  <a:lnTo>
                    <a:pt x="164445" y="449051"/>
                  </a:lnTo>
                  <a:lnTo>
                    <a:pt x="167064" y="448085"/>
                  </a:lnTo>
                  <a:lnTo>
                    <a:pt x="169683" y="450707"/>
                  </a:lnTo>
                  <a:lnTo>
                    <a:pt x="164445" y="452363"/>
                  </a:lnTo>
                  <a:close/>
                  <a:moveTo>
                    <a:pt x="177540" y="434837"/>
                  </a:moveTo>
                  <a:lnTo>
                    <a:pt x="169683" y="428765"/>
                  </a:lnTo>
                  <a:lnTo>
                    <a:pt x="172853" y="428765"/>
                  </a:lnTo>
                  <a:lnTo>
                    <a:pt x="177540" y="432491"/>
                  </a:lnTo>
                  <a:lnTo>
                    <a:pt x="177540" y="434837"/>
                  </a:lnTo>
                  <a:close/>
                  <a:moveTo>
                    <a:pt x="182640" y="418000"/>
                  </a:moveTo>
                  <a:lnTo>
                    <a:pt x="176713" y="419794"/>
                  </a:lnTo>
                  <a:lnTo>
                    <a:pt x="176713" y="418000"/>
                  </a:lnTo>
                  <a:lnTo>
                    <a:pt x="182640" y="416620"/>
                  </a:lnTo>
                  <a:lnTo>
                    <a:pt x="182640" y="418000"/>
                  </a:lnTo>
                  <a:close/>
                  <a:moveTo>
                    <a:pt x="198905" y="402268"/>
                  </a:moveTo>
                  <a:lnTo>
                    <a:pt x="182640" y="403096"/>
                  </a:lnTo>
                  <a:lnTo>
                    <a:pt x="190359" y="416620"/>
                  </a:lnTo>
                  <a:lnTo>
                    <a:pt x="189118" y="418000"/>
                  </a:lnTo>
                  <a:lnTo>
                    <a:pt x="169683" y="386536"/>
                  </a:lnTo>
                  <a:lnTo>
                    <a:pt x="173542" y="387778"/>
                  </a:lnTo>
                  <a:lnTo>
                    <a:pt x="182502" y="401578"/>
                  </a:lnTo>
                  <a:lnTo>
                    <a:pt x="198767" y="400060"/>
                  </a:lnTo>
                  <a:lnTo>
                    <a:pt x="198767" y="402406"/>
                  </a:lnTo>
                  <a:close/>
                  <a:moveTo>
                    <a:pt x="187740" y="231284"/>
                  </a:moveTo>
                  <a:lnTo>
                    <a:pt x="191048" y="229214"/>
                  </a:lnTo>
                  <a:lnTo>
                    <a:pt x="191048" y="233354"/>
                  </a:lnTo>
                  <a:lnTo>
                    <a:pt x="187740" y="231284"/>
                  </a:lnTo>
                  <a:close/>
                  <a:moveTo>
                    <a:pt x="211724" y="311187"/>
                  </a:moveTo>
                  <a:cubicBezTo>
                    <a:pt x="209795" y="315741"/>
                    <a:pt x="207038" y="311187"/>
                    <a:pt x="207038" y="311187"/>
                  </a:cubicBezTo>
                  <a:lnTo>
                    <a:pt x="209657" y="309255"/>
                  </a:lnTo>
                  <a:lnTo>
                    <a:pt x="208416" y="305253"/>
                  </a:lnTo>
                  <a:cubicBezTo>
                    <a:pt x="208416" y="305253"/>
                    <a:pt x="213654" y="306633"/>
                    <a:pt x="211724" y="311187"/>
                  </a:cubicBezTo>
                  <a:close/>
                  <a:moveTo>
                    <a:pt x="204005" y="233354"/>
                  </a:moveTo>
                  <a:lnTo>
                    <a:pt x="204005" y="231284"/>
                  </a:lnTo>
                  <a:lnTo>
                    <a:pt x="206900" y="229214"/>
                  </a:lnTo>
                  <a:lnTo>
                    <a:pt x="206900" y="233354"/>
                  </a:lnTo>
                  <a:lnTo>
                    <a:pt x="204005" y="233354"/>
                  </a:lnTo>
                  <a:close/>
                  <a:moveTo>
                    <a:pt x="227576" y="197474"/>
                  </a:moveTo>
                  <a:lnTo>
                    <a:pt x="225233" y="196508"/>
                  </a:lnTo>
                  <a:lnTo>
                    <a:pt x="221373" y="200372"/>
                  </a:lnTo>
                  <a:lnTo>
                    <a:pt x="211173" y="209066"/>
                  </a:lnTo>
                  <a:lnTo>
                    <a:pt x="207038" y="209066"/>
                  </a:lnTo>
                  <a:lnTo>
                    <a:pt x="208416" y="206720"/>
                  </a:lnTo>
                  <a:cubicBezTo>
                    <a:pt x="208416" y="206720"/>
                    <a:pt x="211311" y="207962"/>
                    <a:pt x="212965" y="202580"/>
                  </a:cubicBezTo>
                  <a:cubicBezTo>
                    <a:pt x="212965" y="202580"/>
                    <a:pt x="223027" y="196508"/>
                    <a:pt x="217100" y="190435"/>
                  </a:cubicBezTo>
                  <a:cubicBezTo>
                    <a:pt x="211173" y="184363"/>
                    <a:pt x="205522" y="202028"/>
                    <a:pt x="205522" y="202028"/>
                  </a:cubicBezTo>
                  <a:cubicBezTo>
                    <a:pt x="205522" y="202028"/>
                    <a:pt x="201938" y="204926"/>
                    <a:pt x="201800" y="207134"/>
                  </a:cubicBezTo>
                  <a:cubicBezTo>
                    <a:pt x="201800" y="207134"/>
                    <a:pt x="197251" y="203546"/>
                    <a:pt x="185259" y="202994"/>
                  </a:cubicBezTo>
                  <a:lnTo>
                    <a:pt x="186086" y="200786"/>
                  </a:lnTo>
                  <a:cubicBezTo>
                    <a:pt x="186086" y="200786"/>
                    <a:pt x="196700" y="200372"/>
                    <a:pt x="192702" y="192782"/>
                  </a:cubicBezTo>
                  <a:cubicBezTo>
                    <a:pt x="192702" y="192782"/>
                    <a:pt x="205246" y="185467"/>
                    <a:pt x="196286" y="182431"/>
                  </a:cubicBezTo>
                  <a:lnTo>
                    <a:pt x="196286" y="180499"/>
                  </a:lnTo>
                  <a:cubicBezTo>
                    <a:pt x="196286" y="180499"/>
                    <a:pt x="205659" y="182707"/>
                    <a:pt x="207038" y="182017"/>
                  </a:cubicBezTo>
                  <a:cubicBezTo>
                    <a:pt x="208416" y="181465"/>
                    <a:pt x="212000" y="175531"/>
                    <a:pt x="206624" y="176497"/>
                  </a:cubicBezTo>
                  <a:cubicBezTo>
                    <a:pt x="206624" y="176497"/>
                    <a:pt x="204695" y="173185"/>
                    <a:pt x="197940" y="172357"/>
                  </a:cubicBezTo>
                  <a:cubicBezTo>
                    <a:pt x="191324" y="171529"/>
                    <a:pt x="189256" y="173599"/>
                    <a:pt x="190221" y="177463"/>
                  </a:cubicBezTo>
                  <a:cubicBezTo>
                    <a:pt x="190221" y="177463"/>
                    <a:pt x="186362" y="172909"/>
                    <a:pt x="181537" y="176635"/>
                  </a:cubicBezTo>
                  <a:lnTo>
                    <a:pt x="178780" y="176635"/>
                  </a:lnTo>
                  <a:lnTo>
                    <a:pt x="177540" y="175255"/>
                  </a:lnTo>
                  <a:cubicBezTo>
                    <a:pt x="177540" y="175255"/>
                    <a:pt x="174232" y="174427"/>
                    <a:pt x="174232" y="176497"/>
                  </a:cubicBezTo>
                  <a:lnTo>
                    <a:pt x="174232" y="180085"/>
                  </a:lnTo>
                  <a:lnTo>
                    <a:pt x="170372" y="180085"/>
                  </a:lnTo>
                  <a:cubicBezTo>
                    <a:pt x="170372" y="180085"/>
                    <a:pt x="166237" y="177877"/>
                    <a:pt x="167753" y="174427"/>
                  </a:cubicBezTo>
                  <a:cubicBezTo>
                    <a:pt x="169269" y="170839"/>
                    <a:pt x="172715" y="173047"/>
                    <a:pt x="172715" y="173047"/>
                  </a:cubicBezTo>
                  <a:lnTo>
                    <a:pt x="175059" y="172357"/>
                  </a:lnTo>
                  <a:lnTo>
                    <a:pt x="176575" y="171253"/>
                  </a:lnTo>
                  <a:lnTo>
                    <a:pt x="180848" y="171253"/>
                  </a:lnTo>
                  <a:lnTo>
                    <a:pt x="186500" y="167941"/>
                  </a:lnTo>
                  <a:cubicBezTo>
                    <a:pt x="186500" y="167941"/>
                    <a:pt x="190083" y="169873"/>
                    <a:pt x="191462" y="165595"/>
                  </a:cubicBezTo>
                  <a:cubicBezTo>
                    <a:pt x="191462" y="165595"/>
                    <a:pt x="199870" y="168355"/>
                    <a:pt x="204281" y="161317"/>
                  </a:cubicBezTo>
                  <a:cubicBezTo>
                    <a:pt x="204281" y="161317"/>
                    <a:pt x="208141" y="162697"/>
                    <a:pt x="209519" y="156625"/>
                  </a:cubicBezTo>
                  <a:cubicBezTo>
                    <a:pt x="209519" y="156625"/>
                    <a:pt x="213241" y="158143"/>
                    <a:pt x="216549" y="154693"/>
                  </a:cubicBezTo>
                  <a:cubicBezTo>
                    <a:pt x="216549" y="154693"/>
                    <a:pt x="221787" y="153865"/>
                    <a:pt x="224406" y="151933"/>
                  </a:cubicBezTo>
                  <a:lnTo>
                    <a:pt x="230057" y="155245"/>
                  </a:lnTo>
                  <a:lnTo>
                    <a:pt x="230057" y="157591"/>
                  </a:lnTo>
                  <a:lnTo>
                    <a:pt x="226887" y="159937"/>
                  </a:lnTo>
                  <a:cubicBezTo>
                    <a:pt x="226887" y="159937"/>
                    <a:pt x="217514" y="165457"/>
                    <a:pt x="217514" y="168769"/>
                  </a:cubicBezTo>
                  <a:cubicBezTo>
                    <a:pt x="217514" y="168769"/>
                    <a:pt x="218892" y="175117"/>
                    <a:pt x="220409" y="169183"/>
                  </a:cubicBezTo>
                  <a:cubicBezTo>
                    <a:pt x="220409" y="169183"/>
                    <a:pt x="223992" y="174841"/>
                    <a:pt x="228128" y="170701"/>
                  </a:cubicBezTo>
                  <a:cubicBezTo>
                    <a:pt x="228128" y="170701"/>
                    <a:pt x="234606" y="173323"/>
                    <a:pt x="239155" y="170563"/>
                  </a:cubicBezTo>
                  <a:cubicBezTo>
                    <a:pt x="243704" y="167803"/>
                    <a:pt x="242325" y="166009"/>
                    <a:pt x="242325" y="166009"/>
                  </a:cubicBezTo>
                  <a:lnTo>
                    <a:pt x="245082" y="162421"/>
                  </a:lnTo>
                  <a:lnTo>
                    <a:pt x="247012" y="163249"/>
                  </a:lnTo>
                  <a:lnTo>
                    <a:pt x="246047" y="168217"/>
                  </a:lnTo>
                  <a:lnTo>
                    <a:pt x="248942" y="168217"/>
                  </a:lnTo>
                  <a:cubicBezTo>
                    <a:pt x="248942" y="168217"/>
                    <a:pt x="247150" y="170839"/>
                    <a:pt x="247150" y="170839"/>
                  </a:cubicBezTo>
                  <a:lnTo>
                    <a:pt x="243566" y="171667"/>
                  </a:lnTo>
                  <a:lnTo>
                    <a:pt x="243566" y="173047"/>
                  </a:lnTo>
                  <a:cubicBezTo>
                    <a:pt x="243566" y="173047"/>
                    <a:pt x="246874" y="172909"/>
                    <a:pt x="246874" y="172909"/>
                  </a:cubicBezTo>
                  <a:lnTo>
                    <a:pt x="246874" y="175531"/>
                  </a:lnTo>
                  <a:cubicBezTo>
                    <a:pt x="246874" y="175531"/>
                    <a:pt x="243290" y="175945"/>
                    <a:pt x="243014" y="178843"/>
                  </a:cubicBezTo>
                  <a:lnTo>
                    <a:pt x="241223" y="184915"/>
                  </a:lnTo>
                  <a:lnTo>
                    <a:pt x="237639" y="189193"/>
                  </a:lnTo>
                  <a:lnTo>
                    <a:pt x="233917" y="185605"/>
                  </a:lnTo>
                  <a:lnTo>
                    <a:pt x="226198" y="185605"/>
                  </a:lnTo>
                  <a:cubicBezTo>
                    <a:pt x="226198" y="185605"/>
                    <a:pt x="223027" y="192091"/>
                    <a:pt x="223027" y="192091"/>
                  </a:cubicBezTo>
                  <a:lnTo>
                    <a:pt x="226611" y="193610"/>
                  </a:lnTo>
                  <a:lnTo>
                    <a:pt x="227852" y="196232"/>
                  </a:lnTo>
                  <a:lnTo>
                    <a:pt x="227301" y="197750"/>
                  </a:lnTo>
                  <a:close/>
                  <a:moveTo>
                    <a:pt x="229368" y="294489"/>
                  </a:moveTo>
                  <a:lnTo>
                    <a:pt x="235847" y="292971"/>
                  </a:lnTo>
                  <a:lnTo>
                    <a:pt x="241912" y="286623"/>
                  </a:lnTo>
                  <a:lnTo>
                    <a:pt x="243704" y="290487"/>
                  </a:lnTo>
                  <a:lnTo>
                    <a:pt x="237363" y="294213"/>
                  </a:lnTo>
                  <a:lnTo>
                    <a:pt x="229368" y="296421"/>
                  </a:lnTo>
                  <a:lnTo>
                    <a:pt x="229368" y="294489"/>
                  </a:lnTo>
                  <a:close/>
                  <a:moveTo>
                    <a:pt x="244669" y="298629"/>
                  </a:moveTo>
                  <a:lnTo>
                    <a:pt x="251974" y="301527"/>
                  </a:lnTo>
                  <a:lnTo>
                    <a:pt x="249631" y="303321"/>
                  </a:lnTo>
                  <a:lnTo>
                    <a:pt x="243704" y="300147"/>
                  </a:lnTo>
                  <a:lnTo>
                    <a:pt x="244669" y="298629"/>
                  </a:lnTo>
                  <a:close/>
                  <a:moveTo>
                    <a:pt x="235847" y="347620"/>
                  </a:moveTo>
                  <a:lnTo>
                    <a:pt x="230884" y="350241"/>
                  </a:lnTo>
                  <a:lnTo>
                    <a:pt x="232401" y="345688"/>
                  </a:lnTo>
                  <a:lnTo>
                    <a:pt x="235709" y="345688"/>
                  </a:lnTo>
                  <a:lnTo>
                    <a:pt x="235709" y="347620"/>
                  </a:lnTo>
                  <a:close/>
                  <a:moveTo>
                    <a:pt x="235020" y="328851"/>
                  </a:moveTo>
                  <a:lnTo>
                    <a:pt x="232263" y="326919"/>
                  </a:lnTo>
                  <a:lnTo>
                    <a:pt x="230884" y="326505"/>
                  </a:lnTo>
                  <a:lnTo>
                    <a:pt x="236536" y="325263"/>
                  </a:lnTo>
                  <a:lnTo>
                    <a:pt x="240809" y="329817"/>
                  </a:lnTo>
                  <a:lnTo>
                    <a:pt x="235158" y="328851"/>
                  </a:lnTo>
                  <a:close/>
                  <a:moveTo>
                    <a:pt x="250458" y="313119"/>
                  </a:moveTo>
                  <a:lnTo>
                    <a:pt x="243566" y="310635"/>
                  </a:lnTo>
                  <a:lnTo>
                    <a:pt x="250458" y="308151"/>
                  </a:lnTo>
                  <a:lnTo>
                    <a:pt x="253215" y="310911"/>
                  </a:lnTo>
                  <a:lnTo>
                    <a:pt x="250458" y="313119"/>
                  </a:lnTo>
                  <a:close/>
                  <a:moveTo>
                    <a:pt x="274580" y="414688"/>
                  </a:moveTo>
                  <a:lnTo>
                    <a:pt x="266310" y="414688"/>
                  </a:lnTo>
                  <a:lnTo>
                    <a:pt x="264793" y="412480"/>
                  </a:lnTo>
                  <a:lnTo>
                    <a:pt x="273064" y="412480"/>
                  </a:lnTo>
                  <a:lnTo>
                    <a:pt x="277613" y="411376"/>
                  </a:lnTo>
                  <a:lnTo>
                    <a:pt x="278853" y="416620"/>
                  </a:lnTo>
                  <a:lnTo>
                    <a:pt x="274718" y="414688"/>
                  </a:lnTo>
                  <a:close/>
                  <a:moveTo>
                    <a:pt x="274029" y="319605"/>
                  </a:moveTo>
                  <a:lnTo>
                    <a:pt x="269342" y="318639"/>
                  </a:lnTo>
                  <a:lnTo>
                    <a:pt x="265620" y="317259"/>
                  </a:lnTo>
                  <a:lnTo>
                    <a:pt x="267137" y="316431"/>
                  </a:lnTo>
                  <a:lnTo>
                    <a:pt x="270721" y="316431"/>
                  </a:lnTo>
                  <a:lnTo>
                    <a:pt x="273891" y="313257"/>
                  </a:lnTo>
                  <a:lnTo>
                    <a:pt x="275821" y="315741"/>
                  </a:lnTo>
                  <a:lnTo>
                    <a:pt x="273891" y="319605"/>
                  </a:lnTo>
                  <a:close/>
                  <a:moveTo>
                    <a:pt x="275269" y="403096"/>
                  </a:moveTo>
                  <a:lnTo>
                    <a:pt x="272650" y="407374"/>
                  </a:lnTo>
                  <a:lnTo>
                    <a:pt x="270307" y="405166"/>
                  </a:lnTo>
                  <a:lnTo>
                    <a:pt x="275269" y="402958"/>
                  </a:lnTo>
                  <a:close/>
                  <a:moveTo>
                    <a:pt x="310557" y="356728"/>
                  </a:moveTo>
                  <a:cubicBezTo>
                    <a:pt x="310557" y="356728"/>
                    <a:pt x="306697" y="359074"/>
                    <a:pt x="305043" y="354520"/>
                  </a:cubicBezTo>
                  <a:cubicBezTo>
                    <a:pt x="305043" y="354520"/>
                    <a:pt x="306559" y="352312"/>
                    <a:pt x="303665" y="351760"/>
                  </a:cubicBezTo>
                  <a:cubicBezTo>
                    <a:pt x="303665" y="351760"/>
                    <a:pt x="302424" y="348586"/>
                    <a:pt x="306835" y="346791"/>
                  </a:cubicBezTo>
                  <a:cubicBezTo>
                    <a:pt x="306835" y="346791"/>
                    <a:pt x="308627" y="349689"/>
                    <a:pt x="311797" y="349689"/>
                  </a:cubicBezTo>
                  <a:cubicBezTo>
                    <a:pt x="311797" y="349689"/>
                    <a:pt x="307938" y="353554"/>
                    <a:pt x="310557" y="356590"/>
                  </a:cubicBezTo>
                  <a:close/>
                  <a:moveTo>
                    <a:pt x="315106" y="274617"/>
                  </a:moveTo>
                  <a:lnTo>
                    <a:pt x="310557" y="274617"/>
                  </a:lnTo>
                  <a:cubicBezTo>
                    <a:pt x="310557" y="274617"/>
                    <a:pt x="309041" y="276549"/>
                    <a:pt x="309041" y="276549"/>
                  </a:cubicBezTo>
                  <a:lnTo>
                    <a:pt x="307800" y="277791"/>
                  </a:lnTo>
                  <a:lnTo>
                    <a:pt x="304630" y="276273"/>
                  </a:lnTo>
                  <a:lnTo>
                    <a:pt x="301046" y="278067"/>
                  </a:lnTo>
                  <a:lnTo>
                    <a:pt x="300494" y="279861"/>
                  </a:lnTo>
                  <a:lnTo>
                    <a:pt x="304216" y="279861"/>
                  </a:lnTo>
                  <a:cubicBezTo>
                    <a:pt x="304216" y="279861"/>
                    <a:pt x="298702" y="282207"/>
                    <a:pt x="298702" y="282207"/>
                  </a:cubicBezTo>
                  <a:lnTo>
                    <a:pt x="298702" y="284553"/>
                  </a:lnTo>
                  <a:cubicBezTo>
                    <a:pt x="298702" y="284553"/>
                    <a:pt x="301046" y="287313"/>
                    <a:pt x="301046" y="287313"/>
                  </a:cubicBezTo>
                  <a:lnTo>
                    <a:pt x="304767" y="285105"/>
                  </a:lnTo>
                  <a:lnTo>
                    <a:pt x="303389" y="283173"/>
                  </a:lnTo>
                  <a:lnTo>
                    <a:pt x="306284" y="279585"/>
                  </a:lnTo>
                  <a:lnTo>
                    <a:pt x="309178" y="279171"/>
                  </a:lnTo>
                  <a:lnTo>
                    <a:pt x="310970" y="276825"/>
                  </a:lnTo>
                  <a:lnTo>
                    <a:pt x="314830" y="276825"/>
                  </a:lnTo>
                  <a:cubicBezTo>
                    <a:pt x="314830" y="276825"/>
                    <a:pt x="309316" y="282069"/>
                    <a:pt x="309316" y="282069"/>
                  </a:cubicBezTo>
                  <a:lnTo>
                    <a:pt x="305457" y="286347"/>
                  </a:lnTo>
                  <a:lnTo>
                    <a:pt x="300770" y="289935"/>
                  </a:lnTo>
                  <a:lnTo>
                    <a:pt x="298151" y="289935"/>
                  </a:lnTo>
                  <a:cubicBezTo>
                    <a:pt x="293878" y="286623"/>
                    <a:pt x="289881" y="292833"/>
                    <a:pt x="289881" y="292833"/>
                  </a:cubicBezTo>
                  <a:lnTo>
                    <a:pt x="290846" y="298077"/>
                  </a:lnTo>
                  <a:lnTo>
                    <a:pt x="287537" y="300837"/>
                  </a:lnTo>
                  <a:lnTo>
                    <a:pt x="284918" y="299871"/>
                  </a:lnTo>
                  <a:lnTo>
                    <a:pt x="282161" y="302493"/>
                  </a:lnTo>
                  <a:lnTo>
                    <a:pt x="278440" y="302079"/>
                  </a:lnTo>
                  <a:lnTo>
                    <a:pt x="273477" y="303873"/>
                  </a:lnTo>
                  <a:lnTo>
                    <a:pt x="261761" y="302631"/>
                  </a:lnTo>
                  <a:lnTo>
                    <a:pt x="259004" y="299319"/>
                  </a:lnTo>
                  <a:lnTo>
                    <a:pt x="251974" y="297801"/>
                  </a:lnTo>
                  <a:lnTo>
                    <a:pt x="249217" y="294627"/>
                  </a:lnTo>
                  <a:lnTo>
                    <a:pt x="249217" y="293661"/>
                  </a:lnTo>
                  <a:lnTo>
                    <a:pt x="252388" y="296283"/>
                  </a:lnTo>
                  <a:lnTo>
                    <a:pt x="255007" y="296283"/>
                  </a:lnTo>
                  <a:cubicBezTo>
                    <a:pt x="255007" y="296283"/>
                    <a:pt x="260107" y="297801"/>
                    <a:pt x="260107" y="297801"/>
                  </a:cubicBezTo>
                  <a:lnTo>
                    <a:pt x="257350" y="293109"/>
                  </a:lnTo>
                  <a:lnTo>
                    <a:pt x="262450" y="293937"/>
                  </a:lnTo>
                  <a:lnTo>
                    <a:pt x="266585" y="296283"/>
                  </a:lnTo>
                  <a:lnTo>
                    <a:pt x="266585" y="292143"/>
                  </a:lnTo>
                  <a:cubicBezTo>
                    <a:pt x="266585" y="292143"/>
                    <a:pt x="268929" y="289245"/>
                    <a:pt x="268929" y="289245"/>
                  </a:cubicBezTo>
                  <a:lnTo>
                    <a:pt x="269342" y="283587"/>
                  </a:lnTo>
                  <a:lnTo>
                    <a:pt x="277613" y="283587"/>
                  </a:lnTo>
                  <a:lnTo>
                    <a:pt x="279543" y="280413"/>
                  </a:lnTo>
                  <a:lnTo>
                    <a:pt x="278302" y="277791"/>
                  </a:lnTo>
                  <a:lnTo>
                    <a:pt x="275407" y="275997"/>
                  </a:lnTo>
                  <a:lnTo>
                    <a:pt x="275407" y="272685"/>
                  </a:lnTo>
                  <a:lnTo>
                    <a:pt x="272099" y="272685"/>
                  </a:lnTo>
                  <a:lnTo>
                    <a:pt x="272099" y="267992"/>
                  </a:lnTo>
                  <a:lnTo>
                    <a:pt x="268929" y="266750"/>
                  </a:lnTo>
                  <a:lnTo>
                    <a:pt x="264793" y="262196"/>
                  </a:lnTo>
                  <a:lnTo>
                    <a:pt x="266723" y="260264"/>
                  </a:lnTo>
                  <a:lnTo>
                    <a:pt x="280094" y="269924"/>
                  </a:lnTo>
                  <a:lnTo>
                    <a:pt x="283678" y="268130"/>
                  </a:lnTo>
                  <a:lnTo>
                    <a:pt x="283678" y="270476"/>
                  </a:lnTo>
                  <a:cubicBezTo>
                    <a:pt x="283678" y="270476"/>
                    <a:pt x="292362" y="277929"/>
                    <a:pt x="292362" y="277929"/>
                  </a:cubicBezTo>
                  <a:cubicBezTo>
                    <a:pt x="306284" y="278067"/>
                    <a:pt x="310557" y="267164"/>
                    <a:pt x="310557" y="267164"/>
                  </a:cubicBezTo>
                  <a:lnTo>
                    <a:pt x="315243" y="264542"/>
                  </a:lnTo>
                  <a:lnTo>
                    <a:pt x="321722" y="263162"/>
                  </a:lnTo>
                  <a:lnTo>
                    <a:pt x="326409" y="261644"/>
                  </a:lnTo>
                  <a:lnTo>
                    <a:pt x="332060" y="261644"/>
                  </a:lnTo>
                  <a:cubicBezTo>
                    <a:pt x="332060" y="261644"/>
                    <a:pt x="328338" y="265784"/>
                    <a:pt x="328338" y="265784"/>
                  </a:cubicBezTo>
                  <a:lnTo>
                    <a:pt x="322687" y="268544"/>
                  </a:lnTo>
                  <a:lnTo>
                    <a:pt x="319930" y="269096"/>
                  </a:lnTo>
                  <a:lnTo>
                    <a:pt x="316622" y="270615"/>
                  </a:lnTo>
                  <a:lnTo>
                    <a:pt x="314830" y="274479"/>
                  </a:lnTo>
                  <a:close/>
                  <a:moveTo>
                    <a:pt x="328201" y="432353"/>
                  </a:moveTo>
                  <a:lnTo>
                    <a:pt x="326822" y="428765"/>
                  </a:lnTo>
                  <a:lnTo>
                    <a:pt x="329992" y="428765"/>
                  </a:lnTo>
                  <a:lnTo>
                    <a:pt x="331371" y="429731"/>
                  </a:lnTo>
                  <a:lnTo>
                    <a:pt x="328201" y="432353"/>
                  </a:lnTo>
                  <a:close/>
                  <a:moveTo>
                    <a:pt x="334128" y="423934"/>
                  </a:moveTo>
                  <a:lnTo>
                    <a:pt x="330406" y="425314"/>
                  </a:lnTo>
                  <a:lnTo>
                    <a:pt x="330406" y="422554"/>
                  </a:lnTo>
                  <a:lnTo>
                    <a:pt x="334128" y="421036"/>
                  </a:lnTo>
                  <a:lnTo>
                    <a:pt x="334128" y="423934"/>
                  </a:lnTo>
                  <a:close/>
                  <a:moveTo>
                    <a:pt x="334817" y="340857"/>
                  </a:moveTo>
                  <a:cubicBezTo>
                    <a:pt x="334817" y="340857"/>
                    <a:pt x="325030" y="344583"/>
                    <a:pt x="325030" y="351070"/>
                  </a:cubicBezTo>
                  <a:lnTo>
                    <a:pt x="318138" y="349138"/>
                  </a:lnTo>
                  <a:cubicBezTo>
                    <a:pt x="318138" y="349138"/>
                    <a:pt x="322411" y="346791"/>
                    <a:pt x="323238" y="343479"/>
                  </a:cubicBezTo>
                  <a:cubicBezTo>
                    <a:pt x="324065" y="340167"/>
                    <a:pt x="328752" y="338235"/>
                    <a:pt x="328752" y="338235"/>
                  </a:cubicBezTo>
                  <a:cubicBezTo>
                    <a:pt x="328752" y="338235"/>
                    <a:pt x="333301" y="336855"/>
                    <a:pt x="333025" y="335475"/>
                  </a:cubicBezTo>
                  <a:cubicBezTo>
                    <a:pt x="332887" y="334095"/>
                    <a:pt x="333990" y="330783"/>
                    <a:pt x="338263" y="330783"/>
                  </a:cubicBezTo>
                  <a:cubicBezTo>
                    <a:pt x="342536" y="330783"/>
                    <a:pt x="342536" y="335751"/>
                    <a:pt x="342536" y="335751"/>
                  </a:cubicBezTo>
                  <a:lnTo>
                    <a:pt x="345844" y="333819"/>
                  </a:lnTo>
                  <a:cubicBezTo>
                    <a:pt x="345844" y="333819"/>
                    <a:pt x="352461" y="333267"/>
                    <a:pt x="355907" y="335199"/>
                  </a:cubicBezTo>
                  <a:lnTo>
                    <a:pt x="365280" y="336717"/>
                  </a:lnTo>
                  <a:lnTo>
                    <a:pt x="365280" y="338511"/>
                  </a:lnTo>
                  <a:lnTo>
                    <a:pt x="355217" y="337269"/>
                  </a:lnTo>
                  <a:lnTo>
                    <a:pt x="352323" y="337683"/>
                  </a:lnTo>
                  <a:cubicBezTo>
                    <a:pt x="352323" y="337683"/>
                    <a:pt x="348463" y="342237"/>
                    <a:pt x="334679" y="340995"/>
                  </a:cubicBezTo>
                  <a:close/>
                  <a:moveTo>
                    <a:pt x="360042" y="419104"/>
                  </a:moveTo>
                  <a:lnTo>
                    <a:pt x="360042" y="421726"/>
                  </a:lnTo>
                  <a:lnTo>
                    <a:pt x="358112" y="421726"/>
                  </a:lnTo>
                  <a:lnTo>
                    <a:pt x="358112" y="417586"/>
                  </a:lnTo>
                  <a:lnTo>
                    <a:pt x="360042" y="419104"/>
                  </a:lnTo>
                  <a:close/>
                  <a:moveTo>
                    <a:pt x="347636" y="393298"/>
                  </a:moveTo>
                  <a:lnTo>
                    <a:pt x="351771" y="394264"/>
                  </a:lnTo>
                  <a:lnTo>
                    <a:pt x="351771" y="396058"/>
                  </a:lnTo>
                  <a:lnTo>
                    <a:pt x="346809" y="396058"/>
                  </a:lnTo>
                  <a:lnTo>
                    <a:pt x="343501" y="392470"/>
                  </a:lnTo>
                  <a:lnTo>
                    <a:pt x="343501" y="387502"/>
                  </a:lnTo>
                  <a:lnTo>
                    <a:pt x="345155" y="387502"/>
                  </a:lnTo>
                  <a:lnTo>
                    <a:pt x="345155" y="390400"/>
                  </a:lnTo>
                  <a:lnTo>
                    <a:pt x="347636" y="393160"/>
                  </a:lnTo>
                  <a:close/>
                  <a:moveTo>
                    <a:pt x="343501" y="404890"/>
                  </a:moveTo>
                  <a:lnTo>
                    <a:pt x="340193" y="404062"/>
                  </a:lnTo>
                  <a:lnTo>
                    <a:pt x="340193" y="401026"/>
                  </a:lnTo>
                  <a:lnTo>
                    <a:pt x="341158" y="400060"/>
                  </a:lnTo>
                  <a:lnTo>
                    <a:pt x="345155" y="404062"/>
                  </a:lnTo>
                  <a:lnTo>
                    <a:pt x="347085" y="402820"/>
                  </a:lnTo>
                  <a:lnTo>
                    <a:pt x="347085" y="401026"/>
                  </a:lnTo>
                  <a:lnTo>
                    <a:pt x="348601" y="400060"/>
                  </a:lnTo>
                  <a:lnTo>
                    <a:pt x="350117" y="401440"/>
                  </a:lnTo>
                  <a:lnTo>
                    <a:pt x="348601" y="405304"/>
                  </a:lnTo>
                  <a:lnTo>
                    <a:pt x="345017" y="408064"/>
                  </a:lnTo>
                  <a:lnTo>
                    <a:pt x="343501" y="404890"/>
                  </a:lnTo>
                  <a:close/>
                  <a:moveTo>
                    <a:pt x="353563" y="417586"/>
                  </a:moveTo>
                  <a:lnTo>
                    <a:pt x="351771" y="416758"/>
                  </a:lnTo>
                  <a:lnTo>
                    <a:pt x="348601" y="409306"/>
                  </a:lnTo>
                  <a:lnTo>
                    <a:pt x="350117" y="407926"/>
                  </a:lnTo>
                  <a:lnTo>
                    <a:pt x="352185" y="414412"/>
                  </a:lnTo>
                  <a:lnTo>
                    <a:pt x="354115" y="405994"/>
                  </a:lnTo>
                  <a:lnTo>
                    <a:pt x="355907" y="405994"/>
                  </a:lnTo>
                  <a:lnTo>
                    <a:pt x="353563" y="417586"/>
                  </a:lnTo>
                  <a:close/>
                  <a:moveTo>
                    <a:pt x="360042" y="428765"/>
                  </a:moveTo>
                  <a:cubicBezTo>
                    <a:pt x="356872" y="428626"/>
                    <a:pt x="357147" y="425176"/>
                    <a:pt x="357147" y="425176"/>
                  </a:cubicBezTo>
                  <a:cubicBezTo>
                    <a:pt x="356872" y="423520"/>
                    <a:pt x="360042" y="423934"/>
                    <a:pt x="360042" y="423934"/>
                  </a:cubicBezTo>
                  <a:cubicBezTo>
                    <a:pt x="360042" y="423934"/>
                    <a:pt x="363212" y="428903"/>
                    <a:pt x="360042" y="428626"/>
                  </a:cubicBezTo>
                  <a:close/>
                  <a:moveTo>
                    <a:pt x="363901" y="430559"/>
                  </a:moveTo>
                  <a:lnTo>
                    <a:pt x="362661" y="428489"/>
                  </a:lnTo>
                  <a:lnTo>
                    <a:pt x="363901" y="426419"/>
                  </a:lnTo>
                  <a:lnTo>
                    <a:pt x="366245" y="426419"/>
                  </a:lnTo>
                  <a:lnTo>
                    <a:pt x="363901" y="430559"/>
                  </a:lnTo>
                  <a:close/>
                  <a:moveTo>
                    <a:pt x="366245" y="404890"/>
                  </a:moveTo>
                  <a:lnTo>
                    <a:pt x="366245" y="396058"/>
                  </a:lnTo>
                  <a:lnTo>
                    <a:pt x="368037" y="404062"/>
                  </a:lnTo>
                  <a:lnTo>
                    <a:pt x="366245" y="404890"/>
                  </a:lnTo>
                  <a:close/>
                  <a:moveTo>
                    <a:pt x="364453" y="376600"/>
                  </a:moveTo>
                  <a:lnTo>
                    <a:pt x="360869" y="377980"/>
                  </a:lnTo>
                  <a:lnTo>
                    <a:pt x="360869" y="375220"/>
                  </a:lnTo>
                  <a:lnTo>
                    <a:pt x="364039" y="373978"/>
                  </a:lnTo>
                  <a:cubicBezTo>
                    <a:pt x="366245" y="369010"/>
                    <a:pt x="368175" y="372046"/>
                    <a:pt x="368175" y="372046"/>
                  </a:cubicBezTo>
                  <a:lnTo>
                    <a:pt x="370518" y="369838"/>
                  </a:lnTo>
                  <a:lnTo>
                    <a:pt x="371483" y="369838"/>
                  </a:lnTo>
                  <a:lnTo>
                    <a:pt x="371483" y="373702"/>
                  </a:lnTo>
                  <a:lnTo>
                    <a:pt x="367899" y="376462"/>
                  </a:lnTo>
                  <a:lnTo>
                    <a:pt x="364315" y="376462"/>
                  </a:lnTo>
                  <a:close/>
                  <a:moveTo>
                    <a:pt x="374515" y="509082"/>
                  </a:moveTo>
                  <a:lnTo>
                    <a:pt x="371621" y="509082"/>
                  </a:lnTo>
                  <a:lnTo>
                    <a:pt x="370380" y="507564"/>
                  </a:lnTo>
                  <a:lnTo>
                    <a:pt x="372448" y="506322"/>
                  </a:lnTo>
                  <a:lnTo>
                    <a:pt x="374515" y="507564"/>
                  </a:lnTo>
                  <a:lnTo>
                    <a:pt x="374515" y="509082"/>
                  </a:lnTo>
                  <a:close/>
                  <a:moveTo>
                    <a:pt x="373550" y="345963"/>
                  </a:moveTo>
                  <a:lnTo>
                    <a:pt x="371621" y="344445"/>
                  </a:lnTo>
                  <a:lnTo>
                    <a:pt x="374791" y="341271"/>
                  </a:lnTo>
                  <a:lnTo>
                    <a:pt x="378513" y="338097"/>
                  </a:lnTo>
                  <a:lnTo>
                    <a:pt x="383199" y="336579"/>
                  </a:lnTo>
                  <a:lnTo>
                    <a:pt x="383199" y="339753"/>
                  </a:lnTo>
                  <a:lnTo>
                    <a:pt x="379478" y="339753"/>
                  </a:lnTo>
                  <a:lnTo>
                    <a:pt x="376583" y="342513"/>
                  </a:lnTo>
                  <a:lnTo>
                    <a:pt x="373688" y="346101"/>
                  </a:lnTo>
                  <a:close/>
                  <a:moveTo>
                    <a:pt x="378375" y="355900"/>
                  </a:moveTo>
                  <a:lnTo>
                    <a:pt x="381545" y="353554"/>
                  </a:lnTo>
                  <a:lnTo>
                    <a:pt x="381545" y="355072"/>
                  </a:lnTo>
                  <a:lnTo>
                    <a:pt x="379202" y="358246"/>
                  </a:lnTo>
                  <a:lnTo>
                    <a:pt x="378375" y="355900"/>
                  </a:lnTo>
                  <a:close/>
                  <a:moveTo>
                    <a:pt x="382372" y="423107"/>
                  </a:moveTo>
                  <a:cubicBezTo>
                    <a:pt x="379753" y="422554"/>
                    <a:pt x="381545" y="416068"/>
                    <a:pt x="381545" y="416068"/>
                  </a:cubicBezTo>
                  <a:cubicBezTo>
                    <a:pt x="383751" y="411514"/>
                    <a:pt x="389402" y="417586"/>
                    <a:pt x="389402" y="417586"/>
                  </a:cubicBezTo>
                  <a:lnTo>
                    <a:pt x="386645" y="419518"/>
                  </a:lnTo>
                  <a:cubicBezTo>
                    <a:pt x="386645" y="419518"/>
                    <a:pt x="384853" y="423658"/>
                    <a:pt x="382372" y="423107"/>
                  </a:cubicBezTo>
                  <a:close/>
                  <a:moveTo>
                    <a:pt x="392573" y="477893"/>
                  </a:moveTo>
                  <a:lnTo>
                    <a:pt x="390505" y="479687"/>
                  </a:lnTo>
                  <a:lnTo>
                    <a:pt x="388437" y="479687"/>
                  </a:lnTo>
                  <a:lnTo>
                    <a:pt x="390505" y="475409"/>
                  </a:lnTo>
                  <a:lnTo>
                    <a:pt x="395467" y="475409"/>
                  </a:lnTo>
                  <a:lnTo>
                    <a:pt x="396294" y="477617"/>
                  </a:lnTo>
                  <a:lnTo>
                    <a:pt x="392573" y="478031"/>
                  </a:lnTo>
                  <a:close/>
                  <a:moveTo>
                    <a:pt x="400567" y="430559"/>
                  </a:moveTo>
                  <a:lnTo>
                    <a:pt x="396294" y="428765"/>
                  </a:lnTo>
                  <a:lnTo>
                    <a:pt x="399878" y="426419"/>
                  </a:lnTo>
                  <a:lnTo>
                    <a:pt x="400705" y="425314"/>
                  </a:lnTo>
                  <a:lnTo>
                    <a:pt x="400705" y="430559"/>
                  </a:lnTo>
                  <a:close/>
                  <a:moveTo>
                    <a:pt x="399051" y="357142"/>
                  </a:moveTo>
                  <a:lnTo>
                    <a:pt x="399051" y="355900"/>
                  </a:lnTo>
                  <a:lnTo>
                    <a:pt x="401946" y="353554"/>
                  </a:lnTo>
                  <a:cubicBezTo>
                    <a:pt x="406219" y="350932"/>
                    <a:pt x="407046" y="355900"/>
                    <a:pt x="407046" y="355900"/>
                  </a:cubicBezTo>
                  <a:lnTo>
                    <a:pt x="402084" y="362386"/>
                  </a:lnTo>
                  <a:cubicBezTo>
                    <a:pt x="396432" y="361972"/>
                    <a:pt x="398913" y="357142"/>
                    <a:pt x="398913" y="357142"/>
                  </a:cubicBezTo>
                  <a:close/>
                  <a:moveTo>
                    <a:pt x="414489" y="384190"/>
                  </a:moveTo>
                  <a:lnTo>
                    <a:pt x="411870" y="387502"/>
                  </a:lnTo>
                  <a:lnTo>
                    <a:pt x="410492" y="390400"/>
                  </a:lnTo>
                  <a:lnTo>
                    <a:pt x="404427" y="394540"/>
                  </a:lnTo>
                  <a:lnTo>
                    <a:pt x="402635" y="393022"/>
                  </a:lnTo>
                  <a:lnTo>
                    <a:pt x="404427" y="391090"/>
                  </a:lnTo>
                  <a:lnTo>
                    <a:pt x="407046" y="391780"/>
                  </a:lnTo>
                  <a:lnTo>
                    <a:pt x="410354" y="386398"/>
                  </a:lnTo>
                  <a:lnTo>
                    <a:pt x="410354" y="383776"/>
                  </a:lnTo>
                  <a:lnTo>
                    <a:pt x="407322" y="381154"/>
                  </a:lnTo>
                  <a:lnTo>
                    <a:pt x="408562" y="377842"/>
                  </a:lnTo>
                  <a:lnTo>
                    <a:pt x="407046" y="375220"/>
                  </a:lnTo>
                  <a:lnTo>
                    <a:pt x="409665" y="373702"/>
                  </a:lnTo>
                  <a:lnTo>
                    <a:pt x="412008" y="373702"/>
                  </a:lnTo>
                  <a:lnTo>
                    <a:pt x="414765" y="362248"/>
                  </a:lnTo>
                  <a:lnTo>
                    <a:pt x="414765" y="375220"/>
                  </a:lnTo>
                  <a:lnTo>
                    <a:pt x="416557" y="377842"/>
                  </a:lnTo>
                  <a:lnTo>
                    <a:pt x="412835" y="381154"/>
                  </a:lnTo>
                  <a:lnTo>
                    <a:pt x="414627" y="384052"/>
                  </a:lnTo>
                  <a:close/>
                  <a:moveTo>
                    <a:pt x="415316" y="321537"/>
                  </a:moveTo>
                  <a:lnTo>
                    <a:pt x="411457" y="315465"/>
                  </a:lnTo>
                  <a:lnTo>
                    <a:pt x="411457" y="308427"/>
                  </a:lnTo>
                  <a:lnTo>
                    <a:pt x="413387" y="306909"/>
                  </a:lnTo>
                  <a:lnTo>
                    <a:pt x="414489" y="310497"/>
                  </a:lnTo>
                  <a:lnTo>
                    <a:pt x="416557" y="314913"/>
                  </a:lnTo>
                  <a:lnTo>
                    <a:pt x="417522" y="319743"/>
                  </a:lnTo>
                  <a:lnTo>
                    <a:pt x="415316" y="321537"/>
                  </a:lnTo>
                  <a:close/>
                  <a:moveTo>
                    <a:pt x="416557" y="270476"/>
                  </a:moveTo>
                  <a:lnTo>
                    <a:pt x="418349" y="269649"/>
                  </a:lnTo>
                  <a:lnTo>
                    <a:pt x="415730" y="266612"/>
                  </a:lnTo>
                  <a:lnTo>
                    <a:pt x="417522" y="265370"/>
                  </a:lnTo>
                  <a:lnTo>
                    <a:pt x="420692" y="268130"/>
                  </a:lnTo>
                  <a:lnTo>
                    <a:pt x="426344" y="266612"/>
                  </a:lnTo>
                  <a:lnTo>
                    <a:pt x="427860" y="270201"/>
                  </a:lnTo>
                  <a:lnTo>
                    <a:pt x="420968" y="270201"/>
                  </a:lnTo>
                  <a:lnTo>
                    <a:pt x="417522" y="274341"/>
                  </a:lnTo>
                  <a:lnTo>
                    <a:pt x="416557" y="270476"/>
                  </a:lnTo>
                  <a:close/>
                  <a:moveTo>
                    <a:pt x="420968" y="297387"/>
                  </a:moveTo>
                  <a:lnTo>
                    <a:pt x="423449" y="299733"/>
                  </a:lnTo>
                  <a:lnTo>
                    <a:pt x="426344" y="299319"/>
                  </a:lnTo>
                  <a:lnTo>
                    <a:pt x="426344" y="302217"/>
                  </a:lnTo>
                  <a:lnTo>
                    <a:pt x="419865" y="306771"/>
                  </a:lnTo>
                  <a:lnTo>
                    <a:pt x="418349" y="305391"/>
                  </a:lnTo>
                  <a:lnTo>
                    <a:pt x="422346" y="302217"/>
                  </a:lnTo>
                  <a:lnTo>
                    <a:pt x="420968" y="297249"/>
                  </a:lnTo>
                  <a:close/>
                  <a:moveTo>
                    <a:pt x="419589" y="415792"/>
                  </a:moveTo>
                  <a:lnTo>
                    <a:pt x="425517" y="415792"/>
                  </a:lnTo>
                  <a:lnTo>
                    <a:pt x="424276" y="418690"/>
                  </a:lnTo>
                  <a:lnTo>
                    <a:pt x="421657" y="421036"/>
                  </a:lnTo>
                  <a:lnTo>
                    <a:pt x="419452" y="415792"/>
                  </a:lnTo>
                  <a:close/>
                  <a:moveTo>
                    <a:pt x="434338" y="470441"/>
                  </a:moveTo>
                  <a:lnTo>
                    <a:pt x="438887" y="469889"/>
                  </a:lnTo>
                  <a:lnTo>
                    <a:pt x="437647" y="466577"/>
                  </a:lnTo>
                  <a:lnTo>
                    <a:pt x="436544" y="462023"/>
                  </a:lnTo>
                  <a:lnTo>
                    <a:pt x="434476" y="461057"/>
                  </a:lnTo>
                  <a:lnTo>
                    <a:pt x="434476" y="463403"/>
                  </a:lnTo>
                  <a:lnTo>
                    <a:pt x="432271" y="463403"/>
                  </a:lnTo>
                  <a:lnTo>
                    <a:pt x="432271" y="459125"/>
                  </a:lnTo>
                  <a:lnTo>
                    <a:pt x="430755" y="459125"/>
                  </a:lnTo>
                  <a:lnTo>
                    <a:pt x="429928" y="461747"/>
                  </a:lnTo>
                  <a:lnTo>
                    <a:pt x="427722" y="461747"/>
                  </a:lnTo>
                  <a:lnTo>
                    <a:pt x="427722" y="458573"/>
                  </a:lnTo>
                  <a:lnTo>
                    <a:pt x="424000" y="456641"/>
                  </a:lnTo>
                  <a:lnTo>
                    <a:pt x="427722" y="455675"/>
                  </a:lnTo>
                  <a:lnTo>
                    <a:pt x="431030" y="455675"/>
                  </a:lnTo>
                  <a:lnTo>
                    <a:pt x="438887" y="460367"/>
                  </a:lnTo>
                  <a:lnTo>
                    <a:pt x="440817" y="464231"/>
                  </a:lnTo>
                  <a:lnTo>
                    <a:pt x="439576" y="467129"/>
                  </a:lnTo>
                  <a:lnTo>
                    <a:pt x="440817" y="470855"/>
                  </a:lnTo>
                  <a:lnTo>
                    <a:pt x="439576" y="473753"/>
                  </a:lnTo>
                  <a:lnTo>
                    <a:pt x="439576" y="477893"/>
                  </a:lnTo>
                  <a:lnTo>
                    <a:pt x="440817" y="478859"/>
                  </a:lnTo>
                  <a:lnTo>
                    <a:pt x="440817" y="482447"/>
                  </a:lnTo>
                  <a:lnTo>
                    <a:pt x="438887" y="482447"/>
                  </a:lnTo>
                  <a:lnTo>
                    <a:pt x="438887" y="480653"/>
                  </a:lnTo>
                  <a:lnTo>
                    <a:pt x="435993" y="478859"/>
                  </a:lnTo>
                  <a:lnTo>
                    <a:pt x="434476" y="470441"/>
                  </a:lnTo>
                  <a:close/>
                  <a:moveTo>
                    <a:pt x="439714" y="491279"/>
                  </a:moveTo>
                  <a:lnTo>
                    <a:pt x="437509" y="488933"/>
                  </a:lnTo>
                  <a:lnTo>
                    <a:pt x="438887" y="486587"/>
                  </a:lnTo>
                  <a:lnTo>
                    <a:pt x="442609" y="490175"/>
                  </a:lnTo>
                  <a:lnTo>
                    <a:pt x="439714" y="491417"/>
                  </a:lnTo>
                  <a:close/>
                  <a:moveTo>
                    <a:pt x="452809" y="506736"/>
                  </a:moveTo>
                  <a:lnTo>
                    <a:pt x="450604" y="500663"/>
                  </a:lnTo>
                  <a:lnTo>
                    <a:pt x="449225" y="495557"/>
                  </a:lnTo>
                  <a:lnTo>
                    <a:pt x="449225" y="491279"/>
                  </a:lnTo>
                  <a:lnTo>
                    <a:pt x="447709" y="488933"/>
                  </a:lnTo>
                  <a:lnTo>
                    <a:pt x="445504" y="485069"/>
                  </a:lnTo>
                  <a:lnTo>
                    <a:pt x="442609" y="480929"/>
                  </a:lnTo>
                  <a:lnTo>
                    <a:pt x="446193" y="480929"/>
                  </a:lnTo>
                  <a:lnTo>
                    <a:pt x="448398" y="483689"/>
                  </a:lnTo>
                  <a:lnTo>
                    <a:pt x="448398" y="480929"/>
                  </a:lnTo>
                  <a:lnTo>
                    <a:pt x="450604" y="480929"/>
                  </a:lnTo>
                  <a:lnTo>
                    <a:pt x="450604" y="486587"/>
                  </a:lnTo>
                  <a:lnTo>
                    <a:pt x="452809" y="488933"/>
                  </a:lnTo>
                  <a:lnTo>
                    <a:pt x="450604" y="492107"/>
                  </a:lnTo>
                  <a:lnTo>
                    <a:pt x="452809" y="495005"/>
                  </a:lnTo>
                  <a:lnTo>
                    <a:pt x="459426" y="503838"/>
                  </a:lnTo>
                  <a:cubicBezTo>
                    <a:pt x="459288" y="507564"/>
                    <a:pt x="452809" y="506736"/>
                    <a:pt x="452809" y="506736"/>
                  </a:cubicBezTo>
                  <a:close/>
                  <a:moveTo>
                    <a:pt x="452809" y="484931"/>
                  </a:moveTo>
                  <a:lnTo>
                    <a:pt x="452809" y="480239"/>
                  </a:lnTo>
                  <a:lnTo>
                    <a:pt x="455015" y="480239"/>
                  </a:lnTo>
                  <a:lnTo>
                    <a:pt x="452809" y="484931"/>
                  </a:lnTo>
                  <a:close/>
                  <a:moveTo>
                    <a:pt x="476518" y="499145"/>
                  </a:moveTo>
                  <a:lnTo>
                    <a:pt x="473623" y="499145"/>
                  </a:lnTo>
                  <a:lnTo>
                    <a:pt x="473623" y="503838"/>
                  </a:lnTo>
                  <a:cubicBezTo>
                    <a:pt x="468937" y="506459"/>
                    <a:pt x="470039" y="498869"/>
                    <a:pt x="470039" y="495557"/>
                  </a:cubicBezTo>
                  <a:cubicBezTo>
                    <a:pt x="470039" y="492245"/>
                    <a:pt x="472245" y="492383"/>
                    <a:pt x="472245" y="492383"/>
                  </a:cubicBezTo>
                  <a:cubicBezTo>
                    <a:pt x="472245" y="492383"/>
                    <a:pt x="472383" y="486863"/>
                    <a:pt x="472245" y="487691"/>
                  </a:cubicBezTo>
                  <a:cubicBezTo>
                    <a:pt x="472107" y="488519"/>
                    <a:pt x="469626" y="490313"/>
                    <a:pt x="469626" y="490313"/>
                  </a:cubicBezTo>
                  <a:lnTo>
                    <a:pt x="468661" y="488519"/>
                  </a:lnTo>
                  <a:lnTo>
                    <a:pt x="472245" y="483413"/>
                  </a:lnTo>
                  <a:lnTo>
                    <a:pt x="470729" y="481619"/>
                  </a:lnTo>
                  <a:lnTo>
                    <a:pt x="467145" y="486587"/>
                  </a:lnTo>
                  <a:lnTo>
                    <a:pt x="467145" y="476237"/>
                  </a:lnTo>
                  <a:lnTo>
                    <a:pt x="463009" y="475823"/>
                  </a:lnTo>
                  <a:lnTo>
                    <a:pt x="463009" y="473615"/>
                  </a:lnTo>
                  <a:lnTo>
                    <a:pt x="460666" y="473615"/>
                  </a:lnTo>
                  <a:lnTo>
                    <a:pt x="460666" y="477755"/>
                  </a:lnTo>
                  <a:lnTo>
                    <a:pt x="458047" y="477755"/>
                  </a:lnTo>
                  <a:lnTo>
                    <a:pt x="458047" y="474167"/>
                  </a:lnTo>
                  <a:lnTo>
                    <a:pt x="453912" y="469061"/>
                  </a:lnTo>
                  <a:lnTo>
                    <a:pt x="454463" y="467681"/>
                  </a:lnTo>
                  <a:lnTo>
                    <a:pt x="449363" y="460643"/>
                  </a:lnTo>
                  <a:lnTo>
                    <a:pt x="453636" y="458849"/>
                  </a:lnTo>
                  <a:lnTo>
                    <a:pt x="453636" y="457607"/>
                  </a:lnTo>
                  <a:cubicBezTo>
                    <a:pt x="453636" y="457607"/>
                    <a:pt x="452120" y="457193"/>
                    <a:pt x="447985" y="456641"/>
                  </a:cubicBezTo>
                  <a:cubicBezTo>
                    <a:pt x="443850" y="456089"/>
                    <a:pt x="447020" y="449327"/>
                    <a:pt x="447020" y="449327"/>
                  </a:cubicBezTo>
                  <a:cubicBezTo>
                    <a:pt x="446882" y="444221"/>
                    <a:pt x="450190" y="442841"/>
                    <a:pt x="450190" y="442841"/>
                  </a:cubicBezTo>
                  <a:lnTo>
                    <a:pt x="456255" y="443807"/>
                  </a:lnTo>
                  <a:cubicBezTo>
                    <a:pt x="463561" y="446015"/>
                    <a:pt x="467420" y="466577"/>
                    <a:pt x="467420" y="466577"/>
                  </a:cubicBezTo>
                  <a:lnTo>
                    <a:pt x="476380" y="488795"/>
                  </a:lnTo>
                  <a:lnTo>
                    <a:pt x="475415" y="491141"/>
                  </a:lnTo>
                  <a:lnTo>
                    <a:pt x="476380" y="499007"/>
                  </a:lnTo>
                  <a:close/>
                  <a:moveTo>
                    <a:pt x="500640" y="445739"/>
                  </a:moveTo>
                  <a:lnTo>
                    <a:pt x="494024" y="445739"/>
                  </a:lnTo>
                  <a:lnTo>
                    <a:pt x="490164" y="441185"/>
                  </a:lnTo>
                  <a:lnTo>
                    <a:pt x="492921" y="440219"/>
                  </a:lnTo>
                  <a:lnTo>
                    <a:pt x="495540" y="442979"/>
                  </a:lnTo>
                  <a:lnTo>
                    <a:pt x="500778" y="442979"/>
                  </a:lnTo>
                  <a:lnTo>
                    <a:pt x="500778" y="445739"/>
                  </a:lnTo>
                  <a:close/>
                  <a:moveTo>
                    <a:pt x="504362" y="423934"/>
                  </a:moveTo>
                  <a:lnTo>
                    <a:pt x="501743" y="427799"/>
                  </a:lnTo>
                  <a:lnTo>
                    <a:pt x="497194" y="429731"/>
                  </a:lnTo>
                  <a:lnTo>
                    <a:pt x="493886" y="432077"/>
                  </a:lnTo>
                  <a:lnTo>
                    <a:pt x="497194" y="425453"/>
                  </a:lnTo>
                  <a:lnTo>
                    <a:pt x="504224" y="423934"/>
                  </a:lnTo>
                  <a:close/>
                  <a:moveTo>
                    <a:pt x="489061" y="392056"/>
                  </a:moveTo>
                  <a:lnTo>
                    <a:pt x="494024" y="395230"/>
                  </a:lnTo>
                  <a:lnTo>
                    <a:pt x="489061" y="396610"/>
                  </a:lnTo>
                  <a:lnTo>
                    <a:pt x="486443" y="393298"/>
                  </a:lnTo>
                  <a:lnTo>
                    <a:pt x="489061" y="39205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5" name="Freeform 927">
              <a:extLst>
                <a:ext uri="{FF2B5EF4-FFF2-40B4-BE49-F238E27FC236}">
                  <a16:creationId xmlns:a16="http://schemas.microsoft.com/office/drawing/2014/main" id="{B9B224AF-FF93-8B2E-36C7-B604FB722D94}"/>
                </a:ext>
              </a:extLst>
            </p:cNvPr>
            <p:cNvSpPr/>
            <p:nvPr/>
          </p:nvSpPr>
          <p:spPr>
            <a:xfrm>
              <a:off x="3877141" y="4240986"/>
              <a:ext cx="54860" cy="61282"/>
            </a:xfrm>
            <a:custGeom>
              <a:avLst/>
              <a:gdLst>
                <a:gd name="connsiteX0" fmla="*/ 50037 w 54860"/>
                <a:gd name="connsiteY0" fmla="*/ 45127 h 61282"/>
                <a:gd name="connsiteX1" fmla="*/ 50588 w 54860"/>
                <a:gd name="connsiteY1" fmla="*/ 42229 h 61282"/>
                <a:gd name="connsiteX2" fmla="*/ 50450 w 54860"/>
                <a:gd name="connsiteY2" fmla="*/ 42229 h 61282"/>
                <a:gd name="connsiteX3" fmla="*/ 50450 w 54860"/>
                <a:gd name="connsiteY3" fmla="*/ 37812 h 61282"/>
                <a:gd name="connsiteX4" fmla="*/ 53207 w 54860"/>
                <a:gd name="connsiteY4" fmla="*/ 35328 h 61282"/>
                <a:gd name="connsiteX5" fmla="*/ 54861 w 54860"/>
                <a:gd name="connsiteY5" fmla="*/ 32844 h 61282"/>
                <a:gd name="connsiteX6" fmla="*/ 50312 w 54860"/>
                <a:gd name="connsiteY6" fmla="*/ 29118 h 61282"/>
                <a:gd name="connsiteX7" fmla="*/ 50037 w 54860"/>
                <a:gd name="connsiteY7" fmla="*/ 28566 h 61282"/>
                <a:gd name="connsiteX8" fmla="*/ 50037 w 54860"/>
                <a:gd name="connsiteY8" fmla="*/ 25392 h 61282"/>
                <a:gd name="connsiteX9" fmla="*/ 46177 w 54860"/>
                <a:gd name="connsiteY9" fmla="*/ 23874 h 61282"/>
                <a:gd name="connsiteX10" fmla="*/ 45763 w 54860"/>
                <a:gd name="connsiteY10" fmla="*/ 23598 h 61282"/>
                <a:gd name="connsiteX11" fmla="*/ 41490 w 54860"/>
                <a:gd name="connsiteY11" fmla="*/ 17250 h 61282"/>
                <a:gd name="connsiteX12" fmla="*/ 37769 w 54860"/>
                <a:gd name="connsiteY12" fmla="*/ 17250 h 61282"/>
                <a:gd name="connsiteX13" fmla="*/ 37079 w 54860"/>
                <a:gd name="connsiteY13" fmla="*/ 16836 h 61282"/>
                <a:gd name="connsiteX14" fmla="*/ 35701 w 54860"/>
                <a:gd name="connsiteY14" fmla="*/ 14628 h 61282"/>
                <a:gd name="connsiteX15" fmla="*/ 33220 w 54860"/>
                <a:gd name="connsiteY15" fmla="*/ 14628 h 61282"/>
                <a:gd name="connsiteX16" fmla="*/ 32668 w 54860"/>
                <a:gd name="connsiteY16" fmla="*/ 14352 h 61282"/>
                <a:gd name="connsiteX17" fmla="*/ 28947 w 54860"/>
                <a:gd name="connsiteY17" fmla="*/ 10212 h 61282"/>
                <a:gd name="connsiteX18" fmla="*/ 27017 w 54860"/>
                <a:gd name="connsiteY18" fmla="*/ 12006 h 61282"/>
                <a:gd name="connsiteX19" fmla="*/ 26466 w 54860"/>
                <a:gd name="connsiteY19" fmla="*/ 12282 h 61282"/>
                <a:gd name="connsiteX20" fmla="*/ 25914 w 54860"/>
                <a:gd name="connsiteY20" fmla="*/ 12006 h 61282"/>
                <a:gd name="connsiteX21" fmla="*/ 16541 w 54860"/>
                <a:gd name="connsiteY21" fmla="*/ 0 h 61282"/>
                <a:gd name="connsiteX22" fmla="*/ 13784 w 54860"/>
                <a:gd name="connsiteY22" fmla="*/ 0 h 61282"/>
                <a:gd name="connsiteX23" fmla="*/ 12544 w 54860"/>
                <a:gd name="connsiteY23" fmla="*/ 2898 h 61282"/>
                <a:gd name="connsiteX24" fmla="*/ 11579 w 54860"/>
                <a:gd name="connsiteY24" fmla="*/ 3312 h 61282"/>
                <a:gd name="connsiteX25" fmla="*/ 7857 w 54860"/>
                <a:gd name="connsiteY25" fmla="*/ 2484 h 61282"/>
                <a:gd name="connsiteX26" fmla="*/ 6479 w 54860"/>
                <a:gd name="connsiteY26" fmla="*/ 4968 h 61282"/>
                <a:gd name="connsiteX27" fmla="*/ 6479 w 54860"/>
                <a:gd name="connsiteY27" fmla="*/ 11040 h 61282"/>
                <a:gd name="connsiteX28" fmla="*/ 6479 w 54860"/>
                <a:gd name="connsiteY28" fmla="*/ 11454 h 61282"/>
                <a:gd name="connsiteX29" fmla="*/ 3860 w 54860"/>
                <a:gd name="connsiteY29" fmla="*/ 16836 h 61282"/>
                <a:gd name="connsiteX30" fmla="*/ 3860 w 54860"/>
                <a:gd name="connsiteY30" fmla="*/ 20562 h 61282"/>
                <a:gd name="connsiteX31" fmla="*/ 3860 w 54860"/>
                <a:gd name="connsiteY31" fmla="*/ 20976 h 61282"/>
                <a:gd name="connsiteX32" fmla="*/ 2619 w 54860"/>
                <a:gd name="connsiteY32" fmla="*/ 23184 h 61282"/>
                <a:gd name="connsiteX33" fmla="*/ 3446 w 54860"/>
                <a:gd name="connsiteY33" fmla="*/ 36432 h 61282"/>
                <a:gd name="connsiteX34" fmla="*/ 3033 w 54860"/>
                <a:gd name="connsiteY34" fmla="*/ 37123 h 61282"/>
                <a:gd name="connsiteX35" fmla="*/ 551 w 54860"/>
                <a:gd name="connsiteY35" fmla="*/ 38227 h 61282"/>
                <a:gd name="connsiteX36" fmla="*/ 551 w 54860"/>
                <a:gd name="connsiteY36" fmla="*/ 40848 h 61282"/>
                <a:gd name="connsiteX37" fmla="*/ 0 w 54860"/>
                <a:gd name="connsiteY37" fmla="*/ 45955 h 61282"/>
                <a:gd name="connsiteX38" fmla="*/ 1378 w 54860"/>
                <a:gd name="connsiteY38" fmla="*/ 51889 h 61282"/>
                <a:gd name="connsiteX39" fmla="*/ 6203 w 54860"/>
                <a:gd name="connsiteY39" fmla="*/ 54649 h 61282"/>
                <a:gd name="connsiteX40" fmla="*/ 13095 w 54860"/>
                <a:gd name="connsiteY40" fmla="*/ 55477 h 61282"/>
                <a:gd name="connsiteX41" fmla="*/ 22468 w 54860"/>
                <a:gd name="connsiteY41" fmla="*/ 59341 h 61282"/>
                <a:gd name="connsiteX42" fmla="*/ 33220 w 54860"/>
                <a:gd name="connsiteY42" fmla="*/ 60583 h 61282"/>
                <a:gd name="connsiteX43" fmla="*/ 45212 w 54860"/>
                <a:gd name="connsiteY43" fmla="*/ 57685 h 61282"/>
                <a:gd name="connsiteX44" fmla="*/ 53483 w 54860"/>
                <a:gd name="connsiteY44" fmla="*/ 47611 h 61282"/>
                <a:gd name="connsiteX45" fmla="*/ 50726 w 54860"/>
                <a:gd name="connsiteY45" fmla="*/ 46230 h 61282"/>
                <a:gd name="connsiteX46" fmla="*/ 50312 w 54860"/>
                <a:gd name="connsiteY46" fmla="*/ 45402 h 6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860" h="61282">
                  <a:moveTo>
                    <a:pt x="50037" y="45127"/>
                  </a:moveTo>
                  <a:lnTo>
                    <a:pt x="50588" y="42229"/>
                  </a:lnTo>
                  <a:lnTo>
                    <a:pt x="50450" y="42229"/>
                  </a:lnTo>
                  <a:lnTo>
                    <a:pt x="50450" y="37812"/>
                  </a:lnTo>
                  <a:lnTo>
                    <a:pt x="53207" y="35328"/>
                  </a:lnTo>
                  <a:lnTo>
                    <a:pt x="54861" y="32844"/>
                  </a:lnTo>
                  <a:lnTo>
                    <a:pt x="50312" y="29118"/>
                  </a:lnTo>
                  <a:cubicBezTo>
                    <a:pt x="50312" y="29118"/>
                    <a:pt x="50037" y="28704"/>
                    <a:pt x="50037" y="28566"/>
                  </a:cubicBezTo>
                  <a:lnTo>
                    <a:pt x="50037" y="25392"/>
                  </a:lnTo>
                  <a:lnTo>
                    <a:pt x="46177" y="23874"/>
                  </a:lnTo>
                  <a:cubicBezTo>
                    <a:pt x="46177" y="23874"/>
                    <a:pt x="45901" y="23736"/>
                    <a:pt x="45763" y="23598"/>
                  </a:cubicBezTo>
                  <a:lnTo>
                    <a:pt x="41490" y="17250"/>
                  </a:lnTo>
                  <a:lnTo>
                    <a:pt x="37769" y="17250"/>
                  </a:lnTo>
                  <a:cubicBezTo>
                    <a:pt x="37769" y="17250"/>
                    <a:pt x="37217" y="17112"/>
                    <a:pt x="37079" y="16836"/>
                  </a:cubicBezTo>
                  <a:lnTo>
                    <a:pt x="35701" y="14628"/>
                  </a:lnTo>
                  <a:lnTo>
                    <a:pt x="33220" y="14628"/>
                  </a:lnTo>
                  <a:cubicBezTo>
                    <a:pt x="33220" y="14628"/>
                    <a:pt x="32806" y="14628"/>
                    <a:pt x="32668" y="14352"/>
                  </a:cubicBezTo>
                  <a:lnTo>
                    <a:pt x="28947" y="10212"/>
                  </a:lnTo>
                  <a:lnTo>
                    <a:pt x="27017" y="12006"/>
                  </a:lnTo>
                  <a:cubicBezTo>
                    <a:pt x="27017" y="12006"/>
                    <a:pt x="26603" y="12282"/>
                    <a:pt x="26466" y="12282"/>
                  </a:cubicBezTo>
                  <a:cubicBezTo>
                    <a:pt x="26190" y="12282"/>
                    <a:pt x="26052" y="12282"/>
                    <a:pt x="25914" y="12006"/>
                  </a:cubicBezTo>
                  <a:lnTo>
                    <a:pt x="16541" y="0"/>
                  </a:lnTo>
                  <a:lnTo>
                    <a:pt x="13784" y="0"/>
                  </a:lnTo>
                  <a:lnTo>
                    <a:pt x="12544" y="2898"/>
                  </a:lnTo>
                  <a:cubicBezTo>
                    <a:pt x="12544" y="2898"/>
                    <a:pt x="11992" y="3450"/>
                    <a:pt x="11579" y="3312"/>
                  </a:cubicBezTo>
                  <a:lnTo>
                    <a:pt x="7857" y="2484"/>
                  </a:lnTo>
                  <a:lnTo>
                    <a:pt x="6479" y="4968"/>
                  </a:lnTo>
                  <a:lnTo>
                    <a:pt x="6479" y="11040"/>
                  </a:lnTo>
                  <a:cubicBezTo>
                    <a:pt x="6479" y="11040"/>
                    <a:pt x="6479" y="11316"/>
                    <a:pt x="6479" y="11454"/>
                  </a:cubicBezTo>
                  <a:lnTo>
                    <a:pt x="3860" y="16836"/>
                  </a:lnTo>
                  <a:lnTo>
                    <a:pt x="3860" y="20562"/>
                  </a:lnTo>
                  <a:cubicBezTo>
                    <a:pt x="3860" y="20562"/>
                    <a:pt x="3860" y="20838"/>
                    <a:pt x="3860" y="20976"/>
                  </a:cubicBezTo>
                  <a:lnTo>
                    <a:pt x="2619" y="23184"/>
                  </a:lnTo>
                  <a:lnTo>
                    <a:pt x="3446" y="36432"/>
                  </a:lnTo>
                  <a:cubicBezTo>
                    <a:pt x="3446" y="36432"/>
                    <a:pt x="3308" y="37123"/>
                    <a:pt x="3033" y="37123"/>
                  </a:cubicBezTo>
                  <a:lnTo>
                    <a:pt x="551" y="38227"/>
                  </a:lnTo>
                  <a:lnTo>
                    <a:pt x="551" y="40848"/>
                  </a:lnTo>
                  <a:lnTo>
                    <a:pt x="0" y="45955"/>
                  </a:lnTo>
                  <a:lnTo>
                    <a:pt x="1378" y="51889"/>
                  </a:lnTo>
                  <a:cubicBezTo>
                    <a:pt x="2757" y="51889"/>
                    <a:pt x="4549" y="52717"/>
                    <a:pt x="6203" y="54649"/>
                  </a:cubicBezTo>
                  <a:lnTo>
                    <a:pt x="13095" y="55477"/>
                  </a:lnTo>
                  <a:cubicBezTo>
                    <a:pt x="13095" y="55477"/>
                    <a:pt x="16679" y="60031"/>
                    <a:pt x="22468" y="59341"/>
                  </a:cubicBezTo>
                  <a:cubicBezTo>
                    <a:pt x="28395" y="58789"/>
                    <a:pt x="31428" y="59893"/>
                    <a:pt x="33220" y="60583"/>
                  </a:cubicBezTo>
                  <a:cubicBezTo>
                    <a:pt x="35012" y="61135"/>
                    <a:pt x="39836" y="62791"/>
                    <a:pt x="45212" y="57685"/>
                  </a:cubicBezTo>
                  <a:cubicBezTo>
                    <a:pt x="49761" y="53269"/>
                    <a:pt x="52656" y="48853"/>
                    <a:pt x="53483" y="47611"/>
                  </a:cubicBezTo>
                  <a:lnTo>
                    <a:pt x="50726" y="46230"/>
                  </a:lnTo>
                  <a:cubicBezTo>
                    <a:pt x="50726" y="46230"/>
                    <a:pt x="50312" y="45679"/>
                    <a:pt x="50312" y="454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6" name="Freeform 928">
              <a:extLst>
                <a:ext uri="{FF2B5EF4-FFF2-40B4-BE49-F238E27FC236}">
                  <a16:creationId xmlns:a16="http://schemas.microsoft.com/office/drawing/2014/main" id="{5D438658-2DDF-6C89-95CC-07C1AB0D1CFB}"/>
                </a:ext>
              </a:extLst>
            </p:cNvPr>
            <p:cNvSpPr/>
            <p:nvPr/>
          </p:nvSpPr>
          <p:spPr>
            <a:xfrm>
              <a:off x="3547700" y="3700848"/>
              <a:ext cx="11302" cy="29670"/>
            </a:xfrm>
            <a:custGeom>
              <a:avLst/>
              <a:gdLst>
                <a:gd name="connsiteX0" fmla="*/ 3033 w 11302"/>
                <a:gd name="connsiteY0" fmla="*/ 5934 h 29670"/>
                <a:gd name="connsiteX1" fmla="*/ 2343 w 11302"/>
                <a:gd name="connsiteY1" fmla="*/ 6348 h 29670"/>
                <a:gd name="connsiteX2" fmla="*/ 0 w 11302"/>
                <a:gd name="connsiteY2" fmla="*/ 6348 h 29670"/>
                <a:gd name="connsiteX3" fmla="*/ 0 w 11302"/>
                <a:gd name="connsiteY3" fmla="*/ 29670 h 29670"/>
                <a:gd name="connsiteX4" fmla="*/ 3170 w 11302"/>
                <a:gd name="connsiteY4" fmla="*/ 27738 h 29670"/>
                <a:gd name="connsiteX5" fmla="*/ 8684 w 11302"/>
                <a:gd name="connsiteY5" fmla="*/ 20286 h 29670"/>
                <a:gd name="connsiteX6" fmla="*/ 9097 w 11302"/>
                <a:gd name="connsiteY6" fmla="*/ 14214 h 29670"/>
                <a:gd name="connsiteX7" fmla="*/ 9511 w 11302"/>
                <a:gd name="connsiteY7" fmla="*/ 9660 h 29670"/>
                <a:gd name="connsiteX8" fmla="*/ 10889 w 11302"/>
                <a:gd name="connsiteY8" fmla="*/ 4002 h 29670"/>
                <a:gd name="connsiteX9" fmla="*/ 11303 w 11302"/>
                <a:gd name="connsiteY9" fmla="*/ 1380 h 29670"/>
                <a:gd name="connsiteX10" fmla="*/ 8133 w 11302"/>
                <a:gd name="connsiteY10" fmla="*/ 828 h 29670"/>
                <a:gd name="connsiteX11" fmla="*/ 8133 w 11302"/>
                <a:gd name="connsiteY11" fmla="*/ 0 h 29670"/>
                <a:gd name="connsiteX12" fmla="*/ 6341 w 11302"/>
                <a:gd name="connsiteY12" fmla="*/ 0 h 29670"/>
                <a:gd name="connsiteX13" fmla="*/ 3033 w 11302"/>
                <a:gd name="connsiteY13" fmla="*/ 5934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02" h="29670">
                  <a:moveTo>
                    <a:pt x="3033" y="5934"/>
                  </a:moveTo>
                  <a:cubicBezTo>
                    <a:pt x="3033" y="5934"/>
                    <a:pt x="2619" y="6348"/>
                    <a:pt x="2343" y="6348"/>
                  </a:cubicBezTo>
                  <a:lnTo>
                    <a:pt x="0" y="6348"/>
                  </a:lnTo>
                  <a:lnTo>
                    <a:pt x="0" y="29670"/>
                  </a:lnTo>
                  <a:lnTo>
                    <a:pt x="3170" y="27738"/>
                  </a:lnTo>
                  <a:cubicBezTo>
                    <a:pt x="3170" y="27738"/>
                    <a:pt x="7719" y="23874"/>
                    <a:pt x="8684" y="20286"/>
                  </a:cubicBezTo>
                  <a:cubicBezTo>
                    <a:pt x="9649" y="16698"/>
                    <a:pt x="9097" y="14214"/>
                    <a:pt x="9097" y="14214"/>
                  </a:cubicBezTo>
                  <a:lnTo>
                    <a:pt x="9511" y="9660"/>
                  </a:lnTo>
                  <a:lnTo>
                    <a:pt x="10889" y="4002"/>
                  </a:lnTo>
                  <a:lnTo>
                    <a:pt x="11303" y="1380"/>
                  </a:lnTo>
                  <a:lnTo>
                    <a:pt x="8133" y="828"/>
                  </a:lnTo>
                  <a:cubicBezTo>
                    <a:pt x="8133" y="828"/>
                    <a:pt x="8133" y="552"/>
                    <a:pt x="8133" y="0"/>
                  </a:cubicBezTo>
                  <a:lnTo>
                    <a:pt x="6341" y="0"/>
                  </a:lnTo>
                  <a:lnTo>
                    <a:pt x="3033" y="593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7" name="Freeform 929">
              <a:extLst>
                <a:ext uri="{FF2B5EF4-FFF2-40B4-BE49-F238E27FC236}">
                  <a16:creationId xmlns:a16="http://schemas.microsoft.com/office/drawing/2014/main" id="{CA716F8A-8D04-DF90-248A-58D6E58FB0E8}"/>
                </a:ext>
              </a:extLst>
            </p:cNvPr>
            <p:cNvSpPr/>
            <p:nvPr/>
          </p:nvSpPr>
          <p:spPr>
            <a:xfrm>
              <a:off x="3767970" y="4578953"/>
              <a:ext cx="36252" cy="33534"/>
            </a:xfrm>
            <a:custGeom>
              <a:avLst/>
              <a:gdLst>
                <a:gd name="connsiteX0" fmla="*/ 13922 w 36252"/>
                <a:gd name="connsiteY0" fmla="*/ 23460 h 33534"/>
                <a:gd name="connsiteX1" fmla="*/ 12544 w 36252"/>
                <a:gd name="connsiteY1" fmla="*/ 24978 h 33534"/>
                <a:gd name="connsiteX2" fmla="*/ 0 w 36252"/>
                <a:gd name="connsiteY2" fmla="*/ 24978 h 33534"/>
                <a:gd name="connsiteX3" fmla="*/ 0 w 36252"/>
                <a:gd name="connsiteY3" fmla="*/ 29808 h 33534"/>
                <a:gd name="connsiteX4" fmla="*/ 15714 w 36252"/>
                <a:gd name="connsiteY4" fmla="*/ 30084 h 33534"/>
                <a:gd name="connsiteX5" fmla="*/ 20263 w 36252"/>
                <a:gd name="connsiteY5" fmla="*/ 33535 h 33534"/>
                <a:gd name="connsiteX6" fmla="*/ 22192 w 36252"/>
                <a:gd name="connsiteY6" fmla="*/ 33535 h 33534"/>
                <a:gd name="connsiteX7" fmla="*/ 25363 w 36252"/>
                <a:gd name="connsiteY7" fmla="*/ 32430 h 33534"/>
                <a:gd name="connsiteX8" fmla="*/ 27568 w 36252"/>
                <a:gd name="connsiteY8" fmla="*/ 30222 h 33534"/>
                <a:gd name="connsiteX9" fmla="*/ 29085 w 36252"/>
                <a:gd name="connsiteY9" fmla="*/ 30775 h 33534"/>
                <a:gd name="connsiteX10" fmla="*/ 32668 w 36252"/>
                <a:gd name="connsiteY10" fmla="*/ 30775 h 33534"/>
                <a:gd name="connsiteX11" fmla="*/ 35287 w 36252"/>
                <a:gd name="connsiteY11" fmla="*/ 29532 h 33534"/>
                <a:gd name="connsiteX12" fmla="*/ 36252 w 36252"/>
                <a:gd name="connsiteY12" fmla="*/ 27186 h 33534"/>
                <a:gd name="connsiteX13" fmla="*/ 36252 w 36252"/>
                <a:gd name="connsiteY13" fmla="*/ 25392 h 33534"/>
                <a:gd name="connsiteX14" fmla="*/ 33495 w 36252"/>
                <a:gd name="connsiteY14" fmla="*/ 25392 h 33534"/>
                <a:gd name="connsiteX15" fmla="*/ 19987 w 36252"/>
                <a:gd name="connsiteY15" fmla="*/ 18906 h 33534"/>
                <a:gd name="connsiteX16" fmla="*/ 16403 w 36252"/>
                <a:gd name="connsiteY16" fmla="*/ 16284 h 33534"/>
                <a:gd name="connsiteX17" fmla="*/ 4962 w 36252"/>
                <a:gd name="connsiteY17" fmla="*/ 1932 h 33534"/>
                <a:gd name="connsiteX18" fmla="*/ 1378 w 36252"/>
                <a:gd name="connsiteY18" fmla="*/ 1518 h 33534"/>
                <a:gd name="connsiteX19" fmla="*/ 0 w 36252"/>
                <a:gd name="connsiteY19" fmla="*/ 0 h 33534"/>
                <a:gd name="connsiteX20" fmla="*/ 0 w 36252"/>
                <a:gd name="connsiteY20" fmla="*/ 23184 h 33534"/>
                <a:gd name="connsiteX21" fmla="*/ 13922 w 36252"/>
                <a:gd name="connsiteY21" fmla="*/ 23184 h 33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252" h="33534">
                  <a:moveTo>
                    <a:pt x="13922" y="23460"/>
                  </a:moveTo>
                  <a:lnTo>
                    <a:pt x="12544" y="24978"/>
                  </a:lnTo>
                  <a:lnTo>
                    <a:pt x="0" y="24978"/>
                  </a:lnTo>
                  <a:lnTo>
                    <a:pt x="0" y="29808"/>
                  </a:lnTo>
                  <a:cubicBezTo>
                    <a:pt x="3033" y="29257"/>
                    <a:pt x="11854" y="27600"/>
                    <a:pt x="15714" y="30084"/>
                  </a:cubicBezTo>
                  <a:cubicBezTo>
                    <a:pt x="18057" y="31603"/>
                    <a:pt x="19436" y="32707"/>
                    <a:pt x="20263" y="33535"/>
                  </a:cubicBezTo>
                  <a:lnTo>
                    <a:pt x="22192" y="33535"/>
                  </a:lnTo>
                  <a:cubicBezTo>
                    <a:pt x="22192" y="33535"/>
                    <a:pt x="25363" y="32430"/>
                    <a:pt x="25363" y="32430"/>
                  </a:cubicBezTo>
                  <a:lnTo>
                    <a:pt x="27568" y="30222"/>
                  </a:lnTo>
                  <a:lnTo>
                    <a:pt x="29085" y="30775"/>
                  </a:lnTo>
                  <a:lnTo>
                    <a:pt x="32668" y="30775"/>
                  </a:lnTo>
                  <a:lnTo>
                    <a:pt x="35287" y="29532"/>
                  </a:lnTo>
                  <a:lnTo>
                    <a:pt x="36252" y="27186"/>
                  </a:lnTo>
                  <a:lnTo>
                    <a:pt x="36252" y="25392"/>
                  </a:lnTo>
                  <a:lnTo>
                    <a:pt x="33495" y="25392"/>
                  </a:lnTo>
                  <a:cubicBezTo>
                    <a:pt x="33495" y="25392"/>
                    <a:pt x="24812" y="25806"/>
                    <a:pt x="19987" y="18906"/>
                  </a:cubicBezTo>
                  <a:lnTo>
                    <a:pt x="16403" y="16284"/>
                  </a:lnTo>
                  <a:cubicBezTo>
                    <a:pt x="16403" y="16284"/>
                    <a:pt x="5789" y="8970"/>
                    <a:pt x="4962" y="1932"/>
                  </a:cubicBezTo>
                  <a:lnTo>
                    <a:pt x="1378" y="1518"/>
                  </a:lnTo>
                  <a:lnTo>
                    <a:pt x="0" y="0"/>
                  </a:lnTo>
                  <a:lnTo>
                    <a:pt x="0" y="23184"/>
                  </a:lnTo>
                  <a:lnTo>
                    <a:pt x="13922" y="231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8" name="Freeform 930">
              <a:extLst>
                <a:ext uri="{FF2B5EF4-FFF2-40B4-BE49-F238E27FC236}">
                  <a16:creationId xmlns:a16="http://schemas.microsoft.com/office/drawing/2014/main" id="{4D380791-37A9-03B8-1E56-E21AA7255680}"/>
                </a:ext>
              </a:extLst>
            </p:cNvPr>
            <p:cNvSpPr/>
            <p:nvPr/>
          </p:nvSpPr>
          <p:spPr>
            <a:xfrm>
              <a:off x="3710352" y="3846853"/>
              <a:ext cx="418114" cy="440501"/>
            </a:xfrm>
            <a:custGeom>
              <a:avLst/>
              <a:gdLst>
                <a:gd name="connsiteX0" fmla="*/ 414352 w 418114"/>
                <a:gd name="connsiteY0" fmla="*/ 113438 h 440501"/>
                <a:gd name="connsiteX1" fmla="*/ 408011 w 418114"/>
                <a:gd name="connsiteY1" fmla="*/ 109297 h 440501"/>
                <a:gd name="connsiteX2" fmla="*/ 389816 w 418114"/>
                <a:gd name="connsiteY2" fmla="*/ 104605 h 440501"/>
                <a:gd name="connsiteX3" fmla="*/ 364177 w 418114"/>
                <a:gd name="connsiteY3" fmla="*/ 85975 h 440501"/>
                <a:gd name="connsiteX4" fmla="*/ 348050 w 418114"/>
                <a:gd name="connsiteY4" fmla="*/ 86803 h 440501"/>
                <a:gd name="connsiteX5" fmla="*/ 336609 w 418114"/>
                <a:gd name="connsiteY5" fmla="*/ 84871 h 440501"/>
                <a:gd name="connsiteX6" fmla="*/ 325030 w 418114"/>
                <a:gd name="connsiteY6" fmla="*/ 81697 h 440501"/>
                <a:gd name="connsiteX7" fmla="*/ 324065 w 418114"/>
                <a:gd name="connsiteY7" fmla="*/ 78937 h 440501"/>
                <a:gd name="connsiteX8" fmla="*/ 321309 w 418114"/>
                <a:gd name="connsiteY8" fmla="*/ 82801 h 440501"/>
                <a:gd name="connsiteX9" fmla="*/ 318690 w 418114"/>
                <a:gd name="connsiteY9" fmla="*/ 85009 h 440501"/>
                <a:gd name="connsiteX10" fmla="*/ 320068 w 418114"/>
                <a:gd name="connsiteY10" fmla="*/ 81145 h 440501"/>
                <a:gd name="connsiteX11" fmla="*/ 317863 w 418114"/>
                <a:gd name="connsiteY11" fmla="*/ 81559 h 440501"/>
                <a:gd name="connsiteX12" fmla="*/ 316346 w 418114"/>
                <a:gd name="connsiteY12" fmla="*/ 86527 h 440501"/>
                <a:gd name="connsiteX13" fmla="*/ 312762 w 418114"/>
                <a:gd name="connsiteY13" fmla="*/ 91081 h 440501"/>
                <a:gd name="connsiteX14" fmla="*/ 310970 w 418114"/>
                <a:gd name="connsiteY14" fmla="*/ 91081 h 440501"/>
                <a:gd name="connsiteX15" fmla="*/ 314830 w 418114"/>
                <a:gd name="connsiteY15" fmla="*/ 85975 h 440501"/>
                <a:gd name="connsiteX16" fmla="*/ 313865 w 418114"/>
                <a:gd name="connsiteY16" fmla="*/ 84043 h 440501"/>
                <a:gd name="connsiteX17" fmla="*/ 314692 w 418114"/>
                <a:gd name="connsiteY17" fmla="*/ 81835 h 440501"/>
                <a:gd name="connsiteX18" fmla="*/ 310970 w 418114"/>
                <a:gd name="connsiteY18" fmla="*/ 71209 h 440501"/>
                <a:gd name="connsiteX19" fmla="*/ 306422 w 418114"/>
                <a:gd name="connsiteY19" fmla="*/ 71623 h 440501"/>
                <a:gd name="connsiteX20" fmla="*/ 305595 w 418114"/>
                <a:gd name="connsiteY20" fmla="*/ 69277 h 440501"/>
                <a:gd name="connsiteX21" fmla="*/ 303665 w 418114"/>
                <a:gd name="connsiteY21" fmla="*/ 68863 h 440501"/>
                <a:gd name="connsiteX22" fmla="*/ 300081 w 418114"/>
                <a:gd name="connsiteY22" fmla="*/ 66931 h 440501"/>
                <a:gd name="connsiteX23" fmla="*/ 297324 w 418114"/>
                <a:gd name="connsiteY23" fmla="*/ 67345 h 440501"/>
                <a:gd name="connsiteX24" fmla="*/ 295532 w 418114"/>
                <a:gd name="connsiteY24" fmla="*/ 65551 h 440501"/>
                <a:gd name="connsiteX25" fmla="*/ 290983 w 418114"/>
                <a:gd name="connsiteY25" fmla="*/ 64309 h 440501"/>
                <a:gd name="connsiteX26" fmla="*/ 287813 w 418114"/>
                <a:gd name="connsiteY26" fmla="*/ 63067 h 440501"/>
                <a:gd name="connsiteX27" fmla="*/ 285194 w 418114"/>
                <a:gd name="connsiteY27" fmla="*/ 62101 h 440501"/>
                <a:gd name="connsiteX28" fmla="*/ 282437 w 418114"/>
                <a:gd name="connsiteY28" fmla="*/ 62101 h 440501"/>
                <a:gd name="connsiteX29" fmla="*/ 280094 w 418114"/>
                <a:gd name="connsiteY29" fmla="*/ 60859 h 440501"/>
                <a:gd name="connsiteX30" fmla="*/ 272650 w 418114"/>
                <a:gd name="connsiteY30" fmla="*/ 69829 h 440501"/>
                <a:gd name="connsiteX31" fmla="*/ 268377 w 418114"/>
                <a:gd name="connsiteY31" fmla="*/ 72589 h 440501"/>
                <a:gd name="connsiteX32" fmla="*/ 262312 w 418114"/>
                <a:gd name="connsiteY32" fmla="*/ 81421 h 440501"/>
                <a:gd name="connsiteX33" fmla="*/ 260934 w 418114"/>
                <a:gd name="connsiteY33" fmla="*/ 81835 h 440501"/>
                <a:gd name="connsiteX34" fmla="*/ 263553 w 418114"/>
                <a:gd name="connsiteY34" fmla="*/ 73831 h 440501"/>
                <a:gd name="connsiteX35" fmla="*/ 259004 w 418114"/>
                <a:gd name="connsiteY35" fmla="*/ 75073 h 440501"/>
                <a:gd name="connsiteX36" fmla="*/ 255145 w 418114"/>
                <a:gd name="connsiteY36" fmla="*/ 75487 h 440501"/>
                <a:gd name="connsiteX37" fmla="*/ 251836 w 418114"/>
                <a:gd name="connsiteY37" fmla="*/ 75487 h 440501"/>
                <a:gd name="connsiteX38" fmla="*/ 247563 w 418114"/>
                <a:gd name="connsiteY38" fmla="*/ 76039 h 440501"/>
                <a:gd name="connsiteX39" fmla="*/ 248942 w 418114"/>
                <a:gd name="connsiteY39" fmla="*/ 74245 h 440501"/>
                <a:gd name="connsiteX40" fmla="*/ 253215 w 418114"/>
                <a:gd name="connsiteY40" fmla="*/ 74245 h 440501"/>
                <a:gd name="connsiteX41" fmla="*/ 255558 w 418114"/>
                <a:gd name="connsiteY41" fmla="*/ 73693 h 440501"/>
                <a:gd name="connsiteX42" fmla="*/ 260245 w 418114"/>
                <a:gd name="connsiteY42" fmla="*/ 73693 h 440501"/>
                <a:gd name="connsiteX43" fmla="*/ 262588 w 418114"/>
                <a:gd name="connsiteY43" fmla="*/ 72727 h 440501"/>
                <a:gd name="connsiteX44" fmla="*/ 271272 w 418114"/>
                <a:gd name="connsiteY44" fmla="*/ 65827 h 440501"/>
                <a:gd name="connsiteX45" fmla="*/ 273202 w 418114"/>
                <a:gd name="connsiteY45" fmla="*/ 56995 h 440501"/>
                <a:gd name="connsiteX46" fmla="*/ 265896 w 418114"/>
                <a:gd name="connsiteY46" fmla="*/ 56995 h 440501"/>
                <a:gd name="connsiteX47" fmla="*/ 261623 w 418114"/>
                <a:gd name="connsiteY47" fmla="*/ 57547 h 440501"/>
                <a:gd name="connsiteX48" fmla="*/ 257350 w 418114"/>
                <a:gd name="connsiteY48" fmla="*/ 57547 h 440501"/>
                <a:gd name="connsiteX49" fmla="*/ 252112 w 418114"/>
                <a:gd name="connsiteY49" fmla="*/ 56719 h 440501"/>
                <a:gd name="connsiteX50" fmla="*/ 248390 w 418114"/>
                <a:gd name="connsiteY50" fmla="*/ 61687 h 440501"/>
                <a:gd name="connsiteX51" fmla="*/ 248390 w 418114"/>
                <a:gd name="connsiteY51" fmla="*/ 66241 h 440501"/>
                <a:gd name="connsiteX52" fmla="*/ 247150 w 418114"/>
                <a:gd name="connsiteY52" fmla="*/ 66793 h 440501"/>
                <a:gd name="connsiteX53" fmla="*/ 246598 w 418114"/>
                <a:gd name="connsiteY53" fmla="*/ 61687 h 440501"/>
                <a:gd name="connsiteX54" fmla="*/ 246185 w 418114"/>
                <a:gd name="connsiteY54" fmla="*/ 60169 h 440501"/>
                <a:gd name="connsiteX55" fmla="*/ 247701 w 418114"/>
                <a:gd name="connsiteY55" fmla="*/ 58237 h 440501"/>
                <a:gd name="connsiteX56" fmla="*/ 249080 w 418114"/>
                <a:gd name="connsiteY56" fmla="*/ 55891 h 440501"/>
                <a:gd name="connsiteX57" fmla="*/ 245358 w 418114"/>
                <a:gd name="connsiteY57" fmla="*/ 55891 h 440501"/>
                <a:gd name="connsiteX58" fmla="*/ 243979 w 418114"/>
                <a:gd name="connsiteY58" fmla="*/ 59479 h 440501"/>
                <a:gd name="connsiteX59" fmla="*/ 241636 w 418114"/>
                <a:gd name="connsiteY59" fmla="*/ 60997 h 440501"/>
                <a:gd name="connsiteX60" fmla="*/ 238328 w 418114"/>
                <a:gd name="connsiteY60" fmla="*/ 66103 h 440501"/>
                <a:gd name="connsiteX61" fmla="*/ 235709 w 418114"/>
                <a:gd name="connsiteY61" fmla="*/ 69691 h 440501"/>
                <a:gd name="connsiteX62" fmla="*/ 237914 w 418114"/>
                <a:gd name="connsiteY62" fmla="*/ 69139 h 440501"/>
                <a:gd name="connsiteX63" fmla="*/ 241085 w 418114"/>
                <a:gd name="connsiteY63" fmla="*/ 66379 h 440501"/>
                <a:gd name="connsiteX64" fmla="*/ 242601 w 418114"/>
                <a:gd name="connsiteY64" fmla="*/ 65137 h 440501"/>
                <a:gd name="connsiteX65" fmla="*/ 243015 w 418114"/>
                <a:gd name="connsiteY65" fmla="*/ 62515 h 440501"/>
                <a:gd name="connsiteX66" fmla="*/ 243979 w 418114"/>
                <a:gd name="connsiteY66" fmla="*/ 66379 h 440501"/>
                <a:gd name="connsiteX67" fmla="*/ 242187 w 418114"/>
                <a:gd name="connsiteY67" fmla="*/ 67621 h 440501"/>
                <a:gd name="connsiteX68" fmla="*/ 240258 w 418114"/>
                <a:gd name="connsiteY68" fmla="*/ 69415 h 440501"/>
                <a:gd name="connsiteX69" fmla="*/ 237363 w 418114"/>
                <a:gd name="connsiteY69" fmla="*/ 71347 h 440501"/>
                <a:gd name="connsiteX70" fmla="*/ 233503 w 418114"/>
                <a:gd name="connsiteY70" fmla="*/ 73279 h 440501"/>
                <a:gd name="connsiteX71" fmla="*/ 233503 w 418114"/>
                <a:gd name="connsiteY71" fmla="*/ 77143 h 440501"/>
                <a:gd name="connsiteX72" fmla="*/ 235847 w 418114"/>
                <a:gd name="connsiteY72" fmla="*/ 83767 h 440501"/>
                <a:gd name="connsiteX73" fmla="*/ 236812 w 418114"/>
                <a:gd name="connsiteY73" fmla="*/ 86941 h 440501"/>
                <a:gd name="connsiteX74" fmla="*/ 238741 w 418114"/>
                <a:gd name="connsiteY74" fmla="*/ 88873 h 440501"/>
                <a:gd name="connsiteX75" fmla="*/ 237777 w 418114"/>
                <a:gd name="connsiteY75" fmla="*/ 93013 h 440501"/>
                <a:gd name="connsiteX76" fmla="*/ 234882 w 418114"/>
                <a:gd name="connsiteY76" fmla="*/ 91219 h 440501"/>
                <a:gd name="connsiteX77" fmla="*/ 231987 w 418114"/>
                <a:gd name="connsiteY77" fmla="*/ 93565 h 440501"/>
                <a:gd name="connsiteX78" fmla="*/ 227438 w 418114"/>
                <a:gd name="connsiteY78" fmla="*/ 101845 h 440501"/>
                <a:gd name="connsiteX79" fmla="*/ 227990 w 418114"/>
                <a:gd name="connsiteY79" fmla="*/ 96325 h 440501"/>
                <a:gd name="connsiteX80" fmla="*/ 223027 w 418114"/>
                <a:gd name="connsiteY80" fmla="*/ 97153 h 440501"/>
                <a:gd name="connsiteX81" fmla="*/ 228679 w 418114"/>
                <a:gd name="connsiteY81" fmla="*/ 94945 h 440501"/>
                <a:gd name="connsiteX82" fmla="*/ 230609 w 418114"/>
                <a:gd name="connsiteY82" fmla="*/ 92323 h 440501"/>
                <a:gd name="connsiteX83" fmla="*/ 232814 w 418114"/>
                <a:gd name="connsiteY83" fmla="*/ 88597 h 440501"/>
                <a:gd name="connsiteX84" fmla="*/ 233779 w 418114"/>
                <a:gd name="connsiteY84" fmla="*/ 84733 h 440501"/>
                <a:gd name="connsiteX85" fmla="*/ 232401 w 418114"/>
                <a:gd name="connsiteY85" fmla="*/ 79213 h 440501"/>
                <a:gd name="connsiteX86" fmla="*/ 231160 w 418114"/>
                <a:gd name="connsiteY86" fmla="*/ 74521 h 440501"/>
                <a:gd name="connsiteX87" fmla="*/ 221373 w 418114"/>
                <a:gd name="connsiteY87" fmla="*/ 74521 h 440501"/>
                <a:gd name="connsiteX88" fmla="*/ 216135 w 418114"/>
                <a:gd name="connsiteY88" fmla="*/ 75763 h 440501"/>
                <a:gd name="connsiteX89" fmla="*/ 212965 w 418114"/>
                <a:gd name="connsiteY89" fmla="*/ 80317 h 440501"/>
                <a:gd name="connsiteX90" fmla="*/ 209795 w 418114"/>
                <a:gd name="connsiteY90" fmla="*/ 81559 h 440501"/>
                <a:gd name="connsiteX91" fmla="*/ 203730 w 418114"/>
                <a:gd name="connsiteY91" fmla="*/ 81007 h 440501"/>
                <a:gd name="connsiteX92" fmla="*/ 199870 w 418114"/>
                <a:gd name="connsiteY92" fmla="*/ 93979 h 440501"/>
                <a:gd name="connsiteX93" fmla="*/ 198492 w 418114"/>
                <a:gd name="connsiteY93" fmla="*/ 93013 h 440501"/>
                <a:gd name="connsiteX94" fmla="*/ 201800 w 418114"/>
                <a:gd name="connsiteY94" fmla="*/ 81007 h 440501"/>
                <a:gd name="connsiteX95" fmla="*/ 201800 w 418114"/>
                <a:gd name="connsiteY95" fmla="*/ 79075 h 440501"/>
                <a:gd name="connsiteX96" fmla="*/ 198905 w 418114"/>
                <a:gd name="connsiteY96" fmla="*/ 79903 h 440501"/>
                <a:gd name="connsiteX97" fmla="*/ 195597 w 418114"/>
                <a:gd name="connsiteY97" fmla="*/ 78109 h 440501"/>
                <a:gd name="connsiteX98" fmla="*/ 191738 w 418114"/>
                <a:gd name="connsiteY98" fmla="*/ 77695 h 440501"/>
                <a:gd name="connsiteX99" fmla="*/ 187602 w 418114"/>
                <a:gd name="connsiteY99" fmla="*/ 81559 h 440501"/>
                <a:gd name="connsiteX100" fmla="*/ 182364 w 418114"/>
                <a:gd name="connsiteY100" fmla="*/ 83353 h 440501"/>
                <a:gd name="connsiteX101" fmla="*/ 178229 w 418114"/>
                <a:gd name="connsiteY101" fmla="*/ 82801 h 440501"/>
                <a:gd name="connsiteX102" fmla="*/ 175334 w 418114"/>
                <a:gd name="connsiteY102" fmla="*/ 82249 h 440501"/>
                <a:gd name="connsiteX103" fmla="*/ 172164 w 418114"/>
                <a:gd name="connsiteY103" fmla="*/ 85975 h 440501"/>
                <a:gd name="connsiteX104" fmla="*/ 169959 w 418114"/>
                <a:gd name="connsiteY104" fmla="*/ 85975 h 440501"/>
                <a:gd name="connsiteX105" fmla="*/ 168029 w 418114"/>
                <a:gd name="connsiteY105" fmla="*/ 89287 h 440501"/>
                <a:gd name="connsiteX106" fmla="*/ 166099 w 418114"/>
                <a:gd name="connsiteY106" fmla="*/ 89287 h 440501"/>
                <a:gd name="connsiteX107" fmla="*/ 167891 w 418114"/>
                <a:gd name="connsiteY107" fmla="*/ 85423 h 440501"/>
                <a:gd name="connsiteX108" fmla="*/ 172164 w 418114"/>
                <a:gd name="connsiteY108" fmla="*/ 84181 h 440501"/>
                <a:gd name="connsiteX109" fmla="*/ 175472 w 418114"/>
                <a:gd name="connsiteY109" fmla="*/ 80041 h 440501"/>
                <a:gd name="connsiteX110" fmla="*/ 179332 w 418114"/>
                <a:gd name="connsiteY110" fmla="*/ 81559 h 440501"/>
                <a:gd name="connsiteX111" fmla="*/ 184570 w 418114"/>
                <a:gd name="connsiteY111" fmla="*/ 81145 h 440501"/>
                <a:gd name="connsiteX112" fmla="*/ 188429 w 418114"/>
                <a:gd name="connsiteY112" fmla="*/ 77971 h 440501"/>
                <a:gd name="connsiteX113" fmla="*/ 191738 w 418114"/>
                <a:gd name="connsiteY113" fmla="*/ 75625 h 440501"/>
                <a:gd name="connsiteX114" fmla="*/ 196700 w 418114"/>
                <a:gd name="connsiteY114" fmla="*/ 76591 h 440501"/>
                <a:gd name="connsiteX115" fmla="*/ 200008 w 418114"/>
                <a:gd name="connsiteY115" fmla="*/ 76591 h 440501"/>
                <a:gd name="connsiteX116" fmla="*/ 203178 w 418114"/>
                <a:gd name="connsiteY116" fmla="*/ 76039 h 440501"/>
                <a:gd name="connsiteX117" fmla="*/ 206487 w 418114"/>
                <a:gd name="connsiteY117" fmla="*/ 77005 h 440501"/>
                <a:gd name="connsiteX118" fmla="*/ 208830 w 418114"/>
                <a:gd name="connsiteY118" fmla="*/ 78385 h 440501"/>
                <a:gd name="connsiteX119" fmla="*/ 212138 w 418114"/>
                <a:gd name="connsiteY119" fmla="*/ 77005 h 440501"/>
                <a:gd name="connsiteX120" fmla="*/ 214481 w 418114"/>
                <a:gd name="connsiteY120" fmla="*/ 74797 h 440501"/>
                <a:gd name="connsiteX121" fmla="*/ 223855 w 418114"/>
                <a:gd name="connsiteY121" fmla="*/ 72589 h 440501"/>
                <a:gd name="connsiteX122" fmla="*/ 228955 w 418114"/>
                <a:gd name="connsiteY122" fmla="*/ 71623 h 440501"/>
                <a:gd name="connsiteX123" fmla="*/ 232125 w 418114"/>
                <a:gd name="connsiteY123" fmla="*/ 70381 h 440501"/>
                <a:gd name="connsiteX124" fmla="*/ 235295 w 418114"/>
                <a:gd name="connsiteY124" fmla="*/ 66793 h 440501"/>
                <a:gd name="connsiteX125" fmla="*/ 242739 w 418114"/>
                <a:gd name="connsiteY125" fmla="*/ 56995 h 440501"/>
                <a:gd name="connsiteX126" fmla="*/ 245909 w 418114"/>
                <a:gd name="connsiteY126" fmla="*/ 53683 h 440501"/>
                <a:gd name="connsiteX127" fmla="*/ 250596 w 418114"/>
                <a:gd name="connsiteY127" fmla="*/ 49129 h 440501"/>
                <a:gd name="connsiteX128" fmla="*/ 251423 w 418114"/>
                <a:gd name="connsiteY128" fmla="*/ 50371 h 440501"/>
                <a:gd name="connsiteX129" fmla="*/ 251009 w 418114"/>
                <a:gd name="connsiteY129" fmla="*/ 53269 h 440501"/>
                <a:gd name="connsiteX130" fmla="*/ 253353 w 418114"/>
                <a:gd name="connsiteY130" fmla="*/ 50647 h 440501"/>
                <a:gd name="connsiteX131" fmla="*/ 255558 w 418114"/>
                <a:gd name="connsiteY131" fmla="*/ 49129 h 440501"/>
                <a:gd name="connsiteX132" fmla="*/ 255558 w 418114"/>
                <a:gd name="connsiteY132" fmla="*/ 45541 h 440501"/>
                <a:gd name="connsiteX133" fmla="*/ 252801 w 418114"/>
                <a:gd name="connsiteY133" fmla="*/ 47473 h 440501"/>
                <a:gd name="connsiteX134" fmla="*/ 254318 w 418114"/>
                <a:gd name="connsiteY134" fmla="*/ 44575 h 440501"/>
                <a:gd name="connsiteX135" fmla="*/ 257626 w 418114"/>
                <a:gd name="connsiteY135" fmla="*/ 44575 h 440501"/>
                <a:gd name="connsiteX136" fmla="*/ 256247 w 418114"/>
                <a:gd name="connsiteY136" fmla="*/ 36295 h 440501"/>
                <a:gd name="connsiteX137" fmla="*/ 252112 w 418114"/>
                <a:gd name="connsiteY137" fmla="*/ 35466 h 440501"/>
                <a:gd name="connsiteX138" fmla="*/ 249769 w 418114"/>
                <a:gd name="connsiteY138" fmla="*/ 31878 h 440501"/>
                <a:gd name="connsiteX139" fmla="*/ 244669 w 418114"/>
                <a:gd name="connsiteY139" fmla="*/ 18768 h 440501"/>
                <a:gd name="connsiteX140" fmla="*/ 240947 w 418114"/>
                <a:gd name="connsiteY140" fmla="*/ 8418 h 440501"/>
                <a:gd name="connsiteX141" fmla="*/ 239155 w 418114"/>
                <a:gd name="connsiteY141" fmla="*/ 9108 h 440501"/>
                <a:gd name="connsiteX142" fmla="*/ 239155 w 418114"/>
                <a:gd name="connsiteY142" fmla="*/ 10902 h 440501"/>
                <a:gd name="connsiteX143" fmla="*/ 238879 w 418114"/>
                <a:gd name="connsiteY143" fmla="*/ 11592 h 440501"/>
                <a:gd name="connsiteX144" fmla="*/ 234744 w 418114"/>
                <a:gd name="connsiteY144" fmla="*/ 14766 h 440501"/>
                <a:gd name="connsiteX145" fmla="*/ 233090 w 418114"/>
                <a:gd name="connsiteY145" fmla="*/ 18906 h 440501"/>
                <a:gd name="connsiteX146" fmla="*/ 233090 w 418114"/>
                <a:gd name="connsiteY146" fmla="*/ 19182 h 440501"/>
                <a:gd name="connsiteX147" fmla="*/ 229920 w 418114"/>
                <a:gd name="connsiteY147" fmla="*/ 22908 h 440501"/>
                <a:gd name="connsiteX148" fmla="*/ 229920 w 418114"/>
                <a:gd name="connsiteY148" fmla="*/ 27324 h 440501"/>
                <a:gd name="connsiteX149" fmla="*/ 229644 w 418114"/>
                <a:gd name="connsiteY149" fmla="*/ 27876 h 440501"/>
                <a:gd name="connsiteX150" fmla="*/ 225784 w 418114"/>
                <a:gd name="connsiteY150" fmla="*/ 31050 h 440501"/>
                <a:gd name="connsiteX151" fmla="*/ 225233 w 418114"/>
                <a:gd name="connsiteY151" fmla="*/ 31188 h 440501"/>
                <a:gd name="connsiteX152" fmla="*/ 215584 w 418114"/>
                <a:gd name="connsiteY152" fmla="*/ 31188 h 440501"/>
                <a:gd name="connsiteX153" fmla="*/ 212689 w 418114"/>
                <a:gd name="connsiteY153" fmla="*/ 32844 h 440501"/>
                <a:gd name="connsiteX154" fmla="*/ 212276 w 418114"/>
                <a:gd name="connsiteY154" fmla="*/ 32844 h 440501"/>
                <a:gd name="connsiteX155" fmla="*/ 212000 w 418114"/>
                <a:gd name="connsiteY155" fmla="*/ 32844 h 440501"/>
                <a:gd name="connsiteX156" fmla="*/ 207451 w 418114"/>
                <a:gd name="connsiteY156" fmla="*/ 31050 h 440501"/>
                <a:gd name="connsiteX157" fmla="*/ 207451 w 418114"/>
                <a:gd name="connsiteY157" fmla="*/ 31050 h 440501"/>
                <a:gd name="connsiteX158" fmla="*/ 207451 w 418114"/>
                <a:gd name="connsiteY158" fmla="*/ 31050 h 440501"/>
                <a:gd name="connsiteX159" fmla="*/ 204557 w 418114"/>
                <a:gd name="connsiteY159" fmla="*/ 29670 h 440501"/>
                <a:gd name="connsiteX160" fmla="*/ 204143 w 418114"/>
                <a:gd name="connsiteY160" fmla="*/ 29394 h 440501"/>
                <a:gd name="connsiteX161" fmla="*/ 203041 w 418114"/>
                <a:gd name="connsiteY161" fmla="*/ 27324 h 440501"/>
                <a:gd name="connsiteX162" fmla="*/ 200422 w 418114"/>
                <a:gd name="connsiteY162" fmla="*/ 29256 h 440501"/>
                <a:gd name="connsiteX163" fmla="*/ 199870 w 418114"/>
                <a:gd name="connsiteY163" fmla="*/ 29394 h 440501"/>
                <a:gd name="connsiteX164" fmla="*/ 192702 w 418114"/>
                <a:gd name="connsiteY164" fmla="*/ 28980 h 440501"/>
                <a:gd name="connsiteX165" fmla="*/ 191324 w 418114"/>
                <a:gd name="connsiteY165" fmla="*/ 30360 h 440501"/>
                <a:gd name="connsiteX166" fmla="*/ 194081 w 418114"/>
                <a:gd name="connsiteY166" fmla="*/ 34500 h 440501"/>
                <a:gd name="connsiteX167" fmla="*/ 194081 w 418114"/>
                <a:gd name="connsiteY167" fmla="*/ 35329 h 440501"/>
                <a:gd name="connsiteX168" fmla="*/ 193392 w 418114"/>
                <a:gd name="connsiteY168" fmla="*/ 35743 h 440501"/>
                <a:gd name="connsiteX169" fmla="*/ 183191 w 418114"/>
                <a:gd name="connsiteY169" fmla="*/ 36156 h 440501"/>
                <a:gd name="connsiteX170" fmla="*/ 182502 w 418114"/>
                <a:gd name="connsiteY170" fmla="*/ 35743 h 440501"/>
                <a:gd name="connsiteX171" fmla="*/ 181399 w 418114"/>
                <a:gd name="connsiteY171" fmla="*/ 33948 h 440501"/>
                <a:gd name="connsiteX172" fmla="*/ 178091 w 418114"/>
                <a:gd name="connsiteY172" fmla="*/ 33948 h 440501"/>
                <a:gd name="connsiteX173" fmla="*/ 176299 w 418114"/>
                <a:gd name="connsiteY173" fmla="*/ 36709 h 440501"/>
                <a:gd name="connsiteX174" fmla="*/ 175610 w 418114"/>
                <a:gd name="connsiteY174" fmla="*/ 37123 h 440501"/>
                <a:gd name="connsiteX175" fmla="*/ 171613 w 418114"/>
                <a:gd name="connsiteY175" fmla="*/ 37123 h 440501"/>
                <a:gd name="connsiteX176" fmla="*/ 169132 w 418114"/>
                <a:gd name="connsiteY176" fmla="*/ 39330 h 440501"/>
                <a:gd name="connsiteX177" fmla="*/ 168167 w 418114"/>
                <a:gd name="connsiteY177" fmla="*/ 39330 h 440501"/>
                <a:gd name="connsiteX178" fmla="*/ 167064 w 418114"/>
                <a:gd name="connsiteY178" fmla="*/ 38503 h 440501"/>
                <a:gd name="connsiteX179" fmla="*/ 167064 w 418114"/>
                <a:gd name="connsiteY179" fmla="*/ 41953 h 440501"/>
                <a:gd name="connsiteX180" fmla="*/ 166237 w 418114"/>
                <a:gd name="connsiteY180" fmla="*/ 42781 h 440501"/>
                <a:gd name="connsiteX181" fmla="*/ 161688 w 418114"/>
                <a:gd name="connsiteY181" fmla="*/ 42781 h 440501"/>
                <a:gd name="connsiteX182" fmla="*/ 161275 w 418114"/>
                <a:gd name="connsiteY182" fmla="*/ 42781 h 440501"/>
                <a:gd name="connsiteX183" fmla="*/ 152315 w 418114"/>
                <a:gd name="connsiteY183" fmla="*/ 37536 h 440501"/>
                <a:gd name="connsiteX184" fmla="*/ 151901 w 418114"/>
                <a:gd name="connsiteY184" fmla="*/ 36847 h 440501"/>
                <a:gd name="connsiteX185" fmla="*/ 151901 w 418114"/>
                <a:gd name="connsiteY185" fmla="*/ 31050 h 440501"/>
                <a:gd name="connsiteX186" fmla="*/ 148869 w 418114"/>
                <a:gd name="connsiteY186" fmla="*/ 29808 h 440501"/>
                <a:gd name="connsiteX187" fmla="*/ 148317 w 418114"/>
                <a:gd name="connsiteY187" fmla="*/ 29118 h 440501"/>
                <a:gd name="connsiteX188" fmla="*/ 148317 w 418114"/>
                <a:gd name="connsiteY188" fmla="*/ 24564 h 440501"/>
                <a:gd name="connsiteX189" fmla="*/ 148180 w 418114"/>
                <a:gd name="connsiteY189" fmla="*/ 24288 h 440501"/>
                <a:gd name="connsiteX190" fmla="*/ 149696 w 418114"/>
                <a:gd name="connsiteY190" fmla="*/ 20286 h 440501"/>
                <a:gd name="connsiteX191" fmla="*/ 149696 w 418114"/>
                <a:gd name="connsiteY191" fmla="*/ 17112 h 440501"/>
                <a:gd name="connsiteX192" fmla="*/ 149834 w 418114"/>
                <a:gd name="connsiteY192" fmla="*/ 16560 h 440501"/>
                <a:gd name="connsiteX193" fmla="*/ 153280 w 418114"/>
                <a:gd name="connsiteY193" fmla="*/ 12834 h 440501"/>
                <a:gd name="connsiteX194" fmla="*/ 151212 w 418114"/>
                <a:gd name="connsiteY194" fmla="*/ 11730 h 440501"/>
                <a:gd name="connsiteX195" fmla="*/ 150799 w 418114"/>
                <a:gd name="connsiteY195" fmla="*/ 11040 h 440501"/>
                <a:gd name="connsiteX196" fmla="*/ 150799 w 418114"/>
                <a:gd name="connsiteY196" fmla="*/ 3450 h 440501"/>
                <a:gd name="connsiteX197" fmla="*/ 148042 w 418114"/>
                <a:gd name="connsiteY197" fmla="*/ 0 h 440501"/>
                <a:gd name="connsiteX198" fmla="*/ 142390 w 418114"/>
                <a:gd name="connsiteY198" fmla="*/ 0 h 440501"/>
                <a:gd name="connsiteX199" fmla="*/ 143769 w 418114"/>
                <a:gd name="connsiteY199" fmla="*/ 1518 h 440501"/>
                <a:gd name="connsiteX200" fmla="*/ 143907 w 418114"/>
                <a:gd name="connsiteY200" fmla="*/ 2208 h 440501"/>
                <a:gd name="connsiteX201" fmla="*/ 143493 w 418114"/>
                <a:gd name="connsiteY201" fmla="*/ 2760 h 440501"/>
                <a:gd name="connsiteX202" fmla="*/ 139909 w 418114"/>
                <a:gd name="connsiteY202" fmla="*/ 4416 h 440501"/>
                <a:gd name="connsiteX203" fmla="*/ 139220 w 418114"/>
                <a:gd name="connsiteY203" fmla="*/ 6624 h 440501"/>
                <a:gd name="connsiteX204" fmla="*/ 138669 w 418114"/>
                <a:gd name="connsiteY204" fmla="*/ 7176 h 440501"/>
                <a:gd name="connsiteX205" fmla="*/ 134947 w 418114"/>
                <a:gd name="connsiteY205" fmla="*/ 7866 h 440501"/>
                <a:gd name="connsiteX206" fmla="*/ 132741 w 418114"/>
                <a:gd name="connsiteY206" fmla="*/ 10212 h 440501"/>
                <a:gd name="connsiteX207" fmla="*/ 132328 w 418114"/>
                <a:gd name="connsiteY207" fmla="*/ 10488 h 440501"/>
                <a:gd name="connsiteX208" fmla="*/ 120611 w 418114"/>
                <a:gd name="connsiteY208" fmla="*/ 13110 h 440501"/>
                <a:gd name="connsiteX209" fmla="*/ 120611 w 418114"/>
                <a:gd name="connsiteY209" fmla="*/ 15456 h 440501"/>
                <a:gd name="connsiteX210" fmla="*/ 120198 w 418114"/>
                <a:gd name="connsiteY210" fmla="*/ 16146 h 440501"/>
                <a:gd name="connsiteX211" fmla="*/ 117992 w 418114"/>
                <a:gd name="connsiteY211" fmla="*/ 17112 h 440501"/>
                <a:gd name="connsiteX212" fmla="*/ 117165 w 418114"/>
                <a:gd name="connsiteY212" fmla="*/ 16974 h 440501"/>
                <a:gd name="connsiteX213" fmla="*/ 114271 w 418114"/>
                <a:gd name="connsiteY213" fmla="*/ 14214 h 440501"/>
                <a:gd name="connsiteX214" fmla="*/ 107241 w 418114"/>
                <a:gd name="connsiteY214" fmla="*/ 14214 h 440501"/>
                <a:gd name="connsiteX215" fmla="*/ 106689 w 418114"/>
                <a:gd name="connsiteY215" fmla="*/ 13800 h 440501"/>
                <a:gd name="connsiteX216" fmla="*/ 103932 w 418114"/>
                <a:gd name="connsiteY216" fmla="*/ 11040 h 440501"/>
                <a:gd name="connsiteX217" fmla="*/ 100211 w 418114"/>
                <a:gd name="connsiteY217" fmla="*/ 10488 h 440501"/>
                <a:gd name="connsiteX218" fmla="*/ 104346 w 418114"/>
                <a:gd name="connsiteY218" fmla="*/ 16008 h 440501"/>
                <a:gd name="connsiteX219" fmla="*/ 104484 w 418114"/>
                <a:gd name="connsiteY219" fmla="*/ 16560 h 440501"/>
                <a:gd name="connsiteX220" fmla="*/ 103932 w 418114"/>
                <a:gd name="connsiteY220" fmla="*/ 21252 h 440501"/>
                <a:gd name="connsiteX221" fmla="*/ 106827 w 418114"/>
                <a:gd name="connsiteY221" fmla="*/ 24564 h 440501"/>
                <a:gd name="connsiteX222" fmla="*/ 106965 w 418114"/>
                <a:gd name="connsiteY222" fmla="*/ 24978 h 440501"/>
                <a:gd name="connsiteX223" fmla="*/ 106965 w 418114"/>
                <a:gd name="connsiteY223" fmla="*/ 27876 h 440501"/>
                <a:gd name="connsiteX224" fmla="*/ 112341 w 418114"/>
                <a:gd name="connsiteY224" fmla="*/ 28290 h 440501"/>
                <a:gd name="connsiteX225" fmla="*/ 113030 w 418114"/>
                <a:gd name="connsiteY225" fmla="*/ 29118 h 440501"/>
                <a:gd name="connsiteX226" fmla="*/ 113030 w 418114"/>
                <a:gd name="connsiteY226" fmla="*/ 32706 h 440501"/>
                <a:gd name="connsiteX227" fmla="*/ 112341 w 418114"/>
                <a:gd name="connsiteY227" fmla="*/ 33534 h 440501"/>
                <a:gd name="connsiteX228" fmla="*/ 106000 w 418114"/>
                <a:gd name="connsiteY228" fmla="*/ 34363 h 440501"/>
                <a:gd name="connsiteX229" fmla="*/ 106000 w 418114"/>
                <a:gd name="connsiteY229" fmla="*/ 36847 h 440501"/>
                <a:gd name="connsiteX230" fmla="*/ 105862 w 418114"/>
                <a:gd name="connsiteY230" fmla="*/ 37398 h 440501"/>
                <a:gd name="connsiteX231" fmla="*/ 102692 w 418114"/>
                <a:gd name="connsiteY231" fmla="*/ 41125 h 440501"/>
                <a:gd name="connsiteX232" fmla="*/ 101865 w 418114"/>
                <a:gd name="connsiteY232" fmla="*/ 41401 h 440501"/>
                <a:gd name="connsiteX233" fmla="*/ 101313 w 418114"/>
                <a:gd name="connsiteY233" fmla="*/ 40711 h 440501"/>
                <a:gd name="connsiteX234" fmla="*/ 101313 w 418114"/>
                <a:gd name="connsiteY234" fmla="*/ 40159 h 440501"/>
                <a:gd name="connsiteX235" fmla="*/ 98832 w 418114"/>
                <a:gd name="connsiteY235" fmla="*/ 42091 h 440501"/>
                <a:gd name="connsiteX236" fmla="*/ 98557 w 418114"/>
                <a:gd name="connsiteY236" fmla="*/ 42229 h 440501"/>
                <a:gd name="connsiteX237" fmla="*/ 95800 w 418114"/>
                <a:gd name="connsiteY237" fmla="*/ 42781 h 440501"/>
                <a:gd name="connsiteX238" fmla="*/ 91527 w 418114"/>
                <a:gd name="connsiteY238" fmla="*/ 47473 h 440501"/>
                <a:gd name="connsiteX239" fmla="*/ 90975 w 418114"/>
                <a:gd name="connsiteY239" fmla="*/ 47749 h 440501"/>
                <a:gd name="connsiteX240" fmla="*/ 90975 w 418114"/>
                <a:gd name="connsiteY240" fmla="*/ 47749 h 440501"/>
                <a:gd name="connsiteX241" fmla="*/ 90424 w 418114"/>
                <a:gd name="connsiteY241" fmla="*/ 47473 h 440501"/>
                <a:gd name="connsiteX242" fmla="*/ 89046 w 418114"/>
                <a:gd name="connsiteY242" fmla="*/ 45817 h 440501"/>
                <a:gd name="connsiteX243" fmla="*/ 81878 w 418114"/>
                <a:gd name="connsiteY243" fmla="*/ 47611 h 440501"/>
                <a:gd name="connsiteX244" fmla="*/ 81740 w 418114"/>
                <a:gd name="connsiteY244" fmla="*/ 47611 h 440501"/>
                <a:gd name="connsiteX245" fmla="*/ 81189 w 418114"/>
                <a:gd name="connsiteY245" fmla="*/ 47473 h 440501"/>
                <a:gd name="connsiteX246" fmla="*/ 75675 w 418114"/>
                <a:gd name="connsiteY246" fmla="*/ 42919 h 440501"/>
                <a:gd name="connsiteX247" fmla="*/ 73056 w 418114"/>
                <a:gd name="connsiteY247" fmla="*/ 42919 h 440501"/>
                <a:gd name="connsiteX248" fmla="*/ 72229 w 418114"/>
                <a:gd name="connsiteY248" fmla="*/ 42091 h 440501"/>
                <a:gd name="connsiteX249" fmla="*/ 72229 w 418114"/>
                <a:gd name="connsiteY249" fmla="*/ 37123 h 440501"/>
                <a:gd name="connsiteX250" fmla="*/ 69886 w 418114"/>
                <a:gd name="connsiteY250" fmla="*/ 35052 h 440501"/>
                <a:gd name="connsiteX251" fmla="*/ 69610 w 418114"/>
                <a:gd name="connsiteY251" fmla="*/ 34500 h 440501"/>
                <a:gd name="connsiteX252" fmla="*/ 69610 w 418114"/>
                <a:gd name="connsiteY252" fmla="*/ 32292 h 440501"/>
                <a:gd name="connsiteX253" fmla="*/ 67404 w 418114"/>
                <a:gd name="connsiteY253" fmla="*/ 34224 h 440501"/>
                <a:gd name="connsiteX254" fmla="*/ 65337 w 418114"/>
                <a:gd name="connsiteY254" fmla="*/ 36847 h 440501"/>
                <a:gd name="connsiteX255" fmla="*/ 64786 w 418114"/>
                <a:gd name="connsiteY255" fmla="*/ 37123 h 440501"/>
                <a:gd name="connsiteX256" fmla="*/ 64786 w 418114"/>
                <a:gd name="connsiteY256" fmla="*/ 37123 h 440501"/>
                <a:gd name="connsiteX257" fmla="*/ 64234 w 418114"/>
                <a:gd name="connsiteY257" fmla="*/ 36847 h 440501"/>
                <a:gd name="connsiteX258" fmla="*/ 62304 w 418114"/>
                <a:gd name="connsiteY258" fmla="*/ 34638 h 440501"/>
                <a:gd name="connsiteX259" fmla="*/ 61340 w 418114"/>
                <a:gd name="connsiteY259" fmla="*/ 36018 h 440501"/>
                <a:gd name="connsiteX260" fmla="*/ 60788 w 418114"/>
                <a:gd name="connsiteY260" fmla="*/ 36295 h 440501"/>
                <a:gd name="connsiteX261" fmla="*/ 44247 w 418114"/>
                <a:gd name="connsiteY261" fmla="*/ 37123 h 440501"/>
                <a:gd name="connsiteX262" fmla="*/ 44247 w 418114"/>
                <a:gd name="connsiteY262" fmla="*/ 42781 h 440501"/>
                <a:gd name="connsiteX263" fmla="*/ 48934 w 418114"/>
                <a:gd name="connsiteY263" fmla="*/ 42781 h 440501"/>
                <a:gd name="connsiteX264" fmla="*/ 49485 w 418114"/>
                <a:gd name="connsiteY264" fmla="*/ 43057 h 440501"/>
                <a:gd name="connsiteX265" fmla="*/ 52242 w 418114"/>
                <a:gd name="connsiteY265" fmla="*/ 46369 h 440501"/>
                <a:gd name="connsiteX266" fmla="*/ 52242 w 418114"/>
                <a:gd name="connsiteY266" fmla="*/ 47335 h 440501"/>
                <a:gd name="connsiteX267" fmla="*/ 51001 w 418114"/>
                <a:gd name="connsiteY267" fmla="*/ 48715 h 440501"/>
                <a:gd name="connsiteX268" fmla="*/ 50037 w 418114"/>
                <a:gd name="connsiteY268" fmla="*/ 48853 h 440501"/>
                <a:gd name="connsiteX269" fmla="*/ 47555 w 418114"/>
                <a:gd name="connsiteY269" fmla="*/ 47611 h 440501"/>
                <a:gd name="connsiteX270" fmla="*/ 41904 w 418114"/>
                <a:gd name="connsiteY270" fmla="*/ 49681 h 440501"/>
                <a:gd name="connsiteX271" fmla="*/ 41904 w 418114"/>
                <a:gd name="connsiteY271" fmla="*/ 56719 h 440501"/>
                <a:gd name="connsiteX272" fmla="*/ 46315 w 418114"/>
                <a:gd name="connsiteY272" fmla="*/ 59617 h 440501"/>
                <a:gd name="connsiteX273" fmla="*/ 46728 w 418114"/>
                <a:gd name="connsiteY273" fmla="*/ 60307 h 440501"/>
                <a:gd name="connsiteX274" fmla="*/ 46728 w 418114"/>
                <a:gd name="connsiteY274" fmla="*/ 63481 h 440501"/>
                <a:gd name="connsiteX275" fmla="*/ 48934 w 418114"/>
                <a:gd name="connsiteY275" fmla="*/ 67069 h 440501"/>
                <a:gd name="connsiteX276" fmla="*/ 48934 w 418114"/>
                <a:gd name="connsiteY276" fmla="*/ 67621 h 440501"/>
                <a:gd name="connsiteX277" fmla="*/ 43420 w 418114"/>
                <a:gd name="connsiteY277" fmla="*/ 100189 h 440501"/>
                <a:gd name="connsiteX278" fmla="*/ 43282 w 418114"/>
                <a:gd name="connsiteY278" fmla="*/ 100603 h 440501"/>
                <a:gd name="connsiteX279" fmla="*/ 43282 w 418114"/>
                <a:gd name="connsiteY279" fmla="*/ 100603 h 440501"/>
                <a:gd name="connsiteX280" fmla="*/ 43282 w 418114"/>
                <a:gd name="connsiteY280" fmla="*/ 100603 h 440501"/>
                <a:gd name="connsiteX281" fmla="*/ 43282 w 418114"/>
                <a:gd name="connsiteY281" fmla="*/ 100603 h 440501"/>
                <a:gd name="connsiteX282" fmla="*/ 43282 w 418114"/>
                <a:gd name="connsiteY282" fmla="*/ 100603 h 440501"/>
                <a:gd name="connsiteX283" fmla="*/ 39974 w 418114"/>
                <a:gd name="connsiteY283" fmla="*/ 103225 h 440501"/>
                <a:gd name="connsiteX284" fmla="*/ 39147 w 418114"/>
                <a:gd name="connsiteY284" fmla="*/ 103225 h 440501"/>
                <a:gd name="connsiteX285" fmla="*/ 38734 w 418114"/>
                <a:gd name="connsiteY285" fmla="*/ 102535 h 440501"/>
                <a:gd name="connsiteX286" fmla="*/ 38734 w 418114"/>
                <a:gd name="connsiteY286" fmla="*/ 100327 h 440501"/>
                <a:gd name="connsiteX287" fmla="*/ 33082 w 418114"/>
                <a:gd name="connsiteY287" fmla="*/ 100327 h 440501"/>
                <a:gd name="connsiteX288" fmla="*/ 32255 w 418114"/>
                <a:gd name="connsiteY288" fmla="*/ 101845 h 440501"/>
                <a:gd name="connsiteX289" fmla="*/ 31704 w 418114"/>
                <a:gd name="connsiteY289" fmla="*/ 102259 h 440501"/>
                <a:gd name="connsiteX290" fmla="*/ 21503 w 418114"/>
                <a:gd name="connsiteY290" fmla="*/ 104329 h 440501"/>
                <a:gd name="connsiteX291" fmla="*/ 11579 w 418114"/>
                <a:gd name="connsiteY291" fmla="*/ 110263 h 440501"/>
                <a:gd name="connsiteX292" fmla="*/ 11579 w 418114"/>
                <a:gd name="connsiteY292" fmla="*/ 113713 h 440501"/>
                <a:gd name="connsiteX293" fmla="*/ 11579 w 418114"/>
                <a:gd name="connsiteY293" fmla="*/ 114127 h 440501"/>
                <a:gd name="connsiteX294" fmla="*/ 8270 w 418114"/>
                <a:gd name="connsiteY294" fmla="*/ 119923 h 440501"/>
                <a:gd name="connsiteX295" fmla="*/ 9098 w 418114"/>
                <a:gd name="connsiteY295" fmla="*/ 122960 h 440501"/>
                <a:gd name="connsiteX296" fmla="*/ 8822 w 418114"/>
                <a:gd name="connsiteY296" fmla="*/ 123788 h 440501"/>
                <a:gd name="connsiteX297" fmla="*/ 3033 w 418114"/>
                <a:gd name="connsiteY297" fmla="*/ 128480 h 440501"/>
                <a:gd name="connsiteX298" fmla="*/ 3033 w 418114"/>
                <a:gd name="connsiteY298" fmla="*/ 133586 h 440501"/>
                <a:gd name="connsiteX299" fmla="*/ 2206 w 418114"/>
                <a:gd name="connsiteY299" fmla="*/ 134414 h 440501"/>
                <a:gd name="connsiteX300" fmla="*/ 0 w 418114"/>
                <a:gd name="connsiteY300" fmla="*/ 134414 h 440501"/>
                <a:gd name="connsiteX301" fmla="*/ 0 w 418114"/>
                <a:gd name="connsiteY301" fmla="*/ 136484 h 440501"/>
                <a:gd name="connsiteX302" fmla="*/ 3308 w 418114"/>
                <a:gd name="connsiteY302" fmla="*/ 138002 h 440501"/>
                <a:gd name="connsiteX303" fmla="*/ 3722 w 418114"/>
                <a:gd name="connsiteY303" fmla="*/ 138968 h 440501"/>
                <a:gd name="connsiteX304" fmla="*/ 2757 w 418114"/>
                <a:gd name="connsiteY304" fmla="*/ 141314 h 440501"/>
                <a:gd name="connsiteX305" fmla="*/ 11303 w 418114"/>
                <a:gd name="connsiteY305" fmla="*/ 150698 h 440501"/>
                <a:gd name="connsiteX306" fmla="*/ 11303 w 418114"/>
                <a:gd name="connsiteY306" fmla="*/ 151664 h 440501"/>
                <a:gd name="connsiteX307" fmla="*/ 8546 w 418114"/>
                <a:gd name="connsiteY307" fmla="*/ 155942 h 440501"/>
                <a:gd name="connsiteX308" fmla="*/ 16955 w 418114"/>
                <a:gd name="connsiteY308" fmla="*/ 155942 h 440501"/>
                <a:gd name="connsiteX309" fmla="*/ 17644 w 418114"/>
                <a:gd name="connsiteY309" fmla="*/ 156494 h 440501"/>
                <a:gd name="connsiteX310" fmla="*/ 19574 w 418114"/>
                <a:gd name="connsiteY310" fmla="*/ 161738 h 440501"/>
                <a:gd name="connsiteX311" fmla="*/ 29085 w 418114"/>
                <a:gd name="connsiteY311" fmla="*/ 161738 h 440501"/>
                <a:gd name="connsiteX312" fmla="*/ 37079 w 418114"/>
                <a:gd name="connsiteY312" fmla="*/ 155252 h 440501"/>
                <a:gd name="connsiteX313" fmla="*/ 38044 w 418114"/>
                <a:gd name="connsiteY313" fmla="*/ 155252 h 440501"/>
                <a:gd name="connsiteX314" fmla="*/ 38320 w 418114"/>
                <a:gd name="connsiteY314" fmla="*/ 156218 h 440501"/>
                <a:gd name="connsiteX315" fmla="*/ 36390 w 418114"/>
                <a:gd name="connsiteY315" fmla="*/ 160634 h 440501"/>
                <a:gd name="connsiteX316" fmla="*/ 36804 w 418114"/>
                <a:gd name="connsiteY316" fmla="*/ 172916 h 440501"/>
                <a:gd name="connsiteX317" fmla="*/ 47280 w 418114"/>
                <a:gd name="connsiteY317" fmla="*/ 172916 h 440501"/>
                <a:gd name="connsiteX318" fmla="*/ 47280 w 418114"/>
                <a:gd name="connsiteY318" fmla="*/ 172916 h 440501"/>
                <a:gd name="connsiteX319" fmla="*/ 47280 w 418114"/>
                <a:gd name="connsiteY319" fmla="*/ 172916 h 440501"/>
                <a:gd name="connsiteX320" fmla="*/ 57756 w 418114"/>
                <a:gd name="connsiteY320" fmla="*/ 174848 h 440501"/>
                <a:gd name="connsiteX321" fmla="*/ 62167 w 418114"/>
                <a:gd name="connsiteY321" fmla="*/ 169328 h 440501"/>
                <a:gd name="connsiteX322" fmla="*/ 62856 w 418114"/>
                <a:gd name="connsiteY322" fmla="*/ 169052 h 440501"/>
                <a:gd name="connsiteX323" fmla="*/ 66302 w 418114"/>
                <a:gd name="connsiteY323" fmla="*/ 169052 h 440501"/>
                <a:gd name="connsiteX324" fmla="*/ 69610 w 418114"/>
                <a:gd name="connsiteY324" fmla="*/ 166292 h 440501"/>
                <a:gd name="connsiteX325" fmla="*/ 69886 w 418114"/>
                <a:gd name="connsiteY325" fmla="*/ 166154 h 440501"/>
                <a:gd name="connsiteX326" fmla="*/ 72780 w 418114"/>
                <a:gd name="connsiteY326" fmla="*/ 165464 h 440501"/>
                <a:gd name="connsiteX327" fmla="*/ 77605 w 418114"/>
                <a:gd name="connsiteY327" fmla="*/ 161462 h 440501"/>
                <a:gd name="connsiteX328" fmla="*/ 77880 w 418114"/>
                <a:gd name="connsiteY328" fmla="*/ 161324 h 440501"/>
                <a:gd name="connsiteX329" fmla="*/ 86840 w 418114"/>
                <a:gd name="connsiteY329" fmla="*/ 159392 h 440501"/>
                <a:gd name="connsiteX330" fmla="*/ 87254 w 418114"/>
                <a:gd name="connsiteY330" fmla="*/ 159392 h 440501"/>
                <a:gd name="connsiteX331" fmla="*/ 88908 w 418114"/>
                <a:gd name="connsiteY331" fmla="*/ 159944 h 440501"/>
                <a:gd name="connsiteX332" fmla="*/ 90148 w 418114"/>
                <a:gd name="connsiteY332" fmla="*/ 158702 h 440501"/>
                <a:gd name="connsiteX333" fmla="*/ 91113 w 418114"/>
                <a:gd name="connsiteY333" fmla="*/ 158702 h 440501"/>
                <a:gd name="connsiteX334" fmla="*/ 93456 w 418114"/>
                <a:gd name="connsiteY334" fmla="*/ 160496 h 440501"/>
                <a:gd name="connsiteX335" fmla="*/ 93732 w 418114"/>
                <a:gd name="connsiteY335" fmla="*/ 161462 h 440501"/>
                <a:gd name="connsiteX336" fmla="*/ 91802 w 418114"/>
                <a:gd name="connsiteY336" fmla="*/ 166016 h 440501"/>
                <a:gd name="connsiteX337" fmla="*/ 91802 w 418114"/>
                <a:gd name="connsiteY337" fmla="*/ 178022 h 440501"/>
                <a:gd name="connsiteX338" fmla="*/ 95249 w 418114"/>
                <a:gd name="connsiteY338" fmla="*/ 184922 h 440501"/>
                <a:gd name="connsiteX339" fmla="*/ 98557 w 418114"/>
                <a:gd name="connsiteY339" fmla="*/ 184922 h 440501"/>
                <a:gd name="connsiteX340" fmla="*/ 99246 w 418114"/>
                <a:gd name="connsiteY340" fmla="*/ 185198 h 440501"/>
                <a:gd name="connsiteX341" fmla="*/ 102692 w 418114"/>
                <a:gd name="connsiteY341" fmla="*/ 189753 h 440501"/>
                <a:gd name="connsiteX342" fmla="*/ 109308 w 418114"/>
                <a:gd name="connsiteY342" fmla="*/ 189753 h 440501"/>
                <a:gd name="connsiteX343" fmla="*/ 109722 w 418114"/>
                <a:gd name="connsiteY343" fmla="*/ 189753 h 440501"/>
                <a:gd name="connsiteX344" fmla="*/ 112617 w 418114"/>
                <a:gd name="connsiteY344" fmla="*/ 191408 h 440501"/>
                <a:gd name="connsiteX345" fmla="*/ 115511 w 418114"/>
                <a:gd name="connsiteY345" fmla="*/ 191408 h 440501"/>
                <a:gd name="connsiteX346" fmla="*/ 116063 w 418114"/>
                <a:gd name="connsiteY346" fmla="*/ 191685 h 440501"/>
                <a:gd name="connsiteX347" fmla="*/ 120474 w 418114"/>
                <a:gd name="connsiteY347" fmla="*/ 196100 h 440501"/>
                <a:gd name="connsiteX348" fmla="*/ 125849 w 418114"/>
                <a:gd name="connsiteY348" fmla="*/ 196100 h 440501"/>
                <a:gd name="connsiteX349" fmla="*/ 126538 w 418114"/>
                <a:gd name="connsiteY349" fmla="*/ 196377 h 440501"/>
                <a:gd name="connsiteX350" fmla="*/ 129433 w 418114"/>
                <a:gd name="connsiteY350" fmla="*/ 200241 h 440501"/>
                <a:gd name="connsiteX351" fmla="*/ 139082 w 418114"/>
                <a:gd name="connsiteY351" fmla="*/ 200241 h 440501"/>
                <a:gd name="connsiteX352" fmla="*/ 139633 w 418114"/>
                <a:gd name="connsiteY352" fmla="*/ 200517 h 440501"/>
                <a:gd name="connsiteX353" fmla="*/ 142252 w 418114"/>
                <a:gd name="connsiteY353" fmla="*/ 202863 h 440501"/>
                <a:gd name="connsiteX354" fmla="*/ 145285 w 418114"/>
                <a:gd name="connsiteY354" fmla="*/ 204795 h 440501"/>
                <a:gd name="connsiteX355" fmla="*/ 145698 w 418114"/>
                <a:gd name="connsiteY355" fmla="*/ 205485 h 440501"/>
                <a:gd name="connsiteX356" fmla="*/ 145698 w 418114"/>
                <a:gd name="connsiteY356" fmla="*/ 207279 h 440501"/>
                <a:gd name="connsiteX357" fmla="*/ 145698 w 418114"/>
                <a:gd name="connsiteY357" fmla="*/ 207693 h 440501"/>
                <a:gd name="connsiteX358" fmla="*/ 144734 w 418114"/>
                <a:gd name="connsiteY358" fmla="*/ 209073 h 440501"/>
                <a:gd name="connsiteX359" fmla="*/ 147215 w 418114"/>
                <a:gd name="connsiteY359" fmla="*/ 213213 h 440501"/>
                <a:gd name="connsiteX360" fmla="*/ 147215 w 418114"/>
                <a:gd name="connsiteY360" fmla="*/ 213627 h 440501"/>
                <a:gd name="connsiteX361" fmla="*/ 147215 w 418114"/>
                <a:gd name="connsiteY361" fmla="*/ 219147 h 440501"/>
                <a:gd name="connsiteX362" fmla="*/ 146388 w 418114"/>
                <a:gd name="connsiteY362" fmla="*/ 219975 h 440501"/>
                <a:gd name="connsiteX363" fmla="*/ 144320 w 418114"/>
                <a:gd name="connsiteY363" fmla="*/ 219975 h 440501"/>
                <a:gd name="connsiteX364" fmla="*/ 146939 w 418114"/>
                <a:gd name="connsiteY364" fmla="*/ 223011 h 440501"/>
                <a:gd name="connsiteX365" fmla="*/ 147077 w 418114"/>
                <a:gd name="connsiteY365" fmla="*/ 223563 h 440501"/>
                <a:gd name="connsiteX366" fmla="*/ 147077 w 418114"/>
                <a:gd name="connsiteY366" fmla="*/ 231843 h 440501"/>
                <a:gd name="connsiteX367" fmla="*/ 166237 w 418114"/>
                <a:gd name="connsiteY367" fmla="*/ 231843 h 440501"/>
                <a:gd name="connsiteX368" fmla="*/ 167064 w 418114"/>
                <a:gd name="connsiteY368" fmla="*/ 232671 h 440501"/>
                <a:gd name="connsiteX369" fmla="*/ 167064 w 418114"/>
                <a:gd name="connsiteY369" fmla="*/ 235017 h 440501"/>
                <a:gd name="connsiteX370" fmla="*/ 166926 w 418114"/>
                <a:gd name="connsiteY370" fmla="*/ 235569 h 440501"/>
                <a:gd name="connsiteX371" fmla="*/ 165548 w 418114"/>
                <a:gd name="connsiteY371" fmla="*/ 237087 h 440501"/>
                <a:gd name="connsiteX372" fmla="*/ 169959 w 418114"/>
                <a:gd name="connsiteY372" fmla="*/ 245229 h 440501"/>
                <a:gd name="connsiteX373" fmla="*/ 173267 w 418114"/>
                <a:gd name="connsiteY373" fmla="*/ 246609 h 440501"/>
                <a:gd name="connsiteX374" fmla="*/ 173680 w 418114"/>
                <a:gd name="connsiteY374" fmla="*/ 247023 h 440501"/>
                <a:gd name="connsiteX375" fmla="*/ 176989 w 418114"/>
                <a:gd name="connsiteY375" fmla="*/ 253509 h 440501"/>
                <a:gd name="connsiteX376" fmla="*/ 176713 w 418114"/>
                <a:gd name="connsiteY376" fmla="*/ 254475 h 440501"/>
                <a:gd name="connsiteX377" fmla="*/ 174783 w 418114"/>
                <a:gd name="connsiteY377" fmla="*/ 255855 h 440501"/>
                <a:gd name="connsiteX378" fmla="*/ 173818 w 418114"/>
                <a:gd name="connsiteY378" fmla="*/ 261375 h 440501"/>
                <a:gd name="connsiteX379" fmla="*/ 173818 w 418114"/>
                <a:gd name="connsiteY379" fmla="*/ 263997 h 440501"/>
                <a:gd name="connsiteX380" fmla="*/ 173542 w 418114"/>
                <a:gd name="connsiteY380" fmla="*/ 264273 h 440501"/>
                <a:gd name="connsiteX381" fmla="*/ 168442 w 418114"/>
                <a:gd name="connsiteY381" fmla="*/ 273519 h 440501"/>
                <a:gd name="connsiteX382" fmla="*/ 172578 w 418114"/>
                <a:gd name="connsiteY382" fmla="*/ 284560 h 440501"/>
                <a:gd name="connsiteX383" fmla="*/ 172578 w 418114"/>
                <a:gd name="connsiteY383" fmla="*/ 284974 h 440501"/>
                <a:gd name="connsiteX384" fmla="*/ 170923 w 418114"/>
                <a:gd name="connsiteY384" fmla="*/ 297394 h 440501"/>
                <a:gd name="connsiteX385" fmla="*/ 182916 w 418114"/>
                <a:gd name="connsiteY385" fmla="*/ 300154 h 440501"/>
                <a:gd name="connsiteX386" fmla="*/ 187189 w 418114"/>
                <a:gd name="connsiteY386" fmla="*/ 297394 h 440501"/>
                <a:gd name="connsiteX387" fmla="*/ 188016 w 418114"/>
                <a:gd name="connsiteY387" fmla="*/ 297394 h 440501"/>
                <a:gd name="connsiteX388" fmla="*/ 188429 w 418114"/>
                <a:gd name="connsiteY388" fmla="*/ 298084 h 440501"/>
                <a:gd name="connsiteX389" fmla="*/ 188429 w 418114"/>
                <a:gd name="connsiteY389" fmla="*/ 299602 h 440501"/>
                <a:gd name="connsiteX390" fmla="*/ 193805 w 418114"/>
                <a:gd name="connsiteY390" fmla="*/ 300292 h 440501"/>
                <a:gd name="connsiteX391" fmla="*/ 194356 w 418114"/>
                <a:gd name="connsiteY391" fmla="*/ 300706 h 440501"/>
                <a:gd name="connsiteX392" fmla="*/ 198354 w 418114"/>
                <a:gd name="connsiteY392" fmla="*/ 319060 h 440501"/>
                <a:gd name="connsiteX393" fmla="*/ 203041 w 418114"/>
                <a:gd name="connsiteY393" fmla="*/ 319888 h 440501"/>
                <a:gd name="connsiteX394" fmla="*/ 205108 w 418114"/>
                <a:gd name="connsiteY394" fmla="*/ 318232 h 440501"/>
                <a:gd name="connsiteX395" fmla="*/ 209519 w 418114"/>
                <a:gd name="connsiteY395" fmla="*/ 320164 h 440501"/>
                <a:gd name="connsiteX396" fmla="*/ 208003 w 418114"/>
                <a:gd name="connsiteY396" fmla="*/ 333550 h 440501"/>
                <a:gd name="connsiteX397" fmla="*/ 207314 w 418114"/>
                <a:gd name="connsiteY397" fmla="*/ 339760 h 440501"/>
                <a:gd name="connsiteX398" fmla="*/ 208141 w 418114"/>
                <a:gd name="connsiteY398" fmla="*/ 339760 h 440501"/>
                <a:gd name="connsiteX399" fmla="*/ 211449 w 418114"/>
                <a:gd name="connsiteY399" fmla="*/ 337828 h 440501"/>
                <a:gd name="connsiteX400" fmla="*/ 212276 w 418114"/>
                <a:gd name="connsiteY400" fmla="*/ 337828 h 440501"/>
                <a:gd name="connsiteX401" fmla="*/ 212689 w 418114"/>
                <a:gd name="connsiteY401" fmla="*/ 338518 h 440501"/>
                <a:gd name="connsiteX402" fmla="*/ 212689 w 418114"/>
                <a:gd name="connsiteY402" fmla="*/ 339760 h 440501"/>
                <a:gd name="connsiteX403" fmla="*/ 215308 w 418114"/>
                <a:gd name="connsiteY403" fmla="*/ 339760 h 440501"/>
                <a:gd name="connsiteX404" fmla="*/ 216135 w 418114"/>
                <a:gd name="connsiteY404" fmla="*/ 340588 h 440501"/>
                <a:gd name="connsiteX405" fmla="*/ 216135 w 418114"/>
                <a:gd name="connsiteY405" fmla="*/ 344866 h 440501"/>
                <a:gd name="connsiteX406" fmla="*/ 217790 w 418114"/>
                <a:gd name="connsiteY406" fmla="*/ 347074 h 440501"/>
                <a:gd name="connsiteX407" fmla="*/ 217927 w 418114"/>
                <a:gd name="connsiteY407" fmla="*/ 347626 h 440501"/>
                <a:gd name="connsiteX408" fmla="*/ 216411 w 418114"/>
                <a:gd name="connsiteY408" fmla="*/ 357425 h 440501"/>
                <a:gd name="connsiteX409" fmla="*/ 215860 w 418114"/>
                <a:gd name="connsiteY409" fmla="*/ 358115 h 440501"/>
                <a:gd name="connsiteX410" fmla="*/ 210760 w 418114"/>
                <a:gd name="connsiteY410" fmla="*/ 361841 h 440501"/>
                <a:gd name="connsiteX411" fmla="*/ 209933 w 418114"/>
                <a:gd name="connsiteY411" fmla="*/ 362393 h 440501"/>
                <a:gd name="connsiteX412" fmla="*/ 202214 w 418114"/>
                <a:gd name="connsiteY412" fmla="*/ 367223 h 440501"/>
                <a:gd name="connsiteX413" fmla="*/ 201938 w 418114"/>
                <a:gd name="connsiteY413" fmla="*/ 367499 h 440501"/>
                <a:gd name="connsiteX414" fmla="*/ 194356 w 418114"/>
                <a:gd name="connsiteY414" fmla="*/ 372467 h 440501"/>
                <a:gd name="connsiteX415" fmla="*/ 191048 w 418114"/>
                <a:gd name="connsiteY415" fmla="*/ 377297 h 440501"/>
                <a:gd name="connsiteX416" fmla="*/ 185948 w 418114"/>
                <a:gd name="connsiteY416" fmla="*/ 384197 h 440501"/>
                <a:gd name="connsiteX417" fmla="*/ 175196 w 418114"/>
                <a:gd name="connsiteY417" fmla="*/ 395513 h 440501"/>
                <a:gd name="connsiteX418" fmla="*/ 177540 w 418114"/>
                <a:gd name="connsiteY418" fmla="*/ 396065 h 440501"/>
                <a:gd name="connsiteX419" fmla="*/ 178643 w 418114"/>
                <a:gd name="connsiteY419" fmla="*/ 393305 h 440501"/>
                <a:gd name="connsiteX420" fmla="*/ 179332 w 418114"/>
                <a:gd name="connsiteY420" fmla="*/ 392753 h 440501"/>
                <a:gd name="connsiteX421" fmla="*/ 183053 w 418114"/>
                <a:gd name="connsiteY421" fmla="*/ 392753 h 440501"/>
                <a:gd name="connsiteX422" fmla="*/ 183605 w 418114"/>
                <a:gd name="connsiteY422" fmla="*/ 393029 h 440501"/>
                <a:gd name="connsiteX423" fmla="*/ 192702 w 418114"/>
                <a:gd name="connsiteY423" fmla="*/ 404759 h 440501"/>
                <a:gd name="connsiteX424" fmla="*/ 194632 w 418114"/>
                <a:gd name="connsiteY424" fmla="*/ 402965 h 440501"/>
                <a:gd name="connsiteX425" fmla="*/ 195184 w 418114"/>
                <a:gd name="connsiteY425" fmla="*/ 402689 h 440501"/>
                <a:gd name="connsiteX426" fmla="*/ 195735 w 418114"/>
                <a:gd name="connsiteY426" fmla="*/ 402965 h 440501"/>
                <a:gd name="connsiteX427" fmla="*/ 199870 w 418114"/>
                <a:gd name="connsiteY427" fmla="*/ 407381 h 440501"/>
                <a:gd name="connsiteX428" fmla="*/ 202489 w 418114"/>
                <a:gd name="connsiteY428" fmla="*/ 407381 h 440501"/>
                <a:gd name="connsiteX429" fmla="*/ 203178 w 418114"/>
                <a:gd name="connsiteY429" fmla="*/ 407795 h 440501"/>
                <a:gd name="connsiteX430" fmla="*/ 204557 w 418114"/>
                <a:gd name="connsiteY430" fmla="*/ 410003 h 440501"/>
                <a:gd name="connsiteX431" fmla="*/ 208278 w 418114"/>
                <a:gd name="connsiteY431" fmla="*/ 410003 h 440501"/>
                <a:gd name="connsiteX432" fmla="*/ 208968 w 418114"/>
                <a:gd name="connsiteY432" fmla="*/ 410417 h 440501"/>
                <a:gd name="connsiteX433" fmla="*/ 213379 w 418114"/>
                <a:gd name="connsiteY433" fmla="*/ 416903 h 440501"/>
                <a:gd name="connsiteX434" fmla="*/ 217514 w 418114"/>
                <a:gd name="connsiteY434" fmla="*/ 418559 h 440501"/>
                <a:gd name="connsiteX435" fmla="*/ 218065 w 418114"/>
                <a:gd name="connsiteY435" fmla="*/ 419249 h 440501"/>
                <a:gd name="connsiteX436" fmla="*/ 218065 w 418114"/>
                <a:gd name="connsiteY436" fmla="*/ 422561 h 440501"/>
                <a:gd name="connsiteX437" fmla="*/ 222338 w 418114"/>
                <a:gd name="connsiteY437" fmla="*/ 426011 h 440501"/>
                <a:gd name="connsiteX438" fmla="*/ 222338 w 418114"/>
                <a:gd name="connsiteY438" fmla="*/ 424493 h 440501"/>
                <a:gd name="connsiteX439" fmla="*/ 225509 w 418114"/>
                <a:gd name="connsiteY439" fmla="*/ 423113 h 440501"/>
                <a:gd name="connsiteX440" fmla="*/ 227852 w 418114"/>
                <a:gd name="connsiteY440" fmla="*/ 418835 h 440501"/>
                <a:gd name="connsiteX441" fmla="*/ 227852 w 418114"/>
                <a:gd name="connsiteY441" fmla="*/ 429185 h 440501"/>
                <a:gd name="connsiteX442" fmla="*/ 223165 w 418114"/>
                <a:gd name="connsiteY442" fmla="*/ 429185 h 440501"/>
                <a:gd name="connsiteX443" fmla="*/ 220409 w 418114"/>
                <a:gd name="connsiteY443" fmla="*/ 431531 h 440501"/>
                <a:gd name="connsiteX444" fmla="*/ 218754 w 418114"/>
                <a:gd name="connsiteY444" fmla="*/ 436086 h 440501"/>
                <a:gd name="connsiteX445" fmla="*/ 218203 w 418114"/>
                <a:gd name="connsiteY445" fmla="*/ 439122 h 440501"/>
                <a:gd name="connsiteX446" fmla="*/ 220684 w 418114"/>
                <a:gd name="connsiteY446" fmla="*/ 440502 h 440501"/>
                <a:gd name="connsiteX447" fmla="*/ 225922 w 418114"/>
                <a:gd name="connsiteY447" fmla="*/ 434844 h 440501"/>
                <a:gd name="connsiteX448" fmla="*/ 229644 w 418114"/>
                <a:gd name="connsiteY448" fmla="*/ 430289 h 440501"/>
                <a:gd name="connsiteX449" fmla="*/ 229644 w 418114"/>
                <a:gd name="connsiteY449" fmla="*/ 426702 h 440501"/>
                <a:gd name="connsiteX450" fmla="*/ 230884 w 418114"/>
                <a:gd name="connsiteY450" fmla="*/ 422837 h 440501"/>
                <a:gd name="connsiteX451" fmla="*/ 234468 w 418114"/>
                <a:gd name="connsiteY451" fmla="*/ 419249 h 440501"/>
                <a:gd name="connsiteX452" fmla="*/ 238190 w 418114"/>
                <a:gd name="connsiteY452" fmla="*/ 415937 h 440501"/>
                <a:gd name="connsiteX453" fmla="*/ 243704 w 418114"/>
                <a:gd name="connsiteY453" fmla="*/ 411383 h 440501"/>
                <a:gd name="connsiteX454" fmla="*/ 248666 w 418114"/>
                <a:gd name="connsiteY454" fmla="*/ 405725 h 440501"/>
                <a:gd name="connsiteX455" fmla="*/ 253353 w 418114"/>
                <a:gd name="connsiteY455" fmla="*/ 397859 h 440501"/>
                <a:gd name="connsiteX456" fmla="*/ 267137 w 418114"/>
                <a:gd name="connsiteY456" fmla="*/ 376055 h 440501"/>
                <a:gd name="connsiteX457" fmla="*/ 271686 w 418114"/>
                <a:gd name="connsiteY457" fmla="*/ 366671 h 440501"/>
                <a:gd name="connsiteX458" fmla="*/ 273202 w 418114"/>
                <a:gd name="connsiteY458" fmla="*/ 364463 h 440501"/>
                <a:gd name="connsiteX459" fmla="*/ 273202 w 418114"/>
                <a:gd name="connsiteY459" fmla="*/ 360875 h 440501"/>
                <a:gd name="connsiteX460" fmla="*/ 271410 w 418114"/>
                <a:gd name="connsiteY460" fmla="*/ 362117 h 440501"/>
                <a:gd name="connsiteX461" fmla="*/ 271410 w 418114"/>
                <a:gd name="connsiteY461" fmla="*/ 355217 h 440501"/>
                <a:gd name="connsiteX462" fmla="*/ 270859 w 418114"/>
                <a:gd name="connsiteY462" fmla="*/ 351491 h 440501"/>
                <a:gd name="connsiteX463" fmla="*/ 271823 w 418114"/>
                <a:gd name="connsiteY463" fmla="*/ 348869 h 440501"/>
                <a:gd name="connsiteX464" fmla="*/ 271410 w 418114"/>
                <a:gd name="connsiteY464" fmla="*/ 346109 h 440501"/>
                <a:gd name="connsiteX465" fmla="*/ 271410 w 418114"/>
                <a:gd name="connsiteY465" fmla="*/ 342244 h 440501"/>
                <a:gd name="connsiteX466" fmla="*/ 273202 w 418114"/>
                <a:gd name="connsiteY466" fmla="*/ 339484 h 440501"/>
                <a:gd name="connsiteX467" fmla="*/ 270859 w 418114"/>
                <a:gd name="connsiteY467" fmla="*/ 338656 h 440501"/>
                <a:gd name="connsiteX468" fmla="*/ 273202 w 418114"/>
                <a:gd name="connsiteY468" fmla="*/ 337414 h 440501"/>
                <a:gd name="connsiteX469" fmla="*/ 274167 w 418114"/>
                <a:gd name="connsiteY469" fmla="*/ 335206 h 440501"/>
                <a:gd name="connsiteX470" fmla="*/ 276924 w 418114"/>
                <a:gd name="connsiteY470" fmla="*/ 337000 h 440501"/>
                <a:gd name="connsiteX471" fmla="*/ 279129 w 418114"/>
                <a:gd name="connsiteY471" fmla="*/ 333274 h 440501"/>
                <a:gd name="connsiteX472" fmla="*/ 283678 w 418114"/>
                <a:gd name="connsiteY472" fmla="*/ 328168 h 440501"/>
                <a:gd name="connsiteX473" fmla="*/ 291121 w 418114"/>
                <a:gd name="connsiteY473" fmla="*/ 321820 h 440501"/>
                <a:gd name="connsiteX474" fmla="*/ 299116 w 418114"/>
                <a:gd name="connsiteY474" fmla="*/ 317680 h 440501"/>
                <a:gd name="connsiteX475" fmla="*/ 305043 w 418114"/>
                <a:gd name="connsiteY475" fmla="*/ 317680 h 440501"/>
                <a:gd name="connsiteX476" fmla="*/ 307387 w 418114"/>
                <a:gd name="connsiteY476" fmla="*/ 315748 h 440501"/>
                <a:gd name="connsiteX477" fmla="*/ 310970 w 418114"/>
                <a:gd name="connsiteY477" fmla="*/ 313126 h 440501"/>
                <a:gd name="connsiteX478" fmla="*/ 312762 w 418114"/>
                <a:gd name="connsiteY478" fmla="*/ 313126 h 440501"/>
                <a:gd name="connsiteX479" fmla="*/ 313727 w 418114"/>
                <a:gd name="connsiteY479" fmla="*/ 309952 h 440501"/>
                <a:gd name="connsiteX480" fmla="*/ 317449 w 418114"/>
                <a:gd name="connsiteY480" fmla="*/ 308434 h 440501"/>
                <a:gd name="connsiteX481" fmla="*/ 317449 w 418114"/>
                <a:gd name="connsiteY481" fmla="*/ 309400 h 440501"/>
                <a:gd name="connsiteX482" fmla="*/ 320619 w 418114"/>
                <a:gd name="connsiteY482" fmla="*/ 308572 h 440501"/>
                <a:gd name="connsiteX483" fmla="*/ 321584 w 418114"/>
                <a:gd name="connsiteY483" fmla="*/ 307606 h 440501"/>
                <a:gd name="connsiteX484" fmla="*/ 329855 w 418114"/>
                <a:gd name="connsiteY484" fmla="*/ 306088 h 440501"/>
                <a:gd name="connsiteX485" fmla="*/ 330820 w 418114"/>
                <a:gd name="connsiteY485" fmla="*/ 307882 h 440501"/>
                <a:gd name="connsiteX486" fmla="*/ 339090 w 418114"/>
                <a:gd name="connsiteY486" fmla="*/ 307882 h 440501"/>
                <a:gd name="connsiteX487" fmla="*/ 345017 w 418114"/>
                <a:gd name="connsiteY487" fmla="*/ 303604 h 440501"/>
                <a:gd name="connsiteX488" fmla="*/ 352323 w 418114"/>
                <a:gd name="connsiteY488" fmla="*/ 297946 h 440501"/>
                <a:gd name="connsiteX489" fmla="*/ 353288 w 418114"/>
                <a:gd name="connsiteY489" fmla="*/ 288700 h 440501"/>
                <a:gd name="connsiteX490" fmla="*/ 355631 w 418114"/>
                <a:gd name="connsiteY490" fmla="*/ 283594 h 440501"/>
                <a:gd name="connsiteX491" fmla="*/ 362247 w 418114"/>
                <a:gd name="connsiteY491" fmla="*/ 272415 h 440501"/>
                <a:gd name="connsiteX492" fmla="*/ 366521 w 418114"/>
                <a:gd name="connsiteY492" fmla="*/ 268551 h 440501"/>
                <a:gd name="connsiteX493" fmla="*/ 367485 w 418114"/>
                <a:gd name="connsiteY493" fmla="*/ 258891 h 440501"/>
                <a:gd name="connsiteX494" fmla="*/ 371207 w 418114"/>
                <a:gd name="connsiteY494" fmla="*/ 248817 h 440501"/>
                <a:gd name="connsiteX495" fmla="*/ 372999 w 418114"/>
                <a:gd name="connsiteY495" fmla="*/ 234879 h 440501"/>
                <a:gd name="connsiteX496" fmla="*/ 374377 w 418114"/>
                <a:gd name="connsiteY496" fmla="*/ 216249 h 440501"/>
                <a:gd name="connsiteX497" fmla="*/ 373826 w 418114"/>
                <a:gd name="connsiteY497" fmla="*/ 204243 h 440501"/>
                <a:gd name="connsiteX498" fmla="*/ 375204 w 418114"/>
                <a:gd name="connsiteY498" fmla="*/ 197757 h 440501"/>
                <a:gd name="connsiteX499" fmla="*/ 384991 w 418114"/>
                <a:gd name="connsiteY499" fmla="*/ 191271 h 440501"/>
                <a:gd name="connsiteX500" fmla="*/ 391056 w 418114"/>
                <a:gd name="connsiteY500" fmla="*/ 178712 h 440501"/>
                <a:gd name="connsiteX501" fmla="*/ 397673 w 418114"/>
                <a:gd name="connsiteY501" fmla="*/ 170294 h 440501"/>
                <a:gd name="connsiteX502" fmla="*/ 415730 w 418114"/>
                <a:gd name="connsiteY502" fmla="*/ 149732 h 440501"/>
                <a:gd name="connsiteX503" fmla="*/ 417108 w 418114"/>
                <a:gd name="connsiteY503" fmla="*/ 124064 h 440501"/>
                <a:gd name="connsiteX504" fmla="*/ 414352 w 418114"/>
                <a:gd name="connsiteY504" fmla="*/ 113713 h 440501"/>
                <a:gd name="connsiteX505" fmla="*/ 155347 w 418114"/>
                <a:gd name="connsiteY505" fmla="*/ 75211 h 440501"/>
                <a:gd name="connsiteX506" fmla="*/ 147490 w 418114"/>
                <a:gd name="connsiteY506" fmla="*/ 71623 h 440501"/>
                <a:gd name="connsiteX507" fmla="*/ 144320 w 418114"/>
                <a:gd name="connsiteY507" fmla="*/ 66655 h 440501"/>
                <a:gd name="connsiteX508" fmla="*/ 149834 w 418114"/>
                <a:gd name="connsiteY508" fmla="*/ 70243 h 440501"/>
                <a:gd name="connsiteX509" fmla="*/ 153969 w 418114"/>
                <a:gd name="connsiteY509" fmla="*/ 68035 h 440501"/>
                <a:gd name="connsiteX510" fmla="*/ 155347 w 418114"/>
                <a:gd name="connsiteY510" fmla="*/ 71899 h 440501"/>
                <a:gd name="connsiteX511" fmla="*/ 155347 w 418114"/>
                <a:gd name="connsiteY511" fmla="*/ 75073 h 440501"/>
                <a:gd name="connsiteX512" fmla="*/ 228128 w 418114"/>
                <a:gd name="connsiteY512" fmla="*/ 300844 h 440501"/>
                <a:gd name="connsiteX513" fmla="*/ 223992 w 418114"/>
                <a:gd name="connsiteY513" fmla="*/ 303190 h 440501"/>
                <a:gd name="connsiteX514" fmla="*/ 223992 w 418114"/>
                <a:gd name="connsiteY514" fmla="*/ 300292 h 440501"/>
                <a:gd name="connsiteX515" fmla="*/ 227852 w 418114"/>
                <a:gd name="connsiteY515" fmla="*/ 298912 h 440501"/>
                <a:gd name="connsiteX516" fmla="*/ 231436 w 418114"/>
                <a:gd name="connsiteY516" fmla="*/ 295186 h 440501"/>
                <a:gd name="connsiteX517" fmla="*/ 235158 w 418114"/>
                <a:gd name="connsiteY517" fmla="*/ 289528 h 440501"/>
                <a:gd name="connsiteX518" fmla="*/ 236674 w 418114"/>
                <a:gd name="connsiteY518" fmla="*/ 291736 h 440501"/>
                <a:gd name="connsiteX519" fmla="*/ 231987 w 418114"/>
                <a:gd name="connsiteY519" fmla="*/ 297394 h 440501"/>
                <a:gd name="connsiteX520" fmla="*/ 228128 w 418114"/>
                <a:gd name="connsiteY520" fmla="*/ 300982 h 440501"/>
                <a:gd name="connsiteX521" fmla="*/ 250734 w 418114"/>
                <a:gd name="connsiteY521" fmla="*/ 397169 h 440501"/>
                <a:gd name="connsiteX522" fmla="*/ 248390 w 418114"/>
                <a:gd name="connsiteY522" fmla="*/ 401309 h 440501"/>
                <a:gd name="connsiteX523" fmla="*/ 244117 w 418114"/>
                <a:gd name="connsiteY523" fmla="*/ 405173 h 440501"/>
                <a:gd name="connsiteX524" fmla="*/ 244117 w 418114"/>
                <a:gd name="connsiteY524" fmla="*/ 408761 h 440501"/>
                <a:gd name="connsiteX525" fmla="*/ 240533 w 418114"/>
                <a:gd name="connsiteY525" fmla="*/ 411935 h 440501"/>
                <a:gd name="connsiteX526" fmla="*/ 235571 w 418114"/>
                <a:gd name="connsiteY526" fmla="*/ 415799 h 440501"/>
                <a:gd name="connsiteX527" fmla="*/ 232952 w 418114"/>
                <a:gd name="connsiteY527" fmla="*/ 417317 h 440501"/>
                <a:gd name="connsiteX528" fmla="*/ 232952 w 418114"/>
                <a:gd name="connsiteY528" fmla="*/ 414143 h 440501"/>
                <a:gd name="connsiteX529" fmla="*/ 234193 w 418114"/>
                <a:gd name="connsiteY529" fmla="*/ 413177 h 440501"/>
                <a:gd name="connsiteX530" fmla="*/ 235985 w 418114"/>
                <a:gd name="connsiteY530" fmla="*/ 409037 h 440501"/>
                <a:gd name="connsiteX531" fmla="*/ 239293 w 418114"/>
                <a:gd name="connsiteY531" fmla="*/ 407657 h 440501"/>
                <a:gd name="connsiteX532" fmla="*/ 243015 w 418114"/>
                <a:gd name="connsiteY532" fmla="*/ 397859 h 440501"/>
                <a:gd name="connsiteX533" fmla="*/ 241774 w 418114"/>
                <a:gd name="connsiteY533" fmla="*/ 392753 h 440501"/>
                <a:gd name="connsiteX534" fmla="*/ 243979 w 418114"/>
                <a:gd name="connsiteY534" fmla="*/ 392753 h 440501"/>
                <a:gd name="connsiteX535" fmla="*/ 246323 w 418114"/>
                <a:gd name="connsiteY535" fmla="*/ 397031 h 440501"/>
                <a:gd name="connsiteX536" fmla="*/ 250596 w 418114"/>
                <a:gd name="connsiteY536" fmla="*/ 395789 h 440501"/>
                <a:gd name="connsiteX537" fmla="*/ 250596 w 418114"/>
                <a:gd name="connsiteY537" fmla="*/ 397031 h 440501"/>
                <a:gd name="connsiteX538" fmla="*/ 262312 w 418114"/>
                <a:gd name="connsiteY538" fmla="*/ 107641 h 440501"/>
                <a:gd name="connsiteX539" fmla="*/ 259004 w 418114"/>
                <a:gd name="connsiteY539" fmla="*/ 101293 h 440501"/>
                <a:gd name="connsiteX540" fmla="*/ 258177 w 418114"/>
                <a:gd name="connsiteY540" fmla="*/ 94945 h 440501"/>
                <a:gd name="connsiteX541" fmla="*/ 260934 w 418114"/>
                <a:gd name="connsiteY541" fmla="*/ 94945 h 440501"/>
                <a:gd name="connsiteX542" fmla="*/ 260934 w 418114"/>
                <a:gd name="connsiteY542" fmla="*/ 100879 h 440501"/>
                <a:gd name="connsiteX543" fmla="*/ 263691 w 418114"/>
                <a:gd name="connsiteY543" fmla="*/ 104191 h 440501"/>
                <a:gd name="connsiteX544" fmla="*/ 262312 w 418114"/>
                <a:gd name="connsiteY544" fmla="*/ 107779 h 440501"/>
                <a:gd name="connsiteX545" fmla="*/ 349015 w 418114"/>
                <a:gd name="connsiteY545" fmla="*/ 160220 h 440501"/>
                <a:gd name="connsiteX546" fmla="*/ 343501 w 418114"/>
                <a:gd name="connsiteY546" fmla="*/ 160220 h 440501"/>
                <a:gd name="connsiteX547" fmla="*/ 339641 w 418114"/>
                <a:gd name="connsiteY547" fmla="*/ 164084 h 440501"/>
                <a:gd name="connsiteX548" fmla="*/ 338125 w 418114"/>
                <a:gd name="connsiteY548" fmla="*/ 162842 h 440501"/>
                <a:gd name="connsiteX549" fmla="*/ 340882 w 418114"/>
                <a:gd name="connsiteY549" fmla="*/ 158702 h 440501"/>
                <a:gd name="connsiteX550" fmla="*/ 347774 w 418114"/>
                <a:gd name="connsiteY550" fmla="*/ 158702 h 440501"/>
                <a:gd name="connsiteX551" fmla="*/ 352874 w 418114"/>
                <a:gd name="connsiteY551" fmla="*/ 153458 h 440501"/>
                <a:gd name="connsiteX552" fmla="*/ 354666 w 418114"/>
                <a:gd name="connsiteY552" fmla="*/ 156632 h 440501"/>
                <a:gd name="connsiteX553" fmla="*/ 349152 w 418114"/>
                <a:gd name="connsiteY553" fmla="*/ 160220 h 44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Lst>
              <a:rect l="l" t="t" r="r" b="b"/>
              <a:pathLst>
                <a:path w="418114" h="440501">
                  <a:moveTo>
                    <a:pt x="414352" y="113438"/>
                  </a:moveTo>
                  <a:cubicBezTo>
                    <a:pt x="414352" y="113438"/>
                    <a:pt x="412973" y="109573"/>
                    <a:pt x="408011" y="109297"/>
                  </a:cubicBezTo>
                  <a:cubicBezTo>
                    <a:pt x="403049" y="109159"/>
                    <a:pt x="396019" y="110263"/>
                    <a:pt x="389816" y="104605"/>
                  </a:cubicBezTo>
                  <a:cubicBezTo>
                    <a:pt x="383475" y="98947"/>
                    <a:pt x="372585" y="88459"/>
                    <a:pt x="364177" y="85975"/>
                  </a:cubicBezTo>
                  <a:cubicBezTo>
                    <a:pt x="355769" y="83353"/>
                    <a:pt x="348050" y="86803"/>
                    <a:pt x="348050" y="86803"/>
                  </a:cubicBezTo>
                  <a:cubicBezTo>
                    <a:pt x="348050" y="86803"/>
                    <a:pt x="342950" y="82939"/>
                    <a:pt x="336609" y="84871"/>
                  </a:cubicBezTo>
                  <a:cubicBezTo>
                    <a:pt x="336609" y="84871"/>
                    <a:pt x="330957" y="78799"/>
                    <a:pt x="325030" y="81697"/>
                  </a:cubicBezTo>
                  <a:lnTo>
                    <a:pt x="324065" y="78937"/>
                  </a:lnTo>
                  <a:lnTo>
                    <a:pt x="321309" y="82801"/>
                  </a:lnTo>
                  <a:lnTo>
                    <a:pt x="318690" y="85009"/>
                  </a:lnTo>
                  <a:lnTo>
                    <a:pt x="320068" y="81145"/>
                  </a:lnTo>
                  <a:lnTo>
                    <a:pt x="317863" y="81559"/>
                  </a:lnTo>
                  <a:lnTo>
                    <a:pt x="316346" y="86527"/>
                  </a:lnTo>
                  <a:lnTo>
                    <a:pt x="312762" y="91081"/>
                  </a:lnTo>
                  <a:lnTo>
                    <a:pt x="310970" y="91081"/>
                  </a:lnTo>
                  <a:lnTo>
                    <a:pt x="314830" y="85975"/>
                  </a:lnTo>
                  <a:lnTo>
                    <a:pt x="313865" y="84043"/>
                  </a:lnTo>
                  <a:lnTo>
                    <a:pt x="314692" y="81835"/>
                  </a:lnTo>
                  <a:cubicBezTo>
                    <a:pt x="314692" y="81835"/>
                    <a:pt x="316484" y="72451"/>
                    <a:pt x="310970" y="71209"/>
                  </a:cubicBezTo>
                  <a:lnTo>
                    <a:pt x="306422" y="71623"/>
                  </a:lnTo>
                  <a:lnTo>
                    <a:pt x="305595" y="69277"/>
                  </a:lnTo>
                  <a:lnTo>
                    <a:pt x="303665" y="68863"/>
                  </a:lnTo>
                  <a:lnTo>
                    <a:pt x="300081" y="66931"/>
                  </a:lnTo>
                  <a:lnTo>
                    <a:pt x="297324" y="67345"/>
                  </a:lnTo>
                  <a:lnTo>
                    <a:pt x="295532" y="65551"/>
                  </a:lnTo>
                  <a:lnTo>
                    <a:pt x="290983" y="64309"/>
                  </a:lnTo>
                  <a:lnTo>
                    <a:pt x="287813" y="63067"/>
                  </a:lnTo>
                  <a:lnTo>
                    <a:pt x="285194" y="62101"/>
                  </a:lnTo>
                  <a:lnTo>
                    <a:pt x="282437" y="62101"/>
                  </a:lnTo>
                  <a:lnTo>
                    <a:pt x="280094" y="60859"/>
                  </a:lnTo>
                  <a:cubicBezTo>
                    <a:pt x="280094" y="60859"/>
                    <a:pt x="273615" y="65551"/>
                    <a:pt x="272650" y="69829"/>
                  </a:cubicBezTo>
                  <a:cubicBezTo>
                    <a:pt x="272650" y="69829"/>
                    <a:pt x="269342" y="70381"/>
                    <a:pt x="268377" y="72589"/>
                  </a:cubicBezTo>
                  <a:cubicBezTo>
                    <a:pt x="268377" y="72589"/>
                    <a:pt x="262312" y="74935"/>
                    <a:pt x="262312" y="81421"/>
                  </a:cubicBezTo>
                  <a:lnTo>
                    <a:pt x="260934" y="81835"/>
                  </a:lnTo>
                  <a:cubicBezTo>
                    <a:pt x="260934" y="81835"/>
                    <a:pt x="262175" y="74797"/>
                    <a:pt x="263553" y="73831"/>
                  </a:cubicBezTo>
                  <a:lnTo>
                    <a:pt x="259004" y="75073"/>
                  </a:lnTo>
                  <a:lnTo>
                    <a:pt x="255145" y="75487"/>
                  </a:lnTo>
                  <a:lnTo>
                    <a:pt x="251836" y="75487"/>
                  </a:lnTo>
                  <a:cubicBezTo>
                    <a:pt x="251836" y="75487"/>
                    <a:pt x="247563" y="76039"/>
                    <a:pt x="247563" y="76039"/>
                  </a:cubicBezTo>
                  <a:lnTo>
                    <a:pt x="248942" y="74245"/>
                  </a:lnTo>
                  <a:lnTo>
                    <a:pt x="253215" y="74245"/>
                  </a:lnTo>
                  <a:cubicBezTo>
                    <a:pt x="253215" y="74245"/>
                    <a:pt x="255558" y="73693"/>
                    <a:pt x="255558" y="73693"/>
                  </a:cubicBezTo>
                  <a:lnTo>
                    <a:pt x="260245" y="73693"/>
                  </a:lnTo>
                  <a:lnTo>
                    <a:pt x="262588" y="72727"/>
                  </a:lnTo>
                  <a:cubicBezTo>
                    <a:pt x="262588" y="72727"/>
                    <a:pt x="269618" y="71347"/>
                    <a:pt x="271272" y="65827"/>
                  </a:cubicBezTo>
                  <a:cubicBezTo>
                    <a:pt x="272788" y="60307"/>
                    <a:pt x="273202" y="56995"/>
                    <a:pt x="273202" y="56995"/>
                  </a:cubicBezTo>
                  <a:lnTo>
                    <a:pt x="265896" y="56995"/>
                  </a:lnTo>
                  <a:cubicBezTo>
                    <a:pt x="265896" y="56995"/>
                    <a:pt x="261623" y="57547"/>
                    <a:pt x="261623" y="57547"/>
                  </a:cubicBezTo>
                  <a:lnTo>
                    <a:pt x="257350" y="57547"/>
                  </a:lnTo>
                  <a:cubicBezTo>
                    <a:pt x="257350" y="57547"/>
                    <a:pt x="253215" y="55615"/>
                    <a:pt x="252112" y="56719"/>
                  </a:cubicBezTo>
                  <a:cubicBezTo>
                    <a:pt x="250872" y="57961"/>
                    <a:pt x="248390" y="61687"/>
                    <a:pt x="248390" y="61687"/>
                  </a:cubicBezTo>
                  <a:lnTo>
                    <a:pt x="248390" y="66241"/>
                  </a:lnTo>
                  <a:cubicBezTo>
                    <a:pt x="248390" y="66241"/>
                    <a:pt x="247150" y="66793"/>
                    <a:pt x="247150" y="66793"/>
                  </a:cubicBezTo>
                  <a:lnTo>
                    <a:pt x="246598" y="61687"/>
                  </a:lnTo>
                  <a:lnTo>
                    <a:pt x="246185" y="60169"/>
                  </a:lnTo>
                  <a:lnTo>
                    <a:pt x="247701" y="58237"/>
                  </a:lnTo>
                  <a:lnTo>
                    <a:pt x="249080" y="55891"/>
                  </a:lnTo>
                  <a:lnTo>
                    <a:pt x="245358" y="55891"/>
                  </a:lnTo>
                  <a:cubicBezTo>
                    <a:pt x="245358" y="55891"/>
                    <a:pt x="243979" y="59479"/>
                    <a:pt x="243979" y="59479"/>
                  </a:cubicBezTo>
                  <a:lnTo>
                    <a:pt x="241636" y="60997"/>
                  </a:lnTo>
                  <a:lnTo>
                    <a:pt x="238328" y="66103"/>
                  </a:lnTo>
                  <a:lnTo>
                    <a:pt x="235709" y="69691"/>
                  </a:lnTo>
                  <a:lnTo>
                    <a:pt x="237914" y="69139"/>
                  </a:lnTo>
                  <a:lnTo>
                    <a:pt x="241085" y="66379"/>
                  </a:lnTo>
                  <a:lnTo>
                    <a:pt x="242601" y="65137"/>
                  </a:lnTo>
                  <a:lnTo>
                    <a:pt x="243015" y="62515"/>
                  </a:lnTo>
                  <a:lnTo>
                    <a:pt x="243979" y="66379"/>
                  </a:lnTo>
                  <a:lnTo>
                    <a:pt x="242187" y="67621"/>
                  </a:lnTo>
                  <a:lnTo>
                    <a:pt x="240258" y="69415"/>
                  </a:lnTo>
                  <a:lnTo>
                    <a:pt x="237363" y="71347"/>
                  </a:lnTo>
                  <a:lnTo>
                    <a:pt x="233503" y="73279"/>
                  </a:lnTo>
                  <a:lnTo>
                    <a:pt x="233503" y="77143"/>
                  </a:lnTo>
                  <a:cubicBezTo>
                    <a:pt x="233503" y="77143"/>
                    <a:pt x="235847" y="83767"/>
                    <a:pt x="235847" y="83767"/>
                  </a:cubicBezTo>
                  <a:lnTo>
                    <a:pt x="236812" y="86941"/>
                  </a:lnTo>
                  <a:lnTo>
                    <a:pt x="238741" y="88873"/>
                  </a:lnTo>
                  <a:lnTo>
                    <a:pt x="237777" y="93013"/>
                  </a:lnTo>
                  <a:lnTo>
                    <a:pt x="234882" y="91219"/>
                  </a:lnTo>
                  <a:lnTo>
                    <a:pt x="231987" y="93565"/>
                  </a:lnTo>
                  <a:lnTo>
                    <a:pt x="227438" y="101845"/>
                  </a:lnTo>
                  <a:lnTo>
                    <a:pt x="227990" y="96325"/>
                  </a:lnTo>
                  <a:lnTo>
                    <a:pt x="223027" y="97153"/>
                  </a:lnTo>
                  <a:lnTo>
                    <a:pt x="228679" y="94945"/>
                  </a:lnTo>
                  <a:lnTo>
                    <a:pt x="230609" y="92323"/>
                  </a:lnTo>
                  <a:lnTo>
                    <a:pt x="232814" y="88597"/>
                  </a:lnTo>
                  <a:lnTo>
                    <a:pt x="233779" y="84733"/>
                  </a:lnTo>
                  <a:lnTo>
                    <a:pt x="232401" y="79213"/>
                  </a:lnTo>
                  <a:lnTo>
                    <a:pt x="231160" y="74521"/>
                  </a:lnTo>
                  <a:lnTo>
                    <a:pt x="221373" y="74521"/>
                  </a:lnTo>
                  <a:lnTo>
                    <a:pt x="216135" y="75763"/>
                  </a:lnTo>
                  <a:lnTo>
                    <a:pt x="212965" y="80317"/>
                  </a:lnTo>
                  <a:lnTo>
                    <a:pt x="209795" y="81559"/>
                  </a:lnTo>
                  <a:lnTo>
                    <a:pt x="203730" y="81007"/>
                  </a:lnTo>
                  <a:lnTo>
                    <a:pt x="199870" y="93979"/>
                  </a:lnTo>
                  <a:lnTo>
                    <a:pt x="198492" y="93013"/>
                  </a:lnTo>
                  <a:lnTo>
                    <a:pt x="201800" y="81007"/>
                  </a:lnTo>
                  <a:lnTo>
                    <a:pt x="201800" y="79075"/>
                  </a:lnTo>
                  <a:cubicBezTo>
                    <a:pt x="201800" y="79075"/>
                    <a:pt x="198905" y="79903"/>
                    <a:pt x="198905" y="79903"/>
                  </a:cubicBezTo>
                  <a:lnTo>
                    <a:pt x="195597" y="78109"/>
                  </a:lnTo>
                  <a:lnTo>
                    <a:pt x="191738" y="77695"/>
                  </a:lnTo>
                  <a:lnTo>
                    <a:pt x="187602" y="81559"/>
                  </a:lnTo>
                  <a:lnTo>
                    <a:pt x="182364" y="83353"/>
                  </a:lnTo>
                  <a:lnTo>
                    <a:pt x="178229" y="82801"/>
                  </a:lnTo>
                  <a:lnTo>
                    <a:pt x="175334" y="82249"/>
                  </a:lnTo>
                  <a:lnTo>
                    <a:pt x="172164" y="85975"/>
                  </a:lnTo>
                  <a:lnTo>
                    <a:pt x="169959" y="85975"/>
                  </a:lnTo>
                  <a:cubicBezTo>
                    <a:pt x="169959" y="85975"/>
                    <a:pt x="168029" y="89287"/>
                    <a:pt x="168029" y="89287"/>
                  </a:cubicBezTo>
                  <a:lnTo>
                    <a:pt x="166099" y="89287"/>
                  </a:lnTo>
                  <a:lnTo>
                    <a:pt x="167891" y="85423"/>
                  </a:lnTo>
                  <a:lnTo>
                    <a:pt x="172164" y="84181"/>
                  </a:lnTo>
                  <a:lnTo>
                    <a:pt x="175472" y="80041"/>
                  </a:lnTo>
                  <a:lnTo>
                    <a:pt x="179332" y="81559"/>
                  </a:lnTo>
                  <a:lnTo>
                    <a:pt x="184570" y="81145"/>
                  </a:lnTo>
                  <a:lnTo>
                    <a:pt x="188429" y="77971"/>
                  </a:lnTo>
                  <a:lnTo>
                    <a:pt x="191738" y="75625"/>
                  </a:lnTo>
                  <a:lnTo>
                    <a:pt x="196700" y="76591"/>
                  </a:lnTo>
                  <a:lnTo>
                    <a:pt x="200008" y="76591"/>
                  </a:lnTo>
                  <a:cubicBezTo>
                    <a:pt x="200008" y="76591"/>
                    <a:pt x="203178" y="76039"/>
                    <a:pt x="203178" y="76039"/>
                  </a:cubicBezTo>
                  <a:lnTo>
                    <a:pt x="206487" y="77005"/>
                  </a:lnTo>
                  <a:lnTo>
                    <a:pt x="208830" y="78385"/>
                  </a:lnTo>
                  <a:lnTo>
                    <a:pt x="212138" y="77005"/>
                  </a:lnTo>
                  <a:lnTo>
                    <a:pt x="214481" y="74797"/>
                  </a:lnTo>
                  <a:lnTo>
                    <a:pt x="223855" y="72589"/>
                  </a:lnTo>
                  <a:lnTo>
                    <a:pt x="228955" y="71623"/>
                  </a:lnTo>
                  <a:lnTo>
                    <a:pt x="232125" y="70381"/>
                  </a:lnTo>
                  <a:lnTo>
                    <a:pt x="235295" y="66793"/>
                  </a:lnTo>
                  <a:lnTo>
                    <a:pt x="242739" y="56995"/>
                  </a:lnTo>
                  <a:lnTo>
                    <a:pt x="245909" y="53683"/>
                  </a:lnTo>
                  <a:lnTo>
                    <a:pt x="250596" y="49129"/>
                  </a:lnTo>
                  <a:lnTo>
                    <a:pt x="251423" y="50371"/>
                  </a:lnTo>
                  <a:lnTo>
                    <a:pt x="251009" y="53269"/>
                  </a:lnTo>
                  <a:lnTo>
                    <a:pt x="253353" y="50647"/>
                  </a:lnTo>
                  <a:lnTo>
                    <a:pt x="255558" y="49129"/>
                  </a:lnTo>
                  <a:lnTo>
                    <a:pt x="255558" y="45541"/>
                  </a:lnTo>
                  <a:lnTo>
                    <a:pt x="252801" y="47473"/>
                  </a:lnTo>
                  <a:lnTo>
                    <a:pt x="254318" y="44575"/>
                  </a:lnTo>
                  <a:lnTo>
                    <a:pt x="257626" y="44575"/>
                  </a:lnTo>
                  <a:cubicBezTo>
                    <a:pt x="257626" y="44575"/>
                    <a:pt x="256247" y="36295"/>
                    <a:pt x="256247" y="36295"/>
                  </a:cubicBezTo>
                  <a:lnTo>
                    <a:pt x="252112" y="35466"/>
                  </a:lnTo>
                  <a:lnTo>
                    <a:pt x="249769" y="31878"/>
                  </a:lnTo>
                  <a:lnTo>
                    <a:pt x="244669" y="18768"/>
                  </a:lnTo>
                  <a:cubicBezTo>
                    <a:pt x="244669" y="18768"/>
                    <a:pt x="244531" y="10350"/>
                    <a:pt x="240947" y="8418"/>
                  </a:cubicBezTo>
                  <a:lnTo>
                    <a:pt x="239155" y="9108"/>
                  </a:lnTo>
                  <a:lnTo>
                    <a:pt x="239155" y="10902"/>
                  </a:lnTo>
                  <a:cubicBezTo>
                    <a:pt x="239155" y="10902"/>
                    <a:pt x="239155" y="11316"/>
                    <a:pt x="238879" y="11592"/>
                  </a:cubicBezTo>
                  <a:lnTo>
                    <a:pt x="234744" y="14766"/>
                  </a:lnTo>
                  <a:lnTo>
                    <a:pt x="233090" y="18906"/>
                  </a:lnTo>
                  <a:cubicBezTo>
                    <a:pt x="233090" y="18906"/>
                    <a:pt x="233090" y="19044"/>
                    <a:pt x="233090" y="19182"/>
                  </a:cubicBezTo>
                  <a:lnTo>
                    <a:pt x="229920" y="22908"/>
                  </a:lnTo>
                  <a:lnTo>
                    <a:pt x="229920" y="27324"/>
                  </a:lnTo>
                  <a:cubicBezTo>
                    <a:pt x="229920" y="27324"/>
                    <a:pt x="229920" y="27738"/>
                    <a:pt x="229644" y="27876"/>
                  </a:cubicBezTo>
                  <a:lnTo>
                    <a:pt x="225784" y="31050"/>
                  </a:lnTo>
                  <a:cubicBezTo>
                    <a:pt x="225784" y="31050"/>
                    <a:pt x="225509" y="31188"/>
                    <a:pt x="225233" y="31188"/>
                  </a:cubicBezTo>
                  <a:lnTo>
                    <a:pt x="215584" y="31188"/>
                  </a:lnTo>
                  <a:lnTo>
                    <a:pt x="212689" y="32844"/>
                  </a:lnTo>
                  <a:cubicBezTo>
                    <a:pt x="212689" y="32844"/>
                    <a:pt x="212414" y="32844"/>
                    <a:pt x="212276" y="32844"/>
                  </a:cubicBezTo>
                  <a:cubicBezTo>
                    <a:pt x="212276" y="32844"/>
                    <a:pt x="212138" y="32844"/>
                    <a:pt x="212000" y="32844"/>
                  </a:cubicBezTo>
                  <a:lnTo>
                    <a:pt x="207451" y="31050"/>
                  </a:lnTo>
                  <a:cubicBezTo>
                    <a:pt x="207451" y="31050"/>
                    <a:pt x="207451" y="31050"/>
                    <a:pt x="207451" y="31050"/>
                  </a:cubicBezTo>
                  <a:cubicBezTo>
                    <a:pt x="207451" y="31050"/>
                    <a:pt x="207451" y="31050"/>
                    <a:pt x="207451" y="31050"/>
                  </a:cubicBezTo>
                  <a:lnTo>
                    <a:pt x="204557" y="29670"/>
                  </a:lnTo>
                  <a:cubicBezTo>
                    <a:pt x="204557" y="29670"/>
                    <a:pt x="204281" y="29532"/>
                    <a:pt x="204143" y="29394"/>
                  </a:cubicBezTo>
                  <a:lnTo>
                    <a:pt x="203041" y="27324"/>
                  </a:lnTo>
                  <a:lnTo>
                    <a:pt x="200422" y="29256"/>
                  </a:lnTo>
                  <a:cubicBezTo>
                    <a:pt x="200422" y="29256"/>
                    <a:pt x="200146" y="29394"/>
                    <a:pt x="199870" y="29394"/>
                  </a:cubicBezTo>
                  <a:lnTo>
                    <a:pt x="192702" y="28980"/>
                  </a:lnTo>
                  <a:lnTo>
                    <a:pt x="191324" y="30360"/>
                  </a:lnTo>
                  <a:lnTo>
                    <a:pt x="194081" y="34500"/>
                  </a:lnTo>
                  <a:cubicBezTo>
                    <a:pt x="194081" y="34500"/>
                    <a:pt x="194219" y="35052"/>
                    <a:pt x="194081" y="35329"/>
                  </a:cubicBezTo>
                  <a:cubicBezTo>
                    <a:pt x="194081" y="35604"/>
                    <a:pt x="193667" y="35743"/>
                    <a:pt x="193392" y="35743"/>
                  </a:cubicBezTo>
                  <a:lnTo>
                    <a:pt x="183191" y="36156"/>
                  </a:lnTo>
                  <a:cubicBezTo>
                    <a:pt x="183191" y="36156"/>
                    <a:pt x="182640" y="36156"/>
                    <a:pt x="182502" y="35743"/>
                  </a:cubicBezTo>
                  <a:lnTo>
                    <a:pt x="181399" y="33948"/>
                  </a:lnTo>
                  <a:lnTo>
                    <a:pt x="178091" y="33948"/>
                  </a:lnTo>
                  <a:lnTo>
                    <a:pt x="176299" y="36709"/>
                  </a:lnTo>
                  <a:cubicBezTo>
                    <a:pt x="176299" y="36709"/>
                    <a:pt x="175886" y="37123"/>
                    <a:pt x="175610" y="37123"/>
                  </a:cubicBezTo>
                  <a:lnTo>
                    <a:pt x="171613" y="37123"/>
                  </a:lnTo>
                  <a:cubicBezTo>
                    <a:pt x="171613" y="37123"/>
                    <a:pt x="169132" y="39330"/>
                    <a:pt x="169132" y="39330"/>
                  </a:cubicBezTo>
                  <a:cubicBezTo>
                    <a:pt x="168856" y="39607"/>
                    <a:pt x="168442" y="39607"/>
                    <a:pt x="168167" y="39330"/>
                  </a:cubicBezTo>
                  <a:lnTo>
                    <a:pt x="167064" y="38503"/>
                  </a:lnTo>
                  <a:lnTo>
                    <a:pt x="167064" y="41953"/>
                  </a:lnTo>
                  <a:cubicBezTo>
                    <a:pt x="167064" y="41953"/>
                    <a:pt x="166650" y="42781"/>
                    <a:pt x="166237" y="42781"/>
                  </a:cubicBezTo>
                  <a:lnTo>
                    <a:pt x="161688" y="42781"/>
                  </a:lnTo>
                  <a:cubicBezTo>
                    <a:pt x="161688" y="42781"/>
                    <a:pt x="161412" y="42781"/>
                    <a:pt x="161275" y="42781"/>
                  </a:cubicBezTo>
                  <a:lnTo>
                    <a:pt x="152315" y="37536"/>
                  </a:lnTo>
                  <a:cubicBezTo>
                    <a:pt x="152315" y="37536"/>
                    <a:pt x="151901" y="37123"/>
                    <a:pt x="151901" y="36847"/>
                  </a:cubicBezTo>
                  <a:lnTo>
                    <a:pt x="151901" y="31050"/>
                  </a:lnTo>
                  <a:cubicBezTo>
                    <a:pt x="151901" y="31050"/>
                    <a:pt x="148869" y="29808"/>
                    <a:pt x="148869" y="29808"/>
                  </a:cubicBezTo>
                  <a:cubicBezTo>
                    <a:pt x="148593" y="29808"/>
                    <a:pt x="148455" y="29394"/>
                    <a:pt x="148317" y="29118"/>
                  </a:cubicBezTo>
                  <a:lnTo>
                    <a:pt x="148317" y="24564"/>
                  </a:lnTo>
                  <a:cubicBezTo>
                    <a:pt x="148317" y="24564"/>
                    <a:pt x="148180" y="24288"/>
                    <a:pt x="148180" y="24288"/>
                  </a:cubicBezTo>
                  <a:lnTo>
                    <a:pt x="149696" y="20286"/>
                  </a:lnTo>
                  <a:lnTo>
                    <a:pt x="149696" y="17112"/>
                  </a:lnTo>
                  <a:cubicBezTo>
                    <a:pt x="149696" y="17112"/>
                    <a:pt x="149696" y="16698"/>
                    <a:pt x="149834" y="16560"/>
                  </a:cubicBezTo>
                  <a:lnTo>
                    <a:pt x="153280" y="12834"/>
                  </a:lnTo>
                  <a:lnTo>
                    <a:pt x="151212" y="11730"/>
                  </a:lnTo>
                  <a:cubicBezTo>
                    <a:pt x="151212" y="11730"/>
                    <a:pt x="150799" y="11316"/>
                    <a:pt x="150799" y="11040"/>
                  </a:cubicBezTo>
                  <a:lnTo>
                    <a:pt x="150799" y="3450"/>
                  </a:lnTo>
                  <a:lnTo>
                    <a:pt x="148042" y="0"/>
                  </a:lnTo>
                  <a:lnTo>
                    <a:pt x="142390" y="0"/>
                  </a:lnTo>
                  <a:lnTo>
                    <a:pt x="143769" y="1518"/>
                  </a:lnTo>
                  <a:cubicBezTo>
                    <a:pt x="143769" y="1518"/>
                    <a:pt x="144044" y="1932"/>
                    <a:pt x="143907" y="2208"/>
                  </a:cubicBezTo>
                  <a:cubicBezTo>
                    <a:pt x="143907" y="2484"/>
                    <a:pt x="143631" y="2622"/>
                    <a:pt x="143493" y="2760"/>
                  </a:cubicBezTo>
                  <a:lnTo>
                    <a:pt x="139909" y="4416"/>
                  </a:lnTo>
                  <a:lnTo>
                    <a:pt x="139220" y="6624"/>
                  </a:lnTo>
                  <a:cubicBezTo>
                    <a:pt x="139220" y="6624"/>
                    <a:pt x="138944" y="7038"/>
                    <a:pt x="138669" y="7176"/>
                  </a:cubicBezTo>
                  <a:lnTo>
                    <a:pt x="134947" y="7866"/>
                  </a:lnTo>
                  <a:lnTo>
                    <a:pt x="132741" y="10212"/>
                  </a:lnTo>
                  <a:cubicBezTo>
                    <a:pt x="132741" y="10212"/>
                    <a:pt x="132466" y="10350"/>
                    <a:pt x="132328" y="10488"/>
                  </a:cubicBezTo>
                  <a:lnTo>
                    <a:pt x="120611" y="13110"/>
                  </a:lnTo>
                  <a:lnTo>
                    <a:pt x="120611" y="15456"/>
                  </a:lnTo>
                  <a:cubicBezTo>
                    <a:pt x="120611" y="15456"/>
                    <a:pt x="120474" y="16008"/>
                    <a:pt x="120198" y="16146"/>
                  </a:cubicBezTo>
                  <a:lnTo>
                    <a:pt x="117992" y="17112"/>
                  </a:lnTo>
                  <a:cubicBezTo>
                    <a:pt x="117992" y="17112"/>
                    <a:pt x="117303" y="17112"/>
                    <a:pt x="117165" y="16974"/>
                  </a:cubicBezTo>
                  <a:lnTo>
                    <a:pt x="114271" y="14214"/>
                  </a:lnTo>
                  <a:lnTo>
                    <a:pt x="107241" y="14214"/>
                  </a:lnTo>
                  <a:cubicBezTo>
                    <a:pt x="107241" y="14214"/>
                    <a:pt x="106827" y="13938"/>
                    <a:pt x="106689" y="13800"/>
                  </a:cubicBezTo>
                  <a:lnTo>
                    <a:pt x="103932" y="11040"/>
                  </a:lnTo>
                  <a:lnTo>
                    <a:pt x="100211" y="10488"/>
                  </a:lnTo>
                  <a:lnTo>
                    <a:pt x="104346" y="16008"/>
                  </a:lnTo>
                  <a:cubicBezTo>
                    <a:pt x="104346" y="16008"/>
                    <a:pt x="104484" y="16422"/>
                    <a:pt x="104484" y="16560"/>
                  </a:cubicBezTo>
                  <a:lnTo>
                    <a:pt x="103932" y="21252"/>
                  </a:lnTo>
                  <a:lnTo>
                    <a:pt x="106827" y="24564"/>
                  </a:lnTo>
                  <a:cubicBezTo>
                    <a:pt x="106827" y="24564"/>
                    <a:pt x="106965" y="24840"/>
                    <a:pt x="106965" y="24978"/>
                  </a:cubicBezTo>
                  <a:lnTo>
                    <a:pt x="106965" y="27876"/>
                  </a:lnTo>
                  <a:cubicBezTo>
                    <a:pt x="106965" y="27876"/>
                    <a:pt x="112341" y="28290"/>
                    <a:pt x="112341" y="28290"/>
                  </a:cubicBezTo>
                  <a:cubicBezTo>
                    <a:pt x="112754" y="28290"/>
                    <a:pt x="113030" y="28704"/>
                    <a:pt x="113030" y="29118"/>
                  </a:cubicBezTo>
                  <a:lnTo>
                    <a:pt x="113030" y="32706"/>
                  </a:lnTo>
                  <a:cubicBezTo>
                    <a:pt x="113030" y="32706"/>
                    <a:pt x="112754" y="33397"/>
                    <a:pt x="112341" y="33534"/>
                  </a:cubicBezTo>
                  <a:lnTo>
                    <a:pt x="106000" y="34363"/>
                  </a:lnTo>
                  <a:lnTo>
                    <a:pt x="106000" y="36847"/>
                  </a:lnTo>
                  <a:cubicBezTo>
                    <a:pt x="106000" y="36847"/>
                    <a:pt x="106000" y="37261"/>
                    <a:pt x="105862" y="37398"/>
                  </a:cubicBezTo>
                  <a:lnTo>
                    <a:pt x="102692" y="41125"/>
                  </a:lnTo>
                  <a:cubicBezTo>
                    <a:pt x="102692" y="41125"/>
                    <a:pt x="102141" y="41539"/>
                    <a:pt x="101865" y="41401"/>
                  </a:cubicBezTo>
                  <a:cubicBezTo>
                    <a:pt x="101589" y="41401"/>
                    <a:pt x="101313" y="40987"/>
                    <a:pt x="101313" y="40711"/>
                  </a:cubicBezTo>
                  <a:lnTo>
                    <a:pt x="101313" y="40159"/>
                  </a:lnTo>
                  <a:lnTo>
                    <a:pt x="98832" y="42091"/>
                  </a:lnTo>
                  <a:cubicBezTo>
                    <a:pt x="98832" y="42091"/>
                    <a:pt x="98557" y="42091"/>
                    <a:pt x="98557" y="42229"/>
                  </a:cubicBezTo>
                  <a:lnTo>
                    <a:pt x="95800" y="42781"/>
                  </a:lnTo>
                  <a:lnTo>
                    <a:pt x="91527" y="47473"/>
                  </a:lnTo>
                  <a:cubicBezTo>
                    <a:pt x="91527" y="47473"/>
                    <a:pt x="91113" y="47749"/>
                    <a:pt x="90975" y="47749"/>
                  </a:cubicBezTo>
                  <a:lnTo>
                    <a:pt x="90975" y="47749"/>
                  </a:lnTo>
                  <a:cubicBezTo>
                    <a:pt x="90975" y="47749"/>
                    <a:pt x="90562" y="47749"/>
                    <a:pt x="90424" y="47473"/>
                  </a:cubicBezTo>
                  <a:lnTo>
                    <a:pt x="89046" y="45817"/>
                  </a:lnTo>
                  <a:lnTo>
                    <a:pt x="81878" y="47611"/>
                  </a:lnTo>
                  <a:cubicBezTo>
                    <a:pt x="81878" y="47611"/>
                    <a:pt x="81878" y="47611"/>
                    <a:pt x="81740" y="47611"/>
                  </a:cubicBezTo>
                  <a:cubicBezTo>
                    <a:pt x="81602" y="47611"/>
                    <a:pt x="81326" y="47611"/>
                    <a:pt x="81189" y="47473"/>
                  </a:cubicBezTo>
                  <a:lnTo>
                    <a:pt x="75675" y="42919"/>
                  </a:lnTo>
                  <a:lnTo>
                    <a:pt x="73056" y="42919"/>
                  </a:lnTo>
                  <a:cubicBezTo>
                    <a:pt x="73056" y="42919"/>
                    <a:pt x="72229" y="42505"/>
                    <a:pt x="72229" y="42091"/>
                  </a:cubicBezTo>
                  <a:lnTo>
                    <a:pt x="72229" y="37123"/>
                  </a:lnTo>
                  <a:lnTo>
                    <a:pt x="69886" y="35052"/>
                  </a:lnTo>
                  <a:cubicBezTo>
                    <a:pt x="69886" y="35052"/>
                    <a:pt x="69610" y="34638"/>
                    <a:pt x="69610" y="34500"/>
                  </a:cubicBezTo>
                  <a:lnTo>
                    <a:pt x="69610" y="32292"/>
                  </a:lnTo>
                  <a:lnTo>
                    <a:pt x="67404" y="34224"/>
                  </a:lnTo>
                  <a:lnTo>
                    <a:pt x="65337" y="36847"/>
                  </a:lnTo>
                  <a:cubicBezTo>
                    <a:pt x="65337" y="36847"/>
                    <a:pt x="64923" y="37123"/>
                    <a:pt x="64786" y="37123"/>
                  </a:cubicBezTo>
                  <a:lnTo>
                    <a:pt x="64786" y="37123"/>
                  </a:lnTo>
                  <a:cubicBezTo>
                    <a:pt x="64786" y="37123"/>
                    <a:pt x="64372" y="37123"/>
                    <a:pt x="64234" y="36847"/>
                  </a:cubicBezTo>
                  <a:lnTo>
                    <a:pt x="62304" y="34638"/>
                  </a:lnTo>
                  <a:lnTo>
                    <a:pt x="61340" y="36018"/>
                  </a:lnTo>
                  <a:cubicBezTo>
                    <a:pt x="61340" y="36018"/>
                    <a:pt x="60926" y="36295"/>
                    <a:pt x="60788" y="36295"/>
                  </a:cubicBezTo>
                  <a:lnTo>
                    <a:pt x="44247" y="37123"/>
                  </a:lnTo>
                  <a:lnTo>
                    <a:pt x="44247" y="42781"/>
                  </a:lnTo>
                  <a:lnTo>
                    <a:pt x="48934" y="42781"/>
                  </a:lnTo>
                  <a:cubicBezTo>
                    <a:pt x="48934" y="42781"/>
                    <a:pt x="49347" y="42781"/>
                    <a:pt x="49485" y="43057"/>
                  </a:cubicBezTo>
                  <a:lnTo>
                    <a:pt x="52242" y="46369"/>
                  </a:lnTo>
                  <a:cubicBezTo>
                    <a:pt x="52242" y="46369"/>
                    <a:pt x="52518" y="47059"/>
                    <a:pt x="52242" y="47335"/>
                  </a:cubicBezTo>
                  <a:lnTo>
                    <a:pt x="51001" y="48715"/>
                  </a:lnTo>
                  <a:cubicBezTo>
                    <a:pt x="51001" y="48715"/>
                    <a:pt x="50312" y="49129"/>
                    <a:pt x="50037" y="48853"/>
                  </a:cubicBezTo>
                  <a:lnTo>
                    <a:pt x="47555" y="47611"/>
                  </a:lnTo>
                  <a:lnTo>
                    <a:pt x="41904" y="49681"/>
                  </a:lnTo>
                  <a:lnTo>
                    <a:pt x="41904" y="56719"/>
                  </a:lnTo>
                  <a:lnTo>
                    <a:pt x="46315" y="59617"/>
                  </a:lnTo>
                  <a:cubicBezTo>
                    <a:pt x="46315" y="59617"/>
                    <a:pt x="46728" y="60031"/>
                    <a:pt x="46728" y="60307"/>
                  </a:cubicBezTo>
                  <a:lnTo>
                    <a:pt x="46728" y="63481"/>
                  </a:lnTo>
                  <a:lnTo>
                    <a:pt x="48934" y="67069"/>
                  </a:lnTo>
                  <a:cubicBezTo>
                    <a:pt x="48934" y="67069"/>
                    <a:pt x="49072" y="67483"/>
                    <a:pt x="48934" y="67621"/>
                  </a:cubicBezTo>
                  <a:lnTo>
                    <a:pt x="43420" y="100189"/>
                  </a:lnTo>
                  <a:cubicBezTo>
                    <a:pt x="43420" y="100189"/>
                    <a:pt x="43420" y="100465"/>
                    <a:pt x="43282" y="100603"/>
                  </a:cubicBezTo>
                  <a:cubicBezTo>
                    <a:pt x="43282" y="100603"/>
                    <a:pt x="43282" y="100603"/>
                    <a:pt x="43282" y="100603"/>
                  </a:cubicBezTo>
                  <a:lnTo>
                    <a:pt x="43282" y="100603"/>
                  </a:lnTo>
                  <a:cubicBezTo>
                    <a:pt x="43282" y="100603"/>
                    <a:pt x="43282" y="100603"/>
                    <a:pt x="43282" y="100603"/>
                  </a:cubicBezTo>
                  <a:lnTo>
                    <a:pt x="43282" y="100603"/>
                  </a:lnTo>
                  <a:cubicBezTo>
                    <a:pt x="43282" y="100603"/>
                    <a:pt x="39974" y="103225"/>
                    <a:pt x="39974" y="103225"/>
                  </a:cubicBezTo>
                  <a:cubicBezTo>
                    <a:pt x="39698" y="103363"/>
                    <a:pt x="39423" y="103501"/>
                    <a:pt x="39147" y="103225"/>
                  </a:cubicBezTo>
                  <a:cubicBezTo>
                    <a:pt x="38871" y="103225"/>
                    <a:pt x="38734" y="102811"/>
                    <a:pt x="38734" y="102535"/>
                  </a:cubicBezTo>
                  <a:lnTo>
                    <a:pt x="38734" y="100327"/>
                  </a:lnTo>
                  <a:lnTo>
                    <a:pt x="33082" y="100327"/>
                  </a:lnTo>
                  <a:lnTo>
                    <a:pt x="32255" y="101845"/>
                  </a:lnTo>
                  <a:cubicBezTo>
                    <a:pt x="32255" y="101845"/>
                    <a:pt x="31979" y="102259"/>
                    <a:pt x="31704" y="102259"/>
                  </a:cubicBezTo>
                  <a:lnTo>
                    <a:pt x="21503" y="104329"/>
                  </a:lnTo>
                  <a:lnTo>
                    <a:pt x="11579" y="110263"/>
                  </a:lnTo>
                  <a:lnTo>
                    <a:pt x="11579" y="113713"/>
                  </a:lnTo>
                  <a:cubicBezTo>
                    <a:pt x="11579" y="113713"/>
                    <a:pt x="11579" y="113989"/>
                    <a:pt x="11579" y="114127"/>
                  </a:cubicBezTo>
                  <a:lnTo>
                    <a:pt x="8270" y="119923"/>
                  </a:lnTo>
                  <a:lnTo>
                    <a:pt x="9098" y="122960"/>
                  </a:lnTo>
                  <a:cubicBezTo>
                    <a:pt x="9098" y="122960"/>
                    <a:pt x="9098" y="123650"/>
                    <a:pt x="8822" y="123788"/>
                  </a:cubicBezTo>
                  <a:lnTo>
                    <a:pt x="3033" y="128480"/>
                  </a:lnTo>
                  <a:lnTo>
                    <a:pt x="3033" y="133586"/>
                  </a:lnTo>
                  <a:cubicBezTo>
                    <a:pt x="3033" y="133586"/>
                    <a:pt x="2619" y="134414"/>
                    <a:pt x="2206" y="134414"/>
                  </a:cubicBezTo>
                  <a:lnTo>
                    <a:pt x="0" y="134414"/>
                  </a:lnTo>
                  <a:lnTo>
                    <a:pt x="0" y="136484"/>
                  </a:lnTo>
                  <a:lnTo>
                    <a:pt x="3308" y="138002"/>
                  </a:lnTo>
                  <a:cubicBezTo>
                    <a:pt x="3308" y="138002"/>
                    <a:pt x="3860" y="138692"/>
                    <a:pt x="3722" y="138968"/>
                  </a:cubicBezTo>
                  <a:lnTo>
                    <a:pt x="2757" y="141314"/>
                  </a:lnTo>
                  <a:lnTo>
                    <a:pt x="11303" y="150698"/>
                  </a:lnTo>
                  <a:cubicBezTo>
                    <a:pt x="11303" y="150698"/>
                    <a:pt x="11579" y="151388"/>
                    <a:pt x="11303" y="151664"/>
                  </a:cubicBezTo>
                  <a:lnTo>
                    <a:pt x="8546" y="155942"/>
                  </a:lnTo>
                  <a:lnTo>
                    <a:pt x="16955" y="155942"/>
                  </a:lnTo>
                  <a:cubicBezTo>
                    <a:pt x="16955" y="155942"/>
                    <a:pt x="17506" y="156080"/>
                    <a:pt x="17644" y="156494"/>
                  </a:cubicBezTo>
                  <a:lnTo>
                    <a:pt x="19574" y="161738"/>
                  </a:lnTo>
                  <a:lnTo>
                    <a:pt x="29085" y="161738"/>
                  </a:lnTo>
                  <a:lnTo>
                    <a:pt x="37079" y="155252"/>
                  </a:lnTo>
                  <a:cubicBezTo>
                    <a:pt x="37079" y="155252"/>
                    <a:pt x="37769" y="154976"/>
                    <a:pt x="38044" y="155252"/>
                  </a:cubicBezTo>
                  <a:cubicBezTo>
                    <a:pt x="38320" y="155528"/>
                    <a:pt x="38458" y="155804"/>
                    <a:pt x="38320" y="156218"/>
                  </a:cubicBezTo>
                  <a:lnTo>
                    <a:pt x="36390" y="160634"/>
                  </a:lnTo>
                  <a:lnTo>
                    <a:pt x="36804" y="172916"/>
                  </a:lnTo>
                  <a:lnTo>
                    <a:pt x="47280" y="172916"/>
                  </a:lnTo>
                  <a:cubicBezTo>
                    <a:pt x="47280" y="172916"/>
                    <a:pt x="47280" y="172916"/>
                    <a:pt x="47280" y="172916"/>
                  </a:cubicBezTo>
                  <a:cubicBezTo>
                    <a:pt x="47280" y="172916"/>
                    <a:pt x="47280" y="172916"/>
                    <a:pt x="47280" y="172916"/>
                  </a:cubicBezTo>
                  <a:lnTo>
                    <a:pt x="57756" y="174848"/>
                  </a:lnTo>
                  <a:lnTo>
                    <a:pt x="62167" y="169328"/>
                  </a:lnTo>
                  <a:cubicBezTo>
                    <a:pt x="62167" y="169328"/>
                    <a:pt x="62580" y="169052"/>
                    <a:pt x="62856" y="169052"/>
                  </a:cubicBezTo>
                  <a:lnTo>
                    <a:pt x="66302" y="169052"/>
                  </a:lnTo>
                  <a:cubicBezTo>
                    <a:pt x="66302" y="169052"/>
                    <a:pt x="69610" y="166292"/>
                    <a:pt x="69610" y="166292"/>
                  </a:cubicBezTo>
                  <a:cubicBezTo>
                    <a:pt x="69610" y="166292"/>
                    <a:pt x="69886" y="166154"/>
                    <a:pt x="69886" y="166154"/>
                  </a:cubicBezTo>
                  <a:lnTo>
                    <a:pt x="72780" y="165464"/>
                  </a:lnTo>
                  <a:lnTo>
                    <a:pt x="77605" y="161462"/>
                  </a:lnTo>
                  <a:cubicBezTo>
                    <a:pt x="77605" y="161462"/>
                    <a:pt x="77880" y="161324"/>
                    <a:pt x="77880" y="161324"/>
                  </a:cubicBezTo>
                  <a:lnTo>
                    <a:pt x="86840" y="159392"/>
                  </a:lnTo>
                  <a:cubicBezTo>
                    <a:pt x="86840" y="159392"/>
                    <a:pt x="87116" y="159392"/>
                    <a:pt x="87254" y="159392"/>
                  </a:cubicBezTo>
                  <a:lnTo>
                    <a:pt x="88908" y="159944"/>
                  </a:lnTo>
                  <a:lnTo>
                    <a:pt x="90148" y="158702"/>
                  </a:lnTo>
                  <a:cubicBezTo>
                    <a:pt x="90148" y="158702"/>
                    <a:pt x="90838" y="158426"/>
                    <a:pt x="91113" y="158702"/>
                  </a:cubicBezTo>
                  <a:lnTo>
                    <a:pt x="93456" y="160496"/>
                  </a:lnTo>
                  <a:cubicBezTo>
                    <a:pt x="93456" y="160496"/>
                    <a:pt x="93870" y="161048"/>
                    <a:pt x="93732" y="161462"/>
                  </a:cubicBezTo>
                  <a:lnTo>
                    <a:pt x="91802" y="166016"/>
                  </a:lnTo>
                  <a:lnTo>
                    <a:pt x="91802" y="178022"/>
                  </a:lnTo>
                  <a:lnTo>
                    <a:pt x="95249" y="184922"/>
                  </a:lnTo>
                  <a:lnTo>
                    <a:pt x="98557" y="184922"/>
                  </a:lnTo>
                  <a:cubicBezTo>
                    <a:pt x="98557" y="184922"/>
                    <a:pt x="98970" y="184922"/>
                    <a:pt x="99246" y="185198"/>
                  </a:cubicBezTo>
                  <a:lnTo>
                    <a:pt x="102692" y="189753"/>
                  </a:lnTo>
                  <a:lnTo>
                    <a:pt x="109308" y="189753"/>
                  </a:lnTo>
                  <a:cubicBezTo>
                    <a:pt x="109308" y="189753"/>
                    <a:pt x="109584" y="189753"/>
                    <a:pt x="109722" y="189753"/>
                  </a:cubicBezTo>
                  <a:lnTo>
                    <a:pt x="112617" y="191408"/>
                  </a:lnTo>
                  <a:lnTo>
                    <a:pt x="115511" y="191408"/>
                  </a:lnTo>
                  <a:cubicBezTo>
                    <a:pt x="115511" y="191408"/>
                    <a:pt x="115925" y="191408"/>
                    <a:pt x="116063" y="191685"/>
                  </a:cubicBezTo>
                  <a:lnTo>
                    <a:pt x="120474" y="196100"/>
                  </a:lnTo>
                  <a:lnTo>
                    <a:pt x="125849" y="196100"/>
                  </a:lnTo>
                  <a:cubicBezTo>
                    <a:pt x="125849" y="196100"/>
                    <a:pt x="126263" y="196100"/>
                    <a:pt x="126538" y="196377"/>
                  </a:cubicBezTo>
                  <a:lnTo>
                    <a:pt x="129433" y="200241"/>
                  </a:lnTo>
                  <a:lnTo>
                    <a:pt x="139082" y="200241"/>
                  </a:lnTo>
                  <a:cubicBezTo>
                    <a:pt x="139082" y="200241"/>
                    <a:pt x="139496" y="200241"/>
                    <a:pt x="139633" y="200517"/>
                  </a:cubicBezTo>
                  <a:lnTo>
                    <a:pt x="142252" y="202863"/>
                  </a:lnTo>
                  <a:lnTo>
                    <a:pt x="145285" y="204795"/>
                  </a:lnTo>
                  <a:cubicBezTo>
                    <a:pt x="145285" y="204795"/>
                    <a:pt x="145698" y="205209"/>
                    <a:pt x="145698" y="205485"/>
                  </a:cubicBezTo>
                  <a:lnTo>
                    <a:pt x="145698" y="207279"/>
                  </a:lnTo>
                  <a:cubicBezTo>
                    <a:pt x="145698" y="207279"/>
                    <a:pt x="145698" y="207555"/>
                    <a:pt x="145698" y="207693"/>
                  </a:cubicBezTo>
                  <a:lnTo>
                    <a:pt x="144734" y="209073"/>
                  </a:lnTo>
                  <a:lnTo>
                    <a:pt x="147215" y="213213"/>
                  </a:lnTo>
                  <a:cubicBezTo>
                    <a:pt x="147215" y="213213"/>
                    <a:pt x="147215" y="213489"/>
                    <a:pt x="147215" y="213627"/>
                  </a:cubicBezTo>
                  <a:lnTo>
                    <a:pt x="147215" y="219147"/>
                  </a:lnTo>
                  <a:cubicBezTo>
                    <a:pt x="147215" y="219147"/>
                    <a:pt x="146801" y="219975"/>
                    <a:pt x="146388" y="219975"/>
                  </a:cubicBezTo>
                  <a:lnTo>
                    <a:pt x="144320" y="219975"/>
                  </a:lnTo>
                  <a:lnTo>
                    <a:pt x="146939" y="223011"/>
                  </a:lnTo>
                  <a:cubicBezTo>
                    <a:pt x="146939" y="223011"/>
                    <a:pt x="147077" y="223287"/>
                    <a:pt x="147077" y="223563"/>
                  </a:cubicBezTo>
                  <a:lnTo>
                    <a:pt x="147077" y="231843"/>
                  </a:lnTo>
                  <a:lnTo>
                    <a:pt x="166237" y="231843"/>
                  </a:lnTo>
                  <a:cubicBezTo>
                    <a:pt x="166237" y="231843"/>
                    <a:pt x="167064" y="232257"/>
                    <a:pt x="167064" y="232671"/>
                  </a:cubicBezTo>
                  <a:lnTo>
                    <a:pt x="167064" y="235017"/>
                  </a:lnTo>
                  <a:cubicBezTo>
                    <a:pt x="167064" y="235017"/>
                    <a:pt x="167064" y="235431"/>
                    <a:pt x="166926" y="235569"/>
                  </a:cubicBezTo>
                  <a:lnTo>
                    <a:pt x="165548" y="237087"/>
                  </a:lnTo>
                  <a:cubicBezTo>
                    <a:pt x="165548" y="238329"/>
                    <a:pt x="165548" y="243435"/>
                    <a:pt x="169959" y="245229"/>
                  </a:cubicBezTo>
                  <a:lnTo>
                    <a:pt x="173267" y="246609"/>
                  </a:lnTo>
                  <a:cubicBezTo>
                    <a:pt x="173267" y="246609"/>
                    <a:pt x="173542" y="246747"/>
                    <a:pt x="173680" y="247023"/>
                  </a:cubicBezTo>
                  <a:lnTo>
                    <a:pt x="176989" y="253509"/>
                  </a:lnTo>
                  <a:cubicBezTo>
                    <a:pt x="176989" y="253509"/>
                    <a:pt x="176989" y="254337"/>
                    <a:pt x="176713" y="254475"/>
                  </a:cubicBezTo>
                  <a:lnTo>
                    <a:pt x="174783" y="255855"/>
                  </a:lnTo>
                  <a:lnTo>
                    <a:pt x="173818" y="261375"/>
                  </a:lnTo>
                  <a:lnTo>
                    <a:pt x="173818" y="263997"/>
                  </a:lnTo>
                  <a:cubicBezTo>
                    <a:pt x="173818" y="263997"/>
                    <a:pt x="173542" y="264273"/>
                    <a:pt x="173542" y="264273"/>
                  </a:cubicBezTo>
                  <a:lnTo>
                    <a:pt x="168442" y="273519"/>
                  </a:lnTo>
                  <a:lnTo>
                    <a:pt x="172578" y="284560"/>
                  </a:lnTo>
                  <a:cubicBezTo>
                    <a:pt x="172578" y="284560"/>
                    <a:pt x="172578" y="284836"/>
                    <a:pt x="172578" y="284974"/>
                  </a:cubicBezTo>
                  <a:lnTo>
                    <a:pt x="170923" y="297394"/>
                  </a:lnTo>
                  <a:lnTo>
                    <a:pt x="182916" y="300154"/>
                  </a:lnTo>
                  <a:lnTo>
                    <a:pt x="187189" y="297394"/>
                  </a:lnTo>
                  <a:cubicBezTo>
                    <a:pt x="187189" y="297394"/>
                    <a:pt x="187740" y="297256"/>
                    <a:pt x="188016" y="297394"/>
                  </a:cubicBezTo>
                  <a:cubicBezTo>
                    <a:pt x="188291" y="297532"/>
                    <a:pt x="188429" y="297808"/>
                    <a:pt x="188429" y="298084"/>
                  </a:cubicBezTo>
                  <a:lnTo>
                    <a:pt x="188429" y="299602"/>
                  </a:lnTo>
                  <a:lnTo>
                    <a:pt x="193805" y="300292"/>
                  </a:lnTo>
                  <a:cubicBezTo>
                    <a:pt x="193805" y="300292"/>
                    <a:pt x="194219" y="300430"/>
                    <a:pt x="194356" y="300706"/>
                  </a:cubicBezTo>
                  <a:cubicBezTo>
                    <a:pt x="194494" y="300982"/>
                    <a:pt x="197665" y="306226"/>
                    <a:pt x="198354" y="319060"/>
                  </a:cubicBezTo>
                  <a:lnTo>
                    <a:pt x="203041" y="319888"/>
                  </a:lnTo>
                  <a:cubicBezTo>
                    <a:pt x="203041" y="319888"/>
                    <a:pt x="204005" y="318508"/>
                    <a:pt x="205108" y="318232"/>
                  </a:cubicBezTo>
                  <a:cubicBezTo>
                    <a:pt x="206487" y="317956"/>
                    <a:pt x="208003" y="318646"/>
                    <a:pt x="209519" y="320164"/>
                  </a:cubicBezTo>
                  <a:cubicBezTo>
                    <a:pt x="213792" y="324442"/>
                    <a:pt x="208830" y="332308"/>
                    <a:pt x="208003" y="333550"/>
                  </a:cubicBezTo>
                  <a:lnTo>
                    <a:pt x="207314" y="339760"/>
                  </a:lnTo>
                  <a:lnTo>
                    <a:pt x="208141" y="339760"/>
                  </a:lnTo>
                  <a:lnTo>
                    <a:pt x="211449" y="337828"/>
                  </a:lnTo>
                  <a:cubicBezTo>
                    <a:pt x="211449" y="337828"/>
                    <a:pt x="212000" y="337828"/>
                    <a:pt x="212276" y="337828"/>
                  </a:cubicBezTo>
                  <a:cubicBezTo>
                    <a:pt x="212552" y="337966"/>
                    <a:pt x="212689" y="338242"/>
                    <a:pt x="212689" y="338518"/>
                  </a:cubicBezTo>
                  <a:lnTo>
                    <a:pt x="212689" y="339760"/>
                  </a:lnTo>
                  <a:lnTo>
                    <a:pt x="215308" y="339760"/>
                  </a:lnTo>
                  <a:cubicBezTo>
                    <a:pt x="215308" y="339760"/>
                    <a:pt x="216135" y="340174"/>
                    <a:pt x="216135" y="340588"/>
                  </a:cubicBezTo>
                  <a:lnTo>
                    <a:pt x="216135" y="344866"/>
                  </a:lnTo>
                  <a:lnTo>
                    <a:pt x="217790" y="347074"/>
                  </a:lnTo>
                  <a:cubicBezTo>
                    <a:pt x="217790" y="347074"/>
                    <a:pt x="217927" y="347488"/>
                    <a:pt x="217927" y="347626"/>
                  </a:cubicBezTo>
                  <a:lnTo>
                    <a:pt x="216411" y="357425"/>
                  </a:lnTo>
                  <a:cubicBezTo>
                    <a:pt x="216411" y="357425"/>
                    <a:pt x="216135" y="357976"/>
                    <a:pt x="215860" y="358115"/>
                  </a:cubicBezTo>
                  <a:cubicBezTo>
                    <a:pt x="215860" y="358115"/>
                    <a:pt x="211587" y="359219"/>
                    <a:pt x="210760" y="361841"/>
                  </a:cubicBezTo>
                  <a:cubicBezTo>
                    <a:pt x="210760" y="362255"/>
                    <a:pt x="210346" y="362393"/>
                    <a:pt x="209933" y="362393"/>
                  </a:cubicBezTo>
                  <a:cubicBezTo>
                    <a:pt x="209657" y="362393"/>
                    <a:pt x="204970" y="361979"/>
                    <a:pt x="202214" y="367223"/>
                  </a:cubicBezTo>
                  <a:cubicBezTo>
                    <a:pt x="202214" y="367223"/>
                    <a:pt x="202076" y="367499"/>
                    <a:pt x="201938" y="367499"/>
                  </a:cubicBezTo>
                  <a:lnTo>
                    <a:pt x="194356" y="372467"/>
                  </a:lnTo>
                  <a:lnTo>
                    <a:pt x="191048" y="377297"/>
                  </a:lnTo>
                  <a:lnTo>
                    <a:pt x="185948" y="384197"/>
                  </a:lnTo>
                  <a:lnTo>
                    <a:pt x="175196" y="395513"/>
                  </a:lnTo>
                  <a:lnTo>
                    <a:pt x="177540" y="396065"/>
                  </a:lnTo>
                  <a:lnTo>
                    <a:pt x="178643" y="393305"/>
                  </a:lnTo>
                  <a:cubicBezTo>
                    <a:pt x="178643" y="393305"/>
                    <a:pt x="179056" y="392753"/>
                    <a:pt x="179332" y="392753"/>
                  </a:cubicBezTo>
                  <a:lnTo>
                    <a:pt x="183053" y="392753"/>
                  </a:lnTo>
                  <a:cubicBezTo>
                    <a:pt x="183053" y="392753"/>
                    <a:pt x="183467" y="392753"/>
                    <a:pt x="183605" y="393029"/>
                  </a:cubicBezTo>
                  <a:lnTo>
                    <a:pt x="192702" y="404759"/>
                  </a:lnTo>
                  <a:lnTo>
                    <a:pt x="194632" y="402965"/>
                  </a:lnTo>
                  <a:cubicBezTo>
                    <a:pt x="194632" y="402965"/>
                    <a:pt x="195046" y="402689"/>
                    <a:pt x="195184" y="402689"/>
                  </a:cubicBezTo>
                  <a:cubicBezTo>
                    <a:pt x="195459" y="402689"/>
                    <a:pt x="195597" y="402689"/>
                    <a:pt x="195735" y="402965"/>
                  </a:cubicBezTo>
                  <a:lnTo>
                    <a:pt x="199870" y="407381"/>
                  </a:lnTo>
                  <a:lnTo>
                    <a:pt x="202489" y="407381"/>
                  </a:lnTo>
                  <a:cubicBezTo>
                    <a:pt x="202489" y="407381"/>
                    <a:pt x="203041" y="407519"/>
                    <a:pt x="203178" y="407795"/>
                  </a:cubicBezTo>
                  <a:lnTo>
                    <a:pt x="204557" y="410003"/>
                  </a:lnTo>
                  <a:lnTo>
                    <a:pt x="208278" y="410003"/>
                  </a:lnTo>
                  <a:cubicBezTo>
                    <a:pt x="208278" y="410003"/>
                    <a:pt x="208830" y="410003"/>
                    <a:pt x="208968" y="410417"/>
                  </a:cubicBezTo>
                  <a:lnTo>
                    <a:pt x="213379" y="416903"/>
                  </a:lnTo>
                  <a:lnTo>
                    <a:pt x="217514" y="418559"/>
                  </a:lnTo>
                  <a:cubicBezTo>
                    <a:pt x="217514" y="418559"/>
                    <a:pt x="218065" y="418973"/>
                    <a:pt x="218065" y="419249"/>
                  </a:cubicBezTo>
                  <a:lnTo>
                    <a:pt x="218065" y="422561"/>
                  </a:lnTo>
                  <a:lnTo>
                    <a:pt x="222338" y="426011"/>
                  </a:lnTo>
                  <a:lnTo>
                    <a:pt x="222338" y="424493"/>
                  </a:lnTo>
                  <a:lnTo>
                    <a:pt x="225509" y="423113"/>
                  </a:lnTo>
                  <a:lnTo>
                    <a:pt x="227852" y="418835"/>
                  </a:lnTo>
                  <a:lnTo>
                    <a:pt x="227852" y="429185"/>
                  </a:lnTo>
                  <a:lnTo>
                    <a:pt x="223165" y="429185"/>
                  </a:lnTo>
                  <a:lnTo>
                    <a:pt x="220409" y="431531"/>
                  </a:lnTo>
                  <a:lnTo>
                    <a:pt x="218754" y="436086"/>
                  </a:lnTo>
                  <a:lnTo>
                    <a:pt x="218203" y="439122"/>
                  </a:lnTo>
                  <a:lnTo>
                    <a:pt x="220684" y="440502"/>
                  </a:lnTo>
                  <a:lnTo>
                    <a:pt x="225922" y="434844"/>
                  </a:lnTo>
                  <a:lnTo>
                    <a:pt x="229644" y="430289"/>
                  </a:lnTo>
                  <a:lnTo>
                    <a:pt x="229644" y="426702"/>
                  </a:lnTo>
                  <a:lnTo>
                    <a:pt x="230884" y="422837"/>
                  </a:lnTo>
                  <a:lnTo>
                    <a:pt x="234468" y="419249"/>
                  </a:lnTo>
                  <a:lnTo>
                    <a:pt x="238190" y="415937"/>
                  </a:lnTo>
                  <a:lnTo>
                    <a:pt x="243704" y="411383"/>
                  </a:lnTo>
                  <a:lnTo>
                    <a:pt x="248666" y="405725"/>
                  </a:lnTo>
                  <a:lnTo>
                    <a:pt x="253353" y="397859"/>
                  </a:lnTo>
                  <a:cubicBezTo>
                    <a:pt x="253353" y="397859"/>
                    <a:pt x="258866" y="381023"/>
                    <a:pt x="267137" y="376055"/>
                  </a:cubicBezTo>
                  <a:cubicBezTo>
                    <a:pt x="267137" y="376055"/>
                    <a:pt x="271410" y="376055"/>
                    <a:pt x="271686" y="366671"/>
                  </a:cubicBezTo>
                  <a:lnTo>
                    <a:pt x="273202" y="364463"/>
                  </a:lnTo>
                  <a:lnTo>
                    <a:pt x="273202" y="360875"/>
                  </a:lnTo>
                  <a:lnTo>
                    <a:pt x="271410" y="362117"/>
                  </a:lnTo>
                  <a:lnTo>
                    <a:pt x="271410" y="355217"/>
                  </a:lnTo>
                  <a:cubicBezTo>
                    <a:pt x="271410" y="355217"/>
                    <a:pt x="270859" y="351491"/>
                    <a:pt x="270859" y="351491"/>
                  </a:cubicBezTo>
                  <a:lnTo>
                    <a:pt x="271823" y="348869"/>
                  </a:lnTo>
                  <a:lnTo>
                    <a:pt x="271410" y="346109"/>
                  </a:lnTo>
                  <a:lnTo>
                    <a:pt x="271410" y="342244"/>
                  </a:lnTo>
                  <a:cubicBezTo>
                    <a:pt x="271410" y="342244"/>
                    <a:pt x="273202" y="339484"/>
                    <a:pt x="273202" y="339484"/>
                  </a:cubicBezTo>
                  <a:lnTo>
                    <a:pt x="270859" y="338656"/>
                  </a:lnTo>
                  <a:lnTo>
                    <a:pt x="273202" y="337414"/>
                  </a:lnTo>
                  <a:lnTo>
                    <a:pt x="274167" y="335206"/>
                  </a:lnTo>
                  <a:lnTo>
                    <a:pt x="276924" y="337000"/>
                  </a:lnTo>
                  <a:lnTo>
                    <a:pt x="279129" y="333274"/>
                  </a:lnTo>
                  <a:lnTo>
                    <a:pt x="283678" y="328168"/>
                  </a:lnTo>
                  <a:cubicBezTo>
                    <a:pt x="283678" y="328168"/>
                    <a:pt x="285608" y="328168"/>
                    <a:pt x="291121" y="321820"/>
                  </a:cubicBezTo>
                  <a:cubicBezTo>
                    <a:pt x="291121" y="321820"/>
                    <a:pt x="298151" y="321406"/>
                    <a:pt x="299116" y="317680"/>
                  </a:cubicBezTo>
                  <a:lnTo>
                    <a:pt x="305043" y="317680"/>
                  </a:lnTo>
                  <a:cubicBezTo>
                    <a:pt x="305043" y="317680"/>
                    <a:pt x="307387" y="315748"/>
                    <a:pt x="307387" y="315748"/>
                  </a:cubicBezTo>
                  <a:lnTo>
                    <a:pt x="310970" y="313126"/>
                  </a:lnTo>
                  <a:lnTo>
                    <a:pt x="312762" y="313126"/>
                  </a:lnTo>
                  <a:lnTo>
                    <a:pt x="313727" y="309952"/>
                  </a:lnTo>
                  <a:lnTo>
                    <a:pt x="317449" y="308434"/>
                  </a:lnTo>
                  <a:lnTo>
                    <a:pt x="317449" y="309400"/>
                  </a:lnTo>
                  <a:lnTo>
                    <a:pt x="320619" y="308572"/>
                  </a:lnTo>
                  <a:lnTo>
                    <a:pt x="321584" y="307606"/>
                  </a:lnTo>
                  <a:cubicBezTo>
                    <a:pt x="321584" y="307606"/>
                    <a:pt x="326822" y="313264"/>
                    <a:pt x="329855" y="306088"/>
                  </a:cubicBezTo>
                  <a:lnTo>
                    <a:pt x="330820" y="307882"/>
                  </a:lnTo>
                  <a:lnTo>
                    <a:pt x="339090" y="307882"/>
                  </a:lnTo>
                  <a:cubicBezTo>
                    <a:pt x="339090" y="307882"/>
                    <a:pt x="342260" y="306640"/>
                    <a:pt x="345017" y="303604"/>
                  </a:cubicBezTo>
                  <a:cubicBezTo>
                    <a:pt x="347774" y="300430"/>
                    <a:pt x="352323" y="297946"/>
                    <a:pt x="352323" y="297946"/>
                  </a:cubicBezTo>
                  <a:cubicBezTo>
                    <a:pt x="352323" y="297946"/>
                    <a:pt x="355907" y="294358"/>
                    <a:pt x="353288" y="288700"/>
                  </a:cubicBezTo>
                  <a:cubicBezTo>
                    <a:pt x="353288" y="288700"/>
                    <a:pt x="355218" y="287320"/>
                    <a:pt x="355631" y="283594"/>
                  </a:cubicBezTo>
                  <a:cubicBezTo>
                    <a:pt x="355631" y="283594"/>
                    <a:pt x="363626" y="280834"/>
                    <a:pt x="362247" y="272415"/>
                  </a:cubicBezTo>
                  <a:lnTo>
                    <a:pt x="366521" y="268551"/>
                  </a:lnTo>
                  <a:cubicBezTo>
                    <a:pt x="366521" y="268551"/>
                    <a:pt x="367485" y="261099"/>
                    <a:pt x="367485" y="258891"/>
                  </a:cubicBezTo>
                  <a:cubicBezTo>
                    <a:pt x="367485" y="256683"/>
                    <a:pt x="368450" y="252405"/>
                    <a:pt x="371207" y="248817"/>
                  </a:cubicBezTo>
                  <a:cubicBezTo>
                    <a:pt x="373964" y="245229"/>
                    <a:pt x="371207" y="238467"/>
                    <a:pt x="372999" y="234879"/>
                  </a:cubicBezTo>
                  <a:cubicBezTo>
                    <a:pt x="374791" y="231291"/>
                    <a:pt x="376169" y="223839"/>
                    <a:pt x="374377" y="216249"/>
                  </a:cubicBezTo>
                  <a:cubicBezTo>
                    <a:pt x="374377" y="216249"/>
                    <a:pt x="373137" y="206175"/>
                    <a:pt x="373826" y="204243"/>
                  </a:cubicBezTo>
                  <a:cubicBezTo>
                    <a:pt x="374377" y="202311"/>
                    <a:pt x="375204" y="197757"/>
                    <a:pt x="375204" y="197757"/>
                  </a:cubicBezTo>
                  <a:cubicBezTo>
                    <a:pt x="375204" y="197757"/>
                    <a:pt x="383751" y="193617"/>
                    <a:pt x="384991" y="191271"/>
                  </a:cubicBezTo>
                  <a:cubicBezTo>
                    <a:pt x="386232" y="188924"/>
                    <a:pt x="389264" y="180506"/>
                    <a:pt x="391056" y="178712"/>
                  </a:cubicBezTo>
                  <a:cubicBezTo>
                    <a:pt x="392848" y="176918"/>
                    <a:pt x="396156" y="170984"/>
                    <a:pt x="397673" y="170294"/>
                  </a:cubicBezTo>
                  <a:cubicBezTo>
                    <a:pt x="399189" y="169604"/>
                    <a:pt x="412835" y="158288"/>
                    <a:pt x="415730" y="149732"/>
                  </a:cubicBezTo>
                  <a:cubicBezTo>
                    <a:pt x="418625" y="141038"/>
                    <a:pt x="418625" y="129860"/>
                    <a:pt x="417108" y="124064"/>
                  </a:cubicBezTo>
                  <a:cubicBezTo>
                    <a:pt x="415592" y="118130"/>
                    <a:pt x="414352" y="113713"/>
                    <a:pt x="414352" y="113713"/>
                  </a:cubicBezTo>
                  <a:close/>
                  <a:moveTo>
                    <a:pt x="155347" y="75211"/>
                  </a:moveTo>
                  <a:cubicBezTo>
                    <a:pt x="155347" y="75211"/>
                    <a:pt x="148731" y="73831"/>
                    <a:pt x="147490" y="71623"/>
                  </a:cubicBezTo>
                  <a:cubicBezTo>
                    <a:pt x="146250" y="69415"/>
                    <a:pt x="144320" y="66655"/>
                    <a:pt x="144320" y="66655"/>
                  </a:cubicBezTo>
                  <a:lnTo>
                    <a:pt x="149834" y="70243"/>
                  </a:lnTo>
                  <a:lnTo>
                    <a:pt x="153969" y="68035"/>
                  </a:lnTo>
                  <a:lnTo>
                    <a:pt x="155347" y="71899"/>
                  </a:lnTo>
                  <a:lnTo>
                    <a:pt x="155347" y="75073"/>
                  </a:lnTo>
                  <a:close/>
                  <a:moveTo>
                    <a:pt x="228128" y="300844"/>
                  </a:moveTo>
                  <a:lnTo>
                    <a:pt x="223992" y="303190"/>
                  </a:lnTo>
                  <a:lnTo>
                    <a:pt x="223992" y="300292"/>
                  </a:lnTo>
                  <a:lnTo>
                    <a:pt x="227852" y="298912"/>
                  </a:lnTo>
                  <a:lnTo>
                    <a:pt x="231436" y="295186"/>
                  </a:lnTo>
                  <a:lnTo>
                    <a:pt x="235158" y="289528"/>
                  </a:lnTo>
                  <a:lnTo>
                    <a:pt x="236674" y="291736"/>
                  </a:lnTo>
                  <a:lnTo>
                    <a:pt x="231987" y="297394"/>
                  </a:lnTo>
                  <a:lnTo>
                    <a:pt x="228128" y="300982"/>
                  </a:lnTo>
                  <a:close/>
                  <a:moveTo>
                    <a:pt x="250734" y="397169"/>
                  </a:moveTo>
                  <a:lnTo>
                    <a:pt x="248390" y="401309"/>
                  </a:lnTo>
                  <a:lnTo>
                    <a:pt x="244117" y="405173"/>
                  </a:lnTo>
                  <a:lnTo>
                    <a:pt x="244117" y="408761"/>
                  </a:lnTo>
                  <a:lnTo>
                    <a:pt x="240533" y="411935"/>
                  </a:lnTo>
                  <a:lnTo>
                    <a:pt x="235571" y="415799"/>
                  </a:lnTo>
                  <a:lnTo>
                    <a:pt x="232952" y="417317"/>
                  </a:lnTo>
                  <a:lnTo>
                    <a:pt x="232952" y="414143"/>
                  </a:lnTo>
                  <a:lnTo>
                    <a:pt x="234193" y="413177"/>
                  </a:lnTo>
                  <a:lnTo>
                    <a:pt x="235985" y="409037"/>
                  </a:lnTo>
                  <a:lnTo>
                    <a:pt x="239293" y="407657"/>
                  </a:lnTo>
                  <a:lnTo>
                    <a:pt x="243015" y="397859"/>
                  </a:lnTo>
                  <a:lnTo>
                    <a:pt x="241774" y="392753"/>
                  </a:lnTo>
                  <a:lnTo>
                    <a:pt x="243979" y="392753"/>
                  </a:lnTo>
                  <a:lnTo>
                    <a:pt x="246323" y="397031"/>
                  </a:lnTo>
                  <a:lnTo>
                    <a:pt x="250596" y="395789"/>
                  </a:lnTo>
                  <a:lnTo>
                    <a:pt x="250596" y="397031"/>
                  </a:lnTo>
                  <a:close/>
                  <a:moveTo>
                    <a:pt x="262312" y="107641"/>
                  </a:moveTo>
                  <a:lnTo>
                    <a:pt x="259004" y="101293"/>
                  </a:lnTo>
                  <a:lnTo>
                    <a:pt x="258177" y="94945"/>
                  </a:lnTo>
                  <a:lnTo>
                    <a:pt x="260934" y="94945"/>
                  </a:lnTo>
                  <a:lnTo>
                    <a:pt x="260934" y="100879"/>
                  </a:lnTo>
                  <a:lnTo>
                    <a:pt x="263691" y="104191"/>
                  </a:lnTo>
                  <a:lnTo>
                    <a:pt x="262312" y="107779"/>
                  </a:lnTo>
                  <a:close/>
                  <a:moveTo>
                    <a:pt x="349015" y="160220"/>
                  </a:moveTo>
                  <a:lnTo>
                    <a:pt x="343501" y="160220"/>
                  </a:lnTo>
                  <a:lnTo>
                    <a:pt x="339641" y="164084"/>
                  </a:lnTo>
                  <a:lnTo>
                    <a:pt x="338125" y="162842"/>
                  </a:lnTo>
                  <a:lnTo>
                    <a:pt x="340882" y="158702"/>
                  </a:lnTo>
                  <a:lnTo>
                    <a:pt x="347774" y="158702"/>
                  </a:lnTo>
                  <a:lnTo>
                    <a:pt x="352874" y="153458"/>
                  </a:lnTo>
                  <a:lnTo>
                    <a:pt x="354666" y="156632"/>
                  </a:lnTo>
                  <a:lnTo>
                    <a:pt x="349152" y="16022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29" name="Freeform 931">
              <a:extLst>
                <a:ext uri="{FF2B5EF4-FFF2-40B4-BE49-F238E27FC236}">
                  <a16:creationId xmlns:a16="http://schemas.microsoft.com/office/drawing/2014/main" id="{5F4A7E61-2933-12D4-85AD-53E396C3B661}"/>
                </a:ext>
              </a:extLst>
            </p:cNvPr>
            <p:cNvSpPr/>
            <p:nvPr/>
          </p:nvSpPr>
          <p:spPr>
            <a:xfrm>
              <a:off x="3656860" y="3766935"/>
              <a:ext cx="128891" cy="177761"/>
            </a:xfrm>
            <a:custGeom>
              <a:avLst/>
              <a:gdLst>
                <a:gd name="connsiteX0" fmla="*/ 18481 w 128891"/>
                <a:gd name="connsiteY0" fmla="*/ 130151 h 177761"/>
                <a:gd name="connsiteX1" fmla="*/ 24408 w 128891"/>
                <a:gd name="connsiteY1" fmla="*/ 131669 h 177761"/>
                <a:gd name="connsiteX2" fmla="*/ 28957 w 128891"/>
                <a:gd name="connsiteY2" fmla="*/ 130151 h 177761"/>
                <a:gd name="connsiteX3" fmla="*/ 29784 w 128891"/>
                <a:gd name="connsiteY3" fmla="*/ 130289 h 177761"/>
                <a:gd name="connsiteX4" fmla="*/ 35711 w 128891"/>
                <a:gd name="connsiteY4" fmla="*/ 135533 h 177761"/>
                <a:gd name="connsiteX5" fmla="*/ 44395 w 128891"/>
                <a:gd name="connsiteY5" fmla="*/ 135533 h 177761"/>
                <a:gd name="connsiteX6" fmla="*/ 44946 w 128891"/>
                <a:gd name="connsiteY6" fmla="*/ 135671 h 177761"/>
                <a:gd name="connsiteX7" fmla="*/ 49219 w 128891"/>
                <a:gd name="connsiteY7" fmla="*/ 139397 h 177761"/>
                <a:gd name="connsiteX8" fmla="*/ 49495 w 128891"/>
                <a:gd name="connsiteY8" fmla="*/ 139673 h 177761"/>
                <a:gd name="connsiteX9" fmla="*/ 51149 w 128891"/>
                <a:gd name="connsiteY9" fmla="*/ 144227 h 177761"/>
                <a:gd name="connsiteX10" fmla="*/ 57903 w 128891"/>
                <a:gd name="connsiteY10" fmla="*/ 147401 h 177761"/>
                <a:gd name="connsiteX11" fmla="*/ 58317 w 128891"/>
                <a:gd name="connsiteY11" fmla="*/ 148091 h 177761"/>
                <a:gd name="connsiteX12" fmla="*/ 58317 w 128891"/>
                <a:gd name="connsiteY12" fmla="*/ 152645 h 177761"/>
                <a:gd name="connsiteX13" fmla="*/ 61487 w 128891"/>
                <a:gd name="connsiteY13" fmla="*/ 152645 h 177761"/>
                <a:gd name="connsiteX14" fmla="*/ 62176 w 128891"/>
                <a:gd name="connsiteY14" fmla="*/ 153197 h 177761"/>
                <a:gd name="connsiteX15" fmla="*/ 63968 w 128891"/>
                <a:gd name="connsiteY15" fmla="*/ 157751 h 177761"/>
                <a:gd name="connsiteX16" fmla="*/ 63968 w 128891"/>
                <a:gd name="connsiteY16" fmla="*/ 158441 h 177761"/>
                <a:gd name="connsiteX17" fmla="*/ 63279 w 128891"/>
                <a:gd name="connsiteY17" fmla="*/ 158717 h 177761"/>
                <a:gd name="connsiteX18" fmla="*/ 63003 w 128891"/>
                <a:gd name="connsiteY18" fmla="*/ 158717 h 177761"/>
                <a:gd name="connsiteX19" fmla="*/ 64244 w 128891"/>
                <a:gd name="connsiteY19" fmla="*/ 160649 h 177761"/>
                <a:gd name="connsiteX20" fmla="*/ 72377 w 128891"/>
                <a:gd name="connsiteY20" fmla="*/ 160649 h 177761"/>
                <a:gd name="connsiteX21" fmla="*/ 77339 w 128891"/>
                <a:gd name="connsiteY21" fmla="*/ 157199 h 177761"/>
                <a:gd name="connsiteX22" fmla="*/ 78304 w 128891"/>
                <a:gd name="connsiteY22" fmla="*/ 157199 h 177761"/>
                <a:gd name="connsiteX23" fmla="*/ 80785 w 128891"/>
                <a:gd name="connsiteY23" fmla="*/ 160097 h 177761"/>
                <a:gd name="connsiteX24" fmla="*/ 85885 w 128891"/>
                <a:gd name="connsiteY24" fmla="*/ 157061 h 177761"/>
                <a:gd name="connsiteX25" fmla="*/ 86988 w 128891"/>
                <a:gd name="connsiteY25" fmla="*/ 157337 h 177761"/>
                <a:gd name="connsiteX26" fmla="*/ 88642 w 128891"/>
                <a:gd name="connsiteY26" fmla="*/ 160235 h 177761"/>
                <a:gd name="connsiteX27" fmla="*/ 92226 w 128891"/>
                <a:gd name="connsiteY27" fmla="*/ 159407 h 177761"/>
                <a:gd name="connsiteX28" fmla="*/ 93053 w 128891"/>
                <a:gd name="connsiteY28" fmla="*/ 159683 h 177761"/>
                <a:gd name="connsiteX29" fmla="*/ 95672 w 128891"/>
                <a:gd name="connsiteY29" fmla="*/ 162581 h 177761"/>
                <a:gd name="connsiteX30" fmla="*/ 95672 w 128891"/>
                <a:gd name="connsiteY30" fmla="*/ 163548 h 177761"/>
                <a:gd name="connsiteX31" fmla="*/ 89607 w 128891"/>
                <a:gd name="connsiteY31" fmla="*/ 174312 h 177761"/>
                <a:gd name="connsiteX32" fmla="*/ 92639 w 128891"/>
                <a:gd name="connsiteY32" fmla="*/ 174312 h 177761"/>
                <a:gd name="connsiteX33" fmla="*/ 93191 w 128891"/>
                <a:gd name="connsiteY33" fmla="*/ 174588 h 177761"/>
                <a:gd name="connsiteX34" fmla="*/ 96085 w 128891"/>
                <a:gd name="connsiteY34" fmla="*/ 177762 h 177761"/>
                <a:gd name="connsiteX35" fmla="*/ 101323 w 128891"/>
                <a:gd name="connsiteY35" fmla="*/ 146987 h 177761"/>
                <a:gd name="connsiteX36" fmla="*/ 99118 w 128891"/>
                <a:gd name="connsiteY36" fmla="*/ 143537 h 177761"/>
                <a:gd name="connsiteX37" fmla="*/ 99118 w 128891"/>
                <a:gd name="connsiteY37" fmla="*/ 143123 h 177761"/>
                <a:gd name="connsiteX38" fmla="*/ 99118 w 128891"/>
                <a:gd name="connsiteY38" fmla="*/ 140225 h 177761"/>
                <a:gd name="connsiteX39" fmla="*/ 94707 w 128891"/>
                <a:gd name="connsiteY39" fmla="*/ 137327 h 177761"/>
                <a:gd name="connsiteX40" fmla="*/ 94293 w 128891"/>
                <a:gd name="connsiteY40" fmla="*/ 136637 h 177761"/>
                <a:gd name="connsiteX41" fmla="*/ 94293 w 128891"/>
                <a:gd name="connsiteY41" fmla="*/ 128633 h 177761"/>
                <a:gd name="connsiteX42" fmla="*/ 94845 w 128891"/>
                <a:gd name="connsiteY42" fmla="*/ 127943 h 177761"/>
                <a:gd name="connsiteX43" fmla="*/ 101323 w 128891"/>
                <a:gd name="connsiteY43" fmla="*/ 125597 h 177761"/>
                <a:gd name="connsiteX44" fmla="*/ 101875 w 128891"/>
                <a:gd name="connsiteY44" fmla="*/ 125597 h 177761"/>
                <a:gd name="connsiteX45" fmla="*/ 104080 w 128891"/>
                <a:gd name="connsiteY45" fmla="*/ 126701 h 177761"/>
                <a:gd name="connsiteX46" fmla="*/ 104494 w 128891"/>
                <a:gd name="connsiteY46" fmla="*/ 126287 h 177761"/>
                <a:gd name="connsiteX47" fmla="*/ 102426 w 128891"/>
                <a:gd name="connsiteY47" fmla="*/ 123803 h 177761"/>
                <a:gd name="connsiteX48" fmla="*/ 97326 w 128891"/>
                <a:gd name="connsiteY48" fmla="*/ 123803 h 177761"/>
                <a:gd name="connsiteX49" fmla="*/ 96499 w 128891"/>
                <a:gd name="connsiteY49" fmla="*/ 122975 h 177761"/>
                <a:gd name="connsiteX50" fmla="*/ 96499 w 128891"/>
                <a:gd name="connsiteY50" fmla="*/ 115799 h 177761"/>
                <a:gd name="connsiteX51" fmla="*/ 97188 w 128891"/>
                <a:gd name="connsiteY51" fmla="*/ 114971 h 177761"/>
                <a:gd name="connsiteX52" fmla="*/ 114143 w 128891"/>
                <a:gd name="connsiteY52" fmla="*/ 114143 h 177761"/>
                <a:gd name="connsiteX53" fmla="*/ 115521 w 128891"/>
                <a:gd name="connsiteY53" fmla="*/ 112349 h 177761"/>
                <a:gd name="connsiteX54" fmla="*/ 116072 w 128891"/>
                <a:gd name="connsiteY54" fmla="*/ 112073 h 177761"/>
                <a:gd name="connsiteX55" fmla="*/ 116762 w 128891"/>
                <a:gd name="connsiteY55" fmla="*/ 112349 h 177761"/>
                <a:gd name="connsiteX56" fmla="*/ 118691 w 128891"/>
                <a:gd name="connsiteY56" fmla="*/ 114695 h 177761"/>
                <a:gd name="connsiteX57" fmla="*/ 120208 w 128891"/>
                <a:gd name="connsiteY57" fmla="*/ 112763 h 177761"/>
                <a:gd name="connsiteX58" fmla="*/ 123791 w 128891"/>
                <a:gd name="connsiteY58" fmla="*/ 109589 h 177761"/>
                <a:gd name="connsiteX59" fmla="*/ 124619 w 128891"/>
                <a:gd name="connsiteY59" fmla="*/ 109589 h 177761"/>
                <a:gd name="connsiteX60" fmla="*/ 125032 w 128891"/>
                <a:gd name="connsiteY60" fmla="*/ 110279 h 177761"/>
                <a:gd name="connsiteX61" fmla="*/ 125032 w 128891"/>
                <a:gd name="connsiteY61" fmla="*/ 113867 h 177761"/>
                <a:gd name="connsiteX62" fmla="*/ 127375 w 128891"/>
                <a:gd name="connsiteY62" fmla="*/ 115937 h 177761"/>
                <a:gd name="connsiteX63" fmla="*/ 127651 w 128891"/>
                <a:gd name="connsiteY63" fmla="*/ 116489 h 177761"/>
                <a:gd name="connsiteX64" fmla="*/ 127651 w 128891"/>
                <a:gd name="connsiteY64" fmla="*/ 121043 h 177761"/>
                <a:gd name="connsiteX65" fmla="*/ 128892 w 128891"/>
                <a:gd name="connsiteY65" fmla="*/ 121043 h 177761"/>
                <a:gd name="connsiteX66" fmla="*/ 128065 w 128891"/>
                <a:gd name="connsiteY66" fmla="*/ 115937 h 177761"/>
                <a:gd name="connsiteX67" fmla="*/ 125859 w 128891"/>
                <a:gd name="connsiteY67" fmla="*/ 114419 h 177761"/>
                <a:gd name="connsiteX68" fmla="*/ 125583 w 128891"/>
                <a:gd name="connsiteY68" fmla="*/ 113729 h 177761"/>
                <a:gd name="connsiteX69" fmla="*/ 125583 w 128891"/>
                <a:gd name="connsiteY69" fmla="*/ 109865 h 177761"/>
                <a:gd name="connsiteX70" fmla="*/ 121999 w 128891"/>
                <a:gd name="connsiteY70" fmla="*/ 105449 h 177761"/>
                <a:gd name="connsiteX71" fmla="*/ 118829 w 128891"/>
                <a:gd name="connsiteY71" fmla="*/ 105449 h 177761"/>
                <a:gd name="connsiteX72" fmla="*/ 118140 w 128891"/>
                <a:gd name="connsiteY72" fmla="*/ 105035 h 177761"/>
                <a:gd name="connsiteX73" fmla="*/ 118140 w 128891"/>
                <a:gd name="connsiteY73" fmla="*/ 104207 h 177761"/>
                <a:gd name="connsiteX74" fmla="*/ 123516 w 128891"/>
                <a:gd name="connsiteY74" fmla="*/ 98135 h 177761"/>
                <a:gd name="connsiteX75" fmla="*/ 118002 w 128891"/>
                <a:gd name="connsiteY75" fmla="*/ 88198 h 177761"/>
                <a:gd name="connsiteX76" fmla="*/ 118002 w 128891"/>
                <a:gd name="connsiteY76" fmla="*/ 88061 h 177761"/>
                <a:gd name="connsiteX77" fmla="*/ 118002 w 128891"/>
                <a:gd name="connsiteY77" fmla="*/ 77848 h 177761"/>
                <a:gd name="connsiteX78" fmla="*/ 118140 w 128891"/>
                <a:gd name="connsiteY78" fmla="*/ 77296 h 177761"/>
                <a:gd name="connsiteX79" fmla="*/ 120759 w 128891"/>
                <a:gd name="connsiteY79" fmla="*/ 74122 h 177761"/>
                <a:gd name="connsiteX80" fmla="*/ 120759 w 128891"/>
                <a:gd name="connsiteY80" fmla="*/ 72052 h 177761"/>
                <a:gd name="connsiteX81" fmla="*/ 121172 w 128891"/>
                <a:gd name="connsiteY81" fmla="*/ 71500 h 177761"/>
                <a:gd name="connsiteX82" fmla="*/ 122551 w 128891"/>
                <a:gd name="connsiteY82" fmla="*/ 70258 h 177761"/>
                <a:gd name="connsiteX83" fmla="*/ 121862 w 128891"/>
                <a:gd name="connsiteY83" fmla="*/ 68326 h 177761"/>
                <a:gd name="connsiteX84" fmla="*/ 117313 w 128891"/>
                <a:gd name="connsiteY84" fmla="*/ 68326 h 177761"/>
                <a:gd name="connsiteX85" fmla="*/ 105596 w 128891"/>
                <a:gd name="connsiteY85" fmla="*/ 68740 h 177761"/>
                <a:gd name="connsiteX86" fmla="*/ 104080 w 128891"/>
                <a:gd name="connsiteY86" fmla="*/ 69982 h 177761"/>
                <a:gd name="connsiteX87" fmla="*/ 102977 w 128891"/>
                <a:gd name="connsiteY87" fmla="*/ 69982 h 177761"/>
                <a:gd name="connsiteX88" fmla="*/ 94431 w 128891"/>
                <a:gd name="connsiteY88" fmla="*/ 61288 h 177761"/>
                <a:gd name="connsiteX89" fmla="*/ 90985 w 128891"/>
                <a:gd name="connsiteY89" fmla="*/ 59908 h 177761"/>
                <a:gd name="connsiteX90" fmla="*/ 73617 w 128891"/>
                <a:gd name="connsiteY90" fmla="*/ 59908 h 177761"/>
                <a:gd name="connsiteX91" fmla="*/ 72928 w 128891"/>
                <a:gd name="connsiteY91" fmla="*/ 59356 h 177761"/>
                <a:gd name="connsiteX92" fmla="*/ 71963 w 128891"/>
                <a:gd name="connsiteY92" fmla="*/ 56044 h 177761"/>
                <a:gd name="connsiteX93" fmla="*/ 69206 w 128891"/>
                <a:gd name="connsiteY93" fmla="*/ 56044 h 177761"/>
                <a:gd name="connsiteX94" fmla="*/ 68655 w 128891"/>
                <a:gd name="connsiteY94" fmla="*/ 55768 h 177761"/>
                <a:gd name="connsiteX95" fmla="*/ 68379 w 128891"/>
                <a:gd name="connsiteY95" fmla="*/ 55216 h 177761"/>
                <a:gd name="connsiteX96" fmla="*/ 68931 w 128891"/>
                <a:gd name="connsiteY96" fmla="*/ 45142 h 177761"/>
                <a:gd name="connsiteX97" fmla="*/ 66449 w 128891"/>
                <a:gd name="connsiteY97" fmla="*/ 42658 h 177761"/>
                <a:gd name="connsiteX98" fmla="*/ 66174 w 128891"/>
                <a:gd name="connsiteY98" fmla="*/ 42106 h 177761"/>
                <a:gd name="connsiteX99" fmla="*/ 66174 w 128891"/>
                <a:gd name="connsiteY99" fmla="*/ 37966 h 177761"/>
                <a:gd name="connsiteX100" fmla="*/ 63417 w 128891"/>
                <a:gd name="connsiteY100" fmla="*/ 37966 h 177761"/>
                <a:gd name="connsiteX101" fmla="*/ 62590 w 128891"/>
                <a:gd name="connsiteY101" fmla="*/ 37138 h 177761"/>
                <a:gd name="connsiteX102" fmla="*/ 62590 w 128891"/>
                <a:gd name="connsiteY102" fmla="*/ 36724 h 177761"/>
                <a:gd name="connsiteX103" fmla="*/ 59419 w 128891"/>
                <a:gd name="connsiteY103" fmla="*/ 36724 h 177761"/>
                <a:gd name="connsiteX104" fmla="*/ 58730 w 128891"/>
                <a:gd name="connsiteY104" fmla="*/ 36310 h 177761"/>
                <a:gd name="connsiteX105" fmla="*/ 58730 w 128891"/>
                <a:gd name="connsiteY105" fmla="*/ 35482 h 177761"/>
                <a:gd name="connsiteX106" fmla="*/ 62590 w 128891"/>
                <a:gd name="connsiteY106" fmla="*/ 28996 h 177761"/>
                <a:gd name="connsiteX107" fmla="*/ 62590 w 128891"/>
                <a:gd name="connsiteY107" fmla="*/ 21682 h 177761"/>
                <a:gd name="connsiteX108" fmla="*/ 62590 w 128891"/>
                <a:gd name="connsiteY108" fmla="*/ 21268 h 177761"/>
                <a:gd name="connsiteX109" fmla="*/ 67276 w 128891"/>
                <a:gd name="connsiteY109" fmla="*/ 13540 h 177761"/>
                <a:gd name="connsiteX110" fmla="*/ 67966 w 128891"/>
                <a:gd name="connsiteY110" fmla="*/ 13126 h 177761"/>
                <a:gd name="connsiteX111" fmla="*/ 70722 w 128891"/>
                <a:gd name="connsiteY111" fmla="*/ 13126 h 177761"/>
                <a:gd name="connsiteX112" fmla="*/ 72514 w 128891"/>
                <a:gd name="connsiteY112" fmla="*/ 8571 h 177761"/>
                <a:gd name="connsiteX113" fmla="*/ 73066 w 128891"/>
                <a:gd name="connsiteY113" fmla="*/ 8157 h 177761"/>
                <a:gd name="connsiteX114" fmla="*/ 79407 w 128891"/>
                <a:gd name="connsiteY114" fmla="*/ 6364 h 177761"/>
                <a:gd name="connsiteX115" fmla="*/ 79682 w 128891"/>
                <a:gd name="connsiteY115" fmla="*/ 6364 h 177761"/>
                <a:gd name="connsiteX116" fmla="*/ 82853 w 128891"/>
                <a:gd name="connsiteY116" fmla="*/ 6364 h 177761"/>
                <a:gd name="connsiteX117" fmla="*/ 80509 w 128891"/>
                <a:gd name="connsiteY117" fmla="*/ 15 h 177761"/>
                <a:gd name="connsiteX118" fmla="*/ 70722 w 128891"/>
                <a:gd name="connsiteY118" fmla="*/ 6364 h 177761"/>
                <a:gd name="connsiteX119" fmla="*/ 60522 w 128891"/>
                <a:gd name="connsiteY119" fmla="*/ 12712 h 177761"/>
                <a:gd name="connsiteX120" fmla="*/ 50735 w 128891"/>
                <a:gd name="connsiteY120" fmla="*/ 12712 h 177761"/>
                <a:gd name="connsiteX121" fmla="*/ 49771 w 128891"/>
                <a:gd name="connsiteY121" fmla="*/ 17680 h 177761"/>
                <a:gd name="connsiteX122" fmla="*/ 48392 w 128891"/>
                <a:gd name="connsiteY122" fmla="*/ 18646 h 177761"/>
                <a:gd name="connsiteX123" fmla="*/ 40949 w 128891"/>
                <a:gd name="connsiteY123" fmla="*/ 17404 h 177761"/>
                <a:gd name="connsiteX124" fmla="*/ 35849 w 128891"/>
                <a:gd name="connsiteY124" fmla="*/ 32860 h 177761"/>
                <a:gd name="connsiteX125" fmla="*/ 26889 w 128891"/>
                <a:gd name="connsiteY125" fmla="*/ 38932 h 177761"/>
                <a:gd name="connsiteX126" fmla="*/ 22616 w 128891"/>
                <a:gd name="connsiteY126" fmla="*/ 42658 h 177761"/>
                <a:gd name="connsiteX127" fmla="*/ 23029 w 128891"/>
                <a:gd name="connsiteY127" fmla="*/ 49282 h 177761"/>
                <a:gd name="connsiteX128" fmla="*/ 21651 w 128891"/>
                <a:gd name="connsiteY128" fmla="*/ 49696 h 177761"/>
                <a:gd name="connsiteX129" fmla="*/ 21237 w 128891"/>
                <a:gd name="connsiteY129" fmla="*/ 46522 h 177761"/>
                <a:gd name="connsiteX130" fmla="*/ 17654 w 128891"/>
                <a:gd name="connsiteY130" fmla="*/ 41692 h 177761"/>
                <a:gd name="connsiteX131" fmla="*/ 16413 w 128891"/>
                <a:gd name="connsiteY131" fmla="*/ 44038 h 177761"/>
                <a:gd name="connsiteX132" fmla="*/ 20135 w 128891"/>
                <a:gd name="connsiteY132" fmla="*/ 48178 h 177761"/>
                <a:gd name="connsiteX133" fmla="*/ 20135 w 128891"/>
                <a:gd name="connsiteY133" fmla="*/ 49144 h 177761"/>
                <a:gd name="connsiteX134" fmla="*/ 15999 w 128891"/>
                <a:gd name="connsiteY134" fmla="*/ 54388 h 177761"/>
                <a:gd name="connsiteX135" fmla="*/ 15448 w 128891"/>
                <a:gd name="connsiteY135" fmla="*/ 54664 h 177761"/>
                <a:gd name="connsiteX136" fmla="*/ 14897 w 128891"/>
                <a:gd name="connsiteY136" fmla="*/ 54388 h 177761"/>
                <a:gd name="connsiteX137" fmla="*/ 12967 w 128891"/>
                <a:gd name="connsiteY137" fmla="*/ 52318 h 177761"/>
                <a:gd name="connsiteX138" fmla="*/ 10899 w 128891"/>
                <a:gd name="connsiteY138" fmla="*/ 57424 h 177761"/>
                <a:gd name="connsiteX139" fmla="*/ 16413 w 128891"/>
                <a:gd name="connsiteY139" fmla="*/ 64186 h 177761"/>
                <a:gd name="connsiteX140" fmla="*/ 17378 w 128891"/>
                <a:gd name="connsiteY140" fmla="*/ 65704 h 177761"/>
                <a:gd name="connsiteX141" fmla="*/ 15448 w 128891"/>
                <a:gd name="connsiteY141" fmla="*/ 65704 h 177761"/>
                <a:gd name="connsiteX142" fmla="*/ 15448 w 128891"/>
                <a:gd name="connsiteY142" fmla="*/ 68878 h 177761"/>
                <a:gd name="connsiteX143" fmla="*/ 17378 w 128891"/>
                <a:gd name="connsiteY143" fmla="*/ 70810 h 177761"/>
                <a:gd name="connsiteX144" fmla="*/ 17378 w 128891"/>
                <a:gd name="connsiteY144" fmla="*/ 73708 h 177761"/>
                <a:gd name="connsiteX145" fmla="*/ 15172 w 128891"/>
                <a:gd name="connsiteY145" fmla="*/ 73708 h 177761"/>
                <a:gd name="connsiteX146" fmla="*/ 15999 w 128891"/>
                <a:gd name="connsiteY146" fmla="*/ 77848 h 177761"/>
                <a:gd name="connsiteX147" fmla="*/ 17378 w 128891"/>
                <a:gd name="connsiteY147" fmla="*/ 84334 h 177761"/>
                <a:gd name="connsiteX148" fmla="*/ 15862 w 128891"/>
                <a:gd name="connsiteY148" fmla="*/ 90268 h 177761"/>
                <a:gd name="connsiteX149" fmla="*/ 18481 w 128891"/>
                <a:gd name="connsiteY149" fmla="*/ 93581 h 177761"/>
                <a:gd name="connsiteX150" fmla="*/ 18481 w 128891"/>
                <a:gd name="connsiteY150" fmla="*/ 95789 h 177761"/>
                <a:gd name="connsiteX151" fmla="*/ 14621 w 128891"/>
                <a:gd name="connsiteY151" fmla="*/ 99653 h 177761"/>
                <a:gd name="connsiteX152" fmla="*/ 11726 w 128891"/>
                <a:gd name="connsiteY152" fmla="*/ 105587 h 177761"/>
                <a:gd name="connsiteX153" fmla="*/ 3318 w 128891"/>
                <a:gd name="connsiteY153" fmla="*/ 108485 h 177761"/>
                <a:gd name="connsiteX154" fmla="*/ 4559 w 128891"/>
                <a:gd name="connsiteY154" fmla="*/ 114419 h 177761"/>
                <a:gd name="connsiteX155" fmla="*/ 285 w 128891"/>
                <a:gd name="connsiteY155" fmla="*/ 115385 h 177761"/>
                <a:gd name="connsiteX156" fmla="*/ 975 w 128891"/>
                <a:gd name="connsiteY156" fmla="*/ 118421 h 177761"/>
                <a:gd name="connsiteX157" fmla="*/ 12829 w 128891"/>
                <a:gd name="connsiteY157" fmla="*/ 125459 h 177761"/>
                <a:gd name="connsiteX158" fmla="*/ 18894 w 128891"/>
                <a:gd name="connsiteY158" fmla="*/ 129737 h 17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8891" h="177761">
                  <a:moveTo>
                    <a:pt x="18481" y="130151"/>
                  </a:moveTo>
                  <a:lnTo>
                    <a:pt x="24408" y="131669"/>
                  </a:lnTo>
                  <a:lnTo>
                    <a:pt x="28957" y="130151"/>
                  </a:lnTo>
                  <a:cubicBezTo>
                    <a:pt x="28957" y="130151"/>
                    <a:pt x="29508" y="130151"/>
                    <a:pt x="29784" y="130289"/>
                  </a:cubicBezTo>
                  <a:lnTo>
                    <a:pt x="35711" y="135533"/>
                  </a:lnTo>
                  <a:lnTo>
                    <a:pt x="44395" y="135533"/>
                  </a:lnTo>
                  <a:cubicBezTo>
                    <a:pt x="44395" y="135533"/>
                    <a:pt x="44808" y="135533"/>
                    <a:pt x="44946" y="135671"/>
                  </a:cubicBezTo>
                  <a:lnTo>
                    <a:pt x="49219" y="139397"/>
                  </a:lnTo>
                  <a:cubicBezTo>
                    <a:pt x="49219" y="139397"/>
                    <a:pt x="49357" y="139535"/>
                    <a:pt x="49495" y="139673"/>
                  </a:cubicBezTo>
                  <a:lnTo>
                    <a:pt x="51149" y="144227"/>
                  </a:lnTo>
                  <a:lnTo>
                    <a:pt x="57903" y="147401"/>
                  </a:lnTo>
                  <a:cubicBezTo>
                    <a:pt x="57903" y="147401"/>
                    <a:pt x="58317" y="147815"/>
                    <a:pt x="58317" y="148091"/>
                  </a:cubicBezTo>
                  <a:lnTo>
                    <a:pt x="58317" y="152645"/>
                  </a:lnTo>
                  <a:lnTo>
                    <a:pt x="61487" y="152645"/>
                  </a:lnTo>
                  <a:cubicBezTo>
                    <a:pt x="61487" y="152645"/>
                    <a:pt x="62038" y="152783"/>
                    <a:pt x="62176" y="153197"/>
                  </a:cubicBezTo>
                  <a:lnTo>
                    <a:pt x="63968" y="157751"/>
                  </a:lnTo>
                  <a:cubicBezTo>
                    <a:pt x="63968" y="157751"/>
                    <a:pt x="63968" y="158303"/>
                    <a:pt x="63968" y="158441"/>
                  </a:cubicBezTo>
                  <a:cubicBezTo>
                    <a:pt x="63830" y="158717"/>
                    <a:pt x="63555" y="158717"/>
                    <a:pt x="63279" y="158717"/>
                  </a:cubicBezTo>
                  <a:lnTo>
                    <a:pt x="63003" y="158717"/>
                  </a:lnTo>
                  <a:lnTo>
                    <a:pt x="64244" y="160649"/>
                  </a:lnTo>
                  <a:lnTo>
                    <a:pt x="72377" y="160649"/>
                  </a:lnTo>
                  <a:lnTo>
                    <a:pt x="77339" y="157199"/>
                  </a:lnTo>
                  <a:cubicBezTo>
                    <a:pt x="77339" y="157199"/>
                    <a:pt x="78166" y="157061"/>
                    <a:pt x="78304" y="157199"/>
                  </a:cubicBezTo>
                  <a:lnTo>
                    <a:pt x="80785" y="160097"/>
                  </a:lnTo>
                  <a:lnTo>
                    <a:pt x="85885" y="157061"/>
                  </a:lnTo>
                  <a:cubicBezTo>
                    <a:pt x="85885" y="157061"/>
                    <a:pt x="86712" y="157061"/>
                    <a:pt x="86988" y="157337"/>
                  </a:cubicBezTo>
                  <a:lnTo>
                    <a:pt x="88642" y="160235"/>
                  </a:lnTo>
                  <a:lnTo>
                    <a:pt x="92226" y="159407"/>
                  </a:lnTo>
                  <a:cubicBezTo>
                    <a:pt x="92226" y="159407"/>
                    <a:pt x="92777" y="159407"/>
                    <a:pt x="93053" y="159683"/>
                  </a:cubicBezTo>
                  <a:lnTo>
                    <a:pt x="95672" y="162581"/>
                  </a:lnTo>
                  <a:cubicBezTo>
                    <a:pt x="95672" y="162581"/>
                    <a:pt x="95947" y="163134"/>
                    <a:pt x="95672" y="163548"/>
                  </a:cubicBezTo>
                  <a:lnTo>
                    <a:pt x="89607" y="174312"/>
                  </a:lnTo>
                  <a:lnTo>
                    <a:pt x="92639" y="174312"/>
                  </a:lnTo>
                  <a:cubicBezTo>
                    <a:pt x="92639" y="174312"/>
                    <a:pt x="93053" y="174312"/>
                    <a:pt x="93191" y="174588"/>
                  </a:cubicBezTo>
                  <a:lnTo>
                    <a:pt x="96085" y="177762"/>
                  </a:lnTo>
                  <a:lnTo>
                    <a:pt x="101323" y="146987"/>
                  </a:lnTo>
                  <a:lnTo>
                    <a:pt x="99118" y="143537"/>
                  </a:lnTo>
                  <a:cubicBezTo>
                    <a:pt x="99118" y="143537"/>
                    <a:pt x="99118" y="143261"/>
                    <a:pt x="99118" y="143123"/>
                  </a:cubicBezTo>
                  <a:lnTo>
                    <a:pt x="99118" y="140225"/>
                  </a:lnTo>
                  <a:lnTo>
                    <a:pt x="94707" y="137327"/>
                  </a:lnTo>
                  <a:cubicBezTo>
                    <a:pt x="94707" y="137327"/>
                    <a:pt x="94293" y="136913"/>
                    <a:pt x="94293" y="136637"/>
                  </a:cubicBezTo>
                  <a:lnTo>
                    <a:pt x="94293" y="128633"/>
                  </a:lnTo>
                  <a:cubicBezTo>
                    <a:pt x="94293" y="128633"/>
                    <a:pt x="94569" y="127943"/>
                    <a:pt x="94845" y="127943"/>
                  </a:cubicBezTo>
                  <a:lnTo>
                    <a:pt x="101323" y="125597"/>
                  </a:lnTo>
                  <a:cubicBezTo>
                    <a:pt x="101323" y="125597"/>
                    <a:pt x="101737" y="125597"/>
                    <a:pt x="101875" y="125597"/>
                  </a:cubicBezTo>
                  <a:lnTo>
                    <a:pt x="104080" y="126701"/>
                  </a:lnTo>
                  <a:lnTo>
                    <a:pt x="104494" y="126287"/>
                  </a:lnTo>
                  <a:lnTo>
                    <a:pt x="102426" y="123803"/>
                  </a:lnTo>
                  <a:lnTo>
                    <a:pt x="97326" y="123803"/>
                  </a:lnTo>
                  <a:cubicBezTo>
                    <a:pt x="97326" y="123803"/>
                    <a:pt x="96499" y="123389"/>
                    <a:pt x="96499" y="122975"/>
                  </a:cubicBezTo>
                  <a:lnTo>
                    <a:pt x="96499" y="115799"/>
                  </a:lnTo>
                  <a:cubicBezTo>
                    <a:pt x="96499" y="115799"/>
                    <a:pt x="96774" y="114971"/>
                    <a:pt x="97188" y="114971"/>
                  </a:cubicBezTo>
                  <a:lnTo>
                    <a:pt x="114143" y="114143"/>
                  </a:lnTo>
                  <a:lnTo>
                    <a:pt x="115521" y="112349"/>
                  </a:lnTo>
                  <a:cubicBezTo>
                    <a:pt x="115521" y="112349"/>
                    <a:pt x="115934" y="112073"/>
                    <a:pt x="116072" y="112073"/>
                  </a:cubicBezTo>
                  <a:cubicBezTo>
                    <a:pt x="116348" y="112073"/>
                    <a:pt x="116486" y="112073"/>
                    <a:pt x="116762" y="112349"/>
                  </a:cubicBezTo>
                  <a:lnTo>
                    <a:pt x="118691" y="114695"/>
                  </a:lnTo>
                  <a:lnTo>
                    <a:pt x="120208" y="112763"/>
                  </a:lnTo>
                  <a:lnTo>
                    <a:pt x="123791" y="109589"/>
                  </a:lnTo>
                  <a:cubicBezTo>
                    <a:pt x="123791" y="109589"/>
                    <a:pt x="124343" y="109313"/>
                    <a:pt x="124619" y="109589"/>
                  </a:cubicBezTo>
                  <a:cubicBezTo>
                    <a:pt x="124894" y="109589"/>
                    <a:pt x="125032" y="110003"/>
                    <a:pt x="125032" y="110279"/>
                  </a:cubicBezTo>
                  <a:lnTo>
                    <a:pt x="125032" y="113867"/>
                  </a:lnTo>
                  <a:lnTo>
                    <a:pt x="127375" y="115937"/>
                  </a:lnTo>
                  <a:cubicBezTo>
                    <a:pt x="127375" y="115937"/>
                    <a:pt x="127651" y="116351"/>
                    <a:pt x="127651" y="116489"/>
                  </a:cubicBezTo>
                  <a:lnTo>
                    <a:pt x="127651" y="121043"/>
                  </a:lnTo>
                  <a:lnTo>
                    <a:pt x="128892" y="121043"/>
                  </a:lnTo>
                  <a:lnTo>
                    <a:pt x="128065" y="115937"/>
                  </a:lnTo>
                  <a:lnTo>
                    <a:pt x="125859" y="114419"/>
                  </a:lnTo>
                  <a:cubicBezTo>
                    <a:pt x="125859" y="114419"/>
                    <a:pt x="125583" y="114005"/>
                    <a:pt x="125583" y="113729"/>
                  </a:cubicBezTo>
                  <a:lnTo>
                    <a:pt x="125583" y="109865"/>
                  </a:lnTo>
                  <a:lnTo>
                    <a:pt x="121999" y="105449"/>
                  </a:lnTo>
                  <a:lnTo>
                    <a:pt x="118829" y="105449"/>
                  </a:lnTo>
                  <a:cubicBezTo>
                    <a:pt x="118829" y="105449"/>
                    <a:pt x="118278" y="105311"/>
                    <a:pt x="118140" y="105035"/>
                  </a:cubicBezTo>
                  <a:cubicBezTo>
                    <a:pt x="118140" y="104759"/>
                    <a:pt x="118140" y="104483"/>
                    <a:pt x="118140" y="104207"/>
                  </a:cubicBezTo>
                  <a:lnTo>
                    <a:pt x="123516" y="98135"/>
                  </a:lnTo>
                  <a:cubicBezTo>
                    <a:pt x="119656" y="94685"/>
                    <a:pt x="118002" y="88475"/>
                    <a:pt x="118002" y="88198"/>
                  </a:cubicBezTo>
                  <a:cubicBezTo>
                    <a:pt x="118002" y="88198"/>
                    <a:pt x="118002" y="88198"/>
                    <a:pt x="118002" y="88061"/>
                  </a:cubicBezTo>
                  <a:lnTo>
                    <a:pt x="118002" y="77848"/>
                  </a:lnTo>
                  <a:cubicBezTo>
                    <a:pt x="118002" y="77848"/>
                    <a:pt x="118002" y="77434"/>
                    <a:pt x="118140" y="77296"/>
                  </a:cubicBezTo>
                  <a:lnTo>
                    <a:pt x="120759" y="74122"/>
                  </a:lnTo>
                  <a:lnTo>
                    <a:pt x="120759" y="72052"/>
                  </a:lnTo>
                  <a:cubicBezTo>
                    <a:pt x="120759" y="72052"/>
                    <a:pt x="121035" y="71638"/>
                    <a:pt x="121172" y="71500"/>
                  </a:cubicBezTo>
                  <a:lnTo>
                    <a:pt x="122551" y="70258"/>
                  </a:lnTo>
                  <a:lnTo>
                    <a:pt x="121862" y="68326"/>
                  </a:lnTo>
                  <a:lnTo>
                    <a:pt x="117313" y="68326"/>
                  </a:lnTo>
                  <a:cubicBezTo>
                    <a:pt x="117313" y="68326"/>
                    <a:pt x="105596" y="68740"/>
                    <a:pt x="105596" y="68740"/>
                  </a:cubicBezTo>
                  <a:lnTo>
                    <a:pt x="104080" y="69982"/>
                  </a:lnTo>
                  <a:cubicBezTo>
                    <a:pt x="104080" y="69982"/>
                    <a:pt x="103253" y="70258"/>
                    <a:pt x="102977" y="69982"/>
                  </a:cubicBezTo>
                  <a:lnTo>
                    <a:pt x="94431" y="61288"/>
                  </a:lnTo>
                  <a:lnTo>
                    <a:pt x="90985" y="59908"/>
                  </a:lnTo>
                  <a:lnTo>
                    <a:pt x="73617" y="59908"/>
                  </a:lnTo>
                  <a:cubicBezTo>
                    <a:pt x="73617" y="59908"/>
                    <a:pt x="72928" y="59632"/>
                    <a:pt x="72928" y="59356"/>
                  </a:cubicBezTo>
                  <a:lnTo>
                    <a:pt x="71963" y="56044"/>
                  </a:lnTo>
                  <a:lnTo>
                    <a:pt x="69206" y="56044"/>
                  </a:lnTo>
                  <a:cubicBezTo>
                    <a:pt x="69206" y="56044"/>
                    <a:pt x="68793" y="56044"/>
                    <a:pt x="68655" y="55768"/>
                  </a:cubicBezTo>
                  <a:cubicBezTo>
                    <a:pt x="68517" y="55630"/>
                    <a:pt x="68379" y="55354"/>
                    <a:pt x="68379" y="55216"/>
                  </a:cubicBezTo>
                  <a:lnTo>
                    <a:pt x="68931" y="45142"/>
                  </a:lnTo>
                  <a:lnTo>
                    <a:pt x="66449" y="42658"/>
                  </a:lnTo>
                  <a:cubicBezTo>
                    <a:pt x="66449" y="42658"/>
                    <a:pt x="66174" y="42382"/>
                    <a:pt x="66174" y="42106"/>
                  </a:cubicBezTo>
                  <a:lnTo>
                    <a:pt x="66174" y="37966"/>
                  </a:lnTo>
                  <a:lnTo>
                    <a:pt x="63417" y="37966"/>
                  </a:lnTo>
                  <a:cubicBezTo>
                    <a:pt x="63417" y="37966"/>
                    <a:pt x="62590" y="37552"/>
                    <a:pt x="62590" y="37138"/>
                  </a:cubicBezTo>
                  <a:lnTo>
                    <a:pt x="62590" y="36724"/>
                  </a:lnTo>
                  <a:lnTo>
                    <a:pt x="59419" y="36724"/>
                  </a:lnTo>
                  <a:cubicBezTo>
                    <a:pt x="59419" y="36724"/>
                    <a:pt x="58868" y="36586"/>
                    <a:pt x="58730" y="36310"/>
                  </a:cubicBezTo>
                  <a:cubicBezTo>
                    <a:pt x="58592" y="36034"/>
                    <a:pt x="58730" y="35758"/>
                    <a:pt x="58730" y="35482"/>
                  </a:cubicBezTo>
                  <a:lnTo>
                    <a:pt x="62590" y="28996"/>
                  </a:lnTo>
                  <a:lnTo>
                    <a:pt x="62590" y="21682"/>
                  </a:lnTo>
                  <a:cubicBezTo>
                    <a:pt x="62590" y="21682"/>
                    <a:pt x="62590" y="21406"/>
                    <a:pt x="62590" y="21268"/>
                  </a:cubicBezTo>
                  <a:lnTo>
                    <a:pt x="67276" y="13540"/>
                  </a:lnTo>
                  <a:cubicBezTo>
                    <a:pt x="67276" y="13540"/>
                    <a:pt x="67690" y="13126"/>
                    <a:pt x="67966" y="13126"/>
                  </a:cubicBezTo>
                  <a:lnTo>
                    <a:pt x="70722" y="13126"/>
                  </a:lnTo>
                  <a:lnTo>
                    <a:pt x="72514" y="8571"/>
                  </a:lnTo>
                  <a:cubicBezTo>
                    <a:pt x="72514" y="8571"/>
                    <a:pt x="72790" y="8157"/>
                    <a:pt x="73066" y="8157"/>
                  </a:cubicBezTo>
                  <a:lnTo>
                    <a:pt x="79407" y="6364"/>
                  </a:lnTo>
                  <a:cubicBezTo>
                    <a:pt x="79407" y="6364"/>
                    <a:pt x="79544" y="6364"/>
                    <a:pt x="79682" y="6364"/>
                  </a:cubicBezTo>
                  <a:lnTo>
                    <a:pt x="82853" y="6364"/>
                  </a:lnTo>
                  <a:cubicBezTo>
                    <a:pt x="85334" y="4017"/>
                    <a:pt x="82853" y="291"/>
                    <a:pt x="80509" y="15"/>
                  </a:cubicBezTo>
                  <a:cubicBezTo>
                    <a:pt x="77615" y="-123"/>
                    <a:pt x="72652" y="567"/>
                    <a:pt x="70722" y="6364"/>
                  </a:cubicBezTo>
                  <a:cubicBezTo>
                    <a:pt x="70722" y="6364"/>
                    <a:pt x="61349" y="7605"/>
                    <a:pt x="60522" y="12712"/>
                  </a:cubicBezTo>
                  <a:cubicBezTo>
                    <a:pt x="60522" y="12712"/>
                    <a:pt x="51562" y="11331"/>
                    <a:pt x="50735" y="12712"/>
                  </a:cubicBezTo>
                  <a:cubicBezTo>
                    <a:pt x="49908" y="14092"/>
                    <a:pt x="49771" y="17680"/>
                    <a:pt x="49771" y="17680"/>
                  </a:cubicBezTo>
                  <a:lnTo>
                    <a:pt x="48392" y="18646"/>
                  </a:lnTo>
                  <a:cubicBezTo>
                    <a:pt x="48392" y="18646"/>
                    <a:pt x="46049" y="13678"/>
                    <a:pt x="40949" y="17404"/>
                  </a:cubicBezTo>
                  <a:cubicBezTo>
                    <a:pt x="35849" y="21130"/>
                    <a:pt x="35849" y="32860"/>
                    <a:pt x="35849" y="32860"/>
                  </a:cubicBezTo>
                  <a:cubicBezTo>
                    <a:pt x="35849" y="32860"/>
                    <a:pt x="28957" y="33412"/>
                    <a:pt x="26889" y="38932"/>
                  </a:cubicBezTo>
                  <a:cubicBezTo>
                    <a:pt x="26889" y="38932"/>
                    <a:pt x="22616" y="41554"/>
                    <a:pt x="22616" y="42658"/>
                  </a:cubicBezTo>
                  <a:cubicBezTo>
                    <a:pt x="22616" y="43762"/>
                    <a:pt x="23029" y="49282"/>
                    <a:pt x="23029" y="49282"/>
                  </a:cubicBezTo>
                  <a:lnTo>
                    <a:pt x="21651" y="49696"/>
                  </a:lnTo>
                  <a:lnTo>
                    <a:pt x="21237" y="46522"/>
                  </a:lnTo>
                  <a:cubicBezTo>
                    <a:pt x="21237" y="46522"/>
                    <a:pt x="19583" y="43762"/>
                    <a:pt x="17654" y="41692"/>
                  </a:cubicBezTo>
                  <a:lnTo>
                    <a:pt x="16413" y="44038"/>
                  </a:lnTo>
                  <a:lnTo>
                    <a:pt x="20135" y="48178"/>
                  </a:lnTo>
                  <a:cubicBezTo>
                    <a:pt x="20135" y="48178"/>
                    <a:pt x="20410" y="48868"/>
                    <a:pt x="20135" y="49144"/>
                  </a:cubicBezTo>
                  <a:lnTo>
                    <a:pt x="15999" y="54388"/>
                  </a:lnTo>
                  <a:cubicBezTo>
                    <a:pt x="15999" y="54388"/>
                    <a:pt x="15586" y="54664"/>
                    <a:pt x="15448" y="54664"/>
                  </a:cubicBezTo>
                  <a:cubicBezTo>
                    <a:pt x="15172" y="54664"/>
                    <a:pt x="15034" y="54664"/>
                    <a:pt x="14897" y="54388"/>
                  </a:cubicBezTo>
                  <a:lnTo>
                    <a:pt x="12967" y="52318"/>
                  </a:lnTo>
                  <a:lnTo>
                    <a:pt x="10899" y="57424"/>
                  </a:lnTo>
                  <a:cubicBezTo>
                    <a:pt x="12278" y="59632"/>
                    <a:pt x="15034" y="63910"/>
                    <a:pt x="16413" y="64186"/>
                  </a:cubicBezTo>
                  <a:lnTo>
                    <a:pt x="17378" y="65704"/>
                  </a:lnTo>
                  <a:lnTo>
                    <a:pt x="15448" y="65704"/>
                  </a:lnTo>
                  <a:lnTo>
                    <a:pt x="15448" y="68878"/>
                  </a:lnTo>
                  <a:cubicBezTo>
                    <a:pt x="15448" y="68878"/>
                    <a:pt x="17378" y="70810"/>
                    <a:pt x="17378" y="70810"/>
                  </a:cubicBezTo>
                  <a:lnTo>
                    <a:pt x="17378" y="73708"/>
                  </a:lnTo>
                  <a:lnTo>
                    <a:pt x="15172" y="73708"/>
                  </a:lnTo>
                  <a:lnTo>
                    <a:pt x="15999" y="77848"/>
                  </a:lnTo>
                  <a:lnTo>
                    <a:pt x="17378" y="84334"/>
                  </a:lnTo>
                  <a:cubicBezTo>
                    <a:pt x="17378" y="84334"/>
                    <a:pt x="14207" y="88475"/>
                    <a:pt x="15862" y="90268"/>
                  </a:cubicBezTo>
                  <a:cubicBezTo>
                    <a:pt x="17516" y="92063"/>
                    <a:pt x="18481" y="93581"/>
                    <a:pt x="18481" y="93581"/>
                  </a:cubicBezTo>
                  <a:lnTo>
                    <a:pt x="18481" y="95789"/>
                  </a:lnTo>
                  <a:lnTo>
                    <a:pt x="14621" y="99653"/>
                  </a:lnTo>
                  <a:lnTo>
                    <a:pt x="11726" y="105587"/>
                  </a:lnTo>
                  <a:cubicBezTo>
                    <a:pt x="11726" y="105587"/>
                    <a:pt x="5386" y="105449"/>
                    <a:pt x="3318" y="108485"/>
                  </a:cubicBezTo>
                  <a:cubicBezTo>
                    <a:pt x="1113" y="111659"/>
                    <a:pt x="4559" y="114419"/>
                    <a:pt x="4559" y="114419"/>
                  </a:cubicBezTo>
                  <a:cubicBezTo>
                    <a:pt x="4559" y="114419"/>
                    <a:pt x="1388" y="113867"/>
                    <a:pt x="285" y="115385"/>
                  </a:cubicBezTo>
                  <a:cubicBezTo>
                    <a:pt x="-404" y="116213"/>
                    <a:pt x="285" y="117455"/>
                    <a:pt x="975" y="118421"/>
                  </a:cubicBezTo>
                  <a:lnTo>
                    <a:pt x="12829" y="125459"/>
                  </a:lnTo>
                  <a:lnTo>
                    <a:pt x="18894" y="12973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0" name="Freeform 932">
              <a:extLst>
                <a:ext uri="{FF2B5EF4-FFF2-40B4-BE49-F238E27FC236}">
                  <a16:creationId xmlns:a16="http://schemas.microsoft.com/office/drawing/2014/main" id="{21CC1580-F70B-AFBF-2CF6-D7D75980636C}"/>
                </a:ext>
              </a:extLst>
            </p:cNvPr>
            <p:cNvSpPr/>
            <p:nvPr/>
          </p:nvSpPr>
          <p:spPr>
            <a:xfrm>
              <a:off x="3613726" y="3798137"/>
              <a:ext cx="61615" cy="25255"/>
            </a:xfrm>
            <a:custGeom>
              <a:avLst/>
              <a:gdLst>
                <a:gd name="connsiteX0" fmla="*/ 55688 w 61615"/>
                <a:gd name="connsiteY0" fmla="*/ 19184 h 25255"/>
                <a:gd name="connsiteX1" fmla="*/ 56377 w 61615"/>
                <a:gd name="connsiteY1" fmla="*/ 19460 h 25255"/>
                <a:gd name="connsiteX2" fmla="*/ 58445 w 61615"/>
                <a:gd name="connsiteY2" fmla="*/ 21668 h 25255"/>
                <a:gd name="connsiteX3" fmla="*/ 61615 w 61615"/>
                <a:gd name="connsiteY3" fmla="*/ 17666 h 25255"/>
                <a:gd name="connsiteX4" fmla="*/ 57893 w 61615"/>
                <a:gd name="connsiteY4" fmla="*/ 13664 h 25255"/>
                <a:gd name="connsiteX5" fmla="*/ 57893 w 61615"/>
                <a:gd name="connsiteY5" fmla="*/ 12836 h 25255"/>
                <a:gd name="connsiteX6" fmla="*/ 59548 w 61615"/>
                <a:gd name="connsiteY6" fmla="*/ 9524 h 25255"/>
                <a:gd name="connsiteX7" fmla="*/ 57204 w 61615"/>
                <a:gd name="connsiteY7" fmla="*/ 8282 h 25255"/>
                <a:gd name="connsiteX8" fmla="*/ 43834 w 61615"/>
                <a:gd name="connsiteY8" fmla="*/ 1795 h 25255"/>
                <a:gd name="connsiteX9" fmla="*/ 37769 w 61615"/>
                <a:gd name="connsiteY9" fmla="*/ 553 h 25255"/>
                <a:gd name="connsiteX10" fmla="*/ 32117 w 61615"/>
                <a:gd name="connsiteY10" fmla="*/ 3176 h 25255"/>
                <a:gd name="connsiteX11" fmla="*/ 20400 w 61615"/>
                <a:gd name="connsiteY11" fmla="*/ 8834 h 25255"/>
                <a:gd name="connsiteX12" fmla="*/ 15300 w 61615"/>
                <a:gd name="connsiteY12" fmla="*/ 8420 h 25255"/>
                <a:gd name="connsiteX13" fmla="*/ 12681 w 61615"/>
                <a:gd name="connsiteY13" fmla="*/ 4694 h 25255"/>
                <a:gd name="connsiteX14" fmla="*/ 10752 w 61615"/>
                <a:gd name="connsiteY14" fmla="*/ 4694 h 25255"/>
                <a:gd name="connsiteX15" fmla="*/ 11579 w 61615"/>
                <a:gd name="connsiteY15" fmla="*/ 7454 h 25255"/>
                <a:gd name="connsiteX16" fmla="*/ 7719 w 61615"/>
                <a:gd name="connsiteY16" fmla="*/ 6212 h 25255"/>
                <a:gd name="connsiteX17" fmla="*/ 4687 w 61615"/>
                <a:gd name="connsiteY17" fmla="*/ 1 h 25255"/>
                <a:gd name="connsiteX18" fmla="*/ 4273 w 61615"/>
                <a:gd name="connsiteY18" fmla="*/ 1244 h 25255"/>
                <a:gd name="connsiteX19" fmla="*/ 3584 w 61615"/>
                <a:gd name="connsiteY19" fmla="*/ 1795 h 25255"/>
                <a:gd name="connsiteX20" fmla="*/ 827 w 61615"/>
                <a:gd name="connsiteY20" fmla="*/ 1795 h 25255"/>
                <a:gd name="connsiteX21" fmla="*/ 827 w 61615"/>
                <a:gd name="connsiteY21" fmla="*/ 4694 h 25255"/>
                <a:gd name="connsiteX22" fmla="*/ 3308 w 61615"/>
                <a:gd name="connsiteY22" fmla="*/ 6212 h 25255"/>
                <a:gd name="connsiteX23" fmla="*/ 3722 w 61615"/>
                <a:gd name="connsiteY23" fmla="*/ 6763 h 25255"/>
                <a:gd name="connsiteX24" fmla="*/ 3446 w 61615"/>
                <a:gd name="connsiteY24" fmla="*/ 7454 h 25255"/>
                <a:gd name="connsiteX25" fmla="*/ 827 w 61615"/>
                <a:gd name="connsiteY25" fmla="*/ 9800 h 25255"/>
                <a:gd name="connsiteX26" fmla="*/ 827 w 61615"/>
                <a:gd name="connsiteY26" fmla="*/ 12422 h 25255"/>
                <a:gd name="connsiteX27" fmla="*/ 827 w 61615"/>
                <a:gd name="connsiteY27" fmla="*/ 12698 h 25255"/>
                <a:gd name="connsiteX28" fmla="*/ 0 w 61615"/>
                <a:gd name="connsiteY28" fmla="*/ 14906 h 25255"/>
                <a:gd name="connsiteX29" fmla="*/ 2757 w 61615"/>
                <a:gd name="connsiteY29" fmla="*/ 14906 h 25255"/>
                <a:gd name="connsiteX30" fmla="*/ 12406 w 61615"/>
                <a:gd name="connsiteY30" fmla="*/ 16148 h 25255"/>
                <a:gd name="connsiteX31" fmla="*/ 18884 w 61615"/>
                <a:gd name="connsiteY31" fmla="*/ 19322 h 25255"/>
                <a:gd name="connsiteX32" fmla="*/ 22468 w 61615"/>
                <a:gd name="connsiteY32" fmla="*/ 25256 h 25255"/>
                <a:gd name="connsiteX33" fmla="*/ 27017 w 61615"/>
                <a:gd name="connsiteY33" fmla="*/ 25256 h 25255"/>
                <a:gd name="connsiteX34" fmla="*/ 29222 w 61615"/>
                <a:gd name="connsiteY34" fmla="*/ 23738 h 25255"/>
                <a:gd name="connsiteX35" fmla="*/ 32117 w 61615"/>
                <a:gd name="connsiteY35" fmla="*/ 23324 h 25255"/>
                <a:gd name="connsiteX36" fmla="*/ 26190 w 61615"/>
                <a:gd name="connsiteY36" fmla="*/ 17252 h 25255"/>
                <a:gd name="connsiteX37" fmla="*/ 27017 w 61615"/>
                <a:gd name="connsiteY37" fmla="*/ 15044 h 25255"/>
                <a:gd name="connsiteX38" fmla="*/ 34460 w 61615"/>
                <a:gd name="connsiteY38" fmla="*/ 8972 h 25255"/>
                <a:gd name="connsiteX39" fmla="*/ 37355 w 61615"/>
                <a:gd name="connsiteY39" fmla="*/ 7178 h 25255"/>
                <a:gd name="connsiteX40" fmla="*/ 46039 w 61615"/>
                <a:gd name="connsiteY40" fmla="*/ 9938 h 25255"/>
                <a:gd name="connsiteX41" fmla="*/ 48934 w 61615"/>
                <a:gd name="connsiteY41" fmla="*/ 13664 h 25255"/>
                <a:gd name="connsiteX42" fmla="*/ 53620 w 61615"/>
                <a:gd name="connsiteY42" fmla="*/ 12698 h 25255"/>
                <a:gd name="connsiteX43" fmla="*/ 53620 w 61615"/>
                <a:gd name="connsiteY43" fmla="*/ 14078 h 25255"/>
                <a:gd name="connsiteX44" fmla="*/ 49347 w 61615"/>
                <a:gd name="connsiteY44" fmla="*/ 15872 h 25255"/>
                <a:gd name="connsiteX45" fmla="*/ 53345 w 61615"/>
                <a:gd name="connsiteY45" fmla="*/ 25118 h 25255"/>
                <a:gd name="connsiteX46" fmla="*/ 55550 w 61615"/>
                <a:gd name="connsiteY46" fmla="*/ 19736 h 25255"/>
                <a:gd name="connsiteX47" fmla="*/ 56101 w 61615"/>
                <a:gd name="connsiteY47" fmla="*/ 19322 h 2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1615" h="25255">
                  <a:moveTo>
                    <a:pt x="55688" y="19184"/>
                  </a:moveTo>
                  <a:cubicBezTo>
                    <a:pt x="55688" y="19184"/>
                    <a:pt x="56239" y="19184"/>
                    <a:pt x="56377" y="19460"/>
                  </a:cubicBezTo>
                  <a:lnTo>
                    <a:pt x="58445" y="21668"/>
                  </a:lnTo>
                  <a:lnTo>
                    <a:pt x="61615" y="17666"/>
                  </a:lnTo>
                  <a:lnTo>
                    <a:pt x="57893" y="13664"/>
                  </a:lnTo>
                  <a:cubicBezTo>
                    <a:pt x="57893" y="13664"/>
                    <a:pt x="57618" y="13112"/>
                    <a:pt x="57893" y="12836"/>
                  </a:cubicBezTo>
                  <a:lnTo>
                    <a:pt x="59548" y="9524"/>
                  </a:lnTo>
                  <a:cubicBezTo>
                    <a:pt x="58720" y="8834"/>
                    <a:pt x="57893" y="8282"/>
                    <a:pt x="57204" y="8282"/>
                  </a:cubicBezTo>
                  <a:cubicBezTo>
                    <a:pt x="57204" y="8282"/>
                    <a:pt x="52104" y="-1103"/>
                    <a:pt x="43834" y="1795"/>
                  </a:cubicBezTo>
                  <a:lnTo>
                    <a:pt x="37769" y="553"/>
                  </a:lnTo>
                  <a:cubicBezTo>
                    <a:pt x="37769" y="553"/>
                    <a:pt x="35425" y="-1793"/>
                    <a:pt x="32117" y="3176"/>
                  </a:cubicBezTo>
                  <a:cubicBezTo>
                    <a:pt x="32117" y="3176"/>
                    <a:pt x="20676" y="6488"/>
                    <a:pt x="20400" y="8834"/>
                  </a:cubicBezTo>
                  <a:lnTo>
                    <a:pt x="15300" y="8420"/>
                  </a:lnTo>
                  <a:lnTo>
                    <a:pt x="12681" y="4694"/>
                  </a:lnTo>
                  <a:lnTo>
                    <a:pt x="10752" y="4694"/>
                  </a:lnTo>
                  <a:cubicBezTo>
                    <a:pt x="10752" y="4694"/>
                    <a:pt x="11579" y="7454"/>
                    <a:pt x="11579" y="7454"/>
                  </a:cubicBezTo>
                  <a:lnTo>
                    <a:pt x="7719" y="6212"/>
                  </a:lnTo>
                  <a:cubicBezTo>
                    <a:pt x="7719" y="6212"/>
                    <a:pt x="6754" y="3037"/>
                    <a:pt x="4687" y="1"/>
                  </a:cubicBezTo>
                  <a:lnTo>
                    <a:pt x="4273" y="1244"/>
                  </a:lnTo>
                  <a:cubicBezTo>
                    <a:pt x="4273" y="1244"/>
                    <a:pt x="3860" y="1795"/>
                    <a:pt x="3584" y="1795"/>
                  </a:cubicBezTo>
                  <a:lnTo>
                    <a:pt x="827" y="1795"/>
                  </a:lnTo>
                  <a:lnTo>
                    <a:pt x="827" y="4694"/>
                  </a:lnTo>
                  <a:lnTo>
                    <a:pt x="3308" y="6212"/>
                  </a:lnTo>
                  <a:cubicBezTo>
                    <a:pt x="3308" y="6212"/>
                    <a:pt x="3722" y="6626"/>
                    <a:pt x="3722" y="6763"/>
                  </a:cubicBezTo>
                  <a:cubicBezTo>
                    <a:pt x="3722" y="7040"/>
                    <a:pt x="3722" y="7316"/>
                    <a:pt x="3446" y="7454"/>
                  </a:cubicBezTo>
                  <a:lnTo>
                    <a:pt x="827" y="9800"/>
                  </a:lnTo>
                  <a:lnTo>
                    <a:pt x="827" y="12422"/>
                  </a:lnTo>
                  <a:cubicBezTo>
                    <a:pt x="827" y="12422"/>
                    <a:pt x="827" y="12560"/>
                    <a:pt x="827" y="12698"/>
                  </a:cubicBezTo>
                  <a:lnTo>
                    <a:pt x="0" y="14906"/>
                  </a:lnTo>
                  <a:lnTo>
                    <a:pt x="2757" y="14906"/>
                  </a:lnTo>
                  <a:cubicBezTo>
                    <a:pt x="2757" y="14906"/>
                    <a:pt x="10062" y="13664"/>
                    <a:pt x="12406" y="16148"/>
                  </a:cubicBezTo>
                  <a:cubicBezTo>
                    <a:pt x="14749" y="18632"/>
                    <a:pt x="17919" y="24428"/>
                    <a:pt x="18884" y="19322"/>
                  </a:cubicBezTo>
                  <a:cubicBezTo>
                    <a:pt x="18884" y="19322"/>
                    <a:pt x="22606" y="23186"/>
                    <a:pt x="22468" y="25256"/>
                  </a:cubicBezTo>
                  <a:lnTo>
                    <a:pt x="27017" y="25256"/>
                  </a:lnTo>
                  <a:lnTo>
                    <a:pt x="29222" y="23738"/>
                  </a:lnTo>
                  <a:lnTo>
                    <a:pt x="32117" y="23324"/>
                  </a:lnTo>
                  <a:cubicBezTo>
                    <a:pt x="32117" y="23324"/>
                    <a:pt x="30187" y="17390"/>
                    <a:pt x="26190" y="17252"/>
                  </a:cubicBezTo>
                  <a:lnTo>
                    <a:pt x="27017" y="15044"/>
                  </a:lnTo>
                  <a:cubicBezTo>
                    <a:pt x="27017" y="15044"/>
                    <a:pt x="34460" y="12698"/>
                    <a:pt x="34460" y="8972"/>
                  </a:cubicBezTo>
                  <a:cubicBezTo>
                    <a:pt x="34460" y="8972"/>
                    <a:pt x="36252" y="8834"/>
                    <a:pt x="37355" y="7178"/>
                  </a:cubicBezTo>
                  <a:cubicBezTo>
                    <a:pt x="37355" y="7178"/>
                    <a:pt x="42042" y="6626"/>
                    <a:pt x="46039" y="9938"/>
                  </a:cubicBezTo>
                  <a:lnTo>
                    <a:pt x="48934" y="13664"/>
                  </a:lnTo>
                  <a:lnTo>
                    <a:pt x="53620" y="12698"/>
                  </a:lnTo>
                  <a:lnTo>
                    <a:pt x="53620" y="14078"/>
                  </a:lnTo>
                  <a:cubicBezTo>
                    <a:pt x="53620" y="14078"/>
                    <a:pt x="49347" y="15320"/>
                    <a:pt x="49347" y="15872"/>
                  </a:cubicBezTo>
                  <a:cubicBezTo>
                    <a:pt x="49347" y="16424"/>
                    <a:pt x="48107" y="22634"/>
                    <a:pt x="53345" y="25118"/>
                  </a:cubicBezTo>
                  <a:lnTo>
                    <a:pt x="55550" y="19736"/>
                  </a:lnTo>
                  <a:cubicBezTo>
                    <a:pt x="55550" y="19736"/>
                    <a:pt x="55826" y="19322"/>
                    <a:pt x="56101" y="1932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1" name="Freeform 933">
              <a:extLst>
                <a:ext uri="{FF2B5EF4-FFF2-40B4-BE49-F238E27FC236}">
                  <a16:creationId xmlns:a16="http://schemas.microsoft.com/office/drawing/2014/main" id="{F7479480-17E7-707C-14B5-DA94C0CF6D1D}"/>
                </a:ext>
              </a:extLst>
            </p:cNvPr>
            <p:cNvSpPr/>
            <p:nvPr/>
          </p:nvSpPr>
          <p:spPr>
            <a:xfrm>
              <a:off x="3631777" y="3903572"/>
              <a:ext cx="134539" cy="197066"/>
            </a:xfrm>
            <a:custGeom>
              <a:avLst/>
              <a:gdLst>
                <a:gd name="connsiteX0" fmla="*/ 122133 w 134539"/>
                <a:gd name="connsiteY0" fmla="*/ 194582 h 197066"/>
                <a:gd name="connsiteX1" fmla="*/ 122133 w 134539"/>
                <a:gd name="connsiteY1" fmla="*/ 190856 h 197066"/>
                <a:gd name="connsiteX2" fmla="*/ 122547 w 134539"/>
                <a:gd name="connsiteY2" fmla="*/ 190166 h 197066"/>
                <a:gd name="connsiteX3" fmla="*/ 125028 w 134539"/>
                <a:gd name="connsiteY3" fmla="*/ 188648 h 197066"/>
                <a:gd name="connsiteX4" fmla="*/ 124063 w 134539"/>
                <a:gd name="connsiteY4" fmla="*/ 185060 h 197066"/>
                <a:gd name="connsiteX5" fmla="*/ 124339 w 134539"/>
                <a:gd name="connsiteY5" fmla="*/ 184232 h 197066"/>
                <a:gd name="connsiteX6" fmla="*/ 130817 w 134539"/>
                <a:gd name="connsiteY6" fmla="*/ 179402 h 197066"/>
                <a:gd name="connsiteX7" fmla="*/ 130404 w 134539"/>
                <a:gd name="connsiteY7" fmla="*/ 178574 h 197066"/>
                <a:gd name="connsiteX8" fmla="*/ 130542 w 134539"/>
                <a:gd name="connsiteY8" fmla="*/ 177608 h 197066"/>
                <a:gd name="connsiteX9" fmla="*/ 130680 w 134539"/>
                <a:gd name="connsiteY9" fmla="*/ 177608 h 197066"/>
                <a:gd name="connsiteX10" fmla="*/ 129439 w 134539"/>
                <a:gd name="connsiteY10" fmla="*/ 174848 h 197066"/>
                <a:gd name="connsiteX11" fmla="*/ 125304 w 134539"/>
                <a:gd name="connsiteY11" fmla="*/ 174848 h 197066"/>
                <a:gd name="connsiteX12" fmla="*/ 125855 w 134539"/>
                <a:gd name="connsiteY12" fmla="*/ 172640 h 197066"/>
                <a:gd name="connsiteX13" fmla="*/ 120204 w 134539"/>
                <a:gd name="connsiteY13" fmla="*/ 170570 h 197066"/>
                <a:gd name="connsiteX14" fmla="*/ 124339 w 134539"/>
                <a:gd name="connsiteY14" fmla="*/ 162980 h 197066"/>
                <a:gd name="connsiteX15" fmla="*/ 127509 w 134539"/>
                <a:gd name="connsiteY15" fmla="*/ 166016 h 197066"/>
                <a:gd name="connsiteX16" fmla="*/ 128750 w 134539"/>
                <a:gd name="connsiteY16" fmla="*/ 163946 h 197066"/>
                <a:gd name="connsiteX17" fmla="*/ 126544 w 134539"/>
                <a:gd name="connsiteY17" fmla="*/ 158840 h 197066"/>
                <a:gd name="connsiteX18" fmla="*/ 126544 w 134539"/>
                <a:gd name="connsiteY18" fmla="*/ 158150 h 197066"/>
                <a:gd name="connsiteX19" fmla="*/ 130817 w 134539"/>
                <a:gd name="connsiteY19" fmla="*/ 151664 h 197066"/>
                <a:gd name="connsiteX20" fmla="*/ 131507 w 134539"/>
                <a:gd name="connsiteY20" fmla="*/ 151250 h 197066"/>
                <a:gd name="connsiteX21" fmla="*/ 133023 w 134539"/>
                <a:gd name="connsiteY21" fmla="*/ 151250 h 197066"/>
                <a:gd name="connsiteX22" fmla="*/ 130266 w 134539"/>
                <a:gd name="connsiteY22" fmla="*/ 146696 h 197066"/>
                <a:gd name="connsiteX23" fmla="*/ 130404 w 134539"/>
                <a:gd name="connsiteY23" fmla="*/ 145730 h 197066"/>
                <a:gd name="connsiteX24" fmla="*/ 132196 w 134539"/>
                <a:gd name="connsiteY24" fmla="*/ 144212 h 197066"/>
                <a:gd name="connsiteX25" fmla="*/ 131231 w 134539"/>
                <a:gd name="connsiteY25" fmla="*/ 137312 h 197066"/>
                <a:gd name="connsiteX26" fmla="*/ 131369 w 134539"/>
                <a:gd name="connsiteY26" fmla="*/ 136622 h 197066"/>
                <a:gd name="connsiteX27" fmla="*/ 134539 w 134539"/>
                <a:gd name="connsiteY27" fmla="*/ 133172 h 197066"/>
                <a:gd name="connsiteX28" fmla="*/ 125442 w 134539"/>
                <a:gd name="connsiteY28" fmla="*/ 117301 h 197066"/>
                <a:gd name="connsiteX29" fmla="*/ 114690 w 134539"/>
                <a:gd name="connsiteY29" fmla="*/ 117301 h 197066"/>
                <a:gd name="connsiteX30" fmla="*/ 113863 w 134539"/>
                <a:gd name="connsiteY30" fmla="*/ 116473 h 197066"/>
                <a:gd name="connsiteX31" fmla="*/ 113449 w 134539"/>
                <a:gd name="connsiteY31" fmla="*/ 103363 h 197066"/>
                <a:gd name="connsiteX32" fmla="*/ 113449 w 134539"/>
                <a:gd name="connsiteY32" fmla="*/ 102949 h 197066"/>
                <a:gd name="connsiteX33" fmla="*/ 114139 w 134539"/>
                <a:gd name="connsiteY33" fmla="*/ 101569 h 197066"/>
                <a:gd name="connsiteX34" fmla="*/ 108625 w 134539"/>
                <a:gd name="connsiteY34" fmla="*/ 106123 h 197066"/>
                <a:gd name="connsiteX35" fmla="*/ 108074 w 134539"/>
                <a:gd name="connsiteY35" fmla="*/ 106261 h 197066"/>
                <a:gd name="connsiteX36" fmla="*/ 97735 w 134539"/>
                <a:gd name="connsiteY36" fmla="*/ 106261 h 197066"/>
                <a:gd name="connsiteX37" fmla="*/ 97046 w 134539"/>
                <a:gd name="connsiteY37" fmla="*/ 105709 h 197066"/>
                <a:gd name="connsiteX38" fmla="*/ 95116 w 134539"/>
                <a:gd name="connsiteY38" fmla="*/ 100465 h 197066"/>
                <a:gd name="connsiteX39" fmla="*/ 85881 w 134539"/>
                <a:gd name="connsiteY39" fmla="*/ 100465 h 197066"/>
                <a:gd name="connsiteX40" fmla="*/ 85192 w 134539"/>
                <a:gd name="connsiteY40" fmla="*/ 100051 h 197066"/>
                <a:gd name="connsiteX41" fmla="*/ 85192 w 134539"/>
                <a:gd name="connsiteY41" fmla="*/ 99223 h 197066"/>
                <a:gd name="connsiteX42" fmla="*/ 88362 w 134539"/>
                <a:gd name="connsiteY42" fmla="*/ 94255 h 197066"/>
                <a:gd name="connsiteX43" fmla="*/ 79954 w 134539"/>
                <a:gd name="connsiteY43" fmla="*/ 84871 h 197066"/>
                <a:gd name="connsiteX44" fmla="*/ 79816 w 134539"/>
                <a:gd name="connsiteY44" fmla="*/ 84043 h 197066"/>
                <a:gd name="connsiteX45" fmla="*/ 80643 w 134539"/>
                <a:gd name="connsiteY45" fmla="*/ 81973 h 197066"/>
                <a:gd name="connsiteX46" fmla="*/ 77611 w 134539"/>
                <a:gd name="connsiteY46" fmla="*/ 80593 h 197066"/>
                <a:gd name="connsiteX47" fmla="*/ 77197 w 134539"/>
                <a:gd name="connsiteY47" fmla="*/ 79903 h 197066"/>
                <a:gd name="connsiteX48" fmla="*/ 77197 w 134539"/>
                <a:gd name="connsiteY48" fmla="*/ 76591 h 197066"/>
                <a:gd name="connsiteX49" fmla="*/ 78024 w 134539"/>
                <a:gd name="connsiteY49" fmla="*/ 75763 h 197066"/>
                <a:gd name="connsiteX50" fmla="*/ 80230 w 134539"/>
                <a:gd name="connsiteY50" fmla="*/ 75763 h 197066"/>
                <a:gd name="connsiteX51" fmla="*/ 80230 w 134539"/>
                <a:gd name="connsiteY51" fmla="*/ 71071 h 197066"/>
                <a:gd name="connsiteX52" fmla="*/ 80505 w 134539"/>
                <a:gd name="connsiteY52" fmla="*/ 70519 h 197066"/>
                <a:gd name="connsiteX53" fmla="*/ 86157 w 134539"/>
                <a:gd name="connsiteY53" fmla="*/ 65965 h 197066"/>
                <a:gd name="connsiteX54" fmla="*/ 85330 w 134539"/>
                <a:gd name="connsiteY54" fmla="*/ 63067 h 197066"/>
                <a:gd name="connsiteX55" fmla="*/ 85330 w 134539"/>
                <a:gd name="connsiteY55" fmla="*/ 62515 h 197066"/>
                <a:gd name="connsiteX56" fmla="*/ 88776 w 134539"/>
                <a:gd name="connsiteY56" fmla="*/ 56581 h 197066"/>
                <a:gd name="connsiteX57" fmla="*/ 88776 w 134539"/>
                <a:gd name="connsiteY57" fmla="*/ 52854 h 197066"/>
                <a:gd name="connsiteX58" fmla="*/ 89189 w 134539"/>
                <a:gd name="connsiteY58" fmla="*/ 52165 h 197066"/>
                <a:gd name="connsiteX59" fmla="*/ 99527 w 134539"/>
                <a:gd name="connsiteY59" fmla="*/ 45816 h 197066"/>
                <a:gd name="connsiteX60" fmla="*/ 99803 w 134539"/>
                <a:gd name="connsiteY60" fmla="*/ 45816 h 197066"/>
                <a:gd name="connsiteX61" fmla="*/ 109866 w 134539"/>
                <a:gd name="connsiteY61" fmla="*/ 43747 h 197066"/>
                <a:gd name="connsiteX62" fmla="*/ 110693 w 134539"/>
                <a:gd name="connsiteY62" fmla="*/ 42090 h 197066"/>
                <a:gd name="connsiteX63" fmla="*/ 111382 w 134539"/>
                <a:gd name="connsiteY63" fmla="*/ 41676 h 197066"/>
                <a:gd name="connsiteX64" fmla="*/ 118274 w 134539"/>
                <a:gd name="connsiteY64" fmla="*/ 41676 h 197066"/>
                <a:gd name="connsiteX65" fmla="*/ 119101 w 134539"/>
                <a:gd name="connsiteY65" fmla="*/ 42504 h 197066"/>
                <a:gd name="connsiteX66" fmla="*/ 119101 w 134539"/>
                <a:gd name="connsiteY66" fmla="*/ 43884 h 197066"/>
                <a:gd name="connsiteX67" fmla="*/ 120479 w 134539"/>
                <a:gd name="connsiteY67" fmla="*/ 42780 h 197066"/>
                <a:gd name="connsiteX68" fmla="*/ 117309 w 134539"/>
                <a:gd name="connsiteY68" fmla="*/ 39330 h 197066"/>
                <a:gd name="connsiteX69" fmla="*/ 113312 w 134539"/>
                <a:gd name="connsiteY69" fmla="*/ 39330 h 197066"/>
                <a:gd name="connsiteX70" fmla="*/ 112622 w 134539"/>
                <a:gd name="connsiteY70" fmla="*/ 38916 h 197066"/>
                <a:gd name="connsiteX71" fmla="*/ 112622 w 134539"/>
                <a:gd name="connsiteY71" fmla="*/ 38088 h 197066"/>
                <a:gd name="connsiteX72" fmla="*/ 118963 w 134539"/>
                <a:gd name="connsiteY72" fmla="*/ 26634 h 197066"/>
                <a:gd name="connsiteX73" fmla="*/ 117033 w 134539"/>
                <a:gd name="connsiteY73" fmla="*/ 24426 h 197066"/>
                <a:gd name="connsiteX74" fmla="*/ 113312 w 134539"/>
                <a:gd name="connsiteY74" fmla="*/ 25254 h 197066"/>
                <a:gd name="connsiteX75" fmla="*/ 112484 w 134539"/>
                <a:gd name="connsiteY75" fmla="*/ 24840 h 197066"/>
                <a:gd name="connsiteX76" fmla="*/ 110968 w 134539"/>
                <a:gd name="connsiteY76" fmla="*/ 22218 h 197066"/>
                <a:gd name="connsiteX77" fmla="*/ 106006 w 134539"/>
                <a:gd name="connsiteY77" fmla="*/ 25116 h 197066"/>
                <a:gd name="connsiteX78" fmla="*/ 105041 w 134539"/>
                <a:gd name="connsiteY78" fmla="*/ 24978 h 197066"/>
                <a:gd name="connsiteX79" fmla="*/ 102560 w 134539"/>
                <a:gd name="connsiteY79" fmla="*/ 22218 h 197066"/>
                <a:gd name="connsiteX80" fmla="*/ 98011 w 134539"/>
                <a:gd name="connsiteY80" fmla="*/ 25392 h 197066"/>
                <a:gd name="connsiteX81" fmla="*/ 97598 w 134539"/>
                <a:gd name="connsiteY81" fmla="*/ 25530 h 197066"/>
                <a:gd name="connsiteX82" fmla="*/ 88776 w 134539"/>
                <a:gd name="connsiteY82" fmla="*/ 25530 h 197066"/>
                <a:gd name="connsiteX83" fmla="*/ 88087 w 134539"/>
                <a:gd name="connsiteY83" fmla="*/ 25116 h 197066"/>
                <a:gd name="connsiteX84" fmla="*/ 85743 w 134539"/>
                <a:gd name="connsiteY84" fmla="*/ 21528 h 197066"/>
                <a:gd name="connsiteX85" fmla="*/ 85743 w 134539"/>
                <a:gd name="connsiteY85" fmla="*/ 20700 h 197066"/>
                <a:gd name="connsiteX86" fmla="*/ 86432 w 134539"/>
                <a:gd name="connsiteY86" fmla="*/ 20286 h 197066"/>
                <a:gd name="connsiteX87" fmla="*/ 86984 w 134539"/>
                <a:gd name="connsiteY87" fmla="*/ 20286 h 197066"/>
                <a:gd name="connsiteX88" fmla="*/ 85881 w 134539"/>
                <a:gd name="connsiteY88" fmla="*/ 17388 h 197066"/>
                <a:gd name="connsiteX89" fmla="*/ 82435 w 134539"/>
                <a:gd name="connsiteY89" fmla="*/ 17388 h 197066"/>
                <a:gd name="connsiteX90" fmla="*/ 81608 w 134539"/>
                <a:gd name="connsiteY90" fmla="*/ 16560 h 197066"/>
                <a:gd name="connsiteX91" fmla="*/ 81608 w 134539"/>
                <a:gd name="connsiteY91" fmla="*/ 11730 h 197066"/>
                <a:gd name="connsiteX92" fmla="*/ 74992 w 134539"/>
                <a:gd name="connsiteY92" fmla="*/ 8556 h 197066"/>
                <a:gd name="connsiteX93" fmla="*/ 74578 w 134539"/>
                <a:gd name="connsiteY93" fmla="*/ 8142 h 197066"/>
                <a:gd name="connsiteX94" fmla="*/ 72924 w 134539"/>
                <a:gd name="connsiteY94" fmla="*/ 3450 h 197066"/>
                <a:gd name="connsiteX95" fmla="*/ 68927 w 134539"/>
                <a:gd name="connsiteY95" fmla="*/ 0 h 197066"/>
                <a:gd name="connsiteX96" fmla="*/ 62035 w 134539"/>
                <a:gd name="connsiteY96" fmla="*/ 0 h 197066"/>
                <a:gd name="connsiteX97" fmla="*/ 64791 w 134539"/>
                <a:gd name="connsiteY97" fmla="*/ 3036 h 197066"/>
                <a:gd name="connsiteX98" fmla="*/ 64929 w 134539"/>
                <a:gd name="connsiteY98" fmla="*/ 3588 h 197066"/>
                <a:gd name="connsiteX99" fmla="*/ 64929 w 134539"/>
                <a:gd name="connsiteY99" fmla="*/ 7452 h 197066"/>
                <a:gd name="connsiteX100" fmla="*/ 64516 w 134539"/>
                <a:gd name="connsiteY100" fmla="*/ 8142 h 197066"/>
                <a:gd name="connsiteX101" fmla="*/ 62862 w 134539"/>
                <a:gd name="connsiteY101" fmla="*/ 8970 h 197066"/>
                <a:gd name="connsiteX102" fmla="*/ 60932 w 134539"/>
                <a:gd name="connsiteY102" fmla="*/ 15180 h 197066"/>
                <a:gd name="connsiteX103" fmla="*/ 60794 w 134539"/>
                <a:gd name="connsiteY103" fmla="*/ 15456 h 197066"/>
                <a:gd name="connsiteX104" fmla="*/ 49629 w 134539"/>
                <a:gd name="connsiteY104" fmla="*/ 26220 h 197066"/>
                <a:gd name="connsiteX105" fmla="*/ 49215 w 134539"/>
                <a:gd name="connsiteY105" fmla="*/ 26358 h 197066"/>
                <a:gd name="connsiteX106" fmla="*/ 33501 w 134539"/>
                <a:gd name="connsiteY106" fmla="*/ 35466 h 197066"/>
                <a:gd name="connsiteX107" fmla="*/ 32950 w 134539"/>
                <a:gd name="connsiteY107" fmla="*/ 36018 h 197066"/>
                <a:gd name="connsiteX108" fmla="*/ 32261 w 134539"/>
                <a:gd name="connsiteY108" fmla="*/ 36018 h 197066"/>
                <a:gd name="connsiteX109" fmla="*/ 31158 w 134539"/>
                <a:gd name="connsiteY109" fmla="*/ 35190 h 197066"/>
                <a:gd name="connsiteX110" fmla="*/ 29780 w 134539"/>
                <a:gd name="connsiteY110" fmla="*/ 42780 h 197066"/>
                <a:gd name="connsiteX111" fmla="*/ 28401 w 134539"/>
                <a:gd name="connsiteY111" fmla="*/ 46783 h 197066"/>
                <a:gd name="connsiteX112" fmla="*/ 28401 w 134539"/>
                <a:gd name="connsiteY112" fmla="*/ 47058 h 197066"/>
                <a:gd name="connsiteX113" fmla="*/ 24266 w 134539"/>
                <a:gd name="connsiteY113" fmla="*/ 52165 h 197066"/>
                <a:gd name="connsiteX114" fmla="*/ 23715 w 134539"/>
                <a:gd name="connsiteY114" fmla="*/ 52441 h 197066"/>
                <a:gd name="connsiteX115" fmla="*/ 23715 w 134539"/>
                <a:gd name="connsiteY115" fmla="*/ 52441 h 197066"/>
                <a:gd name="connsiteX116" fmla="*/ 23163 w 134539"/>
                <a:gd name="connsiteY116" fmla="*/ 52165 h 197066"/>
                <a:gd name="connsiteX117" fmla="*/ 17512 w 134539"/>
                <a:gd name="connsiteY117" fmla="*/ 46093 h 197066"/>
                <a:gd name="connsiteX118" fmla="*/ 14066 w 134539"/>
                <a:gd name="connsiteY118" fmla="*/ 46093 h 197066"/>
                <a:gd name="connsiteX119" fmla="*/ 13514 w 134539"/>
                <a:gd name="connsiteY119" fmla="*/ 45816 h 197066"/>
                <a:gd name="connsiteX120" fmla="*/ 11309 w 134539"/>
                <a:gd name="connsiteY120" fmla="*/ 43608 h 197066"/>
                <a:gd name="connsiteX121" fmla="*/ 8966 w 134539"/>
                <a:gd name="connsiteY121" fmla="*/ 45816 h 197066"/>
                <a:gd name="connsiteX122" fmla="*/ 8138 w 134539"/>
                <a:gd name="connsiteY122" fmla="*/ 45954 h 197066"/>
                <a:gd name="connsiteX123" fmla="*/ 7725 w 134539"/>
                <a:gd name="connsiteY123" fmla="*/ 45265 h 197066"/>
                <a:gd name="connsiteX124" fmla="*/ 7725 w 134539"/>
                <a:gd name="connsiteY124" fmla="*/ 40296 h 197066"/>
                <a:gd name="connsiteX125" fmla="*/ 8276 w 134539"/>
                <a:gd name="connsiteY125" fmla="*/ 39606 h 197066"/>
                <a:gd name="connsiteX126" fmla="*/ 11171 w 134539"/>
                <a:gd name="connsiteY126" fmla="*/ 38502 h 197066"/>
                <a:gd name="connsiteX127" fmla="*/ 9655 w 134539"/>
                <a:gd name="connsiteY127" fmla="*/ 34086 h 197066"/>
                <a:gd name="connsiteX128" fmla="*/ 6 w 134539"/>
                <a:gd name="connsiteY128" fmla="*/ 45126 h 197066"/>
                <a:gd name="connsiteX129" fmla="*/ 2211 w 134539"/>
                <a:gd name="connsiteY129" fmla="*/ 50094 h 197066"/>
                <a:gd name="connsiteX130" fmla="*/ 1246 w 134539"/>
                <a:gd name="connsiteY130" fmla="*/ 53269 h 197066"/>
                <a:gd name="connsiteX131" fmla="*/ 4555 w 134539"/>
                <a:gd name="connsiteY131" fmla="*/ 57133 h 197066"/>
                <a:gd name="connsiteX132" fmla="*/ 4141 w 134539"/>
                <a:gd name="connsiteY132" fmla="*/ 59755 h 197066"/>
                <a:gd name="connsiteX133" fmla="*/ 1798 w 134539"/>
                <a:gd name="connsiteY133" fmla="*/ 59755 h 197066"/>
                <a:gd name="connsiteX134" fmla="*/ 2211 w 134539"/>
                <a:gd name="connsiteY134" fmla="*/ 62929 h 197066"/>
                <a:gd name="connsiteX135" fmla="*/ 14204 w 134539"/>
                <a:gd name="connsiteY135" fmla="*/ 70381 h 197066"/>
                <a:gd name="connsiteX136" fmla="*/ 18477 w 134539"/>
                <a:gd name="connsiteY136" fmla="*/ 78799 h 197066"/>
                <a:gd name="connsiteX137" fmla="*/ 26334 w 134539"/>
                <a:gd name="connsiteY137" fmla="*/ 87769 h 197066"/>
                <a:gd name="connsiteX138" fmla="*/ 27298 w 134539"/>
                <a:gd name="connsiteY138" fmla="*/ 93427 h 197066"/>
                <a:gd name="connsiteX139" fmla="*/ 32950 w 134539"/>
                <a:gd name="connsiteY139" fmla="*/ 104467 h 197066"/>
                <a:gd name="connsiteX140" fmla="*/ 45907 w 134539"/>
                <a:gd name="connsiteY140" fmla="*/ 127238 h 197066"/>
                <a:gd name="connsiteX141" fmla="*/ 54729 w 134539"/>
                <a:gd name="connsiteY141" fmla="*/ 143384 h 197066"/>
                <a:gd name="connsiteX142" fmla="*/ 54729 w 134539"/>
                <a:gd name="connsiteY142" fmla="*/ 145178 h 197066"/>
                <a:gd name="connsiteX143" fmla="*/ 56934 w 134539"/>
                <a:gd name="connsiteY143" fmla="*/ 154838 h 197066"/>
                <a:gd name="connsiteX144" fmla="*/ 62035 w 134539"/>
                <a:gd name="connsiteY144" fmla="*/ 158978 h 197066"/>
                <a:gd name="connsiteX145" fmla="*/ 74027 w 134539"/>
                <a:gd name="connsiteY145" fmla="*/ 169742 h 197066"/>
                <a:gd name="connsiteX146" fmla="*/ 90706 w 134539"/>
                <a:gd name="connsiteY146" fmla="*/ 178160 h 197066"/>
                <a:gd name="connsiteX147" fmla="*/ 99941 w 134539"/>
                <a:gd name="connsiteY147" fmla="*/ 183404 h 197066"/>
                <a:gd name="connsiteX148" fmla="*/ 106282 w 134539"/>
                <a:gd name="connsiteY148" fmla="*/ 187130 h 197066"/>
                <a:gd name="connsiteX149" fmla="*/ 112622 w 134539"/>
                <a:gd name="connsiteY149" fmla="*/ 194582 h 197066"/>
                <a:gd name="connsiteX150" fmla="*/ 116206 w 134539"/>
                <a:gd name="connsiteY150" fmla="*/ 197066 h 197066"/>
                <a:gd name="connsiteX151" fmla="*/ 121169 w 134539"/>
                <a:gd name="connsiteY151" fmla="*/ 196653 h 197066"/>
                <a:gd name="connsiteX152" fmla="*/ 122685 w 134539"/>
                <a:gd name="connsiteY152" fmla="*/ 193892 h 19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34539" h="197066">
                  <a:moveTo>
                    <a:pt x="122133" y="194582"/>
                  </a:moveTo>
                  <a:lnTo>
                    <a:pt x="122133" y="190856"/>
                  </a:lnTo>
                  <a:cubicBezTo>
                    <a:pt x="122133" y="190856"/>
                    <a:pt x="122271" y="190304"/>
                    <a:pt x="122547" y="190166"/>
                  </a:cubicBezTo>
                  <a:lnTo>
                    <a:pt x="125028" y="188648"/>
                  </a:lnTo>
                  <a:lnTo>
                    <a:pt x="124063" y="185060"/>
                  </a:lnTo>
                  <a:cubicBezTo>
                    <a:pt x="124063" y="185060"/>
                    <a:pt x="124063" y="184370"/>
                    <a:pt x="124339" y="184232"/>
                  </a:cubicBezTo>
                  <a:lnTo>
                    <a:pt x="130817" y="179402"/>
                  </a:lnTo>
                  <a:lnTo>
                    <a:pt x="130404" y="178574"/>
                  </a:lnTo>
                  <a:cubicBezTo>
                    <a:pt x="130404" y="178574"/>
                    <a:pt x="130404" y="177746"/>
                    <a:pt x="130542" y="177608"/>
                  </a:cubicBezTo>
                  <a:lnTo>
                    <a:pt x="130680" y="177608"/>
                  </a:lnTo>
                  <a:cubicBezTo>
                    <a:pt x="130680" y="177608"/>
                    <a:pt x="129439" y="174848"/>
                    <a:pt x="129439" y="174848"/>
                  </a:cubicBezTo>
                  <a:lnTo>
                    <a:pt x="125304" y="174848"/>
                  </a:lnTo>
                  <a:lnTo>
                    <a:pt x="125855" y="172640"/>
                  </a:lnTo>
                  <a:lnTo>
                    <a:pt x="120204" y="170570"/>
                  </a:lnTo>
                  <a:cubicBezTo>
                    <a:pt x="120204" y="170570"/>
                    <a:pt x="118687" y="163394"/>
                    <a:pt x="124339" y="162980"/>
                  </a:cubicBezTo>
                  <a:lnTo>
                    <a:pt x="127509" y="166016"/>
                  </a:lnTo>
                  <a:lnTo>
                    <a:pt x="128750" y="163946"/>
                  </a:lnTo>
                  <a:lnTo>
                    <a:pt x="126544" y="158840"/>
                  </a:lnTo>
                  <a:cubicBezTo>
                    <a:pt x="126544" y="158840"/>
                    <a:pt x="126544" y="158288"/>
                    <a:pt x="126544" y="158150"/>
                  </a:cubicBezTo>
                  <a:lnTo>
                    <a:pt x="130817" y="151664"/>
                  </a:lnTo>
                  <a:cubicBezTo>
                    <a:pt x="130817" y="151664"/>
                    <a:pt x="131231" y="151250"/>
                    <a:pt x="131507" y="151250"/>
                  </a:cubicBezTo>
                  <a:lnTo>
                    <a:pt x="133023" y="151250"/>
                  </a:lnTo>
                  <a:lnTo>
                    <a:pt x="130266" y="146696"/>
                  </a:lnTo>
                  <a:cubicBezTo>
                    <a:pt x="130266" y="146696"/>
                    <a:pt x="130266" y="146006"/>
                    <a:pt x="130404" y="145730"/>
                  </a:cubicBezTo>
                  <a:lnTo>
                    <a:pt x="132196" y="144212"/>
                  </a:lnTo>
                  <a:lnTo>
                    <a:pt x="131231" y="137312"/>
                  </a:lnTo>
                  <a:cubicBezTo>
                    <a:pt x="131231" y="137312"/>
                    <a:pt x="131231" y="136898"/>
                    <a:pt x="131369" y="136622"/>
                  </a:cubicBezTo>
                  <a:lnTo>
                    <a:pt x="134539" y="133172"/>
                  </a:lnTo>
                  <a:lnTo>
                    <a:pt x="125442" y="117301"/>
                  </a:lnTo>
                  <a:lnTo>
                    <a:pt x="114690" y="117301"/>
                  </a:lnTo>
                  <a:cubicBezTo>
                    <a:pt x="114690" y="117301"/>
                    <a:pt x="113863" y="117025"/>
                    <a:pt x="113863" y="116473"/>
                  </a:cubicBezTo>
                  <a:lnTo>
                    <a:pt x="113449" y="103363"/>
                  </a:lnTo>
                  <a:cubicBezTo>
                    <a:pt x="113449" y="103363"/>
                    <a:pt x="113449" y="103087"/>
                    <a:pt x="113449" y="102949"/>
                  </a:cubicBezTo>
                  <a:lnTo>
                    <a:pt x="114139" y="101569"/>
                  </a:lnTo>
                  <a:lnTo>
                    <a:pt x="108625" y="106123"/>
                  </a:lnTo>
                  <a:cubicBezTo>
                    <a:pt x="108625" y="106123"/>
                    <a:pt x="108349" y="106261"/>
                    <a:pt x="108074" y="106261"/>
                  </a:cubicBezTo>
                  <a:lnTo>
                    <a:pt x="97735" y="106261"/>
                  </a:lnTo>
                  <a:cubicBezTo>
                    <a:pt x="97735" y="106261"/>
                    <a:pt x="97184" y="106123"/>
                    <a:pt x="97046" y="105709"/>
                  </a:cubicBezTo>
                  <a:lnTo>
                    <a:pt x="95116" y="100465"/>
                  </a:lnTo>
                  <a:lnTo>
                    <a:pt x="85881" y="100465"/>
                  </a:lnTo>
                  <a:cubicBezTo>
                    <a:pt x="85881" y="100465"/>
                    <a:pt x="85330" y="100327"/>
                    <a:pt x="85192" y="100051"/>
                  </a:cubicBezTo>
                  <a:cubicBezTo>
                    <a:pt x="85192" y="99775"/>
                    <a:pt x="85192" y="99499"/>
                    <a:pt x="85192" y="99223"/>
                  </a:cubicBezTo>
                  <a:lnTo>
                    <a:pt x="88362" y="94255"/>
                  </a:lnTo>
                  <a:lnTo>
                    <a:pt x="79954" y="84871"/>
                  </a:lnTo>
                  <a:cubicBezTo>
                    <a:pt x="79954" y="84871"/>
                    <a:pt x="79678" y="84319"/>
                    <a:pt x="79816" y="84043"/>
                  </a:cubicBezTo>
                  <a:lnTo>
                    <a:pt x="80643" y="81973"/>
                  </a:lnTo>
                  <a:lnTo>
                    <a:pt x="77611" y="80593"/>
                  </a:lnTo>
                  <a:cubicBezTo>
                    <a:pt x="77611" y="80593"/>
                    <a:pt x="77197" y="80179"/>
                    <a:pt x="77197" y="79903"/>
                  </a:cubicBezTo>
                  <a:lnTo>
                    <a:pt x="77197" y="76591"/>
                  </a:lnTo>
                  <a:cubicBezTo>
                    <a:pt x="77197" y="76591"/>
                    <a:pt x="77611" y="75763"/>
                    <a:pt x="78024" y="75763"/>
                  </a:cubicBezTo>
                  <a:lnTo>
                    <a:pt x="80230" y="75763"/>
                  </a:lnTo>
                  <a:lnTo>
                    <a:pt x="80230" y="71071"/>
                  </a:lnTo>
                  <a:cubicBezTo>
                    <a:pt x="80230" y="71071"/>
                    <a:pt x="80230" y="70657"/>
                    <a:pt x="80505" y="70519"/>
                  </a:cubicBezTo>
                  <a:lnTo>
                    <a:pt x="86157" y="65965"/>
                  </a:lnTo>
                  <a:lnTo>
                    <a:pt x="85330" y="63067"/>
                  </a:lnTo>
                  <a:cubicBezTo>
                    <a:pt x="85330" y="63067"/>
                    <a:pt x="85330" y="62653"/>
                    <a:pt x="85330" y="62515"/>
                  </a:cubicBezTo>
                  <a:lnTo>
                    <a:pt x="88776" y="56581"/>
                  </a:lnTo>
                  <a:lnTo>
                    <a:pt x="88776" y="52854"/>
                  </a:lnTo>
                  <a:cubicBezTo>
                    <a:pt x="88776" y="52854"/>
                    <a:pt x="88914" y="52303"/>
                    <a:pt x="89189" y="52165"/>
                  </a:cubicBezTo>
                  <a:lnTo>
                    <a:pt x="99527" y="45816"/>
                  </a:lnTo>
                  <a:cubicBezTo>
                    <a:pt x="99527" y="45816"/>
                    <a:pt x="99665" y="45816"/>
                    <a:pt x="99803" y="45816"/>
                  </a:cubicBezTo>
                  <a:lnTo>
                    <a:pt x="109866" y="43747"/>
                  </a:lnTo>
                  <a:lnTo>
                    <a:pt x="110693" y="42090"/>
                  </a:lnTo>
                  <a:cubicBezTo>
                    <a:pt x="110693" y="42090"/>
                    <a:pt x="111106" y="41676"/>
                    <a:pt x="111382" y="41676"/>
                  </a:cubicBezTo>
                  <a:lnTo>
                    <a:pt x="118274" y="41676"/>
                  </a:lnTo>
                  <a:cubicBezTo>
                    <a:pt x="118274" y="41676"/>
                    <a:pt x="119101" y="42090"/>
                    <a:pt x="119101" y="42504"/>
                  </a:cubicBezTo>
                  <a:lnTo>
                    <a:pt x="119101" y="43884"/>
                  </a:lnTo>
                  <a:lnTo>
                    <a:pt x="120479" y="42780"/>
                  </a:lnTo>
                  <a:lnTo>
                    <a:pt x="117309" y="39330"/>
                  </a:lnTo>
                  <a:lnTo>
                    <a:pt x="113312" y="39330"/>
                  </a:lnTo>
                  <a:cubicBezTo>
                    <a:pt x="113312" y="39330"/>
                    <a:pt x="112760" y="39192"/>
                    <a:pt x="112622" y="38916"/>
                  </a:cubicBezTo>
                  <a:cubicBezTo>
                    <a:pt x="112484" y="38640"/>
                    <a:pt x="112484" y="38364"/>
                    <a:pt x="112622" y="38088"/>
                  </a:cubicBezTo>
                  <a:lnTo>
                    <a:pt x="118963" y="26634"/>
                  </a:lnTo>
                  <a:lnTo>
                    <a:pt x="117033" y="24426"/>
                  </a:lnTo>
                  <a:lnTo>
                    <a:pt x="113312" y="25254"/>
                  </a:lnTo>
                  <a:cubicBezTo>
                    <a:pt x="113312" y="25254"/>
                    <a:pt x="112622" y="25254"/>
                    <a:pt x="112484" y="24840"/>
                  </a:cubicBezTo>
                  <a:lnTo>
                    <a:pt x="110968" y="22218"/>
                  </a:lnTo>
                  <a:lnTo>
                    <a:pt x="106006" y="25116"/>
                  </a:lnTo>
                  <a:cubicBezTo>
                    <a:pt x="106006" y="25116"/>
                    <a:pt x="105317" y="25116"/>
                    <a:pt x="105041" y="24978"/>
                  </a:cubicBezTo>
                  <a:lnTo>
                    <a:pt x="102560" y="22218"/>
                  </a:lnTo>
                  <a:lnTo>
                    <a:pt x="98011" y="25392"/>
                  </a:lnTo>
                  <a:cubicBezTo>
                    <a:pt x="98011" y="25392"/>
                    <a:pt x="97735" y="25530"/>
                    <a:pt x="97598" y="25530"/>
                  </a:cubicBezTo>
                  <a:lnTo>
                    <a:pt x="88776" y="25530"/>
                  </a:lnTo>
                  <a:cubicBezTo>
                    <a:pt x="88776" y="25530"/>
                    <a:pt x="88224" y="25530"/>
                    <a:pt x="88087" y="25116"/>
                  </a:cubicBezTo>
                  <a:lnTo>
                    <a:pt x="85743" y="21528"/>
                  </a:lnTo>
                  <a:cubicBezTo>
                    <a:pt x="85743" y="21528"/>
                    <a:pt x="85605" y="20976"/>
                    <a:pt x="85743" y="20700"/>
                  </a:cubicBezTo>
                  <a:cubicBezTo>
                    <a:pt x="85743" y="20424"/>
                    <a:pt x="86157" y="20286"/>
                    <a:pt x="86432" y="20286"/>
                  </a:cubicBezTo>
                  <a:lnTo>
                    <a:pt x="86984" y="20286"/>
                  </a:lnTo>
                  <a:lnTo>
                    <a:pt x="85881" y="17388"/>
                  </a:lnTo>
                  <a:lnTo>
                    <a:pt x="82435" y="17388"/>
                  </a:lnTo>
                  <a:cubicBezTo>
                    <a:pt x="82435" y="17388"/>
                    <a:pt x="81608" y="16974"/>
                    <a:pt x="81608" y="16560"/>
                  </a:cubicBezTo>
                  <a:lnTo>
                    <a:pt x="81608" y="11730"/>
                  </a:lnTo>
                  <a:lnTo>
                    <a:pt x="74992" y="8556"/>
                  </a:lnTo>
                  <a:cubicBezTo>
                    <a:pt x="74992" y="8556"/>
                    <a:pt x="74716" y="8280"/>
                    <a:pt x="74578" y="8142"/>
                  </a:cubicBezTo>
                  <a:lnTo>
                    <a:pt x="72924" y="3450"/>
                  </a:lnTo>
                  <a:lnTo>
                    <a:pt x="68927" y="0"/>
                  </a:lnTo>
                  <a:lnTo>
                    <a:pt x="62035" y="0"/>
                  </a:lnTo>
                  <a:lnTo>
                    <a:pt x="64791" y="3036"/>
                  </a:lnTo>
                  <a:cubicBezTo>
                    <a:pt x="64791" y="3036"/>
                    <a:pt x="64929" y="3312"/>
                    <a:pt x="64929" y="3588"/>
                  </a:cubicBezTo>
                  <a:lnTo>
                    <a:pt x="64929" y="7452"/>
                  </a:lnTo>
                  <a:cubicBezTo>
                    <a:pt x="64929" y="7452"/>
                    <a:pt x="64791" y="8004"/>
                    <a:pt x="64516" y="8142"/>
                  </a:cubicBezTo>
                  <a:lnTo>
                    <a:pt x="62862" y="8970"/>
                  </a:lnTo>
                  <a:lnTo>
                    <a:pt x="60932" y="15180"/>
                  </a:lnTo>
                  <a:cubicBezTo>
                    <a:pt x="60932" y="15180"/>
                    <a:pt x="60932" y="15456"/>
                    <a:pt x="60794" y="15456"/>
                  </a:cubicBezTo>
                  <a:lnTo>
                    <a:pt x="49629" y="26220"/>
                  </a:lnTo>
                  <a:cubicBezTo>
                    <a:pt x="49629" y="26220"/>
                    <a:pt x="49353" y="26358"/>
                    <a:pt x="49215" y="26358"/>
                  </a:cubicBezTo>
                  <a:cubicBezTo>
                    <a:pt x="49215" y="26358"/>
                    <a:pt x="35431" y="29532"/>
                    <a:pt x="33501" y="35466"/>
                  </a:cubicBezTo>
                  <a:cubicBezTo>
                    <a:pt x="33501" y="35742"/>
                    <a:pt x="33226" y="35880"/>
                    <a:pt x="32950" y="36018"/>
                  </a:cubicBezTo>
                  <a:cubicBezTo>
                    <a:pt x="32674" y="36018"/>
                    <a:pt x="32399" y="36018"/>
                    <a:pt x="32261" y="36018"/>
                  </a:cubicBezTo>
                  <a:lnTo>
                    <a:pt x="31158" y="35190"/>
                  </a:lnTo>
                  <a:lnTo>
                    <a:pt x="29780" y="42780"/>
                  </a:lnTo>
                  <a:lnTo>
                    <a:pt x="28401" y="46783"/>
                  </a:lnTo>
                  <a:cubicBezTo>
                    <a:pt x="28401" y="46783"/>
                    <a:pt x="28401" y="46921"/>
                    <a:pt x="28401" y="47058"/>
                  </a:cubicBezTo>
                  <a:lnTo>
                    <a:pt x="24266" y="52165"/>
                  </a:lnTo>
                  <a:cubicBezTo>
                    <a:pt x="24266" y="52165"/>
                    <a:pt x="23852" y="52441"/>
                    <a:pt x="23715" y="52441"/>
                  </a:cubicBezTo>
                  <a:lnTo>
                    <a:pt x="23715" y="52441"/>
                  </a:lnTo>
                  <a:cubicBezTo>
                    <a:pt x="23715" y="52441"/>
                    <a:pt x="23301" y="52441"/>
                    <a:pt x="23163" y="52165"/>
                  </a:cubicBezTo>
                  <a:lnTo>
                    <a:pt x="17512" y="46093"/>
                  </a:lnTo>
                  <a:lnTo>
                    <a:pt x="14066" y="46093"/>
                  </a:lnTo>
                  <a:cubicBezTo>
                    <a:pt x="14066" y="46093"/>
                    <a:pt x="13652" y="46093"/>
                    <a:pt x="13514" y="45816"/>
                  </a:cubicBezTo>
                  <a:lnTo>
                    <a:pt x="11309" y="43608"/>
                  </a:lnTo>
                  <a:lnTo>
                    <a:pt x="8966" y="45816"/>
                  </a:lnTo>
                  <a:cubicBezTo>
                    <a:pt x="8966" y="45816"/>
                    <a:pt x="8414" y="46093"/>
                    <a:pt x="8138" y="45954"/>
                  </a:cubicBezTo>
                  <a:cubicBezTo>
                    <a:pt x="7863" y="45954"/>
                    <a:pt x="7725" y="45540"/>
                    <a:pt x="7725" y="45265"/>
                  </a:cubicBezTo>
                  <a:lnTo>
                    <a:pt x="7725" y="40296"/>
                  </a:lnTo>
                  <a:cubicBezTo>
                    <a:pt x="7725" y="40296"/>
                    <a:pt x="7863" y="39744"/>
                    <a:pt x="8276" y="39606"/>
                  </a:cubicBezTo>
                  <a:lnTo>
                    <a:pt x="11171" y="38502"/>
                  </a:lnTo>
                  <a:lnTo>
                    <a:pt x="9655" y="34086"/>
                  </a:lnTo>
                  <a:cubicBezTo>
                    <a:pt x="6347" y="35742"/>
                    <a:pt x="144" y="43333"/>
                    <a:pt x="6" y="45126"/>
                  </a:cubicBezTo>
                  <a:cubicBezTo>
                    <a:pt x="-132" y="47058"/>
                    <a:pt x="2211" y="50094"/>
                    <a:pt x="2211" y="50094"/>
                  </a:cubicBezTo>
                  <a:lnTo>
                    <a:pt x="1246" y="53269"/>
                  </a:lnTo>
                  <a:lnTo>
                    <a:pt x="4555" y="57133"/>
                  </a:lnTo>
                  <a:lnTo>
                    <a:pt x="4141" y="59755"/>
                  </a:lnTo>
                  <a:lnTo>
                    <a:pt x="1798" y="59755"/>
                  </a:lnTo>
                  <a:lnTo>
                    <a:pt x="2211" y="62929"/>
                  </a:lnTo>
                  <a:cubicBezTo>
                    <a:pt x="2211" y="62929"/>
                    <a:pt x="12963" y="67897"/>
                    <a:pt x="14204" y="70381"/>
                  </a:cubicBezTo>
                  <a:cubicBezTo>
                    <a:pt x="15444" y="73003"/>
                    <a:pt x="18063" y="75625"/>
                    <a:pt x="18477" y="78799"/>
                  </a:cubicBezTo>
                  <a:cubicBezTo>
                    <a:pt x="18890" y="81973"/>
                    <a:pt x="26334" y="87769"/>
                    <a:pt x="26334" y="87769"/>
                  </a:cubicBezTo>
                  <a:lnTo>
                    <a:pt x="27298" y="93427"/>
                  </a:lnTo>
                  <a:cubicBezTo>
                    <a:pt x="27298" y="93427"/>
                    <a:pt x="31434" y="99499"/>
                    <a:pt x="32950" y="104467"/>
                  </a:cubicBezTo>
                  <a:cubicBezTo>
                    <a:pt x="34466" y="109435"/>
                    <a:pt x="45907" y="127238"/>
                    <a:pt x="45907" y="127238"/>
                  </a:cubicBezTo>
                  <a:lnTo>
                    <a:pt x="54729" y="143384"/>
                  </a:lnTo>
                  <a:cubicBezTo>
                    <a:pt x="54729" y="143384"/>
                    <a:pt x="55556" y="143384"/>
                    <a:pt x="54729" y="145178"/>
                  </a:cubicBezTo>
                  <a:cubicBezTo>
                    <a:pt x="53902" y="146972"/>
                    <a:pt x="53351" y="151526"/>
                    <a:pt x="56934" y="154838"/>
                  </a:cubicBezTo>
                  <a:cubicBezTo>
                    <a:pt x="56934" y="154838"/>
                    <a:pt x="58451" y="158564"/>
                    <a:pt x="62035" y="158978"/>
                  </a:cubicBezTo>
                  <a:cubicBezTo>
                    <a:pt x="62035" y="158978"/>
                    <a:pt x="63413" y="164222"/>
                    <a:pt x="74027" y="169742"/>
                  </a:cubicBezTo>
                  <a:cubicBezTo>
                    <a:pt x="74027" y="169742"/>
                    <a:pt x="88500" y="177608"/>
                    <a:pt x="90706" y="178160"/>
                  </a:cubicBezTo>
                  <a:cubicBezTo>
                    <a:pt x="92911" y="178712"/>
                    <a:pt x="97322" y="180092"/>
                    <a:pt x="99941" y="183404"/>
                  </a:cubicBezTo>
                  <a:cubicBezTo>
                    <a:pt x="102560" y="186716"/>
                    <a:pt x="106282" y="187130"/>
                    <a:pt x="106282" y="187130"/>
                  </a:cubicBezTo>
                  <a:cubicBezTo>
                    <a:pt x="106282" y="187130"/>
                    <a:pt x="105317" y="190994"/>
                    <a:pt x="112622" y="194582"/>
                  </a:cubicBezTo>
                  <a:cubicBezTo>
                    <a:pt x="112622" y="194582"/>
                    <a:pt x="114690" y="194858"/>
                    <a:pt x="116206" y="197066"/>
                  </a:cubicBezTo>
                  <a:lnTo>
                    <a:pt x="121169" y="196653"/>
                  </a:lnTo>
                  <a:lnTo>
                    <a:pt x="122685" y="1938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2" name="Freeform 934">
              <a:extLst>
                <a:ext uri="{FF2B5EF4-FFF2-40B4-BE49-F238E27FC236}">
                  <a16:creationId xmlns:a16="http://schemas.microsoft.com/office/drawing/2014/main" id="{8D351AA3-21E7-EBB4-50C1-3EB214E01F95}"/>
                </a:ext>
              </a:extLst>
            </p:cNvPr>
            <p:cNvSpPr/>
            <p:nvPr/>
          </p:nvSpPr>
          <p:spPr>
            <a:xfrm>
              <a:off x="3635505" y="3888116"/>
              <a:ext cx="59685" cy="66654"/>
            </a:xfrm>
            <a:custGeom>
              <a:avLst/>
              <a:gdLst>
                <a:gd name="connsiteX0" fmla="*/ 8408 w 59685"/>
                <a:gd name="connsiteY0" fmla="*/ 55891 h 66654"/>
                <a:gd name="connsiteX1" fmla="*/ 5376 w 59685"/>
                <a:gd name="connsiteY1" fmla="*/ 57133 h 66654"/>
                <a:gd name="connsiteX2" fmla="*/ 5376 w 59685"/>
                <a:gd name="connsiteY2" fmla="*/ 59755 h 66654"/>
                <a:gd name="connsiteX3" fmla="*/ 7030 w 59685"/>
                <a:gd name="connsiteY3" fmla="*/ 58237 h 66654"/>
                <a:gd name="connsiteX4" fmla="*/ 8133 w 59685"/>
                <a:gd name="connsiteY4" fmla="*/ 58237 h 66654"/>
                <a:gd name="connsiteX5" fmla="*/ 10614 w 59685"/>
                <a:gd name="connsiteY5" fmla="*/ 60721 h 66654"/>
                <a:gd name="connsiteX6" fmla="*/ 14060 w 59685"/>
                <a:gd name="connsiteY6" fmla="*/ 60721 h 66654"/>
                <a:gd name="connsiteX7" fmla="*/ 14611 w 59685"/>
                <a:gd name="connsiteY7" fmla="*/ 60997 h 66654"/>
                <a:gd name="connsiteX8" fmla="*/ 19849 w 59685"/>
                <a:gd name="connsiteY8" fmla="*/ 66655 h 66654"/>
                <a:gd name="connsiteX9" fmla="*/ 23295 w 59685"/>
                <a:gd name="connsiteY9" fmla="*/ 62377 h 66654"/>
                <a:gd name="connsiteX10" fmla="*/ 24674 w 59685"/>
                <a:gd name="connsiteY10" fmla="*/ 58513 h 66654"/>
                <a:gd name="connsiteX11" fmla="*/ 26190 w 59685"/>
                <a:gd name="connsiteY11" fmla="*/ 49819 h 66654"/>
                <a:gd name="connsiteX12" fmla="*/ 26603 w 59685"/>
                <a:gd name="connsiteY12" fmla="*/ 49267 h 66654"/>
                <a:gd name="connsiteX13" fmla="*/ 27293 w 59685"/>
                <a:gd name="connsiteY13" fmla="*/ 49267 h 66654"/>
                <a:gd name="connsiteX14" fmla="*/ 28671 w 59685"/>
                <a:gd name="connsiteY14" fmla="*/ 50233 h 66654"/>
                <a:gd name="connsiteX15" fmla="*/ 44936 w 59685"/>
                <a:gd name="connsiteY15" fmla="*/ 41125 h 66654"/>
                <a:gd name="connsiteX16" fmla="*/ 55826 w 59685"/>
                <a:gd name="connsiteY16" fmla="*/ 30636 h 66654"/>
                <a:gd name="connsiteX17" fmla="*/ 57756 w 59685"/>
                <a:gd name="connsiteY17" fmla="*/ 24288 h 66654"/>
                <a:gd name="connsiteX18" fmla="*/ 58169 w 59685"/>
                <a:gd name="connsiteY18" fmla="*/ 23874 h 66654"/>
                <a:gd name="connsiteX19" fmla="*/ 59685 w 59685"/>
                <a:gd name="connsiteY19" fmla="*/ 23046 h 66654"/>
                <a:gd name="connsiteX20" fmla="*/ 59685 w 59685"/>
                <a:gd name="connsiteY20" fmla="*/ 19872 h 66654"/>
                <a:gd name="connsiteX21" fmla="*/ 55964 w 59685"/>
                <a:gd name="connsiteY21" fmla="*/ 15870 h 66654"/>
                <a:gd name="connsiteX22" fmla="*/ 50312 w 59685"/>
                <a:gd name="connsiteY22" fmla="*/ 10764 h 66654"/>
                <a:gd name="connsiteX23" fmla="*/ 46039 w 59685"/>
                <a:gd name="connsiteY23" fmla="*/ 12144 h 66654"/>
                <a:gd name="connsiteX24" fmla="*/ 45626 w 59685"/>
                <a:gd name="connsiteY24" fmla="*/ 12144 h 66654"/>
                <a:gd name="connsiteX25" fmla="*/ 39285 w 59685"/>
                <a:gd name="connsiteY25" fmla="*/ 10626 h 66654"/>
                <a:gd name="connsiteX26" fmla="*/ 39009 w 59685"/>
                <a:gd name="connsiteY26" fmla="*/ 10626 h 66654"/>
                <a:gd name="connsiteX27" fmla="*/ 32944 w 59685"/>
                <a:gd name="connsiteY27" fmla="*/ 6348 h 66654"/>
                <a:gd name="connsiteX28" fmla="*/ 22192 w 59685"/>
                <a:gd name="connsiteY28" fmla="*/ 0 h 66654"/>
                <a:gd name="connsiteX29" fmla="*/ 15852 w 59685"/>
                <a:gd name="connsiteY29" fmla="*/ 1932 h 66654"/>
                <a:gd name="connsiteX30" fmla="*/ 8133 w 59685"/>
                <a:gd name="connsiteY30" fmla="*/ 7866 h 66654"/>
                <a:gd name="connsiteX31" fmla="*/ 8133 w 59685"/>
                <a:gd name="connsiteY31" fmla="*/ 13386 h 66654"/>
                <a:gd name="connsiteX32" fmla="*/ 4273 w 59685"/>
                <a:gd name="connsiteY32" fmla="*/ 21666 h 66654"/>
                <a:gd name="connsiteX33" fmla="*/ 3446 w 59685"/>
                <a:gd name="connsiteY33" fmla="*/ 23874 h 66654"/>
                <a:gd name="connsiteX34" fmla="*/ 689 w 59685"/>
                <a:gd name="connsiteY34" fmla="*/ 28428 h 66654"/>
                <a:gd name="connsiteX35" fmla="*/ 1516 w 59685"/>
                <a:gd name="connsiteY35" fmla="*/ 36708 h 66654"/>
                <a:gd name="connsiteX36" fmla="*/ 0 w 59685"/>
                <a:gd name="connsiteY36" fmla="*/ 38089 h 66654"/>
                <a:gd name="connsiteX37" fmla="*/ 965 w 59685"/>
                <a:gd name="connsiteY37" fmla="*/ 39882 h 66654"/>
                <a:gd name="connsiteX38" fmla="*/ 3308 w 59685"/>
                <a:gd name="connsiteY38" fmla="*/ 40849 h 66654"/>
                <a:gd name="connsiteX39" fmla="*/ 7995 w 59685"/>
                <a:gd name="connsiteY39" fmla="*/ 40849 h 66654"/>
                <a:gd name="connsiteX40" fmla="*/ 9925 w 59685"/>
                <a:gd name="connsiteY40" fmla="*/ 38503 h 66654"/>
                <a:gd name="connsiteX41" fmla="*/ 9925 w 59685"/>
                <a:gd name="connsiteY41" fmla="*/ 42228 h 66654"/>
                <a:gd name="connsiteX42" fmla="*/ 11854 w 59685"/>
                <a:gd name="connsiteY42" fmla="*/ 41676 h 66654"/>
                <a:gd name="connsiteX43" fmla="*/ 11854 w 59685"/>
                <a:gd name="connsiteY43" fmla="*/ 46231 h 66654"/>
                <a:gd name="connsiteX44" fmla="*/ 6892 w 59685"/>
                <a:gd name="connsiteY44" fmla="*/ 50371 h 66654"/>
                <a:gd name="connsiteX45" fmla="*/ 8684 w 59685"/>
                <a:gd name="connsiteY45" fmla="*/ 55477 h 66654"/>
                <a:gd name="connsiteX46" fmla="*/ 8271 w 59685"/>
                <a:gd name="connsiteY46" fmla="*/ 56443 h 6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9685" h="66654">
                  <a:moveTo>
                    <a:pt x="8408" y="55891"/>
                  </a:moveTo>
                  <a:lnTo>
                    <a:pt x="5376" y="57133"/>
                  </a:lnTo>
                  <a:lnTo>
                    <a:pt x="5376" y="59755"/>
                  </a:lnTo>
                  <a:lnTo>
                    <a:pt x="7030" y="58237"/>
                  </a:lnTo>
                  <a:cubicBezTo>
                    <a:pt x="7030" y="58237"/>
                    <a:pt x="7857" y="57961"/>
                    <a:pt x="8133" y="58237"/>
                  </a:cubicBezTo>
                  <a:lnTo>
                    <a:pt x="10614" y="60721"/>
                  </a:lnTo>
                  <a:lnTo>
                    <a:pt x="14060" y="60721"/>
                  </a:lnTo>
                  <a:cubicBezTo>
                    <a:pt x="14060" y="60721"/>
                    <a:pt x="14473" y="60721"/>
                    <a:pt x="14611" y="60997"/>
                  </a:cubicBezTo>
                  <a:lnTo>
                    <a:pt x="19849" y="66655"/>
                  </a:lnTo>
                  <a:lnTo>
                    <a:pt x="23295" y="62377"/>
                  </a:lnTo>
                  <a:lnTo>
                    <a:pt x="24674" y="58513"/>
                  </a:lnTo>
                  <a:lnTo>
                    <a:pt x="26190" y="49819"/>
                  </a:lnTo>
                  <a:cubicBezTo>
                    <a:pt x="26190" y="49819"/>
                    <a:pt x="26466" y="49267"/>
                    <a:pt x="26603" y="49267"/>
                  </a:cubicBezTo>
                  <a:cubicBezTo>
                    <a:pt x="26879" y="49267"/>
                    <a:pt x="27155" y="49267"/>
                    <a:pt x="27293" y="49267"/>
                  </a:cubicBezTo>
                  <a:lnTo>
                    <a:pt x="28671" y="50233"/>
                  </a:lnTo>
                  <a:cubicBezTo>
                    <a:pt x="31704" y="44436"/>
                    <a:pt x="43144" y="41539"/>
                    <a:pt x="44936" y="41125"/>
                  </a:cubicBezTo>
                  <a:lnTo>
                    <a:pt x="55826" y="30636"/>
                  </a:lnTo>
                  <a:lnTo>
                    <a:pt x="57756" y="24288"/>
                  </a:lnTo>
                  <a:cubicBezTo>
                    <a:pt x="57756" y="24288"/>
                    <a:pt x="58031" y="23874"/>
                    <a:pt x="58169" y="23874"/>
                  </a:cubicBezTo>
                  <a:lnTo>
                    <a:pt x="59685" y="23046"/>
                  </a:lnTo>
                  <a:lnTo>
                    <a:pt x="59685" y="19872"/>
                  </a:lnTo>
                  <a:lnTo>
                    <a:pt x="55964" y="15870"/>
                  </a:lnTo>
                  <a:lnTo>
                    <a:pt x="50312" y="10764"/>
                  </a:lnTo>
                  <a:lnTo>
                    <a:pt x="46039" y="12144"/>
                  </a:lnTo>
                  <a:cubicBezTo>
                    <a:pt x="46039" y="12144"/>
                    <a:pt x="45763" y="12144"/>
                    <a:pt x="45626" y="12144"/>
                  </a:cubicBezTo>
                  <a:lnTo>
                    <a:pt x="39285" y="10626"/>
                  </a:lnTo>
                  <a:cubicBezTo>
                    <a:pt x="39285" y="10626"/>
                    <a:pt x="39147" y="10626"/>
                    <a:pt x="39009" y="10626"/>
                  </a:cubicBezTo>
                  <a:lnTo>
                    <a:pt x="32944" y="6348"/>
                  </a:lnTo>
                  <a:lnTo>
                    <a:pt x="22192" y="0"/>
                  </a:lnTo>
                  <a:cubicBezTo>
                    <a:pt x="20401" y="552"/>
                    <a:pt x="17230" y="1518"/>
                    <a:pt x="15852" y="1932"/>
                  </a:cubicBezTo>
                  <a:cubicBezTo>
                    <a:pt x="14060" y="2484"/>
                    <a:pt x="8133" y="4554"/>
                    <a:pt x="8133" y="7866"/>
                  </a:cubicBezTo>
                  <a:lnTo>
                    <a:pt x="8133" y="13386"/>
                  </a:lnTo>
                  <a:cubicBezTo>
                    <a:pt x="8133" y="13386"/>
                    <a:pt x="4962" y="15732"/>
                    <a:pt x="4273" y="21666"/>
                  </a:cubicBezTo>
                  <a:lnTo>
                    <a:pt x="3446" y="23874"/>
                  </a:lnTo>
                  <a:cubicBezTo>
                    <a:pt x="3446" y="23874"/>
                    <a:pt x="138" y="24426"/>
                    <a:pt x="689" y="28428"/>
                  </a:cubicBezTo>
                  <a:lnTo>
                    <a:pt x="1516" y="36708"/>
                  </a:lnTo>
                  <a:lnTo>
                    <a:pt x="0" y="38089"/>
                  </a:lnTo>
                  <a:lnTo>
                    <a:pt x="965" y="39882"/>
                  </a:lnTo>
                  <a:lnTo>
                    <a:pt x="3308" y="40849"/>
                  </a:lnTo>
                  <a:cubicBezTo>
                    <a:pt x="3308" y="40849"/>
                    <a:pt x="7168" y="47196"/>
                    <a:pt x="7995" y="40849"/>
                  </a:cubicBezTo>
                  <a:lnTo>
                    <a:pt x="9925" y="38503"/>
                  </a:lnTo>
                  <a:lnTo>
                    <a:pt x="9925" y="42228"/>
                  </a:lnTo>
                  <a:lnTo>
                    <a:pt x="11854" y="41676"/>
                  </a:lnTo>
                  <a:lnTo>
                    <a:pt x="11854" y="46231"/>
                  </a:lnTo>
                  <a:cubicBezTo>
                    <a:pt x="11854" y="46231"/>
                    <a:pt x="9511" y="49405"/>
                    <a:pt x="6892" y="50371"/>
                  </a:cubicBezTo>
                  <a:lnTo>
                    <a:pt x="8684" y="55477"/>
                  </a:lnTo>
                  <a:cubicBezTo>
                    <a:pt x="8684" y="55477"/>
                    <a:pt x="8684" y="56305"/>
                    <a:pt x="8271" y="5644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3" name="Freeform 935">
              <a:extLst>
                <a:ext uri="{FF2B5EF4-FFF2-40B4-BE49-F238E27FC236}">
                  <a16:creationId xmlns:a16="http://schemas.microsoft.com/office/drawing/2014/main" id="{0F259B32-5501-0B19-EB4D-03A1BB13DA4E}"/>
                </a:ext>
              </a:extLst>
            </p:cNvPr>
            <p:cNvSpPr/>
            <p:nvPr/>
          </p:nvSpPr>
          <p:spPr>
            <a:xfrm>
              <a:off x="3608763" y="3345907"/>
              <a:ext cx="689" cy="552"/>
            </a:xfrm>
            <a:custGeom>
              <a:avLst/>
              <a:gdLst>
                <a:gd name="connsiteX0" fmla="*/ 276 w 689"/>
                <a:gd name="connsiteY0" fmla="*/ 0 h 552"/>
                <a:gd name="connsiteX1" fmla="*/ 0 w 689"/>
                <a:gd name="connsiteY1" fmla="*/ 414 h 552"/>
                <a:gd name="connsiteX2" fmla="*/ 689 w 689"/>
                <a:gd name="connsiteY2" fmla="*/ 552 h 552"/>
                <a:gd name="connsiteX3" fmla="*/ 276 w 689"/>
                <a:gd name="connsiteY3" fmla="*/ 0 h 552"/>
              </a:gdLst>
              <a:ahLst/>
              <a:cxnLst>
                <a:cxn ang="0">
                  <a:pos x="connsiteX0" y="connsiteY0"/>
                </a:cxn>
                <a:cxn ang="0">
                  <a:pos x="connsiteX1" y="connsiteY1"/>
                </a:cxn>
                <a:cxn ang="0">
                  <a:pos x="connsiteX2" y="connsiteY2"/>
                </a:cxn>
                <a:cxn ang="0">
                  <a:pos x="connsiteX3" y="connsiteY3"/>
                </a:cxn>
              </a:cxnLst>
              <a:rect l="l" t="t" r="r" b="b"/>
              <a:pathLst>
                <a:path w="689" h="552">
                  <a:moveTo>
                    <a:pt x="276" y="0"/>
                  </a:moveTo>
                  <a:lnTo>
                    <a:pt x="0" y="414"/>
                  </a:lnTo>
                  <a:lnTo>
                    <a:pt x="689" y="552"/>
                  </a:lnTo>
                  <a:lnTo>
                    <a:pt x="276"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4" name="Freeform 936">
              <a:extLst>
                <a:ext uri="{FF2B5EF4-FFF2-40B4-BE49-F238E27FC236}">
                  <a16:creationId xmlns:a16="http://schemas.microsoft.com/office/drawing/2014/main" id="{D47253B3-B036-177A-9FBF-206CA738ACDA}"/>
                </a:ext>
              </a:extLst>
            </p:cNvPr>
            <p:cNvSpPr/>
            <p:nvPr/>
          </p:nvSpPr>
          <p:spPr>
            <a:xfrm>
              <a:off x="3757219" y="4007211"/>
              <a:ext cx="128881" cy="145453"/>
            </a:xfrm>
            <a:custGeom>
              <a:avLst/>
              <a:gdLst>
                <a:gd name="connsiteX0" fmla="*/ 10614 w 128881"/>
                <a:gd name="connsiteY0" fmla="*/ 30498 h 145453"/>
                <a:gd name="connsiteX1" fmla="*/ 7306 w 128881"/>
                <a:gd name="connsiteY1" fmla="*/ 34086 h 145453"/>
                <a:gd name="connsiteX2" fmla="*/ 8270 w 128881"/>
                <a:gd name="connsiteY2" fmla="*/ 40987 h 145453"/>
                <a:gd name="connsiteX3" fmla="*/ 7995 w 128881"/>
                <a:gd name="connsiteY3" fmla="*/ 41677 h 145453"/>
                <a:gd name="connsiteX4" fmla="*/ 6479 w 128881"/>
                <a:gd name="connsiteY4" fmla="*/ 43056 h 145453"/>
                <a:gd name="connsiteX5" fmla="*/ 9649 w 128881"/>
                <a:gd name="connsiteY5" fmla="*/ 48163 h 145453"/>
                <a:gd name="connsiteX6" fmla="*/ 9649 w 128881"/>
                <a:gd name="connsiteY6" fmla="*/ 48991 h 145453"/>
                <a:gd name="connsiteX7" fmla="*/ 8960 w 128881"/>
                <a:gd name="connsiteY7" fmla="*/ 49405 h 145453"/>
                <a:gd name="connsiteX8" fmla="*/ 6479 w 128881"/>
                <a:gd name="connsiteY8" fmla="*/ 49405 h 145453"/>
                <a:gd name="connsiteX9" fmla="*/ 2619 w 128881"/>
                <a:gd name="connsiteY9" fmla="*/ 55201 h 145453"/>
                <a:gd name="connsiteX10" fmla="*/ 4824 w 128881"/>
                <a:gd name="connsiteY10" fmla="*/ 60307 h 145453"/>
                <a:gd name="connsiteX11" fmla="*/ 4824 w 128881"/>
                <a:gd name="connsiteY11" fmla="*/ 60997 h 145453"/>
                <a:gd name="connsiteX12" fmla="*/ 3170 w 128881"/>
                <a:gd name="connsiteY12" fmla="*/ 63757 h 145453"/>
                <a:gd name="connsiteX13" fmla="*/ 7719 w 128881"/>
                <a:gd name="connsiteY13" fmla="*/ 68035 h 145453"/>
                <a:gd name="connsiteX14" fmla="*/ 7719 w 128881"/>
                <a:gd name="connsiteY14" fmla="*/ 70519 h 145453"/>
                <a:gd name="connsiteX15" fmla="*/ 9373 w 128881"/>
                <a:gd name="connsiteY15" fmla="*/ 71209 h 145453"/>
                <a:gd name="connsiteX16" fmla="*/ 9787 w 128881"/>
                <a:gd name="connsiteY16" fmla="*/ 71899 h 145453"/>
                <a:gd name="connsiteX17" fmla="*/ 9511 w 128881"/>
                <a:gd name="connsiteY17" fmla="*/ 72589 h 145453"/>
                <a:gd name="connsiteX18" fmla="*/ 6479 w 128881"/>
                <a:gd name="connsiteY18" fmla="*/ 74935 h 145453"/>
                <a:gd name="connsiteX19" fmla="*/ 6892 w 128881"/>
                <a:gd name="connsiteY19" fmla="*/ 75763 h 145453"/>
                <a:gd name="connsiteX20" fmla="*/ 6616 w 128881"/>
                <a:gd name="connsiteY20" fmla="*/ 76729 h 145453"/>
                <a:gd name="connsiteX21" fmla="*/ 0 w 128881"/>
                <a:gd name="connsiteY21" fmla="*/ 81697 h 145453"/>
                <a:gd name="connsiteX22" fmla="*/ 965 w 128881"/>
                <a:gd name="connsiteY22" fmla="*/ 85285 h 145453"/>
                <a:gd name="connsiteX23" fmla="*/ 2895 w 128881"/>
                <a:gd name="connsiteY23" fmla="*/ 90115 h 145453"/>
                <a:gd name="connsiteX24" fmla="*/ 6479 w 128881"/>
                <a:gd name="connsiteY24" fmla="*/ 90115 h 145453"/>
                <a:gd name="connsiteX25" fmla="*/ 7168 w 128881"/>
                <a:gd name="connsiteY25" fmla="*/ 90667 h 145453"/>
                <a:gd name="connsiteX26" fmla="*/ 7030 w 128881"/>
                <a:gd name="connsiteY26" fmla="*/ 91495 h 145453"/>
                <a:gd name="connsiteX27" fmla="*/ 5376 w 128881"/>
                <a:gd name="connsiteY27" fmla="*/ 93151 h 145453"/>
                <a:gd name="connsiteX28" fmla="*/ 7030 w 128881"/>
                <a:gd name="connsiteY28" fmla="*/ 100327 h 145453"/>
                <a:gd name="connsiteX29" fmla="*/ 12406 w 128881"/>
                <a:gd name="connsiteY29" fmla="*/ 105709 h 145453"/>
                <a:gd name="connsiteX30" fmla="*/ 12406 w 128881"/>
                <a:gd name="connsiteY30" fmla="*/ 106675 h 145453"/>
                <a:gd name="connsiteX31" fmla="*/ 10200 w 128881"/>
                <a:gd name="connsiteY31" fmla="*/ 110263 h 145453"/>
                <a:gd name="connsiteX32" fmla="*/ 12544 w 128881"/>
                <a:gd name="connsiteY32" fmla="*/ 112747 h 145453"/>
                <a:gd name="connsiteX33" fmla="*/ 12819 w 128881"/>
                <a:gd name="connsiteY33" fmla="*/ 113437 h 145453"/>
                <a:gd name="connsiteX34" fmla="*/ 12406 w 128881"/>
                <a:gd name="connsiteY34" fmla="*/ 113989 h 145453"/>
                <a:gd name="connsiteX35" fmla="*/ 10062 w 128881"/>
                <a:gd name="connsiteY35" fmla="*/ 115507 h 145453"/>
                <a:gd name="connsiteX36" fmla="*/ 10062 w 128881"/>
                <a:gd name="connsiteY36" fmla="*/ 118267 h 145453"/>
                <a:gd name="connsiteX37" fmla="*/ 12681 w 128881"/>
                <a:gd name="connsiteY37" fmla="*/ 120614 h 145453"/>
                <a:gd name="connsiteX38" fmla="*/ 12819 w 128881"/>
                <a:gd name="connsiteY38" fmla="*/ 121580 h 145453"/>
                <a:gd name="connsiteX39" fmla="*/ 11579 w 128881"/>
                <a:gd name="connsiteY39" fmla="*/ 123650 h 145453"/>
                <a:gd name="connsiteX40" fmla="*/ 18471 w 128881"/>
                <a:gd name="connsiteY40" fmla="*/ 145454 h 145453"/>
                <a:gd name="connsiteX41" fmla="*/ 25087 w 128881"/>
                <a:gd name="connsiteY41" fmla="*/ 145454 h 145453"/>
                <a:gd name="connsiteX42" fmla="*/ 29222 w 128881"/>
                <a:gd name="connsiteY42" fmla="*/ 139244 h 145453"/>
                <a:gd name="connsiteX43" fmla="*/ 29360 w 128881"/>
                <a:gd name="connsiteY43" fmla="*/ 139106 h 145453"/>
                <a:gd name="connsiteX44" fmla="*/ 33220 w 128881"/>
                <a:gd name="connsiteY44" fmla="*/ 136346 h 145453"/>
                <a:gd name="connsiteX45" fmla="*/ 35701 w 128881"/>
                <a:gd name="connsiteY45" fmla="*/ 132758 h 145453"/>
                <a:gd name="connsiteX46" fmla="*/ 36390 w 128881"/>
                <a:gd name="connsiteY46" fmla="*/ 132482 h 145453"/>
                <a:gd name="connsiteX47" fmla="*/ 37079 w 128881"/>
                <a:gd name="connsiteY47" fmla="*/ 132758 h 145453"/>
                <a:gd name="connsiteX48" fmla="*/ 40801 w 128881"/>
                <a:gd name="connsiteY48" fmla="*/ 137588 h 145453"/>
                <a:gd name="connsiteX49" fmla="*/ 52242 w 128881"/>
                <a:gd name="connsiteY49" fmla="*/ 137588 h 145453"/>
                <a:gd name="connsiteX50" fmla="*/ 52931 w 128881"/>
                <a:gd name="connsiteY50" fmla="*/ 137864 h 145453"/>
                <a:gd name="connsiteX51" fmla="*/ 56101 w 128881"/>
                <a:gd name="connsiteY51" fmla="*/ 144626 h 145453"/>
                <a:gd name="connsiteX52" fmla="*/ 60099 w 128881"/>
                <a:gd name="connsiteY52" fmla="*/ 136622 h 145453"/>
                <a:gd name="connsiteX53" fmla="*/ 60788 w 128881"/>
                <a:gd name="connsiteY53" fmla="*/ 136208 h 145453"/>
                <a:gd name="connsiteX54" fmla="*/ 69196 w 128881"/>
                <a:gd name="connsiteY54" fmla="*/ 136208 h 145453"/>
                <a:gd name="connsiteX55" fmla="*/ 69610 w 128881"/>
                <a:gd name="connsiteY55" fmla="*/ 136208 h 145453"/>
                <a:gd name="connsiteX56" fmla="*/ 73194 w 128881"/>
                <a:gd name="connsiteY56" fmla="*/ 138002 h 145453"/>
                <a:gd name="connsiteX57" fmla="*/ 77467 w 128881"/>
                <a:gd name="connsiteY57" fmla="*/ 127376 h 145453"/>
                <a:gd name="connsiteX58" fmla="*/ 76916 w 128881"/>
                <a:gd name="connsiteY58" fmla="*/ 119096 h 145453"/>
                <a:gd name="connsiteX59" fmla="*/ 76916 w 128881"/>
                <a:gd name="connsiteY59" fmla="*/ 118543 h 145453"/>
                <a:gd name="connsiteX60" fmla="*/ 82843 w 128881"/>
                <a:gd name="connsiteY60" fmla="*/ 109573 h 145453"/>
                <a:gd name="connsiteX61" fmla="*/ 83394 w 128881"/>
                <a:gd name="connsiteY61" fmla="*/ 109297 h 145453"/>
                <a:gd name="connsiteX62" fmla="*/ 101589 w 128881"/>
                <a:gd name="connsiteY62" fmla="*/ 105571 h 145453"/>
                <a:gd name="connsiteX63" fmla="*/ 113168 w 128881"/>
                <a:gd name="connsiteY63" fmla="*/ 105571 h 145453"/>
                <a:gd name="connsiteX64" fmla="*/ 113719 w 128881"/>
                <a:gd name="connsiteY64" fmla="*/ 105709 h 145453"/>
                <a:gd name="connsiteX65" fmla="*/ 121025 w 128881"/>
                <a:gd name="connsiteY65" fmla="*/ 111782 h 145453"/>
                <a:gd name="connsiteX66" fmla="*/ 125711 w 128881"/>
                <a:gd name="connsiteY66" fmla="*/ 103087 h 145453"/>
                <a:gd name="connsiteX67" fmla="*/ 125711 w 128881"/>
                <a:gd name="connsiteY67" fmla="*/ 100465 h 145453"/>
                <a:gd name="connsiteX68" fmla="*/ 126952 w 128881"/>
                <a:gd name="connsiteY68" fmla="*/ 94531 h 145453"/>
                <a:gd name="connsiteX69" fmla="*/ 127228 w 128881"/>
                <a:gd name="connsiteY69" fmla="*/ 93979 h 145453"/>
                <a:gd name="connsiteX70" fmla="*/ 128882 w 128881"/>
                <a:gd name="connsiteY70" fmla="*/ 92737 h 145453"/>
                <a:gd name="connsiteX71" fmla="*/ 125987 w 128881"/>
                <a:gd name="connsiteY71" fmla="*/ 87079 h 145453"/>
                <a:gd name="connsiteX72" fmla="*/ 122955 w 128881"/>
                <a:gd name="connsiteY72" fmla="*/ 85837 h 145453"/>
                <a:gd name="connsiteX73" fmla="*/ 117579 w 128881"/>
                <a:gd name="connsiteY73" fmla="*/ 75763 h 145453"/>
                <a:gd name="connsiteX74" fmla="*/ 117717 w 128881"/>
                <a:gd name="connsiteY74" fmla="*/ 75349 h 145453"/>
                <a:gd name="connsiteX75" fmla="*/ 119095 w 128881"/>
                <a:gd name="connsiteY75" fmla="*/ 73831 h 145453"/>
                <a:gd name="connsiteX76" fmla="*/ 119095 w 128881"/>
                <a:gd name="connsiteY76" fmla="*/ 72589 h 145453"/>
                <a:gd name="connsiteX77" fmla="*/ 99935 w 128881"/>
                <a:gd name="connsiteY77" fmla="*/ 72589 h 145453"/>
                <a:gd name="connsiteX78" fmla="*/ 99108 w 128881"/>
                <a:gd name="connsiteY78" fmla="*/ 71761 h 145453"/>
                <a:gd name="connsiteX79" fmla="*/ 99108 w 128881"/>
                <a:gd name="connsiteY79" fmla="*/ 63067 h 145453"/>
                <a:gd name="connsiteX80" fmla="*/ 95524 w 128881"/>
                <a:gd name="connsiteY80" fmla="*/ 58927 h 145453"/>
                <a:gd name="connsiteX81" fmla="*/ 95524 w 128881"/>
                <a:gd name="connsiteY81" fmla="*/ 58099 h 145453"/>
                <a:gd name="connsiteX82" fmla="*/ 96213 w 128881"/>
                <a:gd name="connsiteY82" fmla="*/ 57685 h 145453"/>
                <a:gd name="connsiteX83" fmla="*/ 99108 w 128881"/>
                <a:gd name="connsiteY83" fmla="*/ 57685 h 145453"/>
                <a:gd name="connsiteX84" fmla="*/ 99108 w 128881"/>
                <a:gd name="connsiteY84" fmla="*/ 53131 h 145453"/>
                <a:gd name="connsiteX85" fmla="*/ 96489 w 128881"/>
                <a:gd name="connsiteY85" fmla="*/ 48853 h 145453"/>
                <a:gd name="connsiteX86" fmla="*/ 96489 w 128881"/>
                <a:gd name="connsiteY86" fmla="*/ 48025 h 145453"/>
                <a:gd name="connsiteX87" fmla="*/ 97592 w 128881"/>
                <a:gd name="connsiteY87" fmla="*/ 46507 h 145453"/>
                <a:gd name="connsiteX88" fmla="*/ 97592 w 128881"/>
                <a:gd name="connsiteY88" fmla="*/ 45402 h 145453"/>
                <a:gd name="connsiteX89" fmla="*/ 94835 w 128881"/>
                <a:gd name="connsiteY89" fmla="*/ 43609 h 145453"/>
                <a:gd name="connsiteX90" fmla="*/ 92354 w 128881"/>
                <a:gd name="connsiteY90" fmla="*/ 41401 h 145453"/>
                <a:gd name="connsiteX91" fmla="*/ 82705 w 128881"/>
                <a:gd name="connsiteY91" fmla="*/ 41401 h 145453"/>
                <a:gd name="connsiteX92" fmla="*/ 82016 w 128881"/>
                <a:gd name="connsiteY92" fmla="*/ 41124 h 145453"/>
                <a:gd name="connsiteX93" fmla="*/ 79121 w 128881"/>
                <a:gd name="connsiteY93" fmla="*/ 37260 h 145453"/>
                <a:gd name="connsiteX94" fmla="*/ 73883 w 128881"/>
                <a:gd name="connsiteY94" fmla="*/ 37260 h 145453"/>
                <a:gd name="connsiteX95" fmla="*/ 73332 w 128881"/>
                <a:gd name="connsiteY95" fmla="*/ 36984 h 145453"/>
                <a:gd name="connsiteX96" fmla="*/ 68921 w 128881"/>
                <a:gd name="connsiteY96" fmla="*/ 32568 h 145453"/>
                <a:gd name="connsiteX97" fmla="*/ 66164 w 128881"/>
                <a:gd name="connsiteY97" fmla="*/ 32568 h 145453"/>
                <a:gd name="connsiteX98" fmla="*/ 65750 w 128881"/>
                <a:gd name="connsiteY98" fmla="*/ 32568 h 145453"/>
                <a:gd name="connsiteX99" fmla="*/ 62856 w 128881"/>
                <a:gd name="connsiteY99" fmla="*/ 30912 h 145453"/>
                <a:gd name="connsiteX100" fmla="*/ 55964 w 128881"/>
                <a:gd name="connsiteY100" fmla="*/ 30912 h 145453"/>
                <a:gd name="connsiteX101" fmla="*/ 55274 w 128881"/>
                <a:gd name="connsiteY101" fmla="*/ 30636 h 145453"/>
                <a:gd name="connsiteX102" fmla="*/ 51828 w 128881"/>
                <a:gd name="connsiteY102" fmla="*/ 26082 h 145453"/>
                <a:gd name="connsiteX103" fmla="*/ 48520 w 128881"/>
                <a:gd name="connsiteY103" fmla="*/ 26082 h 145453"/>
                <a:gd name="connsiteX104" fmla="*/ 47831 w 128881"/>
                <a:gd name="connsiteY104" fmla="*/ 25668 h 145453"/>
                <a:gd name="connsiteX105" fmla="*/ 44109 w 128881"/>
                <a:gd name="connsiteY105" fmla="*/ 18216 h 145453"/>
                <a:gd name="connsiteX106" fmla="*/ 44109 w 128881"/>
                <a:gd name="connsiteY106" fmla="*/ 17802 h 145453"/>
                <a:gd name="connsiteX107" fmla="*/ 44109 w 128881"/>
                <a:gd name="connsiteY107" fmla="*/ 5382 h 145453"/>
                <a:gd name="connsiteX108" fmla="*/ 44109 w 128881"/>
                <a:gd name="connsiteY108" fmla="*/ 5106 h 145453"/>
                <a:gd name="connsiteX109" fmla="*/ 45901 w 128881"/>
                <a:gd name="connsiteY109" fmla="*/ 966 h 145453"/>
                <a:gd name="connsiteX110" fmla="*/ 44523 w 128881"/>
                <a:gd name="connsiteY110" fmla="*/ 0 h 145453"/>
                <a:gd name="connsiteX111" fmla="*/ 43420 w 128881"/>
                <a:gd name="connsiteY111" fmla="*/ 1104 h 145453"/>
                <a:gd name="connsiteX112" fmla="*/ 42593 w 128881"/>
                <a:gd name="connsiteY112" fmla="*/ 1242 h 145453"/>
                <a:gd name="connsiteX113" fmla="*/ 40663 w 128881"/>
                <a:gd name="connsiteY113" fmla="*/ 552 h 145453"/>
                <a:gd name="connsiteX114" fmla="*/ 32117 w 128881"/>
                <a:gd name="connsiteY114" fmla="*/ 2484 h 145453"/>
                <a:gd name="connsiteX115" fmla="*/ 27430 w 128881"/>
                <a:gd name="connsiteY115" fmla="*/ 6486 h 145453"/>
                <a:gd name="connsiteX116" fmla="*/ 27155 w 128881"/>
                <a:gd name="connsiteY116" fmla="*/ 6624 h 145453"/>
                <a:gd name="connsiteX117" fmla="*/ 24260 w 128881"/>
                <a:gd name="connsiteY117" fmla="*/ 7314 h 145453"/>
                <a:gd name="connsiteX118" fmla="*/ 20814 w 128881"/>
                <a:gd name="connsiteY118" fmla="*/ 10350 h 145453"/>
                <a:gd name="connsiteX119" fmla="*/ 20263 w 128881"/>
                <a:gd name="connsiteY119" fmla="*/ 10488 h 145453"/>
                <a:gd name="connsiteX120" fmla="*/ 16955 w 128881"/>
                <a:gd name="connsiteY120" fmla="*/ 10488 h 145453"/>
                <a:gd name="connsiteX121" fmla="*/ 12544 w 128881"/>
                <a:gd name="connsiteY121" fmla="*/ 15870 h 145453"/>
                <a:gd name="connsiteX122" fmla="*/ 11854 w 128881"/>
                <a:gd name="connsiteY122" fmla="*/ 16146 h 145453"/>
                <a:gd name="connsiteX123" fmla="*/ 2481 w 128881"/>
                <a:gd name="connsiteY123" fmla="*/ 14490 h 145453"/>
                <a:gd name="connsiteX124" fmla="*/ 11303 w 128881"/>
                <a:gd name="connsiteY124" fmla="*/ 29670 h 145453"/>
                <a:gd name="connsiteX125" fmla="*/ 11303 w 128881"/>
                <a:gd name="connsiteY125" fmla="*/ 30636 h 145453"/>
                <a:gd name="connsiteX126" fmla="*/ 26466 w 128881"/>
                <a:gd name="connsiteY126" fmla="*/ 97153 h 145453"/>
                <a:gd name="connsiteX127" fmla="*/ 27844 w 128881"/>
                <a:gd name="connsiteY127" fmla="*/ 103639 h 145453"/>
                <a:gd name="connsiteX128" fmla="*/ 23571 w 128881"/>
                <a:gd name="connsiteY128" fmla="*/ 99361 h 145453"/>
                <a:gd name="connsiteX129" fmla="*/ 26466 w 128881"/>
                <a:gd name="connsiteY129" fmla="*/ 97153 h 14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8881" h="145453">
                  <a:moveTo>
                    <a:pt x="10614" y="30498"/>
                  </a:moveTo>
                  <a:lnTo>
                    <a:pt x="7306" y="34086"/>
                  </a:lnTo>
                  <a:lnTo>
                    <a:pt x="8270" y="40987"/>
                  </a:lnTo>
                  <a:cubicBezTo>
                    <a:pt x="8270" y="40987"/>
                    <a:pt x="8270" y="41538"/>
                    <a:pt x="7995" y="41677"/>
                  </a:cubicBezTo>
                  <a:lnTo>
                    <a:pt x="6479" y="43056"/>
                  </a:lnTo>
                  <a:lnTo>
                    <a:pt x="9649" y="48163"/>
                  </a:lnTo>
                  <a:cubicBezTo>
                    <a:pt x="9649" y="48163"/>
                    <a:pt x="9787" y="48715"/>
                    <a:pt x="9649" y="48991"/>
                  </a:cubicBezTo>
                  <a:cubicBezTo>
                    <a:pt x="9649" y="49267"/>
                    <a:pt x="9235" y="49405"/>
                    <a:pt x="8960" y="49405"/>
                  </a:cubicBezTo>
                  <a:lnTo>
                    <a:pt x="6479" y="49405"/>
                  </a:lnTo>
                  <a:lnTo>
                    <a:pt x="2619" y="55201"/>
                  </a:lnTo>
                  <a:lnTo>
                    <a:pt x="4824" y="60307"/>
                  </a:lnTo>
                  <a:cubicBezTo>
                    <a:pt x="4824" y="60307"/>
                    <a:pt x="4824" y="60859"/>
                    <a:pt x="4824" y="60997"/>
                  </a:cubicBezTo>
                  <a:lnTo>
                    <a:pt x="3170" y="63757"/>
                  </a:lnTo>
                  <a:lnTo>
                    <a:pt x="7719" y="68035"/>
                  </a:lnTo>
                  <a:lnTo>
                    <a:pt x="7719" y="70519"/>
                  </a:lnTo>
                  <a:lnTo>
                    <a:pt x="9373" y="71209"/>
                  </a:lnTo>
                  <a:cubicBezTo>
                    <a:pt x="9373" y="71209"/>
                    <a:pt x="9787" y="71623"/>
                    <a:pt x="9787" y="71899"/>
                  </a:cubicBezTo>
                  <a:cubicBezTo>
                    <a:pt x="9787" y="72175"/>
                    <a:pt x="9787" y="72451"/>
                    <a:pt x="9511" y="72589"/>
                  </a:cubicBezTo>
                  <a:lnTo>
                    <a:pt x="6479" y="74935"/>
                  </a:lnTo>
                  <a:lnTo>
                    <a:pt x="6892" y="75763"/>
                  </a:lnTo>
                  <a:cubicBezTo>
                    <a:pt x="6892" y="75763"/>
                    <a:pt x="6892" y="76591"/>
                    <a:pt x="6616" y="76729"/>
                  </a:cubicBezTo>
                  <a:lnTo>
                    <a:pt x="0" y="81697"/>
                  </a:lnTo>
                  <a:lnTo>
                    <a:pt x="965" y="85285"/>
                  </a:lnTo>
                  <a:lnTo>
                    <a:pt x="2895" y="90115"/>
                  </a:lnTo>
                  <a:lnTo>
                    <a:pt x="6479" y="90115"/>
                  </a:lnTo>
                  <a:cubicBezTo>
                    <a:pt x="6479" y="90115"/>
                    <a:pt x="7030" y="90253"/>
                    <a:pt x="7168" y="90667"/>
                  </a:cubicBezTo>
                  <a:cubicBezTo>
                    <a:pt x="7168" y="90943"/>
                    <a:pt x="7168" y="91357"/>
                    <a:pt x="7030" y="91495"/>
                  </a:cubicBezTo>
                  <a:lnTo>
                    <a:pt x="5376" y="93151"/>
                  </a:lnTo>
                  <a:lnTo>
                    <a:pt x="7030" y="100327"/>
                  </a:lnTo>
                  <a:lnTo>
                    <a:pt x="12406" y="105709"/>
                  </a:lnTo>
                  <a:cubicBezTo>
                    <a:pt x="12406" y="105709"/>
                    <a:pt x="12681" y="106399"/>
                    <a:pt x="12406" y="106675"/>
                  </a:cubicBezTo>
                  <a:lnTo>
                    <a:pt x="10200" y="110263"/>
                  </a:lnTo>
                  <a:lnTo>
                    <a:pt x="12544" y="112747"/>
                  </a:lnTo>
                  <a:cubicBezTo>
                    <a:pt x="12544" y="112747"/>
                    <a:pt x="12819" y="113161"/>
                    <a:pt x="12819" y="113437"/>
                  </a:cubicBezTo>
                  <a:cubicBezTo>
                    <a:pt x="12819" y="113714"/>
                    <a:pt x="12681" y="113851"/>
                    <a:pt x="12406" y="113989"/>
                  </a:cubicBezTo>
                  <a:lnTo>
                    <a:pt x="10062" y="115507"/>
                  </a:lnTo>
                  <a:lnTo>
                    <a:pt x="10062" y="118267"/>
                  </a:lnTo>
                  <a:lnTo>
                    <a:pt x="12681" y="120614"/>
                  </a:lnTo>
                  <a:cubicBezTo>
                    <a:pt x="12681" y="120614"/>
                    <a:pt x="13095" y="121303"/>
                    <a:pt x="12819" y="121580"/>
                  </a:cubicBezTo>
                  <a:lnTo>
                    <a:pt x="11579" y="123650"/>
                  </a:lnTo>
                  <a:cubicBezTo>
                    <a:pt x="16955" y="127790"/>
                    <a:pt x="18195" y="142004"/>
                    <a:pt x="18471" y="145454"/>
                  </a:cubicBezTo>
                  <a:lnTo>
                    <a:pt x="25087" y="145454"/>
                  </a:lnTo>
                  <a:lnTo>
                    <a:pt x="29222" y="139244"/>
                  </a:lnTo>
                  <a:cubicBezTo>
                    <a:pt x="29222" y="139244"/>
                    <a:pt x="29222" y="139106"/>
                    <a:pt x="29360" y="139106"/>
                  </a:cubicBezTo>
                  <a:lnTo>
                    <a:pt x="33220" y="136346"/>
                  </a:lnTo>
                  <a:lnTo>
                    <a:pt x="35701" y="132758"/>
                  </a:lnTo>
                  <a:cubicBezTo>
                    <a:pt x="35701" y="132758"/>
                    <a:pt x="36115" y="132482"/>
                    <a:pt x="36390" y="132482"/>
                  </a:cubicBezTo>
                  <a:cubicBezTo>
                    <a:pt x="36666" y="132482"/>
                    <a:pt x="36942" y="132482"/>
                    <a:pt x="37079" y="132758"/>
                  </a:cubicBezTo>
                  <a:lnTo>
                    <a:pt x="40801" y="137588"/>
                  </a:lnTo>
                  <a:lnTo>
                    <a:pt x="52242" y="137588"/>
                  </a:lnTo>
                  <a:cubicBezTo>
                    <a:pt x="52242" y="137588"/>
                    <a:pt x="52793" y="137588"/>
                    <a:pt x="52931" y="137864"/>
                  </a:cubicBezTo>
                  <a:lnTo>
                    <a:pt x="56101" y="144626"/>
                  </a:lnTo>
                  <a:lnTo>
                    <a:pt x="60099" y="136622"/>
                  </a:lnTo>
                  <a:cubicBezTo>
                    <a:pt x="60099" y="136622"/>
                    <a:pt x="60512" y="136208"/>
                    <a:pt x="60788" y="136208"/>
                  </a:cubicBezTo>
                  <a:lnTo>
                    <a:pt x="69196" y="136208"/>
                  </a:lnTo>
                  <a:cubicBezTo>
                    <a:pt x="69196" y="136208"/>
                    <a:pt x="69472" y="136208"/>
                    <a:pt x="69610" y="136208"/>
                  </a:cubicBezTo>
                  <a:lnTo>
                    <a:pt x="73194" y="138002"/>
                  </a:lnTo>
                  <a:lnTo>
                    <a:pt x="77467" y="127376"/>
                  </a:lnTo>
                  <a:lnTo>
                    <a:pt x="76916" y="119096"/>
                  </a:lnTo>
                  <a:cubicBezTo>
                    <a:pt x="76916" y="119096"/>
                    <a:pt x="76916" y="118820"/>
                    <a:pt x="76916" y="118543"/>
                  </a:cubicBezTo>
                  <a:lnTo>
                    <a:pt x="82843" y="109573"/>
                  </a:lnTo>
                  <a:cubicBezTo>
                    <a:pt x="82843" y="109573"/>
                    <a:pt x="83118" y="109297"/>
                    <a:pt x="83394" y="109297"/>
                  </a:cubicBezTo>
                  <a:lnTo>
                    <a:pt x="101589" y="105571"/>
                  </a:lnTo>
                  <a:lnTo>
                    <a:pt x="113168" y="105571"/>
                  </a:lnTo>
                  <a:cubicBezTo>
                    <a:pt x="113168" y="105571"/>
                    <a:pt x="113581" y="105571"/>
                    <a:pt x="113719" y="105709"/>
                  </a:cubicBezTo>
                  <a:lnTo>
                    <a:pt x="121025" y="111782"/>
                  </a:lnTo>
                  <a:lnTo>
                    <a:pt x="125711" y="103087"/>
                  </a:lnTo>
                  <a:lnTo>
                    <a:pt x="125711" y="100465"/>
                  </a:lnTo>
                  <a:cubicBezTo>
                    <a:pt x="125711" y="100465"/>
                    <a:pt x="126952" y="94531"/>
                    <a:pt x="126952" y="94531"/>
                  </a:cubicBezTo>
                  <a:cubicBezTo>
                    <a:pt x="126952" y="94393"/>
                    <a:pt x="127090" y="94117"/>
                    <a:pt x="127228" y="93979"/>
                  </a:cubicBezTo>
                  <a:lnTo>
                    <a:pt x="128882" y="92737"/>
                  </a:lnTo>
                  <a:lnTo>
                    <a:pt x="125987" y="87079"/>
                  </a:lnTo>
                  <a:lnTo>
                    <a:pt x="122955" y="85837"/>
                  </a:lnTo>
                  <a:cubicBezTo>
                    <a:pt x="116752" y="83215"/>
                    <a:pt x="117579" y="75901"/>
                    <a:pt x="117579" y="75763"/>
                  </a:cubicBezTo>
                  <a:cubicBezTo>
                    <a:pt x="117579" y="75625"/>
                    <a:pt x="117579" y="75487"/>
                    <a:pt x="117717" y="75349"/>
                  </a:cubicBezTo>
                  <a:lnTo>
                    <a:pt x="119095" y="73831"/>
                  </a:lnTo>
                  <a:lnTo>
                    <a:pt x="119095" y="72589"/>
                  </a:lnTo>
                  <a:lnTo>
                    <a:pt x="99935" y="72589"/>
                  </a:lnTo>
                  <a:cubicBezTo>
                    <a:pt x="99935" y="72589"/>
                    <a:pt x="99108" y="72175"/>
                    <a:pt x="99108" y="71761"/>
                  </a:cubicBezTo>
                  <a:lnTo>
                    <a:pt x="99108" y="63067"/>
                  </a:lnTo>
                  <a:lnTo>
                    <a:pt x="95524" y="58927"/>
                  </a:lnTo>
                  <a:cubicBezTo>
                    <a:pt x="95524" y="58927"/>
                    <a:pt x="95249" y="58375"/>
                    <a:pt x="95524" y="58099"/>
                  </a:cubicBezTo>
                  <a:cubicBezTo>
                    <a:pt x="95524" y="57823"/>
                    <a:pt x="95938" y="57685"/>
                    <a:pt x="96213" y="57685"/>
                  </a:cubicBezTo>
                  <a:lnTo>
                    <a:pt x="99108" y="57685"/>
                  </a:lnTo>
                  <a:lnTo>
                    <a:pt x="99108" y="53131"/>
                  </a:lnTo>
                  <a:lnTo>
                    <a:pt x="96489" y="48853"/>
                  </a:lnTo>
                  <a:cubicBezTo>
                    <a:pt x="96489" y="48853"/>
                    <a:pt x="96351" y="48301"/>
                    <a:pt x="96489" y="48025"/>
                  </a:cubicBezTo>
                  <a:lnTo>
                    <a:pt x="97592" y="46507"/>
                  </a:lnTo>
                  <a:lnTo>
                    <a:pt x="97592" y="45402"/>
                  </a:lnTo>
                  <a:lnTo>
                    <a:pt x="94835" y="43609"/>
                  </a:lnTo>
                  <a:lnTo>
                    <a:pt x="92354" y="41401"/>
                  </a:lnTo>
                  <a:lnTo>
                    <a:pt x="82705" y="41401"/>
                  </a:lnTo>
                  <a:cubicBezTo>
                    <a:pt x="82705" y="41401"/>
                    <a:pt x="82291" y="41401"/>
                    <a:pt x="82016" y="41124"/>
                  </a:cubicBezTo>
                  <a:lnTo>
                    <a:pt x="79121" y="37260"/>
                  </a:lnTo>
                  <a:lnTo>
                    <a:pt x="73883" y="37260"/>
                  </a:lnTo>
                  <a:cubicBezTo>
                    <a:pt x="73883" y="37260"/>
                    <a:pt x="73470" y="37260"/>
                    <a:pt x="73332" y="36984"/>
                  </a:cubicBezTo>
                  <a:lnTo>
                    <a:pt x="68921" y="32568"/>
                  </a:lnTo>
                  <a:lnTo>
                    <a:pt x="66164" y="32568"/>
                  </a:lnTo>
                  <a:cubicBezTo>
                    <a:pt x="66164" y="32568"/>
                    <a:pt x="65888" y="32568"/>
                    <a:pt x="65750" y="32568"/>
                  </a:cubicBezTo>
                  <a:lnTo>
                    <a:pt x="62856" y="30912"/>
                  </a:lnTo>
                  <a:lnTo>
                    <a:pt x="55964" y="30912"/>
                  </a:lnTo>
                  <a:cubicBezTo>
                    <a:pt x="55964" y="30912"/>
                    <a:pt x="55550" y="30912"/>
                    <a:pt x="55274" y="30636"/>
                  </a:cubicBezTo>
                  <a:lnTo>
                    <a:pt x="51828" y="26082"/>
                  </a:lnTo>
                  <a:lnTo>
                    <a:pt x="48520" y="26082"/>
                  </a:lnTo>
                  <a:cubicBezTo>
                    <a:pt x="48520" y="26082"/>
                    <a:pt x="47969" y="25944"/>
                    <a:pt x="47831" y="25668"/>
                  </a:cubicBezTo>
                  <a:lnTo>
                    <a:pt x="44109" y="18216"/>
                  </a:lnTo>
                  <a:cubicBezTo>
                    <a:pt x="44109" y="18216"/>
                    <a:pt x="44109" y="17940"/>
                    <a:pt x="44109" y="17802"/>
                  </a:cubicBezTo>
                  <a:lnTo>
                    <a:pt x="44109" y="5382"/>
                  </a:lnTo>
                  <a:cubicBezTo>
                    <a:pt x="44109" y="5382"/>
                    <a:pt x="44109" y="5106"/>
                    <a:pt x="44109" y="5106"/>
                  </a:cubicBezTo>
                  <a:lnTo>
                    <a:pt x="45901" y="966"/>
                  </a:lnTo>
                  <a:lnTo>
                    <a:pt x="44523" y="0"/>
                  </a:lnTo>
                  <a:lnTo>
                    <a:pt x="43420" y="1104"/>
                  </a:lnTo>
                  <a:cubicBezTo>
                    <a:pt x="43420" y="1104"/>
                    <a:pt x="42869" y="1380"/>
                    <a:pt x="42593" y="1242"/>
                  </a:cubicBezTo>
                  <a:lnTo>
                    <a:pt x="40663" y="552"/>
                  </a:lnTo>
                  <a:lnTo>
                    <a:pt x="32117" y="2484"/>
                  </a:lnTo>
                  <a:lnTo>
                    <a:pt x="27430" y="6486"/>
                  </a:lnTo>
                  <a:cubicBezTo>
                    <a:pt x="27430" y="6486"/>
                    <a:pt x="27293" y="6486"/>
                    <a:pt x="27155" y="6624"/>
                  </a:cubicBezTo>
                  <a:lnTo>
                    <a:pt x="24260" y="7314"/>
                  </a:lnTo>
                  <a:lnTo>
                    <a:pt x="20814" y="10350"/>
                  </a:lnTo>
                  <a:cubicBezTo>
                    <a:pt x="20814" y="10350"/>
                    <a:pt x="20401" y="10626"/>
                    <a:pt x="20263" y="10488"/>
                  </a:cubicBezTo>
                  <a:lnTo>
                    <a:pt x="16955" y="10488"/>
                  </a:lnTo>
                  <a:cubicBezTo>
                    <a:pt x="16955" y="10488"/>
                    <a:pt x="12544" y="15870"/>
                    <a:pt x="12544" y="15870"/>
                  </a:cubicBezTo>
                  <a:cubicBezTo>
                    <a:pt x="12406" y="16146"/>
                    <a:pt x="12130" y="16146"/>
                    <a:pt x="11854" y="16146"/>
                  </a:cubicBezTo>
                  <a:lnTo>
                    <a:pt x="2481" y="14490"/>
                  </a:lnTo>
                  <a:lnTo>
                    <a:pt x="11303" y="29670"/>
                  </a:lnTo>
                  <a:cubicBezTo>
                    <a:pt x="11303" y="29670"/>
                    <a:pt x="11303" y="30360"/>
                    <a:pt x="11303" y="30636"/>
                  </a:cubicBezTo>
                  <a:close/>
                  <a:moveTo>
                    <a:pt x="26466" y="97153"/>
                  </a:moveTo>
                  <a:cubicBezTo>
                    <a:pt x="26466" y="97153"/>
                    <a:pt x="29636" y="101707"/>
                    <a:pt x="27844" y="103639"/>
                  </a:cubicBezTo>
                  <a:cubicBezTo>
                    <a:pt x="26052" y="105571"/>
                    <a:pt x="23571" y="99361"/>
                    <a:pt x="23571" y="99361"/>
                  </a:cubicBezTo>
                  <a:cubicBezTo>
                    <a:pt x="23571" y="99361"/>
                    <a:pt x="25501" y="95359"/>
                    <a:pt x="26466" y="9715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5" name="Freeform 937">
              <a:extLst>
                <a:ext uri="{FF2B5EF4-FFF2-40B4-BE49-F238E27FC236}">
                  <a16:creationId xmlns:a16="http://schemas.microsoft.com/office/drawing/2014/main" id="{9D118C1E-45FB-4995-D5A4-EFA77638095A}"/>
                </a:ext>
              </a:extLst>
            </p:cNvPr>
            <p:cNvSpPr/>
            <p:nvPr/>
          </p:nvSpPr>
          <p:spPr>
            <a:xfrm>
              <a:off x="3845989" y="3810421"/>
              <a:ext cx="50449" cy="77418"/>
            </a:xfrm>
            <a:custGeom>
              <a:avLst/>
              <a:gdLst>
                <a:gd name="connsiteX0" fmla="*/ 15714 w 50449"/>
                <a:gd name="connsiteY0" fmla="*/ 2898 h 77418"/>
                <a:gd name="connsiteX1" fmla="*/ 10752 w 50449"/>
                <a:gd name="connsiteY1" fmla="*/ 7590 h 77418"/>
                <a:gd name="connsiteX2" fmla="*/ 10476 w 50449"/>
                <a:gd name="connsiteY2" fmla="*/ 7728 h 77418"/>
                <a:gd name="connsiteX3" fmla="*/ 7168 w 50449"/>
                <a:gd name="connsiteY3" fmla="*/ 9108 h 77418"/>
                <a:gd name="connsiteX4" fmla="*/ 7168 w 50449"/>
                <a:gd name="connsiteY4" fmla="*/ 12972 h 77418"/>
                <a:gd name="connsiteX5" fmla="*/ 10200 w 50449"/>
                <a:gd name="connsiteY5" fmla="*/ 12972 h 77418"/>
                <a:gd name="connsiteX6" fmla="*/ 10889 w 50449"/>
                <a:gd name="connsiteY6" fmla="*/ 13938 h 77418"/>
                <a:gd name="connsiteX7" fmla="*/ 10889 w 50449"/>
                <a:gd name="connsiteY7" fmla="*/ 15456 h 77418"/>
                <a:gd name="connsiteX8" fmla="*/ 10614 w 50449"/>
                <a:gd name="connsiteY8" fmla="*/ 16146 h 77418"/>
                <a:gd name="connsiteX9" fmla="*/ 6065 w 50449"/>
                <a:gd name="connsiteY9" fmla="*/ 19320 h 77418"/>
                <a:gd name="connsiteX10" fmla="*/ 5789 w 50449"/>
                <a:gd name="connsiteY10" fmla="*/ 19320 h 77418"/>
                <a:gd name="connsiteX11" fmla="*/ 1516 w 50449"/>
                <a:gd name="connsiteY11" fmla="*/ 20010 h 77418"/>
                <a:gd name="connsiteX12" fmla="*/ 2757 w 50449"/>
                <a:gd name="connsiteY12" fmla="*/ 24288 h 77418"/>
                <a:gd name="connsiteX13" fmla="*/ 2619 w 50449"/>
                <a:gd name="connsiteY13" fmla="*/ 24978 h 77418"/>
                <a:gd name="connsiteX14" fmla="*/ 0 w 50449"/>
                <a:gd name="connsiteY14" fmla="*/ 28152 h 77418"/>
                <a:gd name="connsiteX15" fmla="*/ 5651 w 50449"/>
                <a:gd name="connsiteY15" fmla="*/ 34500 h 77418"/>
                <a:gd name="connsiteX16" fmla="*/ 13095 w 50449"/>
                <a:gd name="connsiteY16" fmla="*/ 34500 h 77418"/>
                <a:gd name="connsiteX17" fmla="*/ 13646 w 50449"/>
                <a:gd name="connsiteY17" fmla="*/ 34777 h 77418"/>
                <a:gd name="connsiteX18" fmla="*/ 16817 w 50449"/>
                <a:gd name="connsiteY18" fmla="*/ 38779 h 77418"/>
                <a:gd name="connsiteX19" fmla="*/ 16954 w 50449"/>
                <a:gd name="connsiteY19" fmla="*/ 39193 h 77418"/>
                <a:gd name="connsiteX20" fmla="*/ 16954 w 50449"/>
                <a:gd name="connsiteY20" fmla="*/ 46645 h 77418"/>
                <a:gd name="connsiteX21" fmla="*/ 19436 w 50449"/>
                <a:gd name="connsiteY21" fmla="*/ 48025 h 77418"/>
                <a:gd name="connsiteX22" fmla="*/ 19849 w 50449"/>
                <a:gd name="connsiteY22" fmla="*/ 48577 h 77418"/>
                <a:gd name="connsiteX23" fmla="*/ 19711 w 50449"/>
                <a:gd name="connsiteY23" fmla="*/ 49267 h 77418"/>
                <a:gd name="connsiteX24" fmla="*/ 15852 w 50449"/>
                <a:gd name="connsiteY24" fmla="*/ 53545 h 77418"/>
                <a:gd name="connsiteX25" fmla="*/ 15852 w 50449"/>
                <a:gd name="connsiteY25" fmla="*/ 56581 h 77418"/>
                <a:gd name="connsiteX26" fmla="*/ 15852 w 50449"/>
                <a:gd name="connsiteY26" fmla="*/ 56857 h 77418"/>
                <a:gd name="connsiteX27" fmla="*/ 14336 w 50449"/>
                <a:gd name="connsiteY27" fmla="*/ 60859 h 77418"/>
                <a:gd name="connsiteX28" fmla="*/ 14336 w 50449"/>
                <a:gd name="connsiteY28" fmla="*/ 64723 h 77418"/>
                <a:gd name="connsiteX29" fmla="*/ 17368 w 50449"/>
                <a:gd name="connsiteY29" fmla="*/ 65965 h 77418"/>
                <a:gd name="connsiteX30" fmla="*/ 17919 w 50449"/>
                <a:gd name="connsiteY30" fmla="*/ 66655 h 77418"/>
                <a:gd name="connsiteX31" fmla="*/ 17919 w 50449"/>
                <a:gd name="connsiteY31" fmla="*/ 72451 h 77418"/>
                <a:gd name="connsiteX32" fmla="*/ 26603 w 50449"/>
                <a:gd name="connsiteY32" fmla="*/ 77419 h 77418"/>
                <a:gd name="connsiteX33" fmla="*/ 30187 w 50449"/>
                <a:gd name="connsiteY33" fmla="*/ 77419 h 77418"/>
                <a:gd name="connsiteX34" fmla="*/ 30187 w 50449"/>
                <a:gd name="connsiteY34" fmla="*/ 73141 h 77418"/>
                <a:gd name="connsiteX35" fmla="*/ 30601 w 50449"/>
                <a:gd name="connsiteY35" fmla="*/ 72451 h 77418"/>
                <a:gd name="connsiteX36" fmla="*/ 31428 w 50449"/>
                <a:gd name="connsiteY36" fmla="*/ 72451 h 77418"/>
                <a:gd name="connsiteX37" fmla="*/ 33358 w 50449"/>
                <a:gd name="connsiteY37" fmla="*/ 73969 h 77418"/>
                <a:gd name="connsiteX38" fmla="*/ 35563 w 50449"/>
                <a:gd name="connsiteY38" fmla="*/ 72175 h 77418"/>
                <a:gd name="connsiteX39" fmla="*/ 35977 w 50449"/>
                <a:gd name="connsiteY39" fmla="*/ 72037 h 77418"/>
                <a:gd name="connsiteX40" fmla="*/ 39836 w 50449"/>
                <a:gd name="connsiteY40" fmla="*/ 72037 h 77418"/>
                <a:gd name="connsiteX41" fmla="*/ 41628 w 50449"/>
                <a:gd name="connsiteY41" fmla="*/ 69001 h 77418"/>
                <a:gd name="connsiteX42" fmla="*/ 42317 w 50449"/>
                <a:gd name="connsiteY42" fmla="*/ 68587 h 77418"/>
                <a:gd name="connsiteX43" fmla="*/ 46453 w 50449"/>
                <a:gd name="connsiteY43" fmla="*/ 68587 h 77418"/>
                <a:gd name="connsiteX44" fmla="*/ 47142 w 50449"/>
                <a:gd name="connsiteY44" fmla="*/ 69001 h 77418"/>
                <a:gd name="connsiteX45" fmla="*/ 48245 w 50449"/>
                <a:gd name="connsiteY45" fmla="*/ 70795 h 77418"/>
                <a:gd name="connsiteX46" fmla="*/ 50450 w 50449"/>
                <a:gd name="connsiteY46" fmla="*/ 70795 h 77418"/>
                <a:gd name="connsiteX47" fmla="*/ 46728 w 50449"/>
                <a:gd name="connsiteY47" fmla="*/ 65827 h 77418"/>
                <a:gd name="connsiteX48" fmla="*/ 42731 w 50449"/>
                <a:gd name="connsiteY48" fmla="*/ 60307 h 77418"/>
                <a:gd name="connsiteX49" fmla="*/ 42593 w 50449"/>
                <a:gd name="connsiteY49" fmla="*/ 59893 h 77418"/>
                <a:gd name="connsiteX50" fmla="*/ 42593 w 50449"/>
                <a:gd name="connsiteY50" fmla="*/ 54649 h 77418"/>
                <a:gd name="connsiteX51" fmla="*/ 37906 w 50449"/>
                <a:gd name="connsiteY51" fmla="*/ 54649 h 77418"/>
                <a:gd name="connsiteX52" fmla="*/ 37217 w 50449"/>
                <a:gd name="connsiteY52" fmla="*/ 54097 h 77418"/>
                <a:gd name="connsiteX53" fmla="*/ 34322 w 50449"/>
                <a:gd name="connsiteY53" fmla="*/ 47059 h 77418"/>
                <a:gd name="connsiteX54" fmla="*/ 34322 w 50449"/>
                <a:gd name="connsiteY54" fmla="*/ 46783 h 77418"/>
                <a:gd name="connsiteX55" fmla="*/ 34322 w 50449"/>
                <a:gd name="connsiteY55" fmla="*/ 40159 h 77418"/>
                <a:gd name="connsiteX56" fmla="*/ 34736 w 50449"/>
                <a:gd name="connsiteY56" fmla="*/ 39469 h 77418"/>
                <a:gd name="connsiteX57" fmla="*/ 39423 w 50449"/>
                <a:gd name="connsiteY57" fmla="*/ 37261 h 77418"/>
                <a:gd name="connsiteX58" fmla="*/ 39698 w 50449"/>
                <a:gd name="connsiteY58" fmla="*/ 37261 h 77418"/>
                <a:gd name="connsiteX59" fmla="*/ 42042 w 50449"/>
                <a:gd name="connsiteY59" fmla="*/ 37261 h 77418"/>
                <a:gd name="connsiteX60" fmla="*/ 43282 w 50449"/>
                <a:gd name="connsiteY60" fmla="*/ 35743 h 77418"/>
                <a:gd name="connsiteX61" fmla="*/ 41490 w 50449"/>
                <a:gd name="connsiteY61" fmla="*/ 34914 h 77418"/>
                <a:gd name="connsiteX62" fmla="*/ 41077 w 50449"/>
                <a:gd name="connsiteY62" fmla="*/ 34500 h 77418"/>
                <a:gd name="connsiteX63" fmla="*/ 41077 w 50449"/>
                <a:gd name="connsiteY63" fmla="*/ 33810 h 77418"/>
                <a:gd name="connsiteX64" fmla="*/ 42593 w 50449"/>
                <a:gd name="connsiteY64" fmla="*/ 31188 h 77418"/>
                <a:gd name="connsiteX65" fmla="*/ 43420 w 50449"/>
                <a:gd name="connsiteY65" fmla="*/ 25392 h 77418"/>
                <a:gd name="connsiteX66" fmla="*/ 40801 w 50449"/>
                <a:gd name="connsiteY66" fmla="*/ 24702 h 77418"/>
                <a:gd name="connsiteX67" fmla="*/ 32944 w 50449"/>
                <a:gd name="connsiteY67" fmla="*/ 18216 h 77418"/>
                <a:gd name="connsiteX68" fmla="*/ 29222 w 50449"/>
                <a:gd name="connsiteY68" fmla="*/ 19044 h 77418"/>
                <a:gd name="connsiteX69" fmla="*/ 30187 w 50449"/>
                <a:gd name="connsiteY69" fmla="*/ 14904 h 77418"/>
                <a:gd name="connsiteX70" fmla="*/ 17092 w 50449"/>
                <a:gd name="connsiteY70" fmla="*/ 1518 h 77418"/>
                <a:gd name="connsiteX71" fmla="*/ 15576 w 50449"/>
                <a:gd name="connsiteY71" fmla="*/ 0 h 77418"/>
                <a:gd name="connsiteX72" fmla="*/ 16127 w 50449"/>
                <a:gd name="connsiteY72" fmla="*/ 2208 h 77418"/>
                <a:gd name="connsiteX73" fmla="*/ 15852 w 50449"/>
                <a:gd name="connsiteY73" fmla="*/ 2898 h 7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0449" h="77418">
                  <a:moveTo>
                    <a:pt x="15714" y="2898"/>
                  </a:moveTo>
                  <a:lnTo>
                    <a:pt x="10752" y="7590"/>
                  </a:lnTo>
                  <a:cubicBezTo>
                    <a:pt x="10752" y="7590"/>
                    <a:pt x="10614" y="7590"/>
                    <a:pt x="10476" y="7728"/>
                  </a:cubicBezTo>
                  <a:lnTo>
                    <a:pt x="7168" y="9108"/>
                  </a:lnTo>
                  <a:lnTo>
                    <a:pt x="7168" y="12972"/>
                  </a:lnTo>
                  <a:lnTo>
                    <a:pt x="10200" y="12972"/>
                  </a:lnTo>
                  <a:cubicBezTo>
                    <a:pt x="10200" y="12972"/>
                    <a:pt x="10889" y="13524"/>
                    <a:pt x="10889" y="13938"/>
                  </a:cubicBezTo>
                  <a:lnTo>
                    <a:pt x="10889" y="15456"/>
                  </a:lnTo>
                  <a:cubicBezTo>
                    <a:pt x="10889" y="15456"/>
                    <a:pt x="10889" y="16008"/>
                    <a:pt x="10614" y="16146"/>
                  </a:cubicBezTo>
                  <a:lnTo>
                    <a:pt x="6065" y="19320"/>
                  </a:lnTo>
                  <a:cubicBezTo>
                    <a:pt x="6065" y="19320"/>
                    <a:pt x="5789" y="19320"/>
                    <a:pt x="5789" y="19320"/>
                  </a:cubicBezTo>
                  <a:lnTo>
                    <a:pt x="1516" y="20010"/>
                  </a:lnTo>
                  <a:lnTo>
                    <a:pt x="2757" y="24288"/>
                  </a:lnTo>
                  <a:cubicBezTo>
                    <a:pt x="2757" y="24288"/>
                    <a:pt x="2757" y="24840"/>
                    <a:pt x="2619" y="24978"/>
                  </a:cubicBezTo>
                  <a:lnTo>
                    <a:pt x="0" y="28152"/>
                  </a:lnTo>
                  <a:lnTo>
                    <a:pt x="5651" y="34500"/>
                  </a:lnTo>
                  <a:lnTo>
                    <a:pt x="13095" y="34500"/>
                  </a:lnTo>
                  <a:cubicBezTo>
                    <a:pt x="13095" y="34500"/>
                    <a:pt x="13508" y="34500"/>
                    <a:pt x="13646" y="34777"/>
                  </a:cubicBezTo>
                  <a:lnTo>
                    <a:pt x="16817" y="38779"/>
                  </a:lnTo>
                  <a:cubicBezTo>
                    <a:pt x="16817" y="38779"/>
                    <a:pt x="16954" y="39055"/>
                    <a:pt x="16954" y="39193"/>
                  </a:cubicBezTo>
                  <a:lnTo>
                    <a:pt x="16954" y="46645"/>
                  </a:lnTo>
                  <a:lnTo>
                    <a:pt x="19436" y="48025"/>
                  </a:lnTo>
                  <a:cubicBezTo>
                    <a:pt x="19436" y="48025"/>
                    <a:pt x="19849" y="48301"/>
                    <a:pt x="19849" y="48577"/>
                  </a:cubicBezTo>
                  <a:cubicBezTo>
                    <a:pt x="19849" y="48853"/>
                    <a:pt x="19849" y="48991"/>
                    <a:pt x="19711" y="49267"/>
                  </a:cubicBezTo>
                  <a:lnTo>
                    <a:pt x="15852" y="53545"/>
                  </a:lnTo>
                  <a:lnTo>
                    <a:pt x="15852" y="56581"/>
                  </a:lnTo>
                  <a:cubicBezTo>
                    <a:pt x="15852" y="56581"/>
                    <a:pt x="15852" y="56719"/>
                    <a:pt x="15852" y="56857"/>
                  </a:cubicBezTo>
                  <a:lnTo>
                    <a:pt x="14336" y="60859"/>
                  </a:lnTo>
                  <a:lnTo>
                    <a:pt x="14336" y="64723"/>
                  </a:lnTo>
                  <a:cubicBezTo>
                    <a:pt x="14336" y="64723"/>
                    <a:pt x="17368" y="65965"/>
                    <a:pt x="17368" y="65965"/>
                  </a:cubicBezTo>
                  <a:cubicBezTo>
                    <a:pt x="17644" y="65965"/>
                    <a:pt x="17782" y="66379"/>
                    <a:pt x="17919" y="66655"/>
                  </a:cubicBezTo>
                  <a:lnTo>
                    <a:pt x="17919" y="72451"/>
                  </a:lnTo>
                  <a:cubicBezTo>
                    <a:pt x="17919" y="72451"/>
                    <a:pt x="26603" y="77419"/>
                    <a:pt x="26603" y="77419"/>
                  </a:cubicBezTo>
                  <a:lnTo>
                    <a:pt x="30187" y="77419"/>
                  </a:lnTo>
                  <a:lnTo>
                    <a:pt x="30187" y="73141"/>
                  </a:lnTo>
                  <a:cubicBezTo>
                    <a:pt x="30187" y="73141"/>
                    <a:pt x="30325" y="72589"/>
                    <a:pt x="30601" y="72451"/>
                  </a:cubicBezTo>
                  <a:cubicBezTo>
                    <a:pt x="30876" y="72451"/>
                    <a:pt x="31152" y="72451"/>
                    <a:pt x="31428" y="72451"/>
                  </a:cubicBezTo>
                  <a:lnTo>
                    <a:pt x="33358" y="73969"/>
                  </a:lnTo>
                  <a:lnTo>
                    <a:pt x="35563" y="72175"/>
                  </a:lnTo>
                  <a:cubicBezTo>
                    <a:pt x="35563" y="72175"/>
                    <a:pt x="35839" y="72037"/>
                    <a:pt x="35977" y="72037"/>
                  </a:cubicBezTo>
                  <a:lnTo>
                    <a:pt x="39836" y="72037"/>
                  </a:lnTo>
                  <a:cubicBezTo>
                    <a:pt x="39836" y="72037"/>
                    <a:pt x="41628" y="69001"/>
                    <a:pt x="41628" y="69001"/>
                  </a:cubicBezTo>
                  <a:cubicBezTo>
                    <a:pt x="41766" y="68725"/>
                    <a:pt x="42042" y="68587"/>
                    <a:pt x="42317" y="68587"/>
                  </a:cubicBezTo>
                  <a:lnTo>
                    <a:pt x="46453" y="68587"/>
                  </a:lnTo>
                  <a:cubicBezTo>
                    <a:pt x="46453" y="68587"/>
                    <a:pt x="47004" y="68725"/>
                    <a:pt x="47142" y="69001"/>
                  </a:cubicBezTo>
                  <a:lnTo>
                    <a:pt x="48245" y="70795"/>
                  </a:lnTo>
                  <a:lnTo>
                    <a:pt x="50450" y="70795"/>
                  </a:lnTo>
                  <a:cubicBezTo>
                    <a:pt x="50450" y="70795"/>
                    <a:pt x="46728" y="65827"/>
                    <a:pt x="46728" y="65827"/>
                  </a:cubicBezTo>
                  <a:lnTo>
                    <a:pt x="42731" y="60307"/>
                  </a:lnTo>
                  <a:cubicBezTo>
                    <a:pt x="42731" y="60307"/>
                    <a:pt x="42593" y="60031"/>
                    <a:pt x="42593" y="59893"/>
                  </a:cubicBezTo>
                  <a:lnTo>
                    <a:pt x="42593" y="54649"/>
                  </a:lnTo>
                  <a:lnTo>
                    <a:pt x="37906" y="54649"/>
                  </a:lnTo>
                  <a:cubicBezTo>
                    <a:pt x="37906" y="54649"/>
                    <a:pt x="37355" y="54511"/>
                    <a:pt x="37217" y="54097"/>
                  </a:cubicBezTo>
                  <a:lnTo>
                    <a:pt x="34322" y="47059"/>
                  </a:lnTo>
                  <a:cubicBezTo>
                    <a:pt x="34322" y="47059"/>
                    <a:pt x="34322" y="46921"/>
                    <a:pt x="34322" y="46783"/>
                  </a:cubicBezTo>
                  <a:lnTo>
                    <a:pt x="34322" y="40159"/>
                  </a:lnTo>
                  <a:cubicBezTo>
                    <a:pt x="34322" y="40159"/>
                    <a:pt x="34460" y="39607"/>
                    <a:pt x="34736" y="39469"/>
                  </a:cubicBezTo>
                  <a:lnTo>
                    <a:pt x="39423" y="37261"/>
                  </a:lnTo>
                  <a:cubicBezTo>
                    <a:pt x="39423" y="37261"/>
                    <a:pt x="39698" y="37261"/>
                    <a:pt x="39698" y="37261"/>
                  </a:cubicBezTo>
                  <a:lnTo>
                    <a:pt x="42042" y="37261"/>
                  </a:lnTo>
                  <a:lnTo>
                    <a:pt x="43282" y="35743"/>
                  </a:lnTo>
                  <a:lnTo>
                    <a:pt x="41490" y="34914"/>
                  </a:lnTo>
                  <a:cubicBezTo>
                    <a:pt x="41490" y="34914"/>
                    <a:pt x="41077" y="34638"/>
                    <a:pt x="41077" y="34500"/>
                  </a:cubicBezTo>
                  <a:cubicBezTo>
                    <a:pt x="41077" y="34224"/>
                    <a:pt x="41077" y="34086"/>
                    <a:pt x="41077" y="33810"/>
                  </a:cubicBezTo>
                  <a:lnTo>
                    <a:pt x="42593" y="31188"/>
                  </a:lnTo>
                  <a:lnTo>
                    <a:pt x="43420" y="25392"/>
                  </a:lnTo>
                  <a:cubicBezTo>
                    <a:pt x="42593" y="24564"/>
                    <a:pt x="41628" y="24012"/>
                    <a:pt x="40801" y="24702"/>
                  </a:cubicBezTo>
                  <a:cubicBezTo>
                    <a:pt x="40801" y="24702"/>
                    <a:pt x="37631" y="19458"/>
                    <a:pt x="32944" y="18216"/>
                  </a:cubicBezTo>
                  <a:cubicBezTo>
                    <a:pt x="30739" y="17664"/>
                    <a:pt x="29636" y="18216"/>
                    <a:pt x="29222" y="19044"/>
                  </a:cubicBezTo>
                  <a:cubicBezTo>
                    <a:pt x="29360" y="17802"/>
                    <a:pt x="29774" y="16146"/>
                    <a:pt x="30187" y="14904"/>
                  </a:cubicBezTo>
                  <a:cubicBezTo>
                    <a:pt x="31014" y="12558"/>
                    <a:pt x="22192" y="2484"/>
                    <a:pt x="17092" y="1518"/>
                  </a:cubicBezTo>
                  <a:cubicBezTo>
                    <a:pt x="17092" y="1518"/>
                    <a:pt x="16541" y="828"/>
                    <a:pt x="15576" y="0"/>
                  </a:cubicBezTo>
                  <a:lnTo>
                    <a:pt x="16127" y="2208"/>
                  </a:lnTo>
                  <a:cubicBezTo>
                    <a:pt x="16127" y="2208"/>
                    <a:pt x="16127" y="2760"/>
                    <a:pt x="15852" y="28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6" name="Freeform 938">
              <a:extLst>
                <a:ext uri="{FF2B5EF4-FFF2-40B4-BE49-F238E27FC236}">
                  <a16:creationId xmlns:a16="http://schemas.microsoft.com/office/drawing/2014/main" id="{A7061089-D808-8921-C008-57E77215D830}"/>
                </a:ext>
              </a:extLst>
            </p:cNvPr>
            <p:cNvSpPr/>
            <p:nvPr/>
          </p:nvSpPr>
          <p:spPr>
            <a:xfrm>
              <a:off x="3919044" y="3840091"/>
              <a:ext cx="29084" cy="38088"/>
            </a:xfrm>
            <a:custGeom>
              <a:avLst/>
              <a:gdLst>
                <a:gd name="connsiteX0" fmla="*/ 2481 w 29084"/>
                <a:gd name="connsiteY0" fmla="*/ 17664 h 38088"/>
                <a:gd name="connsiteX1" fmla="*/ 4962 w 29084"/>
                <a:gd name="connsiteY1" fmla="*/ 22080 h 38088"/>
                <a:gd name="connsiteX2" fmla="*/ 4962 w 29084"/>
                <a:gd name="connsiteY2" fmla="*/ 22908 h 38088"/>
                <a:gd name="connsiteX3" fmla="*/ 2895 w 29084"/>
                <a:gd name="connsiteY3" fmla="*/ 26220 h 38088"/>
                <a:gd name="connsiteX4" fmla="*/ 2895 w 29084"/>
                <a:gd name="connsiteY4" fmla="*/ 33120 h 38088"/>
                <a:gd name="connsiteX5" fmla="*/ 2757 w 29084"/>
                <a:gd name="connsiteY5" fmla="*/ 33534 h 38088"/>
                <a:gd name="connsiteX6" fmla="*/ 414 w 29084"/>
                <a:gd name="connsiteY6" fmla="*/ 36846 h 38088"/>
                <a:gd name="connsiteX7" fmla="*/ 3584 w 29084"/>
                <a:gd name="connsiteY7" fmla="*/ 38089 h 38088"/>
                <a:gd name="connsiteX8" fmla="*/ 6341 w 29084"/>
                <a:gd name="connsiteY8" fmla="*/ 36570 h 38088"/>
                <a:gd name="connsiteX9" fmla="*/ 6754 w 29084"/>
                <a:gd name="connsiteY9" fmla="*/ 36570 h 38088"/>
                <a:gd name="connsiteX10" fmla="*/ 16265 w 29084"/>
                <a:gd name="connsiteY10" fmla="*/ 36570 h 38088"/>
                <a:gd name="connsiteX11" fmla="*/ 19711 w 29084"/>
                <a:gd name="connsiteY11" fmla="*/ 33810 h 38088"/>
                <a:gd name="connsiteX12" fmla="*/ 19711 w 29084"/>
                <a:gd name="connsiteY12" fmla="*/ 29532 h 38088"/>
                <a:gd name="connsiteX13" fmla="*/ 19849 w 29084"/>
                <a:gd name="connsiteY13" fmla="*/ 28980 h 38088"/>
                <a:gd name="connsiteX14" fmla="*/ 23157 w 29084"/>
                <a:gd name="connsiteY14" fmla="*/ 25116 h 38088"/>
                <a:gd name="connsiteX15" fmla="*/ 24812 w 29084"/>
                <a:gd name="connsiteY15" fmla="*/ 20976 h 38088"/>
                <a:gd name="connsiteX16" fmla="*/ 25087 w 29084"/>
                <a:gd name="connsiteY16" fmla="*/ 20700 h 38088"/>
                <a:gd name="connsiteX17" fmla="*/ 29085 w 29084"/>
                <a:gd name="connsiteY17" fmla="*/ 17664 h 38088"/>
                <a:gd name="connsiteX18" fmla="*/ 29085 w 29084"/>
                <a:gd name="connsiteY18" fmla="*/ 15318 h 38088"/>
                <a:gd name="connsiteX19" fmla="*/ 20263 w 29084"/>
                <a:gd name="connsiteY19" fmla="*/ 7314 h 38088"/>
                <a:gd name="connsiteX20" fmla="*/ 9925 w 29084"/>
                <a:gd name="connsiteY20" fmla="*/ 3174 h 38088"/>
                <a:gd name="connsiteX21" fmla="*/ 6203 w 29084"/>
                <a:gd name="connsiteY21" fmla="*/ 0 h 38088"/>
                <a:gd name="connsiteX22" fmla="*/ 0 w 29084"/>
                <a:gd name="connsiteY22" fmla="*/ 8832 h 38088"/>
                <a:gd name="connsiteX23" fmla="*/ 2481 w 29084"/>
                <a:gd name="connsiteY23" fmla="*/ 18078 h 3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084" h="38088">
                  <a:moveTo>
                    <a:pt x="2481" y="17664"/>
                  </a:moveTo>
                  <a:lnTo>
                    <a:pt x="4962" y="22080"/>
                  </a:lnTo>
                  <a:cubicBezTo>
                    <a:pt x="4962" y="22080"/>
                    <a:pt x="4962" y="22632"/>
                    <a:pt x="4962" y="22908"/>
                  </a:cubicBezTo>
                  <a:lnTo>
                    <a:pt x="2895" y="26220"/>
                  </a:lnTo>
                  <a:lnTo>
                    <a:pt x="2895" y="33120"/>
                  </a:lnTo>
                  <a:cubicBezTo>
                    <a:pt x="2895" y="33120"/>
                    <a:pt x="2895" y="33396"/>
                    <a:pt x="2757" y="33534"/>
                  </a:cubicBezTo>
                  <a:lnTo>
                    <a:pt x="414" y="36846"/>
                  </a:lnTo>
                  <a:lnTo>
                    <a:pt x="3584" y="38089"/>
                  </a:lnTo>
                  <a:lnTo>
                    <a:pt x="6341" y="36570"/>
                  </a:lnTo>
                  <a:cubicBezTo>
                    <a:pt x="6341" y="36570"/>
                    <a:pt x="6616" y="36570"/>
                    <a:pt x="6754" y="36570"/>
                  </a:cubicBezTo>
                  <a:lnTo>
                    <a:pt x="16265" y="36570"/>
                  </a:lnTo>
                  <a:lnTo>
                    <a:pt x="19711" y="33810"/>
                  </a:lnTo>
                  <a:lnTo>
                    <a:pt x="19711" y="29532"/>
                  </a:lnTo>
                  <a:cubicBezTo>
                    <a:pt x="19711" y="29532"/>
                    <a:pt x="19711" y="29118"/>
                    <a:pt x="19849" y="28980"/>
                  </a:cubicBezTo>
                  <a:lnTo>
                    <a:pt x="23157" y="25116"/>
                  </a:lnTo>
                  <a:lnTo>
                    <a:pt x="24812" y="20976"/>
                  </a:lnTo>
                  <a:cubicBezTo>
                    <a:pt x="24812" y="20976"/>
                    <a:pt x="24812" y="20700"/>
                    <a:pt x="25087" y="20700"/>
                  </a:cubicBezTo>
                  <a:lnTo>
                    <a:pt x="29085" y="17664"/>
                  </a:lnTo>
                  <a:lnTo>
                    <a:pt x="29085" y="15318"/>
                  </a:lnTo>
                  <a:cubicBezTo>
                    <a:pt x="27844" y="12558"/>
                    <a:pt x="24536" y="6486"/>
                    <a:pt x="20263" y="7314"/>
                  </a:cubicBezTo>
                  <a:cubicBezTo>
                    <a:pt x="20263" y="7314"/>
                    <a:pt x="18746" y="966"/>
                    <a:pt x="9925" y="3174"/>
                  </a:cubicBezTo>
                  <a:cubicBezTo>
                    <a:pt x="9925" y="3174"/>
                    <a:pt x="8546" y="1242"/>
                    <a:pt x="6203" y="0"/>
                  </a:cubicBezTo>
                  <a:lnTo>
                    <a:pt x="0" y="8832"/>
                  </a:lnTo>
                  <a:lnTo>
                    <a:pt x="2481" y="180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7" name="Freeform 939">
              <a:extLst>
                <a:ext uri="{FF2B5EF4-FFF2-40B4-BE49-F238E27FC236}">
                  <a16:creationId xmlns:a16="http://schemas.microsoft.com/office/drawing/2014/main" id="{3999C9B7-F4B7-8F32-569E-91F82E422A79}"/>
                </a:ext>
              </a:extLst>
            </p:cNvPr>
            <p:cNvSpPr/>
            <p:nvPr/>
          </p:nvSpPr>
          <p:spPr>
            <a:xfrm>
              <a:off x="3767970" y="4570259"/>
              <a:ext cx="3170" cy="7038"/>
            </a:xfrm>
            <a:custGeom>
              <a:avLst/>
              <a:gdLst>
                <a:gd name="connsiteX0" fmla="*/ 3170 w 3170"/>
                <a:gd name="connsiteY0" fmla="*/ 4554 h 7038"/>
                <a:gd name="connsiteX1" fmla="*/ 0 w 3170"/>
                <a:gd name="connsiteY1" fmla="*/ 0 h 7038"/>
                <a:gd name="connsiteX2" fmla="*/ 0 w 3170"/>
                <a:gd name="connsiteY2" fmla="*/ 7038 h 7038"/>
                <a:gd name="connsiteX3" fmla="*/ 3170 w 3170"/>
                <a:gd name="connsiteY3" fmla="*/ 4554 h 7038"/>
              </a:gdLst>
              <a:ahLst/>
              <a:cxnLst>
                <a:cxn ang="0">
                  <a:pos x="connsiteX0" y="connsiteY0"/>
                </a:cxn>
                <a:cxn ang="0">
                  <a:pos x="connsiteX1" y="connsiteY1"/>
                </a:cxn>
                <a:cxn ang="0">
                  <a:pos x="connsiteX2" y="connsiteY2"/>
                </a:cxn>
                <a:cxn ang="0">
                  <a:pos x="connsiteX3" y="connsiteY3"/>
                </a:cxn>
              </a:cxnLst>
              <a:rect l="l" t="t" r="r" b="b"/>
              <a:pathLst>
                <a:path w="3170" h="7038">
                  <a:moveTo>
                    <a:pt x="3170" y="4554"/>
                  </a:moveTo>
                  <a:lnTo>
                    <a:pt x="0" y="0"/>
                  </a:lnTo>
                  <a:lnTo>
                    <a:pt x="0" y="7038"/>
                  </a:lnTo>
                  <a:lnTo>
                    <a:pt x="3170" y="45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8" name="Freeform 940">
              <a:extLst>
                <a:ext uri="{FF2B5EF4-FFF2-40B4-BE49-F238E27FC236}">
                  <a16:creationId xmlns:a16="http://schemas.microsoft.com/office/drawing/2014/main" id="{18DE89AC-B085-80C5-ABEE-A50FA414E43A}"/>
                </a:ext>
              </a:extLst>
            </p:cNvPr>
            <p:cNvSpPr/>
            <p:nvPr/>
          </p:nvSpPr>
          <p:spPr>
            <a:xfrm>
              <a:off x="3831791" y="4114163"/>
              <a:ext cx="88405" cy="93565"/>
            </a:xfrm>
            <a:custGeom>
              <a:avLst/>
              <a:gdLst>
                <a:gd name="connsiteX0" fmla="*/ 27293 w 88405"/>
                <a:gd name="connsiteY0" fmla="*/ 0 h 93565"/>
                <a:gd name="connsiteX1" fmla="*/ 9511 w 88405"/>
                <a:gd name="connsiteY1" fmla="*/ 3588 h 93565"/>
                <a:gd name="connsiteX2" fmla="*/ 3997 w 88405"/>
                <a:gd name="connsiteY2" fmla="*/ 12144 h 93565"/>
                <a:gd name="connsiteX3" fmla="*/ 4549 w 88405"/>
                <a:gd name="connsiteY3" fmla="*/ 20286 h 93565"/>
                <a:gd name="connsiteX4" fmla="*/ 4549 w 88405"/>
                <a:gd name="connsiteY4" fmla="*/ 20700 h 93565"/>
                <a:gd name="connsiteX5" fmla="*/ 0 w 88405"/>
                <a:gd name="connsiteY5" fmla="*/ 31740 h 93565"/>
                <a:gd name="connsiteX6" fmla="*/ 4824 w 88405"/>
                <a:gd name="connsiteY6" fmla="*/ 35466 h 93565"/>
                <a:gd name="connsiteX7" fmla="*/ 5100 w 88405"/>
                <a:gd name="connsiteY7" fmla="*/ 35742 h 93565"/>
                <a:gd name="connsiteX8" fmla="*/ 7443 w 88405"/>
                <a:gd name="connsiteY8" fmla="*/ 40159 h 93565"/>
                <a:gd name="connsiteX9" fmla="*/ 17644 w 88405"/>
                <a:gd name="connsiteY9" fmla="*/ 49543 h 93565"/>
                <a:gd name="connsiteX10" fmla="*/ 23020 w 88405"/>
                <a:gd name="connsiteY10" fmla="*/ 51751 h 93565"/>
                <a:gd name="connsiteX11" fmla="*/ 28120 w 88405"/>
                <a:gd name="connsiteY11" fmla="*/ 51751 h 93565"/>
                <a:gd name="connsiteX12" fmla="*/ 28533 w 88405"/>
                <a:gd name="connsiteY12" fmla="*/ 51889 h 93565"/>
                <a:gd name="connsiteX13" fmla="*/ 40112 w 88405"/>
                <a:gd name="connsiteY13" fmla="*/ 60307 h 93565"/>
                <a:gd name="connsiteX14" fmla="*/ 50174 w 88405"/>
                <a:gd name="connsiteY14" fmla="*/ 64999 h 93565"/>
                <a:gd name="connsiteX15" fmla="*/ 50312 w 88405"/>
                <a:gd name="connsiteY15" fmla="*/ 64999 h 93565"/>
                <a:gd name="connsiteX16" fmla="*/ 54585 w 88405"/>
                <a:gd name="connsiteY16" fmla="*/ 68725 h 93565"/>
                <a:gd name="connsiteX17" fmla="*/ 54861 w 88405"/>
                <a:gd name="connsiteY17" fmla="*/ 69277 h 93565"/>
                <a:gd name="connsiteX18" fmla="*/ 54585 w 88405"/>
                <a:gd name="connsiteY18" fmla="*/ 69829 h 93565"/>
                <a:gd name="connsiteX19" fmla="*/ 51553 w 88405"/>
                <a:gd name="connsiteY19" fmla="*/ 73003 h 93565"/>
                <a:gd name="connsiteX20" fmla="*/ 51001 w 88405"/>
                <a:gd name="connsiteY20" fmla="*/ 76729 h 93565"/>
                <a:gd name="connsiteX21" fmla="*/ 50588 w 88405"/>
                <a:gd name="connsiteY21" fmla="*/ 77281 h 93565"/>
                <a:gd name="connsiteX22" fmla="*/ 47417 w 88405"/>
                <a:gd name="connsiteY22" fmla="*/ 79075 h 93565"/>
                <a:gd name="connsiteX23" fmla="*/ 47417 w 88405"/>
                <a:gd name="connsiteY23" fmla="*/ 85147 h 93565"/>
                <a:gd name="connsiteX24" fmla="*/ 47004 w 88405"/>
                <a:gd name="connsiteY24" fmla="*/ 85699 h 93565"/>
                <a:gd name="connsiteX25" fmla="*/ 42731 w 88405"/>
                <a:gd name="connsiteY25" fmla="*/ 89977 h 93565"/>
                <a:gd name="connsiteX26" fmla="*/ 42731 w 88405"/>
                <a:gd name="connsiteY26" fmla="*/ 91081 h 93565"/>
                <a:gd name="connsiteX27" fmla="*/ 48382 w 88405"/>
                <a:gd name="connsiteY27" fmla="*/ 91081 h 93565"/>
                <a:gd name="connsiteX28" fmla="*/ 48658 w 88405"/>
                <a:gd name="connsiteY28" fmla="*/ 91081 h 93565"/>
                <a:gd name="connsiteX29" fmla="*/ 57066 w 88405"/>
                <a:gd name="connsiteY29" fmla="*/ 93565 h 93565"/>
                <a:gd name="connsiteX30" fmla="*/ 63958 w 88405"/>
                <a:gd name="connsiteY30" fmla="*/ 92185 h 93565"/>
                <a:gd name="connsiteX31" fmla="*/ 64648 w 88405"/>
                <a:gd name="connsiteY31" fmla="*/ 92461 h 93565"/>
                <a:gd name="connsiteX32" fmla="*/ 65061 w 88405"/>
                <a:gd name="connsiteY32" fmla="*/ 92875 h 93565"/>
                <a:gd name="connsiteX33" fmla="*/ 68783 w 88405"/>
                <a:gd name="connsiteY33" fmla="*/ 92323 h 93565"/>
                <a:gd name="connsiteX34" fmla="*/ 69472 w 88405"/>
                <a:gd name="connsiteY34" fmla="*/ 91633 h 93565"/>
                <a:gd name="connsiteX35" fmla="*/ 70299 w 88405"/>
                <a:gd name="connsiteY35" fmla="*/ 91495 h 93565"/>
                <a:gd name="connsiteX36" fmla="*/ 73056 w 88405"/>
                <a:gd name="connsiteY36" fmla="*/ 92737 h 93565"/>
                <a:gd name="connsiteX37" fmla="*/ 74297 w 88405"/>
                <a:gd name="connsiteY37" fmla="*/ 89425 h 93565"/>
                <a:gd name="connsiteX38" fmla="*/ 74848 w 88405"/>
                <a:gd name="connsiteY38" fmla="*/ 89011 h 93565"/>
                <a:gd name="connsiteX39" fmla="*/ 78432 w 88405"/>
                <a:gd name="connsiteY39" fmla="*/ 87907 h 93565"/>
                <a:gd name="connsiteX40" fmla="*/ 82429 w 88405"/>
                <a:gd name="connsiteY40" fmla="*/ 84043 h 93565"/>
                <a:gd name="connsiteX41" fmla="*/ 84497 w 88405"/>
                <a:gd name="connsiteY41" fmla="*/ 77695 h 93565"/>
                <a:gd name="connsiteX42" fmla="*/ 84497 w 88405"/>
                <a:gd name="connsiteY42" fmla="*/ 73141 h 93565"/>
                <a:gd name="connsiteX43" fmla="*/ 84497 w 88405"/>
                <a:gd name="connsiteY43" fmla="*/ 73141 h 93565"/>
                <a:gd name="connsiteX44" fmla="*/ 84497 w 88405"/>
                <a:gd name="connsiteY44" fmla="*/ 73141 h 93565"/>
                <a:gd name="connsiteX45" fmla="*/ 85324 w 88405"/>
                <a:gd name="connsiteY45" fmla="*/ 65827 h 93565"/>
                <a:gd name="connsiteX46" fmla="*/ 85324 w 88405"/>
                <a:gd name="connsiteY46" fmla="*/ 65413 h 93565"/>
                <a:gd name="connsiteX47" fmla="*/ 87116 w 88405"/>
                <a:gd name="connsiteY47" fmla="*/ 53821 h 93565"/>
                <a:gd name="connsiteX48" fmla="*/ 84083 w 88405"/>
                <a:gd name="connsiteY48" fmla="*/ 52303 h 93565"/>
                <a:gd name="connsiteX49" fmla="*/ 82843 w 88405"/>
                <a:gd name="connsiteY49" fmla="*/ 53545 h 93565"/>
                <a:gd name="connsiteX50" fmla="*/ 82016 w 88405"/>
                <a:gd name="connsiteY50" fmla="*/ 54097 h 93565"/>
                <a:gd name="connsiteX51" fmla="*/ 76088 w 88405"/>
                <a:gd name="connsiteY51" fmla="*/ 53131 h 93565"/>
                <a:gd name="connsiteX52" fmla="*/ 75399 w 88405"/>
                <a:gd name="connsiteY52" fmla="*/ 52441 h 93565"/>
                <a:gd name="connsiteX53" fmla="*/ 71815 w 88405"/>
                <a:gd name="connsiteY53" fmla="*/ 34500 h 93565"/>
                <a:gd name="connsiteX54" fmla="*/ 66164 w 88405"/>
                <a:gd name="connsiteY54" fmla="*/ 33810 h 93565"/>
                <a:gd name="connsiteX55" fmla="*/ 65475 w 88405"/>
                <a:gd name="connsiteY55" fmla="*/ 32982 h 93565"/>
                <a:gd name="connsiteX56" fmla="*/ 65475 w 88405"/>
                <a:gd name="connsiteY56" fmla="*/ 32292 h 93565"/>
                <a:gd name="connsiteX57" fmla="*/ 62166 w 88405"/>
                <a:gd name="connsiteY57" fmla="*/ 34500 h 93565"/>
                <a:gd name="connsiteX58" fmla="*/ 61615 w 88405"/>
                <a:gd name="connsiteY58" fmla="*/ 34500 h 93565"/>
                <a:gd name="connsiteX59" fmla="*/ 48658 w 88405"/>
                <a:gd name="connsiteY59" fmla="*/ 31602 h 93565"/>
                <a:gd name="connsiteX60" fmla="*/ 48107 w 88405"/>
                <a:gd name="connsiteY60" fmla="*/ 30774 h 93565"/>
                <a:gd name="connsiteX61" fmla="*/ 49899 w 88405"/>
                <a:gd name="connsiteY61" fmla="*/ 17802 h 93565"/>
                <a:gd name="connsiteX62" fmla="*/ 45763 w 88405"/>
                <a:gd name="connsiteY62" fmla="*/ 6762 h 93565"/>
                <a:gd name="connsiteX63" fmla="*/ 38044 w 88405"/>
                <a:gd name="connsiteY63" fmla="*/ 414 h 93565"/>
                <a:gd name="connsiteX64" fmla="*/ 27017 w 88405"/>
                <a:gd name="connsiteY64" fmla="*/ 414 h 93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405" h="93565">
                  <a:moveTo>
                    <a:pt x="27293" y="0"/>
                  </a:moveTo>
                  <a:lnTo>
                    <a:pt x="9511" y="3588"/>
                  </a:lnTo>
                  <a:lnTo>
                    <a:pt x="3997" y="12144"/>
                  </a:lnTo>
                  <a:lnTo>
                    <a:pt x="4549" y="20286"/>
                  </a:lnTo>
                  <a:cubicBezTo>
                    <a:pt x="4549" y="20286"/>
                    <a:pt x="4549" y="20562"/>
                    <a:pt x="4549" y="20700"/>
                  </a:cubicBezTo>
                  <a:lnTo>
                    <a:pt x="0" y="31740"/>
                  </a:lnTo>
                  <a:lnTo>
                    <a:pt x="4824" y="35466"/>
                  </a:lnTo>
                  <a:cubicBezTo>
                    <a:pt x="4824" y="35466"/>
                    <a:pt x="4962" y="35604"/>
                    <a:pt x="5100" y="35742"/>
                  </a:cubicBezTo>
                  <a:lnTo>
                    <a:pt x="7443" y="40159"/>
                  </a:lnTo>
                  <a:lnTo>
                    <a:pt x="17644" y="49543"/>
                  </a:lnTo>
                  <a:lnTo>
                    <a:pt x="23020" y="51751"/>
                  </a:lnTo>
                  <a:lnTo>
                    <a:pt x="28120" y="51751"/>
                  </a:lnTo>
                  <a:cubicBezTo>
                    <a:pt x="28120" y="51751"/>
                    <a:pt x="28395" y="51751"/>
                    <a:pt x="28533" y="51889"/>
                  </a:cubicBezTo>
                  <a:lnTo>
                    <a:pt x="40112" y="60307"/>
                  </a:lnTo>
                  <a:lnTo>
                    <a:pt x="50174" y="64999"/>
                  </a:lnTo>
                  <a:cubicBezTo>
                    <a:pt x="50174" y="64999"/>
                    <a:pt x="50174" y="64999"/>
                    <a:pt x="50312" y="64999"/>
                  </a:cubicBezTo>
                  <a:lnTo>
                    <a:pt x="54585" y="68725"/>
                  </a:lnTo>
                  <a:cubicBezTo>
                    <a:pt x="54585" y="68725"/>
                    <a:pt x="54861" y="69001"/>
                    <a:pt x="54861" y="69277"/>
                  </a:cubicBezTo>
                  <a:cubicBezTo>
                    <a:pt x="54861" y="69553"/>
                    <a:pt x="54861" y="69691"/>
                    <a:pt x="54585" y="69829"/>
                  </a:cubicBezTo>
                  <a:lnTo>
                    <a:pt x="51553" y="73003"/>
                  </a:lnTo>
                  <a:lnTo>
                    <a:pt x="51001" y="76729"/>
                  </a:lnTo>
                  <a:cubicBezTo>
                    <a:pt x="51001" y="76729"/>
                    <a:pt x="50863" y="77143"/>
                    <a:pt x="50588" y="77281"/>
                  </a:cubicBezTo>
                  <a:lnTo>
                    <a:pt x="47417" y="79075"/>
                  </a:lnTo>
                  <a:lnTo>
                    <a:pt x="47417" y="85147"/>
                  </a:lnTo>
                  <a:cubicBezTo>
                    <a:pt x="47417" y="85147"/>
                    <a:pt x="47142" y="85561"/>
                    <a:pt x="47004" y="85699"/>
                  </a:cubicBezTo>
                  <a:lnTo>
                    <a:pt x="42731" y="89977"/>
                  </a:lnTo>
                  <a:lnTo>
                    <a:pt x="42731" y="91081"/>
                  </a:lnTo>
                  <a:lnTo>
                    <a:pt x="48382" y="91081"/>
                  </a:lnTo>
                  <a:cubicBezTo>
                    <a:pt x="48382" y="91081"/>
                    <a:pt x="48520" y="91081"/>
                    <a:pt x="48658" y="91081"/>
                  </a:cubicBezTo>
                  <a:lnTo>
                    <a:pt x="57066" y="93565"/>
                  </a:lnTo>
                  <a:lnTo>
                    <a:pt x="63958" y="92185"/>
                  </a:lnTo>
                  <a:cubicBezTo>
                    <a:pt x="63958" y="92185"/>
                    <a:pt x="64510" y="92185"/>
                    <a:pt x="64648" y="92461"/>
                  </a:cubicBezTo>
                  <a:lnTo>
                    <a:pt x="65061" y="92875"/>
                  </a:lnTo>
                  <a:lnTo>
                    <a:pt x="68783" y="92323"/>
                  </a:lnTo>
                  <a:lnTo>
                    <a:pt x="69472" y="91633"/>
                  </a:lnTo>
                  <a:cubicBezTo>
                    <a:pt x="69472" y="91633"/>
                    <a:pt x="70023" y="91357"/>
                    <a:pt x="70299" y="91495"/>
                  </a:cubicBezTo>
                  <a:lnTo>
                    <a:pt x="73056" y="92737"/>
                  </a:lnTo>
                  <a:lnTo>
                    <a:pt x="74297" y="89425"/>
                  </a:lnTo>
                  <a:cubicBezTo>
                    <a:pt x="74297" y="89425"/>
                    <a:pt x="74572" y="89011"/>
                    <a:pt x="74848" y="89011"/>
                  </a:cubicBezTo>
                  <a:lnTo>
                    <a:pt x="78432" y="87907"/>
                  </a:lnTo>
                  <a:lnTo>
                    <a:pt x="82429" y="84043"/>
                  </a:lnTo>
                  <a:lnTo>
                    <a:pt x="84497" y="77695"/>
                  </a:lnTo>
                  <a:lnTo>
                    <a:pt x="84497" y="73141"/>
                  </a:lnTo>
                  <a:cubicBezTo>
                    <a:pt x="84497" y="73141"/>
                    <a:pt x="84497" y="73141"/>
                    <a:pt x="84497" y="73141"/>
                  </a:cubicBezTo>
                  <a:cubicBezTo>
                    <a:pt x="84497" y="73141"/>
                    <a:pt x="84497" y="73141"/>
                    <a:pt x="84497" y="73141"/>
                  </a:cubicBezTo>
                  <a:lnTo>
                    <a:pt x="85324" y="65827"/>
                  </a:lnTo>
                  <a:cubicBezTo>
                    <a:pt x="85324" y="65827"/>
                    <a:pt x="85324" y="65551"/>
                    <a:pt x="85324" y="65413"/>
                  </a:cubicBezTo>
                  <a:cubicBezTo>
                    <a:pt x="85324" y="65413"/>
                    <a:pt x="90837" y="57409"/>
                    <a:pt x="87116" y="53821"/>
                  </a:cubicBezTo>
                  <a:cubicBezTo>
                    <a:pt x="85875" y="52579"/>
                    <a:pt x="84910" y="52027"/>
                    <a:pt x="84083" y="52303"/>
                  </a:cubicBezTo>
                  <a:cubicBezTo>
                    <a:pt x="83256" y="52441"/>
                    <a:pt x="82843" y="53545"/>
                    <a:pt x="82843" y="53545"/>
                  </a:cubicBezTo>
                  <a:cubicBezTo>
                    <a:pt x="82843" y="53959"/>
                    <a:pt x="82291" y="54097"/>
                    <a:pt x="82016" y="54097"/>
                  </a:cubicBezTo>
                  <a:lnTo>
                    <a:pt x="76088" y="53131"/>
                  </a:lnTo>
                  <a:cubicBezTo>
                    <a:pt x="76088" y="53131"/>
                    <a:pt x="75399" y="52717"/>
                    <a:pt x="75399" y="52441"/>
                  </a:cubicBezTo>
                  <a:cubicBezTo>
                    <a:pt x="74848" y="41263"/>
                    <a:pt x="72505" y="35742"/>
                    <a:pt x="71815" y="34500"/>
                  </a:cubicBezTo>
                  <a:lnTo>
                    <a:pt x="66164" y="33810"/>
                  </a:lnTo>
                  <a:cubicBezTo>
                    <a:pt x="66164" y="33810"/>
                    <a:pt x="65475" y="33396"/>
                    <a:pt x="65475" y="32982"/>
                  </a:cubicBezTo>
                  <a:lnTo>
                    <a:pt x="65475" y="32292"/>
                  </a:lnTo>
                  <a:lnTo>
                    <a:pt x="62166" y="34500"/>
                  </a:lnTo>
                  <a:cubicBezTo>
                    <a:pt x="62166" y="34500"/>
                    <a:pt x="61753" y="34638"/>
                    <a:pt x="61615" y="34500"/>
                  </a:cubicBezTo>
                  <a:lnTo>
                    <a:pt x="48658" y="31602"/>
                  </a:lnTo>
                  <a:cubicBezTo>
                    <a:pt x="48658" y="31602"/>
                    <a:pt x="47969" y="31188"/>
                    <a:pt x="48107" y="30774"/>
                  </a:cubicBezTo>
                  <a:lnTo>
                    <a:pt x="49899" y="17802"/>
                  </a:lnTo>
                  <a:lnTo>
                    <a:pt x="45763" y="6762"/>
                  </a:lnTo>
                  <a:lnTo>
                    <a:pt x="38044" y="414"/>
                  </a:lnTo>
                  <a:lnTo>
                    <a:pt x="27017" y="41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39" name="Freeform 941">
              <a:extLst>
                <a:ext uri="{FF2B5EF4-FFF2-40B4-BE49-F238E27FC236}">
                  <a16:creationId xmlns:a16="http://schemas.microsoft.com/office/drawing/2014/main" id="{2FBEA1C7-1E6D-BE85-1F11-5B027A3B15C4}"/>
                </a:ext>
              </a:extLst>
            </p:cNvPr>
            <p:cNvSpPr/>
            <p:nvPr/>
          </p:nvSpPr>
          <p:spPr>
            <a:xfrm>
              <a:off x="3881552" y="3837260"/>
              <a:ext cx="42041" cy="44094"/>
            </a:xfrm>
            <a:custGeom>
              <a:avLst/>
              <a:gdLst>
                <a:gd name="connsiteX0" fmla="*/ 8546 w 42041"/>
                <a:gd name="connsiteY0" fmla="*/ 5040 h 44094"/>
                <a:gd name="connsiteX1" fmla="*/ 7306 w 42041"/>
                <a:gd name="connsiteY1" fmla="*/ 6972 h 44094"/>
                <a:gd name="connsiteX2" fmla="*/ 9235 w 42041"/>
                <a:gd name="connsiteY2" fmla="*/ 7938 h 44094"/>
                <a:gd name="connsiteX3" fmla="*/ 9649 w 42041"/>
                <a:gd name="connsiteY3" fmla="*/ 8490 h 44094"/>
                <a:gd name="connsiteX4" fmla="*/ 9511 w 42041"/>
                <a:gd name="connsiteY4" fmla="*/ 9180 h 44094"/>
                <a:gd name="connsiteX5" fmla="*/ 7306 w 42041"/>
                <a:gd name="connsiteY5" fmla="*/ 11802 h 44094"/>
                <a:gd name="connsiteX6" fmla="*/ 6754 w 42041"/>
                <a:gd name="connsiteY6" fmla="*/ 12078 h 44094"/>
                <a:gd name="connsiteX7" fmla="*/ 4135 w 42041"/>
                <a:gd name="connsiteY7" fmla="*/ 12078 h 44094"/>
                <a:gd name="connsiteX8" fmla="*/ 0 w 42041"/>
                <a:gd name="connsiteY8" fmla="*/ 14010 h 44094"/>
                <a:gd name="connsiteX9" fmla="*/ 0 w 42041"/>
                <a:gd name="connsiteY9" fmla="*/ 19944 h 44094"/>
                <a:gd name="connsiteX10" fmla="*/ 2619 w 42041"/>
                <a:gd name="connsiteY10" fmla="*/ 26430 h 44094"/>
                <a:gd name="connsiteX11" fmla="*/ 7581 w 42041"/>
                <a:gd name="connsiteY11" fmla="*/ 26430 h 44094"/>
                <a:gd name="connsiteX12" fmla="*/ 8408 w 42041"/>
                <a:gd name="connsiteY12" fmla="*/ 27258 h 44094"/>
                <a:gd name="connsiteX13" fmla="*/ 8408 w 42041"/>
                <a:gd name="connsiteY13" fmla="*/ 33054 h 44094"/>
                <a:gd name="connsiteX14" fmla="*/ 12130 w 42041"/>
                <a:gd name="connsiteY14" fmla="*/ 38298 h 44094"/>
                <a:gd name="connsiteX15" fmla="*/ 16541 w 42041"/>
                <a:gd name="connsiteY15" fmla="*/ 44094 h 44094"/>
                <a:gd name="connsiteX16" fmla="*/ 20814 w 42041"/>
                <a:gd name="connsiteY16" fmla="*/ 44094 h 44094"/>
                <a:gd name="connsiteX17" fmla="*/ 18471 w 42041"/>
                <a:gd name="connsiteY17" fmla="*/ 40368 h 44094"/>
                <a:gd name="connsiteX18" fmla="*/ 18471 w 42041"/>
                <a:gd name="connsiteY18" fmla="*/ 39402 h 44094"/>
                <a:gd name="connsiteX19" fmla="*/ 20676 w 42041"/>
                <a:gd name="connsiteY19" fmla="*/ 37194 h 44094"/>
                <a:gd name="connsiteX20" fmla="*/ 21365 w 42041"/>
                <a:gd name="connsiteY20" fmla="*/ 36918 h 44094"/>
                <a:gd name="connsiteX21" fmla="*/ 23709 w 42041"/>
                <a:gd name="connsiteY21" fmla="*/ 36918 h 44094"/>
                <a:gd name="connsiteX22" fmla="*/ 28533 w 42041"/>
                <a:gd name="connsiteY22" fmla="*/ 37332 h 44094"/>
                <a:gd name="connsiteX23" fmla="*/ 31703 w 42041"/>
                <a:gd name="connsiteY23" fmla="*/ 34986 h 44094"/>
                <a:gd name="connsiteX24" fmla="*/ 32393 w 42041"/>
                <a:gd name="connsiteY24" fmla="*/ 34848 h 44094"/>
                <a:gd name="connsiteX25" fmla="*/ 32944 w 42041"/>
                <a:gd name="connsiteY25" fmla="*/ 35262 h 44094"/>
                <a:gd name="connsiteX26" fmla="*/ 34322 w 42041"/>
                <a:gd name="connsiteY26" fmla="*/ 38022 h 44094"/>
                <a:gd name="connsiteX27" fmla="*/ 36390 w 42041"/>
                <a:gd name="connsiteY27" fmla="*/ 38988 h 44094"/>
                <a:gd name="connsiteX28" fmla="*/ 38871 w 42041"/>
                <a:gd name="connsiteY28" fmla="*/ 35538 h 44094"/>
                <a:gd name="connsiteX29" fmla="*/ 38871 w 42041"/>
                <a:gd name="connsiteY29" fmla="*/ 28776 h 44094"/>
                <a:gd name="connsiteX30" fmla="*/ 38871 w 42041"/>
                <a:gd name="connsiteY30" fmla="*/ 28362 h 44094"/>
                <a:gd name="connsiteX31" fmla="*/ 40801 w 42041"/>
                <a:gd name="connsiteY31" fmla="*/ 25188 h 44094"/>
                <a:gd name="connsiteX32" fmla="*/ 38458 w 42041"/>
                <a:gd name="connsiteY32" fmla="*/ 21048 h 44094"/>
                <a:gd name="connsiteX33" fmla="*/ 38458 w 42041"/>
                <a:gd name="connsiteY33" fmla="*/ 20910 h 44094"/>
                <a:gd name="connsiteX34" fmla="*/ 35839 w 42041"/>
                <a:gd name="connsiteY34" fmla="*/ 11250 h 44094"/>
                <a:gd name="connsiteX35" fmla="*/ 35839 w 42041"/>
                <a:gd name="connsiteY35" fmla="*/ 10560 h 44094"/>
                <a:gd name="connsiteX36" fmla="*/ 42042 w 42041"/>
                <a:gd name="connsiteY36" fmla="*/ 1590 h 44094"/>
                <a:gd name="connsiteX37" fmla="*/ 36666 w 42041"/>
                <a:gd name="connsiteY37" fmla="*/ 1314 h 44094"/>
                <a:gd name="connsiteX38" fmla="*/ 29636 w 42041"/>
                <a:gd name="connsiteY38" fmla="*/ 1176 h 44094"/>
                <a:gd name="connsiteX39" fmla="*/ 20952 w 42041"/>
                <a:gd name="connsiteY39" fmla="*/ 2142 h 44094"/>
                <a:gd name="connsiteX40" fmla="*/ 8960 w 42041"/>
                <a:gd name="connsiteY40" fmla="*/ 348 h 44094"/>
                <a:gd name="connsiteX41" fmla="*/ 8960 w 42041"/>
                <a:gd name="connsiteY41" fmla="*/ 210 h 44094"/>
                <a:gd name="connsiteX42" fmla="*/ 8408 w 42041"/>
                <a:gd name="connsiteY42" fmla="*/ 4626 h 44094"/>
                <a:gd name="connsiteX43" fmla="*/ 8408 w 42041"/>
                <a:gd name="connsiteY43" fmla="*/ 4902 h 44094"/>
                <a:gd name="connsiteX44" fmla="*/ 29636 w 42041"/>
                <a:gd name="connsiteY44" fmla="*/ 10974 h 44094"/>
                <a:gd name="connsiteX45" fmla="*/ 34322 w 42041"/>
                <a:gd name="connsiteY45" fmla="*/ 11526 h 44094"/>
                <a:gd name="connsiteX46" fmla="*/ 32117 w 42041"/>
                <a:gd name="connsiteY46" fmla="*/ 15252 h 44094"/>
                <a:gd name="connsiteX47" fmla="*/ 29498 w 42041"/>
                <a:gd name="connsiteY47" fmla="*/ 15252 h 44094"/>
                <a:gd name="connsiteX48" fmla="*/ 29498 w 42041"/>
                <a:gd name="connsiteY48" fmla="*/ 10974 h 4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2041" h="44094">
                  <a:moveTo>
                    <a:pt x="8546" y="5040"/>
                  </a:moveTo>
                  <a:lnTo>
                    <a:pt x="7306" y="6972"/>
                  </a:lnTo>
                  <a:lnTo>
                    <a:pt x="9235" y="7938"/>
                  </a:lnTo>
                  <a:cubicBezTo>
                    <a:pt x="9235" y="7938"/>
                    <a:pt x="9649" y="8214"/>
                    <a:pt x="9649" y="8490"/>
                  </a:cubicBezTo>
                  <a:cubicBezTo>
                    <a:pt x="9649" y="8766"/>
                    <a:pt x="9649" y="9042"/>
                    <a:pt x="9511" y="9180"/>
                  </a:cubicBezTo>
                  <a:lnTo>
                    <a:pt x="7306" y="11802"/>
                  </a:lnTo>
                  <a:cubicBezTo>
                    <a:pt x="7306" y="11802"/>
                    <a:pt x="6892" y="12078"/>
                    <a:pt x="6754" y="12078"/>
                  </a:cubicBezTo>
                  <a:lnTo>
                    <a:pt x="4135" y="12078"/>
                  </a:lnTo>
                  <a:lnTo>
                    <a:pt x="0" y="14010"/>
                  </a:lnTo>
                  <a:lnTo>
                    <a:pt x="0" y="19944"/>
                  </a:lnTo>
                  <a:lnTo>
                    <a:pt x="2619" y="26430"/>
                  </a:lnTo>
                  <a:lnTo>
                    <a:pt x="7581" y="26430"/>
                  </a:lnTo>
                  <a:cubicBezTo>
                    <a:pt x="7581" y="26430"/>
                    <a:pt x="8408" y="26844"/>
                    <a:pt x="8408" y="27258"/>
                  </a:cubicBezTo>
                  <a:lnTo>
                    <a:pt x="8408" y="33054"/>
                  </a:lnTo>
                  <a:lnTo>
                    <a:pt x="12130" y="38298"/>
                  </a:lnTo>
                  <a:lnTo>
                    <a:pt x="16541" y="44094"/>
                  </a:lnTo>
                  <a:lnTo>
                    <a:pt x="20814" y="44094"/>
                  </a:lnTo>
                  <a:cubicBezTo>
                    <a:pt x="20814" y="44094"/>
                    <a:pt x="18471" y="40368"/>
                    <a:pt x="18471" y="40368"/>
                  </a:cubicBezTo>
                  <a:cubicBezTo>
                    <a:pt x="18195" y="40092"/>
                    <a:pt x="18333" y="39678"/>
                    <a:pt x="18471" y="39402"/>
                  </a:cubicBezTo>
                  <a:lnTo>
                    <a:pt x="20676" y="37194"/>
                  </a:lnTo>
                  <a:cubicBezTo>
                    <a:pt x="20676" y="37194"/>
                    <a:pt x="21090" y="36918"/>
                    <a:pt x="21365" y="36918"/>
                  </a:cubicBezTo>
                  <a:lnTo>
                    <a:pt x="23709" y="36918"/>
                  </a:lnTo>
                  <a:cubicBezTo>
                    <a:pt x="23709" y="36918"/>
                    <a:pt x="28533" y="37332"/>
                    <a:pt x="28533" y="37332"/>
                  </a:cubicBezTo>
                  <a:lnTo>
                    <a:pt x="31703" y="34986"/>
                  </a:lnTo>
                  <a:cubicBezTo>
                    <a:pt x="31703" y="34986"/>
                    <a:pt x="32117" y="34848"/>
                    <a:pt x="32393" y="34848"/>
                  </a:cubicBezTo>
                  <a:cubicBezTo>
                    <a:pt x="32668" y="34848"/>
                    <a:pt x="32806" y="34986"/>
                    <a:pt x="32944" y="35262"/>
                  </a:cubicBezTo>
                  <a:lnTo>
                    <a:pt x="34322" y="38022"/>
                  </a:lnTo>
                  <a:lnTo>
                    <a:pt x="36390" y="38988"/>
                  </a:lnTo>
                  <a:lnTo>
                    <a:pt x="38871" y="35538"/>
                  </a:lnTo>
                  <a:lnTo>
                    <a:pt x="38871" y="28776"/>
                  </a:lnTo>
                  <a:cubicBezTo>
                    <a:pt x="38871" y="28776"/>
                    <a:pt x="38871" y="28500"/>
                    <a:pt x="38871" y="28362"/>
                  </a:cubicBezTo>
                  <a:lnTo>
                    <a:pt x="40801" y="25188"/>
                  </a:lnTo>
                  <a:lnTo>
                    <a:pt x="38458" y="21048"/>
                  </a:lnTo>
                  <a:cubicBezTo>
                    <a:pt x="38458" y="21048"/>
                    <a:pt x="38458" y="21048"/>
                    <a:pt x="38458" y="20910"/>
                  </a:cubicBezTo>
                  <a:lnTo>
                    <a:pt x="35839" y="11250"/>
                  </a:lnTo>
                  <a:cubicBezTo>
                    <a:pt x="35839" y="11250"/>
                    <a:pt x="35839" y="10836"/>
                    <a:pt x="35839" y="10560"/>
                  </a:cubicBezTo>
                  <a:lnTo>
                    <a:pt x="42042" y="1590"/>
                  </a:lnTo>
                  <a:cubicBezTo>
                    <a:pt x="40525" y="1038"/>
                    <a:pt x="38733" y="900"/>
                    <a:pt x="36666" y="1314"/>
                  </a:cubicBezTo>
                  <a:cubicBezTo>
                    <a:pt x="36666" y="1314"/>
                    <a:pt x="32806" y="-1032"/>
                    <a:pt x="29636" y="1176"/>
                  </a:cubicBezTo>
                  <a:cubicBezTo>
                    <a:pt x="29636" y="1176"/>
                    <a:pt x="23709" y="-756"/>
                    <a:pt x="20952" y="2142"/>
                  </a:cubicBezTo>
                  <a:cubicBezTo>
                    <a:pt x="20952" y="2142"/>
                    <a:pt x="12681" y="-1032"/>
                    <a:pt x="8960" y="348"/>
                  </a:cubicBezTo>
                  <a:cubicBezTo>
                    <a:pt x="8960" y="348"/>
                    <a:pt x="8960" y="348"/>
                    <a:pt x="8960" y="210"/>
                  </a:cubicBezTo>
                  <a:lnTo>
                    <a:pt x="8408" y="4626"/>
                  </a:lnTo>
                  <a:cubicBezTo>
                    <a:pt x="8408" y="4626"/>
                    <a:pt x="8408" y="4902"/>
                    <a:pt x="8408" y="4902"/>
                  </a:cubicBezTo>
                  <a:close/>
                  <a:moveTo>
                    <a:pt x="29636" y="10974"/>
                  </a:moveTo>
                  <a:lnTo>
                    <a:pt x="34322" y="11526"/>
                  </a:lnTo>
                  <a:lnTo>
                    <a:pt x="32117" y="15252"/>
                  </a:lnTo>
                  <a:lnTo>
                    <a:pt x="29498" y="15252"/>
                  </a:lnTo>
                  <a:lnTo>
                    <a:pt x="29498" y="109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0" name="Freeform 942">
              <a:extLst>
                <a:ext uri="{FF2B5EF4-FFF2-40B4-BE49-F238E27FC236}">
                  <a16:creationId xmlns:a16="http://schemas.microsoft.com/office/drawing/2014/main" id="{A6516833-FD6B-0407-8885-7083EF047EDB}"/>
                </a:ext>
              </a:extLst>
            </p:cNvPr>
            <p:cNvSpPr/>
            <p:nvPr/>
          </p:nvSpPr>
          <p:spPr>
            <a:xfrm>
              <a:off x="3717934" y="3769613"/>
              <a:ext cx="142390" cy="122780"/>
            </a:xfrm>
            <a:custGeom>
              <a:avLst/>
              <a:gdLst>
                <a:gd name="connsiteX0" fmla="*/ 11165 w 142390"/>
                <a:gd name="connsiteY0" fmla="*/ 11551 h 122780"/>
                <a:gd name="connsiteX1" fmla="*/ 10476 w 142390"/>
                <a:gd name="connsiteY1" fmla="*/ 12103 h 122780"/>
                <a:gd name="connsiteX2" fmla="*/ 7581 w 142390"/>
                <a:gd name="connsiteY2" fmla="*/ 12103 h 122780"/>
                <a:gd name="connsiteX3" fmla="*/ 3170 w 142390"/>
                <a:gd name="connsiteY3" fmla="*/ 19280 h 122780"/>
                <a:gd name="connsiteX4" fmla="*/ 3170 w 142390"/>
                <a:gd name="connsiteY4" fmla="*/ 26594 h 122780"/>
                <a:gd name="connsiteX5" fmla="*/ 3170 w 142390"/>
                <a:gd name="connsiteY5" fmla="*/ 27008 h 122780"/>
                <a:gd name="connsiteX6" fmla="*/ 0 w 142390"/>
                <a:gd name="connsiteY6" fmla="*/ 32528 h 122780"/>
                <a:gd name="connsiteX7" fmla="*/ 2619 w 142390"/>
                <a:gd name="connsiteY7" fmla="*/ 32528 h 122780"/>
                <a:gd name="connsiteX8" fmla="*/ 3446 w 142390"/>
                <a:gd name="connsiteY8" fmla="*/ 33356 h 122780"/>
                <a:gd name="connsiteX9" fmla="*/ 3446 w 142390"/>
                <a:gd name="connsiteY9" fmla="*/ 33770 h 122780"/>
                <a:gd name="connsiteX10" fmla="*/ 6065 w 142390"/>
                <a:gd name="connsiteY10" fmla="*/ 33770 h 122780"/>
                <a:gd name="connsiteX11" fmla="*/ 6892 w 142390"/>
                <a:gd name="connsiteY11" fmla="*/ 34460 h 122780"/>
                <a:gd name="connsiteX12" fmla="*/ 6892 w 142390"/>
                <a:gd name="connsiteY12" fmla="*/ 39014 h 122780"/>
                <a:gd name="connsiteX13" fmla="*/ 9649 w 142390"/>
                <a:gd name="connsiteY13" fmla="*/ 41498 h 122780"/>
                <a:gd name="connsiteX14" fmla="*/ 9925 w 142390"/>
                <a:gd name="connsiteY14" fmla="*/ 42050 h 122780"/>
                <a:gd name="connsiteX15" fmla="*/ 9373 w 142390"/>
                <a:gd name="connsiteY15" fmla="*/ 51572 h 122780"/>
                <a:gd name="connsiteX16" fmla="*/ 11854 w 142390"/>
                <a:gd name="connsiteY16" fmla="*/ 51572 h 122780"/>
                <a:gd name="connsiteX17" fmla="*/ 12544 w 142390"/>
                <a:gd name="connsiteY17" fmla="*/ 52124 h 122780"/>
                <a:gd name="connsiteX18" fmla="*/ 13508 w 142390"/>
                <a:gd name="connsiteY18" fmla="*/ 55436 h 122780"/>
                <a:gd name="connsiteX19" fmla="*/ 30325 w 142390"/>
                <a:gd name="connsiteY19" fmla="*/ 55436 h 122780"/>
                <a:gd name="connsiteX20" fmla="*/ 30601 w 142390"/>
                <a:gd name="connsiteY20" fmla="*/ 55436 h 122780"/>
                <a:gd name="connsiteX21" fmla="*/ 34322 w 142390"/>
                <a:gd name="connsiteY21" fmla="*/ 56954 h 122780"/>
                <a:gd name="connsiteX22" fmla="*/ 34598 w 142390"/>
                <a:gd name="connsiteY22" fmla="*/ 57092 h 122780"/>
                <a:gd name="connsiteX23" fmla="*/ 42731 w 142390"/>
                <a:gd name="connsiteY23" fmla="*/ 65372 h 122780"/>
                <a:gd name="connsiteX24" fmla="*/ 43971 w 142390"/>
                <a:gd name="connsiteY24" fmla="*/ 64406 h 122780"/>
                <a:gd name="connsiteX25" fmla="*/ 44385 w 142390"/>
                <a:gd name="connsiteY25" fmla="*/ 64268 h 122780"/>
                <a:gd name="connsiteX26" fmla="*/ 56377 w 142390"/>
                <a:gd name="connsiteY26" fmla="*/ 63716 h 122780"/>
                <a:gd name="connsiteX27" fmla="*/ 61615 w 142390"/>
                <a:gd name="connsiteY27" fmla="*/ 63716 h 122780"/>
                <a:gd name="connsiteX28" fmla="*/ 62304 w 142390"/>
                <a:gd name="connsiteY28" fmla="*/ 64406 h 122780"/>
                <a:gd name="connsiteX29" fmla="*/ 63269 w 142390"/>
                <a:gd name="connsiteY29" fmla="*/ 67304 h 122780"/>
                <a:gd name="connsiteX30" fmla="*/ 62994 w 142390"/>
                <a:gd name="connsiteY30" fmla="*/ 68132 h 122780"/>
                <a:gd name="connsiteX31" fmla="*/ 61477 w 142390"/>
                <a:gd name="connsiteY31" fmla="*/ 69512 h 122780"/>
                <a:gd name="connsiteX32" fmla="*/ 61477 w 142390"/>
                <a:gd name="connsiteY32" fmla="*/ 71582 h 122780"/>
                <a:gd name="connsiteX33" fmla="*/ 61064 w 142390"/>
                <a:gd name="connsiteY33" fmla="*/ 71996 h 122780"/>
                <a:gd name="connsiteX34" fmla="*/ 58445 w 142390"/>
                <a:gd name="connsiteY34" fmla="*/ 75170 h 122780"/>
                <a:gd name="connsiteX35" fmla="*/ 58445 w 142390"/>
                <a:gd name="connsiteY35" fmla="*/ 84968 h 122780"/>
                <a:gd name="connsiteX36" fmla="*/ 63958 w 142390"/>
                <a:gd name="connsiteY36" fmla="*/ 94490 h 122780"/>
                <a:gd name="connsiteX37" fmla="*/ 64234 w 142390"/>
                <a:gd name="connsiteY37" fmla="*/ 95042 h 122780"/>
                <a:gd name="connsiteX38" fmla="*/ 64096 w 142390"/>
                <a:gd name="connsiteY38" fmla="*/ 95594 h 122780"/>
                <a:gd name="connsiteX39" fmla="*/ 59410 w 142390"/>
                <a:gd name="connsiteY39" fmla="*/ 100977 h 122780"/>
                <a:gd name="connsiteX40" fmla="*/ 61202 w 142390"/>
                <a:gd name="connsiteY40" fmla="*/ 100977 h 122780"/>
                <a:gd name="connsiteX41" fmla="*/ 61753 w 142390"/>
                <a:gd name="connsiteY41" fmla="*/ 101253 h 122780"/>
                <a:gd name="connsiteX42" fmla="*/ 65613 w 142390"/>
                <a:gd name="connsiteY42" fmla="*/ 106221 h 122780"/>
                <a:gd name="connsiteX43" fmla="*/ 65750 w 142390"/>
                <a:gd name="connsiteY43" fmla="*/ 106773 h 122780"/>
                <a:gd name="connsiteX44" fmla="*/ 65750 w 142390"/>
                <a:gd name="connsiteY44" fmla="*/ 110499 h 122780"/>
                <a:gd name="connsiteX45" fmla="*/ 67956 w 142390"/>
                <a:gd name="connsiteY45" fmla="*/ 112017 h 122780"/>
                <a:gd name="connsiteX46" fmla="*/ 68231 w 142390"/>
                <a:gd name="connsiteY46" fmla="*/ 112569 h 122780"/>
                <a:gd name="connsiteX47" fmla="*/ 69196 w 142390"/>
                <a:gd name="connsiteY47" fmla="*/ 118503 h 122780"/>
                <a:gd name="connsiteX48" fmla="*/ 74297 w 142390"/>
                <a:gd name="connsiteY48" fmla="*/ 122781 h 122780"/>
                <a:gd name="connsiteX49" fmla="*/ 81602 w 142390"/>
                <a:gd name="connsiteY49" fmla="*/ 120849 h 122780"/>
                <a:gd name="connsiteX50" fmla="*/ 82429 w 142390"/>
                <a:gd name="connsiteY50" fmla="*/ 121125 h 122780"/>
                <a:gd name="connsiteX51" fmla="*/ 83670 w 142390"/>
                <a:gd name="connsiteY51" fmla="*/ 122505 h 122780"/>
                <a:gd name="connsiteX52" fmla="*/ 87667 w 142390"/>
                <a:gd name="connsiteY52" fmla="*/ 118227 h 122780"/>
                <a:gd name="connsiteX53" fmla="*/ 88081 w 142390"/>
                <a:gd name="connsiteY53" fmla="*/ 117951 h 122780"/>
                <a:gd name="connsiteX54" fmla="*/ 90837 w 142390"/>
                <a:gd name="connsiteY54" fmla="*/ 117399 h 122780"/>
                <a:gd name="connsiteX55" fmla="*/ 94421 w 142390"/>
                <a:gd name="connsiteY55" fmla="*/ 114501 h 122780"/>
                <a:gd name="connsiteX56" fmla="*/ 95248 w 142390"/>
                <a:gd name="connsiteY56" fmla="*/ 114501 h 122780"/>
                <a:gd name="connsiteX57" fmla="*/ 95662 w 142390"/>
                <a:gd name="connsiteY57" fmla="*/ 115191 h 122780"/>
                <a:gd name="connsiteX58" fmla="*/ 95662 w 142390"/>
                <a:gd name="connsiteY58" fmla="*/ 115191 h 122780"/>
                <a:gd name="connsiteX59" fmla="*/ 97178 w 142390"/>
                <a:gd name="connsiteY59" fmla="*/ 113397 h 122780"/>
                <a:gd name="connsiteX60" fmla="*/ 97178 w 142390"/>
                <a:gd name="connsiteY60" fmla="*/ 110499 h 122780"/>
                <a:gd name="connsiteX61" fmla="*/ 97867 w 142390"/>
                <a:gd name="connsiteY61" fmla="*/ 109671 h 122780"/>
                <a:gd name="connsiteX62" fmla="*/ 104208 w 142390"/>
                <a:gd name="connsiteY62" fmla="*/ 108843 h 122780"/>
                <a:gd name="connsiteX63" fmla="*/ 104208 w 142390"/>
                <a:gd name="connsiteY63" fmla="*/ 106773 h 122780"/>
                <a:gd name="connsiteX64" fmla="*/ 99108 w 142390"/>
                <a:gd name="connsiteY64" fmla="*/ 106359 h 122780"/>
                <a:gd name="connsiteX65" fmla="*/ 98419 w 142390"/>
                <a:gd name="connsiteY65" fmla="*/ 105669 h 122780"/>
                <a:gd name="connsiteX66" fmla="*/ 98419 w 142390"/>
                <a:gd name="connsiteY66" fmla="*/ 102357 h 122780"/>
                <a:gd name="connsiteX67" fmla="*/ 95248 w 142390"/>
                <a:gd name="connsiteY67" fmla="*/ 99045 h 122780"/>
                <a:gd name="connsiteX68" fmla="*/ 95111 w 142390"/>
                <a:gd name="connsiteY68" fmla="*/ 98492 h 122780"/>
                <a:gd name="connsiteX69" fmla="*/ 95662 w 142390"/>
                <a:gd name="connsiteY69" fmla="*/ 93662 h 122780"/>
                <a:gd name="connsiteX70" fmla="*/ 90562 w 142390"/>
                <a:gd name="connsiteY70" fmla="*/ 86900 h 122780"/>
                <a:gd name="connsiteX71" fmla="*/ 90562 w 142390"/>
                <a:gd name="connsiteY71" fmla="*/ 86072 h 122780"/>
                <a:gd name="connsiteX72" fmla="*/ 91389 w 142390"/>
                <a:gd name="connsiteY72" fmla="*/ 85658 h 122780"/>
                <a:gd name="connsiteX73" fmla="*/ 97316 w 142390"/>
                <a:gd name="connsiteY73" fmla="*/ 86486 h 122780"/>
                <a:gd name="connsiteX74" fmla="*/ 97730 w 142390"/>
                <a:gd name="connsiteY74" fmla="*/ 86762 h 122780"/>
                <a:gd name="connsiteX75" fmla="*/ 100486 w 142390"/>
                <a:gd name="connsiteY75" fmla="*/ 89522 h 122780"/>
                <a:gd name="connsiteX76" fmla="*/ 107379 w 142390"/>
                <a:gd name="connsiteY76" fmla="*/ 89522 h 122780"/>
                <a:gd name="connsiteX77" fmla="*/ 107930 w 142390"/>
                <a:gd name="connsiteY77" fmla="*/ 89936 h 122780"/>
                <a:gd name="connsiteX78" fmla="*/ 110687 w 142390"/>
                <a:gd name="connsiteY78" fmla="*/ 92558 h 122780"/>
                <a:gd name="connsiteX79" fmla="*/ 111927 w 142390"/>
                <a:gd name="connsiteY79" fmla="*/ 92006 h 122780"/>
                <a:gd name="connsiteX80" fmla="*/ 111927 w 142390"/>
                <a:gd name="connsiteY80" fmla="*/ 89522 h 122780"/>
                <a:gd name="connsiteX81" fmla="*/ 112479 w 142390"/>
                <a:gd name="connsiteY81" fmla="*/ 88694 h 122780"/>
                <a:gd name="connsiteX82" fmla="*/ 124609 w 142390"/>
                <a:gd name="connsiteY82" fmla="*/ 85934 h 122780"/>
                <a:gd name="connsiteX83" fmla="*/ 126814 w 142390"/>
                <a:gd name="connsiteY83" fmla="*/ 83588 h 122780"/>
                <a:gd name="connsiteX84" fmla="*/ 127228 w 142390"/>
                <a:gd name="connsiteY84" fmla="*/ 83312 h 122780"/>
                <a:gd name="connsiteX85" fmla="*/ 130812 w 142390"/>
                <a:gd name="connsiteY85" fmla="*/ 82622 h 122780"/>
                <a:gd name="connsiteX86" fmla="*/ 131501 w 142390"/>
                <a:gd name="connsiteY86" fmla="*/ 80552 h 122780"/>
                <a:gd name="connsiteX87" fmla="*/ 131914 w 142390"/>
                <a:gd name="connsiteY87" fmla="*/ 80138 h 122780"/>
                <a:gd name="connsiteX88" fmla="*/ 134809 w 142390"/>
                <a:gd name="connsiteY88" fmla="*/ 78758 h 122780"/>
                <a:gd name="connsiteX89" fmla="*/ 126814 w 142390"/>
                <a:gd name="connsiteY89" fmla="*/ 69512 h 122780"/>
                <a:gd name="connsiteX90" fmla="*/ 126814 w 142390"/>
                <a:gd name="connsiteY90" fmla="*/ 68546 h 122780"/>
                <a:gd name="connsiteX91" fmla="*/ 129571 w 142390"/>
                <a:gd name="connsiteY91" fmla="*/ 65096 h 122780"/>
                <a:gd name="connsiteX92" fmla="*/ 128193 w 142390"/>
                <a:gd name="connsiteY92" fmla="*/ 60404 h 122780"/>
                <a:gd name="connsiteX93" fmla="*/ 128193 w 142390"/>
                <a:gd name="connsiteY93" fmla="*/ 59714 h 122780"/>
                <a:gd name="connsiteX94" fmla="*/ 128744 w 142390"/>
                <a:gd name="connsiteY94" fmla="*/ 59300 h 122780"/>
                <a:gd name="connsiteX95" fmla="*/ 133706 w 142390"/>
                <a:gd name="connsiteY95" fmla="*/ 58610 h 122780"/>
                <a:gd name="connsiteX96" fmla="*/ 137704 w 142390"/>
                <a:gd name="connsiteY96" fmla="*/ 55850 h 122780"/>
                <a:gd name="connsiteX97" fmla="*/ 137704 w 142390"/>
                <a:gd name="connsiteY97" fmla="*/ 55436 h 122780"/>
                <a:gd name="connsiteX98" fmla="*/ 134671 w 142390"/>
                <a:gd name="connsiteY98" fmla="*/ 55436 h 122780"/>
                <a:gd name="connsiteX99" fmla="*/ 133982 w 142390"/>
                <a:gd name="connsiteY99" fmla="*/ 54470 h 122780"/>
                <a:gd name="connsiteX100" fmla="*/ 133982 w 142390"/>
                <a:gd name="connsiteY100" fmla="*/ 49364 h 122780"/>
                <a:gd name="connsiteX101" fmla="*/ 134395 w 142390"/>
                <a:gd name="connsiteY101" fmla="*/ 48674 h 122780"/>
                <a:gd name="connsiteX102" fmla="*/ 137979 w 142390"/>
                <a:gd name="connsiteY102" fmla="*/ 47156 h 122780"/>
                <a:gd name="connsiteX103" fmla="*/ 142390 w 142390"/>
                <a:gd name="connsiteY103" fmla="*/ 42878 h 122780"/>
                <a:gd name="connsiteX104" fmla="*/ 141563 w 142390"/>
                <a:gd name="connsiteY104" fmla="*/ 39566 h 122780"/>
                <a:gd name="connsiteX105" fmla="*/ 137152 w 142390"/>
                <a:gd name="connsiteY105" fmla="*/ 39566 h 122780"/>
                <a:gd name="connsiteX106" fmla="*/ 133982 w 142390"/>
                <a:gd name="connsiteY106" fmla="*/ 39014 h 122780"/>
                <a:gd name="connsiteX107" fmla="*/ 133982 w 142390"/>
                <a:gd name="connsiteY107" fmla="*/ 37220 h 122780"/>
                <a:gd name="connsiteX108" fmla="*/ 132604 w 142390"/>
                <a:gd name="connsiteY108" fmla="*/ 36254 h 122780"/>
                <a:gd name="connsiteX109" fmla="*/ 128055 w 142390"/>
                <a:gd name="connsiteY109" fmla="*/ 27974 h 122780"/>
                <a:gd name="connsiteX110" fmla="*/ 120611 w 142390"/>
                <a:gd name="connsiteY110" fmla="*/ 24800 h 122780"/>
                <a:gd name="connsiteX111" fmla="*/ 116476 w 142390"/>
                <a:gd name="connsiteY111" fmla="*/ 24938 h 122780"/>
                <a:gd name="connsiteX112" fmla="*/ 112203 w 142390"/>
                <a:gd name="connsiteY112" fmla="*/ 19003 h 122780"/>
                <a:gd name="connsiteX113" fmla="*/ 115511 w 142390"/>
                <a:gd name="connsiteY113" fmla="*/ 18175 h 122780"/>
                <a:gd name="connsiteX114" fmla="*/ 119233 w 142390"/>
                <a:gd name="connsiteY114" fmla="*/ 16934 h 122780"/>
                <a:gd name="connsiteX115" fmla="*/ 107516 w 142390"/>
                <a:gd name="connsiteY115" fmla="*/ 16795 h 122780"/>
                <a:gd name="connsiteX116" fmla="*/ 96903 w 142390"/>
                <a:gd name="connsiteY116" fmla="*/ 16795 h 122780"/>
                <a:gd name="connsiteX117" fmla="*/ 96903 w 142390"/>
                <a:gd name="connsiteY117" fmla="*/ 18175 h 122780"/>
                <a:gd name="connsiteX118" fmla="*/ 101589 w 142390"/>
                <a:gd name="connsiteY118" fmla="*/ 18175 h 122780"/>
                <a:gd name="connsiteX119" fmla="*/ 94284 w 142390"/>
                <a:gd name="connsiteY119" fmla="*/ 20521 h 122780"/>
                <a:gd name="connsiteX120" fmla="*/ 90148 w 142390"/>
                <a:gd name="connsiteY120" fmla="*/ 23696 h 122780"/>
                <a:gd name="connsiteX121" fmla="*/ 77605 w 142390"/>
                <a:gd name="connsiteY121" fmla="*/ 20107 h 122780"/>
                <a:gd name="connsiteX122" fmla="*/ 70575 w 142390"/>
                <a:gd name="connsiteY122" fmla="*/ 17209 h 122780"/>
                <a:gd name="connsiteX123" fmla="*/ 60788 w 142390"/>
                <a:gd name="connsiteY123" fmla="*/ 19141 h 122780"/>
                <a:gd name="connsiteX124" fmla="*/ 53069 w 142390"/>
                <a:gd name="connsiteY124" fmla="*/ 19141 h 122780"/>
                <a:gd name="connsiteX125" fmla="*/ 40663 w 142390"/>
                <a:gd name="connsiteY125" fmla="*/ 7549 h 122780"/>
                <a:gd name="connsiteX126" fmla="*/ 38044 w 142390"/>
                <a:gd name="connsiteY126" fmla="*/ 6307 h 122780"/>
                <a:gd name="connsiteX127" fmla="*/ 36115 w 142390"/>
                <a:gd name="connsiteY127" fmla="*/ 1339 h 122780"/>
                <a:gd name="connsiteX128" fmla="*/ 32531 w 142390"/>
                <a:gd name="connsiteY128" fmla="*/ 511 h 122780"/>
                <a:gd name="connsiteX129" fmla="*/ 32944 w 142390"/>
                <a:gd name="connsiteY129" fmla="*/ 5755 h 122780"/>
                <a:gd name="connsiteX130" fmla="*/ 36252 w 142390"/>
                <a:gd name="connsiteY130" fmla="*/ 5755 h 122780"/>
                <a:gd name="connsiteX131" fmla="*/ 36252 w 142390"/>
                <a:gd name="connsiteY131" fmla="*/ 7687 h 122780"/>
                <a:gd name="connsiteX132" fmla="*/ 33082 w 142390"/>
                <a:gd name="connsiteY132" fmla="*/ 7687 h 122780"/>
                <a:gd name="connsiteX133" fmla="*/ 32117 w 142390"/>
                <a:gd name="connsiteY133" fmla="*/ 8929 h 122780"/>
                <a:gd name="connsiteX134" fmla="*/ 18609 w 142390"/>
                <a:gd name="connsiteY134" fmla="*/ 15415 h 122780"/>
                <a:gd name="connsiteX135" fmla="*/ 21779 w 142390"/>
                <a:gd name="connsiteY135" fmla="*/ 24248 h 122780"/>
                <a:gd name="connsiteX136" fmla="*/ 21917 w 142390"/>
                <a:gd name="connsiteY136" fmla="*/ 31562 h 122780"/>
                <a:gd name="connsiteX137" fmla="*/ 15300 w 142390"/>
                <a:gd name="connsiteY137" fmla="*/ 33908 h 122780"/>
                <a:gd name="connsiteX138" fmla="*/ 11717 w 142390"/>
                <a:gd name="connsiteY138" fmla="*/ 26042 h 122780"/>
                <a:gd name="connsiteX139" fmla="*/ 16679 w 142390"/>
                <a:gd name="connsiteY139" fmla="*/ 19141 h 122780"/>
                <a:gd name="connsiteX140" fmla="*/ 15852 w 142390"/>
                <a:gd name="connsiteY140" fmla="*/ 11689 h 122780"/>
                <a:gd name="connsiteX141" fmla="*/ 12681 w 142390"/>
                <a:gd name="connsiteY141" fmla="*/ 8791 h 122780"/>
                <a:gd name="connsiteX142" fmla="*/ 16954 w 142390"/>
                <a:gd name="connsiteY142" fmla="*/ 5341 h 122780"/>
                <a:gd name="connsiteX143" fmla="*/ 12681 w 142390"/>
                <a:gd name="connsiteY143" fmla="*/ 6583 h 122780"/>
                <a:gd name="connsiteX144" fmla="*/ 10889 w 142390"/>
                <a:gd name="connsiteY144" fmla="*/ 11275 h 122780"/>
                <a:gd name="connsiteX145" fmla="*/ 109308 w 142390"/>
                <a:gd name="connsiteY145" fmla="*/ 54746 h 122780"/>
                <a:gd name="connsiteX146" fmla="*/ 110549 w 142390"/>
                <a:gd name="connsiteY146" fmla="*/ 51986 h 122780"/>
                <a:gd name="connsiteX147" fmla="*/ 109033 w 142390"/>
                <a:gd name="connsiteY147" fmla="*/ 48812 h 122780"/>
                <a:gd name="connsiteX148" fmla="*/ 109860 w 142390"/>
                <a:gd name="connsiteY148" fmla="*/ 47570 h 122780"/>
                <a:gd name="connsiteX149" fmla="*/ 114408 w 142390"/>
                <a:gd name="connsiteY149" fmla="*/ 49778 h 122780"/>
                <a:gd name="connsiteX150" fmla="*/ 114408 w 142390"/>
                <a:gd name="connsiteY150" fmla="*/ 53918 h 122780"/>
                <a:gd name="connsiteX151" fmla="*/ 112203 w 142390"/>
                <a:gd name="connsiteY151" fmla="*/ 58610 h 122780"/>
                <a:gd name="connsiteX152" fmla="*/ 111376 w 142390"/>
                <a:gd name="connsiteY152" fmla="*/ 61784 h 122780"/>
                <a:gd name="connsiteX153" fmla="*/ 107103 w 142390"/>
                <a:gd name="connsiteY153" fmla="*/ 54746 h 122780"/>
                <a:gd name="connsiteX154" fmla="*/ 109722 w 142390"/>
                <a:gd name="connsiteY154" fmla="*/ 54746 h 122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2390" h="122780">
                  <a:moveTo>
                    <a:pt x="11165" y="11551"/>
                  </a:moveTo>
                  <a:cubicBezTo>
                    <a:pt x="11165" y="11551"/>
                    <a:pt x="10752" y="12103"/>
                    <a:pt x="10476" y="12103"/>
                  </a:cubicBezTo>
                  <a:lnTo>
                    <a:pt x="7581" y="12103"/>
                  </a:lnTo>
                  <a:lnTo>
                    <a:pt x="3170" y="19280"/>
                  </a:lnTo>
                  <a:lnTo>
                    <a:pt x="3170" y="26594"/>
                  </a:lnTo>
                  <a:cubicBezTo>
                    <a:pt x="3170" y="26594"/>
                    <a:pt x="3170" y="26870"/>
                    <a:pt x="3170" y="27008"/>
                  </a:cubicBezTo>
                  <a:lnTo>
                    <a:pt x="0" y="32528"/>
                  </a:lnTo>
                  <a:lnTo>
                    <a:pt x="2619" y="32528"/>
                  </a:lnTo>
                  <a:cubicBezTo>
                    <a:pt x="2619" y="32528"/>
                    <a:pt x="3446" y="32942"/>
                    <a:pt x="3446" y="33356"/>
                  </a:cubicBezTo>
                  <a:lnTo>
                    <a:pt x="3446" y="33770"/>
                  </a:lnTo>
                  <a:lnTo>
                    <a:pt x="6065" y="33770"/>
                  </a:lnTo>
                  <a:cubicBezTo>
                    <a:pt x="6065" y="33770"/>
                    <a:pt x="6892" y="34046"/>
                    <a:pt x="6892" y="34460"/>
                  </a:cubicBezTo>
                  <a:lnTo>
                    <a:pt x="6892" y="39014"/>
                  </a:lnTo>
                  <a:cubicBezTo>
                    <a:pt x="6892" y="39014"/>
                    <a:pt x="9649" y="41498"/>
                    <a:pt x="9649" y="41498"/>
                  </a:cubicBezTo>
                  <a:cubicBezTo>
                    <a:pt x="9787" y="41636"/>
                    <a:pt x="9925" y="41912"/>
                    <a:pt x="9925" y="42050"/>
                  </a:cubicBezTo>
                  <a:lnTo>
                    <a:pt x="9373" y="51572"/>
                  </a:lnTo>
                  <a:lnTo>
                    <a:pt x="11854" y="51572"/>
                  </a:lnTo>
                  <a:cubicBezTo>
                    <a:pt x="11854" y="51572"/>
                    <a:pt x="12544" y="51848"/>
                    <a:pt x="12544" y="52124"/>
                  </a:cubicBezTo>
                  <a:lnTo>
                    <a:pt x="13508" y="55436"/>
                  </a:lnTo>
                  <a:lnTo>
                    <a:pt x="30325" y="55436"/>
                  </a:lnTo>
                  <a:cubicBezTo>
                    <a:pt x="30325" y="55436"/>
                    <a:pt x="30601" y="55436"/>
                    <a:pt x="30601" y="55436"/>
                  </a:cubicBezTo>
                  <a:lnTo>
                    <a:pt x="34322" y="56954"/>
                  </a:lnTo>
                  <a:cubicBezTo>
                    <a:pt x="34322" y="56954"/>
                    <a:pt x="34460" y="56954"/>
                    <a:pt x="34598" y="57092"/>
                  </a:cubicBezTo>
                  <a:lnTo>
                    <a:pt x="42731" y="65372"/>
                  </a:lnTo>
                  <a:lnTo>
                    <a:pt x="43971" y="64406"/>
                  </a:lnTo>
                  <a:cubicBezTo>
                    <a:pt x="43971" y="64406"/>
                    <a:pt x="44247" y="64268"/>
                    <a:pt x="44385" y="64268"/>
                  </a:cubicBezTo>
                  <a:lnTo>
                    <a:pt x="56377" y="63716"/>
                  </a:lnTo>
                  <a:lnTo>
                    <a:pt x="61615" y="63716"/>
                  </a:lnTo>
                  <a:cubicBezTo>
                    <a:pt x="61615" y="63716"/>
                    <a:pt x="62167" y="64130"/>
                    <a:pt x="62304" y="64406"/>
                  </a:cubicBezTo>
                  <a:lnTo>
                    <a:pt x="63269" y="67304"/>
                  </a:lnTo>
                  <a:cubicBezTo>
                    <a:pt x="63269" y="67304"/>
                    <a:pt x="63269" y="67994"/>
                    <a:pt x="62994" y="68132"/>
                  </a:cubicBezTo>
                  <a:lnTo>
                    <a:pt x="61477" y="69512"/>
                  </a:lnTo>
                  <a:lnTo>
                    <a:pt x="61477" y="71582"/>
                  </a:lnTo>
                  <a:cubicBezTo>
                    <a:pt x="61477" y="71582"/>
                    <a:pt x="61202" y="71858"/>
                    <a:pt x="61064" y="71996"/>
                  </a:cubicBezTo>
                  <a:lnTo>
                    <a:pt x="58445" y="75170"/>
                  </a:lnTo>
                  <a:lnTo>
                    <a:pt x="58445" y="84968"/>
                  </a:lnTo>
                  <a:cubicBezTo>
                    <a:pt x="58720" y="85796"/>
                    <a:pt x="60375" y="91730"/>
                    <a:pt x="63958" y="94490"/>
                  </a:cubicBezTo>
                  <a:cubicBezTo>
                    <a:pt x="64096" y="94490"/>
                    <a:pt x="64234" y="94766"/>
                    <a:pt x="64234" y="95042"/>
                  </a:cubicBezTo>
                  <a:cubicBezTo>
                    <a:pt x="64234" y="95319"/>
                    <a:pt x="64234" y="95456"/>
                    <a:pt x="64096" y="95594"/>
                  </a:cubicBezTo>
                  <a:lnTo>
                    <a:pt x="59410" y="100977"/>
                  </a:lnTo>
                  <a:lnTo>
                    <a:pt x="61202" y="100977"/>
                  </a:lnTo>
                  <a:cubicBezTo>
                    <a:pt x="61202" y="100977"/>
                    <a:pt x="61615" y="100977"/>
                    <a:pt x="61753" y="101253"/>
                  </a:cubicBezTo>
                  <a:lnTo>
                    <a:pt x="65613" y="106221"/>
                  </a:lnTo>
                  <a:cubicBezTo>
                    <a:pt x="65613" y="106221"/>
                    <a:pt x="65750" y="106497"/>
                    <a:pt x="65750" y="106773"/>
                  </a:cubicBezTo>
                  <a:lnTo>
                    <a:pt x="65750" y="110499"/>
                  </a:lnTo>
                  <a:lnTo>
                    <a:pt x="67956" y="112017"/>
                  </a:lnTo>
                  <a:cubicBezTo>
                    <a:pt x="67956" y="112017"/>
                    <a:pt x="68231" y="112293"/>
                    <a:pt x="68231" y="112569"/>
                  </a:cubicBezTo>
                  <a:lnTo>
                    <a:pt x="69196" y="118503"/>
                  </a:lnTo>
                  <a:lnTo>
                    <a:pt x="74297" y="122781"/>
                  </a:lnTo>
                  <a:lnTo>
                    <a:pt x="81602" y="120849"/>
                  </a:lnTo>
                  <a:cubicBezTo>
                    <a:pt x="81602" y="120849"/>
                    <a:pt x="82154" y="120849"/>
                    <a:pt x="82429" y="121125"/>
                  </a:cubicBezTo>
                  <a:lnTo>
                    <a:pt x="83670" y="122505"/>
                  </a:lnTo>
                  <a:lnTo>
                    <a:pt x="87667" y="118227"/>
                  </a:lnTo>
                  <a:cubicBezTo>
                    <a:pt x="87667" y="118227"/>
                    <a:pt x="87943" y="118089"/>
                    <a:pt x="88081" y="117951"/>
                  </a:cubicBezTo>
                  <a:lnTo>
                    <a:pt x="90837" y="117399"/>
                  </a:lnTo>
                  <a:lnTo>
                    <a:pt x="94421" y="114501"/>
                  </a:lnTo>
                  <a:cubicBezTo>
                    <a:pt x="94421" y="114501"/>
                    <a:pt x="94973" y="114225"/>
                    <a:pt x="95248" y="114501"/>
                  </a:cubicBezTo>
                  <a:cubicBezTo>
                    <a:pt x="95524" y="114501"/>
                    <a:pt x="95662" y="114915"/>
                    <a:pt x="95662" y="115191"/>
                  </a:cubicBezTo>
                  <a:lnTo>
                    <a:pt x="95662" y="115191"/>
                  </a:lnTo>
                  <a:cubicBezTo>
                    <a:pt x="95662" y="115191"/>
                    <a:pt x="97178" y="113397"/>
                    <a:pt x="97178" y="113397"/>
                  </a:cubicBezTo>
                  <a:lnTo>
                    <a:pt x="97178" y="110499"/>
                  </a:lnTo>
                  <a:cubicBezTo>
                    <a:pt x="97178" y="110499"/>
                    <a:pt x="97454" y="109809"/>
                    <a:pt x="97867" y="109671"/>
                  </a:cubicBezTo>
                  <a:lnTo>
                    <a:pt x="104208" y="108843"/>
                  </a:lnTo>
                  <a:lnTo>
                    <a:pt x="104208" y="106773"/>
                  </a:lnTo>
                  <a:lnTo>
                    <a:pt x="99108" y="106359"/>
                  </a:lnTo>
                  <a:cubicBezTo>
                    <a:pt x="99108" y="106359"/>
                    <a:pt x="98419" y="106083"/>
                    <a:pt x="98419" y="105669"/>
                  </a:cubicBezTo>
                  <a:lnTo>
                    <a:pt x="98419" y="102357"/>
                  </a:lnTo>
                  <a:cubicBezTo>
                    <a:pt x="98419" y="102357"/>
                    <a:pt x="95248" y="99045"/>
                    <a:pt x="95248" y="99045"/>
                  </a:cubicBezTo>
                  <a:cubicBezTo>
                    <a:pt x="95111" y="98906"/>
                    <a:pt x="94973" y="98631"/>
                    <a:pt x="95111" y="98492"/>
                  </a:cubicBezTo>
                  <a:lnTo>
                    <a:pt x="95662" y="93662"/>
                  </a:lnTo>
                  <a:lnTo>
                    <a:pt x="90562" y="86900"/>
                  </a:lnTo>
                  <a:cubicBezTo>
                    <a:pt x="90562" y="86900"/>
                    <a:pt x="90286" y="86348"/>
                    <a:pt x="90562" y="86072"/>
                  </a:cubicBezTo>
                  <a:cubicBezTo>
                    <a:pt x="90700" y="85796"/>
                    <a:pt x="90975" y="85658"/>
                    <a:pt x="91389" y="85658"/>
                  </a:cubicBezTo>
                  <a:lnTo>
                    <a:pt x="97316" y="86486"/>
                  </a:lnTo>
                  <a:cubicBezTo>
                    <a:pt x="97316" y="86486"/>
                    <a:pt x="97592" y="86486"/>
                    <a:pt x="97730" y="86762"/>
                  </a:cubicBezTo>
                  <a:lnTo>
                    <a:pt x="100486" y="89522"/>
                  </a:lnTo>
                  <a:lnTo>
                    <a:pt x="107379" y="89522"/>
                  </a:lnTo>
                  <a:cubicBezTo>
                    <a:pt x="107379" y="89522"/>
                    <a:pt x="107792" y="89798"/>
                    <a:pt x="107930" y="89936"/>
                  </a:cubicBezTo>
                  <a:lnTo>
                    <a:pt x="110687" y="92558"/>
                  </a:lnTo>
                  <a:lnTo>
                    <a:pt x="111927" y="92006"/>
                  </a:lnTo>
                  <a:lnTo>
                    <a:pt x="111927" y="89522"/>
                  </a:lnTo>
                  <a:cubicBezTo>
                    <a:pt x="111927" y="89522"/>
                    <a:pt x="112203" y="88832"/>
                    <a:pt x="112479" y="88694"/>
                  </a:cubicBezTo>
                  <a:lnTo>
                    <a:pt x="124609" y="85934"/>
                  </a:lnTo>
                  <a:lnTo>
                    <a:pt x="126814" y="83588"/>
                  </a:lnTo>
                  <a:cubicBezTo>
                    <a:pt x="126814" y="83588"/>
                    <a:pt x="127090" y="83450"/>
                    <a:pt x="127228" y="83312"/>
                  </a:cubicBezTo>
                  <a:lnTo>
                    <a:pt x="130812" y="82622"/>
                  </a:lnTo>
                  <a:lnTo>
                    <a:pt x="131501" y="80552"/>
                  </a:lnTo>
                  <a:cubicBezTo>
                    <a:pt x="131501" y="80552"/>
                    <a:pt x="131776" y="80138"/>
                    <a:pt x="131914" y="80138"/>
                  </a:cubicBezTo>
                  <a:lnTo>
                    <a:pt x="134809" y="78758"/>
                  </a:lnTo>
                  <a:lnTo>
                    <a:pt x="126814" y="69512"/>
                  </a:lnTo>
                  <a:cubicBezTo>
                    <a:pt x="126814" y="69512"/>
                    <a:pt x="126538" y="68822"/>
                    <a:pt x="126814" y="68546"/>
                  </a:cubicBezTo>
                  <a:lnTo>
                    <a:pt x="129571" y="65096"/>
                  </a:lnTo>
                  <a:lnTo>
                    <a:pt x="128193" y="60404"/>
                  </a:lnTo>
                  <a:cubicBezTo>
                    <a:pt x="128193" y="60404"/>
                    <a:pt x="128193" y="59990"/>
                    <a:pt x="128193" y="59714"/>
                  </a:cubicBezTo>
                  <a:cubicBezTo>
                    <a:pt x="128193" y="59576"/>
                    <a:pt x="128468" y="59438"/>
                    <a:pt x="128744" y="59300"/>
                  </a:cubicBezTo>
                  <a:lnTo>
                    <a:pt x="133706" y="58610"/>
                  </a:lnTo>
                  <a:lnTo>
                    <a:pt x="137704" y="55850"/>
                  </a:lnTo>
                  <a:lnTo>
                    <a:pt x="137704" y="55436"/>
                  </a:lnTo>
                  <a:lnTo>
                    <a:pt x="134671" y="55436"/>
                  </a:lnTo>
                  <a:cubicBezTo>
                    <a:pt x="134671" y="55436"/>
                    <a:pt x="133982" y="54884"/>
                    <a:pt x="133982" y="54470"/>
                  </a:cubicBezTo>
                  <a:lnTo>
                    <a:pt x="133982" y="49364"/>
                  </a:lnTo>
                  <a:cubicBezTo>
                    <a:pt x="133982" y="49364"/>
                    <a:pt x="134120" y="48812"/>
                    <a:pt x="134395" y="48674"/>
                  </a:cubicBezTo>
                  <a:lnTo>
                    <a:pt x="137979" y="47156"/>
                  </a:lnTo>
                  <a:lnTo>
                    <a:pt x="142390" y="42878"/>
                  </a:lnTo>
                  <a:lnTo>
                    <a:pt x="141563" y="39566"/>
                  </a:lnTo>
                  <a:cubicBezTo>
                    <a:pt x="140323" y="39152"/>
                    <a:pt x="138806" y="38876"/>
                    <a:pt x="137152" y="39566"/>
                  </a:cubicBezTo>
                  <a:lnTo>
                    <a:pt x="133982" y="39014"/>
                  </a:lnTo>
                  <a:lnTo>
                    <a:pt x="133982" y="37220"/>
                  </a:lnTo>
                  <a:lnTo>
                    <a:pt x="132604" y="36254"/>
                  </a:lnTo>
                  <a:cubicBezTo>
                    <a:pt x="132604" y="36254"/>
                    <a:pt x="133982" y="30596"/>
                    <a:pt x="128055" y="27974"/>
                  </a:cubicBezTo>
                  <a:cubicBezTo>
                    <a:pt x="122128" y="25352"/>
                    <a:pt x="120611" y="24800"/>
                    <a:pt x="120611" y="24800"/>
                  </a:cubicBezTo>
                  <a:cubicBezTo>
                    <a:pt x="120611" y="24800"/>
                    <a:pt x="118268" y="22868"/>
                    <a:pt x="116476" y="24938"/>
                  </a:cubicBezTo>
                  <a:lnTo>
                    <a:pt x="112203" y="19003"/>
                  </a:lnTo>
                  <a:lnTo>
                    <a:pt x="115511" y="18175"/>
                  </a:lnTo>
                  <a:lnTo>
                    <a:pt x="119233" y="16934"/>
                  </a:lnTo>
                  <a:cubicBezTo>
                    <a:pt x="119233" y="16934"/>
                    <a:pt x="117441" y="13759"/>
                    <a:pt x="107516" y="16795"/>
                  </a:cubicBezTo>
                  <a:lnTo>
                    <a:pt x="96903" y="16795"/>
                  </a:lnTo>
                  <a:lnTo>
                    <a:pt x="96903" y="18175"/>
                  </a:lnTo>
                  <a:lnTo>
                    <a:pt x="101589" y="18175"/>
                  </a:lnTo>
                  <a:cubicBezTo>
                    <a:pt x="101589" y="18175"/>
                    <a:pt x="94284" y="20521"/>
                    <a:pt x="94284" y="20521"/>
                  </a:cubicBezTo>
                  <a:lnTo>
                    <a:pt x="90148" y="23696"/>
                  </a:lnTo>
                  <a:cubicBezTo>
                    <a:pt x="90148" y="23696"/>
                    <a:pt x="79534" y="23282"/>
                    <a:pt x="77605" y="20107"/>
                  </a:cubicBezTo>
                  <a:cubicBezTo>
                    <a:pt x="75675" y="16934"/>
                    <a:pt x="70575" y="17209"/>
                    <a:pt x="70575" y="17209"/>
                  </a:cubicBezTo>
                  <a:lnTo>
                    <a:pt x="60788" y="19141"/>
                  </a:lnTo>
                  <a:lnTo>
                    <a:pt x="53069" y="19141"/>
                  </a:lnTo>
                  <a:cubicBezTo>
                    <a:pt x="53069" y="19141"/>
                    <a:pt x="54310" y="6583"/>
                    <a:pt x="40663" y="7549"/>
                  </a:cubicBezTo>
                  <a:lnTo>
                    <a:pt x="38044" y="6307"/>
                  </a:lnTo>
                  <a:lnTo>
                    <a:pt x="36115" y="1339"/>
                  </a:lnTo>
                  <a:cubicBezTo>
                    <a:pt x="36115" y="1339"/>
                    <a:pt x="34322" y="-1007"/>
                    <a:pt x="32531" y="511"/>
                  </a:cubicBezTo>
                  <a:cubicBezTo>
                    <a:pt x="30739" y="2029"/>
                    <a:pt x="29360" y="5617"/>
                    <a:pt x="32944" y="5755"/>
                  </a:cubicBezTo>
                  <a:lnTo>
                    <a:pt x="36252" y="5755"/>
                  </a:lnTo>
                  <a:lnTo>
                    <a:pt x="36252" y="7687"/>
                  </a:lnTo>
                  <a:cubicBezTo>
                    <a:pt x="36252" y="7687"/>
                    <a:pt x="33082" y="7687"/>
                    <a:pt x="33082" y="7687"/>
                  </a:cubicBezTo>
                  <a:lnTo>
                    <a:pt x="32117" y="8929"/>
                  </a:lnTo>
                  <a:cubicBezTo>
                    <a:pt x="32117" y="8929"/>
                    <a:pt x="20676" y="11827"/>
                    <a:pt x="18609" y="15415"/>
                  </a:cubicBezTo>
                  <a:cubicBezTo>
                    <a:pt x="16403" y="19003"/>
                    <a:pt x="21779" y="24248"/>
                    <a:pt x="21779" y="24248"/>
                  </a:cubicBezTo>
                  <a:cubicBezTo>
                    <a:pt x="21779" y="24248"/>
                    <a:pt x="23709" y="29216"/>
                    <a:pt x="21917" y="31562"/>
                  </a:cubicBezTo>
                  <a:cubicBezTo>
                    <a:pt x="20125" y="33908"/>
                    <a:pt x="15852" y="35150"/>
                    <a:pt x="15300" y="33908"/>
                  </a:cubicBezTo>
                  <a:cubicBezTo>
                    <a:pt x="14749" y="32666"/>
                    <a:pt x="14473" y="27560"/>
                    <a:pt x="11717" y="26042"/>
                  </a:cubicBezTo>
                  <a:cubicBezTo>
                    <a:pt x="11717" y="26042"/>
                    <a:pt x="16679" y="20521"/>
                    <a:pt x="16679" y="19141"/>
                  </a:cubicBezTo>
                  <a:cubicBezTo>
                    <a:pt x="16679" y="17761"/>
                    <a:pt x="15852" y="11689"/>
                    <a:pt x="15852" y="11689"/>
                  </a:cubicBezTo>
                  <a:cubicBezTo>
                    <a:pt x="15852" y="11689"/>
                    <a:pt x="11579" y="10447"/>
                    <a:pt x="12681" y="8791"/>
                  </a:cubicBezTo>
                  <a:cubicBezTo>
                    <a:pt x="13646" y="7273"/>
                    <a:pt x="13784" y="6583"/>
                    <a:pt x="16954" y="5341"/>
                  </a:cubicBezTo>
                  <a:lnTo>
                    <a:pt x="12681" y="6583"/>
                  </a:lnTo>
                  <a:lnTo>
                    <a:pt x="10889" y="11275"/>
                  </a:lnTo>
                  <a:close/>
                  <a:moveTo>
                    <a:pt x="109308" y="54746"/>
                  </a:moveTo>
                  <a:lnTo>
                    <a:pt x="110549" y="51986"/>
                  </a:lnTo>
                  <a:lnTo>
                    <a:pt x="109033" y="48812"/>
                  </a:lnTo>
                  <a:lnTo>
                    <a:pt x="109860" y="47570"/>
                  </a:lnTo>
                  <a:lnTo>
                    <a:pt x="114408" y="49778"/>
                  </a:lnTo>
                  <a:lnTo>
                    <a:pt x="114408" y="53918"/>
                  </a:lnTo>
                  <a:lnTo>
                    <a:pt x="112203" y="58610"/>
                  </a:lnTo>
                  <a:lnTo>
                    <a:pt x="111376" y="61784"/>
                  </a:lnTo>
                  <a:lnTo>
                    <a:pt x="107103" y="54746"/>
                  </a:lnTo>
                  <a:lnTo>
                    <a:pt x="109722" y="547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1" name="Freeform 943">
              <a:extLst>
                <a:ext uri="{FF2B5EF4-FFF2-40B4-BE49-F238E27FC236}">
                  <a16:creationId xmlns:a16="http://schemas.microsoft.com/office/drawing/2014/main" id="{5DE3DD34-8559-07E7-05C2-E7511F90BD81}"/>
                </a:ext>
              </a:extLst>
            </p:cNvPr>
            <p:cNvSpPr/>
            <p:nvPr/>
          </p:nvSpPr>
          <p:spPr>
            <a:xfrm>
              <a:off x="3763008" y="3251790"/>
              <a:ext cx="7719" cy="9798"/>
            </a:xfrm>
            <a:custGeom>
              <a:avLst/>
              <a:gdLst>
                <a:gd name="connsiteX0" fmla="*/ 3033 w 7719"/>
                <a:gd name="connsiteY0" fmla="*/ 9798 h 9798"/>
                <a:gd name="connsiteX1" fmla="*/ 5238 w 7719"/>
                <a:gd name="connsiteY1" fmla="*/ 9798 h 9798"/>
                <a:gd name="connsiteX2" fmla="*/ 7719 w 7719"/>
                <a:gd name="connsiteY2" fmla="*/ 5934 h 9798"/>
                <a:gd name="connsiteX3" fmla="*/ 7719 w 7719"/>
                <a:gd name="connsiteY3" fmla="*/ 966 h 9798"/>
                <a:gd name="connsiteX4" fmla="*/ 5514 w 7719"/>
                <a:gd name="connsiteY4" fmla="*/ 0 h 9798"/>
                <a:gd name="connsiteX5" fmla="*/ 1792 w 7719"/>
                <a:gd name="connsiteY5" fmla="*/ 2346 h 9798"/>
                <a:gd name="connsiteX6" fmla="*/ 0 w 7719"/>
                <a:gd name="connsiteY6" fmla="*/ 4968 h 9798"/>
                <a:gd name="connsiteX7" fmla="*/ 827 w 7719"/>
                <a:gd name="connsiteY7" fmla="*/ 8970 h 9798"/>
                <a:gd name="connsiteX8" fmla="*/ 3033 w 7719"/>
                <a:gd name="connsiteY8" fmla="*/ 9798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9" h="9798">
                  <a:moveTo>
                    <a:pt x="3033" y="9798"/>
                  </a:moveTo>
                  <a:lnTo>
                    <a:pt x="5238" y="9798"/>
                  </a:lnTo>
                  <a:lnTo>
                    <a:pt x="7719" y="5934"/>
                  </a:lnTo>
                  <a:lnTo>
                    <a:pt x="7719" y="966"/>
                  </a:lnTo>
                  <a:lnTo>
                    <a:pt x="5514" y="0"/>
                  </a:lnTo>
                  <a:lnTo>
                    <a:pt x="1792" y="2346"/>
                  </a:lnTo>
                  <a:lnTo>
                    <a:pt x="0" y="4968"/>
                  </a:lnTo>
                  <a:lnTo>
                    <a:pt x="827" y="8970"/>
                  </a:lnTo>
                  <a:lnTo>
                    <a:pt x="3033" y="97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2" name="Freeform 944">
              <a:extLst>
                <a:ext uri="{FF2B5EF4-FFF2-40B4-BE49-F238E27FC236}">
                  <a16:creationId xmlns:a16="http://schemas.microsoft.com/office/drawing/2014/main" id="{F3DEC79E-2691-675D-C793-F8EFBF4588AC}"/>
                </a:ext>
              </a:extLst>
            </p:cNvPr>
            <p:cNvSpPr/>
            <p:nvPr/>
          </p:nvSpPr>
          <p:spPr>
            <a:xfrm>
              <a:off x="3693260" y="4522648"/>
              <a:ext cx="6616" cy="13110"/>
            </a:xfrm>
            <a:custGeom>
              <a:avLst/>
              <a:gdLst>
                <a:gd name="connsiteX0" fmla="*/ 6616 w 6616"/>
                <a:gd name="connsiteY0" fmla="*/ 3588 h 13110"/>
                <a:gd name="connsiteX1" fmla="*/ 1930 w 6616"/>
                <a:gd name="connsiteY1" fmla="*/ 0 h 13110"/>
                <a:gd name="connsiteX2" fmla="*/ 0 w 6616"/>
                <a:gd name="connsiteY2" fmla="*/ 5244 h 13110"/>
                <a:gd name="connsiteX3" fmla="*/ 2206 w 6616"/>
                <a:gd name="connsiteY3" fmla="*/ 6486 h 13110"/>
                <a:gd name="connsiteX4" fmla="*/ 0 w 6616"/>
                <a:gd name="connsiteY4" fmla="*/ 11040 h 13110"/>
                <a:gd name="connsiteX5" fmla="*/ 1930 w 6616"/>
                <a:gd name="connsiteY5" fmla="*/ 13110 h 13110"/>
                <a:gd name="connsiteX6" fmla="*/ 4273 w 6616"/>
                <a:gd name="connsiteY6" fmla="*/ 7866 h 13110"/>
                <a:gd name="connsiteX7" fmla="*/ 6616 w 6616"/>
                <a:gd name="connsiteY7" fmla="*/ 3588 h 1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16" h="13110">
                  <a:moveTo>
                    <a:pt x="6616" y="3588"/>
                  </a:moveTo>
                  <a:lnTo>
                    <a:pt x="1930" y="0"/>
                  </a:lnTo>
                  <a:lnTo>
                    <a:pt x="0" y="5244"/>
                  </a:lnTo>
                  <a:lnTo>
                    <a:pt x="2206" y="6486"/>
                  </a:lnTo>
                  <a:lnTo>
                    <a:pt x="0" y="11040"/>
                  </a:lnTo>
                  <a:lnTo>
                    <a:pt x="1930" y="13110"/>
                  </a:lnTo>
                  <a:lnTo>
                    <a:pt x="4273" y="7866"/>
                  </a:lnTo>
                  <a:lnTo>
                    <a:pt x="6616"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3" name="Freeform 945">
              <a:extLst>
                <a:ext uri="{FF2B5EF4-FFF2-40B4-BE49-F238E27FC236}">
                  <a16:creationId xmlns:a16="http://schemas.microsoft.com/office/drawing/2014/main" id="{8947443F-D159-891B-D1C7-E50F066168ED}"/>
                </a:ext>
              </a:extLst>
            </p:cNvPr>
            <p:cNvSpPr/>
            <p:nvPr/>
          </p:nvSpPr>
          <p:spPr>
            <a:xfrm>
              <a:off x="3696568" y="4550938"/>
              <a:ext cx="7443" cy="12558"/>
            </a:xfrm>
            <a:custGeom>
              <a:avLst/>
              <a:gdLst>
                <a:gd name="connsiteX0" fmla="*/ 6065 w 7443"/>
                <a:gd name="connsiteY0" fmla="*/ 8556 h 12558"/>
                <a:gd name="connsiteX1" fmla="*/ 7443 w 7443"/>
                <a:gd name="connsiteY1" fmla="*/ 5106 h 12558"/>
                <a:gd name="connsiteX2" fmla="*/ 4549 w 7443"/>
                <a:gd name="connsiteY2" fmla="*/ 0 h 12558"/>
                <a:gd name="connsiteX3" fmla="*/ 3722 w 7443"/>
                <a:gd name="connsiteY3" fmla="*/ 2622 h 12558"/>
                <a:gd name="connsiteX4" fmla="*/ 1930 w 7443"/>
                <a:gd name="connsiteY4" fmla="*/ 2622 h 12558"/>
                <a:gd name="connsiteX5" fmla="*/ 0 w 7443"/>
                <a:gd name="connsiteY5" fmla="*/ 5106 h 12558"/>
                <a:gd name="connsiteX6" fmla="*/ 0 w 7443"/>
                <a:gd name="connsiteY6" fmla="*/ 7866 h 12558"/>
                <a:gd name="connsiteX7" fmla="*/ 3308 w 7443"/>
                <a:gd name="connsiteY7" fmla="*/ 8832 h 12558"/>
                <a:gd name="connsiteX8" fmla="*/ 4549 w 7443"/>
                <a:gd name="connsiteY8" fmla="*/ 12558 h 12558"/>
                <a:gd name="connsiteX9" fmla="*/ 7443 w 7443"/>
                <a:gd name="connsiteY9" fmla="*/ 11040 h 12558"/>
                <a:gd name="connsiteX10" fmla="*/ 6065 w 7443"/>
                <a:gd name="connsiteY10" fmla="*/ 8556 h 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43" h="12558">
                  <a:moveTo>
                    <a:pt x="6065" y="8556"/>
                  </a:moveTo>
                  <a:lnTo>
                    <a:pt x="7443" y="5106"/>
                  </a:lnTo>
                  <a:lnTo>
                    <a:pt x="4549" y="0"/>
                  </a:lnTo>
                  <a:lnTo>
                    <a:pt x="3722" y="2622"/>
                  </a:lnTo>
                  <a:lnTo>
                    <a:pt x="1930" y="2622"/>
                  </a:lnTo>
                  <a:lnTo>
                    <a:pt x="0" y="5106"/>
                  </a:lnTo>
                  <a:lnTo>
                    <a:pt x="0" y="7866"/>
                  </a:lnTo>
                  <a:lnTo>
                    <a:pt x="3308" y="8832"/>
                  </a:lnTo>
                  <a:lnTo>
                    <a:pt x="4549" y="12558"/>
                  </a:lnTo>
                  <a:lnTo>
                    <a:pt x="7443" y="11040"/>
                  </a:lnTo>
                  <a:lnTo>
                    <a:pt x="6065" y="85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4" name="Freeform 946">
              <a:extLst>
                <a:ext uri="{FF2B5EF4-FFF2-40B4-BE49-F238E27FC236}">
                  <a16:creationId xmlns:a16="http://schemas.microsoft.com/office/drawing/2014/main" id="{D6EF2FA6-ED4B-7CDC-F917-499747109577}"/>
                </a:ext>
              </a:extLst>
            </p:cNvPr>
            <p:cNvSpPr/>
            <p:nvPr/>
          </p:nvSpPr>
          <p:spPr>
            <a:xfrm>
              <a:off x="3808634" y="4606691"/>
              <a:ext cx="10200" cy="3173"/>
            </a:xfrm>
            <a:custGeom>
              <a:avLst/>
              <a:gdLst>
                <a:gd name="connsiteX0" fmla="*/ 1378 w 10200"/>
                <a:gd name="connsiteY0" fmla="*/ 3174 h 3173"/>
                <a:gd name="connsiteX1" fmla="*/ 6616 w 10200"/>
                <a:gd name="connsiteY1" fmla="*/ 1518 h 3173"/>
                <a:gd name="connsiteX2" fmla="*/ 10200 w 10200"/>
                <a:gd name="connsiteY2" fmla="*/ 0 h 3173"/>
                <a:gd name="connsiteX3" fmla="*/ 0 w 10200"/>
                <a:gd name="connsiteY3" fmla="*/ 0 h 3173"/>
                <a:gd name="connsiteX4" fmla="*/ 1378 w 10200"/>
                <a:gd name="connsiteY4" fmla="*/ 3174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0" h="3173">
                  <a:moveTo>
                    <a:pt x="1378" y="3174"/>
                  </a:moveTo>
                  <a:lnTo>
                    <a:pt x="6616" y="1518"/>
                  </a:lnTo>
                  <a:lnTo>
                    <a:pt x="10200" y="0"/>
                  </a:lnTo>
                  <a:lnTo>
                    <a:pt x="0" y="0"/>
                  </a:lnTo>
                  <a:lnTo>
                    <a:pt x="1378"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5" name="Freeform 947">
              <a:extLst>
                <a:ext uri="{FF2B5EF4-FFF2-40B4-BE49-F238E27FC236}">
                  <a16:creationId xmlns:a16="http://schemas.microsoft.com/office/drawing/2014/main" id="{CCB0ED74-E5C8-FA25-1005-20ED12784A1E}"/>
                </a:ext>
              </a:extLst>
            </p:cNvPr>
            <p:cNvSpPr/>
            <p:nvPr/>
          </p:nvSpPr>
          <p:spPr>
            <a:xfrm>
              <a:off x="3670241" y="3622877"/>
              <a:ext cx="4273" cy="2346"/>
            </a:xfrm>
            <a:custGeom>
              <a:avLst/>
              <a:gdLst>
                <a:gd name="connsiteX0" fmla="*/ 0 w 4273"/>
                <a:gd name="connsiteY0" fmla="*/ 1380 h 2346"/>
                <a:gd name="connsiteX1" fmla="*/ 3170 w 4273"/>
                <a:gd name="connsiteY1" fmla="*/ 2346 h 2346"/>
                <a:gd name="connsiteX2" fmla="*/ 4273 w 4273"/>
                <a:gd name="connsiteY2" fmla="*/ 552 h 2346"/>
                <a:gd name="connsiteX3" fmla="*/ 2205 w 4273"/>
                <a:gd name="connsiteY3" fmla="*/ 0 h 2346"/>
                <a:gd name="connsiteX4" fmla="*/ 0 w 4273"/>
                <a:gd name="connsiteY4" fmla="*/ 1380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2346">
                  <a:moveTo>
                    <a:pt x="0" y="1380"/>
                  </a:moveTo>
                  <a:lnTo>
                    <a:pt x="3170" y="2346"/>
                  </a:lnTo>
                  <a:lnTo>
                    <a:pt x="4273" y="552"/>
                  </a:lnTo>
                  <a:lnTo>
                    <a:pt x="2205"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6" name="Freeform 948">
              <a:extLst>
                <a:ext uri="{FF2B5EF4-FFF2-40B4-BE49-F238E27FC236}">
                  <a16:creationId xmlns:a16="http://schemas.microsoft.com/office/drawing/2014/main" id="{17C53A17-D7CB-F48C-BFB5-8EC53C1E3080}"/>
                </a:ext>
              </a:extLst>
            </p:cNvPr>
            <p:cNvSpPr/>
            <p:nvPr/>
          </p:nvSpPr>
          <p:spPr>
            <a:xfrm>
              <a:off x="3692433" y="3632399"/>
              <a:ext cx="2618" cy="1932"/>
            </a:xfrm>
            <a:custGeom>
              <a:avLst/>
              <a:gdLst>
                <a:gd name="connsiteX0" fmla="*/ 2619 w 2618"/>
                <a:gd name="connsiteY0" fmla="*/ 0 h 1932"/>
                <a:gd name="connsiteX1" fmla="*/ 0 w 2618"/>
                <a:gd name="connsiteY1" fmla="*/ 1932 h 1932"/>
                <a:gd name="connsiteX2" fmla="*/ 2619 w 2618"/>
                <a:gd name="connsiteY2" fmla="*/ 1932 h 1932"/>
                <a:gd name="connsiteX3" fmla="*/ 2619 w 2618"/>
                <a:gd name="connsiteY3" fmla="*/ 0 h 1932"/>
              </a:gdLst>
              <a:ahLst/>
              <a:cxnLst>
                <a:cxn ang="0">
                  <a:pos x="connsiteX0" y="connsiteY0"/>
                </a:cxn>
                <a:cxn ang="0">
                  <a:pos x="connsiteX1" y="connsiteY1"/>
                </a:cxn>
                <a:cxn ang="0">
                  <a:pos x="connsiteX2" y="connsiteY2"/>
                </a:cxn>
                <a:cxn ang="0">
                  <a:pos x="connsiteX3" y="connsiteY3"/>
                </a:cxn>
              </a:cxnLst>
              <a:rect l="l" t="t" r="r" b="b"/>
              <a:pathLst>
                <a:path w="2618" h="1932">
                  <a:moveTo>
                    <a:pt x="2619" y="0"/>
                  </a:moveTo>
                  <a:lnTo>
                    <a:pt x="0" y="1932"/>
                  </a:lnTo>
                  <a:lnTo>
                    <a:pt x="2619" y="1932"/>
                  </a:lnTo>
                  <a:lnTo>
                    <a:pt x="261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7" name="Freeform 949">
              <a:extLst>
                <a:ext uri="{FF2B5EF4-FFF2-40B4-BE49-F238E27FC236}">
                  <a16:creationId xmlns:a16="http://schemas.microsoft.com/office/drawing/2014/main" id="{6E2D722C-559F-1C89-52EE-13DDC47BB96E}"/>
                </a:ext>
              </a:extLst>
            </p:cNvPr>
            <p:cNvSpPr/>
            <p:nvPr/>
          </p:nvSpPr>
          <p:spPr>
            <a:xfrm>
              <a:off x="3688160" y="3639713"/>
              <a:ext cx="2067" cy="2346"/>
            </a:xfrm>
            <a:custGeom>
              <a:avLst/>
              <a:gdLst>
                <a:gd name="connsiteX0" fmla="*/ 0 w 2067"/>
                <a:gd name="connsiteY0" fmla="*/ 0 h 2346"/>
                <a:gd name="connsiteX1" fmla="*/ 0 w 2067"/>
                <a:gd name="connsiteY1" fmla="*/ 2346 h 2346"/>
                <a:gd name="connsiteX2" fmla="*/ 2068 w 2067"/>
                <a:gd name="connsiteY2" fmla="*/ 2346 h 2346"/>
                <a:gd name="connsiteX3" fmla="*/ 2068 w 2067"/>
                <a:gd name="connsiteY3" fmla="*/ 690 h 2346"/>
                <a:gd name="connsiteX4" fmla="*/ 0 w 2067"/>
                <a:gd name="connsiteY4" fmla="*/ 0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 h="2346">
                  <a:moveTo>
                    <a:pt x="0" y="0"/>
                  </a:moveTo>
                  <a:lnTo>
                    <a:pt x="0" y="2346"/>
                  </a:lnTo>
                  <a:lnTo>
                    <a:pt x="2068" y="2346"/>
                  </a:lnTo>
                  <a:lnTo>
                    <a:pt x="2068" y="69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8" name="Freeform 950">
              <a:extLst>
                <a:ext uri="{FF2B5EF4-FFF2-40B4-BE49-F238E27FC236}">
                  <a16:creationId xmlns:a16="http://schemas.microsoft.com/office/drawing/2014/main" id="{A874CBCA-DBB3-F011-D187-586992D83A3D}"/>
                </a:ext>
              </a:extLst>
            </p:cNvPr>
            <p:cNvSpPr/>
            <p:nvPr/>
          </p:nvSpPr>
          <p:spPr>
            <a:xfrm>
              <a:off x="3697120" y="3645509"/>
              <a:ext cx="3859" cy="4830"/>
            </a:xfrm>
            <a:custGeom>
              <a:avLst/>
              <a:gdLst>
                <a:gd name="connsiteX0" fmla="*/ 3860 w 3859"/>
                <a:gd name="connsiteY0" fmla="*/ 3726 h 4830"/>
                <a:gd name="connsiteX1" fmla="*/ 2619 w 3859"/>
                <a:gd name="connsiteY1" fmla="*/ 690 h 4830"/>
                <a:gd name="connsiteX2" fmla="*/ 0 w 3859"/>
                <a:gd name="connsiteY2" fmla="*/ 0 h 4830"/>
                <a:gd name="connsiteX3" fmla="*/ 1378 w 3859"/>
                <a:gd name="connsiteY3" fmla="*/ 2208 h 4830"/>
                <a:gd name="connsiteX4" fmla="*/ 3308 w 3859"/>
                <a:gd name="connsiteY4" fmla="*/ 4830 h 4830"/>
                <a:gd name="connsiteX5" fmla="*/ 3860 w 3859"/>
                <a:gd name="connsiteY5" fmla="*/ 3726 h 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9" h="4830">
                  <a:moveTo>
                    <a:pt x="3860" y="3726"/>
                  </a:moveTo>
                  <a:lnTo>
                    <a:pt x="2619" y="690"/>
                  </a:lnTo>
                  <a:lnTo>
                    <a:pt x="0" y="0"/>
                  </a:lnTo>
                  <a:lnTo>
                    <a:pt x="1378" y="2208"/>
                  </a:lnTo>
                  <a:lnTo>
                    <a:pt x="3308" y="4830"/>
                  </a:lnTo>
                  <a:lnTo>
                    <a:pt x="3860"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49" name="Freeform 951">
              <a:extLst>
                <a:ext uri="{FF2B5EF4-FFF2-40B4-BE49-F238E27FC236}">
                  <a16:creationId xmlns:a16="http://schemas.microsoft.com/office/drawing/2014/main" id="{2D2794AB-E693-10D3-95B5-5A3D780EF708}"/>
                </a:ext>
              </a:extLst>
            </p:cNvPr>
            <p:cNvSpPr/>
            <p:nvPr/>
          </p:nvSpPr>
          <p:spPr>
            <a:xfrm>
              <a:off x="3706355" y="3649649"/>
              <a:ext cx="5927" cy="4002"/>
            </a:xfrm>
            <a:custGeom>
              <a:avLst/>
              <a:gdLst>
                <a:gd name="connsiteX0" fmla="*/ 5376 w 5927"/>
                <a:gd name="connsiteY0" fmla="*/ 690 h 4002"/>
                <a:gd name="connsiteX1" fmla="*/ 3033 w 5927"/>
                <a:gd name="connsiteY1" fmla="*/ 1932 h 4002"/>
                <a:gd name="connsiteX2" fmla="*/ 0 w 5927"/>
                <a:gd name="connsiteY2" fmla="*/ 0 h 4002"/>
                <a:gd name="connsiteX3" fmla="*/ 0 w 5927"/>
                <a:gd name="connsiteY3" fmla="*/ 1794 h 4002"/>
                <a:gd name="connsiteX4" fmla="*/ 2343 w 5927"/>
                <a:gd name="connsiteY4" fmla="*/ 3312 h 4002"/>
                <a:gd name="connsiteX5" fmla="*/ 3722 w 5927"/>
                <a:gd name="connsiteY5" fmla="*/ 4002 h 4002"/>
                <a:gd name="connsiteX6" fmla="*/ 5927 w 5927"/>
                <a:gd name="connsiteY6" fmla="*/ 4002 h 4002"/>
                <a:gd name="connsiteX7" fmla="*/ 5376 w 5927"/>
                <a:gd name="connsiteY7" fmla="*/ 690 h 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7" h="4002">
                  <a:moveTo>
                    <a:pt x="5376" y="690"/>
                  </a:moveTo>
                  <a:lnTo>
                    <a:pt x="3033" y="1932"/>
                  </a:lnTo>
                  <a:lnTo>
                    <a:pt x="0" y="0"/>
                  </a:lnTo>
                  <a:lnTo>
                    <a:pt x="0" y="1794"/>
                  </a:lnTo>
                  <a:lnTo>
                    <a:pt x="2343" y="3312"/>
                  </a:lnTo>
                  <a:lnTo>
                    <a:pt x="3722" y="4002"/>
                  </a:lnTo>
                  <a:lnTo>
                    <a:pt x="5927" y="4002"/>
                  </a:lnTo>
                  <a:lnTo>
                    <a:pt x="5376" y="69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0" name="Freeform 952">
              <a:extLst>
                <a:ext uri="{FF2B5EF4-FFF2-40B4-BE49-F238E27FC236}">
                  <a16:creationId xmlns:a16="http://schemas.microsoft.com/office/drawing/2014/main" id="{3C656BE7-934D-0C8F-EE2E-D43EB55DC6FF}"/>
                </a:ext>
              </a:extLst>
            </p:cNvPr>
            <p:cNvSpPr/>
            <p:nvPr/>
          </p:nvSpPr>
          <p:spPr>
            <a:xfrm>
              <a:off x="3707182" y="3654893"/>
              <a:ext cx="3170" cy="1104"/>
            </a:xfrm>
            <a:custGeom>
              <a:avLst/>
              <a:gdLst>
                <a:gd name="connsiteX0" fmla="*/ 0 w 3170"/>
                <a:gd name="connsiteY0" fmla="*/ 1104 h 1104"/>
                <a:gd name="connsiteX1" fmla="*/ 3170 w 3170"/>
                <a:gd name="connsiteY1" fmla="*/ 1104 h 1104"/>
                <a:gd name="connsiteX2" fmla="*/ 3170 w 3170"/>
                <a:gd name="connsiteY2" fmla="*/ 0 h 1104"/>
                <a:gd name="connsiteX3" fmla="*/ 827 w 3170"/>
                <a:gd name="connsiteY3" fmla="*/ 0 h 1104"/>
                <a:gd name="connsiteX4" fmla="*/ 0 w 3170"/>
                <a:gd name="connsiteY4" fmla="*/ 1104 h 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1104">
                  <a:moveTo>
                    <a:pt x="0" y="1104"/>
                  </a:moveTo>
                  <a:lnTo>
                    <a:pt x="3170" y="1104"/>
                  </a:lnTo>
                  <a:lnTo>
                    <a:pt x="3170" y="0"/>
                  </a:lnTo>
                  <a:lnTo>
                    <a:pt x="827" y="0"/>
                  </a:lnTo>
                  <a:lnTo>
                    <a:pt x="0"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1" name="Freeform 953">
              <a:extLst>
                <a:ext uri="{FF2B5EF4-FFF2-40B4-BE49-F238E27FC236}">
                  <a16:creationId xmlns:a16="http://schemas.microsoft.com/office/drawing/2014/main" id="{5E545E3C-1C9A-7C65-4EEA-6B2944B4547C}"/>
                </a:ext>
              </a:extLst>
            </p:cNvPr>
            <p:cNvSpPr/>
            <p:nvPr/>
          </p:nvSpPr>
          <p:spPr>
            <a:xfrm>
              <a:off x="3718761" y="3654203"/>
              <a:ext cx="4824" cy="1794"/>
            </a:xfrm>
            <a:custGeom>
              <a:avLst/>
              <a:gdLst>
                <a:gd name="connsiteX0" fmla="*/ 4824 w 4824"/>
                <a:gd name="connsiteY0" fmla="*/ 1242 h 1794"/>
                <a:gd name="connsiteX1" fmla="*/ 3170 w 4824"/>
                <a:gd name="connsiteY1" fmla="*/ 0 h 1794"/>
                <a:gd name="connsiteX2" fmla="*/ 0 w 4824"/>
                <a:gd name="connsiteY2" fmla="*/ 690 h 1794"/>
                <a:gd name="connsiteX3" fmla="*/ 827 w 4824"/>
                <a:gd name="connsiteY3" fmla="*/ 1794 h 1794"/>
                <a:gd name="connsiteX4" fmla="*/ 4824 w 4824"/>
                <a:gd name="connsiteY4" fmla="*/ 1242 h 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1794">
                  <a:moveTo>
                    <a:pt x="4824" y="1242"/>
                  </a:moveTo>
                  <a:lnTo>
                    <a:pt x="3170" y="0"/>
                  </a:lnTo>
                  <a:lnTo>
                    <a:pt x="0" y="690"/>
                  </a:lnTo>
                  <a:lnTo>
                    <a:pt x="827" y="1794"/>
                  </a:lnTo>
                  <a:lnTo>
                    <a:pt x="4824"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2" name="Freeform 954">
              <a:extLst>
                <a:ext uri="{FF2B5EF4-FFF2-40B4-BE49-F238E27FC236}">
                  <a16:creationId xmlns:a16="http://schemas.microsoft.com/office/drawing/2014/main" id="{5FB8B7C1-67D4-0424-87E0-F61DD50EA57E}"/>
                </a:ext>
              </a:extLst>
            </p:cNvPr>
            <p:cNvSpPr/>
            <p:nvPr/>
          </p:nvSpPr>
          <p:spPr>
            <a:xfrm>
              <a:off x="3730477" y="3660689"/>
              <a:ext cx="4410" cy="2759"/>
            </a:xfrm>
            <a:custGeom>
              <a:avLst/>
              <a:gdLst>
                <a:gd name="connsiteX0" fmla="*/ 689 w 4410"/>
                <a:gd name="connsiteY0" fmla="*/ 0 h 2759"/>
                <a:gd name="connsiteX1" fmla="*/ 0 w 4410"/>
                <a:gd name="connsiteY1" fmla="*/ 1380 h 2759"/>
                <a:gd name="connsiteX2" fmla="*/ 2068 w 4410"/>
                <a:gd name="connsiteY2" fmla="*/ 2760 h 2759"/>
                <a:gd name="connsiteX3" fmla="*/ 4411 w 4410"/>
                <a:gd name="connsiteY3" fmla="*/ 1380 h 2759"/>
                <a:gd name="connsiteX4" fmla="*/ 551 w 4410"/>
                <a:gd name="connsiteY4" fmla="*/ 0 h 2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2759">
                  <a:moveTo>
                    <a:pt x="689" y="0"/>
                  </a:moveTo>
                  <a:lnTo>
                    <a:pt x="0" y="1380"/>
                  </a:lnTo>
                  <a:lnTo>
                    <a:pt x="2068" y="2760"/>
                  </a:lnTo>
                  <a:lnTo>
                    <a:pt x="4411" y="1380"/>
                  </a:lnTo>
                  <a:cubicBezTo>
                    <a:pt x="4411" y="1380"/>
                    <a:pt x="965" y="0"/>
                    <a:pt x="551"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3" name="Freeform 955">
              <a:extLst>
                <a:ext uri="{FF2B5EF4-FFF2-40B4-BE49-F238E27FC236}">
                  <a16:creationId xmlns:a16="http://schemas.microsoft.com/office/drawing/2014/main" id="{D8D2F1BB-3FE0-CF45-7A3F-4C9277E165E9}"/>
                </a:ext>
              </a:extLst>
            </p:cNvPr>
            <p:cNvSpPr/>
            <p:nvPr/>
          </p:nvSpPr>
          <p:spPr>
            <a:xfrm>
              <a:off x="4193073" y="3450374"/>
              <a:ext cx="8546" cy="4278"/>
            </a:xfrm>
            <a:custGeom>
              <a:avLst/>
              <a:gdLst>
                <a:gd name="connsiteX0" fmla="*/ 1241 w 8546"/>
                <a:gd name="connsiteY0" fmla="*/ 0 h 4278"/>
                <a:gd name="connsiteX1" fmla="*/ 0 w 8546"/>
                <a:gd name="connsiteY1" fmla="*/ 2070 h 4278"/>
                <a:gd name="connsiteX2" fmla="*/ 1792 w 8546"/>
                <a:gd name="connsiteY2" fmla="*/ 2070 h 4278"/>
                <a:gd name="connsiteX3" fmla="*/ 4824 w 8546"/>
                <a:gd name="connsiteY3" fmla="*/ 4278 h 4278"/>
                <a:gd name="connsiteX4" fmla="*/ 8546 w 8546"/>
                <a:gd name="connsiteY4" fmla="*/ 4278 h 4278"/>
                <a:gd name="connsiteX5" fmla="*/ 8546 w 8546"/>
                <a:gd name="connsiteY5" fmla="*/ 3450 h 4278"/>
                <a:gd name="connsiteX6" fmla="*/ 4687 w 8546"/>
                <a:gd name="connsiteY6" fmla="*/ 2346 h 4278"/>
                <a:gd name="connsiteX7" fmla="*/ 1241 w 8546"/>
                <a:gd name="connsiteY7" fmla="*/ 0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6" h="4278">
                  <a:moveTo>
                    <a:pt x="1241" y="0"/>
                  </a:moveTo>
                  <a:lnTo>
                    <a:pt x="0" y="2070"/>
                  </a:lnTo>
                  <a:lnTo>
                    <a:pt x="1792" y="2070"/>
                  </a:lnTo>
                  <a:lnTo>
                    <a:pt x="4824" y="4278"/>
                  </a:lnTo>
                  <a:lnTo>
                    <a:pt x="8546" y="4278"/>
                  </a:lnTo>
                  <a:lnTo>
                    <a:pt x="8546" y="3450"/>
                  </a:lnTo>
                  <a:lnTo>
                    <a:pt x="4687" y="2346"/>
                  </a:lnTo>
                  <a:lnTo>
                    <a:pt x="124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4" name="Freeform 956">
              <a:extLst>
                <a:ext uri="{FF2B5EF4-FFF2-40B4-BE49-F238E27FC236}">
                  <a16:creationId xmlns:a16="http://schemas.microsoft.com/office/drawing/2014/main" id="{FD8163C7-09AB-730E-B20B-20D7D2CCE9B3}"/>
                </a:ext>
              </a:extLst>
            </p:cNvPr>
            <p:cNvSpPr/>
            <p:nvPr/>
          </p:nvSpPr>
          <p:spPr>
            <a:xfrm>
              <a:off x="4200379" y="3450374"/>
              <a:ext cx="3032" cy="2070"/>
            </a:xfrm>
            <a:custGeom>
              <a:avLst/>
              <a:gdLst>
                <a:gd name="connsiteX0" fmla="*/ 0 w 3032"/>
                <a:gd name="connsiteY0" fmla="*/ 2070 h 2070"/>
                <a:gd name="connsiteX1" fmla="*/ 3033 w 3032"/>
                <a:gd name="connsiteY1" fmla="*/ 1380 h 2070"/>
                <a:gd name="connsiteX2" fmla="*/ 3033 w 3032"/>
                <a:gd name="connsiteY2" fmla="*/ 0 h 2070"/>
                <a:gd name="connsiteX3" fmla="*/ 0 w 3032"/>
                <a:gd name="connsiteY3" fmla="*/ 0 h 2070"/>
                <a:gd name="connsiteX4" fmla="*/ 0 w 3032"/>
                <a:gd name="connsiteY4" fmla="*/ 2070 h 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2070">
                  <a:moveTo>
                    <a:pt x="0" y="2070"/>
                  </a:moveTo>
                  <a:lnTo>
                    <a:pt x="3033" y="1380"/>
                  </a:lnTo>
                  <a:lnTo>
                    <a:pt x="3033" y="0"/>
                  </a:lnTo>
                  <a:lnTo>
                    <a:pt x="0" y="0"/>
                  </a:lnTo>
                  <a:lnTo>
                    <a:pt x="0"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5" name="Freeform 957">
              <a:extLst>
                <a:ext uri="{FF2B5EF4-FFF2-40B4-BE49-F238E27FC236}">
                  <a16:creationId xmlns:a16="http://schemas.microsoft.com/office/drawing/2014/main" id="{6AE4E8FF-17EC-2BF8-1848-4587BA4CD372}"/>
                </a:ext>
              </a:extLst>
            </p:cNvPr>
            <p:cNvSpPr/>
            <p:nvPr/>
          </p:nvSpPr>
          <p:spPr>
            <a:xfrm>
              <a:off x="4209201" y="3448856"/>
              <a:ext cx="3859" cy="2621"/>
            </a:xfrm>
            <a:custGeom>
              <a:avLst/>
              <a:gdLst>
                <a:gd name="connsiteX0" fmla="*/ 1103 w 3859"/>
                <a:gd name="connsiteY0" fmla="*/ 2622 h 2621"/>
                <a:gd name="connsiteX1" fmla="*/ 3860 w 3859"/>
                <a:gd name="connsiteY1" fmla="*/ 2622 h 2621"/>
                <a:gd name="connsiteX2" fmla="*/ 3860 w 3859"/>
                <a:gd name="connsiteY2" fmla="*/ 0 h 2621"/>
                <a:gd name="connsiteX3" fmla="*/ 0 w 3859"/>
                <a:gd name="connsiteY3" fmla="*/ 552 h 2621"/>
                <a:gd name="connsiteX4" fmla="*/ 1103 w 3859"/>
                <a:gd name="connsiteY4" fmla="*/ 2622 h 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 h="2621">
                  <a:moveTo>
                    <a:pt x="1103" y="2622"/>
                  </a:moveTo>
                  <a:lnTo>
                    <a:pt x="3860" y="2622"/>
                  </a:lnTo>
                  <a:lnTo>
                    <a:pt x="3860" y="0"/>
                  </a:lnTo>
                  <a:lnTo>
                    <a:pt x="0" y="552"/>
                  </a:lnTo>
                  <a:lnTo>
                    <a:pt x="1103" y="26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6" name="Freeform 958">
              <a:extLst>
                <a:ext uri="{FF2B5EF4-FFF2-40B4-BE49-F238E27FC236}">
                  <a16:creationId xmlns:a16="http://schemas.microsoft.com/office/drawing/2014/main" id="{BAB3A050-195E-701A-96F3-1124426598CF}"/>
                </a:ext>
              </a:extLst>
            </p:cNvPr>
            <p:cNvSpPr/>
            <p:nvPr/>
          </p:nvSpPr>
          <p:spPr>
            <a:xfrm>
              <a:off x="4225604" y="3462104"/>
              <a:ext cx="8408" cy="2070"/>
            </a:xfrm>
            <a:custGeom>
              <a:avLst/>
              <a:gdLst>
                <a:gd name="connsiteX0" fmla="*/ 1241 w 8408"/>
                <a:gd name="connsiteY0" fmla="*/ 2070 h 2070"/>
                <a:gd name="connsiteX1" fmla="*/ 7030 w 8408"/>
                <a:gd name="connsiteY1" fmla="*/ 966 h 2070"/>
                <a:gd name="connsiteX2" fmla="*/ 8408 w 8408"/>
                <a:gd name="connsiteY2" fmla="*/ 0 h 2070"/>
                <a:gd name="connsiteX3" fmla="*/ 0 w 8408"/>
                <a:gd name="connsiteY3" fmla="*/ 0 h 2070"/>
                <a:gd name="connsiteX4" fmla="*/ 1241 w 8408"/>
                <a:gd name="connsiteY4" fmla="*/ 2070 h 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8" h="2070">
                  <a:moveTo>
                    <a:pt x="1241" y="2070"/>
                  </a:moveTo>
                  <a:lnTo>
                    <a:pt x="7030" y="966"/>
                  </a:lnTo>
                  <a:lnTo>
                    <a:pt x="8408" y="0"/>
                  </a:lnTo>
                  <a:lnTo>
                    <a:pt x="0" y="0"/>
                  </a:lnTo>
                  <a:lnTo>
                    <a:pt x="1241"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7" name="Freeform 959">
              <a:extLst>
                <a:ext uri="{FF2B5EF4-FFF2-40B4-BE49-F238E27FC236}">
                  <a16:creationId xmlns:a16="http://schemas.microsoft.com/office/drawing/2014/main" id="{209EDFE7-CAA1-3FD1-F1AF-FFE424E401B6}"/>
                </a:ext>
              </a:extLst>
            </p:cNvPr>
            <p:cNvSpPr/>
            <p:nvPr/>
          </p:nvSpPr>
          <p:spPr>
            <a:xfrm>
              <a:off x="4316993" y="3527931"/>
              <a:ext cx="5651" cy="2208"/>
            </a:xfrm>
            <a:custGeom>
              <a:avLst/>
              <a:gdLst>
                <a:gd name="connsiteX0" fmla="*/ 5652 w 5651"/>
                <a:gd name="connsiteY0" fmla="*/ 0 h 2208"/>
                <a:gd name="connsiteX1" fmla="*/ 0 w 5651"/>
                <a:gd name="connsiteY1" fmla="*/ 0 h 2208"/>
                <a:gd name="connsiteX2" fmla="*/ 2481 w 5651"/>
                <a:gd name="connsiteY2" fmla="*/ 2208 h 2208"/>
                <a:gd name="connsiteX3" fmla="*/ 5652 w 5651"/>
                <a:gd name="connsiteY3" fmla="*/ 2208 h 2208"/>
                <a:gd name="connsiteX4" fmla="*/ 5652 w 5651"/>
                <a:gd name="connsiteY4" fmla="*/ 0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2208">
                  <a:moveTo>
                    <a:pt x="5652" y="0"/>
                  </a:moveTo>
                  <a:lnTo>
                    <a:pt x="0" y="0"/>
                  </a:lnTo>
                  <a:lnTo>
                    <a:pt x="2481" y="2208"/>
                  </a:lnTo>
                  <a:lnTo>
                    <a:pt x="5652" y="2208"/>
                  </a:lnTo>
                  <a:lnTo>
                    <a:pt x="565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8" name="Freeform 960">
              <a:extLst>
                <a:ext uri="{FF2B5EF4-FFF2-40B4-BE49-F238E27FC236}">
                  <a16:creationId xmlns:a16="http://schemas.microsoft.com/office/drawing/2014/main" id="{C1F468A5-65A7-EE52-5711-DC6F2F71C021}"/>
                </a:ext>
              </a:extLst>
            </p:cNvPr>
            <p:cNvSpPr/>
            <p:nvPr/>
          </p:nvSpPr>
          <p:spPr>
            <a:xfrm>
              <a:off x="4310101" y="3577336"/>
              <a:ext cx="2205" cy="5244"/>
            </a:xfrm>
            <a:custGeom>
              <a:avLst/>
              <a:gdLst>
                <a:gd name="connsiteX0" fmla="*/ 0 w 2205"/>
                <a:gd name="connsiteY0" fmla="*/ 1380 h 5244"/>
                <a:gd name="connsiteX1" fmla="*/ 0 w 2205"/>
                <a:gd name="connsiteY1" fmla="*/ 5244 h 5244"/>
                <a:gd name="connsiteX2" fmla="*/ 1792 w 2205"/>
                <a:gd name="connsiteY2" fmla="*/ 5244 h 5244"/>
                <a:gd name="connsiteX3" fmla="*/ 2206 w 2205"/>
                <a:gd name="connsiteY3" fmla="*/ 1380 h 5244"/>
                <a:gd name="connsiteX4" fmla="*/ 1516 w 2205"/>
                <a:gd name="connsiteY4" fmla="*/ 0 h 5244"/>
                <a:gd name="connsiteX5" fmla="*/ 0 w 2205"/>
                <a:gd name="connsiteY5" fmla="*/ 1380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5" h="5244">
                  <a:moveTo>
                    <a:pt x="0" y="1380"/>
                  </a:moveTo>
                  <a:lnTo>
                    <a:pt x="0" y="5244"/>
                  </a:lnTo>
                  <a:lnTo>
                    <a:pt x="1792" y="5244"/>
                  </a:lnTo>
                  <a:lnTo>
                    <a:pt x="2206" y="1380"/>
                  </a:lnTo>
                  <a:lnTo>
                    <a:pt x="1516"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59" name="Freeform 961">
              <a:extLst>
                <a:ext uri="{FF2B5EF4-FFF2-40B4-BE49-F238E27FC236}">
                  <a16:creationId xmlns:a16="http://schemas.microsoft.com/office/drawing/2014/main" id="{D9D24467-3A2C-E013-491E-5DED77167F38}"/>
                </a:ext>
              </a:extLst>
            </p:cNvPr>
            <p:cNvSpPr/>
            <p:nvPr/>
          </p:nvSpPr>
          <p:spPr>
            <a:xfrm>
              <a:off x="4308171" y="3590446"/>
              <a:ext cx="3032" cy="2898"/>
            </a:xfrm>
            <a:custGeom>
              <a:avLst/>
              <a:gdLst>
                <a:gd name="connsiteX0" fmla="*/ 965 w 3032"/>
                <a:gd name="connsiteY0" fmla="*/ 0 h 2898"/>
                <a:gd name="connsiteX1" fmla="*/ 0 w 3032"/>
                <a:gd name="connsiteY1" fmla="*/ 1518 h 2898"/>
                <a:gd name="connsiteX2" fmla="*/ 1930 w 3032"/>
                <a:gd name="connsiteY2" fmla="*/ 2898 h 2898"/>
                <a:gd name="connsiteX3" fmla="*/ 3033 w 3032"/>
                <a:gd name="connsiteY3" fmla="*/ 0 h 2898"/>
                <a:gd name="connsiteX4" fmla="*/ 1930 w 3032"/>
                <a:gd name="connsiteY4" fmla="*/ 0 h 2898"/>
                <a:gd name="connsiteX5" fmla="*/ 965 w 3032"/>
                <a:gd name="connsiteY5" fmla="*/ 0 h 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 h="2898">
                  <a:moveTo>
                    <a:pt x="965" y="0"/>
                  </a:moveTo>
                  <a:lnTo>
                    <a:pt x="0" y="1518"/>
                  </a:lnTo>
                  <a:lnTo>
                    <a:pt x="1930" y="2898"/>
                  </a:lnTo>
                  <a:lnTo>
                    <a:pt x="3033" y="0"/>
                  </a:lnTo>
                  <a:lnTo>
                    <a:pt x="1930" y="0"/>
                  </a:lnTo>
                  <a:lnTo>
                    <a:pt x="965"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0" name="Freeform 962">
              <a:extLst>
                <a:ext uri="{FF2B5EF4-FFF2-40B4-BE49-F238E27FC236}">
                  <a16:creationId xmlns:a16="http://schemas.microsoft.com/office/drawing/2014/main" id="{4C05C33F-7689-B50D-9D69-673782A0BD4A}"/>
                </a:ext>
              </a:extLst>
            </p:cNvPr>
            <p:cNvSpPr/>
            <p:nvPr/>
          </p:nvSpPr>
          <p:spPr>
            <a:xfrm>
              <a:off x="4316993" y="3585202"/>
              <a:ext cx="2756" cy="1932"/>
            </a:xfrm>
            <a:custGeom>
              <a:avLst/>
              <a:gdLst>
                <a:gd name="connsiteX0" fmla="*/ 0 w 2756"/>
                <a:gd name="connsiteY0" fmla="*/ 1104 h 1932"/>
                <a:gd name="connsiteX1" fmla="*/ 0 w 2756"/>
                <a:gd name="connsiteY1" fmla="*/ 1932 h 1932"/>
                <a:gd name="connsiteX2" fmla="*/ 2757 w 2756"/>
                <a:gd name="connsiteY2" fmla="*/ 1932 h 1932"/>
                <a:gd name="connsiteX3" fmla="*/ 1930 w 2756"/>
                <a:gd name="connsiteY3" fmla="*/ 0 h 1932"/>
                <a:gd name="connsiteX4" fmla="*/ 0 w 2756"/>
                <a:gd name="connsiteY4" fmla="*/ 1104 h 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6" h="1932">
                  <a:moveTo>
                    <a:pt x="0" y="1104"/>
                  </a:moveTo>
                  <a:lnTo>
                    <a:pt x="0" y="1932"/>
                  </a:lnTo>
                  <a:lnTo>
                    <a:pt x="2757" y="1932"/>
                  </a:lnTo>
                  <a:lnTo>
                    <a:pt x="1930" y="0"/>
                  </a:lnTo>
                  <a:lnTo>
                    <a:pt x="0"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1" name="Freeform 963">
              <a:extLst>
                <a:ext uri="{FF2B5EF4-FFF2-40B4-BE49-F238E27FC236}">
                  <a16:creationId xmlns:a16="http://schemas.microsoft.com/office/drawing/2014/main" id="{A17BDB05-813E-3FCB-B374-23C035539E55}"/>
                </a:ext>
              </a:extLst>
            </p:cNvPr>
            <p:cNvSpPr/>
            <p:nvPr/>
          </p:nvSpPr>
          <p:spPr>
            <a:xfrm>
              <a:off x="4321817" y="3579958"/>
              <a:ext cx="8684" cy="9108"/>
            </a:xfrm>
            <a:custGeom>
              <a:avLst/>
              <a:gdLst>
                <a:gd name="connsiteX0" fmla="*/ 2068 w 8684"/>
                <a:gd name="connsiteY0" fmla="*/ 9108 h 9108"/>
                <a:gd name="connsiteX1" fmla="*/ 4273 w 8684"/>
                <a:gd name="connsiteY1" fmla="*/ 7176 h 9108"/>
                <a:gd name="connsiteX2" fmla="*/ 4273 w 8684"/>
                <a:gd name="connsiteY2" fmla="*/ 5244 h 9108"/>
                <a:gd name="connsiteX3" fmla="*/ 7306 w 8684"/>
                <a:gd name="connsiteY3" fmla="*/ 3174 h 9108"/>
                <a:gd name="connsiteX4" fmla="*/ 8684 w 8684"/>
                <a:gd name="connsiteY4" fmla="*/ 0 h 9108"/>
                <a:gd name="connsiteX5" fmla="*/ 4273 w 8684"/>
                <a:gd name="connsiteY5" fmla="*/ 1104 h 9108"/>
                <a:gd name="connsiteX6" fmla="*/ 3722 w 8684"/>
                <a:gd name="connsiteY6" fmla="*/ 2622 h 9108"/>
                <a:gd name="connsiteX7" fmla="*/ 0 w 8684"/>
                <a:gd name="connsiteY7" fmla="*/ 2622 h 9108"/>
                <a:gd name="connsiteX8" fmla="*/ 1241 w 8684"/>
                <a:gd name="connsiteY8" fmla="*/ 6210 h 9108"/>
                <a:gd name="connsiteX9" fmla="*/ 2068 w 8684"/>
                <a:gd name="connsiteY9" fmla="*/ 9108 h 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4" h="9108">
                  <a:moveTo>
                    <a:pt x="2068" y="9108"/>
                  </a:moveTo>
                  <a:lnTo>
                    <a:pt x="4273" y="7176"/>
                  </a:lnTo>
                  <a:lnTo>
                    <a:pt x="4273" y="5244"/>
                  </a:lnTo>
                  <a:lnTo>
                    <a:pt x="7306" y="3174"/>
                  </a:lnTo>
                  <a:lnTo>
                    <a:pt x="8684" y="0"/>
                  </a:lnTo>
                  <a:lnTo>
                    <a:pt x="4273" y="1104"/>
                  </a:lnTo>
                  <a:lnTo>
                    <a:pt x="3722" y="2622"/>
                  </a:lnTo>
                  <a:lnTo>
                    <a:pt x="0" y="2622"/>
                  </a:lnTo>
                  <a:lnTo>
                    <a:pt x="1241" y="6210"/>
                  </a:lnTo>
                  <a:lnTo>
                    <a:pt x="2068" y="91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2" name="Freeform 964">
              <a:extLst>
                <a:ext uri="{FF2B5EF4-FFF2-40B4-BE49-F238E27FC236}">
                  <a16:creationId xmlns:a16="http://schemas.microsoft.com/office/drawing/2014/main" id="{CE12D8A8-B6DF-4B80-430A-78DB075BE977}"/>
                </a:ext>
              </a:extLst>
            </p:cNvPr>
            <p:cNvSpPr/>
            <p:nvPr/>
          </p:nvSpPr>
          <p:spPr>
            <a:xfrm>
              <a:off x="4332707" y="3584512"/>
              <a:ext cx="5100" cy="7452"/>
            </a:xfrm>
            <a:custGeom>
              <a:avLst/>
              <a:gdLst>
                <a:gd name="connsiteX0" fmla="*/ 1103 w 5100"/>
                <a:gd name="connsiteY0" fmla="*/ 6348 h 7452"/>
                <a:gd name="connsiteX1" fmla="*/ 3170 w 5100"/>
                <a:gd name="connsiteY1" fmla="*/ 7452 h 7452"/>
                <a:gd name="connsiteX2" fmla="*/ 5100 w 5100"/>
                <a:gd name="connsiteY2" fmla="*/ 5934 h 7452"/>
                <a:gd name="connsiteX3" fmla="*/ 5100 w 5100"/>
                <a:gd name="connsiteY3" fmla="*/ 0 h 7452"/>
                <a:gd name="connsiteX4" fmla="*/ 1103 w 5100"/>
                <a:gd name="connsiteY4" fmla="*/ 1656 h 7452"/>
                <a:gd name="connsiteX5" fmla="*/ 0 w 5100"/>
                <a:gd name="connsiteY5" fmla="*/ 3864 h 7452"/>
                <a:gd name="connsiteX6" fmla="*/ 1103 w 5100"/>
                <a:gd name="connsiteY6" fmla="*/ 6348 h 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0" h="7452">
                  <a:moveTo>
                    <a:pt x="1103" y="6348"/>
                  </a:moveTo>
                  <a:lnTo>
                    <a:pt x="3170" y="7452"/>
                  </a:lnTo>
                  <a:lnTo>
                    <a:pt x="5100" y="5934"/>
                  </a:lnTo>
                  <a:lnTo>
                    <a:pt x="5100" y="0"/>
                  </a:lnTo>
                  <a:lnTo>
                    <a:pt x="1103" y="1656"/>
                  </a:lnTo>
                  <a:lnTo>
                    <a:pt x="0" y="3864"/>
                  </a:lnTo>
                  <a:lnTo>
                    <a:pt x="1103" y="634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3" name="Freeform 965">
              <a:extLst>
                <a:ext uri="{FF2B5EF4-FFF2-40B4-BE49-F238E27FC236}">
                  <a16:creationId xmlns:a16="http://schemas.microsoft.com/office/drawing/2014/main" id="{BA8C00F0-9A0F-5D87-C41D-C30F7A5428BE}"/>
                </a:ext>
              </a:extLst>
            </p:cNvPr>
            <p:cNvSpPr/>
            <p:nvPr/>
          </p:nvSpPr>
          <p:spPr>
            <a:xfrm>
              <a:off x="4354210" y="3572920"/>
              <a:ext cx="4273" cy="4416"/>
            </a:xfrm>
            <a:custGeom>
              <a:avLst/>
              <a:gdLst>
                <a:gd name="connsiteX0" fmla="*/ 0 w 4273"/>
                <a:gd name="connsiteY0" fmla="*/ 4416 h 4416"/>
                <a:gd name="connsiteX1" fmla="*/ 2068 w 4273"/>
                <a:gd name="connsiteY1" fmla="*/ 4416 h 4416"/>
                <a:gd name="connsiteX2" fmla="*/ 4273 w 4273"/>
                <a:gd name="connsiteY2" fmla="*/ 1656 h 4416"/>
                <a:gd name="connsiteX3" fmla="*/ 4273 w 4273"/>
                <a:gd name="connsiteY3" fmla="*/ 0 h 4416"/>
                <a:gd name="connsiteX4" fmla="*/ 1103 w 4273"/>
                <a:gd name="connsiteY4" fmla="*/ 1380 h 4416"/>
                <a:gd name="connsiteX5" fmla="*/ 0 w 4273"/>
                <a:gd name="connsiteY5" fmla="*/ 4416 h 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3" h="4416">
                  <a:moveTo>
                    <a:pt x="0" y="4416"/>
                  </a:moveTo>
                  <a:lnTo>
                    <a:pt x="2068" y="4416"/>
                  </a:lnTo>
                  <a:lnTo>
                    <a:pt x="4273" y="1656"/>
                  </a:lnTo>
                  <a:lnTo>
                    <a:pt x="4273" y="0"/>
                  </a:lnTo>
                  <a:lnTo>
                    <a:pt x="1103" y="1380"/>
                  </a:lnTo>
                  <a:lnTo>
                    <a:pt x="0"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4" name="Freeform 966">
              <a:extLst>
                <a:ext uri="{FF2B5EF4-FFF2-40B4-BE49-F238E27FC236}">
                  <a16:creationId xmlns:a16="http://schemas.microsoft.com/office/drawing/2014/main" id="{9977D559-BA89-5D87-A12C-78817D7CD459}"/>
                </a:ext>
              </a:extLst>
            </p:cNvPr>
            <p:cNvSpPr/>
            <p:nvPr/>
          </p:nvSpPr>
          <p:spPr>
            <a:xfrm>
              <a:off x="4349661" y="3579268"/>
              <a:ext cx="4548" cy="6900"/>
            </a:xfrm>
            <a:custGeom>
              <a:avLst/>
              <a:gdLst>
                <a:gd name="connsiteX0" fmla="*/ 1930 w 4548"/>
                <a:gd name="connsiteY0" fmla="*/ 690 h 6900"/>
                <a:gd name="connsiteX1" fmla="*/ 1516 w 4548"/>
                <a:gd name="connsiteY1" fmla="*/ 3312 h 6900"/>
                <a:gd name="connsiteX2" fmla="*/ 0 w 4548"/>
                <a:gd name="connsiteY2" fmla="*/ 5244 h 6900"/>
                <a:gd name="connsiteX3" fmla="*/ 0 w 4548"/>
                <a:gd name="connsiteY3" fmla="*/ 6900 h 6900"/>
                <a:gd name="connsiteX4" fmla="*/ 3722 w 4548"/>
                <a:gd name="connsiteY4" fmla="*/ 5934 h 6900"/>
                <a:gd name="connsiteX5" fmla="*/ 4549 w 4548"/>
                <a:gd name="connsiteY5" fmla="*/ 3450 h 6900"/>
                <a:gd name="connsiteX6" fmla="*/ 3722 w 4548"/>
                <a:gd name="connsiteY6" fmla="*/ 0 h 6900"/>
                <a:gd name="connsiteX7" fmla="*/ 1930 w 4548"/>
                <a:gd name="connsiteY7" fmla="*/ 690 h 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 h="6900">
                  <a:moveTo>
                    <a:pt x="1930" y="690"/>
                  </a:moveTo>
                  <a:lnTo>
                    <a:pt x="1516" y="3312"/>
                  </a:lnTo>
                  <a:lnTo>
                    <a:pt x="0" y="5244"/>
                  </a:lnTo>
                  <a:lnTo>
                    <a:pt x="0" y="6900"/>
                  </a:lnTo>
                  <a:lnTo>
                    <a:pt x="3722" y="5934"/>
                  </a:lnTo>
                  <a:lnTo>
                    <a:pt x="4549" y="3450"/>
                  </a:lnTo>
                  <a:lnTo>
                    <a:pt x="3722" y="0"/>
                  </a:lnTo>
                  <a:lnTo>
                    <a:pt x="1930" y="69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5" name="Freeform 967">
              <a:extLst>
                <a:ext uri="{FF2B5EF4-FFF2-40B4-BE49-F238E27FC236}">
                  <a16:creationId xmlns:a16="http://schemas.microsoft.com/office/drawing/2014/main" id="{A872DF3B-BC90-471B-1FE6-EF2F3E9CD6E7}"/>
                </a:ext>
              </a:extLst>
            </p:cNvPr>
            <p:cNvSpPr/>
            <p:nvPr/>
          </p:nvSpPr>
          <p:spPr>
            <a:xfrm>
              <a:off x="4722247" y="2355330"/>
              <a:ext cx="8684" cy="5658"/>
            </a:xfrm>
            <a:custGeom>
              <a:avLst/>
              <a:gdLst>
                <a:gd name="connsiteX0" fmla="*/ 3446 w 8684"/>
                <a:gd name="connsiteY0" fmla="*/ 4278 h 5658"/>
                <a:gd name="connsiteX1" fmla="*/ 5790 w 8684"/>
                <a:gd name="connsiteY1" fmla="*/ 4278 h 5658"/>
                <a:gd name="connsiteX2" fmla="*/ 6892 w 8684"/>
                <a:gd name="connsiteY2" fmla="*/ 5658 h 5658"/>
                <a:gd name="connsiteX3" fmla="*/ 8684 w 8684"/>
                <a:gd name="connsiteY3" fmla="*/ 5658 h 5658"/>
                <a:gd name="connsiteX4" fmla="*/ 7168 w 8684"/>
                <a:gd name="connsiteY4" fmla="*/ 2898 h 5658"/>
                <a:gd name="connsiteX5" fmla="*/ 4411 w 8684"/>
                <a:gd name="connsiteY5" fmla="*/ 1380 h 5658"/>
                <a:gd name="connsiteX6" fmla="*/ 0 w 8684"/>
                <a:gd name="connsiteY6" fmla="*/ 0 h 5658"/>
                <a:gd name="connsiteX7" fmla="*/ 1103 w 8684"/>
                <a:gd name="connsiteY7" fmla="*/ 2760 h 5658"/>
                <a:gd name="connsiteX8" fmla="*/ 3446 w 8684"/>
                <a:gd name="connsiteY8" fmla="*/ 427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4" h="5658">
                  <a:moveTo>
                    <a:pt x="3446" y="4278"/>
                  </a:moveTo>
                  <a:lnTo>
                    <a:pt x="5790" y="4278"/>
                  </a:lnTo>
                  <a:lnTo>
                    <a:pt x="6892" y="5658"/>
                  </a:lnTo>
                  <a:lnTo>
                    <a:pt x="8684" y="5658"/>
                  </a:lnTo>
                  <a:lnTo>
                    <a:pt x="7168" y="2898"/>
                  </a:lnTo>
                  <a:lnTo>
                    <a:pt x="4411" y="1380"/>
                  </a:lnTo>
                  <a:lnTo>
                    <a:pt x="0" y="0"/>
                  </a:lnTo>
                  <a:lnTo>
                    <a:pt x="1103" y="2760"/>
                  </a:lnTo>
                  <a:lnTo>
                    <a:pt x="3446" y="42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6" name="Freeform 968">
              <a:extLst>
                <a:ext uri="{FF2B5EF4-FFF2-40B4-BE49-F238E27FC236}">
                  <a16:creationId xmlns:a16="http://schemas.microsoft.com/office/drawing/2014/main" id="{BFEC2CDE-9FDB-D049-1E00-F8F4FE7E8002}"/>
                </a:ext>
              </a:extLst>
            </p:cNvPr>
            <p:cNvSpPr/>
            <p:nvPr/>
          </p:nvSpPr>
          <p:spPr>
            <a:xfrm>
              <a:off x="4722247" y="2360988"/>
              <a:ext cx="3446" cy="3174"/>
            </a:xfrm>
            <a:custGeom>
              <a:avLst/>
              <a:gdLst>
                <a:gd name="connsiteX0" fmla="*/ 3446 w 3446"/>
                <a:gd name="connsiteY0" fmla="*/ 1380 h 3174"/>
                <a:gd name="connsiteX1" fmla="*/ 1103 w 3446"/>
                <a:gd name="connsiteY1" fmla="*/ 0 h 3174"/>
                <a:gd name="connsiteX2" fmla="*/ 0 w 3446"/>
                <a:gd name="connsiteY2" fmla="*/ 1656 h 3174"/>
                <a:gd name="connsiteX3" fmla="*/ 2206 w 3446"/>
                <a:gd name="connsiteY3" fmla="*/ 3174 h 3174"/>
                <a:gd name="connsiteX4" fmla="*/ 3446 w 3446"/>
                <a:gd name="connsiteY4" fmla="*/ 1380 h 3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3174">
                  <a:moveTo>
                    <a:pt x="3446" y="1380"/>
                  </a:moveTo>
                  <a:lnTo>
                    <a:pt x="1103" y="0"/>
                  </a:lnTo>
                  <a:lnTo>
                    <a:pt x="0" y="1656"/>
                  </a:lnTo>
                  <a:lnTo>
                    <a:pt x="2206" y="3174"/>
                  </a:lnTo>
                  <a:lnTo>
                    <a:pt x="3446" y="138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7" name="Freeform 969">
              <a:extLst>
                <a:ext uri="{FF2B5EF4-FFF2-40B4-BE49-F238E27FC236}">
                  <a16:creationId xmlns:a16="http://schemas.microsoft.com/office/drawing/2014/main" id="{FA4B4339-A19A-695B-9EB9-E9E65A3CFCB5}"/>
                </a:ext>
              </a:extLst>
            </p:cNvPr>
            <p:cNvSpPr/>
            <p:nvPr/>
          </p:nvSpPr>
          <p:spPr>
            <a:xfrm>
              <a:off x="4715906" y="2370511"/>
              <a:ext cx="2619" cy="2760"/>
            </a:xfrm>
            <a:custGeom>
              <a:avLst/>
              <a:gdLst>
                <a:gd name="connsiteX0" fmla="*/ 965 w 2619"/>
                <a:gd name="connsiteY0" fmla="*/ 0 h 2760"/>
                <a:gd name="connsiteX1" fmla="*/ 0 w 2619"/>
                <a:gd name="connsiteY1" fmla="*/ 552 h 2760"/>
                <a:gd name="connsiteX2" fmla="*/ 0 w 2619"/>
                <a:gd name="connsiteY2" fmla="*/ 2760 h 2760"/>
                <a:gd name="connsiteX3" fmla="*/ 2619 w 2619"/>
                <a:gd name="connsiteY3" fmla="*/ 1380 h 2760"/>
                <a:gd name="connsiteX4" fmla="*/ 965 w 2619"/>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 h="2760">
                  <a:moveTo>
                    <a:pt x="965" y="0"/>
                  </a:moveTo>
                  <a:lnTo>
                    <a:pt x="0" y="552"/>
                  </a:lnTo>
                  <a:lnTo>
                    <a:pt x="0" y="2760"/>
                  </a:lnTo>
                  <a:lnTo>
                    <a:pt x="2619" y="1380"/>
                  </a:lnTo>
                  <a:lnTo>
                    <a:pt x="965"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8" name="Freeform 970">
              <a:extLst>
                <a:ext uri="{FF2B5EF4-FFF2-40B4-BE49-F238E27FC236}">
                  <a16:creationId xmlns:a16="http://schemas.microsoft.com/office/drawing/2014/main" id="{DBB96491-E7A9-3993-16B0-2831D59F016C}"/>
                </a:ext>
              </a:extLst>
            </p:cNvPr>
            <p:cNvSpPr/>
            <p:nvPr/>
          </p:nvSpPr>
          <p:spPr>
            <a:xfrm>
              <a:off x="4695905" y="2380292"/>
              <a:ext cx="7043" cy="8848"/>
            </a:xfrm>
            <a:custGeom>
              <a:avLst/>
              <a:gdLst>
                <a:gd name="connsiteX0" fmla="*/ 3873 w 7043"/>
                <a:gd name="connsiteY0" fmla="*/ 8849 h 8848"/>
                <a:gd name="connsiteX1" fmla="*/ 7044 w 7043"/>
                <a:gd name="connsiteY1" fmla="*/ 4295 h 8848"/>
                <a:gd name="connsiteX2" fmla="*/ 5252 w 7043"/>
                <a:gd name="connsiteY2" fmla="*/ 4295 h 8848"/>
                <a:gd name="connsiteX3" fmla="*/ 5252 w 7043"/>
                <a:gd name="connsiteY3" fmla="*/ 17 h 8848"/>
                <a:gd name="connsiteX4" fmla="*/ 2357 w 7043"/>
                <a:gd name="connsiteY4" fmla="*/ 7055 h 8848"/>
                <a:gd name="connsiteX5" fmla="*/ 3873 w 7043"/>
                <a:gd name="connsiteY5" fmla="*/ 8849 h 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3" h="8848">
                  <a:moveTo>
                    <a:pt x="3873" y="8849"/>
                  </a:moveTo>
                  <a:lnTo>
                    <a:pt x="7044" y="4295"/>
                  </a:lnTo>
                  <a:lnTo>
                    <a:pt x="5252" y="4295"/>
                  </a:lnTo>
                  <a:lnTo>
                    <a:pt x="5252" y="17"/>
                  </a:lnTo>
                  <a:cubicBezTo>
                    <a:pt x="-4535" y="-397"/>
                    <a:pt x="2357" y="7055"/>
                    <a:pt x="2357" y="7055"/>
                  </a:cubicBezTo>
                  <a:lnTo>
                    <a:pt x="3873" y="8849"/>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69" name="Freeform 971">
              <a:extLst>
                <a:ext uri="{FF2B5EF4-FFF2-40B4-BE49-F238E27FC236}">
                  <a16:creationId xmlns:a16="http://schemas.microsoft.com/office/drawing/2014/main" id="{E7C6D062-C56A-07AB-D0A2-06999CFA8C3C}"/>
                </a:ext>
              </a:extLst>
            </p:cNvPr>
            <p:cNvSpPr/>
            <p:nvPr/>
          </p:nvSpPr>
          <p:spPr>
            <a:xfrm>
              <a:off x="4692197" y="2371063"/>
              <a:ext cx="102335" cy="78555"/>
            </a:xfrm>
            <a:custGeom>
              <a:avLst/>
              <a:gdLst>
                <a:gd name="connsiteX0" fmla="*/ 4549 w 102335"/>
                <a:gd name="connsiteY0" fmla="*/ 28428 h 78555"/>
                <a:gd name="connsiteX1" fmla="*/ 2619 w 102335"/>
                <a:gd name="connsiteY1" fmla="*/ 35880 h 78555"/>
                <a:gd name="connsiteX2" fmla="*/ 12819 w 102335"/>
                <a:gd name="connsiteY2" fmla="*/ 49957 h 78555"/>
                <a:gd name="connsiteX3" fmla="*/ 16954 w 102335"/>
                <a:gd name="connsiteY3" fmla="*/ 49543 h 78555"/>
                <a:gd name="connsiteX4" fmla="*/ 21503 w 102335"/>
                <a:gd name="connsiteY4" fmla="*/ 50371 h 78555"/>
                <a:gd name="connsiteX5" fmla="*/ 42869 w 102335"/>
                <a:gd name="connsiteY5" fmla="*/ 43333 h 78555"/>
                <a:gd name="connsiteX6" fmla="*/ 41490 w 102335"/>
                <a:gd name="connsiteY6" fmla="*/ 51613 h 78555"/>
                <a:gd name="connsiteX7" fmla="*/ 30049 w 102335"/>
                <a:gd name="connsiteY7" fmla="*/ 54787 h 78555"/>
                <a:gd name="connsiteX8" fmla="*/ 37355 w 102335"/>
                <a:gd name="connsiteY8" fmla="*/ 58927 h 78555"/>
                <a:gd name="connsiteX9" fmla="*/ 35839 w 102335"/>
                <a:gd name="connsiteY9" fmla="*/ 60445 h 78555"/>
                <a:gd name="connsiteX10" fmla="*/ 30187 w 102335"/>
                <a:gd name="connsiteY10" fmla="*/ 58513 h 78555"/>
                <a:gd name="connsiteX11" fmla="*/ 20814 w 102335"/>
                <a:gd name="connsiteY11" fmla="*/ 56305 h 78555"/>
                <a:gd name="connsiteX12" fmla="*/ 25087 w 102335"/>
                <a:gd name="connsiteY12" fmla="*/ 62377 h 78555"/>
                <a:gd name="connsiteX13" fmla="*/ 31841 w 102335"/>
                <a:gd name="connsiteY13" fmla="*/ 66655 h 78555"/>
                <a:gd name="connsiteX14" fmla="*/ 34460 w 102335"/>
                <a:gd name="connsiteY14" fmla="*/ 71209 h 78555"/>
                <a:gd name="connsiteX15" fmla="*/ 41490 w 102335"/>
                <a:gd name="connsiteY15" fmla="*/ 69967 h 78555"/>
                <a:gd name="connsiteX16" fmla="*/ 46039 w 102335"/>
                <a:gd name="connsiteY16" fmla="*/ 70519 h 78555"/>
                <a:gd name="connsiteX17" fmla="*/ 53896 w 102335"/>
                <a:gd name="connsiteY17" fmla="*/ 69691 h 78555"/>
                <a:gd name="connsiteX18" fmla="*/ 65061 w 102335"/>
                <a:gd name="connsiteY18" fmla="*/ 78523 h 78555"/>
                <a:gd name="connsiteX19" fmla="*/ 70299 w 102335"/>
                <a:gd name="connsiteY19" fmla="*/ 75211 h 78555"/>
                <a:gd name="connsiteX20" fmla="*/ 75951 w 102335"/>
                <a:gd name="connsiteY20" fmla="*/ 70519 h 78555"/>
                <a:gd name="connsiteX21" fmla="*/ 78707 w 102335"/>
                <a:gd name="connsiteY21" fmla="*/ 72451 h 78555"/>
                <a:gd name="connsiteX22" fmla="*/ 86702 w 102335"/>
                <a:gd name="connsiteY22" fmla="*/ 64033 h 78555"/>
                <a:gd name="connsiteX23" fmla="*/ 86564 w 102335"/>
                <a:gd name="connsiteY23" fmla="*/ 57409 h 78555"/>
                <a:gd name="connsiteX24" fmla="*/ 87391 w 102335"/>
                <a:gd name="connsiteY24" fmla="*/ 54097 h 78555"/>
                <a:gd name="connsiteX25" fmla="*/ 97040 w 102335"/>
                <a:gd name="connsiteY25" fmla="*/ 43057 h 78555"/>
                <a:gd name="connsiteX26" fmla="*/ 99659 w 102335"/>
                <a:gd name="connsiteY26" fmla="*/ 35328 h 78555"/>
                <a:gd name="connsiteX27" fmla="*/ 99659 w 102335"/>
                <a:gd name="connsiteY27" fmla="*/ 33396 h 78555"/>
                <a:gd name="connsiteX28" fmla="*/ 101589 w 102335"/>
                <a:gd name="connsiteY28" fmla="*/ 31188 h 78555"/>
                <a:gd name="connsiteX29" fmla="*/ 98281 w 102335"/>
                <a:gd name="connsiteY29" fmla="*/ 23460 h 78555"/>
                <a:gd name="connsiteX30" fmla="*/ 90975 w 102335"/>
                <a:gd name="connsiteY30" fmla="*/ 22218 h 78555"/>
                <a:gd name="connsiteX31" fmla="*/ 86702 w 102335"/>
                <a:gd name="connsiteY31" fmla="*/ 22218 h 78555"/>
                <a:gd name="connsiteX32" fmla="*/ 86702 w 102335"/>
                <a:gd name="connsiteY32" fmla="*/ 19596 h 78555"/>
                <a:gd name="connsiteX33" fmla="*/ 84772 w 102335"/>
                <a:gd name="connsiteY33" fmla="*/ 20562 h 78555"/>
                <a:gd name="connsiteX34" fmla="*/ 84772 w 102335"/>
                <a:gd name="connsiteY34" fmla="*/ 17664 h 78555"/>
                <a:gd name="connsiteX35" fmla="*/ 81189 w 102335"/>
                <a:gd name="connsiteY35" fmla="*/ 17664 h 78555"/>
                <a:gd name="connsiteX36" fmla="*/ 79810 w 102335"/>
                <a:gd name="connsiteY36" fmla="*/ 16146 h 78555"/>
                <a:gd name="connsiteX37" fmla="*/ 78018 w 102335"/>
                <a:gd name="connsiteY37" fmla="*/ 17664 h 78555"/>
                <a:gd name="connsiteX38" fmla="*/ 76778 w 102335"/>
                <a:gd name="connsiteY38" fmla="*/ 16146 h 78555"/>
                <a:gd name="connsiteX39" fmla="*/ 78018 w 102335"/>
                <a:gd name="connsiteY39" fmla="*/ 9936 h 78555"/>
                <a:gd name="connsiteX40" fmla="*/ 76778 w 102335"/>
                <a:gd name="connsiteY40" fmla="*/ 9522 h 78555"/>
                <a:gd name="connsiteX41" fmla="*/ 74986 w 102335"/>
                <a:gd name="connsiteY41" fmla="*/ 14214 h 78555"/>
                <a:gd name="connsiteX42" fmla="*/ 72780 w 102335"/>
                <a:gd name="connsiteY42" fmla="*/ 16146 h 78555"/>
                <a:gd name="connsiteX43" fmla="*/ 73607 w 102335"/>
                <a:gd name="connsiteY43" fmla="*/ 14214 h 78555"/>
                <a:gd name="connsiteX44" fmla="*/ 73607 w 102335"/>
                <a:gd name="connsiteY44" fmla="*/ 11454 h 78555"/>
                <a:gd name="connsiteX45" fmla="*/ 70988 w 102335"/>
                <a:gd name="connsiteY45" fmla="*/ 7866 h 78555"/>
                <a:gd name="connsiteX46" fmla="*/ 70988 w 102335"/>
                <a:gd name="connsiteY46" fmla="*/ 5658 h 78555"/>
                <a:gd name="connsiteX47" fmla="*/ 70023 w 102335"/>
                <a:gd name="connsiteY47" fmla="*/ 5244 h 78555"/>
                <a:gd name="connsiteX48" fmla="*/ 68645 w 102335"/>
                <a:gd name="connsiteY48" fmla="*/ 6624 h 78555"/>
                <a:gd name="connsiteX49" fmla="*/ 68645 w 102335"/>
                <a:gd name="connsiteY49" fmla="*/ 8556 h 78555"/>
                <a:gd name="connsiteX50" fmla="*/ 69886 w 102335"/>
                <a:gd name="connsiteY50" fmla="*/ 10902 h 78555"/>
                <a:gd name="connsiteX51" fmla="*/ 71126 w 102335"/>
                <a:gd name="connsiteY51" fmla="*/ 12972 h 78555"/>
                <a:gd name="connsiteX52" fmla="*/ 69610 w 102335"/>
                <a:gd name="connsiteY52" fmla="*/ 14214 h 78555"/>
                <a:gd name="connsiteX53" fmla="*/ 68094 w 102335"/>
                <a:gd name="connsiteY53" fmla="*/ 15870 h 78555"/>
                <a:gd name="connsiteX54" fmla="*/ 68094 w 102335"/>
                <a:gd name="connsiteY54" fmla="*/ 13938 h 78555"/>
                <a:gd name="connsiteX55" fmla="*/ 66577 w 102335"/>
                <a:gd name="connsiteY55" fmla="*/ 12834 h 78555"/>
                <a:gd name="connsiteX56" fmla="*/ 66577 w 102335"/>
                <a:gd name="connsiteY56" fmla="*/ 15732 h 78555"/>
                <a:gd name="connsiteX57" fmla="*/ 64785 w 102335"/>
                <a:gd name="connsiteY57" fmla="*/ 15732 h 78555"/>
                <a:gd name="connsiteX58" fmla="*/ 64785 w 102335"/>
                <a:gd name="connsiteY58" fmla="*/ 20010 h 78555"/>
                <a:gd name="connsiteX59" fmla="*/ 62993 w 102335"/>
                <a:gd name="connsiteY59" fmla="*/ 22632 h 78555"/>
                <a:gd name="connsiteX60" fmla="*/ 61753 w 102335"/>
                <a:gd name="connsiteY60" fmla="*/ 20010 h 78555"/>
                <a:gd name="connsiteX61" fmla="*/ 59134 w 102335"/>
                <a:gd name="connsiteY61" fmla="*/ 20976 h 78555"/>
                <a:gd name="connsiteX62" fmla="*/ 58583 w 102335"/>
                <a:gd name="connsiteY62" fmla="*/ 24564 h 78555"/>
                <a:gd name="connsiteX63" fmla="*/ 57204 w 102335"/>
                <a:gd name="connsiteY63" fmla="*/ 23736 h 78555"/>
                <a:gd name="connsiteX64" fmla="*/ 59823 w 102335"/>
                <a:gd name="connsiteY64" fmla="*/ 14766 h 78555"/>
                <a:gd name="connsiteX65" fmla="*/ 58583 w 102335"/>
                <a:gd name="connsiteY65" fmla="*/ 10626 h 78555"/>
                <a:gd name="connsiteX66" fmla="*/ 58169 w 102335"/>
                <a:gd name="connsiteY66" fmla="*/ 8418 h 78555"/>
                <a:gd name="connsiteX67" fmla="*/ 59685 w 102335"/>
                <a:gd name="connsiteY67" fmla="*/ 7452 h 78555"/>
                <a:gd name="connsiteX68" fmla="*/ 59685 w 102335"/>
                <a:gd name="connsiteY68" fmla="*/ 3726 h 78555"/>
                <a:gd name="connsiteX69" fmla="*/ 56929 w 102335"/>
                <a:gd name="connsiteY69" fmla="*/ 3174 h 78555"/>
                <a:gd name="connsiteX70" fmla="*/ 54172 w 102335"/>
                <a:gd name="connsiteY70" fmla="*/ 0 h 78555"/>
                <a:gd name="connsiteX71" fmla="*/ 54172 w 102335"/>
                <a:gd name="connsiteY71" fmla="*/ 3864 h 78555"/>
                <a:gd name="connsiteX72" fmla="*/ 55550 w 102335"/>
                <a:gd name="connsiteY72" fmla="*/ 5796 h 78555"/>
                <a:gd name="connsiteX73" fmla="*/ 54034 w 102335"/>
                <a:gd name="connsiteY73" fmla="*/ 8280 h 78555"/>
                <a:gd name="connsiteX74" fmla="*/ 52793 w 102335"/>
                <a:gd name="connsiteY74" fmla="*/ 8280 h 78555"/>
                <a:gd name="connsiteX75" fmla="*/ 51553 w 102335"/>
                <a:gd name="connsiteY75" fmla="*/ 5796 h 78555"/>
                <a:gd name="connsiteX76" fmla="*/ 50312 w 102335"/>
                <a:gd name="connsiteY76" fmla="*/ 10902 h 78555"/>
                <a:gd name="connsiteX77" fmla="*/ 51553 w 102335"/>
                <a:gd name="connsiteY77" fmla="*/ 13662 h 78555"/>
                <a:gd name="connsiteX78" fmla="*/ 51553 w 102335"/>
                <a:gd name="connsiteY78" fmla="*/ 18906 h 78555"/>
                <a:gd name="connsiteX79" fmla="*/ 50312 w 102335"/>
                <a:gd name="connsiteY79" fmla="*/ 21666 h 78555"/>
                <a:gd name="connsiteX80" fmla="*/ 50312 w 102335"/>
                <a:gd name="connsiteY80" fmla="*/ 30360 h 78555"/>
                <a:gd name="connsiteX81" fmla="*/ 48796 w 102335"/>
                <a:gd name="connsiteY81" fmla="*/ 31602 h 78555"/>
                <a:gd name="connsiteX82" fmla="*/ 47831 w 102335"/>
                <a:gd name="connsiteY82" fmla="*/ 30222 h 78555"/>
                <a:gd name="connsiteX83" fmla="*/ 44523 w 102335"/>
                <a:gd name="connsiteY83" fmla="*/ 24150 h 78555"/>
                <a:gd name="connsiteX84" fmla="*/ 42317 w 102335"/>
                <a:gd name="connsiteY84" fmla="*/ 22218 h 78555"/>
                <a:gd name="connsiteX85" fmla="*/ 44523 w 102335"/>
                <a:gd name="connsiteY85" fmla="*/ 18354 h 78555"/>
                <a:gd name="connsiteX86" fmla="*/ 44523 w 102335"/>
                <a:gd name="connsiteY86" fmla="*/ 15594 h 78555"/>
                <a:gd name="connsiteX87" fmla="*/ 43006 w 102335"/>
                <a:gd name="connsiteY87" fmla="*/ 15594 h 78555"/>
                <a:gd name="connsiteX88" fmla="*/ 41766 w 102335"/>
                <a:gd name="connsiteY88" fmla="*/ 17388 h 78555"/>
                <a:gd name="connsiteX89" fmla="*/ 40250 w 102335"/>
                <a:gd name="connsiteY89" fmla="*/ 17388 h 78555"/>
                <a:gd name="connsiteX90" fmla="*/ 37079 w 102335"/>
                <a:gd name="connsiteY90" fmla="*/ 18354 h 78555"/>
                <a:gd name="connsiteX91" fmla="*/ 33358 w 102335"/>
                <a:gd name="connsiteY91" fmla="*/ 18354 h 78555"/>
                <a:gd name="connsiteX92" fmla="*/ 33358 w 102335"/>
                <a:gd name="connsiteY92" fmla="*/ 12972 h 78555"/>
                <a:gd name="connsiteX93" fmla="*/ 31704 w 102335"/>
                <a:gd name="connsiteY93" fmla="*/ 14214 h 78555"/>
                <a:gd name="connsiteX94" fmla="*/ 30049 w 102335"/>
                <a:gd name="connsiteY94" fmla="*/ 9522 h 78555"/>
                <a:gd name="connsiteX95" fmla="*/ 30049 w 102335"/>
                <a:gd name="connsiteY95" fmla="*/ 5934 h 78555"/>
                <a:gd name="connsiteX96" fmla="*/ 26328 w 102335"/>
                <a:gd name="connsiteY96" fmla="*/ 5934 h 78555"/>
                <a:gd name="connsiteX97" fmla="*/ 26328 w 102335"/>
                <a:gd name="connsiteY97" fmla="*/ 2760 h 78555"/>
                <a:gd name="connsiteX98" fmla="*/ 21779 w 102335"/>
                <a:gd name="connsiteY98" fmla="*/ 2760 h 78555"/>
                <a:gd name="connsiteX99" fmla="*/ 20538 w 102335"/>
                <a:gd name="connsiteY99" fmla="*/ 0 h 78555"/>
                <a:gd name="connsiteX100" fmla="*/ 19987 w 102335"/>
                <a:gd name="connsiteY100" fmla="*/ 3726 h 78555"/>
                <a:gd name="connsiteX101" fmla="*/ 18746 w 102335"/>
                <a:gd name="connsiteY101" fmla="*/ 3726 h 78555"/>
                <a:gd name="connsiteX102" fmla="*/ 18746 w 102335"/>
                <a:gd name="connsiteY102" fmla="*/ 6486 h 78555"/>
                <a:gd name="connsiteX103" fmla="*/ 22468 w 102335"/>
                <a:gd name="connsiteY103" fmla="*/ 8418 h 78555"/>
                <a:gd name="connsiteX104" fmla="*/ 21090 w 102335"/>
                <a:gd name="connsiteY104" fmla="*/ 15456 h 78555"/>
                <a:gd name="connsiteX105" fmla="*/ 22330 w 102335"/>
                <a:gd name="connsiteY105" fmla="*/ 18354 h 78555"/>
                <a:gd name="connsiteX106" fmla="*/ 20400 w 102335"/>
                <a:gd name="connsiteY106" fmla="*/ 18354 h 78555"/>
                <a:gd name="connsiteX107" fmla="*/ 14060 w 102335"/>
                <a:gd name="connsiteY107" fmla="*/ 10074 h 78555"/>
                <a:gd name="connsiteX108" fmla="*/ 19160 w 102335"/>
                <a:gd name="connsiteY108" fmla="*/ 22218 h 78555"/>
                <a:gd name="connsiteX109" fmla="*/ 16265 w 102335"/>
                <a:gd name="connsiteY109" fmla="*/ 25944 h 78555"/>
                <a:gd name="connsiteX110" fmla="*/ 12957 w 102335"/>
                <a:gd name="connsiteY110" fmla="*/ 19596 h 78555"/>
                <a:gd name="connsiteX111" fmla="*/ 10614 w 102335"/>
                <a:gd name="connsiteY111" fmla="*/ 19596 h 78555"/>
                <a:gd name="connsiteX112" fmla="*/ 10614 w 102335"/>
                <a:gd name="connsiteY112" fmla="*/ 22494 h 78555"/>
                <a:gd name="connsiteX113" fmla="*/ 0 w 102335"/>
                <a:gd name="connsiteY113" fmla="*/ 22494 h 78555"/>
                <a:gd name="connsiteX114" fmla="*/ 4549 w 102335"/>
                <a:gd name="connsiteY114" fmla="*/ 27462 h 78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02335" h="78555">
                  <a:moveTo>
                    <a:pt x="4549" y="28428"/>
                  </a:moveTo>
                  <a:cubicBezTo>
                    <a:pt x="5376" y="30222"/>
                    <a:pt x="3033" y="31326"/>
                    <a:pt x="2619" y="35880"/>
                  </a:cubicBezTo>
                  <a:cubicBezTo>
                    <a:pt x="2206" y="40435"/>
                    <a:pt x="12819" y="49957"/>
                    <a:pt x="12819" y="49957"/>
                  </a:cubicBezTo>
                  <a:lnTo>
                    <a:pt x="16954" y="49543"/>
                  </a:lnTo>
                  <a:lnTo>
                    <a:pt x="21503" y="50371"/>
                  </a:lnTo>
                  <a:lnTo>
                    <a:pt x="42869" y="43333"/>
                  </a:lnTo>
                  <a:cubicBezTo>
                    <a:pt x="39560" y="44299"/>
                    <a:pt x="41490" y="51613"/>
                    <a:pt x="41490" y="51613"/>
                  </a:cubicBezTo>
                  <a:cubicBezTo>
                    <a:pt x="30739" y="50095"/>
                    <a:pt x="29912" y="53407"/>
                    <a:pt x="30049" y="54787"/>
                  </a:cubicBezTo>
                  <a:cubicBezTo>
                    <a:pt x="30187" y="56167"/>
                    <a:pt x="37355" y="58927"/>
                    <a:pt x="37355" y="58927"/>
                  </a:cubicBezTo>
                  <a:lnTo>
                    <a:pt x="35839" y="60445"/>
                  </a:lnTo>
                  <a:cubicBezTo>
                    <a:pt x="34874" y="58651"/>
                    <a:pt x="30187" y="58513"/>
                    <a:pt x="30187" y="58513"/>
                  </a:cubicBezTo>
                  <a:cubicBezTo>
                    <a:pt x="28258" y="55615"/>
                    <a:pt x="22330" y="53269"/>
                    <a:pt x="20814" y="56305"/>
                  </a:cubicBezTo>
                  <a:cubicBezTo>
                    <a:pt x="19298" y="59479"/>
                    <a:pt x="25087" y="62377"/>
                    <a:pt x="25087" y="62377"/>
                  </a:cubicBezTo>
                  <a:cubicBezTo>
                    <a:pt x="27293" y="65137"/>
                    <a:pt x="31841" y="66655"/>
                    <a:pt x="31841" y="66655"/>
                  </a:cubicBezTo>
                  <a:cubicBezTo>
                    <a:pt x="33358" y="70381"/>
                    <a:pt x="34460" y="71209"/>
                    <a:pt x="34460" y="71209"/>
                  </a:cubicBezTo>
                  <a:lnTo>
                    <a:pt x="41490" y="69967"/>
                  </a:lnTo>
                  <a:cubicBezTo>
                    <a:pt x="41490" y="69967"/>
                    <a:pt x="43420" y="72589"/>
                    <a:pt x="46039" y="70519"/>
                  </a:cubicBezTo>
                  <a:cubicBezTo>
                    <a:pt x="48658" y="68449"/>
                    <a:pt x="53896" y="69691"/>
                    <a:pt x="53896" y="69691"/>
                  </a:cubicBezTo>
                  <a:cubicBezTo>
                    <a:pt x="51691" y="78937"/>
                    <a:pt x="59410" y="78109"/>
                    <a:pt x="65061" y="78523"/>
                  </a:cubicBezTo>
                  <a:cubicBezTo>
                    <a:pt x="70713" y="78937"/>
                    <a:pt x="70299" y="75211"/>
                    <a:pt x="70299" y="75211"/>
                  </a:cubicBezTo>
                  <a:lnTo>
                    <a:pt x="75951" y="70519"/>
                  </a:lnTo>
                  <a:lnTo>
                    <a:pt x="78707" y="72451"/>
                  </a:lnTo>
                  <a:cubicBezTo>
                    <a:pt x="82291" y="72451"/>
                    <a:pt x="86702" y="64033"/>
                    <a:pt x="86702" y="64033"/>
                  </a:cubicBezTo>
                  <a:cubicBezTo>
                    <a:pt x="88908" y="61411"/>
                    <a:pt x="86840" y="59341"/>
                    <a:pt x="86564" y="57409"/>
                  </a:cubicBezTo>
                  <a:cubicBezTo>
                    <a:pt x="86151" y="55477"/>
                    <a:pt x="87391" y="54097"/>
                    <a:pt x="87391" y="54097"/>
                  </a:cubicBezTo>
                  <a:cubicBezTo>
                    <a:pt x="92629" y="52717"/>
                    <a:pt x="97040" y="43057"/>
                    <a:pt x="97040" y="43057"/>
                  </a:cubicBezTo>
                  <a:cubicBezTo>
                    <a:pt x="103105" y="38917"/>
                    <a:pt x="99659" y="35328"/>
                    <a:pt x="99659" y="35328"/>
                  </a:cubicBezTo>
                  <a:lnTo>
                    <a:pt x="99659" y="33396"/>
                  </a:lnTo>
                  <a:cubicBezTo>
                    <a:pt x="102416" y="33534"/>
                    <a:pt x="101589" y="31188"/>
                    <a:pt x="101589" y="31188"/>
                  </a:cubicBezTo>
                  <a:cubicBezTo>
                    <a:pt x="103519" y="28566"/>
                    <a:pt x="101451" y="26634"/>
                    <a:pt x="98281" y="23460"/>
                  </a:cubicBezTo>
                  <a:cubicBezTo>
                    <a:pt x="95111" y="20286"/>
                    <a:pt x="90975" y="22218"/>
                    <a:pt x="90975" y="22218"/>
                  </a:cubicBezTo>
                  <a:lnTo>
                    <a:pt x="86702" y="22218"/>
                  </a:lnTo>
                  <a:lnTo>
                    <a:pt x="86702" y="19596"/>
                  </a:lnTo>
                  <a:lnTo>
                    <a:pt x="84772" y="20562"/>
                  </a:lnTo>
                  <a:lnTo>
                    <a:pt x="84772" y="17664"/>
                  </a:lnTo>
                  <a:lnTo>
                    <a:pt x="81189" y="17664"/>
                  </a:lnTo>
                  <a:lnTo>
                    <a:pt x="79810" y="16146"/>
                  </a:lnTo>
                  <a:lnTo>
                    <a:pt x="78018" y="17664"/>
                  </a:lnTo>
                  <a:lnTo>
                    <a:pt x="76778" y="16146"/>
                  </a:lnTo>
                  <a:lnTo>
                    <a:pt x="78018" y="9936"/>
                  </a:lnTo>
                  <a:lnTo>
                    <a:pt x="76778" y="9522"/>
                  </a:lnTo>
                  <a:lnTo>
                    <a:pt x="74986" y="14214"/>
                  </a:lnTo>
                  <a:lnTo>
                    <a:pt x="72780" y="16146"/>
                  </a:lnTo>
                  <a:lnTo>
                    <a:pt x="73607" y="14214"/>
                  </a:lnTo>
                  <a:lnTo>
                    <a:pt x="73607" y="11454"/>
                  </a:lnTo>
                  <a:lnTo>
                    <a:pt x="70988" y="7866"/>
                  </a:lnTo>
                  <a:lnTo>
                    <a:pt x="70988" y="5658"/>
                  </a:lnTo>
                  <a:lnTo>
                    <a:pt x="70023" y="5244"/>
                  </a:lnTo>
                  <a:lnTo>
                    <a:pt x="68645" y="6624"/>
                  </a:lnTo>
                  <a:lnTo>
                    <a:pt x="68645" y="8556"/>
                  </a:lnTo>
                  <a:cubicBezTo>
                    <a:pt x="68645" y="8556"/>
                    <a:pt x="69196" y="10764"/>
                    <a:pt x="69886" y="10902"/>
                  </a:cubicBezTo>
                  <a:cubicBezTo>
                    <a:pt x="70437" y="11040"/>
                    <a:pt x="71126" y="12972"/>
                    <a:pt x="71126" y="12972"/>
                  </a:cubicBezTo>
                  <a:lnTo>
                    <a:pt x="69610" y="14214"/>
                  </a:lnTo>
                  <a:lnTo>
                    <a:pt x="68094" y="15870"/>
                  </a:lnTo>
                  <a:lnTo>
                    <a:pt x="68094" y="13938"/>
                  </a:lnTo>
                  <a:lnTo>
                    <a:pt x="66577" y="12834"/>
                  </a:lnTo>
                  <a:lnTo>
                    <a:pt x="66577" y="15732"/>
                  </a:lnTo>
                  <a:lnTo>
                    <a:pt x="64785" y="15732"/>
                  </a:lnTo>
                  <a:lnTo>
                    <a:pt x="64785" y="20010"/>
                  </a:lnTo>
                  <a:lnTo>
                    <a:pt x="62993" y="22632"/>
                  </a:lnTo>
                  <a:lnTo>
                    <a:pt x="61753" y="20010"/>
                  </a:lnTo>
                  <a:lnTo>
                    <a:pt x="59134" y="20976"/>
                  </a:lnTo>
                  <a:lnTo>
                    <a:pt x="58583" y="24564"/>
                  </a:lnTo>
                  <a:lnTo>
                    <a:pt x="57204" y="23736"/>
                  </a:lnTo>
                  <a:cubicBezTo>
                    <a:pt x="57204" y="20838"/>
                    <a:pt x="57618" y="18630"/>
                    <a:pt x="59823" y="14766"/>
                  </a:cubicBezTo>
                  <a:cubicBezTo>
                    <a:pt x="62029" y="10902"/>
                    <a:pt x="58583" y="10626"/>
                    <a:pt x="58583" y="10626"/>
                  </a:cubicBezTo>
                  <a:lnTo>
                    <a:pt x="58169" y="8418"/>
                  </a:lnTo>
                  <a:lnTo>
                    <a:pt x="59685" y="7452"/>
                  </a:lnTo>
                  <a:lnTo>
                    <a:pt x="59685" y="3726"/>
                  </a:lnTo>
                  <a:lnTo>
                    <a:pt x="56929" y="3174"/>
                  </a:lnTo>
                  <a:lnTo>
                    <a:pt x="54172" y="0"/>
                  </a:lnTo>
                  <a:lnTo>
                    <a:pt x="54172" y="3864"/>
                  </a:lnTo>
                  <a:cubicBezTo>
                    <a:pt x="54172" y="3864"/>
                    <a:pt x="55550" y="5796"/>
                    <a:pt x="55550" y="5796"/>
                  </a:cubicBezTo>
                  <a:lnTo>
                    <a:pt x="54034" y="8280"/>
                  </a:lnTo>
                  <a:lnTo>
                    <a:pt x="52793" y="8280"/>
                  </a:lnTo>
                  <a:lnTo>
                    <a:pt x="51553" y="5796"/>
                  </a:lnTo>
                  <a:cubicBezTo>
                    <a:pt x="49347" y="6624"/>
                    <a:pt x="50312" y="10902"/>
                    <a:pt x="50312" y="10902"/>
                  </a:cubicBezTo>
                  <a:lnTo>
                    <a:pt x="51553" y="13662"/>
                  </a:lnTo>
                  <a:lnTo>
                    <a:pt x="51553" y="18906"/>
                  </a:lnTo>
                  <a:lnTo>
                    <a:pt x="50312" y="21666"/>
                  </a:lnTo>
                  <a:lnTo>
                    <a:pt x="50312" y="30360"/>
                  </a:lnTo>
                  <a:lnTo>
                    <a:pt x="48796" y="31602"/>
                  </a:lnTo>
                  <a:lnTo>
                    <a:pt x="47831" y="30222"/>
                  </a:lnTo>
                  <a:cubicBezTo>
                    <a:pt x="47831" y="25530"/>
                    <a:pt x="44523" y="24150"/>
                    <a:pt x="44523" y="24150"/>
                  </a:cubicBezTo>
                  <a:lnTo>
                    <a:pt x="42317" y="22218"/>
                  </a:lnTo>
                  <a:lnTo>
                    <a:pt x="44523" y="18354"/>
                  </a:lnTo>
                  <a:lnTo>
                    <a:pt x="44523" y="15594"/>
                  </a:lnTo>
                  <a:lnTo>
                    <a:pt x="43006" y="15594"/>
                  </a:lnTo>
                  <a:cubicBezTo>
                    <a:pt x="43006" y="15594"/>
                    <a:pt x="41766" y="17388"/>
                    <a:pt x="41766" y="17388"/>
                  </a:cubicBezTo>
                  <a:lnTo>
                    <a:pt x="40250" y="17388"/>
                  </a:lnTo>
                  <a:lnTo>
                    <a:pt x="37079" y="18354"/>
                  </a:lnTo>
                  <a:lnTo>
                    <a:pt x="33358" y="18354"/>
                  </a:lnTo>
                  <a:lnTo>
                    <a:pt x="33358" y="12972"/>
                  </a:lnTo>
                  <a:lnTo>
                    <a:pt x="31704" y="14214"/>
                  </a:lnTo>
                  <a:lnTo>
                    <a:pt x="30049" y="9522"/>
                  </a:lnTo>
                  <a:lnTo>
                    <a:pt x="30049" y="5934"/>
                  </a:lnTo>
                  <a:lnTo>
                    <a:pt x="26328" y="5934"/>
                  </a:lnTo>
                  <a:lnTo>
                    <a:pt x="26328" y="2760"/>
                  </a:lnTo>
                  <a:lnTo>
                    <a:pt x="21779" y="2760"/>
                  </a:lnTo>
                  <a:lnTo>
                    <a:pt x="20538" y="0"/>
                  </a:lnTo>
                  <a:lnTo>
                    <a:pt x="19987" y="3726"/>
                  </a:lnTo>
                  <a:lnTo>
                    <a:pt x="18746" y="3726"/>
                  </a:lnTo>
                  <a:cubicBezTo>
                    <a:pt x="18746" y="3726"/>
                    <a:pt x="18746" y="6486"/>
                    <a:pt x="18746" y="6486"/>
                  </a:cubicBezTo>
                  <a:lnTo>
                    <a:pt x="22468" y="8418"/>
                  </a:lnTo>
                  <a:lnTo>
                    <a:pt x="21090" y="15456"/>
                  </a:lnTo>
                  <a:lnTo>
                    <a:pt x="22330" y="18354"/>
                  </a:lnTo>
                  <a:lnTo>
                    <a:pt x="20400" y="18354"/>
                  </a:lnTo>
                  <a:cubicBezTo>
                    <a:pt x="18057" y="10074"/>
                    <a:pt x="14060" y="10074"/>
                    <a:pt x="14060" y="10074"/>
                  </a:cubicBezTo>
                  <a:cubicBezTo>
                    <a:pt x="13922" y="18354"/>
                    <a:pt x="19160" y="22218"/>
                    <a:pt x="19160" y="22218"/>
                  </a:cubicBezTo>
                  <a:cubicBezTo>
                    <a:pt x="19160" y="25116"/>
                    <a:pt x="16265" y="25944"/>
                    <a:pt x="16265" y="25944"/>
                  </a:cubicBezTo>
                  <a:lnTo>
                    <a:pt x="12957" y="19596"/>
                  </a:lnTo>
                  <a:lnTo>
                    <a:pt x="10614" y="19596"/>
                  </a:lnTo>
                  <a:lnTo>
                    <a:pt x="10614" y="22494"/>
                  </a:lnTo>
                  <a:cubicBezTo>
                    <a:pt x="3722" y="17802"/>
                    <a:pt x="0" y="22494"/>
                    <a:pt x="0" y="22494"/>
                  </a:cubicBezTo>
                  <a:cubicBezTo>
                    <a:pt x="0" y="22494"/>
                    <a:pt x="3722" y="25668"/>
                    <a:pt x="4549" y="2746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0" name="Freeform 972">
              <a:extLst>
                <a:ext uri="{FF2B5EF4-FFF2-40B4-BE49-F238E27FC236}">
                  <a16:creationId xmlns:a16="http://schemas.microsoft.com/office/drawing/2014/main" id="{ED6CF88A-E805-A336-7543-86A3088D38AD}"/>
                </a:ext>
              </a:extLst>
            </p:cNvPr>
            <p:cNvSpPr/>
            <p:nvPr/>
          </p:nvSpPr>
          <p:spPr>
            <a:xfrm>
              <a:off x="4799701" y="2390107"/>
              <a:ext cx="7478" cy="10924"/>
            </a:xfrm>
            <a:custGeom>
              <a:avLst/>
              <a:gdLst>
                <a:gd name="connsiteX0" fmla="*/ 7318 w 7478"/>
                <a:gd name="connsiteY0" fmla="*/ 8694 h 10924"/>
                <a:gd name="connsiteX1" fmla="*/ 2218 w 7478"/>
                <a:gd name="connsiteY1" fmla="*/ 0 h 10924"/>
                <a:gd name="connsiteX2" fmla="*/ 288 w 7478"/>
                <a:gd name="connsiteY2" fmla="*/ 6624 h 10924"/>
                <a:gd name="connsiteX3" fmla="*/ 7318 w 7478"/>
                <a:gd name="connsiteY3" fmla="*/ 8556 h 10924"/>
              </a:gdLst>
              <a:ahLst/>
              <a:cxnLst>
                <a:cxn ang="0">
                  <a:pos x="connsiteX0" y="connsiteY0"/>
                </a:cxn>
                <a:cxn ang="0">
                  <a:pos x="connsiteX1" y="connsiteY1"/>
                </a:cxn>
                <a:cxn ang="0">
                  <a:pos x="connsiteX2" y="connsiteY2"/>
                </a:cxn>
                <a:cxn ang="0">
                  <a:pos x="connsiteX3" y="connsiteY3"/>
                </a:cxn>
              </a:cxnLst>
              <a:rect l="l" t="t" r="r" b="b"/>
              <a:pathLst>
                <a:path w="7478" h="10924">
                  <a:moveTo>
                    <a:pt x="7318" y="8694"/>
                  </a:moveTo>
                  <a:cubicBezTo>
                    <a:pt x="8558" y="4968"/>
                    <a:pt x="2218" y="0"/>
                    <a:pt x="2218" y="0"/>
                  </a:cubicBezTo>
                  <a:cubicBezTo>
                    <a:pt x="2218" y="0"/>
                    <a:pt x="-953" y="1794"/>
                    <a:pt x="288" y="6624"/>
                  </a:cubicBezTo>
                  <a:cubicBezTo>
                    <a:pt x="1529" y="11592"/>
                    <a:pt x="6215" y="12282"/>
                    <a:pt x="7318" y="855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1" name="Freeform 973">
              <a:extLst>
                <a:ext uri="{FF2B5EF4-FFF2-40B4-BE49-F238E27FC236}">
                  <a16:creationId xmlns:a16="http://schemas.microsoft.com/office/drawing/2014/main" id="{74467F8F-7809-43C9-67CA-5F292F03F257}"/>
                </a:ext>
              </a:extLst>
            </p:cNvPr>
            <p:cNvSpPr/>
            <p:nvPr/>
          </p:nvSpPr>
          <p:spPr>
            <a:xfrm>
              <a:off x="4839240" y="2384400"/>
              <a:ext cx="21905" cy="17021"/>
            </a:xfrm>
            <a:custGeom>
              <a:avLst/>
              <a:gdLst>
                <a:gd name="connsiteX0" fmla="*/ 2378 w 21905"/>
                <a:gd name="connsiteY0" fmla="*/ 16747 h 17021"/>
                <a:gd name="connsiteX1" fmla="*/ 7892 w 21905"/>
                <a:gd name="connsiteY1" fmla="*/ 13849 h 17021"/>
                <a:gd name="connsiteX2" fmla="*/ 16300 w 21905"/>
                <a:gd name="connsiteY2" fmla="*/ 12055 h 17021"/>
                <a:gd name="connsiteX3" fmla="*/ 21538 w 21905"/>
                <a:gd name="connsiteY3" fmla="*/ 9709 h 17021"/>
                <a:gd name="connsiteX4" fmla="*/ 21538 w 21905"/>
                <a:gd name="connsiteY4" fmla="*/ 3775 h 17021"/>
                <a:gd name="connsiteX5" fmla="*/ 16300 w 21905"/>
                <a:gd name="connsiteY5" fmla="*/ 325 h 17021"/>
                <a:gd name="connsiteX6" fmla="*/ 6513 w 21905"/>
                <a:gd name="connsiteY6" fmla="*/ 5707 h 17021"/>
                <a:gd name="connsiteX7" fmla="*/ 2378 w 21905"/>
                <a:gd name="connsiteY7" fmla="*/ 16747 h 1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05" h="17021">
                  <a:moveTo>
                    <a:pt x="2378" y="16747"/>
                  </a:moveTo>
                  <a:cubicBezTo>
                    <a:pt x="4170" y="18127"/>
                    <a:pt x="7892" y="13849"/>
                    <a:pt x="7892" y="13849"/>
                  </a:cubicBezTo>
                  <a:cubicBezTo>
                    <a:pt x="10097" y="14401"/>
                    <a:pt x="16300" y="12055"/>
                    <a:pt x="16300" y="12055"/>
                  </a:cubicBezTo>
                  <a:cubicBezTo>
                    <a:pt x="16300" y="12055"/>
                    <a:pt x="20848" y="11227"/>
                    <a:pt x="21538" y="9709"/>
                  </a:cubicBezTo>
                  <a:cubicBezTo>
                    <a:pt x="22365" y="8191"/>
                    <a:pt x="21538" y="3775"/>
                    <a:pt x="21538" y="3775"/>
                  </a:cubicBezTo>
                  <a:lnTo>
                    <a:pt x="16300" y="325"/>
                  </a:lnTo>
                  <a:cubicBezTo>
                    <a:pt x="5962" y="-1607"/>
                    <a:pt x="6513" y="5707"/>
                    <a:pt x="6513" y="5707"/>
                  </a:cubicBezTo>
                  <a:cubicBezTo>
                    <a:pt x="-3549" y="7225"/>
                    <a:pt x="586" y="15367"/>
                    <a:pt x="2378" y="1674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2" name="Freeform 974">
              <a:extLst>
                <a:ext uri="{FF2B5EF4-FFF2-40B4-BE49-F238E27FC236}">
                  <a16:creationId xmlns:a16="http://schemas.microsoft.com/office/drawing/2014/main" id="{79804B65-7CEB-3047-676C-D85E4EE2234E}"/>
                </a:ext>
              </a:extLst>
            </p:cNvPr>
            <p:cNvSpPr/>
            <p:nvPr/>
          </p:nvSpPr>
          <p:spPr>
            <a:xfrm>
              <a:off x="4823113" y="2460408"/>
              <a:ext cx="6098" cy="5158"/>
            </a:xfrm>
            <a:custGeom>
              <a:avLst/>
              <a:gdLst>
                <a:gd name="connsiteX0" fmla="*/ 5134 w 6098"/>
                <a:gd name="connsiteY0" fmla="*/ 3392 h 5158"/>
                <a:gd name="connsiteX1" fmla="*/ 6099 w 6098"/>
                <a:gd name="connsiteY1" fmla="*/ 218 h 5158"/>
                <a:gd name="connsiteX2" fmla="*/ 447 w 6098"/>
                <a:gd name="connsiteY2" fmla="*/ 4772 h 5158"/>
                <a:gd name="connsiteX3" fmla="*/ 5134 w 6098"/>
                <a:gd name="connsiteY3" fmla="*/ 3392 h 5158"/>
              </a:gdLst>
              <a:ahLst/>
              <a:cxnLst>
                <a:cxn ang="0">
                  <a:pos x="connsiteX0" y="connsiteY0"/>
                </a:cxn>
                <a:cxn ang="0">
                  <a:pos x="connsiteX1" y="connsiteY1"/>
                </a:cxn>
                <a:cxn ang="0">
                  <a:pos x="connsiteX2" y="connsiteY2"/>
                </a:cxn>
                <a:cxn ang="0">
                  <a:pos x="connsiteX3" y="connsiteY3"/>
                </a:cxn>
              </a:cxnLst>
              <a:rect l="l" t="t" r="r" b="b"/>
              <a:pathLst>
                <a:path w="6098" h="5158">
                  <a:moveTo>
                    <a:pt x="5134" y="3392"/>
                  </a:moveTo>
                  <a:lnTo>
                    <a:pt x="6099" y="218"/>
                  </a:lnTo>
                  <a:cubicBezTo>
                    <a:pt x="-793" y="-1024"/>
                    <a:pt x="-380" y="3392"/>
                    <a:pt x="447" y="4772"/>
                  </a:cubicBezTo>
                  <a:cubicBezTo>
                    <a:pt x="1274" y="6152"/>
                    <a:pt x="5134" y="3392"/>
                    <a:pt x="5134" y="339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3" name="Freeform 975">
              <a:extLst>
                <a:ext uri="{FF2B5EF4-FFF2-40B4-BE49-F238E27FC236}">
                  <a16:creationId xmlns:a16="http://schemas.microsoft.com/office/drawing/2014/main" id="{3206C542-BDB7-DB1F-BE19-7D435D6AABFF}"/>
                </a:ext>
              </a:extLst>
            </p:cNvPr>
            <p:cNvSpPr/>
            <p:nvPr/>
          </p:nvSpPr>
          <p:spPr>
            <a:xfrm>
              <a:off x="4800816" y="2465594"/>
              <a:ext cx="20400" cy="7590"/>
            </a:xfrm>
            <a:custGeom>
              <a:avLst/>
              <a:gdLst>
                <a:gd name="connsiteX0" fmla="*/ 0 w 20400"/>
                <a:gd name="connsiteY0" fmla="*/ 4416 h 7590"/>
                <a:gd name="connsiteX1" fmla="*/ 2619 w 20400"/>
                <a:gd name="connsiteY1" fmla="*/ 7590 h 7590"/>
                <a:gd name="connsiteX2" fmla="*/ 7581 w 20400"/>
                <a:gd name="connsiteY2" fmla="*/ 3450 h 7590"/>
                <a:gd name="connsiteX3" fmla="*/ 11303 w 20400"/>
                <a:gd name="connsiteY3" fmla="*/ 3450 h 7590"/>
                <a:gd name="connsiteX4" fmla="*/ 15300 w 20400"/>
                <a:gd name="connsiteY4" fmla="*/ 5796 h 7590"/>
                <a:gd name="connsiteX5" fmla="*/ 20400 w 20400"/>
                <a:gd name="connsiteY5" fmla="*/ 4140 h 7590"/>
                <a:gd name="connsiteX6" fmla="*/ 20400 w 20400"/>
                <a:gd name="connsiteY6" fmla="*/ 1104 h 7590"/>
                <a:gd name="connsiteX7" fmla="*/ 15438 w 20400"/>
                <a:gd name="connsiteY7" fmla="*/ 2898 h 7590"/>
                <a:gd name="connsiteX8" fmla="*/ 13371 w 20400"/>
                <a:gd name="connsiteY8" fmla="*/ 0 h 7590"/>
                <a:gd name="connsiteX9" fmla="*/ 8408 w 20400"/>
                <a:gd name="connsiteY9" fmla="*/ 0 h 7590"/>
                <a:gd name="connsiteX10" fmla="*/ 5100 w 20400"/>
                <a:gd name="connsiteY10" fmla="*/ 1104 h 7590"/>
                <a:gd name="connsiteX11" fmla="*/ 0 w 20400"/>
                <a:gd name="connsiteY11" fmla="*/ 4416 h 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00" h="7590">
                  <a:moveTo>
                    <a:pt x="0" y="4416"/>
                  </a:moveTo>
                  <a:lnTo>
                    <a:pt x="2619" y="7590"/>
                  </a:lnTo>
                  <a:lnTo>
                    <a:pt x="7581" y="3450"/>
                  </a:lnTo>
                  <a:lnTo>
                    <a:pt x="11303" y="3450"/>
                  </a:lnTo>
                  <a:lnTo>
                    <a:pt x="15300" y="5796"/>
                  </a:lnTo>
                  <a:lnTo>
                    <a:pt x="20400" y="4140"/>
                  </a:lnTo>
                  <a:lnTo>
                    <a:pt x="20400" y="1104"/>
                  </a:lnTo>
                  <a:lnTo>
                    <a:pt x="15438" y="2898"/>
                  </a:lnTo>
                  <a:lnTo>
                    <a:pt x="13371" y="0"/>
                  </a:lnTo>
                  <a:lnTo>
                    <a:pt x="8408" y="0"/>
                  </a:lnTo>
                  <a:lnTo>
                    <a:pt x="5100" y="1104"/>
                  </a:lnTo>
                  <a:lnTo>
                    <a:pt x="0" y="441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4" name="Freeform 976">
              <a:extLst>
                <a:ext uri="{FF2B5EF4-FFF2-40B4-BE49-F238E27FC236}">
                  <a16:creationId xmlns:a16="http://schemas.microsoft.com/office/drawing/2014/main" id="{691C4EC8-8C80-65A5-149B-962F6F1A8F67}"/>
                </a:ext>
              </a:extLst>
            </p:cNvPr>
            <p:cNvSpPr/>
            <p:nvPr/>
          </p:nvSpPr>
          <p:spPr>
            <a:xfrm>
              <a:off x="4784813" y="2473149"/>
              <a:ext cx="7104" cy="8572"/>
            </a:xfrm>
            <a:custGeom>
              <a:avLst/>
              <a:gdLst>
                <a:gd name="connsiteX0" fmla="*/ 3874 w 7104"/>
                <a:gd name="connsiteY0" fmla="*/ 35 h 8572"/>
                <a:gd name="connsiteX1" fmla="*/ 1530 w 7104"/>
                <a:gd name="connsiteY1" fmla="*/ 5693 h 8572"/>
                <a:gd name="connsiteX2" fmla="*/ 6768 w 7104"/>
                <a:gd name="connsiteY2" fmla="*/ 7901 h 8572"/>
                <a:gd name="connsiteX3" fmla="*/ 4838 w 7104"/>
                <a:gd name="connsiteY3" fmla="*/ 4589 h 8572"/>
                <a:gd name="connsiteX4" fmla="*/ 3874 w 7104"/>
                <a:gd name="connsiteY4" fmla="*/ 35 h 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8572">
                  <a:moveTo>
                    <a:pt x="3874" y="35"/>
                  </a:moveTo>
                  <a:cubicBezTo>
                    <a:pt x="-3156" y="-517"/>
                    <a:pt x="1530" y="5693"/>
                    <a:pt x="1530" y="5693"/>
                  </a:cubicBezTo>
                  <a:cubicBezTo>
                    <a:pt x="1530" y="5693"/>
                    <a:pt x="5390" y="10247"/>
                    <a:pt x="6768" y="7901"/>
                  </a:cubicBezTo>
                  <a:cubicBezTo>
                    <a:pt x="8147" y="5555"/>
                    <a:pt x="4838" y="4589"/>
                    <a:pt x="4838" y="4589"/>
                  </a:cubicBezTo>
                  <a:lnTo>
                    <a:pt x="3874" y="35"/>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5" name="Freeform 977">
              <a:extLst>
                <a:ext uri="{FF2B5EF4-FFF2-40B4-BE49-F238E27FC236}">
                  <a16:creationId xmlns:a16="http://schemas.microsoft.com/office/drawing/2014/main" id="{8116E430-524A-F320-CDEF-9745E4831CA7}"/>
                </a:ext>
              </a:extLst>
            </p:cNvPr>
            <p:cNvSpPr/>
            <p:nvPr/>
          </p:nvSpPr>
          <p:spPr>
            <a:xfrm>
              <a:off x="4712460" y="2439091"/>
              <a:ext cx="7443" cy="4836"/>
            </a:xfrm>
            <a:custGeom>
              <a:avLst/>
              <a:gdLst>
                <a:gd name="connsiteX0" fmla="*/ 7443 w 7443"/>
                <a:gd name="connsiteY0" fmla="*/ 3870 h 4836"/>
                <a:gd name="connsiteX1" fmla="*/ 0 w 7443"/>
                <a:gd name="connsiteY1" fmla="*/ 282 h 4836"/>
                <a:gd name="connsiteX2" fmla="*/ 0 w 7443"/>
                <a:gd name="connsiteY2" fmla="*/ 4836 h 4836"/>
                <a:gd name="connsiteX3" fmla="*/ 4687 w 7443"/>
                <a:gd name="connsiteY3" fmla="*/ 4836 h 4836"/>
                <a:gd name="connsiteX4" fmla="*/ 7443 w 7443"/>
                <a:gd name="connsiteY4" fmla="*/ 3870 h 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3" h="4836">
                  <a:moveTo>
                    <a:pt x="7443" y="3870"/>
                  </a:moveTo>
                  <a:cubicBezTo>
                    <a:pt x="7443" y="3870"/>
                    <a:pt x="0" y="-1236"/>
                    <a:pt x="0" y="282"/>
                  </a:cubicBezTo>
                  <a:lnTo>
                    <a:pt x="0" y="4836"/>
                  </a:lnTo>
                  <a:lnTo>
                    <a:pt x="4687" y="4836"/>
                  </a:lnTo>
                  <a:lnTo>
                    <a:pt x="7443" y="38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6" name="Freeform 978">
              <a:extLst>
                <a:ext uri="{FF2B5EF4-FFF2-40B4-BE49-F238E27FC236}">
                  <a16:creationId xmlns:a16="http://schemas.microsoft.com/office/drawing/2014/main" id="{63CCD147-223C-3C09-50B7-89A4735C0595}"/>
                </a:ext>
              </a:extLst>
            </p:cNvPr>
            <p:cNvSpPr/>
            <p:nvPr/>
          </p:nvSpPr>
          <p:spPr>
            <a:xfrm>
              <a:off x="4716409" y="2454680"/>
              <a:ext cx="8594" cy="6912"/>
            </a:xfrm>
            <a:custGeom>
              <a:avLst/>
              <a:gdLst>
                <a:gd name="connsiteX0" fmla="*/ 4735 w 8594"/>
                <a:gd name="connsiteY0" fmla="*/ 6912 h 6912"/>
                <a:gd name="connsiteX1" fmla="*/ 8595 w 8594"/>
                <a:gd name="connsiteY1" fmla="*/ 5670 h 6912"/>
                <a:gd name="connsiteX2" fmla="*/ 7492 w 8594"/>
                <a:gd name="connsiteY2" fmla="*/ 1806 h 6912"/>
                <a:gd name="connsiteX3" fmla="*/ 738 w 8594"/>
                <a:gd name="connsiteY3" fmla="*/ 840 h 6912"/>
                <a:gd name="connsiteX4" fmla="*/ 4597 w 8594"/>
                <a:gd name="connsiteY4" fmla="*/ 6912 h 6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4" h="6912">
                  <a:moveTo>
                    <a:pt x="4735" y="6912"/>
                  </a:moveTo>
                  <a:cubicBezTo>
                    <a:pt x="7630" y="6912"/>
                    <a:pt x="8595" y="5670"/>
                    <a:pt x="8595" y="5670"/>
                  </a:cubicBezTo>
                  <a:lnTo>
                    <a:pt x="7492" y="1806"/>
                  </a:lnTo>
                  <a:cubicBezTo>
                    <a:pt x="7492" y="1806"/>
                    <a:pt x="2943" y="-1506"/>
                    <a:pt x="738" y="840"/>
                  </a:cubicBezTo>
                  <a:cubicBezTo>
                    <a:pt x="-1468" y="3186"/>
                    <a:pt x="1703" y="6912"/>
                    <a:pt x="4597" y="691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7" name="Freeform 979">
              <a:extLst>
                <a:ext uri="{FF2B5EF4-FFF2-40B4-BE49-F238E27FC236}">
                  <a16:creationId xmlns:a16="http://schemas.microsoft.com/office/drawing/2014/main" id="{C7C0434E-5A97-C235-B3E6-1E9803E8B43F}"/>
                </a:ext>
              </a:extLst>
            </p:cNvPr>
            <p:cNvSpPr/>
            <p:nvPr/>
          </p:nvSpPr>
          <p:spPr>
            <a:xfrm>
              <a:off x="4616936" y="2399728"/>
              <a:ext cx="117818" cy="186617"/>
            </a:xfrm>
            <a:custGeom>
              <a:avLst/>
              <a:gdLst>
                <a:gd name="connsiteX0" fmla="*/ 3998 w 117818"/>
                <a:gd name="connsiteY0" fmla="*/ 25984 h 186617"/>
                <a:gd name="connsiteX1" fmla="*/ 2619 w 117818"/>
                <a:gd name="connsiteY1" fmla="*/ 28882 h 186617"/>
                <a:gd name="connsiteX2" fmla="*/ 3171 w 117818"/>
                <a:gd name="connsiteY2" fmla="*/ 30814 h 186617"/>
                <a:gd name="connsiteX3" fmla="*/ 0 w 117818"/>
                <a:gd name="connsiteY3" fmla="*/ 31366 h 186617"/>
                <a:gd name="connsiteX4" fmla="*/ 2343 w 117818"/>
                <a:gd name="connsiteY4" fmla="*/ 34678 h 186617"/>
                <a:gd name="connsiteX5" fmla="*/ 2343 w 117818"/>
                <a:gd name="connsiteY5" fmla="*/ 42544 h 186617"/>
                <a:gd name="connsiteX6" fmla="*/ 5514 w 117818"/>
                <a:gd name="connsiteY6" fmla="*/ 49996 h 186617"/>
                <a:gd name="connsiteX7" fmla="*/ 5514 w 117818"/>
                <a:gd name="connsiteY7" fmla="*/ 56620 h 186617"/>
                <a:gd name="connsiteX8" fmla="*/ 7030 w 117818"/>
                <a:gd name="connsiteY8" fmla="*/ 56620 h 186617"/>
                <a:gd name="connsiteX9" fmla="*/ 10338 w 117818"/>
                <a:gd name="connsiteY9" fmla="*/ 53722 h 186617"/>
                <a:gd name="connsiteX10" fmla="*/ 10752 w 117818"/>
                <a:gd name="connsiteY10" fmla="*/ 45442 h 186617"/>
                <a:gd name="connsiteX11" fmla="*/ 12544 w 117818"/>
                <a:gd name="connsiteY11" fmla="*/ 49996 h 186617"/>
                <a:gd name="connsiteX12" fmla="*/ 13371 w 117818"/>
                <a:gd name="connsiteY12" fmla="*/ 46270 h 186617"/>
                <a:gd name="connsiteX13" fmla="*/ 15576 w 117818"/>
                <a:gd name="connsiteY13" fmla="*/ 45856 h 186617"/>
                <a:gd name="connsiteX14" fmla="*/ 13646 w 117818"/>
                <a:gd name="connsiteY14" fmla="*/ 54826 h 186617"/>
                <a:gd name="connsiteX15" fmla="*/ 10890 w 117818"/>
                <a:gd name="connsiteY15" fmla="*/ 58276 h 186617"/>
                <a:gd name="connsiteX16" fmla="*/ 14749 w 117818"/>
                <a:gd name="connsiteY16" fmla="*/ 65728 h 186617"/>
                <a:gd name="connsiteX17" fmla="*/ 19298 w 117818"/>
                <a:gd name="connsiteY17" fmla="*/ 62968 h 186617"/>
                <a:gd name="connsiteX18" fmla="*/ 19298 w 117818"/>
                <a:gd name="connsiteY18" fmla="*/ 67660 h 186617"/>
                <a:gd name="connsiteX19" fmla="*/ 18057 w 117818"/>
                <a:gd name="connsiteY19" fmla="*/ 68902 h 186617"/>
                <a:gd name="connsiteX20" fmla="*/ 15438 w 117818"/>
                <a:gd name="connsiteY20" fmla="*/ 67660 h 186617"/>
                <a:gd name="connsiteX21" fmla="*/ 10890 w 117818"/>
                <a:gd name="connsiteY21" fmla="*/ 65452 h 186617"/>
                <a:gd name="connsiteX22" fmla="*/ 7030 w 117818"/>
                <a:gd name="connsiteY22" fmla="*/ 64486 h 186617"/>
                <a:gd name="connsiteX23" fmla="*/ 10752 w 117818"/>
                <a:gd name="connsiteY23" fmla="*/ 70834 h 186617"/>
                <a:gd name="connsiteX24" fmla="*/ 14336 w 117818"/>
                <a:gd name="connsiteY24" fmla="*/ 72076 h 186617"/>
                <a:gd name="connsiteX25" fmla="*/ 11717 w 117818"/>
                <a:gd name="connsiteY25" fmla="*/ 73456 h 186617"/>
                <a:gd name="connsiteX26" fmla="*/ 10752 w 117818"/>
                <a:gd name="connsiteY26" fmla="*/ 75802 h 186617"/>
                <a:gd name="connsiteX27" fmla="*/ 10752 w 117818"/>
                <a:gd name="connsiteY27" fmla="*/ 78976 h 186617"/>
                <a:gd name="connsiteX28" fmla="*/ 12681 w 117818"/>
                <a:gd name="connsiteY28" fmla="*/ 79942 h 186617"/>
                <a:gd name="connsiteX29" fmla="*/ 12681 w 117818"/>
                <a:gd name="connsiteY29" fmla="*/ 82012 h 186617"/>
                <a:gd name="connsiteX30" fmla="*/ 15300 w 117818"/>
                <a:gd name="connsiteY30" fmla="*/ 84634 h 186617"/>
                <a:gd name="connsiteX31" fmla="*/ 18609 w 117818"/>
                <a:gd name="connsiteY31" fmla="*/ 85186 h 186617"/>
                <a:gd name="connsiteX32" fmla="*/ 18609 w 117818"/>
                <a:gd name="connsiteY32" fmla="*/ 87946 h 186617"/>
                <a:gd name="connsiteX33" fmla="*/ 24122 w 117818"/>
                <a:gd name="connsiteY33" fmla="*/ 89188 h 186617"/>
                <a:gd name="connsiteX34" fmla="*/ 27982 w 117818"/>
                <a:gd name="connsiteY34" fmla="*/ 86566 h 186617"/>
                <a:gd name="connsiteX35" fmla="*/ 25225 w 117818"/>
                <a:gd name="connsiteY35" fmla="*/ 90292 h 186617"/>
                <a:gd name="connsiteX36" fmla="*/ 18609 w 117818"/>
                <a:gd name="connsiteY36" fmla="*/ 91258 h 186617"/>
                <a:gd name="connsiteX37" fmla="*/ 21917 w 117818"/>
                <a:gd name="connsiteY37" fmla="*/ 97882 h 186617"/>
                <a:gd name="connsiteX38" fmla="*/ 24260 w 117818"/>
                <a:gd name="connsiteY38" fmla="*/ 98849 h 186617"/>
                <a:gd name="connsiteX39" fmla="*/ 24260 w 117818"/>
                <a:gd name="connsiteY39" fmla="*/ 104921 h 186617"/>
                <a:gd name="connsiteX40" fmla="*/ 32531 w 117818"/>
                <a:gd name="connsiteY40" fmla="*/ 106439 h 186617"/>
                <a:gd name="connsiteX41" fmla="*/ 34323 w 117818"/>
                <a:gd name="connsiteY41" fmla="*/ 103817 h 186617"/>
                <a:gd name="connsiteX42" fmla="*/ 34736 w 117818"/>
                <a:gd name="connsiteY42" fmla="*/ 102299 h 186617"/>
                <a:gd name="connsiteX43" fmla="*/ 36942 w 117818"/>
                <a:gd name="connsiteY43" fmla="*/ 103541 h 186617"/>
                <a:gd name="connsiteX44" fmla="*/ 39285 w 117818"/>
                <a:gd name="connsiteY44" fmla="*/ 98986 h 186617"/>
                <a:gd name="connsiteX45" fmla="*/ 36942 w 117818"/>
                <a:gd name="connsiteY45" fmla="*/ 97744 h 186617"/>
                <a:gd name="connsiteX46" fmla="*/ 36942 w 117818"/>
                <a:gd name="connsiteY46" fmla="*/ 94846 h 186617"/>
                <a:gd name="connsiteX47" fmla="*/ 43007 w 117818"/>
                <a:gd name="connsiteY47" fmla="*/ 96640 h 186617"/>
                <a:gd name="connsiteX48" fmla="*/ 42180 w 117818"/>
                <a:gd name="connsiteY48" fmla="*/ 93880 h 186617"/>
                <a:gd name="connsiteX49" fmla="*/ 38044 w 117818"/>
                <a:gd name="connsiteY49" fmla="*/ 91672 h 186617"/>
                <a:gd name="connsiteX50" fmla="*/ 40801 w 117818"/>
                <a:gd name="connsiteY50" fmla="*/ 81736 h 186617"/>
                <a:gd name="connsiteX51" fmla="*/ 38871 w 117818"/>
                <a:gd name="connsiteY51" fmla="*/ 79942 h 186617"/>
                <a:gd name="connsiteX52" fmla="*/ 42042 w 117818"/>
                <a:gd name="connsiteY52" fmla="*/ 79114 h 186617"/>
                <a:gd name="connsiteX53" fmla="*/ 44247 w 117818"/>
                <a:gd name="connsiteY53" fmla="*/ 79114 h 186617"/>
                <a:gd name="connsiteX54" fmla="*/ 44798 w 117818"/>
                <a:gd name="connsiteY54" fmla="*/ 82702 h 186617"/>
                <a:gd name="connsiteX55" fmla="*/ 44798 w 117818"/>
                <a:gd name="connsiteY55" fmla="*/ 86842 h 186617"/>
                <a:gd name="connsiteX56" fmla="*/ 47693 w 117818"/>
                <a:gd name="connsiteY56" fmla="*/ 85048 h 186617"/>
                <a:gd name="connsiteX57" fmla="*/ 48658 w 117818"/>
                <a:gd name="connsiteY57" fmla="*/ 78976 h 186617"/>
                <a:gd name="connsiteX58" fmla="*/ 46866 w 117818"/>
                <a:gd name="connsiteY58" fmla="*/ 74836 h 186617"/>
                <a:gd name="connsiteX59" fmla="*/ 50588 w 117818"/>
                <a:gd name="connsiteY59" fmla="*/ 73180 h 186617"/>
                <a:gd name="connsiteX60" fmla="*/ 51415 w 117818"/>
                <a:gd name="connsiteY60" fmla="*/ 77458 h 186617"/>
                <a:gd name="connsiteX61" fmla="*/ 50864 w 117818"/>
                <a:gd name="connsiteY61" fmla="*/ 82978 h 186617"/>
                <a:gd name="connsiteX62" fmla="*/ 48658 w 117818"/>
                <a:gd name="connsiteY62" fmla="*/ 86152 h 186617"/>
                <a:gd name="connsiteX63" fmla="*/ 51277 w 117818"/>
                <a:gd name="connsiteY63" fmla="*/ 91672 h 186617"/>
                <a:gd name="connsiteX64" fmla="*/ 57618 w 117818"/>
                <a:gd name="connsiteY64" fmla="*/ 89740 h 186617"/>
                <a:gd name="connsiteX65" fmla="*/ 59823 w 117818"/>
                <a:gd name="connsiteY65" fmla="*/ 89326 h 186617"/>
                <a:gd name="connsiteX66" fmla="*/ 61064 w 117818"/>
                <a:gd name="connsiteY66" fmla="*/ 87532 h 186617"/>
                <a:gd name="connsiteX67" fmla="*/ 63821 w 117818"/>
                <a:gd name="connsiteY67" fmla="*/ 83944 h 186617"/>
                <a:gd name="connsiteX68" fmla="*/ 63269 w 117818"/>
                <a:gd name="connsiteY68" fmla="*/ 87670 h 186617"/>
                <a:gd name="connsiteX69" fmla="*/ 61891 w 117818"/>
                <a:gd name="connsiteY69" fmla="*/ 89878 h 186617"/>
                <a:gd name="connsiteX70" fmla="*/ 61340 w 117818"/>
                <a:gd name="connsiteY70" fmla="*/ 92638 h 186617"/>
                <a:gd name="connsiteX71" fmla="*/ 64510 w 117818"/>
                <a:gd name="connsiteY71" fmla="*/ 95260 h 186617"/>
                <a:gd name="connsiteX72" fmla="*/ 68645 w 117818"/>
                <a:gd name="connsiteY72" fmla="*/ 97468 h 186617"/>
                <a:gd name="connsiteX73" fmla="*/ 62029 w 117818"/>
                <a:gd name="connsiteY73" fmla="*/ 98986 h 186617"/>
                <a:gd name="connsiteX74" fmla="*/ 53620 w 117818"/>
                <a:gd name="connsiteY74" fmla="*/ 99538 h 186617"/>
                <a:gd name="connsiteX75" fmla="*/ 53620 w 117818"/>
                <a:gd name="connsiteY75" fmla="*/ 102437 h 186617"/>
                <a:gd name="connsiteX76" fmla="*/ 54172 w 117818"/>
                <a:gd name="connsiteY76" fmla="*/ 104231 h 186617"/>
                <a:gd name="connsiteX77" fmla="*/ 52380 w 117818"/>
                <a:gd name="connsiteY77" fmla="*/ 104645 h 186617"/>
                <a:gd name="connsiteX78" fmla="*/ 50174 w 117818"/>
                <a:gd name="connsiteY78" fmla="*/ 104093 h 186617"/>
                <a:gd name="connsiteX79" fmla="*/ 47280 w 117818"/>
                <a:gd name="connsiteY79" fmla="*/ 107405 h 186617"/>
                <a:gd name="connsiteX80" fmla="*/ 46866 w 117818"/>
                <a:gd name="connsiteY80" fmla="*/ 111131 h 186617"/>
                <a:gd name="connsiteX81" fmla="*/ 37493 w 117818"/>
                <a:gd name="connsiteY81" fmla="*/ 112511 h 186617"/>
                <a:gd name="connsiteX82" fmla="*/ 31979 w 117818"/>
                <a:gd name="connsiteY82" fmla="*/ 113753 h 186617"/>
                <a:gd name="connsiteX83" fmla="*/ 33358 w 117818"/>
                <a:gd name="connsiteY83" fmla="*/ 125207 h 186617"/>
                <a:gd name="connsiteX84" fmla="*/ 33358 w 117818"/>
                <a:gd name="connsiteY84" fmla="*/ 129071 h 186617"/>
                <a:gd name="connsiteX85" fmla="*/ 35563 w 117818"/>
                <a:gd name="connsiteY85" fmla="*/ 130865 h 186617"/>
                <a:gd name="connsiteX86" fmla="*/ 36804 w 117818"/>
                <a:gd name="connsiteY86" fmla="*/ 129071 h 186617"/>
                <a:gd name="connsiteX87" fmla="*/ 50588 w 117818"/>
                <a:gd name="connsiteY87" fmla="*/ 123413 h 186617"/>
                <a:gd name="connsiteX88" fmla="*/ 66026 w 117818"/>
                <a:gd name="connsiteY88" fmla="*/ 123827 h 186617"/>
                <a:gd name="connsiteX89" fmla="*/ 66026 w 117818"/>
                <a:gd name="connsiteY89" fmla="*/ 126587 h 186617"/>
                <a:gd name="connsiteX90" fmla="*/ 55964 w 117818"/>
                <a:gd name="connsiteY90" fmla="*/ 129761 h 186617"/>
                <a:gd name="connsiteX91" fmla="*/ 43834 w 117818"/>
                <a:gd name="connsiteY91" fmla="*/ 135005 h 186617"/>
                <a:gd name="connsiteX92" fmla="*/ 50174 w 117818"/>
                <a:gd name="connsiteY92" fmla="*/ 137627 h 186617"/>
                <a:gd name="connsiteX93" fmla="*/ 55137 w 117818"/>
                <a:gd name="connsiteY93" fmla="*/ 138593 h 186617"/>
                <a:gd name="connsiteX94" fmla="*/ 56929 w 117818"/>
                <a:gd name="connsiteY94" fmla="*/ 141491 h 186617"/>
                <a:gd name="connsiteX95" fmla="*/ 49210 w 117818"/>
                <a:gd name="connsiteY95" fmla="*/ 140111 h 186617"/>
                <a:gd name="connsiteX96" fmla="*/ 44936 w 117818"/>
                <a:gd name="connsiteY96" fmla="*/ 140939 h 186617"/>
                <a:gd name="connsiteX97" fmla="*/ 43558 w 117818"/>
                <a:gd name="connsiteY97" fmla="*/ 143285 h 186617"/>
                <a:gd name="connsiteX98" fmla="*/ 40663 w 117818"/>
                <a:gd name="connsiteY98" fmla="*/ 138317 h 186617"/>
                <a:gd name="connsiteX99" fmla="*/ 35701 w 117818"/>
                <a:gd name="connsiteY99" fmla="*/ 142181 h 186617"/>
                <a:gd name="connsiteX100" fmla="*/ 37217 w 117818"/>
                <a:gd name="connsiteY100" fmla="*/ 143423 h 186617"/>
                <a:gd name="connsiteX101" fmla="*/ 35701 w 117818"/>
                <a:gd name="connsiteY101" fmla="*/ 145631 h 186617"/>
                <a:gd name="connsiteX102" fmla="*/ 38458 w 117818"/>
                <a:gd name="connsiteY102" fmla="*/ 153083 h 186617"/>
                <a:gd name="connsiteX103" fmla="*/ 40388 w 117818"/>
                <a:gd name="connsiteY103" fmla="*/ 157361 h 186617"/>
                <a:gd name="connsiteX104" fmla="*/ 47693 w 117818"/>
                <a:gd name="connsiteY104" fmla="*/ 160949 h 186617"/>
                <a:gd name="connsiteX105" fmla="*/ 56377 w 117818"/>
                <a:gd name="connsiteY105" fmla="*/ 166055 h 186617"/>
                <a:gd name="connsiteX106" fmla="*/ 55550 w 117818"/>
                <a:gd name="connsiteY106" fmla="*/ 163157 h 186617"/>
                <a:gd name="connsiteX107" fmla="*/ 57342 w 117818"/>
                <a:gd name="connsiteY107" fmla="*/ 162191 h 186617"/>
                <a:gd name="connsiteX108" fmla="*/ 59134 w 117818"/>
                <a:gd name="connsiteY108" fmla="*/ 165917 h 186617"/>
                <a:gd name="connsiteX109" fmla="*/ 61477 w 117818"/>
                <a:gd name="connsiteY109" fmla="*/ 165365 h 186617"/>
                <a:gd name="connsiteX110" fmla="*/ 62304 w 117818"/>
                <a:gd name="connsiteY110" fmla="*/ 162605 h 186617"/>
                <a:gd name="connsiteX111" fmla="*/ 64648 w 117818"/>
                <a:gd name="connsiteY111" fmla="*/ 164123 h 186617"/>
                <a:gd name="connsiteX112" fmla="*/ 63683 w 117818"/>
                <a:gd name="connsiteY112" fmla="*/ 167987 h 186617"/>
                <a:gd name="connsiteX113" fmla="*/ 60512 w 117818"/>
                <a:gd name="connsiteY113" fmla="*/ 169367 h 186617"/>
                <a:gd name="connsiteX114" fmla="*/ 53069 w 117818"/>
                <a:gd name="connsiteY114" fmla="*/ 171299 h 186617"/>
                <a:gd name="connsiteX115" fmla="*/ 61340 w 117818"/>
                <a:gd name="connsiteY115" fmla="*/ 179718 h 186617"/>
                <a:gd name="connsiteX116" fmla="*/ 61340 w 117818"/>
                <a:gd name="connsiteY116" fmla="*/ 186618 h 186617"/>
                <a:gd name="connsiteX117" fmla="*/ 63958 w 117818"/>
                <a:gd name="connsiteY117" fmla="*/ 185100 h 186617"/>
                <a:gd name="connsiteX118" fmla="*/ 67129 w 117818"/>
                <a:gd name="connsiteY118" fmla="*/ 186618 h 186617"/>
                <a:gd name="connsiteX119" fmla="*/ 68232 w 117818"/>
                <a:gd name="connsiteY119" fmla="*/ 175577 h 186617"/>
                <a:gd name="connsiteX120" fmla="*/ 70161 w 117818"/>
                <a:gd name="connsiteY120" fmla="*/ 169505 h 186617"/>
                <a:gd name="connsiteX121" fmla="*/ 69748 w 117818"/>
                <a:gd name="connsiteY121" fmla="*/ 164399 h 186617"/>
                <a:gd name="connsiteX122" fmla="*/ 73332 w 117818"/>
                <a:gd name="connsiteY122" fmla="*/ 151289 h 186617"/>
                <a:gd name="connsiteX123" fmla="*/ 73745 w 117818"/>
                <a:gd name="connsiteY123" fmla="*/ 146597 h 186617"/>
                <a:gd name="connsiteX124" fmla="*/ 76089 w 117818"/>
                <a:gd name="connsiteY124" fmla="*/ 141629 h 186617"/>
                <a:gd name="connsiteX125" fmla="*/ 76089 w 117818"/>
                <a:gd name="connsiteY125" fmla="*/ 138041 h 186617"/>
                <a:gd name="connsiteX126" fmla="*/ 81602 w 117818"/>
                <a:gd name="connsiteY126" fmla="*/ 141629 h 186617"/>
                <a:gd name="connsiteX127" fmla="*/ 82567 w 117818"/>
                <a:gd name="connsiteY127" fmla="*/ 137489 h 186617"/>
                <a:gd name="connsiteX128" fmla="*/ 82154 w 117818"/>
                <a:gd name="connsiteY128" fmla="*/ 131969 h 186617"/>
                <a:gd name="connsiteX129" fmla="*/ 83532 w 117818"/>
                <a:gd name="connsiteY129" fmla="*/ 125345 h 186617"/>
                <a:gd name="connsiteX130" fmla="*/ 81602 w 117818"/>
                <a:gd name="connsiteY130" fmla="*/ 122723 h 186617"/>
                <a:gd name="connsiteX131" fmla="*/ 83394 w 117818"/>
                <a:gd name="connsiteY131" fmla="*/ 120929 h 186617"/>
                <a:gd name="connsiteX132" fmla="*/ 83808 w 117818"/>
                <a:gd name="connsiteY132" fmla="*/ 118721 h 186617"/>
                <a:gd name="connsiteX133" fmla="*/ 82567 w 117818"/>
                <a:gd name="connsiteY133" fmla="*/ 116099 h 186617"/>
                <a:gd name="connsiteX134" fmla="*/ 87529 w 117818"/>
                <a:gd name="connsiteY134" fmla="*/ 116099 h 186617"/>
                <a:gd name="connsiteX135" fmla="*/ 90286 w 117818"/>
                <a:gd name="connsiteY135" fmla="*/ 110855 h 186617"/>
                <a:gd name="connsiteX136" fmla="*/ 89046 w 117818"/>
                <a:gd name="connsiteY136" fmla="*/ 105887 h 186617"/>
                <a:gd name="connsiteX137" fmla="*/ 90838 w 117818"/>
                <a:gd name="connsiteY137" fmla="*/ 105887 h 186617"/>
                <a:gd name="connsiteX138" fmla="*/ 91251 w 117818"/>
                <a:gd name="connsiteY138" fmla="*/ 104507 h 186617"/>
                <a:gd name="connsiteX139" fmla="*/ 88356 w 117818"/>
                <a:gd name="connsiteY139" fmla="*/ 98020 h 186617"/>
                <a:gd name="connsiteX140" fmla="*/ 90700 w 117818"/>
                <a:gd name="connsiteY140" fmla="*/ 98020 h 186617"/>
                <a:gd name="connsiteX141" fmla="*/ 91113 w 117818"/>
                <a:gd name="connsiteY141" fmla="*/ 93880 h 186617"/>
                <a:gd name="connsiteX142" fmla="*/ 95386 w 117818"/>
                <a:gd name="connsiteY142" fmla="*/ 92500 h 186617"/>
                <a:gd name="connsiteX143" fmla="*/ 96351 w 117818"/>
                <a:gd name="connsiteY143" fmla="*/ 89740 h 186617"/>
                <a:gd name="connsiteX144" fmla="*/ 96351 w 117818"/>
                <a:gd name="connsiteY144" fmla="*/ 84496 h 186617"/>
                <a:gd name="connsiteX145" fmla="*/ 100073 w 117818"/>
                <a:gd name="connsiteY145" fmla="*/ 84496 h 186617"/>
                <a:gd name="connsiteX146" fmla="*/ 108895 w 117818"/>
                <a:gd name="connsiteY146" fmla="*/ 78562 h 186617"/>
                <a:gd name="connsiteX147" fmla="*/ 116200 w 117818"/>
                <a:gd name="connsiteY147" fmla="*/ 78562 h 186617"/>
                <a:gd name="connsiteX148" fmla="*/ 117717 w 117818"/>
                <a:gd name="connsiteY148" fmla="*/ 71110 h 186617"/>
                <a:gd name="connsiteX149" fmla="*/ 113581 w 117818"/>
                <a:gd name="connsiteY149" fmla="*/ 71110 h 186617"/>
                <a:gd name="connsiteX150" fmla="*/ 103795 w 117818"/>
                <a:gd name="connsiteY150" fmla="*/ 64072 h 186617"/>
                <a:gd name="connsiteX151" fmla="*/ 99660 w 117818"/>
                <a:gd name="connsiteY151" fmla="*/ 61450 h 186617"/>
                <a:gd name="connsiteX152" fmla="*/ 93594 w 117818"/>
                <a:gd name="connsiteY152" fmla="*/ 52204 h 186617"/>
                <a:gd name="connsiteX153" fmla="*/ 90838 w 117818"/>
                <a:gd name="connsiteY153" fmla="*/ 54550 h 186617"/>
                <a:gd name="connsiteX154" fmla="*/ 89459 w 117818"/>
                <a:gd name="connsiteY154" fmla="*/ 52618 h 186617"/>
                <a:gd name="connsiteX155" fmla="*/ 84635 w 117818"/>
                <a:gd name="connsiteY155" fmla="*/ 46960 h 186617"/>
                <a:gd name="connsiteX156" fmla="*/ 83118 w 117818"/>
                <a:gd name="connsiteY156" fmla="*/ 26950 h 186617"/>
                <a:gd name="connsiteX157" fmla="*/ 78570 w 117818"/>
                <a:gd name="connsiteY157" fmla="*/ 37576 h 186617"/>
                <a:gd name="connsiteX158" fmla="*/ 74435 w 117818"/>
                <a:gd name="connsiteY158" fmla="*/ 41440 h 186617"/>
                <a:gd name="connsiteX159" fmla="*/ 75951 w 117818"/>
                <a:gd name="connsiteY159" fmla="*/ 32884 h 186617"/>
                <a:gd name="connsiteX160" fmla="*/ 74986 w 117818"/>
                <a:gd name="connsiteY160" fmla="*/ 30952 h 186617"/>
                <a:gd name="connsiteX161" fmla="*/ 75951 w 117818"/>
                <a:gd name="connsiteY161" fmla="*/ 29986 h 186617"/>
                <a:gd name="connsiteX162" fmla="*/ 78294 w 117818"/>
                <a:gd name="connsiteY162" fmla="*/ 23362 h 186617"/>
                <a:gd name="connsiteX163" fmla="*/ 70023 w 117818"/>
                <a:gd name="connsiteY163" fmla="*/ 6801 h 186617"/>
                <a:gd name="connsiteX164" fmla="*/ 67129 w 117818"/>
                <a:gd name="connsiteY164" fmla="*/ 11769 h 186617"/>
                <a:gd name="connsiteX165" fmla="*/ 60512 w 117818"/>
                <a:gd name="connsiteY165" fmla="*/ 39 h 186617"/>
                <a:gd name="connsiteX166" fmla="*/ 57894 w 117818"/>
                <a:gd name="connsiteY166" fmla="*/ 10113 h 186617"/>
                <a:gd name="connsiteX167" fmla="*/ 59134 w 117818"/>
                <a:gd name="connsiteY167" fmla="*/ 12459 h 186617"/>
                <a:gd name="connsiteX168" fmla="*/ 54172 w 117818"/>
                <a:gd name="connsiteY168" fmla="*/ 14391 h 186617"/>
                <a:gd name="connsiteX169" fmla="*/ 56102 w 117818"/>
                <a:gd name="connsiteY169" fmla="*/ 34402 h 186617"/>
                <a:gd name="connsiteX170" fmla="*/ 60650 w 117818"/>
                <a:gd name="connsiteY170" fmla="*/ 58276 h 186617"/>
                <a:gd name="connsiteX171" fmla="*/ 61477 w 117818"/>
                <a:gd name="connsiteY171" fmla="*/ 63934 h 186617"/>
                <a:gd name="connsiteX172" fmla="*/ 62994 w 117818"/>
                <a:gd name="connsiteY172" fmla="*/ 67522 h 186617"/>
                <a:gd name="connsiteX173" fmla="*/ 60788 w 117818"/>
                <a:gd name="connsiteY173" fmla="*/ 67522 h 186617"/>
                <a:gd name="connsiteX174" fmla="*/ 58996 w 117818"/>
                <a:gd name="connsiteY174" fmla="*/ 64762 h 186617"/>
                <a:gd name="connsiteX175" fmla="*/ 57618 w 117818"/>
                <a:gd name="connsiteY175" fmla="*/ 58414 h 186617"/>
                <a:gd name="connsiteX176" fmla="*/ 55688 w 117818"/>
                <a:gd name="connsiteY176" fmla="*/ 54964 h 186617"/>
                <a:gd name="connsiteX177" fmla="*/ 53758 w 117818"/>
                <a:gd name="connsiteY177" fmla="*/ 57034 h 186617"/>
                <a:gd name="connsiteX178" fmla="*/ 54310 w 117818"/>
                <a:gd name="connsiteY178" fmla="*/ 52066 h 186617"/>
                <a:gd name="connsiteX179" fmla="*/ 51002 w 117818"/>
                <a:gd name="connsiteY179" fmla="*/ 35230 h 186617"/>
                <a:gd name="connsiteX180" fmla="*/ 42317 w 117818"/>
                <a:gd name="connsiteY180" fmla="*/ 17151 h 186617"/>
                <a:gd name="connsiteX181" fmla="*/ 38458 w 117818"/>
                <a:gd name="connsiteY181" fmla="*/ 26398 h 186617"/>
                <a:gd name="connsiteX182" fmla="*/ 36528 w 117818"/>
                <a:gd name="connsiteY182" fmla="*/ 40474 h 186617"/>
                <a:gd name="connsiteX183" fmla="*/ 38320 w 117818"/>
                <a:gd name="connsiteY183" fmla="*/ 47374 h 186617"/>
                <a:gd name="connsiteX184" fmla="*/ 35150 w 117818"/>
                <a:gd name="connsiteY184" fmla="*/ 47374 h 186617"/>
                <a:gd name="connsiteX185" fmla="*/ 33771 w 117818"/>
                <a:gd name="connsiteY185" fmla="*/ 41854 h 186617"/>
                <a:gd name="connsiteX186" fmla="*/ 30877 w 117818"/>
                <a:gd name="connsiteY186" fmla="*/ 36610 h 186617"/>
                <a:gd name="connsiteX187" fmla="*/ 29360 w 117818"/>
                <a:gd name="connsiteY187" fmla="*/ 37576 h 186617"/>
                <a:gd name="connsiteX188" fmla="*/ 27431 w 117818"/>
                <a:gd name="connsiteY188" fmla="*/ 36058 h 186617"/>
                <a:gd name="connsiteX189" fmla="*/ 31152 w 117818"/>
                <a:gd name="connsiteY189" fmla="*/ 32194 h 186617"/>
                <a:gd name="connsiteX190" fmla="*/ 26466 w 117818"/>
                <a:gd name="connsiteY190" fmla="*/ 28882 h 186617"/>
                <a:gd name="connsiteX191" fmla="*/ 22606 w 117818"/>
                <a:gd name="connsiteY191" fmla="*/ 31642 h 186617"/>
                <a:gd name="connsiteX192" fmla="*/ 19711 w 117818"/>
                <a:gd name="connsiteY192" fmla="*/ 33436 h 186617"/>
                <a:gd name="connsiteX193" fmla="*/ 18884 w 117818"/>
                <a:gd name="connsiteY193" fmla="*/ 32056 h 186617"/>
                <a:gd name="connsiteX194" fmla="*/ 23571 w 117818"/>
                <a:gd name="connsiteY194" fmla="*/ 26812 h 186617"/>
                <a:gd name="connsiteX195" fmla="*/ 25776 w 117818"/>
                <a:gd name="connsiteY195" fmla="*/ 23500 h 186617"/>
                <a:gd name="connsiteX196" fmla="*/ 35150 w 117818"/>
                <a:gd name="connsiteY196" fmla="*/ 21292 h 186617"/>
                <a:gd name="connsiteX197" fmla="*/ 36528 w 117818"/>
                <a:gd name="connsiteY197" fmla="*/ 16185 h 186617"/>
                <a:gd name="connsiteX198" fmla="*/ 35150 w 117818"/>
                <a:gd name="connsiteY198" fmla="*/ 13011 h 186617"/>
                <a:gd name="connsiteX199" fmla="*/ 31428 w 117818"/>
                <a:gd name="connsiteY199" fmla="*/ 13425 h 186617"/>
                <a:gd name="connsiteX200" fmla="*/ 27155 w 117818"/>
                <a:gd name="connsiteY200" fmla="*/ 15219 h 186617"/>
                <a:gd name="connsiteX201" fmla="*/ 23984 w 117818"/>
                <a:gd name="connsiteY201" fmla="*/ 18393 h 186617"/>
                <a:gd name="connsiteX202" fmla="*/ 21365 w 117818"/>
                <a:gd name="connsiteY202" fmla="*/ 18945 h 186617"/>
                <a:gd name="connsiteX203" fmla="*/ 19436 w 117818"/>
                <a:gd name="connsiteY203" fmla="*/ 15219 h 186617"/>
                <a:gd name="connsiteX204" fmla="*/ 16817 w 117818"/>
                <a:gd name="connsiteY204" fmla="*/ 15633 h 186617"/>
                <a:gd name="connsiteX205" fmla="*/ 17368 w 117818"/>
                <a:gd name="connsiteY205" fmla="*/ 19911 h 186617"/>
                <a:gd name="connsiteX206" fmla="*/ 18884 w 117818"/>
                <a:gd name="connsiteY206" fmla="*/ 23638 h 186617"/>
                <a:gd name="connsiteX207" fmla="*/ 17506 w 117818"/>
                <a:gd name="connsiteY207" fmla="*/ 24880 h 186617"/>
                <a:gd name="connsiteX208" fmla="*/ 15576 w 117818"/>
                <a:gd name="connsiteY208" fmla="*/ 21568 h 186617"/>
                <a:gd name="connsiteX209" fmla="*/ 14336 w 117818"/>
                <a:gd name="connsiteY209" fmla="*/ 14943 h 186617"/>
                <a:gd name="connsiteX210" fmla="*/ 10063 w 117818"/>
                <a:gd name="connsiteY210" fmla="*/ 15909 h 186617"/>
                <a:gd name="connsiteX211" fmla="*/ 8822 w 117818"/>
                <a:gd name="connsiteY211" fmla="*/ 18669 h 186617"/>
                <a:gd name="connsiteX212" fmla="*/ 5652 w 117818"/>
                <a:gd name="connsiteY212" fmla="*/ 19497 h 186617"/>
                <a:gd name="connsiteX213" fmla="*/ 7995 w 117818"/>
                <a:gd name="connsiteY213" fmla="*/ 24052 h 186617"/>
                <a:gd name="connsiteX214" fmla="*/ 6479 w 117818"/>
                <a:gd name="connsiteY214" fmla="*/ 26950 h 186617"/>
                <a:gd name="connsiteX215" fmla="*/ 4549 w 117818"/>
                <a:gd name="connsiteY215" fmla="*/ 26398 h 18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117818" h="186617">
                  <a:moveTo>
                    <a:pt x="3998" y="25984"/>
                  </a:moveTo>
                  <a:lnTo>
                    <a:pt x="2619" y="28882"/>
                  </a:lnTo>
                  <a:lnTo>
                    <a:pt x="3171" y="30814"/>
                  </a:lnTo>
                  <a:lnTo>
                    <a:pt x="0" y="31366"/>
                  </a:lnTo>
                  <a:lnTo>
                    <a:pt x="2343" y="34678"/>
                  </a:lnTo>
                  <a:lnTo>
                    <a:pt x="2343" y="42544"/>
                  </a:lnTo>
                  <a:lnTo>
                    <a:pt x="5514" y="49996"/>
                  </a:lnTo>
                  <a:lnTo>
                    <a:pt x="5514" y="56620"/>
                  </a:lnTo>
                  <a:lnTo>
                    <a:pt x="7030" y="56620"/>
                  </a:lnTo>
                  <a:lnTo>
                    <a:pt x="10338" y="53722"/>
                  </a:lnTo>
                  <a:lnTo>
                    <a:pt x="10752" y="45442"/>
                  </a:lnTo>
                  <a:lnTo>
                    <a:pt x="12544" y="49996"/>
                  </a:lnTo>
                  <a:lnTo>
                    <a:pt x="13371" y="46270"/>
                  </a:lnTo>
                  <a:lnTo>
                    <a:pt x="15576" y="45856"/>
                  </a:lnTo>
                  <a:lnTo>
                    <a:pt x="13646" y="54826"/>
                  </a:lnTo>
                  <a:lnTo>
                    <a:pt x="10890" y="58276"/>
                  </a:lnTo>
                  <a:lnTo>
                    <a:pt x="14749" y="65728"/>
                  </a:lnTo>
                  <a:lnTo>
                    <a:pt x="19298" y="62968"/>
                  </a:lnTo>
                  <a:lnTo>
                    <a:pt x="19298" y="67660"/>
                  </a:lnTo>
                  <a:lnTo>
                    <a:pt x="18057" y="68902"/>
                  </a:lnTo>
                  <a:lnTo>
                    <a:pt x="15438" y="67660"/>
                  </a:lnTo>
                  <a:lnTo>
                    <a:pt x="10890" y="65452"/>
                  </a:lnTo>
                  <a:lnTo>
                    <a:pt x="7030" y="64486"/>
                  </a:lnTo>
                  <a:lnTo>
                    <a:pt x="10752" y="70834"/>
                  </a:lnTo>
                  <a:lnTo>
                    <a:pt x="14336" y="72076"/>
                  </a:lnTo>
                  <a:lnTo>
                    <a:pt x="11717" y="73456"/>
                  </a:lnTo>
                  <a:lnTo>
                    <a:pt x="10752" y="75802"/>
                  </a:lnTo>
                  <a:lnTo>
                    <a:pt x="10752" y="78976"/>
                  </a:lnTo>
                  <a:lnTo>
                    <a:pt x="12681" y="79942"/>
                  </a:lnTo>
                  <a:lnTo>
                    <a:pt x="12681" y="82012"/>
                  </a:lnTo>
                  <a:lnTo>
                    <a:pt x="15300" y="84634"/>
                  </a:lnTo>
                  <a:lnTo>
                    <a:pt x="18609" y="85186"/>
                  </a:lnTo>
                  <a:lnTo>
                    <a:pt x="18609" y="87946"/>
                  </a:lnTo>
                  <a:lnTo>
                    <a:pt x="24122" y="89188"/>
                  </a:lnTo>
                  <a:lnTo>
                    <a:pt x="27982" y="86566"/>
                  </a:lnTo>
                  <a:lnTo>
                    <a:pt x="25225" y="90292"/>
                  </a:lnTo>
                  <a:lnTo>
                    <a:pt x="18609" y="91258"/>
                  </a:lnTo>
                  <a:lnTo>
                    <a:pt x="21917" y="97882"/>
                  </a:lnTo>
                  <a:lnTo>
                    <a:pt x="24260" y="98849"/>
                  </a:lnTo>
                  <a:lnTo>
                    <a:pt x="24260" y="104921"/>
                  </a:lnTo>
                  <a:lnTo>
                    <a:pt x="32531" y="106439"/>
                  </a:lnTo>
                  <a:lnTo>
                    <a:pt x="34323" y="103817"/>
                  </a:lnTo>
                  <a:lnTo>
                    <a:pt x="34736" y="102299"/>
                  </a:lnTo>
                  <a:lnTo>
                    <a:pt x="36942" y="103541"/>
                  </a:lnTo>
                  <a:lnTo>
                    <a:pt x="39285" y="98986"/>
                  </a:lnTo>
                  <a:lnTo>
                    <a:pt x="36942" y="97744"/>
                  </a:lnTo>
                  <a:lnTo>
                    <a:pt x="36942" y="94846"/>
                  </a:lnTo>
                  <a:lnTo>
                    <a:pt x="43007" y="96640"/>
                  </a:lnTo>
                  <a:lnTo>
                    <a:pt x="42180" y="93880"/>
                  </a:lnTo>
                  <a:lnTo>
                    <a:pt x="38044" y="91672"/>
                  </a:lnTo>
                  <a:cubicBezTo>
                    <a:pt x="42731" y="88774"/>
                    <a:pt x="40801" y="81736"/>
                    <a:pt x="40801" y="81736"/>
                  </a:cubicBezTo>
                  <a:lnTo>
                    <a:pt x="38871" y="79942"/>
                  </a:lnTo>
                  <a:lnTo>
                    <a:pt x="42042" y="79114"/>
                  </a:lnTo>
                  <a:lnTo>
                    <a:pt x="44247" y="79114"/>
                  </a:lnTo>
                  <a:cubicBezTo>
                    <a:pt x="44247" y="79114"/>
                    <a:pt x="44798" y="82702"/>
                    <a:pt x="44798" y="82702"/>
                  </a:cubicBezTo>
                  <a:lnTo>
                    <a:pt x="44798" y="86842"/>
                  </a:lnTo>
                  <a:cubicBezTo>
                    <a:pt x="44798" y="86842"/>
                    <a:pt x="47693" y="85048"/>
                    <a:pt x="47693" y="85048"/>
                  </a:cubicBezTo>
                  <a:lnTo>
                    <a:pt x="48658" y="78976"/>
                  </a:lnTo>
                  <a:lnTo>
                    <a:pt x="46866" y="74836"/>
                  </a:lnTo>
                  <a:cubicBezTo>
                    <a:pt x="46866" y="74836"/>
                    <a:pt x="50037" y="72904"/>
                    <a:pt x="50588" y="73180"/>
                  </a:cubicBezTo>
                  <a:cubicBezTo>
                    <a:pt x="51139" y="73594"/>
                    <a:pt x="51415" y="77458"/>
                    <a:pt x="51415" y="77458"/>
                  </a:cubicBezTo>
                  <a:lnTo>
                    <a:pt x="50864" y="82978"/>
                  </a:lnTo>
                  <a:lnTo>
                    <a:pt x="48658" y="86152"/>
                  </a:lnTo>
                  <a:cubicBezTo>
                    <a:pt x="48658" y="86152"/>
                    <a:pt x="47417" y="90292"/>
                    <a:pt x="51277" y="91672"/>
                  </a:cubicBezTo>
                  <a:cubicBezTo>
                    <a:pt x="54999" y="93052"/>
                    <a:pt x="57618" y="89740"/>
                    <a:pt x="57618" y="89740"/>
                  </a:cubicBezTo>
                  <a:lnTo>
                    <a:pt x="59823" y="89326"/>
                  </a:lnTo>
                  <a:lnTo>
                    <a:pt x="61064" y="87532"/>
                  </a:lnTo>
                  <a:lnTo>
                    <a:pt x="63821" y="83944"/>
                  </a:lnTo>
                  <a:lnTo>
                    <a:pt x="63269" y="87670"/>
                  </a:lnTo>
                  <a:lnTo>
                    <a:pt x="61891" y="89878"/>
                  </a:lnTo>
                  <a:lnTo>
                    <a:pt x="61340" y="92638"/>
                  </a:lnTo>
                  <a:lnTo>
                    <a:pt x="64510" y="95260"/>
                  </a:lnTo>
                  <a:cubicBezTo>
                    <a:pt x="64510" y="95260"/>
                    <a:pt x="68783" y="96088"/>
                    <a:pt x="68645" y="97468"/>
                  </a:cubicBezTo>
                  <a:cubicBezTo>
                    <a:pt x="68507" y="98849"/>
                    <a:pt x="62029" y="98986"/>
                    <a:pt x="62029" y="98986"/>
                  </a:cubicBezTo>
                  <a:cubicBezTo>
                    <a:pt x="58858" y="94846"/>
                    <a:pt x="53620" y="99538"/>
                    <a:pt x="53620" y="99538"/>
                  </a:cubicBezTo>
                  <a:lnTo>
                    <a:pt x="53620" y="102437"/>
                  </a:lnTo>
                  <a:cubicBezTo>
                    <a:pt x="53620" y="102437"/>
                    <a:pt x="54172" y="104231"/>
                    <a:pt x="54172" y="104231"/>
                  </a:cubicBezTo>
                  <a:lnTo>
                    <a:pt x="52380" y="104645"/>
                  </a:lnTo>
                  <a:lnTo>
                    <a:pt x="50174" y="104093"/>
                  </a:lnTo>
                  <a:lnTo>
                    <a:pt x="47280" y="107405"/>
                  </a:lnTo>
                  <a:lnTo>
                    <a:pt x="46866" y="111131"/>
                  </a:lnTo>
                  <a:cubicBezTo>
                    <a:pt x="42317" y="108923"/>
                    <a:pt x="37493" y="112511"/>
                    <a:pt x="37493" y="112511"/>
                  </a:cubicBezTo>
                  <a:cubicBezTo>
                    <a:pt x="33358" y="110579"/>
                    <a:pt x="31979" y="113753"/>
                    <a:pt x="31979" y="113753"/>
                  </a:cubicBezTo>
                  <a:lnTo>
                    <a:pt x="33358" y="125207"/>
                  </a:lnTo>
                  <a:lnTo>
                    <a:pt x="33358" y="129071"/>
                  </a:lnTo>
                  <a:lnTo>
                    <a:pt x="35563" y="130865"/>
                  </a:lnTo>
                  <a:lnTo>
                    <a:pt x="36804" y="129071"/>
                  </a:lnTo>
                  <a:cubicBezTo>
                    <a:pt x="49899" y="129209"/>
                    <a:pt x="50588" y="123413"/>
                    <a:pt x="50588" y="123413"/>
                  </a:cubicBezTo>
                  <a:cubicBezTo>
                    <a:pt x="54861" y="126311"/>
                    <a:pt x="66026" y="123827"/>
                    <a:pt x="66026" y="123827"/>
                  </a:cubicBezTo>
                  <a:lnTo>
                    <a:pt x="66026" y="126587"/>
                  </a:lnTo>
                  <a:cubicBezTo>
                    <a:pt x="61753" y="126173"/>
                    <a:pt x="55964" y="129761"/>
                    <a:pt x="55964" y="129761"/>
                  </a:cubicBezTo>
                  <a:cubicBezTo>
                    <a:pt x="51002" y="129347"/>
                    <a:pt x="43834" y="133349"/>
                    <a:pt x="43834" y="135005"/>
                  </a:cubicBezTo>
                  <a:cubicBezTo>
                    <a:pt x="43834" y="136661"/>
                    <a:pt x="50174" y="137627"/>
                    <a:pt x="50174" y="137627"/>
                  </a:cubicBezTo>
                  <a:lnTo>
                    <a:pt x="55137" y="138593"/>
                  </a:lnTo>
                  <a:lnTo>
                    <a:pt x="56929" y="141491"/>
                  </a:lnTo>
                  <a:cubicBezTo>
                    <a:pt x="56929" y="141491"/>
                    <a:pt x="53069" y="141491"/>
                    <a:pt x="49210" y="140111"/>
                  </a:cubicBezTo>
                  <a:cubicBezTo>
                    <a:pt x="45488" y="138731"/>
                    <a:pt x="44936" y="140939"/>
                    <a:pt x="44936" y="140939"/>
                  </a:cubicBezTo>
                  <a:lnTo>
                    <a:pt x="43558" y="143285"/>
                  </a:lnTo>
                  <a:lnTo>
                    <a:pt x="40663" y="138317"/>
                  </a:lnTo>
                  <a:cubicBezTo>
                    <a:pt x="36528" y="137765"/>
                    <a:pt x="35701" y="142181"/>
                    <a:pt x="35701" y="142181"/>
                  </a:cubicBezTo>
                  <a:lnTo>
                    <a:pt x="37217" y="143423"/>
                  </a:lnTo>
                  <a:lnTo>
                    <a:pt x="35701" y="145631"/>
                  </a:lnTo>
                  <a:lnTo>
                    <a:pt x="38458" y="153083"/>
                  </a:lnTo>
                  <a:lnTo>
                    <a:pt x="40388" y="157361"/>
                  </a:lnTo>
                  <a:cubicBezTo>
                    <a:pt x="44936" y="156395"/>
                    <a:pt x="47693" y="160949"/>
                    <a:pt x="47693" y="160949"/>
                  </a:cubicBezTo>
                  <a:cubicBezTo>
                    <a:pt x="48107" y="168677"/>
                    <a:pt x="56377" y="166055"/>
                    <a:pt x="56377" y="166055"/>
                  </a:cubicBezTo>
                  <a:lnTo>
                    <a:pt x="55550" y="163157"/>
                  </a:lnTo>
                  <a:lnTo>
                    <a:pt x="57342" y="162191"/>
                  </a:lnTo>
                  <a:lnTo>
                    <a:pt x="59134" y="165917"/>
                  </a:lnTo>
                  <a:lnTo>
                    <a:pt x="61477" y="165365"/>
                  </a:lnTo>
                  <a:lnTo>
                    <a:pt x="62304" y="162605"/>
                  </a:lnTo>
                  <a:lnTo>
                    <a:pt x="64648" y="164123"/>
                  </a:lnTo>
                  <a:lnTo>
                    <a:pt x="63683" y="167987"/>
                  </a:lnTo>
                  <a:cubicBezTo>
                    <a:pt x="61064" y="167435"/>
                    <a:pt x="60512" y="169367"/>
                    <a:pt x="60512" y="169367"/>
                  </a:cubicBezTo>
                  <a:cubicBezTo>
                    <a:pt x="57894" y="166745"/>
                    <a:pt x="53483" y="168815"/>
                    <a:pt x="53069" y="171299"/>
                  </a:cubicBezTo>
                  <a:cubicBezTo>
                    <a:pt x="52656" y="173921"/>
                    <a:pt x="61340" y="179718"/>
                    <a:pt x="61340" y="179718"/>
                  </a:cubicBezTo>
                  <a:lnTo>
                    <a:pt x="61340" y="186618"/>
                  </a:lnTo>
                  <a:lnTo>
                    <a:pt x="63958" y="185100"/>
                  </a:lnTo>
                  <a:lnTo>
                    <a:pt x="67129" y="186618"/>
                  </a:lnTo>
                  <a:cubicBezTo>
                    <a:pt x="73056" y="183858"/>
                    <a:pt x="68232" y="175577"/>
                    <a:pt x="68232" y="175577"/>
                  </a:cubicBezTo>
                  <a:cubicBezTo>
                    <a:pt x="71815" y="175577"/>
                    <a:pt x="70161" y="169505"/>
                    <a:pt x="70161" y="169505"/>
                  </a:cubicBezTo>
                  <a:cubicBezTo>
                    <a:pt x="71678" y="165227"/>
                    <a:pt x="69748" y="164399"/>
                    <a:pt x="69748" y="164399"/>
                  </a:cubicBezTo>
                  <a:cubicBezTo>
                    <a:pt x="74297" y="160673"/>
                    <a:pt x="73332" y="151289"/>
                    <a:pt x="73332" y="151289"/>
                  </a:cubicBezTo>
                  <a:cubicBezTo>
                    <a:pt x="76226" y="148115"/>
                    <a:pt x="73745" y="146597"/>
                    <a:pt x="73745" y="146597"/>
                  </a:cubicBezTo>
                  <a:cubicBezTo>
                    <a:pt x="75262" y="146183"/>
                    <a:pt x="76089" y="141629"/>
                    <a:pt x="76089" y="141629"/>
                  </a:cubicBezTo>
                  <a:lnTo>
                    <a:pt x="76089" y="138041"/>
                  </a:lnTo>
                  <a:lnTo>
                    <a:pt x="81602" y="141629"/>
                  </a:lnTo>
                  <a:cubicBezTo>
                    <a:pt x="81602" y="141629"/>
                    <a:pt x="82016" y="140387"/>
                    <a:pt x="82567" y="137489"/>
                  </a:cubicBezTo>
                  <a:cubicBezTo>
                    <a:pt x="83118" y="134591"/>
                    <a:pt x="82154" y="131969"/>
                    <a:pt x="82154" y="131969"/>
                  </a:cubicBezTo>
                  <a:cubicBezTo>
                    <a:pt x="84497" y="131831"/>
                    <a:pt x="83532" y="127691"/>
                    <a:pt x="83532" y="125345"/>
                  </a:cubicBezTo>
                  <a:cubicBezTo>
                    <a:pt x="83532" y="122999"/>
                    <a:pt x="81602" y="122723"/>
                    <a:pt x="81602" y="122723"/>
                  </a:cubicBezTo>
                  <a:lnTo>
                    <a:pt x="83394" y="120929"/>
                  </a:lnTo>
                  <a:lnTo>
                    <a:pt x="83808" y="118721"/>
                  </a:lnTo>
                  <a:lnTo>
                    <a:pt x="82567" y="116099"/>
                  </a:lnTo>
                  <a:cubicBezTo>
                    <a:pt x="82981" y="112235"/>
                    <a:pt x="87529" y="116099"/>
                    <a:pt x="87529" y="116099"/>
                  </a:cubicBezTo>
                  <a:lnTo>
                    <a:pt x="90286" y="110855"/>
                  </a:lnTo>
                  <a:lnTo>
                    <a:pt x="89046" y="105887"/>
                  </a:lnTo>
                  <a:lnTo>
                    <a:pt x="90838" y="105887"/>
                  </a:lnTo>
                  <a:lnTo>
                    <a:pt x="91251" y="104507"/>
                  </a:lnTo>
                  <a:lnTo>
                    <a:pt x="88356" y="98020"/>
                  </a:lnTo>
                  <a:lnTo>
                    <a:pt x="90700" y="98020"/>
                  </a:lnTo>
                  <a:lnTo>
                    <a:pt x="91113" y="93880"/>
                  </a:lnTo>
                  <a:lnTo>
                    <a:pt x="95386" y="92500"/>
                  </a:lnTo>
                  <a:lnTo>
                    <a:pt x="96351" y="89740"/>
                  </a:lnTo>
                  <a:lnTo>
                    <a:pt x="96351" y="84496"/>
                  </a:lnTo>
                  <a:lnTo>
                    <a:pt x="100073" y="84496"/>
                  </a:lnTo>
                  <a:lnTo>
                    <a:pt x="108895" y="78562"/>
                  </a:lnTo>
                  <a:cubicBezTo>
                    <a:pt x="113168" y="82840"/>
                    <a:pt x="116200" y="78562"/>
                    <a:pt x="116200" y="78562"/>
                  </a:cubicBezTo>
                  <a:cubicBezTo>
                    <a:pt x="118406" y="77044"/>
                    <a:pt x="117717" y="71110"/>
                    <a:pt x="117717" y="71110"/>
                  </a:cubicBezTo>
                  <a:lnTo>
                    <a:pt x="113581" y="71110"/>
                  </a:lnTo>
                  <a:lnTo>
                    <a:pt x="103795" y="64072"/>
                  </a:lnTo>
                  <a:lnTo>
                    <a:pt x="99660" y="61450"/>
                  </a:lnTo>
                  <a:cubicBezTo>
                    <a:pt x="100900" y="58552"/>
                    <a:pt x="94697" y="53032"/>
                    <a:pt x="93594" y="52204"/>
                  </a:cubicBezTo>
                  <a:cubicBezTo>
                    <a:pt x="92354" y="51376"/>
                    <a:pt x="90838" y="54550"/>
                    <a:pt x="90838" y="54550"/>
                  </a:cubicBezTo>
                  <a:lnTo>
                    <a:pt x="89459" y="52618"/>
                  </a:lnTo>
                  <a:cubicBezTo>
                    <a:pt x="90700" y="48892"/>
                    <a:pt x="84635" y="46960"/>
                    <a:pt x="84635" y="46960"/>
                  </a:cubicBezTo>
                  <a:cubicBezTo>
                    <a:pt x="94284" y="45580"/>
                    <a:pt x="86978" y="27778"/>
                    <a:pt x="83118" y="26950"/>
                  </a:cubicBezTo>
                  <a:cubicBezTo>
                    <a:pt x="79259" y="26122"/>
                    <a:pt x="79535" y="33988"/>
                    <a:pt x="78570" y="37576"/>
                  </a:cubicBezTo>
                  <a:cubicBezTo>
                    <a:pt x="77605" y="41164"/>
                    <a:pt x="74435" y="41440"/>
                    <a:pt x="74435" y="41440"/>
                  </a:cubicBezTo>
                  <a:cubicBezTo>
                    <a:pt x="77054" y="37990"/>
                    <a:pt x="75951" y="32884"/>
                    <a:pt x="75951" y="32884"/>
                  </a:cubicBezTo>
                  <a:lnTo>
                    <a:pt x="74986" y="30952"/>
                  </a:lnTo>
                  <a:lnTo>
                    <a:pt x="75951" y="29986"/>
                  </a:lnTo>
                  <a:cubicBezTo>
                    <a:pt x="75951" y="29986"/>
                    <a:pt x="76916" y="27364"/>
                    <a:pt x="78294" y="23362"/>
                  </a:cubicBezTo>
                  <a:cubicBezTo>
                    <a:pt x="79672" y="19221"/>
                    <a:pt x="74159" y="8181"/>
                    <a:pt x="70023" y="6801"/>
                  </a:cubicBezTo>
                  <a:cubicBezTo>
                    <a:pt x="65888" y="5421"/>
                    <a:pt x="67129" y="11769"/>
                    <a:pt x="67129" y="11769"/>
                  </a:cubicBezTo>
                  <a:cubicBezTo>
                    <a:pt x="67129" y="11769"/>
                    <a:pt x="64510" y="-789"/>
                    <a:pt x="60512" y="39"/>
                  </a:cubicBezTo>
                  <a:cubicBezTo>
                    <a:pt x="56377" y="867"/>
                    <a:pt x="57894" y="10113"/>
                    <a:pt x="57894" y="10113"/>
                  </a:cubicBezTo>
                  <a:lnTo>
                    <a:pt x="59134" y="12459"/>
                  </a:lnTo>
                  <a:cubicBezTo>
                    <a:pt x="59134" y="12459"/>
                    <a:pt x="54999" y="12873"/>
                    <a:pt x="54172" y="14391"/>
                  </a:cubicBezTo>
                  <a:cubicBezTo>
                    <a:pt x="53345" y="15909"/>
                    <a:pt x="55688" y="30124"/>
                    <a:pt x="56102" y="34402"/>
                  </a:cubicBezTo>
                  <a:cubicBezTo>
                    <a:pt x="56515" y="38680"/>
                    <a:pt x="60650" y="58276"/>
                    <a:pt x="60650" y="58276"/>
                  </a:cubicBezTo>
                  <a:lnTo>
                    <a:pt x="61477" y="63934"/>
                  </a:lnTo>
                  <a:lnTo>
                    <a:pt x="62994" y="67522"/>
                  </a:lnTo>
                  <a:lnTo>
                    <a:pt x="60788" y="67522"/>
                  </a:lnTo>
                  <a:cubicBezTo>
                    <a:pt x="60788" y="67522"/>
                    <a:pt x="58996" y="64762"/>
                    <a:pt x="58996" y="64762"/>
                  </a:cubicBezTo>
                  <a:lnTo>
                    <a:pt x="57618" y="58414"/>
                  </a:lnTo>
                  <a:lnTo>
                    <a:pt x="55688" y="54964"/>
                  </a:lnTo>
                  <a:lnTo>
                    <a:pt x="53758" y="57034"/>
                  </a:lnTo>
                  <a:cubicBezTo>
                    <a:pt x="53758" y="57034"/>
                    <a:pt x="53620" y="53722"/>
                    <a:pt x="54310" y="52066"/>
                  </a:cubicBezTo>
                  <a:cubicBezTo>
                    <a:pt x="55137" y="50548"/>
                    <a:pt x="51002" y="35230"/>
                    <a:pt x="51002" y="35230"/>
                  </a:cubicBezTo>
                  <a:cubicBezTo>
                    <a:pt x="51002" y="35230"/>
                    <a:pt x="45488" y="17565"/>
                    <a:pt x="42317" y="17151"/>
                  </a:cubicBezTo>
                  <a:cubicBezTo>
                    <a:pt x="39147" y="16737"/>
                    <a:pt x="38458" y="26398"/>
                    <a:pt x="38458" y="26398"/>
                  </a:cubicBezTo>
                  <a:cubicBezTo>
                    <a:pt x="32806" y="28192"/>
                    <a:pt x="36528" y="40474"/>
                    <a:pt x="36528" y="40474"/>
                  </a:cubicBezTo>
                  <a:lnTo>
                    <a:pt x="38320" y="47374"/>
                  </a:lnTo>
                  <a:lnTo>
                    <a:pt x="35150" y="47374"/>
                  </a:lnTo>
                  <a:cubicBezTo>
                    <a:pt x="35150" y="47374"/>
                    <a:pt x="33771" y="46960"/>
                    <a:pt x="33771" y="41854"/>
                  </a:cubicBezTo>
                  <a:cubicBezTo>
                    <a:pt x="33771" y="36748"/>
                    <a:pt x="30877" y="36610"/>
                    <a:pt x="30877" y="36610"/>
                  </a:cubicBezTo>
                  <a:lnTo>
                    <a:pt x="29360" y="37576"/>
                  </a:lnTo>
                  <a:lnTo>
                    <a:pt x="27431" y="36058"/>
                  </a:lnTo>
                  <a:cubicBezTo>
                    <a:pt x="27431" y="36058"/>
                    <a:pt x="29636" y="34540"/>
                    <a:pt x="31152" y="32194"/>
                  </a:cubicBezTo>
                  <a:cubicBezTo>
                    <a:pt x="32669" y="29848"/>
                    <a:pt x="26466" y="28882"/>
                    <a:pt x="26466" y="28882"/>
                  </a:cubicBezTo>
                  <a:lnTo>
                    <a:pt x="22606" y="31642"/>
                  </a:lnTo>
                  <a:lnTo>
                    <a:pt x="19711" y="33436"/>
                  </a:lnTo>
                  <a:lnTo>
                    <a:pt x="18884" y="32056"/>
                  </a:lnTo>
                  <a:lnTo>
                    <a:pt x="23571" y="26812"/>
                  </a:lnTo>
                  <a:lnTo>
                    <a:pt x="25776" y="23500"/>
                  </a:lnTo>
                  <a:lnTo>
                    <a:pt x="35150" y="21292"/>
                  </a:lnTo>
                  <a:lnTo>
                    <a:pt x="36528" y="16185"/>
                  </a:lnTo>
                  <a:lnTo>
                    <a:pt x="35150" y="13011"/>
                  </a:lnTo>
                  <a:lnTo>
                    <a:pt x="31428" y="13425"/>
                  </a:lnTo>
                  <a:lnTo>
                    <a:pt x="27155" y="15219"/>
                  </a:lnTo>
                  <a:lnTo>
                    <a:pt x="23984" y="18393"/>
                  </a:lnTo>
                  <a:lnTo>
                    <a:pt x="21365" y="18945"/>
                  </a:lnTo>
                  <a:lnTo>
                    <a:pt x="19436" y="15219"/>
                  </a:lnTo>
                  <a:lnTo>
                    <a:pt x="16817" y="15633"/>
                  </a:lnTo>
                  <a:lnTo>
                    <a:pt x="17368" y="19911"/>
                  </a:lnTo>
                  <a:lnTo>
                    <a:pt x="18884" y="23638"/>
                  </a:lnTo>
                  <a:lnTo>
                    <a:pt x="17506" y="24880"/>
                  </a:lnTo>
                  <a:lnTo>
                    <a:pt x="15576" y="21568"/>
                  </a:lnTo>
                  <a:lnTo>
                    <a:pt x="14336" y="14943"/>
                  </a:lnTo>
                  <a:lnTo>
                    <a:pt x="10063" y="15909"/>
                  </a:lnTo>
                  <a:lnTo>
                    <a:pt x="8822" y="18669"/>
                  </a:lnTo>
                  <a:lnTo>
                    <a:pt x="5652" y="19497"/>
                  </a:lnTo>
                  <a:lnTo>
                    <a:pt x="7995" y="24052"/>
                  </a:lnTo>
                  <a:lnTo>
                    <a:pt x="6479" y="26950"/>
                  </a:lnTo>
                  <a:lnTo>
                    <a:pt x="4549" y="263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8" name="Freeform 980">
              <a:extLst>
                <a:ext uri="{FF2B5EF4-FFF2-40B4-BE49-F238E27FC236}">
                  <a16:creationId xmlns:a16="http://schemas.microsoft.com/office/drawing/2014/main" id="{C483C1F7-E323-97C9-E72A-0CE09B4D3274}"/>
                </a:ext>
              </a:extLst>
            </p:cNvPr>
            <p:cNvSpPr/>
            <p:nvPr/>
          </p:nvSpPr>
          <p:spPr>
            <a:xfrm>
              <a:off x="4615419" y="2416879"/>
              <a:ext cx="4686" cy="8142"/>
            </a:xfrm>
            <a:custGeom>
              <a:avLst/>
              <a:gdLst>
                <a:gd name="connsiteX0" fmla="*/ 2481 w 4686"/>
                <a:gd name="connsiteY0" fmla="*/ 8142 h 8142"/>
                <a:gd name="connsiteX1" fmla="*/ 4687 w 4686"/>
                <a:gd name="connsiteY1" fmla="*/ 7038 h 8142"/>
                <a:gd name="connsiteX2" fmla="*/ 4687 w 4686"/>
                <a:gd name="connsiteY2" fmla="*/ 2760 h 8142"/>
                <a:gd name="connsiteX3" fmla="*/ 2481 w 4686"/>
                <a:gd name="connsiteY3" fmla="*/ 0 h 8142"/>
                <a:gd name="connsiteX4" fmla="*/ 0 w 4686"/>
                <a:gd name="connsiteY4" fmla="*/ 2070 h 8142"/>
                <a:gd name="connsiteX5" fmla="*/ 2481 w 4686"/>
                <a:gd name="connsiteY5" fmla="*/ 4140 h 8142"/>
                <a:gd name="connsiteX6" fmla="*/ 2481 w 4686"/>
                <a:gd name="connsiteY6" fmla="*/ 8142 h 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6" h="8142">
                  <a:moveTo>
                    <a:pt x="2481" y="8142"/>
                  </a:moveTo>
                  <a:lnTo>
                    <a:pt x="4687" y="7038"/>
                  </a:lnTo>
                  <a:lnTo>
                    <a:pt x="4687" y="2760"/>
                  </a:lnTo>
                  <a:lnTo>
                    <a:pt x="2481" y="0"/>
                  </a:lnTo>
                  <a:lnTo>
                    <a:pt x="0" y="2070"/>
                  </a:lnTo>
                  <a:lnTo>
                    <a:pt x="2481" y="4140"/>
                  </a:lnTo>
                  <a:lnTo>
                    <a:pt x="2481" y="81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79" name="Freeform 981">
              <a:extLst>
                <a:ext uri="{FF2B5EF4-FFF2-40B4-BE49-F238E27FC236}">
                  <a16:creationId xmlns:a16="http://schemas.microsoft.com/office/drawing/2014/main" id="{343308E0-4FEB-9C97-014F-80C64654358C}"/>
                </a:ext>
              </a:extLst>
            </p:cNvPr>
            <p:cNvSpPr/>
            <p:nvPr/>
          </p:nvSpPr>
          <p:spPr>
            <a:xfrm>
              <a:off x="4615419" y="2468906"/>
              <a:ext cx="17781" cy="37536"/>
            </a:xfrm>
            <a:custGeom>
              <a:avLst/>
              <a:gdLst>
                <a:gd name="connsiteX0" fmla="*/ 5514 w 17781"/>
                <a:gd name="connsiteY0" fmla="*/ 24288 h 37536"/>
                <a:gd name="connsiteX1" fmla="*/ 8960 w 17781"/>
                <a:gd name="connsiteY1" fmla="*/ 24288 h 37536"/>
                <a:gd name="connsiteX2" fmla="*/ 11992 w 17781"/>
                <a:gd name="connsiteY2" fmla="*/ 30222 h 37536"/>
                <a:gd name="connsiteX3" fmla="*/ 12682 w 17781"/>
                <a:gd name="connsiteY3" fmla="*/ 34500 h 37536"/>
                <a:gd name="connsiteX4" fmla="*/ 16817 w 17781"/>
                <a:gd name="connsiteY4" fmla="*/ 37536 h 37536"/>
                <a:gd name="connsiteX5" fmla="*/ 17782 w 17781"/>
                <a:gd name="connsiteY5" fmla="*/ 32982 h 37536"/>
                <a:gd name="connsiteX6" fmla="*/ 14887 w 17781"/>
                <a:gd name="connsiteY6" fmla="*/ 31188 h 37536"/>
                <a:gd name="connsiteX7" fmla="*/ 14887 w 17781"/>
                <a:gd name="connsiteY7" fmla="*/ 24288 h 37536"/>
                <a:gd name="connsiteX8" fmla="*/ 12130 w 17781"/>
                <a:gd name="connsiteY8" fmla="*/ 24288 h 37536"/>
                <a:gd name="connsiteX9" fmla="*/ 9373 w 17781"/>
                <a:gd name="connsiteY9" fmla="*/ 18630 h 37536"/>
                <a:gd name="connsiteX10" fmla="*/ 6065 w 17781"/>
                <a:gd name="connsiteY10" fmla="*/ 12006 h 37536"/>
                <a:gd name="connsiteX11" fmla="*/ 6065 w 17781"/>
                <a:gd name="connsiteY11" fmla="*/ 6486 h 37536"/>
                <a:gd name="connsiteX12" fmla="*/ 4687 w 17781"/>
                <a:gd name="connsiteY12" fmla="*/ 6486 h 37536"/>
                <a:gd name="connsiteX13" fmla="*/ 4687 w 17781"/>
                <a:gd name="connsiteY13" fmla="*/ 2346 h 37536"/>
                <a:gd name="connsiteX14" fmla="*/ 0 w 17781"/>
                <a:gd name="connsiteY14" fmla="*/ 0 h 37536"/>
                <a:gd name="connsiteX15" fmla="*/ 0 w 17781"/>
                <a:gd name="connsiteY15" fmla="*/ 4278 h 37536"/>
                <a:gd name="connsiteX16" fmla="*/ 3722 w 17781"/>
                <a:gd name="connsiteY16" fmla="*/ 18768 h 37536"/>
                <a:gd name="connsiteX17" fmla="*/ 5514 w 17781"/>
                <a:gd name="connsiteY17" fmla="*/ 24288 h 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81" h="37536">
                  <a:moveTo>
                    <a:pt x="5514" y="24288"/>
                  </a:moveTo>
                  <a:lnTo>
                    <a:pt x="8960" y="24288"/>
                  </a:lnTo>
                  <a:lnTo>
                    <a:pt x="11992" y="30222"/>
                  </a:lnTo>
                  <a:lnTo>
                    <a:pt x="12682" y="34500"/>
                  </a:lnTo>
                  <a:lnTo>
                    <a:pt x="16817" y="37536"/>
                  </a:lnTo>
                  <a:lnTo>
                    <a:pt x="17782" y="32982"/>
                  </a:lnTo>
                  <a:lnTo>
                    <a:pt x="14887" y="31188"/>
                  </a:lnTo>
                  <a:lnTo>
                    <a:pt x="14887" y="24288"/>
                  </a:lnTo>
                  <a:lnTo>
                    <a:pt x="12130" y="24288"/>
                  </a:lnTo>
                  <a:lnTo>
                    <a:pt x="9373" y="18630"/>
                  </a:lnTo>
                  <a:lnTo>
                    <a:pt x="6065" y="12006"/>
                  </a:lnTo>
                  <a:lnTo>
                    <a:pt x="6065" y="6486"/>
                  </a:lnTo>
                  <a:lnTo>
                    <a:pt x="4687" y="6486"/>
                  </a:lnTo>
                  <a:lnTo>
                    <a:pt x="4687" y="2346"/>
                  </a:lnTo>
                  <a:lnTo>
                    <a:pt x="0" y="0"/>
                  </a:lnTo>
                  <a:lnTo>
                    <a:pt x="0" y="4278"/>
                  </a:lnTo>
                  <a:lnTo>
                    <a:pt x="3722" y="18768"/>
                  </a:lnTo>
                  <a:lnTo>
                    <a:pt x="5514" y="242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0" name="Freeform 982">
              <a:extLst>
                <a:ext uri="{FF2B5EF4-FFF2-40B4-BE49-F238E27FC236}">
                  <a16:creationId xmlns:a16="http://schemas.microsoft.com/office/drawing/2014/main" id="{0D9DB1E3-3D6E-6337-50C3-C45A26867DA0}"/>
                </a:ext>
              </a:extLst>
            </p:cNvPr>
            <p:cNvSpPr/>
            <p:nvPr/>
          </p:nvSpPr>
          <p:spPr>
            <a:xfrm>
              <a:off x="4719667" y="2482903"/>
              <a:ext cx="21023" cy="22275"/>
            </a:xfrm>
            <a:custGeom>
              <a:avLst/>
              <a:gdLst>
                <a:gd name="connsiteX0" fmla="*/ 5337 w 21023"/>
                <a:gd name="connsiteY0" fmla="*/ 17743 h 22275"/>
                <a:gd name="connsiteX1" fmla="*/ 14296 w 21023"/>
                <a:gd name="connsiteY1" fmla="*/ 19951 h 22275"/>
                <a:gd name="connsiteX2" fmla="*/ 20086 w 21023"/>
                <a:gd name="connsiteY2" fmla="*/ 8359 h 22275"/>
                <a:gd name="connsiteX3" fmla="*/ 12642 w 21023"/>
                <a:gd name="connsiteY3" fmla="*/ 2287 h 22275"/>
                <a:gd name="connsiteX4" fmla="*/ 7956 w 21023"/>
                <a:gd name="connsiteY4" fmla="*/ 3253 h 22275"/>
                <a:gd name="connsiteX5" fmla="*/ 237 w 21023"/>
                <a:gd name="connsiteY5" fmla="*/ 8221 h 22275"/>
                <a:gd name="connsiteX6" fmla="*/ 5337 w 21023"/>
                <a:gd name="connsiteY6" fmla="*/ 17881 h 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23" h="22275">
                  <a:moveTo>
                    <a:pt x="5337" y="17743"/>
                  </a:moveTo>
                  <a:cubicBezTo>
                    <a:pt x="6853" y="26437"/>
                    <a:pt x="14296" y="19951"/>
                    <a:pt x="14296" y="19951"/>
                  </a:cubicBezTo>
                  <a:cubicBezTo>
                    <a:pt x="19535" y="20917"/>
                    <a:pt x="22705" y="18985"/>
                    <a:pt x="20086" y="8359"/>
                  </a:cubicBezTo>
                  <a:cubicBezTo>
                    <a:pt x="17467" y="-2267"/>
                    <a:pt x="12642" y="2287"/>
                    <a:pt x="12642" y="2287"/>
                  </a:cubicBezTo>
                  <a:cubicBezTo>
                    <a:pt x="10713" y="-3372"/>
                    <a:pt x="7956" y="3253"/>
                    <a:pt x="7956" y="3253"/>
                  </a:cubicBezTo>
                  <a:cubicBezTo>
                    <a:pt x="-2107" y="6427"/>
                    <a:pt x="237" y="8221"/>
                    <a:pt x="237" y="8221"/>
                  </a:cubicBezTo>
                  <a:cubicBezTo>
                    <a:pt x="237" y="8221"/>
                    <a:pt x="3821" y="9187"/>
                    <a:pt x="5337" y="1788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1" name="Freeform 983">
              <a:extLst>
                <a:ext uri="{FF2B5EF4-FFF2-40B4-BE49-F238E27FC236}">
                  <a16:creationId xmlns:a16="http://schemas.microsoft.com/office/drawing/2014/main" id="{E64AE87C-86D8-07CB-94F0-3F47CC070926}"/>
                </a:ext>
              </a:extLst>
            </p:cNvPr>
            <p:cNvSpPr/>
            <p:nvPr/>
          </p:nvSpPr>
          <p:spPr>
            <a:xfrm>
              <a:off x="4725680" y="2503949"/>
              <a:ext cx="37942" cy="50253"/>
            </a:xfrm>
            <a:custGeom>
              <a:avLst/>
              <a:gdLst>
                <a:gd name="connsiteX0" fmla="*/ 36403 w 37942"/>
                <a:gd name="connsiteY0" fmla="*/ 19743 h 50253"/>
                <a:gd name="connsiteX1" fmla="*/ 31716 w 37942"/>
                <a:gd name="connsiteY1" fmla="*/ 19881 h 50253"/>
                <a:gd name="connsiteX2" fmla="*/ 26064 w 37942"/>
                <a:gd name="connsiteY2" fmla="*/ 4701 h 50253"/>
                <a:gd name="connsiteX3" fmla="*/ 15037 w 37942"/>
                <a:gd name="connsiteY3" fmla="*/ 2355 h 50253"/>
                <a:gd name="connsiteX4" fmla="*/ 8283 w 37942"/>
                <a:gd name="connsiteY4" fmla="*/ 2355 h 50253"/>
                <a:gd name="connsiteX5" fmla="*/ 977 w 37942"/>
                <a:gd name="connsiteY5" fmla="*/ 8841 h 50253"/>
                <a:gd name="connsiteX6" fmla="*/ 7732 w 37942"/>
                <a:gd name="connsiteY6" fmla="*/ 17535 h 50253"/>
                <a:gd name="connsiteX7" fmla="*/ 3734 w 37942"/>
                <a:gd name="connsiteY7" fmla="*/ 31473 h 50253"/>
                <a:gd name="connsiteX8" fmla="*/ 288 w 37942"/>
                <a:gd name="connsiteY8" fmla="*/ 40858 h 50253"/>
                <a:gd name="connsiteX9" fmla="*/ 7456 w 37942"/>
                <a:gd name="connsiteY9" fmla="*/ 38236 h 50253"/>
                <a:gd name="connsiteX10" fmla="*/ 17656 w 37942"/>
                <a:gd name="connsiteY10" fmla="*/ 31749 h 50253"/>
                <a:gd name="connsiteX11" fmla="*/ 19862 w 37942"/>
                <a:gd name="connsiteY11" fmla="*/ 40858 h 50253"/>
                <a:gd name="connsiteX12" fmla="*/ 19035 w 37942"/>
                <a:gd name="connsiteY12" fmla="*/ 50104 h 50253"/>
                <a:gd name="connsiteX13" fmla="*/ 31578 w 37942"/>
                <a:gd name="connsiteY13" fmla="*/ 34648 h 50253"/>
                <a:gd name="connsiteX14" fmla="*/ 35162 w 37942"/>
                <a:gd name="connsiteY14" fmla="*/ 34648 h 50253"/>
                <a:gd name="connsiteX15" fmla="*/ 35162 w 37942"/>
                <a:gd name="connsiteY15" fmla="*/ 31473 h 50253"/>
                <a:gd name="connsiteX16" fmla="*/ 37092 w 37942"/>
                <a:gd name="connsiteY16" fmla="*/ 30507 h 50253"/>
                <a:gd name="connsiteX17" fmla="*/ 35300 w 37942"/>
                <a:gd name="connsiteY17" fmla="*/ 24987 h 50253"/>
                <a:gd name="connsiteX18" fmla="*/ 36265 w 37942"/>
                <a:gd name="connsiteY18" fmla="*/ 19467 h 50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942" h="50253">
                  <a:moveTo>
                    <a:pt x="36403" y="19743"/>
                  </a:moveTo>
                  <a:cubicBezTo>
                    <a:pt x="32129" y="17121"/>
                    <a:pt x="31716" y="19881"/>
                    <a:pt x="31716" y="19881"/>
                  </a:cubicBezTo>
                  <a:cubicBezTo>
                    <a:pt x="31716" y="19881"/>
                    <a:pt x="23446" y="13809"/>
                    <a:pt x="26064" y="4701"/>
                  </a:cubicBezTo>
                  <a:cubicBezTo>
                    <a:pt x="28683" y="-4269"/>
                    <a:pt x="15037" y="2355"/>
                    <a:pt x="15037" y="2355"/>
                  </a:cubicBezTo>
                  <a:cubicBezTo>
                    <a:pt x="13383" y="2217"/>
                    <a:pt x="11591" y="1941"/>
                    <a:pt x="8283" y="2355"/>
                  </a:cubicBezTo>
                  <a:cubicBezTo>
                    <a:pt x="5113" y="2769"/>
                    <a:pt x="-1779" y="5253"/>
                    <a:pt x="977" y="8841"/>
                  </a:cubicBezTo>
                  <a:cubicBezTo>
                    <a:pt x="3734" y="12429"/>
                    <a:pt x="7732" y="17535"/>
                    <a:pt x="7732" y="17535"/>
                  </a:cubicBezTo>
                  <a:cubicBezTo>
                    <a:pt x="7732" y="17535"/>
                    <a:pt x="3734" y="26367"/>
                    <a:pt x="3734" y="31473"/>
                  </a:cubicBezTo>
                  <a:cubicBezTo>
                    <a:pt x="3734" y="31473"/>
                    <a:pt x="-1228" y="34096"/>
                    <a:pt x="288" y="40858"/>
                  </a:cubicBezTo>
                  <a:cubicBezTo>
                    <a:pt x="288" y="40858"/>
                    <a:pt x="6353" y="41824"/>
                    <a:pt x="7456" y="38236"/>
                  </a:cubicBezTo>
                  <a:cubicBezTo>
                    <a:pt x="7456" y="38236"/>
                    <a:pt x="16554" y="37684"/>
                    <a:pt x="17656" y="31749"/>
                  </a:cubicBezTo>
                  <a:cubicBezTo>
                    <a:pt x="17656" y="31749"/>
                    <a:pt x="22343" y="35890"/>
                    <a:pt x="19862" y="40858"/>
                  </a:cubicBezTo>
                  <a:cubicBezTo>
                    <a:pt x="19862" y="40858"/>
                    <a:pt x="19035" y="48172"/>
                    <a:pt x="19035" y="50104"/>
                  </a:cubicBezTo>
                  <a:cubicBezTo>
                    <a:pt x="19035" y="52036"/>
                    <a:pt x="31578" y="34648"/>
                    <a:pt x="31578" y="34648"/>
                  </a:cubicBezTo>
                  <a:lnTo>
                    <a:pt x="35162" y="34648"/>
                  </a:lnTo>
                  <a:lnTo>
                    <a:pt x="35162" y="31473"/>
                  </a:lnTo>
                  <a:lnTo>
                    <a:pt x="37092" y="30507"/>
                  </a:lnTo>
                  <a:cubicBezTo>
                    <a:pt x="37092" y="30507"/>
                    <a:pt x="37919" y="25953"/>
                    <a:pt x="35300" y="24987"/>
                  </a:cubicBezTo>
                  <a:cubicBezTo>
                    <a:pt x="35300" y="24987"/>
                    <a:pt x="40538" y="22089"/>
                    <a:pt x="36265" y="1946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2" name="Freeform 984">
              <a:extLst>
                <a:ext uri="{FF2B5EF4-FFF2-40B4-BE49-F238E27FC236}">
                  <a16:creationId xmlns:a16="http://schemas.microsoft.com/office/drawing/2014/main" id="{464F9DDB-C1BA-9722-F4CA-0FB11311754A}"/>
                </a:ext>
              </a:extLst>
            </p:cNvPr>
            <p:cNvSpPr/>
            <p:nvPr/>
          </p:nvSpPr>
          <p:spPr>
            <a:xfrm>
              <a:off x="4768561" y="2580273"/>
              <a:ext cx="7719" cy="12972"/>
            </a:xfrm>
            <a:custGeom>
              <a:avLst/>
              <a:gdLst>
                <a:gd name="connsiteX0" fmla="*/ 1792 w 7719"/>
                <a:gd name="connsiteY0" fmla="*/ 12972 h 12972"/>
                <a:gd name="connsiteX1" fmla="*/ 7719 w 7719"/>
                <a:gd name="connsiteY1" fmla="*/ 1104 h 12972"/>
                <a:gd name="connsiteX2" fmla="*/ 5927 w 7719"/>
                <a:gd name="connsiteY2" fmla="*/ 0 h 12972"/>
                <a:gd name="connsiteX3" fmla="*/ 0 w 7719"/>
                <a:gd name="connsiteY3" fmla="*/ 11040 h 12972"/>
                <a:gd name="connsiteX4" fmla="*/ 1792 w 7719"/>
                <a:gd name="connsiteY4" fmla="*/ 12972 h 1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9" h="12972">
                  <a:moveTo>
                    <a:pt x="1792" y="12972"/>
                  </a:moveTo>
                  <a:lnTo>
                    <a:pt x="7719" y="1104"/>
                  </a:lnTo>
                  <a:lnTo>
                    <a:pt x="5927" y="0"/>
                  </a:lnTo>
                  <a:lnTo>
                    <a:pt x="0" y="11040"/>
                  </a:lnTo>
                  <a:lnTo>
                    <a:pt x="1792" y="129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3" name="Freeform 985">
              <a:extLst>
                <a:ext uri="{FF2B5EF4-FFF2-40B4-BE49-F238E27FC236}">
                  <a16:creationId xmlns:a16="http://schemas.microsoft.com/office/drawing/2014/main" id="{9723B8D5-4634-F1FE-FC92-6971133A58A3}"/>
                </a:ext>
              </a:extLst>
            </p:cNvPr>
            <p:cNvSpPr/>
            <p:nvPr/>
          </p:nvSpPr>
          <p:spPr>
            <a:xfrm>
              <a:off x="4703225" y="2673821"/>
              <a:ext cx="6875" cy="8181"/>
            </a:xfrm>
            <a:custGeom>
              <a:avLst/>
              <a:gdLst>
                <a:gd name="connsiteX0" fmla="*/ 4135 w 6875"/>
                <a:gd name="connsiteY0" fmla="*/ 155 h 8181"/>
                <a:gd name="connsiteX1" fmla="*/ 0 w 6875"/>
                <a:gd name="connsiteY1" fmla="*/ 3053 h 8181"/>
                <a:gd name="connsiteX2" fmla="*/ 4135 w 6875"/>
                <a:gd name="connsiteY2" fmla="*/ 8159 h 8181"/>
                <a:gd name="connsiteX3" fmla="*/ 4135 w 6875"/>
                <a:gd name="connsiteY3" fmla="*/ 155 h 8181"/>
              </a:gdLst>
              <a:ahLst/>
              <a:cxnLst>
                <a:cxn ang="0">
                  <a:pos x="connsiteX0" y="connsiteY0"/>
                </a:cxn>
                <a:cxn ang="0">
                  <a:pos x="connsiteX1" y="connsiteY1"/>
                </a:cxn>
                <a:cxn ang="0">
                  <a:pos x="connsiteX2" y="connsiteY2"/>
                </a:cxn>
                <a:cxn ang="0">
                  <a:pos x="connsiteX3" y="connsiteY3"/>
                </a:cxn>
              </a:cxnLst>
              <a:rect l="l" t="t" r="r" b="b"/>
              <a:pathLst>
                <a:path w="6875" h="8181">
                  <a:moveTo>
                    <a:pt x="4135" y="155"/>
                  </a:moveTo>
                  <a:cubicBezTo>
                    <a:pt x="551" y="-811"/>
                    <a:pt x="0" y="3053"/>
                    <a:pt x="0" y="3053"/>
                  </a:cubicBezTo>
                  <a:cubicBezTo>
                    <a:pt x="0" y="3053"/>
                    <a:pt x="414" y="8573"/>
                    <a:pt x="4135" y="8159"/>
                  </a:cubicBezTo>
                  <a:cubicBezTo>
                    <a:pt x="7857" y="7745"/>
                    <a:pt x="7719" y="1121"/>
                    <a:pt x="4135" y="15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4" name="Freeform 986">
              <a:extLst>
                <a:ext uri="{FF2B5EF4-FFF2-40B4-BE49-F238E27FC236}">
                  <a16:creationId xmlns:a16="http://schemas.microsoft.com/office/drawing/2014/main" id="{9E2F25FB-4952-A1A8-2EF1-E9F1D13FB3E0}"/>
                </a:ext>
              </a:extLst>
            </p:cNvPr>
            <p:cNvSpPr/>
            <p:nvPr/>
          </p:nvSpPr>
          <p:spPr>
            <a:xfrm>
              <a:off x="4405900" y="2796771"/>
              <a:ext cx="11731" cy="12584"/>
            </a:xfrm>
            <a:custGeom>
              <a:avLst/>
              <a:gdLst>
                <a:gd name="connsiteX0" fmla="*/ 10752 w 11731"/>
                <a:gd name="connsiteY0" fmla="*/ 5685 h 12584"/>
                <a:gd name="connsiteX1" fmla="*/ 10752 w 11731"/>
                <a:gd name="connsiteY1" fmla="*/ 27 h 12584"/>
                <a:gd name="connsiteX2" fmla="*/ 6479 w 11731"/>
                <a:gd name="connsiteY2" fmla="*/ 4167 h 12584"/>
                <a:gd name="connsiteX3" fmla="*/ 0 w 11731"/>
                <a:gd name="connsiteY3" fmla="*/ 9411 h 12584"/>
                <a:gd name="connsiteX4" fmla="*/ 0 w 11731"/>
                <a:gd name="connsiteY4" fmla="*/ 12585 h 12584"/>
                <a:gd name="connsiteX5" fmla="*/ 6479 w 11731"/>
                <a:gd name="connsiteY5" fmla="*/ 7341 h 12584"/>
                <a:gd name="connsiteX6" fmla="*/ 10752 w 11731"/>
                <a:gd name="connsiteY6" fmla="*/ 5823 h 1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 h="12584">
                  <a:moveTo>
                    <a:pt x="10752" y="5685"/>
                  </a:moveTo>
                  <a:cubicBezTo>
                    <a:pt x="10752" y="5685"/>
                    <a:pt x="12957" y="441"/>
                    <a:pt x="10752" y="27"/>
                  </a:cubicBezTo>
                  <a:cubicBezTo>
                    <a:pt x="8546" y="-387"/>
                    <a:pt x="6479" y="4167"/>
                    <a:pt x="6479" y="4167"/>
                  </a:cubicBezTo>
                  <a:lnTo>
                    <a:pt x="0" y="9411"/>
                  </a:lnTo>
                  <a:lnTo>
                    <a:pt x="0" y="12585"/>
                  </a:lnTo>
                  <a:lnTo>
                    <a:pt x="6479" y="7341"/>
                  </a:lnTo>
                  <a:lnTo>
                    <a:pt x="10752" y="582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5" name="Freeform 987">
              <a:extLst>
                <a:ext uri="{FF2B5EF4-FFF2-40B4-BE49-F238E27FC236}">
                  <a16:creationId xmlns:a16="http://schemas.microsoft.com/office/drawing/2014/main" id="{6843F982-025E-AE98-B11D-52E25C07B59D}"/>
                </a:ext>
              </a:extLst>
            </p:cNvPr>
            <p:cNvSpPr/>
            <p:nvPr/>
          </p:nvSpPr>
          <p:spPr>
            <a:xfrm>
              <a:off x="5042315" y="2325660"/>
              <a:ext cx="7200" cy="11040"/>
            </a:xfrm>
            <a:custGeom>
              <a:avLst/>
              <a:gdLst>
                <a:gd name="connsiteX0" fmla="*/ 6892 w 7200"/>
                <a:gd name="connsiteY0" fmla="*/ 5106 h 11040"/>
                <a:gd name="connsiteX1" fmla="*/ 2757 w 7200"/>
                <a:gd name="connsiteY1" fmla="*/ 0 h 11040"/>
                <a:gd name="connsiteX2" fmla="*/ 0 w 7200"/>
                <a:gd name="connsiteY2" fmla="*/ 3174 h 11040"/>
                <a:gd name="connsiteX3" fmla="*/ 0 w 7200"/>
                <a:gd name="connsiteY3" fmla="*/ 11040 h 11040"/>
                <a:gd name="connsiteX4" fmla="*/ 6892 w 7200"/>
                <a:gd name="connsiteY4" fmla="*/ 5106 h 1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 h="11040">
                  <a:moveTo>
                    <a:pt x="6892" y="5106"/>
                  </a:moveTo>
                  <a:cubicBezTo>
                    <a:pt x="8271" y="1794"/>
                    <a:pt x="4687" y="0"/>
                    <a:pt x="2757" y="0"/>
                  </a:cubicBezTo>
                  <a:cubicBezTo>
                    <a:pt x="827" y="0"/>
                    <a:pt x="0" y="3174"/>
                    <a:pt x="0" y="3174"/>
                  </a:cubicBezTo>
                  <a:lnTo>
                    <a:pt x="0" y="11040"/>
                  </a:lnTo>
                  <a:cubicBezTo>
                    <a:pt x="0" y="11040"/>
                    <a:pt x="5514" y="8418"/>
                    <a:pt x="6892" y="510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6" name="Freeform 988">
              <a:extLst>
                <a:ext uri="{FF2B5EF4-FFF2-40B4-BE49-F238E27FC236}">
                  <a16:creationId xmlns:a16="http://schemas.microsoft.com/office/drawing/2014/main" id="{49B4FE38-0C2D-D50C-437F-77BFAD371DED}"/>
                </a:ext>
              </a:extLst>
            </p:cNvPr>
            <p:cNvSpPr/>
            <p:nvPr/>
          </p:nvSpPr>
          <p:spPr>
            <a:xfrm>
              <a:off x="5003183" y="2343186"/>
              <a:ext cx="53467" cy="57408"/>
            </a:xfrm>
            <a:custGeom>
              <a:avLst/>
              <a:gdLst>
                <a:gd name="connsiteX0" fmla="*/ 16526 w 53467"/>
                <a:gd name="connsiteY0" fmla="*/ 26358 h 57408"/>
                <a:gd name="connsiteX1" fmla="*/ 7842 w 53467"/>
                <a:gd name="connsiteY1" fmla="*/ 32430 h 57408"/>
                <a:gd name="connsiteX2" fmla="*/ 16250 w 53467"/>
                <a:gd name="connsiteY2" fmla="*/ 32430 h 57408"/>
                <a:gd name="connsiteX3" fmla="*/ 16250 w 53467"/>
                <a:gd name="connsiteY3" fmla="*/ 36156 h 57408"/>
                <a:gd name="connsiteX4" fmla="*/ 9220 w 53467"/>
                <a:gd name="connsiteY4" fmla="*/ 36156 h 57408"/>
                <a:gd name="connsiteX5" fmla="*/ 14458 w 53467"/>
                <a:gd name="connsiteY5" fmla="*/ 38089 h 57408"/>
                <a:gd name="connsiteX6" fmla="*/ 14458 w 53467"/>
                <a:gd name="connsiteY6" fmla="*/ 42229 h 57408"/>
                <a:gd name="connsiteX7" fmla="*/ 11839 w 53467"/>
                <a:gd name="connsiteY7" fmla="*/ 41677 h 57408"/>
                <a:gd name="connsiteX8" fmla="*/ 7979 w 53467"/>
                <a:gd name="connsiteY8" fmla="*/ 41263 h 57408"/>
                <a:gd name="connsiteX9" fmla="*/ 4809 w 53467"/>
                <a:gd name="connsiteY9" fmla="*/ 41263 h 57408"/>
                <a:gd name="connsiteX10" fmla="*/ 7428 w 53467"/>
                <a:gd name="connsiteY10" fmla="*/ 37122 h 57408"/>
                <a:gd name="connsiteX11" fmla="*/ 2328 w 53467"/>
                <a:gd name="connsiteY11" fmla="*/ 38640 h 57408"/>
                <a:gd name="connsiteX12" fmla="*/ 2328 w 53467"/>
                <a:gd name="connsiteY12" fmla="*/ 46093 h 57408"/>
                <a:gd name="connsiteX13" fmla="*/ 2328 w 53467"/>
                <a:gd name="connsiteY13" fmla="*/ 49681 h 57408"/>
                <a:gd name="connsiteX14" fmla="*/ 7842 w 53467"/>
                <a:gd name="connsiteY14" fmla="*/ 49681 h 57408"/>
                <a:gd name="connsiteX15" fmla="*/ 8255 w 53467"/>
                <a:gd name="connsiteY15" fmla="*/ 48163 h 57408"/>
                <a:gd name="connsiteX16" fmla="*/ 6739 w 53467"/>
                <a:gd name="connsiteY16" fmla="*/ 46231 h 57408"/>
                <a:gd name="connsiteX17" fmla="*/ 10323 w 53467"/>
                <a:gd name="connsiteY17" fmla="*/ 46231 h 57408"/>
                <a:gd name="connsiteX18" fmla="*/ 14045 w 53467"/>
                <a:gd name="connsiteY18" fmla="*/ 45265 h 57408"/>
                <a:gd name="connsiteX19" fmla="*/ 12804 w 53467"/>
                <a:gd name="connsiteY19" fmla="*/ 48025 h 57408"/>
                <a:gd name="connsiteX20" fmla="*/ 14320 w 53467"/>
                <a:gd name="connsiteY20" fmla="*/ 50371 h 57408"/>
                <a:gd name="connsiteX21" fmla="*/ 12115 w 53467"/>
                <a:gd name="connsiteY21" fmla="*/ 50371 h 57408"/>
                <a:gd name="connsiteX22" fmla="*/ 10185 w 53467"/>
                <a:gd name="connsiteY22" fmla="*/ 53131 h 57408"/>
                <a:gd name="connsiteX23" fmla="*/ 10185 w 53467"/>
                <a:gd name="connsiteY23" fmla="*/ 57409 h 57408"/>
                <a:gd name="connsiteX24" fmla="*/ 13907 w 53467"/>
                <a:gd name="connsiteY24" fmla="*/ 56029 h 57408"/>
                <a:gd name="connsiteX25" fmla="*/ 14872 w 53467"/>
                <a:gd name="connsiteY25" fmla="*/ 52717 h 57408"/>
                <a:gd name="connsiteX26" fmla="*/ 16388 w 53467"/>
                <a:gd name="connsiteY26" fmla="*/ 54925 h 57408"/>
                <a:gd name="connsiteX27" fmla="*/ 18593 w 53467"/>
                <a:gd name="connsiteY27" fmla="*/ 54925 h 57408"/>
                <a:gd name="connsiteX28" fmla="*/ 20110 w 53467"/>
                <a:gd name="connsiteY28" fmla="*/ 50233 h 57408"/>
                <a:gd name="connsiteX29" fmla="*/ 25347 w 53467"/>
                <a:gd name="connsiteY29" fmla="*/ 48991 h 57408"/>
                <a:gd name="connsiteX30" fmla="*/ 23969 w 53467"/>
                <a:gd name="connsiteY30" fmla="*/ 47611 h 57408"/>
                <a:gd name="connsiteX31" fmla="*/ 23969 w 53467"/>
                <a:gd name="connsiteY31" fmla="*/ 43471 h 57408"/>
                <a:gd name="connsiteX32" fmla="*/ 19696 w 53467"/>
                <a:gd name="connsiteY32" fmla="*/ 43471 h 57408"/>
                <a:gd name="connsiteX33" fmla="*/ 18455 w 53467"/>
                <a:gd name="connsiteY33" fmla="*/ 41539 h 57408"/>
                <a:gd name="connsiteX34" fmla="*/ 22591 w 53467"/>
                <a:gd name="connsiteY34" fmla="*/ 39745 h 57408"/>
                <a:gd name="connsiteX35" fmla="*/ 22591 w 53467"/>
                <a:gd name="connsiteY35" fmla="*/ 36570 h 57408"/>
                <a:gd name="connsiteX36" fmla="*/ 30310 w 53467"/>
                <a:gd name="connsiteY36" fmla="*/ 38779 h 57408"/>
                <a:gd name="connsiteX37" fmla="*/ 33480 w 53467"/>
                <a:gd name="connsiteY37" fmla="*/ 33120 h 57408"/>
                <a:gd name="connsiteX38" fmla="*/ 31688 w 53467"/>
                <a:gd name="connsiteY38" fmla="*/ 31326 h 57408"/>
                <a:gd name="connsiteX39" fmla="*/ 43956 w 53467"/>
                <a:gd name="connsiteY39" fmla="*/ 26772 h 57408"/>
                <a:gd name="connsiteX40" fmla="*/ 47816 w 53467"/>
                <a:gd name="connsiteY40" fmla="*/ 21666 h 57408"/>
                <a:gd name="connsiteX41" fmla="*/ 53467 w 53467"/>
                <a:gd name="connsiteY41" fmla="*/ 16422 h 57408"/>
                <a:gd name="connsiteX42" fmla="*/ 53467 w 53467"/>
                <a:gd name="connsiteY42" fmla="*/ 13800 h 57408"/>
                <a:gd name="connsiteX43" fmla="*/ 49608 w 53467"/>
                <a:gd name="connsiteY43" fmla="*/ 10902 h 57408"/>
                <a:gd name="connsiteX44" fmla="*/ 47402 w 53467"/>
                <a:gd name="connsiteY44" fmla="*/ 9660 h 57408"/>
                <a:gd name="connsiteX45" fmla="*/ 46575 w 53467"/>
                <a:gd name="connsiteY45" fmla="*/ 11592 h 57408"/>
                <a:gd name="connsiteX46" fmla="*/ 44645 w 53467"/>
                <a:gd name="connsiteY46" fmla="*/ 12006 h 57408"/>
                <a:gd name="connsiteX47" fmla="*/ 42578 w 53467"/>
                <a:gd name="connsiteY47" fmla="*/ 12006 h 57408"/>
                <a:gd name="connsiteX48" fmla="*/ 40510 w 53467"/>
                <a:gd name="connsiteY48" fmla="*/ 13800 h 57408"/>
                <a:gd name="connsiteX49" fmla="*/ 38994 w 53467"/>
                <a:gd name="connsiteY49" fmla="*/ 12558 h 57408"/>
                <a:gd name="connsiteX50" fmla="*/ 42578 w 53467"/>
                <a:gd name="connsiteY50" fmla="*/ 7038 h 57408"/>
                <a:gd name="connsiteX51" fmla="*/ 46162 w 53467"/>
                <a:gd name="connsiteY51" fmla="*/ 4692 h 57408"/>
                <a:gd name="connsiteX52" fmla="*/ 43680 w 53467"/>
                <a:gd name="connsiteY52" fmla="*/ 0 h 57408"/>
                <a:gd name="connsiteX53" fmla="*/ 41475 w 53467"/>
                <a:gd name="connsiteY53" fmla="*/ 2346 h 57408"/>
                <a:gd name="connsiteX54" fmla="*/ 37891 w 53467"/>
                <a:gd name="connsiteY54" fmla="*/ 4692 h 57408"/>
                <a:gd name="connsiteX55" fmla="*/ 35686 w 53467"/>
                <a:gd name="connsiteY55" fmla="*/ 4692 h 57408"/>
                <a:gd name="connsiteX56" fmla="*/ 34307 w 53467"/>
                <a:gd name="connsiteY56" fmla="*/ 3174 h 57408"/>
                <a:gd name="connsiteX57" fmla="*/ 38856 w 53467"/>
                <a:gd name="connsiteY57" fmla="*/ 966 h 57408"/>
                <a:gd name="connsiteX58" fmla="*/ 38856 w 53467"/>
                <a:gd name="connsiteY58" fmla="*/ 0 h 57408"/>
                <a:gd name="connsiteX59" fmla="*/ 33756 w 53467"/>
                <a:gd name="connsiteY59" fmla="*/ 0 h 57408"/>
                <a:gd name="connsiteX60" fmla="*/ 31964 w 53467"/>
                <a:gd name="connsiteY60" fmla="*/ 3312 h 57408"/>
                <a:gd name="connsiteX61" fmla="*/ 29345 w 53467"/>
                <a:gd name="connsiteY61" fmla="*/ 8004 h 57408"/>
                <a:gd name="connsiteX62" fmla="*/ 25485 w 53467"/>
                <a:gd name="connsiteY62" fmla="*/ 8970 h 57408"/>
                <a:gd name="connsiteX63" fmla="*/ 26588 w 53467"/>
                <a:gd name="connsiteY63" fmla="*/ 15318 h 57408"/>
                <a:gd name="connsiteX64" fmla="*/ 30172 w 53467"/>
                <a:gd name="connsiteY64" fmla="*/ 19044 h 57408"/>
                <a:gd name="connsiteX65" fmla="*/ 26588 w 53467"/>
                <a:gd name="connsiteY65" fmla="*/ 23736 h 57408"/>
                <a:gd name="connsiteX66" fmla="*/ 25347 w 53467"/>
                <a:gd name="connsiteY66" fmla="*/ 27600 h 57408"/>
                <a:gd name="connsiteX67" fmla="*/ 23004 w 53467"/>
                <a:gd name="connsiteY67" fmla="*/ 28566 h 57408"/>
                <a:gd name="connsiteX68" fmla="*/ 23004 w 53467"/>
                <a:gd name="connsiteY68" fmla="*/ 29532 h 57408"/>
                <a:gd name="connsiteX69" fmla="*/ 20799 w 53467"/>
                <a:gd name="connsiteY69" fmla="*/ 30498 h 57408"/>
                <a:gd name="connsiteX70" fmla="*/ 16250 w 53467"/>
                <a:gd name="connsiteY70" fmla="*/ 26220 h 5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467" h="57408">
                  <a:moveTo>
                    <a:pt x="16526" y="26358"/>
                  </a:moveTo>
                  <a:cubicBezTo>
                    <a:pt x="9909" y="26220"/>
                    <a:pt x="7842" y="32430"/>
                    <a:pt x="7842" y="32430"/>
                  </a:cubicBezTo>
                  <a:cubicBezTo>
                    <a:pt x="13080" y="29808"/>
                    <a:pt x="16250" y="32430"/>
                    <a:pt x="16250" y="32430"/>
                  </a:cubicBezTo>
                  <a:lnTo>
                    <a:pt x="16250" y="36156"/>
                  </a:lnTo>
                  <a:cubicBezTo>
                    <a:pt x="16250" y="36156"/>
                    <a:pt x="10323" y="33396"/>
                    <a:pt x="9220" y="36156"/>
                  </a:cubicBezTo>
                  <a:cubicBezTo>
                    <a:pt x="7979" y="38917"/>
                    <a:pt x="14458" y="38089"/>
                    <a:pt x="14458" y="38089"/>
                  </a:cubicBezTo>
                  <a:lnTo>
                    <a:pt x="14458" y="42229"/>
                  </a:lnTo>
                  <a:cubicBezTo>
                    <a:pt x="14458" y="42229"/>
                    <a:pt x="11839" y="41677"/>
                    <a:pt x="11839" y="41677"/>
                  </a:cubicBezTo>
                  <a:lnTo>
                    <a:pt x="7979" y="41263"/>
                  </a:lnTo>
                  <a:lnTo>
                    <a:pt x="4809" y="41263"/>
                  </a:lnTo>
                  <a:lnTo>
                    <a:pt x="7428" y="37122"/>
                  </a:lnTo>
                  <a:cubicBezTo>
                    <a:pt x="3706" y="35880"/>
                    <a:pt x="2328" y="38640"/>
                    <a:pt x="2328" y="38640"/>
                  </a:cubicBezTo>
                  <a:cubicBezTo>
                    <a:pt x="-2910" y="43747"/>
                    <a:pt x="2328" y="46093"/>
                    <a:pt x="2328" y="46093"/>
                  </a:cubicBezTo>
                  <a:lnTo>
                    <a:pt x="2328" y="49681"/>
                  </a:lnTo>
                  <a:lnTo>
                    <a:pt x="7842" y="49681"/>
                  </a:lnTo>
                  <a:lnTo>
                    <a:pt x="8255" y="48163"/>
                  </a:lnTo>
                  <a:lnTo>
                    <a:pt x="6739" y="46231"/>
                  </a:lnTo>
                  <a:lnTo>
                    <a:pt x="10323" y="46231"/>
                  </a:lnTo>
                  <a:lnTo>
                    <a:pt x="14045" y="45265"/>
                  </a:lnTo>
                  <a:lnTo>
                    <a:pt x="12804" y="48025"/>
                  </a:lnTo>
                  <a:lnTo>
                    <a:pt x="14320" y="50371"/>
                  </a:lnTo>
                  <a:lnTo>
                    <a:pt x="12115" y="50371"/>
                  </a:lnTo>
                  <a:cubicBezTo>
                    <a:pt x="12115" y="50371"/>
                    <a:pt x="10185" y="53131"/>
                    <a:pt x="10185" y="53131"/>
                  </a:cubicBezTo>
                  <a:lnTo>
                    <a:pt x="10185" y="57409"/>
                  </a:lnTo>
                  <a:lnTo>
                    <a:pt x="13907" y="56029"/>
                  </a:lnTo>
                  <a:lnTo>
                    <a:pt x="14872" y="52717"/>
                  </a:lnTo>
                  <a:lnTo>
                    <a:pt x="16388" y="54925"/>
                  </a:lnTo>
                  <a:lnTo>
                    <a:pt x="18593" y="54925"/>
                  </a:lnTo>
                  <a:lnTo>
                    <a:pt x="20110" y="50233"/>
                  </a:lnTo>
                  <a:cubicBezTo>
                    <a:pt x="27139" y="53131"/>
                    <a:pt x="25347" y="48991"/>
                    <a:pt x="25347" y="48991"/>
                  </a:cubicBezTo>
                  <a:lnTo>
                    <a:pt x="23969" y="47611"/>
                  </a:lnTo>
                  <a:lnTo>
                    <a:pt x="23969" y="43471"/>
                  </a:lnTo>
                  <a:lnTo>
                    <a:pt x="19696" y="43471"/>
                  </a:lnTo>
                  <a:lnTo>
                    <a:pt x="18455" y="41539"/>
                  </a:lnTo>
                  <a:lnTo>
                    <a:pt x="22591" y="39745"/>
                  </a:lnTo>
                  <a:lnTo>
                    <a:pt x="22591" y="36570"/>
                  </a:lnTo>
                  <a:cubicBezTo>
                    <a:pt x="22591" y="36570"/>
                    <a:pt x="27829" y="39193"/>
                    <a:pt x="30310" y="38779"/>
                  </a:cubicBezTo>
                  <a:cubicBezTo>
                    <a:pt x="32653" y="38364"/>
                    <a:pt x="33480" y="33120"/>
                    <a:pt x="33480" y="33120"/>
                  </a:cubicBezTo>
                  <a:lnTo>
                    <a:pt x="31688" y="31326"/>
                  </a:lnTo>
                  <a:cubicBezTo>
                    <a:pt x="31688" y="31326"/>
                    <a:pt x="40510" y="27462"/>
                    <a:pt x="43956" y="26772"/>
                  </a:cubicBezTo>
                  <a:cubicBezTo>
                    <a:pt x="47402" y="26220"/>
                    <a:pt x="47816" y="21666"/>
                    <a:pt x="47816" y="21666"/>
                  </a:cubicBezTo>
                  <a:lnTo>
                    <a:pt x="53467" y="16422"/>
                  </a:lnTo>
                  <a:lnTo>
                    <a:pt x="53467" y="13800"/>
                  </a:lnTo>
                  <a:lnTo>
                    <a:pt x="49608" y="10902"/>
                  </a:lnTo>
                  <a:lnTo>
                    <a:pt x="47402" y="9660"/>
                  </a:lnTo>
                  <a:lnTo>
                    <a:pt x="46575" y="11592"/>
                  </a:lnTo>
                  <a:lnTo>
                    <a:pt x="44645" y="12006"/>
                  </a:lnTo>
                  <a:lnTo>
                    <a:pt x="42578" y="12006"/>
                  </a:lnTo>
                  <a:lnTo>
                    <a:pt x="40510" y="13800"/>
                  </a:lnTo>
                  <a:lnTo>
                    <a:pt x="38994" y="12558"/>
                  </a:lnTo>
                  <a:lnTo>
                    <a:pt x="42578" y="7038"/>
                  </a:lnTo>
                  <a:lnTo>
                    <a:pt x="46162" y="4692"/>
                  </a:lnTo>
                  <a:cubicBezTo>
                    <a:pt x="48091" y="828"/>
                    <a:pt x="43680" y="0"/>
                    <a:pt x="43680" y="0"/>
                  </a:cubicBezTo>
                  <a:lnTo>
                    <a:pt x="41475" y="2346"/>
                  </a:lnTo>
                  <a:lnTo>
                    <a:pt x="37891" y="4692"/>
                  </a:lnTo>
                  <a:lnTo>
                    <a:pt x="35686" y="4692"/>
                  </a:lnTo>
                  <a:lnTo>
                    <a:pt x="34307" y="3174"/>
                  </a:lnTo>
                  <a:lnTo>
                    <a:pt x="38856" y="966"/>
                  </a:lnTo>
                  <a:lnTo>
                    <a:pt x="38856" y="0"/>
                  </a:lnTo>
                  <a:lnTo>
                    <a:pt x="33756" y="0"/>
                  </a:lnTo>
                  <a:lnTo>
                    <a:pt x="31964" y="3312"/>
                  </a:lnTo>
                  <a:lnTo>
                    <a:pt x="29345" y="8004"/>
                  </a:lnTo>
                  <a:lnTo>
                    <a:pt x="25485" y="8970"/>
                  </a:lnTo>
                  <a:cubicBezTo>
                    <a:pt x="21764" y="14904"/>
                    <a:pt x="26588" y="15318"/>
                    <a:pt x="26588" y="15318"/>
                  </a:cubicBezTo>
                  <a:cubicBezTo>
                    <a:pt x="33756" y="14076"/>
                    <a:pt x="30172" y="19044"/>
                    <a:pt x="30172" y="19044"/>
                  </a:cubicBezTo>
                  <a:cubicBezTo>
                    <a:pt x="27829" y="20010"/>
                    <a:pt x="26588" y="23736"/>
                    <a:pt x="26588" y="23736"/>
                  </a:cubicBezTo>
                  <a:lnTo>
                    <a:pt x="25347" y="27600"/>
                  </a:lnTo>
                  <a:lnTo>
                    <a:pt x="23004" y="28566"/>
                  </a:lnTo>
                  <a:lnTo>
                    <a:pt x="23004" y="29532"/>
                  </a:lnTo>
                  <a:cubicBezTo>
                    <a:pt x="23004" y="29532"/>
                    <a:pt x="20799" y="30498"/>
                    <a:pt x="20799" y="30498"/>
                  </a:cubicBezTo>
                  <a:cubicBezTo>
                    <a:pt x="20799" y="30498"/>
                    <a:pt x="23004" y="26358"/>
                    <a:pt x="16250" y="2622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7" name="Freeform 989">
              <a:extLst>
                <a:ext uri="{FF2B5EF4-FFF2-40B4-BE49-F238E27FC236}">
                  <a16:creationId xmlns:a16="http://schemas.microsoft.com/office/drawing/2014/main" id="{2F0F50CD-D3E9-8A76-DF83-1ED207459363}"/>
                </a:ext>
              </a:extLst>
            </p:cNvPr>
            <p:cNvSpPr/>
            <p:nvPr/>
          </p:nvSpPr>
          <p:spPr>
            <a:xfrm>
              <a:off x="4985049" y="2348418"/>
              <a:ext cx="40090" cy="28502"/>
            </a:xfrm>
            <a:custGeom>
              <a:avLst/>
              <a:gdLst>
                <a:gd name="connsiteX0" fmla="*/ 1715 w 40090"/>
                <a:gd name="connsiteY0" fmla="*/ 19333 h 28502"/>
                <a:gd name="connsiteX1" fmla="*/ 6264 w 40090"/>
                <a:gd name="connsiteY1" fmla="*/ 23473 h 28502"/>
                <a:gd name="connsiteX2" fmla="*/ 8469 w 40090"/>
                <a:gd name="connsiteY2" fmla="*/ 20161 h 28502"/>
                <a:gd name="connsiteX3" fmla="*/ 11226 w 40090"/>
                <a:gd name="connsiteY3" fmla="*/ 20161 h 28502"/>
                <a:gd name="connsiteX4" fmla="*/ 9848 w 40090"/>
                <a:gd name="connsiteY4" fmla="*/ 26785 h 28502"/>
                <a:gd name="connsiteX5" fmla="*/ 14948 w 40090"/>
                <a:gd name="connsiteY5" fmla="*/ 26785 h 28502"/>
                <a:gd name="connsiteX6" fmla="*/ 14948 w 40090"/>
                <a:gd name="connsiteY6" fmla="*/ 24853 h 28502"/>
                <a:gd name="connsiteX7" fmla="*/ 16740 w 40090"/>
                <a:gd name="connsiteY7" fmla="*/ 24853 h 28502"/>
                <a:gd name="connsiteX8" fmla="*/ 16740 w 40090"/>
                <a:gd name="connsiteY8" fmla="*/ 22507 h 28502"/>
                <a:gd name="connsiteX9" fmla="*/ 18256 w 40090"/>
                <a:gd name="connsiteY9" fmla="*/ 22507 h 28502"/>
                <a:gd name="connsiteX10" fmla="*/ 20875 w 40090"/>
                <a:gd name="connsiteY10" fmla="*/ 21679 h 28502"/>
                <a:gd name="connsiteX11" fmla="*/ 24735 w 40090"/>
                <a:gd name="connsiteY11" fmla="*/ 18505 h 28502"/>
                <a:gd name="connsiteX12" fmla="*/ 26113 w 40090"/>
                <a:gd name="connsiteY12" fmla="*/ 17539 h 28502"/>
                <a:gd name="connsiteX13" fmla="*/ 24735 w 40090"/>
                <a:gd name="connsiteY13" fmla="*/ 12571 h 28502"/>
                <a:gd name="connsiteX14" fmla="*/ 26527 w 40090"/>
                <a:gd name="connsiteY14" fmla="*/ 12985 h 28502"/>
                <a:gd name="connsiteX15" fmla="*/ 27078 w 40090"/>
                <a:gd name="connsiteY15" fmla="*/ 11053 h 28502"/>
                <a:gd name="connsiteX16" fmla="*/ 27078 w 40090"/>
                <a:gd name="connsiteY16" fmla="*/ 6499 h 28502"/>
                <a:gd name="connsiteX17" fmla="*/ 30386 w 40090"/>
                <a:gd name="connsiteY17" fmla="*/ 6499 h 28502"/>
                <a:gd name="connsiteX18" fmla="*/ 36727 w 40090"/>
                <a:gd name="connsiteY18" fmla="*/ 14779 h 28502"/>
                <a:gd name="connsiteX19" fmla="*/ 39070 w 40090"/>
                <a:gd name="connsiteY19" fmla="*/ 16297 h 28502"/>
                <a:gd name="connsiteX20" fmla="*/ 40035 w 40090"/>
                <a:gd name="connsiteY20" fmla="*/ 14089 h 28502"/>
                <a:gd name="connsiteX21" fmla="*/ 36865 w 40090"/>
                <a:gd name="connsiteY21" fmla="*/ 9397 h 28502"/>
                <a:gd name="connsiteX22" fmla="*/ 37830 w 40090"/>
                <a:gd name="connsiteY22" fmla="*/ 5119 h 28502"/>
                <a:gd name="connsiteX23" fmla="*/ 31351 w 40090"/>
                <a:gd name="connsiteY23" fmla="*/ 3738 h 28502"/>
                <a:gd name="connsiteX24" fmla="*/ 27216 w 40090"/>
                <a:gd name="connsiteY24" fmla="*/ 150 h 28502"/>
                <a:gd name="connsiteX25" fmla="*/ 23632 w 40090"/>
                <a:gd name="connsiteY25" fmla="*/ 3186 h 28502"/>
                <a:gd name="connsiteX26" fmla="*/ 18118 w 40090"/>
                <a:gd name="connsiteY26" fmla="*/ 8431 h 28502"/>
                <a:gd name="connsiteX27" fmla="*/ 15913 w 40090"/>
                <a:gd name="connsiteY27" fmla="*/ 8983 h 28502"/>
                <a:gd name="connsiteX28" fmla="*/ 11778 w 40090"/>
                <a:gd name="connsiteY28" fmla="*/ 13123 h 28502"/>
                <a:gd name="connsiteX29" fmla="*/ 1577 w 40090"/>
                <a:gd name="connsiteY29" fmla="*/ 15745 h 28502"/>
                <a:gd name="connsiteX30" fmla="*/ 1577 w 40090"/>
                <a:gd name="connsiteY30" fmla="*/ 19195 h 2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090" h="28502">
                  <a:moveTo>
                    <a:pt x="1715" y="19333"/>
                  </a:moveTo>
                  <a:cubicBezTo>
                    <a:pt x="3231" y="19333"/>
                    <a:pt x="6264" y="23473"/>
                    <a:pt x="6264" y="23473"/>
                  </a:cubicBezTo>
                  <a:lnTo>
                    <a:pt x="8469" y="20161"/>
                  </a:lnTo>
                  <a:lnTo>
                    <a:pt x="11226" y="20161"/>
                  </a:lnTo>
                  <a:cubicBezTo>
                    <a:pt x="11226" y="20161"/>
                    <a:pt x="9848" y="22921"/>
                    <a:pt x="9848" y="26785"/>
                  </a:cubicBezTo>
                  <a:cubicBezTo>
                    <a:pt x="9848" y="30649"/>
                    <a:pt x="14948" y="26785"/>
                    <a:pt x="14948" y="26785"/>
                  </a:cubicBezTo>
                  <a:lnTo>
                    <a:pt x="14948" y="24853"/>
                  </a:lnTo>
                  <a:lnTo>
                    <a:pt x="16740" y="24853"/>
                  </a:lnTo>
                  <a:lnTo>
                    <a:pt x="16740" y="22507"/>
                  </a:lnTo>
                  <a:lnTo>
                    <a:pt x="18256" y="22507"/>
                  </a:lnTo>
                  <a:lnTo>
                    <a:pt x="20875" y="21679"/>
                  </a:lnTo>
                  <a:cubicBezTo>
                    <a:pt x="21427" y="15331"/>
                    <a:pt x="24735" y="18505"/>
                    <a:pt x="24735" y="18505"/>
                  </a:cubicBezTo>
                  <a:lnTo>
                    <a:pt x="26113" y="17539"/>
                  </a:lnTo>
                  <a:cubicBezTo>
                    <a:pt x="24873" y="15607"/>
                    <a:pt x="24735" y="12571"/>
                    <a:pt x="24735" y="12571"/>
                  </a:cubicBezTo>
                  <a:lnTo>
                    <a:pt x="26527" y="12985"/>
                  </a:lnTo>
                  <a:lnTo>
                    <a:pt x="27078" y="11053"/>
                  </a:lnTo>
                  <a:cubicBezTo>
                    <a:pt x="25700" y="8431"/>
                    <a:pt x="27078" y="6499"/>
                    <a:pt x="27078" y="6499"/>
                  </a:cubicBezTo>
                  <a:lnTo>
                    <a:pt x="30386" y="6499"/>
                  </a:lnTo>
                  <a:cubicBezTo>
                    <a:pt x="31213" y="14503"/>
                    <a:pt x="36727" y="14779"/>
                    <a:pt x="36727" y="14779"/>
                  </a:cubicBezTo>
                  <a:lnTo>
                    <a:pt x="39070" y="16297"/>
                  </a:lnTo>
                  <a:lnTo>
                    <a:pt x="40035" y="14089"/>
                  </a:lnTo>
                  <a:cubicBezTo>
                    <a:pt x="40587" y="11191"/>
                    <a:pt x="36865" y="9397"/>
                    <a:pt x="36865" y="9397"/>
                  </a:cubicBezTo>
                  <a:cubicBezTo>
                    <a:pt x="36865" y="9397"/>
                    <a:pt x="40035" y="8155"/>
                    <a:pt x="37830" y="5119"/>
                  </a:cubicBezTo>
                  <a:cubicBezTo>
                    <a:pt x="35624" y="1944"/>
                    <a:pt x="31351" y="3738"/>
                    <a:pt x="31351" y="3738"/>
                  </a:cubicBezTo>
                  <a:cubicBezTo>
                    <a:pt x="31351" y="3738"/>
                    <a:pt x="30938" y="1116"/>
                    <a:pt x="27216" y="150"/>
                  </a:cubicBezTo>
                  <a:cubicBezTo>
                    <a:pt x="23494" y="-816"/>
                    <a:pt x="23632" y="3186"/>
                    <a:pt x="23632" y="3186"/>
                  </a:cubicBezTo>
                  <a:lnTo>
                    <a:pt x="18118" y="8431"/>
                  </a:lnTo>
                  <a:lnTo>
                    <a:pt x="15913" y="8983"/>
                  </a:lnTo>
                  <a:lnTo>
                    <a:pt x="11778" y="13123"/>
                  </a:lnTo>
                  <a:cubicBezTo>
                    <a:pt x="7091" y="13261"/>
                    <a:pt x="4058" y="14641"/>
                    <a:pt x="1577" y="15745"/>
                  </a:cubicBezTo>
                  <a:cubicBezTo>
                    <a:pt x="-1042" y="16849"/>
                    <a:pt x="61" y="19195"/>
                    <a:pt x="1577" y="1919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8" name="Freeform 990">
              <a:extLst>
                <a:ext uri="{FF2B5EF4-FFF2-40B4-BE49-F238E27FC236}">
                  <a16:creationId xmlns:a16="http://schemas.microsoft.com/office/drawing/2014/main" id="{5765D536-A8EB-6921-E80D-AC110C5A6965}"/>
                </a:ext>
              </a:extLst>
            </p:cNvPr>
            <p:cNvSpPr/>
            <p:nvPr/>
          </p:nvSpPr>
          <p:spPr>
            <a:xfrm>
              <a:off x="5033618" y="2389936"/>
              <a:ext cx="8262" cy="10571"/>
            </a:xfrm>
            <a:custGeom>
              <a:avLst/>
              <a:gdLst>
                <a:gd name="connsiteX0" fmla="*/ 3596 w 8262"/>
                <a:gd name="connsiteY0" fmla="*/ 10521 h 10571"/>
                <a:gd name="connsiteX1" fmla="*/ 6904 w 8262"/>
                <a:gd name="connsiteY1" fmla="*/ 5967 h 10571"/>
                <a:gd name="connsiteX2" fmla="*/ 4010 w 8262"/>
                <a:gd name="connsiteY2" fmla="*/ 33 h 10571"/>
                <a:gd name="connsiteX3" fmla="*/ 288 w 8262"/>
                <a:gd name="connsiteY3" fmla="*/ 2793 h 10571"/>
                <a:gd name="connsiteX4" fmla="*/ 2218 w 8262"/>
                <a:gd name="connsiteY4" fmla="*/ 6933 h 10571"/>
                <a:gd name="connsiteX5" fmla="*/ 3596 w 8262"/>
                <a:gd name="connsiteY5" fmla="*/ 10521 h 10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2" h="10571">
                  <a:moveTo>
                    <a:pt x="3596" y="10521"/>
                  </a:moveTo>
                  <a:cubicBezTo>
                    <a:pt x="6766" y="9969"/>
                    <a:pt x="6904" y="5967"/>
                    <a:pt x="6904" y="5967"/>
                  </a:cubicBezTo>
                  <a:cubicBezTo>
                    <a:pt x="10488" y="3207"/>
                    <a:pt x="6077" y="-381"/>
                    <a:pt x="4010" y="33"/>
                  </a:cubicBezTo>
                  <a:cubicBezTo>
                    <a:pt x="1804" y="447"/>
                    <a:pt x="288" y="2793"/>
                    <a:pt x="288" y="2793"/>
                  </a:cubicBezTo>
                  <a:cubicBezTo>
                    <a:pt x="-953" y="5553"/>
                    <a:pt x="2218" y="6933"/>
                    <a:pt x="2218" y="6933"/>
                  </a:cubicBezTo>
                  <a:cubicBezTo>
                    <a:pt x="2218" y="6933"/>
                    <a:pt x="426" y="11073"/>
                    <a:pt x="3596" y="1052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89" name="Freeform 991">
              <a:extLst>
                <a:ext uri="{FF2B5EF4-FFF2-40B4-BE49-F238E27FC236}">
                  <a16:creationId xmlns:a16="http://schemas.microsoft.com/office/drawing/2014/main" id="{B0A8CB37-864F-9AB6-70B5-ACC9474214DC}"/>
                </a:ext>
              </a:extLst>
            </p:cNvPr>
            <p:cNvSpPr/>
            <p:nvPr/>
          </p:nvSpPr>
          <p:spPr>
            <a:xfrm>
              <a:off x="5030047" y="2398111"/>
              <a:ext cx="3584" cy="5796"/>
            </a:xfrm>
            <a:custGeom>
              <a:avLst/>
              <a:gdLst>
                <a:gd name="connsiteX0" fmla="*/ 2619 w 3584"/>
                <a:gd name="connsiteY0" fmla="*/ 0 h 5796"/>
                <a:gd name="connsiteX1" fmla="*/ 0 w 3584"/>
                <a:gd name="connsiteY1" fmla="*/ 2898 h 5796"/>
                <a:gd name="connsiteX2" fmla="*/ 0 w 3584"/>
                <a:gd name="connsiteY2" fmla="*/ 5796 h 5796"/>
                <a:gd name="connsiteX3" fmla="*/ 3171 w 3584"/>
                <a:gd name="connsiteY3" fmla="*/ 4830 h 5796"/>
                <a:gd name="connsiteX4" fmla="*/ 3584 w 3584"/>
                <a:gd name="connsiteY4" fmla="*/ 2346 h 5796"/>
                <a:gd name="connsiteX5" fmla="*/ 2619 w 3584"/>
                <a:gd name="connsiteY5" fmla="*/ 0 h 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4" h="5796">
                  <a:moveTo>
                    <a:pt x="2619" y="0"/>
                  </a:moveTo>
                  <a:lnTo>
                    <a:pt x="0" y="2898"/>
                  </a:lnTo>
                  <a:lnTo>
                    <a:pt x="0" y="5796"/>
                  </a:lnTo>
                  <a:lnTo>
                    <a:pt x="3171" y="4830"/>
                  </a:lnTo>
                  <a:lnTo>
                    <a:pt x="3584" y="2346"/>
                  </a:lnTo>
                  <a:lnTo>
                    <a:pt x="261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0" name="Freeform 992">
              <a:extLst>
                <a:ext uri="{FF2B5EF4-FFF2-40B4-BE49-F238E27FC236}">
                  <a16:creationId xmlns:a16="http://schemas.microsoft.com/office/drawing/2014/main" id="{CE9326D2-58DF-448A-E3E6-2B768D99A911}"/>
                </a:ext>
              </a:extLst>
            </p:cNvPr>
            <p:cNvSpPr/>
            <p:nvPr/>
          </p:nvSpPr>
          <p:spPr>
            <a:xfrm>
              <a:off x="5037766" y="2398207"/>
              <a:ext cx="15518" cy="11941"/>
            </a:xfrm>
            <a:custGeom>
              <a:avLst/>
              <a:gdLst>
                <a:gd name="connsiteX0" fmla="*/ 13509 w 15518"/>
                <a:gd name="connsiteY0" fmla="*/ 6804 h 11941"/>
                <a:gd name="connsiteX1" fmla="*/ 14887 w 15518"/>
                <a:gd name="connsiteY1" fmla="*/ 2388 h 11941"/>
                <a:gd name="connsiteX2" fmla="*/ 11717 w 15518"/>
                <a:gd name="connsiteY2" fmla="*/ 42 h 11941"/>
                <a:gd name="connsiteX3" fmla="*/ 5376 w 15518"/>
                <a:gd name="connsiteY3" fmla="*/ 7080 h 11941"/>
                <a:gd name="connsiteX4" fmla="*/ 3033 w 15518"/>
                <a:gd name="connsiteY4" fmla="*/ 5838 h 11941"/>
                <a:gd name="connsiteX5" fmla="*/ 0 w 15518"/>
                <a:gd name="connsiteY5" fmla="*/ 8460 h 11941"/>
                <a:gd name="connsiteX6" fmla="*/ 8133 w 15518"/>
                <a:gd name="connsiteY6" fmla="*/ 11082 h 11941"/>
                <a:gd name="connsiteX7" fmla="*/ 14887 w 15518"/>
                <a:gd name="connsiteY7" fmla="*/ 11082 h 11941"/>
                <a:gd name="connsiteX8" fmla="*/ 13509 w 15518"/>
                <a:gd name="connsiteY8" fmla="*/ 7218 h 11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8" h="11941">
                  <a:moveTo>
                    <a:pt x="13509" y="6804"/>
                  </a:moveTo>
                  <a:cubicBezTo>
                    <a:pt x="12130" y="6666"/>
                    <a:pt x="14887" y="2388"/>
                    <a:pt x="14887" y="2388"/>
                  </a:cubicBezTo>
                  <a:cubicBezTo>
                    <a:pt x="14887" y="2388"/>
                    <a:pt x="13095" y="-372"/>
                    <a:pt x="11717" y="42"/>
                  </a:cubicBezTo>
                  <a:cubicBezTo>
                    <a:pt x="10200" y="456"/>
                    <a:pt x="5376" y="7080"/>
                    <a:pt x="5376" y="7080"/>
                  </a:cubicBezTo>
                  <a:lnTo>
                    <a:pt x="3033" y="5838"/>
                  </a:lnTo>
                  <a:lnTo>
                    <a:pt x="0" y="8460"/>
                  </a:lnTo>
                  <a:cubicBezTo>
                    <a:pt x="1103" y="11220"/>
                    <a:pt x="8133" y="11082"/>
                    <a:pt x="8133" y="11082"/>
                  </a:cubicBezTo>
                  <a:cubicBezTo>
                    <a:pt x="8133" y="11082"/>
                    <a:pt x="13371" y="13014"/>
                    <a:pt x="14887" y="11082"/>
                  </a:cubicBezTo>
                  <a:cubicBezTo>
                    <a:pt x="16403" y="9150"/>
                    <a:pt x="14887" y="7356"/>
                    <a:pt x="13509" y="721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1" name="Freeform 993">
              <a:extLst>
                <a:ext uri="{FF2B5EF4-FFF2-40B4-BE49-F238E27FC236}">
                  <a16:creationId xmlns:a16="http://schemas.microsoft.com/office/drawing/2014/main" id="{B6624516-AAA0-F70C-F94E-A2C485387358}"/>
                </a:ext>
              </a:extLst>
            </p:cNvPr>
            <p:cNvSpPr/>
            <p:nvPr/>
          </p:nvSpPr>
          <p:spPr>
            <a:xfrm>
              <a:off x="5062302" y="2380723"/>
              <a:ext cx="3170" cy="3312"/>
            </a:xfrm>
            <a:custGeom>
              <a:avLst/>
              <a:gdLst>
                <a:gd name="connsiteX0" fmla="*/ 3170 w 3170"/>
                <a:gd name="connsiteY0" fmla="*/ 1656 h 3312"/>
                <a:gd name="connsiteX1" fmla="*/ 1654 w 3170"/>
                <a:gd name="connsiteY1" fmla="*/ 0 h 3312"/>
                <a:gd name="connsiteX2" fmla="*/ 0 w 3170"/>
                <a:gd name="connsiteY2" fmla="*/ 0 h 3312"/>
                <a:gd name="connsiteX3" fmla="*/ 0 w 3170"/>
                <a:gd name="connsiteY3" fmla="*/ 2346 h 3312"/>
                <a:gd name="connsiteX4" fmla="*/ 3170 w 3170"/>
                <a:gd name="connsiteY4" fmla="*/ 3312 h 3312"/>
                <a:gd name="connsiteX5" fmla="*/ 3170 w 3170"/>
                <a:gd name="connsiteY5" fmla="*/ 1656 h 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0" h="3312">
                  <a:moveTo>
                    <a:pt x="3170" y="1656"/>
                  </a:moveTo>
                  <a:lnTo>
                    <a:pt x="1654" y="0"/>
                  </a:lnTo>
                  <a:lnTo>
                    <a:pt x="0" y="0"/>
                  </a:lnTo>
                  <a:lnTo>
                    <a:pt x="0" y="2346"/>
                  </a:lnTo>
                  <a:lnTo>
                    <a:pt x="3170" y="3312"/>
                  </a:lnTo>
                  <a:lnTo>
                    <a:pt x="3170" y="16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2" name="Freeform 994">
              <a:extLst>
                <a:ext uri="{FF2B5EF4-FFF2-40B4-BE49-F238E27FC236}">
                  <a16:creationId xmlns:a16="http://schemas.microsoft.com/office/drawing/2014/main" id="{BB03E0C3-0E0A-62BA-E2A1-611F686CD7F9}"/>
                </a:ext>
              </a:extLst>
            </p:cNvPr>
            <p:cNvSpPr/>
            <p:nvPr/>
          </p:nvSpPr>
          <p:spPr>
            <a:xfrm>
              <a:off x="5061684" y="2379987"/>
              <a:ext cx="18949" cy="15502"/>
            </a:xfrm>
            <a:custGeom>
              <a:avLst/>
              <a:gdLst>
                <a:gd name="connsiteX0" fmla="*/ 6544 w 18949"/>
                <a:gd name="connsiteY0" fmla="*/ 15364 h 15502"/>
                <a:gd name="connsiteX1" fmla="*/ 14815 w 18949"/>
                <a:gd name="connsiteY1" fmla="*/ 15364 h 15502"/>
                <a:gd name="connsiteX2" fmla="*/ 14815 w 18949"/>
                <a:gd name="connsiteY2" fmla="*/ 11776 h 15502"/>
                <a:gd name="connsiteX3" fmla="*/ 17020 w 18949"/>
                <a:gd name="connsiteY3" fmla="*/ 12742 h 15502"/>
                <a:gd name="connsiteX4" fmla="*/ 18950 w 18949"/>
                <a:gd name="connsiteY4" fmla="*/ 9016 h 15502"/>
                <a:gd name="connsiteX5" fmla="*/ 13436 w 18949"/>
                <a:gd name="connsiteY5" fmla="*/ 2392 h 15502"/>
                <a:gd name="connsiteX6" fmla="*/ 13023 w 18949"/>
                <a:gd name="connsiteY6" fmla="*/ 736 h 15502"/>
                <a:gd name="connsiteX7" fmla="*/ 7371 w 18949"/>
                <a:gd name="connsiteY7" fmla="*/ 736 h 15502"/>
                <a:gd name="connsiteX8" fmla="*/ 7371 w 18949"/>
                <a:gd name="connsiteY8" fmla="*/ 4876 h 15502"/>
                <a:gd name="connsiteX9" fmla="*/ 5028 w 18949"/>
                <a:gd name="connsiteY9" fmla="*/ 6808 h 15502"/>
                <a:gd name="connsiteX10" fmla="*/ 2271 w 18949"/>
                <a:gd name="connsiteY10" fmla="*/ 7636 h 15502"/>
                <a:gd name="connsiteX11" fmla="*/ 755 w 18949"/>
                <a:gd name="connsiteY11" fmla="*/ 11224 h 15502"/>
                <a:gd name="connsiteX12" fmla="*/ 6682 w 18949"/>
                <a:gd name="connsiteY12" fmla="*/ 15502 h 1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49" h="15502">
                  <a:moveTo>
                    <a:pt x="6544" y="15364"/>
                  </a:moveTo>
                  <a:lnTo>
                    <a:pt x="14815" y="15364"/>
                  </a:lnTo>
                  <a:lnTo>
                    <a:pt x="14815" y="11776"/>
                  </a:lnTo>
                  <a:lnTo>
                    <a:pt x="17020" y="12742"/>
                  </a:lnTo>
                  <a:lnTo>
                    <a:pt x="18950" y="9016"/>
                  </a:lnTo>
                  <a:lnTo>
                    <a:pt x="13436" y="2392"/>
                  </a:lnTo>
                  <a:lnTo>
                    <a:pt x="13023" y="736"/>
                  </a:lnTo>
                  <a:cubicBezTo>
                    <a:pt x="13023" y="736"/>
                    <a:pt x="10817" y="-920"/>
                    <a:pt x="7371" y="736"/>
                  </a:cubicBezTo>
                  <a:lnTo>
                    <a:pt x="7371" y="4876"/>
                  </a:lnTo>
                  <a:lnTo>
                    <a:pt x="5028" y="6808"/>
                  </a:lnTo>
                  <a:lnTo>
                    <a:pt x="2271" y="7636"/>
                  </a:lnTo>
                  <a:cubicBezTo>
                    <a:pt x="2271" y="7636"/>
                    <a:pt x="-1588" y="8188"/>
                    <a:pt x="755" y="11224"/>
                  </a:cubicBezTo>
                  <a:cubicBezTo>
                    <a:pt x="3098" y="14122"/>
                    <a:pt x="6682" y="15502"/>
                    <a:pt x="6682" y="155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3" name="Freeform 995">
              <a:extLst>
                <a:ext uri="{FF2B5EF4-FFF2-40B4-BE49-F238E27FC236}">
                  <a16:creationId xmlns:a16="http://schemas.microsoft.com/office/drawing/2014/main" id="{7D978929-B476-2537-75E2-0F3BAD1D1E8E}"/>
                </a:ext>
              </a:extLst>
            </p:cNvPr>
            <p:cNvSpPr/>
            <p:nvPr/>
          </p:nvSpPr>
          <p:spPr>
            <a:xfrm>
              <a:off x="5071030" y="2362741"/>
              <a:ext cx="5131" cy="10729"/>
            </a:xfrm>
            <a:custGeom>
              <a:avLst/>
              <a:gdLst>
                <a:gd name="connsiteX0" fmla="*/ 2575 w 5131"/>
                <a:gd name="connsiteY0" fmla="*/ 4181 h 10729"/>
                <a:gd name="connsiteX1" fmla="*/ 2712 w 5131"/>
                <a:gd name="connsiteY1" fmla="*/ 10253 h 10729"/>
                <a:gd name="connsiteX2" fmla="*/ 5056 w 5131"/>
                <a:gd name="connsiteY2" fmla="*/ 7079 h 10729"/>
                <a:gd name="connsiteX3" fmla="*/ 3953 w 5131"/>
                <a:gd name="connsiteY3" fmla="*/ 1145 h 10729"/>
                <a:gd name="connsiteX4" fmla="*/ 93 w 5131"/>
                <a:gd name="connsiteY4" fmla="*/ 1973 h 10729"/>
                <a:gd name="connsiteX5" fmla="*/ 2575 w 5131"/>
                <a:gd name="connsiteY5" fmla="*/ 4181 h 1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31" h="10729">
                  <a:moveTo>
                    <a:pt x="2575" y="4181"/>
                  </a:moveTo>
                  <a:cubicBezTo>
                    <a:pt x="2575" y="4181"/>
                    <a:pt x="507" y="8873"/>
                    <a:pt x="2712" y="10253"/>
                  </a:cubicBezTo>
                  <a:cubicBezTo>
                    <a:pt x="4918" y="11633"/>
                    <a:pt x="5331" y="9839"/>
                    <a:pt x="5056" y="7079"/>
                  </a:cubicBezTo>
                  <a:cubicBezTo>
                    <a:pt x="5056" y="7079"/>
                    <a:pt x="5056" y="2111"/>
                    <a:pt x="3953" y="1145"/>
                  </a:cubicBezTo>
                  <a:cubicBezTo>
                    <a:pt x="2712" y="179"/>
                    <a:pt x="-596" y="-1201"/>
                    <a:pt x="93" y="1973"/>
                  </a:cubicBezTo>
                  <a:cubicBezTo>
                    <a:pt x="783" y="5147"/>
                    <a:pt x="2575" y="4181"/>
                    <a:pt x="2575" y="418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4" name="Freeform 996">
              <a:extLst>
                <a:ext uri="{FF2B5EF4-FFF2-40B4-BE49-F238E27FC236}">
                  <a16:creationId xmlns:a16="http://schemas.microsoft.com/office/drawing/2014/main" id="{E82ED139-0DE5-C630-B7C0-DCECB4C7976F}"/>
                </a:ext>
              </a:extLst>
            </p:cNvPr>
            <p:cNvSpPr/>
            <p:nvPr/>
          </p:nvSpPr>
          <p:spPr>
            <a:xfrm>
              <a:off x="5080497" y="2384924"/>
              <a:ext cx="5100" cy="9460"/>
            </a:xfrm>
            <a:custGeom>
              <a:avLst/>
              <a:gdLst>
                <a:gd name="connsiteX0" fmla="*/ 0 w 5100"/>
                <a:gd name="connsiteY0" fmla="*/ 905 h 9460"/>
                <a:gd name="connsiteX1" fmla="*/ 1516 w 5100"/>
                <a:gd name="connsiteY1" fmla="*/ 5183 h 9460"/>
                <a:gd name="connsiteX2" fmla="*/ 2481 w 5100"/>
                <a:gd name="connsiteY2" fmla="*/ 9461 h 9460"/>
                <a:gd name="connsiteX3" fmla="*/ 5100 w 5100"/>
                <a:gd name="connsiteY3" fmla="*/ 7667 h 9460"/>
                <a:gd name="connsiteX4" fmla="*/ 5100 w 5100"/>
                <a:gd name="connsiteY4" fmla="*/ 1043 h 9460"/>
                <a:gd name="connsiteX5" fmla="*/ 0 w 5100"/>
                <a:gd name="connsiteY5" fmla="*/ 1043 h 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9460">
                  <a:moveTo>
                    <a:pt x="0" y="905"/>
                  </a:moveTo>
                  <a:lnTo>
                    <a:pt x="1516" y="5183"/>
                  </a:lnTo>
                  <a:lnTo>
                    <a:pt x="2481" y="9461"/>
                  </a:lnTo>
                  <a:lnTo>
                    <a:pt x="5100" y="7667"/>
                  </a:lnTo>
                  <a:lnTo>
                    <a:pt x="5100" y="1043"/>
                  </a:lnTo>
                  <a:cubicBezTo>
                    <a:pt x="4135" y="-1303"/>
                    <a:pt x="0" y="1043"/>
                    <a:pt x="0" y="104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5" name="Freeform 997">
              <a:extLst>
                <a:ext uri="{FF2B5EF4-FFF2-40B4-BE49-F238E27FC236}">
                  <a16:creationId xmlns:a16="http://schemas.microsoft.com/office/drawing/2014/main" id="{1116BDA8-458A-7EF1-E556-F9235BE2A001}"/>
                </a:ext>
              </a:extLst>
            </p:cNvPr>
            <p:cNvSpPr/>
            <p:nvPr/>
          </p:nvSpPr>
          <p:spPr>
            <a:xfrm>
              <a:off x="5079179" y="2365190"/>
              <a:ext cx="6555" cy="11668"/>
            </a:xfrm>
            <a:custGeom>
              <a:avLst/>
              <a:gdLst>
                <a:gd name="connsiteX0" fmla="*/ 1318 w 6555"/>
                <a:gd name="connsiteY0" fmla="*/ 5873 h 11668"/>
                <a:gd name="connsiteX1" fmla="*/ 1318 w 6555"/>
                <a:gd name="connsiteY1" fmla="*/ 9185 h 11668"/>
                <a:gd name="connsiteX2" fmla="*/ 3937 w 6555"/>
                <a:gd name="connsiteY2" fmla="*/ 11669 h 11668"/>
                <a:gd name="connsiteX3" fmla="*/ 6556 w 6555"/>
                <a:gd name="connsiteY3" fmla="*/ 10289 h 11668"/>
                <a:gd name="connsiteX4" fmla="*/ 6556 w 6555"/>
                <a:gd name="connsiteY4" fmla="*/ 6563 h 11668"/>
                <a:gd name="connsiteX5" fmla="*/ 5040 w 6555"/>
                <a:gd name="connsiteY5" fmla="*/ 3941 h 11668"/>
                <a:gd name="connsiteX6" fmla="*/ 5453 w 6555"/>
                <a:gd name="connsiteY6" fmla="*/ 1043 h 11668"/>
                <a:gd name="connsiteX7" fmla="*/ 491 w 6555"/>
                <a:gd name="connsiteY7" fmla="*/ 1043 h 11668"/>
                <a:gd name="connsiteX8" fmla="*/ 1456 w 6555"/>
                <a:gd name="connsiteY8" fmla="*/ 5735 h 1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 h="11668">
                  <a:moveTo>
                    <a:pt x="1318" y="5873"/>
                  </a:moveTo>
                  <a:lnTo>
                    <a:pt x="1318" y="9185"/>
                  </a:lnTo>
                  <a:lnTo>
                    <a:pt x="3937" y="11669"/>
                  </a:lnTo>
                  <a:lnTo>
                    <a:pt x="6556" y="10289"/>
                  </a:lnTo>
                  <a:lnTo>
                    <a:pt x="6556" y="6563"/>
                  </a:lnTo>
                  <a:lnTo>
                    <a:pt x="5040" y="3941"/>
                  </a:lnTo>
                  <a:lnTo>
                    <a:pt x="5453" y="1043"/>
                  </a:lnTo>
                  <a:cubicBezTo>
                    <a:pt x="5453" y="1043"/>
                    <a:pt x="2145" y="-1303"/>
                    <a:pt x="491" y="1043"/>
                  </a:cubicBezTo>
                  <a:cubicBezTo>
                    <a:pt x="-1025" y="3389"/>
                    <a:pt x="1456" y="5735"/>
                    <a:pt x="1456" y="573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6" name="Freeform 998">
              <a:extLst>
                <a:ext uri="{FF2B5EF4-FFF2-40B4-BE49-F238E27FC236}">
                  <a16:creationId xmlns:a16="http://schemas.microsoft.com/office/drawing/2014/main" id="{E2F894A2-890D-2EAA-63C7-299FCDC9E749}"/>
                </a:ext>
              </a:extLst>
            </p:cNvPr>
            <p:cNvSpPr/>
            <p:nvPr/>
          </p:nvSpPr>
          <p:spPr>
            <a:xfrm>
              <a:off x="5088216" y="2369845"/>
              <a:ext cx="4977" cy="7334"/>
            </a:xfrm>
            <a:custGeom>
              <a:avLst/>
              <a:gdLst>
                <a:gd name="connsiteX0" fmla="*/ 2895 w 4977"/>
                <a:gd name="connsiteY0" fmla="*/ 252 h 7334"/>
                <a:gd name="connsiteX1" fmla="*/ 0 w 4977"/>
                <a:gd name="connsiteY1" fmla="*/ 2046 h 7334"/>
                <a:gd name="connsiteX2" fmla="*/ 4549 w 4977"/>
                <a:gd name="connsiteY2" fmla="*/ 7152 h 7334"/>
                <a:gd name="connsiteX3" fmla="*/ 4549 w 4977"/>
                <a:gd name="connsiteY3" fmla="*/ 3702 h 7334"/>
                <a:gd name="connsiteX4" fmla="*/ 3033 w 4977"/>
                <a:gd name="connsiteY4" fmla="*/ 252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 h="7334">
                  <a:moveTo>
                    <a:pt x="2895" y="252"/>
                  </a:moveTo>
                  <a:cubicBezTo>
                    <a:pt x="2895" y="252"/>
                    <a:pt x="0" y="-991"/>
                    <a:pt x="0" y="2046"/>
                  </a:cubicBezTo>
                  <a:cubicBezTo>
                    <a:pt x="0" y="5082"/>
                    <a:pt x="3584" y="8118"/>
                    <a:pt x="4549" y="7152"/>
                  </a:cubicBezTo>
                  <a:cubicBezTo>
                    <a:pt x="5514" y="6186"/>
                    <a:pt x="4549" y="3702"/>
                    <a:pt x="4549" y="3702"/>
                  </a:cubicBezTo>
                  <a:lnTo>
                    <a:pt x="3033" y="2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7" name="Freeform 999">
              <a:extLst>
                <a:ext uri="{FF2B5EF4-FFF2-40B4-BE49-F238E27FC236}">
                  <a16:creationId xmlns:a16="http://schemas.microsoft.com/office/drawing/2014/main" id="{70E21CAC-8898-4197-36A6-D4EF3FFC55F7}"/>
                </a:ext>
              </a:extLst>
            </p:cNvPr>
            <p:cNvSpPr/>
            <p:nvPr/>
          </p:nvSpPr>
          <p:spPr>
            <a:xfrm>
              <a:off x="5085588" y="2375341"/>
              <a:ext cx="5660" cy="7038"/>
            </a:xfrm>
            <a:custGeom>
              <a:avLst/>
              <a:gdLst>
                <a:gd name="connsiteX0" fmla="*/ 1387 w 5660"/>
                <a:gd name="connsiteY0" fmla="*/ 1656 h 7038"/>
                <a:gd name="connsiteX1" fmla="*/ 9 w 5660"/>
                <a:gd name="connsiteY1" fmla="*/ 4692 h 7038"/>
                <a:gd name="connsiteX2" fmla="*/ 3317 w 5660"/>
                <a:gd name="connsiteY2" fmla="*/ 7038 h 7038"/>
                <a:gd name="connsiteX3" fmla="*/ 5660 w 5660"/>
                <a:gd name="connsiteY3" fmla="*/ 5382 h 7038"/>
                <a:gd name="connsiteX4" fmla="*/ 4971 w 5660"/>
                <a:gd name="connsiteY4" fmla="*/ 1794 h 7038"/>
                <a:gd name="connsiteX5" fmla="*/ 2490 w 5660"/>
                <a:gd name="connsiteY5" fmla="*/ 0 h 7038"/>
                <a:gd name="connsiteX6" fmla="*/ 1250 w 5660"/>
                <a:gd name="connsiteY6" fmla="*/ 1518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0" h="7038">
                  <a:moveTo>
                    <a:pt x="1387" y="1656"/>
                  </a:moveTo>
                  <a:cubicBezTo>
                    <a:pt x="1387" y="1656"/>
                    <a:pt x="-129" y="3726"/>
                    <a:pt x="9" y="4692"/>
                  </a:cubicBezTo>
                  <a:cubicBezTo>
                    <a:pt x="147" y="5658"/>
                    <a:pt x="3317" y="7038"/>
                    <a:pt x="3317" y="7038"/>
                  </a:cubicBezTo>
                  <a:lnTo>
                    <a:pt x="5660" y="5382"/>
                  </a:lnTo>
                  <a:lnTo>
                    <a:pt x="4971" y="1794"/>
                  </a:lnTo>
                  <a:lnTo>
                    <a:pt x="2490" y="0"/>
                  </a:lnTo>
                  <a:lnTo>
                    <a:pt x="125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8" name="Freeform 1000">
              <a:extLst>
                <a:ext uri="{FF2B5EF4-FFF2-40B4-BE49-F238E27FC236}">
                  <a16:creationId xmlns:a16="http://schemas.microsoft.com/office/drawing/2014/main" id="{4C683DA6-D7FD-1159-CF94-04A84C1C1E07}"/>
                </a:ext>
              </a:extLst>
            </p:cNvPr>
            <p:cNvSpPr/>
            <p:nvPr/>
          </p:nvSpPr>
          <p:spPr>
            <a:xfrm>
              <a:off x="5092351" y="2376997"/>
              <a:ext cx="3170" cy="2898"/>
            </a:xfrm>
            <a:custGeom>
              <a:avLst/>
              <a:gdLst>
                <a:gd name="connsiteX0" fmla="*/ 3170 w 3170"/>
                <a:gd name="connsiteY0" fmla="*/ 2898 h 2898"/>
                <a:gd name="connsiteX1" fmla="*/ 3170 w 3170"/>
                <a:gd name="connsiteY1" fmla="*/ 0 h 2898"/>
                <a:gd name="connsiteX2" fmla="*/ 0 w 3170"/>
                <a:gd name="connsiteY2" fmla="*/ 1932 h 2898"/>
                <a:gd name="connsiteX3" fmla="*/ 3170 w 3170"/>
                <a:gd name="connsiteY3" fmla="*/ 2898 h 2898"/>
              </a:gdLst>
              <a:ahLst/>
              <a:cxnLst>
                <a:cxn ang="0">
                  <a:pos x="connsiteX0" y="connsiteY0"/>
                </a:cxn>
                <a:cxn ang="0">
                  <a:pos x="connsiteX1" y="connsiteY1"/>
                </a:cxn>
                <a:cxn ang="0">
                  <a:pos x="connsiteX2" y="connsiteY2"/>
                </a:cxn>
                <a:cxn ang="0">
                  <a:pos x="connsiteX3" y="connsiteY3"/>
                </a:cxn>
              </a:cxnLst>
              <a:rect l="l" t="t" r="r" b="b"/>
              <a:pathLst>
                <a:path w="3170" h="2898">
                  <a:moveTo>
                    <a:pt x="3170" y="2898"/>
                  </a:moveTo>
                  <a:lnTo>
                    <a:pt x="3170" y="0"/>
                  </a:lnTo>
                  <a:lnTo>
                    <a:pt x="0" y="1932"/>
                  </a:lnTo>
                  <a:lnTo>
                    <a:pt x="3170"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399" name="Freeform 1001">
              <a:extLst>
                <a:ext uri="{FF2B5EF4-FFF2-40B4-BE49-F238E27FC236}">
                  <a16:creationId xmlns:a16="http://schemas.microsoft.com/office/drawing/2014/main" id="{B68D8CD9-E8F8-7120-347B-24E01C52AF7F}"/>
                </a:ext>
              </a:extLst>
            </p:cNvPr>
            <p:cNvSpPr/>
            <p:nvPr/>
          </p:nvSpPr>
          <p:spPr>
            <a:xfrm>
              <a:off x="5090870" y="2383751"/>
              <a:ext cx="8149" cy="6990"/>
            </a:xfrm>
            <a:custGeom>
              <a:avLst/>
              <a:gdLst>
                <a:gd name="connsiteX0" fmla="*/ 4651 w 8149"/>
                <a:gd name="connsiteY0" fmla="*/ 5804 h 6990"/>
                <a:gd name="connsiteX1" fmla="*/ 7546 w 8149"/>
                <a:gd name="connsiteY1" fmla="*/ 1112 h 6990"/>
                <a:gd name="connsiteX2" fmla="*/ 2308 w 8149"/>
                <a:gd name="connsiteY2" fmla="*/ 2768 h 6990"/>
                <a:gd name="connsiteX3" fmla="*/ 516 w 8149"/>
                <a:gd name="connsiteY3" fmla="*/ 6494 h 6990"/>
                <a:gd name="connsiteX4" fmla="*/ 4651 w 8149"/>
                <a:gd name="connsiteY4" fmla="*/ 5942 h 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9" h="6990">
                  <a:moveTo>
                    <a:pt x="4651" y="5804"/>
                  </a:moveTo>
                  <a:cubicBezTo>
                    <a:pt x="4651" y="5804"/>
                    <a:pt x="9889" y="3734"/>
                    <a:pt x="7546" y="1112"/>
                  </a:cubicBezTo>
                  <a:cubicBezTo>
                    <a:pt x="5203" y="-1510"/>
                    <a:pt x="1894" y="1112"/>
                    <a:pt x="2308" y="2768"/>
                  </a:cubicBezTo>
                  <a:cubicBezTo>
                    <a:pt x="2721" y="4562"/>
                    <a:pt x="-1414" y="5114"/>
                    <a:pt x="516" y="6494"/>
                  </a:cubicBezTo>
                  <a:cubicBezTo>
                    <a:pt x="2446" y="7874"/>
                    <a:pt x="4651" y="5942"/>
                    <a:pt x="4651" y="594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0" name="Freeform 1002">
              <a:extLst>
                <a:ext uri="{FF2B5EF4-FFF2-40B4-BE49-F238E27FC236}">
                  <a16:creationId xmlns:a16="http://schemas.microsoft.com/office/drawing/2014/main" id="{080513BF-905F-9631-8671-1B6BE335760A}"/>
                </a:ext>
              </a:extLst>
            </p:cNvPr>
            <p:cNvSpPr/>
            <p:nvPr/>
          </p:nvSpPr>
          <p:spPr>
            <a:xfrm>
              <a:off x="5100208" y="2377135"/>
              <a:ext cx="5237" cy="5244"/>
            </a:xfrm>
            <a:custGeom>
              <a:avLst/>
              <a:gdLst>
                <a:gd name="connsiteX0" fmla="*/ 5238 w 5237"/>
                <a:gd name="connsiteY0" fmla="*/ 2760 h 5244"/>
                <a:gd name="connsiteX1" fmla="*/ 2343 w 5237"/>
                <a:gd name="connsiteY1" fmla="*/ 0 h 5244"/>
                <a:gd name="connsiteX2" fmla="*/ 0 w 5237"/>
                <a:gd name="connsiteY2" fmla="*/ 1242 h 5244"/>
                <a:gd name="connsiteX3" fmla="*/ 827 w 5237"/>
                <a:gd name="connsiteY3" fmla="*/ 2760 h 5244"/>
                <a:gd name="connsiteX4" fmla="*/ 3860 w 5237"/>
                <a:gd name="connsiteY4" fmla="*/ 5244 h 5244"/>
                <a:gd name="connsiteX5" fmla="*/ 5238 w 5237"/>
                <a:gd name="connsiteY5" fmla="*/ 2760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 h="5244">
                  <a:moveTo>
                    <a:pt x="5238" y="2760"/>
                  </a:moveTo>
                  <a:lnTo>
                    <a:pt x="2343" y="0"/>
                  </a:lnTo>
                  <a:lnTo>
                    <a:pt x="0" y="1242"/>
                  </a:lnTo>
                  <a:lnTo>
                    <a:pt x="827" y="2760"/>
                  </a:lnTo>
                  <a:lnTo>
                    <a:pt x="3860" y="5244"/>
                  </a:lnTo>
                  <a:lnTo>
                    <a:pt x="5238"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1" name="Freeform 1003">
              <a:extLst>
                <a:ext uri="{FF2B5EF4-FFF2-40B4-BE49-F238E27FC236}">
                  <a16:creationId xmlns:a16="http://schemas.microsoft.com/office/drawing/2014/main" id="{B6E35810-936A-79CD-0ED6-358C7A0F7BF4}"/>
                </a:ext>
              </a:extLst>
            </p:cNvPr>
            <p:cNvSpPr/>
            <p:nvPr/>
          </p:nvSpPr>
          <p:spPr>
            <a:xfrm>
              <a:off x="5106824" y="2371891"/>
              <a:ext cx="4135" cy="1656"/>
            </a:xfrm>
            <a:custGeom>
              <a:avLst/>
              <a:gdLst>
                <a:gd name="connsiteX0" fmla="*/ 2343 w 4135"/>
                <a:gd name="connsiteY0" fmla="*/ 0 h 1656"/>
                <a:gd name="connsiteX1" fmla="*/ 0 w 4135"/>
                <a:gd name="connsiteY1" fmla="*/ 1656 h 1656"/>
                <a:gd name="connsiteX2" fmla="*/ 4135 w 4135"/>
                <a:gd name="connsiteY2" fmla="*/ 1656 h 1656"/>
                <a:gd name="connsiteX3" fmla="*/ 2343 w 4135"/>
                <a:gd name="connsiteY3" fmla="*/ 0 h 1656"/>
              </a:gdLst>
              <a:ahLst/>
              <a:cxnLst>
                <a:cxn ang="0">
                  <a:pos x="connsiteX0" y="connsiteY0"/>
                </a:cxn>
                <a:cxn ang="0">
                  <a:pos x="connsiteX1" y="connsiteY1"/>
                </a:cxn>
                <a:cxn ang="0">
                  <a:pos x="connsiteX2" y="connsiteY2"/>
                </a:cxn>
                <a:cxn ang="0">
                  <a:pos x="connsiteX3" y="connsiteY3"/>
                </a:cxn>
              </a:cxnLst>
              <a:rect l="l" t="t" r="r" b="b"/>
              <a:pathLst>
                <a:path w="4135" h="1656">
                  <a:moveTo>
                    <a:pt x="2343" y="0"/>
                  </a:moveTo>
                  <a:lnTo>
                    <a:pt x="0" y="1656"/>
                  </a:lnTo>
                  <a:lnTo>
                    <a:pt x="4135" y="1656"/>
                  </a:lnTo>
                  <a:lnTo>
                    <a:pt x="234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2" name="Freeform 1004">
              <a:extLst>
                <a:ext uri="{FF2B5EF4-FFF2-40B4-BE49-F238E27FC236}">
                  <a16:creationId xmlns:a16="http://schemas.microsoft.com/office/drawing/2014/main" id="{48010F10-298C-A355-61B8-C8D0A963C434}"/>
                </a:ext>
              </a:extLst>
            </p:cNvPr>
            <p:cNvSpPr/>
            <p:nvPr/>
          </p:nvSpPr>
          <p:spPr>
            <a:xfrm>
              <a:off x="5100784" y="2374288"/>
              <a:ext cx="37881" cy="26186"/>
            </a:xfrm>
            <a:custGeom>
              <a:avLst/>
              <a:gdLst>
                <a:gd name="connsiteX0" fmla="*/ 20376 w 37881"/>
                <a:gd name="connsiteY0" fmla="*/ 23823 h 26186"/>
                <a:gd name="connsiteX1" fmla="*/ 24235 w 37881"/>
                <a:gd name="connsiteY1" fmla="*/ 23823 h 26186"/>
                <a:gd name="connsiteX2" fmla="*/ 24235 w 37881"/>
                <a:gd name="connsiteY2" fmla="*/ 20925 h 26186"/>
                <a:gd name="connsiteX3" fmla="*/ 28095 w 37881"/>
                <a:gd name="connsiteY3" fmla="*/ 18303 h 26186"/>
                <a:gd name="connsiteX4" fmla="*/ 24925 w 37881"/>
                <a:gd name="connsiteY4" fmla="*/ 14163 h 26186"/>
                <a:gd name="connsiteX5" fmla="*/ 30990 w 37881"/>
                <a:gd name="connsiteY5" fmla="*/ 9608 h 26186"/>
                <a:gd name="connsiteX6" fmla="*/ 37882 w 37881"/>
                <a:gd name="connsiteY6" fmla="*/ 10298 h 26186"/>
                <a:gd name="connsiteX7" fmla="*/ 17895 w 37881"/>
                <a:gd name="connsiteY7" fmla="*/ 914 h 26186"/>
                <a:gd name="connsiteX8" fmla="*/ 12795 w 37881"/>
                <a:gd name="connsiteY8" fmla="*/ 914 h 26186"/>
                <a:gd name="connsiteX9" fmla="*/ 12795 w 37881"/>
                <a:gd name="connsiteY9" fmla="*/ 2708 h 26186"/>
                <a:gd name="connsiteX10" fmla="*/ 14587 w 37881"/>
                <a:gd name="connsiteY10" fmla="*/ 5330 h 26186"/>
                <a:gd name="connsiteX11" fmla="*/ 14587 w 37881"/>
                <a:gd name="connsiteY11" fmla="*/ 9194 h 26186"/>
                <a:gd name="connsiteX12" fmla="*/ 10038 w 37881"/>
                <a:gd name="connsiteY12" fmla="*/ 7952 h 26186"/>
                <a:gd name="connsiteX13" fmla="*/ 7970 w 37881"/>
                <a:gd name="connsiteY13" fmla="*/ 9194 h 26186"/>
                <a:gd name="connsiteX14" fmla="*/ 1905 w 37881"/>
                <a:gd name="connsiteY14" fmla="*/ 13197 h 26186"/>
                <a:gd name="connsiteX15" fmla="*/ 3146 w 37881"/>
                <a:gd name="connsiteY15" fmla="*/ 19821 h 26186"/>
                <a:gd name="connsiteX16" fmla="*/ 527 w 37881"/>
                <a:gd name="connsiteY16" fmla="*/ 24789 h 26186"/>
                <a:gd name="connsiteX17" fmla="*/ 13484 w 37881"/>
                <a:gd name="connsiteY17" fmla="*/ 24789 h 26186"/>
                <a:gd name="connsiteX18" fmla="*/ 13484 w 37881"/>
                <a:gd name="connsiteY18" fmla="*/ 17061 h 26186"/>
                <a:gd name="connsiteX19" fmla="*/ 20100 w 37881"/>
                <a:gd name="connsiteY19" fmla="*/ 23685 h 2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881" h="26186">
                  <a:moveTo>
                    <a:pt x="20376" y="23823"/>
                  </a:moveTo>
                  <a:cubicBezTo>
                    <a:pt x="21892" y="24099"/>
                    <a:pt x="24235" y="23823"/>
                    <a:pt x="24235" y="23823"/>
                  </a:cubicBezTo>
                  <a:lnTo>
                    <a:pt x="24235" y="20925"/>
                  </a:lnTo>
                  <a:cubicBezTo>
                    <a:pt x="24235" y="20925"/>
                    <a:pt x="28371" y="21201"/>
                    <a:pt x="28095" y="18303"/>
                  </a:cubicBezTo>
                  <a:cubicBezTo>
                    <a:pt x="27957" y="15405"/>
                    <a:pt x="24925" y="14163"/>
                    <a:pt x="24925" y="14163"/>
                  </a:cubicBezTo>
                  <a:cubicBezTo>
                    <a:pt x="24925" y="14163"/>
                    <a:pt x="29611" y="9884"/>
                    <a:pt x="30990" y="9608"/>
                  </a:cubicBezTo>
                  <a:cubicBezTo>
                    <a:pt x="32368" y="9470"/>
                    <a:pt x="37882" y="10298"/>
                    <a:pt x="37882" y="10298"/>
                  </a:cubicBezTo>
                  <a:cubicBezTo>
                    <a:pt x="37882" y="10298"/>
                    <a:pt x="35676" y="-3640"/>
                    <a:pt x="17895" y="914"/>
                  </a:cubicBezTo>
                  <a:lnTo>
                    <a:pt x="12795" y="914"/>
                  </a:lnTo>
                  <a:lnTo>
                    <a:pt x="12795" y="2708"/>
                  </a:lnTo>
                  <a:lnTo>
                    <a:pt x="14587" y="5330"/>
                  </a:lnTo>
                  <a:lnTo>
                    <a:pt x="14587" y="9194"/>
                  </a:lnTo>
                  <a:lnTo>
                    <a:pt x="10038" y="7952"/>
                  </a:lnTo>
                  <a:lnTo>
                    <a:pt x="7970" y="9194"/>
                  </a:lnTo>
                  <a:cubicBezTo>
                    <a:pt x="7970" y="9194"/>
                    <a:pt x="1354" y="8090"/>
                    <a:pt x="1905" y="13197"/>
                  </a:cubicBezTo>
                  <a:cubicBezTo>
                    <a:pt x="2456" y="18441"/>
                    <a:pt x="3146" y="19821"/>
                    <a:pt x="3146" y="19821"/>
                  </a:cubicBezTo>
                  <a:cubicBezTo>
                    <a:pt x="3146" y="19821"/>
                    <a:pt x="-1541" y="22719"/>
                    <a:pt x="527" y="24789"/>
                  </a:cubicBezTo>
                  <a:cubicBezTo>
                    <a:pt x="2732" y="26721"/>
                    <a:pt x="12519" y="26583"/>
                    <a:pt x="13484" y="24789"/>
                  </a:cubicBezTo>
                  <a:cubicBezTo>
                    <a:pt x="14449" y="22995"/>
                    <a:pt x="13484" y="17061"/>
                    <a:pt x="13484" y="17061"/>
                  </a:cubicBezTo>
                  <a:cubicBezTo>
                    <a:pt x="13484" y="17061"/>
                    <a:pt x="18584" y="23547"/>
                    <a:pt x="20100" y="2368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3" name="Freeform 1005">
              <a:extLst>
                <a:ext uri="{FF2B5EF4-FFF2-40B4-BE49-F238E27FC236}">
                  <a16:creationId xmlns:a16="http://schemas.microsoft.com/office/drawing/2014/main" id="{D55A41EB-70C7-D05C-6D54-838AAD849C49}"/>
                </a:ext>
              </a:extLst>
            </p:cNvPr>
            <p:cNvSpPr/>
            <p:nvPr/>
          </p:nvSpPr>
          <p:spPr>
            <a:xfrm>
              <a:off x="5133566" y="2398641"/>
              <a:ext cx="12276" cy="9819"/>
            </a:xfrm>
            <a:custGeom>
              <a:avLst/>
              <a:gdLst>
                <a:gd name="connsiteX0" fmla="*/ 9925 w 12276"/>
                <a:gd name="connsiteY0" fmla="*/ 8716 h 9819"/>
                <a:gd name="connsiteX1" fmla="*/ 12268 w 12276"/>
                <a:gd name="connsiteY1" fmla="*/ 5128 h 9819"/>
                <a:gd name="connsiteX2" fmla="*/ 5238 w 12276"/>
                <a:gd name="connsiteY2" fmla="*/ 436 h 9819"/>
                <a:gd name="connsiteX3" fmla="*/ 0 w 12276"/>
                <a:gd name="connsiteY3" fmla="*/ 5128 h 9819"/>
                <a:gd name="connsiteX4" fmla="*/ 5238 w 12276"/>
                <a:gd name="connsiteY4" fmla="*/ 9820 h 9819"/>
                <a:gd name="connsiteX5" fmla="*/ 9925 w 12276"/>
                <a:gd name="connsiteY5" fmla="*/ 8578 h 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76" h="9819">
                  <a:moveTo>
                    <a:pt x="9925" y="8716"/>
                  </a:moveTo>
                  <a:lnTo>
                    <a:pt x="12268" y="5128"/>
                  </a:lnTo>
                  <a:cubicBezTo>
                    <a:pt x="12268" y="5128"/>
                    <a:pt x="12819" y="-1772"/>
                    <a:pt x="5238" y="436"/>
                  </a:cubicBezTo>
                  <a:lnTo>
                    <a:pt x="0" y="5128"/>
                  </a:lnTo>
                  <a:lnTo>
                    <a:pt x="5238" y="9820"/>
                  </a:lnTo>
                  <a:lnTo>
                    <a:pt x="9925" y="85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4" name="Freeform 1006">
              <a:extLst>
                <a:ext uri="{FF2B5EF4-FFF2-40B4-BE49-F238E27FC236}">
                  <a16:creationId xmlns:a16="http://schemas.microsoft.com/office/drawing/2014/main" id="{E28F43D3-176E-7483-1FAD-70C5E613C6FC}"/>
                </a:ext>
              </a:extLst>
            </p:cNvPr>
            <p:cNvSpPr/>
            <p:nvPr/>
          </p:nvSpPr>
          <p:spPr>
            <a:xfrm>
              <a:off x="5126536" y="2404873"/>
              <a:ext cx="7030" cy="3726"/>
            </a:xfrm>
            <a:custGeom>
              <a:avLst/>
              <a:gdLst>
                <a:gd name="connsiteX0" fmla="*/ 7030 w 7030"/>
                <a:gd name="connsiteY0" fmla="*/ 3726 h 3726"/>
                <a:gd name="connsiteX1" fmla="*/ 6065 w 7030"/>
                <a:gd name="connsiteY1" fmla="*/ 0 h 3726"/>
                <a:gd name="connsiteX2" fmla="*/ 3446 w 7030"/>
                <a:gd name="connsiteY2" fmla="*/ 0 h 3726"/>
                <a:gd name="connsiteX3" fmla="*/ 0 w 7030"/>
                <a:gd name="connsiteY3" fmla="*/ 2760 h 3726"/>
                <a:gd name="connsiteX4" fmla="*/ 2619 w 7030"/>
                <a:gd name="connsiteY4" fmla="*/ 3726 h 3726"/>
                <a:gd name="connsiteX5" fmla="*/ 7030 w 7030"/>
                <a:gd name="connsiteY5" fmla="*/ 3726 h 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0" h="3726">
                  <a:moveTo>
                    <a:pt x="7030" y="3726"/>
                  </a:moveTo>
                  <a:lnTo>
                    <a:pt x="6065" y="0"/>
                  </a:lnTo>
                  <a:lnTo>
                    <a:pt x="3446" y="0"/>
                  </a:lnTo>
                  <a:lnTo>
                    <a:pt x="0" y="2760"/>
                  </a:lnTo>
                  <a:lnTo>
                    <a:pt x="2619" y="3726"/>
                  </a:lnTo>
                  <a:lnTo>
                    <a:pt x="7030"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5" name="Freeform 1007">
              <a:extLst>
                <a:ext uri="{FF2B5EF4-FFF2-40B4-BE49-F238E27FC236}">
                  <a16:creationId xmlns:a16="http://schemas.microsoft.com/office/drawing/2014/main" id="{44B85BC4-ED24-15CA-B4B9-1B6382086D67}"/>
                </a:ext>
              </a:extLst>
            </p:cNvPr>
            <p:cNvSpPr/>
            <p:nvPr/>
          </p:nvSpPr>
          <p:spPr>
            <a:xfrm>
              <a:off x="5082347" y="2331180"/>
              <a:ext cx="53067" cy="35153"/>
            </a:xfrm>
            <a:custGeom>
              <a:avLst/>
              <a:gdLst>
                <a:gd name="connsiteX0" fmla="*/ 6145 w 53067"/>
                <a:gd name="connsiteY0" fmla="*/ 22632 h 35153"/>
                <a:gd name="connsiteX1" fmla="*/ 10004 w 53067"/>
                <a:gd name="connsiteY1" fmla="*/ 27600 h 35153"/>
                <a:gd name="connsiteX2" fmla="*/ 15932 w 53067"/>
                <a:gd name="connsiteY2" fmla="*/ 25668 h 35153"/>
                <a:gd name="connsiteX3" fmla="*/ 18689 w 53067"/>
                <a:gd name="connsiteY3" fmla="*/ 24840 h 35153"/>
                <a:gd name="connsiteX4" fmla="*/ 16759 w 53067"/>
                <a:gd name="connsiteY4" fmla="*/ 27600 h 35153"/>
                <a:gd name="connsiteX5" fmla="*/ 13175 w 53067"/>
                <a:gd name="connsiteY5" fmla="*/ 29946 h 35153"/>
                <a:gd name="connsiteX6" fmla="*/ 17862 w 53067"/>
                <a:gd name="connsiteY6" fmla="*/ 29946 h 35153"/>
                <a:gd name="connsiteX7" fmla="*/ 16759 w 53067"/>
                <a:gd name="connsiteY7" fmla="*/ 32568 h 35153"/>
                <a:gd name="connsiteX8" fmla="*/ 20618 w 53067"/>
                <a:gd name="connsiteY8" fmla="*/ 34224 h 35153"/>
                <a:gd name="connsiteX9" fmla="*/ 23237 w 53067"/>
                <a:gd name="connsiteY9" fmla="*/ 33258 h 35153"/>
                <a:gd name="connsiteX10" fmla="*/ 24616 w 53067"/>
                <a:gd name="connsiteY10" fmla="*/ 35052 h 35153"/>
                <a:gd name="connsiteX11" fmla="*/ 31508 w 53067"/>
                <a:gd name="connsiteY11" fmla="*/ 30084 h 35153"/>
                <a:gd name="connsiteX12" fmla="*/ 40743 w 53067"/>
                <a:gd name="connsiteY12" fmla="*/ 24012 h 35153"/>
                <a:gd name="connsiteX13" fmla="*/ 43638 w 53067"/>
                <a:gd name="connsiteY13" fmla="*/ 24840 h 35153"/>
                <a:gd name="connsiteX14" fmla="*/ 49289 w 53067"/>
                <a:gd name="connsiteY14" fmla="*/ 24840 h 35153"/>
                <a:gd name="connsiteX15" fmla="*/ 53011 w 53067"/>
                <a:gd name="connsiteY15" fmla="*/ 21114 h 35153"/>
                <a:gd name="connsiteX16" fmla="*/ 51219 w 53067"/>
                <a:gd name="connsiteY16" fmla="*/ 16422 h 35153"/>
                <a:gd name="connsiteX17" fmla="*/ 41846 w 53067"/>
                <a:gd name="connsiteY17" fmla="*/ 21114 h 35153"/>
                <a:gd name="connsiteX18" fmla="*/ 39503 w 53067"/>
                <a:gd name="connsiteY18" fmla="*/ 22908 h 35153"/>
                <a:gd name="connsiteX19" fmla="*/ 38676 w 53067"/>
                <a:gd name="connsiteY19" fmla="*/ 20286 h 35153"/>
                <a:gd name="connsiteX20" fmla="*/ 41846 w 53067"/>
                <a:gd name="connsiteY20" fmla="*/ 17388 h 35153"/>
                <a:gd name="connsiteX21" fmla="*/ 43362 w 53067"/>
                <a:gd name="connsiteY21" fmla="*/ 16146 h 35153"/>
                <a:gd name="connsiteX22" fmla="*/ 45154 w 53067"/>
                <a:gd name="connsiteY22" fmla="*/ 13800 h 35153"/>
                <a:gd name="connsiteX23" fmla="*/ 43638 w 53067"/>
                <a:gd name="connsiteY23" fmla="*/ 12006 h 35153"/>
                <a:gd name="connsiteX24" fmla="*/ 42122 w 53067"/>
                <a:gd name="connsiteY24" fmla="*/ 10074 h 35153"/>
                <a:gd name="connsiteX25" fmla="*/ 40881 w 53067"/>
                <a:gd name="connsiteY25" fmla="*/ 12006 h 35153"/>
                <a:gd name="connsiteX26" fmla="*/ 31508 w 53067"/>
                <a:gd name="connsiteY26" fmla="*/ 5520 h 35153"/>
                <a:gd name="connsiteX27" fmla="*/ 30267 w 53067"/>
                <a:gd name="connsiteY27" fmla="*/ 2622 h 35153"/>
                <a:gd name="connsiteX28" fmla="*/ 25581 w 53067"/>
                <a:gd name="connsiteY28" fmla="*/ 2622 h 35153"/>
                <a:gd name="connsiteX29" fmla="*/ 23237 w 53067"/>
                <a:gd name="connsiteY29" fmla="*/ 0 h 35153"/>
                <a:gd name="connsiteX30" fmla="*/ 21445 w 53067"/>
                <a:gd name="connsiteY30" fmla="*/ 1380 h 35153"/>
                <a:gd name="connsiteX31" fmla="*/ 24616 w 53067"/>
                <a:gd name="connsiteY31" fmla="*/ 4554 h 35153"/>
                <a:gd name="connsiteX32" fmla="*/ 29854 w 53067"/>
                <a:gd name="connsiteY32" fmla="*/ 8418 h 35153"/>
                <a:gd name="connsiteX33" fmla="*/ 30267 w 53067"/>
                <a:gd name="connsiteY33" fmla="*/ 10764 h 35153"/>
                <a:gd name="connsiteX34" fmla="*/ 34540 w 53067"/>
                <a:gd name="connsiteY34" fmla="*/ 14076 h 35153"/>
                <a:gd name="connsiteX35" fmla="*/ 34540 w 53067"/>
                <a:gd name="connsiteY35" fmla="*/ 17526 h 35153"/>
                <a:gd name="connsiteX36" fmla="*/ 31646 w 53067"/>
                <a:gd name="connsiteY36" fmla="*/ 17526 h 35153"/>
                <a:gd name="connsiteX37" fmla="*/ 28751 w 53067"/>
                <a:gd name="connsiteY37" fmla="*/ 12972 h 35153"/>
                <a:gd name="connsiteX38" fmla="*/ 26545 w 53067"/>
                <a:gd name="connsiteY38" fmla="*/ 10074 h 35153"/>
                <a:gd name="connsiteX39" fmla="*/ 23237 w 53067"/>
                <a:gd name="connsiteY39" fmla="*/ 6900 h 35153"/>
                <a:gd name="connsiteX40" fmla="*/ 14829 w 53067"/>
                <a:gd name="connsiteY40" fmla="*/ 5520 h 35153"/>
                <a:gd name="connsiteX41" fmla="*/ 7523 w 53067"/>
                <a:gd name="connsiteY41" fmla="*/ 0 h 35153"/>
                <a:gd name="connsiteX42" fmla="*/ 6283 w 53067"/>
                <a:gd name="connsiteY42" fmla="*/ 3312 h 35153"/>
                <a:gd name="connsiteX43" fmla="*/ 3388 w 53067"/>
                <a:gd name="connsiteY43" fmla="*/ 5520 h 35153"/>
                <a:gd name="connsiteX44" fmla="*/ 8350 w 53067"/>
                <a:gd name="connsiteY44" fmla="*/ 9108 h 35153"/>
                <a:gd name="connsiteX45" fmla="*/ 8350 w 53067"/>
                <a:gd name="connsiteY45" fmla="*/ 12006 h 35153"/>
                <a:gd name="connsiteX46" fmla="*/ 13175 w 53067"/>
                <a:gd name="connsiteY46" fmla="*/ 12006 h 35153"/>
                <a:gd name="connsiteX47" fmla="*/ 18689 w 53067"/>
                <a:gd name="connsiteY47" fmla="*/ 16560 h 35153"/>
                <a:gd name="connsiteX48" fmla="*/ 18689 w 53067"/>
                <a:gd name="connsiteY48" fmla="*/ 20148 h 35153"/>
                <a:gd name="connsiteX49" fmla="*/ 26545 w 53067"/>
                <a:gd name="connsiteY49" fmla="*/ 21942 h 35153"/>
                <a:gd name="connsiteX50" fmla="*/ 30681 w 53067"/>
                <a:gd name="connsiteY50" fmla="*/ 27600 h 35153"/>
                <a:gd name="connsiteX51" fmla="*/ 26683 w 53067"/>
                <a:gd name="connsiteY51" fmla="*/ 24288 h 35153"/>
                <a:gd name="connsiteX52" fmla="*/ 20618 w 53067"/>
                <a:gd name="connsiteY52" fmla="*/ 24288 h 35153"/>
                <a:gd name="connsiteX53" fmla="*/ 17999 w 53067"/>
                <a:gd name="connsiteY53" fmla="*/ 21390 h 35153"/>
                <a:gd name="connsiteX54" fmla="*/ 13313 w 53067"/>
                <a:gd name="connsiteY54" fmla="*/ 17664 h 35153"/>
                <a:gd name="connsiteX55" fmla="*/ 12761 w 53067"/>
                <a:gd name="connsiteY55" fmla="*/ 15318 h 35153"/>
                <a:gd name="connsiteX56" fmla="*/ 9177 w 53067"/>
                <a:gd name="connsiteY56" fmla="*/ 16146 h 35153"/>
                <a:gd name="connsiteX57" fmla="*/ 8626 w 53067"/>
                <a:gd name="connsiteY57" fmla="*/ 17526 h 35153"/>
                <a:gd name="connsiteX58" fmla="*/ 6283 w 53067"/>
                <a:gd name="connsiteY58" fmla="*/ 16560 h 35153"/>
                <a:gd name="connsiteX59" fmla="*/ 3388 w 53067"/>
                <a:gd name="connsiteY59" fmla="*/ 17526 h 35153"/>
                <a:gd name="connsiteX60" fmla="*/ 80 w 53067"/>
                <a:gd name="connsiteY60" fmla="*/ 20976 h 35153"/>
                <a:gd name="connsiteX61" fmla="*/ 6283 w 53067"/>
                <a:gd name="connsiteY61" fmla="*/ 22770 h 35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3067" h="35153">
                  <a:moveTo>
                    <a:pt x="6145" y="22632"/>
                  </a:moveTo>
                  <a:cubicBezTo>
                    <a:pt x="6145" y="22632"/>
                    <a:pt x="4629" y="27186"/>
                    <a:pt x="10004" y="27600"/>
                  </a:cubicBezTo>
                  <a:lnTo>
                    <a:pt x="15932" y="25668"/>
                  </a:lnTo>
                  <a:lnTo>
                    <a:pt x="18689" y="24840"/>
                  </a:lnTo>
                  <a:lnTo>
                    <a:pt x="16759" y="27600"/>
                  </a:lnTo>
                  <a:lnTo>
                    <a:pt x="13175" y="29946"/>
                  </a:lnTo>
                  <a:lnTo>
                    <a:pt x="17862" y="29946"/>
                  </a:lnTo>
                  <a:lnTo>
                    <a:pt x="16759" y="32568"/>
                  </a:lnTo>
                  <a:lnTo>
                    <a:pt x="20618" y="34224"/>
                  </a:lnTo>
                  <a:lnTo>
                    <a:pt x="23237" y="33258"/>
                  </a:lnTo>
                  <a:lnTo>
                    <a:pt x="24616" y="35052"/>
                  </a:lnTo>
                  <a:cubicBezTo>
                    <a:pt x="24616" y="35052"/>
                    <a:pt x="31508" y="36294"/>
                    <a:pt x="31508" y="30084"/>
                  </a:cubicBezTo>
                  <a:cubicBezTo>
                    <a:pt x="31508" y="30084"/>
                    <a:pt x="37986" y="32292"/>
                    <a:pt x="40743" y="24012"/>
                  </a:cubicBezTo>
                  <a:lnTo>
                    <a:pt x="43638" y="24840"/>
                  </a:lnTo>
                  <a:cubicBezTo>
                    <a:pt x="43638" y="24840"/>
                    <a:pt x="46395" y="28980"/>
                    <a:pt x="49289" y="24840"/>
                  </a:cubicBezTo>
                  <a:cubicBezTo>
                    <a:pt x="49289" y="24840"/>
                    <a:pt x="53011" y="25668"/>
                    <a:pt x="53011" y="21114"/>
                  </a:cubicBezTo>
                  <a:cubicBezTo>
                    <a:pt x="53011" y="21114"/>
                    <a:pt x="53562" y="16836"/>
                    <a:pt x="51219" y="16422"/>
                  </a:cubicBezTo>
                  <a:cubicBezTo>
                    <a:pt x="48876" y="16008"/>
                    <a:pt x="44051" y="15594"/>
                    <a:pt x="41846" y="21114"/>
                  </a:cubicBezTo>
                  <a:lnTo>
                    <a:pt x="39503" y="22908"/>
                  </a:lnTo>
                  <a:lnTo>
                    <a:pt x="38676" y="20286"/>
                  </a:lnTo>
                  <a:cubicBezTo>
                    <a:pt x="38676" y="20286"/>
                    <a:pt x="41295" y="19182"/>
                    <a:pt x="41846" y="17388"/>
                  </a:cubicBezTo>
                  <a:lnTo>
                    <a:pt x="43362" y="16146"/>
                  </a:lnTo>
                  <a:cubicBezTo>
                    <a:pt x="43362" y="16146"/>
                    <a:pt x="45568" y="15594"/>
                    <a:pt x="45154" y="13800"/>
                  </a:cubicBezTo>
                  <a:cubicBezTo>
                    <a:pt x="44741" y="12006"/>
                    <a:pt x="43638" y="12006"/>
                    <a:pt x="43638" y="12006"/>
                  </a:cubicBezTo>
                  <a:lnTo>
                    <a:pt x="42122" y="10074"/>
                  </a:lnTo>
                  <a:lnTo>
                    <a:pt x="40881" y="12006"/>
                  </a:lnTo>
                  <a:cubicBezTo>
                    <a:pt x="40881" y="12006"/>
                    <a:pt x="38124" y="3312"/>
                    <a:pt x="31508" y="5520"/>
                  </a:cubicBezTo>
                  <a:lnTo>
                    <a:pt x="30267" y="2622"/>
                  </a:lnTo>
                  <a:lnTo>
                    <a:pt x="25581" y="2622"/>
                  </a:lnTo>
                  <a:lnTo>
                    <a:pt x="23237" y="0"/>
                  </a:lnTo>
                  <a:lnTo>
                    <a:pt x="21445" y="1380"/>
                  </a:lnTo>
                  <a:lnTo>
                    <a:pt x="24616" y="4554"/>
                  </a:lnTo>
                  <a:lnTo>
                    <a:pt x="29854" y="8418"/>
                  </a:lnTo>
                  <a:lnTo>
                    <a:pt x="30267" y="10764"/>
                  </a:lnTo>
                  <a:lnTo>
                    <a:pt x="34540" y="14076"/>
                  </a:lnTo>
                  <a:lnTo>
                    <a:pt x="34540" y="17526"/>
                  </a:lnTo>
                  <a:lnTo>
                    <a:pt x="31646" y="17526"/>
                  </a:lnTo>
                  <a:cubicBezTo>
                    <a:pt x="31646" y="17526"/>
                    <a:pt x="28751" y="12972"/>
                    <a:pt x="28751" y="12972"/>
                  </a:cubicBezTo>
                  <a:lnTo>
                    <a:pt x="26545" y="10074"/>
                  </a:lnTo>
                  <a:lnTo>
                    <a:pt x="23237" y="6900"/>
                  </a:lnTo>
                  <a:lnTo>
                    <a:pt x="14829" y="5520"/>
                  </a:lnTo>
                  <a:cubicBezTo>
                    <a:pt x="14829" y="5520"/>
                    <a:pt x="8902" y="0"/>
                    <a:pt x="7523" y="0"/>
                  </a:cubicBezTo>
                  <a:lnTo>
                    <a:pt x="6283" y="3312"/>
                  </a:lnTo>
                  <a:lnTo>
                    <a:pt x="3388" y="5520"/>
                  </a:lnTo>
                  <a:lnTo>
                    <a:pt x="8350" y="9108"/>
                  </a:lnTo>
                  <a:lnTo>
                    <a:pt x="8350" y="12006"/>
                  </a:lnTo>
                  <a:lnTo>
                    <a:pt x="13175" y="12006"/>
                  </a:lnTo>
                  <a:lnTo>
                    <a:pt x="18689" y="16560"/>
                  </a:lnTo>
                  <a:lnTo>
                    <a:pt x="18689" y="20148"/>
                  </a:lnTo>
                  <a:lnTo>
                    <a:pt x="26545" y="21942"/>
                  </a:lnTo>
                  <a:cubicBezTo>
                    <a:pt x="26545" y="21942"/>
                    <a:pt x="29854" y="25116"/>
                    <a:pt x="30681" y="27600"/>
                  </a:cubicBezTo>
                  <a:lnTo>
                    <a:pt x="26683" y="24288"/>
                  </a:lnTo>
                  <a:lnTo>
                    <a:pt x="20618" y="24288"/>
                  </a:lnTo>
                  <a:cubicBezTo>
                    <a:pt x="20618" y="24288"/>
                    <a:pt x="17999" y="21390"/>
                    <a:pt x="17999" y="21390"/>
                  </a:cubicBezTo>
                  <a:lnTo>
                    <a:pt x="13313" y="17664"/>
                  </a:lnTo>
                  <a:lnTo>
                    <a:pt x="12761" y="15318"/>
                  </a:lnTo>
                  <a:lnTo>
                    <a:pt x="9177" y="16146"/>
                  </a:lnTo>
                  <a:lnTo>
                    <a:pt x="8626" y="17526"/>
                  </a:lnTo>
                  <a:lnTo>
                    <a:pt x="6283" y="16560"/>
                  </a:lnTo>
                  <a:lnTo>
                    <a:pt x="3388" y="17526"/>
                  </a:lnTo>
                  <a:cubicBezTo>
                    <a:pt x="3388" y="17526"/>
                    <a:pt x="-609" y="17250"/>
                    <a:pt x="80" y="20976"/>
                  </a:cubicBezTo>
                  <a:cubicBezTo>
                    <a:pt x="769" y="24702"/>
                    <a:pt x="6283" y="22770"/>
                    <a:pt x="6283" y="2277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6" name="Freeform 1008">
              <a:extLst>
                <a:ext uri="{FF2B5EF4-FFF2-40B4-BE49-F238E27FC236}">
                  <a16:creationId xmlns:a16="http://schemas.microsoft.com/office/drawing/2014/main" id="{6F00F9DF-ED78-B57F-8819-DCFD4849A0C2}"/>
                </a:ext>
              </a:extLst>
            </p:cNvPr>
            <p:cNvSpPr/>
            <p:nvPr/>
          </p:nvSpPr>
          <p:spPr>
            <a:xfrm>
              <a:off x="5096900" y="2310342"/>
              <a:ext cx="26052" cy="17112"/>
            </a:xfrm>
            <a:custGeom>
              <a:avLst/>
              <a:gdLst>
                <a:gd name="connsiteX0" fmla="*/ 5927 w 26052"/>
                <a:gd name="connsiteY0" fmla="*/ 15318 h 17112"/>
                <a:gd name="connsiteX1" fmla="*/ 9925 w 26052"/>
                <a:gd name="connsiteY1" fmla="*/ 15318 h 17112"/>
                <a:gd name="connsiteX2" fmla="*/ 9925 w 26052"/>
                <a:gd name="connsiteY2" fmla="*/ 17112 h 17112"/>
                <a:gd name="connsiteX3" fmla="*/ 14060 w 26052"/>
                <a:gd name="connsiteY3" fmla="*/ 16284 h 17112"/>
                <a:gd name="connsiteX4" fmla="*/ 21365 w 26052"/>
                <a:gd name="connsiteY4" fmla="*/ 9660 h 17112"/>
                <a:gd name="connsiteX5" fmla="*/ 24536 w 26052"/>
                <a:gd name="connsiteY5" fmla="*/ 9660 h 17112"/>
                <a:gd name="connsiteX6" fmla="*/ 26052 w 26052"/>
                <a:gd name="connsiteY6" fmla="*/ 7866 h 17112"/>
                <a:gd name="connsiteX7" fmla="*/ 24260 w 26052"/>
                <a:gd name="connsiteY7" fmla="*/ 5106 h 17112"/>
                <a:gd name="connsiteX8" fmla="*/ 21917 w 26052"/>
                <a:gd name="connsiteY8" fmla="*/ 6072 h 17112"/>
                <a:gd name="connsiteX9" fmla="*/ 17781 w 26052"/>
                <a:gd name="connsiteY9" fmla="*/ 1794 h 17112"/>
                <a:gd name="connsiteX10" fmla="*/ 14060 w 26052"/>
                <a:gd name="connsiteY10" fmla="*/ 0 h 17112"/>
                <a:gd name="connsiteX11" fmla="*/ 8546 w 26052"/>
                <a:gd name="connsiteY11" fmla="*/ 1380 h 17112"/>
                <a:gd name="connsiteX12" fmla="*/ 9925 w 26052"/>
                <a:gd name="connsiteY12" fmla="*/ 4554 h 17112"/>
                <a:gd name="connsiteX13" fmla="*/ 11992 w 26052"/>
                <a:gd name="connsiteY13" fmla="*/ 7314 h 17112"/>
                <a:gd name="connsiteX14" fmla="*/ 9925 w 26052"/>
                <a:gd name="connsiteY14" fmla="*/ 10488 h 17112"/>
                <a:gd name="connsiteX15" fmla="*/ 7168 w 26052"/>
                <a:gd name="connsiteY15" fmla="*/ 7452 h 17112"/>
                <a:gd name="connsiteX16" fmla="*/ 4135 w 26052"/>
                <a:gd name="connsiteY16" fmla="*/ 6486 h 17112"/>
                <a:gd name="connsiteX17" fmla="*/ 2068 w 26052"/>
                <a:gd name="connsiteY17" fmla="*/ 5106 h 17112"/>
                <a:gd name="connsiteX18" fmla="*/ 0 w 26052"/>
                <a:gd name="connsiteY18" fmla="*/ 5106 h 17112"/>
                <a:gd name="connsiteX19" fmla="*/ 0 w 26052"/>
                <a:gd name="connsiteY19" fmla="*/ 12558 h 17112"/>
                <a:gd name="connsiteX20" fmla="*/ 2068 w 26052"/>
                <a:gd name="connsiteY20" fmla="*/ 14628 h 17112"/>
                <a:gd name="connsiteX21" fmla="*/ 5927 w 26052"/>
                <a:gd name="connsiteY21" fmla="*/ 15318 h 1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052" h="17112">
                  <a:moveTo>
                    <a:pt x="5927" y="15318"/>
                  </a:moveTo>
                  <a:lnTo>
                    <a:pt x="9925" y="15318"/>
                  </a:lnTo>
                  <a:lnTo>
                    <a:pt x="9925" y="17112"/>
                  </a:lnTo>
                  <a:lnTo>
                    <a:pt x="14060" y="16284"/>
                  </a:lnTo>
                  <a:lnTo>
                    <a:pt x="21365" y="9660"/>
                  </a:lnTo>
                  <a:lnTo>
                    <a:pt x="24536" y="9660"/>
                  </a:lnTo>
                  <a:lnTo>
                    <a:pt x="26052" y="7866"/>
                  </a:lnTo>
                  <a:lnTo>
                    <a:pt x="24260" y="5106"/>
                  </a:lnTo>
                  <a:lnTo>
                    <a:pt x="21917" y="6072"/>
                  </a:lnTo>
                  <a:lnTo>
                    <a:pt x="17781" y="1794"/>
                  </a:lnTo>
                  <a:lnTo>
                    <a:pt x="14060" y="0"/>
                  </a:lnTo>
                  <a:lnTo>
                    <a:pt x="8546" y="1380"/>
                  </a:lnTo>
                  <a:lnTo>
                    <a:pt x="9925" y="4554"/>
                  </a:lnTo>
                  <a:lnTo>
                    <a:pt x="11992" y="7314"/>
                  </a:lnTo>
                  <a:lnTo>
                    <a:pt x="9925" y="10488"/>
                  </a:lnTo>
                  <a:lnTo>
                    <a:pt x="7168" y="7452"/>
                  </a:lnTo>
                  <a:lnTo>
                    <a:pt x="4135" y="6486"/>
                  </a:lnTo>
                  <a:lnTo>
                    <a:pt x="2068" y="5106"/>
                  </a:lnTo>
                  <a:lnTo>
                    <a:pt x="0" y="5106"/>
                  </a:lnTo>
                  <a:lnTo>
                    <a:pt x="0" y="12558"/>
                  </a:lnTo>
                  <a:lnTo>
                    <a:pt x="2068" y="14628"/>
                  </a:lnTo>
                  <a:lnTo>
                    <a:pt x="5927" y="153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7" name="Freeform 1009">
              <a:extLst>
                <a:ext uri="{FF2B5EF4-FFF2-40B4-BE49-F238E27FC236}">
                  <a16:creationId xmlns:a16="http://schemas.microsoft.com/office/drawing/2014/main" id="{B43424FC-982A-88E1-EEB4-835EBC3BF6A5}"/>
                </a:ext>
              </a:extLst>
            </p:cNvPr>
            <p:cNvSpPr/>
            <p:nvPr/>
          </p:nvSpPr>
          <p:spPr>
            <a:xfrm>
              <a:off x="5110960" y="2299992"/>
              <a:ext cx="19848" cy="13386"/>
            </a:xfrm>
            <a:custGeom>
              <a:avLst/>
              <a:gdLst>
                <a:gd name="connsiteX0" fmla="*/ 7443 w 19848"/>
                <a:gd name="connsiteY0" fmla="*/ 8556 h 13386"/>
                <a:gd name="connsiteX1" fmla="*/ 8960 w 19848"/>
                <a:gd name="connsiteY1" fmla="*/ 11178 h 13386"/>
                <a:gd name="connsiteX2" fmla="*/ 11992 w 19848"/>
                <a:gd name="connsiteY2" fmla="*/ 13386 h 13386"/>
                <a:gd name="connsiteX3" fmla="*/ 16679 w 19848"/>
                <a:gd name="connsiteY3" fmla="*/ 13386 h 13386"/>
                <a:gd name="connsiteX4" fmla="*/ 19849 w 19848"/>
                <a:gd name="connsiteY4" fmla="*/ 10350 h 13386"/>
                <a:gd name="connsiteX5" fmla="*/ 17092 w 19848"/>
                <a:gd name="connsiteY5" fmla="*/ 3864 h 13386"/>
                <a:gd name="connsiteX6" fmla="*/ 13508 w 19848"/>
                <a:gd name="connsiteY6" fmla="*/ 3864 h 13386"/>
                <a:gd name="connsiteX7" fmla="*/ 11027 w 19848"/>
                <a:gd name="connsiteY7" fmla="*/ 0 h 13386"/>
                <a:gd name="connsiteX8" fmla="*/ 7443 w 19848"/>
                <a:gd name="connsiteY8" fmla="*/ 0 h 13386"/>
                <a:gd name="connsiteX9" fmla="*/ 5514 w 19848"/>
                <a:gd name="connsiteY9" fmla="*/ 0 h 13386"/>
                <a:gd name="connsiteX10" fmla="*/ 2205 w 19848"/>
                <a:gd name="connsiteY10" fmla="*/ 0 h 13386"/>
                <a:gd name="connsiteX11" fmla="*/ 1792 w 19848"/>
                <a:gd name="connsiteY11" fmla="*/ 3864 h 13386"/>
                <a:gd name="connsiteX12" fmla="*/ 0 w 19848"/>
                <a:gd name="connsiteY12" fmla="*/ 6486 h 13386"/>
                <a:gd name="connsiteX13" fmla="*/ 1792 w 19848"/>
                <a:gd name="connsiteY13" fmla="*/ 8556 h 13386"/>
                <a:gd name="connsiteX14" fmla="*/ 7443 w 19848"/>
                <a:gd name="connsiteY14" fmla="*/ 8556 h 13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48" h="13386">
                  <a:moveTo>
                    <a:pt x="7443" y="8556"/>
                  </a:moveTo>
                  <a:lnTo>
                    <a:pt x="8960" y="11178"/>
                  </a:lnTo>
                  <a:lnTo>
                    <a:pt x="11992" y="13386"/>
                  </a:lnTo>
                  <a:lnTo>
                    <a:pt x="16679" y="13386"/>
                  </a:lnTo>
                  <a:lnTo>
                    <a:pt x="19849" y="10350"/>
                  </a:lnTo>
                  <a:lnTo>
                    <a:pt x="17092" y="3864"/>
                  </a:lnTo>
                  <a:lnTo>
                    <a:pt x="13508" y="3864"/>
                  </a:lnTo>
                  <a:lnTo>
                    <a:pt x="11027" y="0"/>
                  </a:lnTo>
                  <a:lnTo>
                    <a:pt x="7443" y="0"/>
                  </a:lnTo>
                  <a:lnTo>
                    <a:pt x="5514" y="0"/>
                  </a:lnTo>
                  <a:lnTo>
                    <a:pt x="2205" y="0"/>
                  </a:lnTo>
                  <a:lnTo>
                    <a:pt x="1792" y="3864"/>
                  </a:lnTo>
                  <a:lnTo>
                    <a:pt x="0" y="6486"/>
                  </a:lnTo>
                  <a:lnTo>
                    <a:pt x="1792" y="8556"/>
                  </a:lnTo>
                  <a:lnTo>
                    <a:pt x="7443" y="85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8" name="Freeform 1010">
              <a:extLst>
                <a:ext uri="{FF2B5EF4-FFF2-40B4-BE49-F238E27FC236}">
                  <a16:creationId xmlns:a16="http://schemas.microsoft.com/office/drawing/2014/main" id="{900CAF18-7D92-AAAD-F4D7-63BC58ADABAF}"/>
                </a:ext>
              </a:extLst>
            </p:cNvPr>
            <p:cNvSpPr/>
            <p:nvPr/>
          </p:nvSpPr>
          <p:spPr>
            <a:xfrm>
              <a:off x="5126811" y="2293920"/>
              <a:ext cx="5375" cy="4416"/>
            </a:xfrm>
            <a:custGeom>
              <a:avLst/>
              <a:gdLst>
                <a:gd name="connsiteX0" fmla="*/ 0 w 5375"/>
                <a:gd name="connsiteY0" fmla="*/ 0 h 4416"/>
                <a:gd name="connsiteX1" fmla="*/ 0 w 5375"/>
                <a:gd name="connsiteY1" fmla="*/ 2208 h 4416"/>
                <a:gd name="connsiteX2" fmla="*/ 2068 w 5375"/>
                <a:gd name="connsiteY2" fmla="*/ 4416 h 4416"/>
                <a:gd name="connsiteX3" fmla="*/ 5376 w 5375"/>
                <a:gd name="connsiteY3" fmla="*/ 2484 h 4416"/>
                <a:gd name="connsiteX4" fmla="*/ 3997 w 5375"/>
                <a:gd name="connsiteY4" fmla="*/ 0 h 4416"/>
                <a:gd name="connsiteX5" fmla="*/ 0 w 5375"/>
                <a:gd name="connsiteY5" fmla="*/ 0 h 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4416">
                  <a:moveTo>
                    <a:pt x="0" y="0"/>
                  </a:moveTo>
                  <a:lnTo>
                    <a:pt x="0" y="2208"/>
                  </a:lnTo>
                  <a:lnTo>
                    <a:pt x="2068" y="4416"/>
                  </a:lnTo>
                  <a:lnTo>
                    <a:pt x="5376" y="2484"/>
                  </a:lnTo>
                  <a:lnTo>
                    <a:pt x="3997"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09" name="Freeform 1011">
              <a:extLst>
                <a:ext uri="{FF2B5EF4-FFF2-40B4-BE49-F238E27FC236}">
                  <a16:creationId xmlns:a16="http://schemas.microsoft.com/office/drawing/2014/main" id="{EE78093A-5355-4000-54FF-8E1C4E0C3AE7}"/>
                </a:ext>
              </a:extLst>
            </p:cNvPr>
            <p:cNvSpPr/>
            <p:nvPr/>
          </p:nvSpPr>
          <p:spPr>
            <a:xfrm>
              <a:off x="5122412" y="2276388"/>
              <a:ext cx="18128" cy="13426"/>
            </a:xfrm>
            <a:custGeom>
              <a:avLst/>
              <a:gdLst>
                <a:gd name="connsiteX0" fmla="*/ 7157 w 18128"/>
                <a:gd name="connsiteY0" fmla="*/ 10218 h 13426"/>
                <a:gd name="connsiteX1" fmla="*/ 12946 w 18128"/>
                <a:gd name="connsiteY1" fmla="*/ 10218 h 13426"/>
                <a:gd name="connsiteX2" fmla="*/ 16392 w 18128"/>
                <a:gd name="connsiteY2" fmla="*/ 1386 h 13426"/>
                <a:gd name="connsiteX3" fmla="*/ 8397 w 18128"/>
                <a:gd name="connsiteY3" fmla="*/ 2628 h 13426"/>
                <a:gd name="connsiteX4" fmla="*/ 2470 w 18128"/>
                <a:gd name="connsiteY4" fmla="*/ 3042 h 13426"/>
                <a:gd name="connsiteX5" fmla="*/ 540 w 18128"/>
                <a:gd name="connsiteY5" fmla="*/ 11322 h 13426"/>
                <a:gd name="connsiteX6" fmla="*/ 7157 w 18128"/>
                <a:gd name="connsiteY6" fmla="*/ 10356 h 1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28" h="13426">
                  <a:moveTo>
                    <a:pt x="7157" y="10218"/>
                  </a:moveTo>
                  <a:lnTo>
                    <a:pt x="12946" y="10218"/>
                  </a:lnTo>
                  <a:cubicBezTo>
                    <a:pt x="12946" y="10218"/>
                    <a:pt x="21768" y="5112"/>
                    <a:pt x="16392" y="1386"/>
                  </a:cubicBezTo>
                  <a:cubicBezTo>
                    <a:pt x="11154" y="-2340"/>
                    <a:pt x="8397" y="2628"/>
                    <a:pt x="8397" y="2628"/>
                  </a:cubicBezTo>
                  <a:cubicBezTo>
                    <a:pt x="6192" y="1248"/>
                    <a:pt x="2470" y="3042"/>
                    <a:pt x="2470" y="3042"/>
                  </a:cubicBezTo>
                  <a:cubicBezTo>
                    <a:pt x="2470" y="3042"/>
                    <a:pt x="-1389" y="5940"/>
                    <a:pt x="540" y="11322"/>
                  </a:cubicBezTo>
                  <a:cubicBezTo>
                    <a:pt x="2470" y="16566"/>
                    <a:pt x="7157" y="10356"/>
                    <a:pt x="7157" y="1035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0" name="Freeform 1012">
              <a:extLst>
                <a:ext uri="{FF2B5EF4-FFF2-40B4-BE49-F238E27FC236}">
                  <a16:creationId xmlns:a16="http://schemas.microsoft.com/office/drawing/2014/main" id="{34BFCF95-E1C7-00B8-30CB-FCB768168256}"/>
                </a:ext>
              </a:extLst>
            </p:cNvPr>
            <p:cNvSpPr/>
            <p:nvPr/>
          </p:nvSpPr>
          <p:spPr>
            <a:xfrm>
              <a:off x="5130038" y="2308620"/>
              <a:ext cx="8405" cy="10290"/>
            </a:xfrm>
            <a:custGeom>
              <a:avLst/>
              <a:gdLst>
                <a:gd name="connsiteX0" fmla="*/ 7663 w 8405"/>
                <a:gd name="connsiteY0" fmla="*/ 4758 h 10290"/>
                <a:gd name="connsiteX1" fmla="*/ 7663 w 8405"/>
                <a:gd name="connsiteY1" fmla="*/ 204 h 10290"/>
                <a:gd name="connsiteX2" fmla="*/ 771 w 8405"/>
                <a:gd name="connsiteY2" fmla="*/ 3930 h 10290"/>
                <a:gd name="connsiteX3" fmla="*/ 5320 w 8405"/>
                <a:gd name="connsiteY3" fmla="*/ 10278 h 10290"/>
                <a:gd name="connsiteX4" fmla="*/ 7663 w 8405"/>
                <a:gd name="connsiteY4" fmla="*/ 4620 h 1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5" h="10290">
                  <a:moveTo>
                    <a:pt x="7663" y="4758"/>
                  </a:moveTo>
                  <a:cubicBezTo>
                    <a:pt x="5733" y="3378"/>
                    <a:pt x="7663" y="204"/>
                    <a:pt x="7663" y="204"/>
                  </a:cubicBezTo>
                  <a:cubicBezTo>
                    <a:pt x="7663" y="204"/>
                    <a:pt x="3528" y="-1314"/>
                    <a:pt x="771" y="3930"/>
                  </a:cubicBezTo>
                  <a:cubicBezTo>
                    <a:pt x="-1986" y="9174"/>
                    <a:pt x="3390" y="10002"/>
                    <a:pt x="5320" y="10278"/>
                  </a:cubicBezTo>
                  <a:cubicBezTo>
                    <a:pt x="7387" y="10554"/>
                    <a:pt x="9593" y="6000"/>
                    <a:pt x="7663" y="462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1" name="Freeform 1013">
              <a:extLst>
                <a:ext uri="{FF2B5EF4-FFF2-40B4-BE49-F238E27FC236}">
                  <a16:creationId xmlns:a16="http://schemas.microsoft.com/office/drawing/2014/main" id="{4061D2E3-A4A9-49C1-5EAA-55B376302D7B}"/>
                </a:ext>
              </a:extLst>
            </p:cNvPr>
            <p:cNvSpPr/>
            <p:nvPr/>
          </p:nvSpPr>
          <p:spPr>
            <a:xfrm>
              <a:off x="5143490" y="2316276"/>
              <a:ext cx="8546" cy="6210"/>
            </a:xfrm>
            <a:custGeom>
              <a:avLst/>
              <a:gdLst>
                <a:gd name="connsiteX0" fmla="*/ 7168 w 8546"/>
                <a:gd name="connsiteY0" fmla="*/ 6210 h 6210"/>
                <a:gd name="connsiteX1" fmla="*/ 8546 w 8546"/>
                <a:gd name="connsiteY1" fmla="*/ 2622 h 6210"/>
                <a:gd name="connsiteX2" fmla="*/ 5100 w 8546"/>
                <a:gd name="connsiteY2" fmla="*/ 1518 h 6210"/>
                <a:gd name="connsiteX3" fmla="*/ 2481 w 8546"/>
                <a:gd name="connsiteY3" fmla="*/ 0 h 6210"/>
                <a:gd name="connsiteX4" fmla="*/ 0 w 8546"/>
                <a:gd name="connsiteY4" fmla="*/ 1518 h 6210"/>
                <a:gd name="connsiteX5" fmla="*/ 5927 w 8546"/>
                <a:gd name="connsiteY5" fmla="*/ 5106 h 6210"/>
                <a:gd name="connsiteX6" fmla="*/ 7168 w 8546"/>
                <a:gd name="connsiteY6" fmla="*/ 6210 h 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6" h="6210">
                  <a:moveTo>
                    <a:pt x="7168" y="6210"/>
                  </a:moveTo>
                  <a:lnTo>
                    <a:pt x="8546" y="2622"/>
                  </a:lnTo>
                  <a:lnTo>
                    <a:pt x="5100" y="1518"/>
                  </a:lnTo>
                  <a:lnTo>
                    <a:pt x="2481" y="0"/>
                  </a:lnTo>
                  <a:lnTo>
                    <a:pt x="0" y="1518"/>
                  </a:lnTo>
                  <a:lnTo>
                    <a:pt x="5927" y="5106"/>
                  </a:lnTo>
                  <a:lnTo>
                    <a:pt x="7168" y="621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2" name="Freeform 1014">
              <a:extLst>
                <a:ext uri="{FF2B5EF4-FFF2-40B4-BE49-F238E27FC236}">
                  <a16:creationId xmlns:a16="http://schemas.microsoft.com/office/drawing/2014/main" id="{80F1276C-1E3D-0A52-ACCF-0BBC9553240F}"/>
                </a:ext>
              </a:extLst>
            </p:cNvPr>
            <p:cNvSpPr/>
            <p:nvPr/>
          </p:nvSpPr>
          <p:spPr>
            <a:xfrm>
              <a:off x="5135357" y="2324142"/>
              <a:ext cx="8132" cy="4278"/>
            </a:xfrm>
            <a:custGeom>
              <a:avLst/>
              <a:gdLst>
                <a:gd name="connsiteX0" fmla="*/ 0 w 8132"/>
                <a:gd name="connsiteY0" fmla="*/ 0 h 4278"/>
                <a:gd name="connsiteX1" fmla="*/ 0 w 8132"/>
                <a:gd name="connsiteY1" fmla="*/ 1518 h 4278"/>
                <a:gd name="connsiteX2" fmla="*/ 4411 w 8132"/>
                <a:gd name="connsiteY2" fmla="*/ 1518 h 4278"/>
                <a:gd name="connsiteX3" fmla="*/ 8133 w 8132"/>
                <a:gd name="connsiteY3" fmla="*/ 4278 h 4278"/>
                <a:gd name="connsiteX4" fmla="*/ 8133 w 8132"/>
                <a:gd name="connsiteY4" fmla="*/ 1518 h 4278"/>
                <a:gd name="connsiteX5" fmla="*/ 4135 w 8132"/>
                <a:gd name="connsiteY5" fmla="*/ 0 h 4278"/>
                <a:gd name="connsiteX6" fmla="*/ 0 w 8132"/>
                <a:gd name="connsiteY6" fmla="*/ 0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2" h="4278">
                  <a:moveTo>
                    <a:pt x="0" y="0"/>
                  </a:moveTo>
                  <a:lnTo>
                    <a:pt x="0" y="1518"/>
                  </a:lnTo>
                  <a:lnTo>
                    <a:pt x="4411" y="1518"/>
                  </a:lnTo>
                  <a:lnTo>
                    <a:pt x="8133" y="4278"/>
                  </a:lnTo>
                  <a:lnTo>
                    <a:pt x="8133" y="1518"/>
                  </a:lnTo>
                  <a:lnTo>
                    <a:pt x="4135"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3" name="Freeform 1015">
              <a:extLst>
                <a:ext uri="{FF2B5EF4-FFF2-40B4-BE49-F238E27FC236}">
                  <a16:creationId xmlns:a16="http://schemas.microsoft.com/office/drawing/2014/main" id="{C5893B12-0641-354F-BB07-49C219FA102D}"/>
                </a:ext>
              </a:extLst>
            </p:cNvPr>
            <p:cNvSpPr/>
            <p:nvPr/>
          </p:nvSpPr>
          <p:spPr>
            <a:xfrm>
              <a:off x="5125433" y="2328420"/>
              <a:ext cx="6065" cy="2760"/>
            </a:xfrm>
            <a:custGeom>
              <a:avLst/>
              <a:gdLst>
                <a:gd name="connsiteX0" fmla="*/ 6065 w 6065"/>
                <a:gd name="connsiteY0" fmla="*/ 0 h 2760"/>
                <a:gd name="connsiteX1" fmla="*/ 1378 w 6065"/>
                <a:gd name="connsiteY1" fmla="*/ 0 h 2760"/>
                <a:gd name="connsiteX2" fmla="*/ 0 w 6065"/>
                <a:gd name="connsiteY2" fmla="*/ 2760 h 2760"/>
                <a:gd name="connsiteX3" fmla="*/ 5376 w 6065"/>
                <a:gd name="connsiteY3" fmla="*/ 2760 h 2760"/>
                <a:gd name="connsiteX4" fmla="*/ 6065 w 6065"/>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 h="2760">
                  <a:moveTo>
                    <a:pt x="6065" y="0"/>
                  </a:moveTo>
                  <a:lnTo>
                    <a:pt x="1378" y="0"/>
                  </a:lnTo>
                  <a:lnTo>
                    <a:pt x="0" y="2760"/>
                  </a:lnTo>
                  <a:lnTo>
                    <a:pt x="5376" y="2760"/>
                  </a:lnTo>
                  <a:lnTo>
                    <a:pt x="6065"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4" name="Freeform 1016">
              <a:extLst>
                <a:ext uri="{FF2B5EF4-FFF2-40B4-BE49-F238E27FC236}">
                  <a16:creationId xmlns:a16="http://schemas.microsoft.com/office/drawing/2014/main" id="{1ABB8924-7329-50F9-9DEF-A088043243CC}"/>
                </a:ext>
              </a:extLst>
            </p:cNvPr>
            <p:cNvSpPr/>
            <p:nvPr/>
          </p:nvSpPr>
          <p:spPr>
            <a:xfrm>
              <a:off x="5129982" y="2331180"/>
              <a:ext cx="3584" cy="4692"/>
            </a:xfrm>
            <a:custGeom>
              <a:avLst/>
              <a:gdLst>
                <a:gd name="connsiteX0" fmla="*/ 3584 w 3584"/>
                <a:gd name="connsiteY0" fmla="*/ 1794 h 4692"/>
                <a:gd name="connsiteX1" fmla="*/ 2206 w 3584"/>
                <a:gd name="connsiteY1" fmla="*/ 0 h 4692"/>
                <a:gd name="connsiteX2" fmla="*/ 0 w 3584"/>
                <a:gd name="connsiteY2" fmla="*/ 1794 h 4692"/>
                <a:gd name="connsiteX3" fmla="*/ 1516 w 3584"/>
                <a:gd name="connsiteY3" fmla="*/ 4692 h 4692"/>
                <a:gd name="connsiteX4" fmla="*/ 3584 w 3584"/>
                <a:gd name="connsiteY4" fmla="*/ 4002 h 4692"/>
                <a:gd name="connsiteX5" fmla="*/ 3584 w 3584"/>
                <a:gd name="connsiteY5" fmla="*/ 1794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4" h="4692">
                  <a:moveTo>
                    <a:pt x="3584" y="1794"/>
                  </a:moveTo>
                  <a:lnTo>
                    <a:pt x="2206" y="0"/>
                  </a:lnTo>
                  <a:lnTo>
                    <a:pt x="0" y="1794"/>
                  </a:lnTo>
                  <a:lnTo>
                    <a:pt x="1516" y="4692"/>
                  </a:lnTo>
                  <a:lnTo>
                    <a:pt x="3584" y="4002"/>
                  </a:lnTo>
                  <a:lnTo>
                    <a:pt x="3584"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5" name="Freeform 1017">
              <a:extLst>
                <a:ext uri="{FF2B5EF4-FFF2-40B4-BE49-F238E27FC236}">
                  <a16:creationId xmlns:a16="http://schemas.microsoft.com/office/drawing/2014/main" id="{2A07305C-F25F-3E9C-4BB5-D85BA55CBBD3}"/>
                </a:ext>
              </a:extLst>
            </p:cNvPr>
            <p:cNvSpPr/>
            <p:nvPr/>
          </p:nvSpPr>
          <p:spPr>
            <a:xfrm>
              <a:off x="5122952" y="2333526"/>
              <a:ext cx="10613" cy="10488"/>
            </a:xfrm>
            <a:custGeom>
              <a:avLst/>
              <a:gdLst>
                <a:gd name="connsiteX0" fmla="*/ 7030 w 10613"/>
                <a:gd name="connsiteY0" fmla="*/ 10488 h 10488"/>
                <a:gd name="connsiteX1" fmla="*/ 10614 w 10613"/>
                <a:gd name="connsiteY1" fmla="*/ 5244 h 10488"/>
                <a:gd name="connsiteX2" fmla="*/ 5238 w 10613"/>
                <a:gd name="connsiteY2" fmla="*/ 0 h 10488"/>
                <a:gd name="connsiteX3" fmla="*/ 2481 w 10613"/>
                <a:gd name="connsiteY3" fmla="*/ 0 h 10488"/>
                <a:gd name="connsiteX4" fmla="*/ 0 w 10613"/>
                <a:gd name="connsiteY4" fmla="*/ 3174 h 10488"/>
                <a:gd name="connsiteX5" fmla="*/ 4687 w 10613"/>
                <a:gd name="connsiteY5" fmla="*/ 9660 h 10488"/>
                <a:gd name="connsiteX6" fmla="*/ 7030 w 10613"/>
                <a:gd name="connsiteY6" fmla="*/ 10488 h 1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13" h="10488">
                  <a:moveTo>
                    <a:pt x="7030" y="10488"/>
                  </a:moveTo>
                  <a:lnTo>
                    <a:pt x="10614" y="5244"/>
                  </a:lnTo>
                  <a:lnTo>
                    <a:pt x="5238" y="0"/>
                  </a:lnTo>
                  <a:lnTo>
                    <a:pt x="2481" y="0"/>
                  </a:lnTo>
                  <a:lnTo>
                    <a:pt x="0" y="3174"/>
                  </a:lnTo>
                  <a:lnTo>
                    <a:pt x="4687" y="9660"/>
                  </a:lnTo>
                  <a:lnTo>
                    <a:pt x="7030" y="104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6" name="Freeform 1018">
              <a:extLst>
                <a:ext uri="{FF2B5EF4-FFF2-40B4-BE49-F238E27FC236}">
                  <a16:creationId xmlns:a16="http://schemas.microsoft.com/office/drawing/2014/main" id="{E94FFC0F-2A07-0CFE-1AE5-58BA1EA83DA8}"/>
                </a:ext>
              </a:extLst>
            </p:cNvPr>
            <p:cNvSpPr/>
            <p:nvPr/>
          </p:nvSpPr>
          <p:spPr>
            <a:xfrm>
              <a:off x="5112971" y="2324142"/>
              <a:ext cx="11497" cy="8004"/>
            </a:xfrm>
            <a:custGeom>
              <a:avLst/>
              <a:gdLst>
                <a:gd name="connsiteX0" fmla="*/ 4881 w 11497"/>
                <a:gd name="connsiteY0" fmla="*/ 0 h 8004"/>
                <a:gd name="connsiteX1" fmla="*/ 194 w 11497"/>
                <a:gd name="connsiteY1" fmla="*/ 4002 h 8004"/>
                <a:gd name="connsiteX2" fmla="*/ 4054 w 11497"/>
                <a:gd name="connsiteY2" fmla="*/ 8004 h 8004"/>
                <a:gd name="connsiteX3" fmla="*/ 9430 w 11497"/>
                <a:gd name="connsiteY3" fmla="*/ 8004 h 8004"/>
                <a:gd name="connsiteX4" fmla="*/ 11498 w 11497"/>
                <a:gd name="connsiteY4" fmla="*/ 0 h 8004"/>
                <a:gd name="connsiteX5" fmla="*/ 4881 w 11497"/>
                <a:gd name="connsiteY5" fmla="*/ 0 h 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97" h="8004">
                  <a:moveTo>
                    <a:pt x="4881" y="0"/>
                  </a:moveTo>
                  <a:cubicBezTo>
                    <a:pt x="4881" y="0"/>
                    <a:pt x="1297" y="2622"/>
                    <a:pt x="194" y="4002"/>
                  </a:cubicBezTo>
                  <a:cubicBezTo>
                    <a:pt x="-1046" y="5520"/>
                    <a:pt x="4054" y="8004"/>
                    <a:pt x="4054" y="8004"/>
                  </a:cubicBezTo>
                  <a:lnTo>
                    <a:pt x="9430" y="8004"/>
                  </a:lnTo>
                  <a:cubicBezTo>
                    <a:pt x="11084" y="8004"/>
                    <a:pt x="11498" y="0"/>
                    <a:pt x="11498" y="0"/>
                  </a:cubicBezTo>
                  <a:lnTo>
                    <a:pt x="488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7" name="Freeform 1019">
              <a:extLst>
                <a:ext uri="{FF2B5EF4-FFF2-40B4-BE49-F238E27FC236}">
                  <a16:creationId xmlns:a16="http://schemas.microsoft.com/office/drawing/2014/main" id="{AADA565C-9861-EA70-8988-2C51A852C1FA}"/>
                </a:ext>
              </a:extLst>
            </p:cNvPr>
            <p:cNvSpPr/>
            <p:nvPr/>
          </p:nvSpPr>
          <p:spPr>
            <a:xfrm>
              <a:off x="5116883" y="2363745"/>
              <a:ext cx="8258" cy="7049"/>
            </a:xfrm>
            <a:custGeom>
              <a:avLst/>
              <a:gdLst>
                <a:gd name="connsiteX0" fmla="*/ 4001 w 8258"/>
                <a:gd name="connsiteY0" fmla="*/ 417 h 7049"/>
                <a:gd name="connsiteX1" fmla="*/ 141 w 8258"/>
                <a:gd name="connsiteY1" fmla="*/ 5385 h 7049"/>
                <a:gd name="connsiteX2" fmla="*/ 7585 w 8258"/>
                <a:gd name="connsiteY2" fmla="*/ 5385 h 7049"/>
                <a:gd name="connsiteX3" fmla="*/ 7585 w 8258"/>
                <a:gd name="connsiteY3" fmla="*/ 1521 h 7049"/>
                <a:gd name="connsiteX4" fmla="*/ 4001 w 8258"/>
                <a:gd name="connsiteY4" fmla="*/ 417 h 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58" h="7049">
                  <a:moveTo>
                    <a:pt x="4001" y="417"/>
                  </a:moveTo>
                  <a:cubicBezTo>
                    <a:pt x="4" y="1797"/>
                    <a:pt x="-272" y="1935"/>
                    <a:pt x="141" y="5385"/>
                  </a:cubicBezTo>
                  <a:cubicBezTo>
                    <a:pt x="555" y="8836"/>
                    <a:pt x="6069" y="5937"/>
                    <a:pt x="7585" y="5385"/>
                  </a:cubicBezTo>
                  <a:cubicBezTo>
                    <a:pt x="9101" y="4833"/>
                    <a:pt x="7585" y="1521"/>
                    <a:pt x="7585" y="1521"/>
                  </a:cubicBezTo>
                  <a:cubicBezTo>
                    <a:pt x="7585" y="1521"/>
                    <a:pt x="7998" y="-963"/>
                    <a:pt x="4001" y="41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8" name="Freeform 1020">
              <a:extLst>
                <a:ext uri="{FF2B5EF4-FFF2-40B4-BE49-F238E27FC236}">
                  <a16:creationId xmlns:a16="http://schemas.microsoft.com/office/drawing/2014/main" id="{D19DD79F-818C-0F6E-BDF3-A69C71F1EEE3}"/>
                </a:ext>
              </a:extLst>
            </p:cNvPr>
            <p:cNvSpPr/>
            <p:nvPr/>
          </p:nvSpPr>
          <p:spPr>
            <a:xfrm>
              <a:off x="5129982" y="2362782"/>
              <a:ext cx="3584" cy="6348"/>
            </a:xfrm>
            <a:custGeom>
              <a:avLst/>
              <a:gdLst>
                <a:gd name="connsiteX0" fmla="*/ 2206 w 3584"/>
                <a:gd name="connsiteY0" fmla="*/ 0 h 6348"/>
                <a:gd name="connsiteX1" fmla="*/ 0 w 3584"/>
                <a:gd name="connsiteY1" fmla="*/ 4416 h 6348"/>
                <a:gd name="connsiteX2" fmla="*/ 3584 w 3584"/>
                <a:gd name="connsiteY2" fmla="*/ 6348 h 6348"/>
                <a:gd name="connsiteX3" fmla="*/ 3584 w 3584"/>
                <a:gd name="connsiteY3" fmla="*/ 3174 h 6348"/>
                <a:gd name="connsiteX4" fmla="*/ 2206 w 3584"/>
                <a:gd name="connsiteY4" fmla="*/ 0 h 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4" h="6348">
                  <a:moveTo>
                    <a:pt x="2206" y="0"/>
                  </a:moveTo>
                  <a:lnTo>
                    <a:pt x="0" y="4416"/>
                  </a:lnTo>
                  <a:lnTo>
                    <a:pt x="3584" y="6348"/>
                  </a:lnTo>
                  <a:lnTo>
                    <a:pt x="3584" y="3174"/>
                  </a:lnTo>
                  <a:lnTo>
                    <a:pt x="220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19" name="Freeform 1021">
              <a:extLst>
                <a:ext uri="{FF2B5EF4-FFF2-40B4-BE49-F238E27FC236}">
                  <a16:creationId xmlns:a16="http://schemas.microsoft.com/office/drawing/2014/main" id="{D314E6EE-7D91-24B0-E738-2FBDC620639A}"/>
                </a:ext>
              </a:extLst>
            </p:cNvPr>
            <p:cNvSpPr/>
            <p:nvPr/>
          </p:nvSpPr>
          <p:spPr>
            <a:xfrm>
              <a:off x="5145131" y="2331103"/>
              <a:ext cx="19694" cy="15523"/>
            </a:xfrm>
            <a:custGeom>
              <a:avLst/>
              <a:gdLst>
                <a:gd name="connsiteX0" fmla="*/ 841 w 19694"/>
                <a:gd name="connsiteY0" fmla="*/ 10703 h 15523"/>
                <a:gd name="connsiteX1" fmla="*/ 10076 w 19694"/>
                <a:gd name="connsiteY1" fmla="*/ 15257 h 15523"/>
                <a:gd name="connsiteX2" fmla="*/ 17795 w 19694"/>
                <a:gd name="connsiteY2" fmla="*/ 7667 h 15523"/>
                <a:gd name="connsiteX3" fmla="*/ 17795 w 19694"/>
                <a:gd name="connsiteY3" fmla="*/ 1043 h 15523"/>
                <a:gd name="connsiteX4" fmla="*/ 9525 w 19694"/>
                <a:gd name="connsiteY4" fmla="*/ 1043 h 15523"/>
                <a:gd name="connsiteX5" fmla="*/ 841 w 19694"/>
                <a:gd name="connsiteY5" fmla="*/ 10703 h 1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94" h="15523">
                  <a:moveTo>
                    <a:pt x="841" y="10703"/>
                  </a:moveTo>
                  <a:cubicBezTo>
                    <a:pt x="4425" y="13877"/>
                    <a:pt x="6768" y="16361"/>
                    <a:pt x="10076" y="15257"/>
                  </a:cubicBezTo>
                  <a:cubicBezTo>
                    <a:pt x="13384" y="14015"/>
                    <a:pt x="17795" y="7667"/>
                    <a:pt x="17795" y="7667"/>
                  </a:cubicBezTo>
                  <a:cubicBezTo>
                    <a:pt x="17795" y="7667"/>
                    <a:pt x="22068" y="2147"/>
                    <a:pt x="17795" y="1043"/>
                  </a:cubicBezTo>
                  <a:cubicBezTo>
                    <a:pt x="17795" y="1043"/>
                    <a:pt x="13660" y="-1303"/>
                    <a:pt x="9525" y="1043"/>
                  </a:cubicBezTo>
                  <a:cubicBezTo>
                    <a:pt x="5390" y="3389"/>
                    <a:pt x="-2605" y="7529"/>
                    <a:pt x="841" y="1070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0" name="Freeform 1022">
              <a:extLst>
                <a:ext uri="{FF2B5EF4-FFF2-40B4-BE49-F238E27FC236}">
                  <a16:creationId xmlns:a16="http://schemas.microsoft.com/office/drawing/2014/main" id="{48860AA3-D7A6-FDD4-78CF-DF3A6203FBCE}"/>
                </a:ext>
              </a:extLst>
            </p:cNvPr>
            <p:cNvSpPr/>
            <p:nvPr/>
          </p:nvSpPr>
          <p:spPr>
            <a:xfrm>
              <a:off x="5164525" y="2297251"/>
              <a:ext cx="5915" cy="5071"/>
            </a:xfrm>
            <a:custGeom>
              <a:avLst/>
              <a:gdLst>
                <a:gd name="connsiteX0" fmla="*/ 5844 w 5915"/>
                <a:gd name="connsiteY0" fmla="*/ 2740 h 5071"/>
                <a:gd name="connsiteX1" fmla="*/ 55 w 5915"/>
                <a:gd name="connsiteY1" fmla="*/ 118 h 5071"/>
                <a:gd name="connsiteX2" fmla="*/ 1709 w 5915"/>
                <a:gd name="connsiteY2" fmla="*/ 4810 h 5071"/>
                <a:gd name="connsiteX3" fmla="*/ 5844 w 5915"/>
                <a:gd name="connsiteY3" fmla="*/ 2602 h 5071"/>
              </a:gdLst>
              <a:ahLst/>
              <a:cxnLst>
                <a:cxn ang="0">
                  <a:pos x="connsiteX0" y="connsiteY0"/>
                </a:cxn>
                <a:cxn ang="0">
                  <a:pos x="connsiteX1" y="connsiteY1"/>
                </a:cxn>
                <a:cxn ang="0">
                  <a:pos x="connsiteX2" y="connsiteY2"/>
                </a:cxn>
                <a:cxn ang="0">
                  <a:pos x="connsiteX3" y="connsiteY3"/>
                </a:cxn>
              </a:cxnLst>
              <a:rect l="l" t="t" r="r" b="b"/>
              <a:pathLst>
                <a:path w="5915" h="5071">
                  <a:moveTo>
                    <a:pt x="5844" y="2740"/>
                  </a:moveTo>
                  <a:cubicBezTo>
                    <a:pt x="6671" y="-848"/>
                    <a:pt x="55" y="118"/>
                    <a:pt x="55" y="118"/>
                  </a:cubicBezTo>
                  <a:cubicBezTo>
                    <a:pt x="-359" y="2464"/>
                    <a:pt x="1709" y="4810"/>
                    <a:pt x="1709" y="4810"/>
                  </a:cubicBezTo>
                  <a:cubicBezTo>
                    <a:pt x="1709" y="4810"/>
                    <a:pt x="5017" y="6190"/>
                    <a:pt x="5844" y="26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1" name="Freeform 1023">
              <a:extLst>
                <a:ext uri="{FF2B5EF4-FFF2-40B4-BE49-F238E27FC236}">
                  <a16:creationId xmlns:a16="http://schemas.microsoft.com/office/drawing/2014/main" id="{317F9A96-21C6-F7C6-2B7E-6479B4DF91FF}"/>
                </a:ext>
              </a:extLst>
            </p:cNvPr>
            <p:cNvSpPr/>
            <p:nvPr/>
          </p:nvSpPr>
          <p:spPr>
            <a:xfrm>
              <a:off x="5168957" y="2287597"/>
              <a:ext cx="18576" cy="12270"/>
            </a:xfrm>
            <a:custGeom>
              <a:avLst/>
              <a:gdLst>
                <a:gd name="connsiteX0" fmla="*/ 5134 w 18576"/>
                <a:gd name="connsiteY0" fmla="*/ 6323 h 12270"/>
                <a:gd name="connsiteX1" fmla="*/ 11475 w 18576"/>
                <a:gd name="connsiteY1" fmla="*/ 12257 h 12270"/>
                <a:gd name="connsiteX2" fmla="*/ 17953 w 18576"/>
                <a:gd name="connsiteY2" fmla="*/ 4667 h 12270"/>
                <a:gd name="connsiteX3" fmla="*/ 8304 w 18576"/>
                <a:gd name="connsiteY3" fmla="*/ 2045 h 12270"/>
                <a:gd name="connsiteX4" fmla="*/ 4169 w 18576"/>
                <a:gd name="connsiteY4" fmla="*/ 251 h 12270"/>
                <a:gd name="connsiteX5" fmla="*/ 310 w 18576"/>
                <a:gd name="connsiteY5" fmla="*/ 3977 h 12270"/>
                <a:gd name="connsiteX6" fmla="*/ 5272 w 18576"/>
                <a:gd name="connsiteY6" fmla="*/ 6185 h 1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76" h="12270">
                  <a:moveTo>
                    <a:pt x="5134" y="6323"/>
                  </a:moveTo>
                  <a:cubicBezTo>
                    <a:pt x="5134" y="6323"/>
                    <a:pt x="6650" y="11981"/>
                    <a:pt x="11475" y="12257"/>
                  </a:cubicBezTo>
                  <a:cubicBezTo>
                    <a:pt x="16161" y="12533"/>
                    <a:pt x="20159" y="8393"/>
                    <a:pt x="17953" y="4667"/>
                  </a:cubicBezTo>
                  <a:cubicBezTo>
                    <a:pt x="15748" y="941"/>
                    <a:pt x="14231" y="-163"/>
                    <a:pt x="8304" y="2045"/>
                  </a:cubicBezTo>
                  <a:cubicBezTo>
                    <a:pt x="8304" y="2045"/>
                    <a:pt x="7064" y="-853"/>
                    <a:pt x="4169" y="251"/>
                  </a:cubicBezTo>
                  <a:cubicBezTo>
                    <a:pt x="4169" y="251"/>
                    <a:pt x="-1344" y="1631"/>
                    <a:pt x="310" y="3977"/>
                  </a:cubicBezTo>
                  <a:cubicBezTo>
                    <a:pt x="1826" y="6323"/>
                    <a:pt x="5272" y="6185"/>
                    <a:pt x="5272" y="618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2" name="Freeform 1024">
              <a:extLst>
                <a:ext uri="{FF2B5EF4-FFF2-40B4-BE49-F238E27FC236}">
                  <a16:creationId xmlns:a16="http://schemas.microsoft.com/office/drawing/2014/main" id="{30E4C03A-FE97-5FCF-DA8C-4E25EBC4C79D}"/>
                </a:ext>
              </a:extLst>
            </p:cNvPr>
            <p:cNvSpPr/>
            <p:nvPr/>
          </p:nvSpPr>
          <p:spPr>
            <a:xfrm>
              <a:off x="5172575" y="2325763"/>
              <a:ext cx="30799" cy="37157"/>
            </a:xfrm>
            <a:custGeom>
              <a:avLst/>
              <a:gdLst>
                <a:gd name="connsiteX0" fmla="*/ 8270 w 30799"/>
                <a:gd name="connsiteY0" fmla="*/ 17424 h 37157"/>
                <a:gd name="connsiteX1" fmla="*/ 0 w 30799"/>
                <a:gd name="connsiteY1" fmla="*/ 28050 h 37157"/>
                <a:gd name="connsiteX2" fmla="*/ 5651 w 30799"/>
                <a:gd name="connsiteY2" fmla="*/ 37158 h 37157"/>
                <a:gd name="connsiteX3" fmla="*/ 11579 w 30799"/>
                <a:gd name="connsiteY3" fmla="*/ 34398 h 37157"/>
                <a:gd name="connsiteX4" fmla="*/ 14887 w 30799"/>
                <a:gd name="connsiteY4" fmla="*/ 34398 h 37157"/>
                <a:gd name="connsiteX5" fmla="*/ 20400 w 30799"/>
                <a:gd name="connsiteY5" fmla="*/ 33432 h 37157"/>
                <a:gd name="connsiteX6" fmla="*/ 29084 w 30799"/>
                <a:gd name="connsiteY6" fmla="*/ 14802 h 37157"/>
                <a:gd name="connsiteX7" fmla="*/ 28120 w 30799"/>
                <a:gd name="connsiteY7" fmla="*/ 2795 h 37157"/>
                <a:gd name="connsiteX8" fmla="*/ 18746 w 30799"/>
                <a:gd name="connsiteY8" fmla="*/ 2795 h 37157"/>
                <a:gd name="connsiteX9" fmla="*/ 17368 w 30799"/>
                <a:gd name="connsiteY9" fmla="*/ 15768 h 37157"/>
                <a:gd name="connsiteX10" fmla="*/ 8408 w 30799"/>
                <a:gd name="connsiteY10" fmla="*/ 17562 h 3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799" h="37157">
                  <a:moveTo>
                    <a:pt x="8270" y="17424"/>
                  </a:moveTo>
                  <a:lnTo>
                    <a:pt x="0" y="28050"/>
                  </a:lnTo>
                  <a:lnTo>
                    <a:pt x="5651" y="37158"/>
                  </a:lnTo>
                  <a:lnTo>
                    <a:pt x="11579" y="34398"/>
                  </a:lnTo>
                  <a:cubicBezTo>
                    <a:pt x="13370" y="34812"/>
                    <a:pt x="14887" y="34398"/>
                    <a:pt x="14887" y="34398"/>
                  </a:cubicBezTo>
                  <a:lnTo>
                    <a:pt x="20400" y="33432"/>
                  </a:lnTo>
                  <a:cubicBezTo>
                    <a:pt x="36528" y="19908"/>
                    <a:pt x="29084" y="14802"/>
                    <a:pt x="29084" y="14802"/>
                  </a:cubicBezTo>
                  <a:cubicBezTo>
                    <a:pt x="31979" y="10248"/>
                    <a:pt x="30463" y="6798"/>
                    <a:pt x="28120" y="2795"/>
                  </a:cubicBezTo>
                  <a:cubicBezTo>
                    <a:pt x="25776" y="-1069"/>
                    <a:pt x="21227" y="-793"/>
                    <a:pt x="18746" y="2795"/>
                  </a:cubicBezTo>
                  <a:cubicBezTo>
                    <a:pt x="16127" y="6384"/>
                    <a:pt x="17368" y="15768"/>
                    <a:pt x="17368" y="15768"/>
                  </a:cubicBezTo>
                  <a:lnTo>
                    <a:pt x="8408" y="1756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3" name="Freeform 1025">
              <a:extLst>
                <a:ext uri="{FF2B5EF4-FFF2-40B4-BE49-F238E27FC236}">
                  <a16:creationId xmlns:a16="http://schemas.microsoft.com/office/drawing/2014/main" id="{FCACC0AC-66C5-CE70-F144-5E7639EF43EB}"/>
                </a:ext>
              </a:extLst>
            </p:cNvPr>
            <p:cNvSpPr/>
            <p:nvPr/>
          </p:nvSpPr>
          <p:spPr>
            <a:xfrm>
              <a:off x="5138252" y="2348292"/>
              <a:ext cx="30632" cy="31939"/>
            </a:xfrm>
            <a:custGeom>
              <a:avLst/>
              <a:gdLst>
                <a:gd name="connsiteX0" fmla="*/ 29361 w 30632"/>
                <a:gd name="connsiteY0" fmla="*/ 276 h 31939"/>
                <a:gd name="connsiteX1" fmla="*/ 24123 w 30632"/>
                <a:gd name="connsiteY1" fmla="*/ 276 h 31939"/>
                <a:gd name="connsiteX2" fmla="*/ 21917 w 30632"/>
                <a:gd name="connsiteY2" fmla="*/ 1932 h 31939"/>
                <a:gd name="connsiteX3" fmla="*/ 11579 w 30632"/>
                <a:gd name="connsiteY3" fmla="*/ 5796 h 31939"/>
                <a:gd name="connsiteX4" fmla="*/ 138 w 30632"/>
                <a:gd name="connsiteY4" fmla="*/ 17526 h 31939"/>
                <a:gd name="connsiteX5" fmla="*/ 5239 w 30632"/>
                <a:gd name="connsiteY5" fmla="*/ 29946 h 31939"/>
                <a:gd name="connsiteX6" fmla="*/ 14474 w 30632"/>
                <a:gd name="connsiteY6" fmla="*/ 29946 h 31939"/>
                <a:gd name="connsiteX7" fmla="*/ 21917 w 30632"/>
                <a:gd name="connsiteY7" fmla="*/ 28428 h 31939"/>
                <a:gd name="connsiteX8" fmla="*/ 24261 w 30632"/>
                <a:gd name="connsiteY8" fmla="*/ 26910 h 31939"/>
                <a:gd name="connsiteX9" fmla="*/ 26328 w 30632"/>
                <a:gd name="connsiteY9" fmla="*/ 20562 h 31939"/>
                <a:gd name="connsiteX10" fmla="*/ 29223 w 30632"/>
                <a:gd name="connsiteY10" fmla="*/ 15180 h 31939"/>
                <a:gd name="connsiteX11" fmla="*/ 30601 w 30632"/>
                <a:gd name="connsiteY11" fmla="*/ 6624 h 31939"/>
                <a:gd name="connsiteX12" fmla="*/ 29223 w 30632"/>
                <a:gd name="connsiteY12" fmla="*/ 0 h 3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632" h="31939">
                  <a:moveTo>
                    <a:pt x="29361" y="276"/>
                  </a:moveTo>
                  <a:lnTo>
                    <a:pt x="24123" y="276"/>
                  </a:lnTo>
                  <a:lnTo>
                    <a:pt x="21917" y="1932"/>
                  </a:lnTo>
                  <a:cubicBezTo>
                    <a:pt x="14612" y="3726"/>
                    <a:pt x="11579" y="5796"/>
                    <a:pt x="11579" y="5796"/>
                  </a:cubicBezTo>
                  <a:cubicBezTo>
                    <a:pt x="5514" y="-5382"/>
                    <a:pt x="965" y="9936"/>
                    <a:pt x="138" y="17526"/>
                  </a:cubicBezTo>
                  <a:cubicBezTo>
                    <a:pt x="-689" y="25116"/>
                    <a:pt x="2344" y="29670"/>
                    <a:pt x="5239" y="29946"/>
                  </a:cubicBezTo>
                  <a:cubicBezTo>
                    <a:pt x="8133" y="30222"/>
                    <a:pt x="7995" y="24702"/>
                    <a:pt x="14474" y="29946"/>
                  </a:cubicBezTo>
                  <a:cubicBezTo>
                    <a:pt x="20952" y="35190"/>
                    <a:pt x="21917" y="28428"/>
                    <a:pt x="21917" y="28428"/>
                  </a:cubicBezTo>
                  <a:lnTo>
                    <a:pt x="24261" y="26910"/>
                  </a:lnTo>
                  <a:cubicBezTo>
                    <a:pt x="24123" y="22218"/>
                    <a:pt x="26328" y="20562"/>
                    <a:pt x="26328" y="20562"/>
                  </a:cubicBezTo>
                  <a:cubicBezTo>
                    <a:pt x="31704" y="17802"/>
                    <a:pt x="29223" y="15180"/>
                    <a:pt x="29223" y="15180"/>
                  </a:cubicBezTo>
                  <a:cubicBezTo>
                    <a:pt x="29223" y="15180"/>
                    <a:pt x="30326" y="11868"/>
                    <a:pt x="30601" y="6624"/>
                  </a:cubicBezTo>
                  <a:cubicBezTo>
                    <a:pt x="30877" y="1380"/>
                    <a:pt x="29223" y="0"/>
                    <a:pt x="29223"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4" name="Freeform 1026">
              <a:extLst>
                <a:ext uri="{FF2B5EF4-FFF2-40B4-BE49-F238E27FC236}">
                  <a16:creationId xmlns:a16="http://schemas.microsoft.com/office/drawing/2014/main" id="{EA3D97ED-BC78-2116-2BBA-8FDCCABCAE16}"/>
                </a:ext>
              </a:extLst>
            </p:cNvPr>
            <p:cNvSpPr/>
            <p:nvPr/>
          </p:nvSpPr>
          <p:spPr>
            <a:xfrm>
              <a:off x="5144869" y="2391901"/>
              <a:ext cx="4411" cy="3450"/>
            </a:xfrm>
            <a:custGeom>
              <a:avLst/>
              <a:gdLst>
                <a:gd name="connsiteX0" fmla="*/ 2206 w 4411"/>
                <a:gd name="connsiteY0" fmla="*/ 0 h 3450"/>
                <a:gd name="connsiteX1" fmla="*/ 0 w 4411"/>
                <a:gd name="connsiteY1" fmla="*/ 0 h 3450"/>
                <a:gd name="connsiteX2" fmla="*/ 0 w 4411"/>
                <a:gd name="connsiteY2" fmla="*/ 3450 h 3450"/>
                <a:gd name="connsiteX3" fmla="*/ 4411 w 4411"/>
                <a:gd name="connsiteY3" fmla="*/ 3450 h 3450"/>
                <a:gd name="connsiteX4" fmla="*/ 2206 w 4411"/>
                <a:gd name="connsiteY4" fmla="*/ 0 h 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1" h="3450">
                  <a:moveTo>
                    <a:pt x="2206" y="0"/>
                  </a:moveTo>
                  <a:lnTo>
                    <a:pt x="0" y="0"/>
                  </a:lnTo>
                  <a:lnTo>
                    <a:pt x="0" y="3450"/>
                  </a:lnTo>
                  <a:lnTo>
                    <a:pt x="4411" y="3450"/>
                  </a:lnTo>
                  <a:lnTo>
                    <a:pt x="220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5" name="Freeform 1027">
              <a:extLst>
                <a:ext uri="{FF2B5EF4-FFF2-40B4-BE49-F238E27FC236}">
                  <a16:creationId xmlns:a16="http://schemas.microsoft.com/office/drawing/2014/main" id="{5E41C725-D3E9-9A76-A67E-C4683C1FEDA4}"/>
                </a:ext>
              </a:extLst>
            </p:cNvPr>
            <p:cNvSpPr/>
            <p:nvPr/>
          </p:nvSpPr>
          <p:spPr>
            <a:xfrm>
              <a:off x="5317997" y="2425159"/>
              <a:ext cx="16678" cy="10626"/>
            </a:xfrm>
            <a:custGeom>
              <a:avLst/>
              <a:gdLst>
                <a:gd name="connsiteX0" fmla="*/ 5514 w 16678"/>
                <a:gd name="connsiteY0" fmla="*/ 7452 h 10626"/>
                <a:gd name="connsiteX1" fmla="*/ 7306 w 16678"/>
                <a:gd name="connsiteY1" fmla="*/ 10626 h 10626"/>
                <a:gd name="connsiteX2" fmla="*/ 16679 w 16678"/>
                <a:gd name="connsiteY2" fmla="*/ 10626 h 10626"/>
                <a:gd name="connsiteX3" fmla="*/ 15714 w 16678"/>
                <a:gd name="connsiteY3" fmla="*/ 8418 h 10626"/>
                <a:gd name="connsiteX4" fmla="*/ 3308 w 16678"/>
                <a:gd name="connsiteY4" fmla="*/ 1932 h 10626"/>
                <a:gd name="connsiteX5" fmla="*/ 1792 w 16678"/>
                <a:gd name="connsiteY5" fmla="*/ 0 h 10626"/>
                <a:gd name="connsiteX6" fmla="*/ 0 w 16678"/>
                <a:gd name="connsiteY6" fmla="*/ 1932 h 10626"/>
                <a:gd name="connsiteX7" fmla="*/ 3308 w 16678"/>
                <a:gd name="connsiteY7" fmla="*/ 7452 h 10626"/>
                <a:gd name="connsiteX8" fmla="*/ 5514 w 16678"/>
                <a:gd name="connsiteY8" fmla="*/ 7452 h 1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78" h="10626">
                  <a:moveTo>
                    <a:pt x="5514" y="7452"/>
                  </a:moveTo>
                  <a:lnTo>
                    <a:pt x="7306" y="10626"/>
                  </a:lnTo>
                  <a:lnTo>
                    <a:pt x="16679" y="10626"/>
                  </a:lnTo>
                  <a:lnTo>
                    <a:pt x="15714" y="8418"/>
                  </a:lnTo>
                  <a:cubicBezTo>
                    <a:pt x="15714" y="8418"/>
                    <a:pt x="9649" y="414"/>
                    <a:pt x="3308" y="1932"/>
                  </a:cubicBezTo>
                  <a:lnTo>
                    <a:pt x="1792" y="0"/>
                  </a:lnTo>
                  <a:lnTo>
                    <a:pt x="0" y="1932"/>
                  </a:lnTo>
                  <a:lnTo>
                    <a:pt x="3308" y="7452"/>
                  </a:lnTo>
                  <a:lnTo>
                    <a:pt x="5514" y="74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6" name="Freeform 1028">
              <a:extLst>
                <a:ext uri="{FF2B5EF4-FFF2-40B4-BE49-F238E27FC236}">
                  <a16:creationId xmlns:a16="http://schemas.microsoft.com/office/drawing/2014/main" id="{D7F9FEFF-DAD3-157D-6AE8-3F865F36756D}"/>
                </a:ext>
              </a:extLst>
            </p:cNvPr>
            <p:cNvSpPr/>
            <p:nvPr/>
          </p:nvSpPr>
          <p:spPr>
            <a:xfrm>
              <a:off x="5350130" y="2341168"/>
              <a:ext cx="14066" cy="9613"/>
            </a:xfrm>
            <a:custGeom>
              <a:avLst/>
              <a:gdLst>
                <a:gd name="connsiteX0" fmla="*/ 8807 w 14066"/>
                <a:gd name="connsiteY0" fmla="*/ 9609 h 9613"/>
                <a:gd name="connsiteX1" fmla="*/ 13907 w 14066"/>
                <a:gd name="connsiteY1" fmla="*/ 2985 h 9613"/>
                <a:gd name="connsiteX2" fmla="*/ 2466 w 14066"/>
                <a:gd name="connsiteY2" fmla="*/ 2709 h 9613"/>
                <a:gd name="connsiteX3" fmla="*/ 261 w 14066"/>
                <a:gd name="connsiteY3" fmla="*/ 9609 h 9613"/>
                <a:gd name="connsiteX4" fmla="*/ 8669 w 14066"/>
                <a:gd name="connsiteY4" fmla="*/ 9609 h 9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66" h="9613">
                  <a:moveTo>
                    <a:pt x="8807" y="9609"/>
                  </a:moveTo>
                  <a:cubicBezTo>
                    <a:pt x="13769" y="9747"/>
                    <a:pt x="14458" y="6987"/>
                    <a:pt x="13907" y="2985"/>
                  </a:cubicBezTo>
                  <a:cubicBezTo>
                    <a:pt x="13355" y="-1018"/>
                    <a:pt x="6050" y="-880"/>
                    <a:pt x="2466" y="2709"/>
                  </a:cubicBezTo>
                  <a:cubicBezTo>
                    <a:pt x="-1118" y="6297"/>
                    <a:pt x="261" y="9609"/>
                    <a:pt x="261" y="9609"/>
                  </a:cubicBezTo>
                  <a:cubicBezTo>
                    <a:pt x="261" y="9609"/>
                    <a:pt x="3844" y="9471"/>
                    <a:pt x="8669" y="960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7" name="Freeform 1029">
              <a:extLst>
                <a:ext uri="{FF2B5EF4-FFF2-40B4-BE49-F238E27FC236}">
                  <a16:creationId xmlns:a16="http://schemas.microsoft.com/office/drawing/2014/main" id="{4DF14E5D-9783-65D0-8EED-E38F9F121AB9}"/>
                </a:ext>
              </a:extLst>
            </p:cNvPr>
            <p:cNvSpPr/>
            <p:nvPr/>
          </p:nvSpPr>
          <p:spPr>
            <a:xfrm>
              <a:off x="5467489" y="2323919"/>
              <a:ext cx="18087" cy="12429"/>
            </a:xfrm>
            <a:custGeom>
              <a:avLst/>
              <a:gdLst>
                <a:gd name="connsiteX0" fmla="*/ 15504 w 18087"/>
                <a:gd name="connsiteY0" fmla="*/ 10573 h 12429"/>
                <a:gd name="connsiteX1" fmla="*/ 11369 w 18087"/>
                <a:gd name="connsiteY1" fmla="*/ 223 h 12429"/>
                <a:gd name="connsiteX2" fmla="*/ 3926 w 18087"/>
                <a:gd name="connsiteY2" fmla="*/ 1741 h 12429"/>
                <a:gd name="connsiteX3" fmla="*/ 204 w 18087"/>
                <a:gd name="connsiteY3" fmla="*/ 8365 h 12429"/>
                <a:gd name="connsiteX4" fmla="*/ 15504 w 18087"/>
                <a:gd name="connsiteY4" fmla="*/ 10573 h 12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7" h="12429">
                  <a:moveTo>
                    <a:pt x="15504" y="10573"/>
                  </a:moveTo>
                  <a:cubicBezTo>
                    <a:pt x="21432" y="6295"/>
                    <a:pt x="15918" y="1189"/>
                    <a:pt x="11369" y="223"/>
                  </a:cubicBezTo>
                  <a:cubicBezTo>
                    <a:pt x="6820" y="-743"/>
                    <a:pt x="3926" y="1741"/>
                    <a:pt x="3926" y="1741"/>
                  </a:cubicBezTo>
                  <a:cubicBezTo>
                    <a:pt x="-1312" y="2155"/>
                    <a:pt x="204" y="6019"/>
                    <a:pt x="204" y="8365"/>
                  </a:cubicBezTo>
                  <a:cubicBezTo>
                    <a:pt x="204" y="10711"/>
                    <a:pt x="9577" y="14851"/>
                    <a:pt x="15504" y="1057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8" name="Freeform 1030">
              <a:extLst>
                <a:ext uri="{FF2B5EF4-FFF2-40B4-BE49-F238E27FC236}">
                  <a16:creationId xmlns:a16="http://schemas.microsoft.com/office/drawing/2014/main" id="{9CD6AC12-F545-14A9-6186-27959026C2D5}"/>
                </a:ext>
              </a:extLst>
            </p:cNvPr>
            <p:cNvSpPr/>
            <p:nvPr/>
          </p:nvSpPr>
          <p:spPr>
            <a:xfrm>
              <a:off x="5488094" y="2319929"/>
              <a:ext cx="64661" cy="86738"/>
            </a:xfrm>
            <a:custGeom>
              <a:avLst/>
              <a:gdLst>
                <a:gd name="connsiteX0" fmla="*/ 3446 w 64661"/>
                <a:gd name="connsiteY0" fmla="*/ 66038 h 86738"/>
                <a:gd name="connsiteX1" fmla="*/ 7995 w 64661"/>
                <a:gd name="connsiteY1" fmla="*/ 65624 h 86738"/>
                <a:gd name="connsiteX2" fmla="*/ 12130 w 64661"/>
                <a:gd name="connsiteY2" fmla="*/ 64658 h 86738"/>
                <a:gd name="connsiteX3" fmla="*/ 15300 w 64661"/>
                <a:gd name="connsiteY3" fmla="*/ 65900 h 86738"/>
                <a:gd name="connsiteX4" fmla="*/ 15714 w 64661"/>
                <a:gd name="connsiteY4" fmla="*/ 68798 h 86738"/>
                <a:gd name="connsiteX5" fmla="*/ 13784 w 64661"/>
                <a:gd name="connsiteY5" fmla="*/ 69626 h 86738"/>
                <a:gd name="connsiteX6" fmla="*/ 11165 w 64661"/>
                <a:gd name="connsiteY6" fmla="*/ 67694 h 86738"/>
                <a:gd name="connsiteX7" fmla="*/ 6203 w 64661"/>
                <a:gd name="connsiteY7" fmla="*/ 67694 h 86738"/>
                <a:gd name="connsiteX8" fmla="*/ 3584 w 64661"/>
                <a:gd name="connsiteY8" fmla="*/ 68246 h 86738"/>
                <a:gd name="connsiteX9" fmla="*/ 3584 w 64661"/>
                <a:gd name="connsiteY9" fmla="*/ 70454 h 86738"/>
                <a:gd name="connsiteX10" fmla="*/ 7168 w 64661"/>
                <a:gd name="connsiteY10" fmla="*/ 71006 h 86738"/>
                <a:gd name="connsiteX11" fmla="*/ 8408 w 64661"/>
                <a:gd name="connsiteY11" fmla="*/ 72800 h 86738"/>
                <a:gd name="connsiteX12" fmla="*/ 11027 w 64661"/>
                <a:gd name="connsiteY12" fmla="*/ 74594 h 86738"/>
                <a:gd name="connsiteX13" fmla="*/ 5927 w 64661"/>
                <a:gd name="connsiteY13" fmla="*/ 74594 h 86738"/>
                <a:gd name="connsiteX14" fmla="*/ 3032 w 64661"/>
                <a:gd name="connsiteY14" fmla="*/ 73352 h 86738"/>
                <a:gd name="connsiteX15" fmla="*/ 2068 w 64661"/>
                <a:gd name="connsiteY15" fmla="*/ 74180 h 86738"/>
                <a:gd name="connsiteX16" fmla="*/ 5238 w 64661"/>
                <a:gd name="connsiteY16" fmla="*/ 76940 h 86738"/>
                <a:gd name="connsiteX17" fmla="*/ 9924 w 64661"/>
                <a:gd name="connsiteY17" fmla="*/ 76940 h 86738"/>
                <a:gd name="connsiteX18" fmla="*/ 17230 w 64661"/>
                <a:gd name="connsiteY18" fmla="*/ 82874 h 86738"/>
                <a:gd name="connsiteX19" fmla="*/ 20125 w 64661"/>
                <a:gd name="connsiteY19" fmla="*/ 82460 h 86738"/>
                <a:gd name="connsiteX20" fmla="*/ 24398 w 64661"/>
                <a:gd name="connsiteY20" fmla="*/ 79838 h 86738"/>
                <a:gd name="connsiteX21" fmla="*/ 23433 w 64661"/>
                <a:gd name="connsiteY21" fmla="*/ 82046 h 86738"/>
                <a:gd name="connsiteX22" fmla="*/ 20125 w 64661"/>
                <a:gd name="connsiteY22" fmla="*/ 83840 h 86738"/>
                <a:gd name="connsiteX23" fmla="*/ 20125 w 64661"/>
                <a:gd name="connsiteY23" fmla="*/ 86738 h 86738"/>
                <a:gd name="connsiteX24" fmla="*/ 21641 w 64661"/>
                <a:gd name="connsiteY24" fmla="*/ 86738 h 86738"/>
                <a:gd name="connsiteX25" fmla="*/ 26190 w 64661"/>
                <a:gd name="connsiteY25" fmla="*/ 82460 h 86738"/>
                <a:gd name="connsiteX26" fmla="*/ 26190 w 64661"/>
                <a:gd name="connsiteY26" fmla="*/ 79286 h 86738"/>
                <a:gd name="connsiteX27" fmla="*/ 28120 w 64661"/>
                <a:gd name="connsiteY27" fmla="*/ 76388 h 86738"/>
                <a:gd name="connsiteX28" fmla="*/ 35425 w 64661"/>
                <a:gd name="connsiteY28" fmla="*/ 73766 h 86738"/>
                <a:gd name="connsiteX29" fmla="*/ 47142 w 64661"/>
                <a:gd name="connsiteY29" fmla="*/ 71006 h 86738"/>
                <a:gd name="connsiteX30" fmla="*/ 58307 w 64661"/>
                <a:gd name="connsiteY30" fmla="*/ 66038 h 86738"/>
                <a:gd name="connsiteX31" fmla="*/ 56377 w 64661"/>
                <a:gd name="connsiteY31" fmla="*/ 62450 h 86738"/>
                <a:gd name="connsiteX32" fmla="*/ 55826 w 64661"/>
                <a:gd name="connsiteY32" fmla="*/ 52652 h 86738"/>
                <a:gd name="connsiteX33" fmla="*/ 56377 w 64661"/>
                <a:gd name="connsiteY33" fmla="*/ 43405 h 86738"/>
                <a:gd name="connsiteX34" fmla="*/ 58307 w 64661"/>
                <a:gd name="connsiteY34" fmla="*/ 44648 h 86738"/>
                <a:gd name="connsiteX35" fmla="*/ 59134 w 64661"/>
                <a:gd name="connsiteY35" fmla="*/ 42853 h 86738"/>
                <a:gd name="connsiteX36" fmla="*/ 62993 w 64661"/>
                <a:gd name="connsiteY36" fmla="*/ 42853 h 86738"/>
                <a:gd name="connsiteX37" fmla="*/ 63269 w 64661"/>
                <a:gd name="connsiteY37" fmla="*/ 37885 h 86738"/>
                <a:gd name="connsiteX38" fmla="*/ 63269 w 64661"/>
                <a:gd name="connsiteY38" fmla="*/ 34021 h 86738"/>
                <a:gd name="connsiteX39" fmla="*/ 59410 w 64661"/>
                <a:gd name="connsiteY39" fmla="*/ 32503 h 86738"/>
                <a:gd name="connsiteX40" fmla="*/ 51966 w 64661"/>
                <a:gd name="connsiteY40" fmla="*/ 24637 h 86738"/>
                <a:gd name="connsiteX41" fmla="*/ 50726 w 64661"/>
                <a:gd name="connsiteY41" fmla="*/ 18979 h 86738"/>
                <a:gd name="connsiteX42" fmla="*/ 47417 w 64661"/>
                <a:gd name="connsiteY42" fmla="*/ 12631 h 86738"/>
                <a:gd name="connsiteX43" fmla="*/ 41490 w 64661"/>
                <a:gd name="connsiteY43" fmla="*/ 7387 h 86738"/>
                <a:gd name="connsiteX44" fmla="*/ 43006 w 64661"/>
                <a:gd name="connsiteY44" fmla="*/ 1729 h 86738"/>
                <a:gd name="connsiteX45" fmla="*/ 33633 w 64661"/>
                <a:gd name="connsiteY45" fmla="*/ 1729 h 86738"/>
                <a:gd name="connsiteX46" fmla="*/ 38733 w 64661"/>
                <a:gd name="connsiteY46" fmla="*/ 4075 h 86738"/>
                <a:gd name="connsiteX47" fmla="*/ 39560 w 64661"/>
                <a:gd name="connsiteY47" fmla="*/ 6007 h 86738"/>
                <a:gd name="connsiteX48" fmla="*/ 36666 w 64661"/>
                <a:gd name="connsiteY48" fmla="*/ 6421 h 86738"/>
                <a:gd name="connsiteX49" fmla="*/ 28809 w 64661"/>
                <a:gd name="connsiteY49" fmla="*/ 13321 h 86738"/>
                <a:gd name="connsiteX50" fmla="*/ 23295 w 64661"/>
                <a:gd name="connsiteY50" fmla="*/ 16633 h 86738"/>
                <a:gd name="connsiteX51" fmla="*/ 20400 w 64661"/>
                <a:gd name="connsiteY51" fmla="*/ 20497 h 86738"/>
                <a:gd name="connsiteX52" fmla="*/ 12681 w 64661"/>
                <a:gd name="connsiteY52" fmla="*/ 28777 h 86738"/>
                <a:gd name="connsiteX53" fmla="*/ 7443 w 64661"/>
                <a:gd name="connsiteY53" fmla="*/ 38161 h 86738"/>
                <a:gd name="connsiteX54" fmla="*/ 10338 w 64661"/>
                <a:gd name="connsiteY54" fmla="*/ 38161 h 86738"/>
                <a:gd name="connsiteX55" fmla="*/ 12130 w 64661"/>
                <a:gd name="connsiteY55" fmla="*/ 37333 h 86738"/>
                <a:gd name="connsiteX56" fmla="*/ 14749 w 64661"/>
                <a:gd name="connsiteY56" fmla="*/ 34159 h 86738"/>
                <a:gd name="connsiteX57" fmla="*/ 14749 w 64661"/>
                <a:gd name="connsiteY57" fmla="*/ 38713 h 86738"/>
                <a:gd name="connsiteX58" fmla="*/ 9787 w 64661"/>
                <a:gd name="connsiteY58" fmla="*/ 45062 h 86738"/>
                <a:gd name="connsiteX59" fmla="*/ 9649 w 64661"/>
                <a:gd name="connsiteY59" fmla="*/ 49616 h 86738"/>
                <a:gd name="connsiteX60" fmla="*/ 10889 w 64661"/>
                <a:gd name="connsiteY60" fmla="*/ 52790 h 86738"/>
                <a:gd name="connsiteX61" fmla="*/ 10338 w 64661"/>
                <a:gd name="connsiteY61" fmla="*/ 55688 h 86738"/>
                <a:gd name="connsiteX62" fmla="*/ 5100 w 64661"/>
                <a:gd name="connsiteY62" fmla="*/ 56102 h 86738"/>
                <a:gd name="connsiteX63" fmla="*/ 5100 w 64661"/>
                <a:gd name="connsiteY63" fmla="*/ 59276 h 86738"/>
                <a:gd name="connsiteX64" fmla="*/ 3584 w 64661"/>
                <a:gd name="connsiteY64" fmla="*/ 60656 h 86738"/>
                <a:gd name="connsiteX65" fmla="*/ 8684 w 64661"/>
                <a:gd name="connsiteY65" fmla="*/ 60656 h 86738"/>
                <a:gd name="connsiteX66" fmla="*/ 8684 w 64661"/>
                <a:gd name="connsiteY66" fmla="*/ 62588 h 86738"/>
                <a:gd name="connsiteX67" fmla="*/ 4824 w 64661"/>
                <a:gd name="connsiteY67" fmla="*/ 63830 h 86738"/>
                <a:gd name="connsiteX68" fmla="*/ 1241 w 64661"/>
                <a:gd name="connsiteY68" fmla="*/ 62588 h 86738"/>
                <a:gd name="connsiteX69" fmla="*/ 0 w 64661"/>
                <a:gd name="connsiteY69" fmla="*/ 64106 h 86738"/>
                <a:gd name="connsiteX70" fmla="*/ 2343 w 64661"/>
                <a:gd name="connsiteY70" fmla="*/ 65348 h 86738"/>
                <a:gd name="connsiteX71" fmla="*/ 3860 w 64661"/>
                <a:gd name="connsiteY71" fmla="*/ 66314 h 8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4661" h="86738">
                  <a:moveTo>
                    <a:pt x="3446" y="66038"/>
                  </a:moveTo>
                  <a:lnTo>
                    <a:pt x="7995" y="65624"/>
                  </a:lnTo>
                  <a:lnTo>
                    <a:pt x="12130" y="64658"/>
                  </a:lnTo>
                  <a:lnTo>
                    <a:pt x="15300" y="65900"/>
                  </a:lnTo>
                  <a:lnTo>
                    <a:pt x="15714" y="68798"/>
                  </a:lnTo>
                  <a:lnTo>
                    <a:pt x="13784" y="69626"/>
                  </a:lnTo>
                  <a:lnTo>
                    <a:pt x="11165" y="67694"/>
                  </a:lnTo>
                  <a:lnTo>
                    <a:pt x="6203" y="67694"/>
                  </a:lnTo>
                  <a:cubicBezTo>
                    <a:pt x="6203" y="67694"/>
                    <a:pt x="3584" y="68246"/>
                    <a:pt x="3584" y="68246"/>
                  </a:cubicBezTo>
                  <a:lnTo>
                    <a:pt x="3584" y="70454"/>
                  </a:lnTo>
                  <a:cubicBezTo>
                    <a:pt x="3584" y="70454"/>
                    <a:pt x="7168" y="71006"/>
                    <a:pt x="7168" y="71006"/>
                  </a:cubicBezTo>
                  <a:lnTo>
                    <a:pt x="8408" y="72800"/>
                  </a:lnTo>
                  <a:lnTo>
                    <a:pt x="11027" y="74594"/>
                  </a:lnTo>
                  <a:lnTo>
                    <a:pt x="5927" y="74594"/>
                  </a:lnTo>
                  <a:cubicBezTo>
                    <a:pt x="5927" y="74594"/>
                    <a:pt x="3032" y="73352"/>
                    <a:pt x="3032" y="73352"/>
                  </a:cubicBezTo>
                  <a:lnTo>
                    <a:pt x="2068" y="74180"/>
                  </a:lnTo>
                  <a:lnTo>
                    <a:pt x="5238" y="76940"/>
                  </a:lnTo>
                  <a:cubicBezTo>
                    <a:pt x="5238" y="76940"/>
                    <a:pt x="9787" y="75422"/>
                    <a:pt x="9924" y="76940"/>
                  </a:cubicBezTo>
                  <a:cubicBezTo>
                    <a:pt x="10062" y="78458"/>
                    <a:pt x="15438" y="81908"/>
                    <a:pt x="17230" y="82874"/>
                  </a:cubicBezTo>
                  <a:cubicBezTo>
                    <a:pt x="19022" y="83840"/>
                    <a:pt x="20125" y="82460"/>
                    <a:pt x="20125" y="82460"/>
                  </a:cubicBezTo>
                  <a:lnTo>
                    <a:pt x="24398" y="79838"/>
                  </a:lnTo>
                  <a:lnTo>
                    <a:pt x="23433" y="82046"/>
                  </a:lnTo>
                  <a:lnTo>
                    <a:pt x="20125" y="83840"/>
                  </a:lnTo>
                  <a:lnTo>
                    <a:pt x="20125" y="86738"/>
                  </a:lnTo>
                  <a:lnTo>
                    <a:pt x="21641" y="86738"/>
                  </a:lnTo>
                  <a:lnTo>
                    <a:pt x="26190" y="82460"/>
                  </a:lnTo>
                  <a:lnTo>
                    <a:pt x="26190" y="79286"/>
                  </a:lnTo>
                  <a:lnTo>
                    <a:pt x="28120" y="76388"/>
                  </a:lnTo>
                  <a:lnTo>
                    <a:pt x="35425" y="73766"/>
                  </a:lnTo>
                  <a:cubicBezTo>
                    <a:pt x="40387" y="69902"/>
                    <a:pt x="47142" y="71006"/>
                    <a:pt x="47142" y="71006"/>
                  </a:cubicBezTo>
                  <a:cubicBezTo>
                    <a:pt x="47142" y="71006"/>
                    <a:pt x="57755" y="69764"/>
                    <a:pt x="58307" y="66038"/>
                  </a:cubicBezTo>
                  <a:cubicBezTo>
                    <a:pt x="58858" y="62312"/>
                    <a:pt x="56377" y="62450"/>
                    <a:pt x="56377" y="62450"/>
                  </a:cubicBezTo>
                  <a:cubicBezTo>
                    <a:pt x="57204" y="59552"/>
                    <a:pt x="55826" y="52652"/>
                    <a:pt x="55826" y="52652"/>
                  </a:cubicBezTo>
                  <a:cubicBezTo>
                    <a:pt x="56653" y="50720"/>
                    <a:pt x="56377" y="43405"/>
                    <a:pt x="56377" y="43405"/>
                  </a:cubicBezTo>
                  <a:lnTo>
                    <a:pt x="58307" y="44648"/>
                  </a:lnTo>
                  <a:lnTo>
                    <a:pt x="59134" y="42853"/>
                  </a:lnTo>
                  <a:lnTo>
                    <a:pt x="62993" y="42853"/>
                  </a:lnTo>
                  <a:cubicBezTo>
                    <a:pt x="66577" y="40231"/>
                    <a:pt x="63269" y="37885"/>
                    <a:pt x="63269" y="37885"/>
                  </a:cubicBezTo>
                  <a:cubicBezTo>
                    <a:pt x="65061" y="36919"/>
                    <a:pt x="63269" y="34021"/>
                    <a:pt x="63269" y="34021"/>
                  </a:cubicBezTo>
                  <a:cubicBezTo>
                    <a:pt x="63683" y="31261"/>
                    <a:pt x="59410" y="32503"/>
                    <a:pt x="59410" y="32503"/>
                  </a:cubicBezTo>
                  <a:cubicBezTo>
                    <a:pt x="59272" y="27949"/>
                    <a:pt x="51966" y="24637"/>
                    <a:pt x="51966" y="24637"/>
                  </a:cubicBezTo>
                  <a:cubicBezTo>
                    <a:pt x="53345" y="22843"/>
                    <a:pt x="50726" y="18979"/>
                    <a:pt x="50726" y="18979"/>
                  </a:cubicBezTo>
                  <a:cubicBezTo>
                    <a:pt x="50726" y="14701"/>
                    <a:pt x="47417" y="12631"/>
                    <a:pt x="47417" y="12631"/>
                  </a:cubicBezTo>
                  <a:cubicBezTo>
                    <a:pt x="47417" y="6973"/>
                    <a:pt x="41490" y="7387"/>
                    <a:pt x="41490" y="7387"/>
                  </a:cubicBezTo>
                  <a:cubicBezTo>
                    <a:pt x="42455" y="6559"/>
                    <a:pt x="43696" y="2833"/>
                    <a:pt x="43006" y="1729"/>
                  </a:cubicBezTo>
                  <a:cubicBezTo>
                    <a:pt x="42455" y="487"/>
                    <a:pt x="34736" y="-1445"/>
                    <a:pt x="33633" y="1729"/>
                  </a:cubicBezTo>
                  <a:cubicBezTo>
                    <a:pt x="32393" y="4903"/>
                    <a:pt x="38733" y="4075"/>
                    <a:pt x="38733" y="4075"/>
                  </a:cubicBezTo>
                  <a:lnTo>
                    <a:pt x="39560" y="6007"/>
                  </a:lnTo>
                  <a:cubicBezTo>
                    <a:pt x="39560" y="6007"/>
                    <a:pt x="37768" y="6421"/>
                    <a:pt x="36666" y="6421"/>
                  </a:cubicBezTo>
                  <a:cubicBezTo>
                    <a:pt x="35563" y="6421"/>
                    <a:pt x="28809" y="13321"/>
                    <a:pt x="28809" y="13321"/>
                  </a:cubicBezTo>
                  <a:cubicBezTo>
                    <a:pt x="24674" y="14149"/>
                    <a:pt x="23295" y="16633"/>
                    <a:pt x="23295" y="16633"/>
                  </a:cubicBezTo>
                  <a:cubicBezTo>
                    <a:pt x="19711" y="16357"/>
                    <a:pt x="20400" y="20497"/>
                    <a:pt x="20400" y="20497"/>
                  </a:cubicBezTo>
                  <a:cubicBezTo>
                    <a:pt x="12957" y="18703"/>
                    <a:pt x="12681" y="28777"/>
                    <a:pt x="12681" y="28777"/>
                  </a:cubicBezTo>
                  <a:cubicBezTo>
                    <a:pt x="7581" y="30295"/>
                    <a:pt x="7443" y="38161"/>
                    <a:pt x="7443" y="38161"/>
                  </a:cubicBezTo>
                  <a:lnTo>
                    <a:pt x="10338" y="38161"/>
                  </a:lnTo>
                  <a:lnTo>
                    <a:pt x="12130" y="37333"/>
                  </a:lnTo>
                  <a:lnTo>
                    <a:pt x="14749" y="34159"/>
                  </a:lnTo>
                  <a:lnTo>
                    <a:pt x="14749" y="38713"/>
                  </a:lnTo>
                  <a:cubicBezTo>
                    <a:pt x="14749" y="38713"/>
                    <a:pt x="10889" y="43681"/>
                    <a:pt x="9787" y="45062"/>
                  </a:cubicBezTo>
                  <a:cubicBezTo>
                    <a:pt x="8822" y="46442"/>
                    <a:pt x="9649" y="49616"/>
                    <a:pt x="9649" y="49616"/>
                  </a:cubicBezTo>
                  <a:lnTo>
                    <a:pt x="10889" y="52790"/>
                  </a:lnTo>
                  <a:lnTo>
                    <a:pt x="10338" y="55688"/>
                  </a:lnTo>
                  <a:lnTo>
                    <a:pt x="5100" y="56102"/>
                  </a:lnTo>
                  <a:lnTo>
                    <a:pt x="5100" y="59276"/>
                  </a:lnTo>
                  <a:cubicBezTo>
                    <a:pt x="5100" y="59276"/>
                    <a:pt x="3584" y="60656"/>
                    <a:pt x="3584" y="60656"/>
                  </a:cubicBezTo>
                  <a:lnTo>
                    <a:pt x="8684" y="60656"/>
                  </a:lnTo>
                  <a:lnTo>
                    <a:pt x="8684" y="62588"/>
                  </a:lnTo>
                  <a:cubicBezTo>
                    <a:pt x="8684" y="62588"/>
                    <a:pt x="4824" y="63830"/>
                    <a:pt x="4824" y="63830"/>
                  </a:cubicBezTo>
                  <a:lnTo>
                    <a:pt x="1241" y="62588"/>
                  </a:lnTo>
                  <a:lnTo>
                    <a:pt x="0" y="64106"/>
                  </a:lnTo>
                  <a:lnTo>
                    <a:pt x="2343" y="65348"/>
                  </a:lnTo>
                  <a:lnTo>
                    <a:pt x="3860" y="6631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29" name="Freeform 1031">
              <a:extLst>
                <a:ext uri="{FF2B5EF4-FFF2-40B4-BE49-F238E27FC236}">
                  <a16:creationId xmlns:a16="http://schemas.microsoft.com/office/drawing/2014/main" id="{85FB5F45-B423-EF7D-2917-C9D9A2B443C9}"/>
                </a:ext>
              </a:extLst>
            </p:cNvPr>
            <p:cNvSpPr/>
            <p:nvPr/>
          </p:nvSpPr>
          <p:spPr>
            <a:xfrm>
              <a:off x="5477480" y="2398832"/>
              <a:ext cx="32692" cy="27569"/>
            </a:xfrm>
            <a:custGeom>
              <a:avLst/>
              <a:gdLst>
                <a:gd name="connsiteX0" fmla="*/ 138 w 32692"/>
                <a:gd name="connsiteY0" fmla="*/ 659 h 27569"/>
                <a:gd name="connsiteX1" fmla="*/ 3033 w 32692"/>
                <a:gd name="connsiteY1" fmla="*/ 2867 h 27569"/>
                <a:gd name="connsiteX2" fmla="*/ 3584 w 32692"/>
                <a:gd name="connsiteY2" fmla="*/ 5213 h 27569"/>
                <a:gd name="connsiteX3" fmla="*/ 1103 w 32692"/>
                <a:gd name="connsiteY3" fmla="*/ 9767 h 27569"/>
                <a:gd name="connsiteX4" fmla="*/ 1103 w 32692"/>
                <a:gd name="connsiteY4" fmla="*/ 16392 h 27569"/>
                <a:gd name="connsiteX5" fmla="*/ 11165 w 32692"/>
                <a:gd name="connsiteY5" fmla="*/ 17910 h 27569"/>
                <a:gd name="connsiteX6" fmla="*/ 7995 w 32692"/>
                <a:gd name="connsiteY6" fmla="*/ 21498 h 27569"/>
                <a:gd name="connsiteX7" fmla="*/ 1103 w 32692"/>
                <a:gd name="connsiteY7" fmla="*/ 21636 h 27569"/>
                <a:gd name="connsiteX8" fmla="*/ 7995 w 32692"/>
                <a:gd name="connsiteY8" fmla="*/ 27570 h 27569"/>
                <a:gd name="connsiteX9" fmla="*/ 10200 w 32692"/>
                <a:gd name="connsiteY9" fmla="*/ 25638 h 27569"/>
                <a:gd name="connsiteX10" fmla="*/ 18057 w 32692"/>
                <a:gd name="connsiteY10" fmla="*/ 25638 h 27569"/>
                <a:gd name="connsiteX11" fmla="*/ 23295 w 32692"/>
                <a:gd name="connsiteY11" fmla="*/ 22740 h 27569"/>
                <a:gd name="connsiteX12" fmla="*/ 32117 w 32692"/>
                <a:gd name="connsiteY12" fmla="*/ 12941 h 27569"/>
                <a:gd name="connsiteX13" fmla="*/ 27568 w 32692"/>
                <a:gd name="connsiteY13" fmla="*/ 7973 h 27569"/>
                <a:gd name="connsiteX14" fmla="*/ 27568 w 32692"/>
                <a:gd name="connsiteY14" fmla="*/ 5351 h 27569"/>
                <a:gd name="connsiteX15" fmla="*/ 23984 w 32692"/>
                <a:gd name="connsiteY15" fmla="*/ 5903 h 27569"/>
                <a:gd name="connsiteX16" fmla="*/ 22606 w 32692"/>
                <a:gd name="connsiteY16" fmla="*/ 4385 h 27569"/>
                <a:gd name="connsiteX17" fmla="*/ 18884 w 32692"/>
                <a:gd name="connsiteY17" fmla="*/ 3557 h 27569"/>
                <a:gd name="connsiteX18" fmla="*/ 17368 w 32692"/>
                <a:gd name="connsiteY18" fmla="*/ 2591 h 27569"/>
                <a:gd name="connsiteX19" fmla="*/ 10062 w 32692"/>
                <a:gd name="connsiteY19" fmla="*/ 797 h 27569"/>
                <a:gd name="connsiteX20" fmla="*/ 0 w 32692"/>
                <a:gd name="connsiteY20" fmla="*/ 797 h 2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692" h="27569">
                  <a:moveTo>
                    <a:pt x="138" y="659"/>
                  </a:moveTo>
                  <a:lnTo>
                    <a:pt x="3033" y="2867"/>
                  </a:lnTo>
                  <a:lnTo>
                    <a:pt x="3584" y="5213"/>
                  </a:lnTo>
                  <a:cubicBezTo>
                    <a:pt x="-276" y="7559"/>
                    <a:pt x="1103" y="9767"/>
                    <a:pt x="1103" y="9767"/>
                  </a:cubicBezTo>
                  <a:cubicBezTo>
                    <a:pt x="-551" y="9767"/>
                    <a:pt x="276" y="14736"/>
                    <a:pt x="1103" y="16392"/>
                  </a:cubicBezTo>
                  <a:cubicBezTo>
                    <a:pt x="1930" y="18048"/>
                    <a:pt x="7306" y="16392"/>
                    <a:pt x="11165" y="17910"/>
                  </a:cubicBezTo>
                  <a:cubicBezTo>
                    <a:pt x="15025" y="19290"/>
                    <a:pt x="11303" y="23430"/>
                    <a:pt x="7995" y="21498"/>
                  </a:cubicBezTo>
                  <a:cubicBezTo>
                    <a:pt x="4687" y="19566"/>
                    <a:pt x="2068" y="20946"/>
                    <a:pt x="1103" y="21636"/>
                  </a:cubicBezTo>
                  <a:cubicBezTo>
                    <a:pt x="138" y="22464"/>
                    <a:pt x="5376" y="27570"/>
                    <a:pt x="7995" y="27570"/>
                  </a:cubicBezTo>
                  <a:cubicBezTo>
                    <a:pt x="10614" y="27570"/>
                    <a:pt x="10200" y="25638"/>
                    <a:pt x="10200" y="25638"/>
                  </a:cubicBezTo>
                  <a:lnTo>
                    <a:pt x="18057" y="25638"/>
                  </a:lnTo>
                  <a:lnTo>
                    <a:pt x="23295" y="22740"/>
                  </a:lnTo>
                  <a:cubicBezTo>
                    <a:pt x="23295" y="22740"/>
                    <a:pt x="29636" y="17082"/>
                    <a:pt x="32117" y="12941"/>
                  </a:cubicBezTo>
                  <a:cubicBezTo>
                    <a:pt x="34736" y="8801"/>
                    <a:pt x="27568" y="7973"/>
                    <a:pt x="27568" y="7973"/>
                  </a:cubicBezTo>
                  <a:lnTo>
                    <a:pt x="27568" y="5351"/>
                  </a:lnTo>
                  <a:lnTo>
                    <a:pt x="23984" y="5903"/>
                  </a:lnTo>
                  <a:lnTo>
                    <a:pt x="22606" y="4385"/>
                  </a:lnTo>
                  <a:lnTo>
                    <a:pt x="18884" y="3557"/>
                  </a:lnTo>
                  <a:lnTo>
                    <a:pt x="17368" y="2591"/>
                  </a:lnTo>
                  <a:cubicBezTo>
                    <a:pt x="17368" y="2591"/>
                    <a:pt x="11441" y="2591"/>
                    <a:pt x="10062" y="797"/>
                  </a:cubicBezTo>
                  <a:cubicBezTo>
                    <a:pt x="8684" y="-997"/>
                    <a:pt x="0" y="797"/>
                    <a:pt x="0" y="79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0" name="Freeform 1032">
              <a:extLst>
                <a:ext uri="{FF2B5EF4-FFF2-40B4-BE49-F238E27FC236}">
                  <a16:creationId xmlns:a16="http://schemas.microsoft.com/office/drawing/2014/main" id="{2EBDAAE2-AC85-45A8-C895-9734E0803714}"/>
                </a:ext>
              </a:extLst>
            </p:cNvPr>
            <p:cNvSpPr/>
            <p:nvPr/>
          </p:nvSpPr>
          <p:spPr>
            <a:xfrm>
              <a:off x="5495951" y="2437855"/>
              <a:ext cx="3446" cy="3864"/>
            </a:xfrm>
            <a:custGeom>
              <a:avLst/>
              <a:gdLst>
                <a:gd name="connsiteX0" fmla="*/ 3446 w 3446"/>
                <a:gd name="connsiteY0" fmla="*/ 0 h 3864"/>
                <a:gd name="connsiteX1" fmla="*/ 0 w 3446"/>
                <a:gd name="connsiteY1" fmla="*/ 0 h 3864"/>
                <a:gd name="connsiteX2" fmla="*/ 0 w 3446"/>
                <a:gd name="connsiteY2" fmla="*/ 3864 h 3864"/>
                <a:gd name="connsiteX3" fmla="*/ 3446 w 3446"/>
                <a:gd name="connsiteY3" fmla="*/ 1794 h 3864"/>
                <a:gd name="connsiteX4" fmla="*/ 3446 w 3446"/>
                <a:gd name="connsiteY4" fmla="*/ 0 h 3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6" h="3864">
                  <a:moveTo>
                    <a:pt x="3446" y="0"/>
                  </a:moveTo>
                  <a:lnTo>
                    <a:pt x="0" y="0"/>
                  </a:lnTo>
                  <a:lnTo>
                    <a:pt x="0" y="3864"/>
                  </a:lnTo>
                  <a:lnTo>
                    <a:pt x="3446" y="1794"/>
                  </a:lnTo>
                  <a:lnTo>
                    <a:pt x="344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1" name="Freeform 1033">
              <a:extLst>
                <a:ext uri="{FF2B5EF4-FFF2-40B4-BE49-F238E27FC236}">
                  <a16:creationId xmlns:a16="http://schemas.microsoft.com/office/drawing/2014/main" id="{08C8BA0A-CC29-F176-AE51-860CAC7DF6FD}"/>
                </a:ext>
              </a:extLst>
            </p:cNvPr>
            <p:cNvSpPr/>
            <p:nvPr/>
          </p:nvSpPr>
          <p:spPr>
            <a:xfrm>
              <a:off x="5472518" y="2429161"/>
              <a:ext cx="21365" cy="11990"/>
            </a:xfrm>
            <a:custGeom>
              <a:avLst/>
              <a:gdLst>
                <a:gd name="connsiteX0" fmla="*/ 21365 w 21365"/>
                <a:gd name="connsiteY0" fmla="*/ 8694 h 11990"/>
                <a:gd name="connsiteX1" fmla="*/ 21365 w 21365"/>
                <a:gd name="connsiteY1" fmla="*/ 7176 h 11990"/>
                <a:gd name="connsiteX2" fmla="*/ 17092 w 21365"/>
                <a:gd name="connsiteY2" fmla="*/ 8694 h 11990"/>
                <a:gd name="connsiteX3" fmla="*/ 11992 w 21365"/>
                <a:gd name="connsiteY3" fmla="*/ 6072 h 11990"/>
                <a:gd name="connsiteX4" fmla="*/ 4962 w 21365"/>
                <a:gd name="connsiteY4" fmla="*/ 1932 h 11990"/>
                <a:gd name="connsiteX5" fmla="*/ 4962 w 21365"/>
                <a:gd name="connsiteY5" fmla="*/ 0 h 11990"/>
                <a:gd name="connsiteX6" fmla="*/ 0 w 21365"/>
                <a:gd name="connsiteY6" fmla="*/ 0 h 11990"/>
                <a:gd name="connsiteX7" fmla="*/ 0 w 21365"/>
                <a:gd name="connsiteY7" fmla="*/ 2346 h 11990"/>
                <a:gd name="connsiteX8" fmla="*/ 2343 w 21365"/>
                <a:gd name="connsiteY8" fmla="*/ 2346 h 11990"/>
                <a:gd name="connsiteX9" fmla="*/ 3860 w 21365"/>
                <a:gd name="connsiteY9" fmla="*/ 4278 h 11990"/>
                <a:gd name="connsiteX10" fmla="*/ 6065 w 21365"/>
                <a:gd name="connsiteY10" fmla="*/ 4278 h 11990"/>
                <a:gd name="connsiteX11" fmla="*/ 7857 w 21365"/>
                <a:gd name="connsiteY11" fmla="*/ 6072 h 11990"/>
                <a:gd name="connsiteX12" fmla="*/ 15162 w 21365"/>
                <a:gd name="connsiteY12" fmla="*/ 11316 h 11990"/>
                <a:gd name="connsiteX13" fmla="*/ 21365 w 21365"/>
                <a:gd name="connsiteY13" fmla="*/ 11316 h 11990"/>
                <a:gd name="connsiteX14" fmla="*/ 21365 w 21365"/>
                <a:gd name="connsiteY14" fmla="*/ 8556 h 1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365" h="11990">
                  <a:moveTo>
                    <a:pt x="21365" y="8694"/>
                  </a:moveTo>
                  <a:lnTo>
                    <a:pt x="21365" y="7176"/>
                  </a:lnTo>
                  <a:cubicBezTo>
                    <a:pt x="21365" y="7176"/>
                    <a:pt x="20125" y="8004"/>
                    <a:pt x="17092" y="8694"/>
                  </a:cubicBezTo>
                  <a:cubicBezTo>
                    <a:pt x="14198" y="9522"/>
                    <a:pt x="11992" y="6072"/>
                    <a:pt x="11992" y="6072"/>
                  </a:cubicBezTo>
                  <a:cubicBezTo>
                    <a:pt x="8822" y="690"/>
                    <a:pt x="4962" y="1932"/>
                    <a:pt x="4962" y="1932"/>
                  </a:cubicBezTo>
                  <a:lnTo>
                    <a:pt x="4962" y="0"/>
                  </a:lnTo>
                  <a:lnTo>
                    <a:pt x="0" y="0"/>
                  </a:lnTo>
                  <a:lnTo>
                    <a:pt x="0" y="2346"/>
                  </a:lnTo>
                  <a:lnTo>
                    <a:pt x="2343" y="2346"/>
                  </a:lnTo>
                  <a:lnTo>
                    <a:pt x="3860" y="4278"/>
                  </a:lnTo>
                  <a:lnTo>
                    <a:pt x="6065" y="4278"/>
                  </a:lnTo>
                  <a:lnTo>
                    <a:pt x="7857" y="6072"/>
                  </a:lnTo>
                  <a:cubicBezTo>
                    <a:pt x="7857" y="6072"/>
                    <a:pt x="12819" y="9798"/>
                    <a:pt x="15162" y="11316"/>
                  </a:cubicBezTo>
                  <a:cubicBezTo>
                    <a:pt x="17506" y="12834"/>
                    <a:pt x="21365" y="11316"/>
                    <a:pt x="21365" y="11316"/>
                  </a:cubicBezTo>
                  <a:lnTo>
                    <a:pt x="21365" y="85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2" name="Freeform 1034">
              <a:extLst>
                <a:ext uri="{FF2B5EF4-FFF2-40B4-BE49-F238E27FC236}">
                  <a16:creationId xmlns:a16="http://schemas.microsoft.com/office/drawing/2014/main" id="{475C49DF-C29E-BE27-9E5B-2650E45C6E8B}"/>
                </a:ext>
              </a:extLst>
            </p:cNvPr>
            <p:cNvSpPr/>
            <p:nvPr/>
          </p:nvSpPr>
          <p:spPr>
            <a:xfrm>
              <a:off x="5497467" y="2392495"/>
              <a:ext cx="80912" cy="81655"/>
            </a:xfrm>
            <a:custGeom>
              <a:avLst/>
              <a:gdLst>
                <a:gd name="connsiteX0" fmla="*/ 55274 w 80912"/>
                <a:gd name="connsiteY0" fmla="*/ 6306 h 81655"/>
                <a:gd name="connsiteX1" fmla="*/ 44798 w 80912"/>
                <a:gd name="connsiteY1" fmla="*/ 1338 h 81655"/>
                <a:gd name="connsiteX2" fmla="*/ 42455 w 80912"/>
                <a:gd name="connsiteY2" fmla="*/ 3546 h 81655"/>
                <a:gd name="connsiteX3" fmla="*/ 39836 w 80912"/>
                <a:gd name="connsiteY3" fmla="*/ 2718 h 81655"/>
                <a:gd name="connsiteX4" fmla="*/ 39285 w 80912"/>
                <a:gd name="connsiteY4" fmla="*/ 6306 h 81655"/>
                <a:gd name="connsiteX5" fmla="*/ 36114 w 80912"/>
                <a:gd name="connsiteY5" fmla="*/ 6306 h 81655"/>
                <a:gd name="connsiteX6" fmla="*/ 26879 w 80912"/>
                <a:gd name="connsiteY6" fmla="*/ 6306 h 81655"/>
                <a:gd name="connsiteX7" fmla="*/ 26879 w 80912"/>
                <a:gd name="connsiteY7" fmla="*/ 9618 h 81655"/>
                <a:gd name="connsiteX8" fmla="*/ 24949 w 80912"/>
                <a:gd name="connsiteY8" fmla="*/ 6996 h 81655"/>
                <a:gd name="connsiteX9" fmla="*/ 23709 w 80912"/>
                <a:gd name="connsiteY9" fmla="*/ 6306 h 81655"/>
                <a:gd name="connsiteX10" fmla="*/ 21779 w 80912"/>
                <a:gd name="connsiteY10" fmla="*/ 6306 h 81655"/>
                <a:gd name="connsiteX11" fmla="*/ 21779 w 80912"/>
                <a:gd name="connsiteY11" fmla="*/ 8238 h 81655"/>
                <a:gd name="connsiteX12" fmla="*/ 19436 w 80912"/>
                <a:gd name="connsiteY12" fmla="*/ 10998 h 81655"/>
                <a:gd name="connsiteX13" fmla="*/ 14473 w 80912"/>
                <a:gd name="connsiteY13" fmla="*/ 17346 h 81655"/>
                <a:gd name="connsiteX14" fmla="*/ 17781 w 80912"/>
                <a:gd name="connsiteY14" fmla="*/ 21624 h 81655"/>
                <a:gd name="connsiteX15" fmla="*/ 16403 w 80912"/>
                <a:gd name="connsiteY15" fmla="*/ 23832 h 81655"/>
                <a:gd name="connsiteX16" fmla="*/ 8546 w 80912"/>
                <a:gd name="connsiteY16" fmla="*/ 32251 h 81655"/>
                <a:gd name="connsiteX17" fmla="*/ 4962 w 80912"/>
                <a:gd name="connsiteY17" fmla="*/ 36805 h 81655"/>
                <a:gd name="connsiteX18" fmla="*/ 0 w 80912"/>
                <a:gd name="connsiteY18" fmla="*/ 37357 h 81655"/>
                <a:gd name="connsiteX19" fmla="*/ 0 w 80912"/>
                <a:gd name="connsiteY19" fmla="*/ 39703 h 81655"/>
                <a:gd name="connsiteX20" fmla="*/ 3722 w 80912"/>
                <a:gd name="connsiteY20" fmla="*/ 41635 h 81655"/>
                <a:gd name="connsiteX21" fmla="*/ 3722 w 80912"/>
                <a:gd name="connsiteY21" fmla="*/ 43843 h 81655"/>
                <a:gd name="connsiteX22" fmla="*/ 7443 w 80912"/>
                <a:gd name="connsiteY22" fmla="*/ 43843 h 81655"/>
                <a:gd name="connsiteX23" fmla="*/ 6892 w 80912"/>
                <a:gd name="connsiteY23" fmla="*/ 39979 h 81655"/>
                <a:gd name="connsiteX24" fmla="*/ 8822 w 80912"/>
                <a:gd name="connsiteY24" fmla="*/ 36805 h 81655"/>
                <a:gd name="connsiteX25" fmla="*/ 12544 w 80912"/>
                <a:gd name="connsiteY25" fmla="*/ 40669 h 81655"/>
                <a:gd name="connsiteX26" fmla="*/ 10476 w 80912"/>
                <a:gd name="connsiteY26" fmla="*/ 43843 h 81655"/>
                <a:gd name="connsiteX27" fmla="*/ 12544 w 80912"/>
                <a:gd name="connsiteY27" fmla="*/ 45361 h 81655"/>
                <a:gd name="connsiteX28" fmla="*/ 13371 w 80912"/>
                <a:gd name="connsiteY28" fmla="*/ 42739 h 81655"/>
                <a:gd name="connsiteX29" fmla="*/ 15576 w 80912"/>
                <a:gd name="connsiteY29" fmla="*/ 42739 h 81655"/>
                <a:gd name="connsiteX30" fmla="*/ 16541 w 80912"/>
                <a:gd name="connsiteY30" fmla="*/ 45361 h 81655"/>
                <a:gd name="connsiteX31" fmla="*/ 16127 w 80912"/>
                <a:gd name="connsiteY31" fmla="*/ 48811 h 81655"/>
                <a:gd name="connsiteX32" fmla="*/ 17092 w 80912"/>
                <a:gd name="connsiteY32" fmla="*/ 56953 h 81655"/>
                <a:gd name="connsiteX33" fmla="*/ 20676 w 80912"/>
                <a:gd name="connsiteY33" fmla="*/ 60541 h 81655"/>
                <a:gd name="connsiteX34" fmla="*/ 19436 w 80912"/>
                <a:gd name="connsiteY34" fmla="*/ 63163 h 81655"/>
                <a:gd name="connsiteX35" fmla="*/ 22468 w 80912"/>
                <a:gd name="connsiteY35" fmla="*/ 68131 h 81655"/>
                <a:gd name="connsiteX36" fmla="*/ 23709 w 80912"/>
                <a:gd name="connsiteY36" fmla="*/ 68131 h 81655"/>
                <a:gd name="connsiteX37" fmla="*/ 25914 w 80912"/>
                <a:gd name="connsiteY37" fmla="*/ 67165 h 81655"/>
                <a:gd name="connsiteX38" fmla="*/ 28671 w 80912"/>
                <a:gd name="connsiteY38" fmla="*/ 64819 h 81655"/>
                <a:gd name="connsiteX39" fmla="*/ 29912 w 80912"/>
                <a:gd name="connsiteY39" fmla="*/ 65785 h 81655"/>
                <a:gd name="connsiteX40" fmla="*/ 30739 w 80912"/>
                <a:gd name="connsiteY40" fmla="*/ 68131 h 81655"/>
                <a:gd name="connsiteX41" fmla="*/ 30739 w 80912"/>
                <a:gd name="connsiteY41" fmla="*/ 70063 h 81655"/>
                <a:gd name="connsiteX42" fmla="*/ 33082 w 80912"/>
                <a:gd name="connsiteY42" fmla="*/ 71581 h 81655"/>
                <a:gd name="connsiteX43" fmla="*/ 37355 w 80912"/>
                <a:gd name="connsiteY43" fmla="*/ 69787 h 81655"/>
                <a:gd name="connsiteX44" fmla="*/ 38871 w 80912"/>
                <a:gd name="connsiteY44" fmla="*/ 71581 h 81655"/>
                <a:gd name="connsiteX45" fmla="*/ 41766 w 80912"/>
                <a:gd name="connsiteY45" fmla="*/ 71581 h 81655"/>
                <a:gd name="connsiteX46" fmla="*/ 43696 w 80912"/>
                <a:gd name="connsiteY46" fmla="*/ 70063 h 81655"/>
                <a:gd name="connsiteX47" fmla="*/ 43696 w 80912"/>
                <a:gd name="connsiteY47" fmla="*/ 73927 h 81655"/>
                <a:gd name="connsiteX48" fmla="*/ 47969 w 80912"/>
                <a:gd name="connsiteY48" fmla="*/ 76273 h 81655"/>
                <a:gd name="connsiteX49" fmla="*/ 52104 w 80912"/>
                <a:gd name="connsiteY49" fmla="*/ 80413 h 81655"/>
                <a:gd name="connsiteX50" fmla="*/ 54861 w 80912"/>
                <a:gd name="connsiteY50" fmla="*/ 81655 h 81655"/>
                <a:gd name="connsiteX51" fmla="*/ 66440 w 80912"/>
                <a:gd name="connsiteY51" fmla="*/ 81655 h 81655"/>
                <a:gd name="connsiteX52" fmla="*/ 69334 w 80912"/>
                <a:gd name="connsiteY52" fmla="*/ 80413 h 81655"/>
                <a:gd name="connsiteX53" fmla="*/ 71540 w 80912"/>
                <a:gd name="connsiteY53" fmla="*/ 81655 h 81655"/>
                <a:gd name="connsiteX54" fmla="*/ 72780 w 80912"/>
                <a:gd name="connsiteY54" fmla="*/ 79447 h 81655"/>
                <a:gd name="connsiteX55" fmla="*/ 76089 w 80912"/>
                <a:gd name="connsiteY55" fmla="*/ 76549 h 81655"/>
                <a:gd name="connsiteX56" fmla="*/ 72780 w 80912"/>
                <a:gd name="connsiteY56" fmla="*/ 63439 h 81655"/>
                <a:gd name="connsiteX57" fmla="*/ 68094 w 80912"/>
                <a:gd name="connsiteY57" fmla="*/ 55435 h 81655"/>
                <a:gd name="connsiteX58" fmla="*/ 68645 w 80912"/>
                <a:gd name="connsiteY58" fmla="*/ 53641 h 81655"/>
                <a:gd name="connsiteX59" fmla="*/ 71953 w 80912"/>
                <a:gd name="connsiteY59" fmla="*/ 55987 h 81655"/>
                <a:gd name="connsiteX60" fmla="*/ 74297 w 80912"/>
                <a:gd name="connsiteY60" fmla="*/ 53779 h 81655"/>
                <a:gd name="connsiteX61" fmla="*/ 74297 w 80912"/>
                <a:gd name="connsiteY61" fmla="*/ 42877 h 81655"/>
                <a:gd name="connsiteX62" fmla="*/ 76502 w 80912"/>
                <a:gd name="connsiteY62" fmla="*/ 41773 h 81655"/>
                <a:gd name="connsiteX63" fmla="*/ 75262 w 80912"/>
                <a:gd name="connsiteY63" fmla="*/ 39565 h 81655"/>
                <a:gd name="connsiteX64" fmla="*/ 74434 w 80912"/>
                <a:gd name="connsiteY64" fmla="*/ 35287 h 81655"/>
                <a:gd name="connsiteX65" fmla="*/ 78294 w 80912"/>
                <a:gd name="connsiteY65" fmla="*/ 31699 h 81655"/>
                <a:gd name="connsiteX66" fmla="*/ 79672 w 80912"/>
                <a:gd name="connsiteY66" fmla="*/ 31699 h 81655"/>
                <a:gd name="connsiteX67" fmla="*/ 80913 w 80912"/>
                <a:gd name="connsiteY67" fmla="*/ 30319 h 81655"/>
                <a:gd name="connsiteX68" fmla="*/ 77743 w 80912"/>
                <a:gd name="connsiteY68" fmla="*/ 28801 h 81655"/>
                <a:gd name="connsiteX69" fmla="*/ 75537 w 80912"/>
                <a:gd name="connsiteY69" fmla="*/ 33907 h 81655"/>
                <a:gd name="connsiteX70" fmla="*/ 74572 w 80912"/>
                <a:gd name="connsiteY70" fmla="*/ 27007 h 81655"/>
                <a:gd name="connsiteX71" fmla="*/ 76089 w 80912"/>
                <a:gd name="connsiteY71" fmla="*/ 20106 h 81655"/>
                <a:gd name="connsiteX72" fmla="*/ 72505 w 80912"/>
                <a:gd name="connsiteY72" fmla="*/ 14172 h 81655"/>
                <a:gd name="connsiteX73" fmla="*/ 69610 w 80912"/>
                <a:gd name="connsiteY73" fmla="*/ 10446 h 81655"/>
                <a:gd name="connsiteX74" fmla="*/ 63958 w 80912"/>
                <a:gd name="connsiteY74" fmla="*/ 8928 h 81655"/>
                <a:gd name="connsiteX75" fmla="*/ 61339 w 80912"/>
                <a:gd name="connsiteY75" fmla="*/ 6306 h 81655"/>
                <a:gd name="connsiteX76" fmla="*/ 59134 w 80912"/>
                <a:gd name="connsiteY76" fmla="*/ 9066 h 81655"/>
                <a:gd name="connsiteX77" fmla="*/ 60926 w 80912"/>
                <a:gd name="connsiteY77" fmla="*/ 11274 h 81655"/>
                <a:gd name="connsiteX78" fmla="*/ 60375 w 80912"/>
                <a:gd name="connsiteY78" fmla="*/ 17622 h 81655"/>
                <a:gd name="connsiteX79" fmla="*/ 58996 w 80912"/>
                <a:gd name="connsiteY79" fmla="*/ 14310 h 81655"/>
                <a:gd name="connsiteX80" fmla="*/ 57756 w 80912"/>
                <a:gd name="connsiteY80" fmla="*/ 16518 h 81655"/>
                <a:gd name="connsiteX81" fmla="*/ 54723 w 80912"/>
                <a:gd name="connsiteY81" fmla="*/ 17760 h 81655"/>
                <a:gd name="connsiteX82" fmla="*/ 58031 w 80912"/>
                <a:gd name="connsiteY82" fmla="*/ 20382 h 81655"/>
                <a:gd name="connsiteX83" fmla="*/ 56791 w 80912"/>
                <a:gd name="connsiteY83" fmla="*/ 22176 h 81655"/>
                <a:gd name="connsiteX84" fmla="*/ 52656 w 80912"/>
                <a:gd name="connsiteY84" fmla="*/ 24522 h 81655"/>
                <a:gd name="connsiteX85" fmla="*/ 52242 w 80912"/>
                <a:gd name="connsiteY85" fmla="*/ 26317 h 81655"/>
                <a:gd name="connsiteX86" fmla="*/ 45763 w 80912"/>
                <a:gd name="connsiteY86" fmla="*/ 34183 h 81655"/>
                <a:gd name="connsiteX87" fmla="*/ 44936 w 80912"/>
                <a:gd name="connsiteY87" fmla="*/ 31423 h 81655"/>
                <a:gd name="connsiteX88" fmla="*/ 49485 w 80912"/>
                <a:gd name="connsiteY88" fmla="*/ 27145 h 81655"/>
                <a:gd name="connsiteX89" fmla="*/ 51415 w 80912"/>
                <a:gd name="connsiteY89" fmla="*/ 23970 h 81655"/>
                <a:gd name="connsiteX90" fmla="*/ 50450 w 80912"/>
                <a:gd name="connsiteY90" fmla="*/ 23004 h 81655"/>
                <a:gd name="connsiteX91" fmla="*/ 45212 w 80912"/>
                <a:gd name="connsiteY91" fmla="*/ 26179 h 81655"/>
                <a:gd name="connsiteX92" fmla="*/ 41490 w 80912"/>
                <a:gd name="connsiteY92" fmla="*/ 28939 h 81655"/>
                <a:gd name="connsiteX93" fmla="*/ 39147 w 80912"/>
                <a:gd name="connsiteY93" fmla="*/ 28525 h 81655"/>
                <a:gd name="connsiteX94" fmla="*/ 41077 w 80912"/>
                <a:gd name="connsiteY94" fmla="*/ 26317 h 81655"/>
                <a:gd name="connsiteX95" fmla="*/ 49072 w 80912"/>
                <a:gd name="connsiteY95" fmla="*/ 22038 h 81655"/>
                <a:gd name="connsiteX96" fmla="*/ 51277 w 80912"/>
                <a:gd name="connsiteY96" fmla="*/ 20520 h 81655"/>
                <a:gd name="connsiteX97" fmla="*/ 52518 w 80912"/>
                <a:gd name="connsiteY97" fmla="*/ 16932 h 81655"/>
                <a:gd name="connsiteX98" fmla="*/ 54723 w 80912"/>
                <a:gd name="connsiteY98" fmla="*/ 15552 h 81655"/>
                <a:gd name="connsiteX99" fmla="*/ 53483 w 80912"/>
                <a:gd name="connsiteY99" fmla="*/ 13206 h 81655"/>
                <a:gd name="connsiteX100" fmla="*/ 53483 w 80912"/>
                <a:gd name="connsiteY100" fmla="*/ 10446 h 81655"/>
                <a:gd name="connsiteX101" fmla="*/ 54723 w 80912"/>
                <a:gd name="connsiteY101" fmla="*/ 9618 h 81655"/>
                <a:gd name="connsiteX102" fmla="*/ 54723 w 80912"/>
                <a:gd name="connsiteY102" fmla="*/ 6720 h 81655"/>
                <a:gd name="connsiteX103" fmla="*/ 38733 w 80912"/>
                <a:gd name="connsiteY103" fmla="*/ 36667 h 81655"/>
                <a:gd name="connsiteX104" fmla="*/ 36804 w 80912"/>
                <a:gd name="connsiteY104" fmla="*/ 34045 h 81655"/>
                <a:gd name="connsiteX105" fmla="*/ 36804 w 80912"/>
                <a:gd name="connsiteY105" fmla="*/ 31423 h 81655"/>
                <a:gd name="connsiteX106" fmla="*/ 38733 w 80912"/>
                <a:gd name="connsiteY106" fmla="*/ 31423 h 81655"/>
                <a:gd name="connsiteX107" fmla="*/ 38733 w 80912"/>
                <a:gd name="connsiteY107" fmla="*/ 36667 h 81655"/>
                <a:gd name="connsiteX108" fmla="*/ 46866 w 80912"/>
                <a:gd name="connsiteY108" fmla="*/ 50467 h 81655"/>
                <a:gd name="connsiteX109" fmla="*/ 49623 w 80912"/>
                <a:gd name="connsiteY109" fmla="*/ 49225 h 81655"/>
                <a:gd name="connsiteX110" fmla="*/ 48796 w 80912"/>
                <a:gd name="connsiteY110" fmla="*/ 45361 h 81655"/>
                <a:gd name="connsiteX111" fmla="*/ 45901 w 80912"/>
                <a:gd name="connsiteY111" fmla="*/ 40807 h 81655"/>
                <a:gd name="connsiteX112" fmla="*/ 47831 w 80912"/>
                <a:gd name="connsiteY112" fmla="*/ 40807 h 81655"/>
                <a:gd name="connsiteX113" fmla="*/ 51966 w 80912"/>
                <a:gd name="connsiteY113" fmla="*/ 47431 h 81655"/>
                <a:gd name="connsiteX114" fmla="*/ 57066 w 80912"/>
                <a:gd name="connsiteY114" fmla="*/ 49363 h 81655"/>
                <a:gd name="connsiteX115" fmla="*/ 56102 w 80912"/>
                <a:gd name="connsiteY115" fmla="*/ 50743 h 81655"/>
                <a:gd name="connsiteX116" fmla="*/ 49761 w 80912"/>
                <a:gd name="connsiteY116" fmla="*/ 50743 h 81655"/>
                <a:gd name="connsiteX117" fmla="*/ 45901 w 80912"/>
                <a:gd name="connsiteY117" fmla="*/ 52951 h 81655"/>
                <a:gd name="connsiteX118" fmla="*/ 45901 w 80912"/>
                <a:gd name="connsiteY118" fmla="*/ 56815 h 81655"/>
                <a:gd name="connsiteX119" fmla="*/ 44109 w 80912"/>
                <a:gd name="connsiteY119" fmla="*/ 51709 h 81655"/>
                <a:gd name="connsiteX120" fmla="*/ 46866 w 80912"/>
                <a:gd name="connsiteY120" fmla="*/ 50467 h 8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80912" h="81655">
                  <a:moveTo>
                    <a:pt x="55274" y="6306"/>
                  </a:moveTo>
                  <a:cubicBezTo>
                    <a:pt x="55274" y="6306"/>
                    <a:pt x="53483" y="-3492"/>
                    <a:pt x="44798" y="1338"/>
                  </a:cubicBezTo>
                  <a:lnTo>
                    <a:pt x="42455" y="3546"/>
                  </a:lnTo>
                  <a:lnTo>
                    <a:pt x="39836" y="2718"/>
                  </a:lnTo>
                  <a:lnTo>
                    <a:pt x="39285" y="6306"/>
                  </a:lnTo>
                  <a:lnTo>
                    <a:pt x="36114" y="6306"/>
                  </a:lnTo>
                  <a:cubicBezTo>
                    <a:pt x="36114" y="6306"/>
                    <a:pt x="29222" y="2028"/>
                    <a:pt x="26879" y="6306"/>
                  </a:cubicBezTo>
                  <a:lnTo>
                    <a:pt x="26879" y="9618"/>
                  </a:lnTo>
                  <a:lnTo>
                    <a:pt x="24949" y="6996"/>
                  </a:lnTo>
                  <a:lnTo>
                    <a:pt x="23709" y="6306"/>
                  </a:lnTo>
                  <a:lnTo>
                    <a:pt x="21779" y="6306"/>
                  </a:lnTo>
                  <a:lnTo>
                    <a:pt x="21779" y="8238"/>
                  </a:lnTo>
                  <a:lnTo>
                    <a:pt x="19436" y="10998"/>
                  </a:lnTo>
                  <a:cubicBezTo>
                    <a:pt x="19436" y="10998"/>
                    <a:pt x="14473" y="13344"/>
                    <a:pt x="14473" y="17346"/>
                  </a:cubicBezTo>
                  <a:cubicBezTo>
                    <a:pt x="14473" y="21348"/>
                    <a:pt x="17781" y="21624"/>
                    <a:pt x="17781" y="21624"/>
                  </a:cubicBezTo>
                  <a:lnTo>
                    <a:pt x="16403" y="23832"/>
                  </a:lnTo>
                  <a:cubicBezTo>
                    <a:pt x="16403" y="23832"/>
                    <a:pt x="11854" y="24660"/>
                    <a:pt x="8546" y="32251"/>
                  </a:cubicBezTo>
                  <a:lnTo>
                    <a:pt x="4962" y="36805"/>
                  </a:lnTo>
                  <a:lnTo>
                    <a:pt x="0" y="37357"/>
                  </a:lnTo>
                  <a:lnTo>
                    <a:pt x="0" y="39703"/>
                  </a:lnTo>
                  <a:lnTo>
                    <a:pt x="3722" y="41635"/>
                  </a:lnTo>
                  <a:lnTo>
                    <a:pt x="3722" y="43843"/>
                  </a:lnTo>
                  <a:lnTo>
                    <a:pt x="7443" y="43843"/>
                  </a:lnTo>
                  <a:lnTo>
                    <a:pt x="6892" y="39979"/>
                  </a:lnTo>
                  <a:lnTo>
                    <a:pt x="8822" y="36805"/>
                  </a:lnTo>
                  <a:lnTo>
                    <a:pt x="12544" y="40669"/>
                  </a:lnTo>
                  <a:lnTo>
                    <a:pt x="10476" y="43843"/>
                  </a:lnTo>
                  <a:lnTo>
                    <a:pt x="12544" y="45361"/>
                  </a:lnTo>
                  <a:lnTo>
                    <a:pt x="13371" y="42739"/>
                  </a:lnTo>
                  <a:lnTo>
                    <a:pt x="15576" y="42739"/>
                  </a:lnTo>
                  <a:lnTo>
                    <a:pt x="16541" y="45361"/>
                  </a:lnTo>
                  <a:lnTo>
                    <a:pt x="16127" y="48811"/>
                  </a:lnTo>
                  <a:cubicBezTo>
                    <a:pt x="16127" y="48811"/>
                    <a:pt x="15300" y="55435"/>
                    <a:pt x="17092" y="56953"/>
                  </a:cubicBezTo>
                  <a:cubicBezTo>
                    <a:pt x="18884" y="58471"/>
                    <a:pt x="20676" y="60541"/>
                    <a:pt x="20676" y="60541"/>
                  </a:cubicBezTo>
                  <a:cubicBezTo>
                    <a:pt x="20676" y="60541"/>
                    <a:pt x="18884" y="61369"/>
                    <a:pt x="19436" y="63163"/>
                  </a:cubicBezTo>
                  <a:cubicBezTo>
                    <a:pt x="19987" y="64957"/>
                    <a:pt x="22468" y="68131"/>
                    <a:pt x="22468" y="68131"/>
                  </a:cubicBezTo>
                  <a:lnTo>
                    <a:pt x="23709" y="68131"/>
                  </a:lnTo>
                  <a:lnTo>
                    <a:pt x="25914" y="67165"/>
                  </a:lnTo>
                  <a:lnTo>
                    <a:pt x="28671" y="64819"/>
                  </a:lnTo>
                  <a:lnTo>
                    <a:pt x="29912" y="65785"/>
                  </a:lnTo>
                  <a:lnTo>
                    <a:pt x="30739" y="68131"/>
                  </a:lnTo>
                  <a:lnTo>
                    <a:pt x="30739" y="70063"/>
                  </a:lnTo>
                  <a:lnTo>
                    <a:pt x="33082" y="71581"/>
                  </a:lnTo>
                  <a:lnTo>
                    <a:pt x="37355" y="69787"/>
                  </a:lnTo>
                  <a:lnTo>
                    <a:pt x="38871" y="71581"/>
                  </a:lnTo>
                  <a:lnTo>
                    <a:pt x="41766" y="71581"/>
                  </a:lnTo>
                  <a:lnTo>
                    <a:pt x="43696" y="70063"/>
                  </a:lnTo>
                  <a:cubicBezTo>
                    <a:pt x="43696" y="70063"/>
                    <a:pt x="42317" y="72685"/>
                    <a:pt x="43696" y="73927"/>
                  </a:cubicBezTo>
                  <a:cubicBezTo>
                    <a:pt x="45074" y="75307"/>
                    <a:pt x="47969" y="76273"/>
                    <a:pt x="47969" y="76273"/>
                  </a:cubicBezTo>
                  <a:cubicBezTo>
                    <a:pt x="47969" y="76273"/>
                    <a:pt x="47969" y="80965"/>
                    <a:pt x="52104" y="80413"/>
                  </a:cubicBezTo>
                  <a:lnTo>
                    <a:pt x="54861" y="81655"/>
                  </a:lnTo>
                  <a:lnTo>
                    <a:pt x="66440" y="81655"/>
                  </a:lnTo>
                  <a:lnTo>
                    <a:pt x="69334" y="80413"/>
                  </a:lnTo>
                  <a:lnTo>
                    <a:pt x="71540" y="81655"/>
                  </a:lnTo>
                  <a:lnTo>
                    <a:pt x="72780" y="79447"/>
                  </a:lnTo>
                  <a:lnTo>
                    <a:pt x="76089" y="76549"/>
                  </a:lnTo>
                  <a:cubicBezTo>
                    <a:pt x="76089" y="76549"/>
                    <a:pt x="78294" y="63991"/>
                    <a:pt x="72780" y="63439"/>
                  </a:cubicBezTo>
                  <a:cubicBezTo>
                    <a:pt x="72780" y="63439"/>
                    <a:pt x="74159" y="58471"/>
                    <a:pt x="68094" y="55435"/>
                  </a:cubicBezTo>
                  <a:lnTo>
                    <a:pt x="68645" y="53641"/>
                  </a:lnTo>
                  <a:cubicBezTo>
                    <a:pt x="68645" y="53641"/>
                    <a:pt x="70575" y="55849"/>
                    <a:pt x="71953" y="55987"/>
                  </a:cubicBezTo>
                  <a:cubicBezTo>
                    <a:pt x="73332" y="56125"/>
                    <a:pt x="74297" y="53779"/>
                    <a:pt x="74297" y="53779"/>
                  </a:cubicBezTo>
                  <a:lnTo>
                    <a:pt x="74297" y="42877"/>
                  </a:lnTo>
                  <a:cubicBezTo>
                    <a:pt x="74297" y="42877"/>
                    <a:pt x="76502" y="41773"/>
                    <a:pt x="76502" y="41773"/>
                  </a:cubicBezTo>
                  <a:lnTo>
                    <a:pt x="75262" y="39565"/>
                  </a:lnTo>
                  <a:lnTo>
                    <a:pt x="74434" y="35287"/>
                  </a:lnTo>
                  <a:cubicBezTo>
                    <a:pt x="74434" y="35287"/>
                    <a:pt x="77329" y="36253"/>
                    <a:pt x="78294" y="31699"/>
                  </a:cubicBezTo>
                  <a:lnTo>
                    <a:pt x="79672" y="31699"/>
                  </a:lnTo>
                  <a:lnTo>
                    <a:pt x="80913" y="30319"/>
                  </a:lnTo>
                  <a:cubicBezTo>
                    <a:pt x="80913" y="30319"/>
                    <a:pt x="78708" y="27697"/>
                    <a:pt x="77743" y="28801"/>
                  </a:cubicBezTo>
                  <a:cubicBezTo>
                    <a:pt x="76778" y="29905"/>
                    <a:pt x="75537" y="33907"/>
                    <a:pt x="75537" y="33907"/>
                  </a:cubicBezTo>
                  <a:cubicBezTo>
                    <a:pt x="75537" y="33907"/>
                    <a:pt x="75399" y="26869"/>
                    <a:pt x="74572" y="27007"/>
                  </a:cubicBezTo>
                  <a:cubicBezTo>
                    <a:pt x="74572" y="27007"/>
                    <a:pt x="78294" y="23832"/>
                    <a:pt x="76089" y="20106"/>
                  </a:cubicBezTo>
                  <a:cubicBezTo>
                    <a:pt x="76089" y="20106"/>
                    <a:pt x="75675" y="13620"/>
                    <a:pt x="72505" y="14172"/>
                  </a:cubicBezTo>
                  <a:cubicBezTo>
                    <a:pt x="72505" y="14172"/>
                    <a:pt x="73056" y="10446"/>
                    <a:pt x="69610" y="10446"/>
                  </a:cubicBezTo>
                  <a:cubicBezTo>
                    <a:pt x="69610" y="10446"/>
                    <a:pt x="68231" y="4374"/>
                    <a:pt x="63958" y="8928"/>
                  </a:cubicBezTo>
                  <a:lnTo>
                    <a:pt x="61339" y="6306"/>
                  </a:lnTo>
                  <a:lnTo>
                    <a:pt x="59134" y="9066"/>
                  </a:lnTo>
                  <a:lnTo>
                    <a:pt x="60926" y="11274"/>
                  </a:lnTo>
                  <a:lnTo>
                    <a:pt x="60375" y="17622"/>
                  </a:lnTo>
                  <a:lnTo>
                    <a:pt x="58996" y="14310"/>
                  </a:lnTo>
                  <a:lnTo>
                    <a:pt x="57756" y="16518"/>
                  </a:lnTo>
                  <a:lnTo>
                    <a:pt x="54723" y="17760"/>
                  </a:lnTo>
                  <a:lnTo>
                    <a:pt x="58031" y="20382"/>
                  </a:lnTo>
                  <a:lnTo>
                    <a:pt x="56791" y="22176"/>
                  </a:lnTo>
                  <a:lnTo>
                    <a:pt x="52656" y="24522"/>
                  </a:lnTo>
                  <a:lnTo>
                    <a:pt x="52242" y="26317"/>
                  </a:lnTo>
                  <a:lnTo>
                    <a:pt x="45763" y="34183"/>
                  </a:lnTo>
                  <a:lnTo>
                    <a:pt x="44936" y="31423"/>
                  </a:lnTo>
                  <a:lnTo>
                    <a:pt x="49485" y="27145"/>
                  </a:lnTo>
                  <a:lnTo>
                    <a:pt x="51415" y="23970"/>
                  </a:lnTo>
                  <a:lnTo>
                    <a:pt x="50450" y="23004"/>
                  </a:lnTo>
                  <a:lnTo>
                    <a:pt x="45212" y="26179"/>
                  </a:lnTo>
                  <a:lnTo>
                    <a:pt x="41490" y="28939"/>
                  </a:lnTo>
                  <a:lnTo>
                    <a:pt x="39147" y="28525"/>
                  </a:lnTo>
                  <a:lnTo>
                    <a:pt x="41077" y="26317"/>
                  </a:lnTo>
                  <a:lnTo>
                    <a:pt x="49072" y="22038"/>
                  </a:lnTo>
                  <a:lnTo>
                    <a:pt x="51277" y="20520"/>
                  </a:lnTo>
                  <a:lnTo>
                    <a:pt x="52518" y="16932"/>
                  </a:lnTo>
                  <a:lnTo>
                    <a:pt x="54723" y="15552"/>
                  </a:lnTo>
                  <a:lnTo>
                    <a:pt x="53483" y="13206"/>
                  </a:lnTo>
                  <a:lnTo>
                    <a:pt x="53483" y="10446"/>
                  </a:lnTo>
                  <a:cubicBezTo>
                    <a:pt x="53483" y="10446"/>
                    <a:pt x="54723" y="9618"/>
                    <a:pt x="54723" y="9618"/>
                  </a:cubicBezTo>
                  <a:lnTo>
                    <a:pt x="54723" y="6720"/>
                  </a:lnTo>
                  <a:close/>
                  <a:moveTo>
                    <a:pt x="38733" y="36667"/>
                  </a:moveTo>
                  <a:lnTo>
                    <a:pt x="36804" y="34045"/>
                  </a:lnTo>
                  <a:lnTo>
                    <a:pt x="36804" y="31423"/>
                  </a:lnTo>
                  <a:lnTo>
                    <a:pt x="38733" y="31423"/>
                  </a:lnTo>
                  <a:lnTo>
                    <a:pt x="38733" y="36667"/>
                  </a:lnTo>
                  <a:close/>
                  <a:moveTo>
                    <a:pt x="46866" y="50467"/>
                  </a:moveTo>
                  <a:lnTo>
                    <a:pt x="49623" y="49225"/>
                  </a:lnTo>
                  <a:lnTo>
                    <a:pt x="48796" y="45361"/>
                  </a:lnTo>
                  <a:lnTo>
                    <a:pt x="45901" y="40807"/>
                  </a:lnTo>
                  <a:lnTo>
                    <a:pt x="47831" y="40807"/>
                  </a:lnTo>
                  <a:lnTo>
                    <a:pt x="51966" y="47431"/>
                  </a:lnTo>
                  <a:lnTo>
                    <a:pt x="57066" y="49363"/>
                  </a:lnTo>
                  <a:lnTo>
                    <a:pt x="56102" y="50743"/>
                  </a:lnTo>
                  <a:lnTo>
                    <a:pt x="49761" y="50743"/>
                  </a:lnTo>
                  <a:lnTo>
                    <a:pt x="45901" y="52951"/>
                  </a:lnTo>
                  <a:lnTo>
                    <a:pt x="45901" y="56815"/>
                  </a:lnTo>
                  <a:lnTo>
                    <a:pt x="44109" y="51709"/>
                  </a:lnTo>
                  <a:lnTo>
                    <a:pt x="46866" y="5046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3" name="Freeform 1035">
              <a:extLst>
                <a:ext uri="{FF2B5EF4-FFF2-40B4-BE49-F238E27FC236}">
                  <a16:creationId xmlns:a16="http://schemas.microsoft.com/office/drawing/2014/main" id="{FA011DB1-587D-0D8F-717A-8E2037AE005D}"/>
                </a:ext>
              </a:extLst>
            </p:cNvPr>
            <p:cNvSpPr/>
            <p:nvPr/>
          </p:nvSpPr>
          <p:spPr>
            <a:xfrm>
              <a:off x="5490989" y="2455658"/>
              <a:ext cx="8408" cy="4002"/>
            </a:xfrm>
            <a:custGeom>
              <a:avLst/>
              <a:gdLst>
                <a:gd name="connsiteX0" fmla="*/ 8408 w 8408"/>
                <a:gd name="connsiteY0" fmla="*/ 3036 h 4002"/>
                <a:gd name="connsiteX1" fmla="*/ 2895 w 8408"/>
                <a:gd name="connsiteY1" fmla="*/ 0 h 4002"/>
                <a:gd name="connsiteX2" fmla="*/ 0 w 8408"/>
                <a:gd name="connsiteY2" fmla="*/ 1242 h 4002"/>
                <a:gd name="connsiteX3" fmla="*/ 4962 w 8408"/>
                <a:gd name="connsiteY3" fmla="*/ 4002 h 4002"/>
                <a:gd name="connsiteX4" fmla="*/ 8408 w 8408"/>
                <a:gd name="connsiteY4" fmla="*/ 3036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8" h="4002">
                  <a:moveTo>
                    <a:pt x="8408" y="3036"/>
                  </a:moveTo>
                  <a:lnTo>
                    <a:pt x="2895" y="0"/>
                  </a:lnTo>
                  <a:lnTo>
                    <a:pt x="0" y="1242"/>
                  </a:lnTo>
                  <a:lnTo>
                    <a:pt x="4962" y="4002"/>
                  </a:lnTo>
                  <a:lnTo>
                    <a:pt x="8408" y="30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4" name="Freeform 1036">
              <a:extLst>
                <a:ext uri="{FF2B5EF4-FFF2-40B4-BE49-F238E27FC236}">
                  <a16:creationId xmlns:a16="http://schemas.microsoft.com/office/drawing/2014/main" id="{CC4B8DF8-18A0-EDAB-CFFF-337C4ECFD522}"/>
                </a:ext>
              </a:extLst>
            </p:cNvPr>
            <p:cNvSpPr/>
            <p:nvPr/>
          </p:nvSpPr>
          <p:spPr>
            <a:xfrm>
              <a:off x="5558944" y="2481464"/>
              <a:ext cx="2481" cy="11178"/>
            </a:xfrm>
            <a:custGeom>
              <a:avLst/>
              <a:gdLst>
                <a:gd name="connsiteX0" fmla="*/ 0 w 2481"/>
                <a:gd name="connsiteY0" fmla="*/ 3174 h 11178"/>
                <a:gd name="connsiteX1" fmla="*/ 689 w 2481"/>
                <a:gd name="connsiteY1" fmla="*/ 9384 h 11178"/>
                <a:gd name="connsiteX2" fmla="*/ 1378 w 2481"/>
                <a:gd name="connsiteY2" fmla="*/ 11178 h 11178"/>
                <a:gd name="connsiteX3" fmla="*/ 2481 w 2481"/>
                <a:gd name="connsiteY3" fmla="*/ 3864 h 11178"/>
                <a:gd name="connsiteX4" fmla="*/ 1378 w 2481"/>
                <a:gd name="connsiteY4" fmla="*/ 0 h 11178"/>
                <a:gd name="connsiteX5" fmla="*/ 0 w 2481"/>
                <a:gd name="connsiteY5" fmla="*/ 3174 h 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1" h="11178">
                  <a:moveTo>
                    <a:pt x="0" y="3174"/>
                  </a:moveTo>
                  <a:lnTo>
                    <a:pt x="689" y="9384"/>
                  </a:lnTo>
                  <a:lnTo>
                    <a:pt x="1378" y="11178"/>
                  </a:lnTo>
                  <a:lnTo>
                    <a:pt x="2481" y="3864"/>
                  </a:lnTo>
                  <a:lnTo>
                    <a:pt x="1378" y="0"/>
                  </a:lnTo>
                  <a:lnTo>
                    <a:pt x="0"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5" name="Freeform 1037">
              <a:extLst>
                <a:ext uri="{FF2B5EF4-FFF2-40B4-BE49-F238E27FC236}">
                  <a16:creationId xmlns:a16="http://schemas.microsoft.com/office/drawing/2014/main" id="{E57992F0-6B41-4EB8-4942-82C6C71CE648}"/>
                </a:ext>
              </a:extLst>
            </p:cNvPr>
            <p:cNvSpPr/>
            <p:nvPr/>
          </p:nvSpPr>
          <p:spPr>
            <a:xfrm>
              <a:off x="5568255" y="2438647"/>
              <a:ext cx="63884" cy="81457"/>
            </a:xfrm>
            <a:custGeom>
              <a:avLst/>
              <a:gdLst>
                <a:gd name="connsiteX0" fmla="*/ 13571 w 63884"/>
                <a:gd name="connsiteY0" fmla="*/ 33571 h 81457"/>
                <a:gd name="connsiteX1" fmla="*/ 10401 w 63884"/>
                <a:gd name="connsiteY1" fmla="*/ 45163 h 81457"/>
                <a:gd name="connsiteX2" fmla="*/ 12744 w 63884"/>
                <a:gd name="connsiteY2" fmla="*/ 45163 h 81457"/>
                <a:gd name="connsiteX3" fmla="*/ 8057 w 63884"/>
                <a:gd name="connsiteY3" fmla="*/ 53995 h 81457"/>
                <a:gd name="connsiteX4" fmla="*/ 1165 w 63884"/>
                <a:gd name="connsiteY4" fmla="*/ 81458 h 81457"/>
                <a:gd name="connsiteX5" fmla="*/ 3509 w 63884"/>
                <a:gd name="connsiteY5" fmla="*/ 80078 h 81457"/>
                <a:gd name="connsiteX6" fmla="*/ 11503 w 63884"/>
                <a:gd name="connsiteY6" fmla="*/ 75800 h 81457"/>
                <a:gd name="connsiteX7" fmla="*/ 18947 w 63884"/>
                <a:gd name="connsiteY7" fmla="*/ 68900 h 81457"/>
                <a:gd name="connsiteX8" fmla="*/ 27217 w 63884"/>
                <a:gd name="connsiteY8" fmla="*/ 68900 h 81457"/>
                <a:gd name="connsiteX9" fmla="*/ 30939 w 63884"/>
                <a:gd name="connsiteY9" fmla="*/ 67382 h 81457"/>
                <a:gd name="connsiteX10" fmla="*/ 33558 w 63884"/>
                <a:gd name="connsiteY10" fmla="*/ 67934 h 81457"/>
                <a:gd name="connsiteX11" fmla="*/ 38245 w 63884"/>
                <a:gd name="connsiteY11" fmla="*/ 66416 h 81457"/>
                <a:gd name="connsiteX12" fmla="*/ 41415 w 63884"/>
                <a:gd name="connsiteY12" fmla="*/ 66416 h 81457"/>
                <a:gd name="connsiteX13" fmla="*/ 43758 w 63884"/>
                <a:gd name="connsiteY13" fmla="*/ 65588 h 81457"/>
                <a:gd name="connsiteX14" fmla="*/ 47342 w 63884"/>
                <a:gd name="connsiteY14" fmla="*/ 65588 h 81457"/>
                <a:gd name="connsiteX15" fmla="*/ 49272 w 63884"/>
                <a:gd name="connsiteY15" fmla="*/ 64207 h 81457"/>
                <a:gd name="connsiteX16" fmla="*/ 52580 w 63884"/>
                <a:gd name="connsiteY16" fmla="*/ 61999 h 81457"/>
                <a:gd name="connsiteX17" fmla="*/ 56164 w 63884"/>
                <a:gd name="connsiteY17" fmla="*/ 61999 h 81457"/>
                <a:gd name="connsiteX18" fmla="*/ 63883 w 63884"/>
                <a:gd name="connsiteY18" fmla="*/ 49993 h 81457"/>
                <a:gd name="connsiteX19" fmla="*/ 62643 w 63884"/>
                <a:gd name="connsiteY19" fmla="*/ 35227 h 81457"/>
                <a:gd name="connsiteX20" fmla="*/ 57956 w 63884"/>
                <a:gd name="connsiteY20" fmla="*/ 32053 h 81457"/>
                <a:gd name="connsiteX21" fmla="*/ 55613 w 63884"/>
                <a:gd name="connsiteY21" fmla="*/ 37297 h 81457"/>
                <a:gd name="connsiteX22" fmla="*/ 55199 w 63884"/>
                <a:gd name="connsiteY22" fmla="*/ 33985 h 81457"/>
                <a:gd name="connsiteX23" fmla="*/ 51615 w 63884"/>
                <a:gd name="connsiteY23" fmla="*/ 32191 h 81457"/>
                <a:gd name="connsiteX24" fmla="*/ 56578 w 63884"/>
                <a:gd name="connsiteY24" fmla="*/ 30673 h 81457"/>
                <a:gd name="connsiteX25" fmla="*/ 54372 w 63884"/>
                <a:gd name="connsiteY25" fmla="*/ 29155 h 81457"/>
                <a:gd name="connsiteX26" fmla="*/ 51064 w 63884"/>
                <a:gd name="connsiteY26" fmla="*/ 23911 h 81457"/>
                <a:gd name="connsiteX27" fmla="*/ 48721 w 63884"/>
                <a:gd name="connsiteY27" fmla="*/ 24463 h 81457"/>
                <a:gd name="connsiteX28" fmla="*/ 48721 w 63884"/>
                <a:gd name="connsiteY28" fmla="*/ 20875 h 81457"/>
                <a:gd name="connsiteX29" fmla="*/ 49134 w 63884"/>
                <a:gd name="connsiteY29" fmla="*/ 17011 h 81457"/>
                <a:gd name="connsiteX30" fmla="*/ 43482 w 63884"/>
                <a:gd name="connsiteY30" fmla="*/ 12319 h 81457"/>
                <a:gd name="connsiteX31" fmla="*/ 40726 w 63884"/>
                <a:gd name="connsiteY31" fmla="*/ 13147 h 81457"/>
                <a:gd name="connsiteX32" fmla="*/ 42518 w 63884"/>
                <a:gd name="connsiteY32" fmla="*/ 17011 h 81457"/>
                <a:gd name="connsiteX33" fmla="*/ 40726 w 63884"/>
                <a:gd name="connsiteY33" fmla="*/ 17011 h 81457"/>
                <a:gd name="connsiteX34" fmla="*/ 40726 w 63884"/>
                <a:gd name="connsiteY34" fmla="*/ 20875 h 81457"/>
                <a:gd name="connsiteX35" fmla="*/ 37142 w 63884"/>
                <a:gd name="connsiteY35" fmla="*/ 22255 h 81457"/>
                <a:gd name="connsiteX36" fmla="*/ 37142 w 63884"/>
                <a:gd name="connsiteY36" fmla="*/ 26119 h 81457"/>
                <a:gd name="connsiteX37" fmla="*/ 33282 w 63884"/>
                <a:gd name="connsiteY37" fmla="*/ 35089 h 81457"/>
                <a:gd name="connsiteX38" fmla="*/ 31077 w 63884"/>
                <a:gd name="connsiteY38" fmla="*/ 34123 h 81457"/>
                <a:gd name="connsiteX39" fmla="*/ 35212 w 63884"/>
                <a:gd name="connsiteY39" fmla="*/ 26119 h 81457"/>
                <a:gd name="connsiteX40" fmla="*/ 35212 w 63884"/>
                <a:gd name="connsiteY40" fmla="*/ 20875 h 81457"/>
                <a:gd name="connsiteX41" fmla="*/ 37555 w 63884"/>
                <a:gd name="connsiteY41" fmla="*/ 17977 h 81457"/>
                <a:gd name="connsiteX42" fmla="*/ 37969 w 63884"/>
                <a:gd name="connsiteY42" fmla="*/ 12043 h 81457"/>
                <a:gd name="connsiteX43" fmla="*/ 39761 w 63884"/>
                <a:gd name="connsiteY43" fmla="*/ 7489 h 81457"/>
                <a:gd name="connsiteX44" fmla="*/ 38796 w 63884"/>
                <a:gd name="connsiteY44" fmla="*/ 6937 h 81457"/>
                <a:gd name="connsiteX45" fmla="*/ 37831 w 63884"/>
                <a:gd name="connsiteY45" fmla="*/ 3073 h 81457"/>
                <a:gd name="connsiteX46" fmla="*/ 35901 w 63884"/>
                <a:gd name="connsiteY46" fmla="*/ 3073 h 81457"/>
                <a:gd name="connsiteX47" fmla="*/ 33696 w 63884"/>
                <a:gd name="connsiteY47" fmla="*/ 175 h 81457"/>
                <a:gd name="connsiteX48" fmla="*/ 29561 w 63884"/>
                <a:gd name="connsiteY48" fmla="*/ 3073 h 81457"/>
                <a:gd name="connsiteX49" fmla="*/ 29561 w 63884"/>
                <a:gd name="connsiteY49" fmla="*/ 12871 h 81457"/>
                <a:gd name="connsiteX50" fmla="*/ 28044 w 63884"/>
                <a:gd name="connsiteY50" fmla="*/ 9697 h 81457"/>
                <a:gd name="connsiteX51" fmla="*/ 24185 w 63884"/>
                <a:gd name="connsiteY51" fmla="*/ 4591 h 81457"/>
                <a:gd name="connsiteX52" fmla="*/ 24185 w 63884"/>
                <a:gd name="connsiteY52" fmla="*/ 11077 h 81457"/>
                <a:gd name="connsiteX53" fmla="*/ 18258 w 63884"/>
                <a:gd name="connsiteY53" fmla="*/ 12871 h 81457"/>
                <a:gd name="connsiteX54" fmla="*/ 21152 w 63884"/>
                <a:gd name="connsiteY54" fmla="*/ 17011 h 81457"/>
                <a:gd name="connsiteX55" fmla="*/ 16603 w 63884"/>
                <a:gd name="connsiteY55" fmla="*/ 19909 h 81457"/>
                <a:gd name="connsiteX56" fmla="*/ 20463 w 63884"/>
                <a:gd name="connsiteY56" fmla="*/ 23497 h 81457"/>
                <a:gd name="connsiteX57" fmla="*/ 23633 w 63884"/>
                <a:gd name="connsiteY57" fmla="*/ 25291 h 81457"/>
                <a:gd name="connsiteX58" fmla="*/ 20876 w 63884"/>
                <a:gd name="connsiteY58" fmla="*/ 25291 h 81457"/>
                <a:gd name="connsiteX59" fmla="*/ 17568 w 63884"/>
                <a:gd name="connsiteY59" fmla="*/ 23911 h 81457"/>
                <a:gd name="connsiteX60" fmla="*/ 15225 w 63884"/>
                <a:gd name="connsiteY60" fmla="*/ 29017 h 81457"/>
                <a:gd name="connsiteX61" fmla="*/ 20187 w 63884"/>
                <a:gd name="connsiteY61" fmla="*/ 37711 h 81457"/>
                <a:gd name="connsiteX62" fmla="*/ 13709 w 63884"/>
                <a:gd name="connsiteY62" fmla="*/ 33571 h 8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3884" h="81457">
                  <a:moveTo>
                    <a:pt x="13571" y="33571"/>
                  </a:moveTo>
                  <a:cubicBezTo>
                    <a:pt x="13571" y="33571"/>
                    <a:pt x="8609" y="39505"/>
                    <a:pt x="10401" y="45163"/>
                  </a:cubicBezTo>
                  <a:lnTo>
                    <a:pt x="12744" y="45163"/>
                  </a:lnTo>
                  <a:cubicBezTo>
                    <a:pt x="12744" y="45163"/>
                    <a:pt x="7230" y="47371"/>
                    <a:pt x="8057" y="53995"/>
                  </a:cubicBezTo>
                  <a:cubicBezTo>
                    <a:pt x="8057" y="53995"/>
                    <a:pt x="-3659" y="74006"/>
                    <a:pt x="1165" y="81458"/>
                  </a:cubicBezTo>
                  <a:lnTo>
                    <a:pt x="3509" y="80078"/>
                  </a:lnTo>
                  <a:cubicBezTo>
                    <a:pt x="3509" y="80078"/>
                    <a:pt x="6817" y="82838"/>
                    <a:pt x="11503" y="75800"/>
                  </a:cubicBezTo>
                  <a:cubicBezTo>
                    <a:pt x="11503" y="75800"/>
                    <a:pt x="16190" y="76766"/>
                    <a:pt x="18947" y="68900"/>
                  </a:cubicBezTo>
                  <a:lnTo>
                    <a:pt x="27217" y="68900"/>
                  </a:lnTo>
                  <a:cubicBezTo>
                    <a:pt x="27217" y="68900"/>
                    <a:pt x="30388" y="70832"/>
                    <a:pt x="30939" y="67382"/>
                  </a:cubicBezTo>
                  <a:lnTo>
                    <a:pt x="33558" y="67934"/>
                  </a:lnTo>
                  <a:cubicBezTo>
                    <a:pt x="33558" y="67934"/>
                    <a:pt x="35763" y="73178"/>
                    <a:pt x="38245" y="66416"/>
                  </a:cubicBezTo>
                  <a:lnTo>
                    <a:pt x="41415" y="66416"/>
                  </a:lnTo>
                  <a:cubicBezTo>
                    <a:pt x="41415" y="66416"/>
                    <a:pt x="43758" y="65588"/>
                    <a:pt x="43758" y="65588"/>
                  </a:cubicBezTo>
                  <a:lnTo>
                    <a:pt x="47342" y="65588"/>
                  </a:lnTo>
                  <a:cubicBezTo>
                    <a:pt x="47342" y="65588"/>
                    <a:pt x="49272" y="64207"/>
                    <a:pt x="49272" y="64207"/>
                  </a:cubicBezTo>
                  <a:lnTo>
                    <a:pt x="52580" y="61999"/>
                  </a:lnTo>
                  <a:lnTo>
                    <a:pt x="56164" y="61999"/>
                  </a:lnTo>
                  <a:cubicBezTo>
                    <a:pt x="56164" y="61999"/>
                    <a:pt x="64021" y="56755"/>
                    <a:pt x="63883" y="49993"/>
                  </a:cubicBezTo>
                  <a:cubicBezTo>
                    <a:pt x="63745" y="43369"/>
                    <a:pt x="62643" y="35227"/>
                    <a:pt x="62643" y="35227"/>
                  </a:cubicBezTo>
                  <a:lnTo>
                    <a:pt x="57956" y="32053"/>
                  </a:lnTo>
                  <a:lnTo>
                    <a:pt x="55613" y="37297"/>
                  </a:lnTo>
                  <a:lnTo>
                    <a:pt x="55199" y="33985"/>
                  </a:lnTo>
                  <a:lnTo>
                    <a:pt x="51615" y="32191"/>
                  </a:lnTo>
                  <a:lnTo>
                    <a:pt x="56578" y="30673"/>
                  </a:lnTo>
                  <a:lnTo>
                    <a:pt x="54372" y="29155"/>
                  </a:lnTo>
                  <a:lnTo>
                    <a:pt x="51064" y="23911"/>
                  </a:lnTo>
                  <a:lnTo>
                    <a:pt x="48721" y="24463"/>
                  </a:lnTo>
                  <a:lnTo>
                    <a:pt x="48721" y="20875"/>
                  </a:lnTo>
                  <a:cubicBezTo>
                    <a:pt x="48721" y="20875"/>
                    <a:pt x="49134" y="17011"/>
                    <a:pt x="49134" y="17011"/>
                  </a:cubicBezTo>
                  <a:lnTo>
                    <a:pt x="43482" y="12319"/>
                  </a:lnTo>
                  <a:lnTo>
                    <a:pt x="40726" y="13147"/>
                  </a:lnTo>
                  <a:lnTo>
                    <a:pt x="42518" y="17011"/>
                  </a:lnTo>
                  <a:lnTo>
                    <a:pt x="40726" y="17011"/>
                  </a:lnTo>
                  <a:lnTo>
                    <a:pt x="40726" y="20875"/>
                  </a:lnTo>
                  <a:cubicBezTo>
                    <a:pt x="40726" y="20875"/>
                    <a:pt x="37142" y="22255"/>
                    <a:pt x="37142" y="22255"/>
                  </a:cubicBezTo>
                  <a:lnTo>
                    <a:pt x="37142" y="26119"/>
                  </a:lnTo>
                  <a:lnTo>
                    <a:pt x="33282" y="35089"/>
                  </a:lnTo>
                  <a:lnTo>
                    <a:pt x="31077" y="34123"/>
                  </a:lnTo>
                  <a:lnTo>
                    <a:pt x="35212" y="26119"/>
                  </a:lnTo>
                  <a:lnTo>
                    <a:pt x="35212" y="20875"/>
                  </a:lnTo>
                  <a:cubicBezTo>
                    <a:pt x="35212" y="20875"/>
                    <a:pt x="37555" y="17977"/>
                    <a:pt x="37555" y="17977"/>
                  </a:cubicBezTo>
                  <a:lnTo>
                    <a:pt x="37969" y="12043"/>
                  </a:lnTo>
                  <a:lnTo>
                    <a:pt x="39761" y="7489"/>
                  </a:lnTo>
                  <a:lnTo>
                    <a:pt x="38796" y="6937"/>
                  </a:lnTo>
                  <a:lnTo>
                    <a:pt x="37831" y="3073"/>
                  </a:lnTo>
                  <a:lnTo>
                    <a:pt x="35901" y="3073"/>
                  </a:lnTo>
                  <a:lnTo>
                    <a:pt x="33696" y="175"/>
                  </a:lnTo>
                  <a:cubicBezTo>
                    <a:pt x="33696" y="175"/>
                    <a:pt x="29561" y="-1067"/>
                    <a:pt x="29561" y="3073"/>
                  </a:cubicBezTo>
                  <a:lnTo>
                    <a:pt x="29561" y="12871"/>
                  </a:lnTo>
                  <a:lnTo>
                    <a:pt x="28044" y="9697"/>
                  </a:lnTo>
                  <a:cubicBezTo>
                    <a:pt x="28044" y="9697"/>
                    <a:pt x="26804" y="2245"/>
                    <a:pt x="24185" y="4591"/>
                  </a:cubicBezTo>
                  <a:cubicBezTo>
                    <a:pt x="21428" y="6937"/>
                    <a:pt x="24185" y="11077"/>
                    <a:pt x="24185" y="11077"/>
                  </a:cubicBezTo>
                  <a:cubicBezTo>
                    <a:pt x="24185" y="11077"/>
                    <a:pt x="18258" y="11077"/>
                    <a:pt x="18258" y="12871"/>
                  </a:cubicBezTo>
                  <a:cubicBezTo>
                    <a:pt x="18258" y="14665"/>
                    <a:pt x="21152" y="17011"/>
                    <a:pt x="21152" y="17011"/>
                  </a:cubicBezTo>
                  <a:cubicBezTo>
                    <a:pt x="21152" y="17011"/>
                    <a:pt x="16466" y="17563"/>
                    <a:pt x="16603" y="19909"/>
                  </a:cubicBezTo>
                  <a:cubicBezTo>
                    <a:pt x="16741" y="22255"/>
                    <a:pt x="20463" y="23497"/>
                    <a:pt x="20463" y="23497"/>
                  </a:cubicBezTo>
                  <a:lnTo>
                    <a:pt x="23633" y="25291"/>
                  </a:lnTo>
                  <a:lnTo>
                    <a:pt x="20876" y="25291"/>
                  </a:lnTo>
                  <a:lnTo>
                    <a:pt x="17568" y="23911"/>
                  </a:lnTo>
                  <a:cubicBezTo>
                    <a:pt x="17568" y="23911"/>
                    <a:pt x="15639" y="26671"/>
                    <a:pt x="15225" y="29017"/>
                  </a:cubicBezTo>
                  <a:cubicBezTo>
                    <a:pt x="14812" y="31363"/>
                    <a:pt x="17430" y="36469"/>
                    <a:pt x="20187" y="37711"/>
                  </a:cubicBezTo>
                  <a:cubicBezTo>
                    <a:pt x="20187" y="37711"/>
                    <a:pt x="15639" y="38125"/>
                    <a:pt x="13709" y="3357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6" name="Freeform 1038">
              <a:extLst>
                <a:ext uri="{FF2B5EF4-FFF2-40B4-BE49-F238E27FC236}">
                  <a16:creationId xmlns:a16="http://schemas.microsoft.com/office/drawing/2014/main" id="{DFF5FEB2-43EB-E1AF-40F5-7E82DD8784CC}"/>
                </a:ext>
              </a:extLst>
            </p:cNvPr>
            <p:cNvSpPr/>
            <p:nvPr/>
          </p:nvSpPr>
          <p:spPr>
            <a:xfrm>
              <a:off x="5638615" y="2492503"/>
              <a:ext cx="19982" cy="22929"/>
            </a:xfrm>
            <a:custGeom>
              <a:avLst/>
              <a:gdLst>
                <a:gd name="connsiteX0" fmla="*/ 3034 w 19982"/>
                <a:gd name="connsiteY0" fmla="*/ 17804 h 22929"/>
                <a:gd name="connsiteX1" fmla="*/ 13234 w 19982"/>
                <a:gd name="connsiteY1" fmla="*/ 20564 h 22929"/>
                <a:gd name="connsiteX2" fmla="*/ 19161 w 19982"/>
                <a:gd name="connsiteY2" fmla="*/ 19322 h 22929"/>
                <a:gd name="connsiteX3" fmla="*/ 14475 w 19982"/>
                <a:gd name="connsiteY3" fmla="*/ 12836 h 22929"/>
                <a:gd name="connsiteX4" fmla="*/ 9237 w 19982"/>
                <a:gd name="connsiteY4" fmla="*/ 11456 h 22929"/>
                <a:gd name="connsiteX5" fmla="*/ 5653 w 19982"/>
                <a:gd name="connsiteY5" fmla="*/ 2 h 22929"/>
                <a:gd name="connsiteX6" fmla="*/ 553 w 19982"/>
                <a:gd name="connsiteY6" fmla="*/ 9248 h 22929"/>
                <a:gd name="connsiteX7" fmla="*/ 3172 w 19982"/>
                <a:gd name="connsiteY7" fmla="*/ 17666 h 2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982" h="22929">
                  <a:moveTo>
                    <a:pt x="3034" y="17804"/>
                  </a:moveTo>
                  <a:cubicBezTo>
                    <a:pt x="3034" y="17804"/>
                    <a:pt x="6894" y="23048"/>
                    <a:pt x="13234" y="20564"/>
                  </a:cubicBezTo>
                  <a:cubicBezTo>
                    <a:pt x="13234" y="20564"/>
                    <a:pt x="17507" y="26636"/>
                    <a:pt x="19161" y="19322"/>
                  </a:cubicBezTo>
                  <a:cubicBezTo>
                    <a:pt x="19161" y="19322"/>
                    <a:pt x="22883" y="9662"/>
                    <a:pt x="14475" y="12836"/>
                  </a:cubicBezTo>
                  <a:cubicBezTo>
                    <a:pt x="14475" y="12836"/>
                    <a:pt x="9513" y="14078"/>
                    <a:pt x="9237" y="11456"/>
                  </a:cubicBezTo>
                  <a:cubicBezTo>
                    <a:pt x="8823" y="8834"/>
                    <a:pt x="10202" y="-136"/>
                    <a:pt x="5653" y="2"/>
                  </a:cubicBezTo>
                  <a:cubicBezTo>
                    <a:pt x="5653" y="2"/>
                    <a:pt x="4275" y="8006"/>
                    <a:pt x="553" y="9248"/>
                  </a:cubicBezTo>
                  <a:cubicBezTo>
                    <a:pt x="553" y="9248"/>
                    <a:pt x="-1790" y="15734"/>
                    <a:pt x="3172" y="1766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7" name="Freeform 1039">
              <a:extLst>
                <a:ext uri="{FF2B5EF4-FFF2-40B4-BE49-F238E27FC236}">
                  <a16:creationId xmlns:a16="http://schemas.microsoft.com/office/drawing/2014/main" id="{9A1EEF68-FB80-6ECC-9A64-72A7141B7380}"/>
                </a:ext>
              </a:extLst>
            </p:cNvPr>
            <p:cNvSpPr/>
            <p:nvPr/>
          </p:nvSpPr>
          <p:spPr>
            <a:xfrm>
              <a:off x="5585548" y="2530593"/>
              <a:ext cx="3997" cy="3312"/>
            </a:xfrm>
            <a:custGeom>
              <a:avLst/>
              <a:gdLst>
                <a:gd name="connsiteX0" fmla="*/ 1930 w 3997"/>
                <a:gd name="connsiteY0" fmla="*/ 0 h 3312"/>
                <a:gd name="connsiteX1" fmla="*/ 0 w 3997"/>
                <a:gd name="connsiteY1" fmla="*/ 1656 h 3312"/>
                <a:gd name="connsiteX2" fmla="*/ 1654 w 3997"/>
                <a:gd name="connsiteY2" fmla="*/ 3312 h 3312"/>
                <a:gd name="connsiteX3" fmla="*/ 3998 w 3997"/>
                <a:gd name="connsiteY3" fmla="*/ 0 h 3312"/>
                <a:gd name="connsiteX4" fmla="*/ 1930 w 3997"/>
                <a:gd name="connsiteY4" fmla="*/ 0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3312">
                  <a:moveTo>
                    <a:pt x="1930" y="0"/>
                  </a:moveTo>
                  <a:lnTo>
                    <a:pt x="0" y="1656"/>
                  </a:lnTo>
                  <a:lnTo>
                    <a:pt x="1654" y="3312"/>
                  </a:lnTo>
                  <a:lnTo>
                    <a:pt x="3998" y="0"/>
                  </a:lnTo>
                  <a:lnTo>
                    <a:pt x="193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8" name="Freeform 1040">
              <a:extLst>
                <a:ext uri="{FF2B5EF4-FFF2-40B4-BE49-F238E27FC236}">
                  <a16:creationId xmlns:a16="http://schemas.microsoft.com/office/drawing/2014/main" id="{1C0F32FA-944F-13B7-BEAF-E615692DC3D7}"/>
                </a:ext>
              </a:extLst>
            </p:cNvPr>
            <p:cNvSpPr/>
            <p:nvPr/>
          </p:nvSpPr>
          <p:spPr>
            <a:xfrm>
              <a:off x="5587478" y="2533905"/>
              <a:ext cx="5513" cy="4968"/>
            </a:xfrm>
            <a:custGeom>
              <a:avLst/>
              <a:gdLst>
                <a:gd name="connsiteX0" fmla="*/ 5514 w 5513"/>
                <a:gd name="connsiteY0" fmla="*/ 2484 h 4968"/>
                <a:gd name="connsiteX1" fmla="*/ 4825 w 5513"/>
                <a:gd name="connsiteY1" fmla="*/ 0 h 4968"/>
                <a:gd name="connsiteX2" fmla="*/ 2068 w 5513"/>
                <a:gd name="connsiteY2" fmla="*/ 1518 h 4968"/>
                <a:gd name="connsiteX3" fmla="*/ 0 w 5513"/>
                <a:gd name="connsiteY3" fmla="*/ 4968 h 4968"/>
                <a:gd name="connsiteX4" fmla="*/ 4135 w 5513"/>
                <a:gd name="connsiteY4" fmla="*/ 4968 h 4968"/>
                <a:gd name="connsiteX5" fmla="*/ 5514 w 5513"/>
                <a:gd name="connsiteY5" fmla="*/ 2484 h 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4968">
                  <a:moveTo>
                    <a:pt x="5514" y="2484"/>
                  </a:moveTo>
                  <a:lnTo>
                    <a:pt x="4825" y="0"/>
                  </a:lnTo>
                  <a:lnTo>
                    <a:pt x="2068" y="1518"/>
                  </a:lnTo>
                  <a:lnTo>
                    <a:pt x="0" y="4968"/>
                  </a:lnTo>
                  <a:lnTo>
                    <a:pt x="4135" y="4968"/>
                  </a:lnTo>
                  <a:lnTo>
                    <a:pt x="5514" y="24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39" name="Freeform 1041">
              <a:extLst>
                <a:ext uri="{FF2B5EF4-FFF2-40B4-BE49-F238E27FC236}">
                  <a16:creationId xmlns:a16="http://schemas.microsoft.com/office/drawing/2014/main" id="{FFD92FBB-0575-5958-43B9-12BF72D39439}"/>
                </a:ext>
              </a:extLst>
            </p:cNvPr>
            <p:cNvSpPr/>
            <p:nvPr/>
          </p:nvSpPr>
          <p:spPr>
            <a:xfrm>
              <a:off x="5504910" y="2504096"/>
              <a:ext cx="3721" cy="4830"/>
            </a:xfrm>
            <a:custGeom>
              <a:avLst/>
              <a:gdLst>
                <a:gd name="connsiteX0" fmla="*/ 0 w 3721"/>
                <a:gd name="connsiteY0" fmla="*/ 3450 h 4830"/>
                <a:gd name="connsiteX1" fmla="*/ 2757 w 3721"/>
                <a:gd name="connsiteY1" fmla="*/ 4830 h 4830"/>
                <a:gd name="connsiteX2" fmla="*/ 3722 w 3721"/>
                <a:gd name="connsiteY2" fmla="*/ 2070 h 4830"/>
                <a:gd name="connsiteX3" fmla="*/ 0 w 3721"/>
                <a:gd name="connsiteY3" fmla="*/ 0 h 4830"/>
                <a:gd name="connsiteX4" fmla="*/ 0 w 3721"/>
                <a:gd name="connsiteY4" fmla="*/ 345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4830">
                  <a:moveTo>
                    <a:pt x="0" y="3450"/>
                  </a:moveTo>
                  <a:lnTo>
                    <a:pt x="2757" y="4830"/>
                  </a:lnTo>
                  <a:lnTo>
                    <a:pt x="3722" y="2070"/>
                  </a:lnTo>
                  <a:lnTo>
                    <a:pt x="0" y="0"/>
                  </a:lnTo>
                  <a:lnTo>
                    <a:pt x="0"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0" name="Freeform 1042">
              <a:extLst>
                <a:ext uri="{FF2B5EF4-FFF2-40B4-BE49-F238E27FC236}">
                  <a16:creationId xmlns:a16="http://schemas.microsoft.com/office/drawing/2014/main" id="{04C1832C-44C7-6999-73F5-9FFB4D19F80F}"/>
                </a:ext>
              </a:extLst>
            </p:cNvPr>
            <p:cNvSpPr/>
            <p:nvPr/>
          </p:nvSpPr>
          <p:spPr>
            <a:xfrm>
              <a:off x="5484923" y="2532249"/>
              <a:ext cx="6065" cy="6624"/>
            </a:xfrm>
            <a:custGeom>
              <a:avLst/>
              <a:gdLst>
                <a:gd name="connsiteX0" fmla="*/ 3860 w 6065"/>
                <a:gd name="connsiteY0" fmla="*/ 0 h 6624"/>
                <a:gd name="connsiteX1" fmla="*/ 0 w 6065"/>
                <a:gd name="connsiteY1" fmla="*/ 3174 h 6624"/>
                <a:gd name="connsiteX2" fmla="*/ 3860 w 6065"/>
                <a:gd name="connsiteY2" fmla="*/ 6624 h 6624"/>
                <a:gd name="connsiteX3" fmla="*/ 6065 w 6065"/>
                <a:gd name="connsiteY3" fmla="*/ 4140 h 6624"/>
                <a:gd name="connsiteX4" fmla="*/ 4962 w 6065"/>
                <a:gd name="connsiteY4" fmla="*/ 1656 h 6624"/>
                <a:gd name="connsiteX5" fmla="*/ 3860 w 6065"/>
                <a:gd name="connsiteY5" fmla="*/ 0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5" h="6624">
                  <a:moveTo>
                    <a:pt x="3860" y="0"/>
                  </a:moveTo>
                  <a:lnTo>
                    <a:pt x="0" y="3174"/>
                  </a:lnTo>
                  <a:lnTo>
                    <a:pt x="3860" y="6624"/>
                  </a:lnTo>
                  <a:lnTo>
                    <a:pt x="6065" y="4140"/>
                  </a:lnTo>
                  <a:lnTo>
                    <a:pt x="4962" y="1656"/>
                  </a:lnTo>
                  <a:lnTo>
                    <a:pt x="386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1" name="Freeform 1043">
              <a:extLst>
                <a:ext uri="{FF2B5EF4-FFF2-40B4-BE49-F238E27FC236}">
                  <a16:creationId xmlns:a16="http://schemas.microsoft.com/office/drawing/2014/main" id="{E4577F84-B505-E2FD-B490-66488953636B}"/>
                </a:ext>
              </a:extLst>
            </p:cNvPr>
            <p:cNvSpPr/>
            <p:nvPr/>
          </p:nvSpPr>
          <p:spPr>
            <a:xfrm>
              <a:off x="5471139" y="2550051"/>
              <a:ext cx="4824" cy="5106"/>
            </a:xfrm>
            <a:custGeom>
              <a:avLst/>
              <a:gdLst>
                <a:gd name="connsiteX0" fmla="*/ 0 w 4824"/>
                <a:gd name="connsiteY0" fmla="*/ 2484 h 5106"/>
                <a:gd name="connsiteX1" fmla="*/ 1792 w 4824"/>
                <a:gd name="connsiteY1" fmla="*/ 5106 h 5106"/>
                <a:gd name="connsiteX2" fmla="*/ 4825 w 4824"/>
                <a:gd name="connsiteY2" fmla="*/ 5106 h 5106"/>
                <a:gd name="connsiteX3" fmla="*/ 4825 w 4824"/>
                <a:gd name="connsiteY3" fmla="*/ 0 h 5106"/>
                <a:gd name="connsiteX4" fmla="*/ 2343 w 4824"/>
                <a:gd name="connsiteY4" fmla="*/ 0 h 5106"/>
                <a:gd name="connsiteX5" fmla="*/ 0 w 4824"/>
                <a:gd name="connsiteY5" fmla="*/ 2484 h 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4" h="5106">
                  <a:moveTo>
                    <a:pt x="0" y="2484"/>
                  </a:moveTo>
                  <a:lnTo>
                    <a:pt x="1792" y="5106"/>
                  </a:lnTo>
                  <a:lnTo>
                    <a:pt x="4825" y="5106"/>
                  </a:lnTo>
                  <a:lnTo>
                    <a:pt x="4825" y="0"/>
                  </a:lnTo>
                  <a:lnTo>
                    <a:pt x="2343" y="0"/>
                  </a:lnTo>
                  <a:lnTo>
                    <a:pt x="0" y="24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2" name="Freeform 1044">
              <a:extLst>
                <a:ext uri="{FF2B5EF4-FFF2-40B4-BE49-F238E27FC236}">
                  <a16:creationId xmlns:a16="http://schemas.microsoft.com/office/drawing/2014/main" id="{3CA24747-EE40-3A06-CFB5-ECB6CB079CB0}"/>
                </a:ext>
              </a:extLst>
            </p:cNvPr>
            <p:cNvSpPr/>
            <p:nvPr/>
          </p:nvSpPr>
          <p:spPr>
            <a:xfrm>
              <a:off x="5465763" y="2558607"/>
              <a:ext cx="5375" cy="3726"/>
            </a:xfrm>
            <a:custGeom>
              <a:avLst/>
              <a:gdLst>
                <a:gd name="connsiteX0" fmla="*/ 0 w 5375"/>
                <a:gd name="connsiteY0" fmla="*/ 3726 h 3726"/>
                <a:gd name="connsiteX1" fmla="*/ 2343 w 5375"/>
                <a:gd name="connsiteY1" fmla="*/ 3726 h 3726"/>
                <a:gd name="connsiteX2" fmla="*/ 5376 w 5375"/>
                <a:gd name="connsiteY2" fmla="*/ 0 h 3726"/>
                <a:gd name="connsiteX3" fmla="*/ 2619 w 5375"/>
                <a:gd name="connsiteY3" fmla="*/ 0 h 3726"/>
                <a:gd name="connsiteX4" fmla="*/ 0 w 5375"/>
                <a:gd name="connsiteY4" fmla="*/ 3726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 h="3726">
                  <a:moveTo>
                    <a:pt x="0" y="3726"/>
                  </a:moveTo>
                  <a:lnTo>
                    <a:pt x="2343" y="3726"/>
                  </a:lnTo>
                  <a:lnTo>
                    <a:pt x="5376" y="0"/>
                  </a:lnTo>
                  <a:lnTo>
                    <a:pt x="2619" y="0"/>
                  </a:lnTo>
                  <a:lnTo>
                    <a:pt x="0"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3" name="Freeform 1045">
              <a:extLst>
                <a:ext uri="{FF2B5EF4-FFF2-40B4-BE49-F238E27FC236}">
                  <a16:creationId xmlns:a16="http://schemas.microsoft.com/office/drawing/2014/main" id="{CEB303B9-9AD1-B80B-FE72-032BF38C8384}"/>
                </a:ext>
              </a:extLst>
            </p:cNvPr>
            <p:cNvSpPr/>
            <p:nvPr/>
          </p:nvSpPr>
          <p:spPr>
            <a:xfrm>
              <a:off x="5452303" y="2551953"/>
              <a:ext cx="13325" cy="15489"/>
            </a:xfrm>
            <a:custGeom>
              <a:avLst/>
              <a:gdLst>
                <a:gd name="connsiteX0" fmla="*/ 2158 w 13325"/>
                <a:gd name="connsiteY0" fmla="*/ 15486 h 15489"/>
                <a:gd name="connsiteX1" fmla="*/ 4914 w 13325"/>
                <a:gd name="connsiteY1" fmla="*/ 11346 h 15489"/>
                <a:gd name="connsiteX2" fmla="*/ 7258 w 13325"/>
                <a:gd name="connsiteY2" fmla="*/ 9414 h 15489"/>
                <a:gd name="connsiteX3" fmla="*/ 13323 w 13325"/>
                <a:gd name="connsiteY3" fmla="*/ 3066 h 15489"/>
                <a:gd name="connsiteX4" fmla="*/ 7395 w 13325"/>
                <a:gd name="connsiteY4" fmla="*/ 444 h 15489"/>
                <a:gd name="connsiteX5" fmla="*/ 4777 w 13325"/>
                <a:gd name="connsiteY5" fmla="*/ 6516 h 15489"/>
                <a:gd name="connsiteX6" fmla="*/ 1193 w 13325"/>
                <a:gd name="connsiteY6" fmla="*/ 8448 h 15489"/>
                <a:gd name="connsiteX7" fmla="*/ 2020 w 13325"/>
                <a:gd name="connsiteY7" fmla="*/ 15486 h 1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5" h="15489">
                  <a:moveTo>
                    <a:pt x="2158" y="15486"/>
                  </a:moveTo>
                  <a:cubicBezTo>
                    <a:pt x="4914" y="15624"/>
                    <a:pt x="4914" y="11346"/>
                    <a:pt x="4914" y="11346"/>
                  </a:cubicBezTo>
                  <a:lnTo>
                    <a:pt x="7258" y="9414"/>
                  </a:lnTo>
                  <a:cubicBezTo>
                    <a:pt x="12220" y="8586"/>
                    <a:pt x="13185" y="5550"/>
                    <a:pt x="13323" y="3066"/>
                  </a:cubicBezTo>
                  <a:cubicBezTo>
                    <a:pt x="13461" y="720"/>
                    <a:pt x="9050" y="-798"/>
                    <a:pt x="7395" y="444"/>
                  </a:cubicBezTo>
                  <a:cubicBezTo>
                    <a:pt x="5879" y="1824"/>
                    <a:pt x="4777" y="6516"/>
                    <a:pt x="4777" y="6516"/>
                  </a:cubicBezTo>
                  <a:cubicBezTo>
                    <a:pt x="4777" y="6516"/>
                    <a:pt x="2847" y="7896"/>
                    <a:pt x="1193" y="8448"/>
                  </a:cubicBezTo>
                  <a:cubicBezTo>
                    <a:pt x="-324" y="9000"/>
                    <a:pt x="-737" y="15210"/>
                    <a:pt x="2020" y="1548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4" name="Freeform 1046">
              <a:extLst>
                <a:ext uri="{FF2B5EF4-FFF2-40B4-BE49-F238E27FC236}">
                  <a16:creationId xmlns:a16="http://schemas.microsoft.com/office/drawing/2014/main" id="{2C4FFBBE-8A15-DB15-0ACB-6F7F7738C59B}"/>
                </a:ext>
              </a:extLst>
            </p:cNvPr>
            <p:cNvSpPr/>
            <p:nvPr/>
          </p:nvSpPr>
          <p:spPr>
            <a:xfrm>
              <a:off x="5383059" y="2540391"/>
              <a:ext cx="5513" cy="3312"/>
            </a:xfrm>
            <a:custGeom>
              <a:avLst/>
              <a:gdLst>
                <a:gd name="connsiteX0" fmla="*/ 5514 w 5513"/>
                <a:gd name="connsiteY0" fmla="*/ 2208 h 3312"/>
                <a:gd name="connsiteX1" fmla="*/ 3722 w 5513"/>
                <a:gd name="connsiteY1" fmla="*/ 0 h 3312"/>
                <a:gd name="connsiteX2" fmla="*/ 0 w 5513"/>
                <a:gd name="connsiteY2" fmla="*/ 0 h 3312"/>
                <a:gd name="connsiteX3" fmla="*/ 0 w 5513"/>
                <a:gd name="connsiteY3" fmla="*/ 1656 h 3312"/>
                <a:gd name="connsiteX4" fmla="*/ 3722 w 5513"/>
                <a:gd name="connsiteY4" fmla="*/ 3312 h 3312"/>
                <a:gd name="connsiteX5" fmla="*/ 5514 w 5513"/>
                <a:gd name="connsiteY5" fmla="*/ 2208 h 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3" h="3312">
                  <a:moveTo>
                    <a:pt x="5514" y="2208"/>
                  </a:moveTo>
                  <a:lnTo>
                    <a:pt x="3722" y="0"/>
                  </a:lnTo>
                  <a:lnTo>
                    <a:pt x="0" y="0"/>
                  </a:lnTo>
                  <a:lnTo>
                    <a:pt x="0" y="1656"/>
                  </a:lnTo>
                  <a:lnTo>
                    <a:pt x="3722" y="3312"/>
                  </a:lnTo>
                  <a:lnTo>
                    <a:pt x="5514"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5" name="Freeform 1047">
              <a:extLst>
                <a:ext uri="{FF2B5EF4-FFF2-40B4-BE49-F238E27FC236}">
                  <a16:creationId xmlns:a16="http://schemas.microsoft.com/office/drawing/2014/main" id="{DA2158BD-6EDE-36C5-25A3-456134E97F90}"/>
                </a:ext>
              </a:extLst>
            </p:cNvPr>
            <p:cNvSpPr/>
            <p:nvPr/>
          </p:nvSpPr>
          <p:spPr>
            <a:xfrm>
              <a:off x="5525311" y="2558607"/>
              <a:ext cx="11578" cy="11730"/>
            </a:xfrm>
            <a:custGeom>
              <a:avLst/>
              <a:gdLst>
                <a:gd name="connsiteX0" fmla="*/ 11579 w 11578"/>
                <a:gd name="connsiteY0" fmla="*/ 1932 h 11730"/>
                <a:gd name="connsiteX1" fmla="*/ 11579 w 11578"/>
                <a:gd name="connsiteY1" fmla="*/ 0 h 11730"/>
                <a:gd name="connsiteX2" fmla="*/ 4273 w 11578"/>
                <a:gd name="connsiteY2" fmla="*/ 3726 h 11730"/>
                <a:gd name="connsiteX3" fmla="*/ 0 w 11578"/>
                <a:gd name="connsiteY3" fmla="*/ 8832 h 11730"/>
                <a:gd name="connsiteX4" fmla="*/ 2619 w 11578"/>
                <a:gd name="connsiteY4" fmla="*/ 8832 h 11730"/>
                <a:gd name="connsiteX5" fmla="*/ 5376 w 11578"/>
                <a:gd name="connsiteY5" fmla="*/ 7590 h 11730"/>
                <a:gd name="connsiteX6" fmla="*/ 2619 w 11578"/>
                <a:gd name="connsiteY6" fmla="*/ 10764 h 11730"/>
                <a:gd name="connsiteX7" fmla="*/ 2619 w 11578"/>
                <a:gd name="connsiteY7" fmla="*/ 11730 h 11730"/>
                <a:gd name="connsiteX8" fmla="*/ 8684 w 11578"/>
                <a:gd name="connsiteY8" fmla="*/ 8004 h 11730"/>
                <a:gd name="connsiteX9" fmla="*/ 11579 w 11578"/>
                <a:gd name="connsiteY9" fmla="*/ 4416 h 11730"/>
                <a:gd name="connsiteX10" fmla="*/ 11579 w 11578"/>
                <a:gd name="connsiteY10" fmla="*/ 1794 h 11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78" h="11730">
                  <a:moveTo>
                    <a:pt x="11579" y="1932"/>
                  </a:moveTo>
                  <a:lnTo>
                    <a:pt x="11579" y="0"/>
                  </a:lnTo>
                  <a:cubicBezTo>
                    <a:pt x="9649" y="0"/>
                    <a:pt x="4273" y="3726"/>
                    <a:pt x="4273" y="3726"/>
                  </a:cubicBezTo>
                  <a:cubicBezTo>
                    <a:pt x="138" y="3312"/>
                    <a:pt x="0" y="8832"/>
                    <a:pt x="0" y="8832"/>
                  </a:cubicBezTo>
                  <a:lnTo>
                    <a:pt x="2619" y="8832"/>
                  </a:lnTo>
                  <a:lnTo>
                    <a:pt x="5376" y="7590"/>
                  </a:lnTo>
                  <a:lnTo>
                    <a:pt x="2619" y="10764"/>
                  </a:lnTo>
                  <a:lnTo>
                    <a:pt x="2619" y="11730"/>
                  </a:lnTo>
                  <a:lnTo>
                    <a:pt x="8684" y="8004"/>
                  </a:lnTo>
                  <a:lnTo>
                    <a:pt x="11579" y="4416"/>
                  </a:lnTo>
                  <a:lnTo>
                    <a:pt x="11579"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6" name="Freeform 1048">
              <a:extLst>
                <a:ext uri="{FF2B5EF4-FFF2-40B4-BE49-F238E27FC236}">
                  <a16:creationId xmlns:a16="http://schemas.microsoft.com/office/drawing/2014/main" id="{821BE829-8EBF-182E-F75A-92F1C9388446}"/>
                </a:ext>
              </a:extLst>
            </p:cNvPr>
            <p:cNvSpPr/>
            <p:nvPr/>
          </p:nvSpPr>
          <p:spPr>
            <a:xfrm>
              <a:off x="5531100" y="2570257"/>
              <a:ext cx="3859" cy="2150"/>
            </a:xfrm>
            <a:custGeom>
              <a:avLst/>
              <a:gdLst>
                <a:gd name="connsiteX0" fmla="*/ 3860 w 3859"/>
                <a:gd name="connsiteY0" fmla="*/ 218 h 2150"/>
                <a:gd name="connsiteX1" fmla="*/ 0 w 3859"/>
                <a:gd name="connsiteY1" fmla="*/ 1184 h 2150"/>
                <a:gd name="connsiteX2" fmla="*/ 1103 w 3859"/>
                <a:gd name="connsiteY2" fmla="*/ 2150 h 2150"/>
                <a:gd name="connsiteX3" fmla="*/ 3860 w 3859"/>
                <a:gd name="connsiteY3" fmla="*/ 2150 h 2150"/>
                <a:gd name="connsiteX4" fmla="*/ 3860 w 3859"/>
                <a:gd name="connsiteY4" fmla="*/ 218 h 2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 h="2150">
                  <a:moveTo>
                    <a:pt x="3860" y="218"/>
                  </a:moveTo>
                  <a:cubicBezTo>
                    <a:pt x="276" y="-610"/>
                    <a:pt x="0" y="1184"/>
                    <a:pt x="0" y="1184"/>
                  </a:cubicBezTo>
                  <a:lnTo>
                    <a:pt x="1103" y="2150"/>
                  </a:lnTo>
                  <a:lnTo>
                    <a:pt x="3860" y="2150"/>
                  </a:lnTo>
                  <a:lnTo>
                    <a:pt x="3860" y="2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7" name="Freeform 1049">
              <a:extLst>
                <a:ext uri="{FF2B5EF4-FFF2-40B4-BE49-F238E27FC236}">
                  <a16:creationId xmlns:a16="http://schemas.microsoft.com/office/drawing/2014/main" id="{FB5EFD27-B6C7-3985-5564-D695A674AE6D}"/>
                </a:ext>
              </a:extLst>
            </p:cNvPr>
            <p:cNvSpPr/>
            <p:nvPr/>
          </p:nvSpPr>
          <p:spPr>
            <a:xfrm>
              <a:off x="5529860" y="2581377"/>
              <a:ext cx="5100" cy="4554"/>
            </a:xfrm>
            <a:custGeom>
              <a:avLst/>
              <a:gdLst>
                <a:gd name="connsiteX0" fmla="*/ 0 w 5100"/>
                <a:gd name="connsiteY0" fmla="*/ 4554 h 4554"/>
                <a:gd name="connsiteX1" fmla="*/ 5100 w 5100"/>
                <a:gd name="connsiteY1" fmla="*/ 3588 h 4554"/>
                <a:gd name="connsiteX2" fmla="*/ 5100 w 5100"/>
                <a:gd name="connsiteY2" fmla="*/ 0 h 4554"/>
                <a:gd name="connsiteX3" fmla="*/ 3170 w 5100"/>
                <a:gd name="connsiteY3" fmla="*/ 0 h 4554"/>
                <a:gd name="connsiteX4" fmla="*/ 1241 w 5100"/>
                <a:gd name="connsiteY4" fmla="*/ 1656 h 4554"/>
                <a:gd name="connsiteX5" fmla="*/ 0 w 5100"/>
                <a:gd name="connsiteY5" fmla="*/ 4554 h 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4554">
                  <a:moveTo>
                    <a:pt x="0" y="4554"/>
                  </a:moveTo>
                  <a:lnTo>
                    <a:pt x="5100" y="3588"/>
                  </a:lnTo>
                  <a:lnTo>
                    <a:pt x="5100" y="0"/>
                  </a:lnTo>
                  <a:lnTo>
                    <a:pt x="3170" y="0"/>
                  </a:lnTo>
                  <a:lnTo>
                    <a:pt x="1241" y="1656"/>
                  </a:lnTo>
                  <a:lnTo>
                    <a:pt x="0" y="45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8" name="Freeform 1050">
              <a:extLst>
                <a:ext uri="{FF2B5EF4-FFF2-40B4-BE49-F238E27FC236}">
                  <a16:creationId xmlns:a16="http://schemas.microsoft.com/office/drawing/2014/main" id="{32C4D058-A99C-7979-2842-8BFC9B094C7A}"/>
                </a:ext>
              </a:extLst>
            </p:cNvPr>
            <p:cNvSpPr/>
            <p:nvPr/>
          </p:nvSpPr>
          <p:spPr>
            <a:xfrm>
              <a:off x="5384370" y="2611324"/>
              <a:ext cx="11386" cy="5305"/>
            </a:xfrm>
            <a:custGeom>
              <a:avLst/>
              <a:gdLst>
                <a:gd name="connsiteX0" fmla="*/ 67 w 11386"/>
                <a:gd name="connsiteY0" fmla="*/ 4278 h 5305"/>
                <a:gd name="connsiteX1" fmla="*/ 4202 w 11386"/>
                <a:gd name="connsiteY1" fmla="*/ 5244 h 5305"/>
                <a:gd name="connsiteX2" fmla="*/ 9302 w 11386"/>
                <a:gd name="connsiteY2" fmla="*/ 5244 h 5305"/>
                <a:gd name="connsiteX3" fmla="*/ 11232 w 11386"/>
                <a:gd name="connsiteY3" fmla="*/ 3312 h 5305"/>
                <a:gd name="connsiteX4" fmla="*/ 5718 w 11386"/>
                <a:gd name="connsiteY4" fmla="*/ 0 h 5305"/>
                <a:gd name="connsiteX5" fmla="*/ 67 w 11386"/>
                <a:gd name="connsiteY5" fmla="*/ 4416 h 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86" h="5305">
                  <a:moveTo>
                    <a:pt x="67" y="4278"/>
                  </a:moveTo>
                  <a:lnTo>
                    <a:pt x="4202" y="5244"/>
                  </a:lnTo>
                  <a:cubicBezTo>
                    <a:pt x="4202" y="5244"/>
                    <a:pt x="6407" y="5382"/>
                    <a:pt x="9302" y="5244"/>
                  </a:cubicBezTo>
                  <a:cubicBezTo>
                    <a:pt x="12197" y="5106"/>
                    <a:pt x="11232" y="3312"/>
                    <a:pt x="11232" y="3312"/>
                  </a:cubicBezTo>
                  <a:cubicBezTo>
                    <a:pt x="9991" y="552"/>
                    <a:pt x="5718" y="0"/>
                    <a:pt x="5718" y="0"/>
                  </a:cubicBezTo>
                  <a:cubicBezTo>
                    <a:pt x="-1036" y="1380"/>
                    <a:pt x="67" y="4416"/>
                    <a:pt x="67" y="441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49" name="Freeform 1051">
              <a:extLst>
                <a:ext uri="{FF2B5EF4-FFF2-40B4-BE49-F238E27FC236}">
                  <a16:creationId xmlns:a16="http://schemas.microsoft.com/office/drawing/2014/main" id="{2FBD3725-7838-D13F-6133-119A60377367}"/>
                </a:ext>
              </a:extLst>
            </p:cNvPr>
            <p:cNvSpPr/>
            <p:nvPr/>
          </p:nvSpPr>
          <p:spPr>
            <a:xfrm>
              <a:off x="5377526" y="2612634"/>
              <a:ext cx="8440" cy="6772"/>
            </a:xfrm>
            <a:custGeom>
              <a:avLst/>
              <a:gdLst>
                <a:gd name="connsiteX0" fmla="*/ 8289 w 8440"/>
                <a:gd name="connsiteY0" fmla="*/ 6280 h 6772"/>
                <a:gd name="connsiteX1" fmla="*/ 5533 w 8440"/>
                <a:gd name="connsiteY1" fmla="*/ 4072 h 6772"/>
                <a:gd name="connsiteX2" fmla="*/ 3741 w 8440"/>
                <a:gd name="connsiteY2" fmla="*/ 1312 h 6772"/>
                <a:gd name="connsiteX3" fmla="*/ 19 w 8440"/>
                <a:gd name="connsiteY3" fmla="*/ 4072 h 6772"/>
                <a:gd name="connsiteX4" fmla="*/ 8289 w 8440"/>
                <a:gd name="connsiteY4" fmla="*/ 6280 h 6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0" h="6772">
                  <a:moveTo>
                    <a:pt x="8289" y="6280"/>
                  </a:moveTo>
                  <a:cubicBezTo>
                    <a:pt x="8841" y="5038"/>
                    <a:pt x="7876" y="4900"/>
                    <a:pt x="5533" y="4072"/>
                  </a:cubicBezTo>
                  <a:cubicBezTo>
                    <a:pt x="3189" y="3244"/>
                    <a:pt x="3741" y="1312"/>
                    <a:pt x="3741" y="1312"/>
                  </a:cubicBezTo>
                  <a:cubicBezTo>
                    <a:pt x="433" y="-2000"/>
                    <a:pt x="-119" y="1726"/>
                    <a:pt x="19" y="4072"/>
                  </a:cubicBezTo>
                  <a:cubicBezTo>
                    <a:pt x="157" y="6280"/>
                    <a:pt x="7738" y="7522"/>
                    <a:pt x="8289" y="628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0" name="Freeform 1052">
              <a:extLst>
                <a:ext uri="{FF2B5EF4-FFF2-40B4-BE49-F238E27FC236}">
                  <a16:creationId xmlns:a16="http://schemas.microsoft.com/office/drawing/2014/main" id="{404123EC-AD3E-9E43-5207-0E69159853AE}"/>
                </a:ext>
              </a:extLst>
            </p:cNvPr>
            <p:cNvSpPr/>
            <p:nvPr/>
          </p:nvSpPr>
          <p:spPr>
            <a:xfrm>
              <a:off x="5376958" y="2632535"/>
              <a:ext cx="9133" cy="19223"/>
            </a:xfrm>
            <a:custGeom>
              <a:avLst/>
              <a:gdLst>
                <a:gd name="connsiteX0" fmla="*/ 6101 w 9133"/>
                <a:gd name="connsiteY0" fmla="*/ 19223 h 19223"/>
                <a:gd name="connsiteX1" fmla="*/ 7479 w 9133"/>
                <a:gd name="connsiteY1" fmla="*/ 13289 h 19223"/>
                <a:gd name="connsiteX2" fmla="*/ 9133 w 9133"/>
                <a:gd name="connsiteY2" fmla="*/ 6941 h 19223"/>
                <a:gd name="connsiteX3" fmla="*/ 7479 w 9133"/>
                <a:gd name="connsiteY3" fmla="*/ 41 h 19223"/>
                <a:gd name="connsiteX4" fmla="*/ 587 w 9133"/>
                <a:gd name="connsiteY4" fmla="*/ 6527 h 19223"/>
                <a:gd name="connsiteX5" fmla="*/ 6101 w 9133"/>
                <a:gd name="connsiteY5" fmla="*/ 19085 h 19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33" h="19223">
                  <a:moveTo>
                    <a:pt x="6101" y="19223"/>
                  </a:moveTo>
                  <a:cubicBezTo>
                    <a:pt x="8031" y="19223"/>
                    <a:pt x="7617" y="16463"/>
                    <a:pt x="7479" y="13289"/>
                  </a:cubicBezTo>
                  <a:cubicBezTo>
                    <a:pt x="7204" y="10115"/>
                    <a:pt x="9133" y="8597"/>
                    <a:pt x="9133" y="6941"/>
                  </a:cubicBezTo>
                  <a:cubicBezTo>
                    <a:pt x="9133" y="5423"/>
                    <a:pt x="7479" y="41"/>
                    <a:pt x="7479" y="41"/>
                  </a:cubicBezTo>
                  <a:cubicBezTo>
                    <a:pt x="7479" y="41"/>
                    <a:pt x="3068" y="-925"/>
                    <a:pt x="587" y="6527"/>
                  </a:cubicBezTo>
                  <a:cubicBezTo>
                    <a:pt x="-1894" y="13979"/>
                    <a:pt x="4171" y="19085"/>
                    <a:pt x="6101" y="1908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1" name="Freeform 1053">
              <a:extLst>
                <a:ext uri="{FF2B5EF4-FFF2-40B4-BE49-F238E27FC236}">
                  <a16:creationId xmlns:a16="http://schemas.microsoft.com/office/drawing/2014/main" id="{D382C11D-4B78-AA0D-C321-CB03F7E7FF2D}"/>
                </a:ext>
              </a:extLst>
            </p:cNvPr>
            <p:cNvSpPr/>
            <p:nvPr/>
          </p:nvSpPr>
          <p:spPr>
            <a:xfrm>
              <a:off x="5351769" y="2670940"/>
              <a:ext cx="3308" cy="4830"/>
            </a:xfrm>
            <a:custGeom>
              <a:avLst/>
              <a:gdLst>
                <a:gd name="connsiteX0" fmla="*/ 0 w 3308"/>
                <a:gd name="connsiteY0" fmla="*/ 3450 h 4830"/>
                <a:gd name="connsiteX1" fmla="*/ 1378 w 3308"/>
                <a:gd name="connsiteY1" fmla="*/ 4830 h 4830"/>
                <a:gd name="connsiteX2" fmla="*/ 3308 w 3308"/>
                <a:gd name="connsiteY2" fmla="*/ 1794 h 4830"/>
                <a:gd name="connsiteX3" fmla="*/ 1378 w 3308"/>
                <a:gd name="connsiteY3" fmla="*/ 0 h 4830"/>
                <a:gd name="connsiteX4" fmla="*/ 0 w 3308"/>
                <a:gd name="connsiteY4" fmla="*/ 345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4830">
                  <a:moveTo>
                    <a:pt x="0" y="3450"/>
                  </a:moveTo>
                  <a:lnTo>
                    <a:pt x="1378" y="4830"/>
                  </a:lnTo>
                  <a:lnTo>
                    <a:pt x="3308" y="1794"/>
                  </a:lnTo>
                  <a:lnTo>
                    <a:pt x="1378" y="0"/>
                  </a:lnTo>
                  <a:lnTo>
                    <a:pt x="0"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2" name="Freeform 1054">
              <a:extLst>
                <a:ext uri="{FF2B5EF4-FFF2-40B4-BE49-F238E27FC236}">
                  <a16:creationId xmlns:a16="http://schemas.microsoft.com/office/drawing/2014/main" id="{CA2A94EA-C5D6-F819-8F64-D6785277A6EB}"/>
                </a:ext>
              </a:extLst>
            </p:cNvPr>
            <p:cNvSpPr/>
            <p:nvPr/>
          </p:nvSpPr>
          <p:spPr>
            <a:xfrm>
              <a:off x="5384437" y="2689847"/>
              <a:ext cx="5651" cy="4140"/>
            </a:xfrm>
            <a:custGeom>
              <a:avLst/>
              <a:gdLst>
                <a:gd name="connsiteX0" fmla="*/ 1516 w 5651"/>
                <a:gd name="connsiteY0" fmla="*/ 0 h 4140"/>
                <a:gd name="connsiteX1" fmla="*/ 0 w 5651"/>
                <a:gd name="connsiteY1" fmla="*/ 2070 h 4140"/>
                <a:gd name="connsiteX2" fmla="*/ 4135 w 5651"/>
                <a:gd name="connsiteY2" fmla="*/ 4140 h 4140"/>
                <a:gd name="connsiteX3" fmla="*/ 5652 w 5651"/>
                <a:gd name="connsiteY3" fmla="*/ 2898 h 4140"/>
                <a:gd name="connsiteX4" fmla="*/ 4135 w 5651"/>
                <a:gd name="connsiteY4" fmla="*/ 0 h 4140"/>
                <a:gd name="connsiteX5" fmla="*/ 1516 w 5651"/>
                <a:gd name="connsiteY5" fmla="*/ 0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51" h="4140">
                  <a:moveTo>
                    <a:pt x="1516" y="0"/>
                  </a:moveTo>
                  <a:lnTo>
                    <a:pt x="0" y="2070"/>
                  </a:lnTo>
                  <a:lnTo>
                    <a:pt x="4135" y="4140"/>
                  </a:lnTo>
                  <a:lnTo>
                    <a:pt x="5652" y="2898"/>
                  </a:lnTo>
                  <a:lnTo>
                    <a:pt x="4135" y="0"/>
                  </a:lnTo>
                  <a:lnTo>
                    <a:pt x="151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3" name="Freeform 1055">
              <a:extLst>
                <a:ext uri="{FF2B5EF4-FFF2-40B4-BE49-F238E27FC236}">
                  <a16:creationId xmlns:a16="http://schemas.microsoft.com/office/drawing/2014/main" id="{56CFE834-2086-D65B-838D-E40BEB421ED7}"/>
                </a:ext>
              </a:extLst>
            </p:cNvPr>
            <p:cNvSpPr/>
            <p:nvPr/>
          </p:nvSpPr>
          <p:spPr>
            <a:xfrm>
              <a:off x="5392845" y="2689847"/>
              <a:ext cx="5100" cy="4140"/>
            </a:xfrm>
            <a:custGeom>
              <a:avLst/>
              <a:gdLst>
                <a:gd name="connsiteX0" fmla="*/ 0 w 5100"/>
                <a:gd name="connsiteY0" fmla="*/ 2898 h 4140"/>
                <a:gd name="connsiteX1" fmla="*/ 3033 w 5100"/>
                <a:gd name="connsiteY1" fmla="*/ 4140 h 4140"/>
                <a:gd name="connsiteX2" fmla="*/ 5100 w 5100"/>
                <a:gd name="connsiteY2" fmla="*/ 966 h 4140"/>
                <a:gd name="connsiteX3" fmla="*/ 3033 w 5100"/>
                <a:gd name="connsiteY3" fmla="*/ 0 h 4140"/>
                <a:gd name="connsiteX4" fmla="*/ 0 w 5100"/>
                <a:gd name="connsiteY4" fmla="*/ 966 h 4140"/>
                <a:gd name="connsiteX5" fmla="*/ 0 w 5100"/>
                <a:gd name="connsiteY5" fmla="*/ 2898 h 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 h="4140">
                  <a:moveTo>
                    <a:pt x="0" y="2898"/>
                  </a:moveTo>
                  <a:lnTo>
                    <a:pt x="3033" y="4140"/>
                  </a:lnTo>
                  <a:lnTo>
                    <a:pt x="5100" y="966"/>
                  </a:lnTo>
                  <a:lnTo>
                    <a:pt x="3033" y="0"/>
                  </a:lnTo>
                  <a:lnTo>
                    <a:pt x="0" y="966"/>
                  </a:lnTo>
                  <a:lnTo>
                    <a:pt x="0"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4" name="Freeform 1056">
              <a:extLst>
                <a:ext uri="{FF2B5EF4-FFF2-40B4-BE49-F238E27FC236}">
                  <a16:creationId xmlns:a16="http://schemas.microsoft.com/office/drawing/2014/main" id="{57E079F1-7986-82C4-5B59-905A5A7B2A68}"/>
                </a:ext>
              </a:extLst>
            </p:cNvPr>
            <p:cNvSpPr/>
            <p:nvPr/>
          </p:nvSpPr>
          <p:spPr>
            <a:xfrm>
              <a:off x="5401943" y="2693987"/>
              <a:ext cx="4686" cy="3588"/>
            </a:xfrm>
            <a:custGeom>
              <a:avLst/>
              <a:gdLst>
                <a:gd name="connsiteX0" fmla="*/ 4687 w 4686"/>
                <a:gd name="connsiteY0" fmla="*/ 1794 h 3588"/>
                <a:gd name="connsiteX1" fmla="*/ 1378 w 4686"/>
                <a:gd name="connsiteY1" fmla="*/ 0 h 3588"/>
                <a:gd name="connsiteX2" fmla="*/ 0 w 4686"/>
                <a:gd name="connsiteY2" fmla="*/ 1794 h 3588"/>
                <a:gd name="connsiteX3" fmla="*/ 3032 w 4686"/>
                <a:gd name="connsiteY3" fmla="*/ 3588 h 3588"/>
                <a:gd name="connsiteX4" fmla="*/ 4687 w 4686"/>
                <a:gd name="connsiteY4" fmla="*/ 1794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3588">
                  <a:moveTo>
                    <a:pt x="4687" y="1794"/>
                  </a:moveTo>
                  <a:lnTo>
                    <a:pt x="1378" y="0"/>
                  </a:lnTo>
                  <a:lnTo>
                    <a:pt x="0" y="1794"/>
                  </a:lnTo>
                  <a:lnTo>
                    <a:pt x="3032" y="3588"/>
                  </a:lnTo>
                  <a:lnTo>
                    <a:pt x="4687"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5" name="Freeform 1057">
              <a:extLst>
                <a:ext uri="{FF2B5EF4-FFF2-40B4-BE49-F238E27FC236}">
                  <a16:creationId xmlns:a16="http://schemas.microsoft.com/office/drawing/2014/main" id="{48B1EEFD-25FA-6368-4797-87DBA5989E1C}"/>
                </a:ext>
              </a:extLst>
            </p:cNvPr>
            <p:cNvSpPr/>
            <p:nvPr/>
          </p:nvSpPr>
          <p:spPr>
            <a:xfrm>
              <a:off x="5406630" y="2674390"/>
              <a:ext cx="4962" cy="3450"/>
            </a:xfrm>
            <a:custGeom>
              <a:avLst/>
              <a:gdLst>
                <a:gd name="connsiteX0" fmla="*/ 4962 w 4962"/>
                <a:gd name="connsiteY0" fmla="*/ 3450 h 3450"/>
                <a:gd name="connsiteX1" fmla="*/ 4962 w 4962"/>
                <a:gd name="connsiteY1" fmla="*/ 1380 h 3450"/>
                <a:gd name="connsiteX2" fmla="*/ 3308 w 4962"/>
                <a:gd name="connsiteY2" fmla="*/ 0 h 3450"/>
                <a:gd name="connsiteX3" fmla="*/ 0 w 4962"/>
                <a:gd name="connsiteY3" fmla="*/ 1380 h 3450"/>
                <a:gd name="connsiteX4" fmla="*/ 2757 w 4962"/>
                <a:gd name="connsiteY4" fmla="*/ 3450 h 3450"/>
                <a:gd name="connsiteX5" fmla="*/ 4962 w 4962"/>
                <a:gd name="connsiteY5" fmla="*/ 3450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2" h="3450">
                  <a:moveTo>
                    <a:pt x="4962" y="3450"/>
                  </a:moveTo>
                  <a:lnTo>
                    <a:pt x="4962" y="1380"/>
                  </a:lnTo>
                  <a:lnTo>
                    <a:pt x="3308" y="0"/>
                  </a:lnTo>
                  <a:lnTo>
                    <a:pt x="0" y="1380"/>
                  </a:lnTo>
                  <a:lnTo>
                    <a:pt x="2757" y="3450"/>
                  </a:lnTo>
                  <a:lnTo>
                    <a:pt x="4962"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6" name="Freeform 1058">
              <a:extLst>
                <a:ext uri="{FF2B5EF4-FFF2-40B4-BE49-F238E27FC236}">
                  <a16:creationId xmlns:a16="http://schemas.microsoft.com/office/drawing/2014/main" id="{D8BB499E-5178-FD73-EC1A-8CB1F658FA14}"/>
                </a:ext>
              </a:extLst>
            </p:cNvPr>
            <p:cNvSpPr/>
            <p:nvPr/>
          </p:nvSpPr>
          <p:spPr>
            <a:xfrm>
              <a:off x="5412598" y="2688467"/>
              <a:ext cx="8918" cy="5801"/>
            </a:xfrm>
            <a:custGeom>
              <a:avLst/>
              <a:gdLst>
                <a:gd name="connsiteX0" fmla="*/ 8781 w 8918"/>
                <a:gd name="connsiteY0" fmla="*/ 2760 h 5801"/>
                <a:gd name="connsiteX1" fmla="*/ 8781 w 8918"/>
                <a:gd name="connsiteY1" fmla="*/ 0 h 5801"/>
                <a:gd name="connsiteX2" fmla="*/ 5886 w 8918"/>
                <a:gd name="connsiteY2" fmla="*/ 0 h 5801"/>
                <a:gd name="connsiteX3" fmla="*/ 235 w 8918"/>
                <a:gd name="connsiteY3" fmla="*/ 5520 h 5801"/>
                <a:gd name="connsiteX4" fmla="*/ 8919 w 8918"/>
                <a:gd name="connsiteY4" fmla="*/ 2760 h 5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8" h="5801">
                  <a:moveTo>
                    <a:pt x="8781" y="2760"/>
                  </a:moveTo>
                  <a:lnTo>
                    <a:pt x="8781" y="0"/>
                  </a:lnTo>
                  <a:lnTo>
                    <a:pt x="5886" y="0"/>
                  </a:lnTo>
                  <a:cubicBezTo>
                    <a:pt x="5886" y="0"/>
                    <a:pt x="2164" y="4140"/>
                    <a:pt x="235" y="5520"/>
                  </a:cubicBezTo>
                  <a:cubicBezTo>
                    <a:pt x="-1695" y="6900"/>
                    <a:pt x="8919" y="2760"/>
                    <a:pt x="8919" y="276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7" name="Freeform 1059">
              <a:extLst>
                <a:ext uri="{FF2B5EF4-FFF2-40B4-BE49-F238E27FC236}">
                  <a16:creationId xmlns:a16="http://schemas.microsoft.com/office/drawing/2014/main" id="{93097A8C-895B-0068-0140-3A3A0DD83412}"/>
                </a:ext>
              </a:extLst>
            </p:cNvPr>
            <p:cNvSpPr/>
            <p:nvPr/>
          </p:nvSpPr>
          <p:spPr>
            <a:xfrm>
              <a:off x="5414486" y="2672596"/>
              <a:ext cx="6065" cy="6210"/>
            </a:xfrm>
            <a:custGeom>
              <a:avLst/>
              <a:gdLst>
                <a:gd name="connsiteX0" fmla="*/ 1516 w 6065"/>
                <a:gd name="connsiteY0" fmla="*/ 6210 h 6210"/>
                <a:gd name="connsiteX1" fmla="*/ 6065 w 6065"/>
                <a:gd name="connsiteY1" fmla="*/ 6210 h 6210"/>
                <a:gd name="connsiteX2" fmla="*/ 4273 w 6065"/>
                <a:gd name="connsiteY2" fmla="*/ 3450 h 6210"/>
                <a:gd name="connsiteX3" fmla="*/ 6065 w 6065"/>
                <a:gd name="connsiteY3" fmla="*/ 1794 h 6210"/>
                <a:gd name="connsiteX4" fmla="*/ 2481 w 6065"/>
                <a:gd name="connsiteY4" fmla="*/ 0 h 6210"/>
                <a:gd name="connsiteX5" fmla="*/ 0 w 6065"/>
                <a:gd name="connsiteY5" fmla="*/ 1794 h 6210"/>
                <a:gd name="connsiteX6" fmla="*/ 1516 w 6065"/>
                <a:gd name="connsiteY6" fmla="*/ 3450 h 6210"/>
                <a:gd name="connsiteX7" fmla="*/ 1516 w 6065"/>
                <a:gd name="connsiteY7" fmla="*/ 6210 h 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65" h="6210">
                  <a:moveTo>
                    <a:pt x="1516" y="6210"/>
                  </a:moveTo>
                  <a:lnTo>
                    <a:pt x="6065" y="6210"/>
                  </a:lnTo>
                  <a:lnTo>
                    <a:pt x="4273" y="3450"/>
                  </a:lnTo>
                  <a:lnTo>
                    <a:pt x="6065" y="1794"/>
                  </a:lnTo>
                  <a:lnTo>
                    <a:pt x="2481" y="0"/>
                  </a:lnTo>
                  <a:lnTo>
                    <a:pt x="0" y="1794"/>
                  </a:lnTo>
                  <a:lnTo>
                    <a:pt x="1516" y="3450"/>
                  </a:lnTo>
                  <a:lnTo>
                    <a:pt x="1516" y="621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8" name="Freeform 1060">
              <a:extLst>
                <a:ext uri="{FF2B5EF4-FFF2-40B4-BE49-F238E27FC236}">
                  <a16:creationId xmlns:a16="http://schemas.microsoft.com/office/drawing/2014/main" id="{17A91E13-52B7-561A-3A66-E29B8F651ED9}"/>
                </a:ext>
              </a:extLst>
            </p:cNvPr>
            <p:cNvSpPr/>
            <p:nvPr/>
          </p:nvSpPr>
          <p:spPr>
            <a:xfrm>
              <a:off x="5414486" y="2663764"/>
              <a:ext cx="6892" cy="3312"/>
            </a:xfrm>
            <a:custGeom>
              <a:avLst/>
              <a:gdLst>
                <a:gd name="connsiteX0" fmla="*/ 6065 w 6892"/>
                <a:gd name="connsiteY0" fmla="*/ 966 h 3312"/>
                <a:gd name="connsiteX1" fmla="*/ 6065 w 6892"/>
                <a:gd name="connsiteY1" fmla="*/ 0 h 3312"/>
                <a:gd name="connsiteX2" fmla="*/ 3446 w 6892"/>
                <a:gd name="connsiteY2" fmla="*/ 0 h 3312"/>
                <a:gd name="connsiteX3" fmla="*/ 0 w 6892"/>
                <a:gd name="connsiteY3" fmla="*/ 2070 h 3312"/>
                <a:gd name="connsiteX4" fmla="*/ 6892 w 6892"/>
                <a:gd name="connsiteY4" fmla="*/ 3312 h 3312"/>
                <a:gd name="connsiteX5" fmla="*/ 6065 w 6892"/>
                <a:gd name="connsiteY5" fmla="*/ 966 h 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2" h="3312">
                  <a:moveTo>
                    <a:pt x="6065" y="966"/>
                  </a:moveTo>
                  <a:lnTo>
                    <a:pt x="6065" y="0"/>
                  </a:lnTo>
                  <a:lnTo>
                    <a:pt x="3446" y="0"/>
                  </a:lnTo>
                  <a:lnTo>
                    <a:pt x="0" y="2070"/>
                  </a:lnTo>
                  <a:lnTo>
                    <a:pt x="6892" y="3312"/>
                  </a:lnTo>
                  <a:lnTo>
                    <a:pt x="6065" y="9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59" name="Freeform 1061">
              <a:extLst>
                <a:ext uri="{FF2B5EF4-FFF2-40B4-BE49-F238E27FC236}">
                  <a16:creationId xmlns:a16="http://schemas.microsoft.com/office/drawing/2014/main" id="{6256900C-BF9E-B5DB-8316-1169BFE66F78}"/>
                </a:ext>
              </a:extLst>
            </p:cNvPr>
            <p:cNvSpPr/>
            <p:nvPr/>
          </p:nvSpPr>
          <p:spPr>
            <a:xfrm>
              <a:off x="5421379" y="2672596"/>
              <a:ext cx="4548" cy="4554"/>
            </a:xfrm>
            <a:custGeom>
              <a:avLst/>
              <a:gdLst>
                <a:gd name="connsiteX0" fmla="*/ 3722 w 4548"/>
                <a:gd name="connsiteY0" fmla="*/ 3450 h 4554"/>
                <a:gd name="connsiteX1" fmla="*/ 4549 w 4548"/>
                <a:gd name="connsiteY1" fmla="*/ 0 h 4554"/>
                <a:gd name="connsiteX2" fmla="*/ 0 w 4548"/>
                <a:gd name="connsiteY2" fmla="*/ 0 h 4554"/>
                <a:gd name="connsiteX3" fmla="*/ 0 w 4548"/>
                <a:gd name="connsiteY3" fmla="*/ 4554 h 4554"/>
                <a:gd name="connsiteX4" fmla="*/ 3722 w 4548"/>
                <a:gd name="connsiteY4" fmla="*/ 3450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 h="4554">
                  <a:moveTo>
                    <a:pt x="3722" y="3450"/>
                  </a:moveTo>
                  <a:lnTo>
                    <a:pt x="4549" y="0"/>
                  </a:lnTo>
                  <a:lnTo>
                    <a:pt x="0" y="0"/>
                  </a:lnTo>
                  <a:lnTo>
                    <a:pt x="0" y="4554"/>
                  </a:lnTo>
                  <a:lnTo>
                    <a:pt x="3722"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0" name="Freeform 1062">
              <a:extLst>
                <a:ext uri="{FF2B5EF4-FFF2-40B4-BE49-F238E27FC236}">
                  <a16:creationId xmlns:a16="http://schemas.microsoft.com/office/drawing/2014/main" id="{2F3FDE99-89E9-7C55-3DAB-2D49060F450D}"/>
                </a:ext>
              </a:extLst>
            </p:cNvPr>
            <p:cNvSpPr/>
            <p:nvPr/>
          </p:nvSpPr>
          <p:spPr>
            <a:xfrm>
              <a:off x="5426738" y="2656343"/>
              <a:ext cx="10492" cy="8345"/>
            </a:xfrm>
            <a:custGeom>
              <a:avLst/>
              <a:gdLst>
                <a:gd name="connsiteX0" fmla="*/ 2085 w 10492"/>
                <a:gd name="connsiteY0" fmla="*/ 6455 h 8345"/>
                <a:gd name="connsiteX1" fmla="*/ 6358 w 10492"/>
                <a:gd name="connsiteY1" fmla="*/ 7421 h 8345"/>
                <a:gd name="connsiteX2" fmla="*/ 6358 w 10492"/>
                <a:gd name="connsiteY2" fmla="*/ 3557 h 8345"/>
                <a:gd name="connsiteX3" fmla="*/ 10493 w 10492"/>
                <a:gd name="connsiteY3" fmla="*/ 1625 h 8345"/>
                <a:gd name="connsiteX4" fmla="*/ 9528 w 10492"/>
                <a:gd name="connsiteY4" fmla="*/ 245 h 8345"/>
                <a:gd name="connsiteX5" fmla="*/ 3876 w 10492"/>
                <a:gd name="connsiteY5" fmla="*/ 245 h 8345"/>
                <a:gd name="connsiteX6" fmla="*/ 3876 w 10492"/>
                <a:gd name="connsiteY6" fmla="*/ 3419 h 8345"/>
                <a:gd name="connsiteX7" fmla="*/ 155 w 10492"/>
                <a:gd name="connsiteY7" fmla="*/ 2591 h 8345"/>
                <a:gd name="connsiteX8" fmla="*/ 2085 w 10492"/>
                <a:gd name="connsiteY8" fmla="*/ 6455 h 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92" h="8345">
                  <a:moveTo>
                    <a:pt x="2085" y="6455"/>
                  </a:moveTo>
                  <a:cubicBezTo>
                    <a:pt x="2498" y="10043"/>
                    <a:pt x="6358" y="7421"/>
                    <a:pt x="6358" y="7421"/>
                  </a:cubicBezTo>
                  <a:cubicBezTo>
                    <a:pt x="7874" y="7007"/>
                    <a:pt x="6358" y="3557"/>
                    <a:pt x="6358" y="3557"/>
                  </a:cubicBezTo>
                  <a:cubicBezTo>
                    <a:pt x="9528" y="3557"/>
                    <a:pt x="10493" y="1625"/>
                    <a:pt x="10493" y="1625"/>
                  </a:cubicBezTo>
                  <a:lnTo>
                    <a:pt x="9528" y="245"/>
                  </a:lnTo>
                  <a:cubicBezTo>
                    <a:pt x="9528" y="245"/>
                    <a:pt x="5393" y="-307"/>
                    <a:pt x="3876" y="245"/>
                  </a:cubicBezTo>
                  <a:cubicBezTo>
                    <a:pt x="2360" y="797"/>
                    <a:pt x="3876" y="3419"/>
                    <a:pt x="3876" y="3419"/>
                  </a:cubicBezTo>
                  <a:cubicBezTo>
                    <a:pt x="3876" y="3419"/>
                    <a:pt x="982" y="659"/>
                    <a:pt x="155" y="2591"/>
                  </a:cubicBezTo>
                  <a:cubicBezTo>
                    <a:pt x="-672" y="4523"/>
                    <a:pt x="2085" y="6455"/>
                    <a:pt x="2085" y="645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1" name="Freeform 1063">
              <a:extLst>
                <a:ext uri="{FF2B5EF4-FFF2-40B4-BE49-F238E27FC236}">
                  <a16:creationId xmlns:a16="http://schemas.microsoft.com/office/drawing/2014/main" id="{83A53385-2014-2733-EF21-72C366662DA4}"/>
                </a:ext>
              </a:extLst>
            </p:cNvPr>
            <p:cNvSpPr/>
            <p:nvPr/>
          </p:nvSpPr>
          <p:spPr>
            <a:xfrm>
              <a:off x="5425927" y="2689847"/>
              <a:ext cx="3032" cy="4416"/>
            </a:xfrm>
            <a:custGeom>
              <a:avLst/>
              <a:gdLst>
                <a:gd name="connsiteX0" fmla="*/ 3033 w 3032"/>
                <a:gd name="connsiteY0" fmla="*/ 0 h 4416"/>
                <a:gd name="connsiteX1" fmla="*/ 0 w 3032"/>
                <a:gd name="connsiteY1" fmla="*/ 1518 h 4416"/>
                <a:gd name="connsiteX2" fmla="*/ 0 w 3032"/>
                <a:gd name="connsiteY2" fmla="*/ 4140 h 4416"/>
                <a:gd name="connsiteX3" fmla="*/ 3033 w 3032"/>
                <a:gd name="connsiteY3" fmla="*/ 4416 h 4416"/>
                <a:gd name="connsiteX4" fmla="*/ 3033 w 3032"/>
                <a:gd name="connsiteY4" fmla="*/ 0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4416">
                  <a:moveTo>
                    <a:pt x="3033" y="0"/>
                  </a:moveTo>
                  <a:lnTo>
                    <a:pt x="0" y="1518"/>
                  </a:lnTo>
                  <a:lnTo>
                    <a:pt x="0" y="4140"/>
                  </a:lnTo>
                  <a:lnTo>
                    <a:pt x="3033" y="4416"/>
                  </a:lnTo>
                  <a:lnTo>
                    <a:pt x="303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2" name="Freeform 1064">
              <a:extLst>
                <a:ext uri="{FF2B5EF4-FFF2-40B4-BE49-F238E27FC236}">
                  <a16:creationId xmlns:a16="http://schemas.microsoft.com/office/drawing/2014/main" id="{9449B0C2-192F-4A8F-4B11-E7EA7DC27B64}"/>
                </a:ext>
              </a:extLst>
            </p:cNvPr>
            <p:cNvSpPr/>
            <p:nvPr/>
          </p:nvSpPr>
          <p:spPr>
            <a:xfrm>
              <a:off x="5346255" y="2722796"/>
              <a:ext cx="7198" cy="4173"/>
            </a:xfrm>
            <a:custGeom>
              <a:avLst/>
              <a:gdLst>
                <a:gd name="connsiteX0" fmla="*/ 5514 w 7198"/>
                <a:gd name="connsiteY0" fmla="*/ 3207 h 4173"/>
                <a:gd name="connsiteX1" fmla="*/ 7168 w 7198"/>
                <a:gd name="connsiteY1" fmla="*/ 3207 h 4173"/>
                <a:gd name="connsiteX2" fmla="*/ 4135 w 7198"/>
                <a:gd name="connsiteY2" fmla="*/ 33 h 4173"/>
                <a:gd name="connsiteX3" fmla="*/ 0 w 7198"/>
                <a:gd name="connsiteY3" fmla="*/ 3207 h 4173"/>
                <a:gd name="connsiteX4" fmla="*/ 1792 w 7198"/>
                <a:gd name="connsiteY4" fmla="*/ 4173 h 4173"/>
                <a:gd name="connsiteX5" fmla="*/ 5514 w 7198"/>
                <a:gd name="connsiteY5" fmla="*/ 3207 h 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8" h="4173">
                  <a:moveTo>
                    <a:pt x="5514" y="3207"/>
                  </a:moveTo>
                  <a:lnTo>
                    <a:pt x="7168" y="3207"/>
                  </a:lnTo>
                  <a:cubicBezTo>
                    <a:pt x="7168" y="3207"/>
                    <a:pt x="7719" y="447"/>
                    <a:pt x="4135" y="33"/>
                  </a:cubicBezTo>
                  <a:cubicBezTo>
                    <a:pt x="551" y="-381"/>
                    <a:pt x="0" y="3207"/>
                    <a:pt x="0" y="3207"/>
                  </a:cubicBezTo>
                  <a:lnTo>
                    <a:pt x="1792" y="4173"/>
                  </a:lnTo>
                  <a:cubicBezTo>
                    <a:pt x="1930" y="1413"/>
                    <a:pt x="5514" y="3207"/>
                    <a:pt x="5514" y="320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3" name="Freeform 1065">
              <a:extLst>
                <a:ext uri="{FF2B5EF4-FFF2-40B4-BE49-F238E27FC236}">
                  <a16:creationId xmlns:a16="http://schemas.microsoft.com/office/drawing/2014/main" id="{6F6723B2-C71A-7B2D-4E89-26EA6964E49E}"/>
                </a:ext>
              </a:extLst>
            </p:cNvPr>
            <p:cNvSpPr/>
            <p:nvPr/>
          </p:nvSpPr>
          <p:spPr>
            <a:xfrm>
              <a:off x="5345091" y="2729467"/>
              <a:ext cx="10774" cy="14079"/>
            </a:xfrm>
            <a:custGeom>
              <a:avLst/>
              <a:gdLst>
                <a:gd name="connsiteX0" fmla="*/ 1164 w 10774"/>
                <a:gd name="connsiteY0" fmla="*/ 11992 h 14079"/>
                <a:gd name="connsiteX1" fmla="*/ 9159 w 10774"/>
                <a:gd name="connsiteY1" fmla="*/ 13924 h 14079"/>
                <a:gd name="connsiteX2" fmla="*/ 9986 w 10774"/>
                <a:gd name="connsiteY2" fmla="*/ 5506 h 14079"/>
                <a:gd name="connsiteX3" fmla="*/ 8332 w 10774"/>
                <a:gd name="connsiteY3" fmla="*/ 400 h 14079"/>
                <a:gd name="connsiteX4" fmla="*/ 1164 w 10774"/>
                <a:gd name="connsiteY4" fmla="*/ 7300 h 14079"/>
                <a:gd name="connsiteX5" fmla="*/ 1164 w 10774"/>
                <a:gd name="connsiteY5" fmla="*/ 11992 h 14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74" h="14079">
                  <a:moveTo>
                    <a:pt x="1164" y="11992"/>
                  </a:moveTo>
                  <a:cubicBezTo>
                    <a:pt x="1164" y="11992"/>
                    <a:pt x="6402" y="14752"/>
                    <a:pt x="9159" y="13924"/>
                  </a:cubicBezTo>
                  <a:cubicBezTo>
                    <a:pt x="11916" y="13096"/>
                    <a:pt x="10399" y="6886"/>
                    <a:pt x="9986" y="5506"/>
                  </a:cubicBezTo>
                  <a:cubicBezTo>
                    <a:pt x="9572" y="4126"/>
                    <a:pt x="8332" y="400"/>
                    <a:pt x="8332" y="400"/>
                  </a:cubicBezTo>
                  <a:cubicBezTo>
                    <a:pt x="4748" y="-1532"/>
                    <a:pt x="3783" y="3988"/>
                    <a:pt x="1164" y="7300"/>
                  </a:cubicBezTo>
                  <a:cubicBezTo>
                    <a:pt x="-1455" y="10612"/>
                    <a:pt x="1164" y="11992"/>
                    <a:pt x="1164" y="1199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4" name="Freeform 1066">
              <a:extLst>
                <a:ext uri="{FF2B5EF4-FFF2-40B4-BE49-F238E27FC236}">
                  <a16:creationId xmlns:a16="http://schemas.microsoft.com/office/drawing/2014/main" id="{93BCBDF1-4D6F-4BDA-8C62-59665FBD3931}"/>
                </a:ext>
              </a:extLst>
            </p:cNvPr>
            <p:cNvSpPr/>
            <p:nvPr/>
          </p:nvSpPr>
          <p:spPr>
            <a:xfrm>
              <a:off x="5315927" y="2724580"/>
              <a:ext cx="9820" cy="5215"/>
            </a:xfrm>
            <a:custGeom>
              <a:avLst/>
              <a:gdLst>
                <a:gd name="connsiteX0" fmla="*/ 4965 w 9820"/>
                <a:gd name="connsiteY0" fmla="*/ 319 h 5215"/>
                <a:gd name="connsiteX1" fmla="*/ 3 w 9820"/>
                <a:gd name="connsiteY1" fmla="*/ 2389 h 5215"/>
                <a:gd name="connsiteX2" fmla="*/ 8962 w 9820"/>
                <a:gd name="connsiteY2" fmla="*/ 4873 h 5215"/>
                <a:gd name="connsiteX3" fmla="*/ 8962 w 9820"/>
                <a:gd name="connsiteY3" fmla="*/ 2389 h 5215"/>
                <a:gd name="connsiteX4" fmla="*/ 4827 w 9820"/>
                <a:gd name="connsiteY4" fmla="*/ 319 h 5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0" h="5215">
                  <a:moveTo>
                    <a:pt x="4965" y="319"/>
                  </a:moveTo>
                  <a:cubicBezTo>
                    <a:pt x="4965" y="319"/>
                    <a:pt x="-135" y="-1199"/>
                    <a:pt x="3" y="2389"/>
                  </a:cubicBezTo>
                  <a:cubicBezTo>
                    <a:pt x="141" y="5977"/>
                    <a:pt x="7033" y="5287"/>
                    <a:pt x="8962" y="4873"/>
                  </a:cubicBezTo>
                  <a:cubicBezTo>
                    <a:pt x="10892" y="4459"/>
                    <a:pt x="8962" y="2389"/>
                    <a:pt x="8962" y="2389"/>
                  </a:cubicBezTo>
                  <a:lnTo>
                    <a:pt x="4827" y="31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5" name="Freeform 1067">
              <a:extLst>
                <a:ext uri="{FF2B5EF4-FFF2-40B4-BE49-F238E27FC236}">
                  <a16:creationId xmlns:a16="http://schemas.microsoft.com/office/drawing/2014/main" id="{F76D8BF7-4736-4A20-6F1A-B50DACB2904F}"/>
                </a:ext>
              </a:extLst>
            </p:cNvPr>
            <p:cNvSpPr/>
            <p:nvPr/>
          </p:nvSpPr>
          <p:spPr>
            <a:xfrm>
              <a:off x="5308762" y="2713721"/>
              <a:ext cx="17230" cy="6762"/>
            </a:xfrm>
            <a:custGeom>
              <a:avLst/>
              <a:gdLst>
                <a:gd name="connsiteX0" fmla="*/ 2757 w 17230"/>
                <a:gd name="connsiteY0" fmla="*/ 2898 h 6762"/>
                <a:gd name="connsiteX1" fmla="*/ 7306 w 17230"/>
                <a:gd name="connsiteY1" fmla="*/ 4416 h 6762"/>
                <a:gd name="connsiteX2" fmla="*/ 7306 w 17230"/>
                <a:gd name="connsiteY2" fmla="*/ 1518 h 6762"/>
                <a:gd name="connsiteX3" fmla="*/ 16403 w 17230"/>
                <a:gd name="connsiteY3" fmla="*/ 3312 h 6762"/>
                <a:gd name="connsiteX4" fmla="*/ 17230 w 17230"/>
                <a:gd name="connsiteY4" fmla="*/ 2346 h 6762"/>
                <a:gd name="connsiteX5" fmla="*/ 5927 w 17230"/>
                <a:gd name="connsiteY5" fmla="*/ 0 h 6762"/>
                <a:gd name="connsiteX6" fmla="*/ 0 w 17230"/>
                <a:gd name="connsiteY6" fmla="*/ 4140 h 6762"/>
                <a:gd name="connsiteX7" fmla="*/ 1378 w 17230"/>
                <a:gd name="connsiteY7" fmla="*/ 6762 h 6762"/>
                <a:gd name="connsiteX8" fmla="*/ 2757 w 17230"/>
                <a:gd name="connsiteY8" fmla="*/ 3174 h 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 h="6762">
                  <a:moveTo>
                    <a:pt x="2757" y="2898"/>
                  </a:moveTo>
                  <a:lnTo>
                    <a:pt x="7306" y="4416"/>
                  </a:lnTo>
                  <a:lnTo>
                    <a:pt x="7306" y="1518"/>
                  </a:lnTo>
                  <a:cubicBezTo>
                    <a:pt x="11303" y="2070"/>
                    <a:pt x="16403" y="3312"/>
                    <a:pt x="16403" y="3312"/>
                  </a:cubicBezTo>
                  <a:lnTo>
                    <a:pt x="17230" y="2346"/>
                  </a:lnTo>
                  <a:cubicBezTo>
                    <a:pt x="15025" y="138"/>
                    <a:pt x="8684" y="0"/>
                    <a:pt x="5927" y="0"/>
                  </a:cubicBezTo>
                  <a:cubicBezTo>
                    <a:pt x="3170" y="0"/>
                    <a:pt x="0" y="4140"/>
                    <a:pt x="0" y="4140"/>
                  </a:cubicBezTo>
                  <a:lnTo>
                    <a:pt x="1378" y="6762"/>
                  </a:lnTo>
                  <a:lnTo>
                    <a:pt x="2757"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6" name="Freeform 1068">
              <a:extLst>
                <a:ext uri="{FF2B5EF4-FFF2-40B4-BE49-F238E27FC236}">
                  <a16:creationId xmlns:a16="http://schemas.microsoft.com/office/drawing/2014/main" id="{8E6B0D51-2C69-9E32-E7B9-8555F6B6FFE3}"/>
                </a:ext>
              </a:extLst>
            </p:cNvPr>
            <p:cNvSpPr/>
            <p:nvPr/>
          </p:nvSpPr>
          <p:spPr>
            <a:xfrm>
              <a:off x="5252875" y="2715644"/>
              <a:ext cx="19496" cy="18087"/>
            </a:xfrm>
            <a:custGeom>
              <a:avLst/>
              <a:gdLst>
                <a:gd name="connsiteX0" fmla="*/ 1577 w 19496"/>
                <a:gd name="connsiteY0" fmla="*/ 15327 h 18087"/>
                <a:gd name="connsiteX1" fmla="*/ 6126 w 19496"/>
                <a:gd name="connsiteY1" fmla="*/ 15879 h 18087"/>
                <a:gd name="connsiteX2" fmla="*/ 13018 w 19496"/>
                <a:gd name="connsiteY2" fmla="*/ 13947 h 18087"/>
                <a:gd name="connsiteX3" fmla="*/ 13845 w 19496"/>
                <a:gd name="connsiteY3" fmla="*/ 11601 h 18087"/>
                <a:gd name="connsiteX4" fmla="*/ 15775 w 19496"/>
                <a:gd name="connsiteY4" fmla="*/ 13947 h 18087"/>
                <a:gd name="connsiteX5" fmla="*/ 19497 w 19496"/>
                <a:gd name="connsiteY5" fmla="*/ 18087 h 18087"/>
                <a:gd name="connsiteX6" fmla="*/ 13156 w 19496"/>
                <a:gd name="connsiteY6" fmla="*/ 1389 h 18087"/>
                <a:gd name="connsiteX7" fmla="*/ 61 w 19496"/>
                <a:gd name="connsiteY7" fmla="*/ 4701 h 18087"/>
                <a:gd name="connsiteX8" fmla="*/ 61 w 19496"/>
                <a:gd name="connsiteY8" fmla="*/ 18087 h 18087"/>
                <a:gd name="connsiteX9" fmla="*/ 1577 w 19496"/>
                <a:gd name="connsiteY9" fmla="*/ 15327 h 1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96" h="18087">
                  <a:moveTo>
                    <a:pt x="1577" y="15327"/>
                  </a:moveTo>
                  <a:cubicBezTo>
                    <a:pt x="1577" y="15327"/>
                    <a:pt x="2956" y="18225"/>
                    <a:pt x="6126" y="15879"/>
                  </a:cubicBezTo>
                  <a:cubicBezTo>
                    <a:pt x="9297" y="13533"/>
                    <a:pt x="13018" y="13947"/>
                    <a:pt x="13018" y="13947"/>
                  </a:cubicBezTo>
                  <a:lnTo>
                    <a:pt x="13845" y="11601"/>
                  </a:lnTo>
                  <a:lnTo>
                    <a:pt x="15775" y="13947"/>
                  </a:lnTo>
                  <a:lnTo>
                    <a:pt x="19497" y="18087"/>
                  </a:lnTo>
                  <a:cubicBezTo>
                    <a:pt x="19497" y="18087"/>
                    <a:pt x="17291" y="4563"/>
                    <a:pt x="13156" y="1389"/>
                  </a:cubicBezTo>
                  <a:cubicBezTo>
                    <a:pt x="9021" y="-1785"/>
                    <a:pt x="199" y="975"/>
                    <a:pt x="61" y="4701"/>
                  </a:cubicBezTo>
                  <a:cubicBezTo>
                    <a:pt x="-77" y="8427"/>
                    <a:pt x="61" y="18087"/>
                    <a:pt x="61" y="18087"/>
                  </a:cubicBezTo>
                  <a:lnTo>
                    <a:pt x="1577" y="1532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7" name="Freeform 1069">
              <a:extLst>
                <a:ext uri="{FF2B5EF4-FFF2-40B4-BE49-F238E27FC236}">
                  <a16:creationId xmlns:a16="http://schemas.microsoft.com/office/drawing/2014/main" id="{EBA491A9-1952-3E24-1911-25959B6E11AB}"/>
                </a:ext>
              </a:extLst>
            </p:cNvPr>
            <p:cNvSpPr/>
            <p:nvPr/>
          </p:nvSpPr>
          <p:spPr>
            <a:xfrm>
              <a:off x="5525311" y="2597799"/>
              <a:ext cx="18608" cy="8832"/>
            </a:xfrm>
            <a:custGeom>
              <a:avLst/>
              <a:gdLst>
                <a:gd name="connsiteX0" fmla="*/ 0 w 18608"/>
                <a:gd name="connsiteY0" fmla="*/ 4416 h 8832"/>
                <a:gd name="connsiteX1" fmla="*/ 7030 w 18608"/>
                <a:gd name="connsiteY1" fmla="*/ 7590 h 8832"/>
                <a:gd name="connsiteX2" fmla="*/ 9649 w 18608"/>
                <a:gd name="connsiteY2" fmla="*/ 8832 h 8832"/>
                <a:gd name="connsiteX3" fmla="*/ 10614 w 18608"/>
                <a:gd name="connsiteY3" fmla="*/ 8832 h 8832"/>
                <a:gd name="connsiteX4" fmla="*/ 11579 w 18608"/>
                <a:gd name="connsiteY4" fmla="*/ 6210 h 8832"/>
                <a:gd name="connsiteX5" fmla="*/ 16265 w 18608"/>
                <a:gd name="connsiteY5" fmla="*/ 5796 h 8832"/>
                <a:gd name="connsiteX6" fmla="*/ 16817 w 18608"/>
                <a:gd name="connsiteY6" fmla="*/ 2898 h 8832"/>
                <a:gd name="connsiteX7" fmla="*/ 18608 w 18608"/>
                <a:gd name="connsiteY7" fmla="*/ 1380 h 8832"/>
                <a:gd name="connsiteX8" fmla="*/ 17230 w 18608"/>
                <a:gd name="connsiteY8" fmla="*/ 0 h 8832"/>
                <a:gd name="connsiteX9" fmla="*/ 14335 w 18608"/>
                <a:gd name="connsiteY9" fmla="*/ 966 h 8832"/>
                <a:gd name="connsiteX10" fmla="*/ 14335 w 18608"/>
                <a:gd name="connsiteY10" fmla="*/ 3726 h 8832"/>
                <a:gd name="connsiteX11" fmla="*/ 11579 w 18608"/>
                <a:gd name="connsiteY11" fmla="*/ 2760 h 8832"/>
                <a:gd name="connsiteX12" fmla="*/ 11579 w 18608"/>
                <a:gd name="connsiteY12" fmla="*/ 3726 h 8832"/>
                <a:gd name="connsiteX13" fmla="*/ 9649 w 18608"/>
                <a:gd name="connsiteY13" fmla="*/ 2208 h 8832"/>
                <a:gd name="connsiteX14" fmla="*/ 7719 w 18608"/>
                <a:gd name="connsiteY14" fmla="*/ 3588 h 8832"/>
                <a:gd name="connsiteX15" fmla="*/ 7030 w 18608"/>
                <a:gd name="connsiteY15" fmla="*/ 966 h 8832"/>
                <a:gd name="connsiteX16" fmla="*/ 4824 w 18608"/>
                <a:gd name="connsiteY16" fmla="*/ 3174 h 8832"/>
                <a:gd name="connsiteX17" fmla="*/ 4549 w 18608"/>
                <a:gd name="connsiteY17" fmla="*/ 966 h 8832"/>
                <a:gd name="connsiteX18" fmla="*/ 3033 w 18608"/>
                <a:gd name="connsiteY18" fmla="*/ 2208 h 8832"/>
                <a:gd name="connsiteX19" fmla="*/ 2206 w 18608"/>
                <a:gd name="connsiteY19" fmla="*/ 3726 h 8832"/>
                <a:gd name="connsiteX20" fmla="*/ 0 w 18608"/>
                <a:gd name="connsiteY20" fmla="*/ 2208 h 8832"/>
                <a:gd name="connsiteX21" fmla="*/ 0 w 18608"/>
                <a:gd name="connsiteY21" fmla="*/ 4554 h 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608" h="8832">
                  <a:moveTo>
                    <a:pt x="0" y="4416"/>
                  </a:moveTo>
                  <a:cubicBezTo>
                    <a:pt x="1241" y="8004"/>
                    <a:pt x="7030" y="7590"/>
                    <a:pt x="7030" y="7590"/>
                  </a:cubicBezTo>
                  <a:lnTo>
                    <a:pt x="9649" y="8832"/>
                  </a:lnTo>
                  <a:lnTo>
                    <a:pt x="10614" y="8832"/>
                  </a:lnTo>
                  <a:lnTo>
                    <a:pt x="11579" y="6210"/>
                  </a:lnTo>
                  <a:lnTo>
                    <a:pt x="16265" y="5796"/>
                  </a:lnTo>
                  <a:lnTo>
                    <a:pt x="16817" y="2898"/>
                  </a:lnTo>
                  <a:lnTo>
                    <a:pt x="18608" y="1380"/>
                  </a:lnTo>
                  <a:lnTo>
                    <a:pt x="17230" y="0"/>
                  </a:lnTo>
                  <a:lnTo>
                    <a:pt x="14335" y="966"/>
                  </a:lnTo>
                  <a:lnTo>
                    <a:pt x="14335" y="3726"/>
                  </a:lnTo>
                  <a:lnTo>
                    <a:pt x="11579" y="2760"/>
                  </a:lnTo>
                  <a:lnTo>
                    <a:pt x="11579" y="3726"/>
                  </a:lnTo>
                  <a:lnTo>
                    <a:pt x="9649" y="2208"/>
                  </a:lnTo>
                  <a:lnTo>
                    <a:pt x="7719" y="3588"/>
                  </a:lnTo>
                  <a:lnTo>
                    <a:pt x="7030" y="966"/>
                  </a:lnTo>
                  <a:lnTo>
                    <a:pt x="4824" y="3174"/>
                  </a:lnTo>
                  <a:lnTo>
                    <a:pt x="4549" y="966"/>
                  </a:lnTo>
                  <a:lnTo>
                    <a:pt x="3033" y="2208"/>
                  </a:lnTo>
                  <a:lnTo>
                    <a:pt x="2206" y="3726"/>
                  </a:lnTo>
                  <a:lnTo>
                    <a:pt x="0" y="2208"/>
                  </a:lnTo>
                  <a:lnTo>
                    <a:pt x="0" y="45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8" name="Freeform 1070">
              <a:extLst>
                <a:ext uri="{FF2B5EF4-FFF2-40B4-BE49-F238E27FC236}">
                  <a16:creationId xmlns:a16="http://schemas.microsoft.com/office/drawing/2014/main" id="{C9A73DE9-9D80-4A66-003C-4D31719F6432}"/>
                </a:ext>
              </a:extLst>
            </p:cNvPr>
            <p:cNvSpPr/>
            <p:nvPr/>
          </p:nvSpPr>
          <p:spPr>
            <a:xfrm>
              <a:off x="5514559" y="2602216"/>
              <a:ext cx="4962" cy="1794"/>
            </a:xfrm>
            <a:custGeom>
              <a:avLst/>
              <a:gdLst>
                <a:gd name="connsiteX0" fmla="*/ 0 w 4962"/>
                <a:gd name="connsiteY0" fmla="*/ 1794 h 1794"/>
                <a:gd name="connsiteX1" fmla="*/ 4962 w 4962"/>
                <a:gd name="connsiteY1" fmla="*/ 1794 h 1794"/>
                <a:gd name="connsiteX2" fmla="*/ 3722 w 4962"/>
                <a:gd name="connsiteY2" fmla="*/ 0 h 1794"/>
                <a:gd name="connsiteX3" fmla="*/ 0 w 4962"/>
                <a:gd name="connsiteY3" fmla="*/ 0 h 1794"/>
                <a:gd name="connsiteX4" fmla="*/ 0 w 4962"/>
                <a:gd name="connsiteY4" fmla="*/ 1794 h 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1794">
                  <a:moveTo>
                    <a:pt x="0" y="1794"/>
                  </a:moveTo>
                  <a:lnTo>
                    <a:pt x="4962" y="1794"/>
                  </a:lnTo>
                  <a:lnTo>
                    <a:pt x="3722" y="0"/>
                  </a:lnTo>
                  <a:lnTo>
                    <a:pt x="0" y="0"/>
                  </a:lnTo>
                  <a:lnTo>
                    <a:pt x="0"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69" name="Freeform 1071">
              <a:extLst>
                <a:ext uri="{FF2B5EF4-FFF2-40B4-BE49-F238E27FC236}">
                  <a16:creationId xmlns:a16="http://schemas.microsoft.com/office/drawing/2014/main" id="{A511F2B2-7C76-F829-FB32-1C4E8D0D83FC}"/>
                </a:ext>
              </a:extLst>
            </p:cNvPr>
            <p:cNvSpPr/>
            <p:nvPr/>
          </p:nvSpPr>
          <p:spPr>
            <a:xfrm>
              <a:off x="5543920" y="2576685"/>
              <a:ext cx="4962" cy="2346"/>
            </a:xfrm>
            <a:custGeom>
              <a:avLst/>
              <a:gdLst>
                <a:gd name="connsiteX0" fmla="*/ 0 w 4962"/>
                <a:gd name="connsiteY0" fmla="*/ 1242 h 2346"/>
                <a:gd name="connsiteX1" fmla="*/ 4962 w 4962"/>
                <a:gd name="connsiteY1" fmla="*/ 2346 h 2346"/>
                <a:gd name="connsiteX2" fmla="*/ 4962 w 4962"/>
                <a:gd name="connsiteY2" fmla="*/ 0 h 2346"/>
                <a:gd name="connsiteX3" fmla="*/ 0 w 4962"/>
                <a:gd name="connsiteY3" fmla="*/ 0 h 2346"/>
                <a:gd name="connsiteX4" fmla="*/ 0 w 4962"/>
                <a:gd name="connsiteY4" fmla="*/ 1242 h 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2346">
                  <a:moveTo>
                    <a:pt x="0" y="1242"/>
                  </a:moveTo>
                  <a:lnTo>
                    <a:pt x="4962" y="2346"/>
                  </a:lnTo>
                  <a:lnTo>
                    <a:pt x="4962" y="0"/>
                  </a:lnTo>
                  <a:lnTo>
                    <a:pt x="0" y="0"/>
                  </a:lnTo>
                  <a:lnTo>
                    <a:pt x="0" y="12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0" name="Freeform 1072">
              <a:extLst>
                <a:ext uri="{FF2B5EF4-FFF2-40B4-BE49-F238E27FC236}">
                  <a16:creationId xmlns:a16="http://schemas.microsoft.com/office/drawing/2014/main" id="{4149E58A-2B7C-BD34-4B7E-9E478732F0E3}"/>
                </a:ext>
              </a:extLst>
            </p:cNvPr>
            <p:cNvSpPr/>
            <p:nvPr/>
          </p:nvSpPr>
          <p:spPr>
            <a:xfrm>
              <a:off x="5642854" y="2542585"/>
              <a:ext cx="7222" cy="6224"/>
            </a:xfrm>
            <a:custGeom>
              <a:avLst/>
              <a:gdLst>
                <a:gd name="connsiteX0" fmla="*/ 1552 w 7222"/>
                <a:gd name="connsiteY0" fmla="*/ 1532 h 6224"/>
                <a:gd name="connsiteX1" fmla="*/ 1552 w 7222"/>
                <a:gd name="connsiteY1" fmla="*/ 6224 h 6224"/>
                <a:gd name="connsiteX2" fmla="*/ 6653 w 7222"/>
                <a:gd name="connsiteY2" fmla="*/ 152 h 6224"/>
                <a:gd name="connsiteX3" fmla="*/ 1552 w 7222"/>
                <a:gd name="connsiteY3" fmla="*/ 1532 h 6224"/>
              </a:gdLst>
              <a:ahLst/>
              <a:cxnLst>
                <a:cxn ang="0">
                  <a:pos x="connsiteX0" y="connsiteY0"/>
                </a:cxn>
                <a:cxn ang="0">
                  <a:pos x="connsiteX1" y="connsiteY1"/>
                </a:cxn>
                <a:cxn ang="0">
                  <a:pos x="connsiteX2" y="connsiteY2"/>
                </a:cxn>
                <a:cxn ang="0">
                  <a:pos x="connsiteX3" y="connsiteY3"/>
                </a:cxn>
              </a:cxnLst>
              <a:rect l="l" t="t" r="r" b="b"/>
              <a:pathLst>
                <a:path w="7222" h="6224">
                  <a:moveTo>
                    <a:pt x="1552" y="1532"/>
                  </a:moveTo>
                  <a:cubicBezTo>
                    <a:pt x="-653" y="3740"/>
                    <a:pt x="-377" y="6224"/>
                    <a:pt x="1552" y="6224"/>
                  </a:cubicBezTo>
                  <a:cubicBezTo>
                    <a:pt x="3482" y="6224"/>
                    <a:pt x="8996" y="1256"/>
                    <a:pt x="6653" y="152"/>
                  </a:cubicBezTo>
                  <a:cubicBezTo>
                    <a:pt x="6653" y="152"/>
                    <a:pt x="3758" y="-676"/>
                    <a:pt x="1552" y="153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1" name="Freeform 1073">
              <a:extLst>
                <a:ext uri="{FF2B5EF4-FFF2-40B4-BE49-F238E27FC236}">
                  <a16:creationId xmlns:a16="http://schemas.microsoft.com/office/drawing/2014/main" id="{4BA68B2E-AE45-64EA-B5F0-3396AD0C7007}"/>
                </a:ext>
              </a:extLst>
            </p:cNvPr>
            <p:cNvSpPr/>
            <p:nvPr/>
          </p:nvSpPr>
          <p:spPr>
            <a:xfrm>
              <a:off x="5652937" y="2550067"/>
              <a:ext cx="4839" cy="4541"/>
            </a:xfrm>
            <a:custGeom>
              <a:avLst/>
              <a:gdLst>
                <a:gd name="connsiteX0" fmla="*/ 980 w 4839"/>
                <a:gd name="connsiteY0" fmla="*/ 398 h 4541"/>
                <a:gd name="connsiteX1" fmla="*/ 980 w 4839"/>
                <a:gd name="connsiteY1" fmla="*/ 3986 h 4541"/>
                <a:gd name="connsiteX2" fmla="*/ 4840 w 4839"/>
                <a:gd name="connsiteY2" fmla="*/ 2192 h 4541"/>
                <a:gd name="connsiteX3" fmla="*/ 980 w 4839"/>
                <a:gd name="connsiteY3" fmla="*/ 398 h 4541"/>
              </a:gdLst>
              <a:ahLst/>
              <a:cxnLst>
                <a:cxn ang="0">
                  <a:pos x="connsiteX0" y="connsiteY0"/>
                </a:cxn>
                <a:cxn ang="0">
                  <a:pos x="connsiteX1" y="connsiteY1"/>
                </a:cxn>
                <a:cxn ang="0">
                  <a:pos x="connsiteX2" y="connsiteY2"/>
                </a:cxn>
                <a:cxn ang="0">
                  <a:pos x="connsiteX3" y="connsiteY3"/>
                </a:cxn>
              </a:cxnLst>
              <a:rect l="l" t="t" r="r" b="b"/>
              <a:pathLst>
                <a:path w="4839" h="4541">
                  <a:moveTo>
                    <a:pt x="980" y="398"/>
                  </a:moveTo>
                  <a:cubicBezTo>
                    <a:pt x="980" y="398"/>
                    <a:pt x="-1225" y="1916"/>
                    <a:pt x="980" y="3986"/>
                  </a:cubicBezTo>
                  <a:cubicBezTo>
                    <a:pt x="3186" y="5918"/>
                    <a:pt x="4840" y="2192"/>
                    <a:pt x="4840" y="2192"/>
                  </a:cubicBezTo>
                  <a:cubicBezTo>
                    <a:pt x="4840" y="2192"/>
                    <a:pt x="4840" y="-1120"/>
                    <a:pt x="980" y="3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2" name="Freeform 1074">
              <a:extLst>
                <a:ext uri="{FF2B5EF4-FFF2-40B4-BE49-F238E27FC236}">
                  <a16:creationId xmlns:a16="http://schemas.microsoft.com/office/drawing/2014/main" id="{59E4EFC7-3BC6-01F3-DA5A-FBEBA73056FE}"/>
                </a:ext>
              </a:extLst>
            </p:cNvPr>
            <p:cNvSpPr/>
            <p:nvPr/>
          </p:nvSpPr>
          <p:spPr>
            <a:xfrm>
              <a:off x="5657777" y="2564541"/>
              <a:ext cx="4273" cy="4968"/>
            </a:xfrm>
            <a:custGeom>
              <a:avLst/>
              <a:gdLst>
                <a:gd name="connsiteX0" fmla="*/ 4273 w 4273"/>
                <a:gd name="connsiteY0" fmla="*/ 4968 h 4968"/>
                <a:gd name="connsiteX1" fmla="*/ 4273 w 4273"/>
                <a:gd name="connsiteY1" fmla="*/ 0 h 4968"/>
                <a:gd name="connsiteX2" fmla="*/ 827 w 4273"/>
                <a:gd name="connsiteY2" fmla="*/ 0 h 4968"/>
                <a:gd name="connsiteX3" fmla="*/ 0 w 4273"/>
                <a:gd name="connsiteY3" fmla="*/ 3588 h 4968"/>
                <a:gd name="connsiteX4" fmla="*/ 4273 w 4273"/>
                <a:gd name="connsiteY4" fmla="*/ 4968 h 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4968">
                  <a:moveTo>
                    <a:pt x="4273" y="4968"/>
                  </a:moveTo>
                  <a:lnTo>
                    <a:pt x="4273" y="0"/>
                  </a:lnTo>
                  <a:lnTo>
                    <a:pt x="827" y="0"/>
                  </a:lnTo>
                  <a:lnTo>
                    <a:pt x="0" y="3588"/>
                  </a:lnTo>
                  <a:lnTo>
                    <a:pt x="4273" y="496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3" name="Freeform 1075">
              <a:extLst>
                <a:ext uri="{FF2B5EF4-FFF2-40B4-BE49-F238E27FC236}">
                  <a16:creationId xmlns:a16="http://schemas.microsoft.com/office/drawing/2014/main" id="{767E1EFA-8AEC-D3C4-450C-71E0CEC05EF8}"/>
                </a:ext>
              </a:extLst>
            </p:cNvPr>
            <p:cNvSpPr/>
            <p:nvPr/>
          </p:nvSpPr>
          <p:spPr>
            <a:xfrm>
              <a:off x="5053715" y="2565615"/>
              <a:ext cx="189011" cy="254090"/>
            </a:xfrm>
            <a:custGeom>
              <a:avLst/>
              <a:gdLst>
                <a:gd name="connsiteX0" fmla="*/ 1006 w 189011"/>
                <a:gd name="connsiteY0" fmla="*/ 217383 h 254090"/>
                <a:gd name="connsiteX1" fmla="*/ 8311 w 189011"/>
                <a:gd name="connsiteY1" fmla="*/ 221523 h 254090"/>
                <a:gd name="connsiteX2" fmla="*/ 8587 w 189011"/>
                <a:gd name="connsiteY2" fmla="*/ 216968 h 254090"/>
                <a:gd name="connsiteX3" fmla="*/ 12171 w 189011"/>
                <a:gd name="connsiteY3" fmla="*/ 220281 h 254090"/>
                <a:gd name="connsiteX4" fmla="*/ 12171 w 189011"/>
                <a:gd name="connsiteY4" fmla="*/ 216002 h 254090"/>
                <a:gd name="connsiteX5" fmla="*/ 16306 w 189011"/>
                <a:gd name="connsiteY5" fmla="*/ 222903 h 254090"/>
                <a:gd name="connsiteX6" fmla="*/ 21544 w 189011"/>
                <a:gd name="connsiteY6" fmla="*/ 217934 h 254090"/>
                <a:gd name="connsiteX7" fmla="*/ 21544 w 189011"/>
                <a:gd name="connsiteY7" fmla="*/ 220281 h 254090"/>
                <a:gd name="connsiteX8" fmla="*/ 20028 w 189011"/>
                <a:gd name="connsiteY8" fmla="*/ 226215 h 254090"/>
                <a:gd name="connsiteX9" fmla="*/ 21957 w 189011"/>
                <a:gd name="connsiteY9" fmla="*/ 228975 h 254090"/>
                <a:gd name="connsiteX10" fmla="*/ 26093 w 189011"/>
                <a:gd name="connsiteY10" fmla="*/ 232839 h 254090"/>
                <a:gd name="connsiteX11" fmla="*/ 27333 w 189011"/>
                <a:gd name="connsiteY11" fmla="*/ 230493 h 254090"/>
                <a:gd name="connsiteX12" fmla="*/ 29263 w 189011"/>
                <a:gd name="connsiteY12" fmla="*/ 229665 h 254090"/>
                <a:gd name="connsiteX13" fmla="*/ 27471 w 189011"/>
                <a:gd name="connsiteY13" fmla="*/ 234357 h 254090"/>
                <a:gd name="connsiteX14" fmla="*/ 26644 w 189011"/>
                <a:gd name="connsiteY14" fmla="*/ 236565 h 254090"/>
                <a:gd name="connsiteX15" fmla="*/ 25128 w 189011"/>
                <a:gd name="connsiteY15" fmla="*/ 235185 h 254090"/>
                <a:gd name="connsiteX16" fmla="*/ 22922 w 189011"/>
                <a:gd name="connsiteY16" fmla="*/ 235599 h 254090"/>
                <a:gd name="connsiteX17" fmla="*/ 25128 w 189011"/>
                <a:gd name="connsiteY17" fmla="*/ 238221 h 254090"/>
                <a:gd name="connsiteX18" fmla="*/ 25128 w 189011"/>
                <a:gd name="connsiteY18" fmla="*/ 240153 h 254090"/>
                <a:gd name="connsiteX19" fmla="*/ 21957 w 189011"/>
                <a:gd name="connsiteY19" fmla="*/ 242361 h 254090"/>
                <a:gd name="connsiteX20" fmla="*/ 23749 w 189011"/>
                <a:gd name="connsiteY20" fmla="*/ 243327 h 254090"/>
                <a:gd name="connsiteX21" fmla="*/ 26920 w 189011"/>
                <a:gd name="connsiteY21" fmla="*/ 244569 h 254090"/>
                <a:gd name="connsiteX22" fmla="*/ 33260 w 189011"/>
                <a:gd name="connsiteY22" fmla="*/ 245535 h 254090"/>
                <a:gd name="connsiteX23" fmla="*/ 40980 w 189011"/>
                <a:gd name="connsiteY23" fmla="*/ 252021 h 254090"/>
                <a:gd name="connsiteX24" fmla="*/ 42358 w 189011"/>
                <a:gd name="connsiteY24" fmla="*/ 246501 h 254090"/>
                <a:gd name="connsiteX25" fmla="*/ 44839 w 189011"/>
                <a:gd name="connsiteY25" fmla="*/ 249813 h 254090"/>
                <a:gd name="connsiteX26" fmla="*/ 49112 w 189011"/>
                <a:gd name="connsiteY26" fmla="*/ 251193 h 254090"/>
                <a:gd name="connsiteX27" fmla="*/ 47872 w 189011"/>
                <a:gd name="connsiteY27" fmla="*/ 248433 h 254090"/>
                <a:gd name="connsiteX28" fmla="*/ 53937 w 189011"/>
                <a:gd name="connsiteY28" fmla="*/ 252297 h 254090"/>
                <a:gd name="connsiteX29" fmla="*/ 55453 w 189011"/>
                <a:gd name="connsiteY29" fmla="*/ 250089 h 254090"/>
                <a:gd name="connsiteX30" fmla="*/ 51318 w 189011"/>
                <a:gd name="connsiteY30" fmla="*/ 247329 h 254090"/>
                <a:gd name="connsiteX31" fmla="*/ 54626 w 189011"/>
                <a:gd name="connsiteY31" fmla="*/ 244431 h 254090"/>
                <a:gd name="connsiteX32" fmla="*/ 55453 w 189011"/>
                <a:gd name="connsiteY32" fmla="*/ 248019 h 254090"/>
                <a:gd name="connsiteX33" fmla="*/ 57245 w 189011"/>
                <a:gd name="connsiteY33" fmla="*/ 250779 h 254090"/>
                <a:gd name="connsiteX34" fmla="*/ 60415 w 189011"/>
                <a:gd name="connsiteY34" fmla="*/ 254091 h 254090"/>
                <a:gd name="connsiteX35" fmla="*/ 61794 w 189011"/>
                <a:gd name="connsiteY35" fmla="*/ 251883 h 254090"/>
                <a:gd name="connsiteX36" fmla="*/ 60002 w 189011"/>
                <a:gd name="connsiteY36" fmla="*/ 249261 h 254090"/>
                <a:gd name="connsiteX37" fmla="*/ 58485 w 189011"/>
                <a:gd name="connsiteY37" fmla="*/ 247467 h 254090"/>
                <a:gd name="connsiteX38" fmla="*/ 64551 w 189011"/>
                <a:gd name="connsiteY38" fmla="*/ 249261 h 254090"/>
                <a:gd name="connsiteX39" fmla="*/ 65102 w 189011"/>
                <a:gd name="connsiteY39" fmla="*/ 244983 h 254090"/>
                <a:gd name="connsiteX40" fmla="*/ 60829 w 189011"/>
                <a:gd name="connsiteY40" fmla="*/ 241395 h 254090"/>
                <a:gd name="connsiteX41" fmla="*/ 53110 w 189011"/>
                <a:gd name="connsiteY41" fmla="*/ 231735 h 254090"/>
                <a:gd name="connsiteX42" fmla="*/ 44150 w 189011"/>
                <a:gd name="connsiteY42" fmla="*/ 213656 h 254090"/>
                <a:gd name="connsiteX43" fmla="*/ 42358 w 189011"/>
                <a:gd name="connsiteY43" fmla="*/ 204272 h 254090"/>
                <a:gd name="connsiteX44" fmla="*/ 44701 w 189011"/>
                <a:gd name="connsiteY44" fmla="*/ 195026 h 254090"/>
                <a:gd name="connsiteX45" fmla="*/ 43323 w 189011"/>
                <a:gd name="connsiteY45" fmla="*/ 192266 h 254090"/>
                <a:gd name="connsiteX46" fmla="*/ 44701 w 189011"/>
                <a:gd name="connsiteY46" fmla="*/ 189368 h 254090"/>
                <a:gd name="connsiteX47" fmla="*/ 43323 w 189011"/>
                <a:gd name="connsiteY47" fmla="*/ 188126 h 254090"/>
                <a:gd name="connsiteX48" fmla="*/ 43323 w 189011"/>
                <a:gd name="connsiteY48" fmla="*/ 183986 h 254090"/>
                <a:gd name="connsiteX49" fmla="*/ 44563 w 189011"/>
                <a:gd name="connsiteY49" fmla="*/ 181364 h 254090"/>
                <a:gd name="connsiteX50" fmla="*/ 47320 w 189011"/>
                <a:gd name="connsiteY50" fmla="*/ 179984 h 254090"/>
                <a:gd name="connsiteX51" fmla="*/ 48561 w 189011"/>
                <a:gd name="connsiteY51" fmla="*/ 177362 h 254090"/>
                <a:gd name="connsiteX52" fmla="*/ 45804 w 189011"/>
                <a:gd name="connsiteY52" fmla="*/ 175844 h 254090"/>
                <a:gd name="connsiteX53" fmla="*/ 50766 w 189011"/>
                <a:gd name="connsiteY53" fmla="*/ 174326 h 254090"/>
                <a:gd name="connsiteX54" fmla="*/ 52007 w 189011"/>
                <a:gd name="connsiteY54" fmla="*/ 170186 h 254090"/>
                <a:gd name="connsiteX55" fmla="*/ 48699 w 189011"/>
                <a:gd name="connsiteY55" fmla="*/ 167840 h 254090"/>
                <a:gd name="connsiteX56" fmla="*/ 53247 w 189011"/>
                <a:gd name="connsiteY56" fmla="*/ 167840 h 254090"/>
                <a:gd name="connsiteX57" fmla="*/ 54212 w 189011"/>
                <a:gd name="connsiteY57" fmla="*/ 165218 h 254090"/>
                <a:gd name="connsiteX58" fmla="*/ 47182 w 189011"/>
                <a:gd name="connsiteY58" fmla="*/ 165218 h 254090"/>
                <a:gd name="connsiteX59" fmla="*/ 51042 w 189011"/>
                <a:gd name="connsiteY59" fmla="*/ 163976 h 254090"/>
                <a:gd name="connsiteX60" fmla="*/ 55315 w 189011"/>
                <a:gd name="connsiteY60" fmla="*/ 163976 h 254090"/>
                <a:gd name="connsiteX61" fmla="*/ 54488 w 189011"/>
                <a:gd name="connsiteY61" fmla="*/ 159974 h 254090"/>
                <a:gd name="connsiteX62" fmla="*/ 48423 w 189011"/>
                <a:gd name="connsiteY62" fmla="*/ 157352 h 254090"/>
                <a:gd name="connsiteX63" fmla="*/ 48423 w 189011"/>
                <a:gd name="connsiteY63" fmla="*/ 154454 h 254090"/>
                <a:gd name="connsiteX64" fmla="*/ 50215 w 189011"/>
                <a:gd name="connsiteY64" fmla="*/ 154454 h 254090"/>
                <a:gd name="connsiteX65" fmla="*/ 51455 w 189011"/>
                <a:gd name="connsiteY65" fmla="*/ 157214 h 254090"/>
                <a:gd name="connsiteX66" fmla="*/ 56142 w 189011"/>
                <a:gd name="connsiteY66" fmla="*/ 158732 h 254090"/>
                <a:gd name="connsiteX67" fmla="*/ 57107 w 189011"/>
                <a:gd name="connsiteY67" fmla="*/ 154454 h 254090"/>
                <a:gd name="connsiteX68" fmla="*/ 62345 w 189011"/>
                <a:gd name="connsiteY68" fmla="*/ 149762 h 254090"/>
                <a:gd name="connsiteX69" fmla="*/ 56004 w 189011"/>
                <a:gd name="connsiteY69" fmla="*/ 142862 h 254090"/>
                <a:gd name="connsiteX70" fmla="*/ 57245 w 189011"/>
                <a:gd name="connsiteY70" fmla="*/ 141068 h 254090"/>
                <a:gd name="connsiteX71" fmla="*/ 62759 w 189011"/>
                <a:gd name="connsiteY71" fmla="*/ 147692 h 254090"/>
                <a:gd name="connsiteX72" fmla="*/ 64551 w 189011"/>
                <a:gd name="connsiteY72" fmla="*/ 145070 h 254090"/>
                <a:gd name="connsiteX73" fmla="*/ 66067 w 189011"/>
                <a:gd name="connsiteY73" fmla="*/ 142448 h 254090"/>
                <a:gd name="connsiteX74" fmla="*/ 64275 w 189011"/>
                <a:gd name="connsiteY74" fmla="*/ 137756 h 254090"/>
                <a:gd name="connsiteX75" fmla="*/ 57245 w 189011"/>
                <a:gd name="connsiteY75" fmla="*/ 136513 h 254090"/>
                <a:gd name="connsiteX76" fmla="*/ 57245 w 189011"/>
                <a:gd name="connsiteY76" fmla="*/ 134719 h 254090"/>
                <a:gd name="connsiteX77" fmla="*/ 64551 w 189011"/>
                <a:gd name="connsiteY77" fmla="*/ 135547 h 254090"/>
                <a:gd name="connsiteX78" fmla="*/ 66067 w 189011"/>
                <a:gd name="connsiteY78" fmla="*/ 138446 h 254090"/>
                <a:gd name="connsiteX79" fmla="*/ 67859 w 189011"/>
                <a:gd name="connsiteY79" fmla="*/ 139826 h 254090"/>
                <a:gd name="connsiteX80" fmla="*/ 68824 w 189011"/>
                <a:gd name="connsiteY80" fmla="*/ 134305 h 254090"/>
                <a:gd name="connsiteX81" fmla="*/ 65929 w 189011"/>
                <a:gd name="connsiteY81" fmla="*/ 126577 h 254090"/>
                <a:gd name="connsiteX82" fmla="*/ 64551 w 189011"/>
                <a:gd name="connsiteY82" fmla="*/ 120919 h 254090"/>
                <a:gd name="connsiteX83" fmla="*/ 74337 w 189011"/>
                <a:gd name="connsiteY83" fmla="*/ 129889 h 254090"/>
                <a:gd name="connsiteX84" fmla="*/ 73372 w 189011"/>
                <a:gd name="connsiteY84" fmla="*/ 126715 h 254090"/>
                <a:gd name="connsiteX85" fmla="*/ 73372 w 189011"/>
                <a:gd name="connsiteY85" fmla="*/ 123127 h 254090"/>
                <a:gd name="connsiteX86" fmla="*/ 78335 w 189011"/>
                <a:gd name="connsiteY86" fmla="*/ 118849 h 254090"/>
                <a:gd name="connsiteX87" fmla="*/ 73372 w 189011"/>
                <a:gd name="connsiteY87" fmla="*/ 109465 h 254090"/>
                <a:gd name="connsiteX88" fmla="*/ 74337 w 189011"/>
                <a:gd name="connsiteY88" fmla="*/ 107119 h 254090"/>
                <a:gd name="connsiteX89" fmla="*/ 76680 w 189011"/>
                <a:gd name="connsiteY89" fmla="*/ 109465 h 254090"/>
                <a:gd name="connsiteX90" fmla="*/ 82194 w 189011"/>
                <a:gd name="connsiteY90" fmla="*/ 112639 h 254090"/>
                <a:gd name="connsiteX91" fmla="*/ 83435 w 189011"/>
                <a:gd name="connsiteY91" fmla="*/ 104773 h 254090"/>
                <a:gd name="connsiteX92" fmla="*/ 82194 w 189011"/>
                <a:gd name="connsiteY92" fmla="*/ 100909 h 254090"/>
                <a:gd name="connsiteX93" fmla="*/ 87157 w 189011"/>
                <a:gd name="connsiteY93" fmla="*/ 106153 h 254090"/>
                <a:gd name="connsiteX94" fmla="*/ 90465 w 189011"/>
                <a:gd name="connsiteY94" fmla="*/ 107119 h 254090"/>
                <a:gd name="connsiteX95" fmla="*/ 89913 w 189011"/>
                <a:gd name="connsiteY95" fmla="*/ 102841 h 254090"/>
                <a:gd name="connsiteX96" fmla="*/ 88673 w 189011"/>
                <a:gd name="connsiteY96" fmla="*/ 100219 h 254090"/>
                <a:gd name="connsiteX97" fmla="*/ 93911 w 189011"/>
                <a:gd name="connsiteY97" fmla="*/ 100219 h 254090"/>
                <a:gd name="connsiteX98" fmla="*/ 94876 w 189011"/>
                <a:gd name="connsiteY98" fmla="*/ 97873 h 254090"/>
                <a:gd name="connsiteX99" fmla="*/ 93911 w 189011"/>
                <a:gd name="connsiteY99" fmla="*/ 96079 h 254090"/>
                <a:gd name="connsiteX100" fmla="*/ 98597 w 189011"/>
                <a:gd name="connsiteY100" fmla="*/ 94285 h 254090"/>
                <a:gd name="connsiteX101" fmla="*/ 98046 w 189011"/>
                <a:gd name="connsiteY101" fmla="*/ 91663 h 254090"/>
                <a:gd name="connsiteX102" fmla="*/ 93359 w 189011"/>
                <a:gd name="connsiteY102" fmla="*/ 91663 h 254090"/>
                <a:gd name="connsiteX103" fmla="*/ 92394 w 189011"/>
                <a:gd name="connsiteY103" fmla="*/ 90145 h 254090"/>
                <a:gd name="connsiteX104" fmla="*/ 96116 w 189011"/>
                <a:gd name="connsiteY104" fmla="*/ 88903 h 254090"/>
                <a:gd name="connsiteX105" fmla="*/ 97908 w 189011"/>
                <a:gd name="connsiteY105" fmla="*/ 85315 h 254090"/>
                <a:gd name="connsiteX106" fmla="*/ 99838 w 189011"/>
                <a:gd name="connsiteY106" fmla="*/ 87523 h 254090"/>
                <a:gd name="connsiteX107" fmla="*/ 102181 w 189011"/>
                <a:gd name="connsiteY107" fmla="*/ 83659 h 254090"/>
                <a:gd name="connsiteX108" fmla="*/ 102181 w 189011"/>
                <a:gd name="connsiteY108" fmla="*/ 80761 h 254090"/>
                <a:gd name="connsiteX109" fmla="*/ 104111 w 189011"/>
                <a:gd name="connsiteY109" fmla="*/ 80761 h 254090"/>
                <a:gd name="connsiteX110" fmla="*/ 106730 w 189011"/>
                <a:gd name="connsiteY110" fmla="*/ 74827 h 254090"/>
                <a:gd name="connsiteX111" fmla="*/ 106730 w 189011"/>
                <a:gd name="connsiteY111" fmla="*/ 80761 h 254090"/>
                <a:gd name="connsiteX112" fmla="*/ 109900 w 189011"/>
                <a:gd name="connsiteY112" fmla="*/ 77587 h 254090"/>
                <a:gd name="connsiteX113" fmla="*/ 109900 w 189011"/>
                <a:gd name="connsiteY113" fmla="*/ 74413 h 254090"/>
                <a:gd name="connsiteX114" fmla="*/ 113622 w 189011"/>
                <a:gd name="connsiteY114" fmla="*/ 71101 h 254090"/>
                <a:gd name="connsiteX115" fmla="*/ 123684 w 189011"/>
                <a:gd name="connsiteY115" fmla="*/ 65443 h 254090"/>
                <a:gd name="connsiteX116" fmla="*/ 131541 w 189011"/>
                <a:gd name="connsiteY116" fmla="*/ 60198 h 254090"/>
                <a:gd name="connsiteX117" fmla="*/ 137882 w 189011"/>
                <a:gd name="connsiteY117" fmla="*/ 58266 h 254090"/>
                <a:gd name="connsiteX118" fmla="*/ 177856 w 189011"/>
                <a:gd name="connsiteY118" fmla="*/ 34668 h 254090"/>
                <a:gd name="connsiteX119" fmla="*/ 181027 w 189011"/>
                <a:gd name="connsiteY119" fmla="*/ 34668 h 254090"/>
                <a:gd name="connsiteX120" fmla="*/ 182405 w 189011"/>
                <a:gd name="connsiteY120" fmla="*/ 31494 h 254090"/>
                <a:gd name="connsiteX121" fmla="*/ 184335 w 189011"/>
                <a:gd name="connsiteY121" fmla="*/ 27906 h 254090"/>
                <a:gd name="connsiteX122" fmla="*/ 187092 w 189011"/>
                <a:gd name="connsiteY122" fmla="*/ 20454 h 254090"/>
                <a:gd name="connsiteX123" fmla="*/ 187092 w 189011"/>
                <a:gd name="connsiteY123" fmla="*/ 16314 h 254090"/>
                <a:gd name="connsiteX124" fmla="*/ 186678 w 189011"/>
                <a:gd name="connsiteY124" fmla="*/ 9414 h 254090"/>
                <a:gd name="connsiteX125" fmla="*/ 183921 w 189011"/>
                <a:gd name="connsiteY125" fmla="*/ 3066 h 254090"/>
                <a:gd name="connsiteX126" fmla="*/ 180062 w 189011"/>
                <a:gd name="connsiteY126" fmla="*/ 720 h 254090"/>
                <a:gd name="connsiteX127" fmla="*/ 169861 w 189011"/>
                <a:gd name="connsiteY127" fmla="*/ 2514 h 254090"/>
                <a:gd name="connsiteX128" fmla="*/ 166277 w 189011"/>
                <a:gd name="connsiteY128" fmla="*/ 4032 h 254090"/>
                <a:gd name="connsiteX129" fmla="*/ 158421 w 189011"/>
                <a:gd name="connsiteY129" fmla="*/ 12450 h 254090"/>
                <a:gd name="connsiteX130" fmla="*/ 154561 w 189011"/>
                <a:gd name="connsiteY130" fmla="*/ 14796 h 254090"/>
                <a:gd name="connsiteX131" fmla="*/ 156766 w 189011"/>
                <a:gd name="connsiteY131" fmla="*/ 18660 h 254090"/>
                <a:gd name="connsiteX132" fmla="*/ 157318 w 189011"/>
                <a:gd name="connsiteY132" fmla="*/ 22524 h 254090"/>
                <a:gd name="connsiteX133" fmla="*/ 155939 w 189011"/>
                <a:gd name="connsiteY133" fmla="*/ 23490 h 254090"/>
                <a:gd name="connsiteX134" fmla="*/ 149874 w 189011"/>
                <a:gd name="connsiteY134" fmla="*/ 21144 h 254090"/>
                <a:gd name="connsiteX135" fmla="*/ 149874 w 189011"/>
                <a:gd name="connsiteY135" fmla="*/ 22524 h 254090"/>
                <a:gd name="connsiteX136" fmla="*/ 146704 w 189011"/>
                <a:gd name="connsiteY136" fmla="*/ 24042 h 254090"/>
                <a:gd name="connsiteX137" fmla="*/ 143534 w 189011"/>
                <a:gd name="connsiteY137" fmla="*/ 24042 h 254090"/>
                <a:gd name="connsiteX138" fmla="*/ 142293 w 189011"/>
                <a:gd name="connsiteY138" fmla="*/ 27768 h 254090"/>
                <a:gd name="connsiteX139" fmla="*/ 140915 w 189011"/>
                <a:gd name="connsiteY139" fmla="*/ 30390 h 254090"/>
                <a:gd name="connsiteX140" fmla="*/ 137331 w 189011"/>
                <a:gd name="connsiteY140" fmla="*/ 30804 h 254090"/>
                <a:gd name="connsiteX141" fmla="*/ 135815 w 189011"/>
                <a:gd name="connsiteY141" fmla="*/ 33150 h 254090"/>
                <a:gd name="connsiteX142" fmla="*/ 133885 w 189011"/>
                <a:gd name="connsiteY142" fmla="*/ 31356 h 254090"/>
                <a:gd name="connsiteX143" fmla="*/ 130576 w 189011"/>
                <a:gd name="connsiteY143" fmla="*/ 32598 h 254090"/>
                <a:gd name="connsiteX144" fmla="*/ 126993 w 189011"/>
                <a:gd name="connsiteY144" fmla="*/ 34392 h 254090"/>
                <a:gd name="connsiteX145" fmla="*/ 125063 w 189011"/>
                <a:gd name="connsiteY145" fmla="*/ 36186 h 254090"/>
                <a:gd name="connsiteX146" fmla="*/ 124098 w 189011"/>
                <a:gd name="connsiteY146" fmla="*/ 36738 h 254090"/>
                <a:gd name="connsiteX147" fmla="*/ 121341 w 189011"/>
                <a:gd name="connsiteY147" fmla="*/ 35220 h 254090"/>
                <a:gd name="connsiteX148" fmla="*/ 119963 w 189011"/>
                <a:gd name="connsiteY148" fmla="*/ 37842 h 254090"/>
                <a:gd name="connsiteX149" fmla="*/ 118033 w 189011"/>
                <a:gd name="connsiteY149" fmla="*/ 37428 h 254090"/>
                <a:gd name="connsiteX150" fmla="*/ 105627 w 189011"/>
                <a:gd name="connsiteY150" fmla="*/ 33702 h 254090"/>
                <a:gd name="connsiteX151" fmla="*/ 101492 w 189011"/>
                <a:gd name="connsiteY151" fmla="*/ 39222 h 254090"/>
                <a:gd name="connsiteX152" fmla="*/ 103835 w 189011"/>
                <a:gd name="connsiteY152" fmla="*/ 40050 h 254090"/>
                <a:gd name="connsiteX153" fmla="*/ 103835 w 189011"/>
                <a:gd name="connsiteY153" fmla="*/ 43776 h 254090"/>
                <a:gd name="connsiteX154" fmla="*/ 100114 w 189011"/>
                <a:gd name="connsiteY154" fmla="*/ 46536 h 254090"/>
                <a:gd name="connsiteX155" fmla="*/ 98322 w 189011"/>
                <a:gd name="connsiteY155" fmla="*/ 46536 h 254090"/>
                <a:gd name="connsiteX156" fmla="*/ 98322 w 189011"/>
                <a:gd name="connsiteY156" fmla="*/ 44742 h 254090"/>
                <a:gd name="connsiteX157" fmla="*/ 98735 w 189011"/>
                <a:gd name="connsiteY157" fmla="*/ 41568 h 254090"/>
                <a:gd name="connsiteX158" fmla="*/ 96116 w 189011"/>
                <a:gd name="connsiteY158" fmla="*/ 41982 h 254090"/>
                <a:gd name="connsiteX159" fmla="*/ 96116 w 189011"/>
                <a:gd name="connsiteY159" fmla="*/ 40050 h 254090"/>
                <a:gd name="connsiteX160" fmla="*/ 97495 w 189011"/>
                <a:gd name="connsiteY160" fmla="*/ 37428 h 254090"/>
                <a:gd name="connsiteX161" fmla="*/ 94600 w 189011"/>
                <a:gd name="connsiteY161" fmla="*/ 39222 h 254090"/>
                <a:gd name="connsiteX162" fmla="*/ 91430 w 189011"/>
                <a:gd name="connsiteY162" fmla="*/ 40464 h 254090"/>
                <a:gd name="connsiteX163" fmla="*/ 91016 w 189011"/>
                <a:gd name="connsiteY163" fmla="*/ 41844 h 254090"/>
                <a:gd name="connsiteX164" fmla="*/ 94600 w 189011"/>
                <a:gd name="connsiteY164" fmla="*/ 42810 h 254090"/>
                <a:gd name="connsiteX165" fmla="*/ 93222 w 189011"/>
                <a:gd name="connsiteY165" fmla="*/ 45156 h 254090"/>
                <a:gd name="connsiteX166" fmla="*/ 94600 w 189011"/>
                <a:gd name="connsiteY166" fmla="*/ 45708 h 254090"/>
                <a:gd name="connsiteX167" fmla="*/ 94600 w 189011"/>
                <a:gd name="connsiteY167" fmla="*/ 47088 h 254090"/>
                <a:gd name="connsiteX168" fmla="*/ 92394 w 189011"/>
                <a:gd name="connsiteY168" fmla="*/ 48330 h 254090"/>
                <a:gd name="connsiteX169" fmla="*/ 89224 w 189011"/>
                <a:gd name="connsiteY169" fmla="*/ 49710 h 254090"/>
                <a:gd name="connsiteX170" fmla="*/ 85365 w 189011"/>
                <a:gd name="connsiteY170" fmla="*/ 49710 h 254090"/>
                <a:gd name="connsiteX171" fmla="*/ 83572 w 189011"/>
                <a:gd name="connsiteY171" fmla="*/ 51918 h 254090"/>
                <a:gd name="connsiteX172" fmla="*/ 79713 w 189011"/>
                <a:gd name="connsiteY172" fmla="*/ 52746 h 254090"/>
                <a:gd name="connsiteX173" fmla="*/ 78748 w 189011"/>
                <a:gd name="connsiteY173" fmla="*/ 56886 h 254090"/>
                <a:gd name="connsiteX174" fmla="*/ 75853 w 189011"/>
                <a:gd name="connsiteY174" fmla="*/ 59647 h 254090"/>
                <a:gd name="connsiteX175" fmla="*/ 72132 w 189011"/>
                <a:gd name="connsiteY175" fmla="*/ 60613 h 254090"/>
                <a:gd name="connsiteX176" fmla="*/ 70891 w 189011"/>
                <a:gd name="connsiteY176" fmla="*/ 62545 h 254090"/>
                <a:gd name="connsiteX177" fmla="*/ 73786 w 189011"/>
                <a:gd name="connsiteY177" fmla="*/ 62545 h 254090"/>
                <a:gd name="connsiteX178" fmla="*/ 72545 w 189011"/>
                <a:gd name="connsiteY178" fmla="*/ 65305 h 254090"/>
                <a:gd name="connsiteX179" fmla="*/ 65929 w 189011"/>
                <a:gd name="connsiteY179" fmla="*/ 69169 h 254090"/>
                <a:gd name="connsiteX180" fmla="*/ 67307 w 189011"/>
                <a:gd name="connsiteY180" fmla="*/ 72343 h 254090"/>
                <a:gd name="connsiteX181" fmla="*/ 68824 w 189011"/>
                <a:gd name="connsiteY181" fmla="*/ 75931 h 254090"/>
                <a:gd name="connsiteX182" fmla="*/ 65102 w 189011"/>
                <a:gd name="connsiteY182" fmla="*/ 77311 h 254090"/>
                <a:gd name="connsiteX183" fmla="*/ 61380 w 189011"/>
                <a:gd name="connsiteY183" fmla="*/ 73171 h 254090"/>
                <a:gd name="connsiteX184" fmla="*/ 56693 w 189011"/>
                <a:gd name="connsiteY184" fmla="*/ 76759 h 254090"/>
                <a:gd name="connsiteX185" fmla="*/ 59588 w 189011"/>
                <a:gd name="connsiteY185" fmla="*/ 80347 h 254090"/>
                <a:gd name="connsiteX186" fmla="*/ 56418 w 189011"/>
                <a:gd name="connsiteY186" fmla="*/ 85039 h 254090"/>
                <a:gd name="connsiteX187" fmla="*/ 54488 w 189011"/>
                <a:gd name="connsiteY187" fmla="*/ 86005 h 254090"/>
                <a:gd name="connsiteX188" fmla="*/ 51318 w 189011"/>
                <a:gd name="connsiteY188" fmla="*/ 81313 h 254090"/>
                <a:gd name="connsiteX189" fmla="*/ 48009 w 189011"/>
                <a:gd name="connsiteY189" fmla="*/ 87247 h 254090"/>
                <a:gd name="connsiteX190" fmla="*/ 47458 w 189011"/>
                <a:gd name="connsiteY190" fmla="*/ 91525 h 254090"/>
                <a:gd name="connsiteX191" fmla="*/ 52558 w 189011"/>
                <a:gd name="connsiteY191" fmla="*/ 88903 h 254090"/>
                <a:gd name="connsiteX192" fmla="*/ 53799 w 189011"/>
                <a:gd name="connsiteY192" fmla="*/ 94561 h 254090"/>
                <a:gd name="connsiteX193" fmla="*/ 47872 w 189011"/>
                <a:gd name="connsiteY193" fmla="*/ 98425 h 254090"/>
                <a:gd name="connsiteX194" fmla="*/ 52145 w 189011"/>
                <a:gd name="connsiteY194" fmla="*/ 98425 h 254090"/>
                <a:gd name="connsiteX195" fmla="*/ 54350 w 189011"/>
                <a:gd name="connsiteY195" fmla="*/ 97459 h 254090"/>
                <a:gd name="connsiteX196" fmla="*/ 55591 w 189011"/>
                <a:gd name="connsiteY196" fmla="*/ 101047 h 254090"/>
                <a:gd name="connsiteX197" fmla="*/ 59726 w 189011"/>
                <a:gd name="connsiteY197" fmla="*/ 101047 h 254090"/>
                <a:gd name="connsiteX198" fmla="*/ 56969 w 189011"/>
                <a:gd name="connsiteY198" fmla="*/ 102979 h 254090"/>
                <a:gd name="connsiteX199" fmla="*/ 55591 w 189011"/>
                <a:gd name="connsiteY199" fmla="*/ 103531 h 254090"/>
                <a:gd name="connsiteX200" fmla="*/ 50491 w 189011"/>
                <a:gd name="connsiteY200" fmla="*/ 102565 h 254090"/>
                <a:gd name="connsiteX201" fmla="*/ 44563 w 189011"/>
                <a:gd name="connsiteY201" fmla="*/ 105463 h 254090"/>
                <a:gd name="connsiteX202" fmla="*/ 49801 w 189011"/>
                <a:gd name="connsiteY202" fmla="*/ 108223 h 254090"/>
                <a:gd name="connsiteX203" fmla="*/ 49801 w 189011"/>
                <a:gd name="connsiteY203" fmla="*/ 110983 h 254090"/>
                <a:gd name="connsiteX204" fmla="*/ 48009 w 189011"/>
                <a:gd name="connsiteY204" fmla="*/ 112225 h 254090"/>
                <a:gd name="connsiteX205" fmla="*/ 42496 w 189011"/>
                <a:gd name="connsiteY205" fmla="*/ 112777 h 254090"/>
                <a:gd name="connsiteX206" fmla="*/ 41669 w 189011"/>
                <a:gd name="connsiteY206" fmla="*/ 115537 h 254090"/>
                <a:gd name="connsiteX207" fmla="*/ 46218 w 189011"/>
                <a:gd name="connsiteY207" fmla="*/ 118159 h 254090"/>
                <a:gd name="connsiteX208" fmla="*/ 45804 w 189011"/>
                <a:gd name="connsiteY208" fmla="*/ 119953 h 254090"/>
                <a:gd name="connsiteX209" fmla="*/ 39463 w 189011"/>
                <a:gd name="connsiteY209" fmla="*/ 118711 h 254090"/>
                <a:gd name="connsiteX210" fmla="*/ 39463 w 189011"/>
                <a:gd name="connsiteY210" fmla="*/ 120643 h 254090"/>
                <a:gd name="connsiteX211" fmla="*/ 41807 w 189011"/>
                <a:gd name="connsiteY211" fmla="*/ 120643 h 254090"/>
                <a:gd name="connsiteX212" fmla="*/ 45391 w 189011"/>
                <a:gd name="connsiteY212" fmla="*/ 122851 h 254090"/>
                <a:gd name="connsiteX213" fmla="*/ 48285 w 189011"/>
                <a:gd name="connsiteY213" fmla="*/ 126853 h 254090"/>
                <a:gd name="connsiteX214" fmla="*/ 52558 w 189011"/>
                <a:gd name="connsiteY214" fmla="*/ 126853 h 254090"/>
                <a:gd name="connsiteX215" fmla="*/ 51318 w 189011"/>
                <a:gd name="connsiteY215" fmla="*/ 127819 h 254090"/>
                <a:gd name="connsiteX216" fmla="*/ 47596 w 189011"/>
                <a:gd name="connsiteY216" fmla="*/ 127819 h 254090"/>
                <a:gd name="connsiteX217" fmla="*/ 46080 w 189011"/>
                <a:gd name="connsiteY217" fmla="*/ 126853 h 254090"/>
                <a:gd name="connsiteX218" fmla="*/ 39050 w 189011"/>
                <a:gd name="connsiteY218" fmla="*/ 123541 h 254090"/>
                <a:gd name="connsiteX219" fmla="*/ 34363 w 189011"/>
                <a:gd name="connsiteY219" fmla="*/ 129475 h 254090"/>
                <a:gd name="connsiteX220" fmla="*/ 35879 w 189011"/>
                <a:gd name="connsiteY220" fmla="*/ 130027 h 254090"/>
                <a:gd name="connsiteX221" fmla="*/ 34914 w 189011"/>
                <a:gd name="connsiteY221" fmla="*/ 131821 h 254090"/>
                <a:gd name="connsiteX222" fmla="*/ 32571 w 189011"/>
                <a:gd name="connsiteY222" fmla="*/ 131821 h 254090"/>
                <a:gd name="connsiteX223" fmla="*/ 29263 w 189011"/>
                <a:gd name="connsiteY223" fmla="*/ 134029 h 254090"/>
                <a:gd name="connsiteX224" fmla="*/ 28022 w 189011"/>
                <a:gd name="connsiteY224" fmla="*/ 136375 h 254090"/>
                <a:gd name="connsiteX225" fmla="*/ 27058 w 189011"/>
                <a:gd name="connsiteY225" fmla="*/ 138583 h 254090"/>
                <a:gd name="connsiteX226" fmla="*/ 24439 w 189011"/>
                <a:gd name="connsiteY226" fmla="*/ 137756 h 254090"/>
                <a:gd name="connsiteX227" fmla="*/ 23198 w 189011"/>
                <a:gd name="connsiteY227" fmla="*/ 138722 h 254090"/>
                <a:gd name="connsiteX228" fmla="*/ 25817 w 189011"/>
                <a:gd name="connsiteY228" fmla="*/ 141896 h 254090"/>
                <a:gd name="connsiteX229" fmla="*/ 28712 w 189011"/>
                <a:gd name="connsiteY229" fmla="*/ 144794 h 254090"/>
                <a:gd name="connsiteX230" fmla="*/ 30090 w 189011"/>
                <a:gd name="connsiteY230" fmla="*/ 143414 h 254090"/>
                <a:gd name="connsiteX231" fmla="*/ 37533 w 189011"/>
                <a:gd name="connsiteY231" fmla="*/ 141482 h 254090"/>
                <a:gd name="connsiteX232" fmla="*/ 39877 w 189011"/>
                <a:gd name="connsiteY232" fmla="*/ 138722 h 254090"/>
                <a:gd name="connsiteX233" fmla="*/ 41807 w 189011"/>
                <a:gd name="connsiteY233" fmla="*/ 141068 h 254090"/>
                <a:gd name="connsiteX234" fmla="*/ 31606 w 189011"/>
                <a:gd name="connsiteY234" fmla="*/ 149486 h 254090"/>
                <a:gd name="connsiteX235" fmla="*/ 32571 w 189011"/>
                <a:gd name="connsiteY235" fmla="*/ 150866 h 254090"/>
                <a:gd name="connsiteX236" fmla="*/ 27885 w 189011"/>
                <a:gd name="connsiteY236" fmla="*/ 152660 h 254090"/>
                <a:gd name="connsiteX237" fmla="*/ 30228 w 189011"/>
                <a:gd name="connsiteY237" fmla="*/ 154178 h 254090"/>
                <a:gd name="connsiteX238" fmla="*/ 31468 w 189011"/>
                <a:gd name="connsiteY238" fmla="*/ 154178 h 254090"/>
                <a:gd name="connsiteX239" fmla="*/ 34087 w 189011"/>
                <a:gd name="connsiteY239" fmla="*/ 152384 h 254090"/>
                <a:gd name="connsiteX240" fmla="*/ 36844 w 189011"/>
                <a:gd name="connsiteY240" fmla="*/ 150866 h 254090"/>
                <a:gd name="connsiteX241" fmla="*/ 40566 w 189011"/>
                <a:gd name="connsiteY241" fmla="*/ 152660 h 254090"/>
                <a:gd name="connsiteX242" fmla="*/ 44426 w 189011"/>
                <a:gd name="connsiteY242" fmla="*/ 154178 h 254090"/>
                <a:gd name="connsiteX243" fmla="*/ 40290 w 189011"/>
                <a:gd name="connsiteY243" fmla="*/ 154178 h 254090"/>
                <a:gd name="connsiteX244" fmla="*/ 37396 w 189011"/>
                <a:gd name="connsiteY244" fmla="*/ 152798 h 254090"/>
                <a:gd name="connsiteX245" fmla="*/ 34639 w 189011"/>
                <a:gd name="connsiteY245" fmla="*/ 154178 h 254090"/>
                <a:gd name="connsiteX246" fmla="*/ 32709 w 189011"/>
                <a:gd name="connsiteY246" fmla="*/ 155144 h 254090"/>
                <a:gd name="connsiteX247" fmla="*/ 31331 w 189011"/>
                <a:gd name="connsiteY247" fmla="*/ 156662 h 254090"/>
                <a:gd name="connsiteX248" fmla="*/ 28022 w 189011"/>
                <a:gd name="connsiteY248" fmla="*/ 156662 h 254090"/>
                <a:gd name="connsiteX249" fmla="*/ 25266 w 189011"/>
                <a:gd name="connsiteY249" fmla="*/ 157076 h 254090"/>
                <a:gd name="connsiteX250" fmla="*/ 24025 w 189011"/>
                <a:gd name="connsiteY250" fmla="*/ 158456 h 254090"/>
                <a:gd name="connsiteX251" fmla="*/ 20855 w 189011"/>
                <a:gd name="connsiteY251" fmla="*/ 158456 h 254090"/>
                <a:gd name="connsiteX252" fmla="*/ 19339 w 189011"/>
                <a:gd name="connsiteY252" fmla="*/ 160802 h 254090"/>
                <a:gd name="connsiteX253" fmla="*/ 18374 w 189011"/>
                <a:gd name="connsiteY253" fmla="*/ 162734 h 254090"/>
                <a:gd name="connsiteX254" fmla="*/ 18925 w 189011"/>
                <a:gd name="connsiteY254" fmla="*/ 164666 h 254090"/>
                <a:gd name="connsiteX255" fmla="*/ 17960 w 189011"/>
                <a:gd name="connsiteY255" fmla="*/ 167426 h 254090"/>
                <a:gd name="connsiteX256" fmla="*/ 23198 w 189011"/>
                <a:gd name="connsiteY256" fmla="*/ 171566 h 254090"/>
                <a:gd name="connsiteX257" fmla="*/ 18925 w 189011"/>
                <a:gd name="connsiteY257" fmla="*/ 171566 h 254090"/>
                <a:gd name="connsiteX258" fmla="*/ 10930 w 189011"/>
                <a:gd name="connsiteY258" fmla="*/ 176120 h 254090"/>
                <a:gd name="connsiteX259" fmla="*/ 13687 w 189011"/>
                <a:gd name="connsiteY259" fmla="*/ 179018 h 254090"/>
                <a:gd name="connsiteX260" fmla="*/ 14100 w 189011"/>
                <a:gd name="connsiteY260" fmla="*/ 183296 h 254090"/>
                <a:gd name="connsiteX261" fmla="*/ 16444 w 189011"/>
                <a:gd name="connsiteY261" fmla="*/ 182330 h 254090"/>
                <a:gd name="connsiteX262" fmla="*/ 16030 w 189011"/>
                <a:gd name="connsiteY262" fmla="*/ 184262 h 254090"/>
                <a:gd name="connsiteX263" fmla="*/ 14790 w 189011"/>
                <a:gd name="connsiteY263" fmla="*/ 185642 h 254090"/>
                <a:gd name="connsiteX264" fmla="*/ 13549 w 189011"/>
                <a:gd name="connsiteY264" fmla="*/ 191300 h 254090"/>
                <a:gd name="connsiteX265" fmla="*/ 11206 w 189011"/>
                <a:gd name="connsiteY265" fmla="*/ 193646 h 254090"/>
                <a:gd name="connsiteX266" fmla="*/ 11206 w 189011"/>
                <a:gd name="connsiteY266" fmla="*/ 196820 h 254090"/>
                <a:gd name="connsiteX267" fmla="*/ 10241 w 189011"/>
                <a:gd name="connsiteY267" fmla="*/ 198062 h 254090"/>
                <a:gd name="connsiteX268" fmla="*/ 9689 w 189011"/>
                <a:gd name="connsiteY268" fmla="*/ 200822 h 254090"/>
                <a:gd name="connsiteX269" fmla="*/ 7346 w 189011"/>
                <a:gd name="connsiteY269" fmla="*/ 199442 h 254090"/>
                <a:gd name="connsiteX270" fmla="*/ 5416 w 189011"/>
                <a:gd name="connsiteY270" fmla="*/ 199442 h 254090"/>
                <a:gd name="connsiteX271" fmla="*/ 4176 w 189011"/>
                <a:gd name="connsiteY271" fmla="*/ 197096 h 254090"/>
                <a:gd name="connsiteX272" fmla="*/ 868 w 189011"/>
                <a:gd name="connsiteY272" fmla="*/ 216692 h 254090"/>
                <a:gd name="connsiteX273" fmla="*/ 53385 w 189011"/>
                <a:gd name="connsiteY273" fmla="*/ 110293 h 254090"/>
                <a:gd name="connsiteX274" fmla="*/ 61242 w 189011"/>
                <a:gd name="connsiteY274" fmla="*/ 113881 h 254090"/>
                <a:gd name="connsiteX275" fmla="*/ 60277 w 189011"/>
                <a:gd name="connsiteY275" fmla="*/ 115813 h 254090"/>
                <a:gd name="connsiteX276" fmla="*/ 53385 w 189011"/>
                <a:gd name="connsiteY276" fmla="*/ 113053 h 254090"/>
                <a:gd name="connsiteX277" fmla="*/ 53385 w 189011"/>
                <a:gd name="connsiteY277" fmla="*/ 110293 h 25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89011" h="254090">
                  <a:moveTo>
                    <a:pt x="1006" y="217383"/>
                  </a:moveTo>
                  <a:cubicBezTo>
                    <a:pt x="2384" y="222489"/>
                    <a:pt x="8311" y="221523"/>
                    <a:pt x="8311" y="221523"/>
                  </a:cubicBezTo>
                  <a:cubicBezTo>
                    <a:pt x="5692" y="220143"/>
                    <a:pt x="8587" y="216968"/>
                    <a:pt x="8587" y="216968"/>
                  </a:cubicBezTo>
                  <a:cubicBezTo>
                    <a:pt x="7071" y="220281"/>
                    <a:pt x="12171" y="220281"/>
                    <a:pt x="12171" y="220281"/>
                  </a:cubicBezTo>
                  <a:cubicBezTo>
                    <a:pt x="9689" y="219729"/>
                    <a:pt x="12171" y="216002"/>
                    <a:pt x="12171" y="216002"/>
                  </a:cubicBezTo>
                  <a:cubicBezTo>
                    <a:pt x="12171" y="217934"/>
                    <a:pt x="16306" y="222903"/>
                    <a:pt x="16306" y="222903"/>
                  </a:cubicBezTo>
                  <a:lnTo>
                    <a:pt x="21544" y="217934"/>
                  </a:lnTo>
                  <a:lnTo>
                    <a:pt x="21544" y="220281"/>
                  </a:lnTo>
                  <a:cubicBezTo>
                    <a:pt x="21544" y="220281"/>
                    <a:pt x="20303" y="224421"/>
                    <a:pt x="20028" y="226215"/>
                  </a:cubicBezTo>
                  <a:cubicBezTo>
                    <a:pt x="19614" y="228009"/>
                    <a:pt x="21957" y="228975"/>
                    <a:pt x="21957" y="228975"/>
                  </a:cubicBezTo>
                  <a:lnTo>
                    <a:pt x="26093" y="232839"/>
                  </a:lnTo>
                  <a:lnTo>
                    <a:pt x="27333" y="230493"/>
                  </a:lnTo>
                  <a:lnTo>
                    <a:pt x="29263" y="229665"/>
                  </a:lnTo>
                  <a:lnTo>
                    <a:pt x="27471" y="234357"/>
                  </a:lnTo>
                  <a:lnTo>
                    <a:pt x="26644" y="236565"/>
                  </a:lnTo>
                  <a:lnTo>
                    <a:pt x="25128" y="235185"/>
                  </a:lnTo>
                  <a:lnTo>
                    <a:pt x="22922" y="235599"/>
                  </a:lnTo>
                  <a:lnTo>
                    <a:pt x="25128" y="238221"/>
                  </a:lnTo>
                  <a:lnTo>
                    <a:pt x="25128" y="240153"/>
                  </a:lnTo>
                  <a:lnTo>
                    <a:pt x="21957" y="242361"/>
                  </a:lnTo>
                  <a:lnTo>
                    <a:pt x="23749" y="243327"/>
                  </a:lnTo>
                  <a:lnTo>
                    <a:pt x="26920" y="244569"/>
                  </a:lnTo>
                  <a:lnTo>
                    <a:pt x="33260" y="245535"/>
                  </a:lnTo>
                  <a:cubicBezTo>
                    <a:pt x="33260" y="245535"/>
                    <a:pt x="38361" y="251883"/>
                    <a:pt x="40980" y="252021"/>
                  </a:cubicBezTo>
                  <a:cubicBezTo>
                    <a:pt x="43599" y="252159"/>
                    <a:pt x="42358" y="246501"/>
                    <a:pt x="42358" y="246501"/>
                  </a:cubicBezTo>
                  <a:lnTo>
                    <a:pt x="44839" y="249813"/>
                  </a:lnTo>
                  <a:lnTo>
                    <a:pt x="49112" y="251193"/>
                  </a:lnTo>
                  <a:lnTo>
                    <a:pt x="47872" y="248433"/>
                  </a:lnTo>
                  <a:lnTo>
                    <a:pt x="53937" y="252297"/>
                  </a:lnTo>
                  <a:cubicBezTo>
                    <a:pt x="53937" y="252297"/>
                    <a:pt x="55453" y="251331"/>
                    <a:pt x="55453" y="250089"/>
                  </a:cubicBezTo>
                  <a:cubicBezTo>
                    <a:pt x="55453" y="248847"/>
                    <a:pt x="51869" y="247743"/>
                    <a:pt x="51318" y="247329"/>
                  </a:cubicBezTo>
                  <a:cubicBezTo>
                    <a:pt x="50766" y="246915"/>
                    <a:pt x="54626" y="244431"/>
                    <a:pt x="54626" y="244431"/>
                  </a:cubicBezTo>
                  <a:lnTo>
                    <a:pt x="55453" y="248019"/>
                  </a:lnTo>
                  <a:cubicBezTo>
                    <a:pt x="55453" y="248019"/>
                    <a:pt x="56969" y="250227"/>
                    <a:pt x="57245" y="250779"/>
                  </a:cubicBezTo>
                  <a:cubicBezTo>
                    <a:pt x="57383" y="251331"/>
                    <a:pt x="60415" y="254091"/>
                    <a:pt x="60415" y="254091"/>
                  </a:cubicBezTo>
                  <a:lnTo>
                    <a:pt x="61794" y="251883"/>
                  </a:lnTo>
                  <a:lnTo>
                    <a:pt x="60002" y="249261"/>
                  </a:lnTo>
                  <a:lnTo>
                    <a:pt x="58485" y="247467"/>
                  </a:lnTo>
                  <a:lnTo>
                    <a:pt x="64551" y="249261"/>
                  </a:lnTo>
                  <a:lnTo>
                    <a:pt x="65102" y="244983"/>
                  </a:lnTo>
                  <a:lnTo>
                    <a:pt x="60829" y="241395"/>
                  </a:lnTo>
                  <a:cubicBezTo>
                    <a:pt x="60829" y="241395"/>
                    <a:pt x="55177" y="234081"/>
                    <a:pt x="53110" y="231735"/>
                  </a:cubicBezTo>
                  <a:cubicBezTo>
                    <a:pt x="51180" y="229389"/>
                    <a:pt x="44150" y="213656"/>
                    <a:pt x="44150" y="213656"/>
                  </a:cubicBezTo>
                  <a:cubicBezTo>
                    <a:pt x="44288" y="211862"/>
                    <a:pt x="43323" y="205928"/>
                    <a:pt x="42358" y="204272"/>
                  </a:cubicBezTo>
                  <a:cubicBezTo>
                    <a:pt x="41393" y="202478"/>
                    <a:pt x="44701" y="195026"/>
                    <a:pt x="44701" y="195026"/>
                  </a:cubicBezTo>
                  <a:lnTo>
                    <a:pt x="43323" y="192266"/>
                  </a:lnTo>
                  <a:lnTo>
                    <a:pt x="44701" y="189368"/>
                  </a:lnTo>
                  <a:lnTo>
                    <a:pt x="43323" y="188126"/>
                  </a:lnTo>
                  <a:lnTo>
                    <a:pt x="43323" y="183986"/>
                  </a:lnTo>
                  <a:lnTo>
                    <a:pt x="44563" y="181364"/>
                  </a:lnTo>
                  <a:lnTo>
                    <a:pt x="47320" y="179984"/>
                  </a:lnTo>
                  <a:lnTo>
                    <a:pt x="48561" y="177362"/>
                  </a:lnTo>
                  <a:lnTo>
                    <a:pt x="45804" y="175844"/>
                  </a:lnTo>
                  <a:lnTo>
                    <a:pt x="50766" y="174326"/>
                  </a:lnTo>
                  <a:lnTo>
                    <a:pt x="52007" y="170186"/>
                  </a:lnTo>
                  <a:lnTo>
                    <a:pt x="48699" y="167840"/>
                  </a:lnTo>
                  <a:lnTo>
                    <a:pt x="53247" y="167840"/>
                  </a:lnTo>
                  <a:lnTo>
                    <a:pt x="54212" y="165218"/>
                  </a:lnTo>
                  <a:lnTo>
                    <a:pt x="47182" y="165218"/>
                  </a:lnTo>
                  <a:lnTo>
                    <a:pt x="51042" y="163976"/>
                  </a:lnTo>
                  <a:lnTo>
                    <a:pt x="55315" y="163976"/>
                  </a:lnTo>
                  <a:lnTo>
                    <a:pt x="54488" y="159974"/>
                  </a:lnTo>
                  <a:lnTo>
                    <a:pt x="48423" y="157352"/>
                  </a:lnTo>
                  <a:lnTo>
                    <a:pt x="48423" y="154454"/>
                  </a:lnTo>
                  <a:lnTo>
                    <a:pt x="50215" y="154454"/>
                  </a:lnTo>
                  <a:lnTo>
                    <a:pt x="51455" y="157214"/>
                  </a:lnTo>
                  <a:lnTo>
                    <a:pt x="56142" y="158732"/>
                  </a:lnTo>
                  <a:lnTo>
                    <a:pt x="57107" y="154454"/>
                  </a:lnTo>
                  <a:cubicBezTo>
                    <a:pt x="59312" y="159146"/>
                    <a:pt x="62207" y="151280"/>
                    <a:pt x="62345" y="149762"/>
                  </a:cubicBezTo>
                  <a:cubicBezTo>
                    <a:pt x="62483" y="148244"/>
                    <a:pt x="56004" y="142862"/>
                    <a:pt x="56004" y="142862"/>
                  </a:cubicBezTo>
                  <a:lnTo>
                    <a:pt x="57245" y="141068"/>
                  </a:lnTo>
                  <a:lnTo>
                    <a:pt x="62759" y="147692"/>
                  </a:lnTo>
                  <a:lnTo>
                    <a:pt x="64551" y="145070"/>
                  </a:lnTo>
                  <a:lnTo>
                    <a:pt x="66067" y="142448"/>
                  </a:lnTo>
                  <a:cubicBezTo>
                    <a:pt x="66067" y="142448"/>
                    <a:pt x="66067" y="138583"/>
                    <a:pt x="64275" y="137756"/>
                  </a:cubicBezTo>
                  <a:cubicBezTo>
                    <a:pt x="62483" y="136927"/>
                    <a:pt x="57245" y="136513"/>
                    <a:pt x="57245" y="136513"/>
                  </a:cubicBezTo>
                  <a:lnTo>
                    <a:pt x="57245" y="134719"/>
                  </a:lnTo>
                  <a:lnTo>
                    <a:pt x="64551" y="135547"/>
                  </a:lnTo>
                  <a:lnTo>
                    <a:pt x="66067" y="138446"/>
                  </a:lnTo>
                  <a:lnTo>
                    <a:pt x="67859" y="139826"/>
                  </a:lnTo>
                  <a:cubicBezTo>
                    <a:pt x="67859" y="139826"/>
                    <a:pt x="68410" y="137066"/>
                    <a:pt x="68824" y="134305"/>
                  </a:cubicBezTo>
                  <a:cubicBezTo>
                    <a:pt x="69237" y="131545"/>
                    <a:pt x="65929" y="126577"/>
                    <a:pt x="65929" y="126577"/>
                  </a:cubicBezTo>
                  <a:lnTo>
                    <a:pt x="64551" y="120919"/>
                  </a:lnTo>
                  <a:cubicBezTo>
                    <a:pt x="69513" y="132373"/>
                    <a:pt x="74337" y="129889"/>
                    <a:pt x="74337" y="129889"/>
                  </a:cubicBezTo>
                  <a:lnTo>
                    <a:pt x="73372" y="126715"/>
                  </a:lnTo>
                  <a:lnTo>
                    <a:pt x="73372" y="123127"/>
                  </a:lnTo>
                  <a:lnTo>
                    <a:pt x="78335" y="118849"/>
                  </a:lnTo>
                  <a:cubicBezTo>
                    <a:pt x="79299" y="111121"/>
                    <a:pt x="73372" y="109465"/>
                    <a:pt x="73372" y="109465"/>
                  </a:cubicBezTo>
                  <a:lnTo>
                    <a:pt x="74337" y="107119"/>
                  </a:lnTo>
                  <a:lnTo>
                    <a:pt x="76680" y="109465"/>
                  </a:lnTo>
                  <a:lnTo>
                    <a:pt x="82194" y="112639"/>
                  </a:lnTo>
                  <a:lnTo>
                    <a:pt x="83435" y="104773"/>
                  </a:lnTo>
                  <a:lnTo>
                    <a:pt x="82194" y="100909"/>
                  </a:lnTo>
                  <a:lnTo>
                    <a:pt x="87157" y="106153"/>
                  </a:lnTo>
                  <a:cubicBezTo>
                    <a:pt x="87157" y="106153"/>
                    <a:pt x="89362" y="106567"/>
                    <a:pt x="90465" y="107119"/>
                  </a:cubicBezTo>
                  <a:cubicBezTo>
                    <a:pt x="91705" y="107671"/>
                    <a:pt x="89913" y="102841"/>
                    <a:pt x="89913" y="102841"/>
                  </a:cubicBezTo>
                  <a:lnTo>
                    <a:pt x="88673" y="100219"/>
                  </a:lnTo>
                  <a:lnTo>
                    <a:pt x="93911" y="100219"/>
                  </a:lnTo>
                  <a:lnTo>
                    <a:pt x="94876" y="97873"/>
                  </a:lnTo>
                  <a:lnTo>
                    <a:pt x="93911" y="96079"/>
                  </a:lnTo>
                  <a:lnTo>
                    <a:pt x="98597" y="94285"/>
                  </a:lnTo>
                  <a:lnTo>
                    <a:pt x="98046" y="91663"/>
                  </a:lnTo>
                  <a:lnTo>
                    <a:pt x="93359" y="91663"/>
                  </a:lnTo>
                  <a:lnTo>
                    <a:pt x="92394" y="90145"/>
                  </a:lnTo>
                  <a:lnTo>
                    <a:pt x="96116" y="88903"/>
                  </a:lnTo>
                  <a:lnTo>
                    <a:pt x="97908" y="85315"/>
                  </a:lnTo>
                  <a:lnTo>
                    <a:pt x="99838" y="87523"/>
                  </a:lnTo>
                  <a:lnTo>
                    <a:pt x="102181" y="83659"/>
                  </a:lnTo>
                  <a:lnTo>
                    <a:pt x="102181" y="80761"/>
                  </a:lnTo>
                  <a:lnTo>
                    <a:pt x="104111" y="80761"/>
                  </a:lnTo>
                  <a:lnTo>
                    <a:pt x="106730" y="74827"/>
                  </a:lnTo>
                  <a:lnTo>
                    <a:pt x="106730" y="80761"/>
                  </a:lnTo>
                  <a:lnTo>
                    <a:pt x="109900" y="77587"/>
                  </a:lnTo>
                  <a:lnTo>
                    <a:pt x="109900" y="74413"/>
                  </a:lnTo>
                  <a:cubicBezTo>
                    <a:pt x="114449" y="76759"/>
                    <a:pt x="113622" y="71101"/>
                    <a:pt x="113622" y="71101"/>
                  </a:cubicBezTo>
                  <a:cubicBezTo>
                    <a:pt x="118309" y="72343"/>
                    <a:pt x="123684" y="65443"/>
                    <a:pt x="123684" y="65443"/>
                  </a:cubicBezTo>
                  <a:cubicBezTo>
                    <a:pt x="129336" y="66271"/>
                    <a:pt x="131541" y="60198"/>
                    <a:pt x="131541" y="60198"/>
                  </a:cubicBezTo>
                  <a:cubicBezTo>
                    <a:pt x="134436" y="63373"/>
                    <a:pt x="137882" y="58266"/>
                    <a:pt x="137882" y="58266"/>
                  </a:cubicBezTo>
                  <a:cubicBezTo>
                    <a:pt x="162418" y="48192"/>
                    <a:pt x="177856" y="34668"/>
                    <a:pt x="177856" y="34668"/>
                  </a:cubicBezTo>
                  <a:lnTo>
                    <a:pt x="181027" y="34668"/>
                  </a:lnTo>
                  <a:lnTo>
                    <a:pt x="182405" y="31494"/>
                  </a:lnTo>
                  <a:lnTo>
                    <a:pt x="184335" y="27906"/>
                  </a:lnTo>
                  <a:cubicBezTo>
                    <a:pt x="188883" y="19626"/>
                    <a:pt x="187092" y="20454"/>
                    <a:pt x="187092" y="20454"/>
                  </a:cubicBezTo>
                  <a:lnTo>
                    <a:pt x="187092" y="16314"/>
                  </a:lnTo>
                  <a:cubicBezTo>
                    <a:pt x="191640" y="12174"/>
                    <a:pt x="186678" y="9414"/>
                    <a:pt x="186678" y="9414"/>
                  </a:cubicBezTo>
                  <a:cubicBezTo>
                    <a:pt x="188608" y="4860"/>
                    <a:pt x="183921" y="3066"/>
                    <a:pt x="183921" y="3066"/>
                  </a:cubicBezTo>
                  <a:cubicBezTo>
                    <a:pt x="183921" y="-246"/>
                    <a:pt x="180062" y="720"/>
                    <a:pt x="180062" y="720"/>
                  </a:cubicBezTo>
                  <a:cubicBezTo>
                    <a:pt x="173445" y="-1626"/>
                    <a:pt x="169861" y="2514"/>
                    <a:pt x="169861" y="2514"/>
                  </a:cubicBezTo>
                  <a:cubicBezTo>
                    <a:pt x="166277" y="1272"/>
                    <a:pt x="166277" y="4032"/>
                    <a:pt x="166277" y="4032"/>
                  </a:cubicBezTo>
                  <a:cubicBezTo>
                    <a:pt x="158834" y="6930"/>
                    <a:pt x="158421" y="12450"/>
                    <a:pt x="158421" y="12450"/>
                  </a:cubicBezTo>
                  <a:cubicBezTo>
                    <a:pt x="158421" y="12450"/>
                    <a:pt x="155664" y="13002"/>
                    <a:pt x="154561" y="14796"/>
                  </a:cubicBezTo>
                  <a:cubicBezTo>
                    <a:pt x="153320" y="16590"/>
                    <a:pt x="156766" y="18660"/>
                    <a:pt x="156766" y="18660"/>
                  </a:cubicBezTo>
                  <a:cubicBezTo>
                    <a:pt x="155526" y="20454"/>
                    <a:pt x="157318" y="22524"/>
                    <a:pt x="157318" y="22524"/>
                  </a:cubicBezTo>
                  <a:lnTo>
                    <a:pt x="155939" y="23490"/>
                  </a:lnTo>
                  <a:cubicBezTo>
                    <a:pt x="153182" y="19212"/>
                    <a:pt x="149874" y="21144"/>
                    <a:pt x="149874" y="21144"/>
                  </a:cubicBezTo>
                  <a:lnTo>
                    <a:pt x="149874" y="22524"/>
                  </a:lnTo>
                  <a:cubicBezTo>
                    <a:pt x="149874" y="22524"/>
                    <a:pt x="146704" y="24042"/>
                    <a:pt x="146704" y="24042"/>
                  </a:cubicBezTo>
                  <a:lnTo>
                    <a:pt x="143534" y="24042"/>
                  </a:lnTo>
                  <a:lnTo>
                    <a:pt x="142293" y="27768"/>
                  </a:lnTo>
                  <a:lnTo>
                    <a:pt x="140915" y="30390"/>
                  </a:lnTo>
                  <a:lnTo>
                    <a:pt x="137331" y="30804"/>
                  </a:lnTo>
                  <a:lnTo>
                    <a:pt x="135815" y="33150"/>
                  </a:lnTo>
                  <a:lnTo>
                    <a:pt x="133885" y="31356"/>
                  </a:lnTo>
                  <a:lnTo>
                    <a:pt x="130576" y="32598"/>
                  </a:lnTo>
                  <a:lnTo>
                    <a:pt x="126993" y="34392"/>
                  </a:lnTo>
                  <a:lnTo>
                    <a:pt x="125063" y="36186"/>
                  </a:lnTo>
                  <a:lnTo>
                    <a:pt x="124098" y="36738"/>
                  </a:lnTo>
                  <a:lnTo>
                    <a:pt x="121341" y="35220"/>
                  </a:lnTo>
                  <a:lnTo>
                    <a:pt x="119963" y="37842"/>
                  </a:lnTo>
                  <a:lnTo>
                    <a:pt x="118033" y="37428"/>
                  </a:lnTo>
                  <a:cubicBezTo>
                    <a:pt x="117895" y="32460"/>
                    <a:pt x="111417" y="32460"/>
                    <a:pt x="105627" y="33702"/>
                  </a:cubicBezTo>
                  <a:cubicBezTo>
                    <a:pt x="99976" y="34944"/>
                    <a:pt x="101492" y="39222"/>
                    <a:pt x="101492" y="39222"/>
                  </a:cubicBezTo>
                  <a:lnTo>
                    <a:pt x="103835" y="40050"/>
                  </a:lnTo>
                  <a:lnTo>
                    <a:pt x="103835" y="43776"/>
                  </a:lnTo>
                  <a:cubicBezTo>
                    <a:pt x="103835" y="43776"/>
                    <a:pt x="100114" y="46536"/>
                    <a:pt x="100114" y="46536"/>
                  </a:cubicBezTo>
                  <a:lnTo>
                    <a:pt x="98322" y="46536"/>
                  </a:lnTo>
                  <a:lnTo>
                    <a:pt x="98322" y="44742"/>
                  </a:lnTo>
                  <a:lnTo>
                    <a:pt x="98735" y="41568"/>
                  </a:lnTo>
                  <a:lnTo>
                    <a:pt x="96116" y="41982"/>
                  </a:lnTo>
                  <a:lnTo>
                    <a:pt x="96116" y="40050"/>
                  </a:lnTo>
                  <a:cubicBezTo>
                    <a:pt x="96116" y="40050"/>
                    <a:pt x="97495" y="37428"/>
                    <a:pt x="97495" y="37428"/>
                  </a:cubicBezTo>
                  <a:lnTo>
                    <a:pt x="94600" y="39222"/>
                  </a:lnTo>
                  <a:lnTo>
                    <a:pt x="91430" y="40464"/>
                  </a:lnTo>
                  <a:lnTo>
                    <a:pt x="91016" y="41844"/>
                  </a:lnTo>
                  <a:lnTo>
                    <a:pt x="94600" y="42810"/>
                  </a:lnTo>
                  <a:lnTo>
                    <a:pt x="93222" y="45156"/>
                  </a:lnTo>
                  <a:lnTo>
                    <a:pt x="94600" y="45708"/>
                  </a:lnTo>
                  <a:lnTo>
                    <a:pt x="94600" y="47088"/>
                  </a:lnTo>
                  <a:lnTo>
                    <a:pt x="92394" y="48330"/>
                  </a:lnTo>
                  <a:lnTo>
                    <a:pt x="89224" y="49710"/>
                  </a:lnTo>
                  <a:lnTo>
                    <a:pt x="85365" y="49710"/>
                  </a:lnTo>
                  <a:cubicBezTo>
                    <a:pt x="85365" y="49710"/>
                    <a:pt x="83572" y="51918"/>
                    <a:pt x="83572" y="51918"/>
                  </a:cubicBezTo>
                  <a:lnTo>
                    <a:pt x="79713" y="52746"/>
                  </a:lnTo>
                  <a:lnTo>
                    <a:pt x="78748" y="56886"/>
                  </a:lnTo>
                  <a:lnTo>
                    <a:pt x="75853" y="59647"/>
                  </a:lnTo>
                  <a:lnTo>
                    <a:pt x="72132" y="60613"/>
                  </a:lnTo>
                  <a:lnTo>
                    <a:pt x="70891" y="62545"/>
                  </a:lnTo>
                  <a:lnTo>
                    <a:pt x="73786" y="62545"/>
                  </a:lnTo>
                  <a:cubicBezTo>
                    <a:pt x="73786" y="62545"/>
                    <a:pt x="72545" y="65305"/>
                    <a:pt x="72545" y="65305"/>
                  </a:cubicBezTo>
                  <a:cubicBezTo>
                    <a:pt x="66205" y="65305"/>
                    <a:pt x="65929" y="69169"/>
                    <a:pt x="65929" y="69169"/>
                  </a:cubicBezTo>
                  <a:lnTo>
                    <a:pt x="67307" y="72343"/>
                  </a:lnTo>
                  <a:lnTo>
                    <a:pt x="68824" y="75931"/>
                  </a:lnTo>
                  <a:lnTo>
                    <a:pt x="65102" y="77311"/>
                  </a:lnTo>
                  <a:cubicBezTo>
                    <a:pt x="65102" y="77311"/>
                    <a:pt x="64137" y="73999"/>
                    <a:pt x="61380" y="73171"/>
                  </a:cubicBezTo>
                  <a:cubicBezTo>
                    <a:pt x="58623" y="72343"/>
                    <a:pt x="56693" y="76759"/>
                    <a:pt x="56693" y="76759"/>
                  </a:cubicBezTo>
                  <a:lnTo>
                    <a:pt x="59588" y="80347"/>
                  </a:lnTo>
                  <a:lnTo>
                    <a:pt x="56418" y="85039"/>
                  </a:lnTo>
                  <a:lnTo>
                    <a:pt x="54488" y="86005"/>
                  </a:lnTo>
                  <a:cubicBezTo>
                    <a:pt x="54626" y="82279"/>
                    <a:pt x="51318" y="81313"/>
                    <a:pt x="51318" y="81313"/>
                  </a:cubicBezTo>
                  <a:cubicBezTo>
                    <a:pt x="44426" y="81451"/>
                    <a:pt x="48009" y="87247"/>
                    <a:pt x="48009" y="87247"/>
                  </a:cubicBezTo>
                  <a:lnTo>
                    <a:pt x="47458" y="91525"/>
                  </a:lnTo>
                  <a:lnTo>
                    <a:pt x="52558" y="88903"/>
                  </a:lnTo>
                  <a:lnTo>
                    <a:pt x="53799" y="94561"/>
                  </a:lnTo>
                  <a:cubicBezTo>
                    <a:pt x="49939" y="92767"/>
                    <a:pt x="47872" y="98425"/>
                    <a:pt x="47872" y="98425"/>
                  </a:cubicBezTo>
                  <a:lnTo>
                    <a:pt x="52145" y="98425"/>
                  </a:lnTo>
                  <a:cubicBezTo>
                    <a:pt x="52145" y="98425"/>
                    <a:pt x="54350" y="97459"/>
                    <a:pt x="54350" y="97459"/>
                  </a:cubicBezTo>
                  <a:lnTo>
                    <a:pt x="55591" y="101047"/>
                  </a:lnTo>
                  <a:lnTo>
                    <a:pt x="59726" y="101047"/>
                  </a:lnTo>
                  <a:cubicBezTo>
                    <a:pt x="59726" y="101047"/>
                    <a:pt x="56969" y="102979"/>
                    <a:pt x="56969" y="102979"/>
                  </a:cubicBezTo>
                  <a:lnTo>
                    <a:pt x="55591" y="103531"/>
                  </a:lnTo>
                  <a:cubicBezTo>
                    <a:pt x="54764" y="99667"/>
                    <a:pt x="50491" y="102565"/>
                    <a:pt x="50491" y="102565"/>
                  </a:cubicBezTo>
                  <a:cubicBezTo>
                    <a:pt x="50491" y="102565"/>
                    <a:pt x="44839" y="101323"/>
                    <a:pt x="44563" y="105463"/>
                  </a:cubicBezTo>
                  <a:cubicBezTo>
                    <a:pt x="44288" y="109603"/>
                    <a:pt x="49801" y="108223"/>
                    <a:pt x="49801" y="108223"/>
                  </a:cubicBezTo>
                  <a:lnTo>
                    <a:pt x="49801" y="110983"/>
                  </a:lnTo>
                  <a:cubicBezTo>
                    <a:pt x="49801" y="110983"/>
                    <a:pt x="48009" y="112225"/>
                    <a:pt x="48009" y="112225"/>
                  </a:cubicBezTo>
                  <a:lnTo>
                    <a:pt x="42496" y="112777"/>
                  </a:lnTo>
                  <a:lnTo>
                    <a:pt x="41669" y="115537"/>
                  </a:lnTo>
                  <a:cubicBezTo>
                    <a:pt x="44839" y="114019"/>
                    <a:pt x="46218" y="118159"/>
                    <a:pt x="46218" y="118159"/>
                  </a:cubicBezTo>
                  <a:lnTo>
                    <a:pt x="45804" y="119953"/>
                  </a:lnTo>
                  <a:cubicBezTo>
                    <a:pt x="44288" y="118021"/>
                    <a:pt x="39463" y="118711"/>
                    <a:pt x="39463" y="118711"/>
                  </a:cubicBezTo>
                  <a:lnTo>
                    <a:pt x="39463" y="120643"/>
                  </a:lnTo>
                  <a:cubicBezTo>
                    <a:pt x="39463" y="120643"/>
                    <a:pt x="41807" y="120643"/>
                    <a:pt x="41807" y="120643"/>
                  </a:cubicBezTo>
                  <a:lnTo>
                    <a:pt x="45391" y="122851"/>
                  </a:lnTo>
                  <a:lnTo>
                    <a:pt x="48285" y="126853"/>
                  </a:lnTo>
                  <a:lnTo>
                    <a:pt x="52558" y="126853"/>
                  </a:lnTo>
                  <a:lnTo>
                    <a:pt x="51318" y="127819"/>
                  </a:lnTo>
                  <a:lnTo>
                    <a:pt x="47596" y="127819"/>
                  </a:lnTo>
                  <a:cubicBezTo>
                    <a:pt x="47596" y="127819"/>
                    <a:pt x="46080" y="126853"/>
                    <a:pt x="46080" y="126853"/>
                  </a:cubicBezTo>
                  <a:cubicBezTo>
                    <a:pt x="44563" y="122989"/>
                    <a:pt x="39050" y="123541"/>
                    <a:pt x="39050" y="123541"/>
                  </a:cubicBezTo>
                  <a:cubicBezTo>
                    <a:pt x="34914" y="125473"/>
                    <a:pt x="34363" y="129475"/>
                    <a:pt x="34363" y="129475"/>
                  </a:cubicBezTo>
                  <a:lnTo>
                    <a:pt x="35879" y="130027"/>
                  </a:lnTo>
                  <a:lnTo>
                    <a:pt x="34914" y="131821"/>
                  </a:lnTo>
                  <a:lnTo>
                    <a:pt x="32571" y="131821"/>
                  </a:lnTo>
                  <a:cubicBezTo>
                    <a:pt x="32571" y="131821"/>
                    <a:pt x="29263" y="134029"/>
                    <a:pt x="29263" y="134029"/>
                  </a:cubicBezTo>
                  <a:lnTo>
                    <a:pt x="28022" y="136375"/>
                  </a:lnTo>
                  <a:lnTo>
                    <a:pt x="27058" y="138583"/>
                  </a:lnTo>
                  <a:lnTo>
                    <a:pt x="24439" y="137756"/>
                  </a:lnTo>
                  <a:lnTo>
                    <a:pt x="23198" y="138722"/>
                  </a:lnTo>
                  <a:lnTo>
                    <a:pt x="25817" y="141896"/>
                  </a:lnTo>
                  <a:lnTo>
                    <a:pt x="28712" y="144794"/>
                  </a:lnTo>
                  <a:lnTo>
                    <a:pt x="30090" y="143414"/>
                  </a:lnTo>
                  <a:cubicBezTo>
                    <a:pt x="31055" y="140792"/>
                    <a:pt x="37533" y="141482"/>
                    <a:pt x="37533" y="141482"/>
                  </a:cubicBezTo>
                  <a:lnTo>
                    <a:pt x="39877" y="138722"/>
                  </a:lnTo>
                  <a:lnTo>
                    <a:pt x="41807" y="141068"/>
                  </a:lnTo>
                  <a:cubicBezTo>
                    <a:pt x="27747" y="145346"/>
                    <a:pt x="31606" y="149486"/>
                    <a:pt x="31606" y="149486"/>
                  </a:cubicBezTo>
                  <a:lnTo>
                    <a:pt x="32571" y="150866"/>
                  </a:lnTo>
                  <a:lnTo>
                    <a:pt x="27885" y="152660"/>
                  </a:lnTo>
                  <a:lnTo>
                    <a:pt x="30228" y="154178"/>
                  </a:lnTo>
                  <a:lnTo>
                    <a:pt x="31468" y="154178"/>
                  </a:lnTo>
                  <a:lnTo>
                    <a:pt x="34087" y="152384"/>
                  </a:lnTo>
                  <a:lnTo>
                    <a:pt x="36844" y="150866"/>
                  </a:lnTo>
                  <a:lnTo>
                    <a:pt x="40566" y="152660"/>
                  </a:lnTo>
                  <a:lnTo>
                    <a:pt x="44426" y="154178"/>
                  </a:lnTo>
                  <a:lnTo>
                    <a:pt x="40290" y="154178"/>
                  </a:lnTo>
                  <a:lnTo>
                    <a:pt x="37396" y="152798"/>
                  </a:lnTo>
                  <a:lnTo>
                    <a:pt x="34639" y="154178"/>
                  </a:lnTo>
                  <a:lnTo>
                    <a:pt x="32709" y="155144"/>
                  </a:lnTo>
                  <a:lnTo>
                    <a:pt x="31331" y="156662"/>
                  </a:lnTo>
                  <a:lnTo>
                    <a:pt x="28022" y="156662"/>
                  </a:lnTo>
                  <a:lnTo>
                    <a:pt x="25266" y="157076"/>
                  </a:lnTo>
                  <a:lnTo>
                    <a:pt x="24025" y="158456"/>
                  </a:lnTo>
                  <a:lnTo>
                    <a:pt x="20855" y="158456"/>
                  </a:lnTo>
                  <a:lnTo>
                    <a:pt x="19339" y="160802"/>
                  </a:lnTo>
                  <a:lnTo>
                    <a:pt x="18374" y="162734"/>
                  </a:lnTo>
                  <a:lnTo>
                    <a:pt x="18925" y="164666"/>
                  </a:lnTo>
                  <a:lnTo>
                    <a:pt x="17960" y="167426"/>
                  </a:lnTo>
                  <a:cubicBezTo>
                    <a:pt x="17133" y="171152"/>
                    <a:pt x="23198" y="171566"/>
                    <a:pt x="23198" y="171566"/>
                  </a:cubicBezTo>
                  <a:lnTo>
                    <a:pt x="18925" y="171566"/>
                  </a:lnTo>
                  <a:cubicBezTo>
                    <a:pt x="12998" y="169358"/>
                    <a:pt x="11068" y="173498"/>
                    <a:pt x="10930" y="176120"/>
                  </a:cubicBezTo>
                  <a:cubicBezTo>
                    <a:pt x="10792" y="178742"/>
                    <a:pt x="13687" y="179018"/>
                    <a:pt x="13687" y="179018"/>
                  </a:cubicBezTo>
                  <a:lnTo>
                    <a:pt x="14100" y="183296"/>
                  </a:lnTo>
                  <a:lnTo>
                    <a:pt x="16444" y="182330"/>
                  </a:lnTo>
                  <a:lnTo>
                    <a:pt x="16030" y="184262"/>
                  </a:lnTo>
                  <a:lnTo>
                    <a:pt x="14790" y="185642"/>
                  </a:lnTo>
                  <a:lnTo>
                    <a:pt x="13549" y="191300"/>
                  </a:lnTo>
                  <a:lnTo>
                    <a:pt x="11206" y="193646"/>
                  </a:lnTo>
                  <a:lnTo>
                    <a:pt x="11206" y="196820"/>
                  </a:lnTo>
                  <a:lnTo>
                    <a:pt x="10241" y="198062"/>
                  </a:lnTo>
                  <a:lnTo>
                    <a:pt x="9689" y="200822"/>
                  </a:lnTo>
                  <a:lnTo>
                    <a:pt x="7346" y="199442"/>
                  </a:lnTo>
                  <a:lnTo>
                    <a:pt x="5416" y="199442"/>
                  </a:lnTo>
                  <a:lnTo>
                    <a:pt x="4176" y="197096"/>
                  </a:lnTo>
                  <a:cubicBezTo>
                    <a:pt x="-786" y="203444"/>
                    <a:pt x="-511" y="211586"/>
                    <a:pt x="868" y="216692"/>
                  </a:cubicBezTo>
                  <a:close/>
                  <a:moveTo>
                    <a:pt x="53385" y="110293"/>
                  </a:moveTo>
                  <a:lnTo>
                    <a:pt x="61242" y="113881"/>
                  </a:lnTo>
                  <a:lnTo>
                    <a:pt x="60277" y="115813"/>
                  </a:lnTo>
                  <a:lnTo>
                    <a:pt x="53385" y="113053"/>
                  </a:lnTo>
                  <a:lnTo>
                    <a:pt x="53385" y="11029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4" name="Freeform 1076">
              <a:extLst>
                <a:ext uri="{FF2B5EF4-FFF2-40B4-BE49-F238E27FC236}">
                  <a16:creationId xmlns:a16="http://schemas.microsoft.com/office/drawing/2014/main" id="{6493C1BC-13B1-7D3D-E0D3-36FBDA4E27F2}"/>
                </a:ext>
              </a:extLst>
            </p:cNvPr>
            <p:cNvSpPr/>
            <p:nvPr/>
          </p:nvSpPr>
          <p:spPr>
            <a:xfrm>
              <a:off x="5062569" y="2790480"/>
              <a:ext cx="10116" cy="13494"/>
            </a:xfrm>
            <a:custGeom>
              <a:avLst/>
              <a:gdLst>
                <a:gd name="connsiteX0" fmla="*/ 8830 w 10116"/>
                <a:gd name="connsiteY0" fmla="*/ 13494 h 13494"/>
                <a:gd name="connsiteX1" fmla="*/ 8830 w 10116"/>
                <a:gd name="connsiteY1" fmla="*/ 10182 h 13494"/>
                <a:gd name="connsiteX2" fmla="*/ 8830 w 10116"/>
                <a:gd name="connsiteY2" fmla="*/ 3558 h 13494"/>
                <a:gd name="connsiteX3" fmla="*/ 146 w 10116"/>
                <a:gd name="connsiteY3" fmla="*/ 1350 h 13494"/>
                <a:gd name="connsiteX4" fmla="*/ 3316 w 10116"/>
                <a:gd name="connsiteY4" fmla="*/ 5628 h 13494"/>
                <a:gd name="connsiteX5" fmla="*/ 6625 w 10116"/>
                <a:gd name="connsiteY5" fmla="*/ 8802 h 13494"/>
                <a:gd name="connsiteX6" fmla="*/ 6625 w 10116"/>
                <a:gd name="connsiteY6" fmla="*/ 13494 h 13494"/>
                <a:gd name="connsiteX7" fmla="*/ 8830 w 10116"/>
                <a:gd name="connsiteY7" fmla="*/ 13494 h 1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6" h="13494">
                  <a:moveTo>
                    <a:pt x="8830" y="13494"/>
                  </a:moveTo>
                  <a:lnTo>
                    <a:pt x="8830" y="10182"/>
                  </a:lnTo>
                  <a:cubicBezTo>
                    <a:pt x="11725" y="4248"/>
                    <a:pt x="8830" y="3558"/>
                    <a:pt x="8830" y="3558"/>
                  </a:cubicBezTo>
                  <a:cubicBezTo>
                    <a:pt x="8279" y="-720"/>
                    <a:pt x="1111" y="-720"/>
                    <a:pt x="146" y="1350"/>
                  </a:cubicBezTo>
                  <a:cubicBezTo>
                    <a:pt x="-819" y="3558"/>
                    <a:pt x="3316" y="5628"/>
                    <a:pt x="3316" y="5628"/>
                  </a:cubicBezTo>
                  <a:cubicBezTo>
                    <a:pt x="3316" y="7422"/>
                    <a:pt x="6625" y="8802"/>
                    <a:pt x="6625" y="8802"/>
                  </a:cubicBezTo>
                  <a:lnTo>
                    <a:pt x="6625" y="13494"/>
                  </a:lnTo>
                  <a:lnTo>
                    <a:pt x="8830" y="134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5" name="Freeform 1077">
              <a:extLst>
                <a:ext uri="{FF2B5EF4-FFF2-40B4-BE49-F238E27FC236}">
                  <a16:creationId xmlns:a16="http://schemas.microsoft.com/office/drawing/2014/main" id="{898705B7-C8D3-9BE0-3368-7D5B8861CCEC}"/>
                </a:ext>
              </a:extLst>
            </p:cNvPr>
            <p:cNvSpPr/>
            <p:nvPr/>
          </p:nvSpPr>
          <p:spPr>
            <a:xfrm>
              <a:off x="5129247" y="2820948"/>
              <a:ext cx="21819" cy="23598"/>
            </a:xfrm>
            <a:custGeom>
              <a:avLst/>
              <a:gdLst>
                <a:gd name="connsiteX0" fmla="*/ 15622 w 21819"/>
                <a:gd name="connsiteY0" fmla="*/ 23322 h 23598"/>
                <a:gd name="connsiteX1" fmla="*/ 21687 w 21819"/>
                <a:gd name="connsiteY1" fmla="*/ 20010 h 23598"/>
                <a:gd name="connsiteX2" fmla="*/ 15071 w 21819"/>
                <a:gd name="connsiteY2" fmla="*/ 10212 h 23598"/>
                <a:gd name="connsiteX3" fmla="*/ 11762 w 21819"/>
                <a:gd name="connsiteY3" fmla="*/ 7314 h 23598"/>
                <a:gd name="connsiteX4" fmla="*/ 6249 w 21819"/>
                <a:gd name="connsiteY4" fmla="*/ 0 h 23598"/>
                <a:gd name="connsiteX5" fmla="*/ 2941 w 21819"/>
                <a:gd name="connsiteY5" fmla="*/ 0 h 23598"/>
                <a:gd name="connsiteX6" fmla="*/ 2941 w 21819"/>
                <a:gd name="connsiteY6" fmla="*/ 1794 h 23598"/>
                <a:gd name="connsiteX7" fmla="*/ 1149 w 21819"/>
                <a:gd name="connsiteY7" fmla="*/ 3174 h 23598"/>
                <a:gd name="connsiteX8" fmla="*/ 2941 w 21819"/>
                <a:gd name="connsiteY8" fmla="*/ 7314 h 23598"/>
                <a:gd name="connsiteX9" fmla="*/ 184 w 21819"/>
                <a:gd name="connsiteY9" fmla="*/ 5382 h 23598"/>
                <a:gd name="connsiteX10" fmla="*/ 184 w 21819"/>
                <a:gd name="connsiteY10" fmla="*/ 9246 h 23598"/>
                <a:gd name="connsiteX11" fmla="*/ 6524 w 21819"/>
                <a:gd name="connsiteY11" fmla="*/ 18906 h 23598"/>
                <a:gd name="connsiteX12" fmla="*/ 12865 w 21819"/>
                <a:gd name="connsiteY12" fmla="*/ 19734 h 23598"/>
                <a:gd name="connsiteX13" fmla="*/ 11625 w 21819"/>
                <a:gd name="connsiteY13" fmla="*/ 22356 h 23598"/>
                <a:gd name="connsiteX14" fmla="*/ 15760 w 21819"/>
                <a:gd name="connsiteY14" fmla="*/ 23598 h 2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19" h="23598">
                  <a:moveTo>
                    <a:pt x="15622" y="23322"/>
                  </a:moveTo>
                  <a:cubicBezTo>
                    <a:pt x="15622" y="23322"/>
                    <a:pt x="20584" y="23874"/>
                    <a:pt x="21687" y="20010"/>
                  </a:cubicBezTo>
                  <a:cubicBezTo>
                    <a:pt x="22928" y="16146"/>
                    <a:pt x="15071" y="10212"/>
                    <a:pt x="15071" y="10212"/>
                  </a:cubicBezTo>
                  <a:cubicBezTo>
                    <a:pt x="14244" y="6624"/>
                    <a:pt x="11762" y="7314"/>
                    <a:pt x="11762" y="7314"/>
                  </a:cubicBezTo>
                  <a:cubicBezTo>
                    <a:pt x="10798" y="4002"/>
                    <a:pt x="6249" y="0"/>
                    <a:pt x="6249" y="0"/>
                  </a:cubicBezTo>
                  <a:lnTo>
                    <a:pt x="2941" y="0"/>
                  </a:lnTo>
                  <a:lnTo>
                    <a:pt x="2941" y="1794"/>
                  </a:lnTo>
                  <a:lnTo>
                    <a:pt x="1149" y="3174"/>
                  </a:lnTo>
                  <a:lnTo>
                    <a:pt x="2941" y="7314"/>
                  </a:lnTo>
                  <a:lnTo>
                    <a:pt x="184" y="5382"/>
                  </a:lnTo>
                  <a:cubicBezTo>
                    <a:pt x="184" y="5382"/>
                    <a:pt x="-230" y="7590"/>
                    <a:pt x="184" y="9246"/>
                  </a:cubicBezTo>
                  <a:cubicBezTo>
                    <a:pt x="597" y="11040"/>
                    <a:pt x="6524" y="18906"/>
                    <a:pt x="6524" y="18906"/>
                  </a:cubicBezTo>
                  <a:cubicBezTo>
                    <a:pt x="7489" y="15318"/>
                    <a:pt x="12865" y="19734"/>
                    <a:pt x="12865" y="19734"/>
                  </a:cubicBezTo>
                  <a:lnTo>
                    <a:pt x="11625" y="22356"/>
                  </a:lnTo>
                  <a:lnTo>
                    <a:pt x="15760" y="235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6" name="Freeform 1078">
              <a:extLst>
                <a:ext uri="{FF2B5EF4-FFF2-40B4-BE49-F238E27FC236}">
                  <a16:creationId xmlns:a16="http://schemas.microsoft.com/office/drawing/2014/main" id="{0FEF5713-C597-C7AF-6FDB-5F20208FB01C}"/>
                </a:ext>
              </a:extLst>
            </p:cNvPr>
            <p:cNvSpPr/>
            <p:nvPr/>
          </p:nvSpPr>
          <p:spPr>
            <a:xfrm>
              <a:off x="5131636" y="2854621"/>
              <a:ext cx="7167" cy="7176"/>
            </a:xfrm>
            <a:custGeom>
              <a:avLst/>
              <a:gdLst>
                <a:gd name="connsiteX0" fmla="*/ 0 w 7167"/>
                <a:gd name="connsiteY0" fmla="*/ 0 h 7176"/>
                <a:gd name="connsiteX1" fmla="*/ 3722 w 7167"/>
                <a:gd name="connsiteY1" fmla="*/ 3588 h 7176"/>
                <a:gd name="connsiteX2" fmla="*/ 4549 w 7167"/>
                <a:gd name="connsiteY2" fmla="*/ 5796 h 7176"/>
                <a:gd name="connsiteX3" fmla="*/ 5789 w 7167"/>
                <a:gd name="connsiteY3" fmla="*/ 7176 h 7176"/>
                <a:gd name="connsiteX4" fmla="*/ 7168 w 7167"/>
                <a:gd name="connsiteY4" fmla="*/ 4002 h 7176"/>
                <a:gd name="connsiteX5" fmla="*/ 1930 w 7167"/>
                <a:gd name="connsiteY5" fmla="*/ 138 h 7176"/>
                <a:gd name="connsiteX6" fmla="*/ 0 w 7167"/>
                <a:gd name="connsiteY6" fmla="*/ 138 h 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7" h="7176">
                  <a:moveTo>
                    <a:pt x="0" y="0"/>
                  </a:moveTo>
                  <a:lnTo>
                    <a:pt x="3722" y="3588"/>
                  </a:lnTo>
                  <a:lnTo>
                    <a:pt x="4549" y="5796"/>
                  </a:lnTo>
                  <a:lnTo>
                    <a:pt x="5789" y="7176"/>
                  </a:lnTo>
                  <a:lnTo>
                    <a:pt x="7168" y="4002"/>
                  </a:lnTo>
                  <a:cubicBezTo>
                    <a:pt x="7168" y="4002"/>
                    <a:pt x="2619" y="138"/>
                    <a:pt x="1930" y="138"/>
                  </a:cubicBezTo>
                  <a:lnTo>
                    <a:pt x="0" y="1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7" name="Freeform 1079">
              <a:extLst>
                <a:ext uri="{FF2B5EF4-FFF2-40B4-BE49-F238E27FC236}">
                  <a16:creationId xmlns:a16="http://schemas.microsoft.com/office/drawing/2014/main" id="{4A80D580-A8E5-C1A3-DF65-6F209C629291}"/>
                </a:ext>
              </a:extLst>
            </p:cNvPr>
            <p:cNvSpPr/>
            <p:nvPr/>
          </p:nvSpPr>
          <p:spPr>
            <a:xfrm>
              <a:off x="5019004" y="2849538"/>
              <a:ext cx="23172" cy="24628"/>
            </a:xfrm>
            <a:custGeom>
              <a:avLst/>
              <a:gdLst>
                <a:gd name="connsiteX0" fmla="*/ 7459 w 23172"/>
                <a:gd name="connsiteY0" fmla="*/ 666 h 24628"/>
                <a:gd name="connsiteX1" fmla="*/ 567 w 23172"/>
                <a:gd name="connsiteY1" fmla="*/ 19849 h 24628"/>
                <a:gd name="connsiteX2" fmla="*/ 11181 w 23172"/>
                <a:gd name="connsiteY2" fmla="*/ 23161 h 24628"/>
                <a:gd name="connsiteX3" fmla="*/ 19038 w 23172"/>
                <a:gd name="connsiteY3" fmla="*/ 15709 h 24628"/>
                <a:gd name="connsiteX4" fmla="*/ 21657 w 23172"/>
                <a:gd name="connsiteY4" fmla="*/ 14743 h 24628"/>
                <a:gd name="connsiteX5" fmla="*/ 23173 w 23172"/>
                <a:gd name="connsiteY5" fmla="*/ 12120 h 24628"/>
                <a:gd name="connsiteX6" fmla="*/ 22346 w 23172"/>
                <a:gd name="connsiteY6" fmla="*/ 8532 h 24628"/>
                <a:gd name="connsiteX7" fmla="*/ 20416 w 23172"/>
                <a:gd name="connsiteY7" fmla="*/ 8532 h 24628"/>
                <a:gd name="connsiteX8" fmla="*/ 7459 w 23172"/>
                <a:gd name="connsiteY8" fmla="*/ 528 h 2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72" h="24628">
                  <a:moveTo>
                    <a:pt x="7459" y="666"/>
                  </a:moveTo>
                  <a:cubicBezTo>
                    <a:pt x="1807" y="3564"/>
                    <a:pt x="-1363" y="16813"/>
                    <a:pt x="567" y="19849"/>
                  </a:cubicBezTo>
                  <a:cubicBezTo>
                    <a:pt x="2497" y="23023"/>
                    <a:pt x="5667" y="26749"/>
                    <a:pt x="11181" y="23161"/>
                  </a:cubicBezTo>
                  <a:cubicBezTo>
                    <a:pt x="16694" y="19573"/>
                    <a:pt x="19038" y="15709"/>
                    <a:pt x="19038" y="15709"/>
                  </a:cubicBezTo>
                  <a:lnTo>
                    <a:pt x="21657" y="14743"/>
                  </a:lnTo>
                  <a:lnTo>
                    <a:pt x="23173" y="12120"/>
                  </a:lnTo>
                  <a:lnTo>
                    <a:pt x="22346" y="8532"/>
                  </a:lnTo>
                  <a:lnTo>
                    <a:pt x="20416" y="8532"/>
                  </a:lnTo>
                  <a:cubicBezTo>
                    <a:pt x="20416" y="8532"/>
                    <a:pt x="13110" y="-2508"/>
                    <a:pt x="7459" y="52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8" name="Freeform 1080">
              <a:extLst>
                <a:ext uri="{FF2B5EF4-FFF2-40B4-BE49-F238E27FC236}">
                  <a16:creationId xmlns:a16="http://schemas.microsoft.com/office/drawing/2014/main" id="{418FF8A5-4B2A-AB69-33EB-490D80661798}"/>
                </a:ext>
              </a:extLst>
            </p:cNvPr>
            <p:cNvSpPr/>
            <p:nvPr/>
          </p:nvSpPr>
          <p:spPr>
            <a:xfrm>
              <a:off x="6510357" y="2978960"/>
              <a:ext cx="5638" cy="4554"/>
            </a:xfrm>
            <a:custGeom>
              <a:avLst/>
              <a:gdLst>
                <a:gd name="connsiteX0" fmla="*/ 3002 w 5638"/>
                <a:gd name="connsiteY0" fmla="*/ 0 h 4554"/>
                <a:gd name="connsiteX1" fmla="*/ 107 w 5638"/>
                <a:gd name="connsiteY1" fmla="*/ 4554 h 4554"/>
                <a:gd name="connsiteX2" fmla="*/ 5345 w 5638"/>
                <a:gd name="connsiteY2" fmla="*/ 2346 h 4554"/>
                <a:gd name="connsiteX3" fmla="*/ 3002 w 5638"/>
                <a:gd name="connsiteY3" fmla="*/ 138 h 4554"/>
              </a:gdLst>
              <a:ahLst/>
              <a:cxnLst>
                <a:cxn ang="0">
                  <a:pos x="connsiteX0" y="connsiteY0"/>
                </a:cxn>
                <a:cxn ang="0">
                  <a:pos x="connsiteX1" y="connsiteY1"/>
                </a:cxn>
                <a:cxn ang="0">
                  <a:pos x="connsiteX2" y="connsiteY2"/>
                </a:cxn>
                <a:cxn ang="0">
                  <a:pos x="connsiteX3" y="connsiteY3"/>
                </a:cxn>
              </a:cxnLst>
              <a:rect l="l" t="t" r="r" b="b"/>
              <a:pathLst>
                <a:path w="5638" h="4554">
                  <a:moveTo>
                    <a:pt x="3002" y="0"/>
                  </a:moveTo>
                  <a:cubicBezTo>
                    <a:pt x="-858" y="0"/>
                    <a:pt x="107" y="4554"/>
                    <a:pt x="107" y="4554"/>
                  </a:cubicBezTo>
                  <a:lnTo>
                    <a:pt x="5345" y="2346"/>
                  </a:lnTo>
                  <a:cubicBezTo>
                    <a:pt x="5345" y="2346"/>
                    <a:pt x="6861" y="138"/>
                    <a:pt x="3002"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79" name="Freeform 1081">
              <a:extLst>
                <a:ext uri="{FF2B5EF4-FFF2-40B4-BE49-F238E27FC236}">
                  <a16:creationId xmlns:a16="http://schemas.microsoft.com/office/drawing/2014/main" id="{7724CEDA-DFD3-ABBC-B942-3673734C2FD6}"/>
                </a:ext>
              </a:extLst>
            </p:cNvPr>
            <p:cNvSpPr/>
            <p:nvPr/>
          </p:nvSpPr>
          <p:spPr>
            <a:xfrm>
              <a:off x="6517664" y="3006802"/>
              <a:ext cx="34152" cy="17284"/>
            </a:xfrm>
            <a:custGeom>
              <a:avLst/>
              <a:gdLst>
                <a:gd name="connsiteX0" fmla="*/ 25331 w 34152"/>
                <a:gd name="connsiteY0" fmla="*/ 8866 h 17284"/>
                <a:gd name="connsiteX1" fmla="*/ 19679 w 34152"/>
                <a:gd name="connsiteY1" fmla="*/ 5554 h 17284"/>
                <a:gd name="connsiteX2" fmla="*/ 9617 w 34152"/>
                <a:gd name="connsiteY2" fmla="*/ 2932 h 17284"/>
                <a:gd name="connsiteX3" fmla="*/ 1898 w 34152"/>
                <a:gd name="connsiteY3" fmla="*/ 172 h 17284"/>
                <a:gd name="connsiteX4" fmla="*/ 3414 w 34152"/>
                <a:gd name="connsiteY4" fmla="*/ 9142 h 17284"/>
                <a:gd name="connsiteX5" fmla="*/ 9479 w 34152"/>
                <a:gd name="connsiteY5" fmla="*/ 7762 h 17284"/>
                <a:gd name="connsiteX6" fmla="*/ 15958 w 34152"/>
                <a:gd name="connsiteY6" fmla="*/ 11626 h 17284"/>
                <a:gd name="connsiteX7" fmla="*/ 22298 w 34152"/>
                <a:gd name="connsiteY7" fmla="*/ 17285 h 17284"/>
                <a:gd name="connsiteX8" fmla="*/ 24504 w 34152"/>
                <a:gd name="connsiteY8" fmla="*/ 17285 h 17284"/>
                <a:gd name="connsiteX9" fmla="*/ 28226 w 34152"/>
                <a:gd name="connsiteY9" fmla="*/ 13006 h 17284"/>
                <a:gd name="connsiteX10" fmla="*/ 34153 w 34152"/>
                <a:gd name="connsiteY10" fmla="*/ 12868 h 17284"/>
                <a:gd name="connsiteX11" fmla="*/ 34153 w 34152"/>
                <a:gd name="connsiteY11" fmla="*/ 8590 h 17284"/>
                <a:gd name="connsiteX12" fmla="*/ 25331 w 34152"/>
                <a:gd name="connsiteY12" fmla="*/ 8590 h 1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152" h="17284">
                  <a:moveTo>
                    <a:pt x="25331" y="8866"/>
                  </a:moveTo>
                  <a:lnTo>
                    <a:pt x="19679" y="5554"/>
                  </a:lnTo>
                  <a:cubicBezTo>
                    <a:pt x="19679" y="5554"/>
                    <a:pt x="19679" y="-4520"/>
                    <a:pt x="9617" y="2932"/>
                  </a:cubicBezTo>
                  <a:cubicBezTo>
                    <a:pt x="9617" y="2932"/>
                    <a:pt x="3277" y="1690"/>
                    <a:pt x="1898" y="172"/>
                  </a:cubicBezTo>
                  <a:cubicBezTo>
                    <a:pt x="520" y="-1346"/>
                    <a:pt x="-2237" y="7624"/>
                    <a:pt x="3414" y="9142"/>
                  </a:cubicBezTo>
                  <a:cubicBezTo>
                    <a:pt x="3414" y="9142"/>
                    <a:pt x="8101" y="9004"/>
                    <a:pt x="9479" y="7762"/>
                  </a:cubicBezTo>
                  <a:cubicBezTo>
                    <a:pt x="10858" y="6520"/>
                    <a:pt x="16509" y="8728"/>
                    <a:pt x="15958" y="11626"/>
                  </a:cubicBezTo>
                  <a:cubicBezTo>
                    <a:pt x="15958" y="11626"/>
                    <a:pt x="20231" y="11764"/>
                    <a:pt x="22298" y="17285"/>
                  </a:cubicBezTo>
                  <a:lnTo>
                    <a:pt x="24504" y="17285"/>
                  </a:lnTo>
                  <a:cubicBezTo>
                    <a:pt x="24504" y="17285"/>
                    <a:pt x="26020" y="13006"/>
                    <a:pt x="28226" y="13006"/>
                  </a:cubicBezTo>
                  <a:cubicBezTo>
                    <a:pt x="30431" y="13006"/>
                    <a:pt x="34153" y="12868"/>
                    <a:pt x="34153" y="12868"/>
                  </a:cubicBezTo>
                  <a:lnTo>
                    <a:pt x="34153" y="8590"/>
                  </a:lnTo>
                  <a:lnTo>
                    <a:pt x="25331" y="859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0" name="Freeform 1082">
              <a:extLst>
                <a:ext uri="{FF2B5EF4-FFF2-40B4-BE49-F238E27FC236}">
                  <a16:creationId xmlns:a16="http://schemas.microsoft.com/office/drawing/2014/main" id="{E4FBE4B4-9AD2-0D37-2787-5997C72D8C02}"/>
                </a:ext>
              </a:extLst>
            </p:cNvPr>
            <p:cNvSpPr/>
            <p:nvPr/>
          </p:nvSpPr>
          <p:spPr>
            <a:xfrm>
              <a:off x="6253390" y="3107302"/>
              <a:ext cx="14553" cy="16284"/>
            </a:xfrm>
            <a:custGeom>
              <a:avLst/>
              <a:gdLst>
                <a:gd name="connsiteX0" fmla="*/ 14335 w 14553"/>
                <a:gd name="connsiteY0" fmla="*/ 5658 h 16284"/>
                <a:gd name="connsiteX1" fmla="*/ 13371 w 14553"/>
                <a:gd name="connsiteY1" fmla="*/ 0 h 16284"/>
                <a:gd name="connsiteX2" fmla="*/ 9235 w 14553"/>
                <a:gd name="connsiteY2" fmla="*/ 2898 h 16284"/>
                <a:gd name="connsiteX3" fmla="*/ 2895 w 14553"/>
                <a:gd name="connsiteY3" fmla="*/ 9798 h 16284"/>
                <a:gd name="connsiteX4" fmla="*/ 0 w 14553"/>
                <a:gd name="connsiteY4" fmla="*/ 15042 h 16284"/>
                <a:gd name="connsiteX5" fmla="*/ 1241 w 14553"/>
                <a:gd name="connsiteY5" fmla="*/ 16284 h 16284"/>
                <a:gd name="connsiteX6" fmla="*/ 8960 w 14553"/>
                <a:gd name="connsiteY6" fmla="*/ 9246 h 16284"/>
                <a:gd name="connsiteX7" fmla="*/ 14473 w 14553"/>
                <a:gd name="connsiteY7" fmla="*/ 5658 h 1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53" h="16284">
                  <a:moveTo>
                    <a:pt x="14335" y="5658"/>
                  </a:moveTo>
                  <a:cubicBezTo>
                    <a:pt x="15162" y="4140"/>
                    <a:pt x="13371" y="0"/>
                    <a:pt x="13371" y="0"/>
                  </a:cubicBezTo>
                  <a:lnTo>
                    <a:pt x="9235" y="2898"/>
                  </a:lnTo>
                  <a:cubicBezTo>
                    <a:pt x="3170" y="3036"/>
                    <a:pt x="2895" y="9798"/>
                    <a:pt x="2895" y="9798"/>
                  </a:cubicBezTo>
                  <a:lnTo>
                    <a:pt x="0" y="15042"/>
                  </a:lnTo>
                  <a:lnTo>
                    <a:pt x="1241" y="16284"/>
                  </a:lnTo>
                  <a:lnTo>
                    <a:pt x="8960" y="9246"/>
                  </a:lnTo>
                  <a:cubicBezTo>
                    <a:pt x="8960" y="9246"/>
                    <a:pt x="13646" y="7314"/>
                    <a:pt x="14473" y="565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1" name="Freeform 1083">
              <a:extLst>
                <a:ext uri="{FF2B5EF4-FFF2-40B4-BE49-F238E27FC236}">
                  <a16:creationId xmlns:a16="http://schemas.microsoft.com/office/drawing/2014/main" id="{D66D1621-6D24-FB0B-5EFC-D742E54ABDC4}"/>
                </a:ext>
              </a:extLst>
            </p:cNvPr>
            <p:cNvSpPr/>
            <p:nvPr/>
          </p:nvSpPr>
          <p:spPr>
            <a:xfrm>
              <a:off x="6278890" y="3185273"/>
              <a:ext cx="9787" cy="11592"/>
            </a:xfrm>
            <a:custGeom>
              <a:avLst/>
              <a:gdLst>
                <a:gd name="connsiteX0" fmla="*/ 4549 w 9787"/>
                <a:gd name="connsiteY0" fmla="*/ 0 h 11592"/>
                <a:gd name="connsiteX1" fmla="*/ 0 w 9787"/>
                <a:gd name="connsiteY1" fmla="*/ 0 h 11592"/>
                <a:gd name="connsiteX2" fmla="*/ 9787 w 9787"/>
                <a:gd name="connsiteY2" fmla="*/ 11592 h 11592"/>
                <a:gd name="connsiteX3" fmla="*/ 9787 w 9787"/>
                <a:gd name="connsiteY3" fmla="*/ 8280 h 11592"/>
                <a:gd name="connsiteX4" fmla="*/ 4549 w 9787"/>
                <a:gd name="connsiteY4" fmla="*/ 0 h 11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7" h="11592">
                  <a:moveTo>
                    <a:pt x="4549" y="0"/>
                  </a:moveTo>
                  <a:lnTo>
                    <a:pt x="0" y="0"/>
                  </a:lnTo>
                  <a:cubicBezTo>
                    <a:pt x="2619" y="8004"/>
                    <a:pt x="9787" y="11592"/>
                    <a:pt x="9787" y="11592"/>
                  </a:cubicBezTo>
                  <a:lnTo>
                    <a:pt x="9787" y="8280"/>
                  </a:lnTo>
                  <a:cubicBezTo>
                    <a:pt x="7168" y="7314"/>
                    <a:pt x="4549" y="0"/>
                    <a:pt x="4549"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2" name="Freeform 1084">
              <a:extLst>
                <a:ext uri="{FF2B5EF4-FFF2-40B4-BE49-F238E27FC236}">
                  <a16:creationId xmlns:a16="http://schemas.microsoft.com/office/drawing/2014/main" id="{CE02B297-6B87-A7CE-F960-B02ACCB7FD0E}"/>
                </a:ext>
              </a:extLst>
            </p:cNvPr>
            <p:cNvSpPr/>
            <p:nvPr/>
          </p:nvSpPr>
          <p:spPr>
            <a:xfrm>
              <a:off x="6296396" y="3195485"/>
              <a:ext cx="6340" cy="3864"/>
            </a:xfrm>
            <a:custGeom>
              <a:avLst/>
              <a:gdLst>
                <a:gd name="connsiteX0" fmla="*/ 0 w 6340"/>
                <a:gd name="connsiteY0" fmla="*/ 0 h 3864"/>
                <a:gd name="connsiteX1" fmla="*/ 3170 w 6340"/>
                <a:gd name="connsiteY1" fmla="*/ 3174 h 3864"/>
                <a:gd name="connsiteX2" fmla="*/ 6341 w 6340"/>
                <a:gd name="connsiteY2" fmla="*/ 3864 h 3864"/>
                <a:gd name="connsiteX3" fmla="*/ 6341 w 6340"/>
                <a:gd name="connsiteY3" fmla="*/ 2484 h 3864"/>
                <a:gd name="connsiteX4" fmla="*/ 3308 w 6340"/>
                <a:gd name="connsiteY4" fmla="*/ 0 h 3864"/>
                <a:gd name="connsiteX5" fmla="*/ 0 w 6340"/>
                <a:gd name="connsiteY5" fmla="*/ 0 h 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40" h="3864">
                  <a:moveTo>
                    <a:pt x="0" y="0"/>
                  </a:moveTo>
                  <a:lnTo>
                    <a:pt x="3170" y="3174"/>
                  </a:lnTo>
                  <a:lnTo>
                    <a:pt x="6341" y="3864"/>
                  </a:lnTo>
                  <a:lnTo>
                    <a:pt x="6341" y="2484"/>
                  </a:lnTo>
                  <a:lnTo>
                    <a:pt x="3308"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3" name="Freeform 1085">
              <a:extLst>
                <a:ext uri="{FF2B5EF4-FFF2-40B4-BE49-F238E27FC236}">
                  <a16:creationId xmlns:a16="http://schemas.microsoft.com/office/drawing/2014/main" id="{A0171582-A179-71DB-C150-BEDE39945B4A}"/>
                </a:ext>
              </a:extLst>
            </p:cNvPr>
            <p:cNvSpPr/>
            <p:nvPr/>
          </p:nvSpPr>
          <p:spPr>
            <a:xfrm>
              <a:off x="6350981" y="3227640"/>
              <a:ext cx="8546" cy="5105"/>
            </a:xfrm>
            <a:custGeom>
              <a:avLst/>
              <a:gdLst>
                <a:gd name="connsiteX0" fmla="*/ 0 w 8546"/>
                <a:gd name="connsiteY0" fmla="*/ 0 h 5105"/>
                <a:gd name="connsiteX1" fmla="*/ 0 w 8546"/>
                <a:gd name="connsiteY1" fmla="*/ 3036 h 5105"/>
                <a:gd name="connsiteX2" fmla="*/ 2757 w 8546"/>
                <a:gd name="connsiteY2" fmla="*/ 3036 h 5105"/>
                <a:gd name="connsiteX3" fmla="*/ 2757 w 8546"/>
                <a:gd name="connsiteY3" fmla="*/ 5106 h 5105"/>
                <a:gd name="connsiteX4" fmla="*/ 5100 w 8546"/>
                <a:gd name="connsiteY4" fmla="*/ 5106 h 5105"/>
                <a:gd name="connsiteX5" fmla="*/ 8546 w 8546"/>
                <a:gd name="connsiteY5" fmla="*/ 2622 h 5105"/>
                <a:gd name="connsiteX6" fmla="*/ 6617 w 8546"/>
                <a:gd name="connsiteY6" fmla="*/ 0 h 5105"/>
                <a:gd name="connsiteX7" fmla="*/ 0 w 8546"/>
                <a:gd name="connsiteY7" fmla="*/ 0 h 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6" h="5105">
                  <a:moveTo>
                    <a:pt x="0" y="0"/>
                  </a:moveTo>
                  <a:lnTo>
                    <a:pt x="0" y="3036"/>
                  </a:lnTo>
                  <a:lnTo>
                    <a:pt x="2757" y="3036"/>
                  </a:lnTo>
                  <a:lnTo>
                    <a:pt x="2757" y="5106"/>
                  </a:lnTo>
                  <a:lnTo>
                    <a:pt x="5100" y="5106"/>
                  </a:lnTo>
                  <a:lnTo>
                    <a:pt x="8546" y="2622"/>
                  </a:lnTo>
                  <a:lnTo>
                    <a:pt x="6617"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4" name="Freeform 1086">
              <a:extLst>
                <a:ext uri="{FF2B5EF4-FFF2-40B4-BE49-F238E27FC236}">
                  <a16:creationId xmlns:a16="http://schemas.microsoft.com/office/drawing/2014/main" id="{493998E1-FB82-F2BD-AA74-1492697166BA}"/>
                </a:ext>
              </a:extLst>
            </p:cNvPr>
            <p:cNvSpPr/>
            <p:nvPr/>
          </p:nvSpPr>
          <p:spPr>
            <a:xfrm>
              <a:off x="6359527" y="3236472"/>
              <a:ext cx="4135" cy="3036"/>
            </a:xfrm>
            <a:custGeom>
              <a:avLst/>
              <a:gdLst>
                <a:gd name="connsiteX0" fmla="*/ 3171 w 4135"/>
                <a:gd name="connsiteY0" fmla="*/ 0 h 3036"/>
                <a:gd name="connsiteX1" fmla="*/ 0 w 4135"/>
                <a:gd name="connsiteY1" fmla="*/ 2208 h 3036"/>
                <a:gd name="connsiteX2" fmla="*/ 4135 w 4135"/>
                <a:gd name="connsiteY2" fmla="*/ 3036 h 3036"/>
                <a:gd name="connsiteX3" fmla="*/ 3171 w 4135"/>
                <a:gd name="connsiteY3" fmla="*/ 0 h 3036"/>
              </a:gdLst>
              <a:ahLst/>
              <a:cxnLst>
                <a:cxn ang="0">
                  <a:pos x="connsiteX0" y="connsiteY0"/>
                </a:cxn>
                <a:cxn ang="0">
                  <a:pos x="connsiteX1" y="connsiteY1"/>
                </a:cxn>
                <a:cxn ang="0">
                  <a:pos x="connsiteX2" y="connsiteY2"/>
                </a:cxn>
                <a:cxn ang="0">
                  <a:pos x="connsiteX3" y="connsiteY3"/>
                </a:cxn>
              </a:cxnLst>
              <a:rect l="l" t="t" r="r" b="b"/>
              <a:pathLst>
                <a:path w="4135" h="3036">
                  <a:moveTo>
                    <a:pt x="3171" y="0"/>
                  </a:moveTo>
                  <a:lnTo>
                    <a:pt x="0" y="2208"/>
                  </a:lnTo>
                  <a:lnTo>
                    <a:pt x="4135" y="3036"/>
                  </a:lnTo>
                  <a:lnTo>
                    <a:pt x="317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5" name="Freeform 1087">
              <a:extLst>
                <a:ext uri="{FF2B5EF4-FFF2-40B4-BE49-F238E27FC236}">
                  <a16:creationId xmlns:a16="http://schemas.microsoft.com/office/drawing/2014/main" id="{109A184A-4ED2-6667-7673-A42E320C970E}"/>
                </a:ext>
              </a:extLst>
            </p:cNvPr>
            <p:cNvSpPr/>
            <p:nvPr/>
          </p:nvSpPr>
          <p:spPr>
            <a:xfrm>
              <a:off x="6401018" y="3243234"/>
              <a:ext cx="5789" cy="5244"/>
            </a:xfrm>
            <a:custGeom>
              <a:avLst/>
              <a:gdLst>
                <a:gd name="connsiteX0" fmla="*/ 5789 w 5789"/>
                <a:gd name="connsiteY0" fmla="*/ 1104 h 5244"/>
                <a:gd name="connsiteX1" fmla="*/ 4825 w 5789"/>
                <a:gd name="connsiteY1" fmla="*/ 0 h 5244"/>
                <a:gd name="connsiteX2" fmla="*/ 0 w 5789"/>
                <a:gd name="connsiteY2" fmla="*/ 5244 h 5244"/>
                <a:gd name="connsiteX3" fmla="*/ 1930 w 5789"/>
                <a:gd name="connsiteY3" fmla="*/ 5244 h 5244"/>
                <a:gd name="connsiteX4" fmla="*/ 5789 w 5789"/>
                <a:gd name="connsiteY4" fmla="*/ 1104 h 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9" h="5244">
                  <a:moveTo>
                    <a:pt x="5789" y="1104"/>
                  </a:moveTo>
                  <a:lnTo>
                    <a:pt x="4825" y="0"/>
                  </a:lnTo>
                  <a:lnTo>
                    <a:pt x="0" y="5244"/>
                  </a:lnTo>
                  <a:lnTo>
                    <a:pt x="1930" y="5244"/>
                  </a:lnTo>
                  <a:lnTo>
                    <a:pt x="5789"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6" name="Freeform 1088">
              <a:extLst>
                <a:ext uri="{FF2B5EF4-FFF2-40B4-BE49-F238E27FC236}">
                  <a16:creationId xmlns:a16="http://schemas.microsoft.com/office/drawing/2014/main" id="{5612AB57-ABBE-8920-3737-DB6284C51B38}"/>
                </a:ext>
              </a:extLst>
            </p:cNvPr>
            <p:cNvSpPr/>
            <p:nvPr/>
          </p:nvSpPr>
          <p:spPr>
            <a:xfrm>
              <a:off x="6417283" y="3252480"/>
              <a:ext cx="7168" cy="4002"/>
            </a:xfrm>
            <a:custGeom>
              <a:avLst/>
              <a:gdLst>
                <a:gd name="connsiteX0" fmla="*/ 3171 w 7168"/>
                <a:gd name="connsiteY0" fmla="*/ 0 h 4002"/>
                <a:gd name="connsiteX1" fmla="*/ 0 w 7168"/>
                <a:gd name="connsiteY1" fmla="*/ 0 h 4002"/>
                <a:gd name="connsiteX2" fmla="*/ 4549 w 7168"/>
                <a:gd name="connsiteY2" fmla="*/ 4002 h 4002"/>
                <a:gd name="connsiteX3" fmla="*/ 7168 w 7168"/>
                <a:gd name="connsiteY3" fmla="*/ 4002 h 4002"/>
                <a:gd name="connsiteX4" fmla="*/ 3171 w 7168"/>
                <a:gd name="connsiteY4" fmla="*/ 0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8" h="4002">
                  <a:moveTo>
                    <a:pt x="3171" y="0"/>
                  </a:moveTo>
                  <a:lnTo>
                    <a:pt x="0" y="0"/>
                  </a:lnTo>
                  <a:lnTo>
                    <a:pt x="4549" y="4002"/>
                  </a:lnTo>
                  <a:lnTo>
                    <a:pt x="7168" y="4002"/>
                  </a:lnTo>
                  <a:lnTo>
                    <a:pt x="317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7" name="Freeform 1089">
              <a:extLst>
                <a:ext uri="{FF2B5EF4-FFF2-40B4-BE49-F238E27FC236}">
                  <a16:creationId xmlns:a16="http://schemas.microsoft.com/office/drawing/2014/main" id="{B2BE9A1D-FABA-438D-03F9-5C130C7E4164}"/>
                </a:ext>
              </a:extLst>
            </p:cNvPr>
            <p:cNvSpPr/>
            <p:nvPr/>
          </p:nvSpPr>
          <p:spPr>
            <a:xfrm>
              <a:off x="6424451" y="3244890"/>
              <a:ext cx="4962" cy="3587"/>
            </a:xfrm>
            <a:custGeom>
              <a:avLst/>
              <a:gdLst>
                <a:gd name="connsiteX0" fmla="*/ 4962 w 4962"/>
                <a:gd name="connsiteY0" fmla="*/ 1794 h 3587"/>
                <a:gd name="connsiteX1" fmla="*/ 2481 w 4962"/>
                <a:gd name="connsiteY1" fmla="*/ 0 h 3587"/>
                <a:gd name="connsiteX2" fmla="*/ 0 w 4962"/>
                <a:gd name="connsiteY2" fmla="*/ 966 h 3587"/>
                <a:gd name="connsiteX3" fmla="*/ 1378 w 4962"/>
                <a:gd name="connsiteY3" fmla="*/ 3588 h 3587"/>
                <a:gd name="connsiteX4" fmla="*/ 4962 w 4962"/>
                <a:gd name="connsiteY4" fmla="*/ 1794 h 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 h="3587">
                  <a:moveTo>
                    <a:pt x="4962" y="1794"/>
                  </a:moveTo>
                  <a:lnTo>
                    <a:pt x="2481" y="0"/>
                  </a:lnTo>
                  <a:lnTo>
                    <a:pt x="0" y="966"/>
                  </a:lnTo>
                  <a:lnTo>
                    <a:pt x="1378" y="3588"/>
                  </a:lnTo>
                  <a:lnTo>
                    <a:pt x="4962"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8" name="Freeform 1090">
              <a:extLst>
                <a:ext uri="{FF2B5EF4-FFF2-40B4-BE49-F238E27FC236}">
                  <a16:creationId xmlns:a16="http://schemas.microsoft.com/office/drawing/2014/main" id="{DA976AA9-75C1-DAE2-B7DF-AA9A884CB2EF}"/>
                </a:ext>
              </a:extLst>
            </p:cNvPr>
            <p:cNvSpPr/>
            <p:nvPr/>
          </p:nvSpPr>
          <p:spPr>
            <a:xfrm>
              <a:off x="6415295" y="2782083"/>
              <a:ext cx="43754" cy="26444"/>
            </a:xfrm>
            <a:custGeom>
              <a:avLst/>
              <a:gdLst>
                <a:gd name="connsiteX0" fmla="*/ 3367 w 43754"/>
                <a:gd name="connsiteY0" fmla="*/ 26445 h 26444"/>
                <a:gd name="connsiteX1" fmla="*/ 6538 w 43754"/>
                <a:gd name="connsiteY1" fmla="*/ 24099 h 26444"/>
                <a:gd name="connsiteX2" fmla="*/ 11224 w 43754"/>
                <a:gd name="connsiteY2" fmla="*/ 24099 h 26444"/>
                <a:gd name="connsiteX3" fmla="*/ 20184 w 43754"/>
                <a:gd name="connsiteY3" fmla="*/ 22305 h 26444"/>
                <a:gd name="connsiteX4" fmla="*/ 29281 w 43754"/>
                <a:gd name="connsiteY4" fmla="*/ 22305 h 26444"/>
                <a:gd name="connsiteX5" fmla="*/ 42652 w 43754"/>
                <a:gd name="connsiteY5" fmla="*/ 15957 h 26444"/>
                <a:gd name="connsiteX6" fmla="*/ 43755 w 43754"/>
                <a:gd name="connsiteY6" fmla="*/ 13197 h 26444"/>
                <a:gd name="connsiteX7" fmla="*/ 41135 w 43754"/>
                <a:gd name="connsiteY7" fmla="*/ 9885 h 26444"/>
                <a:gd name="connsiteX8" fmla="*/ 26800 w 43754"/>
                <a:gd name="connsiteY8" fmla="*/ 1191 h 26444"/>
                <a:gd name="connsiteX9" fmla="*/ 24457 w 43754"/>
                <a:gd name="connsiteY9" fmla="*/ 1605 h 26444"/>
                <a:gd name="connsiteX10" fmla="*/ 13154 w 43754"/>
                <a:gd name="connsiteY10" fmla="*/ 5469 h 26444"/>
                <a:gd name="connsiteX11" fmla="*/ 7089 w 43754"/>
                <a:gd name="connsiteY11" fmla="*/ 10437 h 26444"/>
                <a:gd name="connsiteX12" fmla="*/ 3367 w 43754"/>
                <a:gd name="connsiteY12" fmla="*/ 26445 h 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754" h="26444">
                  <a:moveTo>
                    <a:pt x="3367" y="26445"/>
                  </a:moveTo>
                  <a:lnTo>
                    <a:pt x="6538" y="24099"/>
                  </a:lnTo>
                  <a:lnTo>
                    <a:pt x="11224" y="24099"/>
                  </a:lnTo>
                  <a:cubicBezTo>
                    <a:pt x="15084" y="19683"/>
                    <a:pt x="20184" y="22305"/>
                    <a:pt x="20184" y="22305"/>
                  </a:cubicBezTo>
                  <a:cubicBezTo>
                    <a:pt x="20735" y="27273"/>
                    <a:pt x="23078" y="24375"/>
                    <a:pt x="29281" y="22305"/>
                  </a:cubicBezTo>
                  <a:cubicBezTo>
                    <a:pt x="35622" y="20235"/>
                    <a:pt x="42652" y="15957"/>
                    <a:pt x="42652" y="15957"/>
                  </a:cubicBezTo>
                  <a:lnTo>
                    <a:pt x="43755" y="13197"/>
                  </a:lnTo>
                  <a:lnTo>
                    <a:pt x="41135" y="9885"/>
                  </a:lnTo>
                  <a:cubicBezTo>
                    <a:pt x="34106" y="-4743"/>
                    <a:pt x="26800" y="1191"/>
                    <a:pt x="26800" y="1191"/>
                  </a:cubicBezTo>
                  <a:lnTo>
                    <a:pt x="24457" y="1605"/>
                  </a:lnTo>
                  <a:cubicBezTo>
                    <a:pt x="16876" y="-189"/>
                    <a:pt x="13154" y="5469"/>
                    <a:pt x="13154" y="5469"/>
                  </a:cubicBezTo>
                  <a:cubicBezTo>
                    <a:pt x="9019" y="4641"/>
                    <a:pt x="7089" y="10437"/>
                    <a:pt x="7089" y="10437"/>
                  </a:cubicBezTo>
                  <a:cubicBezTo>
                    <a:pt x="-6282" y="17475"/>
                    <a:pt x="3367" y="26445"/>
                    <a:pt x="3367" y="2644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89" name="Freeform 1091">
              <a:extLst>
                <a:ext uri="{FF2B5EF4-FFF2-40B4-BE49-F238E27FC236}">
                  <a16:creationId xmlns:a16="http://schemas.microsoft.com/office/drawing/2014/main" id="{A4ACC6FD-8F5D-EDA2-0BDD-DBECD32302DA}"/>
                </a:ext>
              </a:extLst>
            </p:cNvPr>
            <p:cNvSpPr/>
            <p:nvPr/>
          </p:nvSpPr>
          <p:spPr>
            <a:xfrm>
              <a:off x="6474901" y="2787828"/>
              <a:ext cx="3170" cy="4692"/>
            </a:xfrm>
            <a:custGeom>
              <a:avLst/>
              <a:gdLst>
                <a:gd name="connsiteX0" fmla="*/ 3171 w 3170"/>
                <a:gd name="connsiteY0" fmla="*/ 0 h 4692"/>
                <a:gd name="connsiteX1" fmla="*/ 0 w 3170"/>
                <a:gd name="connsiteY1" fmla="*/ 0 h 4692"/>
                <a:gd name="connsiteX2" fmla="*/ 0 w 3170"/>
                <a:gd name="connsiteY2" fmla="*/ 4692 h 4692"/>
                <a:gd name="connsiteX3" fmla="*/ 3171 w 3170"/>
                <a:gd name="connsiteY3" fmla="*/ 3450 h 4692"/>
                <a:gd name="connsiteX4" fmla="*/ 3171 w 3170"/>
                <a:gd name="connsiteY4" fmla="*/ 0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4692">
                  <a:moveTo>
                    <a:pt x="3171" y="0"/>
                  </a:moveTo>
                  <a:lnTo>
                    <a:pt x="0" y="0"/>
                  </a:lnTo>
                  <a:lnTo>
                    <a:pt x="0" y="4692"/>
                  </a:lnTo>
                  <a:lnTo>
                    <a:pt x="3171" y="3450"/>
                  </a:lnTo>
                  <a:lnTo>
                    <a:pt x="317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0" name="Freeform 1092">
              <a:extLst>
                <a:ext uri="{FF2B5EF4-FFF2-40B4-BE49-F238E27FC236}">
                  <a16:creationId xmlns:a16="http://schemas.microsoft.com/office/drawing/2014/main" id="{29565D9B-5D98-C18E-9CE4-B4669633040D}"/>
                </a:ext>
              </a:extLst>
            </p:cNvPr>
            <p:cNvSpPr/>
            <p:nvPr/>
          </p:nvSpPr>
          <p:spPr>
            <a:xfrm>
              <a:off x="6234781" y="2844409"/>
              <a:ext cx="3308" cy="3588"/>
            </a:xfrm>
            <a:custGeom>
              <a:avLst/>
              <a:gdLst>
                <a:gd name="connsiteX0" fmla="*/ 2068 w 3308"/>
                <a:gd name="connsiteY0" fmla="*/ 3588 h 3588"/>
                <a:gd name="connsiteX1" fmla="*/ 3308 w 3308"/>
                <a:gd name="connsiteY1" fmla="*/ 0 h 3588"/>
                <a:gd name="connsiteX2" fmla="*/ 1654 w 3308"/>
                <a:gd name="connsiteY2" fmla="*/ 0 h 3588"/>
                <a:gd name="connsiteX3" fmla="*/ 0 w 3308"/>
                <a:gd name="connsiteY3" fmla="*/ 1794 h 3588"/>
                <a:gd name="connsiteX4" fmla="*/ 2068 w 3308"/>
                <a:gd name="connsiteY4" fmla="*/ 3588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588">
                  <a:moveTo>
                    <a:pt x="2068" y="3588"/>
                  </a:moveTo>
                  <a:lnTo>
                    <a:pt x="3308" y="0"/>
                  </a:lnTo>
                  <a:lnTo>
                    <a:pt x="1654" y="0"/>
                  </a:lnTo>
                  <a:lnTo>
                    <a:pt x="0" y="1794"/>
                  </a:lnTo>
                  <a:lnTo>
                    <a:pt x="2068"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1" name="Freeform 1093">
              <a:extLst>
                <a:ext uri="{FF2B5EF4-FFF2-40B4-BE49-F238E27FC236}">
                  <a16:creationId xmlns:a16="http://schemas.microsoft.com/office/drawing/2014/main" id="{78BE0DE3-40B6-EBB8-7399-984A2BC70549}"/>
                </a:ext>
              </a:extLst>
            </p:cNvPr>
            <p:cNvSpPr/>
            <p:nvPr/>
          </p:nvSpPr>
          <p:spPr>
            <a:xfrm>
              <a:off x="6228716" y="2846203"/>
              <a:ext cx="4135" cy="16836"/>
            </a:xfrm>
            <a:custGeom>
              <a:avLst/>
              <a:gdLst>
                <a:gd name="connsiteX0" fmla="*/ 1103 w 4135"/>
                <a:gd name="connsiteY0" fmla="*/ 14628 h 16836"/>
                <a:gd name="connsiteX1" fmla="*/ 2895 w 4135"/>
                <a:gd name="connsiteY1" fmla="*/ 16836 h 16836"/>
                <a:gd name="connsiteX2" fmla="*/ 2895 w 4135"/>
                <a:gd name="connsiteY2" fmla="*/ 10212 h 16836"/>
                <a:gd name="connsiteX3" fmla="*/ 4135 w 4135"/>
                <a:gd name="connsiteY3" fmla="*/ 4416 h 16836"/>
                <a:gd name="connsiteX4" fmla="*/ 4135 w 4135"/>
                <a:gd name="connsiteY4" fmla="*/ 0 h 16836"/>
                <a:gd name="connsiteX5" fmla="*/ 0 w 4135"/>
                <a:gd name="connsiteY5" fmla="*/ 5244 h 16836"/>
                <a:gd name="connsiteX6" fmla="*/ 1103 w 4135"/>
                <a:gd name="connsiteY6" fmla="*/ 8418 h 16836"/>
                <a:gd name="connsiteX7" fmla="*/ 1103 w 4135"/>
                <a:gd name="connsiteY7" fmla="*/ 14628 h 1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35" h="16836">
                  <a:moveTo>
                    <a:pt x="1103" y="14628"/>
                  </a:moveTo>
                  <a:lnTo>
                    <a:pt x="2895" y="16836"/>
                  </a:lnTo>
                  <a:lnTo>
                    <a:pt x="2895" y="10212"/>
                  </a:lnTo>
                  <a:lnTo>
                    <a:pt x="4135" y="4416"/>
                  </a:lnTo>
                  <a:lnTo>
                    <a:pt x="4135" y="0"/>
                  </a:lnTo>
                  <a:lnTo>
                    <a:pt x="0" y="5244"/>
                  </a:lnTo>
                  <a:lnTo>
                    <a:pt x="1103" y="8418"/>
                  </a:lnTo>
                  <a:lnTo>
                    <a:pt x="1103" y="146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2" name="Freeform 1094">
              <a:extLst>
                <a:ext uri="{FF2B5EF4-FFF2-40B4-BE49-F238E27FC236}">
                  <a16:creationId xmlns:a16="http://schemas.microsoft.com/office/drawing/2014/main" id="{875B38B8-592D-A642-5D3F-F64EED2AD91D}"/>
                </a:ext>
              </a:extLst>
            </p:cNvPr>
            <p:cNvSpPr/>
            <p:nvPr/>
          </p:nvSpPr>
          <p:spPr>
            <a:xfrm>
              <a:off x="6240157" y="2812392"/>
              <a:ext cx="3997" cy="4278"/>
            </a:xfrm>
            <a:custGeom>
              <a:avLst/>
              <a:gdLst>
                <a:gd name="connsiteX0" fmla="*/ 3998 w 3997"/>
                <a:gd name="connsiteY0" fmla="*/ 1656 h 4278"/>
                <a:gd name="connsiteX1" fmla="*/ 3998 w 3997"/>
                <a:gd name="connsiteY1" fmla="*/ 0 h 4278"/>
                <a:gd name="connsiteX2" fmla="*/ 0 w 3997"/>
                <a:gd name="connsiteY2" fmla="*/ 2070 h 4278"/>
                <a:gd name="connsiteX3" fmla="*/ 2481 w 3997"/>
                <a:gd name="connsiteY3" fmla="*/ 4278 h 4278"/>
                <a:gd name="connsiteX4" fmla="*/ 3998 w 3997"/>
                <a:gd name="connsiteY4" fmla="*/ 1656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4278">
                  <a:moveTo>
                    <a:pt x="3998" y="1656"/>
                  </a:moveTo>
                  <a:lnTo>
                    <a:pt x="3998" y="0"/>
                  </a:lnTo>
                  <a:lnTo>
                    <a:pt x="0" y="2070"/>
                  </a:lnTo>
                  <a:lnTo>
                    <a:pt x="2481" y="4278"/>
                  </a:lnTo>
                  <a:lnTo>
                    <a:pt x="3998" y="16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3" name="Freeform 1095">
              <a:extLst>
                <a:ext uri="{FF2B5EF4-FFF2-40B4-BE49-F238E27FC236}">
                  <a16:creationId xmlns:a16="http://schemas.microsoft.com/office/drawing/2014/main" id="{58E2E2E5-30CB-D3D0-D445-BD5786B65E31}"/>
                </a:ext>
              </a:extLst>
            </p:cNvPr>
            <p:cNvSpPr/>
            <p:nvPr/>
          </p:nvSpPr>
          <p:spPr>
            <a:xfrm>
              <a:off x="6230784" y="2803008"/>
              <a:ext cx="3997" cy="4416"/>
            </a:xfrm>
            <a:custGeom>
              <a:avLst/>
              <a:gdLst>
                <a:gd name="connsiteX0" fmla="*/ 2068 w 3997"/>
                <a:gd name="connsiteY0" fmla="*/ 0 h 4416"/>
                <a:gd name="connsiteX1" fmla="*/ 0 w 3997"/>
                <a:gd name="connsiteY1" fmla="*/ 2208 h 4416"/>
                <a:gd name="connsiteX2" fmla="*/ 0 w 3997"/>
                <a:gd name="connsiteY2" fmla="*/ 4416 h 4416"/>
                <a:gd name="connsiteX3" fmla="*/ 3998 w 3997"/>
                <a:gd name="connsiteY3" fmla="*/ 3450 h 4416"/>
                <a:gd name="connsiteX4" fmla="*/ 2068 w 3997"/>
                <a:gd name="connsiteY4" fmla="*/ 0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4416">
                  <a:moveTo>
                    <a:pt x="2068" y="0"/>
                  </a:moveTo>
                  <a:lnTo>
                    <a:pt x="0" y="2208"/>
                  </a:lnTo>
                  <a:lnTo>
                    <a:pt x="0" y="4416"/>
                  </a:lnTo>
                  <a:lnTo>
                    <a:pt x="3998" y="3450"/>
                  </a:lnTo>
                  <a:lnTo>
                    <a:pt x="206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4" name="Freeform 1096">
              <a:extLst>
                <a:ext uri="{FF2B5EF4-FFF2-40B4-BE49-F238E27FC236}">
                  <a16:creationId xmlns:a16="http://schemas.microsoft.com/office/drawing/2014/main" id="{7A7A71C6-3049-BE65-473D-C799305F7A4D}"/>
                </a:ext>
              </a:extLst>
            </p:cNvPr>
            <p:cNvSpPr/>
            <p:nvPr/>
          </p:nvSpPr>
          <p:spPr>
            <a:xfrm>
              <a:off x="6222100" y="2805216"/>
              <a:ext cx="2343" cy="3312"/>
            </a:xfrm>
            <a:custGeom>
              <a:avLst/>
              <a:gdLst>
                <a:gd name="connsiteX0" fmla="*/ 0 w 2343"/>
                <a:gd name="connsiteY0" fmla="*/ 0 h 3312"/>
                <a:gd name="connsiteX1" fmla="*/ 2343 w 2343"/>
                <a:gd name="connsiteY1" fmla="*/ 0 h 3312"/>
                <a:gd name="connsiteX2" fmla="*/ 2343 w 2343"/>
                <a:gd name="connsiteY2" fmla="*/ 3312 h 3312"/>
                <a:gd name="connsiteX3" fmla="*/ 0 w 2343"/>
                <a:gd name="connsiteY3" fmla="*/ 3312 h 3312"/>
              </a:gdLst>
              <a:ahLst/>
              <a:cxnLst>
                <a:cxn ang="0">
                  <a:pos x="connsiteX0" y="connsiteY0"/>
                </a:cxn>
                <a:cxn ang="0">
                  <a:pos x="connsiteX1" y="connsiteY1"/>
                </a:cxn>
                <a:cxn ang="0">
                  <a:pos x="connsiteX2" y="connsiteY2"/>
                </a:cxn>
                <a:cxn ang="0">
                  <a:pos x="connsiteX3" y="connsiteY3"/>
                </a:cxn>
              </a:cxnLst>
              <a:rect l="l" t="t" r="r" b="b"/>
              <a:pathLst>
                <a:path w="2343" h="3312">
                  <a:moveTo>
                    <a:pt x="0" y="0"/>
                  </a:moveTo>
                  <a:lnTo>
                    <a:pt x="2343" y="0"/>
                  </a:lnTo>
                  <a:lnTo>
                    <a:pt x="2343" y="3312"/>
                  </a:lnTo>
                  <a:lnTo>
                    <a:pt x="0"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5" name="Freeform 1097">
              <a:extLst>
                <a:ext uri="{FF2B5EF4-FFF2-40B4-BE49-F238E27FC236}">
                  <a16:creationId xmlns:a16="http://schemas.microsoft.com/office/drawing/2014/main" id="{32D189E6-D8DC-D03C-D891-9D849E075B84}"/>
                </a:ext>
              </a:extLst>
            </p:cNvPr>
            <p:cNvSpPr/>
            <p:nvPr/>
          </p:nvSpPr>
          <p:spPr>
            <a:xfrm>
              <a:off x="5984599" y="2777616"/>
              <a:ext cx="5238" cy="2070"/>
            </a:xfrm>
            <a:custGeom>
              <a:avLst/>
              <a:gdLst>
                <a:gd name="connsiteX0" fmla="*/ 2895 w 5238"/>
                <a:gd name="connsiteY0" fmla="*/ 2070 h 2070"/>
                <a:gd name="connsiteX1" fmla="*/ 5238 w 5238"/>
                <a:gd name="connsiteY1" fmla="*/ 0 h 2070"/>
                <a:gd name="connsiteX2" fmla="*/ 0 w 5238"/>
                <a:gd name="connsiteY2" fmla="*/ 0 h 2070"/>
                <a:gd name="connsiteX3" fmla="*/ 2895 w 5238"/>
                <a:gd name="connsiteY3" fmla="*/ 2070 h 2070"/>
              </a:gdLst>
              <a:ahLst/>
              <a:cxnLst>
                <a:cxn ang="0">
                  <a:pos x="connsiteX0" y="connsiteY0"/>
                </a:cxn>
                <a:cxn ang="0">
                  <a:pos x="connsiteX1" y="connsiteY1"/>
                </a:cxn>
                <a:cxn ang="0">
                  <a:pos x="connsiteX2" y="connsiteY2"/>
                </a:cxn>
                <a:cxn ang="0">
                  <a:pos x="connsiteX3" y="connsiteY3"/>
                </a:cxn>
              </a:cxnLst>
              <a:rect l="l" t="t" r="r" b="b"/>
              <a:pathLst>
                <a:path w="5238" h="2070">
                  <a:moveTo>
                    <a:pt x="2895" y="2070"/>
                  </a:moveTo>
                  <a:lnTo>
                    <a:pt x="5238" y="0"/>
                  </a:lnTo>
                  <a:lnTo>
                    <a:pt x="0" y="0"/>
                  </a:lnTo>
                  <a:lnTo>
                    <a:pt x="2895"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6" name="Freeform 1098">
              <a:extLst>
                <a:ext uri="{FF2B5EF4-FFF2-40B4-BE49-F238E27FC236}">
                  <a16:creationId xmlns:a16="http://schemas.microsoft.com/office/drawing/2014/main" id="{0B3976F4-9D6C-AE19-A26F-9BAA18AF4658}"/>
                </a:ext>
              </a:extLst>
            </p:cNvPr>
            <p:cNvSpPr/>
            <p:nvPr/>
          </p:nvSpPr>
          <p:spPr>
            <a:xfrm>
              <a:off x="5971146" y="2780335"/>
              <a:ext cx="10420" cy="8321"/>
            </a:xfrm>
            <a:custGeom>
              <a:avLst/>
              <a:gdLst>
                <a:gd name="connsiteX0" fmla="*/ 358 w 10420"/>
                <a:gd name="connsiteY0" fmla="*/ 2249 h 8321"/>
                <a:gd name="connsiteX1" fmla="*/ 4080 w 10420"/>
                <a:gd name="connsiteY1" fmla="*/ 5699 h 8321"/>
                <a:gd name="connsiteX2" fmla="*/ 7802 w 10420"/>
                <a:gd name="connsiteY2" fmla="*/ 8321 h 8321"/>
                <a:gd name="connsiteX3" fmla="*/ 10421 w 10420"/>
                <a:gd name="connsiteY3" fmla="*/ 4595 h 8321"/>
                <a:gd name="connsiteX4" fmla="*/ 10421 w 10420"/>
                <a:gd name="connsiteY4" fmla="*/ 869 h 8321"/>
                <a:gd name="connsiteX5" fmla="*/ 496 w 10420"/>
                <a:gd name="connsiteY5" fmla="*/ 2111 h 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0" h="8321">
                  <a:moveTo>
                    <a:pt x="358" y="2249"/>
                  </a:moveTo>
                  <a:cubicBezTo>
                    <a:pt x="-1434" y="6113"/>
                    <a:pt x="4080" y="5699"/>
                    <a:pt x="4080" y="5699"/>
                  </a:cubicBezTo>
                  <a:lnTo>
                    <a:pt x="7802" y="8321"/>
                  </a:lnTo>
                  <a:lnTo>
                    <a:pt x="10421" y="4595"/>
                  </a:lnTo>
                  <a:lnTo>
                    <a:pt x="10421" y="869"/>
                  </a:lnTo>
                  <a:cubicBezTo>
                    <a:pt x="10421" y="869"/>
                    <a:pt x="2288" y="-1753"/>
                    <a:pt x="496" y="211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7" name="Freeform 1099">
              <a:extLst>
                <a:ext uri="{FF2B5EF4-FFF2-40B4-BE49-F238E27FC236}">
                  <a16:creationId xmlns:a16="http://schemas.microsoft.com/office/drawing/2014/main" id="{630FBCE2-7743-BD02-014A-7FC3FE3DA3EC}"/>
                </a:ext>
              </a:extLst>
            </p:cNvPr>
            <p:cNvSpPr/>
            <p:nvPr/>
          </p:nvSpPr>
          <p:spPr>
            <a:xfrm>
              <a:off x="5952577" y="2684950"/>
              <a:ext cx="12409" cy="15049"/>
            </a:xfrm>
            <a:custGeom>
              <a:avLst/>
              <a:gdLst>
                <a:gd name="connsiteX0" fmla="*/ 2938 w 12409"/>
                <a:gd name="connsiteY0" fmla="*/ 6691 h 15049"/>
                <a:gd name="connsiteX1" fmla="*/ 10657 w 12409"/>
                <a:gd name="connsiteY1" fmla="*/ 14833 h 15049"/>
                <a:gd name="connsiteX2" fmla="*/ 5143 w 12409"/>
                <a:gd name="connsiteY2" fmla="*/ 2827 h 15049"/>
                <a:gd name="connsiteX3" fmla="*/ 732 w 12409"/>
                <a:gd name="connsiteY3" fmla="*/ 204 h 15049"/>
                <a:gd name="connsiteX4" fmla="*/ 2938 w 12409"/>
                <a:gd name="connsiteY4" fmla="*/ 6691 h 15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9" h="15049">
                  <a:moveTo>
                    <a:pt x="2938" y="6691"/>
                  </a:moveTo>
                  <a:cubicBezTo>
                    <a:pt x="2938" y="6691"/>
                    <a:pt x="6246" y="16627"/>
                    <a:pt x="10657" y="14833"/>
                  </a:cubicBezTo>
                  <a:cubicBezTo>
                    <a:pt x="15068" y="13039"/>
                    <a:pt x="10381" y="4207"/>
                    <a:pt x="5143" y="2827"/>
                  </a:cubicBezTo>
                  <a:cubicBezTo>
                    <a:pt x="5143" y="2827"/>
                    <a:pt x="2524" y="-900"/>
                    <a:pt x="732" y="204"/>
                  </a:cubicBezTo>
                  <a:cubicBezTo>
                    <a:pt x="-1060" y="1308"/>
                    <a:pt x="732" y="6001"/>
                    <a:pt x="2938" y="669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8" name="Freeform 1100">
              <a:extLst>
                <a:ext uri="{FF2B5EF4-FFF2-40B4-BE49-F238E27FC236}">
                  <a16:creationId xmlns:a16="http://schemas.microsoft.com/office/drawing/2014/main" id="{75C0AE48-B9AE-592D-5D3E-3975884B959C}"/>
                </a:ext>
              </a:extLst>
            </p:cNvPr>
            <p:cNvSpPr/>
            <p:nvPr/>
          </p:nvSpPr>
          <p:spPr>
            <a:xfrm>
              <a:off x="6004073" y="2684309"/>
              <a:ext cx="11141" cy="14231"/>
            </a:xfrm>
            <a:custGeom>
              <a:avLst/>
              <a:gdLst>
                <a:gd name="connsiteX0" fmla="*/ 9059 w 11141"/>
                <a:gd name="connsiteY0" fmla="*/ 9678 h 14231"/>
                <a:gd name="connsiteX1" fmla="*/ 9059 w 11141"/>
                <a:gd name="connsiteY1" fmla="*/ 570 h 14231"/>
                <a:gd name="connsiteX2" fmla="*/ 99 w 11141"/>
                <a:gd name="connsiteY2" fmla="*/ 2640 h 14231"/>
                <a:gd name="connsiteX3" fmla="*/ 4510 w 11141"/>
                <a:gd name="connsiteY3" fmla="*/ 14232 h 14231"/>
                <a:gd name="connsiteX4" fmla="*/ 8921 w 11141"/>
                <a:gd name="connsiteY4" fmla="*/ 9816 h 14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1" h="14231">
                  <a:moveTo>
                    <a:pt x="9059" y="9678"/>
                  </a:moveTo>
                  <a:cubicBezTo>
                    <a:pt x="9059" y="9678"/>
                    <a:pt x="13745" y="5124"/>
                    <a:pt x="9059" y="570"/>
                  </a:cubicBezTo>
                  <a:cubicBezTo>
                    <a:pt x="9059" y="570"/>
                    <a:pt x="650" y="-1638"/>
                    <a:pt x="99" y="2640"/>
                  </a:cubicBezTo>
                  <a:cubicBezTo>
                    <a:pt x="-452" y="6780"/>
                    <a:pt x="1340" y="14232"/>
                    <a:pt x="4510" y="14232"/>
                  </a:cubicBezTo>
                  <a:cubicBezTo>
                    <a:pt x="7680" y="14232"/>
                    <a:pt x="8921" y="9816"/>
                    <a:pt x="8921" y="981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499" name="Freeform 1101">
              <a:extLst>
                <a:ext uri="{FF2B5EF4-FFF2-40B4-BE49-F238E27FC236}">
                  <a16:creationId xmlns:a16="http://schemas.microsoft.com/office/drawing/2014/main" id="{20E453B6-E157-EE88-0A59-D0ECAB0C0B8E}"/>
                </a:ext>
              </a:extLst>
            </p:cNvPr>
            <p:cNvSpPr/>
            <p:nvPr/>
          </p:nvSpPr>
          <p:spPr>
            <a:xfrm>
              <a:off x="6001303" y="2698159"/>
              <a:ext cx="39673" cy="28193"/>
            </a:xfrm>
            <a:custGeom>
              <a:avLst/>
              <a:gdLst>
                <a:gd name="connsiteX0" fmla="*/ 26027 w 39673"/>
                <a:gd name="connsiteY0" fmla="*/ 25498 h 28193"/>
                <a:gd name="connsiteX1" fmla="*/ 30713 w 39673"/>
                <a:gd name="connsiteY1" fmla="*/ 25498 h 28193"/>
                <a:gd name="connsiteX2" fmla="*/ 39673 w 39673"/>
                <a:gd name="connsiteY2" fmla="*/ 26602 h 28193"/>
                <a:gd name="connsiteX3" fmla="*/ 39673 w 39673"/>
                <a:gd name="connsiteY3" fmla="*/ 16252 h 28193"/>
                <a:gd name="connsiteX4" fmla="*/ 31265 w 39673"/>
                <a:gd name="connsiteY4" fmla="*/ 7143 h 28193"/>
                <a:gd name="connsiteX5" fmla="*/ 26302 w 39673"/>
                <a:gd name="connsiteY5" fmla="*/ 3279 h 28193"/>
                <a:gd name="connsiteX6" fmla="*/ 15275 w 39673"/>
                <a:gd name="connsiteY6" fmla="*/ 1899 h 28193"/>
                <a:gd name="connsiteX7" fmla="*/ 9486 w 39673"/>
                <a:gd name="connsiteY7" fmla="*/ 6867 h 28193"/>
                <a:gd name="connsiteX8" fmla="*/ 8383 w 39673"/>
                <a:gd name="connsiteY8" fmla="*/ 15838 h 28193"/>
                <a:gd name="connsiteX9" fmla="*/ 2869 w 39673"/>
                <a:gd name="connsiteY9" fmla="*/ 18184 h 28193"/>
                <a:gd name="connsiteX10" fmla="*/ 112 w 39673"/>
                <a:gd name="connsiteY10" fmla="*/ 18184 h 28193"/>
                <a:gd name="connsiteX11" fmla="*/ 2869 w 39673"/>
                <a:gd name="connsiteY11" fmla="*/ 22048 h 28193"/>
                <a:gd name="connsiteX12" fmla="*/ 6315 w 39673"/>
                <a:gd name="connsiteY12" fmla="*/ 19426 h 28193"/>
                <a:gd name="connsiteX13" fmla="*/ 11002 w 39673"/>
                <a:gd name="connsiteY13" fmla="*/ 20254 h 28193"/>
                <a:gd name="connsiteX14" fmla="*/ 25889 w 39673"/>
                <a:gd name="connsiteY14" fmla="*/ 25498 h 2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673" h="28193">
                  <a:moveTo>
                    <a:pt x="26027" y="25498"/>
                  </a:moveTo>
                  <a:cubicBezTo>
                    <a:pt x="26027" y="25498"/>
                    <a:pt x="28370" y="28120"/>
                    <a:pt x="30713" y="25498"/>
                  </a:cubicBezTo>
                  <a:cubicBezTo>
                    <a:pt x="30713" y="25498"/>
                    <a:pt x="35124" y="30742"/>
                    <a:pt x="39673" y="26602"/>
                  </a:cubicBezTo>
                  <a:lnTo>
                    <a:pt x="39673" y="16252"/>
                  </a:lnTo>
                  <a:cubicBezTo>
                    <a:pt x="39673" y="16252"/>
                    <a:pt x="36503" y="8386"/>
                    <a:pt x="31265" y="7143"/>
                  </a:cubicBezTo>
                  <a:cubicBezTo>
                    <a:pt x="31265" y="7143"/>
                    <a:pt x="32092" y="1071"/>
                    <a:pt x="26302" y="3279"/>
                  </a:cubicBezTo>
                  <a:cubicBezTo>
                    <a:pt x="26302" y="3279"/>
                    <a:pt x="25062" y="-3069"/>
                    <a:pt x="15275" y="1899"/>
                  </a:cubicBezTo>
                  <a:cubicBezTo>
                    <a:pt x="15275" y="1899"/>
                    <a:pt x="10589" y="3555"/>
                    <a:pt x="9486" y="6867"/>
                  </a:cubicBezTo>
                  <a:cubicBezTo>
                    <a:pt x="8383" y="10318"/>
                    <a:pt x="11278" y="14734"/>
                    <a:pt x="8383" y="15838"/>
                  </a:cubicBezTo>
                  <a:cubicBezTo>
                    <a:pt x="5488" y="16942"/>
                    <a:pt x="2869" y="18184"/>
                    <a:pt x="2869" y="18184"/>
                  </a:cubicBezTo>
                  <a:lnTo>
                    <a:pt x="112" y="18184"/>
                  </a:lnTo>
                  <a:cubicBezTo>
                    <a:pt x="112" y="18184"/>
                    <a:pt x="-852" y="22048"/>
                    <a:pt x="2869" y="22048"/>
                  </a:cubicBezTo>
                  <a:cubicBezTo>
                    <a:pt x="6591" y="22048"/>
                    <a:pt x="6315" y="19426"/>
                    <a:pt x="6315" y="19426"/>
                  </a:cubicBezTo>
                  <a:lnTo>
                    <a:pt x="11002" y="20254"/>
                  </a:lnTo>
                  <a:cubicBezTo>
                    <a:pt x="11002" y="20254"/>
                    <a:pt x="20099" y="25498"/>
                    <a:pt x="25889" y="254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0" name="Freeform 1102">
              <a:extLst>
                <a:ext uri="{FF2B5EF4-FFF2-40B4-BE49-F238E27FC236}">
                  <a16:creationId xmlns:a16="http://schemas.microsoft.com/office/drawing/2014/main" id="{5247BA1B-EDBA-40F1-B5D5-174518342BE5}"/>
                </a:ext>
              </a:extLst>
            </p:cNvPr>
            <p:cNvSpPr/>
            <p:nvPr/>
          </p:nvSpPr>
          <p:spPr>
            <a:xfrm>
              <a:off x="5954271" y="2618706"/>
              <a:ext cx="7584" cy="22130"/>
            </a:xfrm>
            <a:custGeom>
              <a:avLst/>
              <a:gdLst>
                <a:gd name="connsiteX0" fmla="*/ 3 w 7584"/>
                <a:gd name="connsiteY0" fmla="*/ 20908 h 22130"/>
                <a:gd name="connsiteX1" fmla="*/ 5655 w 7584"/>
                <a:gd name="connsiteY1" fmla="*/ 18838 h 22130"/>
                <a:gd name="connsiteX2" fmla="*/ 4414 w 7584"/>
                <a:gd name="connsiteY2" fmla="*/ 14698 h 22130"/>
                <a:gd name="connsiteX3" fmla="*/ 7584 w 7584"/>
                <a:gd name="connsiteY3" fmla="*/ 8626 h 22130"/>
                <a:gd name="connsiteX4" fmla="*/ 4414 w 7584"/>
                <a:gd name="connsiteY4" fmla="*/ 208 h 22130"/>
                <a:gd name="connsiteX5" fmla="*/ 3 w 7584"/>
                <a:gd name="connsiteY5" fmla="*/ 12214 h 22130"/>
                <a:gd name="connsiteX6" fmla="*/ 3 w 7584"/>
                <a:gd name="connsiteY6" fmla="*/ 20908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84" h="22130">
                  <a:moveTo>
                    <a:pt x="3" y="20908"/>
                  </a:moveTo>
                  <a:cubicBezTo>
                    <a:pt x="3" y="23806"/>
                    <a:pt x="3449" y="20908"/>
                    <a:pt x="5655" y="18838"/>
                  </a:cubicBezTo>
                  <a:cubicBezTo>
                    <a:pt x="7860" y="16768"/>
                    <a:pt x="4414" y="14698"/>
                    <a:pt x="4414" y="14698"/>
                  </a:cubicBezTo>
                  <a:lnTo>
                    <a:pt x="7584" y="8626"/>
                  </a:lnTo>
                  <a:cubicBezTo>
                    <a:pt x="1519" y="6556"/>
                    <a:pt x="4414" y="208"/>
                    <a:pt x="4414" y="208"/>
                  </a:cubicBezTo>
                  <a:cubicBezTo>
                    <a:pt x="-273" y="-1862"/>
                    <a:pt x="3" y="12214"/>
                    <a:pt x="3" y="12214"/>
                  </a:cubicBezTo>
                  <a:lnTo>
                    <a:pt x="3" y="209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1" name="Freeform 1103">
              <a:extLst>
                <a:ext uri="{FF2B5EF4-FFF2-40B4-BE49-F238E27FC236}">
                  <a16:creationId xmlns:a16="http://schemas.microsoft.com/office/drawing/2014/main" id="{AC99EF98-F4CF-8F07-BCF6-5828F132EE6E}"/>
                </a:ext>
              </a:extLst>
            </p:cNvPr>
            <p:cNvSpPr/>
            <p:nvPr/>
          </p:nvSpPr>
          <p:spPr>
            <a:xfrm>
              <a:off x="6091838" y="2575459"/>
              <a:ext cx="12989" cy="8510"/>
            </a:xfrm>
            <a:custGeom>
              <a:avLst/>
              <a:gdLst>
                <a:gd name="connsiteX0" fmla="*/ 7445 w 12989"/>
                <a:gd name="connsiteY0" fmla="*/ 8265 h 8510"/>
                <a:gd name="connsiteX1" fmla="*/ 9512 w 12989"/>
                <a:gd name="connsiteY1" fmla="*/ 5091 h 8510"/>
                <a:gd name="connsiteX2" fmla="*/ 12958 w 12989"/>
                <a:gd name="connsiteY2" fmla="*/ 675 h 8510"/>
                <a:gd name="connsiteX3" fmla="*/ 9512 w 12989"/>
                <a:gd name="connsiteY3" fmla="*/ 675 h 8510"/>
                <a:gd name="connsiteX4" fmla="*/ 3172 w 12989"/>
                <a:gd name="connsiteY4" fmla="*/ 4263 h 8510"/>
                <a:gd name="connsiteX5" fmla="*/ 553 w 12989"/>
                <a:gd name="connsiteY5" fmla="*/ 8265 h 8510"/>
                <a:gd name="connsiteX6" fmla="*/ 7307 w 12989"/>
                <a:gd name="connsiteY6" fmla="*/ 8265 h 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89" h="8510">
                  <a:moveTo>
                    <a:pt x="7445" y="8265"/>
                  </a:moveTo>
                  <a:cubicBezTo>
                    <a:pt x="11580" y="7713"/>
                    <a:pt x="9512" y="5091"/>
                    <a:pt x="9512" y="5091"/>
                  </a:cubicBezTo>
                  <a:cubicBezTo>
                    <a:pt x="9512" y="5091"/>
                    <a:pt x="13372" y="2193"/>
                    <a:pt x="12958" y="675"/>
                  </a:cubicBezTo>
                  <a:cubicBezTo>
                    <a:pt x="12407" y="-843"/>
                    <a:pt x="9512" y="675"/>
                    <a:pt x="9512" y="675"/>
                  </a:cubicBezTo>
                  <a:cubicBezTo>
                    <a:pt x="3172" y="-429"/>
                    <a:pt x="3172" y="4263"/>
                    <a:pt x="3172" y="4263"/>
                  </a:cubicBezTo>
                  <a:cubicBezTo>
                    <a:pt x="-1790" y="4677"/>
                    <a:pt x="553" y="8265"/>
                    <a:pt x="553" y="8265"/>
                  </a:cubicBezTo>
                  <a:cubicBezTo>
                    <a:pt x="553" y="8265"/>
                    <a:pt x="3172" y="8817"/>
                    <a:pt x="7307" y="826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2" name="Freeform 1104">
              <a:extLst>
                <a:ext uri="{FF2B5EF4-FFF2-40B4-BE49-F238E27FC236}">
                  <a16:creationId xmlns:a16="http://schemas.microsoft.com/office/drawing/2014/main" id="{4CA9F85A-C8D8-2B75-2946-6426E09DC063}"/>
                </a:ext>
              </a:extLst>
            </p:cNvPr>
            <p:cNvSpPr/>
            <p:nvPr/>
          </p:nvSpPr>
          <p:spPr>
            <a:xfrm>
              <a:off x="6136225" y="2601526"/>
              <a:ext cx="7027" cy="7728"/>
            </a:xfrm>
            <a:custGeom>
              <a:avLst/>
              <a:gdLst>
                <a:gd name="connsiteX0" fmla="*/ 5927 w 7027"/>
                <a:gd name="connsiteY0" fmla="*/ 5520 h 7728"/>
                <a:gd name="connsiteX1" fmla="*/ 4411 w 7027"/>
                <a:gd name="connsiteY1" fmla="*/ 0 h 7728"/>
                <a:gd name="connsiteX2" fmla="*/ 0 w 7027"/>
                <a:gd name="connsiteY2" fmla="*/ 3864 h 7728"/>
                <a:gd name="connsiteX3" fmla="*/ 1103 w 7027"/>
                <a:gd name="connsiteY3" fmla="*/ 7728 h 7728"/>
                <a:gd name="connsiteX4" fmla="*/ 6065 w 7027"/>
                <a:gd name="connsiteY4" fmla="*/ 5658 h 7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7" h="7728">
                  <a:moveTo>
                    <a:pt x="5927" y="5520"/>
                  </a:moveTo>
                  <a:cubicBezTo>
                    <a:pt x="9098" y="3726"/>
                    <a:pt x="4411" y="0"/>
                    <a:pt x="4411" y="0"/>
                  </a:cubicBezTo>
                  <a:lnTo>
                    <a:pt x="0" y="3864"/>
                  </a:lnTo>
                  <a:lnTo>
                    <a:pt x="1103" y="7728"/>
                  </a:lnTo>
                  <a:cubicBezTo>
                    <a:pt x="1103" y="7728"/>
                    <a:pt x="2895" y="7452"/>
                    <a:pt x="6065" y="565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3" name="Freeform 1105">
              <a:extLst>
                <a:ext uri="{FF2B5EF4-FFF2-40B4-BE49-F238E27FC236}">
                  <a16:creationId xmlns:a16="http://schemas.microsoft.com/office/drawing/2014/main" id="{E69083E8-63DF-31A1-6698-551A7153835C}"/>
                </a:ext>
              </a:extLst>
            </p:cNvPr>
            <p:cNvSpPr/>
            <p:nvPr/>
          </p:nvSpPr>
          <p:spPr>
            <a:xfrm>
              <a:off x="6133468" y="2621536"/>
              <a:ext cx="3721" cy="3726"/>
            </a:xfrm>
            <a:custGeom>
              <a:avLst/>
              <a:gdLst>
                <a:gd name="connsiteX0" fmla="*/ 0 w 3721"/>
                <a:gd name="connsiteY0" fmla="*/ 0 h 3726"/>
                <a:gd name="connsiteX1" fmla="*/ 3722 w 3721"/>
                <a:gd name="connsiteY1" fmla="*/ 0 h 3726"/>
                <a:gd name="connsiteX2" fmla="*/ 3722 w 3721"/>
                <a:gd name="connsiteY2" fmla="*/ 3726 h 3726"/>
                <a:gd name="connsiteX3" fmla="*/ 0 w 3721"/>
                <a:gd name="connsiteY3" fmla="*/ 3726 h 3726"/>
              </a:gdLst>
              <a:ahLst/>
              <a:cxnLst>
                <a:cxn ang="0">
                  <a:pos x="connsiteX0" y="connsiteY0"/>
                </a:cxn>
                <a:cxn ang="0">
                  <a:pos x="connsiteX1" y="connsiteY1"/>
                </a:cxn>
                <a:cxn ang="0">
                  <a:pos x="connsiteX2" y="connsiteY2"/>
                </a:cxn>
                <a:cxn ang="0">
                  <a:pos x="connsiteX3" y="connsiteY3"/>
                </a:cxn>
              </a:cxnLst>
              <a:rect l="l" t="t" r="r" b="b"/>
              <a:pathLst>
                <a:path w="3721" h="3726">
                  <a:moveTo>
                    <a:pt x="0" y="0"/>
                  </a:moveTo>
                  <a:lnTo>
                    <a:pt x="3722" y="0"/>
                  </a:lnTo>
                  <a:lnTo>
                    <a:pt x="3722" y="3726"/>
                  </a:lnTo>
                  <a:lnTo>
                    <a:pt x="0"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4" name="Freeform 1106">
              <a:extLst>
                <a:ext uri="{FF2B5EF4-FFF2-40B4-BE49-F238E27FC236}">
                  <a16:creationId xmlns:a16="http://schemas.microsoft.com/office/drawing/2014/main" id="{BEC05AFC-FF0D-2F14-05A1-B7532A36B6CA}"/>
                </a:ext>
              </a:extLst>
            </p:cNvPr>
            <p:cNvSpPr/>
            <p:nvPr/>
          </p:nvSpPr>
          <p:spPr>
            <a:xfrm>
              <a:off x="6176888" y="2557917"/>
              <a:ext cx="6065" cy="4140"/>
            </a:xfrm>
            <a:custGeom>
              <a:avLst/>
              <a:gdLst>
                <a:gd name="connsiteX0" fmla="*/ 6065 w 6065"/>
                <a:gd name="connsiteY0" fmla="*/ 1518 h 4140"/>
                <a:gd name="connsiteX1" fmla="*/ 3033 w 6065"/>
                <a:gd name="connsiteY1" fmla="*/ 0 h 4140"/>
                <a:gd name="connsiteX2" fmla="*/ 0 w 6065"/>
                <a:gd name="connsiteY2" fmla="*/ 1518 h 4140"/>
                <a:gd name="connsiteX3" fmla="*/ 2619 w 6065"/>
                <a:gd name="connsiteY3" fmla="*/ 4140 h 4140"/>
                <a:gd name="connsiteX4" fmla="*/ 6065 w 6065"/>
                <a:gd name="connsiteY4" fmla="*/ 1518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 h="4140">
                  <a:moveTo>
                    <a:pt x="6065" y="1518"/>
                  </a:moveTo>
                  <a:lnTo>
                    <a:pt x="3033" y="0"/>
                  </a:lnTo>
                  <a:lnTo>
                    <a:pt x="0" y="1518"/>
                  </a:lnTo>
                  <a:lnTo>
                    <a:pt x="2619" y="4140"/>
                  </a:lnTo>
                  <a:lnTo>
                    <a:pt x="6065"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5" name="Freeform 1107">
              <a:extLst>
                <a:ext uri="{FF2B5EF4-FFF2-40B4-BE49-F238E27FC236}">
                  <a16:creationId xmlns:a16="http://schemas.microsoft.com/office/drawing/2014/main" id="{723716E9-CFBE-C6CE-6C72-31910A991A57}"/>
                </a:ext>
              </a:extLst>
            </p:cNvPr>
            <p:cNvSpPr/>
            <p:nvPr/>
          </p:nvSpPr>
          <p:spPr>
            <a:xfrm>
              <a:off x="6192602" y="2574339"/>
              <a:ext cx="4686" cy="2622"/>
            </a:xfrm>
            <a:custGeom>
              <a:avLst/>
              <a:gdLst>
                <a:gd name="connsiteX0" fmla="*/ 4687 w 4686"/>
                <a:gd name="connsiteY0" fmla="*/ 0 h 2622"/>
                <a:gd name="connsiteX1" fmla="*/ 0 w 4686"/>
                <a:gd name="connsiteY1" fmla="*/ 0 h 2622"/>
                <a:gd name="connsiteX2" fmla="*/ 0 w 4686"/>
                <a:gd name="connsiteY2" fmla="*/ 2622 h 2622"/>
                <a:gd name="connsiteX3" fmla="*/ 4687 w 4686"/>
                <a:gd name="connsiteY3" fmla="*/ 2622 h 2622"/>
                <a:gd name="connsiteX4" fmla="*/ 4687 w 4686"/>
                <a:gd name="connsiteY4" fmla="*/ 0 h 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2622">
                  <a:moveTo>
                    <a:pt x="4687" y="0"/>
                  </a:moveTo>
                  <a:lnTo>
                    <a:pt x="0" y="0"/>
                  </a:lnTo>
                  <a:lnTo>
                    <a:pt x="0" y="2622"/>
                  </a:lnTo>
                  <a:lnTo>
                    <a:pt x="4687" y="2622"/>
                  </a:lnTo>
                  <a:lnTo>
                    <a:pt x="468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6" name="Freeform 1108">
              <a:extLst>
                <a:ext uri="{FF2B5EF4-FFF2-40B4-BE49-F238E27FC236}">
                  <a16:creationId xmlns:a16="http://schemas.microsoft.com/office/drawing/2014/main" id="{C7C3A25B-CC21-AEDB-75E4-13FF972DFE25}"/>
                </a:ext>
              </a:extLst>
            </p:cNvPr>
            <p:cNvSpPr/>
            <p:nvPr/>
          </p:nvSpPr>
          <p:spPr>
            <a:xfrm>
              <a:off x="5969850" y="2601802"/>
              <a:ext cx="89872" cy="68101"/>
            </a:xfrm>
            <a:custGeom>
              <a:avLst/>
              <a:gdLst>
                <a:gd name="connsiteX0" fmla="*/ 7995 w 89872"/>
                <a:gd name="connsiteY0" fmla="*/ 53959 h 68101"/>
                <a:gd name="connsiteX1" fmla="*/ 11716 w 89872"/>
                <a:gd name="connsiteY1" fmla="*/ 59755 h 68101"/>
                <a:gd name="connsiteX2" fmla="*/ 17506 w 89872"/>
                <a:gd name="connsiteY2" fmla="*/ 63895 h 68101"/>
                <a:gd name="connsiteX3" fmla="*/ 21641 w 89872"/>
                <a:gd name="connsiteY3" fmla="*/ 66517 h 68101"/>
                <a:gd name="connsiteX4" fmla="*/ 27430 w 89872"/>
                <a:gd name="connsiteY4" fmla="*/ 64447 h 68101"/>
                <a:gd name="connsiteX5" fmla="*/ 26328 w 89872"/>
                <a:gd name="connsiteY5" fmla="*/ 58375 h 68101"/>
                <a:gd name="connsiteX6" fmla="*/ 30187 w 89872"/>
                <a:gd name="connsiteY6" fmla="*/ 54649 h 68101"/>
                <a:gd name="connsiteX7" fmla="*/ 33082 w 89872"/>
                <a:gd name="connsiteY7" fmla="*/ 61411 h 68101"/>
                <a:gd name="connsiteX8" fmla="*/ 45350 w 89872"/>
                <a:gd name="connsiteY8" fmla="*/ 55891 h 68101"/>
                <a:gd name="connsiteX9" fmla="*/ 48796 w 89872"/>
                <a:gd name="connsiteY9" fmla="*/ 55891 h 68101"/>
                <a:gd name="connsiteX10" fmla="*/ 51277 w 89872"/>
                <a:gd name="connsiteY10" fmla="*/ 53269 h 68101"/>
                <a:gd name="connsiteX11" fmla="*/ 55964 w 89872"/>
                <a:gd name="connsiteY11" fmla="*/ 52441 h 68101"/>
                <a:gd name="connsiteX12" fmla="*/ 55964 w 89872"/>
                <a:gd name="connsiteY12" fmla="*/ 54511 h 68101"/>
                <a:gd name="connsiteX13" fmla="*/ 53896 w 89872"/>
                <a:gd name="connsiteY13" fmla="*/ 56029 h 68101"/>
                <a:gd name="connsiteX14" fmla="*/ 55964 w 89872"/>
                <a:gd name="connsiteY14" fmla="*/ 59203 h 68101"/>
                <a:gd name="connsiteX15" fmla="*/ 61202 w 89872"/>
                <a:gd name="connsiteY15" fmla="*/ 60031 h 68101"/>
                <a:gd name="connsiteX16" fmla="*/ 68507 w 89872"/>
                <a:gd name="connsiteY16" fmla="*/ 56857 h 68101"/>
                <a:gd name="connsiteX17" fmla="*/ 71126 w 89872"/>
                <a:gd name="connsiteY17" fmla="*/ 55615 h 68101"/>
                <a:gd name="connsiteX18" fmla="*/ 71126 w 89872"/>
                <a:gd name="connsiteY18" fmla="*/ 52993 h 68101"/>
                <a:gd name="connsiteX19" fmla="*/ 67404 w 89872"/>
                <a:gd name="connsiteY19" fmla="*/ 52441 h 68101"/>
                <a:gd name="connsiteX20" fmla="*/ 62718 w 89872"/>
                <a:gd name="connsiteY20" fmla="*/ 50647 h 68101"/>
                <a:gd name="connsiteX21" fmla="*/ 55137 w 89872"/>
                <a:gd name="connsiteY21" fmla="*/ 31326 h 68101"/>
                <a:gd name="connsiteX22" fmla="*/ 58583 w 89872"/>
                <a:gd name="connsiteY22" fmla="*/ 25254 h 68101"/>
                <a:gd name="connsiteX23" fmla="*/ 58858 w 89872"/>
                <a:gd name="connsiteY23" fmla="*/ 23184 h 68101"/>
                <a:gd name="connsiteX24" fmla="*/ 65337 w 89872"/>
                <a:gd name="connsiteY24" fmla="*/ 23184 h 68101"/>
                <a:gd name="connsiteX25" fmla="*/ 61202 w 89872"/>
                <a:gd name="connsiteY25" fmla="*/ 30774 h 68101"/>
                <a:gd name="connsiteX26" fmla="*/ 61202 w 89872"/>
                <a:gd name="connsiteY26" fmla="*/ 40159 h 68101"/>
                <a:gd name="connsiteX27" fmla="*/ 74297 w 89872"/>
                <a:gd name="connsiteY27" fmla="*/ 50647 h 68101"/>
                <a:gd name="connsiteX28" fmla="*/ 76364 w 89872"/>
                <a:gd name="connsiteY28" fmla="*/ 52717 h 68101"/>
                <a:gd name="connsiteX29" fmla="*/ 83394 w 89872"/>
                <a:gd name="connsiteY29" fmla="*/ 46645 h 68101"/>
                <a:gd name="connsiteX30" fmla="*/ 83394 w 89872"/>
                <a:gd name="connsiteY30" fmla="*/ 42505 h 68101"/>
                <a:gd name="connsiteX31" fmla="*/ 84635 w 89872"/>
                <a:gd name="connsiteY31" fmla="*/ 41262 h 68101"/>
                <a:gd name="connsiteX32" fmla="*/ 89872 w 89872"/>
                <a:gd name="connsiteY32" fmla="*/ 32154 h 68101"/>
                <a:gd name="connsiteX33" fmla="*/ 89872 w 89872"/>
                <a:gd name="connsiteY33" fmla="*/ 30084 h 68101"/>
                <a:gd name="connsiteX34" fmla="*/ 83532 w 89872"/>
                <a:gd name="connsiteY34" fmla="*/ 23322 h 68101"/>
                <a:gd name="connsiteX35" fmla="*/ 79810 w 89872"/>
                <a:gd name="connsiteY35" fmla="*/ 23322 h 68101"/>
                <a:gd name="connsiteX36" fmla="*/ 69886 w 89872"/>
                <a:gd name="connsiteY36" fmla="*/ 16836 h 68101"/>
                <a:gd name="connsiteX37" fmla="*/ 60512 w 89872"/>
                <a:gd name="connsiteY37" fmla="*/ 15732 h 68101"/>
                <a:gd name="connsiteX38" fmla="*/ 48796 w 89872"/>
                <a:gd name="connsiteY38" fmla="*/ 3588 h 68101"/>
                <a:gd name="connsiteX39" fmla="*/ 51277 w 89872"/>
                <a:gd name="connsiteY39" fmla="*/ 9798 h 68101"/>
                <a:gd name="connsiteX40" fmla="*/ 44936 w 89872"/>
                <a:gd name="connsiteY40" fmla="*/ 7452 h 68101"/>
                <a:gd name="connsiteX41" fmla="*/ 44936 w 89872"/>
                <a:gd name="connsiteY41" fmla="*/ 25530 h 68101"/>
                <a:gd name="connsiteX42" fmla="*/ 42593 w 89872"/>
                <a:gd name="connsiteY42" fmla="*/ 26634 h 68101"/>
                <a:gd name="connsiteX43" fmla="*/ 38871 w 89872"/>
                <a:gd name="connsiteY43" fmla="*/ 21666 h 68101"/>
                <a:gd name="connsiteX44" fmla="*/ 36528 w 89872"/>
                <a:gd name="connsiteY44" fmla="*/ 18768 h 68101"/>
                <a:gd name="connsiteX45" fmla="*/ 34322 w 89872"/>
                <a:gd name="connsiteY45" fmla="*/ 19872 h 68101"/>
                <a:gd name="connsiteX46" fmla="*/ 31428 w 89872"/>
                <a:gd name="connsiteY46" fmla="*/ 15180 h 68101"/>
                <a:gd name="connsiteX47" fmla="*/ 33082 w 89872"/>
                <a:gd name="connsiteY47" fmla="*/ 12282 h 68101"/>
                <a:gd name="connsiteX48" fmla="*/ 28395 w 89872"/>
                <a:gd name="connsiteY48" fmla="*/ 11040 h 68101"/>
                <a:gd name="connsiteX49" fmla="*/ 27568 w 89872"/>
                <a:gd name="connsiteY49" fmla="*/ 7590 h 68101"/>
                <a:gd name="connsiteX50" fmla="*/ 23709 w 89872"/>
                <a:gd name="connsiteY50" fmla="*/ 5520 h 68101"/>
                <a:gd name="connsiteX51" fmla="*/ 22606 w 89872"/>
                <a:gd name="connsiteY51" fmla="*/ 2070 h 68101"/>
                <a:gd name="connsiteX52" fmla="*/ 21365 w 89872"/>
                <a:gd name="connsiteY52" fmla="*/ 0 h 68101"/>
                <a:gd name="connsiteX53" fmla="*/ 16954 w 89872"/>
                <a:gd name="connsiteY53" fmla="*/ 3864 h 68101"/>
                <a:gd name="connsiteX54" fmla="*/ 16954 w 89872"/>
                <a:gd name="connsiteY54" fmla="*/ 7728 h 68101"/>
                <a:gd name="connsiteX55" fmla="*/ 13508 w 89872"/>
                <a:gd name="connsiteY55" fmla="*/ 3864 h 68101"/>
                <a:gd name="connsiteX56" fmla="*/ 11992 w 89872"/>
                <a:gd name="connsiteY56" fmla="*/ 10212 h 68101"/>
                <a:gd name="connsiteX57" fmla="*/ 7030 w 89872"/>
                <a:gd name="connsiteY57" fmla="*/ 19872 h 68101"/>
                <a:gd name="connsiteX58" fmla="*/ 2343 w 89872"/>
                <a:gd name="connsiteY58" fmla="*/ 21666 h 68101"/>
                <a:gd name="connsiteX59" fmla="*/ 2343 w 89872"/>
                <a:gd name="connsiteY59" fmla="*/ 25530 h 68101"/>
                <a:gd name="connsiteX60" fmla="*/ 1241 w 89872"/>
                <a:gd name="connsiteY60" fmla="*/ 29256 h 68101"/>
                <a:gd name="connsiteX61" fmla="*/ 3308 w 89872"/>
                <a:gd name="connsiteY61" fmla="*/ 31326 h 68101"/>
                <a:gd name="connsiteX62" fmla="*/ 3584 w 89872"/>
                <a:gd name="connsiteY62" fmla="*/ 36570 h 68101"/>
                <a:gd name="connsiteX63" fmla="*/ 4824 w 89872"/>
                <a:gd name="connsiteY63" fmla="*/ 36570 h 68101"/>
                <a:gd name="connsiteX64" fmla="*/ 4824 w 89872"/>
                <a:gd name="connsiteY64" fmla="*/ 39054 h 68101"/>
                <a:gd name="connsiteX65" fmla="*/ 2481 w 89872"/>
                <a:gd name="connsiteY65" fmla="*/ 39054 h 68101"/>
                <a:gd name="connsiteX66" fmla="*/ 1241 w 89872"/>
                <a:gd name="connsiteY66" fmla="*/ 37536 h 68101"/>
                <a:gd name="connsiteX67" fmla="*/ 0 w 89872"/>
                <a:gd name="connsiteY67" fmla="*/ 43609 h 68101"/>
                <a:gd name="connsiteX68" fmla="*/ 3722 w 89872"/>
                <a:gd name="connsiteY68" fmla="*/ 50647 h 68101"/>
                <a:gd name="connsiteX69" fmla="*/ 8133 w 89872"/>
                <a:gd name="connsiteY69" fmla="*/ 54097 h 68101"/>
                <a:gd name="connsiteX70" fmla="*/ 54861 w 89872"/>
                <a:gd name="connsiteY70" fmla="*/ 24702 h 68101"/>
                <a:gd name="connsiteX71" fmla="*/ 53069 w 89872"/>
                <a:gd name="connsiteY71" fmla="*/ 28014 h 68101"/>
                <a:gd name="connsiteX72" fmla="*/ 51277 w 89872"/>
                <a:gd name="connsiteY72" fmla="*/ 26358 h 68101"/>
                <a:gd name="connsiteX73" fmla="*/ 54861 w 89872"/>
                <a:gd name="connsiteY73" fmla="*/ 24702 h 68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89872" h="68101">
                  <a:moveTo>
                    <a:pt x="7995" y="53959"/>
                  </a:moveTo>
                  <a:cubicBezTo>
                    <a:pt x="7995" y="53959"/>
                    <a:pt x="11854" y="57409"/>
                    <a:pt x="11716" y="59755"/>
                  </a:cubicBezTo>
                  <a:cubicBezTo>
                    <a:pt x="11441" y="62101"/>
                    <a:pt x="12268" y="64171"/>
                    <a:pt x="17506" y="63895"/>
                  </a:cubicBezTo>
                  <a:lnTo>
                    <a:pt x="21641" y="66517"/>
                  </a:lnTo>
                  <a:cubicBezTo>
                    <a:pt x="21641" y="66517"/>
                    <a:pt x="25363" y="71209"/>
                    <a:pt x="27430" y="64447"/>
                  </a:cubicBezTo>
                  <a:cubicBezTo>
                    <a:pt x="29498" y="57685"/>
                    <a:pt x="26328" y="58375"/>
                    <a:pt x="26328" y="58375"/>
                  </a:cubicBezTo>
                  <a:cubicBezTo>
                    <a:pt x="26328" y="58375"/>
                    <a:pt x="27430" y="53131"/>
                    <a:pt x="30187" y="54649"/>
                  </a:cubicBezTo>
                  <a:cubicBezTo>
                    <a:pt x="32944" y="56167"/>
                    <a:pt x="33082" y="61411"/>
                    <a:pt x="33082" y="61411"/>
                  </a:cubicBezTo>
                  <a:lnTo>
                    <a:pt x="45350" y="55891"/>
                  </a:lnTo>
                  <a:lnTo>
                    <a:pt x="48796" y="55891"/>
                  </a:lnTo>
                  <a:lnTo>
                    <a:pt x="51277" y="53269"/>
                  </a:lnTo>
                  <a:lnTo>
                    <a:pt x="55964" y="52441"/>
                  </a:lnTo>
                  <a:lnTo>
                    <a:pt x="55964" y="54511"/>
                  </a:lnTo>
                  <a:lnTo>
                    <a:pt x="53896" y="56029"/>
                  </a:lnTo>
                  <a:cubicBezTo>
                    <a:pt x="53896" y="56029"/>
                    <a:pt x="55412" y="58375"/>
                    <a:pt x="55964" y="59203"/>
                  </a:cubicBezTo>
                  <a:cubicBezTo>
                    <a:pt x="56515" y="60031"/>
                    <a:pt x="58583" y="62377"/>
                    <a:pt x="61202" y="60031"/>
                  </a:cubicBezTo>
                  <a:cubicBezTo>
                    <a:pt x="63820" y="57685"/>
                    <a:pt x="68507" y="56857"/>
                    <a:pt x="68507" y="56857"/>
                  </a:cubicBezTo>
                  <a:lnTo>
                    <a:pt x="71126" y="55615"/>
                  </a:lnTo>
                  <a:lnTo>
                    <a:pt x="71126" y="52993"/>
                  </a:lnTo>
                  <a:lnTo>
                    <a:pt x="67404" y="52441"/>
                  </a:lnTo>
                  <a:cubicBezTo>
                    <a:pt x="67404" y="52441"/>
                    <a:pt x="66164" y="49819"/>
                    <a:pt x="62718" y="50647"/>
                  </a:cubicBezTo>
                  <a:cubicBezTo>
                    <a:pt x="62718" y="50647"/>
                    <a:pt x="54310" y="34914"/>
                    <a:pt x="55137" y="31326"/>
                  </a:cubicBezTo>
                  <a:cubicBezTo>
                    <a:pt x="55964" y="27600"/>
                    <a:pt x="58583" y="25254"/>
                    <a:pt x="58583" y="25254"/>
                  </a:cubicBezTo>
                  <a:lnTo>
                    <a:pt x="58858" y="23184"/>
                  </a:lnTo>
                  <a:cubicBezTo>
                    <a:pt x="58858" y="23184"/>
                    <a:pt x="64923" y="20562"/>
                    <a:pt x="65337" y="23184"/>
                  </a:cubicBezTo>
                  <a:cubicBezTo>
                    <a:pt x="65888" y="25806"/>
                    <a:pt x="61202" y="30774"/>
                    <a:pt x="61202" y="30774"/>
                  </a:cubicBezTo>
                  <a:cubicBezTo>
                    <a:pt x="61202" y="30774"/>
                    <a:pt x="59410" y="38088"/>
                    <a:pt x="61202" y="40159"/>
                  </a:cubicBezTo>
                  <a:cubicBezTo>
                    <a:pt x="62993" y="42229"/>
                    <a:pt x="65337" y="51889"/>
                    <a:pt x="74297" y="50647"/>
                  </a:cubicBezTo>
                  <a:lnTo>
                    <a:pt x="76364" y="52717"/>
                  </a:lnTo>
                  <a:lnTo>
                    <a:pt x="83394" y="46645"/>
                  </a:lnTo>
                  <a:lnTo>
                    <a:pt x="83394" y="42505"/>
                  </a:lnTo>
                  <a:lnTo>
                    <a:pt x="84635" y="41262"/>
                  </a:lnTo>
                  <a:cubicBezTo>
                    <a:pt x="84635" y="41262"/>
                    <a:pt x="82016" y="34500"/>
                    <a:pt x="89872" y="32154"/>
                  </a:cubicBezTo>
                  <a:lnTo>
                    <a:pt x="89872" y="30084"/>
                  </a:lnTo>
                  <a:lnTo>
                    <a:pt x="83532" y="23322"/>
                  </a:lnTo>
                  <a:lnTo>
                    <a:pt x="79810" y="23322"/>
                  </a:lnTo>
                  <a:cubicBezTo>
                    <a:pt x="79810" y="23322"/>
                    <a:pt x="74572" y="15318"/>
                    <a:pt x="69886" y="16836"/>
                  </a:cubicBezTo>
                  <a:cubicBezTo>
                    <a:pt x="65199" y="18354"/>
                    <a:pt x="62304" y="17802"/>
                    <a:pt x="60512" y="15732"/>
                  </a:cubicBezTo>
                  <a:cubicBezTo>
                    <a:pt x="58720" y="13662"/>
                    <a:pt x="51553" y="5244"/>
                    <a:pt x="48796" y="3588"/>
                  </a:cubicBezTo>
                  <a:lnTo>
                    <a:pt x="51277" y="9798"/>
                  </a:lnTo>
                  <a:cubicBezTo>
                    <a:pt x="51277" y="9798"/>
                    <a:pt x="45488" y="6072"/>
                    <a:pt x="44936" y="7452"/>
                  </a:cubicBezTo>
                  <a:cubicBezTo>
                    <a:pt x="44385" y="8694"/>
                    <a:pt x="38871" y="17388"/>
                    <a:pt x="44936" y="25530"/>
                  </a:cubicBezTo>
                  <a:lnTo>
                    <a:pt x="42593" y="26634"/>
                  </a:lnTo>
                  <a:lnTo>
                    <a:pt x="38871" y="21666"/>
                  </a:lnTo>
                  <a:lnTo>
                    <a:pt x="36528" y="18768"/>
                  </a:lnTo>
                  <a:lnTo>
                    <a:pt x="34322" y="19872"/>
                  </a:lnTo>
                  <a:lnTo>
                    <a:pt x="31428" y="15180"/>
                  </a:lnTo>
                  <a:lnTo>
                    <a:pt x="33082" y="12282"/>
                  </a:lnTo>
                  <a:lnTo>
                    <a:pt x="28395" y="11040"/>
                  </a:lnTo>
                  <a:lnTo>
                    <a:pt x="27568" y="7590"/>
                  </a:lnTo>
                  <a:lnTo>
                    <a:pt x="23709" y="5520"/>
                  </a:lnTo>
                  <a:lnTo>
                    <a:pt x="22606" y="2070"/>
                  </a:lnTo>
                  <a:lnTo>
                    <a:pt x="21365" y="0"/>
                  </a:lnTo>
                  <a:lnTo>
                    <a:pt x="16954" y="3864"/>
                  </a:lnTo>
                  <a:lnTo>
                    <a:pt x="16954" y="7728"/>
                  </a:lnTo>
                  <a:lnTo>
                    <a:pt x="13508" y="3864"/>
                  </a:lnTo>
                  <a:lnTo>
                    <a:pt x="11992" y="10212"/>
                  </a:lnTo>
                  <a:cubicBezTo>
                    <a:pt x="11992" y="10212"/>
                    <a:pt x="1792" y="9936"/>
                    <a:pt x="7030" y="19872"/>
                  </a:cubicBezTo>
                  <a:cubicBezTo>
                    <a:pt x="7030" y="19872"/>
                    <a:pt x="2343" y="20976"/>
                    <a:pt x="2343" y="21666"/>
                  </a:cubicBezTo>
                  <a:lnTo>
                    <a:pt x="2343" y="25530"/>
                  </a:lnTo>
                  <a:lnTo>
                    <a:pt x="1241" y="29256"/>
                  </a:lnTo>
                  <a:lnTo>
                    <a:pt x="3308" y="31326"/>
                  </a:lnTo>
                  <a:lnTo>
                    <a:pt x="3584" y="36570"/>
                  </a:lnTo>
                  <a:lnTo>
                    <a:pt x="4824" y="36570"/>
                  </a:lnTo>
                  <a:lnTo>
                    <a:pt x="4824" y="39054"/>
                  </a:lnTo>
                  <a:lnTo>
                    <a:pt x="2481" y="39054"/>
                  </a:lnTo>
                  <a:lnTo>
                    <a:pt x="1241" y="37536"/>
                  </a:lnTo>
                  <a:lnTo>
                    <a:pt x="0" y="43609"/>
                  </a:lnTo>
                  <a:lnTo>
                    <a:pt x="3722" y="50647"/>
                  </a:lnTo>
                  <a:lnTo>
                    <a:pt x="8133" y="54097"/>
                  </a:lnTo>
                  <a:close/>
                  <a:moveTo>
                    <a:pt x="54861" y="24702"/>
                  </a:moveTo>
                  <a:lnTo>
                    <a:pt x="53069" y="28014"/>
                  </a:lnTo>
                  <a:lnTo>
                    <a:pt x="51277" y="26358"/>
                  </a:lnTo>
                  <a:lnTo>
                    <a:pt x="54861" y="2470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7" name="Freeform 1109">
              <a:extLst>
                <a:ext uri="{FF2B5EF4-FFF2-40B4-BE49-F238E27FC236}">
                  <a16:creationId xmlns:a16="http://schemas.microsoft.com/office/drawing/2014/main" id="{51B4E0EC-587A-7B92-A31F-A1D4369FAC6B}"/>
                </a:ext>
              </a:extLst>
            </p:cNvPr>
            <p:cNvSpPr/>
            <p:nvPr/>
          </p:nvSpPr>
          <p:spPr>
            <a:xfrm>
              <a:off x="6067125" y="2628314"/>
              <a:ext cx="52760" cy="38084"/>
            </a:xfrm>
            <a:custGeom>
              <a:avLst/>
              <a:gdLst>
                <a:gd name="connsiteX0" fmla="*/ 6933 w 52760"/>
                <a:gd name="connsiteY0" fmla="*/ 21788 h 38084"/>
                <a:gd name="connsiteX1" fmla="*/ 16030 w 52760"/>
                <a:gd name="connsiteY1" fmla="*/ 28275 h 38084"/>
                <a:gd name="connsiteX2" fmla="*/ 23060 w 52760"/>
                <a:gd name="connsiteY2" fmla="*/ 35037 h 38084"/>
                <a:gd name="connsiteX3" fmla="*/ 37533 w 52760"/>
                <a:gd name="connsiteY3" fmla="*/ 37107 h 38084"/>
                <a:gd name="connsiteX4" fmla="*/ 50077 w 52760"/>
                <a:gd name="connsiteY4" fmla="*/ 32139 h 38084"/>
                <a:gd name="connsiteX5" fmla="*/ 50077 w 52760"/>
                <a:gd name="connsiteY5" fmla="*/ 27170 h 38084"/>
                <a:gd name="connsiteX6" fmla="*/ 52696 w 52760"/>
                <a:gd name="connsiteY6" fmla="*/ 20132 h 38084"/>
                <a:gd name="connsiteX7" fmla="*/ 46631 w 52760"/>
                <a:gd name="connsiteY7" fmla="*/ 22202 h 38084"/>
                <a:gd name="connsiteX8" fmla="*/ 43736 w 52760"/>
                <a:gd name="connsiteY8" fmla="*/ 19028 h 38084"/>
                <a:gd name="connsiteX9" fmla="*/ 34639 w 52760"/>
                <a:gd name="connsiteY9" fmla="*/ 16130 h 38084"/>
                <a:gd name="connsiteX10" fmla="*/ 27333 w 52760"/>
                <a:gd name="connsiteY10" fmla="*/ 19028 h 38084"/>
                <a:gd name="connsiteX11" fmla="*/ 26368 w 52760"/>
                <a:gd name="connsiteY11" fmla="*/ 9920 h 38084"/>
                <a:gd name="connsiteX12" fmla="*/ 20028 w 52760"/>
                <a:gd name="connsiteY12" fmla="*/ 9920 h 38084"/>
                <a:gd name="connsiteX13" fmla="*/ 11619 w 52760"/>
                <a:gd name="connsiteY13" fmla="*/ 12404 h 38084"/>
                <a:gd name="connsiteX14" fmla="*/ 6933 w 52760"/>
                <a:gd name="connsiteY14" fmla="*/ 1364 h 38084"/>
                <a:gd name="connsiteX15" fmla="*/ 3211 w 52760"/>
                <a:gd name="connsiteY15" fmla="*/ 7436 h 38084"/>
                <a:gd name="connsiteX16" fmla="*/ 1143 w 52760"/>
                <a:gd name="connsiteY16" fmla="*/ 14060 h 38084"/>
                <a:gd name="connsiteX17" fmla="*/ 6933 w 52760"/>
                <a:gd name="connsiteY17" fmla="*/ 21650 h 3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760" h="38084">
                  <a:moveTo>
                    <a:pt x="6933" y="21788"/>
                  </a:moveTo>
                  <a:cubicBezTo>
                    <a:pt x="6933" y="21788"/>
                    <a:pt x="9552" y="26204"/>
                    <a:pt x="16030" y="28275"/>
                  </a:cubicBezTo>
                  <a:cubicBezTo>
                    <a:pt x="16030" y="28275"/>
                    <a:pt x="21820" y="34623"/>
                    <a:pt x="23060" y="35037"/>
                  </a:cubicBezTo>
                  <a:cubicBezTo>
                    <a:pt x="24301" y="35589"/>
                    <a:pt x="33122" y="40005"/>
                    <a:pt x="37533" y="37107"/>
                  </a:cubicBezTo>
                  <a:cubicBezTo>
                    <a:pt x="41944" y="34209"/>
                    <a:pt x="50077" y="32139"/>
                    <a:pt x="50077" y="32139"/>
                  </a:cubicBezTo>
                  <a:lnTo>
                    <a:pt x="50077" y="27170"/>
                  </a:lnTo>
                  <a:cubicBezTo>
                    <a:pt x="50077" y="27170"/>
                    <a:pt x="53247" y="22478"/>
                    <a:pt x="52696" y="20132"/>
                  </a:cubicBezTo>
                  <a:lnTo>
                    <a:pt x="46631" y="22202"/>
                  </a:lnTo>
                  <a:lnTo>
                    <a:pt x="43736" y="19028"/>
                  </a:lnTo>
                  <a:lnTo>
                    <a:pt x="34639" y="16130"/>
                  </a:lnTo>
                  <a:lnTo>
                    <a:pt x="27333" y="19028"/>
                  </a:lnTo>
                  <a:lnTo>
                    <a:pt x="26368" y="9920"/>
                  </a:lnTo>
                  <a:lnTo>
                    <a:pt x="20028" y="9920"/>
                  </a:lnTo>
                  <a:cubicBezTo>
                    <a:pt x="20028" y="9920"/>
                    <a:pt x="16306" y="3158"/>
                    <a:pt x="11619" y="12404"/>
                  </a:cubicBezTo>
                  <a:cubicBezTo>
                    <a:pt x="11619" y="12404"/>
                    <a:pt x="6657" y="17234"/>
                    <a:pt x="6933" y="1364"/>
                  </a:cubicBezTo>
                  <a:cubicBezTo>
                    <a:pt x="6933" y="1364"/>
                    <a:pt x="3487" y="-4294"/>
                    <a:pt x="3211" y="7436"/>
                  </a:cubicBezTo>
                  <a:cubicBezTo>
                    <a:pt x="3211" y="7436"/>
                    <a:pt x="-511" y="8126"/>
                    <a:pt x="1143" y="14060"/>
                  </a:cubicBezTo>
                  <a:cubicBezTo>
                    <a:pt x="1143" y="14060"/>
                    <a:pt x="-3819" y="17510"/>
                    <a:pt x="6933" y="2165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8" name="Freeform 1110">
              <a:extLst>
                <a:ext uri="{FF2B5EF4-FFF2-40B4-BE49-F238E27FC236}">
                  <a16:creationId xmlns:a16="http://schemas.microsoft.com/office/drawing/2014/main" id="{411D249C-D330-01ED-3638-3E8F8090A406}"/>
                </a:ext>
              </a:extLst>
            </p:cNvPr>
            <p:cNvSpPr/>
            <p:nvPr/>
          </p:nvSpPr>
          <p:spPr>
            <a:xfrm>
              <a:off x="5833525" y="2696747"/>
              <a:ext cx="8821" cy="4692"/>
            </a:xfrm>
            <a:custGeom>
              <a:avLst/>
              <a:gdLst>
                <a:gd name="connsiteX0" fmla="*/ 8822 w 8821"/>
                <a:gd name="connsiteY0" fmla="*/ 3312 h 4692"/>
                <a:gd name="connsiteX1" fmla="*/ 7030 w 8821"/>
                <a:gd name="connsiteY1" fmla="*/ 0 h 4692"/>
                <a:gd name="connsiteX2" fmla="*/ 2068 w 8821"/>
                <a:gd name="connsiteY2" fmla="*/ 0 h 4692"/>
                <a:gd name="connsiteX3" fmla="*/ 0 w 8821"/>
                <a:gd name="connsiteY3" fmla="*/ 2346 h 4692"/>
                <a:gd name="connsiteX4" fmla="*/ 4135 w 8821"/>
                <a:gd name="connsiteY4" fmla="*/ 4692 h 4692"/>
                <a:gd name="connsiteX5" fmla="*/ 8822 w 8821"/>
                <a:gd name="connsiteY5" fmla="*/ 3312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21" h="4692">
                  <a:moveTo>
                    <a:pt x="8822" y="3312"/>
                  </a:moveTo>
                  <a:cubicBezTo>
                    <a:pt x="8822" y="3312"/>
                    <a:pt x="7581" y="966"/>
                    <a:pt x="7030" y="0"/>
                  </a:cubicBezTo>
                  <a:lnTo>
                    <a:pt x="2068" y="0"/>
                  </a:lnTo>
                  <a:lnTo>
                    <a:pt x="0" y="2346"/>
                  </a:lnTo>
                  <a:lnTo>
                    <a:pt x="4135" y="4692"/>
                  </a:lnTo>
                  <a:lnTo>
                    <a:pt x="8822"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09" name="Freeform 1111">
              <a:extLst>
                <a:ext uri="{FF2B5EF4-FFF2-40B4-BE49-F238E27FC236}">
                  <a16:creationId xmlns:a16="http://schemas.microsoft.com/office/drawing/2014/main" id="{42BAADFC-E82E-CB27-1944-DAC8EC45F6A9}"/>
                </a:ext>
              </a:extLst>
            </p:cNvPr>
            <p:cNvSpPr/>
            <p:nvPr/>
          </p:nvSpPr>
          <p:spPr>
            <a:xfrm>
              <a:off x="5809127" y="2727521"/>
              <a:ext cx="6065" cy="5796"/>
            </a:xfrm>
            <a:custGeom>
              <a:avLst/>
              <a:gdLst>
                <a:gd name="connsiteX0" fmla="*/ 0 w 6065"/>
                <a:gd name="connsiteY0" fmla="*/ 2898 h 5796"/>
                <a:gd name="connsiteX1" fmla="*/ 3446 w 6065"/>
                <a:gd name="connsiteY1" fmla="*/ 5796 h 5796"/>
                <a:gd name="connsiteX2" fmla="*/ 6065 w 6065"/>
                <a:gd name="connsiteY2" fmla="*/ 0 h 5796"/>
                <a:gd name="connsiteX3" fmla="*/ 0 w 6065"/>
                <a:gd name="connsiteY3" fmla="*/ 2898 h 5796"/>
              </a:gdLst>
              <a:ahLst/>
              <a:cxnLst>
                <a:cxn ang="0">
                  <a:pos x="connsiteX0" y="connsiteY0"/>
                </a:cxn>
                <a:cxn ang="0">
                  <a:pos x="connsiteX1" y="connsiteY1"/>
                </a:cxn>
                <a:cxn ang="0">
                  <a:pos x="connsiteX2" y="connsiteY2"/>
                </a:cxn>
                <a:cxn ang="0">
                  <a:pos x="connsiteX3" y="connsiteY3"/>
                </a:cxn>
              </a:cxnLst>
              <a:rect l="l" t="t" r="r" b="b"/>
              <a:pathLst>
                <a:path w="6065" h="5796">
                  <a:moveTo>
                    <a:pt x="0" y="2898"/>
                  </a:moveTo>
                  <a:lnTo>
                    <a:pt x="3446" y="5796"/>
                  </a:lnTo>
                  <a:lnTo>
                    <a:pt x="6065" y="0"/>
                  </a:lnTo>
                  <a:lnTo>
                    <a:pt x="0"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0" name="Freeform 1112">
              <a:extLst>
                <a:ext uri="{FF2B5EF4-FFF2-40B4-BE49-F238E27FC236}">
                  <a16:creationId xmlns:a16="http://schemas.microsoft.com/office/drawing/2014/main" id="{A4A3C7F4-D03E-1158-8B32-84BDD54282AF}"/>
                </a:ext>
              </a:extLst>
            </p:cNvPr>
            <p:cNvSpPr/>
            <p:nvPr/>
          </p:nvSpPr>
          <p:spPr>
            <a:xfrm>
              <a:off x="5865366" y="2747734"/>
              <a:ext cx="25420" cy="18427"/>
            </a:xfrm>
            <a:custGeom>
              <a:avLst/>
              <a:gdLst>
                <a:gd name="connsiteX0" fmla="*/ 23984 w 25420"/>
                <a:gd name="connsiteY0" fmla="*/ 12217 h 18427"/>
                <a:gd name="connsiteX1" fmla="*/ 23984 w 25420"/>
                <a:gd name="connsiteY1" fmla="*/ 10423 h 18427"/>
                <a:gd name="connsiteX2" fmla="*/ 25225 w 25420"/>
                <a:gd name="connsiteY2" fmla="*/ 7525 h 18427"/>
                <a:gd name="connsiteX3" fmla="*/ 18884 w 25420"/>
                <a:gd name="connsiteY3" fmla="*/ 8767 h 18427"/>
                <a:gd name="connsiteX4" fmla="*/ 17781 w 25420"/>
                <a:gd name="connsiteY4" fmla="*/ 8353 h 18427"/>
                <a:gd name="connsiteX5" fmla="*/ 23984 w 25420"/>
                <a:gd name="connsiteY5" fmla="*/ 4351 h 18427"/>
                <a:gd name="connsiteX6" fmla="*/ 19573 w 25420"/>
                <a:gd name="connsiteY6" fmla="*/ 4351 h 18427"/>
                <a:gd name="connsiteX7" fmla="*/ 15852 w 25420"/>
                <a:gd name="connsiteY7" fmla="*/ 3799 h 18427"/>
                <a:gd name="connsiteX8" fmla="*/ 8270 w 25420"/>
                <a:gd name="connsiteY8" fmla="*/ 73 h 18427"/>
                <a:gd name="connsiteX9" fmla="*/ 7030 w 25420"/>
                <a:gd name="connsiteY9" fmla="*/ 2005 h 18427"/>
                <a:gd name="connsiteX10" fmla="*/ 5376 w 25420"/>
                <a:gd name="connsiteY10" fmla="*/ 3247 h 18427"/>
                <a:gd name="connsiteX11" fmla="*/ 3722 w 25420"/>
                <a:gd name="connsiteY11" fmla="*/ 2419 h 18427"/>
                <a:gd name="connsiteX12" fmla="*/ 2481 w 25420"/>
                <a:gd name="connsiteY12" fmla="*/ 3523 h 18427"/>
                <a:gd name="connsiteX13" fmla="*/ 0 w 25420"/>
                <a:gd name="connsiteY13" fmla="*/ 4213 h 18427"/>
                <a:gd name="connsiteX14" fmla="*/ 4411 w 25420"/>
                <a:gd name="connsiteY14" fmla="*/ 4213 h 18427"/>
                <a:gd name="connsiteX15" fmla="*/ 11027 w 25420"/>
                <a:gd name="connsiteY15" fmla="*/ 6835 h 18427"/>
                <a:gd name="connsiteX16" fmla="*/ 11027 w 25420"/>
                <a:gd name="connsiteY16" fmla="*/ 8491 h 18427"/>
                <a:gd name="connsiteX17" fmla="*/ 8133 w 25420"/>
                <a:gd name="connsiteY17" fmla="*/ 8491 h 18427"/>
                <a:gd name="connsiteX18" fmla="*/ 10200 w 25420"/>
                <a:gd name="connsiteY18" fmla="*/ 11941 h 18427"/>
                <a:gd name="connsiteX19" fmla="*/ 13233 w 25420"/>
                <a:gd name="connsiteY19" fmla="*/ 11389 h 18427"/>
                <a:gd name="connsiteX20" fmla="*/ 12681 w 25420"/>
                <a:gd name="connsiteY20" fmla="*/ 9181 h 18427"/>
                <a:gd name="connsiteX21" fmla="*/ 15162 w 25420"/>
                <a:gd name="connsiteY21" fmla="*/ 7663 h 18427"/>
                <a:gd name="connsiteX22" fmla="*/ 14060 w 25420"/>
                <a:gd name="connsiteY22" fmla="*/ 10975 h 18427"/>
                <a:gd name="connsiteX23" fmla="*/ 15438 w 25420"/>
                <a:gd name="connsiteY23" fmla="*/ 12079 h 18427"/>
                <a:gd name="connsiteX24" fmla="*/ 14611 w 25420"/>
                <a:gd name="connsiteY24" fmla="*/ 14149 h 18427"/>
                <a:gd name="connsiteX25" fmla="*/ 15852 w 25420"/>
                <a:gd name="connsiteY25" fmla="*/ 15391 h 18427"/>
                <a:gd name="connsiteX26" fmla="*/ 14198 w 25420"/>
                <a:gd name="connsiteY26" fmla="*/ 16633 h 18427"/>
                <a:gd name="connsiteX27" fmla="*/ 15162 w 25420"/>
                <a:gd name="connsiteY27" fmla="*/ 18427 h 18427"/>
                <a:gd name="connsiteX28" fmla="*/ 18884 w 25420"/>
                <a:gd name="connsiteY28" fmla="*/ 18427 h 18427"/>
                <a:gd name="connsiteX29" fmla="*/ 23984 w 25420"/>
                <a:gd name="connsiteY29" fmla="*/ 17323 h 18427"/>
                <a:gd name="connsiteX30" fmla="*/ 22192 w 25420"/>
                <a:gd name="connsiteY30" fmla="*/ 15943 h 18427"/>
                <a:gd name="connsiteX31" fmla="*/ 23984 w 25420"/>
                <a:gd name="connsiteY31" fmla="*/ 14425 h 18427"/>
                <a:gd name="connsiteX32" fmla="*/ 23984 w 25420"/>
                <a:gd name="connsiteY32" fmla="*/ 12355 h 18427"/>
                <a:gd name="connsiteX33" fmla="*/ 19436 w 25420"/>
                <a:gd name="connsiteY33" fmla="*/ 14977 h 18427"/>
                <a:gd name="connsiteX34" fmla="*/ 16817 w 25420"/>
                <a:gd name="connsiteY34" fmla="*/ 14977 h 18427"/>
                <a:gd name="connsiteX35" fmla="*/ 18746 w 25420"/>
                <a:gd name="connsiteY35" fmla="*/ 12907 h 18427"/>
                <a:gd name="connsiteX36" fmla="*/ 19987 w 25420"/>
                <a:gd name="connsiteY36" fmla="*/ 14011 h 18427"/>
                <a:gd name="connsiteX37" fmla="*/ 19436 w 25420"/>
                <a:gd name="connsiteY37" fmla="*/ 15115 h 1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420" h="18427">
                  <a:moveTo>
                    <a:pt x="23984" y="12217"/>
                  </a:moveTo>
                  <a:lnTo>
                    <a:pt x="23984" y="10423"/>
                  </a:lnTo>
                  <a:cubicBezTo>
                    <a:pt x="23984" y="10423"/>
                    <a:pt x="26052" y="8905"/>
                    <a:pt x="25225" y="7525"/>
                  </a:cubicBezTo>
                  <a:cubicBezTo>
                    <a:pt x="24398" y="6283"/>
                    <a:pt x="18884" y="8767"/>
                    <a:pt x="18884" y="8767"/>
                  </a:cubicBezTo>
                  <a:lnTo>
                    <a:pt x="17781" y="8353"/>
                  </a:lnTo>
                  <a:lnTo>
                    <a:pt x="23984" y="4351"/>
                  </a:lnTo>
                  <a:lnTo>
                    <a:pt x="19573" y="4351"/>
                  </a:lnTo>
                  <a:lnTo>
                    <a:pt x="15852" y="3799"/>
                  </a:lnTo>
                  <a:cubicBezTo>
                    <a:pt x="15852" y="3799"/>
                    <a:pt x="11027" y="-617"/>
                    <a:pt x="8270" y="73"/>
                  </a:cubicBezTo>
                  <a:cubicBezTo>
                    <a:pt x="5514" y="901"/>
                    <a:pt x="7030" y="2005"/>
                    <a:pt x="7030" y="2005"/>
                  </a:cubicBezTo>
                  <a:lnTo>
                    <a:pt x="5376" y="3247"/>
                  </a:lnTo>
                  <a:lnTo>
                    <a:pt x="3722" y="2419"/>
                  </a:lnTo>
                  <a:lnTo>
                    <a:pt x="2481" y="3523"/>
                  </a:lnTo>
                  <a:lnTo>
                    <a:pt x="0" y="4213"/>
                  </a:lnTo>
                  <a:lnTo>
                    <a:pt x="4411" y="4213"/>
                  </a:lnTo>
                  <a:cubicBezTo>
                    <a:pt x="4411" y="4213"/>
                    <a:pt x="8270" y="7939"/>
                    <a:pt x="11027" y="6835"/>
                  </a:cubicBezTo>
                  <a:lnTo>
                    <a:pt x="11027" y="8491"/>
                  </a:lnTo>
                  <a:lnTo>
                    <a:pt x="8133" y="8491"/>
                  </a:lnTo>
                  <a:lnTo>
                    <a:pt x="10200" y="11941"/>
                  </a:lnTo>
                  <a:lnTo>
                    <a:pt x="13233" y="11389"/>
                  </a:lnTo>
                  <a:lnTo>
                    <a:pt x="12681" y="9181"/>
                  </a:lnTo>
                  <a:lnTo>
                    <a:pt x="15162" y="7663"/>
                  </a:lnTo>
                  <a:lnTo>
                    <a:pt x="14060" y="10975"/>
                  </a:lnTo>
                  <a:lnTo>
                    <a:pt x="15438" y="12079"/>
                  </a:lnTo>
                  <a:lnTo>
                    <a:pt x="14611" y="14149"/>
                  </a:lnTo>
                  <a:lnTo>
                    <a:pt x="15852" y="15391"/>
                  </a:lnTo>
                  <a:lnTo>
                    <a:pt x="14198" y="16633"/>
                  </a:lnTo>
                  <a:lnTo>
                    <a:pt x="15162" y="18427"/>
                  </a:lnTo>
                  <a:lnTo>
                    <a:pt x="18884" y="18427"/>
                  </a:lnTo>
                  <a:lnTo>
                    <a:pt x="23984" y="17323"/>
                  </a:lnTo>
                  <a:lnTo>
                    <a:pt x="22192" y="15943"/>
                  </a:lnTo>
                  <a:lnTo>
                    <a:pt x="23984" y="14425"/>
                  </a:lnTo>
                  <a:lnTo>
                    <a:pt x="23984" y="12355"/>
                  </a:lnTo>
                  <a:close/>
                  <a:moveTo>
                    <a:pt x="19436" y="14977"/>
                  </a:moveTo>
                  <a:lnTo>
                    <a:pt x="16817" y="14977"/>
                  </a:lnTo>
                  <a:lnTo>
                    <a:pt x="18746" y="12907"/>
                  </a:lnTo>
                  <a:lnTo>
                    <a:pt x="19987" y="14011"/>
                  </a:lnTo>
                  <a:lnTo>
                    <a:pt x="19436" y="1511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1" name="Freeform 1113">
              <a:extLst>
                <a:ext uri="{FF2B5EF4-FFF2-40B4-BE49-F238E27FC236}">
                  <a16:creationId xmlns:a16="http://schemas.microsoft.com/office/drawing/2014/main" id="{6A68A432-1FC1-24CF-F2D7-5277FD450816}"/>
                </a:ext>
              </a:extLst>
            </p:cNvPr>
            <p:cNvSpPr/>
            <p:nvPr/>
          </p:nvSpPr>
          <p:spPr>
            <a:xfrm>
              <a:off x="5863850" y="2747807"/>
              <a:ext cx="5789" cy="1380"/>
            </a:xfrm>
            <a:custGeom>
              <a:avLst/>
              <a:gdLst>
                <a:gd name="connsiteX0" fmla="*/ 5789 w 5789"/>
                <a:gd name="connsiteY0" fmla="*/ 0 h 1380"/>
                <a:gd name="connsiteX1" fmla="*/ 2481 w 5789"/>
                <a:gd name="connsiteY1" fmla="*/ 0 h 1380"/>
                <a:gd name="connsiteX2" fmla="*/ 0 w 5789"/>
                <a:gd name="connsiteY2" fmla="*/ 1380 h 1380"/>
                <a:gd name="connsiteX3" fmla="*/ 3997 w 5789"/>
                <a:gd name="connsiteY3" fmla="*/ 1380 h 1380"/>
                <a:gd name="connsiteX4" fmla="*/ 5789 w 5789"/>
                <a:gd name="connsiteY4" fmla="*/ 0 h 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9" h="1380">
                  <a:moveTo>
                    <a:pt x="5789" y="0"/>
                  </a:moveTo>
                  <a:lnTo>
                    <a:pt x="2481" y="0"/>
                  </a:lnTo>
                  <a:lnTo>
                    <a:pt x="0" y="1380"/>
                  </a:lnTo>
                  <a:lnTo>
                    <a:pt x="3997" y="1380"/>
                  </a:lnTo>
                  <a:lnTo>
                    <a:pt x="578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2" name="Freeform 1114">
              <a:extLst>
                <a:ext uri="{FF2B5EF4-FFF2-40B4-BE49-F238E27FC236}">
                  <a16:creationId xmlns:a16="http://schemas.microsoft.com/office/drawing/2014/main" id="{D59DD4B6-7A10-54A1-5299-C42625CFB7A5}"/>
                </a:ext>
              </a:extLst>
            </p:cNvPr>
            <p:cNvSpPr/>
            <p:nvPr/>
          </p:nvSpPr>
          <p:spPr>
            <a:xfrm>
              <a:off x="5857509" y="2711513"/>
              <a:ext cx="33633" cy="39054"/>
            </a:xfrm>
            <a:custGeom>
              <a:avLst/>
              <a:gdLst>
                <a:gd name="connsiteX0" fmla="*/ 4825 w 33633"/>
                <a:gd name="connsiteY0" fmla="*/ 17250 h 39054"/>
                <a:gd name="connsiteX1" fmla="*/ 5927 w 33633"/>
                <a:gd name="connsiteY1" fmla="*/ 16698 h 39054"/>
                <a:gd name="connsiteX2" fmla="*/ 7857 w 33633"/>
                <a:gd name="connsiteY2" fmla="*/ 14766 h 39054"/>
                <a:gd name="connsiteX3" fmla="*/ 8546 w 33633"/>
                <a:gd name="connsiteY3" fmla="*/ 11730 h 39054"/>
                <a:gd name="connsiteX4" fmla="*/ 9373 w 33633"/>
                <a:gd name="connsiteY4" fmla="*/ 13248 h 39054"/>
                <a:gd name="connsiteX5" fmla="*/ 11717 w 33633"/>
                <a:gd name="connsiteY5" fmla="*/ 14766 h 39054"/>
                <a:gd name="connsiteX6" fmla="*/ 9373 w 33633"/>
                <a:gd name="connsiteY6" fmla="*/ 18078 h 39054"/>
                <a:gd name="connsiteX7" fmla="*/ 10476 w 33633"/>
                <a:gd name="connsiteY7" fmla="*/ 19458 h 39054"/>
                <a:gd name="connsiteX8" fmla="*/ 10476 w 33633"/>
                <a:gd name="connsiteY8" fmla="*/ 22770 h 39054"/>
                <a:gd name="connsiteX9" fmla="*/ 7995 w 33633"/>
                <a:gd name="connsiteY9" fmla="*/ 23046 h 39054"/>
                <a:gd name="connsiteX10" fmla="*/ 6617 w 33633"/>
                <a:gd name="connsiteY10" fmla="*/ 18768 h 39054"/>
                <a:gd name="connsiteX11" fmla="*/ 6065 w 33633"/>
                <a:gd name="connsiteY11" fmla="*/ 21666 h 39054"/>
                <a:gd name="connsiteX12" fmla="*/ 3584 w 33633"/>
                <a:gd name="connsiteY12" fmla="*/ 23598 h 39054"/>
                <a:gd name="connsiteX13" fmla="*/ 3584 w 33633"/>
                <a:gd name="connsiteY13" fmla="*/ 21666 h 39054"/>
                <a:gd name="connsiteX14" fmla="*/ 2068 w 33633"/>
                <a:gd name="connsiteY14" fmla="*/ 23874 h 39054"/>
                <a:gd name="connsiteX15" fmla="*/ 0 w 33633"/>
                <a:gd name="connsiteY15" fmla="*/ 25944 h 39054"/>
                <a:gd name="connsiteX16" fmla="*/ 0 w 33633"/>
                <a:gd name="connsiteY16" fmla="*/ 33948 h 39054"/>
                <a:gd name="connsiteX17" fmla="*/ 2481 w 33633"/>
                <a:gd name="connsiteY17" fmla="*/ 33948 h 39054"/>
                <a:gd name="connsiteX18" fmla="*/ 2481 w 33633"/>
                <a:gd name="connsiteY18" fmla="*/ 36156 h 39054"/>
                <a:gd name="connsiteX19" fmla="*/ 3722 w 33633"/>
                <a:gd name="connsiteY19" fmla="*/ 34914 h 39054"/>
                <a:gd name="connsiteX20" fmla="*/ 3722 w 33633"/>
                <a:gd name="connsiteY20" fmla="*/ 36156 h 39054"/>
                <a:gd name="connsiteX21" fmla="*/ 5789 w 33633"/>
                <a:gd name="connsiteY21" fmla="*/ 36846 h 39054"/>
                <a:gd name="connsiteX22" fmla="*/ 7995 w 33633"/>
                <a:gd name="connsiteY22" fmla="*/ 33948 h 39054"/>
                <a:gd name="connsiteX23" fmla="*/ 9373 w 33633"/>
                <a:gd name="connsiteY23" fmla="*/ 30636 h 39054"/>
                <a:gd name="connsiteX24" fmla="*/ 11579 w 33633"/>
                <a:gd name="connsiteY24" fmla="*/ 30912 h 39054"/>
                <a:gd name="connsiteX25" fmla="*/ 13509 w 33633"/>
                <a:gd name="connsiteY25" fmla="*/ 29670 h 39054"/>
                <a:gd name="connsiteX26" fmla="*/ 13509 w 33633"/>
                <a:gd name="connsiteY26" fmla="*/ 31464 h 39054"/>
                <a:gd name="connsiteX27" fmla="*/ 16127 w 33633"/>
                <a:gd name="connsiteY27" fmla="*/ 33120 h 39054"/>
                <a:gd name="connsiteX28" fmla="*/ 21779 w 33633"/>
                <a:gd name="connsiteY28" fmla="*/ 32706 h 39054"/>
                <a:gd name="connsiteX29" fmla="*/ 19298 w 33633"/>
                <a:gd name="connsiteY29" fmla="*/ 30774 h 39054"/>
                <a:gd name="connsiteX30" fmla="*/ 14887 w 33633"/>
                <a:gd name="connsiteY30" fmla="*/ 30084 h 39054"/>
                <a:gd name="connsiteX31" fmla="*/ 18471 w 33633"/>
                <a:gd name="connsiteY31" fmla="*/ 28290 h 39054"/>
                <a:gd name="connsiteX32" fmla="*/ 28809 w 33633"/>
                <a:gd name="connsiteY32" fmla="*/ 28290 h 39054"/>
                <a:gd name="connsiteX33" fmla="*/ 27155 w 33633"/>
                <a:gd name="connsiteY33" fmla="*/ 29670 h 39054"/>
                <a:gd name="connsiteX34" fmla="*/ 20814 w 33633"/>
                <a:gd name="connsiteY34" fmla="*/ 29670 h 39054"/>
                <a:gd name="connsiteX35" fmla="*/ 21779 w 33633"/>
                <a:gd name="connsiteY35" fmla="*/ 31326 h 39054"/>
                <a:gd name="connsiteX36" fmla="*/ 25639 w 33633"/>
                <a:gd name="connsiteY36" fmla="*/ 31326 h 39054"/>
                <a:gd name="connsiteX37" fmla="*/ 26466 w 33633"/>
                <a:gd name="connsiteY37" fmla="*/ 33396 h 39054"/>
                <a:gd name="connsiteX38" fmla="*/ 23571 w 33633"/>
                <a:gd name="connsiteY38" fmla="*/ 33396 h 39054"/>
                <a:gd name="connsiteX39" fmla="*/ 24260 w 33633"/>
                <a:gd name="connsiteY39" fmla="*/ 35052 h 39054"/>
                <a:gd name="connsiteX40" fmla="*/ 20814 w 33633"/>
                <a:gd name="connsiteY40" fmla="*/ 33810 h 39054"/>
                <a:gd name="connsiteX41" fmla="*/ 19436 w 33633"/>
                <a:gd name="connsiteY41" fmla="*/ 34776 h 39054"/>
                <a:gd name="connsiteX42" fmla="*/ 23984 w 33633"/>
                <a:gd name="connsiteY42" fmla="*/ 37260 h 39054"/>
                <a:gd name="connsiteX43" fmla="*/ 26466 w 33633"/>
                <a:gd name="connsiteY43" fmla="*/ 39054 h 39054"/>
                <a:gd name="connsiteX44" fmla="*/ 27431 w 33633"/>
                <a:gd name="connsiteY44" fmla="*/ 38364 h 39054"/>
                <a:gd name="connsiteX45" fmla="*/ 26052 w 33633"/>
                <a:gd name="connsiteY45" fmla="*/ 36432 h 39054"/>
                <a:gd name="connsiteX46" fmla="*/ 27431 w 33633"/>
                <a:gd name="connsiteY46" fmla="*/ 35742 h 39054"/>
                <a:gd name="connsiteX47" fmla="*/ 30739 w 33633"/>
                <a:gd name="connsiteY47" fmla="*/ 35742 h 39054"/>
                <a:gd name="connsiteX48" fmla="*/ 32117 w 33633"/>
                <a:gd name="connsiteY48" fmla="*/ 33672 h 39054"/>
                <a:gd name="connsiteX49" fmla="*/ 30050 w 33633"/>
                <a:gd name="connsiteY49" fmla="*/ 31878 h 39054"/>
                <a:gd name="connsiteX50" fmla="*/ 30739 w 33633"/>
                <a:gd name="connsiteY50" fmla="*/ 30912 h 39054"/>
                <a:gd name="connsiteX51" fmla="*/ 32944 w 33633"/>
                <a:gd name="connsiteY51" fmla="*/ 31602 h 39054"/>
                <a:gd name="connsiteX52" fmla="*/ 33633 w 33633"/>
                <a:gd name="connsiteY52" fmla="*/ 29808 h 39054"/>
                <a:gd name="connsiteX53" fmla="*/ 31842 w 33633"/>
                <a:gd name="connsiteY53" fmla="*/ 27876 h 39054"/>
                <a:gd name="connsiteX54" fmla="*/ 28947 w 33633"/>
                <a:gd name="connsiteY54" fmla="*/ 26496 h 39054"/>
                <a:gd name="connsiteX55" fmla="*/ 32531 w 33633"/>
                <a:gd name="connsiteY55" fmla="*/ 25392 h 39054"/>
                <a:gd name="connsiteX56" fmla="*/ 27844 w 33633"/>
                <a:gd name="connsiteY56" fmla="*/ 23322 h 39054"/>
                <a:gd name="connsiteX57" fmla="*/ 22882 w 33633"/>
                <a:gd name="connsiteY57" fmla="*/ 25530 h 39054"/>
                <a:gd name="connsiteX58" fmla="*/ 20814 w 33633"/>
                <a:gd name="connsiteY58" fmla="*/ 25116 h 39054"/>
                <a:gd name="connsiteX59" fmla="*/ 14611 w 33633"/>
                <a:gd name="connsiteY59" fmla="*/ 24702 h 39054"/>
                <a:gd name="connsiteX60" fmla="*/ 9511 w 33633"/>
                <a:gd name="connsiteY60" fmla="*/ 27876 h 39054"/>
                <a:gd name="connsiteX61" fmla="*/ 8133 w 33633"/>
                <a:gd name="connsiteY61" fmla="*/ 27876 h 39054"/>
                <a:gd name="connsiteX62" fmla="*/ 6754 w 33633"/>
                <a:gd name="connsiteY62" fmla="*/ 30084 h 39054"/>
                <a:gd name="connsiteX63" fmla="*/ 4135 w 33633"/>
                <a:gd name="connsiteY63" fmla="*/ 30774 h 39054"/>
                <a:gd name="connsiteX64" fmla="*/ 1654 w 33633"/>
                <a:gd name="connsiteY64" fmla="*/ 29946 h 39054"/>
                <a:gd name="connsiteX65" fmla="*/ 1378 w 33633"/>
                <a:gd name="connsiteY65" fmla="*/ 25806 h 39054"/>
                <a:gd name="connsiteX66" fmla="*/ 3033 w 33633"/>
                <a:gd name="connsiteY66" fmla="*/ 25392 h 39054"/>
                <a:gd name="connsiteX67" fmla="*/ 2068 w 33633"/>
                <a:gd name="connsiteY67" fmla="*/ 27324 h 39054"/>
                <a:gd name="connsiteX68" fmla="*/ 4273 w 33633"/>
                <a:gd name="connsiteY68" fmla="*/ 28842 h 39054"/>
                <a:gd name="connsiteX69" fmla="*/ 5789 w 33633"/>
                <a:gd name="connsiteY69" fmla="*/ 28842 h 39054"/>
                <a:gd name="connsiteX70" fmla="*/ 6617 w 33633"/>
                <a:gd name="connsiteY70" fmla="*/ 24978 h 39054"/>
                <a:gd name="connsiteX71" fmla="*/ 7444 w 33633"/>
                <a:gd name="connsiteY71" fmla="*/ 24564 h 39054"/>
                <a:gd name="connsiteX72" fmla="*/ 9511 w 33633"/>
                <a:gd name="connsiteY72" fmla="*/ 26358 h 39054"/>
                <a:gd name="connsiteX73" fmla="*/ 14749 w 33633"/>
                <a:gd name="connsiteY73" fmla="*/ 23184 h 39054"/>
                <a:gd name="connsiteX74" fmla="*/ 22606 w 33633"/>
                <a:gd name="connsiteY74" fmla="*/ 23736 h 39054"/>
                <a:gd name="connsiteX75" fmla="*/ 28396 w 33633"/>
                <a:gd name="connsiteY75" fmla="*/ 21114 h 39054"/>
                <a:gd name="connsiteX76" fmla="*/ 33082 w 33633"/>
                <a:gd name="connsiteY76" fmla="*/ 19458 h 39054"/>
                <a:gd name="connsiteX77" fmla="*/ 27155 w 33633"/>
                <a:gd name="connsiteY77" fmla="*/ 16146 h 39054"/>
                <a:gd name="connsiteX78" fmla="*/ 27155 w 33633"/>
                <a:gd name="connsiteY78" fmla="*/ 14076 h 39054"/>
                <a:gd name="connsiteX79" fmla="*/ 20814 w 33633"/>
                <a:gd name="connsiteY79" fmla="*/ 12558 h 39054"/>
                <a:gd name="connsiteX80" fmla="*/ 18057 w 33633"/>
                <a:gd name="connsiteY80" fmla="*/ 12282 h 39054"/>
                <a:gd name="connsiteX81" fmla="*/ 20125 w 33633"/>
                <a:gd name="connsiteY81" fmla="*/ 9936 h 39054"/>
                <a:gd name="connsiteX82" fmla="*/ 18746 w 33633"/>
                <a:gd name="connsiteY82" fmla="*/ 7866 h 39054"/>
                <a:gd name="connsiteX83" fmla="*/ 15300 w 33633"/>
                <a:gd name="connsiteY83" fmla="*/ 10902 h 39054"/>
                <a:gd name="connsiteX84" fmla="*/ 16541 w 33633"/>
                <a:gd name="connsiteY84" fmla="*/ 8142 h 39054"/>
                <a:gd name="connsiteX85" fmla="*/ 17782 w 33633"/>
                <a:gd name="connsiteY85" fmla="*/ 3450 h 39054"/>
                <a:gd name="connsiteX86" fmla="*/ 16541 w 33633"/>
                <a:gd name="connsiteY86" fmla="*/ 3450 h 39054"/>
                <a:gd name="connsiteX87" fmla="*/ 13784 w 33633"/>
                <a:gd name="connsiteY87" fmla="*/ 6900 h 39054"/>
                <a:gd name="connsiteX88" fmla="*/ 10614 w 33633"/>
                <a:gd name="connsiteY88" fmla="*/ 7866 h 39054"/>
                <a:gd name="connsiteX89" fmla="*/ 11027 w 33633"/>
                <a:gd name="connsiteY89" fmla="*/ 4140 h 39054"/>
                <a:gd name="connsiteX90" fmla="*/ 12268 w 33633"/>
                <a:gd name="connsiteY90" fmla="*/ 6210 h 39054"/>
                <a:gd name="connsiteX91" fmla="*/ 14336 w 33633"/>
                <a:gd name="connsiteY91" fmla="*/ 3588 h 39054"/>
                <a:gd name="connsiteX92" fmla="*/ 14336 w 33633"/>
                <a:gd name="connsiteY92" fmla="*/ 0 h 39054"/>
                <a:gd name="connsiteX93" fmla="*/ 9373 w 33633"/>
                <a:gd name="connsiteY93" fmla="*/ 1242 h 39054"/>
                <a:gd name="connsiteX94" fmla="*/ 9373 w 33633"/>
                <a:gd name="connsiteY94" fmla="*/ 8694 h 39054"/>
                <a:gd name="connsiteX95" fmla="*/ 7995 w 33633"/>
                <a:gd name="connsiteY95" fmla="*/ 10212 h 39054"/>
                <a:gd name="connsiteX96" fmla="*/ 7995 w 33633"/>
                <a:gd name="connsiteY96" fmla="*/ 1242 h 39054"/>
                <a:gd name="connsiteX97" fmla="*/ 5376 w 33633"/>
                <a:gd name="connsiteY97" fmla="*/ 1242 h 39054"/>
                <a:gd name="connsiteX98" fmla="*/ 5652 w 33633"/>
                <a:gd name="connsiteY98" fmla="*/ 10074 h 39054"/>
                <a:gd name="connsiteX99" fmla="*/ 3860 w 33633"/>
                <a:gd name="connsiteY99" fmla="*/ 8832 h 39054"/>
                <a:gd name="connsiteX100" fmla="*/ 3860 w 33633"/>
                <a:gd name="connsiteY100" fmla="*/ 4692 h 39054"/>
                <a:gd name="connsiteX101" fmla="*/ 1792 w 33633"/>
                <a:gd name="connsiteY101" fmla="*/ 4692 h 39054"/>
                <a:gd name="connsiteX102" fmla="*/ 3033 w 33633"/>
                <a:gd name="connsiteY102" fmla="*/ 11040 h 39054"/>
                <a:gd name="connsiteX103" fmla="*/ 5100 w 33633"/>
                <a:gd name="connsiteY103" fmla="*/ 16560 h 3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633" h="39054">
                  <a:moveTo>
                    <a:pt x="4825" y="17250"/>
                  </a:moveTo>
                  <a:lnTo>
                    <a:pt x="5927" y="16698"/>
                  </a:lnTo>
                  <a:lnTo>
                    <a:pt x="7857" y="14766"/>
                  </a:lnTo>
                  <a:lnTo>
                    <a:pt x="8546" y="11730"/>
                  </a:lnTo>
                  <a:lnTo>
                    <a:pt x="9373" y="13248"/>
                  </a:lnTo>
                  <a:lnTo>
                    <a:pt x="11717" y="14766"/>
                  </a:lnTo>
                  <a:lnTo>
                    <a:pt x="9373" y="18078"/>
                  </a:lnTo>
                  <a:lnTo>
                    <a:pt x="10476" y="19458"/>
                  </a:lnTo>
                  <a:lnTo>
                    <a:pt x="10476" y="22770"/>
                  </a:lnTo>
                  <a:cubicBezTo>
                    <a:pt x="10476" y="22770"/>
                    <a:pt x="7995" y="23046"/>
                    <a:pt x="7995" y="23046"/>
                  </a:cubicBezTo>
                  <a:lnTo>
                    <a:pt x="6617" y="18768"/>
                  </a:lnTo>
                  <a:lnTo>
                    <a:pt x="6065" y="21666"/>
                  </a:lnTo>
                  <a:lnTo>
                    <a:pt x="3584" y="23598"/>
                  </a:lnTo>
                  <a:lnTo>
                    <a:pt x="3584" y="21666"/>
                  </a:lnTo>
                  <a:lnTo>
                    <a:pt x="2068" y="23874"/>
                  </a:lnTo>
                  <a:lnTo>
                    <a:pt x="0" y="25944"/>
                  </a:lnTo>
                  <a:lnTo>
                    <a:pt x="0" y="33948"/>
                  </a:lnTo>
                  <a:lnTo>
                    <a:pt x="2481" y="33948"/>
                  </a:lnTo>
                  <a:lnTo>
                    <a:pt x="2481" y="36156"/>
                  </a:lnTo>
                  <a:lnTo>
                    <a:pt x="3722" y="34914"/>
                  </a:lnTo>
                  <a:lnTo>
                    <a:pt x="3722" y="36156"/>
                  </a:lnTo>
                  <a:lnTo>
                    <a:pt x="5789" y="36846"/>
                  </a:lnTo>
                  <a:lnTo>
                    <a:pt x="7995" y="33948"/>
                  </a:lnTo>
                  <a:lnTo>
                    <a:pt x="9373" y="30636"/>
                  </a:lnTo>
                  <a:lnTo>
                    <a:pt x="11579" y="30912"/>
                  </a:lnTo>
                  <a:lnTo>
                    <a:pt x="13509" y="29670"/>
                  </a:lnTo>
                  <a:lnTo>
                    <a:pt x="13509" y="31464"/>
                  </a:lnTo>
                  <a:lnTo>
                    <a:pt x="16127" y="33120"/>
                  </a:lnTo>
                  <a:lnTo>
                    <a:pt x="21779" y="32706"/>
                  </a:lnTo>
                  <a:lnTo>
                    <a:pt x="19298" y="30774"/>
                  </a:lnTo>
                  <a:lnTo>
                    <a:pt x="14887" y="30084"/>
                  </a:lnTo>
                  <a:lnTo>
                    <a:pt x="18471" y="28290"/>
                  </a:lnTo>
                  <a:lnTo>
                    <a:pt x="28809" y="28290"/>
                  </a:lnTo>
                  <a:lnTo>
                    <a:pt x="27155" y="29670"/>
                  </a:lnTo>
                  <a:lnTo>
                    <a:pt x="20814" y="29670"/>
                  </a:lnTo>
                  <a:lnTo>
                    <a:pt x="21779" y="31326"/>
                  </a:lnTo>
                  <a:lnTo>
                    <a:pt x="25639" y="31326"/>
                  </a:lnTo>
                  <a:lnTo>
                    <a:pt x="26466" y="33396"/>
                  </a:lnTo>
                  <a:lnTo>
                    <a:pt x="23571" y="33396"/>
                  </a:lnTo>
                  <a:lnTo>
                    <a:pt x="24260" y="35052"/>
                  </a:lnTo>
                  <a:lnTo>
                    <a:pt x="20814" y="33810"/>
                  </a:lnTo>
                  <a:lnTo>
                    <a:pt x="19436" y="34776"/>
                  </a:lnTo>
                  <a:lnTo>
                    <a:pt x="23984" y="37260"/>
                  </a:lnTo>
                  <a:lnTo>
                    <a:pt x="26466" y="39054"/>
                  </a:lnTo>
                  <a:lnTo>
                    <a:pt x="27431" y="38364"/>
                  </a:lnTo>
                  <a:lnTo>
                    <a:pt x="26052" y="36432"/>
                  </a:lnTo>
                  <a:lnTo>
                    <a:pt x="27431" y="35742"/>
                  </a:lnTo>
                  <a:lnTo>
                    <a:pt x="30739" y="35742"/>
                  </a:lnTo>
                  <a:lnTo>
                    <a:pt x="32117" y="33672"/>
                  </a:lnTo>
                  <a:lnTo>
                    <a:pt x="30050" y="31878"/>
                  </a:lnTo>
                  <a:lnTo>
                    <a:pt x="30739" y="30912"/>
                  </a:lnTo>
                  <a:lnTo>
                    <a:pt x="32944" y="31602"/>
                  </a:lnTo>
                  <a:lnTo>
                    <a:pt x="33633" y="29808"/>
                  </a:lnTo>
                  <a:lnTo>
                    <a:pt x="31842" y="27876"/>
                  </a:lnTo>
                  <a:lnTo>
                    <a:pt x="28947" y="26496"/>
                  </a:lnTo>
                  <a:lnTo>
                    <a:pt x="32531" y="25392"/>
                  </a:lnTo>
                  <a:lnTo>
                    <a:pt x="27844" y="23322"/>
                  </a:lnTo>
                  <a:lnTo>
                    <a:pt x="22882" y="25530"/>
                  </a:lnTo>
                  <a:lnTo>
                    <a:pt x="20814" y="25116"/>
                  </a:lnTo>
                  <a:lnTo>
                    <a:pt x="14611" y="24702"/>
                  </a:lnTo>
                  <a:lnTo>
                    <a:pt x="9511" y="27876"/>
                  </a:lnTo>
                  <a:lnTo>
                    <a:pt x="8133" y="27876"/>
                  </a:lnTo>
                  <a:lnTo>
                    <a:pt x="6754" y="30084"/>
                  </a:lnTo>
                  <a:lnTo>
                    <a:pt x="4135" y="30774"/>
                  </a:lnTo>
                  <a:lnTo>
                    <a:pt x="1654" y="29946"/>
                  </a:lnTo>
                  <a:lnTo>
                    <a:pt x="1378" y="25806"/>
                  </a:lnTo>
                  <a:lnTo>
                    <a:pt x="3033" y="25392"/>
                  </a:lnTo>
                  <a:lnTo>
                    <a:pt x="2068" y="27324"/>
                  </a:lnTo>
                  <a:lnTo>
                    <a:pt x="4273" y="28842"/>
                  </a:lnTo>
                  <a:lnTo>
                    <a:pt x="5789" y="28842"/>
                  </a:lnTo>
                  <a:cubicBezTo>
                    <a:pt x="5789" y="28842"/>
                    <a:pt x="6617" y="24978"/>
                    <a:pt x="6617" y="24978"/>
                  </a:cubicBezTo>
                  <a:lnTo>
                    <a:pt x="7444" y="24564"/>
                  </a:lnTo>
                  <a:lnTo>
                    <a:pt x="9511" y="26358"/>
                  </a:lnTo>
                  <a:cubicBezTo>
                    <a:pt x="9511" y="26358"/>
                    <a:pt x="13233" y="23598"/>
                    <a:pt x="14749" y="23184"/>
                  </a:cubicBezTo>
                  <a:cubicBezTo>
                    <a:pt x="16265" y="22770"/>
                    <a:pt x="20401" y="23184"/>
                    <a:pt x="22606" y="23736"/>
                  </a:cubicBezTo>
                  <a:cubicBezTo>
                    <a:pt x="24812" y="24150"/>
                    <a:pt x="28396" y="21114"/>
                    <a:pt x="28396" y="21114"/>
                  </a:cubicBezTo>
                  <a:cubicBezTo>
                    <a:pt x="30739" y="21804"/>
                    <a:pt x="34185" y="24012"/>
                    <a:pt x="33082" y="19458"/>
                  </a:cubicBezTo>
                  <a:cubicBezTo>
                    <a:pt x="31979" y="14904"/>
                    <a:pt x="27155" y="16146"/>
                    <a:pt x="27155" y="16146"/>
                  </a:cubicBezTo>
                  <a:lnTo>
                    <a:pt x="27155" y="14076"/>
                  </a:lnTo>
                  <a:cubicBezTo>
                    <a:pt x="26604" y="9522"/>
                    <a:pt x="20814" y="12558"/>
                    <a:pt x="20814" y="12558"/>
                  </a:cubicBezTo>
                  <a:lnTo>
                    <a:pt x="18057" y="12282"/>
                  </a:lnTo>
                  <a:lnTo>
                    <a:pt x="20125" y="9936"/>
                  </a:lnTo>
                  <a:lnTo>
                    <a:pt x="18746" y="7866"/>
                  </a:lnTo>
                  <a:lnTo>
                    <a:pt x="15300" y="10902"/>
                  </a:lnTo>
                  <a:lnTo>
                    <a:pt x="16541" y="8142"/>
                  </a:lnTo>
                  <a:lnTo>
                    <a:pt x="17782" y="3450"/>
                  </a:lnTo>
                  <a:lnTo>
                    <a:pt x="16541" y="3450"/>
                  </a:lnTo>
                  <a:lnTo>
                    <a:pt x="13784" y="6900"/>
                  </a:lnTo>
                  <a:lnTo>
                    <a:pt x="10614" y="7866"/>
                  </a:lnTo>
                  <a:lnTo>
                    <a:pt x="11027" y="4140"/>
                  </a:lnTo>
                  <a:lnTo>
                    <a:pt x="12268" y="6210"/>
                  </a:lnTo>
                  <a:lnTo>
                    <a:pt x="14336" y="3588"/>
                  </a:lnTo>
                  <a:lnTo>
                    <a:pt x="14336" y="0"/>
                  </a:lnTo>
                  <a:lnTo>
                    <a:pt x="9373" y="1242"/>
                  </a:lnTo>
                  <a:lnTo>
                    <a:pt x="9373" y="8694"/>
                  </a:lnTo>
                  <a:lnTo>
                    <a:pt x="7995" y="10212"/>
                  </a:lnTo>
                  <a:lnTo>
                    <a:pt x="7995" y="1242"/>
                  </a:lnTo>
                  <a:lnTo>
                    <a:pt x="5376" y="1242"/>
                  </a:lnTo>
                  <a:lnTo>
                    <a:pt x="5652" y="10074"/>
                  </a:lnTo>
                  <a:lnTo>
                    <a:pt x="3860" y="8832"/>
                  </a:lnTo>
                  <a:lnTo>
                    <a:pt x="3860" y="4692"/>
                  </a:lnTo>
                  <a:lnTo>
                    <a:pt x="1792" y="4692"/>
                  </a:lnTo>
                  <a:lnTo>
                    <a:pt x="3033" y="11040"/>
                  </a:lnTo>
                  <a:cubicBezTo>
                    <a:pt x="4411" y="12696"/>
                    <a:pt x="5100" y="16560"/>
                    <a:pt x="5100" y="1656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3" name="Freeform 1115">
              <a:extLst>
                <a:ext uri="{FF2B5EF4-FFF2-40B4-BE49-F238E27FC236}">
                  <a16:creationId xmlns:a16="http://schemas.microsoft.com/office/drawing/2014/main" id="{FC3F089F-D3A0-C920-5606-6E43B04E40F5}"/>
                </a:ext>
              </a:extLst>
            </p:cNvPr>
            <p:cNvSpPr/>
            <p:nvPr/>
          </p:nvSpPr>
          <p:spPr>
            <a:xfrm>
              <a:off x="5696932" y="2674040"/>
              <a:ext cx="21181" cy="17892"/>
            </a:xfrm>
            <a:custGeom>
              <a:avLst/>
              <a:gdLst>
                <a:gd name="connsiteX0" fmla="*/ 268 w 21181"/>
                <a:gd name="connsiteY0" fmla="*/ 7112 h 17892"/>
                <a:gd name="connsiteX1" fmla="*/ 5643 w 21181"/>
                <a:gd name="connsiteY1" fmla="*/ 12771 h 17892"/>
                <a:gd name="connsiteX2" fmla="*/ 14327 w 21181"/>
                <a:gd name="connsiteY2" fmla="*/ 17877 h 17892"/>
                <a:gd name="connsiteX3" fmla="*/ 16671 w 21181"/>
                <a:gd name="connsiteY3" fmla="*/ 13737 h 17892"/>
                <a:gd name="connsiteX4" fmla="*/ 18738 w 21181"/>
                <a:gd name="connsiteY4" fmla="*/ 12771 h 17892"/>
                <a:gd name="connsiteX5" fmla="*/ 21082 w 21181"/>
                <a:gd name="connsiteY5" fmla="*/ 5732 h 17892"/>
                <a:gd name="connsiteX6" fmla="*/ 11295 w 21181"/>
                <a:gd name="connsiteY6" fmla="*/ 212 h 17892"/>
                <a:gd name="connsiteX7" fmla="*/ 5643 w 21181"/>
                <a:gd name="connsiteY7" fmla="*/ 2144 h 17892"/>
                <a:gd name="connsiteX8" fmla="*/ 5643 w 21181"/>
                <a:gd name="connsiteY8" fmla="*/ 6146 h 17892"/>
                <a:gd name="connsiteX9" fmla="*/ 268 w 21181"/>
                <a:gd name="connsiteY9" fmla="*/ 7112 h 1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81" h="17892">
                  <a:moveTo>
                    <a:pt x="268" y="7112"/>
                  </a:moveTo>
                  <a:cubicBezTo>
                    <a:pt x="-1111" y="12495"/>
                    <a:pt x="3162" y="10701"/>
                    <a:pt x="5643" y="12771"/>
                  </a:cubicBezTo>
                  <a:cubicBezTo>
                    <a:pt x="8124" y="14841"/>
                    <a:pt x="12122" y="18153"/>
                    <a:pt x="14327" y="17877"/>
                  </a:cubicBezTo>
                  <a:cubicBezTo>
                    <a:pt x="16533" y="17601"/>
                    <a:pt x="16671" y="13737"/>
                    <a:pt x="16671" y="13737"/>
                  </a:cubicBezTo>
                  <a:lnTo>
                    <a:pt x="18738" y="12771"/>
                  </a:lnTo>
                  <a:cubicBezTo>
                    <a:pt x="18738" y="12771"/>
                    <a:pt x="20255" y="9735"/>
                    <a:pt x="21082" y="5732"/>
                  </a:cubicBezTo>
                  <a:cubicBezTo>
                    <a:pt x="21909" y="1730"/>
                    <a:pt x="17498" y="1040"/>
                    <a:pt x="11295" y="212"/>
                  </a:cubicBezTo>
                  <a:cubicBezTo>
                    <a:pt x="4954" y="-616"/>
                    <a:pt x="5643" y="1178"/>
                    <a:pt x="5643" y="2144"/>
                  </a:cubicBezTo>
                  <a:lnTo>
                    <a:pt x="5643" y="6146"/>
                  </a:lnTo>
                  <a:cubicBezTo>
                    <a:pt x="1508" y="5042"/>
                    <a:pt x="268" y="7112"/>
                    <a:pt x="268" y="711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4" name="Freeform 1116">
              <a:extLst>
                <a:ext uri="{FF2B5EF4-FFF2-40B4-BE49-F238E27FC236}">
                  <a16:creationId xmlns:a16="http://schemas.microsoft.com/office/drawing/2014/main" id="{2AFBBB20-4C4B-6556-832D-B6D4C8BA50C4}"/>
                </a:ext>
              </a:extLst>
            </p:cNvPr>
            <p:cNvSpPr/>
            <p:nvPr/>
          </p:nvSpPr>
          <p:spPr>
            <a:xfrm>
              <a:off x="5711397" y="2666662"/>
              <a:ext cx="2664" cy="4416"/>
            </a:xfrm>
            <a:custGeom>
              <a:avLst/>
              <a:gdLst>
                <a:gd name="connsiteX0" fmla="*/ 2481 w 2664"/>
                <a:gd name="connsiteY0" fmla="*/ 0 h 4416"/>
                <a:gd name="connsiteX1" fmla="*/ 0 w 2664"/>
                <a:gd name="connsiteY1" fmla="*/ 0 h 4416"/>
                <a:gd name="connsiteX2" fmla="*/ 827 w 2664"/>
                <a:gd name="connsiteY2" fmla="*/ 4416 h 4416"/>
                <a:gd name="connsiteX3" fmla="*/ 2481 w 2664"/>
                <a:gd name="connsiteY3" fmla="*/ 3036 h 4416"/>
                <a:gd name="connsiteX4" fmla="*/ 2481 w 2664"/>
                <a:gd name="connsiteY4" fmla="*/ 0 h 4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4" h="4416">
                  <a:moveTo>
                    <a:pt x="2481" y="0"/>
                  </a:moveTo>
                  <a:lnTo>
                    <a:pt x="0" y="0"/>
                  </a:lnTo>
                  <a:lnTo>
                    <a:pt x="827" y="4416"/>
                  </a:lnTo>
                  <a:cubicBezTo>
                    <a:pt x="827" y="4416"/>
                    <a:pt x="2068" y="3312"/>
                    <a:pt x="2481" y="3036"/>
                  </a:cubicBezTo>
                  <a:cubicBezTo>
                    <a:pt x="2895" y="2760"/>
                    <a:pt x="2481" y="0"/>
                    <a:pt x="2481"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5" name="Freeform 1117">
              <a:extLst>
                <a:ext uri="{FF2B5EF4-FFF2-40B4-BE49-F238E27FC236}">
                  <a16:creationId xmlns:a16="http://schemas.microsoft.com/office/drawing/2014/main" id="{C2330B8E-32FA-B487-5DB6-23A82886D440}"/>
                </a:ext>
              </a:extLst>
            </p:cNvPr>
            <p:cNvSpPr/>
            <p:nvPr/>
          </p:nvSpPr>
          <p:spPr>
            <a:xfrm>
              <a:off x="5713465" y="2589381"/>
              <a:ext cx="6110" cy="7866"/>
            </a:xfrm>
            <a:custGeom>
              <a:avLst/>
              <a:gdLst>
                <a:gd name="connsiteX0" fmla="*/ 4135 w 6110"/>
                <a:gd name="connsiteY0" fmla="*/ 7866 h 7866"/>
                <a:gd name="connsiteX1" fmla="*/ 5376 w 6110"/>
                <a:gd name="connsiteY1" fmla="*/ 2898 h 7866"/>
                <a:gd name="connsiteX2" fmla="*/ 689 w 6110"/>
                <a:gd name="connsiteY2" fmla="*/ 0 h 7866"/>
                <a:gd name="connsiteX3" fmla="*/ 0 w 6110"/>
                <a:gd name="connsiteY3" fmla="*/ 2208 h 7866"/>
                <a:gd name="connsiteX4" fmla="*/ 4135 w 6110"/>
                <a:gd name="connsiteY4" fmla="*/ 7866 h 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0" h="7866">
                  <a:moveTo>
                    <a:pt x="4135" y="7866"/>
                  </a:moveTo>
                  <a:cubicBezTo>
                    <a:pt x="6341" y="7866"/>
                    <a:pt x="6616" y="4692"/>
                    <a:pt x="5376" y="2898"/>
                  </a:cubicBezTo>
                  <a:cubicBezTo>
                    <a:pt x="4135" y="1104"/>
                    <a:pt x="689" y="0"/>
                    <a:pt x="689" y="0"/>
                  </a:cubicBezTo>
                  <a:lnTo>
                    <a:pt x="0" y="2208"/>
                  </a:lnTo>
                  <a:cubicBezTo>
                    <a:pt x="0" y="2208"/>
                    <a:pt x="1930" y="7866"/>
                    <a:pt x="4135" y="786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6" name="Freeform 1118">
              <a:extLst>
                <a:ext uri="{FF2B5EF4-FFF2-40B4-BE49-F238E27FC236}">
                  <a16:creationId xmlns:a16="http://schemas.microsoft.com/office/drawing/2014/main" id="{A819B103-E7CB-625F-E7B0-2D8817FB994E}"/>
                </a:ext>
              </a:extLst>
            </p:cNvPr>
            <p:cNvSpPr/>
            <p:nvPr/>
          </p:nvSpPr>
          <p:spPr>
            <a:xfrm>
              <a:off x="5325842" y="2746965"/>
              <a:ext cx="16624" cy="12020"/>
            </a:xfrm>
            <a:custGeom>
              <a:avLst/>
              <a:gdLst>
                <a:gd name="connsiteX0" fmla="*/ 4148 w 16624"/>
                <a:gd name="connsiteY0" fmla="*/ 7052 h 12020"/>
                <a:gd name="connsiteX1" fmla="*/ 12 w 16624"/>
                <a:gd name="connsiteY1" fmla="*/ 11468 h 12020"/>
                <a:gd name="connsiteX2" fmla="*/ 9386 w 16624"/>
                <a:gd name="connsiteY2" fmla="*/ 11468 h 12020"/>
                <a:gd name="connsiteX3" fmla="*/ 16553 w 16624"/>
                <a:gd name="connsiteY3" fmla="*/ 5120 h 12020"/>
                <a:gd name="connsiteX4" fmla="*/ 7594 w 16624"/>
                <a:gd name="connsiteY4" fmla="*/ 428 h 12020"/>
                <a:gd name="connsiteX5" fmla="*/ 4010 w 16624"/>
                <a:gd name="connsiteY5" fmla="*/ 6914 h 1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24" h="12020">
                  <a:moveTo>
                    <a:pt x="4148" y="7052"/>
                  </a:moveTo>
                  <a:cubicBezTo>
                    <a:pt x="4148" y="7052"/>
                    <a:pt x="-263" y="7052"/>
                    <a:pt x="12" y="11468"/>
                  </a:cubicBezTo>
                  <a:cubicBezTo>
                    <a:pt x="12" y="11468"/>
                    <a:pt x="8145" y="12710"/>
                    <a:pt x="9386" y="11468"/>
                  </a:cubicBezTo>
                  <a:cubicBezTo>
                    <a:pt x="10626" y="10226"/>
                    <a:pt x="15864" y="5810"/>
                    <a:pt x="16553" y="5120"/>
                  </a:cubicBezTo>
                  <a:cubicBezTo>
                    <a:pt x="17243" y="4430"/>
                    <a:pt x="12832" y="-1642"/>
                    <a:pt x="7594" y="428"/>
                  </a:cubicBezTo>
                  <a:cubicBezTo>
                    <a:pt x="2356" y="2498"/>
                    <a:pt x="4010" y="6914"/>
                    <a:pt x="4010" y="691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7" name="Freeform 1119">
              <a:extLst>
                <a:ext uri="{FF2B5EF4-FFF2-40B4-BE49-F238E27FC236}">
                  <a16:creationId xmlns:a16="http://schemas.microsoft.com/office/drawing/2014/main" id="{B52C50D0-F6E2-AB19-E5FD-F715FDC0C30D}"/>
                </a:ext>
              </a:extLst>
            </p:cNvPr>
            <p:cNvSpPr/>
            <p:nvPr/>
          </p:nvSpPr>
          <p:spPr>
            <a:xfrm>
              <a:off x="5384851" y="2803836"/>
              <a:ext cx="2067" cy="2622"/>
            </a:xfrm>
            <a:custGeom>
              <a:avLst/>
              <a:gdLst>
                <a:gd name="connsiteX0" fmla="*/ 0 w 2067"/>
                <a:gd name="connsiteY0" fmla="*/ 0 h 2622"/>
                <a:gd name="connsiteX1" fmla="*/ 689 w 2067"/>
                <a:gd name="connsiteY1" fmla="*/ 2622 h 2622"/>
                <a:gd name="connsiteX2" fmla="*/ 2068 w 2067"/>
                <a:gd name="connsiteY2" fmla="*/ 0 h 2622"/>
                <a:gd name="connsiteX3" fmla="*/ 0 w 2067"/>
                <a:gd name="connsiteY3" fmla="*/ 0 h 2622"/>
              </a:gdLst>
              <a:ahLst/>
              <a:cxnLst>
                <a:cxn ang="0">
                  <a:pos x="connsiteX0" y="connsiteY0"/>
                </a:cxn>
                <a:cxn ang="0">
                  <a:pos x="connsiteX1" y="connsiteY1"/>
                </a:cxn>
                <a:cxn ang="0">
                  <a:pos x="connsiteX2" y="connsiteY2"/>
                </a:cxn>
                <a:cxn ang="0">
                  <a:pos x="connsiteX3" y="connsiteY3"/>
                </a:cxn>
              </a:cxnLst>
              <a:rect l="l" t="t" r="r" b="b"/>
              <a:pathLst>
                <a:path w="2067" h="2622">
                  <a:moveTo>
                    <a:pt x="0" y="0"/>
                  </a:moveTo>
                  <a:lnTo>
                    <a:pt x="689" y="2622"/>
                  </a:lnTo>
                  <a:lnTo>
                    <a:pt x="2068"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8" name="Freeform 1120">
              <a:extLst>
                <a:ext uri="{FF2B5EF4-FFF2-40B4-BE49-F238E27FC236}">
                  <a16:creationId xmlns:a16="http://schemas.microsoft.com/office/drawing/2014/main" id="{8656EBD1-375F-C40B-26B1-2B647CC5FD3E}"/>
                </a:ext>
              </a:extLst>
            </p:cNvPr>
            <p:cNvSpPr/>
            <p:nvPr/>
          </p:nvSpPr>
          <p:spPr>
            <a:xfrm>
              <a:off x="5392035" y="2804329"/>
              <a:ext cx="2602" cy="2129"/>
            </a:xfrm>
            <a:custGeom>
              <a:avLst/>
              <a:gdLst>
                <a:gd name="connsiteX0" fmla="*/ 810 w 2602"/>
                <a:gd name="connsiteY0" fmla="*/ 2129 h 2129"/>
                <a:gd name="connsiteX1" fmla="*/ 2602 w 2602"/>
                <a:gd name="connsiteY1" fmla="*/ 2129 h 2129"/>
                <a:gd name="connsiteX2" fmla="*/ 2051 w 2602"/>
                <a:gd name="connsiteY2" fmla="*/ 197 h 2129"/>
                <a:gd name="connsiteX3" fmla="*/ 810 w 2602"/>
                <a:gd name="connsiteY3" fmla="*/ 2129 h 2129"/>
              </a:gdLst>
              <a:ahLst/>
              <a:cxnLst>
                <a:cxn ang="0">
                  <a:pos x="connsiteX0" y="connsiteY0"/>
                </a:cxn>
                <a:cxn ang="0">
                  <a:pos x="connsiteX1" y="connsiteY1"/>
                </a:cxn>
                <a:cxn ang="0">
                  <a:pos x="connsiteX2" y="connsiteY2"/>
                </a:cxn>
                <a:cxn ang="0">
                  <a:pos x="connsiteX3" y="connsiteY3"/>
                </a:cxn>
              </a:cxnLst>
              <a:rect l="l" t="t" r="r" b="b"/>
              <a:pathLst>
                <a:path w="2602" h="2129">
                  <a:moveTo>
                    <a:pt x="810" y="2129"/>
                  </a:moveTo>
                  <a:lnTo>
                    <a:pt x="2602" y="2129"/>
                  </a:lnTo>
                  <a:lnTo>
                    <a:pt x="2051" y="197"/>
                  </a:lnTo>
                  <a:cubicBezTo>
                    <a:pt x="-1671" y="-769"/>
                    <a:pt x="810" y="2129"/>
                    <a:pt x="810" y="212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19" name="Freeform 1121">
              <a:extLst>
                <a:ext uri="{FF2B5EF4-FFF2-40B4-BE49-F238E27FC236}">
                  <a16:creationId xmlns:a16="http://schemas.microsoft.com/office/drawing/2014/main" id="{C0F40178-63F3-41EE-1472-6890147C8D02}"/>
                </a:ext>
              </a:extLst>
            </p:cNvPr>
            <p:cNvSpPr/>
            <p:nvPr/>
          </p:nvSpPr>
          <p:spPr>
            <a:xfrm>
              <a:off x="5383886" y="2805075"/>
              <a:ext cx="13370" cy="21945"/>
            </a:xfrm>
            <a:custGeom>
              <a:avLst/>
              <a:gdLst>
                <a:gd name="connsiteX0" fmla="*/ 10890 w 13370"/>
                <a:gd name="connsiteY0" fmla="*/ 12423 h 21945"/>
                <a:gd name="connsiteX1" fmla="*/ 12130 w 13370"/>
                <a:gd name="connsiteY1" fmla="*/ 9525 h 21945"/>
                <a:gd name="connsiteX2" fmla="*/ 13371 w 13370"/>
                <a:gd name="connsiteY2" fmla="*/ 5937 h 21945"/>
                <a:gd name="connsiteX3" fmla="*/ 11027 w 13370"/>
                <a:gd name="connsiteY3" fmla="*/ 4143 h 21945"/>
                <a:gd name="connsiteX4" fmla="*/ 11027 w 13370"/>
                <a:gd name="connsiteY4" fmla="*/ 7317 h 21945"/>
                <a:gd name="connsiteX5" fmla="*/ 9787 w 13370"/>
                <a:gd name="connsiteY5" fmla="*/ 6627 h 21945"/>
                <a:gd name="connsiteX6" fmla="*/ 5790 w 13370"/>
                <a:gd name="connsiteY6" fmla="*/ 3 h 21945"/>
                <a:gd name="connsiteX7" fmla="*/ 3171 w 13370"/>
                <a:gd name="connsiteY7" fmla="*/ 4419 h 21945"/>
                <a:gd name="connsiteX8" fmla="*/ 4273 w 13370"/>
                <a:gd name="connsiteY8" fmla="*/ 4695 h 21945"/>
                <a:gd name="connsiteX9" fmla="*/ 4825 w 13370"/>
                <a:gd name="connsiteY9" fmla="*/ 2763 h 21945"/>
                <a:gd name="connsiteX10" fmla="*/ 5238 w 13370"/>
                <a:gd name="connsiteY10" fmla="*/ 6213 h 21945"/>
                <a:gd name="connsiteX11" fmla="*/ 3308 w 13370"/>
                <a:gd name="connsiteY11" fmla="*/ 6213 h 21945"/>
                <a:gd name="connsiteX12" fmla="*/ 3308 w 13370"/>
                <a:gd name="connsiteY12" fmla="*/ 9249 h 21945"/>
                <a:gd name="connsiteX13" fmla="*/ 0 w 13370"/>
                <a:gd name="connsiteY13" fmla="*/ 13113 h 21945"/>
                <a:gd name="connsiteX14" fmla="*/ 1241 w 13370"/>
                <a:gd name="connsiteY14" fmla="*/ 18357 h 21945"/>
                <a:gd name="connsiteX15" fmla="*/ 4687 w 13370"/>
                <a:gd name="connsiteY15" fmla="*/ 21945 h 21945"/>
                <a:gd name="connsiteX16" fmla="*/ 6203 w 13370"/>
                <a:gd name="connsiteY16" fmla="*/ 21945 h 21945"/>
                <a:gd name="connsiteX17" fmla="*/ 7444 w 13370"/>
                <a:gd name="connsiteY17" fmla="*/ 18495 h 21945"/>
                <a:gd name="connsiteX18" fmla="*/ 4549 w 13370"/>
                <a:gd name="connsiteY18" fmla="*/ 15873 h 21945"/>
                <a:gd name="connsiteX19" fmla="*/ 4549 w 13370"/>
                <a:gd name="connsiteY19" fmla="*/ 13803 h 21945"/>
                <a:gd name="connsiteX20" fmla="*/ 8271 w 13370"/>
                <a:gd name="connsiteY20" fmla="*/ 17667 h 21945"/>
                <a:gd name="connsiteX21" fmla="*/ 11165 w 13370"/>
                <a:gd name="connsiteY21" fmla="*/ 16425 h 21945"/>
                <a:gd name="connsiteX22" fmla="*/ 11165 w 13370"/>
                <a:gd name="connsiteY22" fmla="*/ 14769 h 21945"/>
                <a:gd name="connsiteX23" fmla="*/ 8546 w 13370"/>
                <a:gd name="connsiteY23" fmla="*/ 14079 h 21945"/>
                <a:gd name="connsiteX24" fmla="*/ 9787 w 13370"/>
                <a:gd name="connsiteY24" fmla="*/ 9939 h 21945"/>
                <a:gd name="connsiteX25" fmla="*/ 9787 w 13370"/>
                <a:gd name="connsiteY25" fmla="*/ 13251 h 21945"/>
                <a:gd name="connsiteX26" fmla="*/ 11027 w 13370"/>
                <a:gd name="connsiteY26" fmla="*/ 12699 h 2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370" h="21945">
                  <a:moveTo>
                    <a:pt x="10890" y="12423"/>
                  </a:moveTo>
                  <a:lnTo>
                    <a:pt x="12130" y="9525"/>
                  </a:lnTo>
                  <a:lnTo>
                    <a:pt x="13371" y="5937"/>
                  </a:lnTo>
                  <a:lnTo>
                    <a:pt x="11027" y="4143"/>
                  </a:lnTo>
                  <a:lnTo>
                    <a:pt x="11027" y="7317"/>
                  </a:lnTo>
                  <a:lnTo>
                    <a:pt x="9787" y="6627"/>
                  </a:lnTo>
                  <a:cubicBezTo>
                    <a:pt x="9787" y="3591"/>
                    <a:pt x="8546" y="141"/>
                    <a:pt x="5790" y="3"/>
                  </a:cubicBezTo>
                  <a:cubicBezTo>
                    <a:pt x="3033" y="-135"/>
                    <a:pt x="3171" y="4419"/>
                    <a:pt x="3171" y="4419"/>
                  </a:cubicBezTo>
                  <a:lnTo>
                    <a:pt x="4273" y="4695"/>
                  </a:lnTo>
                  <a:cubicBezTo>
                    <a:pt x="4273" y="4695"/>
                    <a:pt x="4273" y="2763"/>
                    <a:pt x="4825" y="2763"/>
                  </a:cubicBezTo>
                  <a:cubicBezTo>
                    <a:pt x="5376" y="2763"/>
                    <a:pt x="5238" y="6213"/>
                    <a:pt x="5238" y="6213"/>
                  </a:cubicBezTo>
                  <a:lnTo>
                    <a:pt x="3308" y="6213"/>
                  </a:lnTo>
                  <a:lnTo>
                    <a:pt x="3308" y="9249"/>
                  </a:lnTo>
                  <a:cubicBezTo>
                    <a:pt x="551" y="9525"/>
                    <a:pt x="0" y="13113"/>
                    <a:pt x="0" y="13113"/>
                  </a:cubicBezTo>
                  <a:lnTo>
                    <a:pt x="1241" y="18357"/>
                  </a:lnTo>
                  <a:lnTo>
                    <a:pt x="4687" y="21945"/>
                  </a:lnTo>
                  <a:lnTo>
                    <a:pt x="6203" y="21945"/>
                  </a:lnTo>
                  <a:lnTo>
                    <a:pt x="7444" y="18495"/>
                  </a:lnTo>
                  <a:lnTo>
                    <a:pt x="4549" y="15873"/>
                  </a:lnTo>
                  <a:lnTo>
                    <a:pt x="4549" y="13803"/>
                  </a:lnTo>
                  <a:lnTo>
                    <a:pt x="8271" y="17667"/>
                  </a:lnTo>
                  <a:lnTo>
                    <a:pt x="11165" y="16425"/>
                  </a:lnTo>
                  <a:lnTo>
                    <a:pt x="11165" y="14769"/>
                  </a:lnTo>
                  <a:lnTo>
                    <a:pt x="8546" y="14079"/>
                  </a:lnTo>
                  <a:cubicBezTo>
                    <a:pt x="7444" y="12561"/>
                    <a:pt x="9787" y="9939"/>
                    <a:pt x="9787" y="9939"/>
                  </a:cubicBezTo>
                  <a:lnTo>
                    <a:pt x="9787" y="13251"/>
                  </a:lnTo>
                  <a:lnTo>
                    <a:pt x="11027" y="1269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0" name="Freeform 1122">
              <a:extLst>
                <a:ext uri="{FF2B5EF4-FFF2-40B4-BE49-F238E27FC236}">
                  <a16:creationId xmlns:a16="http://schemas.microsoft.com/office/drawing/2014/main" id="{FC4F77B9-340D-1343-8632-396D9856893F}"/>
                </a:ext>
              </a:extLst>
            </p:cNvPr>
            <p:cNvSpPr/>
            <p:nvPr/>
          </p:nvSpPr>
          <p:spPr>
            <a:xfrm>
              <a:off x="5247147" y="2930073"/>
              <a:ext cx="7138" cy="6244"/>
            </a:xfrm>
            <a:custGeom>
              <a:avLst/>
              <a:gdLst>
                <a:gd name="connsiteX0" fmla="*/ 0 w 7138"/>
                <a:gd name="connsiteY0" fmla="*/ 172 h 6244"/>
                <a:gd name="connsiteX1" fmla="*/ 3584 w 7138"/>
                <a:gd name="connsiteY1" fmla="*/ 6245 h 6244"/>
                <a:gd name="connsiteX2" fmla="*/ 7030 w 7138"/>
                <a:gd name="connsiteY2" fmla="*/ 6245 h 6244"/>
                <a:gd name="connsiteX3" fmla="*/ 6203 w 7138"/>
                <a:gd name="connsiteY3" fmla="*/ 1552 h 6244"/>
                <a:gd name="connsiteX4" fmla="*/ 0 w 7138"/>
                <a:gd name="connsiteY4" fmla="*/ 311 h 6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8" h="6244">
                  <a:moveTo>
                    <a:pt x="0" y="172"/>
                  </a:moveTo>
                  <a:cubicBezTo>
                    <a:pt x="0" y="4037"/>
                    <a:pt x="3584" y="6245"/>
                    <a:pt x="3584" y="6245"/>
                  </a:cubicBezTo>
                  <a:lnTo>
                    <a:pt x="7030" y="6245"/>
                  </a:lnTo>
                  <a:cubicBezTo>
                    <a:pt x="7030" y="6245"/>
                    <a:pt x="7581" y="4037"/>
                    <a:pt x="6203" y="1552"/>
                  </a:cubicBezTo>
                  <a:cubicBezTo>
                    <a:pt x="4825" y="-932"/>
                    <a:pt x="0" y="311"/>
                    <a:pt x="0" y="31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1" name="Freeform 1123">
              <a:extLst>
                <a:ext uri="{FF2B5EF4-FFF2-40B4-BE49-F238E27FC236}">
                  <a16:creationId xmlns:a16="http://schemas.microsoft.com/office/drawing/2014/main" id="{F29DB4AF-AFF7-7944-5AA0-7657E4C902B3}"/>
                </a:ext>
              </a:extLst>
            </p:cNvPr>
            <p:cNvSpPr/>
            <p:nvPr/>
          </p:nvSpPr>
          <p:spPr>
            <a:xfrm>
              <a:off x="5220038" y="2847705"/>
              <a:ext cx="4790" cy="7053"/>
            </a:xfrm>
            <a:custGeom>
              <a:avLst/>
              <a:gdLst>
                <a:gd name="connsiteX0" fmla="*/ 2159 w 4790"/>
                <a:gd name="connsiteY0" fmla="*/ 6915 h 7053"/>
                <a:gd name="connsiteX1" fmla="*/ 4779 w 4790"/>
                <a:gd name="connsiteY1" fmla="*/ 981 h 7053"/>
                <a:gd name="connsiteX2" fmla="*/ 2159 w 4790"/>
                <a:gd name="connsiteY2" fmla="*/ 981 h 7053"/>
                <a:gd name="connsiteX3" fmla="*/ 1608 w 4790"/>
                <a:gd name="connsiteY3" fmla="*/ 3465 h 7053"/>
                <a:gd name="connsiteX4" fmla="*/ 781 w 4790"/>
                <a:gd name="connsiteY4" fmla="*/ 4845 h 7053"/>
                <a:gd name="connsiteX5" fmla="*/ 2022 w 4790"/>
                <a:gd name="connsiteY5" fmla="*/ 7053 h 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0" h="7053">
                  <a:moveTo>
                    <a:pt x="2159" y="6915"/>
                  </a:moveTo>
                  <a:cubicBezTo>
                    <a:pt x="3814" y="6915"/>
                    <a:pt x="4916" y="3189"/>
                    <a:pt x="4779" y="981"/>
                  </a:cubicBezTo>
                  <a:cubicBezTo>
                    <a:pt x="4779" y="-1227"/>
                    <a:pt x="2159" y="981"/>
                    <a:pt x="2159" y="981"/>
                  </a:cubicBezTo>
                  <a:cubicBezTo>
                    <a:pt x="919" y="1809"/>
                    <a:pt x="1608" y="3465"/>
                    <a:pt x="1608" y="3465"/>
                  </a:cubicBezTo>
                  <a:lnTo>
                    <a:pt x="781" y="4845"/>
                  </a:lnTo>
                  <a:cubicBezTo>
                    <a:pt x="-873" y="5673"/>
                    <a:pt x="367" y="7053"/>
                    <a:pt x="2022" y="705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2" name="Freeform 1124">
              <a:extLst>
                <a:ext uri="{FF2B5EF4-FFF2-40B4-BE49-F238E27FC236}">
                  <a16:creationId xmlns:a16="http://schemas.microsoft.com/office/drawing/2014/main" id="{7FA2FC9E-F7FC-D74E-C00E-68D0E370B77B}"/>
                </a:ext>
              </a:extLst>
            </p:cNvPr>
            <p:cNvSpPr/>
            <p:nvPr/>
          </p:nvSpPr>
          <p:spPr>
            <a:xfrm>
              <a:off x="5047553" y="2879737"/>
              <a:ext cx="5513" cy="3312"/>
            </a:xfrm>
            <a:custGeom>
              <a:avLst/>
              <a:gdLst>
                <a:gd name="connsiteX0" fmla="*/ 0 w 5513"/>
                <a:gd name="connsiteY0" fmla="*/ 3312 h 3312"/>
                <a:gd name="connsiteX1" fmla="*/ 4135 w 5513"/>
                <a:gd name="connsiteY1" fmla="*/ 2484 h 3312"/>
                <a:gd name="connsiteX2" fmla="*/ 5514 w 5513"/>
                <a:gd name="connsiteY2" fmla="*/ 0 h 3312"/>
                <a:gd name="connsiteX3" fmla="*/ 1792 w 5513"/>
                <a:gd name="connsiteY3" fmla="*/ 0 h 3312"/>
                <a:gd name="connsiteX4" fmla="*/ 0 w 5513"/>
                <a:gd name="connsiteY4" fmla="*/ 3312 h 3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3" h="3312">
                  <a:moveTo>
                    <a:pt x="0" y="3312"/>
                  </a:moveTo>
                  <a:lnTo>
                    <a:pt x="4135" y="2484"/>
                  </a:lnTo>
                  <a:lnTo>
                    <a:pt x="5514" y="0"/>
                  </a:lnTo>
                  <a:lnTo>
                    <a:pt x="1792" y="0"/>
                  </a:lnTo>
                  <a:lnTo>
                    <a:pt x="0"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3" name="Freeform 1125">
              <a:extLst>
                <a:ext uri="{FF2B5EF4-FFF2-40B4-BE49-F238E27FC236}">
                  <a16:creationId xmlns:a16="http://schemas.microsoft.com/office/drawing/2014/main" id="{AD2E4452-C86E-A36E-36DF-1831E7ADFE4E}"/>
                </a:ext>
              </a:extLst>
            </p:cNvPr>
            <p:cNvSpPr/>
            <p:nvPr/>
          </p:nvSpPr>
          <p:spPr>
            <a:xfrm>
              <a:off x="5133152" y="2612704"/>
              <a:ext cx="4135" cy="4416"/>
            </a:xfrm>
            <a:custGeom>
              <a:avLst/>
              <a:gdLst>
                <a:gd name="connsiteX0" fmla="*/ 4135 w 4135"/>
                <a:gd name="connsiteY0" fmla="*/ 0 h 4416"/>
                <a:gd name="connsiteX1" fmla="*/ 0 w 4135"/>
                <a:gd name="connsiteY1" fmla="*/ 3450 h 4416"/>
                <a:gd name="connsiteX2" fmla="*/ 4135 w 4135"/>
                <a:gd name="connsiteY2" fmla="*/ 4416 h 4416"/>
                <a:gd name="connsiteX3" fmla="*/ 4135 w 4135"/>
                <a:gd name="connsiteY3" fmla="*/ 0 h 4416"/>
              </a:gdLst>
              <a:ahLst/>
              <a:cxnLst>
                <a:cxn ang="0">
                  <a:pos x="connsiteX0" y="connsiteY0"/>
                </a:cxn>
                <a:cxn ang="0">
                  <a:pos x="connsiteX1" y="connsiteY1"/>
                </a:cxn>
                <a:cxn ang="0">
                  <a:pos x="connsiteX2" y="connsiteY2"/>
                </a:cxn>
                <a:cxn ang="0">
                  <a:pos x="connsiteX3" y="connsiteY3"/>
                </a:cxn>
              </a:cxnLst>
              <a:rect l="l" t="t" r="r" b="b"/>
              <a:pathLst>
                <a:path w="4135" h="4416">
                  <a:moveTo>
                    <a:pt x="4135" y="0"/>
                  </a:moveTo>
                  <a:lnTo>
                    <a:pt x="0" y="3450"/>
                  </a:lnTo>
                  <a:lnTo>
                    <a:pt x="4135" y="4416"/>
                  </a:lnTo>
                  <a:lnTo>
                    <a:pt x="4135"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4" name="Freeform 1126">
              <a:extLst>
                <a:ext uri="{FF2B5EF4-FFF2-40B4-BE49-F238E27FC236}">
                  <a16:creationId xmlns:a16="http://schemas.microsoft.com/office/drawing/2014/main" id="{9D6688E8-90F2-4DD2-AEDA-5BB1C404C4CF}"/>
                </a:ext>
              </a:extLst>
            </p:cNvPr>
            <p:cNvSpPr/>
            <p:nvPr/>
          </p:nvSpPr>
          <p:spPr>
            <a:xfrm>
              <a:off x="4956439" y="2927486"/>
              <a:ext cx="2894" cy="4554"/>
            </a:xfrm>
            <a:custGeom>
              <a:avLst/>
              <a:gdLst>
                <a:gd name="connsiteX0" fmla="*/ 2895 w 2894"/>
                <a:gd name="connsiteY0" fmla="*/ 4554 h 4554"/>
                <a:gd name="connsiteX1" fmla="*/ 2895 w 2894"/>
                <a:gd name="connsiteY1" fmla="*/ 0 h 4554"/>
                <a:gd name="connsiteX2" fmla="*/ 0 w 2894"/>
                <a:gd name="connsiteY2" fmla="*/ 0 h 4554"/>
                <a:gd name="connsiteX3" fmla="*/ 1241 w 2894"/>
                <a:gd name="connsiteY3" fmla="*/ 2346 h 4554"/>
                <a:gd name="connsiteX4" fmla="*/ 2895 w 2894"/>
                <a:gd name="connsiteY4" fmla="*/ 4554 h 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4554">
                  <a:moveTo>
                    <a:pt x="2895" y="4554"/>
                  </a:moveTo>
                  <a:lnTo>
                    <a:pt x="2895" y="0"/>
                  </a:lnTo>
                  <a:lnTo>
                    <a:pt x="0" y="0"/>
                  </a:lnTo>
                  <a:lnTo>
                    <a:pt x="1241" y="2346"/>
                  </a:lnTo>
                  <a:lnTo>
                    <a:pt x="2895" y="45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5" name="Freeform 1127">
              <a:extLst>
                <a:ext uri="{FF2B5EF4-FFF2-40B4-BE49-F238E27FC236}">
                  <a16:creationId xmlns:a16="http://schemas.microsoft.com/office/drawing/2014/main" id="{8CCCD075-520E-1039-E168-49EDF250A87C}"/>
                </a:ext>
              </a:extLst>
            </p:cNvPr>
            <p:cNvSpPr/>
            <p:nvPr/>
          </p:nvSpPr>
          <p:spPr>
            <a:xfrm>
              <a:off x="4882281" y="2970404"/>
              <a:ext cx="7719" cy="6624"/>
            </a:xfrm>
            <a:custGeom>
              <a:avLst/>
              <a:gdLst>
                <a:gd name="connsiteX0" fmla="*/ 2343 w 7719"/>
                <a:gd name="connsiteY0" fmla="*/ 4692 h 6624"/>
                <a:gd name="connsiteX1" fmla="*/ 3860 w 7719"/>
                <a:gd name="connsiteY1" fmla="*/ 6624 h 6624"/>
                <a:gd name="connsiteX2" fmla="*/ 5238 w 7719"/>
                <a:gd name="connsiteY2" fmla="*/ 5658 h 6624"/>
                <a:gd name="connsiteX3" fmla="*/ 5238 w 7719"/>
                <a:gd name="connsiteY3" fmla="*/ 3312 h 6624"/>
                <a:gd name="connsiteX4" fmla="*/ 7719 w 7719"/>
                <a:gd name="connsiteY4" fmla="*/ 1380 h 6624"/>
                <a:gd name="connsiteX5" fmla="*/ 7719 w 7719"/>
                <a:gd name="connsiteY5" fmla="*/ 0 h 6624"/>
                <a:gd name="connsiteX6" fmla="*/ 0 w 7719"/>
                <a:gd name="connsiteY6" fmla="*/ 966 h 6624"/>
                <a:gd name="connsiteX7" fmla="*/ 0 w 7719"/>
                <a:gd name="connsiteY7" fmla="*/ 2898 h 6624"/>
                <a:gd name="connsiteX8" fmla="*/ 2343 w 7719"/>
                <a:gd name="connsiteY8" fmla="*/ 4692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9" h="6624">
                  <a:moveTo>
                    <a:pt x="2343" y="4692"/>
                  </a:moveTo>
                  <a:lnTo>
                    <a:pt x="3860" y="6624"/>
                  </a:lnTo>
                  <a:lnTo>
                    <a:pt x="5238" y="5658"/>
                  </a:lnTo>
                  <a:lnTo>
                    <a:pt x="5238" y="3312"/>
                  </a:lnTo>
                  <a:lnTo>
                    <a:pt x="7719" y="1380"/>
                  </a:lnTo>
                  <a:lnTo>
                    <a:pt x="7719" y="0"/>
                  </a:lnTo>
                  <a:lnTo>
                    <a:pt x="0" y="966"/>
                  </a:lnTo>
                  <a:lnTo>
                    <a:pt x="0" y="2898"/>
                  </a:lnTo>
                  <a:lnTo>
                    <a:pt x="2343" y="46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6" name="Freeform 1128">
              <a:extLst>
                <a:ext uri="{FF2B5EF4-FFF2-40B4-BE49-F238E27FC236}">
                  <a16:creationId xmlns:a16="http://schemas.microsoft.com/office/drawing/2014/main" id="{C5E22E50-2AE2-94EA-1C8F-920449E62E66}"/>
                </a:ext>
              </a:extLst>
            </p:cNvPr>
            <p:cNvSpPr/>
            <p:nvPr/>
          </p:nvSpPr>
          <p:spPr>
            <a:xfrm>
              <a:off x="4758223" y="2800662"/>
              <a:ext cx="3170" cy="3726"/>
            </a:xfrm>
            <a:custGeom>
              <a:avLst/>
              <a:gdLst>
                <a:gd name="connsiteX0" fmla="*/ 0 w 3170"/>
                <a:gd name="connsiteY0" fmla="*/ 3726 h 3726"/>
                <a:gd name="connsiteX1" fmla="*/ 3171 w 3170"/>
                <a:gd name="connsiteY1" fmla="*/ 3726 h 3726"/>
                <a:gd name="connsiteX2" fmla="*/ 3171 w 3170"/>
                <a:gd name="connsiteY2" fmla="*/ 0 h 3726"/>
                <a:gd name="connsiteX3" fmla="*/ 0 w 3170"/>
                <a:gd name="connsiteY3" fmla="*/ 1794 h 3726"/>
                <a:gd name="connsiteX4" fmla="*/ 0 w 3170"/>
                <a:gd name="connsiteY4" fmla="*/ 3726 h 3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3726">
                  <a:moveTo>
                    <a:pt x="0" y="3726"/>
                  </a:moveTo>
                  <a:lnTo>
                    <a:pt x="3171" y="3726"/>
                  </a:lnTo>
                  <a:lnTo>
                    <a:pt x="3171" y="0"/>
                  </a:lnTo>
                  <a:lnTo>
                    <a:pt x="0" y="1794"/>
                  </a:lnTo>
                  <a:lnTo>
                    <a:pt x="0" y="37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7" name="Freeform 1129">
              <a:extLst>
                <a:ext uri="{FF2B5EF4-FFF2-40B4-BE49-F238E27FC236}">
                  <a16:creationId xmlns:a16="http://schemas.microsoft.com/office/drawing/2014/main" id="{EBB78875-27F2-9CDB-7E74-7FF0EBFD1C60}"/>
                </a:ext>
              </a:extLst>
            </p:cNvPr>
            <p:cNvSpPr/>
            <p:nvPr/>
          </p:nvSpPr>
          <p:spPr>
            <a:xfrm>
              <a:off x="4747058" y="2813772"/>
              <a:ext cx="8684" cy="11730"/>
            </a:xfrm>
            <a:custGeom>
              <a:avLst/>
              <a:gdLst>
                <a:gd name="connsiteX0" fmla="*/ 6065 w 8684"/>
                <a:gd name="connsiteY0" fmla="*/ 3450 h 11730"/>
                <a:gd name="connsiteX1" fmla="*/ 4411 w 8684"/>
                <a:gd name="connsiteY1" fmla="*/ 5244 h 11730"/>
                <a:gd name="connsiteX2" fmla="*/ 0 w 8684"/>
                <a:gd name="connsiteY2" fmla="*/ 7590 h 11730"/>
                <a:gd name="connsiteX3" fmla="*/ 2206 w 8684"/>
                <a:gd name="connsiteY3" fmla="*/ 9798 h 11730"/>
                <a:gd name="connsiteX4" fmla="*/ 3446 w 8684"/>
                <a:gd name="connsiteY4" fmla="*/ 11730 h 11730"/>
                <a:gd name="connsiteX5" fmla="*/ 4825 w 8684"/>
                <a:gd name="connsiteY5" fmla="*/ 11730 h 11730"/>
                <a:gd name="connsiteX6" fmla="*/ 8684 w 8684"/>
                <a:gd name="connsiteY6" fmla="*/ 5382 h 11730"/>
                <a:gd name="connsiteX7" fmla="*/ 7444 w 8684"/>
                <a:gd name="connsiteY7" fmla="*/ 3864 h 11730"/>
                <a:gd name="connsiteX8" fmla="*/ 7444 w 8684"/>
                <a:gd name="connsiteY8" fmla="*/ 0 h 11730"/>
                <a:gd name="connsiteX9" fmla="*/ 6065 w 8684"/>
                <a:gd name="connsiteY9" fmla="*/ 3312 h 11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4" h="11730">
                  <a:moveTo>
                    <a:pt x="6065" y="3450"/>
                  </a:moveTo>
                  <a:lnTo>
                    <a:pt x="4411" y="5244"/>
                  </a:lnTo>
                  <a:cubicBezTo>
                    <a:pt x="0" y="4968"/>
                    <a:pt x="0" y="7590"/>
                    <a:pt x="0" y="7590"/>
                  </a:cubicBezTo>
                  <a:lnTo>
                    <a:pt x="2206" y="9798"/>
                  </a:lnTo>
                  <a:lnTo>
                    <a:pt x="3446" y="11730"/>
                  </a:lnTo>
                  <a:lnTo>
                    <a:pt x="4825" y="11730"/>
                  </a:lnTo>
                  <a:lnTo>
                    <a:pt x="8684" y="5382"/>
                  </a:lnTo>
                  <a:lnTo>
                    <a:pt x="7444" y="3864"/>
                  </a:lnTo>
                  <a:lnTo>
                    <a:pt x="7444" y="0"/>
                  </a:lnTo>
                  <a:lnTo>
                    <a:pt x="6065" y="33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8" name="Freeform 1130">
              <a:extLst>
                <a:ext uri="{FF2B5EF4-FFF2-40B4-BE49-F238E27FC236}">
                  <a16:creationId xmlns:a16="http://schemas.microsoft.com/office/drawing/2014/main" id="{C8739F06-5104-DBE7-CAC2-E0A7C9973FD7}"/>
                </a:ext>
              </a:extLst>
            </p:cNvPr>
            <p:cNvSpPr/>
            <p:nvPr/>
          </p:nvSpPr>
          <p:spPr>
            <a:xfrm>
              <a:off x="4742785" y="2823041"/>
              <a:ext cx="5375" cy="3703"/>
            </a:xfrm>
            <a:custGeom>
              <a:avLst/>
              <a:gdLst>
                <a:gd name="connsiteX0" fmla="*/ 5238 w 5375"/>
                <a:gd name="connsiteY0" fmla="*/ 3566 h 3703"/>
                <a:gd name="connsiteX1" fmla="*/ 5238 w 5375"/>
                <a:gd name="connsiteY1" fmla="*/ 2048 h 3703"/>
                <a:gd name="connsiteX2" fmla="*/ 2619 w 5375"/>
                <a:gd name="connsiteY2" fmla="*/ 116 h 3703"/>
                <a:gd name="connsiteX3" fmla="*/ 0 w 5375"/>
                <a:gd name="connsiteY3" fmla="*/ 2048 h 3703"/>
                <a:gd name="connsiteX4" fmla="*/ 1930 w 5375"/>
                <a:gd name="connsiteY4" fmla="*/ 2876 h 3703"/>
                <a:gd name="connsiteX5" fmla="*/ 5376 w 5375"/>
                <a:gd name="connsiteY5" fmla="*/ 3704 h 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3703">
                  <a:moveTo>
                    <a:pt x="5238" y="3566"/>
                  </a:moveTo>
                  <a:lnTo>
                    <a:pt x="5238" y="2048"/>
                  </a:lnTo>
                  <a:cubicBezTo>
                    <a:pt x="5238" y="2048"/>
                    <a:pt x="5238" y="806"/>
                    <a:pt x="2619" y="116"/>
                  </a:cubicBezTo>
                  <a:cubicBezTo>
                    <a:pt x="0" y="-574"/>
                    <a:pt x="0" y="2048"/>
                    <a:pt x="0" y="2048"/>
                  </a:cubicBezTo>
                  <a:lnTo>
                    <a:pt x="1930" y="2876"/>
                  </a:lnTo>
                  <a:lnTo>
                    <a:pt x="5376" y="370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29" name="Freeform 1131">
              <a:extLst>
                <a:ext uri="{FF2B5EF4-FFF2-40B4-BE49-F238E27FC236}">
                  <a16:creationId xmlns:a16="http://schemas.microsoft.com/office/drawing/2014/main" id="{2E679184-9BB1-7F7B-9E08-5805F8A3ED12}"/>
                </a:ext>
              </a:extLst>
            </p:cNvPr>
            <p:cNvSpPr/>
            <p:nvPr/>
          </p:nvSpPr>
          <p:spPr>
            <a:xfrm>
              <a:off x="4737935" y="2807976"/>
              <a:ext cx="15326" cy="11289"/>
            </a:xfrm>
            <a:custGeom>
              <a:avLst/>
              <a:gdLst>
                <a:gd name="connsiteX0" fmla="*/ 7469 w 15326"/>
                <a:gd name="connsiteY0" fmla="*/ 9522 h 11289"/>
                <a:gd name="connsiteX1" fmla="*/ 12156 w 15326"/>
                <a:gd name="connsiteY1" fmla="*/ 8694 h 11289"/>
                <a:gd name="connsiteX2" fmla="*/ 13534 w 15326"/>
                <a:gd name="connsiteY2" fmla="*/ 5934 h 11289"/>
                <a:gd name="connsiteX3" fmla="*/ 15326 w 15326"/>
                <a:gd name="connsiteY3" fmla="*/ 3312 h 11289"/>
                <a:gd name="connsiteX4" fmla="*/ 15326 w 15326"/>
                <a:gd name="connsiteY4" fmla="*/ 0 h 11289"/>
                <a:gd name="connsiteX5" fmla="*/ 12156 w 15326"/>
                <a:gd name="connsiteY5" fmla="*/ 2760 h 11289"/>
                <a:gd name="connsiteX6" fmla="*/ 10915 w 15326"/>
                <a:gd name="connsiteY6" fmla="*/ 3174 h 11289"/>
                <a:gd name="connsiteX7" fmla="*/ 7607 w 15326"/>
                <a:gd name="connsiteY7" fmla="*/ 2346 h 11289"/>
                <a:gd name="connsiteX8" fmla="*/ 7607 w 15326"/>
                <a:gd name="connsiteY8" fmla="*/ 4278 h 11289"/>
                <a:gd name="connsiteX9" fmla="*/ 6367 w 15326"/>
                <a:gd name="connsiteY9" fmla="*/ 4002 h 11289"/>
                <a:gd name="connsiteX10" fmla="*/ 3472 w 15326"/>
                <a:gd name="connsiteY10" fmla="*/ 5658 h 11289"/>
                <a:gd name="connsiteX11" fmla="*/ 853 w 15326"/>
                <a:gd name="connsiteY11" fmla="*/ 5658 h 11289"/>
                <a:gd name="connsiteX12" fmla="*/ 2093 w 15326"/>
                <a:gd name="connsiteY12" fmla="*/ 8694 h 11289"/>
                <a:gd name="connsiteX13" fmla="*/ 2093 w 15326"/>
                <a:gd name="connsiteY13" fmla="*/ 10212 h 11289"/>
                <a:gd name="connsiteX14" fmla="*/ 7194 w 15326"/>
                <a:gd name="connsiteY14" fmla="*/ 9246 h 1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326" h="11289">
                  <a:moveTo>
                    <a:pt x="7469" y="9522"/>
                  </a:moveTo>
                  <a:cubicBezTo>
                    <a:pt x="9399" y="10488"/>
                    <a:pt x="12156" y="8694"/>
                    <a:pt x="12156" y="8694"/>
                  </a:cubicBezTo>
                  <a:lnTo>
                    <a:pt x="13534" y="5934"/>
                  </a:lnTo>
                  <a:lnTo>
                    <a:pt x="15326" y="3312"/>
                  </a:lnTo>
                  <a:lnTo>
                    <a:pt x="15326" y="0"/>
                  </a:lnTo>
                  <a:cubicBezTo>
                    <a:pt x="11605" y="0"/>
                    <a:pt x="12156" y="2760"/>
                    <a:pt x="12156" y="2760"/>
                  </a:cubicBezTo>
                  <a:lnTo>
                    <a:pt x="10915" y="3174"/>
                  </a:lnTo>
                  <a:cubicBezTo>
                    <a:pt x="10502" y="1380"/>
                    <a:pt x="7607" y="2346"/>
                    <a:pt x="7607" y="2346"/>
                  </a:cubicBezTo>
                  <a:lnTo>
                    <a:pt x="7607" y="4278"/>
                  </a:lnTo>
                  <a:lnTo>
                    <a:pt x="6367" y="4002"/>
                  </a:lnTo>
                  <a:cubicBezTo>
                    <a:pt x="2920" y="3312"/>
                    <a:pt x="3472" y="5658"/>
                    <a:pt x="3472" y="5658"/>
                  </a:cubicBezTo>
                  <a:lnTo>
                    <a:pt x="853" y="5658"/>
                  </a:lnTo>
                  <a:cubicBezTo>
                    <a:pt x="-1628" y="7452"/>
                    <a:pt x="2093" y="8694"/>
                    <a:pt x="2093" y="8694"/>
                  </a:cubicBezTo>
                  <a:lnTo>
                    <a:pt x="2093" y="10212"/>
                  </a:lnTo>
                  <a:cubicBezTo>
                    <a:pt x="5540" y="13110"/>
                    <a:pt x="7194" y="9246"/>
                    <a:pt x="7194" y="9246"/>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0" name="Freeform 1132">
              <a:extLst>
                <a:ext uri="{FF2B5EF4-FFF2-40B4-BE49-F238E27FC236}">
                  <a16:creationId xmlns:a16="http://schemas.microsoft.com/office/drawing/2014/main" id="{333C85AB-DA2A-7D04-F8E4-483E493709CD}"/>
                </a:ext>
              </a:extLst>
            </p:cNvPr>
            <p:cNvSpPr/>
            <p:nvPr/>
          </p:nvSpPr>
          <p:spPr>
            <a:xfrm>
              <a:off x="4717698" y="2823708"/>
              <a:ext cx="2618" cy="2898"/>
            </a:xfrm>
            <a:custGeom>
              <a:avLst/>
              <a:gdLst>
                <a:gd name="connsiteX0" fmla="*/ 0 w 2618"/>
                <a:gd name="connsiteY0" fmla="*/ 1932 h 2898"/>
                <a:gd name="connsiteX1" fmla="*/ 1930 w 2618"/>
                <a:gd name="connsiteY1" fmla="*/ 2898 h 2898"/>
                <a:gd name="connsiteX2" fmla="*/ 2619 w 2618"/>
                <a:gd name="connsiteY2" fmla="*/ 966 h 2898"/>
                <a:gd name="connsiteX3" fmla="*/ 1378 w 2618"/>
                <a:gd name="connsiteY3" fmla="*/ 0 h 2898"/>
                <a:gd name="connsiteX4" fmla="*/ 0 w 2618"/>
                <a:gd name="connsiteY4" fmla="*/ 1932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 h="2898">
                  <a:moveTo>
                    <a:pt x="0" y="1932"/>
                  </a:moveTo>
                  <a:lnTo>
                    <a:pt x="1930" y="2898"/>
                  </a:lnTo>
                  <a:lnTo>
                    <a:pt x="2619" y="966"/>
                  </a:lnTo>
                  <a:lnTo>
                    <a:pt x="1378" y="0"/>
                  </a:lnTo>
                  <a:lnTo>
                    <a:pt x="0"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1" name="Freeform 1133">
              <a:extLst>
                <a:ext uri="{FF2B5EF4-FFF2-40B4-BE49-F238E27FC236}">
                  <a16:creationId xmlns:a16="http://schemas.microsoft.com/office/drawing/2014/main" id="{CCD90584-9E51-C6C6-D117-3AA8D87ECCA2}"/>
                </a:ext>
              </a:extLst>
            </p:cNvPr>
            <p:cNvSpPr/>
            <p:nvPr/>
          </p:nvSpPr>
          <p:spPr>
            <a:xfrm>
              <a:off x="4711909" y="2825640"/>
              <a:ext cx="5789" cy="6348"/>
            </a:xfrm>
            <a:custGeom>
              <a:avLst/>
              <a:gdLst>
                <a:gd name="connsiteX0" fmla="*/ 5790 w 5789"/>
                <a:gd name="connsiteY0" fmla="*/ 6348 h 6348"/>
                <a:gd name="connsiteX1" fmla="*/ 4135 w 5789"/>
                <a:gd name="connsiteY1" fmla="*/ 3312 h 6348"/>
                <a:gd name="connsiteX2" fmla="*/ 2619 w 5789"/>
                <a:gd name="connsiteY2" fmla="*/ 966 h 6348"/>
                <a:gd name="connsiteX3" fmla="*/ 0 w 5789"/>
                <a:gd name="connsiteY3" fmla="*/ 0 h 6348"/>
                <a:gd name="connsiteX4" fmla="*/ 0 w 5789"/>
                <a:gd name="connsiteY4" fmla="*/ 2346 h 6348"/>
                <a:gd name="connsiteX5" fmla="*/ 2343 w 5789"/>
                <a:gd name="connsiteY5" fmla="*/ 6348 h 6348"/>
                <a:gd name="connsiteX6" fmla="*/ 5100 w 5789"/>
                <a:gd name="connsiteY6" fmla="*/ 6348 h 6348"/>
                <a:gd name="connsiteX7" fmla="*/ 5790 w 5789"/>
                <a:gd name="connsiteY7" fmla="*/ 6348 h 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9" h="6348">
                  <a:moveTo>
                    <a:pt x="5790" y="6348"/>
                  </a:moveTo>
                  <a:lnTo>
                    <a:pt x="4135" y="3312"/>
                  </a:lnTo>
                  <a:lnTo>
                    <a:pt x="2619" y="966"/>
                  </a:lnTo>
                  <a:lnTo>
                    <a:pt x="0" y="0"/>
                  </a:lnTo>
                  <a:lnTo>
                    <a:pt x="0" y="2346"/>
                  </a:lnTo>
                  <a:lnTo>
                    <a:pt x="2343" y="6348"/>
                  </a:lnTo>
                  <a:lnTo>
                    <a:pt x="5100" y="6348"/>
                  </a:lnTo>
                  <a:lnTo>
                    <a:pt x="5790" y="634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2" name="Freeform 1134">
              <a:extLst>
                <a:ext uri="{FF2B5EF4-FFF2-40B4-BE49-F238E27FC236}">
                  <a16:creationId xmlns:a16="http://schemas.microsoft.com/office/drawing/2014/main" id="{F1480ADE-1780-92AD-1480-7071564A386C}"/>
                </a:ext>
              </a:extLst>
            </p:cNvPr>
            <p:cNvSpPr/>
            <p:nvPr/>
          </p:nvSpPr>
          <p:spPr>
            <a:xfrm>
              <a:off x="4709841" y="2829642"/>
              <a:ext cx="1929" cy="1242"/>
            </a:xfrm>
            <a:custGeom>
              <a:avLst/>
              <a:gdLst>
                <a:gd name="connsiteX0" fmla="*/ 0 w 1929"/>
                <a:gd name="connsiteY0" fmla="*/ 0 h 1242"/>
                <a:gd name="connsiteX1" fmla="*/ 1930 w 1929"/>
                <a:gd name="connsiteY1" fmla="*/ 0 h 1242"/>
                <a:gd name="connsiteX2" fmla="*/ 1930 w 1929"/>
                <a:gd name="connsiteY2" fmla="*/ 1242 h 1242"/>
                <a:gd name="connsiteX3" fmla="*/ 0 w 1929"/>
                <a:gd name="connsiteY3" fmla="*/ 1242 h 1242"/>
              </a:gdLst>
              <a:ahLst/>
              <a:cxnLst>
                <a:cxn ang="0">
                  <a:pos x="connsiteX0" y="connsiteY0"/>
                </a:cxn>
                <a:cxn ang="0">
                  <a:pos x="connsiteX1" y="connsiteY1"/>
                </a:cxn>
                <a:cxn ang="0">
                  <a:pos x="connsiteX2" y="connsiteY2"/>
                </a:cxn>
                <a:cxn ang="0">
                  <a:pos x="connsiteX3" y="connsiteY3"/>
                </a:cxn>
              </a:cxnLst>
              <a:rect l="l" t="t" r="r" b="b"/>
              <a:pathLst>
                <a:path w="1929" h="1242">
                  <a:moveTo>
                    <a:pt x="0" y="0"/>
                  </a:moveTo>
                  <a:lnTo>
                    <a:pt x="1930" y="0"/>
                  </a:lnTo>
                  <a:lnTo>
                    <a:pt x="1930" y="1242"/>
                  </a:lnTo>
                  <a:lnTo>
                    <a:pt x="0" y="12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3" name="Freeform 1135">
              <a:extLst>
                <a:ext uri="{FF2B5EF4-FFF2-40B4-BE49-F238E27FC236}">
                  <a16:creationId xmlns:a16="http://schemas.microsoft.com/office/drawing/2014/main" id="{ECC450EB-F994-D4E9-EFCD-ACB596020EE6}"/>
                </a:ext>
              </a:extLst>
            </p:cNvPr>
            <p:cNvSpPr/>
            <p:nvPr/>
          </p:nvSpPr>
          <p:spPr>
            <a:xfrm>
              <a:off x="4705568" y="2827986"/>
              <a:ext cx="3170" cy="2208"/>
            </a:xfrm>
            <a:custGeom>
              <a:avLst/>
              <a:gdLst>
                <a:gd name="connsiteX0" fmla="*/ 0 w 3170"/>
                <a:gd name="connsiteY0" fmla="*/ 2208 h 2208"/>
                <a:gd name="connsiteX1" fmla="*/ 3170 w 3170"/>
                <a:gd name="connsiteY1" fmla="*/ 2208 h 2208"/>
                <a:gd name="connsiteX2" fmla="*/ 3170 w 3170"/>
                <a:gd name="connsiteY2" fmla="*/ 0 h 2208"/>
                <a:gd name="connsiteX3" fmla="*/ 689 w 3170"/>
                <a:gd name="connsiteY3" fmla="*/ 0 h 2208"/>
                <a:gd name="connsiteX4" fmla="*/ 0 w 3170"/>
                <a:gd name="connsiteY4" fmla="*/ 2208 h 2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2208">
                  <a:moveTo>
                    <a:pt x="0" y="2208"/>
                  </a:moveTo>
                  <a:lnTo>
                    <a:pt x="3170" y="2208"/>
                  </a:lnTo>
                  <a:lnTo>
                    <a:pt x="3170" y="0"/>
                  </a:lnTo>
                  <a:lnTo>
                    <a:pt x="689" y="0"/>
                  </a:lnTo>
                  <a:lnTo>
                    <a:pt x="0" y="220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4" name="Freeform 1136">
              <a:extLst>
                <a:ext uri="{FF2B5EF4-FFF2-40B4-BE49-F238E27FC236}">
                  <a16:creationId xmlns:a16="http://schemas.microsoft.com/office/drawing/2014/main" id="{35AAF5E1-4DF0-5BC5-F467-C77269DA0ED7}"/>
                </a:ext>
              </a:extLst>
            </p:cNvPr>
            <p:cNvSpPr/>
            <p:nvPr/>
          </p:nvSpPr>
          <p:spPr>
            <a:xfrm>
              <a:off x="4701433" y="2830884"/>
              <a:ext cx="4135" cy="4002"/>
            </a:xfrm>
            <a:custGeom>
              <a:avLst/>
              <a:gdLst>
                <a:gd name="connsiteX0" fmla="*/ 2343 w 4135"/>
                <a:gd name="connsiteY0" fmla="*/ 4002 h 4002"/>
                <a:gd name="connsiteX1" fmla="*/ 4135 w 4135"/>
                <a:gd name="connsiteY1" fmla="*/ 1104 h 4002"/>
                <a:gd name="connsiteX2" fmla="*/ 2068 w 4135"/>
                <a:gd name="connsiteY2" fmla="*/ 0 h 4002"/>
                <a:gd name="connsiteX3" fmla="*/ 0 w 4135"/>
                <a:gd name="connsiteY3" fmla="*/ 3312 h 4002"/>
                <a:gd name="connsiteX4" fmla="*/ 2206 w 4135"/>
                <a:gd name="connsiteY4" fmla="*/ 4002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4002">
                  <a:moveTo>
                    <a:pt x="2343" y="4002"/>
                  </a:moveTo>
                  <a:cubicBezTo>
                    <a:pt x="2343" y="4002"/>
                    <a:pt x="3997" y="1656"/>
                    <a:pt x="4135" y="1104"/>
                  </a:cubicBezTo>
                  <a:lnTo>
                    <a:pt x="2068" y="0"/>
                  </a:lnTo>
                  <a:lnTo>
                    <a:pt x="0" y="3312"/>
                  </a:lnTo>
                  <a:lnTo>
                    <a:pt x="2206" y="40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5" name="Freeform 1137">
              <a:extLst>
                <a:ext uri="{FF2B5EF4-FFF2-40B4-BE49-F238E27FC236}">
                  <a16:creationId xmlns:a16="http://schemas.microsoft.com/office/drawing/2014/main" id="{21B153C2-E2F5-4C98-FE34-A19A7151B4BC}"/>
                </a:ext>
              </a:extLst>
            </p:cNvPr>
            <p:cNvSpPr/>
            <p:nvPr/>
          </p:nvSpPr>
          <p:spPr>
            <a:xfrm>
              <a:off x="4704465" y="2831988"/>
              <a:ext cx="10751" cy="8832"/>
            </a:xfrm>
            <a:custGeom>
              <a:avLst/>
              <a:gdLst>
                <a:gd name="connsiteX0" fmla="*/ 6341 w 10751"/>
                <a:gd name="connsiteY0" fmla="*/ 7452 h 8832"/>
                <a:gd name="connsiteX1" fmla="*/ 9235 w 10751"/>
                <a:gd name="connsiteY1" fmla="*/ 7452 h 8832"/>
                <a:gd name="connsiteX2" fmla="*/ 10752 w 10751"/>
                <a:gd name="connsiteY2" fmla="*/ 4830 h 8832"/>
                <a:gd name="connsiteX3" fmla="*/ 10200 w 10751"/>
                <a:gd name="connsiteY3" fmla="*/ 3174 h 8832"/>
                <a:gd name="connsiteX4" fmla="*/ 7306 w 10751"/>
                <a:gd name="connsiteY4" fmla="*/ 4830 h 8832"/>
                <a:gd name="connsiteX5" fmla="*/ 9373 w 10751"/>
                <a:gd name="connsiteY5" fmla="*/ 2208 h 8832"/>
                <a:gd name="connsiteX6" fmla="*/ 5376 w 10751"/>
                <a:gd name="connsiteY6" fmla="*/ 2208 h 8832"/>
                <a:gd name="connsiteX7" fmla="*/ 5376 w 10751"/>
                <a:gd name="connsiteY7" fmla="*/ 966 h 8832"/>
                <a:gd name="connsiteX8" fmla="*/ 4135 w 10751"/>
                <a:gd name="connsiteY8" fmla="*/ 0 h 8832"/>
                <a:gd name="connsiteX9" fmla="*/ 2068 w 10751"/>
                <a:gd name="connsiteY9" fmla="*/ 1380 h 8832"/>
                <a:gd name="connsiteX10" fmla="*/ 0 w 10751"/>
                <a:gd name="connsiteY10" fmla="*/ 3588 h 8832"/>
                <a:gd name="connsiteX11" fmla="*/ 0 w 10751"/>
                <a:gd name="connsiteY11" fmla="*/ 5934 h 8832"/>
                <a:gd name="connsiteX12" fmla="*/ 4135 w 10751"/>
                <a:gd name="connsiteY12" fmla="*/ 8832 h 8832"/>
                <a:gd name="connsiteX13" fmla="*/ 6341 w 10751"/>
                <a:gd name="connsiteY13" fmla="*/ 7452 h 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51" h="8832">
                  <a:moveTo>
                    <a:pt x="6341" y="7452"/>
                  </a:moveTo>
                  <a:lnTo>
                    <a:pt x="9235" y="7452"/>
                  </a:lnTo>
                  <a:lnTo>
                    <a:pt x="10752" y="4830"/>
                  </a:lnTo>
                  <a:lnTo>
                    <a:pt x="10200" y="3174"/>
                  </a:lnTo>
                  <a:lnTo>
                    <a:pt x="7306" y="4830"/>
                  </a:lnTo>
                  <a:lnTo>
                    <a:pt x="9373" y="2208"/>
                  </a:lnTo>
                  <a:cubicBezTo>
                    <a:pt x="7168" y="414"/>
                    <a:pt x="5376" y="2208"/>
                    <a:pt x="5376" y="2208"/>
                  </a:cubicBezTo>
                  <a:lnTo>
                    <a:pt x="5376" y="966"/>
                  </a:lnTo>
                  <a:cubicBezTo>
                    <a:pt x="5376" y="966"/>
                    <a:pt x="4135" y="0"/>
                    <a:pt x="4135" y="0"/>
                  </a:cubicBezTo>
                  <a:lnTo>
                    <a:pt x="2068" y="1380"/>
                  </a:lnTo>
                  <a:lnTo>
                    <a:pt x="0" y="3588"/>
                  </a:lnTo>
                  <a:lnTo>
                    <a:pt x="0" y="5934"/>
                  </a:lnTo>
                  <a:lnTo>
                    <a:pt x="4135" y="8832"/>
                  </a:lnTo>
                  <a:lnTo>
                    <a:pt x="6341" y="745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6" name="Freeform 1138">
              <a:extLst>
                <a:ext uri="{FF2B5EF4-FFF2-40B4-BE49-F238E27FC236}">
                  <a16:creationId xmlns:a16="http://schemas.microsoft.com/office/drawing/2014/main" id="{5DE615D2-64A9-B404-11B1-DA4430E52109}"/>
                </a:ext>
              </a:extLst>
            </p:cNvPr>
            <p:cNvSpPr/>
            <p:nvPr/>
          </p:nvSpPr>
          <p:spPr>
            <a:xfrm>
              <a:off x="4695425" y="2839027"/>
              <a:ext cx="11246" cy="10549"/>
            </a:xfrm>
            <a:custGeom>
              <a:avLst/>
              <a:gdLst>
                <a:gd name="connsiteX0" fmla="*/ 494 w 11246"/>
                <a:gd name="connsiteY0" fmla="*/ 9384 h 10549"/>
                <a:gd name="connsiteX1" fmla="*/ 4078 w 11246"/>
                <a:gd name="connsiteY1" fmla="*/ 9384 h 10549"/>
                <a:gd name="connsiteX2" fmla="*/ 9178 w 11246"/>
                <a:gd name="connsiteY2" fmla="*/ 6348 h 10549"/>
                <a:gd name="connsiteX3" fmla="*/ 10281 w 11246"/>
                <a:gd name="connsiteY3" fmla="*/ 4140 h 10549"/>
                <a:gd name="connsiteX4" fmla="*/ 11246 w 11246"/>
                <a:gd name="connsiteY4" fmla="*/ 1794 h 10549"/>
                <a:gd name="connsiteX5" fmla="*/ 8351 w 11246"/>
                <a:gd name="connsiteY5" fmla="*/ 0 h 10549"/>
                <a:gd name="connsiteX6" fmla="*/ 6835 w 11246"/>
                <a:gd name="connsiteY6" fmla="*/ 0 h 10549"/>
                <a:gd name="connsiteX7" fmla="*/ 8351 w 11246"/>
                <a:gd name="connsiteY7" fmla="*/ 1794 h 10549"/>
                <a:gd name="connsiteX8" fmla="*/ 7249 w 11246"/>
                <a:gd name="connsiteY8" fmla="*/ 2760 h 10549"/>
                <a:gd name="connsiteX9" fmla="*/ 3665 w 11246"/>
                <a:gd name="connsiteY9" fmla="*/ 4416 h 10549"/>
                <a:gd name="connsiteX10" fmla="*/ 2700 w 11246"/>
                <a:gd name="connsiteY10" fmla="*/ 7038 h 10549"/>
                <a:gd name="connsiteX11" fmla="*/ 632 w 11246"/>
                <a:gd name="connsiteY11" fmla="*/ 9384 h 1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6" h="10549">
                  <a:moveTo>
                    <a:pt x="494" y="9384"/>
                  </a:moveTo>
                  <a:cubicBezTo>
                    <a:pt x="2700" y="12006"/>
                    <a:pt x="4078" y="9384"/>
                    <a:pt x="4078" y="9384"/>
                  </a:cubicBezTo>
                  <a:cubicBezTo>
                    <a:pt x="9041" y="9660"/>
                    <a:pt x="9178" y="6348"/>
                    <a:pt x="9178" y="6348"/>
                  </a:cubicBezTo>
                  <a:lnTo>
                    <a:pt x="10281" y="4140"/>
                  </a:lnTo>
                  <a:lnTo>
                    <a:pt x="11246" y="1794"/>
                  </a:lnTo>
                  <a:cubicBezTo>
                    <a:pt x="11246" y="1794"/>
                    <a:pt x="8903" y="0"/>
                    <a:pt x="8351" y="0"/>
                  </a:cubicBezTo>
                  <a:lnTo>
                    <a:pt x="6835" y="0"/>
                  </a:lnTo>
                  <a:lnTo>
                    <a:pt x="8351" y="1794"/>
                  </a:lnTo>
                  <a:lnTo>
                    <a:pt x="7249" y="2760"/>
                  </a:lnTo>
                  <a:cubicBezTo>
                    <a:pt x="5181" y="-966"/>
                    <a:pt x="4905" y="4002"/>
                    <a:pt x="3665" y="4416"/>
                  </a:cubicBezTo>
                  <a:cubicBezTo>
                    <a:pt x="2424" y="4968"/>
                    <a:pt x="2700" y="7038"/>
                    <a:pt x="2700" y="7038"/>
                  </a:cubicBezTo>
                  <a:cubicBezTo>
                    <a:pt x="2700" y="7038"/>
                    <a:pt x="-1573" y="6762"/>
                    <a:pt x="632" y="938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7" name="Freeform 1139">
              <a:extLst>
                <a:ext uri="{FF2B5EF4-FFF2-40B4-BE49-F238E27FC236}">
                  <a16:creationId xmlns:a16="http://schemas.microsoft.com/office/drawing/2014/main" id="{343D8837-583D-D832-3B31-420C2B6CC2E8}"/>
                </a:ext>
              </a:extLst>
            </p:cNvPr>
            <p:cNvSpPr/>
            <p:nvPr/>
          </p:nvSpPr>
          <p:spPr>
            <a:xfrm>
              <a:off x="4683789" y="2866903"/>
              <a:ext cx="5789" cy="5382"/>
            </a:xfrm>
            <a:custGeom>
              <a:avLst/>
              <a:gdLst>
                <a:gd name="connsiteX0" fmla="*/ 2619 w 5789"/>
                <a:gd name="connsiteY0" fmla="*/ 3726 h 5382"/>
                <a:gd name="connsiteX1" fmla="*/ 4411 w 5789"/>
                <a:gd name="connsiteY1" fmla="*/ 3726 h 5382"/>
                <a:gd name="connsiteX2" fmla="*/ 5789 w 5789"/>
                <a:gd name="connsiteY2" fmla="*/ 1380 h 5382"/>
                <a:gd name="connsiteX3" fmla="*/ 2895 w 5789"/>
                <a:gd name="connsiteY3" fmla="*/ 0 h 5382"/>
                <a:gd name="connsiteX4" fmla="*/ 2068 w 5789"/>
                <a:gd name="connsiteY4" fmla="*/ 2484 h 5382"/>
                <a:gd name="connsiteX5" fmla="*/ 0 w 5789"/>
                <a:gd name="connsiteY5" fmla="*/ 3450 h 5382"/>
                <a:gd name="connsiteX6" fmla="*/ 0 w 5789"/>
                <a:gd name="connsiteY6" fmla="*/ 5382 h 5382"/>
                <a:gd name="connsiteX7" fmla="*/ 1930 w 5789"/>
                <a:gd name="connsiteY7" fmla="*/ 5382 h 5382"/>
                <a:gd name="connsiteX8" fmla="*/ 2619 w 5789"/>
                <a:gd name="connsiteY8" fmla="*/ 3726 h 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89" h="5382">
                  <a:moveTo>
                    <a:pt x="2619" y="3726"/>
                  </a:moveTo>
                  <a:lnTo>
                    <a:pt x="4411" y="3726"/>
                  </a:lnTo>
                  <a:lnTo>
                    <a:pt x="5789" y="1380"/>
                  </a:lnTo>
                  <a:lnTo>
                    <a:pt x="2895" y="0"/>
                  </a:lnTo>
                  <a:lnTo>
                    <a:pt x="2068" y="2484"/>
                  </a:lnTo>
                  <a:lnTo>
                    <a:pt x="0" y="3450"/>
                  </a:lnTo>
                  <a:lnTo>
                    <a:pt x="0" y="5382"/>
                  </a:lnTo>
                  <a:lnTo>
                    <a:pt x="1930" y="5382"/>
                  </a:lnTo>
                  <a:lnTo>
                    <a:pt x="2619" y="372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8" name="Freeform 1140">
              <a:extLst>
                <a:ext uri="{FF2B5EF4-FFF2-40B4-BE49-F238E27FC236}">
                  <a16:creationId xmlns:a16="http://schemas.microsoft.com/office/drawing/2014/main" id="{1E6A5FFF-3A73-7AB9-ABAA-318E8D71B051}"/>
                </a:ext>
              </a:extLst>
            </p:cNvPr>
            <p:cNvSpPr/>
            <p:nvPr/>
          </p:nvSpPr>
          <p:spPr>
            <a:xfrm>
              <a:off x="4635269" y="2943218"/>
              <a:ext cx="2894" cy="6072"/>
            </a:xfrm>
            <a:custGeom>
              <a:avLst/>
              <a:gdLst>
                <a:gd name="connsiteX0" fmla="*/ 0 w 2894"/>
                <a:gd name="connsiteY0" fmla="*/ 6072 h 6072"/>
                <a:gd name="connsiteX1" fmla="*/ 2895 w 2894"/>
                <a:gd name="connsiteY1" fmla="*/ 3588 h 6072"/>
                <a:gd name="connsiteX2" fmla="*/ 2895 w 2894"/>
                <a:gd name="connsiteY2" fmla="*/ 0 h 6072"/>
                <a:gd name="connsiteX3" fmla="*/ 0 w 2894"/>
                <a:gd name="connsiteY3" fmla="*/ 3036 h 6072"/>
                <a:gd name="connsiteX4" fmla="*/ 0 w 2894"/>
                <a:gd name="connsiteY4" fmla="*/ 6072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4" h="6072">
                  <a:moveTo>
                    <a:pt x="0" y="6072"/>
                  </a:moveTo>
                  <a:lnTo>
                    <a:pt x="2895" y="3588"/>
                  </a:lnTo>
                  <a:lnTo>
                    <a:pt x="2895" y="0"/>
                  </a:lnTo>
                  <a:lnTo>
                    <a:pt x="0" y="3036"/>
                  </a:lnTo>
                  <a:lnTo>
                    <a:pt x="0" y="607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39" name="Freeform 1141">
              <a:extLst>
                <a:ext uri="{FF2B5EF4-FFF2-40B4-BE49-F238E27FC236}">
                  <a16:creationId xmlns:a16="http://schemas.microsoft.com/office/drawing/2014/main" id="{213A904A-A95B-302A-C9A1-29C689A18805}"/>
                </a:ext>
              </a:extLst>
            </p:cNvPr>
            <p:cNvSpPr/>
            <p:nvPr/>
          </p:nvSpPr>
          <p:spPr>
            <a:xfrm>
              <a:off x="4628515" y="2956880"/>
              <a:ext cx="2756" cy="3588"/>
            </a:xfrm>
            <a:custGeom>
              <a:avLst/>
              <a:gdLst>
                <a:gd name="connsiteX0" fmla="*/ 2757 w 2756"/>
                <a:gd name="connsiteY0" fmla="*/ 2070 h 3588"/>
                <a:gd name="connsiteX1" fmla="*/ 2757 w 2756"/>
                <a:gd name="connsiteY1" fmla="*/ 0 h 3588"/>
                <a:gd name="connsiteX2" fmla="*/ 0 w 2756"/>
                <a:gd name="connsiteY2" fmla="*/ 1104 h 3588"/>
                <a:gd name="connsiteX3" fmla="*/ 1930 w 2756"/>
                <a:gd name="connsiteY3" fmla="*/ 3588 h 3588"/>
                <a:gd name="connsiteX4" fmla="*/ 2757 w 2756"/>
                <a:gd name="connsiteY4" fmla="*/ 2070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6" h="3588">
                  <a:moveTo>
                    <a:pt x="2757" y="2070"/>
                  </a:moveTo>
                  <a:lnTo>
                    <a:pt x="2757" y="0"/>
                  </a:lnTo>
                  <a:lnTo>
                    <a:pt x="0" y="1104"/>
                  </a:lnTo>
                  <a:lnTo>
                    <a:pt x="1930" y="3588"/>
                  </a:lnTo>
                  <a:lnTo>
                    <a:pt x="2757" y="207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0" name="Freeform 1142">
              <a:extLst>
                <a:ext uri="{FF2B5EF4-FFF2-40B4-BE49-F238E27FC236}">
                  <a16:creationId xmlns:a16="http://schemas.microsoft.com/office/drawing/2014/main" id="{651D7103-07E6-E61B-0566-A2ACB0F181AB}"/>
                </a:ext>
              </a:extLst>
            </p:cNvPr>
            <p:cNvSpPr/>
            <p:nvPr/>
          </p:nvSpPr>
          <p:spPr>
            <a:xfrm>
              <a:off x="4591573" y="3008605"/>
              <a:ext cx="9097" cy="5460"/>
            </a:xfrm>
            <a:custGeom>
              <a:avLst/>
              <a:gdLst>
                <a:gd name="connsiteX0" fmla="*/ 7168 w 9097"/>
                <a:gd name="connsiteY0" fmla="*/ 4028 h 5460"/>
                <a:gd name="connsiteX1" fmla="*/ 9098 w 9097"/>
                <a:gd name="connsiteY1" fmla="*/ 1820 h 5460"/>
                <a:gd name="connsiteX2" fmla="*/ 0 w 9097"/>
                <a:gd name="connsiteY2" fmla="*/ 4028 h 5460"/>
                <a:gd name="connsiteX3" fmla="*/ 7168 w 9097"/>
                <a:gd name="connsiteY3" fmla="*/ 4028 h 5460"/>
              </a:gdLst>
              <a:ahLst/>
              <a:cxnLst>
                <a:cxn ang="0">
                  <a:pos x="connsiteX0" y="connsiteY0"/>
                </a:cxn>
                <a:cxn ang="0">
                  <a:pos x="connsiteX1" y="connsiteY1"/>
                </a:cxn>
                <a:cxn ang="0">
                  <a:pos x="connsiteX2" y="connsiteY2"/>
                </a:cxn>
                <a:cxn ang="0">
                  <a:pos x="connsiteX3" y="connsiteY3"/>
                </a:cxn>
              </a:cxnLst>
              <a:rect l="l" t="t" r="r" b="b"/>
              <a:pathLst>
                <a:path w="9097" h="5460">
                  <a:moveTo>
                    <a:pt x="7168" y="4028"/>
                  </a:moveTo>
                  <a:cubicBezTo>
                    <a:pt x="9098" y="3200"/>
                    <a:pt x="9098" y="1820"/>
                    <a:pt x="9098" y="1820"/>
                  </a:cubicBezTo>
                  <a:cubicBezTo>
                    <a:pt x="6616" y="-2182"/>
                    <a:pt x="0" y="1268"/>
                    <a:pt x="0" y="4028"/>
                  </a:cubicBezTo>
                  <a:cubicBezTo>
                    <a:pt x="0" y="6788"/>
                    <a:pt x="5238" y="4856"/>
                    <a:pt x="7168" y="402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1" name="Freeform 1143">
              <a:extLst>
                <a:ext uri="{FF2B5EF4-FFF2-40B4-BE49-F238E27FC236}">
                  <a16:creationId xmlns:a16="http://schemas.microsoft.com/office/drawing/2014/main" id="{8FC37973-0E04-7FEE-FDA2-C22127689A27}"/>
                </a:ext>
              </a:extLst>
            </p:cNvPr>
            <p:cNvSpPr/>
            <p:nvPr/>
          </p:nvSpPr>
          <p:spPr>
            <a:xfrm>
              <a:off x="4592538" y="3004629"/>
              <a:ext cx="4410" cy="2760"/>
            </a:xfrm>
            <a:custGeom>
              <a:avLst/>
              <a:gdLst>
                <a:gd name="connsiteX0" fmla="*/ 4411 w 4410"/>
                <a:gd name="connsiteY0" fmla="*/ 0 h 2760"/>
                <a:gd name="connsiteX1" fmla="*/ 2205 w 4410"/>
                <a:gd name="connsiteY1" fmla="*/ 0 h 2760"/>
                <a:gd name="connsiteX2" fmla="*/ 0 w 4410"/>
                <a:gd name="connsiteY2" fmla="*/ 2760 h 2760"/>
                <a:gd name="connsiteX3" fmla="*/ 4411 w 4410"/>
                <a:gd name="connsiteY3" fmla="*/ 2760 h 2760"/>
                <a:gd name="connsiteX4" fmla="*/ 4411 w 4410"/>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 h="2760">
                  <a:moveTo>
                    <a:pt x="4411" y="0"/>
                  </a:moveTo>
                  <a:lnTo>
                    <a:pt x="2205" y="0"/>
                  </a:lnTo>
                  <a:lnTo>
                    <a:pt x="0" y="2760"/>
                  </a:lnTo>
                  <a:lnTo>
                    <a:pt x="4411" y="2760"/>
                  </a:lnTo>
                  <a:lnTo>
                    <a:pt x="4411"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2" name="Freeform 1144">
              <a:extLst>
                <a:ext uri="{FF2B5EF4-FFF2-40B4-BE49-F238E27FC236}">
                  <a16:creationId xmlns:a16="http://schemas.microsoft.com/office/drawing/2014/main" id="{932944CB-E74F-268C-F11A-E8112E76D6C1}"/>
                </a:ext>
              </a:extLst>
            </p:cNvPr>
            <p:cNvSpPr/>
            <p:nvPr/>
          </p:nvSpPr>
          <p:spPr>
            <a:xfrm>
              <a:off x="4585921" y="3012982"/>
              <a:ext cx="4227" cy="4207"/>
            </a:xfrm>
            <a:custGeom>
              <a:avLst/>
              <a:gdLst>
                <a:gd name="connsiteX0" fmla="*/ 3860 w 4227"/>
                <a:gd name="connsiteY0" fmla="*/ 2963 h 4207"/>
                <a:gd name="connsiteX1" fmla="*/ 3860 w 4227"/>
                <a:gd name="connsiteY1" fmla="*/ 1169 h 4207"/>
                <a:gd name="connsiteX2" fmla="*/ 0 w 4227"/>
                <a:gd name="connsiteY2" fmla="*/ 2963 h 4207"/>
                <a:gd name="connsiteX3" fmla="*/ 3860 w 4227"/>
                <a:gd name="connsiteY3" fmla="*/ 2963 h 4207"/>
              </a:gdLst>
              <a:ahLst/>
              <a:cxnLst>
                <a:cxn ang="0">
                  <a:pos x="connsiteX0" y="connsiteY0"/>
                </a:cxn>
                <a:cxn ang="0">
                  <a:pos x="connsiteX1" y="connsiteY1"/>
                </a:cxn>
                <a:cxn ang="0">
                  <a:pos x="connsiteX2" y="connsiteY2"/>
                </a:cxn>
                <a:cxn ang="0">
                  <a:pos x="connsiteX3" y="connsiteY3"/>
                </a:cxn>
              </a:cxnLst>
              <a:rect l="l" t="t" r="r" b="b"/>
              <a:pathLst>
                <a:path w="4227" h="4207">
                  <a:moveTo>
                    <a:pt x="3860" y="2963"/>
                  </a:moveTo>
                  <a:cubicBezTo>
                    <a:pt x="4687" y="1445"/>
                    <a:pt x="3860" y="1169"/>
                    <a:pt x="3860" y="1169"/>
                  </a:cubicBezTo>
                  <a:cubicBezTo>
                    <a:pt x="1378" y="-1591"/>
                    <a:pt x="0" y="1169"/>
                    <a:pt x="0" y="2963"/>
                  </a:cubicBezTo>
                  <a:cubicBezTo>
                    <a:pt x="0" y="4757"/>
                    <a:pt x="3171" y="4481"/>
                    <a:pt x="3860" y="2963"/>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3" name="Freeform 1145">
              <a:extLst>
                <a:ext uri="{FF2B5EF4-FFF2-40B4-BE49-F238E27FC236}">
                  <a16:creationId xmlns:a16="http://schemas.microsoft.com/office/drawing/2014/main" id="{16A44EA0-0E0F-7A1A-79F9-26ACF807ED46}"/>
                </a:ext>
              </a:extLst>
            </p:cNvPr>
            <p:cNvSpPr/>
            <p:nvPr/>
          </p:nvSpPr>
          <p:spPr>
            <a:xfrm>
              <a:off x="4659637" y="3186909"/>
              <a:ext cx="5974" cy="5125"/>
            </a:xfrm>
            <a:custGeom>
              <a:avLst/>
              <a:gdLst>
                <a:gd name="connsiteX0" fmla="*/ 4992 w 5974"/>
                <a:gd name="connsiteY0" fmla="*/ 5126 h 5125"/>
                <a:gd name="connsiteX1" fmla="*/ 4992 w 5974"/>
                <a:gd name="connsiteY1" fmla="*/ 1262 h 5125"/>
                <a:gd name="connsiteX2" fmla="*/ 1408 w 5974"/>
                <a:gd name="connsiteY2" fmla="*/ 20 h 5125"/>
                <a:gd name="connsiteX3" fmla="*/ 30 w 5974"/>
                <a:gd name="connsiteY3" fmla="*/ 3194 h 5125"/>
                <a:gd name="connsiteX4" fmla="*/ 4992 w 5974"/>
                <a:gd name="connsiteY4" fmla="*/ 4988 h 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4" h="5125">
                  <a:moveTo>
                    <a:pt x="4992" y="5126"/>
                  </a:moveTo>
                  <a:cubicBezTo>
                    <a:pt x="6371" y="4574"/>
                    <a:pt x="6233" y="2918"/>
                    <a:pt x="4992" y="1262"/>
                  </a:cubicBezTo>
                  <a:cubicBezTo>
                    <a:pt x="3752" y="-256"/>
                    <a:pt x="1408" y="20"/>
                    <a:pt x="1408" y="20"/>
                  </a:cubicBezTo>
                  <a:cubicBezTo>
                    <a:pt x="-108" y="20"/>
                    <a:pt x="306" y="2366"/>
                    <a:pt x="30" y="3194"/>
                  </a:cubicBezTo>
                  <a:cubicBezTo>
                    <a:pt x="-384" y="4022"/>
                    <a:pt x="3614" y="5540"/>
                    <a:pt x="4992" y="498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4" name="Freeform 1146">
              <a:extLst>
                <a:ext uri="{FF2B5EF4-FFF2-40B4-BE49-F238E27FC236}">
                  <a16:creationId xmlns:a16="http://schemas.microsoft.com/office/drawing/2014/main" id="{60CB27E2-8F65-D926-837A-A5DA09DC23AE}"/>
                </a:ext>
              </a:extLst>
            </p:cNvPr>
            <p:cNvSpPr/>
            <p:nvPr/>
          </p:nvSpPr>
          <p:spPr>
            <a:xfrm>
              <a:off x="4696360" y="3135178"/>
              <a:ext cx="11812" cy="20148"/>
            </a:xfrm>
            <a:custGeom>
              <a:avLst/>
              <a:gdLst>
                <a:gd name="connsiteX0" fmla="*/ 8656 w 11812"/>
                <a:gd name="connsiteY0" fmla="*/ 3450 h 20148"/>
                <a:gd name="connsiteX1" fmla="*/ 10035 w 11812"/>
                <a:gd name="connsiteY1" fmla="*/ 0 h 20148"/>
                <a:gd name="connsiteX2" fmla="*/ 5348 w 11812"/>
                <a:gd name="connsiteY2" fmla="*/ 1242 h 20148"/>
                <a:gd name="connsiteX3" fmla="*/ 1764 w 11812"/>
                <a:gd name="connsiteY3" fmla="*/ 5520 h 20148"/>
                <a:gd name="connsiteX4" fmla="*/ 110 w 11812"/>
                <a:gd name="connsiteY4" fmla="*/ 7038 h 20148"/>
                <a:gd name="connsiteX5" fmla="*/ 1489 w 11812"/>
                <a:gd name="connsiteY5" fmla="*/ 20148 h 20148"/>
                <a:gd name="connsiteX6" fmla="*/ 4935 w 11812"/>
                <a:gd name="connsiteY6" fmla="*/ 14214 h 20148"/>
                <a:gd name="connsiteX7" fmla="*/ 8105 w 11812"/>
                <a:gd name="connsiteY7" fmla="*/ 8280 h 20148"/>
                <a:gd name="connsiteX8" fmla="*/ 8519 w 11812"/>
                <a:gd name="connsiteY8" fmla="*/ 3174 h 2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2" h="20148">
                  <a:moveTo>
                    <a:pt x="8656" y="3450"/>
                  </a:moveTo>
                  <a:cubicBezTo>
                    <a:pt x="8656" y="3450"/>
                    <a:pt x="14721" y="552"/>
                    <a:pt x="10035" y="0"/>
                  </a:cubicBezTo>
                  <a:cubicBezTo>
                    <a:pt x="10035" y="0"/>
                    <a:pt x="7829" y="0"/>
                    <a:pt x="5348" y="1242"/>
                  </a:cubicBezTo>
                  <a:cubicBezTo>
                    <a:pt x="2867" y="2622"/>
                    <a:pt x="1764" y="5520"/>
                    <a:pt x="1764" y="5520"/>
                  </a:cubicBezTo>
                  <a:lnTo>
                    <a:pt x="110" y="7038"/>
                  </a:lnTo>
                  <a:cubicBezTo>
                    <a:pt x="110" y="7038"/>
                    <a:pt x="-579" y="18906"/>
                    <a:pt x="1489" y="20148"/>
                  </a:cubicBezTo>
                  <a:cubicBezTo>
                    <a:pt x="1489" y="20148"/>
                    <a:pt x="3419" y="16836"/>
                    <a:pt x="4935" y="14214"/>
                  </a:cubicBezTo>
                  <a:cubicBezTo>
                    <a:pt x="4935" y="14214"/>
                    <a:pt x="9070" y="12282"/>
                    <a:pt x="8105" y="8280"/>
                  </a:cubicBezTo>
                  <a:cubicBezTo>
                    <a:pt x="7140" y="4416"/>
                    <a:pt x="8105" y="3312"/>
                    <a:pt x="8519" y="317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5" name="Freeform 1147">
              <a:extLst>
                <a:ext uri="{FF2B5EF4-FFF2-40B4-BE49-F238E27FC236}">
                  <a16:creationId xmlns:a16="http://schemas.microsoft.com/office/drawing/2014/main" id="{8267667B-DDC4-5857-8A25-7EA4015051B9}"/>
                </a:ext>
              </a:extLst>
            </p:cNvPr>
            <p:cNvSpPr/>
            <p:nvPr/>
          </p:nvSpPr>
          <p:spPr>
            <a:xfrm>
              <a:off x="4711628" y="3083290"/>
              <a:ext cx="7999" cy="6210"/>
            </a:xfrm>
            <a:custGeom>
              <a:avLst/>
              <a:gdLst>
                <a:gd name="connsiteX0" fmla="*/ 143 w 7999"/>
                <a:gd name="connsiteY0" fmla="*/ 2898 h 6210"/>
                <a:gd name="connsiteX1" fmla="*/ 1383 w 7999"/>
                <a:gd name="connsiteY1" fmla="*/ 4692 h 6210"/>
                <a:gd name="connsiteX2" fmla="*/ 3313 w 7999"/>
                <a:gd name="connsiteY2" fmla="*/ 6210 h 6210"/>
                <a:gd name="connsiteX3" fmla="*/ 5243 w 7999"/>
                <a:gd name="connsiteY3" fmla="*/ 4968 h 6210"/>
                <a:gd name="connsiteX4" fmla="*/ 6346 w 7999"/>
                <a:gd name="connsiteY4" fmla="*/ 4140 h 6210"/>
                <a:gd name="connsiteX5" fmla="*/ 8000 w 7999"/>
                <a:gd name="connsiteY5" fmla="*/ 3174 h 6210"/>
                <a:gd name="connsiteX6" fmla="*/ 7311 w 7999"/>
                <a:gd name="connsiteY6" fmla="*/ 552 h 6210"/>
                <a:gd name="connsiteX7" fmla="*/ 5519 w 7999"/>
                <a:gd name="connsiteY7" fmla="*/ 0 h 6210"/>
                <a:gd name="connsiteX8" fmla="*/ 2486 w 7999"/>
                <a:gd name="connsiteY8" fmla="*/ 0 h 6210"/>
                <a:gd name="connsiteX9" fmla="*/ 4002 w 7999"/>
                <a:gd name="connsiteY9" fmla="*/ 1242 h 6210"/>
                <a:gd name="connsiteX10" fmla="*/ 2624 w 7999"/>
                <a:gd name="connsiteY10" fmla="*/ 1932 h 6210"/>
                <a:gd name="connsiteX11" fmla="*/ 5 w 7999"/>
                <a:gd name="connsiteY11" fmla="*/ 2898 h 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99" h="6210">
                  <a:moveTo>
                    <a:pt x="143" y="2898"/>
                  </a:moveTo>
                  <a:cubicBezTo>
                    <a:pt x="143" y="4140"/>
                    <a:pt x="1383" y="4692"/>
                    <a:pt x="1383" y="4692"/>
                  </a:cubicBezTo>
                  <a:lnTo>
                    <a:pt x="3313" y="6210"/>
                  </a:lnTo>
                  <a:lnTo>
                    <a:pt x="5243" y="4968"/>
                  </a:lnTo>
                  <a:lnTo>
                    <a:pt x="6346" y="4140"/>
                  </a:lnTo>
                  <a:lnTo>
                    <a:pt x="8000" y="3174"/>
                  </a:lnTo>
                  <a:lnTo>
                    <a:pt x="7311" y="552"/>
                  </a:lnTo>
                  <a:lnTo>
                    <a:pt x="5519" y="0"/>
                  </a:lnTo>
                  <a:lnTo>
                    <a:pt x="2486" y="0"/>
                  </a:lnTo>
                  <a:lnTo>
                    <a:pt x="4002" y="1242"/>
                  </a:lnTo>
                  <a:lnTo>
                    <a:pt x="2624" y="1932"/>
                  </a:lnTo>
                  <a:cubicBezTo>
                    <a:pt x="2624" y="1932"/>
                    <a:pt x="-133" y="1656"/>
                    <a:pt x="5" y="28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6" name="Freeform 1148">
              <a:extLst>
                <a:ext uri="{FF2B5EF4-FFF2-40B4-BE49-F238E27FC236}">
                  <a16:creationId xmlns:a16="http://schemas.microsoft.com/office/drawing/2014/main" id="{1DAAB170-DF2A-74DA-45D4-956D4A7D4AC6}"/>
                </a:ext>
              </a:extLst>
            </p:cNvPr>
            <p:cNvSpPr/>
            <p:nvPr/>
          </p:nvSpPr>
          <p:spPr>
            <a:xfrm>
              <a:off x="4740304" y="3111229"/>
              <a:ext cx="9250" cy="8082"/>
            </a:xfrm>
            <a:custGeom>
              <a:avLst/>
              <a:gdLst>
                <a:gd name="connsiteX0" fmla="*/ 4273 w 9250"/>
                <a:gd name="connsiteY0" fmla="*/ 7941 h 8082"/>
                <a:gd name="connsiteX1" fmla="*/ 7443 w 9250"/>
                <a:gd name="connsiteY1" fmla="*/ 5595 h 8082"/>
                <a:gd name="connsiteX2" fmla="*/ 8684 w 9250"/>
                <a:gd name="connsiteY2" fmla="*/ 3387 h 8082"/>
                <a:gd name="connsiteX3" fmla="*/ 4273 w 9250"/>
                <a:gd name="connsiteY3" fmla="*/ 75 h 8082"/>
                <a:gd name="connsiteX4" fmla="*/ 2619 w 9250"/>
                <a:gd name="connsiteY4" fmla="*/ 2421 h 8082"/>
                <a:gd name="connsiteX5" fmla="*/ 0 w 9250"/>
                <a:gd name="connsiteY5" fmla="*/ 3111 h 8082"/>
                <a:gd name="connsiteX6" fmla="*/ 0 w 9250"/>
                <a:gd name="connsiteY6" fmla="*/ 4215 h 8082"/>
                <a:gd name="connsiteX7" fmla="*/ 2757 w 9250"/>
                <a:gd name="connsiteY7" fmla="*/ 4215 h 8082"/>
                <a:gd name="connsiteX8" fmla="*/ 4273 w 9250"/>
                <a:gd name="connsiteY8" fmla="*/ 8079 h 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50" h="8082">
                  <a:moveTo>
                    <a:pt x="4273" y="7941"/>
                  </a:moveTo>
                  <a:cubicBezTo>
                    <a:pt x="6478" y="7665"/>
                    <a:pt x="7443" y="5595"/>
                    <a:pt x="7443" y="5595"/>
                  </a:cubicBezTo>
                  <a:cubicBezTo>
                    <a:pt x="7443" y="5595"/>
                    <a:pt x="10476" y="4491"/>
                    <a:pt x="8684" y="3387"/>
                  </a:cubicBezTo>
                  <a:cubicBezTo>
                    <a:pt x="7030" y="2145"/>
                    <a:pt x="5514" y="-477"/>
                    <a:pt x="4273" y="75"/>
                  </a:cubicBezTo>
                  <a:lnTo>
                    <a:pt x="2619" y="2421"/>
                  </a:lnTo>
                  <a:lnTo>
                    <a:pt x="0" y="3111"/>
                  </a:lnTo>
                  <a:lnTo>
                    <a:pt x="0" y="4215"/>
                  </a:lnTo>
                  <a:lnTo>
                    <a:pt x="2757" y="4215"/>
                  </a:lnTo>
                  <a:cubicBezTo>
                    <a:pt x="2757" y="4215"/>
                    <a:pt x="2068" y="8217"/>
                    <a:pt x="4273" y="807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7" name="Freeform 1149">
              <a:extLst>
                <a:ext uri="{FF2B5EF4-FFF2-40B4-BE49-F238E27FC236}">
                  <a16:creationId xmlns:a16="http://schemas.microsoft.com/office/drawing/2014/main" id="{1BB267A1-AC64-BFAA-28BB-1EBB682B4FAB}"/>
                </a:ext>
              </a:extLst>
            </p:cNvPr>
            <p:cNvSpPr/>
            <p:nvPr/>
          </p:nvSpPr>
          <p:spPr>
            <a:xfrm>
              <a:off x="4736306" y="3119090"/>
              <a:ext cx="16678" cy="15122"/>
            </a:xfrm>
            <a:custGeom>
              <a:avLst/>
              <a:gdLst>
                <a:gd name="connsiteX0" fmla="*/ 276 w 16678"/>
                <a:gd name="connsiteY0" fmla="*/ 6152 h 15122"/>
                <a:gd name="connsiteX1" fmla="*/ 2619 w 16678"/>
                <a:gd name="connsiteY1" fmla="*/ 10154 h 15122"/>
                <a:gd name="connsiteX2" fmla="*/ 3860 w 16678"/>
                <a:gd name="connsiteY2" fmla="*/ 11534 h 15122"/>
                <a:gd name="connsiteX3" fmla="*/ 1654 w 16678"/>
                <a:gd name="connsiteY3" fmla="*/ 13880 h 15122"/>
                <a:gd name="connsiteX4" fmla="*/ 1654 w 16678"/>
                <a:gd name="connsiteY4" fmla="*/ 15122 h 15122"/>
                <a:gd name="connsiteX5" fmla="*/ 3308 w 16678"/>
                <a:gd name="connsiteY5" fmla="*/ 14570 h 15122"/>
                <a:gd name="connsiteX6" fmla="*/ 5514 w 16678"/>
                <a:gd name="connsiteY6" fmla="*/ 10982 h 15122"/>
                <a:gd name="connsiteX7" fmla="*/ 9649 w 16678"/>
                <a:gd name="connsiteY7" fmla="*/ 9602 h 15122"/>
                <a:gd name="connsiteX8" fmla="*/ 14611 w 16678"/>
                <a:gd name="connsiteY8" fmla="*/ 4220 h 15122"/>
                <a:gd name="connsiteX9" fmla="*/ 16679 w 16678"/>
                <a:gd name="connsiteY9" fmla="*/ 2150 h 15122"/>
                <a:gd name="connsiteX10" fmla="*/ 14611 w 16678"/>
                <a:gd name="connsiteY10" fmla="*/ 494 h 15122"/>
                <a:gd name="connsiteX11" fmla="*/ 11165 w 16678"/>
                <a:gd name="connsiteY11" fmla="*/ 1874 h 15122"/>
                <a:gd name="connsiteX12" fmla="*/ 3722 w 16678"/>
                <a:gd name="connsiteY12" fmla="*/ 4082 h 15122"/>
                <a:gd name="connsiteX13" fmla="*/ 0 w 16678"/>
                <a:gd name="connsiteY13" fmla="*/ 5876 h 1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678" h="15122">
                  <a:moveTo>
                    <a:pt x="276" y="6152"/>
                  </a:moveTo>
                  <a:cubicBezTo>
                    <a:pt x="-138" y="9740"/>
                    <a:pt x="2619" y="10154"/>
                    <a:pt x="2619" y="10154"/>
                  </a:cubicBezTo>
                  <a:lnTo>
                    <a:pt x="3860" y="11534"/>
                  </a:lnTo>
                  <a:lnTo>
                    <a:pt x="1654" y="13880"/>
                  </a:lnTo>
                  <a:lnTo>
                    <a:pt x="1654" y="15122"/>
                  </a:lnTo>
                  <a:lnTo>
                    <a:pt x="3308" y="14570"/>
                  </a:lnTo>
                  <a:lnTo>
                    <a:pt x="5514" y="10982"/>
                  </a:lnTo>
                  <a:cubicBezTo>
                    <a:pt x="5514" y="10982"/>
                    <a:pt x="7581" y="9740"/>
                    <a:pt x="9649" y="9602"/>
                  </a:cubicBezTo>
                  <a:cubicBezTo>
                    <a:pt x="11717" y="9326"/>
                    <a:pt x="14611" y="4220"/>
                    <a:pt x="14611" y="4220"/>
                  </a:cubicBezTo>
                  <a:cubicBezTo>
                    <a:pt x="14611" y="4220"/>
                    <a:pt x="16679" y="3392"/>
                    <a:pt x="16679" y="2150"/>
                  </a:cubicBezTo>
                  <a:cubicBezTo>
                    <a:pt x="16679" y="908"/>
                    <a:pt x="14611" y="494"/>
                    <a:pt x="14611" y="494"/>
                  </a:cubicBezTo>
                  <a:cubicBezTo>
                    <a:pt x="12544" y="-1162"/>
                    <a:pt x="11165" y="1874"/>
                    <a:pt x="11165" y="1874"/>
                  </a:cubicBezTo>
                  <a:cubicBezTo>
                    <a:pt x="6341" y="356"/>
                    <a:pt x="3722" y="4082"/>
                    <a:pt x="3722" y="4082"/>
                  </a:cubicBezTo>
                  <a:cubicBezTo>
                    <a:pt x="3722" y="4082"/>
                    <a:pt x="414" y="2426"/>
                    <a:pt x="0" y="58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8" name="Freeform 1150">
              <a:extLst>
                <a:ext uri="{FF2B5EF4-FFF2-40B4-BE49-F238E27FC236}">
                  <a16:creationId xmlns:a16="http://schemas.microsoft.com/office/drawing/2014/main" id="{C2A1D2C1-87EE-76A7-34E1-4B918A256E65}"/>
                </a:ext>
              </a:extLst>
            </p:cNvPr>
            <p:cNvSpPr/>
            <p:nvPr/>
          </p:nvSpPr>
          <p:spPr>
            <a:xfrm>
              <a:off x="4486813" y="3268212"/>
              <a:ext cx="3446" cy="1932"/>
            </a:xfrm>
            <a:custGeom>
              <a:avLst/>
              <a:gdLst>
                <a:gd name="connsiteX0" fmla="*/ 0 w 3446"/>
                <a:gd name="connsiteY0" fmla="*/ 0 h 1932"/>
                <a:gd name="connsiteX1" fmla="*/ 3446 w 3446"/>
                <a:gd name="connsiteY1" fmla="*/ 0 h 1932"/>
                <a:gd name="connsiteX2" fmla="*/ 3446 w 3446"/>
                <a:gd name="connsiteY2" fmla="*/ 1932 h 1932"/>
                <a:gd name="connsiteX3" fmla="*/ 0 w 3446"/>
                <a:gd name="connsiteY3" fmla="*/ 1932 h 1932"/>
              </a:gdLst>
              <a:ahLst/>
              <a:cxnLst>
                <a:cxn ang="0">
                  <a:pos x="connsiteX0" y="connsiteY0"/>
                </a:cxn>
                <a:cxn ang="0">
                  <a:pos x="connsiteX1" y="connsiteY1"/>
                </a:cxn>
                <a:cxn ang="0">
                  <a:pos x="connsiteX2" y="connsiteY2"/>
                </a:cxn>
                <a:cxn ang="0">
                  <a:pos x="connsiteX3" y="connsiteY3"/>
                </a:cxn>
              </a:cxnLst>
              <a:rect l="l" t="t" r="r" b="b"/>
              <a:pathLst>
                <a:path w="3446" h="1932">
                  <a:moveTo>
                    <a:pt x="0" y="0"/>
                  </a:moveTo>
                  <a:lnTo>
                    <a:pt x="3446" y="0"/>
                  </a:lnTo>
                  <a:lnTo>
                    <a:pt x="3446" y="1932"/>
                  </a:lnTo>
                  <a:lnTo>
                    <a:pt x="0"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49" name="Freeform 1151">
              <a:extLst>
                <a:ext uri="{FF2B5EF4-FFF2-40B4-BE49-F238E27FC236}">
                  <a16:creationId xmlns:a16="http://schemas.microsoft.com/office/drawing/2014/main" id="{F449E35F-C1CB-6C38-E2EF-67D31E9727E7}"/>
                </a:ext>
              </a:extLst>
            </p:cNvPr>
            <p:cNvSpPr/>
            <p:nvPr/>
          </p:nvSpPr>
          <p:spPr>
            <a:xfrm>
              <a:off x="4329123" y="3780336"/>
              <a:ext cx="3308" cy="2898"/>
            </a:xfrm>
            <a:custGeom>
              <a:avLst/>
              <a:gdLst>
                <a:gd name="connsiteX0" fmla="*/ 0 w 3308"/>
                <a:gd name="connsiteY0" fmla="*/ 2898 h 2898"/>
                <a:gd name="connsiteX1" fmla="*/ 3308 w 3308"/>
                <a:gd name="connsiteY1" fmla="*/ 1932 h 2898"/>
                <a:gd name="connsiteX2" fmla="*/ 3308 w 3308"/>
                <a:gd name="connsiteY2" fmla="*/ 0 h 2898"/>
                <a:gd name="connsiteX3" fmla="*/ 0 w 3308"/>
                <a:gd name="connsiteY3" fmla="*/ 0 h 2898"/>
                <a:gd name="connsiteX4" fmla="*/ 0 w 3308"/>
                <a:gd name="connsiteY4" fmla="*/ 2898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2898">
                  <a:moveTo>
                    <a:pt x="0" y="2898"/>
                  </a:moveTo>
                  <a:lnTo>
                    <a:pt x="3308" y="1932"/>
                  </a:lnTo>
                  <a:lnTo>
                    <a:pt x="3308" y="0"/>
                  </a:lnTo>
                  <a:lnTo>
                    <a:pt x="0" y="0"/>
                  </a:lnTo>
                  <a:lnTo>
                    <a:pt x="0"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0" name="Freeform 1152">
              <a:extLst>
                <a:ext uri="{FF2B5EF4-FFF2-40B4-BE49-F238E27FC236}">
                  <a16:creationId xmlns:a16="http://schemas.microsoft.com/office/drawing/2014/main" id="{80CFB0AA-B8F4-DD10-4A36-E775A81B8841}"/>
                </a:ext>
              </a:extLst>
            </p:cNvPr>
            <p:cNvSpPr/>
            <p:nvPr/>
          </p:nvSpPr>
          <p:spPr>
            <a:xfrm>
              <a:off x="4593227" y="3860792"/>
              <a:ext cx="4962" cy="6486"/>
            </a:xfrm>
            <a:custGeom>
              <a:avLst/>
              <a:gdLst>
                <a:gd name="connsiteX0" fmla="*/ 4962 w 4962"/>
                <a:gd name="connsiteY0" fmla="*/ 0 h 6486"/>
                <a:gd name="connsiteX1" fmla="*/ 3171 w 4962"/>
                <a:gd name="connsiteY1" fmla="*/ 0 h 6486"/>
                <a:gd name="connsiteX2" fmla="*/ 1241 w 4962"/>
                <a:gd name="connsiteY2" fmla="*/ 1932 h 6486"/>
                <a:gd name="connsiteX3" fmla="*/ 0 w 4962"/>
                <a:gd name="connsiteY3" fmla="*/ 4968 h 6486"/>
                <a:gd name="connsiteX4" fmla="*/ 2481 w 4962"/>
                <a:gd name="connsiteY4" fmla="*/ 6486 h 6486"/>
                <a:gd name="connsiteX5" fmla="*/ 3860 w 4962"/>
                <a:gd name="connsiteY5" fmla="*/ 3588 h 6486"/>
                <a:gd name="connsiteX6" fmla="*/ 4962 w 4962"/>
                <a:gd name="connsiteY6" fmla="*/ 0 h 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2" h="6486">
                  <a:moveTo>
                    <a:pt x="4962" y="0"/>
                  </a:moveTo>
                  <a:lnTo>
                    <a:pt x="3171" y="0"/>
                  </a:lnTo>
                  <a:lnTo>
                    <a:pt x="1241" y="1932"/>
                  </a:lnTo>
                  <a:lnTo>
                    <a:pt x="0" y="4968"/>
                  </a:lnTo>
                  <a:lnTo>
                    <a:pt x="2481" y="6486"/>
                  </a:lnTo>
                  <a:lnTo>
                    <a:pt x="3860" y="3588"/>
                  </a:lnTo>
                  <a:lnTo>
                    <a:pt x="496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1" name="Freeform 1153">
              <a:extLst>
                <a:ext uri="{FF2B5EF4-FFF2-40B4-BE49-F238E27FC236}">
                  <a16:creationId xmlns:a16="http://schemas.microsoft.com/office/drawing/2014/main" id="{20E5863A-AAD2-637C-BB3D-CC9F420BAEF2}"/>
                </a:ext>
              </a:extLst>
            </p:cNvPr>
            <p:cNvSpPr/>
            <p:nvPr/>
          </p:nvSpPr>
          <p:spPr>
            <a:xfrm>
              <a:off x="4965261" y="4023082"/>
              <a:ext cx="3308" cy="6624"/>
            </a:xfrm>
            <a:custGeom>
              <a:avLst/>
              <a:gdLst>
                <a:gd name="connsiteX0" fmla="*/ 2619 w 3308"/>
                <a:gd name="connsiteY0" fmla="*/ 3864 h 6624"/>
                <a:gd name="connsiteX1" fmla="*/ 1378 w 3308"/>
                <a:gd name="connsiteY1" fmla="*/ 0 h 6624"/>
                <a:gd name="connsiteX2" fmla="*/ 0 w 3308"/>
                <a:gd name="connsiteY2" fmla="*/ 1518 h 6624"/>
                <a:gd name="connsiteX3" fmla="*/ 551 w 3308"/>
                <a:gd name="connsiteY3" fmla="*/ 5796 h 6624"/>
                <a:gd name="connsiteX4" fmla="*/ 3308 w 3308"/>
                <a:gd name="connsiteY4" fmla="*/ 6624 h 6624"/>
                <a:gd name="connsiteX5" fmla="*/ 2757 w 3308"/>
                <a:gd name="connsiteY5" fmla="*/ 3726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8" h="6624">
                  <a:moveTo>
                    <a:pt x="2619" y="3864"/>
                  </a:moveTo>
                  <a:lnTo>
                    <a:pt x="1378" y="0"/>
                  </a:lnTo>
                  <a:cubicBezTo>
                    <a:pt x="1378" y="0"/>
                    <a:pt x="138" y="1242"/>
                    <a:pt x="0" y="1518"/>
                  </a:cubicBezTo>
                  <a:cubicBezTo>
                    <a:pt x="0" y="1932"/>
                    <a:pt x="551" y="5796"/>
                    <a:pt x="551" y="5796"/>
                  </a:cubicBezTo>
                  <a:lnTo>
                    <a:pt x="3308" y="6624"/>
                  </a:lnTo>
                  <a:lnTo>
                    <a:pt x="2757"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2" name="Freeform 1154">
              <a:extLst>
                <a:ext uri="{FF2B5EF4-FFF2-40B4-BE49-F238E27FC236}">
                  <a16:creationId xmlns:a16="http://schemas.microsoft.com/office/drawing/2014/main" id="{ABC013C4-0B62-0F46-7F27-3F20564397F9}"/>
                </a:ext>
              </a:extLst>
            </p:cNvPr>
            <p:cNvSpPr/>
            <p:nvPr/>
          </p:nvSpPr>
          <p:spPr>
            <a:xfrm>
              <a:off x="4977253" y="4031914"/>
              <a:ext cx="2894" cy="3174"/>
            </a:xfrm>
            <a:custGeom>
              <a:avLst/>
              <a:gdLst>
                <a:gd name="connsiteX0" fmla="*/ 2206 w 2894"/>
                <a:gd name="connsiteY0" fmla="*/ 0 h 3174"/>
                <a:gd name="connsiteX1" fmla="*/ 0 w 2894"/>
                <a:gd name="connsiteY1" fmla="*/ 1656 h 3174"/>
                <a:gd name="connsiteX2" fmla="*/ 2895 w 2894"/>
                <a:gd name="connsiteY2" fmla="*/ 3174 h 3174"/>
                <a:gd name="connsiteX3" fmla="*/ 2206 w 2894"/>
                <a:gd name="connsiteY3" fmla="*/ 0 h 3174"/>
              </a:gdLst>
              <a:ahLst/>
              <a:cxnLst>
                <a:cxn ang="0">
                  <a:pos x="connsiteX0" y="connsiteY0"/>
                </a:cxn>
                <a:cxn ang="0">
                  <a:pos x="connsiteX1" y="connsiteY1"/>
                </a:cxn>
                <a:cxn ang="0">
                  <a:pos x="connsiteX2" y="connsiteY2"/>
                </a:cxn>
                <a:cxn ang="0">
                  <a:pos x="connsiteX3" y="connsiteY3"/>
                </a:cxn>
              </a:cxnLst>
              <a:rect l="l" t="t" r="r" b="b"/>
              <a:pathLst>
                <a:path w="2894" h="3174">
                  <a:moveTo>
                    <a:pt x="2206" y="0"/>
                  </a:moveTo>
                  <a:lnTo>
                    <a:pt x="0" y="1656"/>
                  </a:lnTo>
                  <a:lnTo>
                    <a:pt x="2895" y="3174"/>
                  </a:lnTo>
                  <a:lnTo>
                    <a:pt x="2206"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3" name="Freeform 1155">
              <a:extLst>
                <a:ext uri="{FF2B5EF4-FFF2-40B4-BE49-F238E27FC236}">
                  <a16:creationId xmlns:a16="http://schemas.microsoft.com/office/drawing/2014/main" id="{138BC965-54C2-98C8-E040-790091F1D7A5}"/>
                </a:ext>
              </a:extLst>
            </p:cNvPr>
            <p:cNvSpPr/>
            <p:nvPr/>
          </p:nvSpPr>
          <p:spPr>
            <a:xfrm>
              <a:off x="4970086" y="4033570"/>
              <a:ext cx="2067" cy="2208"/>
            </a:xfrm>
            <a:custGeom>
              <a:avLst/>
              <a:gdLst>
                <a:gd name="connsiteX0" fmla="*/ 0 w 2067"/>
                <a:gd name="connsiteY0" fmla="*/ 0 h 2208"/>
                <a:gd name="connsiteX1" fmla="*/ 2068 w 2067"/>
                <a:gd name="connsiteY1" fmla="*/ 0 h 2208"/>
                <a:gd name="connsiteX2" fmla="*/ 2068 w 2067"/>
                <a:gd name="connsiteY2" fmla="*/ 2208 h 2208"/>
                <a:gd name="connsiteX3" fmla="*/ 0 w 2067"/>
                <a:gd name="connsiteY3" fmla="*/ 2208 h 2208"/>
              </a:gdLst>
              <a:ahLst/>
              <a:cxnLst>
                <a:cxn ang="0">
                  <a:pos x="connsiteX0" y="connsiteY0"/>
                </a:cxn>
                <a:cxn ang="0">
                  <a:pos x="connsiteX1" y="connsiteY1"/>
                </a:cxn>
                <a:cxn ang="0">
                  <a:pos x="connsiteX2" y="connsiteY2"/>
                </a:cxn>
                <a:cxn ang="0">
                  <a:pos x="connsiteX3" y="connsiteY3"/>
                </a:cxn>
              </a:cxnLst>
              <a:rect l="l" t="t" r="r" b="b"/>
              <a:pathLst>
                <a:path w="2067" h="2208">
                  <a:moveTo>
                    <a:pt x="0" y="0"/>
                  </a:moveTo>
                  <a:lnTo>
                    <a:pt x="2068" y="0"/>
                  </a:lnTo>
                  <a:lnTo>
                    <a:pt x="2068" y="2208"/>
                  </a:lnTo>
                  <a:lnTo>
                    <a:pt x="0"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4" name="Freeform 1156">
              <a:extLst>
                <a:ext uri="{FF2B5EF4-FFF2-40B4-BE49-F238E27FC236}">
                  <a16:creationId xmlns:a16="http://schemas.microsoft.com/office/drawing/2014/main" id="{09FEA2B3-2A43-9057-0EEA-A8F5419C571E}"/>
                </a:ext>
              </a:extLst>
            </p:cNvPr>
            <p:cNvSpPr/>
            <p:nvPr/>
          </p:nvSpPr>
          <p:spPr>
            <a:xfrm>
              <a:off x="4983870" y="4038538"/>
              <a:ext cx="4273" cy="2897"/>
            </a:xfrm>
            <a:custGeom>
              <a:avLst/>
              <a:gdLst>
                <a:gd name="connsiteX0" fmla="*/ 4273 w 4273"/>
                <a:gd name="connsiteY0" fmla="*/ 1932 h 2897"/>
                <a:gd name="connsiteX1" fmla="*/ 2757 w 4273"/>
                <a:gd name="connsiteY1" fmla="*/ 0 h 2897"/>
                <a:gd name="connsiteX2" fmla="*/ 0 w 4273"/>
                <a:gd name="connsiteY2" fmla="*/ 0 h 2897"/>
                <a:gd name="connsiteX3" fmla="*/ 2757 w 4273"/>
                <a:gd name="connsiteY3" fmla="*/ 2898 h 2897"/>
                <a:gd name="connsiteX4" fmla="*/ 4273 w 4273"/>
                <a:gd name="connsiteY4" fmla="*/ 1932 h 2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2897">
                  <a:moveTo>
                    <a:pt x="4273" y="1932"/>
                  </a:moveTo>
                  <a:lnTo>
                    <a:pt x="2757" y="0"/>
                  </a:lnTo>
                  <a:lnTo>
                    <a:pt x="0" y="0"/>
                  </a:lnTo>
                  <a:lnTo>
                    <a:pt x="2757" y="2898"/>
                  </a:lnTo>
                  <a:lnTo>
                    <a:pt x="4273" y="19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5" name="Freeform 1157">
              <a:extLst>
                <a:ext uri="{FF2B5EF4-FFF2-40B4-BE49-F238E27FC236}">
                  <a16:creationId xmlns:a16="http://schemas.microsoft.com/office/drawing/2014/main" id="{5077FA11-25B9-95ED-052A-E2195F7D6956}"/>
                </a:ext>
              </a:extLst>
            </p:cNvPr>
            <p:cNvSpPr/>
            <p:nvPr/>
          </p:nvSpPr>
          <p:spPr>
            <a:xfrm>
              <a:off x="4965577" y="4030672"/>
              <a:ext cx="77205" cy="153872"/>
            </a:xfrm>
            <a:custGeom>
              <a:avLst/>
              <a:gdLst>
                <a:gd name="connsiteX0" fmla="*/ 74670 w 77205"/>
                <a:gd name="connsiteY0" fmla="*/ 30498 h 153872"/>
                <a:gd name="connsiteX1" fmla="*/ 66262 w 77205"/>
                <a:gd name="connsiteY1" fmla="*/ 4002 h 153872"/>
                <a:gd name="connsiteX2" fmla="*/ 65021 w 77205"/>
                <a:gd name="connsiteY2" fmla="*/ 0 h 153872"/>
                <a:gd name="connsiteX3" fmla="*/ 58956 w 77205"/>
                <a:gd name="connsiteY3" fmla="*/ 5106 h 153872"/>
                <a:gd name="connsiteX4" fmla="*/ 60472 w 77205"/>
                <a:gd name="connsiteY4" fmla="*/ 11592 h 153872"/>
                <a:gd name="connsiteX5" fmla="*/ 55097 w 77205"/>
                <a:gd name="connsiteY5" fmla="*/ 17664 h 153872"/>
                <a:gd name="connsiteX6" fmla="*/ 55097 w 77205"/>
                <a:gd name="connsiteY6" fmla="*/ 19596 h 153872"/>
                <a:gd name="connsiteX7" fmla="*/ 53305 w 77205"/>
                <a:gd name="connsiteY7" fmla="*/ 19596 h 153872"/>
                <a:gd name="connsiteX8" fmla="*/ 49996 w 77205"/>
                <a:gd name="connsiteY8" fmla="*/ 17940 h 153872"/>
                <a:gd name="connsiteX9" fmla="*/ 51926 w 77205"/>
                <a:gd name="connsiteY9" fmla="*/ 24564 h 153872"/>
                <a:gd name="connsiteX10" fmla="*/ 48342 w 77205"/>
                <a:gd name="connsiteY10" fmla="*/ 26220 h 153872"/>
                <a:gd name="connsiteX11" fmla="*/ 47240 w 77205"/>
                <a:gd name="connsiteY11" fmla="*/ 30360 h 153872"/>
                <a:gd name="connsiteX12" fmla="*/ 45999 w 77205"/>
                <a:gd name="connsiteY12" fmla="*/ 34224 h 153872"/>
                <a:gd name="connsiteX13" fmla="*/ 44069 w 77205"/>
                <a:gd name="connsiteY13" fmla="*/ 34224 h 153872"/>
                <a:gd name="connsiteX14" fmla="*/ 45172 w 77205"/>
                <a:gd name="connsiteY14" fmla="*/ 29671 h 153872"/>
                <a:gd name="connsiteX15" fmla="*/ 42691 w 77205"/>
                <a:gd name="connsiteY15" fmla="*/ 32982 h 153872"/>
                <a:gd name="connsiteX16" fmla="*/ 42140 w 77205"/>
                <a:gd name="connsiteY16" fmla="*/ 38089 h 153872"/>
                <a:gd name="connsiteX17" fmla="*/ 40623 w 77205"/>
                <a:gd name="connsiteY17" fmla="*/ 38778 h 153872"/>
                <a:gd name="connsiteX18" fmla="*/ 39658 w 77205"/>
                <a:gd name="connsiteY18" fmla="*/ 36295 h 153872"/>
                <a:gd name="connsiteX19" fmla="*/ 33318 w 77205"/>
                <a:gd name="connsiteY19" fmla="*/ 40987 h 153872"/>
                <a:gd name="connsiteX20" fmla="*/ 33318 w 77205"/>
                <a:gd name="connsiteY20" fmla="*/ 42642 h 153872"/>
                <a:gd name="connsiteX21" fmla="*/ 32215 w 77205"/>
                <a:gd name="connsiteY21" fmla="*/ 43333 h 153872"/>
                <a:gd name="connsiteX22" fmla="*/ 32215 w 77205"/>
                <a:gd name="connsiteY22" fmla="*/ 41953 h 153872"/>
                <a:gd name="connsiteX23" fmla="*/ 26150 w 77205"/>
                <a:gd name="connsiteY23" fmla="*/ 42505 h 153872"/>
                <a:gd name="connsiteX24" fmla="*/ 25185 w 77205"/>
                <a:gd name="connsiteY24" fmla="*/ 44437 h 153872"/>
                <a:gd name="connsiteX25" fmla="*/ 19120 w 77205"/>
                <a:gd name="connsiteY25" fmla="*/ 45817 h 153872"/>
                <a:gd name="connsiteX26" fmla="*/ 13193 w 77205"/>
                <a:gd name="connsiteY26" fmla="*/ 47473 h 153872"/>
                <a:gd name="connsiteX27" fmla="*/ 11952 w 77205"/>
                <a:gd name="connsiteY27" fmla="*/ 53269 h 153872"/>
                <a:gd name="connsiteX28" fmla="*/ 7955 w 77205"/>
                <a:gd name="connsiteY28" fmla="*/ 63757 h 153872"/>
                <a:gd name="connsiteX29" fmla="*/ 10298 w 77205"/>
                <a:gd name="connsiteY29" fmla="*/ 73969 h 153872"/>
                <a:gd name="connsiteX30" fmla="*/ 12504 w 77205"/>
                <a:gd name="connsiteY30" fmla="*/ 83077 h 153872"/>
                <a:gd name="connsiteX31" fmla="*/ 11401 w 77205"/>
                <a:gd name="connsiteY31" fmla="*/ 91081 h 153872"/>
                <a:gd name="connsiteX32" fmla="*/ 6301 w 77205"/>
                <a:gd name="connsiteY32" fmla="*/ 103225 h 153872"/>
                <a:gd name="connsiteX33" fmla="*/ 98 w 77205"/>
                <a:gd name="connsiteY33" fmla="*/ 112333 h 153872"/>
                <a:gd name="connsiteX34" fmla="*/ 3957 w 77205"/>
                <a:gd name="connsiteY34" fmla="*/ 126134 h 153872"/>
                <a:gd name="connsiteX35" fmla="*/ 5474 w 77205"/>
                <a:gd name="connsiteY35" fmla="*/ 129998 h 153872"/>
                <a:gd name="connsiteX36" fmla="*/ 7128 w 77205"/>
                <a:gd name="connsiteY36" fmla="*/ 142556 h 153872"/>
                <a:gd name="connsiteX37" fmla="*/ 15812 w 77205"/>
                <a:gd name="connsiteY37" fmla="*/ 151250 h 153872"/>
                <a:gd name="connsiteX38" fmla="*/ 19534 w 77205"/>
                <a:gd name="connsiteY38" fmla="*/ 153872 h 153872"/>
                <a:gd name="connsiteX39" fmla="*/ 24496 w 77205"/>
                <a:gd name="connsiteY39" fmla="*/ 153872 h 153872"/>
                <a:gd name="connsiteX40" fmla="*/ 36074 w 77205"/>
                <a:gd name="connsiteY40" fmla="*/ 149870 h 153872"/>
                <a:gd name="connsiteX41" fmla="*/ 46137 w 77205"/>
                <a:gd name="connsiteY41" fmla="*/ 130688 h 153872"/>
                <a:gd name="connsiteX42" fmla="*/ 52615 w 77205"/>
                <a:gd name="connsiteY42" fmla="*/ 108055 h 153872"/>
                <a:gd name="connsiteX43" fmla="*/ 59645 w 77205"/>
                <a:gd name="connsiteY43" fmla="*/ 83767 h 153872"/>
                <a:gd name="connsiteX44" fmla="*/ 64332 w 77205"/>
                <a:gd name="connsiteY44" fmla="*/ 73003 h 153872"/>
                <a:gd name="connsiteX45" fmla="*/ 65711 w 77205"/>
                <a:gd name="connsiteY45" fmla="*/ 58789 h 153872"/>
                <a:gd name="connsiteX46" fmla="*/ 69157 w 77205"/>
                <a:gd name="connsiteY46" fmla="*/ 45955 h 153872"/>
                <a:gd name="connsiteX47" fmla="*/ 69708 w 77205"/>
                <a:gd name="connsiteY47" fmla="*/ 38641 h 153872"/>
                <a:gd name="connsiteX48" fmla="*/ 72327 w 77205"/>
                <a:gd name="connsiteY48" fmla="*/ 43471 h 153872"/>
                <a:gd name="connsiteX49" fmla="*/ 76186 w 77205"/>
                <a:gd name="connsiteY49" fmla="*/ 42091 h 153872"/>
                <a:gd name="connsiteX50" fmla="*/ 73981 w 77205"/>
                <a:gd name="connsiteY50" fmla="*/ 30498 h 15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7205" h="153872">
                  <a:moveTo>
                    <a:pt x="74670" y="30498"/>
                  </a:moveTo>
                  <a:cubicBezTo>
                    <a:pt x="74670" y="30498"/>
                    <a:pt x="75359" y="9522"/>
                    <a:pt x="66262" y="4002"/>
                  </a:cubicBezTo>
                  <a:lnTo>
                    <a:pt x="65021" y="0"/>
                  </a:lnTo>
                  <a:cubicBezTo>
                    <a:pt x="65021" y="0"/>
                    <a:pt x="62816" y="5106"/>
                    <a:pt x="58956" y="5106"/>
                  </a:cubicBezTo>
                  <a:cubicBezTo>
                    <a:pt x="58956" y="5106"/>
                    <a:pt x="61989" y="8280"/>
                    <a:pt x="60472" y="11592"/>
                  </a:cubicBezTo>
                  <a:cubicBezTo>
                    <a:pt x="59094" y="15042"/>
                    <a:pt x="55097" y="17664"/>
                    <a:pt x="55097" y="17664"/>
                  </a:cubicBezTo>
                  <a:lnTo>
                    <a:pt x="55097" y="19596"/>
                  </a:lnTo>
                  <a:lnTo>
                    <a:pt x="53305" y="19596"/>
                  </a:lnTo>
                  <a:cubicBezTo>
                    <a:pt x="53305" y="19596"/>
                    <a:pt x="52615" y="16836"/>
                    <a:pt x="49996" y="17940"/>
                  </a:cubicBezTo>
                  <a:cubicBezTo>
                    <a:pt x="47378" y="19044"/>
                    <a:pt x="51926" y="24564"/>
                    <a:pt x="51926" y="24564"/>
                  </a:cubicBezTo>
                  <a:cubicBezTo>
                    <a:pt x="51926" y="24564"/>
                    <a:pt x="49445" y="24150"/>
                    <a:pt x="48342" y="26220"/>
                  </a:cubicBezTo>
                  <a:cubicBezTo>
                    <a:pt x="47240" y="28290"/>
                    <a:pt x="47240" y="30360"/>
                    <a:pt x="47240" y="30360"/>
                  </a:cubicBezTo>
                  <a:lnTo>
                    <a:pt x="45999" y="34224"/>
                  </a:lnTo>
                  <a:lnTo>
                    <a:pt x="44069" y="34224"/>
                  </a:lnTo>
                  <a:cubicBezTo>
                    <a:pt x="44069" y="34224"/>
                    <a:pt x="45723" y="31050"/>
                    <a:pt x="45172" y="29671"/>
                  </a:cubicBezTo>
                  <a:lnTo>
                    <a:pt x="42691" y="32982"/>
                  </a:lnTo>
                  <a:cubicBezTo>
                    <a:pt x="42691" y="32982"/>
                    <a:pt x="40486" y="35604"/>
                    <a:pt x="42140" y="38089"/>
                  </a:cubicBezTo>
                  <a:lnTo>
                    <a:pt x="40623" y="38778"/>
                  </a:lnTo>
                  <a:lnTo>
                    <a:pt x="39658" y="36295"/>
                  </a:lnTo>
                  <a:lnTo>
                    <a:pt x="33318" y="40987"/>
                  </a:lnTo>
                  <a:lnTo>
                    <a:pt x="33318" y="42642"/>
                  </a:lnTo>
                  <a:lnTo>
                    <a:pt x="32215" y="43333"/>
                  </a:lnTo>
                  <a:lnTo>
                    <a:pt x="32215" y="41953"/>
                  </a:lnTo>
                  <a:lnTo>
                    <a:pt x="26150" y="42505"/>
                  </a:lnTo>
                  <a:lnTo>
                    <a:pt x="25185" y="44437"/>
                  </a:lnTo>
                  <a:cubicBezTo>
                    <a:pt x="25185" y="44437"/>
                    <a:pt x="21601" y="44023"/>
                    <a:pt x="19120" y="45817"/>
                  </a:cubicBezTo>
                  <a:cubicBezTo>
                    <a:pt x="19120" y="45817"/>
                    <a:pt x="15398" y="45817"/>
                    <a:pt x="13193" y="47473"/>
                  </a:cubicBezTo>
                  <a:cubicBezTo>
                    <a:pt x="10987" y="48991"/>
                    <a:pt x="11952" y="53269"/>
                    <a:pt x="11952" y="53269"/>
                  </a:cubicBezTo>
                  <a:cubicBezTo>
                    <a:pt x="11952" y="53269"/>
                    <a:pt x="7266" y="57409"/>
                    <a:pt x="7955" y="63757"/>
                  </a:cubicBezTo>
                  <a:cubicBezTo>
                    <a:pt x="8644" y="70105"/>
                    <a:pt x="7541" y="73003"/>
                    <a:pt x="10298" y="73969"/>
                  </a:cubicBezTo>
                  <a:cubicBezTo>
                    <a:pt x="10298" y="73969"/>
                    <a:pt x="10298" y="79903"/>
                    <a:pt x="12504" y="83077"/>
                  </a:cubicBezTo>
                  <a:cubicBezTo>
                    <a:pt x="14571" y="86389"/>
                    <a:pt x="11401" y="91081"/>
                    <a:pt x="11401" y="91081"/>
                  </a:cubicBezTo>
                  <a:cubicBezTo>
                    <a:pt x="11401" y="91081"/>
                    <a:pt x="6576" y="98533"/>
                    <a:pt x="6301" y="103225"/>
                  </a:cubicBezTo>
                  <a:cubicBezTo>
                    <a:pt x="6301" y="103225"/>
                    <a:pt x="925" y="102397"/>
                    <a:pt x="98" y="112333"/>
                  </a:cubicBezTo>
                  <a:cubicBezTo>
                    <a:pt x="-729" y="122270"/>
                    <a:pt x="3957" y="126134"/>
                    <a:pt x="3957" y="126134"/>
                  </a:cubicBezTo>
                  <a:cubicBezTo>
                    <a:pt x="3957" y="126134"/>
                    <a:pt x="3406" y="129032"/>
                    <a:pt x="5474" y="129998"/>
                  </a:cubicBezTo>
                  <a:cubicBezTo>
                    <a:pt x="5474" y="129998"/>
                    <a:pt x="2166" y="138554"/>
                    <a:pt x="7128" y="142556"/>
                  </a:cubicBezTo>
                  <a:cubicBezTo>
                    <a:pt x="7128" y="142556"/>
                    <a:pt x="8093" y="150284"/>
                    <a:pt x="15812" y="151250"/>
                  </a:cubicBezTo>
                  <a:lnTo>
                    <a:pt x="19534" y="153872"/>
                  </a:lnTo>
                  <a:lnTo>
                    <a:pt x="24496" y="153872"/>
                  </a:lnTo>
                  <a:cubicBezTo>
                    <a:pt x="24496" y="153872"/>
                    <a:pt x="28355" y="150008"/>
                    <a:pt x="36074" y="149870"/>
                  </a:cubicBezTo>
                  <a:cubicBezTo>
                    <a:pt x="43794" y="149732"/>
                    <a:pt x="46137" y="130688"/>
                    <a:pt x="46137" y="130688"/>
                  </a:cubicBezTo>
                  <a:cubicBezTo>
                    <a:pt x="46137" y="130688"/>
                    <a:pt x="51099" y="112333"/>
                    <a:pt x="52615" y="108055"/>
                  </a:cubicBezTo>
                  <a:cubicBezTo>
                    <a:pt x="54132" y="103777"/>
                    <a:pt x="61024" y="89425"/>
                    <a:pt x="59645" y="83767"/>
                  </a:cubicBezTo>
                  <a:cubicBezTo>
                    <a:pt x="59645" y="83767"/>
                    <a:pt x="62954" y="76867"/>
                    <a:pt x="64332" y="73003"/>
                  </a:cubicBezTo>
                  <a:cubicBezTo>
                    <a:pt x="64332" y="73003"/>
                    <a:pt x="69294" y="64999"/>
                    <a:pt x="65711" y="58789"/>
                  </a:cubicBezTo>
                  <a:cubicBezTo>
                    <a:pt x="65711" y="58789"/>
                    <a:pt x="71362" y="50785"/>
                    <a:pt x="69157" y="45955"/>
                  </a:cubicBezTo>
                  <a:cubicBezTo>
                    <a:pt x="66951" y="41124"/>
                    <a:pt x="69708" y="38641"/>
                    <a:pt x="69708" y="38641"/>
                  </a:cubicBezTo>
                  <a:cubicBezTo>
                    <a:pt x="69708" y="38641"/>
                    <a:pt x="71500" y="42505"/>
                    <a:pt x="72327" y="43471"/>
                  </a:cubicBezTo>
                  <a:cubicBezTo>
                    <a:pt x="73154" y="44437"/>
                    <a:pt x="75359" y="44713"/>
                    <a:pt x="76186" y="42091"/>
                  </a:cubicBezTo>
                  <a:cubicBezTo>
                    <a:pt x="77013" y="39331"/>
                    <a:pt x="78805" y="32568"/>
                    <a:pt x="73981" y="3049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6" name="Freeform 1158">
              <a:extLst>
                <a:ext uri="{FF2B5EF4-FFF2-40B4-BE49-F238E27FC236}">
                  <a16:creationId xmlns:a16="http://schemas.microsoft.com/office/drawing/2014/main" id="{3882A9C9-96EE-EDEC-D587-50808F3AAB9C}"/>
                </a:ext>
              </a:extLst>
            </p:cNvPr>
            <p:cNvSpPr/>
            <p:nvPr/>
          </p:nvSpPr>
          <p:spPr>
            <a:xfrm>
              <a:off x="5094262" y="4129850"/>
              <a:ext cx="6248" cy="7336"/>
            </a:xfrm>
            <a:custGeom>
              <a:avLst/>
              <a:gdLst>
                <a:gd name="connsiteX0" fmla="*/ 1673 w 6248"/>
                <a:gd name="connsiteY0" fmla="*/ 597 h 7336"/>
                <a:gd name="connsiteX1" fmla="*/ 19 w 6248"/>
                <a:gd name="connsiteY1" fmla="*/ 2943 h 7336"/>
                <a:gd name="connsiteX2" fmla="*/ 4430 w 6248"/>
                <a:gd name="connsiteY2" fmla="*/ 7221 h 7336"/>
                <a:gd name="connsiteX3" fmla="*/ 5808 w 6248"/>
                <a:gd name="connsiteY3" fmla="*/ 1425 h 7336"/>
                <a:gd name="connsiteX4" fmla="*/ 1673 w 6248"/>
                <a:gd name="connsiteY4" fmla="*/ 459 h 7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8" h="7336">
                  <a:moveTo>
                    <a:pt x="1673" y="597"/>
                  </a:moveTo>
                  <a:cubicBezTo>
                    <a:pt x="1673" y="597"/>
                    <a:pt x="295" y="1701"/>
                    <a:pt x="19" y="2943"/>
                  </a:cubicBezTo>
                  <a:cubicBezTo>
                    <a:pt x="-257" y="4185"/>
                    <a:pt x="2500" y="8049"/>
                    <a:pt x="4430" y="7221"/>
                  </a:cubicBezTo>
                  <a:cubicBezTo>
                    <a:pt x="6360" y="6393"/>
                    <a:pt x="6636" y="3909"/>
                    <a:pt x="5808" y="1425"/>
                  </a:cubicBezTo>
                  <a:cubicBezTo>
                    <a:pt x="4981" y="-1059"/>
                    <a:pt x="1673" y="459"/>
                    <a:pt x="1673" y="45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7" name="Freeform 1159">
              <a:extLst>
                <a:ext uri="{FF2B5EF4-FFF2-40B4-BE49-F238E27FC236}">
                  <a16:creationId xmlns:a16="http://schemas.microsoft.com/office/drawing/2014/main" id="{6601909D-B492-3CEA-B906-270AF64F0E15}"/>
                </a:ext>
              </a:extLst>
            </p:cNvPr>
            <p:cNvSpPr/>
            <p:nvPr/>
          </p:nvSpPr>
          <p:spPr>
            <a:xfrm>
              <a:off x="5116646" y="4120769"/>
              <a:ext cx="5967" cy="5951"/>
            </a:xfrm>
            <a:custGeom>
              <a:avLst/>
              <a:gdLst>
                <a:gd name="connsiteX0" fmla="*/ 1757 w 5967"/>
                <a:gd name="connsiteY0" fmla="*/ 294 h 5951"/>
                <a:gd name="connsiteX1" fmla="*/ 103 w 5967"/>
                <a:gd name="connsiteY1" fmla="*/ 2916 h 5951"/>
                <a:gd name="connsiteX2" fmla="*/ 2584 w 5967"/>
                <a:gd name="connsiteY2" fmla="*/ 5952 h 5951"/>
                <a:gd name="connsiteX3" fmla="*/ 5892 w 5967"/>
                <a:gd name="connsiteY3" fmla="*/ 1950 h 5951"/>
                <a:gd name="connsiteX4" fmla="*/ 1894 w 5967"/>
                <a:gd name="connsiteY4" fmla="*/ 432 h 5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7" h="5951">
                  <a:moveTo>
                    <a:pt x="1757" y="294"/>
                  </a:moveTo>
                  <a:cubicBezTo>
                    <a:pt x="1757" y="294"/>
                    <a:pt x="516" y="1674"/>
                    <a:pt x="103" y="2916"/>
                  </a:cubicBezTo>
                  <a:cubicBezTo>
                    <a:pt x="-449" y="4158"/>
                    <a:pt x="1343" y="5952"/>
                    <a:pt x="2584" y="5952"/>
                  </a:cubicBezTo>
                  <a:cubicBezTo>
                    <a:pt x="3824" y="5952"/>
                    <a:pt x="6443" y="4986"/>
                    <a:pt x="5892" y="1950"/>
                  </a:cubicBezTo>
                  <a:cubicBezTo>
                    <a:pt x="5203" y="-1224"/>
                    <a:pt x="1894" y="432"/>
                    <a:pt x="1894" y="43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8" name="Freeform 1160">
              <a:extLst>
                <a:ext uri="{FF2B5EF4-FFF2-40B4-BE49-F238E27FC236}">
                  <a16:creationId xmlns:a16="http://schemas.microsoft.com/office/drawing/2014/main" id="{10B93EC1-5A79-02DF-33A7-D4D7D709A5F6}"/>
                </a:ext>
              </a:extLst>
            </p:cNvPr>
            <p:cNvSpPr/>
            <p:nvPr/>
          </p:nvSpPr>
          <p:spPr>
            <a:xfrm>
              <a:off x="4516174" y="3443888"/>
              <a:ext cx="3721" cy="5382"/>
            </a:xfrm>
            <a:custGeom>
              <a:avLst/>
              <a:gdLst>
                <a:gd name="connsiteX0" fmla="*/ 3722 w 3721"/>
                <a:gd name="connsiteY0" fmla="*/ 0 h 5382"/>
                <a:gd name="connsiteX1" fmla="*/ 0 w 3721"/>
                <a:gd name="connsiteY1" fmla="*/ 2760 h 5382"/>
                <a:gd name="connsiteX2" fmla="*/ 965 w 3721"/>
                <a:gd name="connsiteY2" fmla="*/ 5382 h 5382"/>
                <a:gd name="connsiteX3" fmla="*/ 3722 w 3721"/>
                <a:gd name="connsiteY3" fmla="*/ 2346 h 5382"/>
                <a:gd name="connsiteX4" fmla="*/ 3722 w 3721"/>
                <a:gd name="connsiteY4" fmla="*/ 0 h 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5382">
                  <a:moveTo>
                    <a:pt x="3722" y="0"/>
                  </a:moveTo>
                  <a:lnTo>
                    <a:pt x="0" y="2760"/>
                  </a:lnTo>
                  <a:lnTo>
                    <a:pt x="965" y="5382"/>
                  </a:lnTo>
                  <a:lnTo>
                    <a:pt x="3722" y="2346"/>
                  </a:lnTo>
                  <a:lnTo>
                    <a:pt x="372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59" name="Freeform 1161">
              <a:extLst>
                <a:ext uri="{FF2B5EF4-FFF2-40B4-BE49-F238E27FC236}">
                  <a16:creationId xmlns:a16="http://schemas.microsoft.com/office/drawing/2014/main" id="{18A0C389-D49A-5061-F739-18ABAD2F49E8}"/>
                </a:ext>
              </a:extLst>
            </p:cNvPr>
            <p:cNvSpPr/>
            <p:nvPr/>
          </p:nvSpPr>
          <p:spPr>
            <a:xfrm>
              <a:off x="4527752" y="3432434"/>
              <a:ext cx="11149" cy="9660"/>
            </a:xfrm>
            <a:custGeom>
              <a:avLst/>
              <a:gdLst>
                <a:gd name="connsiteX0" fmla="*/ 6617 w 11149"/>
                <a:gd name="connsiteY0" fmla="*/ 9660 h 9660"/>
                <a:gd name="connsiteX1" fmla="*/ 10476 w 11149"/>
                <a:gd name="connsiteY1" fmla="*/ 7728 h 9660"/>
                <a:gd name="connsiteX2" fmla="*/ 10476 w 11149"/>
                <a:gd name="connsiteY2" fmla="*/ 3174 h 9660"/>
                <a:gd name="connsiteX3" fmla="*/ 8271 w 11149"/>
                <a:gd name="connsiteY3" fmla="*/ 3174 h 9660"/>
                <a:gd name="connsiteX4" fmla="*/ 6892 w 11149"/>
                <a:gd name="connsiteY4" fmla="*/ 0 h 9660"/>
                <a:gd name="connsiteX5" fmla="*/ 0 w 11149"/>
                <a:gd name="connsiteY5" fmla="*/ 5934 h 9660"/>
                <a:gd name="connsiteX6" fmla="*/ 965 w 11149"/>
                <a:gd name="connsiteY6" fmla="*/ 7452 h 9660"/>
                <a:gd name="connsiteX7" fmla="*/ 2343 w 11149"/>
                <a:gd name="connsiteY7" fmla="*/ 7452 h 9660"/>
                <a:gd name="connsiteX8" fmla="*/ 6479 w 11149"/>
                <a:gd name="connsiteY8" fmla="*/ 9660 h 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49" h="9660">
                  <a:moveTo>
                    <a:pt x="6617" y="9660"/>
                  </a:moveTo>
                  <a:cubicBezTo>
                    <a:pt x="6617" y="9660"/>
                    <a:pt x="8960" y="9522"/>
                    <a:pt x="10476" y="7728"/>
                  </a:cubicBezTo>
                  <a:cubicBezTo>
                    <a:pt x="11992" y="6072"/>
                    <a:pt x="10476" y="3174"/>
                    <a:pt x="10476" y="3174"/>
                  </a:cubicBezTo>
                  <a:lnTo>
                    <a:pt x="8271" y="3174"/>
                  </a:lnTo>
                  <a:lnTo>
                    <a:pt x="6892" y="0"/>
                  </a:lnTo>
                  <a:cubicBezTo>
                    <a:pt x="6892" y="0"/>
                    <a:pt x="414" y="2622"/>
                    <a:pt x="0" y="5934"/>
                  </a:cubicBezTo>
                  <a:lnTo>
                    <a:pt x="965" y="7452"/>
                  </a:lnTo>
                  <a:lnTo>
                    <a:pt x="2343" y="7452"/>
                  </a:lnTo>
                  <a:lnTo>
                    <a:pt x="6479" y="96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0" name="Freeform 1162">
              <a:extLst>
                <a:ext uri="{FF2B5EF4-FFF2-40B4-BE49-F238E27FC236}">
                  <a16:creationId xmlns:a16="http://schemas.microsoft.com/office/drawing/2014/main" id="{1221EFFD-72CD-023D-BFF4-EBF1FCB26435}"/>
                </a:ext>
              </a:extLst>
            </p:cNvPr>
            <p:cNvSpPr/>
            <p:nvPr/>
          </p:nvSpPr>
          <p:spPr>
            <a:xfrm>
              <a:off x="4543876" y="3431054"/>
              <a:ext cx="5241" cy="3726"/>
            </a:xfrm>
            <a:custGeom>
              <a:avLst/>
              <a:gdLst>
                <a:gd name="connsiteX0" fmla="*/ 5242 w 5241"/>
                <a:gd name="connsiteY0" fmla="*/ 1932 h 3726"/>
                <a:gd name="connsiteX1" fmla="*/ 3863 w 5241"/>
                <a:gd name="connsiteY1" fmla="*/ 0 h 3726"/>
                <a:gd name="connsiteX2" fmla="*/ 1244 w 5241"/>
                <a:gd name="connsiteY2" fmla="*/ 0 h 3726"/>
                <a:gd name="connsiteX3" fmla="*/ 4 w 5241"/>
                <a:gd name="connsiteY3" fmla="*/ 1380 h 3726"/>
                <a:gd name="connsiteX4" fmla="*/ 1244 w 5241"/>
                <a:gd name="connsiteY4" fmla="*/ 3726 h 3726"/>
                <a:gd name="connsiteX5" fmla="*/ 5104 w 5241"/>
                <a:gd name="connsiteY5" fmla="*/ 1794 h 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1" h="3726">
                  <a:moveTo>
                    <a:pt x="5242" y="1932"/>
                  </a:moveTo>
                  <a:lnTo>
                    <a:pt x="3863" y="0"/>
                  </a:lnTo>
                  <a:lnTo>
                    <a:pt x="1244" y="0"/>
                  </a:lnTo>
                  <a:lnTo>
                    <a:pt x="4" y="1380"/>
                  </a:lnTo>
                  <a:cubicBezTo>
                    <a:pt x="4" y="1380"/>
                    <a:pt x="-134" y="3726"/>
                    <a:pt x="1244" y="3726"/>
                  </a:cubicBezTo>
                  <a:cubicBezTo>
                    <a:pt x="2623" y="3726"/>
                    <a:pt x="5104" y="1794"/>
                    <a:pt x="5104" y="179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1" name="Freeform 1163">
              <a:extLst>
                <a:ext uri="{FF2B5EF4-FFF2-40B4-BE49-F238E27FC236}">
                  <a16:creationId xmlns:a16="http://schemas.microsoft.com/office/drawing/2014/main" id="{053176B8-084E-1000-C2B8-E30B5A9DD955}"/>
                </a:ext>
              </a:extLst>
            </p:cNvPr>
            <p:cNvSpPr/>
            <p:nvPr/>
          </p:nvSpPr>
          <p:spPr>
            <a:xfrm>
              <a:off x="4594242" y="3388826"/>
              <a:ext cx="11305" cy="24150"/>
            </a:xfrm>
            <a:custGeom>
              <a:avLst/>
              <a:gdLst>
                <a:gd name="connsiteX0" fmla="*/ 8221 w 11305"/>
                <a:gd name="connsiteY0" fmla="*/ 2898 h 24150"/>
                <a:gd name="connsiteX1" fmla="*/ 5326 w 11305"/>
                <a:gd name="connsiteY1" fmla="*/ 4416 h 24150"/>
                <a:gd name="connsiteX2" fmla="*/ 1191 w 11305"/>
                <a:gd name="connsiteY2" fmla="*/ 16422 h 24150"/>
                <a:gd name="connsiteX3" fmla="*/ 6842 w 11305"/>
                <a:gd name="connsiteY3" fmla="*/ 24150 h 24150"/>
                <a:gd name="connsiteX4" fmla="*/ 9048 w 11305"/>
                <a:gd name="connsiteY4" fmla="*/ 21528 h 24150"/>
                <a:gd name="connsiteX5" fmla="*/ 10013 w 11305"/>
                <a:gd name="connsiteY5" fmla="*/ 15870 h 24150"/>
                <a:gd name="connsiteX6" fmla="*/ 10426 w 11305"/>
                <a:gd name="connsiteY6" fmla="*/ 7038 h 24150"/>
                <a:gd name="connsiteX7" fmla="*/ 10426 w 11305"/>
                <a:gd name="connsiteY7" fmla="*/ 0 h 24150"/>
                <a:gd name="connsiteX8" fmla="*/ 8221 w 11305"/>
                <a:gd name="connsiteY8" fmla="*/ 2898 h 2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05" h="24150">
                  <a:moveTo>
                    <a:pt x="8221" y="2898"/>
                  </a:moveTo>
                  <a:lnTo>
                    <a:pt x="5326" y="4416"/>
                  </a:lnTo>
                  <a:cubicBezTo>
                    <a:pt x="-3358" y="9108"/>
                    <a:pt x="1191" y="16422"/>
                    <a:pt x="1191" y="16422"/>
                  </a:cubicBezTo>
                  <a:cubicBezTo>
                    <a:pt x="1053" y="20700"/>
                    <a:pt x="6842" y="24150"/>
                    <a:pt x="6842" y="24150"/>
                  </a:cubicBezTo>
                  <a:lnTo>
                    <a:pt x="9048" y="21528"/>
                  </a:lnTo>
                  <a:lnTo>
                    <a:pt x="10013" y="15870"/>
                  </a:lnTo>
                  <a:cubicBezTo>
                    <a:pt x="11942" y="13110"/>
                    <a:pt x="11391" y="8970"/>
                    <a:pt x="10426" y="7038"/>
                  </a:cubicBezTo>
                  <a:cubicBezTo>
                    <a:pt x="9461" y="5106"/>
                    <a:pt x="10426" y="0"/>
                    <a:pt x="10426" y="0"/>
                  </a:cubicBezTo>
                  <a:lnTo>
                    <a:pt x="8221" y="289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2" name="Freeform 1164">
              <a:extLst>
                <a:ext uri="{FF2B5EF4-FFF2-40B4-BE49-F238E27FC236}">
                  <a16:creationId xmlns:a16="http://schemas.microsoft.com/office/drawing/2014/main" id="{FC85B332-4089-96E8-2FF6-88E42CFDC604}"/>
                </a:ext>
              </a:extLst>
            </p:cNvPr>
            <p:cNvSpPr/>
            <p:nvPr/>
          </p:nvSpPr>
          <p:spPr>
            <a:xfrm>
              <a:off x="4589965" y="3414872"/>
              <a:ext cx="18073" cy="33031"/>
            </a:xfrm>
            <a:custGeom>
              <a:avLst/>
              <a:gdLst>
                <a:gd name="connsiteX0" fmla="*/ 1057 w 18073"/>
                <a:gd name="connsiteY0" fmla="*/ 5280 h 33031"/>
                <a:gd name="connsiteX1" fmla="*/ 3262 w 18073"/>
                <a:gd name="connsiteY1" fmla="*/ 12042 h 33031"/>
                <a:gd name="connsiteX2" fmla="*/ 2298 w 18073"/>
                <a:gd name="connsiteY2" fmla="*/ 25014 h 33031"/>
                <a:gd name="connsiteX3" fmla="*/ 7398 w 18073"/>
                <a:gd name="connsiteY3" fmla="*/ 33019 h 33031"/>
                <a:gd name="connsiteX4" fmla="*/ 9879 w 18073"/>
                <a:gd name="connsiteY4" fmla="*/ 28878 h 33031"/>
                <a:gd name="connsiteX5" fmla="*/ 15530 w 18073"/>
                <a:gd name="connsiteY5" fmla="*/ 28878 h 33031"/>
                <a:gd name="connsiteX6" fmla="*/ 15530 w 18073"/>
                <a:gd name="connsiteY6" fmla="*/ 13560 h 33031"/>
                <a:gd name="connsiteX7" fmla="*/ 13463 w 18073"/>
                <a:gd name="connsiteY7" fmla="*/ 174 h 33031"/>
                <a:gd name="connsiteX8" fmla="*/ 4227 w 18073"/>
                <a:gd name="connsiteY8" fmla="*/ 5142 h 33031"/>
                <a:gd name="connsiteX9" fmla="*/ 1057 w 18073"/>
                <a:gd name="connsiteY9" fmla="*/ 5142 h 33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73" h="33031">
                  <a:moveTo>
                    <a:pt x="1057" y="5280"/>
                  </a:moveTo>
                  <a:cubicBezTo>
                    <a:pt x="-2251" y="10248"/>
                    <a:pt x="3262" y="12042"/>
                    <a:pt x="3262" y="12042"/>
                  </a:cubicBezTo>
                  <a:cubicBezTo>
                    <a:pt x="3262" y="12042"/>
                    <a:pt x="2849" y="20874"/>
                    <a:pt x="2298" y="25014"/>
                  </a:cubicBezTo>
                  <a:cubicBezTo>
                    <a:pt x="1746" y="29155"/>
                    <a:pt x="5468" y="33295"/>
                    <a:pt x="7398" y="33019"/>
                  </a:cubicBezTo>
                  <a:cubicBezTo>
                    <a:pt x="9327" y="32881"/>
                    <a:pt x="9190" y="30258"/>
                    <a:pt x="9879" y="28878"/>
                  </a:cubicBezTo>
                  <a:cubicBezTo>
                    <a:pt x="10568" y="27498"/>
                    <a:pt x="14014" y="30673"/>
                    <a:pt x="15530" y="28878"/>
                  </a:cubicBezTo>
                  <a:cubicBezTo>
                    <a:pt x="17047" y="27084"/>
                    <a:pt x="15530" y="13560"/>
                    <a:pt x="15530" y="13560"/>
                  </a:cubicBezTo>
                  <a:cubicBezTo>
                    <a:pt x="19390" y="11214"/>
                    <a:pt x="18976" y="1416"/>
                    <a:pt x="13463" y="174"/>
                  </a:cubicBezTo>
                  <a:cubicBezTo>
                    <a:pt x="7949" y="-1068"/>
                    <a:pt x="6846" y="4728"/>
                    <a:pt x="4227" y="5142"/>
                  </a:cubicBezTo>
                  <a:cubicBezTo>
                    <a:pt x="1608" y="5556"/>
                    <a:pt x="1057" y="5142"/>
                    <a:pt x="1057" y="514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3" name="Freeform 1165">
              <a:extLst>
                <a:ext uri="{FF2B5EF4-FFF2-40B4-BE49-F238E27FC236}">
                  <a16:creationId xmlns:a16="http://schemas.microsoft.com/office/drawing/2014/main" id="{6D7BDFD2-DF90-CCD0-5B0A-6D5453C76492}"/>
                </a:ext>
              </a:extLst>
            </p:cNvPr>
            <p:cNvSpPr/>
            <p:nvPr/>
          </p:nvSpPr>
          <p:spPr>
            <a:xfrm>
              <a:off x="4747885" y="3481977"/>
              <a:ext cx="3032" cy="3587"/>
            </a:xfrm>
            <a:custGeom>
              <a:avLst/>
              <a:gdLst>
                <a:gd name="connsiteX0" fmla="*/ 965 w 3032"/>
                <a:gd name="connsiteY0" fmla="*/ 0 h 3587"/>
                <a:gd name="connsiteX1" fmla="*/ 0 w 3032"/>
                <a:gd name="connsiteY1" fmla="*/ 1794 h 3587"/>
                <a:gd name="connsiteX2" fmla="*/ 1930 w 3032"/>
                <a:gd name="connsiteY2" fmla="*/ 3588 h 3587"/>
                <a:gd name="connsiteX3" fmla="*/ 3033 w 3032"/>
                <a:gd name="connsiteY3" fmla="*/ 2208 h 3587"/>
                <a:gd name="connsiteX4" fmla="*/ 965 w 3032"/>
                <a:gd name="connsiteY4" fmla="*/ 0 h 3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3587">
                  <a:moveTo>
                    <a:pt x="965" y="0"/>
                  </a:moveTo>
                  <a:lnTo>
                    <a:pt x="0" y="1794"/>
                  </a:lnTo>
                  <a:lnTo>
                    <a:pt x="1930" y="3588"/>
                  </a:lnTo>
                  <a:lnTo>
                    <a:pt x="3033" y="2208"/>
                  </a:lnTo>
                  <a:lnTo>
                    <a:pt x="965"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4" name="Freeform 1166">
              <a:extLst>
                <a:ext uri="{FF2B5EF4-FFF2-40B4-BE49-F238E27FC236}">
                  <a16:creationId xmlns:a16="http://schemas.microsoft.com/office/drawing/2014/main" id="{A95AE835-7ADD-AECB-BAEE-509610558A72}"/>
                </a:ext>
              </a:extLst>
            </p:cNvPr>
            <p:cNvSpPr/>
            <p:nvPr/>
          </p:nvSpPr>
          <p:spPr>
            <a:xfrm>
              <a:off x="4754915" y="3492465"/>
              <a:ext cx="29360" cy="8418"/>
            </a:xfrm>
            <a:custGeom>
              <a:avLst/>
              <a:gdLst>
                <a:gd name="connsiteX0" fmla="*/ 6203 w 29360"/>
                <a:gd name="connsiteY0" fmla="*/ 0 h 8418"/>
                <a:gd name="connsiteX1" fmla="*/ 3722 w 29360"/>
                <a:gd name="connsiteY1" fmla="*/ 1518 h 8418"/>
                <a:gd name="connsiteX2" fmla="*/ 3446 w 29360"/>
                <a:gd name="connsiteY2" fmla="*/ 0 h 8418"/>
                <a:gd name="connsiteX3" fmla="*/ 1103 w 29360"/>
                <a:gd name="connsiteY3" fmla="*/ 0 h 8418"/>
                <a:gd name="connsiteX4" fmla="*/ 0 w 29360"/>
                <a:gd name="connsiteY4" fmla="*/ 4278 h 8418"/>
                <a:gd name="connsiteX5" fmla="*/ 5238 w 29360"/>
                <a:gd name="connsiteY5" fmla="*/ 4278 h 8418"/>
                <a:gd name="connsiteX6" fmla="*/ 10338 w 29360"/>
                <a:gd name="connsiteY6" fmla="*/ 4278 h 8418"/>
                <a:gd name="connsiteX7" fmla="*/ 12957 w 29360"/>
                <a:gd name="connsiteY7" fmla="*/ 8418 h 8418"/>
                <a:gd name="connsiteX8" fmla="*/ 19022 w 29360"/>
                <a:gd name="connsiteY8" fmla="*/ 8418 h 8418"/>
                <a:gd name="connsiteX9" fmla="*/ 22882 w 29360"/>
                <a:gd name="connsiteY9" fmla="*/ 7314 h 8418"/>
                <a:gd name="connsiteX10" fmla="*/ 26190 w 29360"/>
                <a:gd name="connsiteY10" fmla="*/ 7038 h 8418"/>
                <a:gd name="connsiteX11" fmla="*/ 29360 w 29360"/>
                <a:gd name="connsiteY11" fmla="*/ 4140 h 8418"/>
                <a:gd name="connsiteX12" fmla="*/ 23847 w 29360"/>
                <a:gd name="connsiteY12" fmla="*/ 4140 h 8418"/>
                <a:gd name="connsiteX13" fmla="*/ 15852 w 29360"/>
                <a:gd name="connsiteY13" fmla="*/ 2760 h 8418"/>
                <a:gd name="connsiteX14" fmla="*/ 13646 w 29360"/>
                <a:gd name="connsiteY14" fmla="*/ 1518 h 8418"/>
                <a:gd name="connsiteX15" fmla="*/ 9373 w 29360"/>
                <a:gd name="connsiteY15" fmla="*/ 2898 h 8418"/>
                <a:gd name="connsiteX16" fmla="*/ 6203 w 29360"/>
                <a:gd name="connsiteY16" fmla="*/ 0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360" h="8418">
                  <a:moveTo>
                    <a:pt x="6203" y="0"/>
                  </a:moveTo>
                  <a:lnTo>
                    <a:pt x="3722" y="1518"/>
                  </a:lnTo>
                  <a:lnTo>
                    <a:pt x="3446" y="0"/>
                  </a:lnTo>
                  <a:lnTo>
                    <a:pt x="1103" y="0"/>
                  </a:lnTo>
                  <a:lnTo>
                    <a:pt x="0" y="4278"/>
                  </a:lnTo>
                  <a:lnTo>
                    <a:pt x="5238" y="4278"/>
                  </a:lnTo>
                  <a:lnTo>
                    <a:pt x="10338" y="4278"/>
                  </a:lnTo>
                  <a:lnTo>
                    <a:pt x="12957" y="8418"/>
                  </a:lnTo>
                  <a:lnTo>
                    <a:pt x="19022" y="8418"/>
                  </a:lnTo>
                  <a:lnTo>
                    <a:pt x="22882" y="7314"/>
                  </a:lnTo>
                  <a:lnTo>
                    <a:pt x="26190" y="7038"/>
                  </a:lnTo>
                  <a:lnTo>
                    <a:pt x="29360" y="4140"/>
                  </a:lnTo>
                  <a:lnTo>
                    <a:pt x="23847" y="4140"/>
                  </a:lnTo>
                  <a:lnTo>
                    <a:pt x="15852" y="2760"/>
                  </a:lnTo>
                  <a:lnTo>
                    <a:pt x="13646" y="1518"/>
                  </a:lnTo>
                  <a:lnTo>
                    <a:pt x="9373" y="2898"/>
                  </a:lnTo>
                  <a:lnTo>
                    <a:pt x="620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5" name="Freeform 1167">
              <a:extLst>
                <a:ext uri="{FF2B5EF4-FFF2-40B4-BE49-F238E27FC236}">
                  <a16:creationId xmlns:a16="http://schemas.microsoft.com/office/drawing/2014/main" id="{CBC0BAE5-8426-498A-8A39-1391369A9A1E}"/>
                </a:ext>
              </a:extLst>
            </p:cNvPr>
            <p:cNvSpPr/>
            <p:nvPr/>
          </p:nvSpPr>
          <p:spPr>
            <a:xfrm>
              <a:off x="4847778" y="3490947"/>
              <a:ext cx="24991" cy="14410"/>
            </a:xfrm>
            <a:custGeom>
              <a:avLst/>
              <a:gdLst>
                <a:gd name="connsiteX0" fmla="*/ 12999 w 24991"/>
                <a:gd name="connsiteY0" fmla="*/ 12696 h 14410"/>
                <a:gd name="connsiteX1" fmla="*/ 19064 w 24991"/>
                <a:gd name="connsiteY1" fmla="*/ 5658 h 14410"/>
                <a:gd name="connsiteX2" fmla="*/ 24991 w 24991"/>
                <a:gd name="connsiteY2" fmla="*/ 0 h 14410"/>
                <a:gd name="connsiteX3" fmla="*/ 23199 w 24991"/>
                <a:gd name="connsiteY3" fmla="*/ 0 h 14410"/>
                <a:gd name="connsiteX4" fmla="*/ 16169 w 24991"/>
                <a:gd name="connsiteY4" fmla="*/ 4140 h 14410"/>
                <a:gd name="connsiteX5" fmla="*/ 8450 w 24991"/>
                <a:gd name="connsiteY5" fmla="*/ 3726 h 14410"/>
                <a:gd name="connsiteX6" fmla="*/ 6520 w 24991"/>
                <a:gd name="connsiteY6" fmla="*/ 5658 h 14410"/>
                <a:gd name="connsiteX7" fmla="*/ 180 w 24991"/>
                <a:gd name="connsiteY7" fmla="*/ 9936 h 14410"/>
                <a:gd name="connsiteX8" fmla="*/ 12999 w 24991"/>
                <a:gd name="connsiteY8" fmla="*/ 12696 h 1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91" h="14410">
                  <a:moveTo>
                    <a:pt x="12999" y="12696"/>
                  </a:moveTo>
                  <a:cubicBezTo>
                    <a:pt x="18926" y="9384"/>
                    <a:pt x="19064" y="5658"/>
                    <a:pt x="19064" y="5658"/>
                  </a:cubicBezTo>
                  <a:lnTo>
                    <a:pt x="24991" y="0"/>
                  </a:lnTo>
                  <a:lnTo>
                    <a:pt x="23199" y="0"/>
                  </a:lnTo>
                  <a:lnTo>
                    <a:pt x="16169" y="4140"/>
                  </a:lnTo>
                  <a:lnTo>
                    <a:pt x="8450" y="3726"/>
                  </a:lnTo>
                  <a:lnTo>
                    <a:pt x="6520" y="5658"/>
                  </a:lnTo>
                  <a:cubicBezTo>
                    <a:pt x="6520" y="5658"/>
                    <a:pt x="1834" y="5658"/>
                    <a:pt x="180" y="9936"/>
                  </a:cubicBezTo>
                  <a:cubicBezTo>
                    <a:pt x="-1337" y="14214"/>
                    <a:pt x="7072" y="16008"/>
                    <a:pt x="12999" y="1269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6" name="Freeform 1168">
              <a:extLst>
                <a:ext uri="{FF2B5EF4-FFF2-40B4-BE49-F238E27FC236}">
                  <a16:creationId xmlns:a16="http://schemas.microsoft.com/office/drawing/2014/main" id="{AF66E000-59F5-AF74-22DC-917CE8FACD4D}"/>
                </a:ext>
              </a:extLst>
            </p:cNvPr>
            <p:cNvSpPr/>
            <p:nvPr/>
          </p:nvSpPr>
          <p:spPr>
            <a:xfrm>
              <a:off x="4798921" y="3480995"/>
              <a:ext cx="6584" cy="7811"/>
            </a:xfrm>
            <a:custGeom>
              <a:avLst/>
              <a:gdLst>
                <a:gd name="connsiteX0" fmla="*/ 6582 w 6584"/>
                <a:gd name="connsiteY0" fmla="*/ 981 h 7811"/>
                <a:gd name="connsiteX1" fmla="*/ 2033 w 6584"/>
                <a:gd name="connsiteY1" fmla="*/ 981 h 7811"/>
                <a:gd name="connsiteX2" fmla="*/ 655 w 6584"/>
                <a:gd name="connsiteY2" fmla="*/ 7605 h 7811"/>
                <a:gd name="connsiteX3" fmla="*/ 6582 w 6584"/>
                <a:gd name="connsiteY3" fmla="*/ 981 h 7811"/>
              </a:gdLst>
              <a:ahLst/>
              <a:cxnLst>
                <a:cxn ang="0">
                  <a:pos x="connsiteX0" y="connsiteY0"/>
                </a:cxn>
                <a:cxn ang="0">
                  <a:pos x="connsiteX1" y="connsiteY1"/>
                </a:cxn>
                <a:cxn ang="0">
                  <a:pos x="connsiteX2" y="connsiteY2"/>
                </a:cxn>
                <a:cxn ang="0">
                  <a:pos x="connsiteX3" y="connsiteY3"/>
                </a:cxn>
              </a:cxnLst>
              <a:rect l="l" t="t" r="r" b="b"/>
              <a:pathLst>
                <a:path w="6584" h="7811">
                  <a:moveTo>
                    <a:pt x="6582" y="981"/>
                  </a:moveTo>
                  <a:cubicBezTo>
                    <a:pt x="6444" y="-1227"/>
                    <a:pt x="2033" y="981"/>
                    <a:pt x="2033" y="981"/>
                  </a:cubicBezTo>
                  <a:cubicBezTo>
                    <a:pt x="-1137" y="5949"/>
                    <a:pt x="241" y="6225"/>
                    <a:pt x="655" y="7605"/>
                  </a:cubicBezTo>
                  <a:cubicBezTo>
                    <a:pt x="1068" y="8985"/>
                    <a:pt x="6720" y="3051"/>
                    <a:pt x="6582" y="98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7" name="Freeform 1169">
              <a:extLst>
                <a:ext uri="{FF2B5EF4-FFF2-40B4-BE49-F238E27FC236}">
                  <a16:creationId xmlns:a16="http://schemas.microsoft.com/office/drawing/2014/main" id="{F7E792F3-B966-6CAC-B0CE-1D758E389571}"/>
                </a:ext>
              </a:extLst>
            </p:cNvPr>
            <p:cNvSpPr/>
            <p:nvPr/>
          </p:nvSpPr>
          <p:spPr>
            <a:xfrm>
              <a:off x="4792684" y="3488877"/>
              <a:ext cx="2205" cy="6072"/>
            </a:xfrm>
            <a:custGeom>
              <a:avLst/>
              <a:gdLst>
                <a:gd name="connsiteX0" fmla="*/ 0 w 2205"/>
                <a:gd name="connsiteY0" fmla="*/ 966 h 6072"/>
                <a:gd name="connsiteX1" fmla="*/ 0 w 2205"/>
                <a:gd name="connsiteY1" fmla="*/ 6072 h 6072"/>
                <a:gd name="connsiteX2" fmla="*/ 2206 w 2205"/>
                <a:gd name="connsiteY2" fmla="*/ 3588 h 6072"/>
                <a:gd name="connsiteX3" fmla="*/ 2206 w 2205"/>
                <a:gd name="connsiteY3" fmla="*/ 0 h 6072"/>
                <a:gd name="connsiteX4" fmla="*/ 0 w 2205"/>
                <a:gd name="connsiteY4" fmla="*/ 966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 h="6072">
                  <a:moveTo>
                    <a:pt x="0" y="966"/>
                  </a:moveTo>
                  <a:lnTo>
                    <a:pt x="0" y="6072"/>
                  </a:lnTo>
                  <a:lnTo>
                    <a:pt x="2206" y="3588"/>
                  </a:lnTo>
                  <a:lnTo>
                    <a:pt x="2206" y="0"/>
                  </a:lnTo>
                  <a:lnTo>
                    <a:pt x="0" y="9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8" name="Freeform 1170">
              <a:extLst>
                <a:ext uri="{FF2B5EF4-FFF2-40B4-BE49-F238E27FC236}">
                  <a16:creationId xmlns:a16="http://schemas.microsoft.com/office/drawing/2014/main" id="{9A0F2315-7609-B01F-6E98-C0EEA63A4370}"/>
                </a:ext>
              </a:extLst>
            </p:cNvPr>
            <p:cNvSpPr/>
            <p:nvPr/>
          </p:nvSpPr>
          <p:spPr>
            <a:xfrm>
              <a:off x="4771180" y="3470109"/>
              <a:ext cx="5651" cy="4830"/>
            </a:xfrm>
            <a:custGeom>
              <a:avLst/>
              <a:gdLst>
                <a:gd name="connsiteX0" fmla="*/ 3170 w 5651"/>
                <a:gd name="connsiteY0" fmla="*/ 4830 h 4830"/>
                <a:gd name="connsiteX1" fmla="*/ 5652 w 5651"/>
                <a:gd name="connsiteY1" fmla="*/ 3312 h 4830"/>
                <a:gd name="connsiteX2" fmla="*/ 5652 w 5651"/>
                <a:gd name="connsiteY2" fmla="*/ 0 h 4830"/>
                <a:gd name="connsiteX3" fmla="*/ 0 w 5651"/>
                <a:gd name="connsiteY3" fmla="*/ 2346 h 4830"/>
                <a:gd name="connsiteX4" fmla="*/ 3170 w 5651"/>
                <a:gd name="connsiteY4" fmla="*/ 483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 h="4830">
                  <a:moveTo>
                    <a:pt x="3170" y="4830"/>
                  </a:moveTo>
                  <a:lnTo>
                    <a:pt x="5652" y="3312"/>
                  </a:lnTo>
                  <a:lnTo>
                    <a:pt x="5652" y="0"/>
                  </a:lnTo>
                  <a:lnTo>
                    <a:pt x="0" y="2346"/>
                  </a:lnTo>
                  <a:lnTo>
                    <a:pt x="3170" y="483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69" name="Freeform 1171">
              <a:extLst>
                <a:ext uri="{FF2B5EF4-FFF2-40B4-BE49-F238E27FC236}">
                  <a16:creationId xmlns:a16="http://schemas.microsoft.com/office/drawing/2014/main" id="{482264CD-A9BF-8EAF-6310-7480DD13FD78}"/>
                </a:ext>
              </a:extLst>
            </p:cNvPr>
            <p:cNvSpPr/>
            <p:nvPr/>
          </p:nvSpPr>
          <p:spPr>
            <a:xfrm>
              <a:off x="4779037" y="3451754"/>
              <a:ext cx="4153" cy="6072"/>
            </a:xfrm>
            <a:custGeom>
              <a:avLst/>
              <a:gdLst>
                <a:gd name="connsiteX0" fmla="*/ 0 w 4153"/>
                <a:gd name="connsiteY0" fmla="*/ 3036 h 6072"/>
                <a:gd name="connsiteX1" fmla="*/ 1516 w 4153"/>
                <a:gd name="connsiteY1" fmla="*/ 6072 h 6072"/>
                <a:gd name="connsiteX2" fmla="*/ 4135 w 4153"/>
                <a:gd name="connsiteY2" fmla="*/ 2346 h 6072"/>
                <a:gd name="connsiteX3" fmla="*/ 1516 w 4153"/>
                <a:gd name="connsiteY3" fmla="*/ 0 h 6072"/>
                <a:gd name="connsiteX4" fmla="*/ 0 w 4153"/>
                <a:gd name="connsiteY4" fmla="*/ 3036 h 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3" h="6072">
                  <a:moveTo>
                    <a:pt x="0" y="3036"/>
                  </a:moveTo>
                  <a:lnTo>
                    <a:pt x="1516" y="6072"/>
                  </a:lnTo>
                  <a:cubicBezTo>
                    <a:pt x="1516" y="6072"/>
                    <a:pt x="3860" y="3312"/>
                    <a:pt x="4135" y="2346"/>
                  </a:cubicBezTo>
                  <a:cubicBezTo>
                    <a:pt x="4411" y="1380"/>
                    <a:pt x="1516" y="0"/>
                    <a:pt x="1516" y="0"/>
                  </a:cubicBezTo>
                  <a:lnTo>
                    <a:pt x="0" y="30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0" name="Freeform 1172">
              <a:extLst>
                <a:ext uri="{FF2B5EF4-FFF2-40B4-BE49-F238E27FC236}">
                  <a16:creationId xmlns:a16="http://schemas.microsoft.com/office/drawing/2014/main" id="{436395EB-21B0-BE05-9BC1-E00B6FC91A1F}"/>
                </a:ext>
              </a:extLst>
            </p:cNvPr>
            <p:cNvSpPr/>
            <p:nvPr/>
          </p:nvSpPr>
          <p:spPr>
            <a:xfrm>
              <a:off x="4779037" y="3441345"/>
              <a:ext cx="9236" cy="5485"/>
            </a:xfrm>
            <a:custGeom>
              <a:avLst/>
              <a:gdLst>
                <a:gd name="connsiteX0" fmla="*/ 7995 w 9236"/>
                <a:gd name="connsiteY0" fmla="*/ 5303 h 5485"/>
                <a:gd name="connsiteX1" fmla="*/ 5238 w 9236"/>
                <a:gd name="connsiteY1" fmla="*/ 197 h 5485"/>
                <a:gd name="connsiteX2" fmla="*/ 0 w 9236"/>
                <a:gd name="connsiteY2" fmla="*/ 2129 h 5485"/>
                <a:gd name="connsiteX3" fmla="*/ 7995 w 9236"/>
                <a:gd name="connsiteY3" fmla="*/ 5303 h 5485"/>
              </a:gdLst>
              <a:ahLst/>
              <a:cxnLst>
                <a:cxn ang="0">
                  <a:pos x="connsiteX0" y="connsiteY0"/>
                </a:cxn>
                <a:cxn ang="0">
                  <a:pos x="connsiteX1" y="connsiteY1"/>
                </a:cxn>
                <a:cxn ang="0">
                  <a:pos x="connsiteX2" y="connsiteY2"/>
                </a:cxn>
                <a:cxn ang="0">
                  <a:pos x="connsiteX3" y="connsiteY3"/>
                </a:cxn>
              </a:cxnLst>
              <a:rect l="l" t="t" r="r" b="b"/>
              <a:pathLst>
                <a:path w="9236" h="5485">
                  <a:moveTo>
                    <a:pt x="7995" y="5303"/>
                  </a:moveTo>
                  <a:cubicBezTo>
                    <a:pt x="11303" y="4061"/>
                    <a:pt x="7168" y="1163"/>
                    <a:pt x="5238" y="197"/>
                  </a:cubicBezTo>
                  <a:cubicBezTo>
                    <a:pt x="3308" y="-769"/>
                    <a:pt x="0" y="2129"/>
                    <a:pt x="0" y="2129"/>
                  </a:cubicBezTo>
                  <a:cubicBezTo>
                    <a:pt x="0" y="2129"/>
                    <a:pt x="4687" y="6407"/>
                    <a:pt x="7995" y="530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1" name="Freeform 1173">
              <a:extLst>
                <a:ext uri="{FF2B5EF4-FFF2-40B4-BE49-F238E27FC236}">
                  <a16:creationId xmlns:a16="http://schemas.microsoft.com/office/drawing/2014/main" id="{10418CC7-8229-846F-D374-BF811E2BC8B1}"/>
                </a:ext>
              </a:extLst>
            </p:cNvPr>
            <p:cNvSpPr/>
            <p:nvPr/>
          </p:nvSpPr>
          <p:spPr>
            <a:xfrm>
              <a:off x="4769583" y="3431606"/>
              <a:ext cx="5706" cy="3811"/>
            </a:xfrm>
            <a:custGeom>
              <a:avLst/>
              <a:gdLst>
                <a:gd name="connsiteX0" fmla="*/ 81 w 5706"/>
                <a:gd name="connsiteY0" fmla="*/ 2760 h 3811"/>
                <a:gd name="connsiteX1" fmla="*/ 5594 w 5706"/>
                <a:gd name="connsiteY1" fmla="*/ 3726 h 3811"/>
                <a:gd name="connsiteX2" fmla="*/ 4492 w 5706"/>
                <a:gd name="connsiteY2" fmla="*/ 0 h 3811"/>
                <a:gd name="connsiteX3" fmla="*/ 81 w 5706"/>
                <a:gd name="connsiteY3" fmla="*/ 2760 h 3811"/>
              </a:gdLst>
              <a:ahLst/>
              <a:cxnLst>
                <a:cxn ang="0">
                  <a:pos x="connsiteX0" y="connsiteY0"/>
                </a:cxn>
                <a:cxn ang="0">
                  <a:pos x="connsiteX1" y="connsiteY1"/>
                </a:cxn>
                <a:cxn ang="0">
                  <a:pos x="connsiteX2" y="connsiteY2"/>
                </a:cxn>
                <a:cxn ang="0">
                  <a:pos x="connsiteX3" y="connsiteY3"/>
                </a:cxn>
              </a:cxnLst>
              <a:rect l="l" t="t" r="r" b="b"/>
              <a:pathLst>
                <a:path w="5706" h="3811">
                  <a:moveTo>
                    <a:pt x="81" y="2760"/>
                  </a:moveTo>
                  <a:cubicBezTo>
                    <a:pt x="-746" y="3588"/>
                    <a:pt x="5043" y="4002"/>
                    <a:pt x="5594" y="3726"/>
                  </a:cubicBezTo>
                  <a:cubicBezTo>
                    <a:pt x="6146" y="3588"/>
                    <a:pt x="4492" y="0"/>
                    <a:pt x="4492" y="0"/>
                  </a:cubicBezTo>
                  <a:cubicBezTo>
                    <a:pt x="4492" y="0"/>
                    <a:pt x="908" y="1932"/>
                    <a:pt x="81" y="276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2" name="Freeform 1174">
              <a:extLst>
                <a:ext uri="{FF2B5EF4-FFF2-40B4-BE49-F238E27FC236}">
                  <a16:creationId xmlns:a16="http://schemas.microsoft.com/office/drawing/2014/main" id="{F90CB925-E291-E7CC-E9FB-80C12EE3779E}"/>
                </a:ext>
              </a:extLst>
            </p:cNvPr>
            <p:cNvSpPr/>
            <p:nvPr/>
          </p:nvSpPr>
          <p:spPr>
            <a:xfrm>
              <a:off x="4776832" y="3426776"/>
              <a:ext cx="4273" cy="4830"/>
            </a:xfrm>
            <a:custGeom>
              <a:avLst/>
              <a:gdLst>
                <a:gd name="connsiteX0" fmla="*/ 0 w 4273"/>
                <a:gd name="connsiteY0" fmla="*/ 3450 h 4830"/>
                <a:gd name="connsiteX1" fmla="*/ 4273 w 4273"/>
                <a:gd name="connsiteY1" fmla="*/ 4830 h 4830"/>
                <a:gd name="connsiteX2" fmla="*/ 4273 w 4273"/>
                <a:gd name="connsiteY2" fmla="*/ 2208 h 4830"/>
                <a:gd name="connsiteX3" fmla="*/ 2068 w 4273"/>
                <a:gd name="connsiteY3" fmla="*/ 0 h 4830"/>
                <a:gd name="connsiteX4" fmla="*/ 0 w 4273"/>
                <a:gd name="connsiteY4" fmla="*/ 3450 h 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4830">
                  <a:moveTo>
                    <a:pt x="0" y="3450"/>
                  </a:moveTo>
                  <a:lnTo>
                    <a:pt x="4273" y="4830"/>
                  </a:lnTo>
                  <a:lnTo>
                    <a:pt x="4273" y="2208"/>
                  </a:lnTo>
                  <a:lnTo>
                    <a:pt x="2068" y="0"/>
                  </a:lnTo>
                  <a:lnTo>
                    <a:pt x="0"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3" name="Freeform 1175">
              <a:extLst>
                <a:ext uri="{FF2B5EF4-FFF2-40B4-BE49-F238E27FC236}">
                  <a16:creationId xmlns:a16="http://schemas.microsoft.com/office/drawing/2014/main" id="{9609A90A-5024-C787-880F-6694D2BE9DD9}"/>
                </a:ext>
              </a:extLst>
            </p:cNvPr>
            <p:cNvSpPr/>
            <p:nvPr/>
          </p:nvSpPr>
          <p:spPr>
            <a:xfrm>
              <a:off x="4766907" y="3460172"/>
              <a:ext cx="7167" cy="6762"/>
            </a:xfrm>
            <a:custGeom>
              <a:avLst/>
              <a:gdLst>
                <a:gd name="connsiteX0" fmla="*/ 0 w 7167"/>
                <a:gd name="connsiteY0" fmla="*/ 1380 h 6762"/>
                <a:gd name="connsiteX1" fmla="*/ 5514 w 7167"/>
                <a:gd name="connsiteY1" fmla="*/ 6762 h 6762"/>
                <a:gd name="connsiteX2" fmla="*/ 7168 w 7167"/>
                <a:gd name="connsiteY2" fmla="*/ 5382 h 6762"/>
                <a:gd name="connsiteX3" fmla="*/ 1516 w 7167"/>
                <a:gd name="connsiteY3" fmla="*/ 0 h 6762"/>
                <a:gd name="connsiteX4" fmla="*/ 0 w 7167"/>
                <a:gd name="connsiteY4" fmla="*/ 1380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7" h="6762">
                  <a:moveTo>
                    <a:pt x="0" y="1380"/>
                  </a:moveTo>
                  <a:lnTo>
                    <a:pt x="5514" y="6762"/>
                  </a:lnTo>
                  <a:lnTo>
                    <a:pt x="7168" y="5382"/>
                  </a:lnTo>
                  <a:lnTo>
                    <a:pt x="1516"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4" name="Freeform 1176">
              <a:extLst>
                <a:ext uri="{FF2B5EF4-FFF2-40B4-BE49-F238E27FC236}">
                  <a16:creationId xmlns:a16="http://schemas.microsoft.com/office/drawing/2014/main" id="{1E6EF6E9-723A-D997-7E90-E23EEE760512}"/>
                </a:ext>
              </a:extLst>
            </p:cNvPr>
            <p:cNvSpPr/>
            <p:nvPr/>
          </p:nvSpPr>
          <p:spPr>
            <a:xfrm>
              <a:off x="5239841" y="4505260"/>
              <a:ext cx="19297" cy="12972"/>
            </a:xfrm>
            <a:custGeom>
              <a:avLst/>
              <a:gdLst>
                <a:gd name="connsiteX0" fmla="*/ 8684 w 19297"/>
                <a:gd name="connsiteY0" fmla="*/ 5106 h 12972"/>
                <a:gd name="connsiteX1" fmla="*/ 5514 w 19297"/>
                <a:gd name="connsiteY1" fmla="*/ 0 h 12972"/>
                <a:gd name="connsiteX2" fmla="*/ 0 w 19297"/>
                <a:gd name="connsiteY2" fmla="*/ 0 h 12972"/>
                <a:gd name="connsiteX3" fmla="*/ 0 w 19297"/>
                <a:gd name="connsiteY3" fmla="*/ 5106 h 12972"/>
                <a:gd name="connsiteX4" fmla="*/ 0 w 19297"/>
                <a:gd name="connsiteY4" fmla="*/ 12972 h 12972"/>
                <a:gd name="connsiteX5" fmla="*/ 4411 w 19297"/>
                <a:gd name="connsiteY5" fmla="*/ 12972 h 12972"/>
                <a:gd name="connsiteX6" fmla="*/ 8684 w 19297"/>
                <a:gd name="connsiteY6" fmla="*/ 12972 h 12972"/>
                <a:gd name="connsiteX7" fmla="*/ 8684 w 19297"/>
                <a:gd name="connsiteY7" fmla="*/ 8142 h 12972"/>
                <a:gd name="connsiteX8" fmla="*/ 14611 w 19297"/>
                <a:gd name="connsiteY8" fmla="*/ 6486 h 12972"/>
                <a:gd name="connsiteX9" fmla="*/ 14611 w 19297"/>
                <a:gd name="connsiteY9" fmla="*/ 8556 h 12972"/>
                <a:gd name="connsiteX10" fmla="*/ 11441 w 19297"/>
                <a:gd name="connsiteY10" fmla="*/ 10902 h 12972"/>
                <a:gd name="connsiteX11" fmla="*/ 14611 w 19297"/>
                <a:gd name="connsiteY11" fmla="*/ 12972 h 12972"/>
                <a:gd name="connsiteX12" fmla="*/ 19298 w 19297"/>
                <a:gd name="connsiteY12" fmla="*/ 10902 h 12972"/>
                <a:gd name="connsiteX13" fmla="*/ 19298 w 19297"/>
                <a:gd name="connsiteY13" fmla="*/ 6486 h 12972"/>
                <a:gd name="connsiteX14" fmla="*/ 19298 w 19297"/>
                <a:gd name="connsiteY14" fmla="*/ 0 h 12972"/>
                <a:gd name="connsiteX15" fmla="*/ 13371 w 19297"/>
                <a:gd name="connsiteY15" fmla="*/ 0 h 12972"/>
                <a:gd name="connsiteX16" fmla="*/ 8684 w 19297"/>
                <a:gd name="connsiteY16" fmla="*/ 5106 h 1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97" h="12972">
                  <a:moveTo>
                    <a:pt x="8684" y="5106"/>
                  </a:moveTo>
                  <a:lnTo>
                    <a:pt x="5514" y="0"/>
                  </a:lnTo>
                  <a:lnTo>
                    <a:pt x="0" y="0"/>
                  </a:lnTo>
                  <a:lnTo>
                    <a:pt x="0" y="5106"/>
                  </a:lnTo>
                  <a:lnTo>
                    <a:pt x="0" y="12972"/>
                  </a:lnTo>
                  <a:lnTo>
                    <a:pt x="4411" y="12972"/>
                  </a:lnTo>
                  <a:lnTo>
                    <a:pt x="8684" y="12972"/>
                  </a:lnTo>
                  <a:lnTo>
                    <a:pt x="8684" y="8142"/>
                  </a:lnTo>
                  <a:lnTo>
                    <a:pt x="14611" y="6486"/>
                  </a:lnTo>
                  <a:lnTo>
                    <a:pt x="14611" y="8556"/>
                  </a:lnTo>
                  <a:lnTo>
                    <a:pt x="11441" y="10902"/>
                  </a:lnTo>
                  <a:lnTo>
                    <a:pt x="14611" y="12972"/>
                  </a:lnTo>
                  <a:lnTo>
                    <a:pt x="19298" y="10902"/>
                  </a:lnTo>
                  <a:lnTo>
                    <a:pt x="19298" y="6486"/>
                  </a:lnTo>
                  <a:lnTo>
                    <a:pt x="19298" y="0"/>
                  </a:lnTo>
                  <a:lnTo>
                    <a:pt x="13371" y="0"/>
                  </a:lnTo>
                  <a:lnTo>
                    <a:pt x="8684" y="510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5" name="Freeform 1177">
              <a:extLst>
                <a:ext uri="{FF2B5EF4-FFF2-40B4-BE49-F238E27FC236}">
                  <a16:creationId xmlns:a16="http://schemas.microsoft.com/office/drawing/2014/main" id="{B0E16C34-28AF-79D7-8B10-2D1383441F18}"/>
                </a:ext>
              </a:extLst>
            </p:cNvPr>
            <p:cNvSpPr/>
            <p:nvPr/>
          </p:nvSpPr>
          <p:spPr>
            <a:xfrm>
              <a:off x="6278890" y="4530376"/>
              <a:ext cx="5927" cy="10625"/>
            </a:xfrm>
            <a:custGeom>
              <a:avLst/>
              <a:gdLst>
                <a:gd name="connsiteX0" fmla="*/ 0 w 5927"/>
                <a:gd name="connsiteY0" fmla="*/ 10626 h 10625"/>
                <a:gd name="connsiteX1" fmla="*/ 5928 w 5927"/>
                <a:gd name="connsiteY1" fmla="*/ 7038 h 10625"/>
                <a:gd name="connsiteX2" fmla="*/ 5928 w 5927"/>
                <a:gd name="connsiteY2" fmla="*/ 0 h 10625"/>
                <a:gd name="connsiteX3" fmla="*/ 0 w 5927"/>
                <a:gd name="connsiteY3" fmla="*/ 3864 h 10625"/>
                <a:gd name="connsiteX4" fmla="*/ 0 w 5927"/>
                <a:gd name="connsiteY4" fmla="*/ 10626 h 1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7" h="10625">
                  <a:moveTo>
                    <a:pt x="0" y="10626"/>
                  </a:moveTo>
                  <a:lnTo>
                    <a:pt x="5928" y="7038"/>
                  </a:lnTo>
                  <a:lnTo>
                    <a:pt x="5928" y="0"/>
                  </a:lnTo>
                  <a:lnTo>
                    <a:pt x="0" y="3864"/>
                  </a:lnTo>
                  <a:lnTo>
                    <a:pt x="0" y="106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6" name="Freeform 1178">
              <a:extLst>
                <a:ext uri="{FF2B5EF4-FFF2-40B4-BE49-F238E27FC236}">
                  <a16:creationId xmlns:a16="http://schemas.microsoft.com/office/drawing/2014/main" id="{FDD202EA-3DEB-A98A-B8FE-E16A63B21E59}"/>
                </a:ext>
              </a:extLst>
            </p:cNvPr>
            <p:cNvSpPr/>
            <p:nvPr/>
          </p:nvSpPr>
          <p:spPr>
            <a:xfrm>
              <a:off x="6298326" y="4469241"/>
              <a:ext cx="6478" cy="9798"/>
            </a:xfrm>
            <a:custGeom>
              <a:avLst/>
              <a:gdLst>
                <a:gd name="connsiteX0" fmla="*/ 2757 w 6478"/>
                <a:gd name="connsiteY0" fmla="*/ 276 h 9798"/>
                <a:gd name="connsiteX1" fmla="*/ 0 w 6478"/>
                <a:gd name="connsiteY1" fmla="*/ 5934 h 9798"/>
                <a:gd name="connsiteX2" fmla="*/ 0 w 6478"/>
                <a:gd name="connsiteY2" fmla="*/ 9798 h 9798"/>
                <a:gd name="connsiteX3" fmla="*/ 4549 w 6478"/>
                <a:gd name="connsiteY3" fmla="*/ 7590 h 9798"/>
                <a:gd name="connsiteX4" fmla="*/ 6479 w 6478"/>
                <a:gd name="connsiteY4" fmla="*/ 2622 h 9798"/>
                <a:gd name="connsiteX5" fmla="*/ 2757 w 6478"/>
                <a:gd name="connsiteY5" fmla="*/ 0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8" h="9798">
                  <a:moveTo>
                    <a:pt x="2757" y="276"/>
                  </a:moveTo>
                  <a:lnTo>
                    <a:pt x="0" y="5934"/>
                  </a:lnTo>
                  <a:lnTo>
                    <a:pt x="0" y="9798"/>
                  </a:lnTo>
                  <a:lnTo>
                    <a:pt x="4549" y="7590"/>
                  </a:lnTo>
                  <a:cubicBezTo>
                    <a:pt x="4549" y="7590"/>
                    <a:pt x="6479" y="4416"/>
                    <a:pt x="6479" y="2622"/>
                  </a:cubicBezTo>
                  <a:cubicBezTo>
                    <a:pt x="6479" y="828"/>
                    <a:pt x="2757" y="0"/>
                    <a:pt x="2757"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7" name="Freeform 1179">
              <a:extLst>
                <a:ext uri="{FF2B5EF4-FFF2-40B4-BE49-F238E27FC236}">
                  <a16:creationId xmlns:a16="http://schemas.microsoft.com/office/drawing/2014/main" id="{9DB5B973-BCF4-3532-0FF5-AB8AAD605C38}"/>
                </a:ext>
              </a:extLst>
            </p:cNvPr>
            <p:cNvSpPr/>
            <p:nvPr/>
          </p:nvSpPr>
          <p:spPr>
            <a:xfrm>
              <a:off x="6285735" y="4378850"/>
              <a:ext cx="83187" cy="89548"/>
            </a:xfrm>
            <a:custGeom>
              <a:avLst/>
              <a:gdLst>
                <a:gd name="connsiteX0" fmla="*/ 80271 w 83187"/>
                <a:gd name="connsiteY0" fmla="*/ 2760 h 89548"/>
                <a:gd name="connsiteX1" fmla="*/ 77652 w 83187"/>
                <a:gd name="connsiteY1" fmla="*/ 7452 h 89548"/>
                <a:gd name="connsiteX2" fmla="*/ 75860 w 83187"/>
                <a:gd name="connsiteY2" fmla="*/ 7452 h 89548"/>
                <a:gd name="connsiteX3" fmla="*/ 72690 w 83187"/>
                <a:gd name="connsiteY3" fmla="*/ 9798 h 89548"/>
                <a:gd name="connsiteX4" fmla="*/ 70484 w 83187"/>
                <a:gd name="connsiteY4" fmla="*/ 4278 h 89548"/>
                <a:gd name="connsiteX5" fmla="*/ 68279 w 83187"/>
                <a:gd name="connsiteY5" fmla="*/ 2898 h 89548"/>
                <a:gd name="connsiteX6" fmla="*/ 66763 w 83187"/>
                <a:gd name="connsiteY6" fmla="*/ 0 h 89548"/>
                <a:gd name="connsiteX7" fmla="*/ 60698 w 83187"/>
                <a:gd name="connsiteY7" fmla="*/ 3864 h 89548"/>
                <a:gd name="connsiteX8" fmla="*/ 60698 w 83187"/>
                <a:gd name="connsiteY8" fmla="*/ 10350 h 89548"/>
                <a:gd name="connsiteX9" fmla="*/ 59319 w 83187"/>
                <a:gd name="connsiteY9" fmla="*/ 12696 h 89548"/>
                <a:gd name="connsiteX10" fmla="*/ 51876 w 83187"/>
                <a:gd name="connsiteY10" fmla="*/ 24426 h 89548"/>
                <a:gd name="connsiteX11" fmla="*/ 34232 w 83187"/>
                <a:gd name="connsiteY11" fmla="*/ 43885 h 89548"/>
                <a:gd name="connsiteX12" fmla="*/ 24859 w 83187"/>
                <a:gd name="connsiteY12" fmla="*/ 49543 h 89548"/>
                <a:gd name="connsiteX13" fmla="*/ 18932 w 83187"/>
                <a:gd name="connsiteY13" fmla="*/ 54235 h 89548"/>
                <a:gd name="connsiteX14" fmla="*/ 12453 w 83187"/>
                <a:gd name="connsiteY14" fmla="*/ 60583 h 89548"/>
                <a:gd name="connsiteX15" fmla="*/ 2666 w 83187"/>
                <a:gd name="connsiteY15" fmla="*/ 75487 h 89548"/>
                <a:gd name="connsiteX16" fmla="*/ 2666 w 83187"/>
                <a:gd name="connsiteY16" fmla="*/ 82387 h 89548"/>
                <a:gd name="connsiteX17" fmla="*/ 10937 w 83187"/>
                <a:gd name="connsiteY17" fmla="*/ 82387 h 89548"/>
                <a:gd name="connsiteX18" fmla="*/ 18932 w 83187"/>
                <a:gd name="connsiteY18" fmla="*/ 85285 h 89548"/>
                <a:gd name="connsiteX19" fmla="*/ 23618 w 83187"/>
                <a:gd name="connsiteY19" fmla="*/ 89011 h 89548"/>
                <a:gd name="connsiteX20" fmla="*/ 31061 w 83187"/>
                <a:gd name="connsiteY20" fmla="*/ 89011 h 89548"/>
                <a:gd name="connsiteX21" fmla="*/ 35748 w 83187"/>
                <a:gd name="connsiteY21" fmla="*/ 85699 h 89548"/>
                <a:gd name="connsiteX22" fmla="*/ 40297 w 83187"/>
                <a:gd name="connsiteY22" fmla="*/ 81973 h 89548"/>
                <a:gd name="connsiteX23" fmla="*/ 41537 w 83187"/>
                <a:gd name="connsiteY23" fmla="*/ 80041 h 89548"/>
                <a:gd name="connsiteX24" fmla="*/ 44157 w 83187"/>
                <a:gd name="connsiteY24" fmla="*/ 79075 h 89548"/>
                <a:gd name="connsiteX25" fmla="*/ 46087 w 83187"/>
                <a:gd name="connsiteY25" fmla="*/ 77557 h 89548"/>
                <a:gd name="connsiteX26" fmla="*/ 44846 w 83187"/>
                <a:gd name="connsiteY26" fmla="*/ 75349 h 89548"/>
                <a:gd name="connsiteX27" fmla="*/ 47051 w 83187"/>
                <a:gd name="connsiteY27" fmla="*/ 73141 h 89548"/>
                <a:gd name="connsiteX28" fmla="*/ 47878 w 83187"/>
                <a:gd name="connsiteY28" fmla="*/ 69277 h 89548"/>
                <a:gd name="connsiteX29" fmla="*/ 51049 w 83187"/>
                <a:gd name="connsiteY29" fmla="*/ 63343 h 89548"/>
                <a:gd name="connsiteX30" fmla="*/ 63868 w 83187"/>
                <a:gd name="connsiteY30" fmla="*/ 46093 h 89548"/>
                <a:gd name="connsiteX31" fmla="*/ 70760 w 83187"/>
                <a:gd name="connsiteY31" fmla="*/ 47611 h 89548"/>
                <a:gd name="connsiteX32" fmla="*/ 68968 w 83187"/>
                <a:gd name="connsiteY32" fmla="*/ 43885 h 89548"/>
                <a:gd name="connsiteX33" fmla="*/ 71863 w 83187"/>
                <a:gd name="connsiteY33" fmla="*/ 33535 h 89548"/>
                <a:gd name="connsiteX34" fmla="*/ 81236 w 83187"/>
                <a:gd name="connsiteY34" fmla="*/ 20424 h 89548"/>
                <a:gd name="connsiteX35" fmla="*/ 81649 w 83187"/>
                <a:gd name="connsiteY35" fmla="*/ 12972 h 89548"/>
                <a:gd name="connsiteX36" fmla="*/ 83165 w 83187"/>
                <a:gd name="connsiteY36" fmla="*/ 8832 h 89548"/>
                <a:gd name="connsiteX37" fmla="*/ 83165 w 83187"/>
                <a:gd name="connsiteY37" fmla="*/ 6624 h 89548"/>
                <a:gd name="connsiteX38" fmla="*/ 79995 w 83187"/>
                <a:gd name="connsiteY38" fmla="*/ 8556 h 89548"/>
                <a:gd name="connsiteX39" fmla="*/ 79995 w 83187"/>
                <a:gd name="connsiteY39" fmla="*/ 2622 h 89548"/>
                <a:gd name="connsiteX40" fmla="*/ 15899 w 83187"/>
                <a:gd name="connsiteY40" fmla="*/ 68173 h 89548"/>
                <a:gd name="connsiteX41" fmla="*/ 13694 w 83187"/>
                <a:gd name="connsiteY41" fmla="*/ 70519 h 89548"/>
                <a:gd name="connsiteX42" fmla="*/ 12729 w 83187"/>
                <a:gd name="connsiteY42" fmla="*/ 68725 h 89548"/>
                <a:gd name="connsiteX43" fmla="*/ 16864 w 83187"/>
                <a:gd name="connsiteY43" fmla="*/ 64585 h 89548"/>
                <a:gd name="connsiteX44" fmla="*/ 16037 w 83187"/>
                <a:gd name="connsiteY44" fmla="*/ 68173 h 8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3187" h="89548">
                  <a:moveTo>
                    <a:pt x="80271" y="2760"/>
                  </a:moveTo>
                  <a:cubicBezTo>
                    <a:pt x="80271" y="2760"/>
                    <a:pt x="77652" y="7452"/>
                    <a:pt x="77652" y="7452"/>
                  </a:cubicBezTo>
                  <a:lnTo>
                    <a:pt x="75860" y="7452"/>
                  </a:lnTo>
                  <a:cubicBezTo>
                    <a:pt x="75860" y="7452"/>
                    <a:pt x="75998" y="10074"/>
                    <a:pt x="72690" y="9798"/>
                  </a:cubicBezTo>
                  <a:cubicBezTo>
                    <a:pt x="69381" y="9522"/>
                    <a:pt x="70484" y="4278"/>
                    <a:pt x="70484" y="4278"/>
                  </a:cubicBezTo>
                  <a:lnTo>
                    <a:pt x="68279" y="2898"/>
                  </a:lnTo>
                  <a:lnTo>
                    <a:pt x="66763" y="0"/>
                  </a:lnTo>
                  <a:lnTo>
                    <a:pt x="60698" y="3864"/>
                  </a:lnTo>
                  <a:lnTo>
                    <a:pt x="60698" y="10350"/>
                  </a:lnTo>
                  <a:lnTo>
                    <a:pt x="59319" y="12696"/>
                  </a:lnTo>
                  <a:cubicBezTo>
                    <a:pt x="55460" y="13662"/>
                    <a:pt x="52979" y="16560"/>
                    <a:pt x="51876" y="24426"/>
                  </a:cubicBezTo>
                  <a:cubicBezTo>
                    <a:pt x="50635" y="32293"/>
                    <a:pt x="34232" y="43885"/>
                    <a:pt x="34232" y="43885"/>
                  </a:cubicBezTo>
                  <a:cubicBezTo>
                    <a:pt x="28994" y="43885"/>
                    <a:pt x="24859" y="49543"/>
                    <a:pt x="24859" y="49543"/>
                  </a:cubicBezTo>
                  <a:cubicBezTo>
                    <a:pt x="17967" y="49681"/>
                    <a:pt x="18932" y="54235"/>
                    <a:pt x="18932" y="54235"/>
                  </a:cubicBezTo>
                  <a:cubicBezTo>
                    <a:pt x="16175" y="54235"/>
                    <a:pt x="12453" y="60583"/>
                    <a:pt x="12453" y="60583"/>
                  </a:cubicBezTo>
                  <a:cubicBezTo>
                    <a:pt x="5010" y="63205"/>
                    <a:pt x="2666" y="75487"/>
                    <a:pt x="2666" y="75487"/>
                  </a:cubicBezTo>
                  <a:cubicBezTo>
                    <a:pt x="-1607" y="77695"/>
                    <a:pt x="-90" y="79351"/>
                    <a:pt x="2666" y="82387"/>
                  </a:cubicBezTo>
                  <a:cubicBezTo>
                    <a:pt x="5423" y="85285"/>
                    <a:pt x="10937" y="82387"/>
                    <a:pt x="10937" y="82387"/>
                  </a:cubicBezTo>
                  <a:cubicBezTo>
                    <a:pt x="14521" y="88045"/>
                    <a:pt x="18932" y="85285"/>
                    <a:pt x="18932" y="85285"/>
                  </a:cubicBezTo>
                  <a:cubicBezTo>
                    <a:pt x="21275" y="89425"/>
                    <a:pt x="23618" y="89011"/>
                    <a:pt x="23618" y="89011"/>
                  </a:cubicBezTo>
                  <a:cubicBezTo>
                    <a:pt x="26926" y="89977"/>
                    <a:pt x="25961" y="89425"/>
                    <a:pt x="31061" y="89011"/>
                  </a:cubicBezTo>
                  <a:cubicBezTo>
                    <a:pt x="36162" y="88597"/>
                    <a:pt x="35748" y="85699"/>
                    <a:pt x="35748" y="85699"/>
                  </a:cubicBezTo>
                  <a:lnTo>
                    <a:pt x="40297" y="81973"/>
                  </a:lnTo>
                  <a:lnTo>
                    <a:pt x="41537" y="80041"/>
                  </a:lnTo>
                  <a:lnTo>
                    <a:pt x="44157" y="79075"/>
                  </a:lnTo>
                  <a:lnTo>
                    <a:pt x="46087" y="77557"/>
                  </a:lnTo>
                  <a:lnTo>
                    <a:pt x="44846" y="75349"/>
                  </a:lnTo>
                  <a:lnTo>
                    <a:pt x="47051" y="73141"/>
                  </a:lnTo>
                  <a:lnTo>
                    <a:pt x="47878" y="69277"/>
                  </a:lnTo>
                  <a:lnTo>
                    <a:pt x="51049" y="63343"/>
                  </a:lnTo>
                  <a:cubicBezTo>
                    <a:pt x="48843" y="51751"/>
                    <a:pt x="63868" y="46093"/>
                    <a:pt x="63868" y="46093"/>
                  </a:cubicBezTo>
                  <a:cubicBezTo>
                    <a:pt x="63868" y="46093"/>
                    <a:pt x="68830" y="47887"/>
                    <a:pt x="70760" y="47611"/>
                  </a:cubicBezTo>
                  <a:cubicBezTo>
                    <a:pt x="72690" y="47335"/>
                    <a:pt x="74068" y="44851"/>
                    <a:pt x="68968" y="43885"/>
                  </a:cubicBezTo>
                  <a:cubicBezTo>
                    <a:pt x="63868" y="42919"/>
                    <a:pt x="71863" y="33535"/>
                    <a:pt x="71863" y="33535"/>
                  </a:cubicBezTo>
                  <a:cubicBezTo>
                    <a:pt x="71863" y="33535"/>
                    <a:pt x="77101" y="26911"/>
                    <a:pt x="81236" y="20424"/>
                  </a:cubicBezTo>
                  <a:cubicBezTo>
                    <a:pt x="85371" y="13938"/>
                    <a:pt x="81649" y="12972"/>
                    <a:pt x="81649" y="12972"/>
                  </a:cubicBezTo>
                  <a:lnTo>
                    <a:pt x="83165" y="8832"/>
                  </a:lnTo>
                  <a:lnTo>
                    <a:pt x="83165" y="6624"/>
                  </a:lnTo>
                  <a:lnTo>
                    <a:pt x="79995" y="8556"/>
                  </a:lnTo>
                  <a:lnTo>
                    <a:pt x="79995" y="2622"/>
                  </a:lnTo>
                  <a:close/>
                  <a:moveTo>
                    <a:pt x="15899" y="68173"/>
                  </a:moveTo>
                  <a:lnTo>
                    <a:pt x="13694" y="70519"/>
                  </a:lnTo>
                  <a:lnTo>
                    <a:pt x="12729" y="68725"/>
                  </a:lnTo>
                  <a:lnTo>
                    <a:pt x="16864" y="64585"/>
                  </a:lnTo>
                  <a:lnTo>
                    <a:pt x="16037" y="6817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8" name="Freeform 1180">
              <a:extLst>
                <a:ext uri="{FF2B5EF4-FFF2-40B4-BE49-F238E27FC236}">
                  <a16:creationId xmlns:a16="http://schemas.microsoft.com/office/drawing/2014/main" id="{98D51BE3-0143-01FC-2DA7-02A5DE94C89F}"/>
                </a:ext>
              </a:extLst>
            </p:cNvPr>
            <p:cNvSpPr/>
            <p:nvPr/>
          </p:nvSpPr>
          <p:spPr>
            <a:xfrm>
              <a:off x="6353738" y="4295773"/>
              <a:ext cx="62166" cy="98133"/>
            </a:xfrm>
            <a:custGeom>
              <a:avLst/>
              <a:gdLst>
                <a:gd name="connsiteX0" fmla="*/ 50726 w 62166"/>
                <a:gd name="connsiteY0" fmla="*/ 46230 h 98133"/>
                <a:gd name="connsiteX1" fmla="*/ 47142 w 62166"/>
                <a:gd name="connsiteY1" fmla="*/ 47473 h 98133"/>
                <a:gd name="connsiteX2" fmla="*/ 34598 w 62166"/>
                <a:gd name="connsiteY2" fmla="*/ 42780 h 98133"/>
                <a:gd name="connsiteX3" fmla="*/ 28119 w 62166"/>
                <a:gd name="connsiteY3" fmla="*/ 23874 h 98133"/>
                <a:gd name="connsiteX4" fmla="*/ 28119 w 62166"/>
                <a:gd name="connsiteY4" fmla="*/ 26496 h 98133"/>
                <a:gd name="connsiteX5" fmla="*/ 28533 w 62166"/>
                <a:gd name="connsiteY5" fmla="*/ 30222 h 98133"/>
                <a:gd name="connsiteX6" fmla="*/ 28533 w 62166"/>
                <a:gd name="connsiteY6" fmla="*/ 31740 h 98133"/>
                <a:gd name="connsiteX7" fmla="*/ 29360 w 62166"/>
                <a:gd name="connsiteY7" fmla="*/ 34086 h 98133"/>
                <a:gd name="connsiteX8" fmla="*/ 29360 w 62166"/>
                <a:gd name="connsiteY8" fmla="*/ 36294 h 98133"/>
                <a:gd name="connsiteX9" fmla="*/ 27844 w 62166"/>
                <a:gd name="connsiteY9" fmla="*/ 36294 h 98133"/>
                <a:gd name="connsiteX10" fmla="*/ 24122 w 62166"/>
                <a:gd name="connsiteY10" fmla="*/ 31188 h 98133"/>
                <a:gd name="connsiteX11" fmla="*/ 21365 w 62166"/>
                <a:gd name="connsiteY11" fmla="*/ 29256 h 98133"/>
                <a:gd name="connsiteX12" fmla="*/ 20814 w 62166"/>
                <a:gd name="connsiteY12" fmla="*/ 24978 h 98133"/>
                <a:gd name="connsiteX13" fmla="*/ 19298 w 62166"/>
                <a:gd name="connsiteY13" fmla="*/ 14904 h 98133"/>
                <a:gd name="connsiteX14" fmla="*/ 15576 w 62166"/>
                <a:gd name="connsiteY14" fmla="*/ 10350 h 98133"/>
                <a:gd name="connsiteX15" fmla="*/ 6616 w 62166"/>
                <a:gd name="connsiteY15" fmla="*/ 5796 h 98133"/>
                <a:gd name="connsiteX16" fmla="*/ 3860 w 62166"/>
                <a:gd name="connsiteY16" fmla="*/ 2898 h 98133"/>
                <a:gd name="connsiteX17" fmla="*/ 3308 w 62166"/>
                <a:gd name="connsiteY17" fmla="*/ 0 h 98133"/>
                <a:gd name="connsiteX18" fmla="*/ 0 w 62166"/>
                <a:gd name="connsiteY18" fmla="*/ 966 h 98133"/>
                <a:gd name="connsiteX19" fmla="*/ 1654 w 62166"/>
                <a:gd name="connsiteY19" fmla="*/ 2346 h 98133"/>
                <a:gd name="connsiteX20" fmla="*/ 4549 w 62166"/>
                <a:gd name="connsiteY20" fmla="*/ 6900 h 98133"/>
                <a:gd name="connsiteX21" fmla="*/ 4549 w 62166"/>
                <a:gd name="connsiteY21" fmla="*/ 11454 h 98133"/>
                <a:gd name="connsiteX22" fmla="*/ 14335 w 62166"/>
                <a:gd name="connsiteY22" fmla="*/ 23046 h 98133"/>
                <a:gd name="connsiteX23" fmla="*/ 17644 w 62166"/>
                <a:gd name="connsiteY23" fmla="*/ 23046 h 98133"/>
                <a:gd name="connsiteX24" fmla="*/ 17644 w 62166"/>
                <a:gd name="connsiteY24" fmla="*/ 26910 h 98133"/>
                <a:gd name="connsiteX25" fmla="*/ 15714 w 62166"/>
                <a:gd name="connsiteY25" fmla="*/ 28152 h 98133"/>
                <a:gd name="connsiteX26" fmla="*/ 21227 w 62166"/>
                <a:gd name="connsiteY26" fmla="*/ 38778 h 98133"/>
                <a:gd name="connsiteX27" fmla="*/ 22468 w 62166"/>
                <a:gd name="connsiteY27" fmla="*/ 49543 h 98133"/>
                <a:gd name="connsiteX28" fmla="*/ 19298 w 62166"/>
                <a:gd name="connsiteY28" fmla="*/ 60307 h 98133"/>
                <a:gd name="connsiteX29" fmla="*/ 11303 w 62166"/>
                <a:gd name="connsiteY29" fmla="*/ 65965 h 98133"/>
                <a:gd name="connsiteX30" fmla="*/ 16817 w 62166"/>
                <a:gd name="connsiteY30" fmla="*/ 70105 h 98133"/>
                <a:gd name="connsiteX31" fmla="*/ 26190 w 62166"/>
                <a:gd name="connsiteY31" fmla="*/ 76591 h 98133"/>
                <a:gd name="connsiteX32" fmla="*/ 24949 w 62166"/>
                <a:gd name="connsiteY32" fmla="*/ 85009 h 98133"/>
                <a:gd name="connsiteX33" fmla="*/ 20400 w 62166"/>
                <a:gd name="connsiteY33" fmla="*/ 93289 h 98133"/>
                <a:gd name="connsiteX34" fmla="*/ 26190 w 62166"/>
                <a:gd name="connsiteY34" fmla="*/ 94531 h 98133"/>
                <a:gd name="connsiteX35" fmla="*/ 27568 w 62166"/>
                <a:gd name="connsiteY35" fmla="*/ 98119 h 98133"/>
                <a:gd name="connsiteX36" fmla="*/ 35011 w 62166"/>
                <a:gd name="connsiteY36" fmla="*/ 92461 h 98133"/>
                <a:gd name="connsiteX37" fmla="*/ 41076 w 62166"/>
                <a:gd name="connsiteY37" fmla="*/ 83491 h 98133"/>
                <a:gd name="connsiteX38" fmla="*/ 42593 w 62166"/>
                <a:gd name="connsiteY38" fmla="*/ 79351 h 98133"/>
                <a:gd name="connsiteX39" fmla="*/ 44936 w 62166"/>
                <a:gd name="connsiteY39" fmla="*/ 66379 h 98133"/>
                <a:gd name="connsiteX40" fmla="*/ 55688 w 62166"/>
                <a:gd name="connsiteY40" fmla="*/ 64585 h 98133"/>
                <a:gd name="connsiteX41" fmla="*/ 55688 w 62166"/>
                <a:gd name="connsiteY41" fmla="*/ 57271 h 98133"/>
                <a:gd name="connsiteX42" fmla="*/ 60237 w 62166"/>
                <a:gd name="connsiteY42" fmla="*/ 53131 h 98133"/>
                <a:gd name="connsiteX43" fmla="*/ 60237 w 62166"/>
                <a:gd name="connsiteY43" fmla="*/ 46093 h 98133"/>
                <a:gd name="connsiteX44" fmla="*/ 62166 w 62166"/>
                <a:gd name="connsiteY44" fmla="*/ 42780 h 98133"/>
                <a:gd name="connsiteX45" fmla="*/ 50726 w 62166"/>
                <a:gd name="connsiteY45" fmla="*/ 46507 h 98133"/>
                <a:gd name="connsiteX46" fmla="*/ 34322 w 62166"/>
                <a:gd name="connsiteY46" fmla="*/ 60583 h 98133"/>
                <a:gd name="connsiteX47" fmla="*/ 31979 w 62166"/>
                <a:gd name="connsiteY47" fmla="*/ 60583 h 98133"/>
                <a:gd name="connsiteX48" fmla="*/ 31979 w 62166"/>
                <a:gd name="connsiteY48" fmla="*/ 57271 h 98133"/>
                <a:gd name="connsiteX49" fmla="*/ 34322 w 62166"/>
                <a:gd name="connsiteY49" fmla="*/ 56443 h 98133"/>
                <a:gd name="connsiteX50" fmla="*/ 35563 w 62166"/>
                <a:gd name="connsiteY50" fmla="*/ 56443 h 98133"/>
                <a:gd name="connsiteX51" fmla="*/ 34322 w 62166"/>
                <a:gd name="connsiteY51" fmla="*/ 60583 h 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2166" h="98133">
                  <a:moveTo>
                    <a:pt x="50726" y="46230"/>
                  </a:moveTo>
                  <a:lnTo>
                    <a:pt x="47142" y="47473"/>
                  </a:lnTo>
                  <a:cubicBezTo>
                    <a:pt x="47142" y="47473"/>
                    <a:pt x="39422" y="42919"/>
                    <a:pt x="34598" y="42780"/>
                  </a:cubicBezTo>
                  <a:cubicBezTo>
                    <a:pt x="34598" y="42780"/>
                    <a:pt x="32255" y="27324"/>
                    <a:pt x="28119" y="23874"/>
                  </a:cubicBezTo>
                  <a:lnTo>
                    <a:pt x="28119" y="26496"/>
                  </a:lnTo>
                  <a:cubicBezTo>
                    <a:pt x="28119" y="26496"/>
                    <a:pt x="28533" y="30222"/>
                    <a:pt x="28533" y="30222"/>
                  </a:cubicBezTo>
                  <a:lnTo>
                    <a:pt x="28533" y="31740"/>
                  </a:lnTo>
                  <a:lnTo>
                    <a:pt x="29360" y="34086"/>
                  </a:lnTo>
                  <a:lnTo>
                    <a:pt x="29360" y="36294"/>
                  </a:lnTo>
                  <a:lnTo>
                    <a:pt x="27844" y="36294"/>
                  </a:lnTo>
                  <a:cubicBezTo>
                    <a:pt x="27844" y="36294"/>
                    <a:pt x="24122" y="31188"/>
                    <a:pt x="24122" y="31188"/>
                  </a:cubicBezTo>
                  <a:lnTo>
                    <a:pt x="21365" y="29256"/>
                  </a:lnTo>
                  <a:lnTo>
                    <a:pt x="20814" y="24978"/>
                  </a:lnTo>
                  <a:cubicBezTo>
                    <a:pt x="20814" y="24978"/>
                    <a:pt x="21227" y="17664"/>
                    <a:pt x="19298" y="14904"/>
                  </a:cubicBezTo>
                  <a:cubicBezTo>
                    <a:pt x="19298" y="14904"/>
                    <a:pt x="18333" y="9798"/>
                    <a:pt x="15576" y="10350"/>
                  </a:cubicBezTo>
                  <a:cubicBezTo>
                    <a:pt x="15576" y="10350"/>
                    <a:pt x="11027" y="5658"/>
                    <a:pt x="6616" y="5796"/>
                  </a:cubicBezTo>
                  <a:lnTo>
                    <a:pt x="3860" y="2898"/>
                  </a:lnTo>
                  <a:lnTo>
                    <a:pt x="3308" y="0"/>
                  </a:lnTo>
                  <a:lnTo>
                    <a:pt x="0" y="966"/>
                  </a:lnTo>
                  <a:lnTo>
                    <a:pt x="1654" y="2346"/>
                  </a:lnTo>
                  <a:lnTo>
                    <a:pt x="4549" y="6900"/>
                  </a:lnTo>
                  <a:lnTo>
                    <a:pt x="4549" y="11454"/>
                  </a:lnTo>
                  <a:lnTo>
                    <a:pt x="14335" y="23046"/>
                  </a:lnTo>
                  <a:lnTo>
                    <a:pt x="17644" y="23046"/>
                  </a:lnTo>
                  <a:cubicBezTo>
                    <a:pt x="17644" y="23046"/>
                    <a:pt x="16817" y="26220"/>
                    <a:pt x="17644" y="26910"/>
                  </a:cubicBezTo>
                  <a:cubicBezTo>
                    <a:pt x="18471" y="27600"/>
                    <a:pt x="15714" y="28152"/>
                    <a:pt x="15714" y="28152"/>
                  </a:cubicBezTo>
                  <a:cubicBezTo>
                    <a:pt x="15714" y="28152"/>
                    <a:pt x="21227" y="34776"/>
                    <a:pt x="21227" y="38778"/>
                  </a:cubicBezTo>
                  <a:cubicBezTo>
                    <a:pt x="21227" y="42780"/>
                    <a:pt x="22468" y="49543"/>
                    <a:pt x="22468" y="49543"/>
                  </a:cubicBezTo>
                  <a:cubicBezTo>
                    <a:pt x="22468" y="49543"/>
                    <a:pt x="21090" y="59341"/>
                    <a:pt x="19298" y="60307"/>
                  </a:cubicBezTo>
                  <a:cubicBezTo>
                    <a:pt x="17506" y="61273"/>
                    <a:pt x="10062" y="61135"/>
                    <a:pt x="11303" y="65965"/>
                  </a:cubicBezTo>
                  <a:cubicBezTo>
                    <a:pt x="12544" y="70933"/>
                    <a:pt x="16817" y="70105"/>
                    <a:pt x="16817" y="70105"/>
                  </a:cubicBezTo>
                  <a:cubicBezTo>
                    <a:pt x="16817" y="70105"/>
                    <a:pt x="25776" y="73003"/>
                    <a:pt x="26190" y="76591"/>
                  </a:cubicBezTo>
                  <a:cubicBezTo>
                    <a:pt x="26603" y="80179"/>
                    <a:pt x="26052" y="81835"/>
                    <a:pt x="24949" y="85009"/>
                  </a:cubicBezTo>
                  <a:cubicBezTo>
                    <a:pt x="23984" y="88183"/>
                    <a:pt x="18471" y="91495"/>
                    <a:pt x="20400" y="93289"/>
                  </a:cubicBezTo>
                  <a:cubicBezTo>
                    <a:pt x="22330" y="95083"/>
                    <a:pt x="26190" y="94531"/>
                    <a:pt x="26190" y="94531"/>
                  </a:cubicBezTo>
                  <a:cubicBezTo>
                    <a:pt x="26190" y="94531"/>
                    <a:pt x="25914" y="98395"/>
                    <a:pt x="27568" y="98119"/>
                  </a:cubicBezTo>
                  <a:cubicBezTo>
                    <a:pt x="29360" y="97705"/>
                    <a:pt x="35011" y="92461"/>
                    <a:pt x="35011" y="92461"/>
                  </a:cubicBezTo>
                  <a:cubicBezTo>
                    <a:pt x="35011" y="92461"/>
                    <a:pt x="36803" y="86113"/>
                    <a:pt x="41076" y="83491"/>
                  </a:cubicBezTo>
                  <a:lnTo>
                    <a:pt x="42593" y="79351"/>
                  </a:lnTo>
                  <a:cubicBezTo>
                    <a:pt x="42593" y="79351"/>
                    <a:pt x="47280" y="72727"/>
                    <a:pt x="44936" y="66379"/>
                  </a:cubicBezTo>
                  <a:cubicBezTo>
                    <a:pt x="44936" y="66379"/>
                    <a:pt x="49623" y="60307"/>
                    <a:pt x="55688" y="64585"/>
                  </a:cubicBezTo>
                  <a:lnTo>
                    <a:pt x="55688" y="57271"/>
                  </a:lnTo>
                  <a:cubicBezTo>
                    <a:pt x="55688" y="57271"/>
                    <a:pt x="60237" y="55753"/>
                    <a:pt x="60237" y="53131"/>
                  </a:cubicBezTo>
                  <a:lnTo>
                    <a:pt x="60237" y="46093"/>
                  </a:lnTo>
                  <a:lnTo>
                    <a:pt x="62166" y="42780"/>
                  </a:lnTo>
                  <a:cubicBezTo>
                    <a:pt x="62166" y="42780"/>
                    <a:pt x="57480" y="36432"/>
                    <a:pt x="50726" y="46507"/>
                  </a:cubicBezTo>
                  <a:close/>
                  <a:moveTo>
                    <a:pt x="34322" y="60583"/>
                  </a:moveTo>
                  <a:lnTo>
                    <a:pt x="31979" y="60583"/>
                  </a:lnTo>
                  <a:lnTo>
                    <a:pt x="31979" y="57271"/>
                  </a:lnTo>
                  <a:lnTo>
                    <a:pt x="34322" y="56443"/>
                  </a:lnTo>
                  <a:lnTo>
                    <a:pt x="35563" y="56443"/>
                  </a:lnTo>
                  <a:lnTo>
                    <a:pt x="34322" y="6058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79" name="Freeform 1181">
              <a:extLst>
                <a:ext uri="{FF2B5EF4-FFF2-40B4-BE49-F238E27FC236}">
                  <a16:creationId xmlns:a16="http://schemas.microsoft.com/office/drawing/2014/main" id="{03EE0696-F9BD-FDF5-D3E1-B0BA30306207}"/>
                </a:ext>
              </a:extLst>
            </p:cNvPr>
            <p:cNvSpPr/>
            <p:nvPr/>
          </p:nvSpPr>
          <p:spPr>
            <a:xfrm>
              <a:off x="6043871" y="4365878"/>
              <a:ext cx="3308" cy="6347"/>
            </a:xfrm>
            <a:custGeom>
              <a:avLst/>
              <a:gdLst>
                <a:gd name="connsiteX0" fmla="*/ 965 w 3308"/>
                <a:gd name="connsiteY0" fmla="*/ 6348 h 6347"/>
                <a:gd name="connsiteX1" fmla="*/ 3308 w 3308"/>
                <a:gd name="connsiteY1" fmla="*/ 4416 h 6347"/>
                <a:gd name="connsiteX2" fmla="*/ 3308 w 3308"/>
                <a:gd name="connsiteY2" fmla="*/ 0 h 6347"/>
                <a:gd name="connsiteX3" fmla="*/ 0 w 3308"/>
                <a:gd name="connsiteY3" fmla="*/ 0 h 6347"/>
                <a:gd name="connsiteX4" fmla="*/ 965 w 3308"/>
                <a:gd name="connsiteY4" fmla="*/ 6348 h 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6347">
                  <a:moveTo>
                    <a:pt x="965" y="6348"/>
                  </a:moveTo>
                  <a:lnTo>
                    <a:pt x="3308" y="4416"/>
                  </a:lnTo>
                  <a:lnTo>
                    <a:pt x="3308" y="0"/>
                  </a:lnTo>
                  <a:lnTo>
                    <a:pt x="0" y="0"/>
                  </a:lnTo>
                  <a:lnTo>
                    <a:pt x="965" y="634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0" name="Freeform 1182">
              <a:extLst>
                <a:ext uri="{FF2B5EF4-FFF2-40B4-BE49-F238E27FC236}">
                  <a16:creationId xmlns:a16="http://schemas.microsoft.com/office/drawing/2014/main" id="{F828C265-A8AC-3ACA-F901-007FBED4439C}"/>
                </a:ext>
              </a:extLst>
            </p:cNvPr>
            <p:cNvSpPr/>
            <p:nvPr/>
          </p:nvSpPr>
          <p:spPr>
            <a:xfrm>
              <a:off x="6086188" y="4367948"/>
              <a:ext cx="5927" cy="5308"/>
            </a:xfrm>
            <a:custGeom>
              <a:avLst/>
              <a:gdLst>
                <a:gd name="connsiteX0" fmla="*/ 2205 w 5927"/>
                <a:gd name="connsiteY0" fmla="*/ 5244 h 5308"/>
                <a:gd name="connsiteX1" fmla="*/ 5927 w 5927"/>
                <a:gd name="connsiteY1" fmla="*/ 5244 h 5308"/>
                <a:gd name="connsiteX2" fmla="*/ 3033 w 5927"/>
                <a:gd name="connsiteY2" fmla="*/ 0 h 5308"/>
                <a:gd name="connsiteX3" fmla="*/ 827 w 5927"/>
                <a:gd name="connsiteY3" fmla="*/ 0 h 5308"/>
                <a:gd name="connsiteX4" fmla="*/ 0 w 5927"/>
                <a:gd name="connsiteY4" fmla="*/ 2622 h 5308"/>
                <a:gd name="connsiteX5" fmla="*/ 2205 w 5927"/>
                <a:gd name="connsiteY5" fmla="*/ 5244 h 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7" h="5308">
                  <a:moveTo>
                    <a:pt x="2205" y="5244"/>
                  </a:moveTo>
                  <a:cubicBezTo>
                    <a:pt x="2205" y="5244"/>
                    <a:pt x="5927" y="5244"/>
                    <a:pt x="5927" y="5244"/>
                  </a:cubicBezTo>
                  <a:lnTo>
                    <a:pt x="3033" y="0"/>
                  </a:lnTo>
                  <a:lnTo>
                    <a:pt x="827" y="0"/>
                  </a:lnTo>
                  <a:lnTo>
                    <a:pt x="0" y="2622"/>
                  </a:lnTo>
                  <a:cubicBezTo>
                    <a:pt x="0" y="2622"/>
                    <a:pt x="1516" y="5796"/>
                    <a:pt x="2205" y="524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1" name="Freeform 1183">
              <a:extLst>
                <a:ext uri="{FF2B5EF4-FFF2-40B4-BE49-F238E27FC236}">
                  <a16:creationId xmlns:a16="http://schemas.microsoft.com/office/drawing/2014/main" id="{1422FE98-C54A-CFD4-7847-2642B1384464}"/>
                </a:ext>
              </a:extLst>
            </p:cNvPr>
            <p:cNvSpPr/>
            <p:nvPr/>
          </p:nvSpPr>
          <p:spPr>
            <a:xfrm>
              <a:off x="6089221" y="4375952"/>
              <a:ext cx="5237" cy="1794"/>
            </a:xfrm>
            <a:custGeom>
              <a:avLst/>
              <a:gdLst>
                <a:gd name="connsiteX0" fmla="*/ 0 w 5237"/>
                <a:gd name="connsiteY0" fmla="*/ 0 h 1794"/>
                <a:gd name="connsiteX1" fmla="*/ 0 w 5237"/>
                <a:gd name="connsiteY1" fmla="*/ 1794 h 1794"/>
                <a:gd name="connsiteX2" fmla="*/ 2895 w 5237"/>
                <a:gd name="connsiteY2" fmla="*/ 1794 h 1794"/>
                <a:gd name="connsiteX3" fmla="*/ 5238 w 5237"/>
                <a:gd name="connsiteY3" fmla="*/ 0 h 1794"/>
                <a:gd name="connsiteX4" fmla="*/ 2619 w 5237"/>
                <a:gd name="connsiteY4" fmla="*/ 0 h 1794"/>
                <a:gd name="connsiteX5" fmla="*/ 0 w 5237"/>
                <a:gd name="connsiteY5" fmla="*/ 0 h 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 h="1794">
                  <a:moveTo>
                    <a:pt x="0" y="0"/>
                  </a:moveTo>
                  <a:lnTo>
                    <a:pt x="0" y="1794"/>
                  </a:lnTo>
                  <a:lnTo>
                    <a:pt x="2895" y="1794"/>
                  </a:lnTo>
                  <a:lnTo>
                    <a:pt x="5238" y="0"/>
                  </a:lnTo>
                  <a:lnTo>
                    <a:pt x="2619"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2" name="Freeform 1184">
              <a:extLst>
                <a:ext uri="{FF2B5EF4-FFF2-40B4-BE49-F238E27FC236}">
                  <a16:creationId xmlns:a16="http://schemas.microsoft.com/office/drawing/2014/main" id="{7B8C0EEF-78A7-95E4-AFF3-6622B18CACDE}"/>
                </a:ext>
              </a:extLst>
            </p:cNvPr>
            <p:cNvSpPr/>
            <p:nvPr/>
          </p:nvSpPr>
          <p:spPr>
            <a:xfrm>
              <a:off x="6051865" y="4378850"/>
              <a:ext cx="41352" cy="44436"/>
            </a:xfrm>
            <a:custGeom>
              <a:avLst/>
              <a:gdLst>
                <a:gd name="connsiteX0" fmla="*/ 39974 w 41352"/>
                <a:gd name="connsiteY0" fmla="*/ 11868 h 44436"/>
                <a:gd name="connsiteX1" fmla="*/ 39974 w 41352"/>
                <a:gd name="connsiteY1" fmla="*/ 7314 h 44436"/>
                <a:gd name="connsiteX2" fmla="*/ 36114 w 41352"/>
                <a:gd name="connsiteY2" fmla="*/ 3588 h 44436"/>
                <a:gd name="connsiteX3" fmla="*/ 29085 w 41352"/>
                <a:gd name="connsiteY3" fmla="*/ 5244 h 44436"/>
                <a:gd name="connsiteX4" fmla="*/ 21227 w 41352"/>
                <a:gd name="connsiteY4" fmla="*/ 8418 h 44436"/>
                <a:gd name="connsiteX5" fmla="*/ 16954 w 41352"/>
                <a:gd name="connsiteY5" fmla="*/ 8418 h 44436"/>
                <a:gd name="connsiteX6" fmla="*/ 6341 w 41352"/>
                <a:gd name="connsiteY6" fmla="*/ 3174 h 44436"/>
                <a:gd name="connsiteX7" fmla="*/ 4825 w 41352"/>
                <a:gd name="connsiteY7" fmla="*/ 1932 h 44436"/>
                <a:gd name="connsiteX8" fmla="*/ 2619 w 41352"/>
                <a:gd name="connsiteY8" fmla="*/ 0 h 44436"/>
                <a:gd name="connsiteX9" fmla="*/ 0 w 41352"/>
                <a:gd name="connsiteY9" fmla="*/ 4278 h 44436"/>
                <a:gd name="connsiteX10" fmla="*/ 2206 w 41352"/>
                <a:gd name="connsiteY10" fmla="*/ 9660 h 44436"/>
                <a:gd name="connsiteX11" fmla="*/ 8546 w 41352"/>
                <a:gd name="connsiteY11" fmla="*/ 21666 h 44436"/>
                <a:gd name="connsiteX12" fmla="*/ 9511 w 41352"/>
                <a:gd name="connsiteY12" fmla="*/ 25944 h 44436"/>
                <a:gd name="connsiteX13" fmla="*/ 5927 w 41352"/>
                <a:gd name="connsiteY13" fmla="*/ 23736 h 44436"/>
                <a:gd name="connsiteX14" fmla="*/ 9098 w 41352"/>
                <a:gd name="connsiteY14" fmla="*/ 31465 h 44436"/>
                <a:gd name="connsiteX15" fmla="*/ 16127 w 41352"/>
                <a:gd name="connsiteY15" fmla="*/ 41539 h 44436"/>
                <a:gd name="connsiteX16" fmla="*/ 21090 w 41352"/>
                <a:gd name="connsiteY16" fmla="*/ 41539 h 44436"/>
                <a:gd name="connsiteX17" fmla="*/ 21917 w 41352"/>
                <a:gd name="connsiteY17" fmla="*/ 44437 h 44436"/>
                <a:gd name="connsiteX18" fmla="*/ 25501 w 41352"/>
                <a:gd name="connsiteY18" fmla="*/ 44437 h 44436"/>
                <a:gd name="connsiteX19" fmla="*/ 25087 w 41352"/>
                <a:gd name="connsiteY19" fmla="*/ 41677 h 44436"/>
                <a:gd name="connsiteX20" fmla="*/ 26879 w 41352"/>
                <a:gd name="connsiteY20" fmla="*/ 37950 h 44436"/>
                <a:gd name="connsiteX21" fmla="*/ 29222 w 41352"/>
                <a:gd name="connsiteY21" fmla="*/ 41125 h 44436"/>
                <a:gd name="connsiteX22" fmla="*/ 30187 w 41352"/>
                <a:gd name="connsiteY22" fmla="*/ 39745 h 44436"/>
                <a:gd name="connsiteX23" fmla="*/ 28671 w 41352"/>
                <a:gd name="connsiteY23" fmla="*/ 36571 h 44436"/>
                <a:gd name="connsiteX24" fmla="*/ 29912 w 41352"/>
                <a:gd name="connsiteY24" fmla="*/ 34639 h 44436"/>
                <a:gd name="connsiteX25" fmla="*/ 31152 w 41352"/>
                <a:gd name="connsiteY25" fmla="*/ 34086 h 44436"/>
                <a:gd name="connsiteX26" fmla="*/ 33082 w 41352"/>
                <a:gd name="connsiteY26" fmla="*/ 32293 h 44436"/>
                <a:gd name="connsiteX27" fmla="*/ 34598 w 41352"/>
                <a:gd name="connsiteY27" fmla="*/ 32844 h 44436"/>
                <a:gd name="connsiteX28" fmla="*/ 34598 w 41352"/>
                <a:gd name="connsiteY28" fmla="*/ 34639 h 44436"/>
                <a:gd name="connsiteX29" fmla="*/ 32668 w 41352"/>
                <a:gd name="connsiteY29" fmla="*/ 36157 h 44436"/>
                <a:gd name="connsiteX30" fmla="*/ 33220 w 41352"/>
                <a:gd name="connsiteY30" fmla="*/ 37950 h 44436"/>
                <a:gd name="connsiteX31" fmla="*/ 37493 w 41352"/>
                <a:gd name="connsiteY31" fmla="*/ 37536 h 44436"/>
                <a:gd name="connsiteX32" fmla="*/ 36528 w 41352"/>
                <a:gd name="connsiteY32" fmla="*/ 31879 h 44436"/>
                <a:gd name="connsiteX33" fmla="*/ 35701 w 41352"/>
                <a:gd name="connsiteY33" fmla="*/ 28566 h 44436"/>
                <a:gd name="connsiteX34" fmla="*/ 37493 w 41352"/>
                <a:gd name="connsiteY34" fmla="*/ 26220 h 44436"/>
                <a:gd name="connsiteX35" fmla="*/ 36252 w 41352"/>
                <a:gd name="connsiteY35" fmla="*/ 22356 h 44436"/>
                <a:gd name="connsiteX36" fmla="*/ 40387 w 41352"/>
                <a:gd name="connsiteY36" fmla="*/ 23184 h 44436"/>
                <a:gd name="connsiteX37" fmla="*/ 41352 w 41352"/>
                <a:gd name="connsiteY37" fmla="*/ 20562 h 44436"/>
                <a:gd name="connsiteX38" fmla="*/ 39147 w 41352"/>
                <a:gd name="connsiteY38" fmla="*/ 18630 h 44436"/>
                <a:gd name="connsiteX39" fmla="*/ 39974 w 41352"/>
                <a:gd name="connsiteY39" fmla="*/ 12006 h 44436"/>
                <a:gd name="connsiteX40" fmla="*/ 16954 w 41352"/>
                <a:gd name="connsiteY40" fmla="*/ 35190 h 44436"/>
                <a:gd name="connsiteX41" fmla="*/ 15990 w 41352"/>
                <a:gd name="connsiteY41" fmla="*/ 32844 h 44436"/>
                <a:gd name="connsiteX42" fmla="*/ 16954 w 41352"/>
                <a:gd name="connsiteY42" fmla="*/ 28152 h 44436"/>
                <a:gd name="connsiteX43" fmla="*/ 18884 w 41352"/>
                <a:gd name="connsiteY43" fmla="*/ 30775 h 44436"/>
                <a:gd name="connsiteX44" fmla="*/ 16954 w 41352"/>
                <a:gd name="connsiteY44" fmla="*/ 35329 h 4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1352" h="44436">
                  <a:moveTo>
                    <a:pt x="39974" y="11868"/>
                  </a:moveTo>
                  <a:lnTo>
                    <a:pt x="39974" y="7314"/>
                  </a:lnTo>
                  <a:cubicBezTo>
                    <a:pt x="39974" y="7314"/>
                    <a:pt x="39974" y="1794"/>
                    <a:pt x="36114" y="3588"/>
                  </a:cubicBezTo>
                  <a:cubicBezTo>
                    <a:pt x="32255" y="5382"/>
                    <a:pt x="29085" y="5244"/>
                    <a:pt x="29085" y="5244"/>
                  </a:cubicBezTo>
                  <a:cubicBezTo>
                    <a:pt x="29085" y="5244"/>
                    <a:pt x="23847" y="5520"/>
                    <a:pt x="21227" y="8418"/>
                  </a:cubicBezTo>
                  <a:lnTo>
                    <a:pt x="16954" y="8418"/>
                  </a:lnTo>
                  <a:cubicBezTo>
                    <a:pt x="16954" y="8418"/>
                    <a:pt x="11027" y="2070"/>
                    <a:pt x="6341" y="3174"/>
                  </a:cubicBezTo>
                  <a:lnTo>
                    <a:pt x="4825" y="1932"/>
                  </a:lnTo>
                  <a:lnTo>
                    <a:pt x="2619" y="0"/>
                  </a:lnTo>
                  <a:lnTo>
                    <a:pt x="0" y="4278"/>
                  </a:lnTo>
                  <a:lnTo>
                    <a:pt x="2206" y="9660"/>
                  </a:lnTo>
                  <a:cubicBezTo>
                    <a:pt x="2206" y="9660"/>
                    <a:pt x="414" y="14628"/>
                    <a:pt x="8546" y="21666"/>
                  </a:cubicBezTo>
                  <a:lnTo>
                    <a:pt x="9511" y="25944"/>
                  </a:lnTo>
                  <a:lnTo>
                    <a:pt x="5927" y="23736"/>
                  </a:lnTo>
                  <a:cubicBezTo>
                    <a:pt x="5927" y="23736"/>
                    <a:pt x="6479" y="27462"/>
                    <a:pt x="9098" y="31465"/>
                  </a:cubicBezTo>
                  <a:cubicBezTo>
                    <a:pt x="9098" y="31465"/>
                    <a:pt x="10614" y="36985"/>
                    <a:pt x="16127" y="41539"/>
                  </a:cubicBezTo>
                  <a:cubicBezTo>
                    <a:pt x="16127" y="41539"/>
                    <a:pt x="16954" y="44713"/>
                    <a:pt x="21090" y="41539"/>
                  </a:cubicBezTo>
                  <a:lnTo>
                    <a:pt x="21917" y="44437"/>
                  </a:lnTo>
                  <a:lnTo>
                    <a:pt x="25501" y="44437"/>
                  </a:lnTo>
                  <a:lnTo>
                    <a:pt x="25087" y="41677"/>
                  </a:lnTo>
                  <a:cubicBezTo>
                    <a:pt x="25087" y="41677"/>
                    <a:pt x="26603" y="41125"/>
                    <a:pt x="26879" y="37950"/>
                  </a:cubicBezTo>
                  <a:lnTo>
                    <a:pt x="29222" y="41125"/>
                  </a:lnTo>
                  <a:lnTo>
                    <a:pt x="30187" y="39745"/>
                  </a:lnTo>
                  <a:lnTo>
                    <a:pt x="28671" y="36571"/>
                  </a:lnTo>
                  <a:lnTo>
                    <a:pt x="29912" y="34639"/>
                  </a:lnTo>
                  <a:lnTo>
                    <a:pt x="31152" y="34086"/>
                  </a:lnTo>
                  <a:lnTo>
                    <a:pt x="33082" y="32293"/>
                  </a:lnTo>
                  <a:lnTo>
                    <a:pt x="34598" y="32844"/>
                  </a:lnTo>
                  <a:lnTo>
                    <a:pt x="34598" y="34639"/>
                  </a:lnTo>
                  <a:lnTo>
                    <a:pt x="32668" y="36157"/>
                  </a:lnTo>
                  <a:lnTo>
                    <a:pt x="33220" y="37950"/>
                  </a:lnTo>
                  <a:lnTo>
                    <a:pt x="37493" y="37536"/>
                  </a:lnTo>
                  <a:lnTo>
                    <a:pt x="36528" y="31879"/>
                  </a:lnTo>
                  <a:lnTo>
                    <a:pt x="35701" y="28566"/>
                  </a:lnTo>
                  <a:lnTo>
                    <a:pt x="37493" y="26220"/>
                  </a:lnTo>
                  <a:lnTo>
                    <a:pt x="36252" y="22356"/>
                  </a:lnTo>
                  <a:lnTo>
                    <a:pt x="40387" y="23184"/>
                  </a:lnTo>
                  <a:lnTo>
                    <a:pt x="41352" y="20562"/>
                  </a:lnTo>
                  <a:lnTo>
                    <a:pt x="39147" y="18630"/>
                  </a:lnTo>
                  <a:lnTo>
                    <a:pt x="39974" y="12006"/>
                  </a:lnTo>
                  <a:close/>
                  <a:moveTo>
                    <a:pt x="16954" y="35190"/>
                  </a:moveTo>
                  <a:lnTo>
                    <a:pt x="15990" y="32844"/>
                  </a:lnTo>
                  <a:lnTo>
                    <a:pt x="16954" y="28152"/>
                  </a:lnTo>
                  <a:cubicBezTo>
                    <a:pt x="16954" y="28152"/>
                    <a:pt x="18884" y="30775"/>
                    <a:pt x="18884" y="30775"/>
                  </a:cubicBezTo>
                  <a:lnTo>
                    <a:pt x="16954" y="35329"/>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3" name="Freeform 1185">
              <a:extLst>
                <a:ext uri="{FF2B5EF4-FFF2-40B4-BE49-F238E27FC236}">
                  <a16:creationId xmlns:a16="http://schemas.microsoft.com/office/drawing/2014/main" id="{1A311FD5-E36B-9F7A-8BF9-7D9474E049A4}"/>
                </a:ext>
              </a:extLst>
            </p:cNvPr>
            <p:cNvSpPr/>
            <p:nvPr/>
          </p:nvSpPr>
          <p:spPr>
            <a:xfrm>
              <a:off x="5357436" y="3794965"/>
              <a:ext cx="23183" cy="42857"/>
            </a:xfrm>
            <a:custGeom>
              <a:avLst/>
              <a:gdLst>
                <a:gd name="connsiteX0" fmla="*/ 4809 w 23183"/>
                <a:gd name="connsiteY0" fmla="*/ 0 h 42857"/>
                <a:gd name="connsiteX1" fmla="*/ 1225 w 23183"/>
                <a:gd name="connsiteY1" fmla="*/ 966 h 42857"/>
                <a:gd name="connsiteX2" fmla="*/ 4809 w 23183"/>
                <a:gd name="connsiteY2" fmla="*/ 3312 h 42857"/>
                <a:gd name="connsiteX3" fmla="*/ 3017 w 23183"/>
                <a:gd name="connsiteY3" fmla="*/ 6072 h 42857"/>
                <a:gd name="connsiteX4" fmla="*/ 3017 w 23183"/>
                <a:gd name="connsiteY4" fmla="*/ 8832 h 42857"/>
                <a:gd name="connsiteX5" fmla="*/ 1225 w 23183"/>
                <a:gd name="connsiteY5" fmla="*/ 10626 h 42857"/>
                <a:gd name="connsiteX6" fmla="*/ 1225 w 23183"/>
                <a:gd name="connsiteY6" fmla="*/ 12420 h 42857"/>
                <a:gd name="connsiteX7" fmla="*/ 1225 w 23183"/>
                <a:gd name="connsiteY7" fmla="*/ 32706 h 42857"/>
                <a:gd name="connsiteX8" fmla="*/ 11839 w 23183"/>
                <a:gd name="connsiteY8" fmla="*/ 40986 h 42857"/>
                <a:gd name="connsiteX9" fmla="*/ 20523 w 23183"/>
                <a:gd name="connsiteY9" fmla="*/ 22356 h 42857"/>
                <a:gd name="connsiteX10" fmla="*/ 4809 w 23183"/>
                <a:gd name="connsiteY10" fmla="*/ 138 h 4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3" h="42857">
                  <a:moveTo>
                    <a:pt x="4809" y="0"/>
                  </a:moveTo>
                  <a:lnTo>
                    <a:pt x="1225" y="966"/>
                  </a:lnTo>
                  <a:lnTo>
                    <a:pt x="4809" y="3312"/>
                  </a:lnTo>
                  <a:lnTo>
                    <a:pt x="3017" y="6072"/>
                  </a:lnTo>
                  <a:lnTo>
                    <a:pt x="3017" y="8832"/>
                  </a:lnTo>
                  <a:lnTo>
                    <a:pt x="1225" y="10626"/>
                  </a:lnTo>
                  <a:lnTo>
                    <a:pt x="1225" y="12420"/>
                  </a:lnTo>
                  <a:cubicBezTo>
                    <a:pt x="1225" y="12420"/>
                    <a:pt x="-1532" y="24012"/>
                    <a:pt x="1225" y="32706"/>
                  </a:cubicBezTo>
                  <a:cubicBezTo>
                    <a:pt x="3982" y="41401"/>
                    <a:pt x="4809" y="45541"/>
                    <a:pt x="11839" y="40986"/>
                  </a:cubicBezTo>
                  <a:cubicBezTo>
                    <a:pt x="18869" y="36432"/>
                    <a:pt x="27691" y="35880"/>
                    <a:pt x="20523" y="22356"/>
                  </a:cubicBezTo>
                  <a:cubicBezTo>
                    <a:pt x="13217" y="8832"/>
                    <a:pt x="8393" y="-828"/>
                    <a:pt x="4809"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4" name="Freeform 1186">
              <a:extLst>
                <a:ext uri="{FF2B5EF4-FFF2-40B4-BE49-F238E27FC236}">
                  <a16:creationId xmlns:a16="http://schemas.microsoft.com/office/drawing/2014/main" id="{581A2A96-1C6F-962B-FFEE-9C94FF7CE98B}"/>
                </a:ext>
              </a:extLst>
            </p:cNvPr>
            <p:cNvSpPr/>
            <p:nvPr/>
          </p:nvSpPr>
          <p:spPr>
            <a:xfrm>
              <a:off x="5075121" y="3764389"/>
              <a:ext cx="10338" cy="3803"/>
            </a:xfrm>
            <a:custGeom>
              <a:avLst/>
              <a:gdLst>
                <a:gd name="connsiteX0" fmla="*/ 2895 w 10338"/>
                <a:gd name="connsiteY0" fmla="*/ 77 h 3803"/>
                <a:gd name="connsiteX1" fmla="*/ 0 w 10338"/>
                <a:gd name="connsiteY1" fmla="*/ 2010 h 3803"/>
                <a:gd name="connsiteX2" fmla="*/ 2895 w 10338"/>
                <a:gd name="connsiteY2" fmla="*/ 3804 h 3803"/>
                <a:gd name="connsiteX3" fmla="*/ 7030 w 10338"/>
                <a:gd name="connsiteY3" fmla="*/ 3804 h 3803"/>
                <a:gd name="connsiteX4" fmla="*/ 10338 w 10338"/>
                <a:gd name="connsiteY4" fmla="*/ 1043 h 3803"/>
                <a:gd name="connsiteX5" fmla="*/ 2895 w 10338"/>
                <a:gd name="connsiteY5" fmla="*/ 77 h 3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8" h="3803">
                  <a:moveTo>
                    <a:pt x="2895" y="77"/>
                  </a:moveTo>
                  <a:cubicBezTo>
                    <a:pt x="138" y="492"/>
                    <a:pt x="0" y="2010"/>
                    <a:pt x="0" y="2010"/>
                  </a:cubicBezTo>
                  <a:lnTo>
                    <a:pt x="2895" y="3804"/>
                  </a:lnTo>
                  <a:lnTo>
                    <a:pt x="7030" y="3804"/>
                  </a:lnTo>
                  <a:lnTo>
                    <a:pt x="10338" y="1043"/>
                  </a:lnTo>
                  <a:cubicBezTo>
                    <a:pt x="10338" y="1043"/>
                    <a:pt x="5652" y="-337"/>
                    <a:pt x="2895" y="7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5" name="Freeform 1187">
              <a:extLst>
                <a:ext uri="{FF2B5EF4-FFF2-40B4-BE49-F238E27FC236}">
                  <a16:creationId xmlns:a16="http://schemas.microsoft.com/office/drawing/2014/main" id="{B2EECB8A-B4ED-F339-8785-A36AB0E63E2C}"/>
                </a:ext>
              </a:extLst>
            </p:cNvPr>
            <p:cNvSpPr/>
            <p:nvPr/>
          </p:nvSpPr>
          <p:spPr>
            <a:xfrm>
              <a:off x="5495124" y="3756462"/>
              <a:ext cx="4273" cy="21528"/>
            </a:xfrm>
            <a:custGeom>
              <a:avLst/>
              <a:gdLst>
                <a:gd name="connsiteX0" fmla="*/ 2206 w 4273"/>
                <a:gd name="connsiteY0" fmla="*/ 966 h 21528"/>
                <a:gd name="connsiteX1" fmla="*/ 965 w 4273"/>
                <a:gd name="connsiteY1" fmla="*/ 10764 h 21528"/>
                <a:gd name="connsiteX2" fmla="*/ 0 w 4273"/>
                <a:gd name="connsiteY2" fmla="*/ 14490 h 21528"/>
                <a:gd name="connsiteX3" fmla="*/ 0 w 4273"/>
                <a:gd name="connsiteY3" fmla="*/ 21528 h 21528"/>
                <a:gd name="connsiteX4" fmla="*/ 1792 w 4273"/>
                <a:gd name="connsiteY4" fmla="*/ 19596 h 21528"/>
                <a:gd name="connsiteX5" fmla="*/ 1792 w 4273"/>
                <a:gd name="connsiteY5" fmla="*/ 14766 h 21528"/>
                <a:gd name="connsiteX6" fmla="*/ 4273 w 4273"/>
                <a:gd name="connsiteY6" fmla="*/ 11592 h 21528"/>
                <a:gd name="connsiteX7" fmla="*/ 4273 w 4273"/>
                <a:gd name="connsiteY7" fmla="*/ 0 h 21528"/>
                <a:gd name="connsiteX8" fmla="*/ 1792 w 4273"/>
                <a:gd name="connsiteY8" fmla="*/ 0 h 21528"/>
                <a:gd name="connsiteX9" fmla="*/ 2206 w 4273"/>
                <a:gd name="connsiteY9" fmla="*/ 966 h 2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3" h="21528">
                  <a:moveTo>
                    <a:pt x="2206" y="966"/>
                  </a:moveTo>
                  <a:lnTo>
                    <a:pt x="965" y="10764"/>
                  </a:lnTo>
                  <a:lnTo>
                    <a:pt x="0" y="14490"/>
                  </a:lnTo>
                  <a:lnTo>
                    <a:pt x="0" y="21528"/>
                  </a:lnTo>
                  <a:lnTo>
                    <a:pt x="1792" y="19596"/>
                  </a:lnTo>
                  <a:lnTo>
                    <a:pt x="1792" y="14766"/>
                  </a:lnTo>
                  <a:lnTo>
                    <a:pt x="4273" y="11592"/>
                  </a:lnTo>
                  <a:lnTo>
                    <a:pt x="4273" y="0"/>
                  </a:lnTo>
                  <a:lnTo>
                    <a:pt x="1792" y="0"/>
                  </a:lnTo>
                  <a:lnTo>
                    <a:pt x="2206" y="9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6" name="Freeform 1188">
              <a:extLst>
                <a:ext uri="{FF2B5EF4-FFF2-40B4-BE49-F238E27FC236}">
                  <a16:creationId xmlns:a16="http://schemas.microsoft.com/office/drawing/2014/main" id="{A5DB9A12-1C24-36A3-FBFD-337310026CD3}"/>
                </a:ext>
              </a:extLst>
            </p:cNvPr>
            <p:cNvSpPr/>
            <p:nvPr/>
          </p:nvSpPr>
          <p:spPr>
            <a:xfrm>
              <a:off x="5491816" y="3785305"/>
              <a:ext cx="3308" cy="3588"/>
            </a:xfrm>
            <a:custGeom>
              <a:avLst/>
              <a:gdLst>
                <a:gd name="connsiteX0" fmla="*/ 0 w 3308"/>
                <a:gd name="connsiteY0" fmla="*/ 1794 h 3588"/>
                <a:gd name="connsiteX1" fmla="*/ 3308 w 3308"/>
                <a:gd name="connsiteY1" fmla="*/ 3588 h 3588"/>
                <a:gd name="connsiteX2" fmla="*/ 3308 w 3308"/>
                <a:gd name="connsiteY2" fmla="*/ 0 h 3588"/>
                <a:gd name="connsiteX3" fmla="*/ 0 w 3308"/>
                <a:gd name="connsiteY3" fmla="*/ 0 h 3588"/>
                <a:gd name="connsiteX4" fmla="*/ 0 w 3308"/>
                <a:gd name="connsiteY4" fmla="*/ 1794 h 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 h="3588">
                  <a:moveTo>
                    <a:pt x="0" y="1794"/>
                  </a:moveTo>
                  <a:lnTo>
                    <a:pt x="3308" y="3588"/>
                  </a:lnTo>
                  <a:lnTo>
                    <a:pt x="3308" y="0"/>
                  </a:lnTo>
                  <a:lnTo>
                    <a:pt x="0" y="0"/>
                  </a:lnTo>
                  <a:lnTo>
                    <a:pt x="0" y="179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7" name="Freeform 1189">
              <a:extLst>
                <a:ext uri="{FF2B5EF4-FFF2-40B4-BE49-F238E27FC236}">
                  <a16:creationId xmlns:a16="http://schemas.microsoft.com/office/drawing/2014/main" id="{A8DD3A25-2FF6-84A5-F408-CB64C415A89F}"/>
                </a:ext>
              </a:extLst>
            </p:cNvPr>
            <p:cNvSpPr/>
            <p:nvPr/>
          </p:nvSpPr>
          <p:spPr>
            <a:xfrm>
              <a:off x="5528344" y="3870176"/>
              <a:ext cx="8821" cy="6624"/>
            </a:xfrm>
            <a:custGeom>
              <a:avLst/>
              <a:gdLst>
                <a:gd name="connsiteX0" fmla="*/ 0 w 8821"/>
                <a:gd name="connsiteY0" fmla="*/ 0 h 6624"/>
                <a:gd name="connsiteX1" fmla="*/ 0 w 8821"/>
                <a:gd name="connsiteY1" fmla="*/ 1932 h 6624"/>
                <a:gd name="connsiteX2" fmla="*/ 7030 w 8821"/>
                <a:gd name="connsiteY2" fmla="*/ 6624 h 6624"/>
                <a:gd name="connsiteX3" fmla="*/ 8822 w 8821"/>
                <a:gd name="connsiteY3" fmla="*/ 5658 h 6624"/>
                <a:gd name="connsiteX4" fmla="*/ 1103 w 8821"/>
                <a:gd name="connsiteY4" fmla="*/ 0 h 6624"/>
                <a:gd name="connsiteX5" fmla="*/ 0 w 8821"/>
                <a:gd name="connsiteY5" fmla="*/ 0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21" h="6624">
                  <a:moveTo>
                    <a:pt x="0" y="0"/>
                  </a:moveTo>
                  <a:lnTo>
                    <a:pt x="0" y="1932"/>
                  </a:lnTo>
                  <a:lnTo>
                    <a:pt x="7030" y="6624"/>
                  </a:lnTo>
                  <a:lnTo>
                    <a:pt x="8822" y="5658"/>
                  </a:lnTo>
                  <a:lnTo>
                    <a:pt x="1103"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8" name="Freeform 1190">
              <a:extLst>
                <a:ext uri="{FF2B5EF4-FFF2-40B4-BE49-F238E27FC236}">
                  <a16:creationId xmlns:a16="http://schemas.microsoft.com/office/drawing/2014/main" id="{A87A8675-CB9C-9886-3CFC-A057A99BD247}"/>
                </a:ext>
              </a:extLst>
            </p:cNvPr>
            <p:cNvSpPr/>
            <p:nvPr/>
          </p:nvSpPr>
          <p:spPr>
            <a:xfrm>
              <a:off x="5542266" y="3885494"/>
              <a:ext cx="9786" cy="10764"/>
            </a:xfrm>
            <a:custGeom>
              <a:avLst/>
              <a:gdLst>
                <a:gd name="connsiteX0" fmla="*/ 0 w 9786"/>
                <a:gd name="connsiteY0" fmla="*/ 1380 h 10764"/>
                <a:gd name="connsiteX1" fmla="*/ 8822 w 9786"/>
                <a:gd name="connsiteY1" fmla="*/ 10764 h 10764"/>
                <a:gd name="connsiteX2" fmla="*/ 9787 w 9786"/>
                <a:gd name="connsiteY2" fmla="*/ 5244 h 10764"/>
                <a:gd name="connsiteX3" fmla="*/ 4687 w 9786"/>
                <a:gd name="connsiteY3" fmla="*/ 0 h 10764"/>
                <a:gd name="connsiteX4" fmla="*/ 0 w 9786"/>
                <a:gd name="connsiteY4" fmla="*/ 1380 h 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6" h="10764">
                  <a:moveTo>
                    <a:pt x="0" y="1380"/>
                  </a:moveTo>
                  <a:lnTo>
                    <a:pt x="8822" y="10764"/>
                  </a:lnTo>
                  <a:lnTo>
                    <a:pt x="9787" y="5244"/>
                  </a:lnTo>
                  <a:lnTo>
                    <a:pt x="4687"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89" name="Freeform 1191">
              <a:extLst>
                <a:ext uri="{FF2B5EF4-FFF2-40B4-BE49-F238E27FC236}">
                  <a16:creationId xmlns:a16="http://schemas.microsoft.com/office/drawing/2014/main" id="{7E7342FC-980C-B13B-EBA8-0E62061813F1}"/>
                </a:ext>
              </a:extLst>
            </p:cNvPr>
            <p:cNvSpPr/>
            <p:nvPr/>
          </p:nvSpPr>
          <p:spPr>
            <a:xfrm>
              <a:off x="5505462" y="3823807"/>
              <a:ext cx="3997" cy="5106"/>
            </a:xfrm>
            <a:custGeom>
              <a:avLst/>
              <a:gdLst>
                <a:gd name="connsiteX0" fmla="*/ 827 w 3997"/>
                <a:gd name="connsiteY0" fmla="*/ 0 h 5106"/>
                <a:gd name="connsiteX1" fmla="*/ 0 w 3997"/>
                <a:gd name="connsiteY1" fmla="*/ 2622 h 5106"/>
                <a:gd name="connsiteX2" fmla="*/ 2895 w 3997"/>
                <a:gd name="connsiteY2" fmla="*/ 5106 h 5106"/>
                <a:gd name="connsiteX3" fmla="*/ 3997 w 3997"/>
                <a:gd name="connsiteY3" fmla="*/ 1242 h 5106"/>
                <a:gd name="connsiteX4" fmla="*/ 1792 w 3997"/>
                <a:gd name="connsiteY4" fmla="*/ 0 h 5106"/>
                <a:gd name="connsiteX5" fmla="*/ 827 w 3997"/>
                <a:gd name="connsiteY5" fmla="*/ 0 h 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7" h="5106">
                  <a:moveTo>
                    <a:pt x="827" y="0"/>
                  </a:moveTo>
                  <a:lnTo>
                    <a:pt x="0" y="2622"/>
                  </a:lnTo>
                  <a:lnTo>
                    <a:pt x="2895" y="5106"/>
                  </a:lnTo>
                  <a:lnTo>
                    <a:pt x="3997" y="1242"/>
                  </a:lnTo>
                  <a:lnTo>
                    <a:pt x="1792" y="0"/>
                  </a:lnTo>
                  <a:lnTo>
                    <a:pt x="82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0" name="Freeform 1192">
              <a:extLst>
                <a:ext uri="{FF2B5EF4-FFF2-40B4-BE49-F238E27FC236}">
                  <a16:creationId xmlns:a16="http://schemas.microsoft.com/office/drawing/2014/main" id="{A5DBBD39-AB16-BBF2-727D-7C06EB21342B}"/>
                </a:ext>
              </a:extLst>
            </p:cNvPr>
            <p:cNvSpPr/>
            <p:nvPr/>
          </p:nvSpPr>
          <p:spPr>
            <a:xfrm>
              <a:off x="5522018" y="3839985"/>
              <a:ext cx="117225" cy="125135"/>
            </a:xfrm>
            <a:custGeom>
              <a:avLst/>
              <a:gdLst>
                <a:gd name="connsiteX0" fmla="*/ 113980 w 117225"/>
                <a:gd name="connsiteY0" fmla="*/ 116027 h 125135"/>
                <a:gd name="connsiteX1" fmla="*/ 115358 w 117225"/>
                <a:gd name="connsiteY1" fmla="*/ 104987 h 125135"/>
                <a:gd name="connsiteX2" fmla="*/ 115358 w 117225"/>
                <a:gd name="connsiteY2" fmla="*/ 100019 h 125135"/>
                <a:gd name="connsiteX3" fmla="*/ 114807 w 117225"/>
                <a:gd name="connsiteY3" fmla="*/ 93533 h 125135"/>
                <a:gd name="connsiteX4" fmla="*/ 113428 w 117225"/>
                <a:gd name="connsiteY4" fmla="*/ 90635 h 125135"/>
                <a:gd name="connsiteX5" fmla="*/ 112188 w 117225"/>
                <a:gd name="connsiteY5" fmla="*/ 86495 h 125135"/>
                <a:gd name="connsiteX6" fmla="*/ 102952 w 117225"/>
                <a:gd name="connsiteY6" fmla="*/ 87737 h 125135"/>
                <a:gd name="connsiteX7" fmla="*/ 104469 w 117225"/>
                <a:gd name="connsiteY7" fmla="*/ 84977 h 125135"/>
                <a:gd name="connsiteX8" fmla="*/ 103090 w 117225"/>
                <a:gd name="connsiteY8" fmla="*/ 82355 h 125135"/>
                <a:gd name="connsiteX9" fmla="*/ 99920 w 117225"/>
                <a:gd name="connsiteY9" fmla="*/ 82355 h 125135"/>
                <a:gd name="connsiteX10" fmla="*/ 98955 w 117225"/>
                <a:gd name="connsiteY10" fmla="*/ 75869 h 125135"/>
                <a:gd name="connsiteX11" fmla="*/ 95647 w 117225"/>
                <a:gd name="connsiteY11" fmla="*/ 73109 h 125135"/>
                <a:gd name="connsiteX12" fmla="*/ 92338 w 117225"/>
                <a:gd name="connsiteY12" fmla="*/ 71729 h 125135"/>
                <a:gd name="connsiteX13" fmla="*/ 88755 w 117225"/>
                <a:gd name="connsiteY13" fmla="*/ 70349 h 125135"/>
                <a:gd name="connsiteX14" fmla="*/ 88755 w 117225"/>
                <a:gd name="connsiteY14" fmla="*/ 67451 h 125135"/>
                <a:gd name="connsiteX15" fmla="*/ 92476 w 117225"/>
                <a:gd name="connsiteY15" fmla="*/ 66209 h 125135"/>
                <a:gd name="connsiteX16" fmla="*/ 92063 w 117225"/>
                <a:gd name="connsiteY16" fmla="*/ 64001 h 125135"/>
                <a:gd name="connsiteX17" fmla="*/ 88892 w 117225"/>
                <a:gd name="connsiteY17" fmla="*/ 64001 h 125135"/>
                <a:gd name="connsiteX18" fmla="*/ 90409 w 117225"/>
                <a:gd name="connsiteY18" fmla="*/ 62897 h 125135"/>
                <a:gd name="connsiteX19" fmla="*/ 92752 w 117225"/>
                <a:gd name="connsiteY19" fmla="*/ 62897 h 125135"/>
                <a:gd name="connsiteX20" fmla="*/ 91925 w 117225"/>
                <a:gd name="connsiteY20" fmla="*/ 58205 h 125135"/>
                <a:gd name="connsiteX21" fmla="*/ 88203 w 117225"/>
                <a:gd name="connsiteY21" fmla="*/ 55031 h 125135"/>
                <a:gd name="connsiteX22" fmla="*/ 85860 w 117225"/>
                <a:gd name="connsiteY22" fmla="*/ 55997 h 125135"/>
                <a:gd name="connsiteX23" fmla="*/ 89582 w 117225"/>
                <a:gd name="connsiteY23" fmla="*/ 53651 h 125135"/>
                <a:gd name="connsiteX24" fmla="*/ 85998 w 117225"/>
                <a:gd name="connsiteY24" fmla="*/ 52409 h 125135"/>
                <a:gd name="connsiteX25" fmla="*/ 82827 w 117225"/>
                <a:gd name="connsiteY25" fmla="*/ 52961 h 125135"/>
                <a:gd name="connsiteX26" fmla="*/ 79106 w 117225"/>
                <a:gd name="connsiteY26" fmla="*/ 52961 h 125135"/>
                <a:gd name="connsiteX27" fmla="*/ 77590 w 117225"/>
                <a:gd name="connsiteY27" fmla="*/ 47993 h 125135"/>
                <a:gd name="connsiteX28" fmla="*/ 74006 w 117225"/>
                <a:gd name="connsiteY28" fmla="*/ 45095 h 125135"/>
                <a:gd name="connsiteX29" fmla="*/ 70697 w 117225"/>
                <a:gd name="connsiteY29" fmla="*/ 39022 h 125135"/>
                <a:gd name="connsiteX30" fmla="*/ 67389 w 117225"/>
                <a:gd name="connsiteY30" fmla="*/ 39988 h 125135"/>
                <a:gd name="connsiteX31" fmla="*/ 65046 w 117225"/>
                <a:gd name="connsiteY31" fmla="*/ 37780 h 125135"/>
                <a:gd name="connsiteX32" fmla="*/ 62289 w 117225"/>
                <a:gd name="connsiteY32" fmla="*/ 36400 h 125135"/>
                <a:gd name="connsiteX33" fmla="*/ 59532 w 117225"/>
                <a:gd name="connsiteY33" fmla="*/ 37366 h 125135"/>
                <a:gd name="connsiteX34" fmla="*/ 57603 w 117225"/>
                <a:gd name="connsiteY34" fmla="*/ 36400 h 125135"/>
                <a:gd name="connsiteX35" fmla="*/ 55397 w 117225"/>
                <a:gd name="connsiteY35" fmla="*/ 33088 h 125135"/>
                <a:gd name="connsiteX36" fmla="*/ 52778 w 117225"/>
                <a:gd name="connsiteY36" fmla="*/ 33088 h 125135"/>
                <a:gd name="connsiteX37" fmla="*/ 51951 w 117225"/>
                <a:gd name="connsiteY37" fmla="*/ 29776 h 125135"/>
                <a:gd name="connsiteX38" fmla="*/ 47264 w 117225"/>
                <a:gd name="connsiteY38" fmla="*/ 24808 h 125135"/>
                <a:gd name="connsiteX39" fmla="*/ 42991 w 117225"/>
                <a:gd name="connsiteY39" fmla="*/ 22048 h 125135"/>
                <a:gd name="connsiteX40" fmla="*/ 38029 w 117225"/>
                <a:gd name="connsiteY40" fmla="*/ 19702 h 125135"/>
                <a:gd name="connsiteX41" fmla="*/ 33756 w 117225"/>
                <a:gd name="connsiteY41" fmla="*/ 17080 h 125135"/>
                <a:gd name="connsiteX42" fmla="*/ 32791 w 117225"/>
                <a:gd name="connsiteY42" fmla="*/ 13492 h 125135"/>
                <a:gd name="connsiteX43" fmla="*/ 31275 w 117225"/>
                <a:gd name="connsiteY43" fmla="*/ 12526 h 125135"/>
                <a:gd name="connsiteX44" fmla="*/ 29759 w 117225"/>
                <a:gd name="connsiteY44" fmla="*/ 9214 h 125135"/>
                <a:gd name="connsiteX45" fmla="*/ 24796 w 117225"/>
                <a:gd name="connsiteY45" fmla="*/ 4522 h 125135"/>
                <a:gd name="connsiteX46" fmla="*/ 21626 w 117225"/>
                <a:gd name="connsiteY46" fmla="*/ 5488 h 125135"/>
                <a:gd name="connsiteX47" fmla="*/ 15974 w 117225"/>
                <a:gd name="connsiteY47" fmla="*/ 4660 h 125135"/>
                <a:gd name="connsiteX48" fmla="*/ 13769 w 117225"/>
                <a:gd name="connsiteY48" fmla="*/ 5212 h 125135"/>
                <a:gd name="connsiteX49" fmla="*/ 8531 w 117225"/>
                <a:gd name="connsiteY49" fmla="*/ 3694 h 125135"/>
                <a:gd name="connsiteX50" fmla="*/ 1225 w 117225"/>
                <a:gd name="connsiteY50" fmla="*/ 934 h 125135"/>
                <a:gd name="connsiteX51" fmla="*/ 1225 w 117225"/>
                <a:gd name="connsiteY51" fmla="*/ 8800 h 125135"/>
                <a:gd name="connsiteX52" fmla="*/ 14734 w 117225"/>
                <a:gd name="connsiteY52" fmla="*/ 21220 h 125135"/>
                <a:gd name="connsiteX53" fmla="*/ 17353 w 117225"/>
                <a:gd name="connsiteY53" fmla="*/ 21220 h 125135"/>
                <a:gd name="connsiteX54" fmla="*/ 27002 w 117225"/>
                <a:gd name="connsiteY54" fmla="*/ 31846 h 125135"/>
                <a:gd name="connsiteX55" fmla="*/ 28380 w 117225"/>
                <a:gd name="connsiteY55" fmla="*/ 37780 h 125135"/>
                <a:gd name="connsiteX56" fmla="*/ 38580 w 117225"/>
                <a:gd name="connsiteY56" fmla="*/ 43300 h 125135"/>
                <a:gd name="connsiteX57" fmla="*/ 43267 w 117225"/>
                <a:gd name="connsiteY57" fmla="*/ 58619 h 125135"/>
                <a:gd name="connsiteX58" fmla="*/ 49194 w 117225"/>
                <a:gd name="connsiteY58" fmla="*/ 62897 h 125135"/>
                <a:gd name="connsiteX59" fmla="*/ 54432 w 117225"/>
                <a:gd name="connsiteY59" fmla="*/ 69797 h 125135"/>
                <a:gd name="connsiteX60" fmla="*/ 55948 w 117225"/>
                <a:gd name="connsiteY60" fmla="*/ 75041 h 125135"/>
                <a:gd name="connsiteX61" fmla="*/ 60635 w 117225"/>
                <a:gd name="connsiteY61" fmla="*/ 81527 h 125135"/>
                <a:gd name="connsiteX62" fmla="*/ 62978 w 117225"/>
                <a:gd name="connsiteY62" fmla="*/ 88565 h 125135"/>
                <a:gd name="connsiteX63" fmla="*/ 69595 w 117225"/>
                <a:gd name="connsiteY63" fmla="*/ 96569 h 125135"/>
                <a:gd name="connsiteX64" fmla="*/ 73179 w 117225"/>
                <a:gd name="connsiteY64" fmla="*/ 97811 h 125135"/>
                <a:gd name="connsiteX65" fmla="*/ 76073 w 117225"/>
                <a:gd name="connsiteY65" fmla="*/ 103745 h 125135"/>
                <a:gd name="connsiteX66" fmla="*/ 92752 w 117225"/>
                <a:gd name="connsiteY66" fmla="*/ 116856 h 125135"/>
                <a:gd name="connsiteX67" fmla="*/ 102815 w 117225"/>
                <a:gd name="connsiteY67" fmla="*/ 125136 h 125135"/>
                <a:gd name="connsiteX68" fmla="*/ 102815 w 117225"/>
                <a:gd name="connsiteY68" fmla="*/ 121548 h 125135"/>
                <a:gd name="connsiteX69" fmla="*/ 105020 w 117225"/>
                <a:gd name="connsiteY69" fmla="*/ 123066 h 125135"/>
                <a:gd name="connsiteX70" fmla="*/ 109982 w 117225"/>
                <a:gd name="connsiteY70" fmla="*/ 123066 h 125135"/>
                <a:gd name="connsiteX71" fmla="*/ 113704 w 117225"/>
                <a:gd name="connsiteY71" fmla="*/ 123204 h 125135"/>
                <a:gd name="connsiteX72" fmla="*/ 113704 w 117225"/>
                <a:gd name="connsiteY72" fmla="*/ 115338 h 125135"/>
                <a:gd name="connsiteX73" fmla="*/ 42302 w 117225"/>
                <a:gd name="connsiteY73" fmla="*/ 36814 h 125135"/>
                <a:gd name="connsiteX74" fmla="*/ 40372 w 117225"/>
                <a:gd name="connsiteY74" fmla="*/ 36814 h 125135"/>
                <a:gd name="connsiteX75" fmla="*/ 36237 w 117225"/>
                <a:gd name="connsiteY75" fmla="*/ 32674 h 125135"/>
                <a:gd name="connsiteX76" fmla="*/ 36237 w 117225"/>
                <a:gd name="connsiteY76" fmla="*/ 30052 h 125135"/>
                <a:gd name="connsiteX77" fmla="*/ 42302 w 117225"/>
                <a:gd name="connsiteY77" fmla="*/ 34744 h 125135"/>
                <a:gd name="connsiteX78" fmla="*/ 42302 w 117225"/>
                <a:gd name="connsiteY78" fmla="*/ 36676 h 125135"/>
                <a:gd name="connsiteX79" fmla="*/ 102815 w 117225"/>
                <a:gd name="connsiteY79" fmla="*/ 105263 h 125135"/>
                <a:gd name="connsiteX80" fmla="*/ 101023 w 117225"/>
                <a:gd name="connsiteY80" fmla="*/ 102779 h 125135"/>
                <a:gd name="connsiteX81" fmla="*/ 101023 w 117225"/>
                <a:gd name="connsiteY81" fmla="*/ 98363 h 125135"/>
                <a:gd name="connsiteX82" fmla="*/ 102815 w 117225"/>
                <a:gd name="connsiteY82" fmla="*/ 100295 h 125135"/>
                <a:gd name="connsiteX83" fmla="*/ 102815 w 117225"/>
                <a:gd name="connsiteY83" fmla="*/ 105263 h 12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17225" h="125135">
                  <a:moveTo>
                    <a:pt x="113980" y="116027"/>
                  </a:moveTo>
                  <a:cubicBezTo>
                    <a:pt x="113980" y="116027"/>
                    <a:pt x="115358" y="112163"/>
                    <a:pt x="115358" y="104987"/>
                  </a:cubicBezTo>
                  <a:cubicBezTo>
                    <a:pt x="115358" y="104987"/>
                    <a:pt x="118253" y="101261"/>
                    <a:pt x="115358" y="100019"/>
                  </a:cubicBezTo>
                  <a:cubicBezTo>
                    <a:pt x="115358" y="100019"/>
                    <a:pt x="119907" y="93947"/>
                    <a:pt x="114807" y="93533"/>
                  </a:cubicBezTo>
                  <a:lnTo>
                    <a:pt x="113428" y="90635"/>
                  </a:lnTo>
                  <a:lnTo>
                    <a:pt x="112188" y="86495"/>
                  </a:lnTo>
                  <a:lnTo>
                    <a:pt x="102952" y="87737"/>
                  </a:lnTo>
                  <a:lnTo>
                    <a:pt x="104469" y="84977"/>
                  </a:lnTo>
                  <a:lnTo>
                    <a:pt x="103090" y="82355"/>
                  </a:lnTo>
                  <a:lnTo>
                    <a:pt x="99920" y="82355"/>
                  </a:lnTo>
                  <a:cubicBezTo>
                    <a:pt x="99920" y="82355"/>
                    <a:pt x="98955" y="75869"/>
                    <a:pt x="98955" y="75869"/>
                  </a:cubicBezTo>
                  <a:cubicBezTo>
                    <a:pt x="98955" y="75869"/>
                    <a:pt x="98541" y="73109"/>
                    <a:pt x="95647" y="73109"/>
                  </a:cubicBezTo>
                  <a:lnTo>
                    <a:pt x="92338" y="71729"/>
                  </a:lnTo>
                  <a:lnTo>
                    <a:pt x="88755" y="70349"/>
                  </a:lnTo>
                  <a:lnTo>
                    <a:pt x="88755" y="67451"/>
                  </a:lnTo>
                  <a:cubicBezTo>
                    <a:pt x="88755" y="67451"/>
                    <a:pt x="92476" y="66209"/>
                    <a:pt x="92476" y="66209"/>
                  </a:cubicBezTo>
                  <a:lnTo>
                    <a:pt x="92063" y="64001"/>
                  </a:lnTo>
                  <a:lnTo>
                    <a:pt x="88892" y="64001"/>
                  </a:lnTo>
                  <a:cubicBezTo>
                    <a:pt x="88892" y="64001"/>
                    <a:pt x="90409" y="62897"/>
                    <a:pt x="90409" y="62897"/>
                  </a:cubicBezTo>
                  <a:lnTo>
                    <a:pt x="92752" y="62897"/>
                  </a:lnTo>
                  <a:lnTo>
                    <a:pt x="91925" y="58205"/>
                  </a:lnTo>
                  <a:lnTo>
                    <a:pt x="88203" y="55031"/>
                  </a:lnTo>
                  <a:lnTo>
                    <a:pt x="85860" y="55997"/>
                  </a:lnTo>
                  <a:lnTo>
                    <a:pt x="89582" y="53651"/>
                  </a:lnTo>
                  <a:lnTo>
                    <a:pt x="85998" y="52409"/>
                  </a:lnTo>
                  <a:lnTo>
                    <a:pt x="82827" y="52961"/>
                  </a:lnTo>
                  <a:lnTo>
                    <a:pt x="79106" y="52961"/>
                  </a:lnTo>
                  <a:lnTo>
                    <a:pt x="77590" y="47993"/>
                  </a:lnTo>
                  <a:lnTo>
                    <a:pt x="74006" y="45095"/>
                  </a:lnTo>
                  <a:lnTo>
                    <a:pt x="70697" y="39022"/>
                  </a:lnTo>
                  <a:lnTo>
                    <a:pt x="67389" y="39988"/>
                  </a:lnTo>
                  <a:lnTo>
                    <a:pt x="65046" y="37780"/>
                  </a:lnTo>
                  <a:lnTo>
                    <a:pt x="62289" y="36400"/>
                  </a:lnTo>
                  <a:lnTo>
                    <a:pt x="59532" y="37366"/>
                  </a:lnTo>
                  <a:lnTo>
                    <a:pt x="57603" y="36400"/>
                  </a:lnTo>
                  <a:lnTo>
                    <a:pt x="55397" y="33088"/>
                  </a:lnTo>
                  <a:lnTo>
                    <a:pt x="52778" y="33088"/>
                  </a:lnTo>
                  <a:lnTo>
                    <a:pt x="51951" y="29776"/>
                  </a:lnTo>
                  <a:lnTo>
                    <a:pt x="47264" y="24808"/>
                  </a:lnTo>
                  <a:lnTo>
                    <a:pt x="42991" y="22048"/>
                  </a:lnTo>
                  <a:lnTo>
                    <a:pt x="38029" y="19702"/>
                  </a:lnTo>
                  <a:lnTo>
                    <a:pt x="33756" y="17080"/>
                  </a:lnTo>
                  <a:lnTo>
                    <a:pt x="32791" y="13492"/>
                  </a:lnTo>
                  <a:lnTo>
                    <a:pt x="31275" y="12526"/>
                  </a:lnTo>
                  <a:lnTo>
                    <a:pt x="29759" y="9214"/>
                  </a:lnTo>
                  <a:lnTo>
                    <a:pt x="24796" y="4522"/>
                  </a:lnTo>
                  <a:lnTo>
                    <a:pt x="21626" y="5488"/>
                  </a:lnTo>
                  <a:cubicBezTo>
                    <a:pt x="21626" y="5488"/>
                    <a:pt x="17904" y="2728"/>
                    <a:pt x="15974" y="4660"/>
                  </a:cubicBezTo>
                  <a:lnTo>
                    <a:pt x="13769" y="5212"/>
                  </a:lnTo>
                  <a:lnTo>
                    <a:pt x="8531" y="3694"/>
                  </a:lnTo>
                  <a:cubicBezTo>
                    <a:pt x="8531" y="3694"/>
                    <a:pt x="3982" y="-2240"/>
                    <a:pt x="1225" y="934"/>
                  </a:cubicBezTo>
                  <a:cubicBezTo>
                    <a:pt x="-1532" y="4108"/>
                    <a:pt x="1225" y="8800"/>
                    <a:pt x="1225" y="8800"/>
                  </a:cubicBezTo>
                  <a:lnTo>
                    <a:pt x="14734" y="21220"/>
                  </a:lnTo>
                  <a:lnTo>
                    <a:pt x="17353" y="21220"/>
                  </a:lnTo>
                  <a:lnTo>
                    <a:pt x="27002" y="31846"/>
                  </a:lnTo>
                  <a:cubicBezTo>
                    <a:pt x="27002" y="31846"/>
                    <a:pt x="24796" y="36400"/>
                    <a:pt x="28380" y="37780"/>
                  </a:cubicBezTo>
                  <a:cubicBezTo>
                    <a:pt x="31964" y="39160"/>
                    <a:pt x="38580" y="43300"/>
                    <a:pt x="38580" y="43300"/>
                  </a:cubicBezTo>
                  <a:lnTo>
                    <a:pt x="43267" y="58619"/>
                  </a:lnTo>
                  <a:cubicBezTo>
                    <a:pt x="43267" y="58619"/>
                    <a:pt x="48229" y="59171"/>
                    <a:pt x="49194" y="62897"/>
                  </a:cubicBezTo>
                  <a:lnTo>
                    <a:pt x="54432" y="69797"/>
                  </a:lnTo>
                  <a:lnTo>
                    <a:pt x="55948" y="75041"/>
                  </a:lnTo>
                  <a:lnTo>
                    <a:pt x="60635" y="81527"/>
                  </a:lnTo>
                  <a:lnTo>
                    <a:pt x="62978" y="88565"/>
                  </a:lnTo>
                  <a:lnTo>
                    <a:pt x="69595" y="96569"/>
                  </a:lnTo>
                  <a:lnTo>
                    <a:pt x="73179" y="97811"/>
                  </a:lnTo>
                  <a:lnTo>
                    <a:pt x="76073" y="103745"/>
                  </a:lnTo>
                  <a:lnTo>
                    <a:pt x="92752" y="116856"/>
                  </a:lnTo>
                  <a:lnTo>
                    <a:pt x="102815" y="125136"/>
                  </a:lnTo>
                  <a:lnTo>
                    <a:pt x="102815" y="121548"/>
                  </a:lnTo>
                  <a:lnTo>
                    <a:pt x="105020" y="123066"/>
                  </a:lnTo>
                  <a:lnTo>
                    <a:pt x="109982" y="123066"/>
                  </a:lnTo>
                  <a:cubicBezTo>
                    <a:pt x="109982" y="123066"/>
                    <a:pt x="113704" y="123204"/>
                    <a:pt x="113704" y="123204"/>
                  </a:cubicBezTo>
                  <a:lnTo>
                    <a:pt x="113704" y="115338"/>
                  </a:lnTo>
                  <a:close/>
                  <a:moveTo>
                    <a:pt x="42302" y="36814"/>
                  </a:moveTo>
                  <a:lnTo>
                    <a:pt x="40372" y="36814"/>
                  </a:lnTo>
                  <a:lnTo>
                    <a:pt x="36237" y="32674"/>
                  </a:lnTo>
                  <a:lnTo>
                    <a:pt x="36237" y="30052"/>
                  </a:lnTo>
                  <a:lnTo>
                    <a:pt x="42302" y="34744"/>
                  </a:lnTo>
                  <a:lnTo>
                    <a:pt x="42302" y="36676"/>
                  </a:lnTo>
                  <a:close/>
                  <a:moveTo>
                    <a:pt x="102815" y="105263"/>
                  </a:moveTo>
                  <a:lnTo>
                    <a:pt x="101023" y="102779"/>
                  </a:lnTo>
                  <a:lnTo>
                    <a:pt x="101023" y="98363"/>
                  </a:lnTo>
                  <a:lnTo>
                    <a:pt x="102815" y="100295"/>
                  </a:lnTo>
                  <a:lnTo>
                    <a:pt x="102815" y="10526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1" name="Freeform 1193">
              <a:extLst>
                <a:ext uri="{FF2B5EF4-FFF2-40B4-BE49-F238E27FC236}">
                  <a16:creationId xmlns:a16="http://schemas.microsoft.com/office/drawing/2014/main" id="{89568C12-7C71-DB8F-0E32-D10655CE9DE2}"/>
                </a:ext>
              </a:extLst>
            </p:cNvPr>
            <p:cNvSpPr/>
            <p:nvPr/>
          </p:nvSpPr>
          <p:spPr>
            <a:xfrm>
              <a:off x="5555774" y="3903158"/>
              <a:ext cx="2343" cy="6347"/>
            </a:xfrm>
            <a:custGeom>
              <a:avLst/>
              <a:gdLst>
                <a:gd name="connsiteX0" fmla="*/ 0 w 2343"/>
                <a:gd name="connsiteY0" fmla="*/ 4140 h 6347"/>
                <a:gd name="connsiteX1" fmla="*/ 2343 w 2343"/>
                <a:gd name="connsiteY1" fmla="*/ 6348 h 6347"/>
                <a:gd name="connsiteX2" fmla="*/ 2343 w 2343"/>
                <a:gd name="connsiteY2" fmla="*/ 2622 h 6347"/>
                <a:gd name="connsiteX3" fmla="*/ 2343 w 2343"/>
                <a:gd name="connsiteY3" fmla="*/ 0 h 6347"/>
                <a:gd name="connsiteX4" fmla="*/ 1103 w 2343"/>
                <a:gd name="connsiteY4" fmla="*/ 1380 h 6347"/>
                <a:gd name="connsiteX5" fmla="*/ 0 w 2343"/>
                <a:gd name="connsiteY5" fmla="*/ 4140 h 6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3" h="6347">
                  <a:moveTo>
                    <a:pt x="0" y="4140"/>
                  </a:moveTo>
                  <a:lnTo>
                    <a:pt x="2343" y="6348"/>
                  </a:lnTo>
                  <a:lnTo>
                    <a:pt x="2343" y="2622"/>
                  </a:lnTo>
                  <a:lnTo>
                    <a:pt x="2343" y="0"/>
                  </a:lnTo>
                  <a:lnTo>
                    <a:pt x="1103" y="1380"/>
                  </a:lnTo>
                  <a:lnTo>
                    <a:pt x="0"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2" name="Freeform 1194">
              <a:extLst>
                <a:ext uri="{FF2B5EF4-FFF2-40B4-BE49-F238E27FC236}">
                  <a16:creationId xmlns:a16="http://schemas.microsoft.com/office/drawing/2014/main" id="{E22BF3E3-E825-00C4-ECAB-4A4350188929}"/>
                </a:ext>
              </a:extLst>
            </p:cNvPr>
            <p:cNvSpPr/>
            <p:nvPr/>
          </p:nvSpPr>
          <p:spPr>
            <a:xfrm>
              <a:off x="5560461" y="3911438"/>
              <a:ext cx="6616" cy="10902"/>
            </a:xfrm>
            <a:custGeom>
              <a:avLst/>
              <a:gdLst>
                <a:gd name="connsiteX0" fmla="*/ 0 w 6616"/>
                <a:gd name="connsiteY0" fmla="*/ 138 h 10902"/>
                <a:gd name="connsiteX1" fmla="*/ 0 w 6616"/>
                <a:gd name="connsiteY1" fmla="*/ 4002 h 10902"/>
                <a:gd name="connsiteX2" fmla="*/ 4273 w 6616"/>
                <a:gd name="connsiteY2" fmla="*/ 10902 h 10902"/>
                <a:gd name="connsiteX3" fmla="*/ 6616 w 6616"/>
                <a:gd name="connsiteY3" fmla="*/ 6348 h 10902"/>
                <a:gd name="connsiteX4" fmla="*/ 0 w 6616"/>
                <a:gd name="connsiteY4" fmla="*/ 0 h 10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6" h="10902">
                  <a:moveTo>
                    <a:pt x="0" y="138"/>
                  </a:moveTo>
                  <a:lnTo>
                    <a:pt x="0" y="4002"/>
                  </a:lnTo>
                  <a:lnTo>
                    <a:pt x="4273" y="10902"/>
                  </a:lnTo>
                  <a:lnTo>
                    <a:pt x="6616" y="6348"/>
                  </a:lnTo>
                  <a:cubicBezTo>
                    <a:pt x="6616" y="6348"/>
                    <a:pt x="551"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3" name="Freeform 1195">
              <a:extLst>
                <a:ext uri="{FF2B5EF4-FFF2-40B4-BE49-F238E27FC236}">
                  <a16:creationId xmlns:a16="http://schemas.microsoft.com/office/drawing/2014/main" id="{94C40E1A-3AF2-DA98-40B2-C4CFA568F7AC}"/>
                </a:ext>
              </a:extLst>
            </p:cNvPr>
            <p:cNvSpPr/>
            <p:nvPr/>
          </p:nvSpPr>
          <p:spPr>
            <a:xfrm>
              <a:off x="5569696" y="3923858"/>
              <a:ext cx="10062" cy="12696"/>
            </a:xfrm>
            <a:custGeom>
              <a:avLst/>
              <a:gdLst>
                <a:gd name="connsiteX0" fmla="*/ 0 w 10062"/>
                <a:gd name="connsiteY0" fmla="*/ 0 h 12696"/>
                <a:gd name="connsiteX1" fmla="*/ 7995 w 10062"/>
                <a:gd name="connsiteY1" fmla="*/ 12696 h 12696"/>
                <a:gd name="connsiteX2" fmla="*/ 10062 w 10062"/>
                <a:gd name="connsiteY2" fmla="*/ 11730 h 12696"/>
                <a:gd name="connsiteX3" fmla="*/ 965 w 10062"/>
                <a:gd name="connsiteY3" fmla="*/ 0 h 12696"/>
                <a:gd name="connsiteX4" fmla="*/ 0 w 10062"/>
                <a:gd name="connsiteY4" fmla="*/ 0 h 1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2696">
                  <a:moveTo>
                    <a:pt x="0" y="0"/>
                  </a:moveTo>
                  <a:lnTo>
                    <a:pt x="7995" y="12696"/>
                  </a:lnTo>
                  <a:lnTo>
                    <a:pt x="10062" y="11730"/>
                  </a:lnTo>
                  <a:lnTo>
                    <a:pt x="965"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4" name="Freeform 1196">
              <a:extLst>
                <a:ext uri="{FF2B5EF4-FFF2-40B4-BE49-F238E27FC236}">
                  <a16:creationId xmlns:a16="http://schemas.microsoft.com/office/drawing/2014/main" id="{ED0CA66E-467A-20D9-13B0-A47E58A83A4D}"/>
                </a:ext>
              </a:extLst>
            </p:cNvPr>
            <p:cNvSpPr/>
            <p:nvPr/>
          </p:nvSpPr>
          <p:spPr>
            <a:xfrm>
              <a:off x="5622076" y="3900950"/>
              <a:ext cx="2343" cy="3587"/>
            </a:xfrm>
            <a:custGeom>
              <a:avLst/>
              <a:gdLst>
                <a:gd name="connsiteX0" fmla="*/ 0 w 2343"/>
                <a:gd name="connsiteY0" fmla="*/ 0 h 3587"/>
                <a:gd name="connsiteX1" fmla="*/ 0 w 2343"/>
                <a:gd name="connsiteY1" fmla="*/ 3588 h 3587"/>
                <a:gd name="connsiteX2" fmla="*/ 2343 w 2343"/>
                <a:gd name="connsiteY2" fmla="*/ 2208 h 3587"/>
                <a:gd name="connsiteX3" fmla="*/ 0 w 2343"/>
                <a:gd name="connsiteY3" fmla="*/ 0 h 3587"/>
              </a:gdLst>
              <a:ahLst/>
              <a:cxnLst>
                <a:cxn ang="0">
                  <a:pos x="connsiteX0" y="connsiteY0"/>
                </a:cxn>
                <a:cxn ang="0">
                  <a:pos x="connsiteX1" y="connsiteY1"/>
                </a:cxn>
                <a:cxn ang="0">
                  <a:pos x="connsiteX2" y="connsiteY2"/>
                </a:cxn>
                <a:cxn ang="0">
                  <a:pos x="connsiteX3" y="connsiteY3"/>
                </a:cxn>
              </a:cxnLst>
              <a:rect l="l" t="t" r="r" b="b"/>
              <a:pathLst>
                <a:path w="2343" h="3587">
                  <a:moveTo>
                    <a:pt x="0" y="0"/>
                  </a:moveTo>
                  <a:lnTo>
                    <a:pt x="0" y="3588"/>
                  </a:lnTo>
                  <a:lnTo>
                    <a:pt x="2343" y="2208"/>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5" name="Freeform 1197">
              <a:extLst>
                <a:ext uri="{FF2B5EF4-FFF2-40B4-BE49-F238E27FC236}">
                  <a16:creationId xmlns:a16="http://schemas.microsoft.com/office/drawing/2014/main" id="{58B9E5C4-FCCE-9C89-946D-4D68FFAEB7C5}"/>
                </a:ext>
              </a:extLst>
            </p:cNvPr>
            <p:cNvSpPr/>
            <p:nvPr/>
          </p:nvSpPr>
          <p:spPr>
            <a:xfrm>
              <a:off x="5620146" y="3906332"/>
              <a:ext cx="3032" cy="3173"/>
            </a:xfrm>
            <a:custGeom>
              <a:avLst/>
              <a:gdLst>
                <a:gd name="connsiteX0" fmla="*/ 0 w 3032"/>
                <a:gd name="connsiteY0" fmla="*/ 1518 h 3173"/>
                <a:gd name="connsiteX1" fmla="*/ 1930 w 3032"/>
                <a:gd name="connsiteY1" fmla="*/ 3174 h 3173"/>
                <a:gd name="connsiteX2" fmla="*/ 3033 w 3032"/>
                <a:gd name="connsiteY2" fmla="*/ 0 h 3173"/>
                <a:gd name="connsiteX3" fmla="*/ 0 w 3032"/>
                <a:gd name="connsiteY3" fmla="*/ 0 h 3173"/>
                <a:gd name="connsiteX4" fmla="*/ 0 w 3032"/>
                <a:gd name="connsiteY4" fmla="*/ 1518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2" h="3173">
                  <a:moveTo>
                    <a:pt x="0" y="1518"/>
                  </a:moveTo>
                  <a:lnTo>
                    <a:pt x="1930" y="3174"/>
                  </a:lnTo>
                  <a:lnTo>
                    <a:pt x="3033" y="0"/>
                  </a:lnTo>
                  <a:lnTo>
                    <a:pt x="0" y="0"/>
                  </a:lnTo>
                  <a:lnTo>
                    <a:pt x="0"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6" name="Freeform 1198">
              <a:extLst>
                <a:ext uri="{FF2B5EF4-FFF2-40B4-BE49-F238E27FC236}">
                  <a16:creationId xmlns:a16="http://schemas.microsoft.com/office/drawing/2014/main" id="{7E4AB50B-F52C-ADC5-3D84-CD4EC53FB286}"/>
                </a:ext>
              </a:extLst>
            </p:cNvPr>
            <p:cNvSpPr/>
            <p:nvPr/>
          </p:nvSpPr>
          <p:spPr>
            <a:xfrm>
              <a:off x="5629381" y="3916958"/>
              <a:ext cx="16954" cy="17802"/>
            </a:xfrm>
            <a:custGeom>
              <a:avLst/>
              <a:gdLst>
                <a:gd name="connsiteX0" fmla="*/ 15438 w 16954"/>
                <a:gd name="connsiteY0" fmla="*/ 17802 h 17802"/>
                <a:gd name="connsiteX1" fmla="*/ 16954 w 16954"/>
                <a:gd name="connsiteY1" fmla="*/ 11592 h 17802"/>
                <a:gd name="connsiteX2" fmla="*/ 12957 w 16954"/>
                <a:gd name="connsiteY2" fmla="*/ 10902 h 17802"/>
                <a:gd name="connsiteX3" fmla="*/ 11165 w 16954"/>
                <a:gd name="connsiteY3" fmla="*/ 7866 h 17802"/>
                <a:gd name="connsiteX4" fmla="*/ 10889 w 16954"/>
                <a:gd name="connsiteY4" fmla="*/ 2070 h 17802"/>
                <a:gd name="connsiteX5" fmla="*/ 6616 w 16954"/>
                <a:gd name="connsiteY5" fmla="*/ 0 h 17802"/>
                <a:gd name="connsiteX6" fmla="*/ 6478 w 16954"/>
                <a:gd name="connsiteY6" fmla="*/ 3174 h 17802"/>
                <a:gd name="connsiteX7" fmla="*/ 4273 w 16954"/>
                <a:gd name="connsiteY7" fmla="*/ 0 h 17802"/>
                <a:gd name="connsiteX8" fmla="*/ 2757 w 16954"/>
                <a:gd name="connsiteY8" fmla="*/ 3174 h 17802"/>
                <a:gd name="connsiteX9" fmla="*/ 0 w 16954"/>
                <a:gd name="connsiteY9" fmla="*/ 5520 h 17802"/>
                <a:gd name="connsiteX10" fmla="*/ 0 w 16954"/>
                <a:gd name="connsiteY10" fmla="*/ 6900 h 17802"/>
                <a:gd name="connsiteX11" fmla="*/ 4824 w 16954"/>
                <a:gd name="connsiteY11" fmla="*/ 7866 h 17802"/>
                <a:gd name="connsiteX12" fmla="*/ 8546 w 16954"/>
                <a:gd name="connsiteY12" fmla="*/ 9798 h 17802"/>
                <a:gd name="connsiteX13" fmla="*/ 8546 w 16954"/>
                <a:gd name="connsiteY13" fmla="*/ 14628 h 17802"/>
                <a:gd name="connsiteX14" fmla="*/ 15438 w 16954"/>
                <a:gd name="connsiteY14" fmla="*/ 17802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4" h="17802">
                  <a:moveTo>
                    <a:pt x="15438" y="17802"/>
                  </a:moveTo>
                  <a:lnTo>
                    <a:pt x="16954" y="11592"/>
                  </a:lnTo>
                  <a:lnTo>
                    <a:pt x="12957" y="10902"/>
                  </a:lnTo>
                  <a:lnTo>
                    <a:pt x="11165" y="7866"/>
                  </a:lnTo>
                  <a:lnTo>
                    <a:pt x="10889" y="2070"/>
                  </a:lnTo>
                  <a:lnTo>
                    <a:pt x="6616" y="0"/>
                  </a:lnTo>
                  <a:lnTo>
                    <a:pt x="6478" y="3174"/>
                  </a:lnTo>
                  <a:lnTo>
                    <a:pt x="4273" y="0"/>
                  </a:lnTo>
                  <a:lnTo>
                    <a:pt x="2757" y="3174"/>
                  </a:lnTo>
                  <a:lnTo>
                    <a:pt x="0" y="5520"/>
                  </a:lnTo>
                  <a:lnTo>
                    <a:pt x="0" y="6900"/>
                  </a:lnTo>
                  <a:lnTo>
                    <a:pt x="4824" y="7866"/>
                  </a:lnTo>
                  <a:lnTo>
                    <a:pt x="8546" y="9798"/>
                  </a:lnTo>
                  <a:lnTo>
                    <a:pt x="8546" y="14628"/>
                  </a:lnTo>
                  <a:lnTo>
                    <a:pt x="15438" y="1780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7" name="Freeform 1199">
              <a:extLst>
                <a:ext uri="{FF2B5EF4-FFF2-40B4-BE49-F238E27FC236}">
                  <a16:creationId xmlns:a16="http://schemas.microsoft.com/office/drawing/2014/main" id="{7BAAB79E-0F29-79E0-620E-90B82E3F2A7C}"/>
                </a:ext>
              </a:extLst>
            </p:cNvPr>
            <p:cNvSpPr/>
            <p:nvPr/>
          </p:nvSpPr>
          <p:spPr>
            <a:xfrm>
              <a:off x="5655158" y="3929102"/>
              <a:ext cx="7167" cy="7881"/>
            </a:xfrm>
            <a:custGeom>
              <a:avLst/>
              <a:gdLst>
                <a:gd name="connsiteX0" fmla="*/ 2619 w 7167"/>
                <a:gd name="connsiteY0" fmla="*/ 1104 h 7881"/>
                <a:gd name="connsiteX1" fmla="*/ 0 w 7167"/>
                <a:gd name="connsiteY1" fmla="*/ 1104 h 7881"/>
                <a:gd name="connsiteX2" fmla="*/ 1241 w 7167"/>
                <a:gd name="connsiteY2" fmla="*/ 7452 h 7881"/>
                <a:gd name="connsiteX3" fmla="*/ 3860 w 7167"/>
                <a:gd name="connsiteY3" fmla="*/ 7452 h 7881"/>
                <a:gd name="connsiteX4" fmla="*/ 7168 w 7167"/>
                <a:gd name="connsiteY4" fmla="*/ 5658 h 7881"/>
                <a:gd name="connsiteX5" fmla="*/ 7168 w 7167"/>
                <a:gd name="connsiteY5" fmla="*/ 1104 h 7881"/>
                <a:gd name="connsiteX6" fmla="*/ 3584 w 7167"/>
                <a:gd name="connsiteY6" fmla="*/ 0 h 7881"/>
                <a:gd name="connsiteX7" fmla="*/ 2481 w 7167"/>
                <a:gd name="connsiteY7" fmla="*/ 1104 h 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7" h="7881">
                  <a:moveTo>
                    <a:pt x="2619" y="1104"/>
                  </a:moveTo>
                  <a:lnTo>
                    <a:pt x="0" y="1104"/>
                  </a:lnTo>
                  <a:cubicBezTo>
                    <a:pt x="0" y="1104"/>
                    <a:pt x="1516" y="6486"/>
                    <a:pt x="1241" y="7452"/>
                  </a:cubicBezTo>
                  <a:cubicBezTo>
                    <a:pt x="965" y="8418"/>
                    <a:pt x="3860" y="7452"/>
                    <a:pt x="3860" y="7452"/>
                  </a:cubicBezTo>
                  <a:lnTo>
                    <a:pt x="7168" y="5658"/>
                  </a:lnTo>
                  <a:lnTo>
                    <a:pt x="7168" y="1104"/>
                  </a:lnTo>
                  <a:lnTo>
                    <a:pt x="3584" y="0"/>
                  </a:lnTo>
                  <a:lnTo>
                    <a:pt x="2481" y="11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8" name="Freeform 1200">
              <a:extLst>
                <a:ext uri="{FF2B5EF4-FFF2-40B4-BE49-F238E27FC236}">
                  <a16:creationId xmlns:a16="http://schemas.microsoft.com/office/drawing/2014/main" id="{BCADBF35-0908-0B7B-2D0D-003D942F1F79}"/>
                </a:ext>
              </a:extLst>
            </p:cNvPr>
            <p:cNvSpPr/>
            <p:nvPr/>
          </p:nvSpPr>
          <p:spPr>
            <a:xfrm>
              <a:off x="5659528" y="3856781"/>
              <a:ext cx="5968" cy="6494"/>
            </a:xfrm>
            <a:custGeom>
              <a:avLst/>
              <a:gdLst>
                <a:gd name="connsiteX0" fmla="*/ 5968 w 5968"/>
                <a:gd name="connsiteY0" fmla="*/ 3320 h 6494"/>
                <a:gd name="connsiteX1" fmla="*/ 3073 w 5968"/>
                <a:gd name="connsiteY1" fmla="*/ 146 h 6494"/>
                <a:gd name="connsiteX2" fmla="*/ 454 w 5968"/>
                <a:gd name="connsiteY2" fmla="*/ 3320 h 6494"/>
                <a:gd name="connsiteX3" fmla="*/ 3073 w 5968"/>
                <a:gd name="connsiteY3" fmla="*/ 6494 h 6494"/>
                <a:gd name="connsiteX4" fmla="*/ 5968 w 5968"/>
                <a:gd name="connsiteY4" fmla="*/ 3320 h 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8" h="6494">
                  <a:moveTo>
                    <a:pt x="5968" y="3320"/>
                  </a:moveTo>
                  <a:lnTo>
                    <a:pt x="3073" y="146"/>
                  </a:lnTo>
                  <a:cubicBezTo>
                    <a:pt x="-1613" y="-820"/>
                    <a:pt x="454" y="3320"/>
                    <a:pt x="454" y="3320"/>
                  </a:cubicBezTo>
                  <a:lnTo>
                    <a:pt x="3073" y="6494"/>
                  </a:lnTo>
                  <a:lnTo>
                    <a:pt x="5968" y="332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599" name="Freeform 1201">
              <a:extLst>
                <a:ext uri="{FF2B5EF4-FFF2-40B4-BE49-F238E27FC236}">
                  <a16:creationId xmlns:a16="http://schemas.microsoft.com/office/drawing/2014/main" id="{10CFCBDB-C3D8-B8B0-F9E3-BDD869919773}"/>
                </a:ext>
              </a:extLst>
            </p:cNvPr>
            <p:cNvSpPr/>
            <p:nvPr/>
          </p:nvSpPr>
          <p:spPr>
            <a:xfrm>
              <a:off x="5634206" y="3963879"/>
              <a:ext cx="95110" cy="31878"/>
            </a:xfrm>
            <a:custGeom>
              <a:avLst/>
              <a:gdLst>
                <a:gd name="connsiteX0" fmla="*/ 85737 w 95110"/>
                <a:gd name="connsiteY0" fmla="*/ 29118 h 31878"/>
                <a:gd name="connsiteX1" fmla="*/ 92216 w 95110"/>
                <a:gd name="connsiteY1" fmla="*/ 30498 h 31878"/>
                <a:gd name="connsiteX2" fmla="*/ 95111 w 95110"/>
                <a:gd name="connsiteY2" fmla="*/ 31878 h 31878"/>
                <a:gd name="connsiteX3" fmla="*/ 93870 w 95110"/>
                <a:gd name="connsiteY3" fmla="*/ 27738 h 31878"/>
                <a:gd name="connsiteX4" fmla="*/ 95111 w 95110"/>
                <a:gd name="connsiteY4" fmla="*/ 22218 h 31878"/>
                <a:gd name="connsiteX5" fmla="*/ 91940 w 95110"/>
                <a:gd name="connsiteY5" fmla="*/ 19458 h 31878"/>
                <a:gd name="connsiteX6" fmla="*/ 88770 w 95110"/>
                <a:gd name="connsiteY6" fmla="*/ 20010 h 31878"/>
                <a:gd name="connsiteX7" fmla="*/ 84221 w 95110"/>
                <a:gd name="connsiteY7" fmla="*/ 20976 h 31878"/>
                <a:gd name="connsiteX8" fmla="*/ 79259 w 95110"/>
                <a:gd name="connsiteY8" fmla="*/ 20976 h 31878"/>
                <a:gd name="connsiteX9" fmla="*/ 77467 w 95110"/>
                <a:gd name="connsiteY9" fmla="*/ 16698 h 31878"/>
                <a:gd name="connsiteX10" fmla="*/ 73745 w 95110"/>
                <a:gd name="connsiteY10" fmla="*/ 12420 h 31878"/>
                <a:gd name="connsiteX11" fmla="*/ 68507 w 95110"/>
                <a:gd name="connsiteY11" fmla="*/ 12420 h 31878"/>
                <a:gd name="connsiteX12" fmla="*/ 67680 w 95110"/>
                <a:gd name="connsiteY12" fmla="*/ 10488 h 31878"/>
                <a:gd name="connsiteX13" fmla="*/ 62580 w 95110"/>
                <a:gd name="connsiteY13" fmla="*/ 9660 h 31878"/>
                <a:gd name="connsiteX14" fmla="*/ 60237 w 95110"/>
                <a:gd name="connsiteY14" fmla="*/ 9660 h 31878"/>
                <a:gd name="connsiteX15" fmla="*/ 57342 w 95110"/>
                <a:gd name="connsiteY15" fmla="*/ 5796 h 31878"/>
                <a:gd name="connsiteX16" fmla="*/ 54447 w 95110"/>
                <a:gd name="connsiteY16" fmla="*/ 7176 h 31878"/>
                <a:gd name="connsiteX17" fmla="*/ 53896 w 95110"/>
                <a:gd name="connsiteY17" fmla="*/ 10350 h 31878"/>
                <a:gd name="connsiteX18" fmla="*/ 51691 w 95110"/>
                <a:gd name="connsiteY18" fmla="*/ 12558 h 31878"/>
                <a:gd name="connsiteX19" fmla="*/ 46453 w 95110"/>
                <a:gd name="connsiteY19" fmla="*/ 12144 h 31878"/>
                <a:gd name="connsiteX20" fmla="*/ 37631 w 95110"/>
                <a:gd name="connsiteY20" fmla="*/ 10902 h 31878"/>
                <a:gd name="connsiteX21" fmla="*/ 32531 w 95110"/>
                <a:gd name="connsiteY21" fmla="*/ 10488 h 31878"/>
                <a:gd name="connsiteX22" fmla="*/ 28258 w 95110"/>
                <a:gd name="connsiteY22" fmla="*/ 4140 h 31878"/>
                <a:gd name="connsiteX23" fmla="*/ 26466 w 95110"/>
                <a:gd name="connsiteY23" fmla="*/ 5658 h 31878"/>
                <a:gd name="connsiteX24" fmla="*/ 22192 w 95110"/>
                <a:gd name="connsiteY24" fmla="*/ 4830 h 31878"/>
                <a:gd name="connsiteX25" fmla="*/ 19573 w 95110"/>
                <a:gd name="connsiteY25" fmla="*/ 1518 h 31878"/>
                <a:gd name="connsiteX26" fmla="*/ 14060 w 95110"/>
                <a:gd name="connsiteY26" fmla="*/ 1518 h 31878"/>
                <a:gd name="connsiteX27" fmla="*/ 12130 w 95110"/>
                <a:gd name="connsiteY27" fmla="*/ 0 h 31878"/>
                <a:gd name="connsiteX28" fmla="*/ 9373 w 95110"/>
                <a:gd name="connsiteY28" fmla="*/ 3864 h 31878"/>
                <a:gd name="connsiteX29" fmla="*/ 5789 w 95110"/>
                <a:gd name="connsiteY29" fmla="*/ 1518 h 31878"/>
                <a:gd name="connsiteX30" fmla="*/ 1930 w 95110"/>
                <a:gd name="connsiteY30" fmla="*/ 1518 h 31878"/>
                <a:gd name="connsiteX31" fmla="*/ 3584 w 95110"/>
                <a:gd name="connsiteY31" fmla="*/ 5796 h 31878"/>
                <a:gd name="connsiteX32" fmla="*/ 0 w 95110"/>
                <a:gd name="connsiteY32" fmla="*/ 10488 h 31878"/>
                <a:gd name="connsiteX33" fmla="*/ 10338 w 95110"/>
                <a:gd name="connsiteY33" fmla="*/ 12696 h 31878"/>
                <a:gd name="connsiteX34" fmla="*/ 9098 w 95110"/>
                <a:gd name="connsiteY34" fmla="*/ 16008 h 31878"/>
                <a:gd name="connsiteX35" fmla="*/ 17092 w 95110"/>
                <a:gd name="connsiteY35" fmla="*/ 16974 h 31878"/>
                <a:gd name="connsiteX36" fmla="*/ 23020 w 95110"/>
                <a:gd name="connsiteY36" fmla="*/ 20838 h 31878"/>
                <a:gd name="connsiteX37" fmla="*/ 32806 w 95110"/>
                <a:gd name="connsiteY37" fmla="*/ 20838 h 31878"/>
                <a:gd name="connsiteX38" fmla="*/ 43558 w 95110"/>
                <a:gd name="connsiteY38" fmla="*/ 21666 h 31878"/>
                <a:gd name="connsiteX39" fmla="*/ 52931 w 95110"/>
                <a:gd name="connsiteY39" fmla="*/ 25392 h 31878"/>
                <a:gd name="connsiteX40" fmla="*/ 58445 w 95110"/>
                <a:gd name="connsiteY40" fmla="*/ 26910 h 31878"/>
                <a:gd name="connsiteX41" fmla="*/ 63958 w 95110"/>
                <a:gd name="connsiteY41" fmla="*/ 26910 h 31878"/>
                <a:gd name="connsiteX42" fmla="*/ 71264 w 95110"/>
                <a:gd name="connsiteY42" fmla="*/ 28704 h 31878"/>
                <a:gd name="connsiteX43" fmla="*/ 75951 w 95110"/>
                <a:gd name="connsiteY43" fmla="*/ 28704 h 31878"/>
                <a:gd name="connsiteX44" fmla="*/ 80224 w 95110"/>
                <a:gd name="connsiteY44" fmla="*/ 26496 h 31878"/>
                <a:gd name="connsiteX45" fmla="*/ 85462 w 95110"/>
                <a:gd name="connsiteY45" fmla="*/ 28704 h 3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110" h="31878">
                  <a:moveTo>
                    <a:pt x="85737" y="29118"/>
                  </a:moveTo>
                  <a:lnTo>
                    <a:pt x="92216" y="30498"/>
                  </a:lnTo>
                  <a:lnTo>
                    <a:pt x="95111" y="31878"/>
                  </a:lnTo>
                  <a:lnTo>
                    <a:pt x="93870" y="27738"/>
                  </a:lnTo>
                  <a:lnTo>
                    <a:pt x="95111" y="22218"/>
                  </a:lnTo>
                  <a:lnTo>
                    <a:pt x="91940" y="19458"/>
                  </a:lnTo>
                  <a:lnTo>
                    <a:pt x="88770" y="20010"/>
                  </a:lnTo>
                  <a:lnTo>
                    <a:pt x="84221" y="20976"/>
                  </a:lnTo>
                  <a:lnTo>
                    <a:pt x="79259" y="20976"/>
                  </a:lnTo>
                  <a:lnTo>
                    <a:pt x="77467" y="16698"/>
                  </a:lnTo>
                  <a:lnTo>
                    <a:pt x="73745" y="12420"/>
                  </a:lnTo>
                  <a:lnTo>
                    <a:pt x="68507" y="12420"/>
                  </a:lnTo>
                  <a:lnTo>
                    <a:pt x="67680" y="10488"/>
                  </a:lnTo>
                  <a:lnTo>
                    <a:pt x="62580" y="9660"/>
                  </a:lnTo>
                  <a:lnTo>
                    <a:pt x="60237" y="9660"/>
                  </a:lnTo>
                  <a:cubicBezTo>
                    <a:pt x="60237" y="9660"/>
                    <a:pt x="57342" y="5796"/>
                    <a:pt x="57342" y="5796"/>
                  </a:cubicBezTo>
                  <a:lnTo>
                    <a:pt x="54447" y="7176"/>
                  </a:lnTo>
                  <a:lnTo>
                    <a:pt x="53896" y="10350"/>
                  </a:lnTo>
                  <a:lnTo>
                    <a:pt x="51691" y="12558"/>
                  </a:lnTo>
                  <a:lnTo>
                    <a:pt x="46453" y="12144"/>
                  </a:lnTo>
                  <a:lnTo>
                    <a:pt x="37631" y="10902"/>
                  </a:lnTo>
                  <a:lnTo>
                    <a:pt x="32531" y="10488"/>
                  </a:lnTo>
                  <a:lnTo>
                    <a:pt x="28258" y="4140"/>
                  </a:lnTo>
                  <a:lnTo>
                    <a:pt x="26466" y="5658"/>
                  </a:lnTo>
                  <a:lnTo>
                    <a:pt x="22192" y="4830"/>
                  </a:lnTo>
                  <a:lnTo>
                    <a:pt x="19573" y="1518"/>
                  </a:lnTo>
                  <a:lnTo>
                    <a:pt x="14060" y="1518"/>
                  </a:lnTo>
                  <a:lnTo>
                    <a:pt x="12130" y="0"/>
                  </a:lnTo>
                  <a:lnTo>
                    <a:pt x="9373" y="3864"/>
                  </a:lnTo>
                  <a:lnTo>
                    <a:pt x="5789" y="1518"/>
                  </a:lnTo>
                  <a:lnTo>
                    <a:pt x="1930" y="1518"/>
                  </a:lnTo>
                  <a:lnTo>
                    <a:pt x="3584" y="5796"/>
                  </a:lnTo>
                  <a:lnTo>
                    <a:pt x="0" y="10488"/>
                  </a:lnTo>
                  <a:lnTo>
                    <a:pt x="10338" y="12696"/>
                  </a:lnTo>
                  <a:lnTo>
                    <a:pt x="9098" y="16008"/>
                  </a:lnTo>
                  <a:cubicBezTo>
                    <a:pt x="9098" y="16008"/>
                    <a:pt x="12957" y="19596"/>
                    <a:pt x="17092" y="16974"/>
                  </a:cubicBezTo>
                  <a:cubicBezTo>
                    <a:pt x="17092" y="16974"/>
                    <a:pt x="20263" y="19182"/>
                    <a:pt x="23020" y="20838"/>
                  </a:cubicBezTo>
                  <a:cubicBezTo>
                    <a:pt x="25776" y="22632"/>
                    <a:pt x="32806" y="20838"/>
                    <a:pt x="32806" y="20838"/>
                  </a:cubicBezTo>
                  <a:lnTo>
                    <a:pt x="43558" y="21666"/>
                  </a:lnTo>
                  <a:lnTo>
                    <a:pt x="52931" y="25392"/>
                  </a:lnTo>
                  <a:lnTo>
                    <a:pt x="58445" y="26910"/>
                  </a:lnTo>
                  <a:lnTo>
                    <a:pt x="63958" y="26910"/>
                  </a:lnTo>
                  <a:lnTo>
                    <a:pt x="71264" y="28704"/>
                  </a:lnTo>
                  <a:lnTo>
                    <a:pt x="75951" y="28704"/>
                  </a:lnTo>
                  <a:lnTo>
                    <a:pt x="80224" y="26496"/>
                  </a:lnTo>
                  <a:lnTo>
                    <a:pt x="85462" y="287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0" name="Freeform 1202">
              <a:extLst>
                <a:ext uri="{FF2B5EF4-FFF2-40B4-BE49-F238E27FC236}">
                  <a16:creationId xmlns:a16="http://schemas.microsoft.com/office/drawing/2014/main" id="{858E54E7-90D7-A68E-DB6A-CD2F238F11C0}"/>
                </a:ext>
              </a:extLst>
            </p:cNvPr>
            <p:cNvSpPr/>
            <p:nvPr/>
          </p:nvSpPr>
          <p:spPr>
            <a:xfrm>
              <a:off x="5711397" y="3975057"/>
              <a:ext cx="15024" cy="4830"/>
            </a:xfrm>
            <a:custGeom>
              <a:avLst/>
              <a:gdLst>
                <a:gd name="connsiteX0" fmla="*/ 0 w 15024"/>
                <a:gd name="connsiteY0" fmla="*/ 966 h 4830"/>
                <a:gd name="connsiteX1" fmla="*/ 2619 w 15024"/>
                <a:gd name="connsiteY1" fmla="*/ 4830 h 4830"/>
                <a:gd name="connsiteX2" fmla="*/ 7443 w 15024"/>
                <a:gd name="connsiteY2" fmla="*/ 4830 h 4830"/>
                <a:gd name="connsiteX3" fmla="*/ 10752 w 15024"/>
                <a:gd name="connsiteY3" fmla="*/ 2898 h 4830"/>
                <a:gd name="connsiteX4" fmla="*/ 15025 w 15024"/>
                <a:gd name="connsiteY4" fmla="*/ 966 h 4830"/>
                <a:gd name="connsiteX5" fmla="*/ 5789 w 15024"/>
                <a:gd name="connsiteY5" fmla="*/ 0 h 4830"/>
                <a:gd name="connsiteX6" fmla="*/ 0 w 15024"/>
                <a:gd name="connsiteY6" fmla="*/ 966 h 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4" h="4830">
                  <a:moveTo>
                    <a:pt x="0" y="966"/>
                  </a:moveTo>
                  <a:lnTo>
                    <a:pt x="2619" y="4830"/>
                  </a:lnTo>
                  <a:lnTo>
                    <a:pt x="7443" y="4830"/>
                  </a:lnTo>
                  <a:lnTo>
                    <a:pt x="10752" y="2898"/>
                  </a:lnTo>
                  <a:lnTo>
                    <a:pt x="15025" y="966"/>
                  </a:lnTo>
                  <a:lnTo>
                    <a:pt x="5789" y="0"/>
                  </a:lnTo>
                  <a:lnTo>
                    <a:pt x="0" y="9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1" name="Freeform 1203">
              <a:extLst>
                <a:ext uri="{FF2B5EF4-FFF2-40B4-BE49-F238E27FC236}">
                  <a16:creationId xmlns:a16="http://schemas.microsoft.com/office/drawing/2014/main" id="{E74775BB-0B7E-DD51-A72D-1B384136DC91}"/>
                </a:ext>
              </a:extLst>
            </p:cNvPr>
            <p:cNvSpPr/>
            <p:nvPr/>
          </p:nvSpPr>
          <p:spPr>
            <a:xfrm>
              <a:off x="5730557" y="3989271"/>
              <a:ext cx="11440" cy="6348"/>
            </a:xfrm>
            <a:custGeom>
              <a:avLst/>
              <a:gdLst>
                <a:gd name="connsiteX0" fmla="*/ 0 w 11440"/>
                <a:gd name="connsiteY0" fmla="*/ 0 h 6348"/>
                <a:gd name="connsiteX1" fmla="*/ 0 w 11440"/>
                <a:gd name="connsiteY1" fmla="*/ 3174 h 6348"/>
                <a:gd name="connsiteX2" fmla="*/ 3170 w 11440"/>
                <a:gd name="connsiteY2" fmla="*/ 3174 h 6348"/>
                <a:gd name="connsiteX3" fmla="*/ 4962 w 11440"/>
                <a:gd name="connsiteY3" fmla="*/ 6348 h 6348"/>
                <a:gd name="connsiteX4" fmla="*/ 10062 w 11440"/>
                <a:gd name="connsiteY4" fmla="*/ 4278 h 6348"/>
                <a:gd name="connsiteX5" fmla="*/ 11441 w 11440"/>
                <a:gd name="connsiteY5" fmla="*/ 2622 h 6348"/>
                <a:gd name="connsiteX6" fmla="*/ 8684 w 11440"/>
                <a:gd name="connsiteY6" fmla="*/ 0 h 6348"/>
                <a:gd name="connsiteX7" fmla="*/ 5652 w 11440"/>
                <a:gd name="connsiteY7" fmla="*/ 966 h 6348"/>
                <a:gd name="connsiteX8" fmla="*/ 0 w 11440"/>
                <a:gd name="connsiteY8" fmla="*/ 0 h 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0" h="6348">
                  <a:moveTo>
                    <a:pt x="0" y="0"/>
                  </a:moveTo>
                  <a:lnTo>
                    <a:pt x="0" y="3174"/>
                  </a:lnTo>
                  <a:lnTo>
                    <a:pt x="3170" y="3174"/>
                  </a:lnTo>
                  <a:lnTo>
                    <a:pt x="4962" y="6348"/>
                  </a:lnTo>
                  <a:lnTo>
                    <a:pt x="10062" y="4278"/>
                  </a:lnTo>
                  <a:lnTo>
                    <a:pt x="11441" y="2622"/>
                  </a:lnTo>
                  <a:lnTo>
                    <a:pt x="8684" y="0"/>
                  </a:lnTo>
                  <a:lnTo>
                    <a:pt x="5652" y="966"/>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2" name="Freeform 1204">
              <a:extLst>
                <a:ext uri="{FF2B5EF4-FFF2-40B4-BE49-F238E27FC236}">
                  <a16:creationId xmlns:a16="http://schemas.microsoft.com/office/drawing/2014/main" id="{F34240A7-93A3-1A22-F5BC-BA462A82FF4A}"/>
                </a:ext>
              </a:extLst>
            </p:cNvPr>
            <p:cNvSpPr/>
            <p:nvPr/>
          </p:nvSpPr>
          <p:spPr>
            <a:xfrm>
              <a:off x="5743514" y="3990513"/>
              <a:ext cx="8821" cy="7590"/>
            </a:xfrm>
            <a:custGeom>
              <a:avLst/>
              <a:gdLst>
                <a:gd name="connsiteX0" fmla="*/ 2343 w 8821"/>
                <a:gd name="connsiteY0" fmla="*/ 5106 h 7590"/>
                <a:gd name="connsiteX1" fmla="*/ 0 w 8821"/>
                <a:gd name="connsiteY1" fmla="*/ 5106 h 7590"/>
                <a:gd name="connsiteX2" fmla="*/ 2757 w 8821"/>
                <a:gd name="connsiteY2" fmla="*/ 7590 h 7590"/>
                <a:gd name="connsiteX3" fmla="*/ 7030 w 8821"/>
                <a:gd name="connsiteY3" fmla="*/ 7590 h 7590"/>
                <a:gd name="connsiteX4" fmla="*/ 7995 w 8821"/>
                <a:gd name="connsiteY4" fmla="*/ 5106 h 7590"/>
                <a:gd name="connsiteX5" fmla="*/ 8822 w 8821"/>
                <a:gd name="connsiteY5" fmla="*/ 3036 h 7590"/>
                <a:gd name="connsiteX6" fmla="*/ 8822 w 8821"/>
                <a:gd name="connsiteY6" fmla="*/ 0 h 7590"/>
                <a:gd name="connsiteX7" fmla="*/ 4549 w 8821"/>
                <a:gd name="connsiteY7" fmla="*/ 0 h 7590"/>
                <a:gd name="connsiteX8" fmla="*/ 2343 w 8821"/>
                <a:gd name="connsiteY8" fmla="*/ 5106 h 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21" h="7590">
                  <a:moveTo>
                    <a:pt x="2343" y="5106"/>
                  </a:moveTo>
                  <a:lnTo>
                    <a:pt x="0" y="5106"/>
                  </a:lnTo>
                  <a:lnTo>
                    <a:pt x="2757" y="7590"/>
                  </a:lnTo>
                  <a:lnTo>
                    <a:pt x="7030" y="7590"/>
                  </a:lnTo>
                  <a:lnTo>
                    <a:pt x="7995" y="5106"/>
                  </a:lnTo>
                  <a:lnTo>
                    <a:pt x="8822" y="3036"/>
                  </a:lnTo>
                  <a:lnTo>
                    <a:pt x="8822" y="0"/>
                  </a:lnTo>
                  <a:lnTo>
                    <a:pt x="4549" y="0"/>
                  </a:lnTo>
                  <a:lnTo>
                    <a:pt x="2343" y="510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3" name="Freeform 1205">
              <a:extLst>
                <a:ext uri="{FF2B5EF4-FFF2-40B4-BE49-F238E27FC236}">
                  <a16:creationId xmlns:a16="http://schemas.microsoft.com/office/drawing/2014/main" id="{2E44F3CD-71A4-C46C-01DB-2BA6D42B8765}"/>
                </a:ext>
              </a:extLst>
            </p:cNvPr>
            <p:cNvSpPr/>
            <p:nvPr/>
          </p:nvSpPr>
          <p:spPr>
            <a:xfrm>
              <a:off x="5753885" y="3988167"/>
              <a:ext cx="25192" cy="12266"/>
            </a:xfrm>
            <a:custGeom>
              <a:avLst/>
              <a:gdLst>
                <a:gd name="connsiteX0" fmla="*/ 7686 w 25192"/>
                <a:gd name="connsiteY0" fmla="*/ 3450 h 12266"/>
                <a:gd name="connsiteX1" fmla="*/ 5343 w 25192"/>
                <a:gd name="connsiteY1" fmla="*/ 4278 h 12266"/>
                <a:gd name="connsiteX2" fmla="*/ 381 w 25192"/>
                <a:gd name="connsiteY2" fmla="*/ 9936 h 12266"/>
                <a:gd name="connsiteX3" fmla="*/ 9340 w 25192"/>
                <a:gd name="connsiteY3" fmla="*/ 9936 h 12266"/>
                <a:gd name="connsiteX4" fmla="*/ 14578 w 25192"/>
                <a:gd name="connsiteY4" fmla="*/ 9936 h 12266"/>
                <a:gd name="connsiteX5" fmla="*/ 16784 w 25192"/>
                <a:gd name="connsiteY5" fmla="*/ 7866 h 12266"/>
                <a:gd name="connsiteX6" fmla="*/ 19127 w 25192"/>
                <a:gd name="connsiteY6" fmla="*/ 9936 h 12266"/>
                <a:gd name="connsiteX7" fmla="*/ 21057 w 25192"/>
                <a:gd name="connsiteY7" fmla="*/ 7866 h 12266"/>
                <a:gd name="connsiteX8" fmla="*/ 25192 w 25192"/>
                <a:gd name="connsiteY8" fmla="*/ 8694 h 12266"/>
                <a:gd name="connsiteX9" fmla="*/ 25192 w 25192"/>
                <a:gd name="connsiteY9" fmla="*/ 6072 h 12266"/>
                <a:gd name="connsiteX10" fmla="*/ 22849 w 25192"/>
                <a:gd name="connsiteY10" fmla="*/ 2346 h 12266"/>
                <a:gd name="connsiteX11" fmla="*/ 17197 w 25192"/>
                <a:gd name="connsiteY11" fmla="*/ 2346 h 12266"/>
                <a:gd name="connsiteX12" fmla="*/ 12511 w 25192"/>
                <a:gd name="connsiteY12" fmla="*/ 0 h 12266"/>
                <a:gd name="connsiteX13" fmla="*/ 10719 w 25192"/>
                <a:gd name="connsiteY13" fmla="*/ 2346 h 12266"/>
                <a:gd name="connsiteX14" fmla="*/ 14854 w 25192"/>
                <a:gd name="connsiteY14" fmla="*/ 5106 h 12266"/>
                <a:gd name="connsiteX15" fmla="*/ 10994 w 25192"/>
                <a:gd name="connsiteY15" fmla="*/ 7452 h 12266"/>
                <a:gd name="connsiteX16" fmla="*/ 7686 w 25192"/>
                <a:gd name="connsiteY16" fmla="*/ 3312 h 1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192" h="12266">
                  <a:moveTo>
                    <a:pt x="7686" y="3450"/>
                  </a:moveTo>
                  <a:lnTo>
                    <a:pt x="5343" y="4278"/>
                  </a:lnTo>
                  <a:cubicBezTo>
                    <a:pt x="5343" y="4278"/>
                    <a:pt x="-1687" y="4554"/>
                    <a:pt x="381" y="9936"/>
                  </a:cubicBezTo>
                  <a:cubicBezTo>
                    <a:pt x="2586" y="15180"/>
                    <a:pt x="9340" y="9936"/>
                    <a:pt x="9340" y="9936"/>
                  </a:cubicBezTo>
                  <a:lnTo>
                    <a:pt x="14578" y="9936"/>
                  </a:lnTo>
                  <a:lnTo>
                    <a:pt x="16784" y="7866"/>
                  </a:lnTo>
                  <a:lnTo>
                    <a:pt x="19127" y="9936"/>
                  </a:lnTo>
                  <a:lnTo>
                    <a:pt x="21057" y="7866"/>
                  </a:lnTo>
                  <a:lnTo>
                    <a:pt x="25192" y="8694"/>
                  </a:lnTo>
                  <a:lnTo>
                    <a:pt x="25192" y="6072"/>
                  </a:lnTo>
                  <a:lnTo>
                    <a:pt x="22849" y="2346"/>
                  </a:lnTo>
                  <a:lnTo>
                    <a:pt x="17197" y="2346"/>
                  </a:lnTo>
                  <a:lnTo>
                    <a:pt x="12511" y="0"/>
                  </a:lnTo>
                  <a:lnTo>
                    <a:pt x="10719" y="2346"/>
                  </a:lnTo>
                  <a:lnTo>
                    <a:pt x="14854" y="5106"/>
                  </a:lnTo>
                  <a:lnTo>
                    <a:pt x="10994" y="7452"/>
                  </a:lnTo>
                  <a:lnTo>
                    <a:pt x="7686" y="33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4" name="Freeform 1206">
              <a:extLst>
                <a:ext uri="{FF2B5EF4-FFF2-40B4-BE49-F238E27FC236}">
                  <a16:creationId xmlns:a16="http://schemas.microsoft.com/office/drawing/2014/main" id="{A4D5C73E-4F3C-7896-2A87-8DAD2D0CCBB3}"/>
                </a:ext>
              </a:extLst>
            </p:cNvPr>
            <p:cNvSpPr/>
            <p:nvPr/>
          </p:nvSpPr>
          <p:spPr>
            <a:xfrm>
              <a:off x="5777975" y="4002795"/>
              <a:ext cx="19598" cy="10146"/>
            </a:xfrm>
            <a:custGeom>
              <a:avLst/>
              <a:gdLst>
                <a:gd name="connsiteX0" fmla="*/ 7168 w 19598"/>
                <a:gd name="connsiteY0" fmla="*/ 4692 h 10146"/>
                <a:gd name="connsiteX1" fmla="*/ 19573 w 19598"/>
                <a:gd name="connsiteY1" fmla="*/ 7452 h 10146"/>
                <a:gd name="connsiteX2" fmla="*/ 13095 w 19598"/>
                <a:gd name="connsiteY2" fmla="*/ 1794 h 10146"/>
                <a:gd name="connsiteX3" fmla="*/ 10338 w 19598"/>
                <a:gd name="connsiteY3" fmla="*/ 0 h 10146"/>
                <a:gd name="connsiteX4" fmla="*/ 2343 w 19598"/>
                <a:gd name="connsiteY4" fmla="*/ 0 h 10146"/>
                <a:gd name="connsiteX5" fmla="*/ 0 w 19598"/>
                <a:gd name="connsiteY5" fmla="*/ 1794 h 10146"/>
                <a:gd name="connsiteX6" fmla="*/ 1378 w 19598"/>
                <a:gd name="connsiteY6" fmla="*/ 5106 h 10146"/>
                <a:gd name="connsiteX7" fmla="*/ 7306 w 19598"/>
                <a:gd name="connsiteY7" fmla="*/ 4692 h 1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98" h="10146">
                  <a:moveTo>
                    <a:pt x="7168" y="4692"/>
                  </a:moveTo>
                  <a:cubicBezTo>
                    <a:pt x="11441" y="11178"/>
                    <a:pt x="20125" y="11592"/>
                    <a:pt x="19573" y="7452"/>
                  </a:cubicBezTo>
                  <a:cubicBezTo>
                    <a:pt x="19022" y="3312"/>
                    <a:pt x="13095" y="1794"/>
                    <a:pt x="13095" y="1794"/>
                  </a:cubicBezTo>
                  <a:lnTo>
                    <a:pt x="10338" y="0"/>
                  </a:lnTo>
                  <a:lnTo>
                    <a:pt x="2343" y="0"/>
                  </a:lnTo>
                  <a:lnTo>
                    <a:pt x="0" y="1794"/>
                  </a:lnTo>
                  <a:lnTo>
                    <a:pt x="1378" y="5106"/>
                  </a:lnTo>
                  <a:lnTo>
                    <a:pt x="7306" y="46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5" name="Freeform 1207">
              <a:extLst>
                <a:ext uri="{FF2B5EF4-FFF2-40B4-BE49-F238E27FC236}">
                  <a16:creationId xmlns:a16="http://schemas.microsoft.com/office/drawing/2014/main" id="{46650821-14D6-1F13-0FF9-77B0604215A9}"/>
                </a:ext>
              </a:extLst>
            </p:cNvPr>
            <p:cNvSpPr/>
            <p:nvPr/>
          </p:nvSpPr>
          <p:spPr>
            <a:xfrm>
              <a:off x="5787623" y="3989133"/>
              <a:ext cx="56790" cy="9039"/>
            </a:xfrm>
            <a:custGeom>
              <a:avLst/>
              <a:gdLst>
                <a:gd name="connsiteX0" fmla="*/ 46590 w 56790"/>
                <a:gd name="connsiteY0" fmla="*/ 5244 h 9039"/>
                <a:gd name="connsiteX1" fmla="*/ 52104 w 56790"/>
                <a:gd name="connsiteY1" fmla="*/ 3312 h 9039"/>
                <a:gd name="connsiteX2" fmla="*/ 56791 w 56790"/>
                <a:gd name="connsiteY2" fmla="*/ 1380 h 9039"/>
                <a:gd name="connsiteX3" fmla="*/ 56791 w 56790"/>
                <a:gd name="connsiteY3" fmla="*/ 0 h 9039"/>
                <a:gd name="connsiteX4" fmla="*/ 51691 w 56790"/>
                <a:gd name="connsiteY4" fmla="*/ 1380 h 9039"/>
                <a:gd name="connsiteX5" fmla="*/ 46728 w 56790"/>
                <a:gd name="connsiteY5" fmla="*/ 1380 h 9039"/>
                <a:gd name="connsiteX6" fmla="*/ 45488 w 56790"/>
                <a:gd name="connsiteY6" fmla="*/ 3312 h 9039"/>
                <a:gd name="connsiteX7" fmla="*/ 40387 w 56790"/>
                <a:gd name="connsiteY7" fmla="*/ 3312 h 9039"/>
                <a:gd name="connsiteX8" fmla="*/ 34460 w 56790"/>
                <a:gd name="connsiteY8" fmla="*/ 1380 h 9039"/>
                <a:gd name="connsiteX9" fmla="*/ 31566 w 56790"/>
                <a:gd name="connsiteY9" fmla="*/ 0 h 9039"/>
                <a:gd name="connsiteX10" fmla="*/ 30601 w 56790"/>
                <a:gd name="connsiteY10" fmla="*/ 1380 h 9039"/>
                <a:gd name="connsiteX11" fmla="*/ 28671 w 56790"/>
                <a:gd name="connsiteY11" fmla="*/ 2346 h 9039"/>
                <a:gd name="connsiteX12" fmla="*/ 27293 w 56790"/>
                <a:gd name="connsiteY12" fmla="*/ 4278 h 9039"/>
                <a:gd name="connsiteX13" fmla="*/ 25363 w 56790"/>
                <a:gd name="connsiteY13" fmla="*/ 4278 h 9039"/>
                <a:gd name="connsiteX14" fmla="*/ 16679 w 56790"/>
                <a:gd name="connsiteY14" fmla="*/ 4968 h 9039"/>
                <a:gd name="connsiteX15" fmla="*/ 9787 w 56790"/>
                <a:gd name="connsiteY15" fmla="*/ 2208 h 9039"/>
                <a:gd name="connsiteX16" fmla="*/ 1103 w 56790"/>
                <a:gd name="connsiteY16" fmla="*/ 3036 h 9039"/>
                <a:gd name="connsiteX17" fmla="*/ 0 w 56790"/>
                <a:gd name="connsiteY17" fmla="*/ 4140 h 9039"/>
                <a:gd name="connsiteX18" fmla="*/ 0 w 56790"/>
                <a:gd name="connsiteY18" fmla="*/ 7314 h 9039"/>
                <a:gd name="connsiteX19" fmla="*/ 2206 w 56790"/>
                <a:gd name="connsiteY19" fmla="*/ 7314 h 9039"/>
                <a:gd name="connsiteX20" fmla="*/ 15990 w 56790"/>
                <a:gd name="connsiteY20" fmla="*/ 8694 h 9039"/>
                <a:gd name="connsiteX21" fmla="*/ 21227 w 56790"/>
                <a:gd name="connsiteY21" fmla="*/ 8694 h 9039"/>
                <a:gd name="connsiteX22" fmla="*/ 22606 w 56790"/>
                <a:gd name="connsiteY22" fmla="*/ 7314 h 9039"/>
                <a:gd name="connsiteX23" fmla="*/ 26879 w 56790"/>
                <a:gd name="connsiteY23" fmla="*/ 7314 h 9039"/>
                <a:gd name="connsiteX24" fmla="*/ 29774 w 56790"/>
                <a:gd name="connsiteY24" fmla="*/ 4968 h 9039"/>
                <a:gd name="connsiteX25" fmla="*/ 33495 w 56790"/>
                <a:gd name="connsiteY25" fmla="*/ 3588 h 9039"/>
                <a:gd name="connsiteX26" fmla="*/ 41766 w 56790"/>
                <a:gd name="connsiteY26" fmla="*/ 4968 h 9039"/>
                <a:gd name="connsiteX27" fmla="*/ 46453 w 56790"/>
                <a:gd name="connsiteY27" fmla="*/ 4968 h 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6790" h="9039">
                  <a:moveTo>
                    <a:pt x="46590" y="5244"/>
                  </a:moveTo>
                  <a:lnTo>
                    <a:pt x="52104" y="3312"/>
                  </a:lnTo>
                  <a:lnTo>
                    <a:pt x="56791" y="1380"/>
                  </a:lnTo>
                  <a:lnTo>
                    <a:pt x="56791" y="0"/>
                  </a:lnTo>
                  <a:lnTo>
                    <a:pt x="51691" y="1380"/>
                  </a:lnTo>
                  <a:lnTo>
                    <a:pt x="46728" y="1380"/>
                  </a:lnTo>
                  <a:lnTo>
                    <a:pt x="45488" y="3312"/>
                  </a:lnTo>
                  <a:lnTo>
                    <a:pt x="40387" y="3312"/>
                  </a:lnTo>
                  <a:lnTo>
                    <a:pt x="34460" y="1380"/>
                  </a:lnTo>
                  <a:lnTo>
                    <a:pt x="31566" y="0"/>
                  </a:lnTo>
                  <a:lnTo>
                    <a:pt x="30601" y="1380"/>
                  </a:lnTo>
                  <a:lnTo>
                    <a:pt x="28671" y="2346"/>
                  </a:lnTo>
                  <a:lnTo>
                    <a:pt x="27293" y="4278"/>
                  </a:lnTo>
                  <a:lnTo>
                    <a:pt x="25363" y="4278"/>
                  </a:lnTo>
                  <a:cubicBezTo>
                    <a:pt x="20400" y="2346"/>
                    <a:pt x="16679" y="4968"/>
                    <a:pt x="16679" y="4968"/>
                  </a:cubicBezTo>
                  <a:cubicBezTo>
                    <a:pt x="14887" y="2346"/>
                    <a:pt x="9787" y="2208"/>
                    <a:pt x="9787" y="2208"/>
                  </a:cubicBezTo>
                  <a:cubicBezTo>
                    <a:pt x="2619" y="-690"/>
                    <a:pt x="1103" y="3036"/>
                    <a:pt x="1103" y="3036"/>
                  </a:cubicBezTo>
                  <a:lnTo>
                    <a:pt x="0" y="4140"/>
                  </a:lnTo>
                  <a:lnTo>
                    <a:pt x="0" y="7314"/>
                  </a:lnTo>
                  <a:lnTo>
                    <a:pt x="2206" y="7314"/>
                  </a:lnTo>
                  <a:cubicBezTo>
                    <a:pt x="6892" y="10074"/>
                    <a:pt x="15990" y="8694"/>
                    <a:pt x="15990" y="8694"/>
                  </a:cubicBezTo>
                  <a:lnTo>
                    <a:pt x="21227" y="8694"/>
                  </a:lnTo>
                  <a:lnTo>
                    <a:pt x="22606" y="7314"/>
                  </a:lnTo>
                  <a:lnTo>
                    <a:pt x="26879" y="7314"/>
                  </a:lnTo>
                  <a:lnTo>
                    <a:pt x="29774" y="4968"/>
                  </a:lnTo>
                  <a:lnTo>
                    <a:pt x="33495" y="3588"/>
                  </a:lnTo>
                  <a:lnTo>
                    <a:pt x="41766" y="4968"/>
                  </a:lnTo>
                  <a:lnTo>
                    <a:pt x="46453" y="496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6" name="Freeform 1208">
              <a:extLst>
                <a:ext uri="{FF2B5EF4-FFF2-40B4-BE49-F238E27FC236}">
                  <a16:creationId xmlns:a16="http://schemas.microsoft.com/office/drawing/2014/main" id="{BE4E9513-EA23-4D30-F861-F4FE60EBDB70}"/>
                </a:ext>
              </a:extLst>
            </p:cNvPr>
            <p:cNvSpPr/>
            <p:nvPr/>
          </p:nvSpPr>
          <p:spPr>
            <a:xfrm>
              <a:off x="5850479" y="3983337"/>
              <a:ext cx="11027" cy="3909"/>
            </a:xfrm>
            <a:custGeom>
              <a:avLst/>
              <a:gdLst>
                <a:gd name="connsiteX0" fmla="*/ 0 w 11027"/>
                <a:gd name="connsiteY0" fmla="*/ 3726 h 3909"/>
                <a:gd name="connsiteX1" fmla="*/ 6479 w 11027"/>
                <a:gd name="connsiteY1" fmla="*/ 3726 h 3909"/>
                <a:gd name="connsiteX2" fmla="*/ 11027 w 11027"/>
                <a:gd name="connsiteY2" fmla="*/ 1380 h 3909"/>
                <a:gd name="connsiteX3" fmla="*/ 8822 w 11027"/>
                <a:gd name="connsiteY3" fmla="*/ 0 h 3909"/>
                <a:gd name="connsiteX4" fmla="*/ 5514 w 11027"/>
                <a:gd name="connsiteY4" fmla="*/ 1932 h 3909"/>
                <a:gd name="connsiteX5" fmla="*/ 1378 w 11027"/>
                <a:gd name="connsiteY5" fmla="*/ 1932 h 3909"/>
                <a:gd name="connsiteX6" fmla="*/ 0 w 11027"/>
                <a:gd name="connsiteY6" fmla="*/ 3726 h 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27" h="3909">
                  <a:moveTo>
                    <a:pt x="0" y="3726"/>
                  </a:moveTo>
                  <a:cubicBezTo>
                    <a:pt x="0" y="3726"/>
                    <a:pt x="5927" y="4140"/>
                    <a:pt x="6479" y="3726"/>
                  </a:cubicBezTo>
                  <a:cubicBezTo>
                    <a:pt x="7030" y="3312"/>
                    <a:pt x="11027" y="1380"/>
                    <a:pt x="11027" y="1380"/>
                  </a:cubicBezTo>
                  <a:lnTo>
                    <a:pt x="8822" y="0"/>
                  </a:lnTo>
                  <a:lnTo>
                    <a:pt x="5514" y="1932"/>
                  </a:lnTo>
                  <a:lnTo>
                    <a:pt x="1378" y="1932"/>
                  </a:lnTo>
                  <a:lnTo>
                    <a:pt x="0"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7" name="Freeform 1209">
              <a:extLst>
                <a:ext uri="{FF2B5EF4-FFF2-40B4-BE49-F238E27FC236}">
                  <a16:creationId xmlns:a16="http://schemas.microsoft.com/office/drawing/2014/main" id="{E95CF972-4297-CB59-17EC-498293733C05}"/>
                </a:ext>
              </a:extLst>
            </p:cNvPr>
            <p:cNvSpPr/>
            <p:nvPr/>
          </p:nvSpPr>
          <p:spPr>
            <a:xfrm>
              <a:off x="5827597" y="3990003"/>
              <a:ext cx="39974" cy="23004"/>
            </a:xfrm>
            <a:custGeom>
              <a:avLst/>
              <a:gdLst>
                <a:gd name="connsiteX0" fmla="*/ 15163 w 39974"/>
                <a:gd name="connsiteY0" fmla="*/ 8376 h 23004"/>
                <a:gd name="connsiteX1" fmla="*/ 9925 w 39974"/>
                <a:gd name="connsiteY1" fmla="*/ 10446 h 23004"/>
                <a:gd name="connsiteX2" fmla="*/ 1241 w 39974"/>
                <a:gd name="connsiteY2" fmla="*/ 14035 h 23004"/>
                <a:gd name="connsiteX3" fmla="*/ 0 w 39974"/>
                <a:gd name="connsiteY3" fmla="*/ 19692 h 23004"/>
                <a:gd name="connsiteX4" fmla="*/ 0 w 39974"/>
                <a:gd name="connsiteY4" fmla="*/ 23005 h 23004"/>
                <a:gd name="connsiteX5" fmla="*/ 4687 w 39974"/>
                <a:gd name="connsiteY5" fmla="*/ 22039 h 23004"/>
                <a:gd name="connsiteX6" fmla="*/ 9925 w 39974"/>
                <a:gd name="connsiteY6" fmla="*/ 20245 h 23004"/>
                <a:gd name="connsiteX7" fmla="*/ 13784 w 39974"/>
                <a:gd name="connsiteY7" fmla="*/ 15967 h 23004"/>
                <a:gd name="connsiteX8" fmla="*/ 16541 w 39974"/>
                <a:gd name="connsiteY8" fmla="*/ 12792 h 23004"/>
                <a:gd name="connsiteX9" fmla="*/ 22606 w 39974"/>
                <a:gd name="connsiteY9" fmla="*/ 10446 h 23004"/>
                <a:gd name="connsiteX10" fmla="*/ 32255 w 39974"/>
                <a:gd name="connsiteY10" fmla="*/ 6582 h 23004"/>
                <a:gd name="connsiteX11" fmla="*/ 39974 w 39974"/>
                <a:gd name="connsiteY11" fmla="*/ 648 h 23004"/>
                <a:gd name="connsiteX12" fmla="*/ 32255 w 39974"/>
                <a:gd name="connsiteY12" fmla="*/ 2580 h 23004"/>
                <a:gd name="connsiteX13" fmla="*/ 15025 w 39974"/>
                <a:gd name="connsiteY13" fmla="*/ 8514 h 2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974" h="23004">
                  <a:moveTo>
                    <a:pt x="15163" y="8376"/>
                  </a:moveTo>
                  <a:lnTo>
                    <a:pt x="9925" y="10446"/>
                  </a:lnTo>
                  <a:cubicBezTo>
                    <a:pt x="4687" y="10032"/>
                    <a:pt x="1241" y="14035"/>
                    <a:pt x="1241" y="14035"/>
                  </a:cubicBezTo>
                  <a:lnTo>
                    <a:pt x="0" y="19692"/>
                  </a:lnTo>
                  <a:lnTo>
                    <a:pt x="0" y="23005"/>
                  </a:lnTo>
                  <a:lnTo>
                    <a:pt x="4687" y="22039"/>
                  </a:lnTo>
                  <a:lnTo>
                    <a:pt x="9925" y="20245"/>
                  </a:lnTo>
                  <a:lnTo>
                    <a:pt x="13784" y="15967"/>
                  </a:lnTo>
                  <a:lnTo>
                    <a:pt x="16541" y="12792"/>
                  </a:lnTo>
                  <a:cubicBezTo>
                    <a:pt x="16541" y="12792"/>
                    <a:pt x="20125" y="11412"/>
                    <a:pt x="22606" y="10446"/>
                  </a:cubicBezTo>
                  <a:cubicBezTo>
                    <a:pt x="25225" y="9480"/>
                    <a:pt x="29912" y="5892"/>
                    <a:pt x="32255" y="6582"/>
                  </a:cubicBezTo>
                  <a:cubicBezTo>
                    <a:pt x="34598" y="7272"/>
                    <a:pt x="39974" y="2856"/>
                    <a:pt x="39974" y="648"/>
                  </a:cubicBezTo>
                  <a:cubicBezTo>
                    <a:pt x="39974" y="-1560"/>
                    <a:pt x="32255" y="2580"/>
                    <a:pt x="32255" y="2580"/>
                  </a:cubicBezTo>
                  <a:cubicBezTo>
                    <a:pt x="10338" y="3822"/>
                    <a:pt x="15025" y="8514"/>
                    <a:pt x="15025" y="851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8" name="Freeform 1210">
              <a:extLst>
                <a:ext uri="{FF2B5EF4-FFF2-40B4-BE49-F238E27FC236}">
                  <a16:creationId xmlns:a16="http://schemas.microsoft.com/office/drawing/2014/main" id="{31276F63-0D27-389D-FA91-45DF92ACF986}"/>
                </a:ext>
              </a:extLst>
            </p:cNvPr>
            <p:cNvSpPr/>
            <p:nvPr/>
          </p:nvSpPr>
          <p:spPr>
            <a:xfrm>
              <a:off x="5819189" y="4014939"/>
              <a:ext cx="5375" cy="4278"/>
            </a:xfrm>
            <a:custGeom>
              <a:avLst/>
              <a:gdLst>
                <a:gd name="connsiteX0" fmla="*/ 0 w 5375"/>
                <a:gd name="connsiteY0" fmla="*/ 4278 h 4278"/>
                <a:gd name="connsiteX1" fmla="*/ 3171 w 5375"/>
                <a:gd name="connsiteY1" fmla="*/ 4278 h 4278"/>
                <a:gd name="connsiteX2" fmla="*/ 5376 w 5375"/>
                <a:gd name="connsiteY2" fmla="*/ 1932 h 4278"/>
                <a:gd name="connsiteX3" fmla="*/ 5376 w 5375"/>
                <a:gd name="connsiteY3" fmla="*/ 0 h 4278"/>
                <a:gd name="connsiteX4" fmla="*/ 0 w 5375"/>
                <a:gd name="connsiteY4" fmla="*/ 2208 h 4278"/>
                <a:gd name="connsiteX5" fmla="*/ 0 w 5375"/>
                <a:gd name="connsiteY5" fmla="*/ 4278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5" h="4278">
                  <a:moveTo>
                    <a:pt x="0" y="4278"/>
                  </a:moveTo>
                  <a:lnTo>
                    <a:pt x="3171" y="4278"/>
                  </a:lnTo>
                  <a:lnTo>
                    <a:pt x="5376" y="1932"/>
                  </a:lnTo>
                  <a:lnTo>
                    <a:pt x="5376" y="0"/>
                  </a:lnTo>
                  <a:lnTo>
                    <a:pt x="0" y="2208"/>
                  </a:lnTo>
                  <a:lnTo>
                    <a:pt x="0" y="42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09" name="Freeform 1211">
              <a:extLst>
                <a:ext uri="{FF2B5EF4-FFF2-40B4-BE49-F238E27FC236}">
                  <a16:creationId xmlns:a16="http://schemas.microsoft.com/office/drawing/2014/main" id="{D704B6CC-8CE6-11EB-28CD-AD94A76775C8}"/>
                </a:ext>
              </a:extLst>
            </p:cNvPr>
            <p:cNvSpPr/>
            <p:nvPr/>
          </p:nvSpPr>
          <p:spPr>
            <a:xfrm>
              <a:off x="5907405" y="3977403"/>
              <a:ext cx="7997" cy="10786"/>
            </a:xfrm>
            <a:custGeom>
              <a:avLst/>
              <a:gdLst>
                <a:gd name="connsiteX0" fmla="*/ 7997 w 7997"/>
                <a:gd name="connsiteY0" fmla="*/ 0 h 10786"/>
                <a:gd name="connsiteX1" fmla="*/ 5792 w 7997"/>
                <a:gd name="connsiteY1" fmla="*/ 0 h 10786"/>
                <a:gd name="connsiteX2" fmla="*/ 1243 w 7997"/>
                <a:gd name="connsiteY2" fmla="*/ 5382 h 10786"/>
                <a:gd name="connsiteX3" fmla="*/ 2 w 7997"/>
                <a:gd name="connsiteY3" fmla="*/ 10764 h 10786"/>
                <a:gd name="connsiteX4" fmla="*/ 5929 w 7997"/>
                <a:gd name="connsiteY4" fmla="*/ 5796 h 10786"/>
                <a:gd name="connsiteX5" fmla="*/ 7859 w 7997"/>
                <a:gd name="connsiteY5" fmla="*/ 0 h 10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97" h="10786">
                  <a:moveTo>
                    <a:pt x="7997" y="0"/>
                  </a:moveTo>
                  <a:lnTo>
                    <a:pt x="5792" y="0"/>
                  </a:lnTo>
                  <a:lnTo>
                    <a:pt x="1243" y="5382"/>
                  </a:lnTo>
                  <a:cubicBezTo>
                    <a:pt x="1243" y="5382"/>
                    <a:pt x="278" y="10350"/>
                    <a:pt x="2" y="10764"/>
                  </a:cubicBezTo>
                  <a:cubicBezTo>
                    <a:pt x="-136" y="11178"/>
                    <a:pt x="5929" y="5796"/>
                    <a:pt x="5929" y="5796"/>
                  </a:cubicBezTo>
                  <a:lnTo>
                    <a:pt x="785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0" name="Freeform 1212">
              <a:extLst>
                <a:ext uri="{FF2B5EF4-FFF2-40B4-BE49-F238E27FC236}">
                  <a16:creationId xmlns:a16="http://schemas.microsoft.com/office/drawing/2014/main" id="{9536ACB8-2E0E-3859-AE23-F65236EA27AF}"/>
                </a:ext>
              </a:extLst>
            </p:cNvPr>
            <p:cNvSpPr/>
            <p:nvPr/>
          </p:nvSpPr>
          <p:spPr>
            <a:xfrm>
              <a:off x="5938713" y="3959739"/>
              <a:ext cx="7857" cy="15473"/>
            </a:xfrm>
            <a:custGeom>
              <a:avLst/>
              <a:gdLst>
                <a:gd name="connsiteX0" fmla="*/ 1225 w 7857"/>
                <a:gd name="connsiteY0" fmla="*/ 15318 h 15473"/>
                <a:gd name="connsiteX1" fmla="*/ 4533 w 7857"/>
                <a:gd name="connsiteY1" fmla="*/ 13386 h 15473"/>
                <a:gd name="connsiteX2" fmla="*/ 7152 w 7857"/>
                <a:gd name="connsiteY2" fmla="*/ 9660 h 15473"/>
                <a:gd name="connsiteX3" fmla="*/ 5636 w 7857"/>
                <a:gd name="connsiteY3" fmla="*/ 0 h 15473"/>
                <a:gd name="connsiteX4" fmla="*/ 3844 w 7857"/>
                <a:gd name="connsiteY4" fmla="*/ 5244 h 15473"/>
                <a:gd name="connsiteX5" fmla="*/ 1225 w 7857"/>
                <a:gd name="connsiteY5" fmla="*/ 9522 h 15473"/>
                <a:gd name="connsiteX6" fmla="*/ 1225 w 7857"/>
                <a:gd name="connsiteY6" fmla="*/ 15180 h 1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7" h="15473">
                  <a:moveTo>
                    <a:pt x="1225" y="15318"/>
                  </a:moveTo>
                  <a:cubicBezTo>
                    <a:pt x="3982" y="16146"/>
                    <a:pt x="4533" y="13386"/>
                    <a:pt x="4533" y="13386"/>
                  </a:cubicBezTo>
                  <a:lnTo>
                    <a:pt x="7152" y="9660"/>
                  </a:lnTo>
                  <a:cubicBezTo>
                    <a:pt x="7152" y="9660"/>
                    <a:pt x="9496" y="0"/>
                    <a:pt x="5636" y="0"/>
                  </a:cubicBezTo>
                  <a:cubicBezTo>
                    <a:pt x="1777" y="0"/>
                    <a:pt x="3844" y="5244"/>
                    <a:pt x="3844" y="5244"/>
                  </a:cubicBezTo>
                  <a:cubicBezTo>
                    <a:pt x="-153" y="5106"/>
                    <a:pt x="1225" y="9522"/>
                    <a:pt x="1225" y="9522"/>
                  </a:cubicBezTo>
                  <a:cubicBezTo>
                    <a:pt x="1225" y="9522"/>
                    <a:pt x="-1532" y="14490"/>
                    <a:pt x="1225" y="1518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1" name="Freeform 1213">
              <a:extLst>
                <a:ext uri="{FF2B5EF4-FFF2-40B4-BE49-F238E27FC236}">
                  <a16:creationId xmlns:a16="http://schemas.microsoft.com/office/drawing/2014/main" id="{3D21E047-1EF3-9C6E-6614-92997BC107CB}"/>
                </a:ext>
              </a:extLst>
            </p:cNvPr>
            <p:cNvSpPr/>
            <p:nvPr/>
          </p:nvSpPr>
          <p:spPr>
            <a:xfrm>
              <a:off x="5896243" y="4022556"/>
              <a:ext cx="16399" cy="8116"/>
            </a:xfrm>
            <a:custGeom>
              <a:avLst/>
              <a:gdLst>
                <a:gd name="connsiteX0" fmla="*/ 8684 w 16399"/>
                <a:gd name="connsiteY0" fmla="*/ 1630 h 8116"/>
                <a:gd name="connsiteX1" fmla="*/ 4549 w 16399"/>
                <a:gd name="connsiteY1" fmla="*/ 802 h 8116"/>
                <a:gd name="connsiteX2" fmla="*/ 0 w 16399"/>
                <a:gd name="connsiteY2" fmla="*/ 6874 h 8116"/>
                <a:gd name="connsiteX3" fmla="*/ 7719 w 16399"/>
                <a:gd name="connsiteY3" fmla="*/ 6874 h 8116"/>
                <a:gd name="connsiteX4" fmla="*/ 11303 w 16399"/>
                <a:gd name="connsiteY4" fmla="*/ 8116 h 8116"/>
                <a:gd name="connsiteX5" fmla="*/ 16265 w 16399"/>
                <a:gd name="connsiteY5" fmla="*/ 664 h 8116"/>
                <a:gd name="connsiteX6" fmla="*/ 8822 w 16399"/>
                <a:gd name="connsiteY6" fmla="*/ 1630 h 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99" h="8116">
                  <a:moveTo>
                    <a:pt x="8684" y="1630"/>
                  </a:moveTo>
                  <a:lnTo>
                    <a:pt x="4549" y="802"/>
                  </a:lnTo>
                  <a:lnTo>
                    <a:pt x="0" y="6874"/>
                  </a:lnTo>
                  <a:lnTo>
                    <a:pt x="7719" y="6874"/>
                  </a:lnTo>
                  <a:cubicBezTo>
                    <a:pt x="7719" y="6874"/>
                    <a:pt x="11303" y="8116"/>
                    <a:pt x="11303" y="8116"/>
                  </a:cubicBezTo>
                  <a:cubicBezTo>
                    <a:pt x="11303" y="8116"/>
                    <a:pt x="17368" y="2596"/>
                    <a:pt x="16265" y="664"/>
                  </a:cubicBezTo>
                  <a:cubicBezTo>
                    <a:pt x="15162" y="-1268"/>
                    <a:pt x="8822" y="1630"/>
                    <a:pt x="8822" y="163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2" name="Freeform 1214">
              <a:extLst>
                <a:ext uri="{FF2B5EF4-FFF2-40B4-BE49-F238E27FC236}">
                  <a16:creationId xmlns:a16="http://schemas.microsoft.com/office/drawing/2014/main" id="{48F49344-6923-9001-B7AB-B601C7BD7B3C}"/>
                </a:ext>
              </a:extLst>
            </p:cNvPr>
            <p:cNvSpPr/>
            <p:nvPr/>
          </p:nvSpPr>
          <p:spPr>
            <a:xfrm>
              <a:off x="5724905" y="3850804"/>
              <a:ext cx="8270" cy="7227"/>
            </a:xfrm>
            <a:custGeom>
              <a:avLst/>
              <a:gdLst>
                <a:gd name="connsiteX0" fmla="*/ 8271 w 8270"/>
                <a:gd name="connsiteY0" fmla="*/ 5848 h 7227"/>
                <a:gd name="connsiteX1" fmla="*/ 6479 w 8270"/>
                <a:gd name="connsiteY1" fmla="*/ 604 h 7227"/>
                <a:gd name="connsiteX2" fmla="*/ 6479 w 8270"/>
                <a:gd name="connsiteY2" fmla="*/ 52 h 7227"/>
                <a:gd name="connsiteX3" fmla="*/ 6479 w 8270"/>
                <a:gd name="connsiteY3" fmla="*/ 52 h 7227"/>
                <a:gd name="connsiteX4" fmla="*/ 0 w 8270"/>
                <a:gd name="connsiteY4" fmla="*/ 1156 h 7227"/>
                <a:gd name="connsiteX5" fmla="*/ 6892 w 8270"/>
                <a:gd name="connsiteY5" fmla="*/ 7228 h 7227"/>
                <a:gd name="connsiteX6" fmla="*/ 8271 w 8270"/>
                <a:gd name="connsiteY6" fmla="*/ 5848 h 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0" h="7227">
                  <a:moveTo>
                    <a:pt x="8271" y="5848"/>
                  </a:moveTo>
                  <a:lnTo>
                    <a:pt x="6479" y="604"/>
                  </a:lnTo>
                  <a:cubicBezTo>
                    <a:pt x="6479" y="604"/>
                    <a:pt x="6479" y="190"/>
                    <a:pt x="6479" y="52"/>
                  </a:cubicBezTo>
                  <a:cubicBezTo>
                    <a:pt x="6479" y="52"/>
                    <a:pt x="6479" y="52"/>
                    <a:pt x="6479" y="52"/>
                  </a:cubicBezTo>
                  <a:cubicBezTo>
                    <a:pt x="6479" y="52"/>
                    <a:pt x="2757" y="-362"/>
                    <a:pt x="0" y="1156"/>
                  </a:cubicBezTo>
                  <a:lnTo>
                    <a:pt x="6892" y="7228"/>
                  </a:lnTo>
                  <a:lnTo>
                    <a:pt x="8271" y="584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3" name="Freeform 1215">
              <a:extLst>
                <a:ext uri="{FF2B5EF4-FFF2-40B4-BE49-F238E27FC236}">
                  <a16:creationId xmlns:a16="http://schemas.microsoft.com/office/drawing/2014/main" id="{65BFB213-2D0C-0D5D-819F-E3976A387CE7}"/>
                </a:ext>
              </a:extLst>
            </p:cNvPr>
            <p:cNvSpPr/>
            <p:nvPr/>
          </p:nvSpPr>
          <p:spPr>
            <a:xfrm>
              <a:off x="5669086" y="3853753"/>
              <a:ext cx="108337" cy="92062"/>
            </a:xfrm>
            <a:custGeom>
              <a:avLst/>
              <a:gdLst>
                <a:gd name="connsiteX0" fmla="*/ 1097 w 108337"/>
                <a:gd name="connsiteY0" fmla="*/ 37123 h 92062"/>
                <a:gd name="connsiteX1" fmla="*/ 3302 w 108337"/>
                <a:gd name="connsiteY1" fmla="*/ 47197 h 92062"/>
                <a:gd name="connsiteX2" fmla="*/ 3302 w 108337"/>
                <a:gd name="connsiteY2" fmla="*/ 49267 h 92062"/>
                <a:gd name="connsiteX3" fmla="*/ 5094 w 108337"/>
                <a:gd name="connsiteY3" fmla="*/ 54097 h 92062"/>
                <a:gd name="connsiteX4" fmla="*/ 4543 w 108337"/>
                <a:gd name="connsiteY4" fmla="*/ 57823 h 92062"/>
                <a:gd name="connsiteX5" fmla="*/ 7438 w 108337"/>
                <a:gd name="connsiteY5" fmla="*/ 57823 h 92062"/>
                <a:gd name="connsiteX6" fmla="*/ 6059 w 108337"/>
                <a:gd name="connsiteY6" fmla="*/ 60721 h 92062"/>
                <a:gd name="connsiteX7" fmla="*/ 8816 w 108337"/>
                <a:gd name="connsiteY7" fmla="*/ 60721 h 92062"/>
                <a:gd name="connsiteX8" fmla="*/ 9919 w 108337"/>
                <a:gd name="connsiteY8" fmla="*/ 59479 h 92062"/>
                <a:gd name="connsiteX9" fmla="*/ 11986 w 108337"/>
                <a:gd name="connsiteY9" fmla="*/ 66517 h 92062"/>
                <a:gd name="connsiteX10" fmla="*/ 12813 w 108337"/>
                <a:gd name="connsiteY10" fmla="*/ 69829 h 92062"/>
                <a:gd name="connsiteX11" fmla="*/ 13640 w 108337"/>
                <a:gd name="connsiteY11" fmla="*/ 75073 h 92062"/>
                <a:gd name="connsiteX12" fmla="*/ 15432 w 108337"/>
                <a:gd name="connsiteY12" fmla="*/ 79075 h 92062"/>
                <a:gd name="connsiteX13" fmla="*/ 18189 w 108337"/>
                <a:gd name="connsiteY13" fmla="*/ 79075 h 92062"/>
                <a:gd name="connsiteX14" fmla="*/ 19705 w 108337"/>
                <a:gd name="connsiteY14" fmla="*/ 80869 h 92062"/>
                <a:gd name="connsiteX15" fmla="*/ 25357 w 108337"/>
                <a:gd name="connsiteY15" fmla="*/ 80869 h 92062"/>
                <a:gd name="connsiteX16" fmla="*/ 27562 w 108337"/>
                <a:gd name="connsiteY16" fmla="*/ 78247 h 92062"/>
                <a:gd name="connsiteX17" fmla="*/ 27562 w 108337"/>
                <a:gd name="connsiteY17" fmla="*/ 80869 h 92062"/>
                <a:gd name="connsiteX18" fmla="*/ 30871 w 108337"/>
                <a:gd name="connsiteY18" fmla="*/ 79075 h 92062"/>
                <a:gd name="connsiteX19" fmla="*/ 31835 w 108337"/>
                <a:gd name="connsiteY19" fmla="*/ 86941 h 92062"/>
                <a:gd name="connsiteX20" fmla="*/ 34454 w 108337"/>
                <a:gd name="connsiteY20" fmla="*/ 85147 h 92062"/>
                <a:gd name="connsiteX21" fmla="*/ 38176 w 108337"/>
                <a:gd name="connsiteY21" fmla="*/ 83905 h 92062"/>
                <a:gd name="connsiteX22" fmla="*/ 40382 w 108337"/>
                <a:gd name="connsiteY22" fmla="*/ 83905 h 92062"/>
                <a:gd name="connsiteX23" fmla="*/ 43276 w 108337"/>
                <a:gd name="connsiteY23" fmla="*/ 82525 h 92062"/>
                <a:gd name="connsiteX24" fmla="*/ 45068 w 108337"/>
                <a:gd name="connsiteY24" fmla="*/ 80731 h 92062"/>
                <a:gd name="connsiteX25" fmla="*/ 49893 w 108337"/>
                <a:gd name="connsiteY25" fmla="*/ 83629 h 92062"/>
                <a:gd name="connsiteX26" fmla="*/ 50995 w 108337"/>
                <a:gd name="connsiteY26" fmla="*/ 82387 h 92062"/>
                <a:gd name="connsiteX27" fmla="*/ 50995 w 108337"/>
                <a:gd name="connsiteY27" fmla="*/ 85285 h 92062"/>
                <a:gd name="connsiteX28" fmla="*/ 53339 w 108337"/>
                <a:gd name="connsiteY28" fmla="*/ 85285 h 92062"/>
                <a:gd name="connsiteX29" fmla="*/ 62574 w 108337"/>
                <a:gd name="connsiteY29" fmla="*/ 91633 h 92062"/>
                <a:gd name="connsiteX30" fmla="*/ 65331 w 108337"/>
                <a:gd name="connsiteY30" fmla="*/ 91633 h 92062"/>
                <a:gd name="connsiteX31" fmla="*/ 69053 w 108337"/>
                <a:gd name="connsiteY31" fmla="*/ 89425 h 92062"/>
                <a:gd name="connsiteX32" fmla="*/ 74566 w 108337"/>
                <a:gd name="connsiteY32" fmla="*/ 87493 h 92062"/>
                <a:gd name="connsiteX33" fmla="*/ 76496 w 108337"/>
                <a:gd name="connsiteY33" fmla="*/ 86113 h 92062"/>
                <a:gd name="connsiteX34" fmla="*/ 76496 w 108337"/>
                <a:gd name="connsiteY34" fmla="*/ 89011 h 92062"/>
                <a:gd name="connsiteX35" fmla="*/ 77737 w 108337"/>
                <a:gd name="connsiteY35" fmla="*/ 92047 h 92062"/>
                <a:gd name="connsiteX36" fmla="*/ 79942 w 108337"/>
                <a:gd name="connsiteY36" fmla="*/ 89701 h 92062"/>
                <a:gd name="connsiteX37" fmla="*/ 79942 w 108337"/>
                <a:gd name="connsiteY37" fmla="*/ 87079 h 92062"/>
                <a:gd name="connsiteX38" fmla="*/ 81734 w 108337"/>
                <a:gd name="connsiteY38" fmla="*/ 84733 h 92062"/>
                <a:gd name="connsiteX39" fmla="*/ 79942 w 108337"/>
                <a:gd name="connsiteY39" fmla="*/ 83905 h 92062"/>
                <a:gd name="connsiteX40" fmla="*/ 79115 w 108337"/>
                <a:gd name="connsiteY40" fmla="*/ 82387 h 92062"/>
                <a:gd name="connsiteX41" fmla="*/ 79804 w 108337"/>
                <a:gd name="connsiteY41" fmla="*/ 80593 h 92062"/>
                <a:gd name="connsiteX42" fmla="*/ 80356 w 108337"/>
                <a:gd name="connsiteY42" fmla="*/ 76867 h 92062"/>
                <a:gd name="connsiteX43" fmla="*/ 79942 w 108337"/>
                <a:gd name="connsiteY43" fmla="*/ 66793 h 92062"/>
                <a:gd name="connsiteX44" fmla="*/ 83388 w 108337"/>
                <a:gd name="connsiteY44" fmla="*/ 63619 h 92062"/>
                <a:gd name="connsiteX45" fmla="*/ 85042 w 108337"/>
                <a:gd name="connsiteY45" fmla="*/ 61411 h 92062"/>
                <a:gd name="connsiteX46" fmla="*/ 87248 w 108337"/>
                <a:gd name="connsiteY46" fmla="*/ 60859 h 92062"/>
                <a:gd name="connsiteX47" fmla="*/ 90831 w 108337"/>
                <a:gd name="connsiteY47" fmla="*/ 57271 h 92062"/>
                <a:gd name="connsiteX48" fmla="*/ 93588 w 108337"/>
                <a:gd name="connsiteY48" fmla="*/ 57271 h 92062"/>
                <a:gd name="connsiteX49" fmla="*/ 95105 w 108337"/>
                <a:gd name="connsiteY49" fmla="*/ 51889 h 92062"/>
                <a:gd name="connsiteX50" fmla="*/ 92761 w 108337"/>
                <a:gd name="connsiteY50" fmla="*/ 50095 h 92062"/>
                <a:gd name="connsiteX51" fmla="*/ 98275 w 108337"/>
                <a:gd name="connsiteY51" fmla="*/ 38641 h 92062"/>
                <a:gd name="connsiteX52" fmla="*/ 102824 w 108337"/>
                <a:gd name="connsiteY52" fmla="*/ 38641 h 92062"/>
                <a:gd name="connsiteX53" fmla="*/ 105994 w 108337"/>
                <a:gd name="connsiteY53" fmla="*/ 38779 h 92062"/>
                <a:gd name="connsiteX54" fmla="*/ 108337 w 108337"/>
                <a:gd name="connsiteY54" fmla="*/ 37261 h 92062"/>
                <a:gd name="connsiteX55" fmla="*/ 105718 w 108337"/>
                <a:gd name="connsiteY55" fmla="*/ 33120 h 92062"/>
                <a:gd name="connsiteX56" fmla="*/ 101583 w 108337"/>
                <a:gd name="connsiteY56" fmla="*/ 30498 h 92062"/>
                <a:gd name="connsiteX57" fmla="*/ 96621 w 108337"/>
                <a:gd name="connsiteY57" fmla="*/ 25530 h 92062"/>
                <a:gd name="connsiteX58" fmla="*/ 99240 w 108337"/>
                <a:gd name="connsiteY58" fmla="*/ 22770 h 92062"/>
                <a:gd name="connsiteX59" fmla="*/ 96345 w 108337"/>
                <a:gd name="connsiteY59" fmla="*/ 17526 h 92062"/>
                <a:gd name="connsiteX60" fmla="*/ 91107 w 108337"/>
                <a:gd name="connsiteY60" fmla="*/ 12558 h 92062"/>
                <a:gd name="connsiteX61" fmla="*/ 95242 w 108337"/>
                <a:gd name="connsiteY61" fmla="*/ 12558 h 92062"/>
                <a:gd name="connsiteX62" fmla="*/ 93726 w 108337"/>
                <a:gd name="connsiteY62" fmla="*/ 8694 h 92062"/>
                <a:gd name="connsiteX63" fmla="*/ 96483 w 108337"/>
                <a:gd name="connsiteY63" fmla="*/ 7728 h 92062"/>
                <a:gd name="connsiteX64" fmla="*/ 97310 w 108337"/>
                <a:gd name="connsiteY64" fmla="*/ 5520 h 92062"/>
                <a:gd name="connsiteX65" fmla="*/ 94691 w 108337"/>
                <a:gd name="connsiteY65" fmla="*/ 3312 h 92062"/>
                <a:gd name="connsiteX66" fmla="*/ 93450 w 108337"/>
                <a:gd name="connsiteY66" fmla="*/ 3036 h 92062"/>
                <a:gd name="connsiteX67" fmla="*/ 92899 w 108337"/>
                <a:gd name="connsiteY67" fmla="*/ 2760 h 92062"/>
                <a:gd name="connsiteX68" fmla="*/ 91659 w 108337"/>
                <a:gd name="connsiteY68" fmla="*/ 1242 h 92062"/>
                <a:gd name="connsiteX69" fmla="*/ 85731 w 108337"/>
                <a:gd name="connsiteY69" fmla="*/ 0 h 92062"/>
                <a:gd name="connsiteX70" fmla="*/ 82837 w 108337"/>
                <a:gd name="connsiteY70" fmla="*/ 966 h 92062"/>
                <a:gd name="connsiteX71" fmla="*/ 82561 w 108337"/>
                <a:gd name="connsiteY71" fmla="*/ 966 h 92062"/>
                <a:gd name="connsiteX72" fmla="*/ 76220 w 108337"/>
                <a:gd name="connsiteY72" fmla="*/ 966 h 92062"/>
                <a:gd name="connsiteX73" fmla="*/ 73050 w 108337"/>
                <a:gd name="connsiteY73" fmla="*/ 4830 h 92062"/>
                <a:gd name="connsiteX74" fmla="*/ 74842 w 108337"/>
                <a:gd name="connsiteY74" fmla="*/ 9522 h 92062"/>
                <a:gd name="connsiteX75" fmla="*/ 74842 w 108337"/>
                <a:gd name="connsiteY75" fmla="*/ 10074 h 92062"/>
                <a:gd name="connsiteX76" fmla="*/ 72912 w 108337"/>
                <a:gd name="connsiteY76" fmla="*/ 14766 h 92062"/>
                <a:gd name="connsiteX77" fmla="*/ 72223 w 108337"/>
                <a:gd name="connsiteY77" fmla="*/ 15318 h 92062"/>
                <a:gd name="connsiteX78" fmla="*/ 70707 w 108337"/>
                <a:gd name="connsiteY78" fmla="*/ 15318 h 92062"/>
                <a:gd name="connsiteX79" fmla="*/ 68501 w 108337"/>
                <a:gd name="connsiteY79" fmla="*/ 17112 h 92062"/>
                <a:gd name="connsiteX80" fmla="*/ 69880 w 108337"/>
                <a:gd name="connsiteY80" fmla="*/ 20286 h 92062"/>
                <a:gd name="connsiteX81" fmla="*/ 69604 w 108337"/>
                <a:gd name="connsiteY81" fmla="*/ 21252 h 92062"/>
                <a:gd name="connsiteX82" fmla="*/ 65607 w 108337"/>
                <a:gd name="connsiteY82" fmla="*/ 23736 h 92062"/>
                <a:gd name="connsiteX83" fmla="*/ 65607 w 108337"/>
                <a:gd name="connsiteY83" fmla="*/ 26772 h 92062"/>
                <a:gd name="connsiteX84" fmla="*/ 65331 w 108337"/>
                <a:gd name="connsiteY84" fmla="*/ 27324 h 92062"/>
                <a:gd name="connsiteX85" fmla="*/ 63815 w 108337"/>
                <a:gd name="connsiteY85" fmla="*/ 28566 h 92062"/>
                <a:gd name="connsiteX86" fmla="*/ 63125 w 108337"/>
                <a:gd name="connsiteY86" fmla="*/ 32154 h 92062"/>
                <a:gd name="connsiteX87" fmla="*/ 62298 w 108337"/>
                <a:gd name="connsiteY87" fmla="*/ 32844 h 92062"/>
                <a:gd name="connsiteX88" fmla="*/ 54579 w 108337"/>
                <a:gd name="connsiteY88" fmla="*/ 32844 h 92062"/>
                <a:gd name="connsiteX89" fmla="*/ 53201 w 108337"/>
                <a:gd name="connsiteY89" fmla="*/ 34638 h 92062"/>
                <a:gd name="connsiteX90" fmla="*/ 52374 w 108337"/>
                <a:gd name="connsiteY90" fmla="*/ 34914 h 92062"/>
                <a:gd name="connsiteX91" fmla="*/ 44930 w 108337"/>
                <a:gd name="connsiteY91" fmla="*/ 32844 h 92062"/>
                <a:gd name="connsiteX92" fmla="*/ 44379 w 108337"/>
                <a:gd name="connsiteY92" fmla="*/ 32154 h 92062"/>
                <a:gd name="connsiteX93" fmla="*/ 44379 w 108337"/>
                <a:gd name="connsiteY93" fmla="*/ 30912 h 92062"/>
                <a:gd name="connsiteX94" fmla="*/ 40106 w 108337"/>
                <a:gd name="connsiteY94" fmla="*/ 30912 h 92062"/>
                <a:gd name="connsiteX95" fmla="*/ 36798 w 108337"/>
                <a:gd name="connsiteY95" fmla="*/ 32568 h 92062"/>
                <a:gd name="connsiteX96" fmla="*/ 36798 w 108337"/>
                <a:gd name="connsiteY96" fmla="*/ 35466 h 92062"/>
                <a:gd name="connsiteX97" fmla="*/ 36109 w 108337"/>
                <a:gd name="connsiteY97" fmla="*/ 36295 h 92062"/>
                <a:gd name="connsiteX98" fmla="*/ 30457 w 108337"/>
                <a:gd name="connsiteY98" fmla="*/ 37123 h 92062"/>
                <a:gd name="connsiteX99" fmla="*/ 30181 w 108337"/>
                <a:gd name="connsiteY99" fmla="*/ 37123 h 92062"/>
                <a:gd name="connsiteX100" fmla="*/ 26046 w 108337"/>
                <a:gd name="connsiteY100" fmla="*/ 36295 h 92062"/>
                <a:gd name="connsiteX101" fmla="*/ 20119 w 108337"/>
                <a:gd name="connsiteY101" fmla="*/ 38503 h 92062"/>
                <a:gd name="connsiteX102" fmla="*/ 19843 w 108337"/>
                <a:gd name="connsiteY102" fmla="*/ 38503 h 92062"/>
                <a:gd name="connsiteX103" fmla="*/ 17086 w 108337"/>
                <a:gd name="connsiteY103" fmla="*/ 38503 h 92062"/>
                <a:gd name="connsiteX104" fmla="*/ 16535 w 108337"/>
                <a:gd name="connsiteY104" fmla="*/ 38227 h 92062"/>
                <a:gd name="connsiteX105" fmla="*/ 6473 w 108337"/>
                <a:gd name="connsiteY105" fmla="*/ 27048 h 92062"/>
                <a:gd name="connsiteX106" fmla="*/ 5921 w 108337"/>
                <a:gd name="connsiteY106" fmla="*/ 27600 h 92062"/>
                <a:gd name="connsiteX107" fmla="*/ 1648 w 108337"/>
                <a:gd name="connsiteY107" fmla="*/ 36156 h 9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08337" h="92062">
                  <a:moveTo>
                    <a:pt x="1097" y="37123"/>
                  </a:moveTo>
                  <a:cubicBezTo>
                    <a:pt x="1097" y="37123"/>
                    <a:pt x="-2487" y="43057"/>
                    <a:pt x="3302" y="47197"/>
                  </a:cubicBezTo>
                  <a:lnTo>
                    <a:pt x="3302" y="49267"/>
                  </a:lnTo>
                  <a:cubicBezTo>
                    <a:pt x="3302" y="49267"/>
                    <a:pt x="132" y="51199"/>
                    <a:pt x="5094" y="54097"/>
                  </a:cubicBezTo>
                  <a:lnTo>
                    <a:pt x="4543" y="57823"/>
                  </a:lnTo>
                  <a:lnTo>
                    <a:pt x="7438" y="57823"/>
                  </a:lnTo>
                  <a:lnTo>
                    <a:pt x="6059" y="60721"/>
                  </a:lnTo>
                  <a:lnTo>
                    <a:pt x="8816" y="60721"/>
                  </a:lnTo>
                  <a:lnTo>
                    <a:pt x="9919" y="59479"/>
                  </a:lnTo>
                  <a:cubicBezTo>
                    <a:pt x="9919" y="59479"/>
                    <a:pt x="14330" y="61273"/>
                    <a:pt x="11986" y="66517"/>
                  </a:cubicBezTo>
                  <a:lnTo>
                    <a:pt x="12813" y="69829"/>
                  </a:lnTo>
                  <a:lnTo>
                    <a:pt x="13640" y="75073"/>
                  </a:lnTo>
                  <a:lnTo>
                    <a:pt x="15432" y="79075"/>
                  </a:lnTo>
                  <a:lnTo>
                    <a:pt x="18189" y="79075"/>
                  </a:lnTo>
                  <a:lnTo>
                    <a:pt x="19705" y="80869"/>
                  </a:lnTo>
                  <a:lnTo>
                    <a:pt x="25357" y="80869"/>
                  </a:lnTo>
                  <a:lnTo>
                    <a:pt x="27562" y="78247"/>
                  </a:lnTo>
                  <a:lnTo>
                    <a:pt x="27562" y="80869"/>
                  </a:lnTo>
                  <a:lnTo>
                    <a:pt x="30871" y="79075"/>
                  </a:lnTo>
                  <a:lnTo>
                    <a:pt x="31835" y="86941"/>
                  </a:lnTo>
                  <a:lnTo>
                    <a:pt x="34454" y="85147"/>
                  </a:lnTo>
                  <a:lnTo>
                    <a:pt x="38176" y="83905"/>
                  </a:lnTo>
                  <a:lnTo>
                    <a:pt x="40382" y="83905"/>
                  </a:lnTo>
                  <a:cubicBezTo>
                    <a:pt x="40382" y="83905"/>
                    <a:pt x="43276" y="82525"/>
                    <a:pt x="43276" y="82525"/>
                  </a:cubicBezTo>
                  <a:lnTo>
                    <a:pt x="45068" y="80731"/>
                  </a:lnTo>
                  <a:lnTo>
                    <a:pt x="49893" y="83629"/>
                  </a:lnTo>
                  <a:lnTo>
                    <a:pt x="50995" y="82387"/>
                  </a:lnTo>
                  <a:lnTo>
                    <a:pt x="50995" y="85285"/>
                  </a:lnTo>
                  <a:lnTo>
                    <a:pt x="53339" y="85285"/>
                  </a:lnTo>
                  <a:cubicBezTo>
                    <a:pt x="53339" y="85285"/>
                    <a:pt x="61609" y="80731"/>
                    <a:pt x="62574" y="91633"/>
                  </a:cubicBezTo>
                  <a:cubicBezTo>
                    <a:pt x="62574" y="91633"/>
                    <a:pt x="64090" y="92599"/>
                    <a:pt x="65331" y="91633"/>
                  </a:cubicBezTo>
                  <a:cubicBezTo>
                    <a:pt x="66571" y="90667"/>
                    <a:pt x="69053" y="89425"/>
                    <a:pt x="69053" y="89425"/>
                  </a:cubicBezTo>
                  <a:lnTo>
                    <a:pt x="74566" y="87493"/>
                  </a:lnTo>
                  <a:lnTo>
                    <a:pt x="76496" y="86113"/>
                  </a:lnTo>
                  <a:lnTo>
                    <a:pt x="76496" y="89011"/>
                  </a:lnTo>
                  <a:lnTo>
                    <a:pt x="77737" y="92047"/>
                  </a:lnTo>
                  <a:lnTo>
                    <a:pt x="79942" y="89701"/>
                  </a:lnTo>
                  <a:lnTo>
                    <a:pt x="79942" y="87079"/>
                  </a:lnTo>
                  <a:lnTo>
                    <a:pt x="81734" y="84733"/>
                  </a:lnTo>
                  <a:lnTo>
                    <a:pt x="79942" y="83905"/>
                  </a:lnTo>
                  <a:lnTo>
                    <a:pt x="79115" y="82387"/>
                  </a:lnTo>
                  <a:lnTo>
                    <a:pt x="79804" y="80593"/>
                  </a:lnTo>
                  <a:lnTo>
                    <a:pt x="80356" y="76867"/>
                  </a:lnTo>
                  <a:cubicBezTo>
                    <a:pt x="80356" y="76867"/>
                    <a:pt x="87385" y="69415"/>
                    <a:pt x="79942" y="66793"/>
                  </a:cubicBezTo>
                  <a:lnTo>
                    <a:pt x="83388" y="63619"/>
                  </a:lnTo>
                  <a:lnTo>
                    <a:pt x="85042" y="61411"/>
                  </a:lnTo>
                  <a:lnTo>
                    <a:pt x="87248" y="60859"/>
                  </a:lnTo>
                  <a:lnTo>
                    <a:pt x="90831" y="57271"/>
                  </a:lnTo>
                  <a:lnTo>
                    <a:pt x="93588" y="57271"/>
                  </a:lnTo>
                  <a:lnTo>
                    <a:pt x="95105" y="51889"/>
                  </a:lnTo>
                  <a:lnTo>
                    <a:pt x="92761" y="50095"/>
                  </a:lnTo>
                  <a:cubicBezTo>
                    <a:pt x="92761" y="50095"/>
                    <a:pt x="91796" y="40711"/>
                    <a:pt x="98275" y="38641"/>
                  </a:cubicBezTo>
                  <a:lnTo>
                    <a:pt x="102824" y="38641"/>
                  </a:lnTo>
                  <a:cubicBezTo>
                    <a:pt x="102824" y="38641"/>
                    <a:pt x="105994" y="38779"/>
                    <a:pt x="105994" y="38779"/>
                  </a:cubicBezTo>
                  <a:lnTo>
                    <a:pt x="108337" y="37261"/>
                  </a:lnTo>
                  <a:lnTo>
                    <a:pt x="105718" y="33120"/>
                  </a:lnTo>
                  <a:lnTo>
                    <a:pt x="101583" y="30498"/>
                  </a:lnTo>
                  <a:lnTo>
                    <a:pt x="96621" y="25530"/>
                  </a:lnTo>
                  <a:lnTo>
                    <a:pt x="99240" y="22770"/>
                  </a:lnTo>
                  <a:lnTo>
                    <a:pt x="96345" y="17526"/>
                  </a:lnTo>
                  <a:lnTo>
                    <a:pt x="91107" y="12558"/>
                  </a:lnTo>
                  <a:lnTo>
                    <a:pt x="95242" y="12558"/>
                  </a:lnTo>
                  <a:lnTo>
                    <a:pt x="93726" y="8694"/>
                  </a:lnTo>
                  <a:lnTo>
                    <a:pt x="96483" y="7728"/>
                  </a:lnTo>
                  <a:lnTo>
                    <a:pt x="97310" y="5520"/>
                  </a:lnTo>
                  <a:lnTo>
                    <a:pt x="94691" y="3312"/>
                  </a:lnTo>
                  <a:lnTo>
                    <a:pt x="93450" y="3036"/>
                  </a:lnTo>
                  <a:cubicBezTo>
                    <a:pt x="93450" y="3036"/>
                    <a:pt x="93037" y="2898"/>
                    <a:pt x="92899" y="2760"/>
                  </a:cubicBezTo>
                  <a:lnTo>
                    <a:pt x="91659" y="1242"/>
                  </a:lnTo>
                  <a:lnTo>
                    <a:pt x="85731" y="0"/>
                  </a:lnTo>
                  <a:lnTo>
                    <a:pt x="82837" y="966"/>
                  </a:lnTo>
                  <a:cubicBezTo>
                    <a:pt x="82837" y="966"/>
                    <a:pt x="82699" y="966"/>
                    <a:pt x="82561" y="966"/>
                  </a:cubicBezTo>
                  <a:lnTo>
                    <a:pt x="76220" y="966"/>
                  </a:lnTo>
                  <a:lnTo>
                    <a:pt x="73050" y="4830"/>
                  </a:lnTo>
                  <a:lnTo>
                    <a:pt x="74842" y="9522"/>
                  </a:lnTo>
                  <a:cubicBezTo>
                    <a:pt x="74842" y="9522"/>
                    <a:pt x="74842" y="9936"/>
                    <a:pt x="74842" y="10074"/>
                  </a:cubicBezTo>
                  <a:lnTo>
                    <a:pt x="72912" y="14766"/>
                  </a:lnTo>
                  <a:cubicBezTo>
                    <a:pt x="72912" y="14766"/>
                    <a:pt x="72499" y="15318"/>
                    <a:pt x="72223" y="15318"/>
                  </a:cubicBezTo>
                  <a:lnTo>
                    <a:pt x="70707" y="15318"/>
                  </a:lnTo>
                  <a:lnTo>
                    <a:pt x="68501" y="17112"/>
                  </a:lnTo>
                  <a:lnTo>
                    <a:pt x="69880" y="20286"/>
                  </a:lnTo>
                  <a:cubicBezTo>
                    <a:pt x="69880" y="20286"/>
                    <a:pt x="69880" y="21114"/>
                    <a:pt x="69604" y="21252"/>
                  </a:cubicBezTo>
                  <a:lnTo>
                    <a:pt x="65607" y="23736"/>
                  </a:lnTo>
                  <a:lnTo>
                    <a:pt x="65607" y="26772"/>
                  </a:lnTo>
                  <a:cubicBezTo>
                    <a:pt x="65607" y="26772"/>
                    <a:pt x="65607" y="27186"/>
                    <a:pt x="65331" y="27324"/>
                  </a:cubicBezTo>
                  <a:lnTo>
                    <a:pt x="63815" y="28566"/>
                  </a:lnTo>
                  <a:lnTo>
                    <a:pt x="63125" y="32154"/>
                  </a:lnTo>
                  <a:cubicBezTo>
                    <a:pt x="63125" y="32154"/>
                    <a:pt x="62712" y="32844"/>
                    <a:pt x="62298" y="32844"/>
                  </a:cubicBezTo>
                  <a:lnTo>
                    <a:pt x="54579" y="32844"/>
                  </a:lnTo>
                  <a:lnTo>
                    <a:pt x="53201" y="34638"/>
                  </a:lnTo>
                  <a:cubicBezTo>
                    <a:pt x="53201" y="34638"/>
                    <a:pt x="52649" y="35052"/>
                    <a:pt x="52374" y="34914"/>
                  </a:cubicBezTo>
                  <a:lnTo>
                    <a:pt x="44930" y="32844"/>
                  </a:lnTo>
                  <a:cubicBezTo>
                    <a:pt x="44930" y="32844"/>
                    <a:pt x="44379" y="32430"/>
                    <a:pt x="44379" y="32154"/>
                  </a:cubicBezTo>
                  <a:lnTo>
                    <a:pt x="44379" y="30912"/>
                  </a:lnTo>
                  <a:lnTo>
                    <a:pt x="40106" y="30912"/>
                  </a:lnTo>
                  <a:lnTo>
                    <a:pt x="36798" y="32568"/>
                  </a:lnTo>
                  <a:lnTo>
                    <a:pt x="36798" y="35466"/>
                  </a:lnTo>
                  <a:cubicBezTo>
                    <a:pt x="36798" y="35466"/>
                    <a:pt x="36522" y="36156"/>
                    <a:pt x="36109" y="36295"/>
                  </a:cubicBezTo>
                  <a:lnTo>
                    <a:pt x="30457" y="37123"/>
                  </a:lnTo>
                  <a:cubicBezTo>
                    <a:pt x="30457" y="37123"/>
                    <a:pt x="30319" y="37123"/>
                    <a:pt x="30181" y="37123"/>
                  </a:cubicBezTo>
                  <a:lnTo>
                    <a:pt x="26046" y="36295"/>
                  </a:lnTo>
                  <a:lnTo>
                    <a:pt x="20119" y="38503"/>
                  </a:lnTo>
                  <a:cubicBezTo>
                    <a:pt x="20119" y="38503"/>
                    <a:pt x="19981" y="38503"/>
                    <a:pt x="19843" y="38503"/>
                  </a:cubicBezTo>
                  <a:lnTo>
                    <a:pt x="17086" y="38503"/>
                  </a:lnTo>
                  <a:cubicBezTo>
                    <a:pt x="17086" y="38503"/>
                    <a:pt x="16673" y="38503"/>
                    <a:pt x="16535" y="38227"/>
                  </a:cubicBezTo>
                  <a:lnTo>
                    <a:pt x="6473" y="27048"/>
                  </a:lnTo>
                  <a:lnTo>
                    <a:pt x="5921" y="27600"/>
                  </a:lnTo>
                  <a:cubicBezTo>
                    <a:pt x="5921" y="27600"/>
                    <a:pt x="1234" y="28842"/>
                    <a:pt x="1648" y="3615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4" name="Freeform 1216">
              <a:extLst>
                <a:ext uri="{FF2B5EF4-FFF2-40B4-BE49-F238E27FC236}">
                  <a16:creationId xmlns:a16="http://schemas.microsoft.com/office/drawing/2014/main" id="{410D5E12-43D6-E481-29B2-0397B753F035}"/>
                </a:ext>
              </a:extLst>
            </p:cNvPr>
            <p:cNvSpPr/>
            <p:nvPr/>
          </p:nvSpPr>
          <p:spPr>
            <a:xfrm>
              <a:off x="5731384" y="3848281"/>
              <a:ext cx="6616" cy="5472"/>
            </a:xfrm>
            <a:custGeom>
              <a:avLst/>
              <a:gdLst>
                <a:gd name="connsiteX0" fmla="*/ 3997 w 6616"/>
                <a:gd name="connsiteY0" fmla="*/ 918 h 5472"/>
                <a:gd name="connsiteX1" fmla="*/ 4687 w 6616"/>
                <a:gd name="connsiteY1" fmla="*/ 918 h 5472"/>
                <a:gd name="connsiteX2" fmla="*/ 4962 w 6616"/>
                <a:gd name="connsiteY2" fmla="*/ 1608 h 5472"/>
                <a:gd name="connsiteX3" fmla="*/ 4962 w 6616"/>
                <a:gd name="connsiteY3" fmla="*/ 5472 h 5472"/>
                <a:gd name="connsiteX4" fmla="*/ 6616 w 6616"/>
                <a:gd name="connsiteY4" fmla="*/ 5472 h 5472"/>
                <a:gd name="connsiteX5" fmla="*/ 5927 w 6616"/>
                <a:gd name="connsiteY5" fmla="*/ 780 h 5472"/>
                <a:gd name="connsiteX6" fmla="*/ 0 w 6616"/>
                <a:gd name="connsiteY6" fmla="*/ 2436 h 5472"/>
                <a:gd name="connsiteX7" fmla="*/ 414 w 6616"/>
                <a:gd name="connsiteY7" fmla="*/ 2022 h 5472"/>
                <a:gd name="connsiteX8" fmla="*/ 3997 w 6616"/>
                <a:gd name="connsiteY8" fmla="*/ 780 h 5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6" h="5472">
                  <a:moveTo>
                    <a:pt x="3997" y="918"/>
                  </a:moveTo>
                  <a:cubicBezTo>
                    <a:pt x="3997" y="918"/>
                    <a:pt x="4549" y="918"/>
                    <a:pt x="4687" y="918"/>
                  </a:cubicBezTo>
                  <a:cubicBezTo>
                    <a:pt x="4825" y="1056"/>
                    <a:pt x="4962" y="1332"/>
                    <a:pt x="4962" y="1608"/>
                  </a:cubicBezTo>
                  <a:lnTo>
                    <a:pt x="4962" y="5472"/>
                  </a:lnTo>
                  <a:lnTo>
                    <a:pt x="6616" y="5472"/>
                  </a:lnTo>
                  <a:lnTo>
                    <a:pt x="5927" y="780"/>
                  </a:lnTo>
                  <a:cubicBezTo>
                    <a:pt x="4962" y="90"/>
                    <a:pt x="2206" y="-1152"/>
                    <a:pt x="0" y="2436"/>
                  </a:cubicBezTo>
                  <a:cubicBezTo>
                    <a:pt x="0" y="2298"/>
                    <a:pt x="276" y="2160"/>
                    <a:pt x="414" y="2022"/>
                  </a:cubicBezTo>
                  <a:lnTo>
                    <a:pt x="3997" y="7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5" name="Freeform 1217">
              <a:extLst>
                <a:ext uri="{FF2B5EF4-FFF2-40B4-BE49-F238E27FC236}">
                  <a16:creationId xmlns:a16="http://schemas.microsoft.com/office/drawing/2014/main" id="{34C70CF0-50E3-CE06-36A0-241FB614F281}"/>
                </a:ext>
              </a:extLst>
            </p:cNvPr>
            <p:cNvSpPr/>
            <p:nvPr/>
          </p:nvSpPr>
          <p:spPr>
            <a:xfrm>
              <a:off x="5675972" y="3826981"/>
              <a:ext cx="104483" cy="64584"/>
            </a:xfrm>
            <a:custGeom>
              <a:avLst/>
              <a:gdLst>
                <a:gd name="connsiteX0" fmla="*/ 10063 w 104483"/>
                <a:gd name="connsiteY0" fmla="*/ 64585 h 64584"/>
                <a:gd name="connsiteX1" fmla="*/ 12268 w 104483"/>
                <a:gd name="connsiteY1" fmla="*/ 64585 h 64584"/>
                <a:gd name="connsiteX2" fmla="*/ 18195 w 104483"/>
                <a:gd name="connsiteY2" fmla="*/ 62239 h 64584"/>
                <a:gd name="connsiteX3" fmla="*/ 18609 w 104483"/>
                <a:gd name="connsiteY3" fmla="*/ 62239 h 64584"/>
                <a:gd name="connsiteX4" fmla="*/ 22744 w 104483"/>
                <a:gd name="connsiteY4" fmla="*/ 63067 h 64584"/>
                <a:gd name="connsiteX5" fmla="*/ 27568 w 104483"/>
                <a:gd name="connsiteY5" fmla="*/ 62377 h 64584"/>
                <a:gd name="connsiteX6" fmla="*/ 27568 w 104483"/>
                <a:gd name="connsiteY6" fmla="*/ 59617 h 64584"/>
                <a:gd name="connsiteX7" fmla="*/ 27982 w 104483"/>
                <a:gd name="connsiteY7" fmla="*/ 58927 h 64584"/>
                <a:gd name="connsiteX8" fmla="*/ 31841 w 104483"/>
                <a:gd name="connsiteY8" fmla="*/ 56995 h 64584"/>
                <a:gd name="connsiteX9" fmla="*/ 32255 w 104483"/>
                <a:gd name="connsiteY9" fmla="*/ 56995 h 64584"/>
                <a:gd name="connsiteX10" fmla="*/ 37493 w 104483"/>
                <a:gd name="connsiteY10" fmla="*/ 56995 h 64584"/>
                <a:gd name="connsiteX11" fmla="*/ 38320 w 104483"/>
                <a:gd name="connsiteY11" fmla="*/ 57823 h 64584"/>
                <a:gd name="connsiteX12" fmla="*/ 38320 w 104483"/>
                <a:gd name="connsiteY12" fmla="*/ 59203 h 64584"/>
                <a:gd name="connsiteX13" fmla="*/ 44661 w 104483"/>
                <a:gd name="connsiteY13" fmla="*/ 60997 h 64584"/>
                <a:gd name="connsiteX14" fmla="*/ 45901 w 104483"/>
                <a:gd name="connsiteY14" fmla="*/ 59341 h 64584"/>
                <a:gd name="connsiteX15" fmla="*/ 46590 w 104483"/>
                <a:gd name="connsiteY15" fmla="*/ 59065 h 64584"/>
                <a:gd name="connsiteX16" fmla="*/ 54034 w 104483"/>
                <a:gd name="connsiteY16" fmla="*/ 59065 h 64584"/>
                <a:gd name="connsiteX17" fmla="*/ 54585 w 104483"/>
                <a:gd name="connsiteY17" fmla="*/ 55891 h 64584"/>
                <a:gd name="connsiteX18" fmla="*/ 54861 w 104483"/>
                <a:gd name="connsiteY18" fmla="*/ 55477 h 64584"/>
                <a:gd name="connsiteX19" fmla="*/ 56377 w 104483"/>
                <a:gd name="connsiteY19" fmla="*/ 54235 h 64584"/>
                <a:gd name="connsiteX20" fmla="*/ 56377 w 104483"/>
                <a:gd name="connsiteY20" fmla="*/ 51061 h 64584"/>
                <a:gd name="connsiteX21" fmla="*/ 56791 w 104483"/>
                <a:gd name="connsiteY21" fmla="*/ 50371 h 64584"/>
                <a:gd name="connsiteX22" fmla="*/ 60512 w 104483"/>
                <a:gd name="connsiteY22" fmla="*/ 48025 h 64584"/>
                <a:gd name="connsiteX23" fmla="*/ 59134 w 104483"/>
                <a:gd name="connsiteY23" fmla="*/ 44851 h 64584"/>
                <a:gd name="connsiteX24" fmla="*/ 59410 w 104483"/>
                <a:gd name="connsiteY24" fmla="*/ 43885 h 64584"/>
                <a:gd name="connsiteX25" fmla="*/ 62304 w 104483"/>
                <a:gd name="connsiteY25" fmla="*/ 41538 h 64584"/>
                <a:gd name="connsiteX26" fmla="*/ 62856 w 104483"/>
                <a:gd name="connsiteY26" fmla="*/ 41401 h 64584"/>
                <a:gd name="connsiteX27" fmla="*/ 64096 w 104483"/>
                <a:gd name="connsiteY27" fmla="*/ 41401 h 64584"/>
                <a:gd name="connsiteX28" fmla="*/ 65750 w 104483"/>
                <a:gd name="connsiteY28" fmla="*/ 37398 h 64584"/>
                <a:gd name="connsiteX29" fmla="*/ 63958 w 104483"/>
                <a:gd name="connsiteY29" fmla="*/ 32568 h 64584"/>
                <a:gd name="connsiteX30" fmla="*/ 63958 w 104483"/>
                <a:gd name="connsiteY30" fmla="*/ 31740 h 64584"/>
                <a:gd name="connsiteX31" fmla="*/ 67680 w 104483"/>
                <a:gd name="connsiteY31" fmla="*/ 27186 h 64584"/>
                <a:gd name="connsiteX32" fmla="*/ 68231 w 104483"/>
                <a:gd name="connsiteY32" fmla="*/ 26910 h 64584"/>
                <a:gd name="connsiteX33" fmla="*/ 74848 w 104483"/>
                <a:gd name="connsiteY33" fmla="*/ 26910 h 64584"/>
                <a:gd name="connsiteX34" fmla="*/ 77881 w 104483"/>
                <a:gd name="connsiteY34" fmla="*/ 25944 h 64584"/>
                <a:gd name="connsiteX35" fmla="*/ 78294 w 104483"/>
                <a:gd name="connsiteY35" fmla="*/ 25944 h 64584"/>
                <a:gd name="connsiteX36" fmla="*/ 84773 w 104483"/>
                <a:gd name="connsiteY36" fmla="*/ 27324 h 64584"/>
                <a:gd name="connsiteX37" fmla="*/ 85186 w 104483"/>
                <a:gd name="connsiteY37" fmla="*/ 27600 h 64584"/>
                <a:gd name="connsiteX38" fmla="*/ 86427 w 104483"/>
                <a:gd name="connsiteY38" fmla="*/ 29118 h 64584"/>
                <a:gd name="connsiteX39" fmla="*/ 86840 w 104483"/>
                <a:gd name="connsiteY39" fmla="*/ 29118 h 64584"/>
                <a:gd name="connsiteX40" fmla="*/ 87943 w 104483"/>
                <a:gd name="connsiteY40" fmla="*/ 28290 h 64584"/>
                <a:gd name="connsiteX41" fmla="*/ 91251 w 104483"/>
                <a:gd name="connsiteY41" fmla="*/ 29946 h 64584"/>
                <a:gd name="connsiteX42" fmla="*/ 94008 w 104483"/>
                <a:gd name="connsiteY42" fmla="*/ 28290 h 64584"/>
                <a:gd name="connsiteX43" fmla="*/ 98143 w 104483"/>
                <a:gd name="connsiteY43" fmla="*/ 28290 h 64584"/>
                <a:gd name="connsiteX44" fmla="*/ 93043 w 104483"/>
                <a:gd name="connsiteY44" fmla="*/ 23046 h 64584"/>
                <a:gd name="connsiteX45" fmla="*/ 94008 w 104483"/>
                <a:gd name="connsiteY45" fmla="*/ 21252 h 64584"/>
                <a:gd name="connsiteX46" fmla="*/ 99246 w 104483"/>
                <a:gd name="connsiteY46" fmla="*/ 21252 h 64584"/>
                <a:gd name="connsiteX47" fmla="*/ 103519 w 104483"/>
                <a:gd name="connsiteY47" fmla="*/ 20286 h 64584"/>
                <a:gd name="connsiteX48" fmla="*/ 104484 w 104483"/>
                <a:gd name="connsiteY48" fmla="*/ 16560 h 64584"/>
                <a:gd name="connsiteX49" fmla="*/ 101314 w 104483"/>
                <a:gd name="connsiteY49" fmla="*/ 16560 h 64584"/>
                <a:gd name="connsiteX50" fmla="*/ 98143 w 104483"/>
                <a:gd name="connsiteY50" fmla="*/ 14766 h 64584"/>
                <a:gd name="connsiteX51" fmla="*/ 89735 w 104483"/>
                <a:gd name="connsiteY51" fmla="*/ 14766 h 64584"/>
                <a:gd name="connsiteX52" fmla="*/ 91527 w 104483"/>
                <a:gd name="connsiteY52" fmla="*/ 10212 h 64584"/>
                <a:gd name="connsiteX53" fmla="*/ 87254 w 104483"/>
                <a:gd name="connsiteY53" fmla="*/ 10212 h 64584"/>
                <a:gd name="connsiteX54" fmla="*/ 84083 w 104483"/>
                <a:gd name="connsiteY54" fmla="*/ 3864 h 64584"/>
                <a:gd name="connsiteX55" fmla="*/ 83118 w 104483"/>
                <a:gd name="connsiteY55" fmla="*/ 1518 h 64584"/>
                <a:gd name="connsiteX56" fmla="*/ 80775 w 104483"/>
                <a:gd name="connsiteY56" fmla="*/ 0 h 64584"/>
                <a:gd name="connsiteX57" fmla="*/ 79259 w 104483"/>
                <a:gd name="connsiteY57" fmla="*/ 3588 h 64584"/>
                <a:gd name="connsiteX58" fmla="*/ 78018 w 104483"/>
                <a:gd name="connsiteY58" fmla="*/ 0 h 64584"/>
                <a:gd name="connsiteX59" fmla="*/ 76640 w 104483"/>
                <a:gd name="connsiteY59" fmla="*/ 1518 h 64584"/>
                <a:gd name="connsiteX60" fmla="*/ 75813 w 104483"/>
                <a:gd name="connsiteY60" fmla="*/ 4830 h 64584"/>
                <a:gd name="connsiteX61" fmla="*/ 69472 w 104483"/>
                <a:gd name="connsiteY61" fmla="*/ 13524 h 64584"/>
                <a:gd name="connsiteX62" fmla="*/ 67129 w 104483"/>
                <a:gd name="connsiteY62" fmla="*/ 15042 h 64584"/>
                <a:gd name="connsiteX63" fmla="*/ 63821 w 104483"/>
                <a:gd name="connsiteY63" fmla="*/ 15870 h 64584"/>
                <a:gd name="connsiteX64" fmla="*/ 62442 w 104483"/>
                <a:gd name="connsiteY64" fmla="*/ 17388 h 64584"/>
                <a:gd name="connsiteX65" fmla="*/ 64234 w 104483"/>
                <a:gd name="connsiteY65" fmla="*/ 18216 h 64584"/>
                <a:gd name="connsiteX66" fmla="*/ 62442 w 104483"/>
                <a:gd name="connsiteY66" fmla="*/ 20838 h 64584"/>
                <a:gd name="connsiteX67" fmla="*/ 63407 w 104483"/>
                <a:gd name="connsiteY67" fmla="*/ 27462 h 64584"/>
                <a:gd name="connsiteX68" fmla="*/ 63269 w 104483"/>
                <a:gd name="connsiteY68" fmla="*/ 28152 h 64584"/>
                <a:gd name="connsiteX69" fmla="*/ 62718 w 104483"/>
                <a:gd name="connsiteY69" fmla="*/ 28428 h 64584"/>
                <a:gd name="connsiteX70" fmla="*/ 59410 w 104483"/>
                <a:gd name="connsiteY70" fmla="*/ 28428 h 64584"/>
                <a:gd name="connsiteX71" fmla="*/ 58583 w 104483"/>
                <a:gd name="connsiteY71" fmla="*/ 27600 h 64584"/>
                <a:gd name="connsiteX72" fmla="*/ 58583 w 104483"/>
                <a:gd name="connsiteY72" fmla="*/ 24012 h 64584"/>
                <a:gd name="connsiteX73" fmla="*/ 56791 w 104483"/>
                <a:gd name="connsiteY73" fmla="*/ 24564 h 64584"/>
                <a:gd name="connsiteX74" fmla="*/ 58445 w 104483"/>
                <a:gd name="connsiteY74" fmla="*/ 29532 h 64584"/>
                <a:gd name="connsiteX75" fmla="*/ 58307 w 104483"/>
                <a:gd name="connsiteY75" fmla="*/ 30360 h 64584"/>
                <a:gd name="connsiteX76" fmla="*/ 56102 w 104483"/>
                <a:gd name="connsiteY76" fmla="*/ 32706 h 64584"/>
                <a:gd name="connsiteX77" fmla="*/ 55550 w 104483"/>
                <a:gd name="connsiteY77" fmla="*/ 32982 h 64584"/>
                <a:gd name="connsiteX78" fmla="*/ 54999 w 104483"/>
                <a:gd name="connsiteY78" fmla="*/ 32844 h 64584"/>
                <a:gd name="connsiteX79" fmla="*/ 47142 w 104483"/>
                <a:gd name="connsiteY79" fmla="*/ 26082 h 64584"/>
                <a:gd name="connsiteX80" fmla="*/ 45625 w 104483"/>
                <a:gd name="connsiteY80" fmla="*/ 28566 h 64584"/>
                <a:gd name="connsiteX81" fmla="*/ 40525 w 104483"/>
                <a:gd name="connsiteY81" fmla="*/ 35190 h 64584"/>
                <a:gd name="connsiteX82" fmla="*/ 37906 w 104483"/>
                <a:gd name="connsiteY82" fmla="*/ 40158 h 64584"/>
                <a:gd name="connsiteX83" fmla="*/ 18057 w 104483"/>
                <a:gd name="connsiteY83" fmla="*/ 47197 h 64584"/>
                <a:gd name="connsiteX84" fmla="*/ 12130 w 104483"/>
                <a:gd name="connsiteY84" fmla="*/ 57547 h 64584"/>
                <a:gd name="connsiteX85" fmla="*/ 3722 w 104483"/>
                <a:gd name="connsiteY85" fmla="*/ 55753 h 64584"/>
                <a:gd name="connsiteX86" fmla="*/ 414 w 104483"/>
                <a:gd name="connsiteY86" fmla="*/ 53683 h 64584"/>
                <a:gd name="connsiteX87" fmla="*/ 0 w 104483"/>
                <a:gd name="connsiteY87" fmla="*/ 54097 h 64584"/>
                <a:gd name="connsiteX88" fmla="*/ 9511 w 104483"/>
                <a:gd name="connsiteY88" fmla="*/ 64585 h 6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04483" h="64584">
                  <a:moveTo>
                    <a:pt x="10063" y="64585"/>
                  </a:moveTo>
                  <a:lnTo>
                    <a:pt x="12268" y="64585"/>
                  </a:lnTo>
                  <a:lnTo>
                    <a:pt x="18195" y="62239"/>
                  </a:lnTo>
                  <a:cubicBezTo>
                    <a:pt x="18195" y="62239"/>
                    <a:pt x="18471" y="62239"/>
                    <a:pt x="18609" y="62239"/>
                  </a:cubicBezTo>
                  <a:lnTo>
                    <a:pt x="22744" y="63067"/>
                  </a:lnTo>
                  <a:lnTo>
                    <a:pt x="27568" y="62377"/>
                  </a:lnTo>
                  <a:lnTo>
                    <a:pt x="27568" y="59617"/>
                  </a:lnTo>
                  <a:cubicBezTo>
                    <a:pt x="27568" y="59617"/>
                    <a:pt x="27706" y="59065"/>
                    <a:pt x="27982" y="58927"/>
                  </a:cubicBezTo>
                  <a:lnTo>
                    <a:pt x="31841" y="56995"/>
                  </a:lnTo>
                  <a:cubicBezTo>
                    <a:pt x="31841" y="56995"/>
                    <a:pt x="32117" y="56995"/>
                    <a:pt x="32255" y="56995"/>
                  </a:cubicBezTo>
                  <a:lnTo>
                    <a:pt x="37493" y="56995"/>
                  </a:lnTo>
                  <a:cubicBezTo>
                    <a:pt x="37493" y="56995"/>
                    <a:pt x="38320" y="57409"/>
                    <a:pt x="38320" y="57823"/>
                  </a:cubicBezTo>
                  <a:lnTo>
                    <a:pt x="38320" y="59203"/>
                  </a:lnTo>
                  <a:lnTo>
                    <a:pt x="44661" y="60997"/>
                  </a:lnTo>
                  <a:lnTo>
                    <a:pt x="45901" y="59341"/>
                  </a:lnTo>
                  <a:cubicBezTo>
                    <a:pt x="45901" y="59341"/>
                    <a:pt x="46315" y="59065"/>
                    <a:pt x="46590" y="59065"/>
                  </a:cubicBezTo>
                  <a:lnTo>
                    <a:pt x="54034" y="59065"/>
                  </a:lnTo>
                  <a:lnTo>
                    <a:pt x="54585" y="55891"/>
                  </a:lnTo>
                  <a:cubicBezTo>
                    <a:pt x="54585" y="55891"/>
                    <a:pt x="54585" y="55477"/>
                    <a:pt x="54861" y="55477"/>
                  </a:cubicBezTo>
                  <a:lnTo>
                    <a:pt x="56377" y="54235"/>
                  </a:lnTo>
                  <a:lnTo>
                    <a:pt x="56377" y="51061"/>
                  </a:lnTo>
                  <a:cubicBezTo>
                    <a:pt x="56377" y="51061"/>
                    <a:pt x="56515" y="50509"/>
                    <a:pt x="56791" y="50371"/>
                  </a:cubicBezTo>
                  <a:lnTo>
                    <a:pt x="60512" y="48025"/>
                  </a:lnTo>
                  <a:lnTo>
                    <a:pt x="59134" y="44851"/>
                  </a:lnTo>
                  <a:cubicBezTo>
                    <a:pt x="59134" y="44851"/>
                    <a:pt x="59134" y="44161"/>
                    <a:pt x="59410" y="43885"/>
                  </a:cubicBezTo>
                  <a:lnTo>
                    <a:pt x="62304" y="41538"/>
                  </a:lnTo>
                  <a:cubicBezTo>
                    <a:pt x="62304" y="41538"/>
                    <a:pt x="62580" y="41401"/>
                    <a:pt x="62856" y="41401"/>
                  </a:cubicBezTo>
                  <a:lnTo>
                    <a:pt x="64096" y="41401"/>
                  </a:lnTo>
                  <a:lnTo>
                    <a:pt x="65750" y="37398"/>
                  </a:lnTo>
                  <a:lnTo>
                    <a:pt x="63958" y="32568"/>
                  </a:lnTo>
                  <a:cubicBezTo>
                    <a:pt x="63958" y="32568"/>
                    <a:pt x="63958" y="32016"/>
                    <a:pt x="63958" y="31740"/>
                  </a:cubicBezTo>
                  <a:lnTo>
                    <a:pt x="67680" y="27186"/>
                  </a:lnTo>
                  <a:cubicBezTo>
                    <a:pt x="67680" y="27186"/>
                    <a:pt x="68094" y="26910"/>
                    <a:pt x="68231" y="26910"/>
                  </a:cubicBezTo>
                  <a:lnTo>
                    <a:pt x="74848" y="26910"/>
                  </a:lnTo>
                  <a:lnTo>
                    <a:pt x="77881" y="25944"/>
                  </a:lnTo>
                  <a:cubicBezTo>
                    <a:pt x="77881" y="25944"/>
                    <a:pt x="78156" y="25944"/>
                    <a:pt x="78294" y="25944"/>
                  </a:cubicBezTo>
                  <a:lnTo>
                    <a:pt x="84773" y="27324"/>
                  </a:lnTo>
                  <a:cubicBezTo>
                    <a:pt x="84773" y="27324"/>
                    <a:pt x="85186" y="27462"/>
                    <a:pt x="85186" y="27600"/>
                  </a:cubicBezTo>
                  <a:lnTo>
                    <a:pt x="86427" y="29118"/>
                  </a:lnTo>
                  <a:lnTo>
                    <a:pt x="86840" y="29118"/>
                  </a:lnTo>
                  <a:cubicBezTo>
                    <a:pt x="86840" y="29118"/>
                    <a:pt x="87943" y="28290"/>
                    <a:pt x="87943" y="28290"/>
                  </a:cubicBezTo>
                  <a:lnTo>
                    <a:pt x="91251" y="29946"/>
                  </a:lnTo>
                  <a:lnTo>
                    <a:pt x="94008" y="28290"/>
                  </a:lnTo>
                  <a:lnTo>
                    <a:pt x="98143" y="28290"/>
                  </a:lnTo>
                  <a:lnTo>
                    <a:pt x="93043" y="23046"/>
                  </a:lnTo>
                  <a:lnTo>
                    <a:pt x="94008" y="21252"/>
                  </a:lnTo>
                  <a:lnTo>
                    <a:pt x="99246" y="21252"/>
                  </a:lnTo>
                  <a:lnTo>
                    <a:pt x="103519" y="20286"/>
                  </a:lnTo>
                  <a:lnTo>
                    <a:pt x="104484" y="16560"/>
                  </a:lnTo>
                  <a:lnTo>
                    <a:pt x="101314" y="16560"/>
                  </a:lnTo>
                  <a:lnTo>
                    <a:pt x="98143" y="14766"/>
                  </a:lnTo>
                  <a:cubicBezTo>
                    <a:pt x="98143" y="14766"/>
                    <a:pt x="95386" y="9660"/>
                    <a:pt x="89735" y="14766"/>
                  </a:cubicBezTo>
                  <a:lnTo>
                    <a:pt x="91527" y="10212"/>
                  </a:lnTo>
                  <a:lnTo>
                    <a:pt x="87254" y="10212"/>
                  </a:lnTo>
                  <a:cubicBezTo>
                    <a:pt x="87254" y="10212"/>
                    <a:pt x="89459" y="3864"/>
                    <a:pt x="84083" y="3864"/>
                  </a:cubicBezTo>
                  <a:lnTo>
                    <a:pt x="83118" y="1518"/>
                  </a:lnTo>
                  <a:lnTo>
                    <a:pt x="80775" y="0"/>
                  </a:lnTo>
                  <a:lnTo>
                    <a:pt x="79259" y="3588"/>
                  </a:lnTo>
                  <a:lnTo>
                    <a:pt x="78018" y="0"/>
                  </a:lnTo>
                  <a:lnTo>
                    <a:pt x="76640" y="1518"/>
                  </a:lnTo>
                  <a:lnTo>
                    <a:pt x="75813" y="4830"/>
                  </a:lnTo>
                  <a:cubicBezTo>
                    <a:pt x="75813" y="4830"/>
                    <a:pt x="70299" y="8142"/>
                    <a:pt x="69472" y="13524"/>
                  </a:cubicBezTo>
                  <a:lnTo>
                    <a:pt x="67129" y="15042"/>
                  </a:lnTo>
                  <a:lnTo>
                    <a:pt x="63821" y="15870"/>
                  </a:lnTo>
                  <a:lnTo>
                    <a:pt x="62442" y="17388"/>
                  </a:lnTo>
                  <a:lnTo>
                    <a:pt x="64234" y="18216"/>
                  </a:lnTo>
                  <a:lnTo>
                    <a:pt x="62442" y="20838"/>
                  </a:lnTo>
                  <a:lnTo>
                    <a:pt x="63407" y="27462"/>
                  </a:lnTo>
                  <a:cubicBezTo>
                    <a:pt x="63407" y="27462"/>
                    <a:pt x="63407" y="27876"/>
                    <a:pt x="63269" y="28152"/>
                  </a:cubicBezTo>
                  <a:cubicBezTo>
                    <a:pt x="63131" y="28290"/>
                    <a:pt x="62856" y="28428"/>
                    <a:pt x="62718" y="28428"/>
                  </a:cubicBezTo>
                  <a:lnTo>
                    <a:pt x="59410" y="28428"/>
                  </a:lnTo>
                  <a:cubicBezTo>
                    <a:pt x="59410" y="28428"/>
                    <a:pt x="58583" y="28014"/>
                    <a:pt x="58583" y="27600"/>
                  </a:cubicBezTo>
                  <a:lnTo>
                    <a:pt x="58583" y="24012"/>
                  </a:lnTo>
                  <a:lnTo>
                    <a:pt x="56791" y="24564"/>
                  </a:lnTo>
                  <a:lnTo>
                    <a:pt x="58445" y="29532"/>
                  </a:lnTo>
                  <a:cubicBezTo>
                    <a:pt x="58445" y="29532"/>
                    <a:pt x="58445" y="30084"/>
                    <a:pt x="58307" y="30360"/>
                  </a:cubicBezTo>
                  <a:lnTo>
                    <a:pt x="56102" y="32706"/>
                  </a:lnTo>
                  <a:cubicBezTo>
                    <a:pt x="56102" y="32706"/>
                    <a:pt x="55688" y="32982"/>
                    <a:pt x="55550" y="32982"/>
                  </a:cubicBezTo>
                  <a:cubicBezTo>
                    <a:pt x="55412" y="32982"/>
                    <a:pt x="55137" y="32982"/>
                    <a:pt x="54999" y="32844"/>
                  </a:cubicBezTo>
                  <a:lnTo>
                    <a:pt x="47142" y="26082"/>
                  </a:lnTo>
                  <a:cubicBezTo>
                    <a:pt x="47142" y="26082"/>
                    <a:pt x="45901" y="27462"/>
                    <a:pt x="45625" y="28566"/>
                  </a:cubicBezTo>
                  <a:cubicBezTo>
                    <a:pt x="44247" y="33810"/>
                    <a:pt x="40525" y="35190"/>
                    <a:pt x="40525" y="35190"/>
                  </a:cubicBezTo>
                  <a:lnTo>
                    <a:pt x="37906" y="40158"/>
                  </a:lnTo>
                  <a:cubicBezTo>
                    <a:pt x="37906" y="40158"/>
                    <a:pt x="18471" y="42504"/>
                    <a:pt x="18057" y="47197"/>
                  </a:cubicBezTo>
                  <a:cubicBezTo>
                    <a:pt x="17644" y="51889"/>
                    <a:pt x="19298" y="57823"/>
                    <a:pt x="12130" y="57547"/>
                  </a:cubicBezTo>
                  <a:cubicBezTo>
                    <a:pt x="12130" y="57547"/>
                    <a:pt x="7581" y="54235"/>
                    <a:pt x="3722" y="55753"/>
                  </a:cubicBezTo>
                  <a:lnTo>
                    <a:pt x="414" y="53683"/>
                  </a:lnTo>
                  <a:lnTo>
                    <a:pt x="0" y="54097"/>
                  </a:lnTo>
                  <a:lnTo>
                    <a:pt x="9511" y="64585"/>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6" name="Freeform 1218">
              <a:extLst>
                <a:ext uri="{FF2B5EF4-FFF2-40B4-BE49-F238E27FC236}">
                  <a16:creationId xmlns:a16="http://schemas.microsoft.com/office/drawing/2014/main" id="{DF9655C6-0F5D-C90B-6425-BE042ED76F3D}"/>
                </a:ext>
              </a:extLst>
            </p:cNvPr>
            <p:cNvSpPr/>
            <p:nvPr/>
          </p:nvSpPr>
          <p:spPr>
            <a:xfrm>
              <a:off x="5755920" y="3814147"/>
              <a:ext cx="1929" cy="4139"/>
            </a:xfrm>
            <a:custGeom>
              <a:avLst/>
              <a:gdLst>
                <a:gd name="connsiteX0" fmla="*/ 0 w 1929"/>
                <a:gd name="connsiteY0" fmla="*/ 1380 h 4139"/>
                <a:gd name="connsiteX1" fmla="*/ 0 w 1929"/>
                <a:gd name="connsiteY1" fmla="*/ 4140 h 4139"/>
                <a:gd name="connsiteX2" fmla="*/ 1930 w 1929"/>
                <a:gd name="connsiteY2" fmla="*/ 3174 h 4139"/>
                <a:gd name="connsiteX3" fmla="*/ 1930 w 1929"/>
                <a:gd name="connsiteY3" fmla="*/ 0 h 4139"/>
                <a:gd name="connsiteX4" fmla="*/ 0 w 1929"/>
                <a:gd name="connsiteY4" fmla="*/ 1380 h 4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9" h="4139">
                  <a:moveTo>
                    <a:pt x="0" y="1380"/>
                  </a:moveTo>
                  <a:lnTo>
                    <a:pt x="0" y="4140"/>
                  </a:lnTo>
                  <a:lnTo>
                    <a:pt x="1930" y="3174"/>
                  </a:lnTo>
                  <a:lnTo>
                    <a:pt x="1930" y="0"/>
                  </a:lnTo>
                  <a:lnTo>
                    <a:pt x="0"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7" name="Freeform 1219">
              <a:extLst>
                <a:ext uri="{FF2B5EF4-FFF2-40B4-BE49-F238E27FC236}">
                  <a16:creationId xmlns:a16="http://schemas.microsoft.com/office/drawing/2014/main" id="{08C30DC2-2CEB-C70D-5E25-0982A74DFD67}"/>
                </a:ext>
              </a:extLst>
            </p:cNvPr>
            <p:cNvSpPr/>
            <p:nvPr/>
          </p:nvSpPr>
          <p:spPr>
            <a:xfrm>
              <a:off x="5755920" y="3822841"/>
              <a:ext cx="2894" cy="2898"/>
            </a:xfrm>
            <a:custGeom>
              <a:avLst/>
              <a:gdLst>
                <a:gd name="connsiteX0" fmla="*/ 965 w 2894"/>
                <a:gd name="connsiteY0" fmla="*/ 2898 h 2898"/>
                <a:gd name="connsiteX1" fmla="*/ 2895 w 2894"/>
                <a:gd name="connsiteY1" fmla="*/ 0 h 2898"/>
                <a:gd name="connsiteX2" fmla="*/ 0 w 2894"/>
                <a:gd name="connsiteY2" fmla="*/ 0 h 2898"/>
                <a:gd name="connsiteX3" fmla="*/ 965 w 2894"/>
                <a:gd name="connsiteY3" fmla="*/ 2898 h 2898"/>
              </a:gdLst>
              <a:ahLst/>
              <a:cxnLst>
                <a:cxn ang="0">
                  <a:pos x="connsiteX0" y="connsiteY0"/>
                </a:cxn>
                <a:cxn ang="0">
                  <a:pos x="connsiteX1" y="connsiteY1"/>
                </a:cxn>
                <a:cxn ang="0">
                  <a:pos x="connsiteX2" y="connsiteY2"/>
                </a:cxn>
                <a:cxn ang="0">
                  <a:pos x="connsiteX3" y="connsiteY3"/>
                </a:cxn>
              </a:cxnLst>
              <a:rect l="l" t="t" r="r" b="b"/>
              <a:pathLst>
                <a:path w="2894" h="2898">
                  <a:moveTo>
                    <a:pt x="965" y="2898"/>
                  </a:moveTo>
                  <a:lnTo>
                    <a:pt x="2895" y="0"/>
                  </a:lnTo>
                  <a:lnTo>
                    <a:pt x="0" y="0"/>
                  </a:lnTo>
                  <a:lnTo>
                    <a:pt x="965"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8" name="Freeform 1220">
              <a:extLst>
                <a:ext uri="{FF2B5EF4-FFF2-40B4-BE49-F238E27FC236}">
                  <a16:creationId xmlns:a16="http://schemas.microsoft.com/office/drawing/2014/main" id="{632E1769-FBAC-DF60-EB48-CA0E0A95F03C}"/>
                </a:ext>
              </a:extLst>
            </p:cNvPr>
            <p:cNvSpPr/>
            <p:nvPr/>
          </p:nvSpPr>
          <p:spPr>
            <a:xfrm>
              <a:off x="5758815" y="3778818"/>
              <a:ext cx="29084" cy="32292"/>
            </a:xfrm>
            <a:custGeom>
              <a:avLst/>
              <a:gdLst>
                <a:gd name="connsiteX0" fmla="*/ 21917 w 29084"/>
                <a:gd name="connsiteY0" fmla="*/ 10074 h 32292"/>
                <a:gd name="connsiteX1" fmla="*/ 0 w 29084"/>
                <a:gd name="connsiteY1" fmla="*/ 32292 h 32292"/>
                <a:gd name="connsiteX2" fmla="*/ 4962 w 29084"/>
                <a:gd name="connsiteY2" fmla="*/ 29118 h 32292"/>
                <a:gd name="connsiteX3" fmla="*/ 8684 w 29084"/>
                <a:gd name="connsiteY3" fmla="*/ 25392 h 32292"/>
                <a:gd name="connsiteX4" fmla="*/ 13233 w 29084"/>
                <a:gd name="connsiteY4" fmla="*/ 23184 h 32292"/>
                <a:gd name="connsiteX5" fmla="*/ 17092 w 29084"/>
                <a:gd name="connsiteY5" fmla="*/ 16146 h 32292"/>
                <a:gd name="connsiteX6" fmla="*/ 22055 w 29084"/>
                <a:gd name="connsiteY6" fmla="*/ 14904 h 32292"/>
                <a:gd name="connsiteX7" fmla="*/ 23433 w 29084"/>
                <a:gd name="connsiteY7" fmla="*/ 12282 h 32292"/>
                <a:gd name="connsiteX8" fmla="*/ 28120 w 29084"/>
                <a:gd name="connsiteY8" fmla="*/ 10488 h 32292"/>
                <a:gd name="connsiteX9" fmla="*/ 29085 w 29084"/>
                <a:gd name="connsiteY9" fmla="*/ 8970 h 32292"/>
                <a:gd name="connsiteX10" fmla="*/ 26879 w 29084"/>
                <a:gd name="connsiteY10" fmla="*/ 8556 h 32292"/>
                <a:gd name="connsiteX11" fmla="*/ 25363 w 29084"/>
                <a:gd name="connsiteY11" fmla="*/ 4692 h 32292"/>
                <a:gd name="connsiteX12" fmla="*/ 25363 w 29084"/>
                <a:gd name="connsiteY12" fmla="*/ 0 h 32292"/>
                <a:gd name="connsiteX13" fmla="*/ 22055 w 29084"/>
                <a:gd name="connsiteY13" fmla="*/ 10074 h 3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84" h="32292">
                  <a:moveTo>
                    <a:pt x="21917" y="10074"/>
                  </a:moveTo>
                  <a:cubicBezTo>
                    <a:pt x="3860" y="20286"/>
                    <a:pt x="0" y="32292"/>
                    <a:pt x="0" y="32292"/>
                  </a:cubicBezTo>
                  <a:lnTo>
                    <a:pt x="4962" y="29118"/>
                  </a:lnTo>
                  <a:cubicBezTo>
                    <a:pt x="8684" y="28566"/>
                    <a:pt x="8684" y="25392"/>
                    <a:pt x="8684" y="25392"/>
                  </a:cubicBezTo>
                  <a:cubicBezTo>
                    <a:pt x="8684" y="25392"/>
                    <a:pt x="10889" y="25392"/>
                    <a:pt x="13233" y="23184"/>
                  </a:cubicBezTo>
                  <a:cubicBezTo>
                    <a:pt x="15576" y="20976"/>
                    <a:pt x="17092" y="16146"/>
                    <a:pt x="17092" y="16146"/>
                  </a:cubicBezTo>
                  <a:lnTo>
                    <a:pt x="22055" y="14904"/>
                  </a:lnTo>
                  <a:lnTo>
                    <a:pt x="23433" y="12282"/>
                  </a:lnTo>
                  <a:lnTo>
                    <a:pt x="28120" y="10488"/>
                  </a:lnTo>
                  <a:lnTo>
                    <a:pt x="29085" y="8970"/>
                  </a:lnTo>
                  <a:lnTo>
                    <a:pt x="26879" y="8556"/>
                  </a:lnTo>
                  <a:cubicBezTo>
                    <a:pt x="27706" y="5796"/>
                    <a:pt x="25363" y="4692"/>
                    <a:pt x="25363" y="4692"/>
                  </a:cubicBezTo>
                  <a:lnTo>
                    <a:pt x="25363" y="0"/>
                  </a:lnTo>
                  <a:cubicBezTo>
                    <a:pt x="22192" y="2622"/>
                    <a:pt x="22055" y="10074"/>
                    <a:pt x="22055" y="1007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19" name="Freeform 1221">
              <a:extLst>
                <a:ext uri="{FF2B5EF4-FFF2-40B4-BE49-F238E27FC236}">
                  <a16:creationId xmlns:a16="http://schemas.microsoft.com/office/drawing/2014/main" id="{AE1944C7-2D17-7BD8-B5AC-89638BF1D143}"/>
                </a:ext>
              </a:extLst>
            </p:cNvPr>
            <p:cNvSpPr/>
            <p:nvPr/>
          </p:nvSpPr>
          <p:spPr>
            <a:xfrm>
              <a:off x="5785556" y="3698364"/>
              <a:ext cx="63820" cy="96739"/>
            </a:xfrm>
            <a:custGeom>
              <a:avLst/>
              <a:gdLst>
                <a:gd name="connsiteX0" fmla="*/ 138 w 63820"/>
                <a:gd name="connsiteY0" fmla="*/ 30912 h 96739"/>
                <a:gd name="connsiteX1" fmla="*/ 4411 w 63820"/>
                <a:gd name="connsiteY1" fmla="*/ 40986 h 96739"/>
                <a:gd name="connsiteX2" fmla="*/ 5790 w 63820"/>
                <a:gd name="connsiteY2" fmla="*/ 43609 h 96739"/>
                <a:gd name="connsiteX3" fmla="*/ 8684 w 63820"/>
                <a:gd name="connsiteY3" fmla="*/ 45817 h 96739"/>
                <a:gd name="connsiteX4" fmla="*/ 8684 w 63820"/>
                <a:gd name="connsiteY4" fmla="*/ 43470 h 96739"/>
                <a:gd name="connsiteX5" fmla="*/ 12819 w 63820"/>
                <a:gd name="connsiteY5" fmla="*/ 44022 h 96739"/>
                <a:gd name="connsiteX6" fmla="*/ 16403 w 63820"/>
                <a:gd name="connsiteY6" fmla="*/ 45817 h 96739"/>
                <a:gd name="connsiteX7" fmla="*/ 17368 w 63820"/>
                <a:gd name="connsiteY7" fmla="*/ 48439 h 96739"/>
                <a:gd name="connsiteX8" fmla="*/ 15852 w 63820"/>
                <a:gd name="connsiteY8" fmla="*/ 48439 h 96739"/>
                <a:gd name="connsiteX9" fmla="*/ 13646 w 63820"/>
                <a:gd name="connsiteY9" fmla="*/ 46368 h 96739"/>
                <a:gd name="connsiteX10" fmla="*/ 12406 w 63820"/>
                <a:gd name="connsiteY10" fmla="*/ 47611 h 96739"/>
                <a:gd name="connsiteX11" fmla="*/ 10476 w 63820"/>
                <a:gd name="connsiteY11" fmla="*/ 48439 h 96739"/>
                <a:gd name="connsiteX12" fmla="*/ 9236 w 63820"/>
                <a:gd name="connsiteY12" fmla="*/ 52441 h 96739"/>
                <a:gd name="connsiteX13" fmla="*/ 13371 w 63820"/>
                <a:gd name="connsiteY13" fmla="*/ 54373 h 96739"/>
                <a:gd name="connsiteX14" fmla="*/ 12406 w 63820"/>
                <a:gd name="connsiteY14" fmla="*/ 57961 h 96739"/>
                <a:gd name="connsiteX15" fmla="*/ 6754 w 63820"/>
                <a:gd name="connsiteY15" fmla="*/ 56581 h 96739"/>
                <a:gd name="connsiteX16" fmla="*/ 11717 w 63820"/>
                <a:gd name="connsiteY16" fmla="*/ 66379 h 96739"/>
                <a:gd name="connsiteX17" fmla="*/ 16403 w 63820"/>
                <a:gd name="connsiteY17" fmla="*/ 71071 h 96739"/>
                <a:gd name="connsiteX18" fmla="*/ 18746 w 63820"/>
                <a:gd name="connsiteY18" fmla="*/ 67345 h 96739"/>
                <a:gd name="connsiteX19" fmla="*/ 17919 w 63820"/>
                <a:gd name="connsiteY19" fmla="*/ 63067 h 96739"/>
                <a:gd name="connsiteX20" fmla="*/ 17919 w 63820"/>
                <a:gd name="connsiteY20" fmla="*/ 58513 h 96739"/>
                <a:gd name="connsiteX21" fmla="*/ 16128 w 63820"/>
                <a:gd name="connsiteY21" fmla="*/ 55615 h 96739"/>
                <a:gd name="connsiteX22" fmla="*/ 20401 w 63820"/>
                <a:gd name="connsiteY22" fmla="*/ 53269 h 96739"/>
                <a:gd name="connsiteX23" fmla="*/ 24260 w 63820"/>
                <a:gd name="connsiteY23" fmla="*/ 53269 h 96739"/>
                <a:gd name="connsiteX24" fmla="*/ 24260 w 63820"/>
                <a:gd name="connsiteY24" fmla="*/ 58927 h 96739"/>
                <a:gd name="connsiteX25" fmla="*/ 32255 w 63820"/>
                <a:gd name="connsiteY25" fmla="*/ 64585 h 96739"/>
                <a:gd name="connsiteX26" fmla="*/ 31014 w 63820"/>
                <a:gd name="connsiteY26" fmla="*/ 59065 h 96739"/>
                <a:gd name="connsiteX27" fmla="*/ 29636 w 63820"/>
                <a:gd name="connsiteY27" fmla="*/ 53959 h 96739"/>
                <a:gd name="connsiteX28" fmla="*/ 32944 w 63820"/>
                <a:gd name="connsiteY28" fmla="*/ 56719 h 96739"/>
                <a:gd name="connsiteX29" fmla="*/ 37079 w 63820"/>
                <a:gd name="connsiteY29" fmla="*/ 59341 h 96739"/>
                <a:gd name="connsiteX30" fmla="*/ 38320 w 63820"/>
                <a:gd name="connsiteY30" fmla="*/ 63205 h 96739"/>
                <a:gd name="connsiteX31" fmla="*/ 40663 w 63820"/>
                <a:gd name="connsiteY31" fmla="*/ 65137 h 96739"/>
                <a:gd name="connsiteX32" fmla="*/ 46315 w 63820"/>
                <a:gd name="connsiteY32" fmla="*/ 66103 h 96739"/>
                <a:gd name="connsiteX33" fmla="*/ 49485 w 63820"/>
                <a:gd name="connsiteY33" fmla="*/ 68311 h 96739"/>
                <a:gd name="connsiteX34" fmla="*/ 50312 w 63820"/>
                <a:gd name="connsiteY34" fmla="*/ 73555 h 96739"/>
                <a:gd name="connsiteX35" fmla="*/ 47417 w 63820"/>
                <a:gd name="connsiteY35" fmla="*/ 74107 h 96739"/>
                <a:gd name="connsiteX36" fmla="*/ 43144 w 63820"/>
                <a:gd name="connsiteY36" fmla="*/ 70795 h 96739"/>
                <a:gd name="connsiteX37" fmla="*/ 38871 w 63820"/>
                <a:gd name="connsiteY37" fmla="*/ 67621 h 96739"/>
                <a:gd name="connsiteX38" fmla="*/ 37355 w 63820"/>
                <a:gd name="connsiteY38" fmla="*/ 71899 h 96739"/>
                <a:gd name="connsiteX39" fmla="*/ 40250 w 63820"/>
                <a:gd name="connsiteY39" fmla="*/ 72727 h 96739"/>
                <a:gd name="connsiteX40" fmla="*/ 42180 w 63820"/>
                <a:gd name="connsiteY40" fmla="*/ 74107 h 96739"/>
                <a:gd name="connsiteX41" fmla="*/ 42731 w 63820"/>
                <a:gd name="connsiteY41" fmla="*/ 74521 h 96739"/>
                <a:gd name="connsiteX42" fmla="*/ 44936 w 63820"/>
                <a:gd name="connsiteY42" fmla="*/ 72175 h 96739"/>
                <a:gd name="connsiteX43" fmla="*/ 43558 w 63820"/>
                <a:gd name="connsiteY43" fmla="*/ 75211 h 96739"/>
                <a:gd name="connsiteX44" fmla="*/ 47142 w 63820"/>
                <a:gd name="connsiteY44" fmla="*/ 77833 h 96739"/>
                <a:gd name="connsiteX45" fmla="*/ 50312 w 63820"/>
                <a:gd name="connsiteY45" fmla="*/ 80593 h 96739"/>
                <a:gd name="connsiteX46" fmla="*/ 50312 w 63820"/>
                <a:gd name="connsiteY46" fmla="*/ 86113 h 96739"/>
                <a:gd name="connsiteX47" fmla="*/ 52518 w 63820"/>
                <a:gd name="connsiteY47" fmla="*/ 86113 h 96739"/>
                <a:gd name="connsiteX48" fmla="*/ 53345 w 63820"/>
                <a:gd name="connsiteY48" fmla="*/ 93013 h 96739"/>
                <a:gd name="connsiteX49" fmla="*/ 55688 w 63820"/>
                <a:gd name="connsiteY49" fmla="*/ 96739 h 96739"/>
                <a:gd name="connsiteX50" fmla="*/ 59272 w 63820"/>
                <a:gd name="connsiteY50" fmla="*/ 92047 h 96739"/>
                <a:gd name="connsiteX51" fmla="*/ 57756 w 63820"/>
                <a:gd name="connsiteY51" fmla="*/ 87355 h 96739"/>
                <a:gd name="connsiteX52" fmla="*/ 56929 w 63820"/>
                <a:gd name="connsiteY52" fmla="*/ 81835 h 96739"/>
                <a:gd name="connsiteX53" fmla="*/ 60237 w 63820"/>
                <a:gd name="connsiteY53" fmla="*/ 84181 h 96739"/>
                <a:gd name="connsiteX54" fmla="*/ 63821 w 63820"/>
                <a:gd name="connsiteY54" fmla="*/ 82663 h 96739"/>
                <a:gd name="connsiteX55" fmla="*/ 63821 w 63820"/>
                <a:gd name="connsiteY55" fmla="*/ 79351 h 96739"/>
                <a:gd name="connsiteX56" fmla="*/ 62856 w 63820"/>
                <a:gd name="connsiteY56" fmla="*/ 73417 h 96739"/>
                <a:gd name="connsiteX57" fmla="*/ 59548 w 63820"/>
                <a:gd name="connsiteY57" fmla="*/ 66793 h 96739"/>
                <a:gd name="connsiteX58" fmla="*/ 52656 w 63820"/>
                <a:gd name="connsiteY58" fmla="*/ 68587 h 96739"/>
                <a:gd name="connsiteX59" fmla="*/ 50864 w 63820"/>
                <a:gd name="connsiteY59" fmla="*/ 66379 h 96739"/>
                <a:gd name="connsiteX60" fmla="*/ 50864 w 63820"/>
                <a:gd name="connsiteY60" fmla="*/ 63757 h 96739"/>
                <a:gd name="connsiteX61" fmla="*/ 49072 w 63820"/>
                <a:gd name="connsiteY61" fmla="*/ 61135 h 96739"/>
                <a:gd name="connsiteX62" fmla="*/ 45350 w 63820"/>
                <a:gd name="connsiteY62" fmla="*/ 59893 h 96739"/>
                <a:gd name="connsiteX63" fmla="*/ 41628 w 63820"/>
                <a:gd name="connsiteY63" fmla="*/ 58099 h 96739"/>
                <a:gd name="connsiteX64" fmla="*/ 40801 w 63820"/>
                <a:gd name="connsiteY64" fmla="*/ 55339 h 96739"/>
                <a:gd name="connsiteX65" fmla="*/ 45350 w 63820"/>
                <a:gd name="connsiteY65" fmla="*/ 55339 h 96739"/>
                <a:gd name="connsiteX66" fmla="*/ 45350 w 63820"/>
                <a:gd name="connsiteY66" fmla="*/ 53821 h 96739"/>
                <a:gd name="connsiteX67" fmla="*/ 40388 w 63820"/>
                <a:gd name="connsiteY67" fmla="*/ 52855 h 96739"/>
                <a:gd name="connsiteX68" fmla="*/ 38596 w 63820"/>
                <a:gd name="connsiteY68" fmla="*/ 51337 h 96739"/>
                <a:gd name="connsiteX69" fmla="*/ 36804 w 63820"/>
                <a:gd name="connsiteY69" fmla="*/ 55477 h 96739"/>
                <a:gd name="connsiteX70" fmla="*/ 32944 w 63820"/>
                <a:gd name="connsiteY70" fmla="*/ 48163 h 96739"/>
                <a:gd name="connsiteX71" fmla="*/ 27293 w 63820"/>
                <a:gd name="connsiteY71" fmla="*/ 49957 h 96739"/>
                <a:gd name="connsiteX72" fmla="*/ 27706 w 63820"/>
                <a:gd name="connsiteY72" fmla="*/ 52303 h 96739"/>
                <a:gd name="connsiteX73" fmla="*/ 19987 w 63820"/>
                <a:gd name="connsiteY73" fmla="*/ 44436 h 96739"/>
                <a:gd name="connsiteX74" fmla="*/ 18746 w 63820"/>
                <a:gd name="connsiteY74" fmla="*/ 36984 h 96739"/>
                <a:gd name="connsiteX75" fmla="*/ 19987 w 63820"/>
                <a:gd name="connsiteY75" fmla="*/ 31464 h 96739"/>
                <a:gd name="connsiteX76" fmla="*/ 22882 w 63820"/>
                <a:gd name="connsiteY76" fmla="*/ 28290 h 96739"/>
                <a:gd name="connsiteX77" fmla="*/ 27017 w 63820"/>
                <a:gd name="connsiteY77" fmla="*/ 25668 h 96739"/>
                <a:gd name="connsiteX78" fmla="*/ 27982 w 63820"/>
                <a:gd name="connsiteY78" fmla="*/ 22356 h 96739"/>
                <a:gd name="connsiteX79" fmla="*/ 29498 w 63820"/>
                <a:gd name="connsiteY79" fmla="*/ 16008 h 96739"/>
                <a:gd name="connsiteX80" fmla="*/ 26190 w 63820"/>
                <a:gd name="connsiteY80" fmla="*/ 11730 h 96739"/>
                <a:gd name="connsiteX81" fmla="*/ 26741 w 63820"/>
                <a:gd name="connsiteY81" fmla="*/ 6762 h 96739"/>
                <a:gd name="connsiteX82" fmla="*/ 27706 w 63820"/>
                <a:gd name="connsiteY82" fmla="*/ 2622 h 96739"/>
                <a:gd name="connsiteX83" fmla="*/ 27706 w 63820"/>
                <a:gd name="connsiteY83" fmla="*/ 0 h 96739"/>
                <a:gd name="connsiteX84" fmla="*/ 23571 w 63820"/>
                <a:gd name="connsiteY84" fmla="*/ 4692 h 96739"/>
                <a:gd name="connsiteX85" fmla="*/ 14198 w 63820"/>
                <a:gd name="connsiteY85" fmla="*/ 276 h 96739"/>
                <a:gd name="connsiteX86" fmla="*/ 7719 w 63820"/>
                <a:gd name="connsiteY86" fmla="*/ 9246 h 96739"/>
                <a:gd name="connsiteX87" fmla="*/ 7719 w 63820"/>
                <a:gd name="connsiteY87" fmla="*/ 18078 h 96739"/>
                <a:gd name="connsiteX88" fmla="*/ 6341 w 63820"/>
                <a:gd name="connsiteY88" fmla="*/ 22218 h 96739"/>
                <a:gd name="connsiteX89" fmla="*/ 7306 w 63820"/>
                <a:gd name="connsiteY89" fmla="*/ 27324 h 96739"/>
                <a:gd name="connsiteX90" fmla="*/ 5100 w 63820"/>
                <a:gd name="connsiteY90" fmla="*/ 28842 h 96739"/>
                <a:gd name="connsiteX91" fmla="*/ 1241 w 63820"/>
                <a:gd name="connsiteY91" fmla="*/ 25116 h 96739"/>
                <a:gd name="connsiteX92" fmla="*/ 0 w 63820"/>
                <a:gd name="connsiteY92" fmla="*/ 30774 h 96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3820" h="96739">
                  <a:moveTo>
                    <a:pt x="138" y="30912"/>
                  </a:moveTo>
                  <a:lnTo>
                    <a:pt x="4411" y="40986"/>
                  </a:lnTo>
                  <a:lnTo>
                    <a:pt x="5790" y="43609"/>
                  </a:lnTo>
                  <a:lnTo>
                    <a:pt x="8684" y="45817"/>
                  </a:lnTo>
                  <a:lnTo>
                    <a:pt x="8684" y="43470"/>
                  </a:lnTo>
                  <a:cubicBezTo>
                    <a:pt x="8684" y="43470"/>
                    <a:pt x="12819" y="44022"/>
                    <a:pt x="12819" y="44022"/>
                  </a:cubicBezTo>
                  <a:lnTo>
                    <a:pt x="16403" y="45817"/>
                  </a:lnTo>
                  <a:lnTo>
                    <a:pt x="17368" y="48439"/>
                  </a:lnTo>
                  <a:lnTo>
                    <a:pt x="15852" y="48439"/>
                  </a:lnTo>
                  <a:lnTo>
                    <a:pt x="13646" y="46368"/>
                  </a:lnTo>
                  <a:lnTo>
                    <a:pt x="12406" y="47611"/>
                  </a:lnTo>
                  <a:lnTo>
                    <a:pt x="10476" y="48439"/>
                  </a:lnTo>
                  <a:lnTo>
                    <a:pt x="9236" y="52441"/>
                  </a:lnTo>
                  <a:lnTo>
                    <a:pt x="13371" y="54373"/>
                  </a:lnTo>
                  <a:lnTo>
                    <a:pt x="12406" y="57961"/>
                  </a:lnTo>
                  <a:lnTo>
                    <a:pt x="6754" y="56581"/>
                  </a:lnTo>
                  <a:lnTo>
                    <a:pt x="11717" y="66379"/>
                  </a:lnTo>
                  <a:lnTo>
                    <a:pt x="16403" y="71071"/>
                  </a:lnTo>
                  <a:lnTo>
                    <a:pt x="18746" y="67345"/>
                  </a:lnTo>
                  <a:lnTo>
                    <a:pt x="17919" y="63067"/>
                  </a:lnTo>
                  <a:lnTo>
                    <a:pt x="17919" y="58513"/>
                  </a:lnTo>
                  <a:lnTo>
                    <a:pt x="16128" y="55615"/>
                  </a:lnTo>
                  <a:lnTo>
                    <a:pt x="20401" y="53269"/>
                  </a:lnTo>
                  <a:lnTo>
                    <a:pt x="24260" y="53269"/>
                  </a:lnTo>
                  <a:lnTo>
                    <a:pt x="24260" y="58927"/>
                  </a:lnTo>
                  <a:lnTo>
                    <a:pt x="32255" y="64585"/>
                  </a:lnTo>
                  <a:lnTo>
                    <a:pt x="31014" y="59065"/>
                  </a:lnTo>
                  <a:cubicBezTo>
                    <a:pt x="31014" y="59065"/>
                    <a:pt x="28120" y="55753"/>
                    <a:pt x="29636" y="53959"/>
                  </a:cubicBezTo>
                  <a:cubicBezTo>
                    <a:pt x="31152" y="52165"/>
                    <a:pt x="32944" y="56719"/>
                    <a:pt x="32944" y="56719"/>
                  </a:cubicBezTo>
                  <a:lnTo>
                    <a:pt x="37079" y="59341"/>
                  </a:lnTo>
                  <a:lnTo>
                    <a:pt x="38320" y="63205"/>
                  </a:lnTo>
                  <a:lnTo>
                    <a:pt x="40663" y="65137"/>
                  </a:lnTo>
                  <a:lnTo>
                    <a:pt x="46315" y="66103"/>
                  </a:lnTo>
                  <a:lnTo>
                    <a:pt x="49485" y="68311"/>
                  </a:lnTo>
                  <a:cubicBezTo>
                    <a:pt x="49485" y="68311"/>
                    <a:pt x="50312" y="72451"/>
                    <a:pt x="50312" y="73555"/>
                  </a:cubicBezTo>
                  <a:cubicBezTo>
                    <a:pt x="50312" y="74659"/>
                    <a:pt x="47417" y="74107"/>
                    <a:pt x="47417" y="74107"/>
                  </a:cubicBezTo>
                  <a:lnTo>
                    <a:pt x="43144" y="70795"/>
                  </a:lnTo>
                  <a:lnTo>
                    <a:pt x="38871" y="67621"/>
                  </a:lnTo>
                  <a:lnTo>
                    <a:pt x="37355" y="71899"/>
                  </a:lnTo>
                  <a:lnTo>
                    <a:pt x="40250" y="72727"/>
                  </a:lnTo>
                  <a:lnTo>
                    <a:pt x="42180" y="74107"/>
                  </a:lnTo>
                  <a:lnTo>
                    <a:pt x="42731" y="74521"/>
                  </a:lnTo>
                  <a:lnTo>
                    <a:pt x="44936" y="72175"/>
                  </a:lnTo>
                  <a:lnTo>
                    <a:pt x="43558" y="75211"/>
                  </a:lnTo>
                  <a:lnTo>
                    <a:pt x="47142" y="77833"/>
                  </a:lnTo>
                  <a:lnTo>
                    <a:pt x="50312" y="80593"/>
                  </a:lnTo>
                  <a:lnTo>
                    <a:pt x="50312" y="86113"/>
                  </a:lnTo>
                  <a:lnTo>
                    <a:pt x="52518" y="86113"/>
                  </a:lnTo>
                  <a:lnTo>
                    <a:pt x="53345" y="93013"/>
                  </a:lnTo>
                  <a:lnTo>
                    <a:pt x="55688" y="96739"/>
                  </a:lnTo>
                  <a:cubicBezTo>
                    <a:pt x="55688" y="96739"/>
                    <a:pt x="58583" y="93565"/>
                    <a:pt x="59272" y="92047"/>
                  </a:cubicBezTo>
                  <a:cubicBezTo>
                    <a:pt x="59823" y="90529"/>
                    <a:pt x="57756" y="87355"/>
                    <a:pt x="57756" y="87355"/>
                  </a:cubicBezTo>
                  <a:lnTo>
                    <a:pt x="56929" y="81835"/>
                  </a:lnTo>
                  <a:lnTo>
                    <a:pt x="60237" y="84181"/>
                  </a:lnTo>
                  <a:lnTo>
                    <a:pt x="63821" y="82663"/>
                  </a:lnTo>
                  <a:lnTo>
                    <a:pt x="63821" y="79351"/>
                  </a:lnTo>
                  <a:lnTo>
                    <a:pt x="62856" y="73417"/>
                  </a:lnTo>
                  <a:cubicBezTo>
                    <a:pt x="62856" y="73417"/>
                    <a:pt x="62994" y="69553"/>
                    <a:pt x="59548" y="66793"/>
                  </a:cubicBezTo>
                  <a:cubicBezTo>
                    <a:pt x="55964" y="64033"/>
                    <a:pt x="52656" y="68587"/>
                    <a:pt x="52656" y="68587"/>
                  </a:cubicBezTo>
                  <a:lnTo>
                    <a:pt x="50864" y="66379"/>
                  </a:lnTo>
                  <a:lnTo>
                    <a:pt x="50864" y="63757"/>
                  </a:lnTo>
                  <a:lnTo>
                    <a:pt x="49072" y="61135"/>
                  </a:lnTo>
                  <a:lnTo>
                    <a:pt x="45350" y="59893"/>
                  </a:lnTo>
                  <a:lnTo>
                    <a:pt x="41628" y="58099"/>
                  </a:lnTo>
                  <a:lnTo>
                    <a:pt x="40801" y="55339"/>
                  </a:lnTo>
                  <a:lnTo>
                    <a:pt x="45350" y="55339"/>
                  </a:lnTo>
                  <a:lnTo>
                    <a:pt x="45350" y="53821"/>
                  </a:lnTo>
                  <a:lnTo>
                    <a:pt x="40388" y="52855"/>
                  </a:lnTo>
                  <a:lnTo>
                    <a:pt x="38596" y="51337"/>
                  </a:lnTo>
                  <a:lnTo>
                    <a:pt x="36804" y="55477"/>
                  </a:lnTo>
                  <a:cubicBezTo>
                    <a:pt x="36804" y="55477"/>
                    <a:pt x="36666" y="49957"/>
                    <a:pt x="32944" y="48163"/>
                  </a:cubicBezTo>
                  <a:cubicBezTo>
                    <a:pt x="29223" y="46368"/>
                    <a:pt x="27293" y="49957"/>
                    <a:pt x="27293" y="49957"/>
                  </a:cubicBezTo>
                  <a:lnTo>
                    <a:pt x="27706" y="52303"/>
                  </a:lnTo>
                  <a:cubicBezTo>
                    <a:pt x="21365" y="53269"/>
                    <a:pt x="19987" y="44436"/>
                    <a:pt x="19987" y="44436"/>
                  </a:cubicBezTo>
                  <a:cubicBezTo>
                    <a:pt x="19987" y="40710"/>
                    <a:pt x="18746" y="36984"/>
                    <a:pt x="18746" y="36984"/>
                  </a:cubicBezTo>
                  <a:cubicBezTo>
                    <a:pt x="21641" y="33120"/>
                    <a:pt x="19987" y="31464"/>
                    <a:pt x="19987" y="31464"/>
                  </a:cubicBezTo>
                  <a:lnTo>
                    <a:pt x="22882" y="28290"/>
                  </a:lnTo>
                  <a:cubicBezTo>
                    <a:pt x="25087" y="28704"/>
                    <a:pt x="27017" y="25668"/>
                    <a:pt x="27017" y="25668"/>
                  </a:cubicBezTo>
                  <a:lnTo>
                    <a:pt x="27982" y="22356"/>
                  </a:lnTo>
                  <a:cubicBezTo>
                    <a:pt x="27982" y="22356"/>
                    <a:pt x="29774" y="18768"/>
                    <a:pt x="29498" y="16008"/>
                  </a:cubicBezTo>
                  <a:cubicBezTo>
                    <a:pt x="29360" y="13248"/>
                    <a:pt x="26190" y="11730"/>
                    <a:pt x="26190" y="11730"/>
                  </a:cubicBezTo>
                  <a:lnTo>
                    <a:pt x="26741" y="6762"/>
                  </a:lnTo>
                  <a:lnTo>
                    <a:pt x="27706" y="2622"/>
                  </a:lnTo>
                  <a:lnTo>
                    <a:pt x="27706" y="0"/>
                  </a:lnTo>
                  <a:lnTo>
                    <a:pt x="23571" y="4692"/>
                  </a:lnTo>
                  <a:cubicBezTo>
                    <a:pt x="23571" y="4692"/>
                    <a:pt x="19298" y="2208"/>
                    <a:pt x="14198" y="276"/>
                  </a:cubicBezTo>
                  <a:cubicBezTo>
                    <a:pt x="9098" y="-1656"/>
                    <a:pt x="7719" y="9246"/>
                    <a:pt x="7719" y="9246"/>
                  </a:cubicBezTo>
                  <a:cubicBezTo>
                    <a:pt x="5100" y="12006"/>
                    <a:pt x="7719" y="18078"/>
                    <a:pt x="7719" y="18078"/>
                  </a:cubicBezTo>
                  <a:lnTo>
                    <a:pt x="6341" y="22218"/>
                  </a:lnTo>
                  <a:lnTo>
                    <a:pt x="7306" y="27324"/>
                  </a:lnTo>
                  <a:lnTo>
                    <a:pt x="5100" y="28842"/>
                  </a:lnTo>
                  <a:lnTo>
                    <a:pt x="1241" y="25116"/>
                  </a:lnTo>
                  <a:lnTo>
                    <a:pt x="0" y="307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0" name="Freeform 1222">
              <a:extLst>
                <a:ext uri="{FF2B5EF4-FFF2-40B4-BE49-F238E27FC236}">
                  <a16:creationId xmlns:a16="http://schemas.microsoft.com/office/drawing/2014/main" id="{B4895775-72B1-2C73-F465-14FBBCC7EC7E}"/>
                </a:ext>
              </a:extLst>
            </p:cNvPr>
            <p:cNvSpPr/>
            <p:nvPr/>
          </p:nvSpPr>
          <p:spPr>
            <a:xfrm>
              <a:off x="5808713" y="3737832"/>
              <a:ext cx="1654" cy="4278"/>
            </a:xfrm>
            <a:custGeom>
              <a:avLst/>
              <a:gdLst>
                <a:gd name="connsiteX0" fmla="*/ 0 w 1654"/>
                <a:gd name="connsiteY0" fmla="*/ 4278 h 4278"/>
                <a:gd name="connsiteX1" fmla="*/ 1654 w 1654"/>
                <a:gd name="connsiteY1" fmla="*/ 3036 h 4278"/>
                <a:gd name="connsiteX2" fmla="*/ 1654 w 1654"/>
                <a:gd name="connsiteY2" fmla="*/ 0 h 4278"/>
                <a:gd name="connsiteX3" fmla="*/ 0 w 1654"/>
                <a:gd name="connsiteY3" fmla="*/ 2070 h 4278"/>
                <a:gd name="connsiteX4" fmla="*/ 0 w 1654"/>
                <a:gd name="connsiteY4" fmla="*/ 4278 h 4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 h="4278">
                  <a:moveTo>
                    <a:pt x="0" y="4278"/>
                  </a:moveTo>
                  <a:lnTo>
                    <a:pt x="1654" y="3036"/>
                  </a:lnTo>
                  <a:lnTo>
                    <a:pt x="1654" y="0"/>
                  </a:lnTo>
                  <a:lnTo>
                    <a:pt x="0" y="2070"/>
                  </a:lnTo>
                  <a:lnTo>
                    <a:pt x="0" y="42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1" name="Freeform 1223">
              <a:extLst>
                <a:ext uri="{FF2B5EF4-FFF2-40B4-BE49-F238E27FC236}">
                  <a16:creationId xmlns:a16="http://schemas.microsoft.com/office/drawing/2014/main" id="{465B6B95-4E19-BDA7-787D-D671F916A349}"/>
                </a:ext>
              </a:extLst>
            </p:cNvPr>
            <p:cNvSpPr/>
            <p:nvPr/>
          </p:nvSpPr>
          <p:spPr>
            <a:xfrm>
              <a:off x="5832142" y="3749424"/>
              <a:ext cx="3587" cy="6624"/>
            </a:xfrm>
            <a:custGeom>
              <a:avLst/>
              <a:gdLst>
                <a:gd name="connsiteX0" fmla="*/ 3588 w 3587"/>
                <a:gd name="connsiteY0" fmla="*/ 4140 h 6624"/>
                <a:gd name="connsiteX1" fmla="*/ 3588 w 3587"/>
                <a:gd name="connsiteY1" fmla="*/ 0 h 6624"/>
                <a:gd name="connsiteX2" fmla="*/ 4 w 3587"/>
                <a:gd name="connsiteY2" fmla="*/ 0 h 6624"/>
                <a:gd name="connsiteX3" fmla="*/ 1244 w 3587"/>
                <a:gd name="connsiteY3" fmla="*/ 6624 h 6624"/>
                <a:gd name="connsiteX4" fmla="*/ 3588 w 3587"/>
                <a:gd name="connsiteY4" fmla="*/ 4002 h 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 h="6624">
                  <a:moveTo>
                    <a:pt x="3588" y="4140"/>
                  </a:moveTo>
                  <a:lnTo>
                    <a:pt x="3588" y="0"/>
                  </a:lnTo>
                  <a:lnTo>
                    <a:pt x="4" y="0"/>
                  </a:lnTo>
                  <a:cubicBezTo>
                    <a:pt x="4" y="0"/>
                    <a:pt x="-134" y="6624"/>
                    <a:pt x="1244" y="6624"/>
                  </a:cubicBezTo>
                  <a:cubicBezTo>
                    <a:pt x="2623" y="6624"/>
                    <a:pt x="3588" y="4002"/>
                    <a:pt x="3588" y="40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2" name="Freeform 1224">
              <a:extLst>
                <a:ext uri="{FF2B5EF4-FFF2-40B4-BE49-F238E27FC236}">
                  <a16:creationId xmlns:a16="http://schemas.microsoft.com/office/drawing/2014/main" id="{4CA27D37-CE0F-F279-EB95-F0D3F2D9D26B}"/>
                </a:ext>
              </a:extLst>
            </p:cNvPr>
            <p:cNvSpPr/>
            <p:nvPr/>
          </p:nvSpPr>
          <p:spPr>
            <a:xfrm>
              <a:off x="5846482" y="3788479"/>
              <a:ext cx="4135" cy="6486"/>
            </a:xfrm>
            <a:custGeom>
              <a:avLst/>
              <a:gdLst>
                <a:gd name="connsiteX0" fmla="*/ 0 w 4135"/>
                <a:gd name="connsiteY0" fmla="*/ 0 h 6486"/>
                <a:gd name="connsiteX1" fmla="*/ 1792 w 4135"/>
                <a:gd name="connsiteY1" fmla="*/ 4692 h 6486"/>
                <a:gd name="connsiteX2" fmla="*/ 4135 w 4135"/>
                <a:gd name="connsiteY2" fmla="*/ 6486 h 6486"/>
                <a:gd name="connsiteX3" fmla="*/ 2757 w 4135"/>
                <a:gd name="connsiteY3" fmla="*/ 0 h 6486"/>
                <a:gd name="connsiteX4" fmla="*/ 0 w 4135"/>
                <a:gd name="connsiteY4" fmla="*/ 0 h 6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6486">
                  <a:moveTo>
                    <a:pt x="0" y="0"/>
                  </a:moveTo>
                  <a:lnTo>
                    <a:pt x="1792" y="4692"/>
                  </a:lnTo>
                  <a:lnTo>
                    <a:pt x="4135" y="6486"/>
                  </a:lnTo>
                  <a:lnTo>
                    <a:pt x="2757"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3" name="Freeform 1225">
              <a:extLst>
                <a:ext uri="{FF2B5EF4-FFF2-40B4-BE49-F238E27FC236}">
                  <a16:creationId xmlns:a16="http://schemas.microsoft.com/office/drawing/2014/main" id="{A0A70237-CC96-33FD-52FE-D89E7BD84D0F}"/>
                </a:ext>
              </a:extLst>
            </p:cNvPr>
            <p:cNvSpPr/>
            <p:nvPr/>
          </p:nvSpPr>
          <p:spPr>
            <a:xfrm>
              <a:off x="5808437" y="3796345"/>
              <a:ext cx="50892" cy="45402"/>
            </a:xfrm>
            <a:custGeom>
              <a:avLst/>
              <a:gdLst>
                <a:gd name="connsiteX0" fmla="*/ 38044 w 50892"/>
                <a:gd name="connsiteY0" fmla="*/ 0 h 45402"/>
                <a:gd name="connsiteX1" fmla="*/ 39009 w 50892"/>
                <a:gd name="connsiteY1" fmla="*/ 8280 h 45402"/>
                <a:gd name="connsiteX2" fmla="*/ 34736 w 50892"/>
                <a:gd name="connsiteY2" fmla="*/ 11040 h 45402"/>
                <a:gd name="connsiteX3" fmla="*/ 32944 w 50892"/>
                <a:gd name="connsiteY3" fmla="*/ 8418 h 45402"/>
                <a:gd name="connsiteX4" fmla="*/ 30325 w 50892"/>
                <a:gd name="connsiteY4" fmla="*/ 11730 h 45402"/>
                <a:gd name="connsiteX5" fmla="*/ 28533 w 50892"/>
                <a:gd name="connsiteY5" fmla="*/ 15594 h 45402"/>
                <a:gd name="connsiteX6" fmla="*/ 23571 w 50892"/>
                <a:gd name="connsiteY6" fmla="*/ 17802 h 45402"/>
                <a:gd name="connsiteX7" fmla="*/ 23571 w 50892"/>
                <a:gd name="connsiteY7" fmla="*/ 14628 h 45402"/>
                <a:gd name="connsiteX8" fmla="*/ 16127 w 50892"/>
                <a:gd name="connsiteY8" fmla="*/ 13662 h 45402"/>
                <a:gd name="connsiteX9" fmla="*/ 11027 w 50892"/>
                <a:gd name="connsiteY9" fmla="*/ 17802 h 45402"/>
                <a:gd name="connsiteX10" fmla="*/ 7306 w 50892"/>
                <a:gd name="connsiteY10" fmla="*/ 17802 h 45402"/>
                <a:gd name="connsiteX11" fmla="*/ 4411 w 50892"/>
                <a:gd name="connsiteY11" fmla="*/ 19872 h 45402"/>
                <a:gd name="connsiteX12" fmla="*/ 3170 w 50892"/>
                <a:gd name="connsiteY12" fmla="*/ 24288 h 45402"/>
                <a:gd name="connsiteX13" fmla="*/ 0 w 50892"/>
                <a:gd name="connsiteY13" fmla="*/ 27876 h 45402"/>
                <a:gd name="connsiteX14" fmla="*/ 1792 w 50892"/>
                <a:gd name="connsiteY14" fmla="*/ 32154 h 45402"/>
                <a:gd name="connsiteX15" fmla="*/ 4135 w 50892"/>
                <a:gd name="connsiteY15" fmla="*/ 30636 h 45402"/>
                <a:gd name="connsiteX16" fmla="*/ 4962 w 50892"/>
                <a:gd name="connsiteY16" fmla="*/ 28014 h 45402"/>
                <a:gd name="connsiteX17" fmla="*/ 6892 w 50892"/>
                <a:gd name="connsiteY17" fmla="*/ 24426 h 45402"/>
                <a:gd name="connsiteX18" fmla="*/ 8822 w 50892"/>
                <a:gd name="connsiteY18" fmla="*/ 22080 h 45402"/>
                <a:gd name="connsiteX19" fmla="*/ 8822 w 50892"/>
                <a:gd name="connsiteY19" fmla="*/ 26634 h 45402"/>
                <a:gd name="connsiteX20" fmla="*/ 11441 w 50892"/>
                <a:gd name="connsiteY20" fmla="*/ 26634 h 45402"/>
                <a:gd name="connsiteX21" fmla="*/ 13371 w 50892"/>
                <a:gd name="connsiteY21" fmla="*/ 22770 h 45402"/>
                <a:gd name="connsiteX22" fmla="*/ 15300 w 50892"/>
                <a:gd name="connsiteY22" fmla="*/ 24978 h 45402"/>
                <a:gd name="connsiteX23" fmla="*/ 21641 w 50892"/>
                <a:gd name="connsiteY23" fmla="*/ 22770 h 45402"/>
                <a:gd name="connsiteX24" fmla="*/ 25363 w 50892"/>
                <a:gd name="connsiteY24" fmla="*/ 28152 h 45402"/>
                <a:gd name="connsiteX25" fmla="*/ 23571 w 50892"/>
                <a:gd name="connsiteY25" fmla="*/ 36432 h 45402"/>
                <a:gd name="connsiteX26" fmla="*/ 27155 w 50892"/>
                <a:gd name="connsiteY26" fmla="*/ 40572 h 45402"/>
                <a:gd name="connsiteX27" fmla="*/ 34185 w 50892"/>
                <a:gd name="connsiteY27" fmla="*/ 42090 h 45402"/>
                <a:gd name="connsiteX28" fmla="*/ 34185 w 50892"/>
                <a:gd name="connsiteY28" fmla="*/ 40572 h 45402"/>
                <a:gd name="connsiteX29" fmla="*/ 36942 w 50892"/>
                <a:gd name="connsiteY29" fmla="*/ 40572 h 45402"/>
                <a:gd name="connsiteX30" fmla="*/ 35977 w 50892"/>
                <a:gd name="connsiteY30" fmla="*/ 42781 h 45402"/>
                <a:gd name="connsiteX31" fmla="*/ 37906 w 50892"/>
                <a:gd name="connsiteY31" fmla="*/ 45403 h 45402"/>
                <a:gd name="connsiteX32" fmla="*/ 39974 w 50892"/>
                <a:gd name="connsiteY32" fmla="*/ 36570 h 45402"/>
                <a:gd name="connsiteX33" fmla="*/ 38733 w 50892"/>
                <a:gd name="connsiteY33" fmla="*/ 30912 h 45402"/>
                <a:gd name="connsiteX34" fmla="*/ 40663 w 50892"/>
                <a:gd name="connsiteY34" fmla="*/ 30912 h 45402"/>
                <a:gd name="connsiteX35" fmla="*/ 40663 w 50892"/>
                <a:gd name="connsiteY35" fmla="*/ 28290 h 45402"/>
                <a:gd name="connsiteX36" fmla="*/ 46590 w 50892"/>
                <a:gd name="connsiteY36" fmla="*/ 37398 h 45402"/>
                <a:gd name="connsiteX37" fmla="*/ 47004 w 50892"/>
                <a:gd name="connsiteY37" fmla="*/ 30912 h 45402"/>
                <a:gd name="connsiteX38" fmla="*/ 48382 w 50892"/>
                <a:gd name="connsiteY38" fmla="*/ 20148 h 45402"/>
                <a:gd name="connsiteX39" fmla="*/ 46453 w 50892"/>
                <a:gd name="connsiteY39" fmla="*/ 12558 h 45402"/>
                <a:gd name="connsiteX40" fmla="*/ 44109 w 50892"/>
                <a:gd name="connsiteY40" fmla="*/ 4692 h 45402"/>
                <a:gd name="connsiteX41" fmla="*/ 38044 w 50892"/>
                <a:gd name="connsiteY41" fmla="*/ 138 h 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892" h="45402">
                  <a:moveTo>
                    <a:pt x="38044" y="0"/>
                  </a:moveTo>
                  <a:lnTo>
                    <a:pt x="39009" y="8280"/>
                  </a:lnTo>
                  <a:cubicBezTo>
                    <a:pt x="35839" y="7038"/>
                    <a:pt x="34736" y="11040"/>
                    <a:pt x="34736" y="11040"/>
                  </a:cubicBezTo>
                  <a:lnTo>
                    <a:pt x="32944" y="8418"/>
                  </a:lnTo>
                  <a:lnTo>
                    <a:pt x="30325" y="11730"/>
                  </a:lnTo>
                  <a:lnTo>
                    <a:pt x="28533" y="15594"/>
                  </a:lnTo>
                  <a:lnTo>
                    <a:pt x="23571" y="17802"/>
                  </a:lnTo>
                  <a:lnTo>
                    <a:pt x="23571" y="14628"/>
                  </a:lnTo>
                  <a:lnTo>
                    <a:pt x="16127" y="13662"/>
                  </a:lnTo>
                  <a:lnTo>
                    <a:pt x="11027" y="17802"/>
                  </a:lnTo>
                  <a:lnTo>
                    <a:pt x="7306" y="17802"/>
                  </a:lnTo>
                  <a:lnTo>
                    <a:pt x="4411" y="19872"/>
                  </a:lnTo>
                  <a:lnTo>
                    <a:pt x="3170" y="24288"/>
                  </a:lnTo>
                  <a:lnTo>
                    <a:pt x="0" y="27876"/>
                  </a:lnTo>
                  <a:lnTo>
                    <a:pt x="1792" y="32154"/>
                  </a:lnTo>
                  <a:lnTo>
                    <a:pt x="4135" y="30636"/>
                  </a:lnTo>
                  <a:lnTo>
                    <a:pt x="4962" y="28014"/>
                  </a:lnTo>
                  <a:lnTo>
                    <a:pt x="6892" y="24426"/>
                  </a:lnTo>
                  <a:lnTo>
                    <a:pt x="8822" y="22080"/>
                  </a:lnTo>
                  <a:lnTo>
                    <a:pt x="8822" y="26634"/>
                  </a:lnTo>
                  <a:lnTo>
                    <a:pt x="11441" y="26634"/>
                  </a:lnTo>
                  <a:lnTo>
                    <a:pt x="13371" y="22770"/>
                  </a:lnTo>
                  <a:lnTo>
                    <a:pt x="15300" y="24978"/>
                  </a:lnTo>
                  <a:cubicBezTo>
                    <a:pt x="18195" y="17664"/>
                    <a:pt x="21641" y="22770"/>
                    <a:pt x="21641" y="22770"/>
                  </a:cubicBezTo>
                  <a:cubicBezTo>
                    <a:pt x="25914" y="22770"/>
                    <a:pt x="25363" y="28152"/>
                    <a:pt x="25363" y="28152"/>
                  </a:cubicBezTo>
                  <a:cubicBezTo>
                    <a:pt x="21090" y="31188"/>
                    <a:pt x="23020" y="34086"/>
                    <a:pt x="23571" y="36432"/>
                  </a:cubicBezTo>
                  <a:cubicBezTo>
                    <a:pt x="24122" y="38778"/>
                    <a:pt x="27155" y="40572"/>
                    <a:pt x="27155" y="40572"/>
                  </a:cubicBezTo>
                  <a:lnTo>
                    <a:pt x="34185" y="42090"/>
                  </a:lnTo>
                  <a:lnTo>
                    <a:pt x="34185" y="40572"/>
                  </a:lnTo>
                  <a:lnTo>
                    <a:pt x="36942" y="40572"/>
                  </a:lnTo>
                  <a:lnTo>
                    <a:pt x="35977" y="42781"/>
                  </a:lnTo>
                  <a:lnTo>
                    <a:pt x="37906" y="45403"/>
                  </a:lnTo>
                  <a:cubicBezTo>
                    <a:pt x="38458" y="43885"/>
                    <a:pt x="43144" y="38364"/>
                    <a:pt x="39974" y="36570"/>
                  </a:cubicBezTo>
                  <a:cubicBezTo>
                    <a:pt x="36804" y="34776"/>
                    <a:pt x="38733" y="30912"/>
                    <a:pt x="38733" y="30912"/>
                  </a:cubicBezTo>
                  <a:lnTo>
                    <a:pt x="40663" y="30912"/>
                  </a:lnTo>
                  <a:lnTo>
                    <a:pt x="40663" y="28290"/>
                  </a:lnTo>
                  <a:cubicBezTo>
                    <a:pt x="43282" y="26772"/>
                    <a:pt x="46590" y="37398"/>
                    <a:pt x="46590" y="37398"/>
                  </a:cubicBezTo>
                  <a:lnTo>
                    <a:pt x="47004" y="30912"/>
                  </a:lnTo>
                  <a:cubicBezTo>
                    <a:pt x="54861" y="28290"/>
                    <a:pt x="48382" y="20148"/>
                    <a:pt x="48382" y="20148"/>
                  </a:cubicBezTo>
                  <a:cubicBezTo>
                    <a:pt x="53896" y="12972"/>
                    <a:pt x="46453" y="12558"/>
                    <a:pt x="46453" y="12558"/>
                  </a:cubicBezTo>
                  <a:cubicBezTo>
                    <a:pt x="49210" y="9798"/>
                    <a:pt x="47004" y="5934"/>
                    <a:pt x="44109" y="4692"/>
                  </a:cubicBezTo>
                  <a:cubicBezTo>
                    <a:pt x="41215" y="3450"/>
                    <a:pt x="38044" y="138"/>
                    <a:pt x="38044"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4" name="Freeform 1226">
              <a:extLst>
                <a:ext uri="{FF2B5EF4-FFF2-40B4-BE49-F238E27FC236}">
                  <a16:creationId xmlns:a16="http://schemas.microsoft.com/office/drawing/2014/main" id="{0DF8153E-23EE-08ED-A0D7-8E34936E4380}"/>
                </a:ext>
              </a:extLst>
            </p:cNvPr>
            <p:cNvSpPr/>
            <p:nvPr/>
          </p:nvSpPr>
          <p:spPr>
            <a:xfrm>
              <a:off x="5828838" y="3792603"/>
              <a:ext cx="8679" cy="7467"/>
            </a:xfrm>
            <a:custGeom>
              <a:avLst/>
              <a:gdLst>
                <a:gd name="connsiteX0" fmla="*/ 965 w 8679"/>
                <a:gd name="connsiteY0" fmla="*/ 7467 h 7467"/>
                <a:gd name="connsiteX1" fmla="*/ 6892 w 8679"/>
                <a:gd name="connsiteY1" fmla="*/ 6087 h 7467"/>
                <a:gd name="connsiteX2" fmla="*/ 8408 w 8679"/>
                <a:gd name="connsiteY2" fmla="*/ 981 h 7467"/>
                <a:gd name="connsiteX3" fmla="*/ 3308 w 8679"/>
                <a:gd name="connsiteY3" fmla="*/ 981 h 7467"/>
                <a:gd name="connsiteX4" fmla="*/ 0 w 8679"/>
                <a:gd name="connsiteY4" fmla="*/ 3741 h 7467"/>
                <a:gd name="connsiteX5" fmla="*/ 965 w 8679"/>
                <a:gd name="connsiteY5" fmla="*/ 7467 h 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9" h="7467">
                  <a:moveTo>
                    <a:pt x="965" y="7467"/>
                  </a:moveTo>
                  <a:lnTo>
                    <a:pt x="6892" y="6087"/>
                  </a:lnTo>
                  <a:cubicBezTo>
                    <a:pt x="6892" y="6087"/>
                    <a:pt x="9511" y="3189"/>
                    <a:pt x="8408" y="981"/>
                  </a:cubicBezTo>
                  <a:cubicBezTo>
                    <a:pt x="7444" y="-1227"/>
                    <a:pt x="3308" y="981"/>
                    <a:pt x="3308" y="981"/>
                  </a:cubicBezTo>
                  <a:lnTo>
                    <a:pt x="0" y="3741"/>
                  </a:lnTo>
                  <a:lnTo>
                    <a:pt x="965" y="746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5" name="Freeform 1227">
              <a:extLst>
                <a:ext uri="{FF2B5EF4-FFF2-40B4-BE49-F238E27FC236}">
                  <a16:creationId xmlns:a16="http://schemas.microsoft.com/office/drawing/2014/main" id="{C8A5FD06-20EA-7489-539B-D0866EBC2069}"/>
                </a:ext>
              </a:extLst>
            </p:cNvPr>
            <p:cNvSpPr/>
            <p:nvPr/>
          </p:nvSpPr>
          <p:spPr>
            <a:xfrm>
              <a:off x="5824565" y="3781579"/>
              <a:ext cx="7581" cy="16836"/>
            </a:xfrm>
            <a:custGeom>
              <a:avLst/>
              <a:gdLst>
                <a:gd name="connsiteX0" fmla="*/ 0 w 7581"/>
                <a:gd name="connsiteY0" fmla="*/ 16836 h 16836"/>
                <a:gd name="connsiteX1" fmla="*/ 2757 w 7581"/>
                <a:gd name="connsiteY1" fmla="*/ 12006 h 16836"/>
                <a:gd name="connsiteX2" fmla="*/ 6617 w 7581"/>
                <a:gd name="connsiteY2" fmla="*/ 8832 h 16836"/>
                <a:gd name="connsiteX3" fmla="*/ 7581 w 7581"/>
                <a:gd name="connsiteY3" fmla="*/ 0 h 16836"/>
                <a:gd name="connsiteX4" fmla="*/ 2343 w 7581"/>
                <a:gd name="connsiteY4" fmla="*/ 8418 h 16836"/>
                <a:gd name="connsiteX5" fmla="*/ 0 w 7581"/>
                <a:gd name="connsiteY5" fmla="*/ 16836 h 1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81" h="16836">
                  <a:moveTo>
                    <a:pt x="0" y="16836"/>
                  </a:moveTo>
                  <a:lnTo>
                    <a:pt x="2757" y="12006"/>
                  </a:lnTo>
                  <a:lnTo>
                    <a:pt x="6617" y="8832"/>
                  </a:lnTo>
                  <a:lnTo>
                    <a:pt x="7581" y="0"/>
                  </a:lnTo>
                  <a:lnTo>
                    <a:pt x="2343" y="8418"/>
                  </a:lnTo>
                  <a:lnTo>
                    <a:pt x="0" y="168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6" name="Freeform 1228">
              <a:extLst>
                <a:ext uri="{FF2B5EF4-FFF2-40B4-BE49-F238E27FC236}">
                  <a16:creationId xmlns:a16="http://schemas.microsoft.com/office/drawing/2014/main" id="{2D8E6716-961B-1832-EC3F-A22817721AD5}"/>
                </a:ext>
              </a:extLst>
            </p:cNvPr>
            <p:cNvSpPr/>
            <p:nvPr/>
          </p:nvSpPr>
          <p:spPr>
            <a:xfrm>
              <a:off x="5817397" y="3783710"/>
              <a:ext cx="9833" cy="19024"/>
            </a:xfrm>
            <a:custGeom>
              <a:avLst/>
              <a:gdLst>
                <a:gd name="connsiteX0" fmla="*/ 8270 w 9833"/>
                <a:gd name="connsiteY0" fmla="*/ 215 h 19024"/>
                <a:gd name="connsiteX1" fmla="*/ 1930 w 9833"/>
                <a:gd name="connsiteY1" fmla="*/ 3527 h 19024"/>
                <a:gd name="connsiteX2" fmla="*/ 0 w 9833"/>
                <a:gd name="connsiteY2" fmla="*/ 9461 h 19024"/>
                <a:gd name="connsiteX3" fmla="*/ 0 w 9833"/>
                <a:gd name="connsiteY3" fmla="*/ 17327 h 19024"/>
                <a:gd name="connsiteX4" fmla="*/ 5927 w 9833"/>
                <a:gd name="connsiteY4" fmla="*/ 18569 h 19024"/>
                <a:gd name="connsiteX5" fmla="*/ 5927 w 9833"/>
                <a:gd name="connsiteY5" fmla="*/ 14843 h 19024"/>
                <a:gd name="connsiteX6" fmla="*/ 7030 w 9833"/>
                <a:gd name="connsiteY6" fmla="*/ 8909 h 19024"/>
                <a:gd name="connsiteX7" fmla="*/ 8270 w 9833"/>
                <a:gd name="connsiteY7" fmla="*/ 215 h 1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33" h="19024">
                  <a:moveTo>
                    <a:pt x="8270" y="215"/>
                  </a:moveTo>
                  <a:cubicBezTo>
                    <a:pt x="4135" y="-1027"/>
                    <a:pt x="1930" y="3527"/>
                    <a:pt x="1930" y="3527"/>
                  </a:cubicBezTo>
                  <a:lnTo>
                    <a:pt x="0" y="9461"/>
                  </a:lnTo>
                  <a:lnTo>
                    <a:pt x="0" y="17327"/>
                  </a:lnTo>
                  <a:cubicBezTo>
                    <a:pt x="0" y="17327"/>
                    <a:pt x="3584" y="20087"/>
                    <a:pt x="5927" y="18569"/>
                  </a:cubicBezTo>
                  <a:cubicBezTo>
                    <a:pt x="8270" y="17051"/>
                    <a:pt x="5927" y="14843"/>
                    <a:pt x="5927" y="14843"/>
                  </a:cubicBezTo>
                  <a:lnTo>
                    <a:pt x="7030" y="8909"/>
                  </a:lnTo>
                  <a:cubicBezTo>
                    <a:pt x="7030" y="8909"/>
                    <a:pt x="12406" y="1595"/>
                    <a:pt x="8270" y="21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7" name="Freeform 1229">
              <a:extLst>
                <a:ext uri="{FF2B5EF4-FFF2-40B4-BE49-F238E27FC236}">
                  <a16:creationId xmlns:a16="http://schemas.microsoft.com/office/drawing/2014/main" id="{4A31355F-A53D-6FBD-77BF-4D67EF280164}"/>
                </a:ext>
              </a:extLst>
            </p:cNvPr>
            <p:cNvSpPr/>
            <p:nvPr/>
          </p:nvSpPr>
          <p:spPr>
            <a:xfrm>
              <a:off x="5810367" y="3770538"/>
              <a:ext cx="20124" cy="17940"/>
            </a:xfrm>
            <a:custGeom>
              <a:avLst/>
              <a:gdLst>
                <a:gd name="connsiteX0" fmla="*/ 18057 w 20124"/>
                <a:gd name="connsiteY0" fmla="*/ 2346 h 17940"/>
                <a:gd name="connsiteX1" fmla="*/ 16955 w 20124"/>
                <a:gd name="connsiteY1" fmla="*/ 3588 h 17940"/>
                <a:gd name="connsiteX2" fmla="*/ 11992 w 20124"/>
                <a:gd name="connsiteY2" fmla="*/ 2346 h 17940"/>
                <a:gd name="connsiteX3" fmla="*/ 7168 w 20124"/>
                <a:gd name="connsiteY3" fmla="*/ 4416 h 17940"/>
                <a:gd name="connsiteX4" fmla="*/ 0 w 20124"/>
                <a:gd name="connsiteY4" fmla="*/ 5934 h 17940"/>
                <a:gd name="connsiteX5" fmla="*/ 0 w 20124"/>
                <a:gd name="connsiteY5" fmla="*/ 9522 h 17940"/>
                <a:gd name="connsiteX6" fmla="*/ 0 w 20124"/>
                <a:gd name="connsiteY6" fmla="*/ 14352 h 17940"/>
                <a:gd name="connsiteX7" fmla="*/ 0 w 20124"/>
                <a:gd name="connsiteY7" fmla="*/ 17940 h 17940"/>
                <a:gd name="connsiteX8" fmla="*/ 3998 w 20124"/>
                <a:gd name="connsiteY8" fmla="*/ 16284 h 17940"/>
                <a:gd name="connsiteX9" fmla="*/ 4962 w 20124"/>
                <a:gd name="connsiteY9" fmla="*/ 17940 h 17940"/>
                <a:gd name="connsiteX10" fmla="*/ 6341 w 20124"/>
                <a:gd name="connsiteY10" fmla="*/ 17940 h 17940"/>
                <a:gd name="connsiteX11" fmla="*/ 7168 w 20124"/>
                <a:gd name="connsiteY11" fmla="*/ 15594 h 17940"/>
                <a:gd name="connsiteX12" fmla="*/ 9235 w 20124"/>
                <a:gd name="connsiteY12" fmla="*/ 13110 h 17940"/>
                <a:gd name="connsiteX13" fmla="*/ 14198 w 20124"/>
                <a:gd name="connsiteY13" fmla="*/ 9522 h 17940"/>
                <a:gd name="connsiteX14" fmla="*/ 16955 w 20124"/>
                <a:gd name="connsiteY14" fmla="*/ 7176 h 17940"/>
                <a:gd name="connsiteX15" fmla="*/ 18884 w 20124"/>
                <a:gd name="connsiteY15" fmla="*/ 2898 h 17940"/>
                <a:gd name="connsiteX16" fmla="*/ 20125 w 20124"/>
                <a:gd name="connsiteY16" fmla="*/ 0 h 17940"/>
                <a:gd name="connsiteX17" fmla="*/ 18057 w 20124"/>
                <a:gd name="connsiteY17" fmla="*/ 2346 h 1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24" h="17940">
                  <a:moveTo>
                    <a:pt x="18057" y="2346"/>
                  </a:moveTo>
                  <a:lnTo>
                    <a:pt x="16955" y="3588"/>
                  </a:lnTo>
                  <a:lnTo>
                    <a:pt x="11992" y="2346"/>
                  </a:lnTo>
                  <a:lnTo>
                    <a:pt x="7168" y="4416"/>
                  </a:lnTo>
                  <a:lnTo>
                    <a:pt x="0" y="5934"/>
                  </a:lnTo>
                  <a:lnTo>
                    <a:pt x="0" y="9522"/>
                  </a:lnTo>
                  <a:lnTo>
                    <a:pt x="0" y="14352"/>
                  </a:lnTo>
                  <a:lnTo>
                    <a:pt x="0" y="17940"/>
                  </a:lnTo>
                  <a:lnTo>
                    <a:pt x="3998" y="16284"/>
                  </a:lnTo>
                  <a:lnTo>
                    <a:pt x="4962" y="17940"/>
                  </a:lnTo>
                  <a:lnTo>
                    <a:pt x="6341" y="17940"/>
                  </a:lnTo>
                  <a:lnTo>
                    <a:pt x="7168" y="15594"/>
                  </a:lnTo>
                  <a:lnTo>
                    <a:pt x="9235" y="13110"/>
                  </a:lnTo>
                  <a:lnTo>
                    <a:pt x="14198" y="9522"/>
                  </a:lnTo>
                  <a:lnTo>
                    <a:pt x="16955" y="7176"/>
                  </a:lnTo>
                  <a:lnTo>
                    <a:pt x="18884" y="2898"/>
                  </a:lnTo>
                  <a:lnTo>
                    <a:pt x="20125" y="0"/>
                  </a:lnTo>
                  <a:lnTo>
                    <a:pt x="18057" y="23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8" name="Freeform 1230">
              <a:extLst>
                <a:ext uri="{FF2B5EF4-FFF2-40B4-BE49-F238E27FC236}">
                  <a16:creationId xmlns:a16="http://schemas.microsoft.com/office/drawing/2014/main" id="{F3B0B603-DD65-374E-4AA2-7365C4C2F27D}"/>
                </a:ext>
              </a:extLst>
            </p:cNvPr>
            <p:cNvSpPr/>
            <p:nvPr/>
          </p:nvSpPr>
          <p:spPr>
            <a:xfrm>
              <a:off x="5799064" y="3836641"/>
              <a:ext cx="5100" cy="2898"/>
            </a:xfrm>
            <a:custGeom>
              <a:avLst/>
              <a:gdLst>
                <a:gd name="connsiteX0" fmla="*/ 5100 w 5100"/>
                <a:gd name="connsiteY0" fmla="*/ 552 h 2898"/>
                <a:gd name="connsiteX1" fmla="*/ 0 w 5100"/>
                <a:gd name="connsiteY1" fmla="*/ 0 h 2898"/>
                <a:gd name="connsiteX2" fmla="*/ 0 w 5100"/>
                <a:gd name="connsiteY2" fmla="*/ 1656 h 2898"/>
                <a:gd name="connsiteX3" fmla="*/ 3722 w 5100"/>
                <a:gd name="connsiteY3" fmla="*/ 2898 h 2898"/>
                <a:gd name="connsiteX4" fmla="*/ 5100 w 5100"/>
                <a:gd name="connsiteY4" fmla="*/ 552 h 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2898">
                  <a:moveTo>
                    <a:pt x="5100" y="552"/>
                  </a:moveTo>
                  <a:lnTo>
                    <a:pt x="0" y="0"/>
                  </a:lnTo>
                  <a:lnTo>
                    <a:pt x="0" y="1656"/>
                  </a:lnTo>
                  <a:lnTo>
                    <a:pt x="3722" y="2898"/>
                  </a:lnTo>
                  <a:lnTo>
                    <a:pt x="5100" y="55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29" name="Freeform 1231">
              <a:extLst>
                <a:ext uri="{FF2B5EF4-FFF2-40B4-BE49-F238E27FC236}">
                  <a16:creationId xmlns:a16="http://schemas.microsoft.com/office/drawing/2014/main" id="{F04ECE3C-6981-FC8D-B865-534C4BA25A99}"/>
                </a:ext>
              </a:extLst>
            </p:cNvPr>
            <p:cNvSpPr/>
            <p:nvPr/>
          </p:nvSpPr>
          <p:spPr>
            <a:xfrm>
              <a:off x="5785694" y="3844231"/>
              <a:ext cx="6340" cy="4001"/>
            </a:xfrm>
            <a:custGeom>
              <a:avLst/>
              <a:gdLst>
                <a:gd name="connsiteX0" fmla="*/ 6341 w 6340"/>
                <a:gd name="connsiteY0" fmla="*/ 0 h 4001"/>
                <a:gd name="connsiteX1" fmla="*/ 2206 w 6340"/>
                <a:gd name="connsiteY1" fmla="*/ 0 h 4001"/>
                <a:gd name="connsiteX2" fmla="*/ 0 w 6340"/>
                <a:gd name="connsiteY2" fmla="*/ 4002 h 4001"/>
                <a:gd name="connsiteX3" fmla="*/ 6341 w 6340"/>
                <a:gd name="connsiteY3" fmla="*/ 3174 h 4001"/>
                <a:gd name="connsiteX4" fmla="*/ 6341 w 6340"/>
                <a:gd name="connsiteY4" fmla="*/ 0 h 4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 h="4001">
                  <a:moveTo>
                    <a:pt x="6341" y="0"/>
                  </a:moveTo>
                  <a:lnTo>
                    <a:pt x="2206" y="0"/>
                  </a:lnTo>
                  <a:lnTo>
                    <a:pt x="0" y="4002"/>
                  </a:lnTo>
                  <a:lnTo>
                    <a:pt x="6341" y="3174"/>
                  </a:lnTo>
                  <a:lnTo>
                    <a:pt x="634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0" name="Freeform 1232">
              <a:extLst>
                <a:ext uri="{FF2B5EF4-FFF2-40B4-BE49-F238E27FC236}">
                  <a16:creationId xmlns:a16="http://schemas.microsoft.com/office/drawing/2014/main" id="{0CDB1ABC-D517-FE53-C732-F8275B19A20C}"/>
                </a:ext>
              </a:extLst>
            </p:cNvPr>
            <p:cNvSpPr/>
            <p:nvPr/>
          </p:nvSpPr>
          <p:spPr>
            <a:xfrm>
              <a:off x="5775080" y="3882913"/>
              <a:ext cx="69705" cy="79934"/>
            </a:xfrm>
            <a:custGeom>
              <a:avLst/>
              <a:gdLst>
                <a:gd name="connsiteX0" fmla="*/ 0 w 69705"/>
                <a:gd name="connsiteY0" fmla="*/ 52813 h 79934"/>
                <a:gd name="connsiteX1" fmla="*/ 4135 w 69705"/>
                <a:gd name="connsiteY1" fmla="*/ 57367 h 79934"/>
                <a:gd name="connsiteX2" fmla="*/ 7306 w 69705"/>
                <a:gd name="connsiteY2" fmla="*/ 56953 h 79934"/>
                <a:gd name="connsiteX3" fmla="*/ 9511 w 69705"/>
                <a:gd name="connsiteY3" fmla="*/ 61921 h 79934"/>
                <a:gd name="connsiteX4" fmla="*/ 8133 w 69705"/>
                <a:gd name="connsiteY4" fmla="*/ 68407 h 79934"/>
                <a:gd name="connsiteX5" fmla="*/ 5789 w 69705"/>
                <a:gd name="connsiteY5" fmla="*/ 76136 h 79934"/>
                <a:gd name="connsiteX6" fmla="*/ 12681 w 69705"/>
                <a:gd name="connsiteY6" fmla="*/ 79724 h 79934"/>
                <a:gd name="connsiteX7" fmla="*/ 18746 w 69705"/>
                <a:gd name="connsiteY7" fmla="*/ 79724 h 79934"/>
                <a:gd name="connsiteX8" fmla="*/ 16954 w 69705"/>
                <a:gd name="connsiteY8" fmla="*/ 63439 h 79934"/>
                <a:gd name="connsiteX9" fmla="*/ 15576 w 69705"/>
                <a:gd name="connsiteY9" fmla="*/ 51985 h 79934"/>
                <a:gd name="connsiteX10" fmla="*/ 19160 w 69705"/>
                <a:gd name="connsiteY10" fmla="*/ 48259 h 79934"/>
                <a:gd name="connsiteX11" fmla="*/ 22468 w 69705"/>
                <a:gd name="connsiteY11" fmla="*/ 48259 h 79934"/>
                <a:gd name="connsiteX12" fmla="*/ 24398 w 69705"/>
                <a:gd name="connsiteY12" fmla="*/ 54193 h 79934"/>
                <a:gd name="connsiteX13" fmla="*/ 22468 w 69705"/>
                <a:gd name="connsiteY13" fmla="*/ 56539 h 79934"/>
                <a:gd name="connsiteX14" fmla="*/ 28947 w 69705"/>
                <a:gd name="connsiteY14" fmla="*/ 63439 h 79934"/>
                <a:gd name="connsiteX15" fmla="*/ 35839 w 69705"/>
                <a:gd name="connsiteY15" fmla="*/ 66752 h 79934"/>
                <a:gd name="connsiteX16" fmla="*/ 38596 w 69705"/>
                <a:gd name="connsiteY16" fmla="*/ 70478 h 79934"/>
                <a:gd name="connsiteX17" fmla="*/ 38596 w 69705"/>
                <a:gd name="connsiteY17" fmla="*/ 75584 h 79934"/>
                <a:gd name="connsiteX18" fmla="*/ 41077 w 69705"/>
                <a:gd name="connsiteY18" fmla="*/ 78206 h 79934"/>
                <a:gd name="connsiteX19" fmla="*/ 44247 w 69705"/>
                <a:gd name="connsiteY19" fmla="*/ 79724 h 79934"/>
                <a:gd name="connsiteX20" fmla="*/ 44247 w 69705"/>
                <a:gd name="connsiteY20" fmla="*/ 78482 h 79934"/>
                <a:gd name="connsiteX21" fmla="*/ 47831 w 69705"/>
                <a:gd name="connsiteY21" fmla="*/ 76964 h 79934"/>
                <a:gd name="connsiteX22" fmla="*/ 47004 w 69705"/>
                <a:gd name="connsiteY22" fmla="*/ 71444 h 79934"/>
                <a:gd name="connsiteX23" fmla="*/ 38044 w 69705"/>
                <a:gd name="connsiteY23" fmla="*/ 59023 h 79934"/>
                <a:gd name="connsiteX24" fmla="*/ 37631 w 69705"/>
                <a:gd name="connsiteY24" fmla="*/ 55849 h 79934"/>
                <a:gd name="connsiteX25" fmla="*/ 39147 w 69705"/>
                <a:gd name="connsiteY25" fmla="*/ 51985 h 79934"/>
                <a:gd name="connsiteX26" fmla="*/ 38596 w 69705"/>
                <a:gd name="connsiteY26" fmla="*/ 50191 h 79934"/>
                <a:gd name="connsiteX27" fmla="*/ 36666 w 69705"/>
                <a:gd name="connsiteY27" fmla="*/ 48535 h 79934"/>
                <a:gd name="connsiteX28" fmla="*/ 34736 w 69705"/>
                <a:gd name="connsiteY28" fmla="*/ 46189 h 79934"/>
                <a:gd name="connsiteX29" fmla="*/ 27844 w 69705"/>
                <a:gd name="connsiteY29" fmla="*/ 39289 h 79934"/>
                <a:gd name="connsiteX30" fmla="*/ 31979 w 69705"/>
                <a:gd name="connsiteY30" fmla="*/ 39289 h 79934"/>
                <a:gd name="connsiteX31" fmla="*/ 33771 w 69705"/>
                <a:gd name="connsiteY31" fmla="*/ 37357 h 79934"/>
                <a:gd name="connsiteX32" fmla="*/ 36666 w 69705"/>
                <a:gd name="connsiteY32" fmla="*/ 36529 h 79934"/>
                <a:gd name="connsiteX33" fmla="*/ 44385 w 69705"/>
                <a:gd name="connsiteY33" fmla="*/ 28801 h 79934"/>
                <a:gd name="connsiteX34" fmla="*/ 49347 w 69705"/>
                <a:gd name="connsiteY34" fmla="*/ 30181 h 79934"/>
                <a:gd name="connsiteX35" fmla="*/ 49899 w 69705"/>
                <a:gd name="connsiteY35" fmla="*/ 25627 h 79934"/>
                <a:gd name="connsiteX36" fmla="*/ 42317 w 69705"/>
                <a:gd name="connsiteY36" fmla="*/ 27007 h 79934"/>
                <a:gd name="connsiteX37" fmla="*/ 36942 w 69705"/>
                <a:gd name="connsiteY37" fmla="*/ 28249 h 79934"/>
                <a:gd name="connsiteX38" fmla="*/ 32806 w 69705"/>
                <a:gd name="connsiteY38" fmla="*/ 29491 h 79934"/>
                <a:gd name="connsiteX39" fmla="*/ 31566 w 69705"/>
                <a:gd name="connsiteY39" fmla="*/ 26869 h 79934"/>
                <a:gd name="connsiteX40" fmla="*/ 25087 w 69705"/>
                <a:gd name="connsiteY40" fmla="*/ 33217 h 79934"/>
                <a:gd name="connsiteX41" fmla="*/ 21779 w 69705"/>
                <a:gd name="connsiteY41" fmla="*/ 34045 h 79934"/>
                <a:gd name="connsiteX42" fmla="*/ 17092 w 69705"/>
                <a:gd name="connsiteY42" fmla="*/ 29077 h 79934"/>
                <a:gd name="connsiteX43" fmla="*/ 18609 w 69705"/>
                <a:gd name="connsiteY43" fmla="*/ 12931 h 79934"/>
                <a:gd name="connsiteX44" fmla="*/ 29222 w 69705"/>
                <a:gd name="connsiteY44" fmla="*/ 13759 h 79934"/>
                <a:gd name="connsiteX45" fmla="*/ 44523 w 69705"/>
                <a:gd name="connsiteY45" fmla="*/ 13759 h 79934"/>
                <a:gd name="connsiteX46" fmla="*/ 57066 w 69705"/>
                <a:gd name="connsiteY46" fmla="*/ 14725 h 79934"/>
                <a:gd name="connsiteX47" fmla="*/ 64372 w 69705"/>
                <a:gd name="connsiteY47" fmla="*/ 9067 h 79934"/>
                <a:gd name="connsiteX48" fmla="*/ 68094 w 69705"/>
                <a:gd name="connsiteY48" fmla="*/ 4513 h 79934"/>
                <a:gd name="connsiteX49" fmla="*/ 69472 w 69705"/>
                <a:gd name="connsiteY49" fmla="*/ 511 h 79934"/>
                <a:gd name="connsiteX50" fmla="*/ 62994 w 69705"/>
                <a:gd name="connsiteY50" fmla="*/ 4789 h 79934"/>
                <a:gd name="connsiteX51" fmla="*/ 55550 w 69705"/>
                <a:gd name="connsiteY51" fmla="*/ 9067 h 79934"/>
                <a:gd name="connsiteX52" fmla="*/ 38458 w 69705"/>
                <a:gd name="connsiteY52" fmla="*/ 9205 h 79934"/>
                <a:gd name="connsiteX53" fmla="*/ 26741 w 69705"/>
                <a:gd name="connsiteY53" fmla="*/ 4927 h 79934"/>
                <a:gd name="connsiteX54" fmla="*/ 19849 w 69705"/>
                <a:gd name="connsiteY54" fmla="*/ 10171 h 79934"/>
                <a:gd name="connsiteX55" fmla="*/ 10890 w 69705"/>
                <a:gd name="connsiteY55" fmla="*/ 26041 h 79934"/>
                <a:gd name="connsiteX56" fmla="*/ 5927 w 69705"/>
                <a:gd name="connsiteY56" fmla="*/ 40531 h 79934"/>
                <a:gd name="connsiteX57" fmla="*/ 2206 w 69705"/>
                <a:gd name="connsiteY57" fmla="*/ 46051 h 79934"/>
                <a:gd name="connsiteX58" fmla="*/ 276 w 69705"/>
                <a:gd name="connsiteY58" fmla="*/ 52675 h 79934"/>
                <a:gd name="connsiteX59" fmla="*/ 31841 w 69705"/>
                <a:gd name="connsiteY59" fmla="*/ 48673 h 79934"/>
                <a:gd name="connsiteX60" fmla="*/ 30325 w 69705"/>
                <a:gd name="connsiteY60" fmla="*/ 50191 h 79934"/>
                <a:gd name="connsiteX61" fmla="*/ 27982 w 69705"/>
                <a:gd name="connsiteY61" fmla="*/ 47155 h 79934"/>
                <a:gd name="connsiteX62" fmla="*/ 31841 w 69705"/>
                <a:gd name="connsiteY62" fmla="*/ 48673 h 7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9705" h="79934">
                  <a:moveTo>
                    <a:pt x="0" y="52813"/>
                  </a:moveTo>
                  <a:cubicBezTo>
                    <a:pt x="0" y="56953"/>
                    <a:pt x="4135" y="57367"/>
                    <a:pt x="4135" y="57367"/>
                  </a:cubicBezTo>
                  <a:lnTo>
                    <a:pt x="7306" y="56953"/>
                  </a:lnTo>
                  <a:cubicBezTo>
                    <a:pt x="7306" y="56953"/>
                    <a:pt x="8822" y="59713"/>
                    <a:pt x="9511" y="61921"/>
                  </a:cubicBezTo>
                  <a:cubicBezTo>
                    <a:pt x="10062" y="64129"/>
                    <a:pt x="8133" y="68407"/>
                    <a:pt x="8133" y="68407"/>
                  </a:cubicBezTo>
                  <a:cubicBezTo>
                    <a:pt x="8133" y="68407"/>
                    <a:pt x="6616" y="71030"/>
                    <a:pt x="5789" y="76136"/>
                  </a:cubicBezTo>
                  <a:cubicBezTo>
                    <a:pt x="4962" y="81242"/>
                    <a:pt x="12681" y="79724"/>
                    <a:pt x="12681" y="79724"/>
                  </a:cubicBezTo>
                  <a:lnTo>
                    <a:pt x="18746" y="79724"/>
                  </a:lnTo>
                  <a:cubicBezTo>
                    <a:pt x="16403" y="74756"/>
                    <a:pt x="16954" y="63439"/>
                    <a:pt x="16954" y="63439"/>
                  </a:cubicBezTo>
                  <a:cubicBezTo>
                    <a:pt x="20263" y="54883"/>
                    <a:pt x="15576" y="51985"/>
                    <a:pt x="15576" y="51985"/>
                  </a:cubicBezTo>
                  <a:lnTo>
                    <a:pt x="19160" y="48259"/>
                  </a:lnTo>
                  <a:lnTo>
                    <a:pt x="22468" y="48259"/>
                  </a:lnTo>
                  <a:cubicBezTo>
                    <a:pt x="22468" y="48259"/>
                    <a:pt x="24398" y="54193"/>
                    <a:pt x="24398" y="54193"/>
                  </a:cubicBezTo>
                  <a:lnTo>
                    <a:pt x="22468" y="56539"/>
                  </a:lnTo>
                  <a:lnTo>
                    <a:pt x="28947" y="63439"/>
                  </a:lnTo>
                  <a:lnTo>
                    <a:pt x="35839" y="66752"/>
                  </a:lnTo>
                  <a:lnTo>
                    <a:pt x="38596" y="70478"/>
                  </a:lnTo>
                  <a:lnTo>
                    <a:pt x="38596" y="75584"/>
                  </a:lnTo>
                  <a:cubicBezTo>
                    <a:pt x="38596" y="75584"/>
                    <a:pt x="41077" y="78206"/>
                    <a:pt x="41077" y="78206"/>
                  </a:cubicBezTo>
                  <a:lnTo>
                    <a:pt x="44247" y="79724"/>
                  </a:lnTo>
                  <a:lnTo>
                    <a:pt x="44247" y="78482"/>
                  </a:lnTo>
                  <a:lnTo>
                    <a:pt x="47831" y="76964"/>
                  </a:lnTo>
                  <a:lnTo>
                    <a:pt x="47004" y="71444"/>
                  </a:lnTo>
                  <a:cubicBezTo>
                    <a:pt x="49072" y="64957"/>
                    <a:pt x="38044" y="59023"/>
                    <a:pt x="38044" y="59023"/>
                  </a:cubicBezTo>
                  <a:lnTo>
                    <a:pt x="37631" y="55849"/>
                  </a:lnTo>
                  <a:lnTo>
                    <a:pt x="39147" y="51985"/>
                  </a:lnTo>
                  <a:lnTo>
                    <a:pt x="38596" y="50191"/>
                  </a:lnTo>
                  <a:lnTo>
                    <a:pt x="36666" y="48535"/>
                  </a:lnTo>
                  <a:lnTo>
                    <a:pt x="34736" y="46189"/>
                  </a:lnTo>
                  <a:cubicBezTo>
                    <a:pt x="34323" y="42049"/>
                    <a:pt x="27844" y="39289"/>
                    <a:pt x="27844" y="39289"/>
                  </a:cubicBezTo>
                  <a:lnTo>
                    <a:pt x="31979" y="39289"/>
                  </a:lnTo>
                  <a:lnTo>
                    <a:pt x="33771" y="37357"/>
                  </a:lnTo>
                  <a:lnTo>
                    <a:pt x="36666" y="36529"/>
                  </a:lnTo>
                  <a:cubicBezTo>
                    <a:pt x="41766" y="35149"/>
                    <a:pt x="44385" y="28801"/>
                    <a:pt x="44385" y="28801"/>
                  </a:cubicBezTo>
                  <a:cubicBezTo>
                    <a:pt x="47969" y="27283"/>
                    <a:pt x="49347" y="30181"/>
                    <a:pt x="49347" y="30181"/>
                  </a:cubicBezTo>
                  <a:cubicBezTo>
                    <a:pt x="49347" y="30181"/>
                    <a:pt x="52656" y="27559"/>
                    <a:pt x="49899" y="25627"/>
                  </a:cubicBezTo>
                  <a:cubicBezTo>
                    <a:pt x="47142" y="23695"/>
                    <a:pt x="42317" y="27007"/>
                    <a:pt x="42317" y="27007"/>
                  </a:cubicBezTo>
                  <a:cubicBezTo>
                    <a:pt x="38458" y="25627"/>
                    <a:pt x="36942" y="28249"/>
                    <a:pt x="36942" y="28249"/>
                  </a:cubicBezTo>
                  <a:lnTo>
                    <a:pt x="32806" y="29491"/>
                  </a:lnTo>
                  <a:lnTo>
                    <a:pt x="31566" y="26869"/>
                  </a:lnTo>
                  <a:lnTo>
                    <a:pt x="25087" y="33217"/>
                  </a:lnTo>
                  <a:lnTo>
                    <a:pt x="21779" y="34045"/>
                  </a:lnTo>
                  <a:cubicBezTo>
                    <a:pt x="21641" y="31147"/>
                    <a:pt x="17092" y="29077"/>
                    <a:pt x="17092" y="29077"/>
                  </a:cubicBezTo>
                  <a:cubicBezTo>
                    <a:pt x="11027" y="23557"/>
                    <a:pt x="18609" y="12931"/>
                    <a:pt x="18609" y="12931"/>
                  </a:cubicBezTo>
                  <a:cubicBezTo>
                    <a:pt x="22744" y="16243"/>
                    <a:pt x="29222" y="13759"/>
                    <a:pt x="29222" y="13759"/>
                  </a:cubicBezTo>
                  <a:lnTo>
                    <a:pt x="44523" y="13759"/>
                  </a:lnTo>
                  <a:cubicBezTo>
                    <a:pt x="51001" y="17623"/>
                    <a:pt x="57066" y="14725"/>
                    <a:pt x="57066" y="14725"/>
                  </a:cubicBezTo>
                  <a:cubicBezTo>
                    <a:pt x="63131" y="16243"/>
                    <a:pt x="64372" y="9067"/>
                    <a:pt x="64372" y="9067"/>
                  </a:cubicBezTo>
                  <a:cubicBezTo>
                    <a:pt x="67267" y="7687"/>
                    <a:pt x="68094" y="4513"/>
                    <a:pt x="68094" y="4513"/>
                  </a:cubicBezTo>
                  <a:cubicBezTo>
                    <a:pt x="68094" y="4513"/>
                    <a:pt x="70437" y="2167"/>
                    <a:pt x="69472" y="511"/>
                  </a:cubicBezTo>
                  <a:cubicBezTo>
                    <a:pt x="68507" y="-1145"/>
                    <a:pt x="65612" y="1477"/>
                    <a:pt x="62994" y="4789"/>
                  </a:cubicBezTo>
                  <a:cubicBezTo>
                    <a:pt x="60375" y="8101"/>
                    <a:pt x="55550" y="9067"/>
                    <a:pt x="55550" y="9067"/>
                  </a:cubicBezTo>
                  <a:cubicBezTo>
                    <a:pt x="55550" y="9067"/>
                    <a:pt x="47280" y="9619"/>
                    <a:pt x="38458" y="9205"/>
                  </a:cubicBezTo>
                  <a:cubicBezTo>
                    <a:pt x="29636" y="8791"/>
                    <a:pt x="32806" y="5617"/>
                    <a:pt x="26741" y="4927"/>
                  </a:cubicBezTo>
                  <a:cubicBezTo>
                    <a:pt x="20676" y="4237"/>
                    <a:pt x="19849" y="10171"/>
                    <a:pt x="19849" y="10171"/>
                  </a:cubicBezTo>
                  <a:cubicBezTo>
                    <a:pt x="8822" y="8653"/>
                    <a:pt x="10890" y="26041"/>
                    <a:pt x="10890" y="26041"/>
                  </a:cubicBezTo>
                  <a:cubicBezTo>
                    <a:pt x="4825" y="28939"/>
                    <a:pt x="5927" y="40531"/>
                    <a:pt x="5927" y="40531"/>
                  </a:cubicBezTo>
                  <a:lnTo>
                    <a:pt x="2206" y="46051"/>
                  </a:lnTo>
                  <a:cubicBezTo>
                    <a:pt x="2206" y="46051"/>
                    <a:pt x="276" y="48673"/>
                    <a:pt x="276" y="52675"/>
                  </a:cubicBezTo>
                  <a:close/>
                  <a:moveTo>
                    <a:pt x="31841" y="48673"/>
                  </a:moveTo>
                  <a:lnTo>
                    <a:pt x="30325" y="50191"/>
                  </a:lnTo>
                  <a:lnTo>
                    <a:pt x="27982" y="47155"/>
                  </a:lnTo>
                  <a:lnTo>
                    <a:pt x="31841" y="4867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1" name="Freeform 1233">
              <a:extLst>
                <a:ext uri="{FF2B5EF4-FFF2-40B4-BE49-F238E27FC236}">
                  <a16:creationId xmlns:a16="http://schemas.microsoft.com/office/drawing/2014/main" id="{66973FAF-9C2B-53AA-EEDE-80C6D441FD01}"/>
                </a:ext>
              </a:extLst>
            </p:cNvPr>
            <p:cNvSpPr/>
            <p:nvPr/>
          </p:nvSpPr>
          <p:spPr>
            <a:xfrm>
              <a:off x="5818500" y="3914336"/>
              <a:ext cx="5100" cy="4692"/>
            </a:xfrm>
            <a:custGeom>
              <a:avLst/>
              <a:gdLst>
                <a:gd name="connsiteX0" fmla="*/ 0 w 5100"/>
                <a:gd name="connsiteY0" fmla="*/ 2622 h 4692"/>
                <a:gd name="connsiteX1" fmla="*/ 2068 w 5100"/>
                <a:gd name="connsiteY1" fmla="*/ 4692 h 4692"/>
                <a:gd name="connsiteX2" fmla="*/ 5100 w 5100"/>
                <a:gd name="connsiteY2" fmla="*/ 828 h 4692"/>
                <a:gd name="connsiteX3" fmla="*/ 2481 w 5100"/>
                <a:gd name="connsiteY3" fmla="*/ 0 h 4692"/>
                <a:gd name="connsiteX4" fmla="*/ 0 w 5100"/>
                <a:gd name="connsiteY4" fmla="*/ 2622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 h="4692">
                  <a:moveTo>
                    <a:pt x="0" y="2622"/>
                  </a:moveTo>
                  <a:lnTo>
                    <a:pt x="2068" y="4692"/>
                  </a:lnTo>
                  <a:lnTo>
                    <a:pt x="5100" y="828"/>
                  </a:lnTo>
                  <a:lnTo>
                    <a:pt x="2481" y="0"/>
                  </a:lnTo>
                  <a:lnTo>
                    <a:pt x="0" y="26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2" name="Freeform 1234">
              <a:extLst>
                <a:ext uri="{FF2B5EF4-FFF2-40B4-BE49-F238E27FC236}">
                  <a16:creationId xmlns:a16="http://schemas.microsoft.com/office/drawing/2014/main" id="{66476FF5-6C5D-E4B2-81F8-45FA146F612A}"/>
                </a:ext>
              </a:extLst>
            </p:cNvPr>
            <p:cNvSpPr/>
            <p:nvPr/>
          </p:nvSpPr>
          <p:spPr>
            <a:xfrm>
              <a:off x="5822222" y="3914336"/>
              <a:ext cx="6478" cy="7038"/>
            </a:xfrm>
            <a:custGeom>
              <a:avLst/>
              <a:gdLst>
                <a:gd name="connsiteX0" fmla="*/ 4273 w 6478"/>
                <a:gd name="connsiteY0" fmla="*/ 7038 h 7038"/>
                <a:gd name="connsiteX1" fmla="*/ 6479 w 6478"/>
                <a:gd name="connsiteY1" fmla="*/ 4692 h 7038"/>
                <a:gd name="connsiteX2" fmla="*/ 4273 w 6478"/>
                <a:gd name="connsiteY2" fmla="*/ 2346 h 7038"/>
                <a:gd name="connsiteX3" fmla="*/ 4273 w 6478"/>
                <a:gd name="connsiteY3" fmla="*/ 0 h 7038"/>
                <a:gd name="connsiteX4" fmla="*/ 0 w 6478"/>
                <a:gd name="connsiteY4" fmla="*/ 6072 h 7038"/>
                <a:gd name="connsiteX5" fmla="*/ 2757 w 6478"/>
                <a:gd name="connsiteY5" fmla="*/ 4692 h 7038"/>
                <a:gd name="connsiteX6" fmla="*/ 4273 w 6478"/>
                <a:gd name="connsiteY6" fmla="*/ 7038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8" h="7038">
                  <a:moveTo>
                    <a:pt x="4273" y="7038"/>
                  </a:moveTo>
                  <a:lnTo>
                    <a:pt x="6479" y="4692"/>
                  </a:lnTo>
                  <a:lnTo>
                    <a:pt x="4273" y="2346"/>
                  </a:lnTo>
                  <a:lnTo>
                    <a:pt x="4273" y="0"/>
                  </a:lnTo>
                  <a:lnTo>
                    <a:pt x="0" y="6072"/>
                  </a:lnTo>
                  <a:lnTo>
                    <a:pt x="2757" y="4692"/>
                  </a:lnTo>
                  <a:lnTo>
                    <a:pt x="4273" y="70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3" name="Freeform 1235">
              <a:extLst>
                <a:ext uri="{FF2B5EF4-FFF2-40B4-BE49-F238E27FC236}">
                  <a16:creationId xmlns:a16="http://schemas.microsoft.com/office/drawing/2014/main" id="{8DD02C47-1304-BFBD-FE04-2F0DE0A1D021}"/>
                </a:ext>
              </a:extLst>
            </p:cNvPr>
            <p:cNvSpPr/>
            <p:nvPr/>
          </p:nvSpPr>
          <p:spPr>
            <a:xfrm>
              <a:off x="5834765" y="3919166"/>
              <a:ext cx="21227" cy="9798"/>
            </a:xfrm>
            <a:custGeom>
              <a:avLst/>
              <a:gdLst>
                <a:gd name="connsiteX0" fmla="*/ 15714 w 21227"/>
                <a:gd name="connsiteY0" fmla="*/ 1518 h 9798"/>
                <a:gd name="connsiteX1" fmla="*/ 10614 w 21227"/>
                <a:gd name="connsiteY1" fmla="*/ 0 h 9798"/>
                <a:gd name="connsiteX2" fmla="*/ 1516 w 21227"/>
                <a:gd name="connsiteY2" fmla="*/ 0 h 9798"/>
                <a:gd name="connsiteX3" fmla="*/ 551 w 21227"/>
                <a:gd name="connsiteY3" fmla="*/ 3726 h 9798"/>
                <a:gd name="connsiteX4" fmla="*/ 551 w 21227"/>
                <a:gd name="connsiteY4" fmla="*/ 5796 h 9798"/>
                <a:gd name="connsiteX5" fmla="*/ 6479 w 21227"/>
                <a:gd name="connsiteY5" fmla="*/ 3726 h 9798"/>
                <a:gd name="connsiteX6" fmla="*/ 10752 w 21227"/>
                <a:gd name="connsiteY6" fmla="*/ 2898 h 9798"/>
                <a:gd name="connsiteX7" fmla="*/ 15714 w 21227"/>
                <a:gd name="connsiteY7" fmla="*/ 4554 h 9798"/>
                <a:gd name="connsiteX8" fmla="*/ 18333 w 21227"/>
                <a:gd name="connsiteY8" fmla="*/ 9798 h 9798"/>
                <a:gd name="connsiteX9" fmla="*/ 18333 w 21227"/>
                <a:gd name="connsiteY9" fmla="*/ 3588 h 9798"/>
                <a:gd name="connsiteX10" fmla="*/ 21228 w 21227"/>
                <a:gd name="connsiteY10" fmla="*/ 2208 h 9798"/>
                <a:gd name="connsiteX11" fmla="*/ 15714 w 21227"/>
                <a:gd name="connsiteY11" fmla="*/ 1380 h 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227" h="9798">
                  <a:moveTo>
                    <a:pt x="15714" y="1518"/>
                  </a:moveTo>
                  <a:lnTo>
                    <a:pt x="10614" y="0"/>
                  </a:lnTo>
                  <a:lnTo>
                    <a:pt x="1516" y="0"/>
                  </a:lnTo>
                  <a:lnTo>
                    <a:pt x="551" y="3726"/>
                  </a:lnTo>
                  <a:cubicBezTo>
                    <a:pt x="551" y="3726"/>
                    <a:pt x="-689" y="5796"/>
                    <a:pt x="551" y="5796"/>
                  </a:cubicBezTo>
                  <a:cubicBezTo>
                    <a:pt x="1792" y="5796"/>
                    <a:pt x="6479" y="3726"/>
                    <a:pt x="6479" y="3726"/>
                  </a:cubicBezTo>
                  <a:lnTo>
                    <a:pt x="10752" y="2898"/>
                  </a:lnTo>
                  <a:lnTo>
                    <a:pt x="15714" y="4554"/>
                  </a:lnTo>
                  <a:lnTo>
                    <a:pt x="18333" y="9798"/>
                  </a:lnTo>
                  <a:lnTo>
                    <a:pt x="18333" y="3588"/>
                  </a:lnTo>
                  <a:lnTo>
                    <a:pt x="21228" y="2208"/>
                  </a:lnTo>
                  <a:lnTo>
                    <a:pt x="15714" y="13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4" name="Freeform 1236">
              <a:extLst>
                <a:ext uri="{FF2B5EF4-FFF2-40B4-BE49-F238E27FC236}">
                  <a16:creationId xmlns:a16="http://schemas.microsoft.com/office/drawing/2014/main" id="{47C8FD4F-5A2B-8F29-FE6C-733A890558BF}"/>
                </a:ext>
              </a:extLst>
            </p:cNvPr>
            <p:cNvSpPr/>
            <p:nvPr/>
          </p:nvSpPr>
          <p:spPr>
            <a:xfrm>
              <a:off x="5853527" y="3934561"/>
              <a:ext cx="12724" cy="8173"/>
            </a:xfrm>
            <a:custGeom>
              <a:avLst/>
              <a:gdLst>
                <a:gd name="connsiteX0" fmla="*/ 2466 w 12724"/>
                <a:gd name="connsiteY0" fmla="*/ 614 h 8173"/>
                <a:gd name="connsiteX1" fmla="*/ 261 w 12724"/>
                <a:gd name="connsiteY1" fmla="*/ 5168 h 8173"/>
                <a:gd name="connsiteX2" fmla="*/ 10323 w 12724"/>
                <a:gd name="connsiteY2" fmla="*/ 8066 h 8173"/>
                <a:gd name="connsiteX3" fmla="*/ 12115 w 12724"/>
                <a:gd name="connsiteY3" fmla="*/ 2822 h 8173"/>
                <a:gd name="connsiteX4" fmla="*/ 2466 w 12724"/>
                <a:gd name="connsiteY4" fmla="*/ 614 h 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24" h="8173">
                  <a:moveTo>
                    <a:pt x="2466" y="614"/>
                  </a:moveTo>
                  <a:cubicBezTo>
                    <a:pt x="-1118" y="1442"/>
                    <a:pt x="261" y="5168"/>
                    <a:pt x="261" y="5168"/>
                  </a:cubicBezTo>
                  <a:cubicBezTo>
                    <a:pt x="3155" y="9032"/>
                    <a:pt x="10323" y="8066"/>
                    <a:pt x="10323" y="8066"/>
                  </a:cubicBezTo>
                  <a:cubicBezTo>
                    <a:pt x="10323" y="8066"/>
                    <a:pt x="14183" y="6548"/>
                    <a:pt x="12115" y="2822"/>
                  </a:cubicBezTo>
                  <a:cubicBezTo>
                    <a:pt x="9909" y="-766"/>
                    <a:pt x="6050" y="-214"/>
                    <a:pt x="2466" y="61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5" name="Freeform 1237">
              <a:extLst>
                <a:ext uri="{FF2B5EF4-FFF2-40B4-BE49-F238E27FC236}">
                  <a16:creationId xmlns:a16="http://schemas.microsoft.com/office/drawing/2014/main" id="{C9BBA6BB-AE5F-EAD3-AC30-5A324534FE17}"/>
                </a:ext>
              </a:extLst>
            </p:cNvPr>
            <p:cNvSpPr/>
            <p:nvPr/>
          </p:nvSpPr>
          <p:spPr>
            <a:xfrm>
              <a:off x="5867342" y="3915462"/>
              <a:ext cx="9189" cy="4240"/>
            </a:xfrm>
            <a:custGeom>
              <a:avLst/>
              <a:gdLst>
                <a:gd name="connsiteX0" fmla="*/ 9189 w 9189"/>
                <a:gd name="connsiteY0" fmla="*/ 3566 h 4240"/>
                <a:gd name="connsiteX1" fmla="*/ 1470 w 9189"/>
                <a:gd name="connsiteY1" fmla="*/ 254 h 4240"/>
                <a:gd name="connsiteX2" fmla="*/ 1470 w 9189"/>
                <a:gd name="connsiteY2" fmla="*/ 3566 h 4240"/>
                <a:gd name="connsiteX3" fmla="*/ 9189 w 9189"/>
                <a:gd name="connsiteY3" fmla="*/ 3566 h 4240"/>
              </a:gdLst>
              <a:ahLst/>
              <a:cxnLst>
                <a:cxn ang="0">
                  <a:pos x="connsiteX0" y="connsiteY0"/>
                </a:cxn>
                <a:cxn ang="0">
                  <a:pos x="connsiteX1" y="connsiteY1"/>
                </a:cxn>
                <a:cxn ang="0">
                  <a:pos x="connsiteX2" y="connsiteY2"/>
                </a:cxn>
                <a:cxn ang="0">
                  <a:pos x="connsiteX3" y="connsiteY3"/>
                </a:cxn>
              </a:cxnLst>
              <a:rect l="l" t="t" r="r" b="b"/>
              <a:pathLst>
                <a:path w="9189" h="4240">
                  <a:moveTo>
                    <a:pt x="9189" y="3566"/>
                  </a:moveTo>
                  <a:cubicBezTo>
                    <a:pt x="9189" y="3566"/>
                    <a:pt x="4227" y="-1126"/>
                    <a:pt x="1470" y="254"/>
                  </a:cubicBezTo>
                  <a:cubicBezTo>
                    <a:pt x="1470" y="254"/>
                    <a:pt x="-1838" y="2048"/>
                    <a:pt x="1470" y="3566"/>
                  </a:cubicBezTo>
                  <a:cubicBezTo>
                    <a:pt x="4779" y="5084"/>
                    <a:pt x="9189" y="3566"/>
                    <a:pt x="9189" y="356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6" name="Freeform 1238">
              <a:extLst>
                <a:ext uri="{FF2B5EF4-FFF2-40B4-BE49-F238E27FC236}">
                  <a16:creationId xmlns:a16="http://schemas.microsoft.com/office/drawing/2014/main" id="{806C04FE-5775-130E-813D-DF7A13173D59}"/>
                </a:ext>
              </a:extLst>
            </p:cNvPr>
            <p:cNvSpPr/>
            <p:nvPr/>
          </p:nvSpPr>
          <p:spPr>
            <a:xfrm>
              <a:off x="5866055" y="3903878"/>
              <a:ext cx="6892" cy="6732"/>
            </a:xfrm>
            <a:custGeom>
              <a:avLst/>
              <a:gdLst>
                <a:gd name="connsiteX0" fmla="*/ 138 w 6892"/>
                <a:gd name="connsiteY0" fmla="*/ 3559 h 6732"/>
                <a:gd name="connsiteX1" fmla="*/ 1654 w 6892"/>
                <a:gd name="connsiteY1" fmla="*/ 6733 h 6732"/>
                <a:gd name="connsiteX2" fmla="*/ 6892 w 6892"/>
                <a:gd name="connsiteY2" fmla="*/ 6733 h 6732"/>
                <a:gd name="connsiteX3" fmla="*/ 4687 w 6892"/>
                <a:gd name="connsiteY3" fmla="*/ 4938 h 6732"/>
                <a:gd name="connsiteX4" fmla="*/ 0 w 6892"/>
                <a:gd name="connsiteY4" fmla="*/ 798 h 6732"/>
                <a:gd name="connsiteX5" fmla="*/ 0 w 6892"/>
                <a:gd name="connsiteY5" fmla="*/ 3559 h 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2" h="6732">
                  <a:moveTo>
                    <a:pt x="138" y="3559"/>
                  </a:moveTo>
                  <a:lnTo>
                    <a:pt x="1654" y="6733"/>
                  </a:lnTo>
                  <a:lnTo>
                    <a:pt x="6892" y="6733"/>
                  </a:lnTo>
                  <a:lnTo>
                    <a:pt x="4687" y="4938"/>
                  </a:lnTo>
                  <a:cubicBezTo>
                    <a:pt x="4687" y="4938"/>
                    <a:pt x="4273" y="-2376"/>
                    <a:pt x="0" y="798"/>
                  </a:cubicBezTo>
                  <a:lnTo>
                    <a:pt x="0" y="355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7" name="Freeform 1239">
              <a:extLst>
                <a:ext uri="{FF2B5EF4-FFF2-40B4-BE49-F238E27FC236}">
                  <a16:creationId xmlns:a16="http://schemas.microsoft.com/office/drawing/2014/main" id="{947FB1A3-B16C-BEEF-D8F4-AED377AC870B}"/>
                </a:ext>
              </a:extLst>
            </p:cNvPr>
            <p:cNvSpPr/>
            <p:nvPr/>
          </p:nvSpPr>
          <p:spPr>
            <a:xfrm>
              <a:off x="5867434" y="3877766"/>
              <a:ext cx="6861" cy="14628"/>
            </a:xfrm>
            <a:custGeom>
              <a:avLst/>
              <a:gdLst>
                <a:gd name="connsiteX0" fmla="*/ 2206 w 6861"/>
                <a:gd name="connsiteY0" fmla="*/ 14628 h 14628"/>
                <a:gd name="connsiteX1" fmla="*/ 4549 w 6861"/>
                <a:gd name="connsiteY1" fmla="*/ 12420 h 14628"/>
                <a:gd name="connsiteX2" fmla="*/ 6617 w 6861"/>
                <a:gd name="connsiteY2" fmla="*/ 8832 h 14628"/>
                <a:gd name="connsiteX3" fmla="*/ 6617 w 6861"/>
                <a:gd name="connsiteY3" fmla="*/ 4140 h 14628"/>
                <a:gd name="connsiteX4" fmla="*/ 6617 w 6861"/>
                <a:gd name="connsiteY4" fmla="*/ 0 h 14628"/>
                <a:gd name="connsiteX5" fmla="*/ 0 w 6861"/>
                <a:gd name="connsiteY5" fmla="*/ 9660 h 14628"/>
                <a:gd name="connsiteX6" fmla="*/ 2206 w 6861"/>
                <a:gd name="connsiteY6" fmla="*/ 14628 h 1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 h="14628">
                  <a:moveTo>
                    <a:pt x="2206" y="14628"/>
                  </a:moveTo>
                  <a:lnTo>
                    <a:pt x="4549" y="12420"/>
                  </a:lnTo>
                  <a:cubicBezTo>
                    <a:pt x="4549" y="12420"/>
                    <a:pt x="5927" y="11178"/>
                    <a:pt x="6617" y="8832"/>
                  </a:cubicBezTo>
                  <a:cubicBezTo>
                    <a:pt x="7168" y="6348"/>
                    <a:pt x="6617" y="4140"/>
                    <a:pt x="6617" y="4140"/>
                  </a:cubicBezTo>
                  <a:lnTo>
                    <a:pt x="6617" y="0"/>
                  </a:lnTo>
                  <a:cubicBezTo>
                    <a:pt x="689" y="5658"/>
                    <a:pt x="0" y="9660"/>
                    <a:pt x="0" y="9660"/>
                  </a:cubicBezTo>
                  <a:lnTo>
                    <a:pt x="2206" y="146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8" name="Freeform 1240">
              <a:extLst>
                <a:ext uri="{FF2B5EF4-FFF2-40B4-BE49-F238E27FC236}">
                  <a16:creationId xmlns:a16="http://schemas.microsoft.com/office/drawing/2014/main" id="{2EE9A0FD-C00A-FB0A-A3FB-B6B415D6A432}"/>
                </a:ext>
              </a:extLst>
            </p:cNvPr>
            <p:cNvSpPr/>
            <p:nvPr/>
          </p:nvSpPr>
          <p:spPr>
            <a:xfrm>
              <a:off x="5876175" y="3873351"/>
              <a:ext cx="5089" cy="6365"/>
            </a:xfrm>
            <a:custGeom>
              <a:avLst/>
              <a:gdLst>
                <a:gd name="connsiteX0" fmla="*/ 357 w 5089"/>
                <a:gd name="connsiteY0" fmla="*/ 5243 h 6365"/>
                <a:gd name="connsiteX1" fmla="*/ 4905 w 5089"/>
                <a:gd name="connsiteY1" fmla="*/ 4415 h 6365"/>
                <a:gd name="connsiteX2" fmla="*/ 4905 w 5089"/>
                <a:gd name="connsiteY2" fmla="*/ 827 h 6365"/>
                <a:gd name="connsiteX3" fmla="*/ 357 w 5089"/>
                <a:gd name="connsiteY3" fmla="*/ 5105 h 6365"/>
              </a:gdLst>
              <a:ahLst/>
              <a:cxnLst>
                <a:cxn ang="0">
                  <a:pos x="connsiteX0" y="connsiteY0"/>
                </a:cxn>
                <a:cxn ang="0">
                  <a:pos x="connsiteX1" y="connsiteY1"/>
                </a:cxn>
                <a:cxn ang="0">
                  <a:pos x="connsiteX2" y="connsiteY2"/>
                </a:cxn>
                <a:cxn ang="0">
                  <a:pos x="connsiteX3" y="connsiteY3"/>
                </a:cxn>
              </a:cxnLst>
              <a:rect l="l" t="t" r="r" b="b"/>
              <a:pathLst>
                <a:path w="5089" h="6365">
                  <a:moveTo>
                    <a:pt x="357" y="5243"/>
                  </a:moveTo>
                  <a:cubicBezTo>
                    <a:pt x="1321" y="7037"/>
                    <a:pt x="4492" y="6623"/>
                    <a:pt x="4905" y="4415"/>
                  </a:cubicBezTo>
                  <a:cubicBezTo>
                    <a:pt x="5319" y="2207"/>
                    <a:pt x="4905" y="827"/>
                    <a:pt x="4905" y="827"/>
                  </a:cubicBezTo>
                  <a:cubicBezTo>
                    <a:pt x="219" y="-2071"/>
                    <a:pt x="-608" y="3449"/>
                    <a:pt x="357" y="510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39" name="Freeform 1241">
              <a:extLst>
                <a:ext uri="{FF2B5EF4-FFF2-40B4-BE49-F238E27FC236}">
                  <a16:creationId xmlns:a16="http://schemas.microsoft.com/office/drawing/2014/main" id="{96B74AA4-F994-0BE5-9E86-32A28134287E}"/>
                </a:ext>
              </a:extLst>
            </p:cNvPr>
            <p:cNvSpPr/>
            <p:nvPr/>
          </p:nvSpPr>
          <p:spPr>
            <a:xfrm>
              <a:off x="5869501" y="3884587"/>
              <a:ext cx="13094" cy="27264"/>
            </a:xfrm>
            <a:custGeom>
              <a:avLst/>
              <a:gdLst>
                <a:gd name="connsiteX0" fmla="*/ 9235 w 13094"/>
                <a:gd name="connsiteY0" fmla="*/ 7806 h 27264"/>
                <a:gd name="connsiteX1" fmla="*/ 12543 w 13094"/>
                <a:gd name="connsiteY1" fmla="*/ 492 h 27264"/>
                <a:gd name="connsiteX2" fmla="*/ 6616 w 13094"/>
                <a:gd name="connsiteY2" fmla="*/ 4218 h 27264"/>
                <a:gd name="connsiteX3" fmla="*/ 3446 w 13094"/>
                <a:gd name="connsiteY3" fmla="*/ 6426 h 27264"/>
                <a:gd name="connsiteX4" fmla="*/ 1241 w 13094"/>
                <a:gd name="connsiteY4" fmla="*/ 9186 h 27264"/>
                <a:gd name="connsiteX5" fmla="*/ 0 w 13094"/>
                <a:gd name="connsiteY5" fmla="*/ 13603 h 27264"/>
                <a:gd name="connsiteX6" fmla="*/ 1241 w 13094"/>
                <a:gd name="connsiteY6" fmla="*/ 19399 h 27264"/>
                <a:gd name="connsiteX7" fmla="*/ 5514 w 13094"/>
                <a:gd name="connsiteY7" fmla="*/ 26023 h 27264"/>
                <a:gd name="connsiteX8" fmla="*/ 9097 w 13094"/>
                <a:gd name="connsiteY8" fmla="*/ 27265 h 27264"/>
                <a:gd name="connsiteX9" fmla="*/ 4687 w 13094"/>
                <a:gd name="connsiteY9" fmla="*/ 18433 h 27264"/>
                <a:gd name="connsiteX10" fmla="*/ 4687 w 13094"/>
                <a:gd name="connsiteY10" fmla="*/ 12360 h 27264"/>
                <a:gd name="connsiteX11" fmla="*/ 8270 w 13094"/>
                <a:gd name="connsiteY11" fmla="*/ 13188 h 27264"/>
                <a:gd name="connsiteX12" fmla="*/ 11716 w 13094"/>
                <a:gd name="connsiteY12" fmla="*/ 14706 h 27264"/>
                <a:gd name="connsiteX13" fmla="*/ 13095 w 13094"/>
                <a:gd name="connsiteY13" fmla="*/ 13464 h 27264"/>
                <a:gd name="connsiteX14" fmla="*/ 6754 w 13094"/>
                <a:gd name="connsiteY14" fmla="*/ 10566 h 27264"/>
                <a:gd name="connsiteX15" fmla="*/ 9235 w 13094"/>
                <a:gd name="connsiteY15" fmla="*/ 7806 h 27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4" h="27264">
                  <a:moveTo>
                    <a:pt x="9235" y="7806"/>
                  </a:moveTo>
                  <a:cubicBezTo>
                    <a:pt x="10476" y="8220"/>
                    <a:pt x="14473" y="2700"/>
                    <a:pt x="12543" y="492"/>
                  </a:cubicBezTo>
                  <a:cubicBezTo>
                    <a:pt x="10614" y="-1716"/>
                    <a:pt x="6616" y="4218"/>
                    <a:pt x="6616" y="4218"/>
                  </a:cubicBezTo>
                  <a:lnTo>
                    <a:pt x="3446" y="6426"/>
                  </a:lnTo>
                  <a:lnTo>
                    <a:pt x="1241" y="9186"/>
                  </a:lnTo>
                  <a:lnTo>
                    <a:pt x="0" y="13603"/>
                  </a:lnTo>
                  <a:lnTo>
                    <a:pt x="1241" y="19399"/>
                  </a:lnTo>
                  <a:lnTo>
                    <a:pt x="5514" y="26023"/>
                  </a:lnTo>
                  <a:lnTo>
                    <a:pt x="9097" y="27265"/>
                  </a:lnTo>
                  <a:lnTo>
                    <a:pt x="4687" y="18433"/>
                  </a:lnTo>
                  <a:lnTo>
                    <a:pt x="4687" y="12360"/>
                  </a:lnTo>
                  <a:lnTo>
                    <a:pt x="8270" y="13188"/>
                  </a:lnTo>
                  <a:lnTo>
                    <a:pt x="11716" y="14706"/>
                  </a:lnTo>
                  <a:lnTo>
                    <a:pt x="13095" y="13464"/>
                  </a:lnTo>
                  <a:lnTo>
                    <a:pt x="6754" y="10566"/>
                  </a:lnTo>
                  <a:cubicBezTo>
                    <a:pt x="6754" y="10566"/>
                    <a:pt x="8133" y="7392"/>
                    <a:pt x="9235" y="780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0" name="Freeform 1242">
              <a:extLst>
                <a:ext uri="{FF2B5EF4-FFF2-40B4-BE49-F238E27FC236}">
                  <a16:creationId xmlns:a16="http://schemas.microsoft.com/office/drawing/2014/main" id="{C7FD56EE-2D19-6D06-0D7D-3D77EB071FFD}"/>
                </a:ext>
              </a:extLst>
            </p:cNvPr>
            <p:cNvSpPr/>
            <p:nvPr/>
          </p:nvSpPr>
          <p:spPr>
            <a:xfrm>
              <a:off x="5894037" y="3919718"/>
              <a:ext cx="6202" cy="4278"/>
            </a:xfrm>
            <a:custGeom>
              <a:avLst/>
              <a:gdLst>
                <a:gd name="connsiteX0" fmla="*/ 0 w 6202"/>
                <a:gd name="connsiteY0" fmla="*/ 2208 h 4278"/>
                <a:gd name="connsiteX1" fmla="*/ 3033 w 6202"/>
                <a:gd name="connsiteY1" fmla="*/ 4278 h 4278"/>
                <a:gd name="connsiteX2" fmla="*/ 6203 w 6202"/>
                <a:gd name="connsiteY2" fmla="*/ 3036 h 4278"/>
                <a:gd name="connsiteX3" fmla="*/ 6203 w 6202"/>
                <a:gd name="connsiteY3" fmla="*/ 0 h 4278"/>
                <a:gd name="connsiteX4" fmla="*/ 2068 w 6202"/>
                <a:gd name="connsiteY4" fmla="*/ 0 h 4278"/>
                <a:gd name="connsiteX5" fmla="*/ 0 w 6202"/>
                <a:gd name="connsiteY5" fmla="*/ 2208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2" h="4278">
                  <a:moveTo>
                    <a:pt x="0" y="2208"/>
                  </a:moveTo>
                  <a:lnTo>
                    <a:pt x="3033" y="4278"/>
                  </a:lnTo>
                  <a:lnTo>
                    <a:pt x="6203" y="3036"/>
                  </a:lnTo>
                  <a:lnTo>
                    <a:pt x="6203" y="0"/>
                  </a:lnTo>
                  <a:lnTo>
                    <a:pt x="2068" y="0"/>
                  </a:lnTo>
                  <a:lnTo>
                    <a:pt x="0"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1" name="Freeform 1243">
              <a:extLst>
                <a:ext uri="{FF2B5EF4-FFF2-40B4-BE49-F238E27FC236}">
                  <a16:creationId xmlns:a16="http://schemas.microsoft.com/office/drawing/2014/main" id="{B08DCBDD-20AE-BC99-7E6A-9F51DFE43552}"/>
                </a:ext>
              </a:extLst>
            </p:cNvPr>
            <p:cNvSpPr/>
            <p:nvPr/>
          </p:nvSpPr>
          <p:spPr>
            <a:xfrm>
              <a:off x="5871982" y="3930812"/>
              <a:ext cx="34598" cy="11814"/>
            </a:xfrm>
            <a:custGeom>
              <a:avLst/>
              <a:gdLst>
                <a:gd name="connsiteX0" fmla="*/ 4135 w 34598"/>
                <a:gd name="connsiteY0" fmla="*/ 1603 h 11814"/>
                <a:gd name="connsiteX1" fmla="*/ 4135 w 34598"/>
                <a:gd name="connsiteY1" fmla="*/ 3811 h 11814"/>
                <a:gd name="connsiteX2" fmla="*/ 0 w 34598"/>
                <a:gd name="connsiteY2" fmla="*/ 6157 h 11814"/>
                <a:gd name="connsiteX3" fmla="*/ 0 w 34598"/>
                <a:gd name="connsiteY3" fmla="*/ 9745 h 11814"/>
                <a:gd name="connsiteX4" fmla="*/ 2343 w 34598"/>
                <a:gd name="connsiteY4" fmla="*/ 7951 h 11814"/>
                <a:gd name="connsiteX5" fmla="*/ 4273 w 34598"/>
                <a:gd name="connsiteY5" fmla="*/ 6295 h 11814"/>
                <a:gd name="connsiteX6" fmla="*/ 6754 w 34598"/>
                <a:gd name="connsiteY6" fmla="*/ 7951 h 11814"/>
                <a:gd name="connsiteX7" fmla="*/ 6754 w 34598"/>
                <a:gd name="connsiteY7" fmla="*/ 10159 h 11814"/>
                <a:gd name="connsiteX8" fmla="*/ 9235 w 34598"/>
                <a:gd name="connsiteY8" fmla="*/ 10573 h 11814"/>
                <a:gd name="connsiteX9" fmla="*/ 10614 w 34598"/>
                <a:gd name="connsiteY9" fmla="*/ 9607 h 11814"/>
                <a:gd name="connsiteX10" fmla="*/ 9235 w 34598"/>
                <a:gd name="connsiteY10" fmla="*/ 7951 h 11814"/>
                <a:gd name="connsiteX11" fmla="*/ 12268 w 34598"/>
                <a:gd name="connsiteY11" fmla="*/ 5191 h 11814"/>
                <a:gd name="connsiteX12" fmla="*/ 12268 w 34598"/>
                <a:gd name="connsiteY12" fmla="*/ 6709 h 11814"/>
                <a:gd name="connsiteX13" fmla="*/ 15576 w 34598"/>
                <a:gd name="connsiteY13" fmla="*/ 7813 h 11814"/>
                <a:gd name="connsiteX14" fmla="*/ 19160 w 34598"/>
                <a:gd name="connsiteY14" fmla="*/ 7813 h 11814"/>
                <a:gd name="connsiteX15" fmla="*/ 22055 w 34598"/>
                <a:gd name="connsiteY15" fmla="*/ 5053 h 11814"/>
                <a:gd name="connsiteX16" fmla="*/ 32255 w 34598"/>
                <a:gd name="connsiteY16" fmla="*/ 11815 h 11814"/>
                <a:gd name="connsiteX17" fmla="*/ 34598 w 34598"/>
                <a:gd name="connsiteY17" fmla="*/ 8917 h 11814"/>
                <a:gd name="connsiteX18" fmla="*/ 32255 w 34598"/>
                <a:gd name="connsiteY18" fmla="*/ 7675 h 11814"/>
                <a:gd name="connsiteX19" fmla="*/ 24260 w 34598"/>
                <a:gd name="connsiteY19" fmla="*/ 3535 h 11814"/>
                <a:gd name="connsiteX20" fmla="*/ 14473 w 34598"/>
                <a:gd name="connsiteY20" fmla="*/ 1326 h 11814"/>
                <a:gd name="connsiteX21" fmla="*/ 4273 w 34598"/>
                <a:gd name="connsiteY21" fmla="*/ 1326 h 1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598" h="11814">
                  <a:moveTo>
                    <a:pt x="4135" y="1603"/>
                  </a:moveTo>
                  <a:lnTo>
                    <a:pt x="4135" y="3811"/>
                  </a:lnTo>
                  <a:lnTo>
                    <a:pt x="0" y="6157"/>
                  </a:lnTo>
                  <a:lnTo>
                    <a:pt x="0" y="9745"/>
                  </a:lnTo>
                  <a:lnTo>
                    <a:pt x="2343" y="7951"/>
                  </a:lnTo>
                  <a:lnTo>
                    <a:pt x="4273" y="6295"/>
                  </a:lnTo>
                  <a:lnTo>
                    <a:pt x="6754" y="7951"/>
                  </a:lnTo>
                  <a:lnTo>
                    <a:pt x="6754" y="10159"/>
                  </a:lnTo>
                  <a:lnTo>
                    <a:pt x="9235" y="10573"/>
                  </a:lnTo>
                  <a:lnTo>
                    <a:pt x="10614" y="9607"/>
                  </a:lnTo>
                  <a:lnTo>
                    <a:pt x="9235" y="7951"/>
                  </a:lnTo>
                  <a:lnTo>
                    <a:pt x="12268" y="5191"/>
                  </a:lnTo>
                  <a:lnTo>
                    <a:pt x="12268" y="6709"/>
                  </a:lnTo>
                  <a:lnTo>
                    <a:pt x="15576" y="7813"/>
                  </a:lnTo>
                  <a:lnTo>
                    <a:pt x="19160" y="7813"/>
                  </a:lnTo>
                  <a:lnTo>
                    <a:pt x="22055" y="5053"/>
                  </a:lnTo>
                  <a:lnTo>
                    <a:pt x="32255" y="11815"/>
                  </a:lnTo>
                  <a:lnTo>
                    <a:pt x="34598" y="8917"/>
                  </a:lnTo>
                  <a:lnTo>
                    <a:pt x="32255" y="7675"/>
                  </a:lnTo>
                  <a:cubicBezTo>
                    <a:pt x="31290" y="222"/>
                    <a:pt x="24260" y="3535"/>
                    <a:pt x="24260" y="3535"/>
                  </a:cubicBezTo>
                  <a:cubicBezTo>
                    <a:pt x="18884" y="-2814"/>
                    <a:pt x="14473" y="1326"/>
                    <a:pt x="14473" y="1326"/>
                  </a:cubicBezTo>
                  <a:cubicBezTo>
                    <a:pt x="12130" y="-606"/>
                    <a:pt x="4273" y="1326"/>
                    <a:pt x="4273" y="132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2" name="Freeform 1244">
              <a:extLst>
                <a:ext uri="{FF2B5EF4-FFF2-40B4-BE49-F238E27FC236}">
                  <a16:creationId xmlns:a16="http://schemas.microsoft.com/office/drawing/2014/main" id="{57C24250-27AB-FDD9-E0EE-3323DF1AA1A1}"/>
                </a:ext>
              </a:extLst>
            </p:cNvPr>
            <p:cNvSpPr/>
            <p:nvPr/>
          </p:nvSpPr>
          <p:spPr>
            <a:xfrm>
              <a:off x="5897928" y="3901668"/>
              <a:ext cx="13507" cy="4114"/>
            </a:xfrm>
            <a:custGeom>
              <a:avLst/>
              <a:gdLst>
                <a:gd name="connsiteX0" fmla="*/ 12099 w 13507"/>
                <a:gd name="connsiteY0" fmla="*/ 3836 h 4114"/>
                <a:gd name="connsiteX1" fmla="*/ 12099 w 13507"/>
                <a:gd name="connsiteY1" fmla="*/ 2318 h 4114"/>
                <a:gd name="connsiteX2" fmla="*/ 6723 w 13507"/>
                <a:gd name="connsiteY2" fmla="*/ 524 h 4114"/>
                <a:gd name="connsiteX3" fmla="*/ 106 w 13507"/>
                <a:gd name="connsiteY3" fmla="*/ 2318 h 4114"/>
                <a:gd name="connsiteX4" fmla="*/ 5068 w 13507"/>
                <a:gd name="connsiteY4" fmla="*/ 3836 h 4114"/>
                <a:gd name="connsiteX5" fmla="*/ 12099 w 13507"/>
                <a:gd name="connsiteY5" fmla="*/ 3836 h 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07" h="4114">
                  <a:moveTo>
                    <a:pt x="12099" y="3836"/>
                  </a:moveTo>
                  <a:cubicBezTo>
                    <a:pt x="15269" y="3284"/>
                    <a:pt x="12099" y="2318"/>
                    <a:pt x="12099" y="2318"/>
                  </a:cubicBezTo>
                  <a:cubicBezTo>
                    <a:pt x="11961" y="-304"/>
                    <a:pt x="7963" y="1352"/>
                    <a:pt x="6723" y="524"/>
                  </a:cubicBezTo>
                  <a:cubicBezTo>
                    <a:pt x="5482" y="-304"/>
                    <a:pt x="1071" y="-442"/>
                    <a:pt x="106" y="2318"/>
                  </a:cubicBezTo>
                  <a:cubicBezTo>
                    <a:pt x="-859" y="5078"/>
                    <a:pt x="5068" y="3836"/>
                    <a:pt x="5068" y="3836"/>
                  </a:cubicBezTo>
                  <a:cubicBezTo>
                    <a:pt x="5068" y="3836"/>
                    <a:pt x="8928" y="4388"/>
                    <a:pt x="12099" y="383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3" name="Freeform 1245">
              <a:extLst>
                <a:ext uri="{FF2B5EF4-FFF2-40B4-BE49-F238E27FC236}">
                  <a16:creationId xmlns:a16="http://schemas.microsoft.com/office/drawing/2014/main" id="{15B922DB-662E-FD67-CC77-0A0249D033FA}"/>
                </a:ext>
              </a:extLst>
            </p:cNvPr>
            <p:cNvSpPr/>
            <p:nvPr/>
          </p:nvSpPr>
          <p:spPr>
            <a:xfrm>
              <a:off x="5901343" y="3905133"/>
              <a:ext cx="111100" cy="94074"/>
            </a:xfrm>
            <a:custGeom>
              <a:avLst/>
              <a:gdLst>
                <a:gd name="connsiteX0" fmla="*/ 109722 w 111100"/>
                <a:gd name="connsiteY0" fmla="*/ 67992 h 94074"/>
                <a:gd name="connsiteX1" fmla="*/ 111100 w 111100"/>
                <a:gd name="connsiteY1" fmla="*/ 64956 h 94074"/>
                <a:gd name="connsiteX2" fmla="*/ 111100 w 111100"/>
                <a:gd name="connsiteY2" fmla="*/ 62196 h 94074"/>
                <a:gd name="connsiteX3" fmla="*/ 110687 w 111100"/>
                <a:gd name="connsiteY3" fmla="*/ 64542 h 94074"/>
                <a:gd name="connsiteX4" fmla="*/ 107930 w 111100"/>
                <a:gd name="connsiteY4" fmla="*/ 64542 h 94074"/>
                <a:gd name="connsiteX5" fmla="*/ 110687 w 111100"/>
                <a:gd name="connsiteY5" fmla="*/ 57642 h 94074"/>
                <a:gd name="connsiteX6" fmla="*/ 111100 w 111100"/>
                <a:gd name="connsiteY6" fmla="*/ 57642 h 94074"/>
                <a:gd name="connsiteX7" fmla="*/ 111100 w 111100"/>
                <a:gd name="connsiteY7" fmla="*/ 25763 h 94074"/>
                <a:gd name="connsiteX8" fmla="*/ 110273 w 111100"/>
                <a:gd name="connsiteY8" fmla="*/ 25901 h 94074"/>
                <a:gd name="connsiteX9" fmla="*/ 100073 w 111100"/>
                <a:gd name="connsiteY9" fmla="*/ 22313 h 94074"/>
                <a:gd name="connsiteX10" fmla="*/ 77743 w 111100"/>
                <a:gd name="connsiteY10" fmla="*/ 12377 h 94074"/>
                <a:gd name="connsiteX11" fmla="*/ 71264 w 111100"/>
                <a:gd name="connsiteY11" fmla="*/ 17483 h 94074"/>
                <a:gd name="connsiteX12" fmla="*/ 74434 w 111100"/>
                <a:gd name="connsiteY12" fmla="*/ 16103 h 94074"/>
                <a:gd name="connsiteX13" fmla="*/ 74434 w 111100"/>
                <a:gd name="connsiteY13" fmla="*/ 18725 h 94074"/>
                <a:gd name="connsiteX14" fmla="*/ 62304 w 111100"/>
                <a:gd name="connsiteY14" fmla="*/ 23693 h 94074"/>
                <a:gd name="connsiteX15" fmla="*/ 57756 w 111100"/>
                <a:gd name="connsiteY15" fmla="*/ 29351 h 94074"/>
                <a:gd name="connsiteX16" fmla="*/ 53483 w 111100"/>
                <a:gd name="connsiteY16" fmla="*/ 32526 h 94074"/>
                <a:gd name="connsiteX17" fmla="*/ 48382 w 111100"/>
                <a:gd name="connsiteY17" fmla="*/ 33491 h 94074"/>
                <a:gd name="connsiteX18" fmla="*/ 45212 w 111100"/>
                <a:gd name="connsiteY18" fmla="*/ 29351 h 94074"/>
                <a:gd name="connsiteX19" fmla="*/ 45212 w 111100"/>
                <a:gd name="connsiteY19" fmla="*/ 27143 h 94074"/>
                <a:gd name="connsiteX20" fmla="*/ 44247 w 111100"/>
                <a:gd name="connsiteY20" fmla="*/ 23555 h 94074"/>
                <a:gd name="connsiteX21" fmla="*/ 42869 w 111100"/>
                <a:gd name="connsiteY21" fmla="*/ 23555 h 94074"/>
                <a:gd name="connsiteX22" fmla="*/ 42869 w 111100"/>
                <a:gd name="connsiteY22" fmla="*/ 27143 h 94074"/>
                <a:gd name="connsiteX23" fmla="*/ 38733 w 111100"/>
                <a:gd name="connsiteY23" fmla="*/ 12377 h 94074"/>
                <a:gd name="connsiteX24" fmla="*/ 38733 w 111100"/>
                <a:gd name="connsiteY24" fmla="*/ 7685 h 94074"/>
                <a:gd name="connsiteX25" fmla="*/ 32806 w 111100"/>
                <a:gd name="connsiteY25" fmla="*/ 3821 h 94074"/>
                <a:gd name="connsiteX26" fmla="*/ 29222 w 111100"/>
                <a:gd name="connsiteY26" fmla="*/ 2027 h 94074"/>
                <a:gd name="connsiteX27" fmla="*/ 13922 w 111100"/>
                <a:gd name="connsiteY27" fmla="*/ 3959 h 94074"/>
                <a:gd name="connsiteX28" fmla="*/ 8960 w 111100"/>
                <a:gd name="connsiteY28" fmla="*/ 6581 h 94074"/>
                <a:gd name="connsiteX29" fmla="*/ 7581 w 111100"/>
                <a:gd name="connsiteY29" fmla="*/ 10307 h 94074"/>
                <a:gd name="connsiteX30" fmla="*/ 6065 w 111100"/>
                <a:gd name="connsiteY30" fmla="*/ 10307 h 94074"/>
                <a:gd name="connsiteX31" fmla="*/ 6065 w 111100"/>
                <a:gd name="connsiteY31" fmla="*/ 7823 h 94074"/>
                <a:gd name="connsiteX32" fmla="*/ 1930 w 111100"/>
                <a:gd name="connsiteY32" fmla="*/ 6581 h 94074"/>
                <a:gd name="connsiteX33" fmla="*/ 0 w 111100"/>
                <a:gd name="connsiteY33" fmla="*/ 7133 h 94074"/>
                <a:gd name="connsiteX34" fmla="*/ 8960 w 111100"/>
                <a:gd name="connsiteY34" fmla="*/ 13757 h 94074"/>
                <a:gd name="connsiteX35" fmla="*/ 13922 w 111100"/>
                <a:gd name="connsiteY35" fmla="*/ 14447 h 94074"/>
                <a:gd name="connsiteX36" fmla="*/ 18884 w 111100"/>
                <a:gd name="connsiteY36" fmla="*/ 20381 h 94074"/>
                <a:gd name="connsiteX37" fmla="*/ 25776 w 111100"/>
                <a:gd name="connsiteY37" fmla="*/ 20381 h 94074"/>
                <a:gd name="connsiteX38" fmla="*/ 34598 w 111100"/>
                <a:gd name="connsiteY38" fmla="*/ 20381 h 94074"/>
                <a:gd name="connsiteX39" fmla="*/ 32255 w 111100"/>
                <a:gd name="connsiteY39" fmla="*/ 24659 h 94074"/>
                <a:gd name="connsiteX40" fmla="*/ 25225 w 111100"/>
                <a:gd name="connsiteY40" fmla="*/ 24659 h 94074"/>
                <a:gd name="connsiteX41" fmla="*/ 21641 w 111100"/>
                <a:gd name="connsiteY41" fmla="*/ 25625 h 94074"/>
                <a:gd name="connsiteX42" fmla="*/ 17644 w 111100"/>
                <a:gd name="connsiteY42" fmla="*/ 23417 h 94074"/>
                <a:gd name="connsiteX43" fmla="*/ 15990 w 111100"/>
                <a:gd name="connsiteY43" fmla="*/ 26591 h 94074"/>
                <a:gd name="connsiteX44" fmla="*/ 16954 w 111100"/>
                <a:gd name="connsiteY44" fmla="*/ 29075 h 94074"/>
                <a:gd name="connsiteX45" fmla="*/ 19711 w 111100"/>
                <a:gd name="connsiteY45" fmla="*/ 29075 h 94074"/>
                <a:gd name="connsiteX46" fmla="*/ 25363 w 111100"/>
                <a:gd name="connsiteY46" fmla="*/ 32249 h 94074"/>
                <a:gd name="connsiteX47" fmla="*/ 23433 w 111100"/>
                <a:gd name="connsiteY47" fmla="*/ 35976 h 94074"/>
                <a:gd name="connsiteX48" fmla="*/ 28120 w 111100"/>
                <a:gd name="connsiteY48" fmla="*/ 39287 h 94074"/>
                <a:gd name="connsiteX49" fmla="*/ 31704 w 111100"/>
                <a:gd name="connsiteY49" fmla="*/ 34319 h 94074"/>
                <a:gd name="connsiteX50" fmla="*/ 33220 w 111100"/>
                <a:gd name="connsiteY50" fmla="*/ 32111 h 94074"/>
                <a:gd name="connsiteX51" fmla="*/ 33220 w 111100"/>
                <a:gd name="connsiteY51" fmla="*/ 28937 h 94074"/>
                <a:gd name="connsiteX52" fmla="*/ 37355 w 111100"/>
                <a:gd name="connsiteY52" fmla="*/ 27695 h 94074"/>
                <a:gd name="connsiteX53" fmla="*/ 34874 w 111100"/>
                <a:gd name="connsiteY53" fmla="*/ 32940 h 94074"/>
                <a:gd name="connsiteX54" fmla="*/ 36390 w 111100"/>
                <a:gd name="connsiteY54" fmla="*/ 37079 h 94074"/>
                <a:gd name="connsiteX55" fmla="*/ 41214 w 111100"/>
                <a:gd name="connsiteY55" fmla="*/ 38183 h 94074"/>
                <a:gd name="connsiteX56" fmla="*/ 47693 w 111100"/>
                <a:gd name="connsiteY56" fmla="*/ 43151 h 94074"/>
                <a:gd name="connsiteX57" fmla="*/ 54723 w 111100"/>
                <a:gd name="connsiteY57" fmla="*/ 43151 h 94074"/>
                <a:gd name="connsiteX58" fmla="*/ 63131 w 111100"/>
                <a:gd name="connsiteY58" fmla="*/ 46050 h 94074"/>
                <a:gd name="connsiteX59" fmla="*/ 71815 w 111100"/>
                <a:gd name="connsiteY59" fmla="*/ 49638 h 94074"/>
                <a:gd name="connsiteX60" fmla="*/ 81189 w 111100"/>
                <a:gd name="connsiteY60" fmla="*/ 55158 h 94074"/>
                <a:gd name="connsiteX61" fmla="*/ 83945 w 111100"/>
                <a:gd name="connsiteY61" fmla="*/ 60264 h 94074"/>
                <a:gd name="connsiteX62" fmla="*/ 87667 w 111100"/>
                <a:gd name="connsiteY62" fmla="*/ 67578 h 94074"/>
                <a:gd name="connsiteX63" fmla="*/ 87667 w 111100"/>
                <a:gd name="connsiteY63" fmla="*/ 70890 h 94074"/>
                <a:gd name="connsiteX64" fmla="*/ 93181 w 111100"/>
                <a:gd name="connsiteY64" fmla="*/ 75444 h 94074"/>
                <a:gd name="connsiteX65" fmla="*/ 88908 w 111100"/>
                <a:gd name="connsiteY65" fmla="*/ 73650 h 94074"/>
                <a:gd name="connsiteX66" fmla="*/ 90837 w 111100"/>
                <a:gd name="connsiteY66" fmla="*/ 77376 h 94074"/>
                <a:gd name="connsiteX67" fmla="*/ 87254 w 111100"/>
                <a:gd name="connsiteY67" fmla="*/ 75306 h 94074"/>
                <a:gd name="connsiteX68" fmla="*/ 82981 w 111100"/>
                <a:gd name="connsiteY68" fmla="*/ 76272 h 94074"/>
                <a:gd name="connsiteX69" fmla="*/ 77053 w 111100"/>
                <a:gd name="connsiteY69" fmla="*/ 81792 h 94074"/>
                <a:gd name="connsiteX70" fmla="*/ 77053 w 111100"/>
                <a:gd name="connsiteY70" fmla="*/ 85518 h 94074"/>
                <a:gd name="connsiteX71" fmla="*/ 89873 w 111100"/>
                <a:gd name="connsiteY71" fmla="*/ 85518 h 94074"/>
                <a:gd name="connsiteX72" fmla="*/ 93181 w 111100"/>
                <a:gd name="connsiteY72" fmla="*/ 82758 h 94074"/>
                <a:gd name="connsiteX73" fmla="*/ 94973 w 111100"/>
                <a:gd name="connsiteY73" fmla="*/ 84414 h 94074"/>
                <a:gd name="connsiteX74" fmla="*/ 98695 w 111100"/>
                <a:gd name="connsiteY74" fmla="*/ 82758 h 94074"/>
                <a:gd name="connsiteX75" fmla="*/ 103381 w 111100"/>
                <a:gd name="connsiteY75" fmla="*/ 85518 h 94074"/>
                <a:gd name="connsiteX76" fmla="*/ 111100 w 111100"/>
                <a:gd name="connsiteY76" fmla="*/ 94074 h 94074"/>
                <a:gd name="connsiteX77" fmla="*/ 111100 w 111100"/>
                <a:gd name="connsiteY77" fmla="*/ 70200 h 94074"/>
                <a:gd name="connsiteX78" fmla="*/ 109722 w 111100"/>
                <a:gd name="connsiteY78" fmla="*/ 67716 h 94074"/>
                <a:gd name="connsiteX79" fmla="*/ 79948 w 111100"/>
                <a:gd name="connsiteY79" fmla="*/ 53088 h 94074"/>
                <a:gd name="connsiteX80" fmla="*/ 76640 w 111100"/>
                <a:gd name="connsiteY80" fmla="*/ 49776 h 94074"/>
                <a:gd name="connsiteX81" fmla="*/ 79397 w 111100"/>
                <a:gd name="connsiteY81" fmla="*/ 50328 h 94074"/>
                <a:gd name="connsiteX82" fmla="*/ 79397 w 111100"/>
                <a:gd name="connsiteY82" fmla="*/ 48120 h 94074"/>
                <a:gd name="connsiteX83" fmla="*/ 82153 w 111100"/>
                <a:gd name="connsiteY83" fmla="*/ 49638 h 94074"/>
                <a:gd name="connsiteX84" fmla="*/ 79948 w 111100"/>
                <a:gd name="connsiteY84" fmla="*/ 52950 h 94074"/>
                <a:gd name="connsiteX85" fmla="*/ 105862 w 111100"/>
                <a:gd name="connsiteY85" fmla="*/ 34319 h 94074"/>
                <a:gd name="connsiteX86" fmla="*/ 109170 w 111100"/>
                <a:gd name="connsiteY86" fmla="*/ 41082 h 94074"/>
                <a:gd name="connsiteX87" fmla="*/ 109170 w 111100"/>
                <a:gd name="connsiteY87" fmla="*/ 43565 h 94074"/>
                <a:gd name="connsiteX88" fmla="*/ 105035 w 111100"/>
                <a:gd name="connsiteY88" fmla="*/ 37632 h 94074"/>
                <a:gd name="connsiteX89" fmla="*/ 105862 w 111100"/>
                <a:gd name="connsiteY89" fmla="*/ 34319 h 9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1100" h="94074">
                  <a:moveTo>
                    <a:pt x="109722" y="67992"/>
                  </a:moveTo>
                  <a:cubicBezTo>
                    <a:pt x="109722" y="66612"/>
                    <a:pt x="110687" y="65370"/>
                    <a:pt x="111100" y="64956"/>
                  </a:cubicBezTo>
                  <a:lnTo>
                    <a:pt x="111100" y="62196"/>
                  </a:lnTo>
                  <a:lnTo>
                    <a:pt x="110687" y="64542"/>
                  </a:lnTo>
                  <a:lnTo>
                    <a:pt x="107930" y="64542"/>
                  </a:lnTo>
                  <a:lnTo>
                    <a:pt x="110687" y="57642"/>
                  </a:lnTo>
                  <a:lnTo>
                    <a:pt x="111100" y="57642"/>
                  </a:lnTo>
                  <a:lnTo>
                    <a:pt x="111100" y="25763"/>
                  </a:lnTo>
                  <a:cubicBezTo>
                    <a:pt x="111100" y="25763"/>
                    <a:pt x="110549" y="25763"/>
                    <a:pt x="110273" y="25901"/>
                  </a:cubicBezTo>
                  <a:cubicBezTo>
                    <a:pt x="110273" y="25901"/>
                    <a:pt x="105724" y="20657"/>
                    <a:pt x="100073" y="22313"/>
                  </a:cubicBezTo>
                  <a:cubicBezTo>
                    <a:pt x="100073" y="22313"/>
                    <a:pt x="83808" y="12377"/>
                    <a:pt x="77743" y="12377"/>
                  </a:cubicBezTo>
                  <a:cubicBezTo>
                    <a:pt x="71678" y="12377"/>
                    <a:pt x="71264" y="17483"/>
                    <a:pt x="71264" y="17483"/>
                  </a:cubicBezTo>
                  <a:lnTo>
                    <a:pt x="74434" y="16103"/>
                  </a:lnTo>
                  <a:lnTo>
                    <a:pt x="74434" y="18725"/>
                  </a:lnTo>
                  <a:cubicBezTo>
                    <a:pt x="74434" y="18725"/>
                    <a:pt x="62442" y="20243"/>
                    <a:pt x="62304" y="23693"/>
                  </a:cubicBezTo>
                  <a:cubicBezTo>
                    <a:pt x="62304" y="23693"/>
                    <a:pt x="57342" y="25901"/>
                    <a:pt x="57756" y="29351"/>
                  </a:cubicBezTo>
                  <a:cubicBezTo>
                    <a:pt x="57756" y="29351"/>
                    <a:pt x="53896" y="29489"/>
                    <a:pt x="53483" y="32526"/>
                  </a:cubicBezTo>
                  <a:lnTo>
                    <a:pt x="48382" y="33491"/>
                  </a:lnTo>
                  <a:lnTo>
                    <a:pt x="45212" y="29351"/>
                  </a:lnTo>
                  <a:lnTo>
                    <a:pt x="45212" y="27143"/>
                  </a:lnTo>
                  <a:lnTo>
                    <a:pt x="44247" y="23555"/>
                  </a:lnTo>
                  <a:lnTo>
                    <a:pt x="42869" y="23555"/>
                  </a:lnTo>
                  <a:lnTo>
                    <a:pt x="42869" y="27143"/>
                  </a:lnTo>
                  <a:cubicBezTo>
                    <a:pt x="42869" y="27143"/>
                    <a:pt x="37768" y="24383"/>
                    <a:pt x="38733" y="12377"/>
                  </a:cubicBezTo>
                  <a:cubicBezTo>
                    <a:pt x="38733" y="12377"/>
                    <a:pt x="41904" y="9755"/>
                    <a:pt x="38733" y="7685"/>
                  </a:cubicBezTo>
                  <a:cubicBezTo>
                    <a:pt x="38733" y="7685"/>
                    <a:pt x="38733" y="2441"/>
                    <a:pt x="32806" y="3821"/>
                  </a:cubicBezTo>
                  <a:lnTo>
                    <a:pt x="29222" y="2027"/>
                  </a:lnTo>
                  <a:cubicBezTo>
                    <a:pt x="29222" y="2027"/>
                    <a:pt x="20400" y="-3631"/>
                    <a:pt x="13922" y="3959"/>
                  </a:cubicBezTo>
                  <a:cubicBezTo>
                    <a:pt x="13922" y="3959"/>
                    <a:pt x="9235" y="3131"/>
                    <a:pt x="8960" y="6581"/>
                  </a:cubicBezTo>
                  <a:lnTo>
                    <a:pt x="7581" y="10307"/>
                  </a:lnTo>
                  <a:lnTo>
                    <a:pt x="6065" y="10307"/>
                  </a:lnTo>
                  <a:lnTo>
                    <a:pt x="6065" y="7823"/>
                  </a:lnTo>
                  <a:cubicBezTo>
                    <a:pt x="5927" y="6995"/>
                    <a:pt x="1930" y="6581"/>
                    <a:pt x="1930" y="6581"/>
                  </a:cubicBezTo>
                  <a:lnTo>
                    <a:pt x="0" y="7133"/>
                  </a:lnTo>
                  <a:cubicBezTo>
                    <a:pt x="0" y="7133"/>
                    <a:pt x="4273" y="14585"/>
                    <a:pt x="8960" y="13757"/>
                  </a:cubicBezTo>
                  <a:lnTo>
                    <a:pt x="13922" y="14447"/>
                  </a:lnTo>
                  <a:cubicBezTo>
                    <a:pt x="13922" y="14447"/>
                    <a:pt x="15162" y="20381"/>
                    <a:pt x="18884" y="20381"/>
                  </a:cubicBezTo>
                  <a:lnTo>
                    <a:pt x="25776" y="20381"/>
                  </a:lnTo>
                  <a:cubicBezTo>
                    <a:pt x="25776" y="20381"/>
                    <a:pt x="33082" y="19139"/>
                    <a:pt x="34598" y="20381"/>
                  </a:cubicBezTo>
                  <a:cubicBezTo>
                    <a:pt x="36114" y="21623"/>
                    <a:pt x="34598" y="24935"/>
                    <a:pt x="32255" y="24659"/>
                  </a:cubicBezTo>
                  <a:cubicBezTo>
                    <a:pt x="29912" y="24521"/>
                    <a:pt x="28533" y="20519"/>
                    <a:pt x="25225" y="24659"/>
                  </a:cubicBezTo>
                  <a:lnTo>
                    <a:pt x="21641" y="25625"/>
                  </a:lnTo>
                  <a:lnTo>
                    <a:pt x="17644" y="23417"/>
                  </a:lnTo>
                  <a:lnTo>
                    <a:pt x="15990" y="26591"/>
                  </a:lnTo>
                  <a:lnTo>
                    <a:pt x="16954" y="29075"/>
                  </a:lnTo>
                  <a:lnTo>
                    <a:pt x="19711" y="29075"/>
                  </a:lnTo>
                  <a:lnTo>
                    <a:pt x="25363" y="32249"/>
                  </a:lnTo>
                  <a:lnTo>
                    <a:pt x="23433" y="35976"/>
                  </a:lnTo>
                  <a:cubicBezTo>
                    <a:pt x="23433" y="35976"/>
                    <a:pt x="23847" y="40529"/>
                    <a:pt x="28120" y="39287"/>
                  </a:cubicBezTo>
                  <a:cubicBezTo>
                    <a:pt x="32393" y="38045"/>
                    <a:pt x="31704" y="34319"/>
                    <a:pt x="31704" y="34319"/>
                  </a:cubicBezTo>
                  <a:lnTo>
                    <a:pt x="33220" y="32111"/>
                  </a:lnTo>
                  <a:lnTo>
                    <a:pt x="33220" y="28937"/>
                  </a:lnTo>
                  <a:cubicBezTo>
                    <a:pt x="33220" y="28937"/>
                    <a:pt x="37355" y="27695"/>
                    <a:pt x="37355" y="27695"/>
                  </a:cubicBezTo>
                  <a:lnTo>
                    <a:pt x="34874" y="32940"/>
                  </a:lnTo>
                  <a:cubicBezTo>
                    <a:pt x="34874" y="32940"/>
                    <a:pt x="34460" y="35976"/>
                    <a:pt x="36390" y="37079"/>
                  </a:cubicBezTo>
                  <a:cubicBezTo>
                    <a:pt x="38320" y="38183"/>
                    <a:pt x="41214" y="38183"/>
                    <a:pt x="41214" y="38183"/>
                  </a:cubicBezTo>
                  <a:lnTo>
                    <a:pt x="47693" y="43151"/>
                  </a:lnTo>
                  <a:lnTo>
                    <a:pt x="54723" y="43151"/>
                  </a:lnTo>
                  <a:lnTo>
                    <a:pt x="63131" y="46050"/>
                  </a:lnTo>
                  <a:lnTo>
                    <a:pt x="71815" y="49638"/>
                  </a:lnTo>
                  <a:lnTo>
                    <a:pt x="81189" y="55158"/>
                  </a:lnTo>
                  <a:lnTo>
                    <a:pt x="83945" y="60264"/>
                  </a:lnTo>
                  <a:lnTo>
                    <a:pt x="87667" y="67578"/>
                  </a:lnTo>
                  <a:lnTo>
                    <a:pt x="87667" y="70890"/>
                  </a:lnTo>
                  <a:lnTo>
                    <a:pt x="93181" y="75444"/>
                  </a:lnTo>
                  <a:lnTo>
                    <a:pt x="88908" y="73650"/>
                  </a:lnTo>
                  <a:lnTo>
                    <a:pt x="90837" y="77376"/>
                  </a:lnTo>
                  <a:lnTo>
                    <a:pt x="87254" y="75306"/>
                  </a:lnTo>
                  <a:lnTo>
                    <a:pt x="82981" y="76272"/>
                  </a:lnTo>
                  <a:lnTo>
                    <a:pt x="77053" y="81792"/>
                  </a:lnTo>
                  <a:lnTo>
                    <a:pt x="77053" y="85518"/>
                  </a:lnTo>
                  <a:lnTo>
                    <a:pt x="89873" y="85518"/>
                  </a:lnTo>
                  <a:lnTo>
                    <a:pt x="93181" y="82758"/>
                  </a:lnTo>
                  <a:lnTo>
                    <a:pt x="94973" y="84414"/>
                  </a:lnTo>
                  <a:lnTo>
                    <a:pt x="98695" y="82758"/>
                  </a:lnTo>
                  <a:lnTo>
                    <a:pt x="103381" y="85518"/>
                  </a:lnTo>
                  <a:cubicBezTo>
                    <a:pt x="103381" y="85518"/>
                    <a:pt x="106827" y="91176"/>
                    <a:pt x="111100" y="94074"/>
                  </a:cubicBezTo>
                  <a:lnTo>
                    <a:pt x="111100" y="70200"/>
                  </a:lnTo>
                  <a:cubicBezTo>
                    <a:pt x="110273" y="69510"/>
                    <a:pt x="109722" y="68682"/>
                    <a:pt x="109722" y="67716"/>
                  </a:cubicBezTo>
                  <a:close/>
                  <a:moveTo>
                    <a:pt x="79948" y="53088"/>
                  </a:moveTo>
                  <a:lnTo>
                    <a:pt x="76640" y="49776"/>
                  </a:lnTo>
                  <a:lnTo>
                    <a:pt x="79397" y="50328"/>
                  </a:lnTo>
                  <a:lnTo>
                    <a:pt x="79397" y="48120"/>
                  </a:lnTo>
                  <a:lnTo>
                    <a:pt x="82153" y="49638"/>
                  </a:lnTo>
                  <a:lnTo>
                    <a:pt x="79948" y="52950"/>
                  </a:lnTo>
                  <a:close/>
                  <a:moveTo>
                    <a:pt x="105862" y="34319"/>
                  </a:moveTo>
                  <a:lnTo>
                    <a:pt x="109170" y="41082"/>
                  </a:lnTo>
                  <a:lnTo>
                    <a:pt x="109170" y="43565"/>
                  </a:lnTo>
                  <a:lnTo>
                    <a:pt x="105035" y="37632"/>
                  </a:lnTo>
                  <a:lnTo>
                    <a:pt x="105862" y="3431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4" name="Freeform 1246">
              <a:extLst>
                <a:ext uri="{FF2B5EF4-FFF2-40B4-BE49-F238E27FC236}">
                  <a16:creationId xmlns:a16="http://schemas.microsoft.com/office/drawing/2014/main" id="{8944C665-70C5-2E87-D949-45BC4FEBCF1A}"/>
                </a:ext>
              </a:extLst>
            </p:cNvPr>
            <p:cNvSpPr/>
            <p:nvPr/>
          </p:nvSpPr>
          <p:spPr>
            <a:xfrm>
              <a:off x="6012719" y="3930742"/>
              <a:ext cx="106689" cy="86153"/>
            </a:xfrm>
            <a:custGeom>
              <a:avLst/>
              <a:gdLst>
                <a:gd name="connsiteX0" fmla="*/ 103381 w 106689"/>
                <a:gd name="connsiteY0" fmla="*/ 80610 h 86153"/>
                <a:gd name="connsiteX1" fmla="*/ 99522 w 106689"/>
                <a:gd name="connsiteY1" fmla="*/ 80610 h 86153"/>
                <a:gd name="connsiteX2" fmla="*/ 94008 w 106689"/>
                <a:gd name="connsiteY2" fmla="*/ 76746 h 86153"/>
                <a:gd name="connsiteX3" fmla="*/ 98694 w 106689"/>
                <a:gd name="connsiteY3" fmla="*/ 76884 h 86153"/>
                <a:gd name="connsiteX4" fmla="*/ 97730 w 106689"/>
                <a:gd name="connsiteY4" fmla="*/ 74538 h 86153"/>
                <a:gd name="connsiteX5" fmla="*/ 89045 w 106689"/>
                <a:gd name="connsiteY5" fmla="*/ 74538 h 86153"/>
                <a:gd name="connsiteX6" fmla="*/ 88494 w 106689"/>
                <a:gd name="connsiteY6" fmla="*/ 69293 h 86153"/>
                <a:gd name="connsiteX7" fmla="*/ 82016 w 106689"/>
                <a:gd name="connsiteY7" fmla="*/ 68879 h 86153"/>
                <a:gd name="connsiteX8" fmla="*/ 78432 w 106689"/>
                <a:gd name="connsiteY8" fmla="*/ 62807 h 86153"/>
                <a:gd name="connsiteX9" fmla="*/ 71402 w 106689"/>
                <a:gd name="connsiteY9" fmla="*/ 56321 h 86153"/>
                <a:gd name="connsiteX10" fmla="*/ 65750 w 106689"/>
                <a:gd name="connsiteY10" fmla="*/ 50387 h 86153"/>
                <a:gd name="connsiteX11" fmla="*/ 64372 w 106689"/>
                <a:gd name="connsiteY11" fmla="*/ 44453 h 86153"/>
                <a:gd name="connsiteX12" fmla="*/ 74572 w 106689"/>
                <a:gd name="connsiteY12" fmla="*/ 40727 h 86153"/>
                <a:gd name="connsiteX13" fmla="*/ 58445 w 106689"/>
                <a:gd name="connsiteY13" fmla="*/ 31757 h 86153"/>
                <a:gd name="connsiteX14" fmla="*/ 52104 w 106689"/>
                <a:gd name="connsiteY14" fmla="*/ 28997 h 86153"/>
                <a:gd name="connsiteX15" fmla="*/ 43696 w 106689"/>
                <a:gd name="connsiteY15" fmla="*/ 17267 h 86153"/>
                <a:gd name="connsiteX16" fmla="*/ 33633 w 106689"/>
                <a:gd name="connsiteY16" fmla="*/ 12023 h 86153"/>
                <a:gd name="connsiteX17" fmla="*/ 19573 w 106689"/>
                <a:gd name="connsiteY17" fmla="*/ 7055 h 86153"/>
                <a:gd name="connsiteX18" fmla="*/ 1378 w 106689"/>
                <a:gd name="connsiteY18" fmla="*/ 17 h 86153"/>
                <a:gd name="connsiteX19" fmla="*/ 1378 w 106689"/>
                <a:gd name="connsiteY19" fmla="*/ 39623 h 86153"/>
                <a:gd name="connsiteX20" fmla="*/ 1103 w 106689"/>
                <a:gd name="connsiteY20" fmla="*/ 40175 h 86153"/>
                <a:gd name="connsiteX21" fmla="*/ 0 w 106689"/>
                <a:gd name="connsiteY21" fmla="*/ 42245 h 86153"/>
                <a:gd name="connsiteX22" fmla="*/ 1103 w 106689"/>
                <a:gd name="connsiteY22" fmla="*/ 43763 h 86153"/>
                <a:gd name="connsiteX23" fmla="*/ 1378 w 106689"/>
                <a:gd name="connsiteY23" fmla="*/ 44453 h 86153"/>
                <a:gd name="connsiteX24" fmla="*/ 1378 w 106689"/>
                <a:gd name="connsiteY24" fmla="*/ 69569 h 86153"/>
                <a:gd name="connsiteX25" fmla="*/ 3997 w 106689"/>
                <a:gd name="connsiteY25" fmla="*/ 70259 h 86153"/>
                <a:gd name="connsiteX26" fmla="*/ 16403 w 106689"/>
                <a:gd name="connsiteY26" fmla="*/ 70259 h 86153"/>
                <a:gd name="connsiteX27" fmla="*/ 18746 w 106689"/>
                <a:gd name="connsiteY27" fmla="*/ 71778 h 86153"/>
                <a:gd name="connsiteX28" fmla="*/ 23020 w 106689"/>
                <a:gd name="connsiteY28" fmla="*/ 69018 h 86153"/>
                <a:gd name="connsiteX29" fmla="*/ 26603 w 106689"/>
                <a:gd name="connsiteY29" fmla="*/ 64877 h 86153"/>
                <a:gd name="connsiteX30" fmla="*/ 17368 w 106689"/>
                <a:gd name="connsiteY30" fmla="*/ 61013 h 86153"/>
                <a:gd name="connsiteX31" fmla="*/ 29912 w 106689"/>
                <a:gd name="connsiteY31" fmla="*/ 59633 h 86153"/>
                <a:gd name="connsiteX32" fmla="*/ 28671 w 106689"/>
                <a:gd name="connsiteY32" fmla="*/ 57563 h 86153"/>
                <a:gd name="connsiteX33" fmla="*/ 31428 w 106689"/>
                <a:gd name="connsiteY33" fmla="*/ 57563 h 86153"/>
                <a:gd name="connsiteX34" fmla="*/ 31428 w 106689"/>
                <a:gd name="connsiteY34" fmla="*/ 55217 h 86153"/>
                <a:gd name="connsiteX35" fmla="*/ 49072 w 106689"/>
                <a:gd name="connsiteY35" fmla="*/ 55769 h 86153"/>
                <a:gd name="connsiteX36" fmla="*/ 61202 w 106689"/>
                <a:gd name="connsiteY36" fmla="*/ 65153 h 86153"/>
                <a:gd name="connsiteX37" fmla="*/ 64096 w 106689"/>
                <a:gd name="connsiteY37" fmla="*/ 69707 h 86153"/>
                <a:gd name="connsiteX38" fmla="*/ 68369 w 106689"/>
                <a:gd name="connsiteY38" fmla="*/ 75228 h 86153"/>
                <a:gd name="connsiteX39" fmla="*/ 74297 w 106689"/>
                <a:gd name="connsiteY39" fmla="*/ 79368 h 86153"/>
                <a:gd name="connsiteX40" fmla="*/ 88356 w 106689"/>
                <a:gd name="connsiteY40" fmla="*/ 81300 h 86153"/>
                <a:gd name="connsiteX41" fmla="*/ 96351 w 106689"/>
                <a:gd name="connsiteY41" fmla="*/ 83922 h 86153"/>
                <a:gd name="connsiteX42" fmla="*/ 101589 w 106689"/>
                <a:gd name="connsiteY42" fmla="*/ 86130 h 86153"/>
                <a:gd name="connsiteX43" fmla="*/ 104759 w 106689"/>
                <a:gd name="connsiteY43" fmla="*/ 84198 h 86153"/>
                <a:gd name="connsiteX44" fmla="*/ 101176 w 106689"/>
                <a:gd name="connsiteY44" fmla="*/ 83370 h 86153"/>
                <a:gd name="connsiteX45" fmla="*/ 106689 w 106689"/>
                <a:gd name="connsiteY45" fmla="*/ 81576 h 86153"/>
                <a:gd name="connsiteX46" fmla="*/ 103105 w 106689"/>
                <a:gd name="connsiteY46" fmla="*/ 80748 h 8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89" h="86153">
                  <a:moveTo>
                    <a:pt x="103381" y="80610"/>
                  </a:moveTo>
                  <a:lnTo>
                    <a:pt x="99522" y="80610"/>
                  </a:lnTo>
                  <a:cubicBezTo>
                    <a:pt x="99522" y="80610"/>
                    <a:pt x="92905" y="77850"/>
                    <a:pt x="94008" y="76746"/>
                  </a:cubicBezTo>
                  <a:cubicBezTo>
                    <a:pt x="95248" y="75503"/>
                    <a:pt x="98694" y="76884"/>
                    <a:pt x="98694" y="76884"/>
                  </a:cubicBezTo>
                  <a:lnTo>
                    <a:pt x="97730" y="74538"/>
                  </a:lnTo>
                  <a:lnTo>
                    <a:pt x="89045" y="74538"/>
                  </a:lnTo>
                  <a:lnTo>
                    <a:pt x="88494" y="69293"/>
                  </a:lnTo>
                  <a:lnTo>
                    <a:pt x="82016" y="68879"/>
                  </a:lnTo>
                  <a:cubicBezTo>
                    <a:pt x="82016" y="68879"/>
                    <a:pt x="80775" y="63635"/>
                    <a:pt x="78432" y="62807"/>
                  </a:cubicBezTo>
                  <a:cubicBezTo>
                    <a:pt x="78432" y="62807"/>
                    <a:pt x="78570" y="56183"/>
                    <a:pt x="71402" y="56321"/>
                  </a:cubicBezTo>
                  <a:cubicBezTo>
                    <a:pt x="71402" y="56321"/>
                    <a:pt x="68783" y="51767"/>
                    <a:pt x="65750" y="50387"/>
                  </a:cubicBezTo>
                  <a:lnTo>
                    <a:pt x="64372" y="44453"/>
                  </a:lnTo>
                  <a:cubicBezTo>
                    <a:pt x="64372" y="44453"/>
                    <a:pt x="75813" y="45833"/>
                    <a:pt x="74572" y="40727"/>
                  </a:cubicBezTo>
                  <a:cubicBezTo>
                    <a:pt x="73332" y="35621"/>
                    <a:pt x="67129" y="31895"/>
                    <a:pt x="58445" y="31757"/>
                  </a:cubicBezTo>
                  <a:cubicBezTo>
                    <a:pt x="58445" y="31757"/>
                    <a:pt x="52380" y="31205"/>
                    <a:pt x="52104" y="28997"/>
                  </a:cubicBezTo>
                  <a:cubicBezTo>
                    <a:pt x="51966" y="26789"/>
                    <a:pt x="52104" y="18785"/>
                    <a:pt x="43696" y="17267"/>
                  </a:cubicBezTo>
                  <a:cubicBezTo>
                    <a:pt x="43696" y="17267"/>
                    <a:pt x="43696" y="11609"/>
                    <a:pt x="33633" y="12023"/>
                  </a:cubicBezTo>
                  <a:cubicBezTo>
                    <a:pt x="33633" y="12023"/>
                    <a:pt x="28120" y="5675"/>
                    <a:pt x="19573" y="7055"/>
                  </a:cubicBezTo>
                  <a:cubicBezTo>
                    <a:pt x="19573" y="7055"/>
                    <a:pt x="9373" y="-398"/>
                    <a:pt x="1378" y="17"/>
                  </a:cubicBezTo>
                  <a:lnTo>
                    <a:pt x="1378" y="39623"/>
                  </a:lnTo>
                  <a:cubicBezTo>
                    <a:pt x="1378" y="39623"/>
                    <a:pt x="1378" y="40037"/>
                    <a:pt x="1103" y="40175"/>
                  </a:cubicBezTo>
                  <a:cubicBezTo>
                    <a:pt x="827" y="40451"/>
                    <a:pt x="0" y="41417"/>
                    <a:pt x="0" y="42245"/>
                  </a:cubicBezTo>
                  <a:cubicBezTo>
                    <a:pt x="0" y="42797"/>
                    <a:pt x="414" y="43349"/>
                    <a:pt x="1103" y="43763"/>
                  </a:cubicBezTo>
                  <a:cubicBezTo>
                    <a:pt x="1378" y="43901"/>
                    <a:pt x="1378" y="44177"/>
                    <a:pt x="1378" y="44453"/>
                  </a:cubicBezTo>
                  <a:lnTo>
                    <a:pt x="1378" y="69569"/>
                  </a:lnTo>
                  <a:cubicBezTo>
                    <a:pt x="2205" y="69983"/>
                    <a:pt x="3033" y="70259"/>
                    <a:pt x="3997" y="70259"/>
                  </a:cubicBezTo>
                  <a:cubicBezTo>
                    <a:pt x="9925" y="70397"/>
                    <a:pt x="16403" y="70259"/>
                    <a:pt x="16403" y="70259"/>
                  </a:cubicBezTo>
                  <a:lnTo>
                    <a:pt x="18746" y="71778"/>
                  </a:lnTo>
                  <a:lnTo>
                    <a:pt x="23020" y="69018"/>
                  </a:lnTo>
                  <a:cubicBezTo>
                    <a:pt x="23020" y="69018"/>
                    <a:pt x="29360" y="68465"/>
                    <a:pt x="26603" y="64877"/>
                  </a:cubicBezTo>
                  <a:cubicBezTo>
                    <a:pt x="23847" y="61289"/>
                    <a:pt x="17368" y="61013"/>
                    <a:pt x="17368" y="61013"/>
                  </a:cubicBezTo>
                  <a:lnTo>
                    <a:pt x="29912" y="59633"/>
                  </a:lnTo>
                  <a:lnTo>
                    <a:pt x="28671" y="57563"/>
                  </a:lnTo>
                  <a:lnTo>
                    <a:pt x="31428" y="57563"/>
                  </a:lnTo>
                  <a:lnTo>
                    <a:pt x="31428" y="55217"/>
                  </a:lnTo>
                  <a:cubicBezTo>
                    <a:pt x="31428" y="55217"/>
                    <a:pt x="41214" y="52457"/>
                    <a:pt x="49072" y="55769"/>
                  </a:cubicBezTo>
                  <a:cubicBezTo>
                    <a:pt x="56928" y="59081"/>
                    <a:pt x="61202" y="65153"/>
                    <a:pt x="61202" y="65153"/>
                  </a:cubicBezTo>
                  <a:cubicBezTo>
                    <a:pt x="61202" y="65153"/>
                    <a:pt x="60374" y="68879"/>
                    <a:pt x="64096" y="69707"/>
                  </a:cubicBezTo>
                  <a:cubicBezTo>
                    <a:pt x="64096" y="69707"/>
                    <a:pt x="64234" y="72882"/>
                    <a:pt x="68369" y="75228"/>
                  </a:cubicBezTo>
                  <a:cubicBezTo>
                    <a:pt x="68369" y="75228"/>
                    <a:pt x="69748" y="78816"/>
                    <a:pt x="74297" y="79368"/>
                  </a:cubicBezTo>
                  <a:cubicBezTo>
                    <a:pt x="74297" y="79368"/>
                    <a:pt x="78845" y="82680"/>
                    <a:pt x="88356" y="81300"/>
                  </a:cubicBezTo>
                  <a:cubicBezTo>
                    <a:pt x="88356" y="81300"/>
                    <a:pt x="94008" y="81300"/>
                    <a:pt x="96351" y="83922"/>
                  </a:cubicBezTo>
                  <a:cubicBezTo>
                    <a:pt x="98694" y="86544"/>
                    <a:pt x="101589" y="86130"/>
                    <a:pt x="101589" y="86130"/>
                  </a:cubicBezTo>
                  <a:lnTo>
                    <a:pt x="104759" y="84198"/>
                  </a:lnTo>
                  <a:lnTo>
                    <a:pt x="101176" y="83370"/>
                  </a:lnTo>
                  <a:lnTo>
                    <a:pt x="106689" y="81576"/>
                  </a:lnTo>
                  <a:lnTo>
                    <a:pt x="103105" y="8074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5" name="Freeform 1247">
              <a:extLst>
                <a:ext uri="{FF2B5EF4-FFF2-40B4-BE49-F238E27FC236}">
                  <a16:creationId xmlns:a16="http://schemas.microsoft.com/office/drawing/2014/main" id="{579F2F77-2A11-D5D3-C3C4-E66B48C9444C}"/>
                </a:ext>
              </a:extLst>
            </p:cNvPr>
            <p:cNvSpPr/>
            <p:nvPr/>
          </p:nvSpPr>
          <p:spPr>
            <a:xfrm>
              <a:off x="5954411" y="3919718"/>
              <a:ext cx="13508" cy="3036"/>
            </a:xfrm>
            <a:custGeom>
              <a:avLst/>
              <a:gdLst>
                <a:gd name="connsiteX0" fmla="*/ 965 w 13508"/>
                <a:gd name="connsiteY0" fmla="*/ 1656 h 3036"/>
                <a:gd name="connsiteX1" fmla="*/ 7857 w 13508"/>
                <a:gd name="connsiteY1" fmla="*/ 3036 h 3036"/>
                <a:gd name="connsiteX2" fmla="*/ 13509 w 13508"/>
                <a:gd name="connsiteY2" fmla="*/ 1656 h 3036"/>
                <a:gd name="connsiteX3" fmla="*/ 6617 w 13508"/>
                <a:gd name="connsiteY3" fmla="*/ 0 h 3036"/>
                <a:gd name="connsiteX4" fmla="*/ 0 w 13508"/>
                <a:gd name="connsiteY4" fmla="*/ 0 h 3036"/>
                <a:gd name="connsiteX5" fmla="*/ 965 w 13508"/>
                <a:gd name="connsiteY5" fmla="*/ 1656 h 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08" h="3036">
                  <a:moveTo>
                    <a:pt x="965" y="1656"/>
                  </a:moveTo>
                  <a:lnTo>
                    <a:pt x="7857" y="3036"/>
                  </a:lnTo>
                  <a:lnTo>
                    <a:pt x="13509" y="1656"/>
                  </a:lnTo>
                  <a:lnTo>
                    <a:pt x="6617" y="0"/>
                  </a:lnTo>
                  <a:lnTo>
                    <a:pt x="0" y="0"/>
                  </a:lnTo>
                  <a:lnTo>
                    <a:pt x="965" y="16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6" name="Freeform 1248">
              <a:extLst>
                <a:ext uri="{FF2B5EF4-FFF2-40B4-BE49-F238E27FC236}">
                  <a16:creationId xmlns:a16="http://schemas.microsoft.com/office/drawing/2014/main" id="{3B7FF18B-3F13-4D84-AAFE-31AE464E22EE}"/>
                </a:ext>
              </a:extLst>
            </p:cNvPr>
            <p:cNvSpPr/>
            <p:nvPr/>
          </p:nvSpPr>
          <p:spPr>
            <a:xfrm>
              <a:off x="5954411" y="3908678"/>
              <a:ext cx="9649" cy="5658"/>
            </a:xfrm>
            <a:custGeom>
              <a:avLst/>
              <a:gdLst>
                <a:gd name="connsiteX0" fmla="*/ 6754 w 9649"/>
                <a:gd name="connsiteY0" fmla="*/ 5658 h 5658"/>
                <a:gd name="connsiteX1" fmla="*/ 9649 w 9649"/>
                <a:gd name="connsiteY1" fmla="*/ 4554 h 5658"/>
                <a:gd name="connsiteX2" fmla="*/ 7444 w 9649"/>
                <a:gd name="connsiteY2" fmla="*/ 3174 h 5658"/>
                <a:gd name="connsiteX3" fmla="*/ 4687 w 9649"/>
                <a:gd name="connsiteY3" fmla="*/ 0 h 5658"/>
                <a:gd name="connsiteX4" fmla="*/ 0 w 9649"/>
                <a:gd name="connsiteY4" fmla="*/ 0 h 5658"/>
                <a:gd name="connsiteX5" fmla="*/ 0 w 9649"/>
                <a:gd name="connsiteY5" fmla="*/ 2898 h 5658"/>
                <a:gd name="connsiteX6" fmla="*/ 3722 w 9649"/>
                <a:gd name="connsiteY6" fmla="*/ 1932 h 5658"/>
                <a:gd name="connsiteX7" fmla="*/ 3584 w 9649"/>
                <a:gd name="connsiteY7" fmla="*/ 5658 h 5658"/>
                <a:gd name="connsiteX8" fmla="*/ 6754 w 9649"/>
                <a:gd name="connsiteY8" fmla="*/ 5658 h 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9" h="5658">
                  <a:moveTo>
                    <a:pt x="6754" y="5658"/>
                  </a:moveTo>
                  <a:lnTo>
                    <a:pt x="9649" y="4554"/>
                  </a:lnTo>
                  <a:lnTo>
                    <a:pt x="7444" y="3174"/>
                  </a:lnTo>
                  <a:lnTo>
                    <a:pt x="4687" y="0"/>
                  </a:lnTo>
                  <a:lnTo>
                    <a:pt x="0" y="0"/>
                  </a:lnTo>
                  <a:lnTo>
                    <a:pt x="0" y="2898"/>
                  </a:lnTo>
                  <a:lnTo>
                    <a:pt x="3722" y="1932"/>
                  </a:lnTo>
                  <a:lnTo>
                    <a:pt x="3584" y="5658"/>
                  </a:lnTo>
                  <a:lnTo>
                    <a:pt x="6754" y="565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7" name="Freeform 1249">
              <a:extLst>
                <a:ext uri="{FF2B5EF4-FFF2-40B4-BE49-F238E27FC236}">
                  <a16:creationId xmlns:a16="http://schemas.microsoft.com/office/drawing/2014/main" id="{D80FC5A7-70F5-67E4-D035-C729B3680F57}"/>
                </a:ext>
              </a:extLst>
            </p:cNvPr>
            <p:cNvSpPr/>
            <p:nvPr/>
          </p:nvSpPr>
          <p:spPr>
            <a:xfrm>
              <a:off x="6085912" y="3959187"/>
              <a:ext cx="3170" cy="5105"/>
            </a:xfrm>
            <a:custGeom>
              <a:avLst/>
              <a:gdLst>
                <a:gd name="connsiteX0" fmla="*/ 3170 w 3170"/>
                <a:gd name="connsiteY0" fmla="*/ 2760 h 5105"/>
                <a:gd name="connsiteX1" fmla="*/ 1516 w 3170"/>
                <a:gd name="connsiteY1" fmla="*/ 0 h 5105"/>
                <a:gd name="connsiteX2" fmla="*/ 0 w 3170"/>
                <a:gd name="connsiteY2" fmla="*/ 2760 h 5105"/>
                <a:gd name="connsiteX3" fmla="*/ 3170 w 3170"/>
                <a:gd name="connsiteY3" fmla="*/ 5106 h 5105"/>
                <a:gd name="connsiteX4" fmla="*/ 3170 w 3170"/>
                <a:gd name="connsiteY4" fmla="*/ 2760 h 5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5105">
                  <a:moveTo>
                    <a:pt x="3170" y="2760"/>
                  </a:moveTo>
                  <a:lnTo>
                    <a:pt x="1516" y="0"/>
                  </a:lnTo>
                  <a:lnTo>
                    <a:pt x="0" y="2760"/>
                  </a:lnTo>
                  <a:lnTo>
                    <a:pt x="3170" y="5106"/>
                  </a:lnTo>
                  <a:lnTo>
                    <a:pt x="3170"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8" name="Freeform 1250">
              <a:extLst>
                <a:ext uri="{FF2B5EF4-FFF2-40B4-BE49-F238E27FC236}">
                  <a16:creationId xmlns:a16="http://schemas.microsoft.com/office/drawing/2014/main" id="{3F898034-2DED-3C90-6687-2BCAC6C125FB}"/>
                </a:ext>
              </a:extLst>
            </p:cNvPr>
            <p:cNvSpPr/>
            <p:nvPr/>
          </p:nvSpPr>
          <p:spPr>
            <a:xfrm>
              <a:off x="6072542" y="3922754"/>
              <a:ext cx="10613" cy="3036"/>
            </a:xfrm>
            <a:custGeom>
              <a:avLst/>
              <a:gdLst>
                <a:gd name="connsiteX0" fmla="*/ 0 w 10613"/>
                <a:gd name="connsiteY0" fmla="*/ 2070 h 3036"/>
                <a:gd name="connsiteX1" fmla="*/ 10614 w 10613"/>
                <a:gd name="connsiteY1" fmla="*/ 3036 h 3036"/>
                <a:gd name="connsiteX2" fmla="*/ 8684 w 10613"/>
                <a:gd name="connsiteY2" fmla="*/ 0 h 3036"/>
                <a:gd name="connsiteX3" fmla="*/ 0 w 10613"/>
                <a:gd name="connsiteY3" fmla="*/ 0 h 3036"/>
                <a:gd name="connsiteX4" fmla="*/ 0 w 10613"/>
                <a:gd name="connsiteY4" fmla="*/ 2070 h 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3" h="3036">
                  <a:moveTo>
                    <a:pt x="0" y="2070"/>
                  </a:moveTo>
                  <a:lnTo>
                    <a:pt x="10614" y="3036"/>
                  </a:lnTo>
                  <a:lnTo>
                    <a:pt x="8684" y="0"/>
                  </a:lnTo>
                  <a:lnTo>
                    <a:pt x="0" y="0"/>
                  </a:lnTo>
                  <a:lnTo>
                    <a:pt x="0" y="207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49" name="Freeform 1251">
              <a:extLst>
                <a:ext uri="{FF2B5EF4-FFF2-40B4-BE49-F238E27FC236}">
                  <a16:creationId xmlns:a16="http://schemas.microsoft.com/office/drawing/2014/main" id="{53B151F8-AA03-F1A0-5BAD-EA1B70D82B59}"/>
                </a:ext>
              </a:extLst>
            </p:cNvPr>
            <p:cNvSpPr/>
            <p:nvPr/>
          </p:nvSpPr>
          <p:spPr>
            <a:xfrm>
              <a:off x="6111964" y="3927170"/>
              <a:ext cx="3997" cy="4140"/>
            </a:xfrm>
            <a:custGeom>
              <a:avLst/>
              <a:gdLst>
                <a:gd name="connsiteX0" fmla="*/ 1930 w 3997"/>
                <a:gd name="connsiteY0" fmla="*/ 4140 h 4140"/>
                <a:gd name="connsiteX1" fmla="*/ 3997 w 3997"/>
                <a:gd name="connsiteY1" fmla="*/ 1104 h 4140"/>
                <a:gd name="connsiteX2" fmla="*/ 1930 w 3997"/>
                <a:gd name="connsiteY2" fmla="*/ 0 h 4140"/>
                <a:gd name="connsiteX3" fmla="*/ 0 w 3997"/>
                <a:gd name="connsiteY3" fmla="*/ 2622 h 4140"/>
                <a:gd name="connsiteX4" fmla="*/ 1930 w 3997"/>
                <a:gd name="connsiteY4" fmla="*/ 4140 h 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7" h="4140">
                  <a:moveTo>
                    <a:pt x="1930" y="4140"/>
                  </a:moveTo>
                  <a:lnTo>
                    <a:pt x="3997" y="1104"/>
                  </a:lnTo>
                  <a:lnTo>
                    <a:pt x="1930" y="0"/>
                  </a:lnTo>
                  <a:lnTo>
                    <a:pt x="0" y="2622"/>
                  </a:lnTo>
                  <a:lnTo>
                    <a:pt x="1930" y="414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0" name="Freeform 1252">
              <a:extLst>
                <a:ext uri="{FF2B5EF4-FFF2-40B4-BE49-F238E27FC236}">
                  <a16:creationId xmlns:a16="http://schemas.microsoft.com/office/drawing/2014/main" id="{DBE76414-0339-843B-7351-26A42B1DE842}"/>
                </a:ext>
              </a:extLst>
            </p:cNvPr>
            <p:cNvSpPr/>
            <p:nvPr/>
          </p:nvSpPr>
          <p:spPr>
            <a:xfrm>
              <a:off x="6119683" y="3930068"/>
              <a:ext cx="24464" cy="22532"/>
            </a:xfrm>
            <a:custGeom>
              <a:avLst/>
              <a:gdLst>
                <a:gd name="connsiteX0" fmla="*/ 1516 w 24464"/>
                <a:gd name="connsiteY0" fmla="*/ 0 h 22532"/>
                <a:gd name="connsiteX1" fmla="*/ 0 w 24464"/>
                <a:gd name="connsiteY1" fmla="*/ 0 h 22532"/>
                <a:gd name="connsiteX2" fmla="*/ 0 w 24464"/>
                <a:gd name="connsiteY2" fmla="*/ 1242 h 22532"/>
                <a:gd name="connsiteX3" fmla="*/ 9236 w 24464"/>
                <a:gd name="connsiteY3" fmla="*/ 7314 h 22532"/>
                <a:gd name="connsiteX4" fmla="*/ 10476 w 24464"/>
                <a:gd name="connsiteY4" fmla="*/ 9246 h 22532"/>
                <a:gd name="connsiteX5" fmla="*/ 13095 w 24464"/>
                <a:gd name="connsiteY5" fmla="*/ 10488 h 22532"/>
                <a:gd name="connsiteX6" fmla="*/ 17368 w 24464"/>
                <a:gd name="connsiteY6" fmla="*/ 14352 h 22532"/>
                <a:gd name="connsiteX7" fmla="*/ 19160 w 24464"/>
                <a:gd name="connsiteY7" fmla="*/ 16974 h 22532"/>
                <a:gd name="connsiteX8" fmla="*/ 20676 w 24464"/>
                <a:gd name="connsiteY8" fmla="*/ 22494 h 22532"/>
                <a:gd name="connsiteX9" fmla="*/ 24398 w 24464"/>
                <a:gd name="connsiteY9" fmla="*/ 18216 h 22532"/>
                <a:gd name="connsiteX10" fmla="*/ 21779 w 24464"/>
                <a:gd name="connsiteY10" fmla="*/ 14076 h 22532"/>
                <a:gd name="connsiteX11" fmla="*/ 18471 w 24464"/>
                <a:gd name="connsiteY11" fmla="*/ 11316 h 22532"/>
                <a:gd name="connsiteX12" fmla="*/ 15301 w 24464"/>
                <a:gd name="connsiteY12" fmla="*/ 9522 h 22532"/>
                <a:gd name="connsiteX13" fmla="*/ 12130 w 24464"/>
                <a:gd name="connsiteY13" fmla="*/ 6624 h 22532"/>
                <a:gd name="connsiteX14" fmla="*/ 8960 w 24464"/>
                <a:gd name="connsiteY14" fmla="*/ 5244 h 22532"/>
                <a:gd name="connsiteX15" fmla="*/ 1516 w 24464"/>
                <a:gd name="connsiteY15" fmla="*/ 138 h 2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64" h="22532">
                  <a:moveTo>
                    <a:pt x="1516" y="0"/>
                  </a:moveTo>
                  <a:lnTo>
                    <a:pt x="0" y="0"/>
                  </a:lnTo>
                  <a:lnTo>
                    <a:pt x="0" y="1242"/>
                  </a:lnTo>
                  <a:lnTo>
                    <a:pt x="9236" y="7314"/>
                  </a:lnTo>
                  <a:lnTo>
                    <a:pt x="10476" y="9246"/>
                  </a:lnTo>
                  <a:lnTo>
                    <a:pt x="13095" y="10488"/>
                  </a:lnTo>
                  <a:lnTo>
                    <a:pt x="17368" y="14352"/>
                  </a:lnTo>
                  <a:lnTo>
                    <a:pt x="19160" y="16974"/>
                  </a:lnTo>
                  <a:cubicBezTo>
                    <a:pt x="19160" y="16974"/>
                    <a:pt x="19574" y="22080"/>
                    <a:pt x="20676" y="22494"/>
                  </a:cubicBezTo>
                  <a:cubicBezTo>
                    <a:pt x="21917" y="22908"/>
                    <a:pt x="24949" y="19872"/>
                    <a:pt x="24398" y="18216"/>
                  </a:cubicBezTo>
                  <a:cubicBezTo>
                    <a:pt x="23847" y="16422"/>
                    <a:pt x="21779" y="14076"/>
                    <a:pt x="21779" y="14076"/>
                  </a:cubicBezTo>
                  <a:lnTo>
                    <a:pt x="18471" y="11316"/>
                  </a:lnTo>
                  <a:lnTo>
                    <a:pt x="15301" y="9522"/>
                  </a:lnTo>
                  <a:lnTo>
                    <a:pt x="12130" y="6624"/>
                  </a:lnTo>
                  <a:lnTo>
                    <a:pt x="8960" y="5244"/>
                  </a:lnTo>
                  <a:lnTo>
                    <a:pt x="1516" y="1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1" name="Freeform 1253">
              <a:extLst>
                <a:ext uri="{FF2B5EF4-FFF2-40B4-BE49-F238E27FC236}">
                  <a16:creationId xmlns:a16="http://schemas.microsoft.com/office/drawing/2014/main" id="{37452DC1-5C0B-919E-D547-12F31D9A8F93}"/>
                </a:ext>
              </a:extLst>
            </p:cNvPr>
            <p:cNvSpPr/>
            <p:nvPr/>
          </p:nvSpPr>
          <p:spPr>
            <a:xfrm>
              <a:off x="6091839" y="3947110"/>
              <a:ext cx="43748" cy="22258"/>
            </a:xfrm>
            <a:custGeom>
              <a:avLst/>
              <a:gdLst>
                <a:gd name="connsiteX0" fmla="*/ 4825 w 43748"/>
                <a:gd name="connsiteY0" fmla="*/ 13871 h 22258"/>
                <a:gd name="connsiteX1" fmla="*/ 1241 w 43748"/>
                <a:gd name="connsiteY1" fmla="*/ 12629 h 22258"/>
                <a:gd name="connsiteX2" fmla="*/ 0 w 43748"/>
                <a:gd name="connsiteY2" fmla="*/ 14561 h 22258"/>
                <a:gd name="connsiteX3" fmla="*/ 3171 w 43748"/>
                <a:gd name="connsiteY3" fmla="*/ 17183 h 22258"/>
                <a:gd name="connsiteX4" fmla="*/ 9098 w 43748"/>
                <a:gd name="connsiteY4" fmla="*/ 20357 h 22258"/>
                <a:gd name="connsiteX5" fmla="*/ 13233 w 43748"/>
                <a:gd name="connsiteY5" fmla="*/ 20357 h 22258"/>
                <a:gd name="connsiteX6" fmla="*/ 12406 w 43748"/>
                <a:gd name="connsiteY6" fmla="*/ 22013 h 22258"/>
                <a:gd name="connsiteX7" fmla="*/ 22055 w 43748"/>
                <a:gd name="connsiteY7" fmla="*/ 22013 h 22258"/>
                <a:gd name="connsiteX8" fmla="*/ 35425 w 43748"/>
                <a:gd name="connsiteY8" fmla="*/ 13871 h 22258"/>
                <a:gd name="connsiteX9" fmla="*/ 40939 w 43748"/>
                <a:gd name="connsiteY9" fmla="*/ 12629 h 22258"/>
                <a:gd name="connsiteX10" fmla="*/ 39974 w 43748"/>
                <a:gd name="connsiteY10" fmla="*/ 8765 h 22258"/>
                <a:gd name="connsiteX11" fmla="*/ 43282 w 43748"/>
                <a:gd name="connsiteY11" fmla="*/ 2279 h 22258"/>
                <a:gd name="connsiteX12" fmla="*/ 39974 w 43748"/>
                <a:gd name="connsiteY12" fmla="*/ 761 h 22258"/>
                <a:gd name="connsiteX13" fmla="*/ 34047 w 43748"/>
                <a:gd name="connsiteY13" fmla="*/ 209 h 22258"/>
                <a:gd name="connsiteX14" fmla="*/ 35839 w 43748"/>
                <a:gd name="connsiteY14" fmla="*/ 4073 h 22258"/>
                <a:gd name="connsiteX15" fmla="*/ 35288 w 43748"/>
                <a:gd name="connsiteY15" fmla="*/ 8627 h 22258"/>
                <a:gd name="connsiteX16" fmla="*/ 27844 w 43748"/>
                <a:gd name="connsiteY16" fmla="*/ 14009 h 22258"/>
                <a:gd name="connsiteX17" fmla="*/ 24122 w 43748"/>
                <a:gd name="connsiteY17" fmla="*/ 14009 h 22258"/>
                <a:gd name="connsiteX18" fmla="*/ 24122 w 43748"/>
                <a:gd name="connsiteY18" fmla="*/ 12767 h 22258"/>
                <a:gd name="connsiteX19" fmla="*/ 22055 w 43748"/>
                <a:gd name="connsiteY19" fmla="*/ 14699 h 22258"/>
                <a:gd name="connsiteX20" fmla="*/ 18884 w 43748"/>
                <a:gd name="connsiteY20" fmla="*/ 14699 h 22258"/>
                <a:gd name="connsiteX21" fmla="*/ 18884 w 43748"/>
                <a:gd name="connsiteY21" fmla="*/ 8351 h 22258"/>
                <a:gd name="connsiteX22" fmla="*/ 16127 w 43748"/>
                <a:gd name="connsiteY22" fmla="*/ 14699 h 22258"/>
                <a:gd name="connsiteX23" fmla="*/ 13371 w 43748"/>
                <a:gd name="connsiteY23" fmla="*/ 14009 h 22258"/>
                <a:gd name="connsiteX24" fmla="*/ 11854 w 43748"/>
                <a:gd name="connsiteY24" fmla="*/ 14699 h 22258"/>
                <a:gd name="connsiteX25" fmla="*/ 9649 w 43748"/>
                <a:gd name="connsiteY25" fmla="*/ 14699 h 22258"/>
                <a:gd name="connsiteX26" fmla="*/ 4962 w 43748"/>
                <a:gd name="connsiteY26" fmla="*/ 14009 h 2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48" h="22258">
                  <a:moveTo>
                    <a:pt x="4825" y="13871"/>
                  </a:moveTo>
                  <a:lnTo>
                    <a:pt x="1241" y="12629"/>
                  </a:lnTo>
                  <a:lnTo>
                    <a:pt x="0" y="14561"/>
                  </a:lnTo>
                  <a:lnTo>
                    <a:pt x="3171" y="17183"/>
                  </a:lnTo>
                  <a:lnTo>
                    <a:pt x="9098" y="20357"/>
                  </a:lnTo>
                  <a:lnTo>
                    <a:pt x="13233" y="20357"/>
                  </a:lnTo>
                  <a:lnTo>
                    <a:pt x="12406" y="22013"/>
                  </a:lnTo>
                  <a:cubicBezTo>
                    <a:pt x="12406" y="22013"/>
                    <a:pt x="14611" y="22565"/>
                    <a:pt x="22055" y="22013"/>
                  </a:cubicBezTo>
                  <a:cubicBezTo>
                    <a:pt x="29498" y="21461"/>
                    <a:pt x="35425" y="13871"/>
                    <a:pt x="35425" y="13871"/>
                  </a:cubicBezTo>
                  <a:cubicBezTo>
                    <a:pt x="36804" y="14561"/>
                    <a:pt x="39285" y="13595"/>
                    <a:pt x="40939" y="12629"/>
                  </a:cubicBezTo>
                  <a:cubicBezTo>
                    <a:pt x="42593" y="11663"/>
                    <a:pt x="39974" y="8765"/>
                    <a:pt x="39974" y="8765"/>
                  </a:cubicBezTo>
                  <a:cubicBezTo>
                    <a:pt x="43972" y="9593"/>
                    <a:pt x="44247" y="5867"/>
                    <a:pt x="43282" y="2279"/>
                  </a:cubicBezTo>
                  <a:cubicBezTo>
                    <a:pt x="42317" y="-1309"/>
                    <a:pt x="39974" y="761"/>
                    <a:pt x="39974" y="761"/>
                  </a:cubicBezTo>
                  <a:cubicBezTo>
                    <a:pt x="39974" y="761"/>
                    <a:pt x="35425" y="-481"/>
                    <a:pt x="34047" y="209"/>
                  </a:cubicBezTo>
                  <a:cubicBezTo>
                    <a:pt x="32669" y="899"/>
                    <a:pt x="35839" y="4073"/>
                    <a:pt x="35839" y="4073"/>
                  </a:cubicBezTo>
                  <a:lnTo>
                    <a:pt x="35288" y="8627"/>
                  </a:lnTo>
                  <a:cubicBezTo>
                    <a:pt x="30739" y="6695"/>
                    <a:pt x="27844" y="14009"/>
                    <a:pt x="27844" y="14009"/>
                  </a:cubicBezTo>
                  <a:lnTo>
                    <a:pt x="24122" y="14009"/>
                  </a:lnTo>
                  <a:lnTo>
                    <a:pt x="24122" y="12767"/>
                  </a:lnTo>
                  <a:lnTo>
                    <a:pt x="22055" y="14699"/>
                  </a:lnTo>
                  <a:lnTo>
                    <a:pt x="18884" y="14699"/>
                  </a:lnTo>
                  <a:lnTo>
                    <a:pt x="18884" y="8351"/>
                  </a:lnTo>
                  <a:cubicBezTo>
                    <a:pt x="18884" y="8351"/>
                    <a:pt x="16127" y="14699"/>
                    <a:pt x="16127" y="14699"/>
                  </a:cubicBezTo>
                  <a:lnTo>
                    <a:pt x="13371" y="14009"/>
                  </a:lnTo>
                  <a:lnTo>
                    <a:pt x="11854" y="14699"/>
                  </a:lnTo>
                  <a:lnTo>
                    <a:pt x="9649" y="14699"/>
                  </a:lnTo>
                  <a:cubicBezTo>
                    <a:pt x="7719" y="11939"/>
                    <a:pt x="4962" y="14009"/>
                    <a:pt x="4962" y="1400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2" name="Freeform 1254">
              <a:extLst>
                <a:ext uri="{FF2B5EF4-FFF2-40B4-BE49-F238E27FC236}">
                  <a16:creationId xmlns:a16="http://schemas.microsoft.com/office/drawing/2014/main" id="{492847D7-EA21-2FC9-8922-15EA34B36BFB}"/>
                </a:ext>
              </a:extLst>
            </p:cNvPr>
            <p:cNvSpPr/>
            <p:nvPr/>
          </p:nvSpPr>
          <p:spPr>
            <a:xfrm>
              <a:off x="6159520" y="3956013"/>
              <a:ext cx="14884" cy="19061"/>
            </a:xfrm>
            <a:custGeom>
              <a:avLst/>
              <a:gdLst>
                <a:gd name="connsiteX0" fmla="*/ 7168 w 14884"/>
                <a:gd name="connsiteY0" fmla="*/ 9522 h 19061"/>
                <a:gd name="connsiteX1" fmla="*/ 3860 w 14884"/>
                <a:gd name="connsiteY1" fmla="*/ 4968 h 19061"/>
                <a:gd name="connsiteX2" fmla="*/ 0 w 14884"/>
                <a:gd name="connsiteY2" fmla="*/ 0 h 19061"/>
                <a:gd name="connsiteX3" fmla="*/ 0 w 14884"/>
                <a:gd name="connsiteY3" fmla="*/ 3174 h 19061"/>
                <a:gd name="connsiteX4" fmla="*/ 1516 w 14884"/>
                <a:gd name="connsiteY4" fmla="*/ 5796 h 19061"/>
                <a:gd name="connsiteX5" fmla="*/ 5651 w 14884"/>
                <a:gd name="connsiteY5" fmla="*/ 13524 h 19061"/>
                <a:gd name="connsiteX6" fmla="*/ 12543 w 14884"/>
                <a:gd name="connsiteY6" fmla="*/ 18768 h 19061"/>
                <a:gd name="connsiteX7" fmla="*/ 7306 w 14884"/>
                <a:gd name="connsiteY7" fmla="*/ 9522 h 19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84" h="19061">
                  <a:moveTo>
                    <a:pt x="7168" y="9522"/>
                  </a:moveTo>
                  <a:lnTo>
                    <a:pt x="3860" y="4968"/>
                  </a:lnTo>
                  <a:lnTo>
                    <a:pt x="0" y="0"/>
                  </a:lnTo>
                  <a:lnTo>
                    <a:pt x="0" y="3174"/>
                  </a:lnTo>
                  <a:lnTo>
                    <a:pt x="1516" y="5796"/>
                  </a:lnTo>
                  <a:cubicBezTo>
                    <a:pt x="1516" y="5796"/>
                    <a:pt x="276" y="13524"/>
                    <a:pt x="5651" y="13524"/>
                  </a:cubicBezTo>
                  <a:cubicBezTo>
                    <a:pt x="5651" y="13524"/>
                    <a:pt x="5100" y="20562"/>
                    <a:pt x="12543" y="18768"/>
                  </a:cubicBezTo>
                  <a:cubicBezTo>
                    <a:pt x="19987" y="16974"/>
                    <a:pt x="7306" y="9522"/>
                    <a:pt x="7306" y="952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3" name="Freeform 1255">
              <a:extLst>
                <a:ext uri="{FF2B5EF4-FFF2-40B4-BE49-F238E27FC236}">
                  <a16:creationId xmlns:a16="http://schemas.microsoft.com/office/drawing/2014/main" id="{63583680-804D-A509-7E4E-1370D8019136}"/>
                </a:ext>
              </a:extLst>
            </p:cNvPr>
            <p:cNvSpPr/>
            <p:nvPr/>
          </p:nvSpPr>
          <p:spPr>
            <a:xfrm>
              <a:off x="6179231" y="3972297"/>
              <a:ext cx="12819" cy="9384"/>
            </a:xfrm>
            <a:custGeom>
              <a:avLst/>
              <a:gdLst>
                <a:gd name="connsiteX0" fmla="*/ 9649 w 12819"/>
                <a:gd name="connsiteY0" fmla="*/ 9384 h 9384"/>
                <a:gd name="connsiteX1" fmla="*/ 12819 w 12819"/>
                <a:gd name="connsiteY1" fmla="*/ 7314 h 9384"/>
                <a:gd name="connsiteX2" fmla="*/ 8133 w 12819"/>
                <a:gd name="connsiteY2" fmla="*/ 5934 h 9384"/>
                <a:gd name="connsiteX3" fmla="*/ 7444 w 12819"/>
                <a:gd name="connsiteY3" fmla="*/ 3588 h 9384"/>
                <a:gd name="connsiteX4" fmla="*/ 4411 w 12819"/>
                <a:gd name="connsiteY4" fmla="*/ 2622 h 9384"/>
                <a:gd name="connsiteX5" fmla="*/ 1654 w 12819"/>
                <a:gd name="connsiteY5" fmla="*/ 0 h 9384"/>
                <a:gd name="connsiteX6" fmla="*/ 0 w 12819"/>
                <a:gd name="connsiteY6" fmla="*/ 2622 h 9384"/>
                <a:gd name="connsiteX7" fmla="*/ 6341 w 12819"/>
                <a:gd name="connsiteY7" fmla="*/ 7866 h 9384"/>
                <a:gd name="connsiteX8" fmla="*/ 9649 w 12819"/>
                <a:gd name="connsiteY8" fmla="*/ 9384 h 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9" h="9384">
                  <a:moveTo>
                    <a:pt x="9649" y="9384"/>
                  </a:moveTo>
                  <a:lnTo>
                    <a:pt x="12819" y="7314"/>
                  </a:lnTo>
                  <a:lnTo>
                    <a:pt x="8133" y="5934"/>
                  </a:lnTo>
                  <a:lnTo>
                    <a:pt x="7444" y="3588"/>
                  </a:lnTo>
                  <a:lnTo>
                    <a:pt x="4411" y="2622"/>
                  </a:lnTo>
                  <a:lnTo>
                    <a:pt x="1654" y="0"/>
                  </a:lnTo>
                  <a:lnTo>
                    <a:pt x="0" y="2622"/>
                  </a:lnTo>
                  <a:lnTo>
                    <a:pt x="6341" y="7866"/>
                  </a:lnTo>
                  <a:lnTo>
                    <a:pt x="9649" y="93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4" name="Freeform 1256">
              <a:extLst>
                <a:ext uri="{FF2B5EF4-FFF2-40B4-BE49-F238E27FC236}">
                  <a16:creationId xmlns:a16="http://schemas.microsoft.com/office/drawing/2014/main" id="{3FC8047C-4D21-2468-8A30-F98CB372CB35}"/>
                </a:ext>
              </a:extLst>
            </p:cNvPr>
            <p:cNvSpPr/>
            <p:nvPr/>
          </p:nvSpPr>
          <p:spPr>
            <a:xfrm>
              <a:off x="6184193" y="3986097"/>
              <a:ext cx="11027" cy="7038"/>
            </a:xfrm>
            <a:custGeom>
              <a:avLst/>
              <a:gdLst>
                <a:gd name="connsiteX0" fmla="*/ 5652 w 11027"/>
                <a:gd name="connsiteY0" fmla="*/ 966 h 7038"/>
                <a:gd name="connsiteX1" fmla="*/ 3446 w 11027"/>
                <a:gd name="connsiteY1" fmla="*/ 3588 h 7038"/>
                <a:gd name="connsiteX2" fmla="*/ 2206 w 11027"/>
                <a:gd name="connsiteY2" fmla="*/ 0 h 7038"/>
                <a:gd name="connsiteX3" fmla="*/ 0 w 11027"/>
                <a:gd name="connsiteY3" fmla="*/ 1794 h 7038"/>
                <a:gd name="connsiteX4" fmla="*/ 1241 w 11027"/>
                <a:gd name="connsiteY4" fmla="*/ 3588 h 7038"/>
                <a:gd name="connsiteX5" fmla="*/ 4135 w 11027"/>
                <a:gd name="connsiteY5" fmla="*/ 5796 h 7038"/>
                <a:gd name="connsiteX6" fmla="*/ 7719 w 11027"/>
                <a:gd name="connsiteY6" fmla="*/ 7038 h 7038"/>
                <a:gd name="connsiteX7" fmla="*/ 11028 w 11027"/>
                <a:gd name="connsiteY7" fmla="*/ 7038 h 7038"/>
                <a:gd name="connsiteX8" fmla="*/ 11028 w 11027"/>
                <a:gd name="connsiteY8" fmla="*/ 4416 h 7038"/>
                <a:gd name="connsiteX9" fmla="*/ 5514 w 11027"/>
                <a:gd name="connsiteY9" fmla="*/ 1104 h 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27" h="7038">
                  <a:moveTo>
                    <a:pt x="5652" y="966"/>
                  </a:moveTo>
                  <a:lnTo>
                    <a:pt x="3446" y="3588"/>
                  </a:lnTo>
                  <a:lnTo>
                    <a:pt x="2206" y="0"/>
                  </a:lnTo>
                  <a:lnTo>
                    <a:pt x="0" y="1794"/>
                  </a:lnTo>
                  <a:lnTo>
                    <a:pt x="1241" y="3588"/>
                  </a:lnTo>
                  <a:lnTo>
                    <a:pt x="4135" y="5796"/>
                  </a:lnTo>
                  <a:lnTo>
                    <a:pt x="7719" y="7038"/>
                  </a:lnTo>
                  <a:lnTo>
                    <a:pt x="11028" y="7038"/>
                  </a:lnTo>
                  <a:lnTo>
                    <a:pt x="11028" y="4416"/>
                  </a:lnTo>
                  <a:cubicBezTo>
                    <a:pt x="11028" y="4416"/>
                    <a:pt x="7719" y="4968"/>
                    <a:pt x="5514" y="110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5" name="Freeform 1257">
              <a:extLst>
                <a:ext uri="{FF2B5EF4-FFF2-40B4-BE49-F238E27FC236}">
                  <a16:creationId xmlns:a16="http://schemas.microsoft.com/office/drawing/2014/main" id="{6B58E3C6-A445-34EE-F8E5-DE2A94C660C0}"/>
                </a:ext>
              </a:extLst>
            </p:cNvPr>
            <p:cNvSpPr/>
            <p:nvPr/>
          </p:nvSpPr>
          <p:spPr>
            <a:xfrm>
              <a:off x="6200183" y="3982785"/>
              <a:ext cx="15714" cy="10212"/>
            </a:xfrm>
            <a:custGeom>
              <a:avLst/>
              <a:gdLst>
                <a:gd name="connsiteX0" fmla="*/ 15714 w 15714"/>
                <a:gd name="connsiteY0" fmla="*/ 8832 h 10212"/>
                <a:gd name="connsiteX1" fmla="*/ 2619 w 15714"/>
                <a:gd name="connsiteY1" fmla="*/ 0 h 10212"/>
                <a:gd name="connsiteX2" fmla="*/ 0 w 15714"/>
                <a:gd name="connsiteY2" fmla="*/ 0 h 10212"/>
                <a:gd name="connsiteX3" fmla="*/ 13509 w 15714"/>
                <a:gd name="connsiteY3" fmla="*/ 10212 h 10212"/>
                <a:gd name="connsiteX4" fmla="*/ 15714 w 15714"/>
                <a:gd name="connsiteY4" fmla="*/ 8832 h 10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4" h="10212">
                  <a:moveTo>
                    <a:pt x="15714" y="8832"/>
                  </a:moveTo>
                  <a:cubicBezTo>
                    <a:pt x="14887" y="8418"/>
                    <a:pt x="2619" y="0"/>
                    <a:pt x="2619" y="0"/>
                  </a:cubicBezTo>
                  <a:lnTo>
                    <a:pt x="0" y="0"/>
                  </a:lnTo>
                  <a:lnTo>
                    <a:pt x="13509" y="10212"/>
                  </a:lnTo>
                  <a:lnTo>
                    <a:pt x="15714" y="883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6" name="Freeform 1258">
              <a:extLst>
                <a:ext uri="{FF2B5EF4-FFF2-40B4-BE49-F238E27FC236}">
                  <a16:creationId xmlns:a16="http://schemas.microsoft.com/office/drawing/2014/main" id="{648FDD26-033F-9DC1-0270-FA193A7EC4D4}"/>
                </a:ext>
              </a:extLst>
            </p:cNvPr>
            <p:cNvSpPr/>
            <p:nvPr/>
          </p:nvSpPr>
          <p:spPr>
            <a:xfrm>
              <a:off x="6212618" y="4000436"/>
              <a:ext cx="14030" cy="8906"/>
            </a:xfrm>
            <a:custGeom>
              <a:avLst/>
              <a:gdLst>
                <a:gd name="connsiteX0" fmla="*/ 7276 w 14030"/>
                <a:gd name="connsiteY0" fmla="*/ 2083 h 8906"/>
                <a:gd name="connsiteX1" fmla="*/ 3416 w 14030"/>
                <a:gd name="connsiteY1" fmla="*/ 289 h 8906"/>
                <a:gd name="connsiteX2" fmla="*/ 1486 w 14030"/>
                <a:gd name="connsiteY2" fmla="*/ 6223 h 8906"/>
                <a:gd name="connsiteX3" fmla="*/ 9481 w 14030"/>
                <a:gd name="connsiteY3" fmla="*/ 7189 h 8906"/>
                <a:gd name="connsiteX4" fmla="*/ 14030 w 14030"/>
                <a:gd name="connsiteY4" fmla="*/ 7189 h 8906"/>
                <a:gd name="connsiteX5" fmla="*/ 7414 w 14030"/>
                <a:gd name="connsiteY5" fmla="*/ 2083 h 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30" h="8906">
                  <a:moveTo>
                    <a:pt x="7276" y="2083"/>
                  </a:moveTo>
                  <a:cubicBezTo>
                    <a:pt x="4106" y="2221"/>
                    <a:pt x="4657" y="1945"/>
                    <a:pt x="3416" y="289"/>
                  </a:cubicBezTo>
                  <a:cubicBezTo>
                    <a:pt x="2038" y="-1229"/>
                    <a:pt x="-2235" y="3601"/>
                    <a:pt x="1486" y="6223"/>
                  </a:cubicBezTo>
                  <a:cubicBezTo>
                    <a:pt x="5208" y="8845"/>
                    <a:pt x="9481" y="7189"/>
                    <a:pt x="9481" y="7189"/>
                  </a:cubicBezTo>
                  <a:cubicBezTo>
                    <a:pt x="9481" y="7189"/>
                    <a:pt x="11411" y="11053"/>
                    <a:pt x="14030" y="7189"/>
                  </a:cubicBezTo>
                  <a:cubicBezTo>
                    <a:pt x="14030" y="7189"/>
                    <a:pt x="10446" y="1945"/>
                    <a:pt x="7414" y="208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7" name="Freeform 1259">
              <a:extLst>
                <a:ext uri="{FF2B5EF4-FFF2-40B4-BE49-F238E27FC236}">
                  <a16:creationId xmlns:a16="http://schemas.microsoft.com/office/drawing/2014/main" id="{29D126B5-C3F0-2053-DF77-AF2D6F97CF78}"/>
                </a:ext>
              </a:extLst>
            </p:cNvPr>
            <p:cNvSpPr/>
            <p:nvPr/>
          </p:nvSpPr>
          <p:spPr>
            <a:xfrm>
              <a:off x="6222927" y="3991468"/>
              <a:ext cx="11165" cy="15743"/>
            </a:xfrm>
            <a:custGeom>
              <a:avLst/>
              <a:gdLst>
                <a:gd name="connsiteX0" fmla="*/ 10338 w 11165"/>
                <a:gd name="connsiteY0" fmla="*/ 11742 h 15743"/>
                <a:gd name="connsiteX1" fmla="*/ 7168 w 11165"/>
                <a:gd name="connsiteY1" fmla="*/ 7877 h 15743"/>
                <a:gd name="connsiteX2" fmla="*/ 5652 w 11165"/>
                <a:gd name="connsiteY2" fmla="*/ 4565 h 15743"/>
                <a:gd name="connsiteX3" fmla="*/ 3584 w 11165"/>
                <a:gd name="connsiteY3" fmla="*/ 11 h 15743"/>
                <a:gd name="connsiteX4" fmla="*/ 0 w 11165"/>
                <a:gd name="connsiteY4" fmla="*/ 2771 h 15743"/>
                <a:gd name="connsiteX5" fmla="*/ 6617 w 11165"/>
                <a:gd name="connsiteY5" fmla="*/ 12431 h 15743"/>
                <a:gd name="connsiteX6" fmla="*/ 11165 w 11165"/>
                <a:gd name="connsiteY6" fmla="*/ 15744 h 15743"/>
                <a:gd name="connsiteX7" fmla="*/ 10201 w 11165"/>
                <a:gd name="connsiteY7" fmla="*/ 11880 h 1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5" h="15743">
                  <a:moveTo>
                    <a:pt x="10338" y="11742"/>
                  </a:moveTo>
                  <a:lnTo>
                    <a:pt x="7168" y="7877"/>
                  </a:lnTo>
                  <a:lnTo>
                    <a:pt x="5652" y="4565"/>
                  </a:lnTo>
                  <a:cubicBezTo>
                    <a:pt x="5652" y="4565"/>
                    <a:pt x="5238" y="-265"/>
                    <a:pt x="3584" y="11"/>
                  </a:cubicBezTo>
                  <a:cubicBezTo>
                    <a:pt x="3584" y="11"/>
                    <a:pt x="0" y="-127"/>
                    <a:pt x="0" y="2771"/>
                  </a:cubicBezTo>
                  <a:cubicBezTo>
                    <a:pt x="0" y="5670"/>
                    <a:pt x="6617" y="12431"/>
                    <a:pt x="6617" y="12431"/>
                  </a:cubicBezTo>
                  <a:lnTo>
                    <a:pt x="11165" y="15744"/>
                  </a:lnTo>
                  <a:lnTo>
                    <a:pt x="10201" y="118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8" name="Freeform 1260">
              <a:extLst>
                <a:ext uri="{FF2B5EF4-FFF2-40B4-BE49-F238E27FC236}">
                  <a16:creationId xmlns:a16="http://schemas.microsoft.com/office/drawing/2014/main" id="{E19829F4-2A00-934D-EB4F-E29A33B90DBC}"/>
                </a:ext>
              </a:extLst>
            </p:cNvPr>
            <p:cNvSpPr/>
            <p:nvPr/>
          </p:nvSpPr>
          <p:spPr>
            <a:xfrm>
              <a:off x="6230076" y="4012241"/>
              <a:ext cx="10770" cy="5925"/>
            </a:xfrm>
            <a:custGeom>
              <a:avLst/>
              <a:gdLst>
                <a:gd name="connsiteX0" fmla="*/ 7325 w 10770"/>
                <a:gd name="connsiteY0" fmla="*/ 2975 h 5925"/>
                <a:gd name="connsiteX1" fmla="*/ 6084 w 10770"/>
                <a:gd name="connsiteY1" fmla="*/ 1043 h 5925"/>
                <a:gd name="connsiteX2" fmla="*/ 19 w 10770"/>
                <a:gd name="connsiteY2" fmla="*/ 1043 h 5925"/>
                <a:gd name="connsiteX3" fmla="*/ 6084 w 10770"/>
                <a:gd name="connsiteY3" fmla="*/ 5597 h 5925"/>
                <a:gd name="connsiteX4" fmla="*/ 10771 w 10770"/>
                <a:gd name="connsiteY4" fmla="*/ 4493 h 5925"/>
                <a:gd name="connsiteX5" fmla="*/ 7187 w 10770"/>
                <a:gd name="connsiteY5" fmla="*/ 2975 h 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70" h="5925">
                  <a:moveTo>
                    <a:pt x="7325" y="2975"/>
                  </a:moveTo>
                  <a:lnTo>
                    <a:pt x="6084" y="1043"/>
                  </a:lnTo>
                  <a:cubicBezTo>
                    <a:pt x="6084" y="1043"/>
                    <a:pt x="-395" y="-1303"/>
                    <a:pt x="19" y="1043"/>
                  </a:cubicBezTo>
                  <a:cubicBezTo>
                    <a:pt x="432" y="3389"/>
                    <a:pt x="6084" y="5597"/>
                    <a:pt x="6084" y="5597"/>
                  </a:cubicBezTo>
                  <a:cubicBezTo>
                    <a:pt x="6084" y="5597"/>
                    <a:pt x="10771" y="6839"/>
                    <a:pt x="10771" y="4493"/>
                  </a:cubicBezTo>
                  <a:cubicBezTo>
                    <a:pt x="10771" y="2147"/>
                    <a:pt x="7187" y="2975"/>
                    <a:pt x="7187" y="297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59" name="Freeform 1261">
              <a:extLst>
                <a:ext uri="{FF2B5EF4-FFF2-40B4-BE49-F238E27FC236}">
                  <a16:creationId xmlns:a16="http://schemas.microsoft.com/office/drawing/2014/main" id="{19818AEB-2890-538A-8E56-AA5ABF89DBB6}"/>
                </a:ext>
              </a:extLst>
            </p:cNvPr>
            <p:cNvSpPr/>
            <p:nvPr/>
          </p:nvSpPr>
          <p:spPr>
            <a:xfrm>
              <a:off x="6287161" y="4060894"/>
              <a:ext cx="7030" cy="10764"/>
            </a:xfrm>
            <a:custGeom>
              <a:avLst/>
              <a:gdLst>
                <a:gd name="connsiteX0" fmla="*/ 2206 w 7030"/>
                <a:gd name="connsiteY0" fmla="*/ 138 h 10764"/>
                <a:gd name="connsiteX1" fmla="*/ 0 w 7030"/>
                <a:gd name="connsiteY1" fmla="*/ 138 h 10764"/>
                <a:gd name="connsiteX2" fmla="*/ 0 w 7030"/>
                <a:gd name="connsiteY2" fmla="*/ 5658 h 10764"/>
                <a:gd name="connsiteX3" fmla="*/ 3308 w 7030"/>
                <a:gd name="connsiteY3" fmla="*/ 10764 h 10764"/>
                <a:gd name="connsiteX4" fmla="*/ 7030 w 7030"/>
                <a:gd name="connsiteY4" fmla="*/ 9522 h 10764"/>
                <a:gd name="connsiteX5" fmla="*/ 7030 w 7030"/>
                <a:gd name="connsiteY5" fmla="*/ 1794 h 10764"/>
                <a:gd name="connsiteX6" fmla="*/ 3308 w 7030"/>
                <a:gd name="connsiteY6" fmla="*/ 3726 h 10764"/>
                <a:gd name="connsiteX7" fmla="*/ 2068 w 7030"/>
                <a:gd name="connsiteY7" fmla="*/ 0 h 1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30" h="10764">
                  <a:moveTo>
                    <a:pt x="2206" y="138"/>
                  </a:moveTo>
                  <a:lnTo>
                    <a:pt x="0" y="138"/>
                  </a:lnTo>
                  <a:lnTo>
                    <a:pt x="0" y="5658"/>
                  </a:lnTo>
                  <a:lnTo>
                    <a:pt x="3308" y="10764"/>
                  </a:lnTo>
                  <a:cubicBezTo>
                    <a:pt x="3308" y="10764"/>
                    <a:pt x="7030" y="10212"/>
                    <a:pt x="7030" y="9522"/>
                  </a:cubicBezTo>
                  <a:lnTo>
                    <a:pt x="7030" y="1794"/>
                  </a:lnTo>
                  <a:lnTo>
                    <a:pt x="3308" y="3726"/>
                  </a:lnTo>
                  <a:lnTo>
                    <a:pt x="206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0" name="Freeform 1262">
              <a:extLst>
                <a:ext uri="{FF2B5EF4-FFF2-40B4-BE49-F238E27FC236}">
                  <a16:creationId xmlns:a16="http://schemas.microsoft.com/office/drawing/2014/main" id="{C883FA21-348D-68D5-5571-1B70BA61E271}"/>
                </a:ext>
              </a:extLst>
            </p:cNvPr>
            <p:cNvSpPr/>
            <p:nvPr/>
          </p:nvSpPr>
          <p:spPr>
            <a:xfrm>
              <a:off x="6294191" y="4074280"/>
              <a:ext cx="6340" cy="8556"/>
            </a:xfrm>
            <a:custGeom>
              <a:avLst/>
              <a:gdLst>
                <a:gd name="connsiteX0" fmla="*/ 0 w 6340"/>
                <a:gd name="connsiteY0" fmla="*/ 3450 h 8556"/>
                <a:gd name="connsiteX1" fmla="*/ 3722 w 6340"/>
                <a:gd name="connsiteY1" fmla="*/ 8556 h 8556"/>
                <a:gd name="connsiteX2" fmla="*/ 6341 w 6340"/>
                <a:gd name="connsiteY2" fmla="*/ 6210 h 8556"/>
                <a:gd name="connsiteX3" fmla="*/ 0 w 6340"/>
                <a:gd name="connsiteY3" fmla="*/ 0 h 8556"/>
                <a:gd name="connsiteX4" fmla="*/ 0 w 6340"/>
                <a:gd name="connsiteY4" fmla="*/ 3450 h 8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 h="8556">
                  <a:moveTo>
                    <a:pt x="0" y="3450"/>
                  </a:moveTo>
                  <a:lnTo>
                    <a:pt x="3722" y="8556"/>
                  </a:lnTo>
                  <a:lnTo>
                    <a:pt x="6341" y="6210"/>
                  </a:lnTo>
                  <a:lnTo>
                    <a:pt x="0" y="0"/>
                  </a:lnTo>
                  <a:lnTo>
                    <a:pt x="0"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1" name="Freeform 1263">
              <a:extLst>
                <a:ext uri="{FF2B5EF4-FFF2-40B4-BE49-F238E27FC236}">
                  <a16:creationId xmlns:a16="http://schemas.microsoft.com/office/drawing/2014/main" id="{5A5BFBC8-284F-A8A6-3314-BE07CB217B46}"/>
                </a:ext>
              </a:extLst>
            </p:cNvPr>
            <p:cNvSpPr/>
            <p:nvPr/>
          </p:nvSpPr>
          <p:spPr>
            <a:xfrm>
              <a:off x="6304805" y="4082836"/>
              <a:ext cx="2894" cy="2346"/>
            </a:xfrm>
            <a:custGeom>
              <a:avLst/>
              <a:gdLst>
                <a:gd name="connsiteX0" fmla="*/ 0 w 2894"/>
                <a:gd name="connsiteY0" fmla="*/ 0 h 2346"/>
                <a:gd name="connsiteX1" fmla="*/ 2894 w 2894"/>
                <a:gd name="connsiteY1" fmla="*/ 0 h 2346"/>
                <a:gd name="connsiteX2" fmla="*/ 2894 w 2894"/>
                <a:gd name="connsiteY2" fmla="*/ 2346 h 2346"/>
                <a:gd name="connsiteX3" fmla="*/ 0 w 2894"/>
                <a:gd name="connsiteY3" fmla="*/ 2346 h 2346"/>
              </a:gdLst>
              <a:ahLst/>
              <a:cxnLst>
                <a:cxn ang="0">
                  <a:pos x="connsiteX0" y="connsiteY0"/>
                </a:cxn>
                <a:cxn ang="0">
                  <a:pos x="connsiteX1" y="connsiteY1"/>
                </a:cxn>
                <a:cxn ang="0">
                  <a:pos x="connsiteX2" y="connsiteY2"/>
                </a:cxn>
                <a:cxn ang="0">
                  <a:pos x="connsiteX3" y="connsiteY3"/>
                </a:cxn>
              </a:cxnLst>
              <a:rect l="l" t="t" r="r" b="b"/>
              <a:pathLst>
                <a:path w="2894" h="2346">
                  <a:moveTo>
                    <a:pt x="0" y="0"/>
                  </a:moveTo>
                  <a:lnTo>
                    <a:pt x="2894" y="0"/>
                  </a:lnTo>
                  <a:lnTo>
                    <a:pt x="2894" y="2346"/>
                  </a:lnTo>
                  <a:lnTo>
                    <a:pt x="0" y="234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2" name="Freeform 1264">
              <a:extLst>
                <a:ext uri="{FF2B5EF4-FFF2-40B4-BE49-F238E27FC236}">
                  <a16:creationId xmlns:a16="http://schemas.microsoft.com/office/drawing/2014/main" id="{E32CFC4D-2E34-AB23-4068-E7A15428EC66}"/>
                </a:ext>
              </a:extLst>
            </p:cNvPr>
            <p:cNvSpPr/>
            <p:nvPr/>
          </p:nvSpPr>
          <p:spPr>
            <a:xfrm>
              <a:off x="6302323" y="4070968"/>
              <a:ext cx="3997" cy="9522"/>
            </a:xfrm>
            <a:custGeom>
              <a:avLst/>
              <a:gdLst>
                <a:gd name="connsiteX0" fmla="*/ 1930 w 3997"/>
                <a:gd name="connsiteY0" fmla="*/ 5658 h 9522"/>
                <a:gd name="connsiteX1" fmla="*/ 0 w 3997"/>
                <a:gd name="connsiteY1" fmla="*/ 6624 h 9522"/>
                <a:gd name="connsiteX2" fmla="*/ 2481 w 3997"/>
                <a:gd name="connsiteY2" fmla="*/ 9522 h 9522"/>
                <a:gd name="connsiteX3" fmla="*/ 3998 w 3997"/>
                <a:gd name="connsiteY3" fmla="*/ 7590 h 9522"/>
                <a:gd name="connsiteX4" fmla="*/ 3998 w 3997"/>
                <a:gd name="connsiteY4" fmla="*/ 0 h 9522"/>
                <a:gd name="connsiteX5" fmla="*/ 1930 w 3997"/>
                <a:gd name="connsiteY5" fmla="*/ 690 h 9522"/>
                <a:gd name="connsiteX6" fmla="*/ 1930 w 3997"/>
                <a:gd name="connsiteY6" fmla="*/ 5658 h 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7" h="9522">
                  <a:moveTo>
                    <a:pt x="1930" y="5658"/>
                  </a:moveTo>
                  <a:lnTo>
                    <a:pt x="0" y="6624"/>
                  </a:lnTo>
                  <a:lnTo>
                    <a:pt x="2481" y="9522"/>
                  </a:lnTo>
                  <a:lnTo>
                    <a:pt x="3998" y="7590"/>
                  </a:lnTo>
                  <a:lnTo>
                    <a:pt x="3998" y="0"/>
                  </a:lnTo>
                  <a:lnTo>
                    <a:pt x="1930" y="690"/>
                  </a:lnTo>
                  <a:lnTo>
                    <a:pt x="1930" y="565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3" name="Freeform 1265">
              <a:extLst>
                <a:ext uri="{FF2B5EF4-FFF2-40B4-BE49-F238E27FC236}">
                  <a16:creationId xmlns:a16="http://schemas.microsoft.com/office/drawing/2014/main" id="{17F63FEB-5DBA-41A6-224A-01BC915C79CD}"/>
                </a:ext>
              </a:extLst>
            </p:cNvPr>
            <p:cNvSpPr/>
            <p:nvPr/>
          </p:nvSpPr>
          <p:spPr>
            <a:xfrm>
              <a:off x="6304804" y="4092082"/>
              <a:ext cx="4686" cy="4002"/>
            </a:xfrm>
            <a:custGeom>
              <a:avLst/>
              <a:gdLst>
                <a:gd name="connsiteX0" fmla="*/ 0 w 4686"/>
                <a:gd name="connsiteY0" fmla="*/ 2760 h 4002"/>
                <a:gd name="connsiteX1" fmla="*/ 3033 w 4686"/>
                <a:gd name="connsiteY1" fmla="*/ 4002 h 4002"/>
                <a:gd name="connsiteX2" fmla="*/ 4687 w 4686"/>
                <a:gd name="connsiteY2" fmla="*/ 3036 h 4002"/>
                <a:gd name="connsiteX3" fmla="*/ 3033 w 4686"/>
                <a:gd name="connsiteY3" fmla="*/ 0 h 4002"/>
                <a:gd name="connsiteX4" fmla="*/ 0 w 4686"/>
                <a:gd name="connsiteY4" fmla="*/ 2760 h 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4002">
                  <a:moveTo>
                    <a:pt x="0" y="2760"/>
                  </a:moveTo>
                  <a:lnTo>
                    <a:pt x="3033" y="4002"/>
                  </a:lnTo>
                  <a:lnTo>
                    <a:pt x="4687" y="3036"/>
                  </a:lnTo>
                  <a:lnTo>
                    <a:pt x="3033" y="0"/>
                  </a:lnTo>
                  <a:lnTo>
                    <a:pt x="0"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4" name="Freeform 1266">
              <a:extLst>
                <a:ext uri="{FF2B5EF4-FFF2-40B4-BE49-F238E27FC236}">
                  <a16:creationId xmlns:a16="http://schemas.microsoft.com/office/drawing/2014/main" id="{97E62730-E1EE-7D42-9E3F-1F72E31DC796}"/>
                </a:ext>
              </a:extLst>
            </p:cNvPr>
            <p:cNvSpPr/>
            <p:nvPr/>
          </p:nvSpPr>
          <p:spPr>
            <a:xfrm>
              <a:off x="6313626" y="4105055"/>
              <a:ext cx="4135" cy="5520"/>
            </a:xfrm>
            <a:custGeom>
              <a:avLst/>
              <a:gdLst>
                <a:gd name="connsiteX0" fmla="*/ 1378 w 4135"/>
                <a:gd name="connsiteY0" fmla="*/ 0 h 5520"/>
                <a:gd name="connsiteX1" fmla="*/ 0 w 4135"/>
                <a:gd name="connsiteY1" fmla="*/ 3312 h 5520"/>
                <a:gd name="connsiteX2" fmla="*/ 1378 w 4135"/>
                <a:gd name="connsiteY2" fmla="*/ 5520 h 5520"/>
                <a:gd name="connsiteX3" fmla="*/ 4135 w 4135"/>
                <a:gd name="connsiteY3" fmla="*/ 5520 h 5520"/>
                <a:gd name="connsiteX4" fmla="*/ 1378 w 4135"/>
                <a:gd name="connsiteY4" fmla="*/ 0 h 5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 h="5520">
                  <a:moveTo>
                    <a:pt x="1378" y="0"/>
                  </a:moveTo>
                  <a:lnTo>
                    <a:pt x="0" y="3312"/>
                  </a:lnTo>
                  <a:lnTo>
                    <a:pt x="1378" y="5520"/>
                  </a:lnTo>
                  <a:lnTo>
                    <a:pt x="4135" y="5520"/>
                  </a:lnTo>
                  <a:lnTo>
                    <a:pt x="137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5" name="Freeform 1267">
              <a:extLst>
                <a:ext uri="{FF2B5EF4-FFF2-40B4-BE49-F238E27FC236}">
                  <a16:creationId xmlns:a16="http://schemas.microsoft.com/office/drawing/2014/main" id="{3861E815-C1A1-6D31-FE19-91B62318954D}"/>
                </a:ext>
              </a:extLst>
            </p:cNvPr>
            <p:cNvSpPr/>
            <p:nvPr/>
          </p:nvSpPr>
          <p:spPr>
            <a:xfrm>
              <a:off x="6292674" y="4128377"/>
              <a:ext cx="4686" cy="6762"/>
            </a:xfrm>
            <a:custGeom>
              <a:avLst/>
              <a:gdLst>
                <a:gd name="connsiteX0" fmla="*/ 1516 w 4686"/>
                <a:gd name="connsiteY0" fmla="*/ 138 h 6762"/>
                <a:gd name="connsiteX1" fmla="*/ 0 w 4686"/>
                <a:gd name="connsiteY1" fmla="*/ 5796 h 6762"/>
                <a:gd name="connsiteX2" fmla="*/ 4687 w 4686"/>
                <a:gd name="connsiteY2" fmla="*/ 6762 h 6762"/>
                <a:gd name="connsiteX3" fmla="*/ 4687 w 4686"/>
                <a:gd name="connsiteY3" fmla="*/ 4140 h 6762"/>
                <a:gd name="connsiteX4" fmla="*/ 2343 w 4686"/>
                <a:gd name="connsiteY4" fmla="*/ 4140 h 6762"/>
                <a:gd name="connsiteX5" fmla="*/ 3584 w 4686"/>
                <a:gd name="connsiteY5" fmla="*/ 0 h 6762"/>
                <a:gd name="connsiteX6" fmla="*/ 1654 w 4686"/>
                <a:gd name="connsiteY6" fmla="*/ 0 h 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6" h="6762">
                  <a:moveTo>
                    <a:pt x="1516" y="138"/>
                  </a:moveTo>
                  <a:cubicBezTo>
                    <a:pt x="965" y="966"/>
                    <a:pt x="0" y="5796"/>
                    <a:pt x="0" y="5796"/>
                  </a:cubicBezTo>
                  <a:lnTo>
                    <a:pt x="4687" y="6762"/>
                  </a:lnTo>
                  <a:lnTo>
                    <a:pt x="4687" y="4140"/>
                  </a:lnTo>
                  <a:lnTo>
                    <a:pt x="2343" y="4140"/>
                  </a:lnTo>
                  <a:cubicBezTo>
                    <a:pt x="2343" y="4140"/>
                    <a:pt x="3584" y="0"/>
                    <a:pt x="3584" y="0"/>
                  </a:cubicBezTo>
                  <a:lnTo>
                    <a:pt x="165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6" name="Freeform 1268">
              <a:extLst>
                <a:ext uri="{FF2B5EF4-FFF2-40B4-BE49-F238E27FC236}">
                  <a16:creationId xmlns:a16="http://schemas.microsoft.com/office/drawing/2014/main" id="{27FCC82D-B964-1A43-F950-4F421AF12117}"/>
                </a:ext>
              </a:extLst>
            </p:cNvPr>
            <p:cNvSpPr/>
            <p:nvPr/>
          </p:nvSpPr>
          <p:spPr>
            <a:xfrm>
              <a:off x="6300531" y="4135139"/>
              <a:ext cx="3721" cy="3725"/>
            </a:xfrm>
            <a:custGeom>
              <a:avLst/>
              <a:gdLst>
                <a:gd name="connsiteX0" fmla="*/ 3722 w 3721"/>
                <a:gd name="connsiteY0" fmla="*/ 3726 h 3725"/>
                <a:gd name="connsiteX1" fmla="*/ 3722 w 3721"/>
                <a:gd name="connsiteY1" fmla="*/ 1518 h 3725"/>
                <a:gd name="connsiteX2" fmla="*/ 1930 w 3721"/>
                <a:gd name="connsiteY2" fmla="*/ 0 h 3725"/>
                <a:gd name="connsiteX3" fmla="*/ 0 w 3721"/>
                <a:gd name="connsiteY3" fmla="*/ 3726 h 3725"/>
                <a:gd name="connsiteX4" fmla="*/ 3722 w 3721"/>
                <a:gd name="connsiteY4" fmla="*/ 3726 h 3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3725">
                  <a:moveTo>
                    <a:pt x="3722" y="3726"/>
                  </a:moveTo>
                  <a:lnTo>
                    <a:pt x="3722" y="1518"/>
                  </a:lnTo>
                  <a:lnTo>
                    <a:pt x="1930" y="0"/>
                  </a:lnTo>
                  <a:lnTo>
                    <a:pt x="0" y="3726"/>
                  </a:lnTo>
                  <a:lnTo>
                    <a:pt x="3722" y="37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7" name="Freeform 1269">
              <a:extLst>
                <a:ext uri="{FF2B5EF4-FFF2-40B4-BE49-F238E27FC236}">
                  <a16:creationId xmlns:a16="http://schemas.microsoft.com/office/drawing/2014/main" id="{67A4BFB8-504F-87B6-8B6C-265563113513}"/>
                </a:ext>
              </a:extLst>
            </p:cNvPr>
            <p:cNvSpPr/>
            <p:nvPr/>
          </p:nvSpPr>
          <p:spPr>
            <a:xfrm>
              <a:off x="6260144" y="4121097"/>
              <a:ext cx="30600" cy="27565"/>
            </a:xfrm>
            <a:custGeom>
              <a:avLst/>
              <a:gdLst>
                <a:gd name="connsiteX0" fmla="*/ 30601 w 30600"/>
                <a:gd name="connsiteY0" fmla="*/ 27566 h 27565"/>
                <a:gd name="connsiteX1" fmla="*/ 30601 w 30600"/>
                <a:gd name="connsiteY1" fmla="*/ 23426 h 27565"/>
                <a:gd name="connsiteX2" fmla="*/ 15300 w 30600"/>
                <a:gd name="connsiteY2" fmla="*/ 11972 h 27565"/>
                <a:gd name="connsiteX3" fmla="*/ 12544 w 30600"/>
                <a:gd name="connsiteY3" fmla="*/ 8798 h 27565"/>
                <a:gd name="connsiteX4" fmla="*/ 8408 w 30600"/>
                <a:gd name="connsiteY4" fmla="*/ 5899 h 27565"/>
                <a:gd name="connsiteX5" fmla="*/ 0 w 30600"/>
                <a:gd name="connsiteY5" fmla="*/ 1760 h 27565"/>
                <a:gd name="connsiteX6" fmla="*/ 23295 w 30600"/>
                <a:gd name="connsiteY6" fmla="*/ 23702 h 27565"/>
                <a:gd name="connsiteX7" fmla="*/ 30601 w 30600"/>
                <a:gd name="connsiteY7" fmla="*/ 27428 h 2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00" h="27565">
                  <a:moveTo>
                    <a:pt x="30601" y="27566"/>
                  </a:moveTo>
                  <a:lnTo>
                    <a:pt x="30601" y="23426"/>
                  </a:lnTo>
                  <a:cubicBezTo>
                    <a:pt x="30601" y="23426"/>
                    <a:pt x="19987" y="12662"/>
                    <a:pt x="15300" y="11972"/>
                  </a:cubicBezTo>
                  <a:cubicBezTo>
                    <a:pt x="15300" y="11972"/>
                    <a:pt x="17230" y="9626"/>
                    <a:pt x="12544" y="8798"/>
                  </a:cubicBezTo>
                  <a:lnTo>
                    <a:pt x="8408" y="5899"/>
                  </a:lnTo>
                  <a:cubicBezTo>
                    <a:pt x="8408" y="5899"/>
                    <a:pt x="1792" y="-3899"/>
                    <a:pt x="0" y="1760"/>
                  </a:cubicBezTo>
                  <a:cubicBezTo>
                    <a:pt x="0" y="1760"/>
                    <a:pt x="7306" y="16526"/>
                    <a:pt x="23295" y="23702"/>
                  </a:cubicBezTo>
                  <a:lnTo>
                    <a:pt x="30601" y="274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8" name="Freeform 1270">
              <a:extLst>
                <a:ext uri="{FF2B5EF4-FFF2-40B4-BE49-F238E27FC236}">
                  <a16:creationId xmlns:a16="http://schemas.microsoft.com/office/drawing/2014/main" id="{63DD3DAB-7834-959C-7D20-1444CDD0D470}"/>
                </a:ext>
              </a:extLst>
            </p:cNvPr>
            <p:cNvSpPr/>
            <p:nvPr/>
          </p:nvSpPr>
          <p:spPr>
            <a:xfrm>
              <a:off x="6402235" y="4091231"/>
              <a:ext cx="14497" cy="10017"/>
            </a:xfrm>
            <a:custGeom>
              <a:avLst/>
              <a:gdLst>
                <a:gd name="connsiteX0" fmla="*/ 713 w 14497"/>
                <a:gd name="connsiteY0" fmla="*/ 3888 h 10017"/>
                <a:gd name="connsiteX1" fmla="*/ 10362 w 14497"/>
                <a:gd name="connsiteY1" fmla="*/ 9132 h 10017"/>
                <a:gd name="connsiteX2" fmla="*/ 14497 w 14497"/>
                <a:gd name="connsiteY2" fmla="*/ 8994 h 10017"/>
                <a:gd name="connsiteX3" fmla="*/ 14497 w 14497"/>
                <a:gd name="connsiteY3" fmla="*/ 2922 h 10017"/>
                <a:gd name="connsiteX4" fmla="*/ 12154 w 14497"/>
                <a:gd name="connsiteY4" fmla="*/ 990 h 10017"/>
                <a:gd name="connsiteX5" fmla="*/ 713 w 14497"/>
                <a:gd name="connsiteY5" fmla="*/ 3888 h 10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7" h="10017">
                  <a:moveTo>
                    <a:pt x="713" y="3888"/>
                  </a:moveTo>
                  <a:cubicBezTo>
                    <a:pt x="-3009" y="10374"/>
                    <a:pt x="8984" y="10926"/>
                    <a:pt x="10362" y="9132"/>
                  </a:cubicBezTo>
                  <a:cubicBezTo>
                    <a:pt x="10362" y="9132"/>
                    <a:pt x="14497" y="9684"/>
                    <a:pt x="14497" y="8994"/>
                  </a:cubicBezTo>
                  <a:lnTo>
                    <a:pt x="14497" y="2922"/>
                  </a:lnTo>
                  <a:lnTo>
                    <a:pt x="12154" y="990"/>
                  </a:lnTo>
                  <a:cubicBezTo>
                    <a:pt x="12154" y="990"/>
                    <a:pt x="4435" y="-2598"/>
                    <a:pt x="713" y="388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69" name="Freeform 1271">
              <a:extLst>
                <a:ext uri="{FF2B5EF4-FFF2-40B4-BE49-F238E27FC236}">
                  <a16:creationId xmlns:a16="http://schemas.microsoft.com/office/drawing/2014/main" id="{AA9A95D9-885E-4541-B4AF-83A7707A9F71}"/>
                </a:ext>
              </a:extLst>
            </p:cNvPr>
            <p:cNvSpPr/>
            <p:nvPr/>
          </p:nvSpPr>
          <p:spPr>
            <a:xfrm>
              <a:off x="6415064" y="4077454"/>
              <a:ext cx="15589" cy="9305"/>
            </a:xfrm>
            <a:custGeom>
              <a:avLst/>
              <a:gdLst>
                <a:gd name="connsiteX0" fmla="*/ 8836 w 15589"/>
                <a:gd name="connsiteY0" fmla="*/ 3036 h 9305"/>
                <a:gd name="connsiteX1" fmla="*/ 13 w 15589"/>
                <a:gd name="connsiteY1" fmla="*/ 6624 h 9305"/>
                <a:gd name="connsiteX2" fmla="*/ 2770 w 15589"/>
                <a:gd name="connsiteY2" fmla="*/ 9246 h 9305"/>
                <a:gd name="connsiteX3" fmla="*/ 7733 w 15589"/>
                <a:gd name="connsiteY3" fmla="*/ 6624 h 9305"/>
                <a:gd name="connsiteX4" fmla="*/ 11041 w 15589"/>
                <a:gd name="connsiteY4" fmla="*/ 7866 h 9305"/>
                <a:gd name="connsiteX5" fmla="*/ 11868 w 15589"/>
                <a:gd name="connsiteY5" fmla="*/ 4692 h 9305"/>
                <a:gd name="connsiteX6" fmla="*/ 15590 w 15589"/>
                <a:gd name="connsiteY6" fmla="*/ 1242 h 9305"/>
                <a:gd name="connsiteX7" fmla="*/ 15590 w 15589"/>
                <a:gd name="connsiteY7" fmla="*/ 0 h 9305"/>
                <a:gd name="connsiteX8" fmla="*/ 10903 w 15589"/>
                <a:gd name="connsiteY8" fmla="*/ 1242 h 9305"/>
                <a:gd name="connsiteX9" fmla="*/ 8973 w 15589"/>
                <a:gd name="connsiteY9" fmla="*/ 3174 h 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89" h="9305">
                  <a:moveTo>
                    <a:pt x="8836" y="3036"/>
                  </a:moveTo>
                  <a:cubicBezTo>
                    <a:pt x="8836" y="3036"/>
                    <a:pt x="-400" y="3174"/>
                    <a:pt x="13" y="6624"/>
                  </a:cubicBezTo>
                  <a:cubicBezTo>
                    <a:pt x="427" y="9936"/>
                    <a:pt x="2770" y="9246"/>
                    <a:pt x="2770" y="9246"/>
                  </a:cubicBezTo>
                  <a:lnTo>
                    <a:pt x="7733" y="6624"/>
                  </a:lnTo>
                  <a:lnTo>
                    <a:pt x="11041" y="7866"/>
                  </a:lnTo>
                  <a:lnTo>
                    <a:pt x="11868" y="4692"/>
                  </a:lnTo>
                  <a:lnTo>
                    <a:pt x="15590" y="1242"/>
                  </a:lnTo>
                  <a:lnTo>
                    <a:pt x="15590" y="0"/>
                  </a:lnTo>
                  <a:lnTo>
                    <a:pt x="10903" y="1242"/>
                  </a:lnTo>
                  <a:lnTo>
                    <a:pt x="8973" y="31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0" name="Freeform 1272">
              <a:extLst>
                <a:ext uri="{FF2B5EF4-FFF2-40B4-BE49-F238E27FC236}">
                  <a16:creationId xmlns:a16="http://schemas.microsoft.com/office/drawing/2014/main" id="{D6F65386-1188-D8A7-AE6E-28800A9DB39B}"/>
                </a:ext>
              </a:extLst>
            </p:cNvPr>
            <p:cNvSpPr/>
            <p:nvPr/>
          </p:nvSpPr>
          <p:spPr>
            <a:xfrm>
              <a:off x="6509224" y="4047033"/>
              <a:ext cx="6065" cy="5029"/>
            </a:xfrm>
            <a:custGeom>
              <a:avLst/>
              <a:gdLst>
                <a:gd name="connsiteX0" fmla="*/ 0 w 6065"/>
                <a:gd name="connsiteY0" fmla="*/ 1165 h 5029"/>
                <a:gd name="connsiteX1" fmla="*/ 827 w 6065"/>
                <a:gd name="connsiteY1" fmla="*/ 3097 h 5029"/>
                <a:gd name="connsiteX2" fmla="*/ 3446 w 6065"/>
                <a:gd name="connsiteY2" fmla="*/ 5029 h 5029"/>
                <a:gd name="connsiteX3" fmla="*/ 6065 w 6065"/>
                <a:gd name="connsiteY3" fmla="*/ 3787 h 5029"/>
                <a:gd name="connsiteX4" fmla="*/ 4687 w 6065"/>
                <a:gd name="connsiteY4" fmla="*/ 1165 h 5029"/>
                <a:gd name="connsiteX5" fmla="*/ 138 w 6065"/>
                <a:gd name="connsiteY5" fmla="*/ 1165 h 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5" h="5029">
                  <a:moveTo>
                    <a:pt x="0" y="1165"/>
                  </a:moveTo>
                  <a:lnTo>
                    <a:pt x="827" y="3097"/>
                  </a:lnTo>
                  <a:lnTo>
                    <a:pt x="3446" y="5029"/>
                  </a:lnTo>
                  <a:lnTo>
                    <a:pt x="6065" y="3787"/>
                  </a:lnTo>
                  <a:lnTo>
                    <a:pt x="4687" y="1165"/>
                  </a:lnTo>
                  <a:cubicBezTo>
                    <a:pt x="3308" y="-1457"/>
                    <a:pt x="138" y="1165"/>
                    <a:pt x="138" y="1165"/>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1" name="Freeform 1273">
              <a:extLst>
                <a:ext uri="{FF2B5EF4-FFF2-40B4-BE49-F238E27FC236}">
                  <a16:creationId xmlns:a16="http://schemas.microsoft.com/office/drawing/2014/main" id="{C56357D2-10CE-43E0-7137-59EE04E8CB67}"/>
                </a:ext>
              </a:extLst>
            </p:cNvPr>
            <p:cNvSpPr/>
            <p:nvPr/>
          </p:nvSpPr>
          <p:spPr>
            <a:xfrm>
              <a:off x="6111964" y="4000587"/>
              <a:ext cx="8821" cy="6624"/>
            </a:xfrm>
            <a:custGeom>
              <a:avLst/>
              <a:gdLst>
                <a:gd name="connsiteX0" fmla="*/ 8271 w 8821"/>
                <a:gd name="connsiteY0" fmla="*/ 4416 h 6624"/>
                <a:gd name="connsiteX1" fmla="*/ 8822 w 8821"/>
                <a:gd name="connsiteY1" fmla="*/ 2208 h 6624"/>
                <a:gd name="connsiteX2" fmla="*/ 3860 w 8821"/>
                <a:gd name="connsiteY2" fmla="*/ 1242 h 6624"/>
                <a:gd name="connsiteX3" fmla="*/ 0 w 8821"/>
                <a:gd name="connsiteY3" fmla="*/ 0 h 6624"/>
                <a:gd name="connsiteX4" fmla="*/ 0 w 8821"/>
                <a:gd name="connsiteY4" fmla="*/ 2898 h 6624"/>
                <a:gd name="connsiteX5" fmla="*/ 3860 w 8821"/>
                <a:gd name="connsiteY5" fmla="*/ 4554 h 6624"/>
                <a:gd name="connsiteX6" fmla="*/ 3860 w 8821"/>
                <a:gd name="connsiteY6" fmla="*/ 6624 h 6624"/>
                <a:gd name="connsiteX7" fmla="*/ 8133 w 8821"/>
                <a:gd name="connsiteY7" fmla="*/ 4554 h 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21" h="6624">
                  <a:moveTo>
                    <a:pt x="8271" y="4416"/>
                  </a:moveTo>
                  <a:cubicBezTo>
                    <a:pt x="8408" y="3312"/>
                    <a:pt x="8822" y="2208"/>
                    <a:pt x="8822" y="2208"/>
                  </a:cubicBezTo>
                  <a:lnTo>
                    <a:pt x="3860" y="1242"/>
                  </a:lnTo>
                  <a:lnTo>
                    <a:pt x="0" y="0"/>
                  </a:lnTo>
                  <a:lnTo>
                    <a:pt x="0" y="2898"/>
                  </a:lnTo>
                  <a:lnTo>
                    <a:pt x="3860" y="4554"/>
                  </a:lnTo>
                  <a:lnTo>
                    <a:pt x="3860" y="6624"/>
                  </a:lnTo>
                  <a:cubicBezTo>
                    <a:pt x="3860" y="6624"/>
                    <a:pt x="7995" y="5658"/>
                    <a:pt x="8133" y="455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2" name="Freeform 1274">
              <a:extLst>
                <a:ext uri="{FF2B5EF4-FFF2-40B4-BE49-F238E27FC236}">
                  <a16:creationId xmlns:a16="http://schemas.microsoft.com/office/drawing/2014/main" id="{F666F9B8-D152-9E1B-AA2D-5161F15F64D7}"/>
                </a:ext>
              </a:extLst>
            </p:cNvPr>
            <p:cNvSpPr/>
            <p:nvPr/>
          </p:nvSpPr>
          <p:spPr>
            <a:xfrm>
              <a:off x="5964336" y="4051234"/>
              <a:ext cx="4962" cy="6072"/>
            </a:xfrm>
            <a:custGeom>
              <a:avLst/>
              <a:gdLst>
                <a:gd name="connsiteX0" fmla="*/ 2068 w 4962"/>
                <a:gd name="connsiteY0" fmla="*/ 4692 h 6072"/>
                <a:gd name="connsiteX1" fmla="*/ 4962 w 4962"/>
                <a:gd name="connsiteY1" fmla="*/ 6072 h 6072"/>
                <a:gd name="connsiteX2" fmla="*/ 4962 w 4962"/>
                <a:gd name="connsiteY2" fmla="*/ 1932 h 6072"/>
                <a:gd name="connsiteX3" fmla="*/ 3584 w 4962"/>
                <a:gd name="connsiteY3" fmla="*/ 0 h 6072"/>
                <a:gd name="connsiteX4" fmla="*/ 0 w 4962"/>
                <a:gd name="connsiteY4" fmla="*/ 0 h 6072"/>
                <a:gd name="connsiteX5" fmla="*/ 1930 w 4962"/>
                <a:gd name="connsiteY5" fmla="*/ 4692 h 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2" h="6072">
                  <a:moveTo>
                    <a:pt x="2068" y="4692"/>
                  </a:moveTo>
                  <a:lnTo>
                    <a:pt x="4962" y="6072"/>
                  </a:lnTo>
                  <a:lnTo>
                    <a:pt x="4962" y="1932"/>
                  </a:lnTo>
                  <a:lnTo>
                    <a:pt x="3584" y="0"/>
                  </a:lnTo>
                  <a:lnTo>
                    <a:pt x="0" y="0"/>
                  </a:lnTo>
                  <a:cubicBezTo>
                    <a:pt x="0" y="0"/>
                    <a:pt x="1930" y="4692"/>
                    <a:pt x="1930" y="469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3" name="Freeform 1275">
              <a:extLst>
                <a:ext uri="{FF2B5EF4-FFF2-40B4-BE49-F238E27FC236}">
                  <a16:creationId xmlns:a16="http://schemas.microsoft.com/office/drawing/2014/main" id="{EA96CC8E-1D0D-8201-8A62-63C2ECFAC926}"/>
                </a:ext>
              </a:extLst>
            </p:cNvPr>
            <p:cNvSpPr/>
            <p:nvPr/>
          </p:nvSpPr>
          <p:spPr>
            <a:xfrm>
              <a:off x="5711673" y="4018761"/>
              <a:ext cx="437117" cy="341045"/>
            </a:xfrm>
            <a:custGeom>
              <a:avLst/>
              <a:gdLst>
                <a:gd name="connsiteX0" fmla="*/ 434339 w 437117"/>
                <a:gd name="connsiteY0" fmla="*/ 195591 h 341045"/>
                <a:gd name="connsiteX1" fmla="*/ 434890 w 437117"/>
                <a:gd name="connsiteY1" fmla="*/ 192831 h 341045"/>
                <a:gd name="connsiteX2" fmla="*/ 436131 w 437117"/>
                <a:gd name="connsiteY2" fmla="*/ 187725 h 341045"/>
                <a:gd name="connsiteX3" fmla="*/ 432822 w 437117"/>
                <a:gd name="connsiteY3" fmla="*/ 192003 h 341045"/>
                <a:gd name="connsiteX4" fmla="*/ 430204 w 437117"/>
                <a:gd name="connsiteY4" fmla="*/ 188691 h 341045"/>
                <a:gd name="connsiteX5" fmla="*/ 432547 w 437117"/>
                <a:gd name="connsiteY5" fmla="*/ 184965 h 341045"/>
                <a:gd name="connsiteX6" fmla="*/ 434752 w 437117"/>
                <a:gd name="connsiteY6" fmla="*/ 185931 h 341045"/>
                <a:gd name="connsiteX7" fmla="*/ 434752 w 437117"/>
                <a:gd name="connsiteY7" fmla="*/ 182757 h 341045"/>
                <a:gd name="connsiteX8" fmla="*/ 433374 w 437117"/>
                <a:gd name="connsiteY8" fmla="*/ 179859 h 341045"/>
                <a:gd name="connsiteX9" fmla="*/ 432547 w 437117"/>
                <a:gd name="connsiteY9" fmla="*/ 175995 h 341045"/>
                <a:gd name="connsiteX10" fmla="*/ 431582 w 437117"/>
                <a:gd name="connsiteY10" fmla="*/ 174063 h 341045"/>
                <a:gd name="connsiteX11" fmla="*/ 431168 w 437117"/>
                <a:gd name="connsiteY11" fmla="*/ 169785 h 341045"/>
                <a:gd name="connsiteX12" fmla="*/ 429928 w 437117"/>
                <a:gd name="connsiteY12" fmla="*/ 167991 h 341045"/>
                <a:gd name="connsiteX13" fmla="*/ 431720 w 437117"/>
                <a:gd name="connsiteY13" fmla="*/ 167991 h 341045"/>
                <a:gd name="connsiteX14" fmla="*/ 433236 w 437117"/>
                <a:gd name="connsiteY14" fmla="*/ 164265 h 341045"/>
                <a:gd name="connsiteX15" fmla="*/ 434477 w 437117"/>
                <a:gd name="connsiteY15" fmla="*/ 161091 h 341045"/>
                <a:gd name="connsiteX16" fmla="*/ 432685 w 437117"/>
                <a:gd name="connsiteY16" fmla="*/ 155847 h 341045"/>
                <a:gd name="connsiteX17" fmla="*/ 431720 w 437117"/>
                <a:gd name="connsiteY17" fmla="*/ 157089 h 341045"/>
                <a:gd name="connsiteX18" fmla="*/ 432133 w 437117"/>
                <a:gd name="connsiteY18" fmla="*/ 160263 h 341045"/>
                <a:gd name="connsiteX19" fmla="*/ 430617 w 437117"/>
                <a:gd name="connsiteY19" fmla="*/ 165231 h 341045"/>
                <a:gd name="connsiteX20" fmla="*/ 428825 w 437117"/>
                <a:gd name="connsiteY20" fmla="*/ 165645 h 341045"/>
                <a:gd name="connsiteX21" fmla="*/ 427309 w 437117"/>
                <a:gd name="connsiteY21" fmla="*/ 163023 h 341045"/>
                <a:gd name="connsiteX22" fmla="*/ 425379 w 437117"/>
                <a:gd name="connsiteY22" fmla="*/ 160263 h 341045"/>
                <a:gd name="connsiteX23" fmla="*/ 421106 w 437117"/>
                <a:gd name="connsiteY23" fmla="*/ 154743 h 341045"/>
                <a:gd name="connsiteX24" fmla="*/ 414627 w 437117"/>
                <a:gd name="connsiteY24" fmla="*/ 149223 h 341045"/>
                <a:gd name="connsiteX25" fmla="*/ 412008 w 437117"/>
                <a:gd name="connsiteY25" fmla="*/ 146601 h 341045"/>
                <a:gd name="connsiteX26" fmla="*/ 410768 w 437117"/>
                <a:gd name="connsiteY26" fmla="*/ 142323 h 341045"/>
                <a:gd name="connsiteX27" fmla="*/ 408424 w 437117"/>
                <a:gd name="connsiteY27" fmla="*/ 142875 h 341045"/>
                <a:gd name="connsiteX28" fmla="*/ 407046 w 437117"/>
                <a:gd name="connsiteY28" fmla="*/ 142323 h 341045"/>
                <a:gd name="connsiteX29" fmla="*/ 406081 w 437117"/>
                <a:gd name="connsiteY29" fmla="*/ 131144 h 341045"/>
                <a:gd name="connsiteX30" fmla="*/ 402911 w 437117"/>
                <a:gd name="connsiteY30" fmla="*/ 130179 h 341045"/>
                <a:gd name="connsiteX31" fmla="*/ 398775 w 437117"/>
                <a:gd name="connsiteY31" fmla="*/ 126866 h 341045"/>
                <a:gd name="connsiteX32" fmla="*/ 396432 w 437117"/>
                <a:gd name="connsiteY32" fmla="*/ 128108 h 341045"/>
                <a:gd name="connsiteX33" fmla="*/ 398224 w 437117"/>
                <a:gd name="connsiteY33" fmla="*/ 131283 h 341045"/>
                <a:gd name="connsiteX34" fmla="*/ 394502 w 437117"/>
                <a:gd name="connsiteY34" fmla="*/ 130040 h 341045"/>
                <a:gd name="connsiteX35" fmla="*/ 393124 w 437117"/>
                <a:gd name="connsiteY35" fmla="*/ 123554 h 341045"/>
                <a:gd name="connsiteX36" fmla="*/ 385681 w 437117"/>
                <a:gd name="connsiteY36" fmla="*/ 111962 h 341045"/>
                <a:gd name="connsiteX37" fmla="*/ 386508 w 437117"/>
                <a:gd name="connsiteY37" fmla="*/ 108236 h 341045"/>
                <a:gd name="connsiteX38" fmla="*/ 385267 w 437117"/>
                <a:gd name="connsiteY38" fmla="*/ 105338 h 341045"/>
                <a:gd name="connsiteX39" fmla="*/ 371896 w 437117"/>
                <a:gd name="connsiteY39" fmla="*/ 98714 h 341045"/>
                <a:gd name="connsiteX40" fmla="*/ 362110 w 437117"/>
                <a:gd name="connsiteY40" fmla="*/ 93470 h 341045"/>
                <a:gd name="connsiteX41" fmla="*/ 359353 w 437117"/>
                <a:gd name="connsiteY41" fmla="*/ 89744 h 341045"/>
                <a:gd name="connsiteX42" fmla="*/ 356596 w 437117"/>
                <a:gd name="connsiteY42" fmla="*/ 82016 h 341045"/>
                <a:gd name="connsiteX43" fmla="*/ 349980 w 437117"/>
                <a:gd name="connsiteY43" fmla="*/ 62972 h 341045"/>
                <a:gd name="connsiteX44" fmla="*/ 347636 w 437117"/>
                <a:gd name="connsiteY44" fmla="*/ 51517 h 341045"/>
                <a:gd name="connsiteX45" fmla="*/ 346396 w 437117"/>
                <a:gd name="connsiteY45" fmla="*/ 44893 h 341045"/>
                <a:gd name="connsiteX46" fmla="*/ 340882 w 437117"/>
                <a:gd name="connsiteY46" fmla="*/ 40615 h 341045"/>
                <a:gd name="connsiteX47" fmla="*/ 335644 w 437117"/>
                <a:gd name="connsiteY47" fmla="*/ 40063 h 341045"/>
                <a:gd name="connsiteX48" fmla="*/ 332336 w 437117"/>
                <a:gd name="connsiteY48" fmla="*/ 40063 h 341045"/>
                <a:gd name="connsiteX49" fmla="*/ 329028 w 437117"/>
                <a:gd name="connsiteY49" fmla="*/ 31093 h 341045"/>
                <a:gd name="connsiteX50" fmla="*/ 324892 w 437117"/>
                <a:gd name="connsiteY50" fmla="*/ 16741 h 341045"/>
                <a:gd name="connsiteX51" fmla="*/ 322549 w 437117"/>
                <a:gd name="connsiteY51" fmla="*/ 10669 h 341045"/>
                <a:gd name="connsiteX52" fmla="*/ 317311 w 437117"/>
                <a:gd name="connsiteY52" fmla="*/ 43 h 341045"/>
                <a:gd name="connsiteX53" fmla="*/ 312349 w 437117"/>
                <a:gd name="connsiteY53" fmla="*/ 13843 h 341045"/>
                <a:gd name="connsiteX54" fmla="*/ 310833 w 437117"/>
                <a:gd name="connsiteY54" fmla="*/ 19501 h 341045"/>
                <a:gd name="connsiteX55" fmla="*/ 310281 w 437117"/>
                <a:gd name="connsiteY55" fmla="*/ 22123 h 341045"/>
                <a:gd name="connsiteX56" fmla="*/ 309454 w 437117"/>
                <a:gd name="connsiteY56" fmla="*/ 29023 h 341045"/>
                <a:gd name="connsiteX57" fmla="*/ 308627 w 437117"/>
                <a:gd name="connsiteY57" fmla="*/ 37717 h 341045"/>
                <a:gd name="connsiteX58" fmla="*/ 309454 w 437117"/>
                <a:gd name="connsiteY58" fmla="*/ 48482 h 341045"/>
                <a:gd name="connsiteX59" fmla="*/ 306284 w 437117"/>
                <a:gd name="connsiteY59" fmla="*/ 60626 h 341045"/>
                <a:gd name="connsiteX60" fmla="*/ 304078 w 437117"/>
                <a:gd name="connsiteY60" fmla="*/ 66284 h 341045"/>
                <a:gd name="connsiteX61" fmla="*/ 300908 w 437117"/>
                <a:gd name="connsiteY61" fmla="*/ 72908 h 341045"/>
                <a:gd name="connsiteX62" fmla="*/ 282024 w 437117"/>
                <a:gd name="connsiteY62" fmla="*/ 70148 h 341045"/>
                <a:gd name="connsiteX63" fmla="*/ 272651 w 437117"/>
                <a:gd name="connsiteY63" fmla="*/ 65180 h 341045"/>
                <a:gd name="connsiteX64" fmla="*/ 257212 w 437117"/>
                <a:gd name="connsiteY64" fmla="*/ 56348 h 341045"/>
                <a:gd name="connsiteX65" fmla="*/ 242050 w 437117"/>
                <a:gd name="connsiteY65" fmla="*/ 44341 h 341045"/>
                <a:gd name="connsiteX66" fmla="*/ 247288 w 437117"/>
                <a:gd name="connsiteY66" fmla="*/ 30955 h 341045"/>
                <a:gd name="connsiteX67" fmla="*/ 252526 w 437117"/>
                <a:gd name="connsiteY67" fmla="*/ 26401 h 341045"/>
                <a:gd name="connsiteX68" fmla="*/ 254318 w 437117"/>
                <a:gd name="connsiteY68" fmla="*/ 24469 h 341045"/>
                <a:gd name="connsiteX69" fmla="*/ 253766 w 437117"/>
                <a:gd name="connsiteY69" fmla="*/ 21709 h 341045"/>
                <a:gd name="connsiteX70" fmla="*/ 255007 w 437117"/>
                <a:gd name="connsiteY70" fmla="*/ 19501 h 341045"/>
                <a:gd name="connsiteX71" fmla="*/ 257901 w 437117"/>
                <a:gd name="connsiteY71" fmla="*/ 16327 h 341045"/>
                <a:gd name="connsiteX72" fmla="*/ 254731 w 437117"/>
                <a:gd name="connsiteY72" fmla="*/ 15361 h 341045"/>
                <a:gd name="connsiteX73" fmla="*/ 252526 w 437117"/>
                <a:gd name="connsiteY73" fmla="*/ 12187 h 341045"/>
                <a:gd name="connsiteX74" fmla="*/ 250596 w 437117"/>
                <a:gd name="connsiteY74" fmla="*/ 14533 h 341045"/>
                <a:gd name="connsiteX75" fmla="*/ 250596 w 437117"/>
                <a:gd name="connsiteY75" fmla="*/ 17707 h 341045"/>
                <a:gd name="connsiteX76" fmla="*/ 249080 w 437117"/>
                <a:gd name="connsiteY76" fmla="*/ 18535 h 341045"/>
                <a:gd name="connsiteX77" fmla="*/ 247839 w 437117"/>
                <a:gd name="connsiteY77" fmla="*/ 15775 h 341045"/>
                <a:gd name="connsiteX78" fmla="*/ 245220 w 437117"/>
                <a:gd name="connsiteY78" fmla="*/ 15223 h 341045"/>
                <a:gd name="connsiteX79" fmla="*/ 241498 w 437117"/>
                <a:gd name="connsiteY79" fmla="*/ 14257 h 341045"/>
                <a:gd name="connsiteX80" fmla="*/ 240534 w 437117"/>
                <a:gd name="connsiteY80" fmla="*/ 16051 h 341045"/>
                <a:gd name="connsiteX81" fmla="*/ 234744 w 437117"/>
                <a:gd name="connsiteY81" fmla="*/ 12325 h 341045"/>
                <a:gd name="connsiteX82" fmla="*/ 228128 w 437117"/>
                <a:gd name="connsiteY82" fmla="*/ 13567 h 341045"/>
                <a:gd name="connsiteX83" fmla="*/ 226887 w 437117"/>
                <a:gd name="connsiteY83" fmla="*/ 10945 h 341045"/>
                <a:gd name="connsiteX84" fmla="*/ 223028 w 437117"/>
                <a:gd name="connsiteY84" fmla="*/ 10945 h 341045"/>
                <a:gd name="connsiteX85" fmla="*/ 218479 w 437117"/>
                <a:gd name="connsiteY85" fmla="*/ 10531 h 341045"/>
                <a:gd name="connsiteX86" fmla="*/ 215998 w 437117"/>
                <a:gd name="connsiteY86" fmla="*/ 6805 h 341045"/>
                <a:gd name="connsiteX87" fmla="*/ 211862 w 437117"/>
                <a:gd name="connsiteY87" fmla="*/ 6805 h 341045"/>
                <a:gd name="connsiteX88" fmla="*/ 210484 w 437117"/>
                <a:gd name="connsiteY88" fmla="*/ 3217 h 341045"/>
                <a:gd name="connsiteX89" fmla="*/ 204832 w 437117"/>
                <a:gd name="connsiteY89" fmla="*/ 6805 h 341045"/>
                <a:gd name="connsiteX90" fmla="*/ 211173 w 437117"/>
                <a:gd name="connsiteY90" fmla="*/ 8185 h 341045"/>
                <a:gd name="connsiteX91" fmla="*/ 212000 w 437117"/>
                <a:gd name="connsiteY91" fmla="*/ 13567 h 341045"/>
                <a:gd name="connsiteX92" fmla="*/ 207314 w 437117"/>
                <a:gd name="connsiteY92" fmla="*/ 15913 h 341045"/>
                <a:gd name="connsiteX93" fmla="*/ 199870 w 437117"/>
                <a:gd name="connsiteY93" fmla="*/ 15913 h 341045"/>
                <a:gd name="connsiteX94" fmla="*/ 194908 w 437117"/>
                <a:gd name="connsiteY94" fmla="*/ 16879 h 341045"/>
                <a:gd name="connsiteX95" fmla="*/ 189808 w 437117"/>
                <a:gd name="connsiteY95" fmla="*/ 20467 h 341045"/>
                <a:gd name="connsiteX96" fmla="*/ 187189 w 437117"/>
                <a:gd name="connsiteY96" fmla="*/ 20467 h 341045"/>
                <a:gd name="connsiteX97" fmla="*/ 187189 w 437117"/>
                <a:gd name="connsiteY97" fmla="*/ 23089 h 341045"/>
                <a:gd name="connsiteX98" fmla="*/ 185810 w 437117"/>
                <a:gd name="connsiteY98" fmla="*/ 24469 h 341045"/>
                <a:gd name="connsiteX99" fmla="*/ 187327 w 437117"/>
                <a:gd name="connsiteY99" fmla="*/ 28195 h 341045"/>
                <a:gd name="connsiteX100" fmla="*/ 181399 w 437117"/>
                <a:gd name="connsiteY100" fmla="*/ 34681 h 341045"/>
                <a:gd name="connsiteX101" fmla="*/ 180435 w 437117"/>
                <a:gd name="connsiteY101" fmla="*/ 41581 h 341045"/>
                <a:gd name="connsiteX102" fmla="*/ 181262 w 437117"/>
                <a:gd name="connsiteY102" fmla="*/ 44479 h 341045"/>
                <a:gd name="connsiteX103" fmla="*/ 180297 w 437117"/>
                <a:gd name="connsiteY103" fmla="*/ 48067 h 341045"/>
                <a:gd name="connsiteX104" fmla="*/ 177540 w 437117"/>
                <a:gd name="connsiteY104" fmla="*/ 46135 h 341045"/>
                <a:gd name="connsiteX105" fmla="*/ 176162 w 437117"/>
                <a:gd name="connsiteY105" fmla="*/ 45307 h 341045"/>
                <a:gd name="connsiteX106" fmla="*/ 176162 w 437117"/>
                <a:gd name="connsiteY106" fmla="*/ 48067 h 341045"/>
                <a:gd name="connsiteX107" fmla="*/ 168305 w 437117"/>
                <a:gd name="connsiteY107" fmla="*/ 43514 h 341045"/>
                <a:gd name="connsiteX108" fmla="*/ 163342 w 437117"/>
                <a:gd name="connsiteY108" fmla="*/ 51793 h 341045"/>
                <a:gd name="connsiteX109" fmla="*/ 163342 w 437117"/>
                <a:gd name="connsiteY109" fmla="*/ 45307 h 341045"/>
                <a:gd name="connsiteX110" fmla="*/ 164307 w 437117"/>
                <a:gd name="connsiteY110" fmla="*/ 42547 h 341045"/>
                <a:gd name="connsiteX111" fmla="*/ 155899 w 437117"/>
                <a:gd name="connsiteY111" fmla="*/ 34129 h 341045"/>
                <a:gd name="connsiteX112" fmla="*/ 153004 w 437117"/>
                <a:gd name="connsiteY112" fmla="*/ 34267 h 341045"/>
                <a:gd name="connsiteX113" fmla="*/ 149696 w 437117"/>
                <a:gd name="connsiteY113" fmla="*/ 34819 h 341045"/>
                <a:gd name="connsiteX114" fmla="*/ 148180 w 437117"/>
                <a:gd name="connsiteY114" fmla="*/ 37579 h 341045"/>
                <a:gd name="connsiteX115" fmla="*/ 146250 w 437117"/>
                <a:gd name="connsiteY115" fmla="*/ 35233 h 341045"/>
                <a:gd name="connsiteX116" fmla="*/ 144320 w 437117"/>
                <a:gd name="connsiteY116" fmla="*/ 35785 h 341045"/>
                <a:gd name="connsiteX117" fmla="*/ 142804 w 437117"/>
                <a:gd name="connsiteY117" fmla="*/ 34405 h 341045"/>
                <a:gd name="connsiteX118" fmla="*/ 141977 w 437117"/>
                <a:gd name="connsiteY118" fmla="*/ 35647 h 341045"/>
                <a:gd name="connsiteX119" fmla="*/ 143355 w 437117"/>
                <a:gd name="connsiteY119" fmla="*/ 37441 h 341045"/>
                <a:gd name="connsiteX120" fmla="*/ 140736 w 437117"/>
                <a:gd name="connsiteY120" fmla="*/ 41719 h 341045"/>
                <a:gd name="connsiteX121" fmla="*/ 132879 w 437117"/>
                <a:gd name="connsiteY121" fmla="*/ 41719 h 341045"/>
                <a:gd name="connsiteX122" fmla="*/ 134947 w 437117"/>
                <a:gd name="connsiteY122" fmla="*/ 46964 h 341045"/>
                <a:gd name="connsiteX123" fmla="*/ 132879 w 437117"/>
                <a:gd name="connsiteY123" fmla="*/ 47929 h 341045"/>
                <a:gd name="connsiteX124" fmla="*/ 130536 w 437117"/>
                <a:gd name="connsiteY124" fmla="*/ 50275 h 341045"/>
                <a:gd name="connsiteX125" fmla="*/ 126263 w 437117"/>
                <a:gd name="connsiteY125" fmla="*/ 51656 h 341045"/>
                <a:gd name="connsiteX126" fmla="*/ 125298 w 437117"/>
                <a:gd name="connsiteY126" fmla="*/ 56762 h 341045"/>
                <a:gd name="connsiteX127" fmla="*/ 123644 w 437117"/>
                <a:gd name="connsiteY127" fmla="*/ 62282 h 341045"/>
                <a:gd name="connsiteX128" fmla="*/ 119509 w 437117"/>
                <a:gd name="connsiteY128" fmla="*/ 60350 h 341045"/>
                <a:gd name="connsiteX129" fmla="*/ 116200 w 437117"/>
                <a:gd name="connsiteY129" fmla="*/ 58556 h 341045"/>
                <a:gd name="connsiteX130" fmla="*/ 116200 w 437117"/>
                <a:gd name="connsiteY130" fmla="*/ 62282 h 341045"/>
                <a:gd name="connsiteX131" fmla="*/ 114408 w 437117"/>
                <a:gd name="connsiteY131" fmla="*/ 63248 h 341045"/>
                <a:gd name="connsiteX132" fmla="*/ 118957 w 437117"/>
                <a:gd name="connsiteY132" fmla="*/ 66974 h 341045"/>
                <a:gd name="connsiteX133" fmla="*/ 118957 w 437117"/>
                <a:gd name="connsiteY133" fmla="*/ 70562 h 341045"/>
                <a:gd name="connsiteX134" fmla="*/ 116200 w 437117"/>
                <a:gd name="connsiteY134" fmla="*/ 69734 h 341045"/>
                <a:gd name="connsiteX135" fmla="*/ 114408 w 437117"/>
                <a:gd name="connsiteY135" fmla="*/ 73046 h 341045"/>
                <a:gd name="connsiteX136" fmla="*/ 107792 w 437117"/>
                <a:gd name="connsiteY136" fmla="*/ 61868 h 341045"/>
                <a:gd name="connsiteX137" fmla="*/ 106827 w 437117"/>
                <a:gd name="connsiteY137" fmla="*/ 65456 h 341045"/>
                <a:gd name="connsiteX138" fmla="*/ 102141 w 437117"/>
                <a:gd name="connsiteY138" fmla="*/ 80774 h 341045"/>
                <a:gd name="connsiteX139" fmla="*/ 92078 w 437117"/>
                <a:gd name="connsiteY139" fmla="*/ 94160 h 341045"/>
                <a:gd name="connsiteX140" fmla="*/ 71540 w 437117"/>
                <a:gd name="connsiteY140" fmla="*/ 102854 h 341045"/>
                <a:gd name="connsiteX141" fmla="*/ 64923 w 437117"/>
                <a:gd name="connsiteY141" fmla="*/ 105062 h 341045"/>
                <a:gd name="connsiteX142" fmla="*/ 51553 w 437117"/>
                <a:gd name="connsiteY142" fmla="*/ 110720 h 341045"/>
                <a:gd name="connsiteX143" fmla="*/ 41904 w 437117"/>
                <a:gd name="connsiteY143" fmla="*/ 110720 h 341045"/>
                <a:gd name="connsiteX144" fmla="*/ 27431 w 437117"/>
                <a:gd name="connsiteY144" fmla="*/ 121070 h 341045"/>
                <a:gd name="connsiteX145" fmla="*/ 17644 w 437117"/>
                <a:gd name="connsiteY145" fmla="*/ 130731 h 341045"/>
                <a:gd name="connsiteX146" fmla="*/ 14749 w 437117"/>
                <a:gd name="connsiteY146" fmla="*/ 130731 h 341045"/>
                <a:gd name="connsiteX147" fmla="*/ 14749 w 437117"/>
                <a:gd name="connsiteY147" fmla="*/ 123692 h 341045"/>
                <a:gd name="connsiteX148" fmla="*/ 12957 w 437117"/>
                <a:gd name="connsiteY148" fmla="*/ 124520 h 341045"/>
                <a:gd name="connsiteX149" fmla="*/ 9236 w 437117"/>
                <a:gd name="connsiteY149" fmla="*/ 134181 h 341045"/>
                <a:gd name="connsiteX150" fmla="*/ 11027 w 437117"/>
                <a:gd name="connsiteY150" fmla="*/ 134181 h 341045"/>
                <a:gd name="connsiteX151" fmla="*/ 11027 w 437117"/>
                <a:gd name="connsiteY151" fmla="*/ 142599 h 341045"/>
                <a:gd name="connsiteX152" fmla="*/ 8133 w 437117"/>
                <a:gd name="connsiteY152" fmla="*/ 156951 h 341045"/>
                <a:gd name="connsiteX153" fmla="*/ 15576 w 437117"/>
                <a:gd name="connsiteY153" fmla="*/ 170751 h 341045"/>
                <a:gd name="connsiteX154" fmla="*/ 15025 w 437117"/>
                <a:gd name="connsiteY154" fmla="*/ 177789 h 341045"/>
                <a:gd name="connsiteX155" fmla="*/ 11717 w 437117"/>
                <a:gd name="connsiteY155" fmla="*/ 173925 h 341045"/>
                <a:gd name="connsiteX156" fmla="*/ 10338 w 437117"/>
                <a:gd name="connsiteY156" fmla="*/ 172683 h 341045"/>
                <a:gd name="connsiteX157" fmla="*/ 9098 w 437117"/>
                <a:gd name="connsiteY157" fmla="*/ 168543 h 341045"/>
                <a:gd name="connsiteX158" fmla="*/ 6892 w 437117"/>
                <a:gd name="connsiteY158" fmla="*/ 167163 h 341045"/>
                <a:gd name="connsiteX159" fmla="*/ 5790 w 437117"/>
                <a:gd name="connsiteY159" fmla="*/ 168543 h 341045"/>
                <a:gd name="connsiteX160" fmla="*/ 7857 w 437117"/>
                <a:gd name="connsiteY160" fmla="*/ 171717 h 341045"/>
                <a:gd name="connsiteX161" fmla="*/ 8822 w 437117"/>
                <a:gd name="connsiteY161" fmla="*/ 174615 h 341045"/>
                <a:gd name="connsiteX162" fmla="*/ 10752 w 437117"/>
                <a:gd name="connsiteY162" fmla="*/ 176133 h 341045"/>
                <a:gd name="connsiteX163" fmla="*/ 10752 w 437117"/>
                <a:gd name="connsiteY163" fmla="*/ 179031 h 341045"/>
                <a:gd name="connsiteX164" fmla="*/ 5790 w 437117"/>
                <a:gd name="connsiteY164" fmla="*/ 174477 h 341045"/>
                <a:gd name="connsiteX165" fmla="*/ 3722 w 437117"/>
                <a:gd name="connsiteY165" fmla="*/ 172131 h 341045"/>
                <a:gd name="connsiteX166" fmla="*/ 2343 w 437117"/>
                <a:gd name="connsiteY166" fmla="*/ 165645 h 341045"/>
                <a:gd name="connsiteX167" fmla="*/ 0 w 437117"/>
                <a:gd name="connsiteY167" fmla="*/ 168267 h 341045"/>
                <a:gd name="connsiteX168" fmla="*/ 2757 w 437117"/>
                <a:gd name="connsiteY168" fmla="*/ 172545 h 341045"/>
                <a:gd name="connsiteX169" fmla="*/ 8408 w 437117"/>
                <a:gd name="connsiteY169" fmla="*/ 180825 h 341045"/>
                <a:gd name="connsiteX170" fmla="*/ 14473 w 437117"/>
                <a:gd name="connsiteY170" fmla="*/ 192003 h 341045"/>
                <a:gd name="connsiteX171" fmla="*/ 18746 w 437117"/>
                <a:gd name="connsiteY171" fmla="*/ 203457 h 341045"/>
                <a:gd name="connsiteX172" fmla="*/ 22468 w 437117"/>
                <a:gd name="connsiteY172" fmla="*/ 211737 h 341045"/>
                <a:gd name="connsiteX173" fmla="*/ 30739 w 437117"/>
                <a:gd name="connsiteY173" fmla="*/ 241822 h 341045"/>
                <a:gd name="connsiteX174" fmla="*/ 31704 w 437117"/>
                <a:gd name="connsiteY174" fmla="*/ 251896 h 341045"/>
                <a:gd name="connsiteX175" fmla="*/ 31152 w 437117"/>
                <a:gd name="connsiteY175" fmla="*/ 262246 h 341045"/>
                <a:gd name="connsiteX176" fmla="*/ 23433 w 437117"/>
                <a:gd name="connsiteY176" fmla="*/ 266110 h 341045"/>
                <a:gd name="connsiteX177" fmla="*/ 24398 w 437117"/>
                <a:gd name="connsiteY177" fmla="*/ 275770 h 341045"/>
                <a:gd name="connsiteX178" fmla="*/ 30050 w 437117"/>
                <a:gd name="connsiteY178" fmla="*/ 277978 h 341045"/>
                <a:gd name="connsiteX179" fmla="*/ 50864 w 437117"/>
                <a:gd name="connsiteY179" fmla="*/ 282946 h 341045"/>
                <a:gd name="connsiteX180" fmla="*/ 55137 w 437117"/>
                <a:gd name="connsiteY180" fmla="*/ 285292 h 341045"/>
                <a:gd name="connsiteX181" fmla="*/ 65199 w 437117"/>
                <a:gd name="connsiteY181" fmla="*/ 277840 h 341045"/>
                <a:gd name="connsiteX182" fmla="*/ 70299 w 437117"/>
                <a:gd name="connsiteY182" fmla="*/ 276874 h 341045"/>
                <a:gd name="connsiteX183" fmla="*/ 80913 w 437117"/>
                <a:gd name="connsiteY183" fmla="*/ 270802 h 341045"/>
                <a:gd name="connsiteX184" fmla="*/ 84497 w 437117"/>
                <a:gd name="connsiteY184" fmla="*/ 270388 h 341045"/>
                <a:gd name="connsiteX185" fmla="*/ 98970 w 437117"/>
                <a:gd name="connsiteY185" fmla="*/ 270802 h 341045"/>
                <a:gd name="connsiteX186" fmla="*/ 103106 w 437117"/>
                <a:gd name="connsiteY186" fmla="*/ 271354 h 341045"/>
                <a:gd name="connsiteX187" fmla="*/ 109171 w 437117"/>
                <a:gd name="connsiteY187" fmla="*/ 270526 h 341045"/>
                <a:gd name="connsiteX188" fmla="*/ 113444 w 437117"/>
                <a:gd name="connsiteY188" fmla="*/ 270664 h 341045"/>
                <a:gd name="connsiteX189" fmla="*/ 120887 w 437117"/>
                <a:gd name="connsiteY189" fmla="*/ 261970 h 341045"/>
                <a:gd name="connsiteX190" fmla="*/ 127228 w 437117"/>
                <a:gd name="connsiteY190" fmla="*/ 257278 h 341045"/>
                <a:gd name="connsiteX191" fmla="*/ 142666 w 437117"/>
                <a:gd name="connsiteY191" fmla="*/ 249826 h 341045"/>
                <a:gd name="connsiteX192" fmla="*/ 145836 w 437117"/>
                <a:gd name="connsiteY192" fmla="*/ 249826 h 341045"/>
                <a:gd name="connsiteX193" fmla="*/ 172853 w 437117"/>
                <a:gd name="connsiteY193" fmla="*/ 241960 h 341045"/>
                <a:gd name="connsiteX194" fmla="*/ 192427 w 437117"/>
                <a:gd name="connsiteY194" fmla="*/ 241822 h 341045"/>
                <a:gd name="connsiteX195" fmla="*/ 195735 w 437117"/>
                <a:gd name="connsiteY195" fmla="*/ 240304 h 341045"/>
                <a:gd name="connsiteX196" fmla="*/ 207727 w 437117"/>
                <a:gd name="connsiteY196" fmla="*/ 246376 h 341045"/>
                <a:gd name="connsiteX197" fmla="*/ 209243 w 437117"/>
                <a:gd name="connsiteY197" fmla="*/ 246376 h 341045"/>
                <a:gd name="connsiteX198" fmla="*/ 212000 w 437117"/>
                <a:gd name="connsiteY198" fmla="*/ 245548 h 341045"/>
                <a:gd name="connsiteX199" fmla="*/ 214619 w 437117"/>
                <a:gd name="connsiteY199" fmla="*/ 245548 h 341045"/>
                <a:gd name="connsiteX200" fmla="*/ 222614 w 437117"/>
                <a:gd name="connsiteY200" fmla="*/ 247894 h 341045"/>
                <a:gd name="connsiteX201" fmla="*/ 226198 w 437117"/>
                <a:gd name="connsiteY201" fmla="*/ 251758 h 341045"/>
                <a:gd name="connsiteX202" fmla="*/ 228541 w 437117"/>
                <a:gd name="connsiteY202" fmla="*/ 251758 h 341045"/>
                <a:gd name="connsiteX203" fmla="*/ 229506 w 437117"/>
                <a:gd name="connsiteY203" fmla="*/ 255070 h 341045"/>
                <a:gd name="connsiteX204" fmla="*/ 228266 w 437117"/>
                <a:gd name="connsiteY204" fmla="*/ 256450 h 341045"/>
                <a:gd name="connsiteX205" fmla="*/ 233503 w 437117"/>
                <a:gd name="connsiteY205" fmla="*/ 260590 h 341045"/>
                <a:gd name="connsiteX206" fmla="*/ 236260 w 437117"/>
                <a:gd name="connsiteY206" fmla="*/ 264178 h 341045"/>
                <a:gd name="connsiteX207" fmla="*/ 240947 w 437117"/>
                <a:gd name="connsiteY207" fmla="*/ 271630 h 341045"/>
                <a:gd name="connsiteX208" fmla="*/ 242188 w 437117"/>
                <a:gd name="connsiteY208" fmla="*/ 278530 h 341045"/>
                <a:gd name="connsiteX209" fmla="*/ 239431 w 437117"/>
                <a:gd name="connsiteY209" fmla="*/ 277564 h 341045"/>
                <a:gd name="connsiteX210" fmla="*/ 239982 w 437117"/>
                <a:gd name="connsiteY210" fmla="*/ 279772 h 341045"/>
                <a:gd name="connsiteX211" fmla="*/ 247426 w 437117"/>
                <a:gd name="connsiteY211" fmla="*/ 284327 h 341045"/>
                <a:gd name="connsiteX212" fmla="*/ 247426 w 437117"/>
                <a:gd name="connsiteY212" fmla="*/ 280186 h 341045"/>
                <a:gd name="connsiteX213" fmla="*/ 258177 w 437117"/>
                <a:gd name="connsiteY213" fmla="*/ 268594 h 341045"/>
                <a:gd name="connsiteX214" fmla="*/ 263140 w 437117"/>
                <a:gd name="connsiteY214" fmla="*/ 262936 h 341045"/>
                <a:gd name="connsiteX215" fmla="*/ 266310 w 437117"/>
                <a:gd name="connsiteY215" fmla="*/ 258658 h 341045"/>
                <a:gd name="connsiteX216" fmla="*/ 267275 w 437117"/>
                <a:gd name="connsiteY216" fmla="*/ 253414 h 341045"/>
                <a:gd name="connsiteX217" fmla="*/ 269067 w 437117"/>
                <a:gd name="connsiteY217" fmla="*/ 253000 h 341045"/>
                <a:gd name="connsiteX218" fmla="*/ 269067 w 437117"/>
                <a:gd name="connsiteY218" fmla="*/ 260452 h 341045"/>
                <a:gd name="connsiteX219" fmla="*/ 267826 w 437117"/>
                <a:gd name="connsiteY219" fmla="*/ 261832 h 341045"/>
                <a:gd name="connsiteX220" fmla="*/ 269067 w 437117"/>
                <a:gd name="connsiteY220" fmla="*/ 266110 h 341045"/>
                <a:gd name="connsiteX221" fmla="*/ 263967 w 437117"/>
                <a:gd name="connsiteY221" fmla="*/ 278254 h 341045"/>
                <a:gd name="connsiteX222" fmla="*/ 263967 w 437117"/>
                <a:gd name="connsiteY222" fmla="*/ 283360 h 341045"/>
                <a:gd name="connsiteX223" fmla="*/ 258315 w 437117"/>
                <a:gd name="connsiteY223" fmla="*/ 285155 h 341045"/>
                <a:gd name="connsiteX224" fmla="*/ 258453 w 437117"/>
                <a:gd name="connsiteY224" fmla="*/ 288881 h 341045"/>
                <a:gd name="connsiteX225" fmla="*/ 261210 w 437117"/>
                <a:gd name="connsiteY225" fmla="*/ 288881 h 341045"/>
                <a:gd name="connsiteX226" fmla="*/ 262726 w 437117"/>
                <a:gd name="connsiteY226" fmla="*/ 287363 h 341045"/>
                <a:gd name="connsiteX227" fmla="*/ 266448 w 437117"/>
                <a:gd name="connsiteY227" fmla="*/ 286949 h 341045"/>
                <a:gd name="connsiteX228" fmla="*/ 269067 w 437117"/>
                <a:gd name="connsiteY228" fmla="*/ 280049 h 341045"/>
                <a:gd name="connsiteX229" fmla="*/ 270307 w 437117"/>
                <a:gd name="connsiteY229" fmla="*/ 275356 h 341045"/>
                <a:gd name="connsiteX230" fmla="*/ 275407 w 437117"/>
                <a:gd name="connsiteY230" fmla="*/ 281842 h 341045"/>
                <a:gd name="connsiteX231" fmla="*/ 271823 w 437117"/>
                <a:gd name="connsiteY231" fmla="*/ 292883 h 341045"/>
                <a:gd name="connsiteX232" fmla="*/ 278440 w 437117"/>
                <a:gd name="connsiteY232" fmla="*/ 292883 h 341045"/>
                <a:gd name="connsiteX233" fmla="*/ 283126 w 437117"/>
                <a:gd name="connsiteY233" fmla="*/ 295643 h 341045"/>
                <a:gd name="connsiteX234" fmla="*/ 289605 w 437117"/>
                <a:gd name="connsiteY234" fmla="*/ 307649 h 341045"/>
                <a:gd name="connsiteX235" fmla="*/ 289605 w 437117"/>
                <a:gd name="connsiteY235" fmla="*/ 316481 h 341045"/>
                <a:gd name="connsiteX236" fmla="*/ 295532 w 437117"/>
                <a:gd name="connsiteY236" fmla="*/ 324899 h 341045"/>
                <a:gd name="connsiteX237" fmla="*/ 302149 w 437117"/>
                <a:gd name="connsiteY237" fmla="*/ 326279 h 341045"/>
                <a:gd name="connsiteX238" fmla="*/ 309179 w 437117"/>
                <a:gd name="connsiteY238" fmla="*/ 329177 h 341045"/>
                <a:gd name="connsiteX239" fmla="*/ 317035 w 437117"/>
                <a:gd name="connsiteY239" fmla="*/ 330419 h 341045"/>
                <a:gd name="connsiteX240" fmla="*/ 328752 w 437117"/>
                <a:gd name="connsiteY240" fmla="*/ 336767 h 341045"/>
                <a:gd name="connsiteX241" fmla="*/ 332060 w 437117"/>
                <a:gd name="connsiteY241" fmla="*/ 333455 h 341045"/>
                <a:gd name="connsiteX242" fmla="*/ 335368 w 437117"/>
                <a:gd name="connsiteY242" fmla="*/ 331523 h 341045"/>
                <a:gd name="connsiteX243" fmla="*/ 340055 w 437117"/>
                <a:gd name="connsiteY243" fmla="*/ 331523 h 341045"/>
                <a:gd name="connsiteX244" fmla="*/ 341433 w 437117"/>
                <a:gd name="connsiteY244" fmla="*/ 329315 h 341045"/>
                <a:gd name="connsiteX245" fmla="*/ 340055 w 437117"/>
                <a:gd name="connsiteY245" fmla="*/ 326555 h 341045"/>
                <a:gd name="connsiteX246" fmla="*/ 340055 w 437117"/>
                <a:gd name="connsiteY246" fmla="*/ 325037 h 341045"/>
                <a:gd name="connsiteX247" fmla="*/ 342398 w 437117"/>
                <a:gd name="connsiteY247" fmla="*/ 323795 h 341045"/>
                <a:gd name="connsiteX248" fmla="*/ 345706 w 437117"/>
                <a:gd name="connsiteY248" fmla="*/ 326417 h 341045"/>
                <a:gd name="connsiteX249" fmla="*/ 343363 w 437117"/>
                <a:gd name="connsiteY249" fmla="*/ 330557 h 341045"/>
                <a:gd name="connsiteX250" fmla="*/ 346947 w 437117"/>
                <a:gd name="connsiteY250" fmla="*/ 334835 h 341045"/>
                <a:gd name="connsiteX251" fmla="*/ 352047 w 437117"/>
                <a:gd name="connsiteY251" fmla="*/ 335801 h 341045"/>
                <a:gd name="connsiteX252" fmla="*/ 356734 w 437117"/>
                <a:gd name="connsiteY252" fmla="*/ 336767 h 341045"/>
                <a:gd name="connsiteX253" fmla="*/ 358112 w 437117"/>
                <a:gd name="connsiteY253" fmla="*/ 341045 h 341045"/>
                <a:gd name="connsiteX254" fmla="*/ 360731 w 437117"/>
                <a:gd name="connsiteY254" fmla="*/ 339251 h 341045"/>
                <a:gd name="connsiteX255" fmla="*/ 360731 w 437117"/>
                <a:gd name="connsiteY255" fmla="*/ 334973 h 341045"/>
                <a:gd name="connsiteX256" fmla="*/ 368175 w 437117"/>
                <a:gd name="connsiteY256" fmla="*/ 332765 h 341045"/>
                <a:gd name="connsiteX257" fmla="*/ 369967 w 437117"/>
                <a:gd name="connsiteY257" fmla="*/ 328487 h 341045"/>
                <a:gd name="connsiteX258" fmla="*/ 377410 w 437117"/>
                <a:gd name="connsiteY258" fmla="*/ 323381 h 341045"/>
                <a:gd name="connsiteX259" fmla="*/ 395605 w 437117"/>
                <a:gd name="connsiteY259" fmla="*/ 318275 h 341045"/>
                <a:gd name="connsiteX260" fmla="*/ 397535 w 437117"/>
                <a:gd name="connsiteY260" fmla="*/ 319241 h 341045"/>
                <a:gd name="connsiteX261" fmla="*/ 397535 w 437117"/>
                <a:gd name="connsiteY261" fmla="*/ 307787 h 341045"/>
                <a:gd name="connsiteX262" fmla="*/ 400430 w 437117"/>
                <a:gd name="connsiteY262" fmla="*/ 296057 h 341045"/>
                <a:gd name="connsiteX263" fmla="*/ 409114 w 437117"/>
                <a:gd name="connsiteY263" fmla="*/ 275218 h 341045"/>
                <a:gd name="connsiteX264" fmla="*/ 411457 w 437117"/>
                <a:gd name="connsiteY264" fmla="*/ 266800 h 341045"/>
                <a:gd name="connsiteX265" fmla="*/ 417108 w 437117"/>
                <a:gd name="connsiteY265" fmla="*/ 257554 h 341045"/>
                <a:gd name="connsiteX266" fmla="*/ 425792 w 437117"/>
                <a:gd name="connsiteY266" fmla="*/ 247204 h 341045"/>
                <a:gd name="connsiteX267" fmla="*/ 429928 w 437117"/>
                <a:gd name="connsiteY267" fmla="*/ 229954 h 341045"/>
                <a:gd name="connsiteX268" fmla="*/ 433787 w 437117"/>
                <a:gd name="connsiteY268" fmla="*/ 213669 h 341045"/>
                <a:gd name="connsiteX269" fmla="*/ 434063 w 437117"/>
                <a:gd name="connsiteY269" fmla="*/ 196419 h 341045"/>
                <a:gd name="connsiteX270" fmla="*/ 52656 w 437117"/>
                <a:gd name="connsiteY270" fmla="*/ 218914 h 341045"/>
                <a:gd name="connsiteX271" fmla="*/ 49072 w 437117"/>
                <a:gd name="connsiteY271" fmla="*/ 224572 h 341045"/>
                <a:gd name="connsiteX272" fmla="*/ 49899 w 437117"/>
                <a:gd name="connsiteY272" fmla="*/ 219190 h 341045"/>
                <a:gd name="connsiteX273" fmla="*/ 49072 w 437117"/>
                <a:gd name="connsiteY273" fmla="*/ 216982 h 341045"/>
                <a:gd name="connsiteX274" fmla="*/ 49072 w 437117"/>
                <a:gd name="connsiteY274" fmla="*/ 214774 h 341045"/>
                <a:gd name="connsiteX275" fmla="*/ 53758 w 437117"/>
                <a:gd name="connsiteY275" fmla="*/ 213808 h 341045"/>
                <a:gd name="connsiteX276" fmla="*/ 51415 w 437117"/>
                <a:gd name="connsiteY276" fmla="*/ 217672 h 341045"/>
                <a:gd name="connsiteX277" fmla="*/ 52656 w 437117"/>
                <a:gd name="connsiteY277" fmla="*/ 218914 h 341045"/>
                <a:gd name="connsiteX278" fmla="*/ 67542 w 437117"/>
                <a:gd name="connsiteY278" fmla="*/ 202077 h 341045"/>
                <a:gd name="connsiteX279" fmla="*/ 72780 w 437117"/>
                <a:gd name="connsiteY279" fmla="*/ 198903 h 341045"/>
                <a:gd name="connsiteX280" fmla="*/ 74435 w 437117"/>
                <a:gd name="connsiteY280" fmla="*/ 201111 h 341045"/>
                <a:gd name="connsiteX281" fmla="*/ 67542 w 437117"/>
                <a:gd name="connsiteY281" fmla="*/ 205390 h 341045"/>
                <a:gd name="connsiteX282" fmla="*/ 67542 w 437117"/>
                <a:gd name="connsiteY282" fmla="*/ 202216 h 341045"/>
                <a:gd name="connsiteX283" fmla="*/ 76089 w 437117"/>
                <a:gd name="connsiteY283" fmla="*/ 213669 h 341045"/>
                <a:gd name="connsiteX284" fmla="*/ 72091 w 437117"/>
                <a:gd name="connsiteY284" fmla="*/ 210358 h 341045"/>
                <a:gd name="connsiteX285" fmla="*/ 70575 w 437117"/>
                <a:gd name="connsiteY285" fmla="*/ 216292 h 341045"/>
                <a:gd name="connsiteX286" fmla="*/ 69748 w 437117"/>
                <a:gd name="connsiteY286" fmla="*/ 211737 h 341045"/>
                <a:gd name="connsiteX287" fmla="*/ 67542 w 437117"/>
                <a:gd name="connsiteY287" fmla="*/ 211737 h 341045"/>
                <a:gd name="connsiteX288" fmla="*/ 67542 w 437117"/>
                <a:gd name="connsiteY288" fmla="*/ 209805 h 341045"/>
                <a:gd name="connsiteX289" fmla="*/ 70299 w 437117"/>
                <a:gd name="connsiteY289" fmla="*/ 208426 h 341045"/>
                <a:gd name="connsiteX290" fmla="*/ 72780 w 437117"/>
                <a:gd name="connsiteY290" fmla="*/ 208977 h 341045"/>
                <a:gd name="connsiteX291" fmla="*/ 74435 w 437117"/>
                <a:gd name="connsiteY291" fmla="*/ 207045 h 341045"/>
                <a:gd name="connsiteX292" fmla="*/ 78018 w 437117"/>
                <a:gd name="connsiteY292" fmla="*/ 207045 h 341045"/>
                <a:gd name="connsiteX293" fmla="*/ 74297 w 437117"/>
                <a:gd name="connsiteY293" fmla="*/ 209391 h 341045"/>
                <a:gd name="connsiteX294" fmla="*/ 76227 w 437117"/>
                <a:gd name="connsiteY294" fmla="*/ 213669 h 341045"/>
                <a:gd name="connsiteX295" fmla="*/ 107930 w 437117"/>
                <a:gd name="connsiteY295" fmla="*/ 139011 h 341045"/>
                <a:gd name="connsiteX296" fmla="*/ 109860 w 437117"/>
                <a:gd name="connsiteY296" fmla="*/ 141357 h 341045"/>
                <a:gd name="connsiteX297" fmla="*/ 104622 w 437117"/>
                <a:gd name="connsiteY297" fmla="*/ 142875 h 341045"/>
                <a:gd name="connsiteX298" fmla="*/ 107930 w 437117"/>
                <a:gd name="connsiteY298" fmla="*/ 139011 h 341045"/>
                <a:gd name="connsiteX299" fmla="*/ 95938 w 437117"/>
                <a:gd name="connsiteY299" fmla="*/ 247756 h 341045"/>
                <a:gd name="connsiteX300" fmla="*/ 100487 w 437117"/>
                <a:gd name="connsiteY300" fmla="*/ 240442 h 341045"/>
                <a:gd name="connsiteX301" fmla="*/ 95938 w 437117"/>
                <a:gd name="connsiteY301" fmla="*/ 247756 h 341045"/>
                <a:gd name="connsiteX302" fmla="*/ 104622 w 437117"/>
                <a:gd name="connsiteY302" fmla="*/ 175581 h 341045"/>
                <a:gd name="connsiteX303" fmla="*/ 99384 w 437117"/>
                <a:gd name="connsiteY303" fmla="*/ 172821 h 341045"/>
                <a:gd name="connsiteX304" fmla="*/ 102692 w 437117"/>
                <a:gd name="connsiteY304" fmla="*/ 171579 h 341045"/>
                <a:gd name="connsiteX305" fmla="*/ 106000 w 437117"/>
                <a:gd name="connsiteY305" fmla="*/ 172821 h 341045"/>
                <a:gd name="connsiteX306" fmla="*/ 110135 w 437117"/>
                <a:gd name="connsiteY306" fmla="*/ 175581 h 341045"/>
                <a:gd name="connsiteX307" fmla="*/ 104484 w 437117"/>
                <a:gd name="connsiteY307" fmla="*/ 175581 h 341045"/>
                <a:gd name="connsiteX308" fmla="*/ 168994 w 437117"/>
                <a:gd name="connsiteY308" fmla="*/ 60764 h 341045"/>
                <a:gd name="connsiteX309" fmla="*/ 170234 w 437117"/>
                <a:gd name="connsiteY309" fmla="*/ 59108 h 341045"/>
                <a:gd name="connsiteX310" fmla="*/ 174094 w 437117"/>
                <a:gd name="connsiteY310" fmla="*/ 59108 h 341045"/>
                <a:gd name="connsiteX311" fmla="*/ 168994 w 437117"/>
                <a:gd name="connsiteY311" fmla="*/ 63248 h 341045"/>
                <a:gd name="connsiteX312" fmla="*/ 168994 w 437117"/>
                <a:gd name="connsiteY312" fmla="*/ 60764 h 341045"/>
                <a:gd name="connsiteX313" fmla="*/ 175472 w 437117"/>
                <a:gd name="connsiteY313" fmla="*/ 129489 h 341045"/>
                <a:gd name="connsiteX314" fmla="*/ 168994 w 437117"/>
                <a:gd name="connsiteY314" fmla="*/ 132663 h 341045"/>
                <a:gd name="connsiteX315" fmla="*/ 170234 w 437117"/>
                <a:gd name="connsiteY315" fmla="*/ 129212 h 341045"/>
                <a:gd name="connsiteX316" fmla="*/ 174232 w 437117"/>
                <a:gd name="connsiteY316" fmla="*/ 125211 h 341045"/>
                <a:gd name="connsiteX317" fmla="*/ 175472 w 437117"/>
                <a:gd name="connsiteY317" fmla="*/ 129489 h 341045"/>
                <a:gd name="connsiteX318" fmla="*/ 196286 w 437117"/>
                <a:gd name="connsiteY318" fmla="*/ 160401 h 341045"/>
                <a:gd name="connsiteX319" fmla="*/ 190221 w 437117"/>
                <a:gd name="connsiteY319" fmla="*/ 155709 h 341045"/>
                <a:gd name="connsiteX320" fmla="*/ 192013 w 437117"/>
                <a:gd name="connsiteY320" fmla="*/ 155709 h 341045"/>
                <a:gd name="connsiteX321" fmla="*/ 197251 w 437117"/>
                <a:gd name="connsiteY321" fmla="*/ 158055 h 341045"/>
                <a:gd name="connsiteX322" fmla="*/ 196286 w 437117"/>
                <a:gd name="connsiteY322" fmla="*/ 160401 h 341045"/>
                <a:gd name="connsiteX323" fmla="*/ 219857 w 437117"/>
                <a:gd name="connsiteY323" fmla="*/ 77186 h 341045"/>
                <a:gd name="connsiteX324" fmla="*/ 223028 w 437117"/>
                <a:gd name="connsiteY324" fmla="*/ 75254 h 341045"/>
                <a:gd name="connsiteX325" fmla="*/ 224268 w 437117"/>
                <a:gd name="connsiteY325" fmla="*/ 77048 h 341045"/>
                <a:gd name="connsiteX326" fmla="*/ 221649 w 437117"/>
                <a:gd name="connsiteY326" fmla="*/ 78980 h 341045"/>
                <a:gd name="connsiteX327" fmla="*/ 219857 w 437117"/>
                <a:gd name="connsiteY327" fmla="*/ 77048 h 341045"/>
                <a:gd name="connsiteX328" fmla="*/ 227990 w 437117"/>
                <a:gd name="connsiteY328" fmla="*/ 180273 h 341045"/>
                <a:gd name="connsiteX329" fmla="*/ 220960 w 437117"/>
                <a:gd name="connsiteY329" fmla="*/ 172545 h 341045"/>
                <a:gd name="connsiteX330" fmla="*/ 222201 w 437117"/>
                <a:gd name="connsiteY330" fmla="*/ 172545 h 341045"/>
                <a:gd name="connsiteX331" fmla="*/ 229230 w 437117"/>
                <a:gd name="connsiteY331" fmla="*/ 178893 h 341045"/>
                <a:gd name="connsiteX332" fmla="*/ 227990 w 437117"/>
                <a:gd name="connsiteY332" fmla="*/ 180273 h 341045"/>
                <a:gd name="connsiteX333" fmla="*/ 239155 w 437117"/>
                <a:gd name="connsiteY333" fmla="*/ 232852 h 341045"/>
                <a:gd name="connsiteX334" fmla="*/ 240396 w 437117"/>
                <a:gd name="connsiteY334" fmla="*/ 231472 h 341045"/>
                <a:gd name="connsiteX335" fmla="*/ 241636 w 437117"/>
                <a:gd name="connsiteY335" fmla="*/ 232852 h 341045"/>
                <a:gd name="connsiteX336" fmla="*/ 239017 w 437117"/>
                <a:gd name="connsiteY336" fmla="*/ 235750 h 341045"/>
                <a:gd name="connsiteX337" fmla="*/ 239017 w 437117"/>
                <a:gd name="connsiteY337" fmla="*/ 232852 h 341045"/>
                <a:gd name="connsiteX338" fmla="*/ 241774 w 437117"/>
                <a:gd name="connsiteY338" fmla="*/ 240580 h 341045"/>
                <a:gd name="connsiteX339" fmla="*/ 239844 w 437117"/>
                <a:gd name="connsiteY339" fmla="*/ 239338 h 341045"/>
                <a:gd name="connsiteX340" fmla="*/ 236674 w 437117"/>
                <a:gd name="connsiteY340" fmla="*/ 240580 h 341045"/>
                <a:gd name="connsiteX341" fmla="*/ 236674 w 437117"/>
                <a:gd name="connsiteY341" fmla="*/ 237958 h 341045"/>
                <a:gd name="connsiteX342" fmla="*/ 241774 w 437117"/>
                <a:gd name="connsiteY342" fmla="*/ 237958 h 341045"/>
                <a:gd name="connsiteX343" fmla="*/ 241774 w 437117"/>
                <a:gd name="connsiteY343" fmla="*/ 240580 h 341045"/>
                <a:gd name="connsiteX344" fmla="*/ 251147 w 437117"/>
                <a:gd name="connsiteY344" fmla="*/ 247756 h 341045"/>
                <a:gd name="connsiteX345" fmla="*/ 247563 w 437117"/>
                <a:gd name="connsiteY345" fmla="*/ 249550 h 341045"/>
                <a:gd name="connsiteX346" fmla="*/ 248528 w 437117"/>
                <a:gd name="connsiteY346" fmla="*/ 244168 h 341045"/>
                <a:gd name="connsiteX347" fmla="*/ 241636 w 437117"/>
                <a:gd name="connsiteY347" fmla="*/ 236026 h 341045"/>
                <a:gd name="connsiteX348" fmla="*/ 242877 w 437117"/>
                <a:gd name="connsiteY348" fmla="*/ 233956 h 341045"/>
                <a:gd name="connsiteX349" fmla="*/ 245082 w 437117"/>
                <a:gd name="connsiteY349" fmla="*/ 236578 h 341045"/>
                <a:gd name="connsiteX350" fmla="*/ 248942 w 437117"/>
                <a:gd name="connsiteY350" fmla="*/ 236578 h 341045"/>
                <a:gd name="connsiteX351" fmla="*/ 250320 w 437117"/>
                <a:gd name="connsiteY351" fmla="*/ 240442 h 341045"/>
                <a:gd name="connsiteX352" fmla="*/ 252250 w 437117"/>
                <a:gd name="connsiteY352" fmla="*/ 244030 h 341045"/>
                <a:gd name="connsiteX353" fmla="*/ 251009 w 437117"/>
                <a:gd name="connsiteY353" fmla="*/ 247618 h 341045"/>
                <a:gd name="connsiteX354" fmla="*/ 257212 w 437117"/>
                <a:gd name="connsiteY354" fmla="*/ 241822 h 341045"/>
                <a:gd name="connsiteX355" fmla="*/ 255420 w 437117"/>
                <a:gd name="connsiteY355" fmla="*/ 240580 h 341045"/>
                <a:gd name="connsiteX356" fmla="*/ 254455 w 437117"/>
                <a:gd name="connsiteY356" fmla="*/ 238234 h 341045"/>
                <a:gd name="connsiteX357" fmla="*/ 255420 w 437117"/>
                <a:gd name="connsiteY357" fmla="*/ 236716 h 341045"/>
                <a:gd name="connsiteX358" fmla="*/ 257212 w 437117"/>
                <a:gd name="connsiteY358" fmla="*/ 238510 h 341045"/>
                <a:gd name="connsiteX359" fmla="*/ 257212 w 437117"/>
                <a:gd name="connsiteY359" fmla="*/ 241960 h 341045"/>
                <a:gd name="connsiteX360" fmla="*/ 258315 w 437117"/>
                <a:gd name="connsiteY360" fmla="*/ 206908 h 341045"/>
                <a:gd name="connsiteX361" fmla="*/ 259280 w 437117"/>
                <a:gd name="connsiteY361" fmla="*/ 200835 h 341045"/>
                <a:gd name="connsiteX362" fmla="*/ 259280 w 437117"/>
                <a:gd name="connsiteY362" fmla="*/ 198489 h 341045"/>
                <a:gd name="connsiteX363" fmla="*/ 257350 w 437117"/>
                <a:gd name="connsiteY363" fmla="*/ 195729 h 341045"/>
                <a:gd name="connsiteX364" fmla="*/ 266586 w 437117"/>
                <a:gd name="connsiteY364" fmla="*/ 200284 h 341045"/>
                <a:gd name="connsiteX365" fmla="*/ 265069 w 437117"/>
                <a:gd name="connsiteY365" fmla="*/ 203457 h 341045"/>
                <a:gd name="connsiteX366" fmla="*/ 267826 w 437117"/>
                <a:gd name="connsiteY366" fmla="*/ 205252 h 341045"/>
                <a:gd name="connsiteX367" fmla="*/ 267826 w 437117"/>
                <a:gd name="connsiteY367" fmla="*/ 208012 h 341045"/>
                <a:gd name="connsiteX368" fmla="*/ 264931 w 437117"/>
                <a:gd name="connsiteY368" fmla="*/ 208012 h 341045"/>
                <a:gd name="connsiteX369" fmla="*/ 261348 w 437117"/>
                <a:gd name="connsiteY369" fmla="*/ 207045 h 341045"/>
                <a:gd name="connsiteX370" fmla="*/ 258453 w 437117"/>
                <a:gd name="connsiteY370" fmla="*/ 207045 h 341045"/>
                <a:gd name="connsiteX371" fmla="*/ 262450 w 437117"/>
                <a:gd name="connsiteY371" fmla="*/ 211600 h 341045"/>
                <a:gd name="connsiteX372" fmla="*/ 267688 w 437117"/>
                <a:gd name="connsiteY372" fmla="*/ 210496 h 341045"/>
                <a:gd name="connsiteX373" fmla="*/ 266172 w 437117"/>
                <a:gd name="connsiteY373" fmla="*/ 211600 h 341045"/>
                <a:gd name="connsiteX374" fmla="*/ 262588 w 437117"/>
                <a:gd name="connsiteY374" fmla="*/ 215050 h 341045"/>
                <a:gd name="connsiteX375" fmla="*/ 262588 w 437117"/>
                <a:gd name="connsiteY375" fmla="*/ 211600 h 341045"/>
                <a:gd name="connsiteX376" fmla="*/ 266448 w 437117"/>
                <a:gd name="connsiteY376" fmla="*/ 244168 h 341045"/>
                <a:gd name="connsiteX377" fmla="*/ 267688 w 437117"/>
                <a:gd name="connsiteY377" fmla="*/ 237406 h 341045"/>
                <a:gd name="connsiteX378" fmla="*/ 265483 w 437117"/>
                <a:gd name="connsiteY378" fmla="*/ 234784 h 341045"/>
                <a:gd name="connsiteX379" fmla="*/ 265896 w 437117"/>
                <a:gd name="connsiteY379" fmla="*/ 232438 h 341045"/>
                <a:gd name="connsiteX380" fmla="*/ 262450 w 437117"/>
                <a:gd name="connsiteY380" fmla="*/ 223744 h 341045"/>
                <a:gd name="connsiteX381" fmla="*/ 270445 w 437117"/>
                <a:gd name="connsiteY381" fmla="*/ 233956 h 341045"/>
                <a:gd name="connsiteX382" fmla="*/ 266448 w 437117"/>
                <a:gd name="connsiteY382" fmla="*/ 244030 h 341045"/>
                <a:gd name="connsiteX383" fmla="*/ 288227 w 437117"/>
                <a:gd name="connsiteY383" fmla="*/ 159159 h 341045"/>
                <a:gd name="connsiteX384" fmla="*/ 292775 w 437117"/>
                <a:gd name="connsiteY384" fmla="*/ 159159 h 341045"/>
                <a:gd name="connsiteX385" fmla="*/ 292775 w 437117"/>
                <a:gd name="connsiteY385" fmla="*/ 160401 h 341045"/>
                <a:gd name="connsiteX386" fmla="*/ 288227 w 437117"/>
                <a:gd name="connsiteY386" fmla="*/ 162609 h 341045"/>
                <a:gd name="connsiteX387" fmla="*/ 288227 w 437117"/>
                <a:gd name="connsiteY387" fmla="*/ 159297 h 341045"/>
                <a:gd name="connsiteX388" fmla="*/ 288227 w 437117"/>
                <a:gd name="connsiteY388" fmla="*/ 210909 h 341045"/>
                <a:gd name="connsiteX389" fmla="*/ 289605 w 437117"/>
                <a:gd name="connsiteY389" fmla="*/ 212566 h 341045"/>
                <a:gd name="connsiteX390" fmla="*/ 288227 w 437117"/>
                <a:gd name="connsiteY390" fmla="*/ 214222 h 341045"/>
                <a:gd name="connsiteX391" fmla="*/ 286435 w 437117"/>
                <a:gd name="connsiteY391" fmla="*/ 210909 h 341045"/>
                <a:gd name="connsiteX392" fmla="*/ 288227 w 437117"/>
                <a:gd name="connsiteY392" fmla="*/ 210909 h 341045"/>
                <a:gd name="connsiteX393" fmla="*/ 284367 w 437117"/>
                <a:gd name="connsiteY393" fmla="*/ 293021 h 341045"/>
                <a:gd name="connsiteX394" fmla="*/ 281059 w 437117"/>
                <a:gd name="connsiteY394" fmla="*/ 290813 h 341045"/>
                <a:gd name="connsiteX395" fmla="*/ 284367 w 437117"/>
                <a:gd name="connsiteY395" fmla="*/ 288605 h 341045"/>
                <a:gd name="connsiteX396" fmla="*/ 284367 w 437117"/>
                <a:gd name="connsiteY396" fmla="*/ 293159 h 341045"/>
                <a:gd name="connsiteX397" fmla="*/ 291535 w 437117"/>
                <a:gd name="connsiteY397" fmla="*/ 228850 h 341045"/>
                <a:gd name="connsiteX398" fmla="*/ 290156 w 437117"/>
                <a:gd name="connsiteY398" fmla="*/ 232852 h 341045"/>
                <a:gd name="connsiteX399" fmla="*/ 288227 w 437117"/>
                <a:gd name="connsiteY399" fmla="*/ 233956 h 341045"/>
                <a:gd name="connsiteX400" fmla="*/ 286297 w 437117"/>
                <a:gd name="connsiteY400" fmla="*/ 231610 h 341045"/>
                <a:gd name="connsiteX401" fmla="*/ 288227 w 437117"/>
                <a:gd name="connsiteY401" fmla="*/ 226918 h 341045"/>
                <a:gd name="connsiteX402" fmla="*/ 290019 w 437117"/>
                <a:gd name="connsiteY402" fmla="*/ 223744 h 341045"/>
                <a:gd name="connsiteX403" fmla="*/ 292638 w 437117"/>
                <a:gd name="connsiteY403" fmla="*/ 225676 h 341045"/>
                <a:gd name="connsiteX404" fmla="*/ 291397 w 437117"/>
                <a:gd name="connsiteY404" fmla="*/ 228850 h 341045"/>
                <a:gd name="connsiteX405" fmla="*/ 292775 w 437117"/>
                <a:gd name="connsiteY405" fmla="*/ 219880 h 341045"/>
                <a:gd name="connsiteX406" fmla="*/ 290570 w 437117"/>
                <a:gd name="connsiteY406" fmla="*/ 217396 h 341045"/>
                <a:gd name="connsiteX407" fmla="*/ 294016 w 437117"/>
                <a:gd name="connsiteY407" fmla="*/ 214912 h 341045"/>
                <a:gd name="connsiteX408" fmla="*/ 292775 w 437117"/>
                <a:gd name="connsiteY408" fmla="*/ 219880 h 341045"/>
                <a:gd name="connsiteX409" fmla="*/ 306284 w 437117"/>
                <a:gd name="connsiteY409" fmla="*/ 177513 h 341045"/>
                <a:gd name="connsiteX410" fmla="*/ 305043 w 437117"/>
                <a:gd name="connsiteY410" fmla="*/ 174615 h 341045"/>
                <a:gd name="connsiteX411" fmla="*/ 307938 w 437117"/>
                <a:gd name="connsiteY411" fmla="*/ 174615 h 341045"/>
                <a:gd name="connsiteX412" fmla="*/ 306146 w 437117"/>
                <a:gd name="connsiteY412" fmla="*/ 177513 h 34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Lst>
              <a:rect l="l" t="t" r="r" b="b"/>
              <a:pathLst>
                <a:path w="437117" h="341045">
                  <a:moveTo>
                    <a:pt x="434339" y="195591"/>
                  </a:moveTo>
                  <a:lnTo>
                    <a:pt x="434890" y="192831"/>
                  </a:lnTo>
                  <a:lnTo>
                    <a:pt x="436131" y="187725"/>
                  </a:lnTo>
                  <a:lnTo>
                    <a:pt x="432822" y="192003"/>
                  </a:lnTo>
                  <a:lnTo>
                    <a:pt x="430204" y="188691"/>
                  </a:lnTo>
                  <a:lnTo>
                    <a:pt x="432547" y="184965"/>
                  </a:lnTo>
                  <a:lnTo>
                    <a:pt x="434752" y="185931"/>
                  </a:lnTo>
                  <a:lnTo>
                    <a:pt x="434752" y="182757"/>
                  </a:lnTo>
                  <a:cubicBezTo>
                    <a:pt x="434752" y="182757"/>
                    <a:pt x="433374" y="179859"/>
                    <a:pt x="433374" y="179859"/>
                  </a:cubicBezTo>
                  <a:lnTo>
                    <a:pt x="432547" y="175995"/>
                  </a:lnTo>
                  <a:lnTo>
                    <a:pt x="431582" y="174063"/>
                  </a:lnTo>
                  <a:lnTo>
                    <a:pt x="431168" y="169785"/>
                  </a:lnTo>
                  <a:lnTo>
                    <a:pt x="429928" y="167991"/>
                  </a:lnTo>
                  <a:lnTo>
                    <a:pt x="431720" y="167991"/>
                  </a:lnTo>
                  <a:lnTo>
                    <a:pt x="433236" y="164265"/>
                  </a:lnTo>
                  <a:lnTo>
                    <a:pt x="434477" y="161091"/>
                  </a:lnTo>
                  <a:cubicBezTo>
                    <a:pt x="434477" y="161091"/>
                    <a:pt x="434477" y="156537"/>
                    <a:pt x="432685" y="155847"/>
                  </a:cubicBezTo>
                  <a:lnTo>
                    <a:pt x="431720" y="157089"/>
                  </a:lnTo>
                  <a:lnTo>
                    <a:pt x="432133" y="160263"/>
                  </a:lnTo>
                  <a:cubicBezTo>
                    <a:pt x="432133" y="160263"/>
                    <a:pt x="430617" y="163989"/>
                    <a:pt x="430617" y="165231"/>
                  </a:cubicBezTo>
                  <a:lnTo>
                    <a:pt x="428825" y="165645"/>
                  </a:lnTo>
                  <a:lnTo>
                    <a:pt x="427309" y="163023"/>
                  </a:lnTo>
                  <a:lnTo>
                    <a:pt x="425379" y="160263"/>
                  </a:lnTo>
                  <a:lnTo>
                    <a:pt x="421106" y="154743"/>
                  </a:lnTo>
                  <a:cubicBezTo>
                    <a:pt x="421106" y="154743"/>
                    <a:pt x="418900" y="146877"/>
                    <a:pt x="414627" y="149223"/>
                  </a:cubicBezTo>
                  <a:lnTo>
                    <a:pt x="412008" y="146601"/>
                  </a:lnTo>
                  <a:lnTo>
                    <a:pt x="410768" y="142323"/>
                  </a:lnTo>
                  <a:lnTo>
                    <a:pt x="408424" y="142875"/>
                  </a:lnTo>
                  <a:lnTo>
                    <a:pt x="407046" y="142323"/>
                  </a:lnTo>
                  <a:cubicBezTo>
                    <a:pt x="407046" y="142323"/>
                    <a:pt x="407597" y="132663"/>
                    <a:pt x="406081" y="131144"/>
                  </a:cubicBezTo>
                  <a:cubicBezTo>
                    <a:pt x="404565" y="129626"/>
                    <a:pt x="402911" y="130179"/>
                    <a:pt x="402911" y="130179"/>
                  </a:cubicBezTo>
                  <a:lnTo>
                    <a:pt x="398775" y="126866"/>
                  </a:lnTo>
                  <a:lnTo>
                    <a:pt x="396432" y="128108"/>
                  </a:lnTo>
                  <a:lnTo>
                    <a:pt x="398224" y="131283"/>
                  </a:lnTo>
                  <a:cubicBezTo>
                    <a:pt x="398224" y="131283"/>
                    <a:pt x="395605" y="131697"/>
                    <a:pt x="394502" y="130040"/>
                  </a:cubicBezTo>
                  <a:cubicBezTo>
                    <a:pt x="393262" y="128522"/>
                    <a:pt x="393124" y="123554"/>
                    <a:pt x="393124" y="123554"/>
                  </a:cubicBezTo>
                  <a:cubicBezTo>
                    <a:pt x="393124" y="123554"/>
                    <a:pt x="392710" y="114584"/>
                    <a:pt x="385681" y="111962"/>
                  </a:cubicBezTo>
                  <a:cubicBezTo>
                    <a:pt x="385681" y="111962"/>
                    <a:pt x="383337" y="107684"/>
                    <a:pt x="386508" y="108236"/>
                  </a:cubicBezTo>
                  <a:lnTo>
                    <a:pt x="385267" y="105338"/>
                  </a:lnTo>
                  <a:cubicBezTo>
                    <a:pt x="385267" y="105338"/>
                    <a:pt x="372723" y="100784"/>
                    <a:pt x="371896" y="98714"/>
                  </a:cubicBezTo>
                  <a:cubicBezTo>
                    <a:pt x="371069" y="96506"/>
                    <a:pt x="362110" y="93470"/>
                    <a:pt x="362110" y="93470"/>
                  </a:cubicBezTo>
                  <a:lnTo>
                    <a:pt x="359353" y="89744"/>
                  </a:lnTo>
                  <a:cubicBezTo>
                    <a:pt x="359353" y="89744"/>
                    <a:pt x="359491" y="79670"/>
                    <a:pt x="356596" y="82016"/>
                  </a:cubicBezTo>
                  <a:cubicBezTo>
                    <a:pt x="356596" y="82016"/>
                    <a:pt x="358526" y="68906"/>
                    <a:pt x="349980" y="62972"/>
                  </a:cubicBezTo>
                  <a:cubicBezTo>
                    <a:pt x="349980" y="62972"/>
                    <a:pt x="350807" y="55244"/>
                    <a:pt x="347636" y="51517"/>
                  </a:cubicBezTo>
                  <a:cubicBezTo>
                    <a:pt x="347636" y="51517"/>
                    <a:pt x="348877" y="45997"/>
                    <a:pt x="346396" y="44893"/>
                  </a:cubicBezTo>
                  <a:cubicBezTo>
                    <a:pt x="344052" y="43651"/>
                    <a:pt x="340882" y="40615"/>
                    <a:pt x="340882" y="40615"/>
                  </a:cubicBezTo>
                  <a:cubicBezTo>
                    <a:pt x="340882" y="40615"/>
                    <a:pt x="340469" y="35647"/>
                    <a:pt x="335644" y="40063"/>
                  </a:cubicBezTo>
                  <a:lnTo>
                    <a:pt x="332336" y="40063"/>
                  </a:lnTo>
                  <a:cubicBezTo>
                    <a:pt x="332336" y="40063"/>
                    <a:pt x="331785" y="33025"/>
                    <a:pt x="329028" y="31093"/>
                  </a:cubicBezTo>
                  <a:cubicBezTo>
                    <a:pt x="329028" y="31093"/>
                    <a:pt x="329855" y="18535"/>
                    <a:pt x="324892" y="16741"/>
                  </a:cubicBezTo>
                  <a:cubicBezTo>
                    <a:pt x="324892" y="16741"/>
                    <a:pt x="325857" y="12463"/>
                    <a:pt x="322549" y="10669"/>
                  </a:cubicBezTo>
                  <a:cubicBezTo>
                    <a:pt x="322549" y="10669"/>
                    <a:pt x="320619" y="-785"/>
                    <a:pt x="317311" y="43"/>
                  </a:cubicBezTo>
                  <a:cubicBezTo>
                    <a:pt x="314003" y="871"/>
                    <a:pt x="312349" y="13843"/>
                    <a:pt x="312349" y="13843"/>
                  </a:cubicBezTo>
                  <a:cubicBezTo>
                    <a:pt x="312349" y="13843"/>
                    <a:pt x="306422" y="14257"/>
                    <a:pt x="310833" y="19501"/>
                  </a:cubicBezTo>
                  <a:lnTo>
                    <a:pt x="310281" y="22123"/>
                  </a:lnTo>
                  <a:cubicBezTo>
                    <a:pt x="310281" y="22123"/>
                    <a:pt x="306697" y="23917"/>
                    <a:pt x="309454" y="29023"/>
                  </a:cubicBezTo>
                  <a:cubicBezTo>
                    <a:pt x="309454" y="29023"/>
                    <a:pt x="305181" y="30817"/>
                    <a:pt x="308627" y="37717"/>
                  </a:cubicBezTo>
                  <a:cubicBezTo>
                    <a:pt x="308627" y="37717"/>
                    <a:pt x="303665" y="42271"/>
                    <a:pt x="309454" y="48482"/>
                  </a:cubicBezTo>
                  <a:cubicBezTo>
                    <a:pt x="309454" y="48482"/>
                    <a:pt x="305732" y="54830"/>
                    <a:pt x="306284" y="60626"/>
                  </a:cubicBezTo>
                  <a:lnTo>
                    <a:pt x="304078" y="66284"/>
                  </a:lnTo>
                  <a:cubicBezTo>
                    <a:pt x="304078" y="66284"/>
                    <a:pt x="301184" y="68630"/>
                    <a:pt x="300908" y="72908"/>
                  </a:cubicBezTo>
                  <a:cubicBezTo>
                    <a:pt x="300908" y="72908"/>
                    <a:pt x="293189" y="82154"/>
                    <a:pt x="282024" y="70148"/>
                  </a:cubicBezTo>
                  <a:cubicBezTo>
                    <a:pt x="282024" y="70148"/>
                    <a:pt x="282162" y="64904"/>
                    <a:pt x="272651" y="65180"/>
                  </a:cubicBezTo>
                  <a:cubicBezTo>
                    <a:pt x="272651" y="65180"/>
                    <a:pt x="260934" y="55106"/>
                    <a:pt x="257212" y="56348"/>
                  </a:cubicBezTo>
                  <a:cubicBezTo>
                    <a:pt x="257212" y="56348"/>
                    <a:pt x="248253" y="46550"/>
                    <a:pt x="242050" y="44341"/>
                  </a:cubicBezTo>
                  <a:cubicBezTo>
                    <a:pt x="242050" y="44341"/>
                    <a:pt x="251699" y="30541"/>
                    <a:pt x="247288" y="30955"/>
                  </a:cubicBezTo>
                  <a:cubicBezTo>
                    <a:pt x="247288" y="30955"/>
                    <a:pt x="246461" y="23917"/>
                    <a:pt x="252526" y="26401"/>
                  </a:cubicBezTo>
                  <a:lnTo>
                    <a:pt x="254318" y="24469"/>
                  </a:lnTo>
                  <a:lnTo>
                    <a:pt x="253766" y="21709"/>
                  </a:lnTo>
                  <a:lnTo>
                    <a:pt x="255007" y="19501"/>
                  </a:lnTo>
                  <a:lnTo>
                    <a:pt x="257901" y="16327"/>
                  </a:lnTo>
                  <a:lnTo>
                    <a:pt x="254731" y="15361"/>
                  </a:lnTo>
                  <a:lnTo>
                    <a:pt x="252526" y="12187"/>
                  </a:lnTo>
                  <a:lnTo>
                    <a:pt x="250596" y="14533"/>
                  </a:lnTo>
                  <a:lnTo>
                    <a:pt x="250596" y="17707"/>
                  </a:lnTo>
                  <a:cubicBezTo>
                    <a:pt x="250596" y="17707"/>
                    <a:pt x="249080" y="18535"/>
                    <a:pt x="249080" y="18535"/>
                  </a:cubicBezTo>
                  <a:lnTo>
                    <a:pt x="247839" y="15775"/>
                  </a:lnTo>
                  <a:lnTo>
                    <a:pt x="245220" y="15223"/>
                  </a:lnTo>
                  <a:lnTo>
                    <a:pt x="241498" y="14257"/>
                  </a:lnTo>
                  <a:lnTo>
                    <a:pt x="240534" y="16051"/>
                  </a:lnTo>
                  <a:lnTo>
                    <a:pt x="234744" y="12325"/>
                  </a:lnTo>
                  <a:lnTo>
                    <a:pt x="228128" y="13567"/>
                  </a:lnTo>
                  <a:cubicBezTo>
                    <a:pt x="228128" y="13567"/>
                    <a:pt x="227714" y="10945"/>
                    <a:pt x="226887" y="10945"/>
                  </a:cubicBezTo>
                  <a:lnTo>
                    <a:pt x="223028" y="10945"/>
                  </a:lnTo>
                  <a:lnTo>
                    <a:pt x="218479" y="10531"/>
                  </a:lnTo>
                  <a:lnTo>
                    <a:pt x="215998" y="6805"/>
                  </a:lnTo>
                  <a:lnTo>
                    <a:pt x="211862" y="6805"/>
                  </a:lnTo>
                  <a:lnTo>
                    <a:pt x="210484" y="3217"/>
                  </a:lnTo>
                  <a:cubicBezTo>
                    <a:pt x="210484" y="3217"/>
                    <a:pt x="202214" y="5563"/>
                    <a:pt x="204832" y="6805"/>
                  </a:cubicBezTo>
                  <a:cubicBezTo>
                    <a:pt x="207451" y="8047"/>
                    <a:pt x="211173" y="8185"/>
                    <a:pt x="211173" y="8185"/>
                  </a:cubicBezTo>
                  <a:cubicBezTo>
                    <a:pt x="211173" y="8185"/>
                    <a:pt x="209657" y="11911"/>
                    <a:pt x="212000" y="13567"/>
                  </a:cubicBezTo>
                  <a:cubicBezTo>
                    <a:pt x="212000" y="13567"/>
                    <a:pt x="208416" y="13981"/>
                    <a:pt x="207314" y="15913"/>
                  </a:cubicBezTo>
                  <a:cubicBezTo>
                    <a:pt x="207314" y="15913"/>
                    <a:pt x="201662" y="14395"/>
                    <a:pt x="199870" y="15913"/>
                  </a:cubicBezTo>
                  <a:cubicBezTo>
                    <a:pt x="199870" y="15913"/>
                    <a:pt x="196286" y="13567"/>
                    <a:pt x="194908" y="16879"/>
                  </a:cubicBezTo>
                  <a:lnTo>
                    <a:pt x="189808" y="20467"/>
                  </a:lnTo>
                  <a:lnTo>
                    <a:pt x="187189" y="20467"/>
                  </a:lnTo>
                  <a:lnTo>
                    <a:pt x="187189" y="23089"/>
                  </a:lnTo>
                  <a:lnTo>
                    <a:pt x="185810" y="24469"/>
                  </a:lnTo>
                  <a:lnTo>
                    <a:pt x="187327" y="28195"/>
                  </a:lnTo>
                  <a:cubicBezTo>
                    <a:pt x="187327" y="28195"/>
                    <a:pt x="181399" y="28195"/>
                    <a:pt x="181399" y="34681"/>
                  </a:cubicBezTo>
                  <a:cubicBezTo>
                    <a:pt x="181399" y="34681"/>
                    <a:pt x="172716" y="37579"/>
                    <a:pt x="180435" y="41581"/>
                  </a:cubicBezTo>
                  <a:lnTo>
                    <a:pt x="181262" y="44479"/>
                  </a:lnTo>
                  <a:lnTo>
                    <a:pt x="180297" y="48067"/>
                  </a:lnTo>
                  <a:lnTo>
                    <a:pt x="177540" y="46135"/>
                  </a:lnTo>
                  <a:lnTo>
                    <a:pt x="176162" y="45307"/>
                  </a:lnTo>
                  <a:lnTo>
                    <a:pt x="176162" y="48067"/>
                  </a:lnTo>
                  <a:cubicBezTo>
                    <a:pt x="176162" y="48067"/>
                    <a:pt x="171613" y="42961"/>
                    <a:pt x="168305" y="43514"/>
                  </a:cubicBezTo>
                  <a:cubicBezTo>
                    <a:pt x="164996" y="44065"/>
                    <a:pt x="163342" y="51793"/>
                    <a:pt x="163342" y="51793"/>
                  </a:cubicBezTo>
                  <a:lnTo>
                    <a:pt x="163342" y="45307"/>
                  </a:lnTo>
                  <a:lnTo>
                    <a:pt x="164307" y="42547"/>
                  </a:lnTo>
                  <a:cubicBezTo>
                    <a:pt x="164307" y="42547"/>
                    <a:pt x="157691" y="35233"/>
                    <a:pt x="155899" y="34129"/>
                  </a:cubicBezTo>
                  <a:cubicBezTo>
                    <a:pt x="154107" y="32887"/>
                    <a:pt x="153004" y="34267"/>
                    <a:pt x="153004" y="34267"/>
                  </a:cubicBezTo>
                  <a:cubicBezTo>
                    <a:pt x="153004" y="34267"/>
                    <a:pt x="148869" y="28747"/>
                    <a:pt x="149696" y="34819"/>
                  </a:cubicBezTo>
                  <a:lnTo>
                    <a:pt x="148180" y="37579"/>
                  </a:lnTo>
                  <a:lnTo>
                    <a:pt x="146250" y="35233"/>
                  </a:lnTo>
                  <a:lnTo>
                    <a:pt x="144320" y="35785"/>
                  </a:lnTo>
                  <a:lnTo>
                    <a:pt x="142804" y="34405"/>
                  </a:lnTo>
                  <a:lnTo>
                    <a:pt x="141977" y="35647"/>
                  </a:lnTo>
                  <a:lnTo>
                    <a:pt x="143355" y="37441"/>
                  </a:lnTo>
                  <a:cubicBezTo>
                    <a:pt x="143355" y="37441"/>
                    <a:pt x="140736" y="38269"/>
                    <a:pt x="140736" y="41719"/>
                  </a:cubicBezTo>
                  <a:cubicBezTo>
                    <a:pt x="140736" y="41719"/>
                    <a:pt x="134120" y="39097"/>
                    <a:pt x="132879" y="41719"/>
                  </a:cubicBezTo>
                  <a:cubicBezTo>
                    <a:pt x="131639" y="44341"/>
                    <a:pt x="134947" y="46964"/>
                    <a:pt x="134947" y="46964"/>
                  </a:cubicBezTo>
                  <a:lnTo>
                    <a:pt x="132879" y="47929"/>
                  </a:lnTo>
                  <a:cubicBezTo>
                    <a:pt x="132879" y="47929"/>
                    <a:pt x="127779" y="45169"/>
                    <a:pt x="130536" y="50275"/>
                  </a:cubicBezTo>
                  <a:cubicBezTo>
                    <a:pt x="130536" y="50275"/>
                    <a:pt x="126263" y="47929"/>
                    <a:pt x="126263" y="51656"/>
                  </a:cubicBezTo>
                  <a:cubicBezTo>
                    <a:pt x="126263" y="51656"/>
                    <a:pt x="121025" y="53174"/>
                    <a:pt x="125298" y="56762"/>
                  </a:cubicBezTo>
                  <a:lnTo>
                    <a:pt x="123644" y="62282"/>
                  </a:lnTo>
                  <a:cubicBezTo>
                    <a:pt x="123644" y="62282"/>
                    <a:pt x="121163" y="57590"/>
                    <a:pt x="119509" y="60350"/>
                  </a:cubicBezTo>
                  <a:cubicBezTo>
                    <a:pt x="119509" y="60350"/>
                    <a:pt x="117717" y="57590"/>
                    <a:pt x="116200" y="58556"/>
                  </a:cubicBezTo>
                  <a:cubicBezTo>
                    <a:pt x="114684" y="59522"/>
                    <a:pt x="116200" y="62282"/>
                    <a:pt x="116200" y="62282"/>
                  </a:cubicBezTo>
                  <a:lnTo>
                    <a:pt x="114408" y="63248"/>
                  </a:lnTo>
                  <a:cubicBezTo>
                    <a:pt x="114408" y="63248"/>
                    <a:pt x="115925" y="67112"/>
                    <a:pt x="118957" y="66974"/>
                  </a:cubicBezTo>
                  <a:lnTo>
                    <a:pt x="118957" y="70562"/>
                  </a:lnTo>
                  <a:lnTo>
                    <a:pt x="116200" y="69734"/>
                  </a:lnTo>
                  <a:lnTo>
                    <a:pt x="114408" y="73046"/>
                  </a:lnTo>
                  <a:cubicBezTo>
                    <a:pt x="114408" y="73046"/>
                    <a:pt x="108481" y="61040"/>
                    <a:pt x="107792" y="61868"/>
                  </a:cubicBezTo>
                  <a:cubicBezTo>
                    <a:pt x="107103" y="62696"/>
                    <a:pt x="106827" y="65456"/>
                    <a:pt x="106827" y="65456"/>
                  </a:cubicBezTo>
                  <a:cubicBezTo>
                    <a:pt x="106827" y="65456"/>
                    <a:pt x="94835" y="69320"/>
                    <a:pt x="102141" y="80774"/>
                  </a:cubicBezTo>
                  <a:cubicBezTo>
                    <a:pt x="102141" y="80774"/>
                    <a:pt x="95524" y="86294"/>
                    <a:pt x="92078" y="94160"/>
                  </a:cubicBezTo>
                  <a:cubicBezTo>
                    <a:pt x="88770" y="102026"/>
                    <a:pt x="71540" y="102854"/>
                    <a:pt x="71540" y="102854"/>
                  </a:cubicBezTo>
                  <a:cubicBezTo>
                    <a:pt x="71540" y="102854"/>
                    <a:pt x="66577" y="98576"/>
                    <a:pt x="64923" y="105062"/>
                  </a:cubicBezTo>
                  <a:cubicBezTo>
                    <a:pt x="64923" y="105062"/>
                    <a:pt x="57204" y="104510"/>
                    <a:pt x="51553" y="110720"/>
                  </a:cubicBezTo>
                  <a:cubicBezTo>
                    <a:pt x="51553" y="110720"/>
                    <a:pt x="45488" y="109478"/>
                    <a:pt x="41904" y="110720"/>
                  </a:cubicBezTo>
                  <a:cubicBezTo>
                    <a:pt x="38320" y="111962"/>
                    <a:pt x="27431" y="121070"/>
                    <a:pt x="27431" y="121070"/>
                  </a:cubicBezTo>
                  <a:cubicBezTo>
                    <a:pt x="27431" y="121070"/>
                    <a:pt x="17644" y="120932"/>
                    <a:pt x="17644" y="130731"/>
                  </a:cubicBezTo>
                  <a:lnTo>
                    <a:pt x="14749" y="130731"/>
                  </a:lnTo>
                  <a:lnTo>
                    <a:pt x="14749" y="123692"/>
                  </a:lnTo>
                  <a:lnTo>
                    <a:pt x="12957" y="124520"/>
                  </a:lnTo>
                  <a:lnTo>
                    <a:pt x="9236" y="134181"/>
                  </a:lnTo>
                  <a:lnTo>
                    <a:pt x="11027" y="134181"/>
                  </a:lnTo>
                  <a:lnTo>
                    <a:pt x="11027" y="142599"/>
                  </a:lnTo>
                  <a:cubicBezTo>
                    <a:pt x="11027" y="142599"/>
                    <a:pt x="1792" y="149223"/>
                    <a:pt x="8133" y="156951"/>
                  </a:cubicBezTo>
                  <a:cubicBezTo>
                    <a:pt x="8133" y="156951"/>
                    <a:pt x="11717" y="168129"/>
                    <a:pt x="15576" y="170751"/>
                  </a:cubicBezTo>
                  <a:cubicBezTo>
                    <a:pt x="15576" y="170751"/>
                    <a:pt x="16128" y="177651"/>
                    <a:pt x="15025" y="177789"/>
                  </a:cubicBezTo>
                  <a:cubicBezTo>
                    <a:pt x="13784" y="177927"/>
                    <a:pt x="11717" y="173925"/>
                    <a:pt x="11717" y="173925"/>
                  </a:cubicBezTo>
                  <a:lnTo>
                    <a:pt x="10338" y="172683"/>
                  </a:lnTo>
                  <a:lnTo>
                    <a:pt x="9098" y="168543"/>
                  </a:lnTo>
                  <a:lnTo>
                    <a:pt x="6892" y="167163"/>
                  </a:lnTo>
                  <a:lnTo>
                    <a:pt x="5790" y="168543"/>
                  </a:lnTo>
                  <a:lnTo>
                    <a:pt x="7857" y="171717"/>
                  </a:lnTo>
                  <a:lnTo>
                    <a:pt x="8822" y="174615"/>
                  </a:lnTo>
                  <a:lnTo>
                    <a:pt x="10752" y="176133"/>
                  </a:lnTo>
                  <a:lnTo>
                    <a:pt x="10752" y="179031"/>
                  </a:lnTo>
                  <a:lnTo>
                    <a:pt x="5790" y="174477"/>
                  </a:lnTo>
                  <a:lnTo>
                    <a:pt x="3722" y="172131"/>
                  </a:lnTo>
                  <a:lnTo>
                    <a:pt x="2343" y="165645"/>
                  </a:lnTo>
                  <a:lnTo>
                    <a:pt x="0" y="168267"/>
                  </a:lnTo>
                  <a:lnTo>
                    <a:pt x="2757" y="172545"/>
                  </a:lnTo>
                  <a:lnTo>
                    <a:pt x="8408" y="180825"/>
                  </a:lnTo>
                  <a:lnTo>
                    <a:pt x="14473" y="192003"/>
                  </a:lnTo>
                  <a:cubicBezTo>
                    <a:pt x="14473" y="192003"/>
                    <a:pt x="12544" y="197937"/>
                    <a:pt x="18746" y="203457"/>
                  </a:cubicBezTo>
                  <a:cubicBezTo>
                    <a:pt x="18746" y="203457"/>
                    <a:pt x="18333" y="207598"/>
                    <a:pt x="22468" y="211737"/>
                  </a:cubicBezTo>
                  <a:cubicBezTo>
                    <a:pt x="22468" y="211737"/>
                    <a:pt x="21641" y="228574"/>
                    <a:pt x="30739" y="241822"/>
                  </a:cubicBezTo>
                  <a:lnTo>
                    <a:pt x="31704" y="251896"/>
                  </a:lnTo>
                  <a:cubicBezTo>
                    <a:pt x="31704" y="251896"/>
                    <a:pt x="28809" y="256864"/>
                    <a:pt x="31152" y="262246"/>
                  </a:cubicBezTo>
                  <a:cubicBezTo>
                    <a:pt x="31152" y="262246"/>
                    <a:pt x="27431" y="269974"/>
                    <a:pt x="23433" y="266110"/>
                  </a:cubicBezTo>
                  <a:cubicBezTo>
                    <a:pt x="23433" y="266110"/>
                    <a:pt x="23571" y="274942"/>
                    <a:pt x="24398" y="275770"/>
                  </a:cubicBezTo>
                  <a:cubicBezTo>
                    <a:pt x="25225" y="276598"/>
                    <a:pt x="26741" y="274252"/>
                    <a:pt x="30050" y="277978"/>
                  </a:cubicBezTo>
                  <a:cubicBezTo>
                    <a:pt x="33358" y="281704"/>
                    <a:pt x="42593" y="290951"/>
                    <a:pt x="50864" y="282946"/>
                  </a:cubicBezTo>
                  <a:cubicBezTo>
                    <a:pt x="50864" y="282946"/>
                    <a:pt x="48658" y="288053"/>
                    <a:pt x="55137" y="285292"/>
                  </a:cubicBezTo>
                  <a:cubicBezTo>
                    <a:pt x="61615" y="282532"/>
                    <a:pt x="65199" y="277840"/>
                    <a:pt x="65199" y="277840"/>
                  </a:cubicBezTo>
                  <a:cubicBezTo>
                    <a:pt x="65199" y="277840"/>
                    <a:pt x="67818" y="279358"/>
                    <a:pt x="70299" y="276874"/>
                  </a:cubicBezTo>
                  <a:cubicBezTo>
                    <a:pt x="72780" y="274390"/>
                    <a:pt x="75399" y="269836"/>
                    <a:pt x="80913" y="270802"/>
                  </a:cubicBezTo>
                  <a:lnTo>
                    <a:pt x="84497" y="270388"/>
                  </a:lnTo>
                  <a:lnTo>
                    <a:pt x="98970" y="270802"/>
                  </a:lnTo>
                  <a:cubicBezTo>
                    <a:pt x="98970" y="270802"/>
                    <a:pt x="101589" y="273148"/>
                    <a:pt x="103106" y="271354"/>
                  </a:cubicBezTo>
                  <a:lnTo>
                    <a:pt x="109171" y="270526"/>
                  </a:lnTo>
                  <a:cubicBezTo>
                    <a:pt x="109171" y="270526"/>
                    <a:pt x="111514" y="272734"/>
                    <a:pt x="113444" y="270664"/>
                  </a:cubicBezTo>
                  <a:cubicBezTo>
                    <a:pt x="113444" y="270664"/>
                    <a:pt x="118682" y="270802"/>
                    <a:pt x="120887" y="261970"/>
                  </a:cubicBezTo>
                  <a:cubicBezTo>
                    <a:pt x="120887" y="261970"/>
                    <a:pt x="121439" y="257002"/>
                    <a:pt x="127228" y="257278"/>
                  </a:cubicBezTo>
                  <a:cubicBezTo>
                    <a:pt x="132879" y="257416"/>
                    <a:pt x="142666" y="249826"/>
                    <a:pt x="142666" y="249826"/>
                  </a:cubicBezTo>
                  <a:lnTo>
                    <a:pt x="145836" y="249826"/>
                  </a:lnTo>
                  <a:cubicBezTo>
                    <a:pt x="145836" y="249826"/>
                    <a:pt x="161137" y="250654"/>
                    <a:pt x="172853" y="241960"/>
                  </a:cubicBezTo>
                  <a:cubicBezTo>
                    <a:pt x="172853" y="241960"/>
                    <a:pt x="189119" y="239752"/>
                    <a:pt x="192427" y="241822"/>
                  </a:cubicBezTo>
                  <a:cubicBezTo>
                    <a:pt x="192427" y="241822"/>
                    <a:pt x="194219" y="240580"/>
                    <a:pt x="195735" y="240304"/>
                  </a:cubicBezTo>
                  <a:cubicBezTo>
                    <a:pt x="197251" y="240028"/>
                    <a:pt x="207727" y="246376"/>
                    <a:pt x="207727" y="246376"/>
                  </a:cubicBezTo>
                  <a:lnTo>
                    <a:pt x="209243" y="246376"/>
                  </a:lnTo>
                  <a:lnTo>
                    <a:pt x="212000" y="245548"/>
                  </a:lnTo>
                  <a:lnTo>
                    <a:pt x="214619" y="245548"/>
                  </a:lnTo>
                  <a:cubicBezTo>
                    <a:pt x="214619" y="245548"/>
                    <a:pt x="216549" y="249688"/>
                    <a:pt x="222614" y="247894"/>
                  </a:cubicBezTo>
                  <a:cubicBezTo>
                    <a:pt x="222614" y="247894"/>
                    <a:pt x="226198" y="249412"/>
                    <a:pt x="226198" y="251758"/>
                  </a:cubicBezTo>
                  <a:lnTo>
                    <a:pt x="228541" y="251758"/>
                  </a:lnTo>
                  <a:cubicBezTo>
                    <a:pt x="228541" y="251758"/>
                    <a:pt x="229506" y="255070"/>
                    <a:pt x="229506" y="255070"/>
                  </a:cubicBezTo>
                  <a:lnTo>
                    <a:pt x="228266" y="256450"/>
                  </a:lnTo>
                  <a:cubicBezTo>
                    <a:pt x="228266" y="256450"/>
                    <a:pt x="228679" y="260176"/>
                    <a:pt x="233503" y="260590"/>
                  </a:cubicBezTo>
                  <a:lnTo>
                    <a:pt x="236260" y="264178"/>
                  </a:lnTo>
                  <a:cubicBezTo>
                    <a:pt x="236260" y="264178"/>
                    <a:pt x="233917" y="267076"/>
                    <a:pt x="240947" y="271630"/>
                  </a:cubicBezTo>
                  <a:lnTo>
                    <a:pt x="242188" y="278530"/>
                  </a:lnTo>
                  <a:lnTo>
                    <a:pt x="239431" y="277564"/>
                  </a:lnTo>
                  <a:lnTo>
                    <a:pt x="239982" y="279772"/>
                  </a:lnTo>
                  <a:lnTo>
                    <a:pt x="247426" y="284327"/>
                  </a:lnTo>
                  <a:lnTo>
                    <a:pt x="247426" y="280186"/>
                  </a:lnTo>
                  <a:cubicBezTo>
                    <a:pt x="247426" y="280186"/>
                    <a:pt x="254318" y="270802"/>
                    <a:pt x="258177" y="268594"/>
                  </a:cubicBezTo>
                  <a:cubicBezTo>
                    <a:pt x="258177" y="268594"/>
                    <a:pt x="262726" y="267628"/>
                    <a:pt x="263140" y="262936"/>
                  </a:cubicBezTo>
                  <a:lnTo>
                    <a:pt x="266310" y="258658"/>
                  </a:lnTo>
                  <a:lnTo>
                    <a:pt x="267275" y="253414"/>
                  </a:lnTo>
                  <a:lnTo>
                    <a:pt x="269067" y="253000"/>
                  </a:lnTo>
                  <a:lnTo>
                    <a:pt x="269067" y="260452"/>
                  </a:lnTo>
                  <a:lnTo>
                    <a:pt x="267826" y="261832"/>
                  </a:lnTo>
                  <a:lnTo>
                    <a:pt x="269067" y="266110"/>
                  </a:lnTo>
                  <a:cubicBezTo>
                    <a:pt x="269067" y="266110"/>
                    <a:pt x="262175" y="271354"/>
                    <a:pt x="263967" y="278254"/>
                  </a:cubicBezTo>
                  <a:lnTo>
                    <a:pt x="263967" y="283360"/>
                  </a:lnTo>
                  <a:cubicBezTo>
                    <a:pt x="263967" y="283360"/>
                    <a:pt x="259004" y="282946"/>
                    <a:pt x="258315" y="285155"/>
                  </a:cubicBezTo>
                  <a:cubicBezTo>
                    <a:pt x="257488" y="287363"/>
                    <a:pt x="258453" y="288881"/>
                    <a:pt x="258453" y="288881"/>
                  </a:cubicBezTo>
                  <a:lnTo>
                    <a:pt x="261210" y="288881"/>
                  </a:lnTo>
                  <a:lnTo>
                    <a:pt x="262726" y="287363"/>
                  </a:lnTo>
                  <a:lnTo>
                    <a:pt x="266448" y="286949"/>
                  </a:lnTo>
                  <a:lnTo>
                    <a:pt x="269067" y="280049"/>
                  </a:lnTo>
                  <a:lnTo>
                    <a:pt x="270307" y="275356"/>
                  </a:lnTo>
                  <a:cubicBezTo>
                    <a:pt x="270307" y="275356"/>
                    <a:pt x="274994" y="275356"/>
                    <a:pt x="275407" y="281842"/>
                  </a:cubicBezTo>
                  <a:cubicBezTo>
                    <a:pt x="275821" y="288328"/>
                    <a:pt x="271823" y="292883"/>
                    <a:pt x="271823" y="292883"/>
                  </a:cubicBezTo>
                  <a:lnTo>
                    <a:pt x="278440" y="292883"/>
                  </a:lnTo>
                  <a:lnTo>
                    <a:pt x="283126" y="295643"/>
                  </a:lnTo>
                  <a:cubicBezTo>
                    <a:pt x="283126" y="295643"/>
                    <a:pt x="290019" y="303509"/>
                    <a:pt x="289605" y="307649"/>
                  </a:cubicBezTo>
                  <a:cubicBezTo>
                    <a:pt x="289605" y="307649"/>
                    <a:pt x="285056" y="311789"/>
                    <a:pt x="289605" y="316481"/>
                  </a:cubicBezTo>
                  <a:cubicBezTo>
                    <a:pt x="294154" y="321173"/>
                    <a:pt x="293878" y="324209"/>
                    <a:pt x="295532" y="324899"/>
                  </a:cubicBezTo>
                  <a:cubicBezTo>
                    <a:pt x="297048" y="325727"/>
                    <a:pt x="302149" y="326279"/>
                    <a:pt x="302149" y="326279"/>
                  </a:cubicBezTo>
                  <a:cubicBezTo>
                    <a:pt x="302149" y="326279"/>
                    <a:pt x="309179" y="335663"/>
                    <a:pt x="309179" y="329177"/>
                  </a:cubicBezTo>
                  <a:cubicBezTo>
                    <a:pt x="309179" y="329177"/>
                    <a:pt x="316208" y="329729"/>
                    <a:pt x="317035" y="330419"/>
                  </a:cubicBezTo>
                  <a:cubicBezTo>
                    <a:pt x="317863" y="330971"/>
                    <a:pt x="328752" y="336767"/>
                    <a:pt x="328752" y="336767"/>
                  </a:cubicBezTo>
                  <a:lnTo>
                    <a:pt x="332060" y="333455"/>
                  </a:lnTo>
                  <a:lnTo>
                    <a:pt x="335368" y="331523"/>
                  </a:lnTo>
                  <a:lnTo>
                    <a:pt x="340055" y="331523"/>
                  </a:lnTo>
                  <a:cubicBezTo>
                    <a:pt x="340055" y="331523"/>
                    <a:pt x="341985" y="330143"/>
                    <a:pt x="341433" y="329315"/>
                  </a:cubicBezTo>
                  <a:cubicBezTo>
                    <a:pt x="340882" y="328487"/>
                    <a:pt x="340055" y="326555"/>
                    <a:pt x="340055" y="326555"/>
                  </a:cubicBezTo>
                  <a:lnTo>
                    <a:pt x="340055" y="325037"/>
                  </a:lnTo>
                  <a:lnTo>
                    <a:pt x="342398" y="323795"/>
                  </a:lnTo>
                  <a:lnTo>
                    <a:pt x="345706" y="326417"/>
                  </a:lnTo>
                  <a:cubicBezTo>
                    <a:pt x="345706" y="326417"/>
                    <a:pt x="343501" y="330005"/>
                    <a:pt x="343363" y="330557"/>
                  </a:cubicBezTo>
                  <a:cubicBezTo>
                    <a:pt x="343225" y="331109"/>
                    <a:pt x="346947" y="334835"/>
                    <a:pt x="346947" y="334835"/>
                  </a:cubicBezTo>
                  <a:lnTo>
                    <a:pt x="352047" y="335801"/>
                  </a:lnTo>
                  <a:lnTo>
                    <a:pt x="356734" y="336767"/>
                  </a:lnTo>
                  <a:lnTo>
                    <a:pt x="358112" y="341045"/>
                  </a:lnTo>
                  <a:lnTo>
                    <a:pt x="360731" y="339251"/>
                  </a:lnTo>
                  <a:lnTo>
                    <a:pt x="360731" y="334973"/>
                  </a:lnTo>
                  <a:lnTo>
                    <a:pt x="368175" y="332765"/>
                  </a:lnTo>
                  <a:lnTo>
                    <a:pt x="369967" y="328487"/>
                  </a:lnTo>
                  <a:cubicBezTo>
                    <a:pt x="369967" y="328487"/>
                    <a:pt x="370518" y="323795"/>
                    <a:pt x="377410" y="323381"/>
                  </a:cubicBezTo>
                  <a:cubicBezTo>
                    <a:pt x="384302" y="322967"/>
                    <a:pt x="394916" y="323933"/>
                    <a:pt x="395605" y="318275"/>
                  </a:cubicBezTo>
                  <a:lnTo>
                    <a:pt x="397535" y="319241"/>
                  </a:lnTo>
                  <a:lnTo>
                    <a:pt x="397535" y="307787"/>
                  </a:lnTo>
                  <a:cubicBezTo>
                    <a:pt x="397535" y="307787"/>
                    <a:pt x="400292" y="300335"/>
                    <a:pt x="400430" y="296057"/>
                  </a:cubicBezTo>
                  <a:cubicBezTo>
                    <a:pt x="400430" y="296057"/>
                    <a:pt x="408149" y="283085"/>
                    <a:pt x="409114" y="275218"/>
                  </a:cubicBezTo>
                  <a:cubicBezTo>
                    <a:pt x="409114" y="275218"/>
                    <a:pt x="409114" y="268732"/>
                    <a:pt x="411457" y="266800"/>
                  </a:cubicBezTo>
                  <a:cubicBezTo>
                    <a:pt x="413800" y="264868"/>
                    <a:pt x="418073" y="261280"/>
                    <a:pt x="417108" y="257554"/>
                  </a:cubicBezTo>
                  <a:cubicBezTo>
                    <a:pt x="417108" y="257554"/>
                    <a:pt x="424552" y="256312"/>
                    <a:pt x="425792" y="247204"/>
                  </a:cubicBezTo>
                  <a:cubicBezTo>
                    <a:pt x="425792" y="247204"/>
                    <a:pt x="433236" y="234370"/>
                    <a:pt x="429928" y="229954"/>
                  </a:cubicBezTo>
                  <a:cubicBezTo>
                    <a:pt x="429928" y="229954"/>
                    <a:pt x="435166" y="220984"/>
                    <a:pt x="433787" y="213669"/>
                  </a:cubicBezTo>
                  <a:cubicBezTo>
                    <a:pt x="433787" y="213669"/>
                    <a:pt x="441093" y="205252"/>
                    <a:pt x="434063" y="196419"/>
                  </a:cubicBezTo>
                  <a:close/>
                  <a:moveTo>
                    <a:pt x="52656" y="218914"/>
                  </a:moveTo>
                  <a:lnTo>
                    <a:pt x="49072" y="224572"/>
                  </a:lnTo>
                  <a:lnTo>
                    <a:pt x="49899" y="219190"/>
                  </a:lnTo>
                  <a:lnTo>
                    <a:pt x="49072" y="216982"/>
                  </a:lnTo>
                  <a:lnTo>
                    <a:pt x="49072" y="214774"/>
                  </a:lnTo>
                  <a:lnTo>
                    <a:pt x="53758" y="213808"/>
                  </a:lnTo>
                  <a:lnTo>
                    <a:pt x="51415" y="217672"/>
                  </a:lnTo>
                  <a:lnTo>
                    <a:pt x="52656" y="218914"/>
                  </a:lnTo>
                  <a:close/>
                  <a:moveTo>
                    <a:pt x="67542" y="202077"/>
                  </a:moveTo>
                  <a:lnTo>
                    <a:pt x="72780" y="198903"/>
                  </a:lnTo>
                  <a:lnTo>
                    <a:pt x="74435" y="201111"/>
                  </a:lnTo>
                  <a:lnTo>
                    <a:pt x="67542" y="205390"/>
                  </a:lnTo>
                  <a:lnTo>
                    <a:pt x="67542" y="202216"/>
                  </a:lnTo>
                  <a:close/>
                  <a:moveTo>
                    <a:pt x="76089" y="213669"/>
                  </a:moveTo>
                  <a:lnTo>
                    <a:pt x="72091" y="210358"/>
                  </a:lnTo>
                  <a:lnTo>
                    <a:pt x="70575" y="216292"/>
                  </a:lnTo>
                  <a:lnTo>
                    <a:pt x="69748" y="211737"/>
                  </a:lnTo>
                  <a:lnTo>
                    <a:pt x="67542" y="211737"/>
                  </a:lnTo>
                  <a:lnTo>
                    <a:pt x="67542" y="209805"/>
                  </a:lnTo>
                  <a:lnTo>
                    <a:pt x="70299" y="208426"/>
                  </a:lnTo>
                  <a:lnTo>
                    <a:pt x="72780" y="208977"/>
                  </a:lnTo>
                  <a:lnTo>
                    <a:pt x="74435" y="207045"/>
                  </a:lnTo>
                  <a:lnTo>
                    <a:pt x="78018" y="207045"/>
                  </a:lnTo>
                  <a:lnTo>
                    <a:pt x="74297" y="209391"/>
                  </a:lnTo>
                  <a:lnTo>
                    <a:pt x="76227" y="213669"/>
                  </a:lnTo>
                  <a:close/>
                  <a:moveTo>
                    <a:pt x="107930" y="139011"/>
                  </a:moveTo>
                  <a:cubicBezTo>
                    <a:pt x="107930" y="139011"/>
                    <a:pt x="111100" y="137217"/>
                    <a:pt x="109860" y="141357"/>
                  </a:cubicBezTo>
                  <a:cubicBezTo>
                    <a:pt x="108619" y="145497"/>
                    <a:pt x="104897" y="145497"/>
                    <a:pt x="104622" y="142875"/>
                  </a:cubicBezTo>
                  <a:cubicBezTo>
                    <a:pt x="104208" y="140253"/>
                    <a:pt x="107930" y="139011"/>
                    <a:pt x="107930" y="139011"/>
                  </a:cubicBezTo>
                  <a:close/>
                  <a:moveTo>
                    <a:pt x="95938" y="247756"/>
                  </a:moveTo>
                  <a:cubicBezTo>
                    <a:pt x="95938" y="247756"/>
                    <a:pt x="92629" y="240856"/>
                    <a:pt x="100487" y="240442"/>
                  </a:cubicBezTo>
                  <a:cubicBezTo>
                    <a:pt x="100487" y="240442"/>
                    <a:pt x="95800" y="244168"/>
                    <a:pt x="95938" y="247756"/>
                  </a:cubicBezTo>
                  <a:close/>
                  <a:moveTo>
                    <a:pt x="104622" y="175581"/>
                  </a:moveTo>
                  <a:lnTo>
                    <a:pt x="99384" y="172821"/>
                  </a:lnTo>
                  <a:lnTo>
                    <a:pt x="102692" y="171579"/>
                  </a:lnTo>
                  <a:lnTo>
                    <a:pt x="106000" y="172821"/>
                  </a:lnTo>
                  <a:lnTo>
                    <a:pt x="110135" y="175581"/>
                  </a:lnTo>
                  <a:lnTo>
                    <a:pt x="104484" y="175581"/>
                  </a:lnTo>
                  <a:close/>
                  <a:moveTo>
                    <a:pt x="168994" y="60764"/>
                  </a:moveTo>
                  <a:lnTo>
                    <a:pt x="170234" y="59108"/>
                  </a:lnTo>
                  <a:cubicBezTo>
                    <a:pt x="170234" y="59108"/>
                    <a:pt x="173405" y="57314"/>
                    <a:pt x="174094" y="59108"/>
                  </a:cubicBezTo>
                  <a:cubicBezTo>
                    <a:pt x="174783" y="60902"/>
                    <a:pt x="168994" y="63248"/>
                    <a:pt x="168994" y="63248"/>
                  </a:cubicBezTo>
                  <a:lnTo>
                    <a:pt x="168994" y="60764"/>
                  </a:lnTo>
                  <a:close/>
                  <a:moveTo>
                    <a:pt x="175472" y="129489"/>
                  </a:moveTo>
                  <a:cubicBezTo>
                    <a:pt x="173680" y="131283"/>
                    <a:pt x="173956" y="134457"/>
                    <a:pt x="168994" y="132663"/>
                  </a:cubicBezTo>
                  <a:cubicBezTo>
                    <a:pt x="164031" y="130868"/>
                    <a:pt x="170234" y="129212"/>
                    <a:pt x="170234" y="129212"/>
                  </a:cubicBezTo>
                  <a:lnTo>
                    <a:pt x="174232" y="125211"/>
                  </a:lnTo>
                  <a:cubicBezTo>
                    <a:pt x="174232" y="125211"/>
                    <a:pt x="177264" y="127833"/>
                    <a:pt x="175472" y="129489"/>
                  </a:cubicBezTo>
                  <a:close/>
                  <a:moveTo>
                    <a:pt x="196286" y="160401"/>
                  </a:moveTo>
                  <a:lnTo>
                    <a:pt x="190221" y="155709"/>
                  </a:lnTo>
                  <a:lnTo>
                    <a:pt x="192013" y="155709"/>
                  </a:lnTo>
                  <a:lnTo>
                    <a:pt x="197251" y="158055"/>
                  </a:lnTo>
                  <a:lnTo>
                    <a:pt x="196286" y="160401"/>
                  </a:lnTo>
                  <a:close/>
                  <a:moveTo>
                    <a:pt x="219857" y="77186"/>
                  </a:moveTo>
                  <a:lnTo>
                    <a:pt x="223028" y="75254"/>
                  </a:lnTo>
                  <a:lnTo>
                    <a:pt x="224268" y="77048"/>
                  </a:lnTo>
                  <a:lnTo>
                    <a:pt x="221649" y="78980"/>
                  </a:lnTo>
                  <a:lnTo>
                    <a:pt x="219857" y="77048"/>
                  </a:lnTo>
                  <a:close/>
                  <a:moveTo>
                    <a:pt x="227990" y="180273"/>
                  </a:moveTo>
                  <a:lnTo>
                    <a:pt x="220960" y="172545"/>
                  </a:lnTo>
                  <a:lnTo>
                    <a:pt x="222201" y="172545"/>
                  </a:lnTo>
                  <a:lnTo>
                    <a:pt x="229230" y="178893"/>
                  </a:lnTo>
                  <a:lnTo>
                    <a:pt x="227990" y="180273"/>
                  </a:lnTo>
                  <a:close/>
                  <a:moveTo>
                    <a:pt x="239155" y="232852"/>
                  </a:moveTo>
                  <a:lnTo>
                    <a:pt x="240396" y="231472"/>
                  </a:lnTo>
                  <a:lnTo>
                    <a:pt x="241636" y="232852"/>
                  </a:lnTo>
                  <a:lnTo>
                    <a:pt x="239017" y="235750"/>
                  </a:lnTo>
                  <a:lnTo>
                    <a:pt x="239017" y="232852"/>
                  </a:lnTo>
                  <a:close/>
                  <a:moveTo>
                    <a:pt x="241774" y="240580"/>
                  </a:moveTo>
                  <a:lnTo>
                    <a:pt x="239844" y="239338"/>
                  </a:lnTo>
                  <a:lnTo>
                    <a:pt x="236674" y="240580"/>
                  </a:lnTo>
                  <a:lnTo>
                    <a:pt x="236674" y="237958"/>
                  </a:lnTo>
                  <a:lnTo>
                    <a:pt x="241774" y="237958"/>
                  </a:lnTo>
                  <a:lnTo>
                    <a:pt x="241774" y="240580"/>
                  </a:lnTo>
                  <a:close/>
                  <a:moveTo>
                    <a:pt x="251147" y="247756"/>
                  </a:moveTo>
                  <a:lnTo>
                    <a:pt x="247563" y="249550"/>
                  </a:lnTo>
                  <a:lnTo>
                    <a:pt x="248528" y="244168"/>
                  </a:lnTo>
                  <a:lnTo>
                    <a:pt x="241636" y="236026"/>
                  </a:lnTo>
                  <a:lnTo>
                    <a:pt x="242877" y="233956"/>
                  </a:lnTo>
                  <a:lnTo>
                    <a:pt x="245082" y="236578"/>
                  </a:lnTo>
                  <a:lnTo>
                    <a:pt x="248942" y="236578"/>
                  </a:lnTo>
                  <a:lnTo>
                    <a:pt x="250320" y="240442"/>
                  </a:lnTo>
                  <a:lnTo>
                    <a:pt x="252250" y="244030"/>
                  </a:lnTo>
                  <a:lnTo>
                    <a:pt x="251009" y="247618"/>
                  </a:lnTo>
                  <a:close/>
                  <a:moveTo>
                    <a:pt x="257212" y="241822"/>
                  </a:moveTo>
                  <a:lnTo>
                    <a:pt x="255420" y="240580"/>
                  </a:lnTo>
                  <a:lnTo>
                    <a:pt x="254455" y="238234"/>
                  </a:lnTo>
                  <a:lnTo>
                    <a:pt x="255420" y="236716"/>
                  </a:lnTo>
                  <a:lnTo>
                    <a:pt x="257212" y="238510"/>
                  </a:lnTo>
                  <a:lnTo>
                    <a:pt x="257212" y="241960"/>
                  </a:lnTo>
                  <a:close/>
                  <a:moveTo>
                    <a:pt x="258315" y="206908"/>
                  </a:moveTo>
                  <a:cubicBezTo>
                    <a:pt x="256937" y="204699"/>
                    <a:pt x="259280" y="200835"/>
                    <a:pt x="259280" y="200835"/>
                  </a:cubicBezTo>
                  <a:lnTo>
                    <a:pt x="259280" y="198489"/>
                  </a:lnTo>
                  <a:lnTo>
                    <a:pt x="257350" y="195729"/>
                  </a:lnTo>
                  <a:cubicBezTo>
                    <a:pt x="262037" y="190761"/>
                    <a:pt x="266586" y="200284"/>
                    <a:pt x="266586" y="200284"/>
                  </a:cubicBezTo>
                  <a:lnTo>
                    <a:pt x="265069" y="203457"/>
                  </a:lnTo>
                  <a:lnTo>
                    <a:pt x="267826" y="205252"/>
                  </a:lnTo>
                  <a:lnTo>
                    <a:pt x="267826" y="208012"/>
                  </a:lnTo>
                  <a:lnTo>
                    <a:pt x="264931" y="208012"/>
                  </a:lnTo>
                  <a:lnTo>
                    <a:pt x="261348" y="207045"/>
                  </a:lnTo>
                  <a:cubicBezTo>
                    <a:pt x="261348" y="207045"/>
                    <a:pt x="259831" y="209254"/>
                    <a:pt x="258453" y="207045"/>
                  </a:cubicBezTo>
                  <a:close/>
                  <a:moveTo>
                    <a:pt x="262450" y="211600"/>
                  </a:moveTo>
                  <a:cubicBezTo>
                    <a:pt x="266034" y="211600"/>
                    <a:pt x="264656" y="209116"/>
                    <a:pt x="267688" y="210496"/>
                  </a:cubicBezTo>
                  <a:lnTo>
                    <a:pt x="266172" y="211600"/>
                  </a:lnTo>
                  <a:cubicBezTo>
                    <a:pt x="266172" y="211600"/>
                    <a:pt x="264656" y="215050"/>
                    <a:pt x="262588" y="215050"/>
                  </a:cubicBezTo>
                  <a:cubicBezTo>
                    <a:pt x="260520" y="215050"/>
                    <a:pt x="259004" y="211600"/>
                    <a:pt x="262588" y="211600"/>
                  </a:cubicBezTo>
                  <a:close/>
                  <a:moveTo>
                    <a:pt x="266448" y="244168"/>
                  </a:moveTo>
                  <a:lnTo>
                    <a:pt x="267688" y="237406"/>
                  </a:lnTo>
                  <a:lnTo>
                    <a:pt x="265483" y="234784"/>
                  </a:lnTo>
                  <a:cubicBezTo>
                    <a:pt x="265483" y="234784"/>
                    <a:pt x="266723" y="234922"/>
                    <a:pt x="265896" y="232438"/>
                  </a:cubicBezTo>
                  <a:cubicBezTo>
                    <a:pt x="265069" y="229816"/>
                    <a:pt x="262450" y="223744"/>
                    <a:pt x="262450" y="223744"/>
                  </a:cubicBezTo>
                  <a:cubicBezTo>
                    <a:pt x="262450" y="223744"/>
                    <a:pt x="270445" y="228436"/>
                    <a:pt x="270445" y="233956"/>
                  </a:cubicBezTo>
                  <a:cubicBezTo>
                    <a:pt x="270445" y="233956"/>
                    <a:pt x="273891" y="234784"/>
                    <a:pt x="266448" y="244030"/>
                  </a:cubicBezTo>
                  <a:close/>
                  <a:moveTo>
                    <a:pt x="288227" y="159159"/>
                  </a:moveTo>
                  <a:lnTo>
                    <a:pt x="292775" y="159159"/>
                  </a:lnTo>
                  <a:lnTo>
                    <a:pt x="292775" y="160401"/>
                  </a:lnTo>
                  <a:lnTo>
                    <a:pt x="288227" y="162609"/>
                  </a:lnTo>
                  <a:lnTo>
                    <a:pt x="288227" y="159297"/>
                  </a:lnTo>
                  <a:close/>
                  <a:moveTo>
                    <a:pt x="288227" y="210909"/>
                  </a:moveTo>
                  <a:lnTo>
                    <a:pt x="289605" y="212566"/>
                  </a:lnTo>
                  <a:lnTo>
                    <a:pt x="288227" y="214222"/>
                  </a:lnTo>
                  <a:lnTo>
                    <a:pt x="286435" y="210909"/>
                  </a:lnTo>
                  <a:lnTo>
                    <a:pt x="288227" y="210909"/>
                  </a:lnTo>
                  <a:close/>
                  <a:moveTo>
                    <a:pt x="284367" y="293021"/>
                  </a:moveTo>
                  <a:lnTo>
                    <a:pt x="281059" y="290813"/>
                  </a:lnTo>
                  <a:lnTo>
                    <a:pt x="284367" y="288605"/>
                  </a:lnTo>
                  <a:lnTo>
                    <a:pt x="284367" y="293159"/>
                  </a:lnTo>
                  <a:close/>
                  <a:moveTo>
                    <a:pt x="291535" y="228850"/>
                  </a:moveTo>
                  <a:lnTo>
                    <a:pt x="290156" y="232852"/>
                  </a:lnTo>
                  <a:lnTo>
                    <a:pt x="288227" y="233956"/>
                  </a:lnTo>
                  <a:lnTo>
                    <a:pt x="286297" y="231610"/>
                  </a:lnTo>
                  <a:lnTo>
                    <a:pt x="288227" y="226918"/>
                  </a:lnTo>
                  <a:lnTo>
                    <a:pt x="290019" y="223744"/>
                  </a:lnTo>
                  <a:lnTo>
                    <a:pt x="292638" y="225676"/>
                  </a:lnTo>
                  <a:lnTo>
                    <a:pt x="291397" y="228850"/>
                  </a:lnTo>
                  <a:close/>
                  <a:moveTo>
                    <a:pt x="292775" y="219880"/>
                  </a:moveTo>
                  <a:lnTo>
                    <a:pt x="290570" y="217396"/>
                  </a:lnTo>
                  <a:lnTo>
                    <a:pt x="294016" y="214912"/>
                  </a:lnTo>
                  <a:lnTo>
                    <a:pt x="292775" y="219880"/>
                  </a:lnTo>
                  <a:close/>
                  <a:moveTo>
                    <a:pt x="306284" y="177513"/>
                  </a:moveTo>
                  <a:lnTo>
                    <a:pt x="305043" y="174615"/>
                  </a:lnTo>
                  <a:lnTo>
                    <a:pt x="307938" y="174615"/>
                  </a:lnTo>
                  <a:lnTo>
                    <a:pt x="306146" y="177513"/>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4" name="Freeform 1276">
              <a:extLst>
                <a:ext uri="{FF2B5EF4-FFF2-40B4-BE49-F238E27FC236}">
                  <a16:creationId xmlns:a16="http://schemas.microsoft.com/office/drawing/2014/main" id="{FCC707C2-EB07-FE2D-DC72-034CA48A5151}"/>
                </a:ext>
              </a:extLst>
            </p:cNvPr>
            <p:cNvSpPr/>
            <p:nvPr/>
          </p:nvSpPr>
          <p:spPr>
            <a:xfrm>
              <a:off x="5966591" y="4310179"/>
              <a:ext cx="15664" cy="6870"/>
            </a:xfrm>
            <a:custGeom>
              <a:avLst/>
              <a:gdLst>
                <a:gd name="connsiteX0" fmla="*/ 2707 w 15664"/>
                <a:gd name="connsiteY0" fmla="*/ 1602 h 6870"/>
                <a:gd name="connsiteX1" fmla="*/ 3396 w 15664"/>
                <a:gd name="connsiteY1" fmla="*/ 6847 h 6870"/>
                <a:gd name="connsiteX2" fmla="*/ 11942 w 15664"/>
                <a:gd name="connsiteY2" fmla="*/ 4915 h 6870"/>
                <a:gd name="connsiteX3" fmla="*/ 15664 w 15664"/>
                <a:gd name="connsiteY3" fmla="*/ 4915 h 6870"/>
                <a:gd name="connsiteX4" fmla="*/ 15664 w 15664"/>
                <a:gd name="connsiteY4" fmla="*/ 2706 h 6870"/>
                <a:gd name="connsiteX5" fmla="*/ 11529 w 15664"/>
                <a:gd name="connsiteY5" fmla="*/ 1602 h 6870"/>
                <a:gd name="connsiteX6" fmla="*/ 2845 w 15664"/>
                <a:gd name="connsiteY6" fmla="*/ 1602 h 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4" h="6870">
                  <a:moveTo>
                    <a:pt x="2707" y="1602"/>
                  </a:moveTo>
                  <a:cubicBezTo>
                    <a:pt x="-463" y="2155"/>
                    <a:pt x="-1566" y="6571"/>
                    <a:pt x="3396" y="6847"/>
                  </a:cubicBezTo>
                  <a:cubicBezTo>
                    <a:pt x="8359" y="7123"/>
                    <a:pt x="11942" y="4915"/>
                    <a:pt x="11942" y="4915"/>
                  </a:cubicBezTo>
                  <a:lnTo>
                    <a:pt x="15664" y="4915"/>
                  </a:lnTo>
                  <a:lnTo>
                    <a:pt x="15664" y="2706"/>
                  </a:lnTo>
                  <a:lnTo>
                    <a:pt x="11529" y="1602"/>
                  </a:lnTo>
                  <a:cubicBezTo>
                    <a:pt x="9461" y="-1709"/>
                    <a:pt x="6015" y="1051"/>
                    <a:pt x="2845" y="160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5" name="Freeform 1277">
              <a:extLst>
                <a:ext uri="{FF2B5EF4-FFF2-40B4-BE49-F238E27FC236}">
                  <a16:creationId xmlns:a16="http://schemas.microsoft.com/office/drawing/2014/main" id="{B10DEBA8-BAA2-B3E8-BDAD-F8AE7C337E40}"/>
                </a:ext>
              </a:extLst>
            </p:cNvPr>
            <p:cNvSpPr/>
            <p:nvPr/>
          </p:nvSpPr>
          <p:spPr>
            <a:xfrm>
              <a:off x="5665496" y="3680699"/>
              <a:ext cx="26603" cy="23046"/>
            </a:xfrm>
            <a:custGeom>
              <a:avLst/>
              <a:gdLst>
                <a:gd name="connsiteX0" fmla="*/ 26603 w 26603"/>
                <a:gd name="connsiteY0" fmla="*/ 2346 h 23046"/>
                <a:gd name="connsiteX1" fmla="*/ 22468 w 26603"/>
                <a:gd name="connsiteY1" fmla="*/ 0 h 23046"/>
                <a:gd name="connsiteX2" fmla="*/ 22468 w 26603"/>
                <a:gd name="connsiteY2" fmla="*/ 2346 h 23046"/>
                <a:gd name="connsiteX3" fmla="*/ 16955 w 26603"/>
                <a:gd name="connsiteY3" fmla="*/ 2898 h 23046"/>
                <a:gd name="connsiteX4" fmla="*/ 6616 w 26603"/>
                <a:gd name="connsiteY4" fmla="*/ 6486 h 23046"/>
                <a:gd name="connsiteX5" fmla="*/ 6616 w 26603"/>
                <a:gd name="connsiteY5" fmla="*/ 21252 h 23046"/>
                <a:gd name="connsiteX6" fmla="*/ 12268 w 26603"/>
                <a:gd name="connsiteY6" fmla="*/ 23046 h 23046"/>
                <a:gd name="connsiteX7" fmla="*/ 14611 w 26603"/>
                <a:gd name="connsiteY7" fmla="*/ 20286 h 23046"/>
                <a:gd name="connsiteX8" fmla="*/ 22330 w 26603"/>
                <a:gd name="connsiteY8" fmla="*/ 10488 h 23046"/>
                <a:gd name="connsiteX9" fmla="*/ 26603 w 26603"/>
                <a:gd name="connsiteY9" fmla="*/ 6624 h 23046"/>
                <a:gd name="connsiteX10" fmla="*/ 26603 w 26603"/>
                <a:gd name="connsiteY10" fmla="*/ 2484 h 23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03" h="23046">
                  <a:moveTo>
                    <a:pt x="26603" y="2346"/>
                  </a:moveTo>
                  <a:lnTo>
                    <a:pt x="22468" y="0"/>
                  </a:lnTo>
                  <a:lnTo>
                    <a:pt x="22468" y="2346"/>
                  </a:lnTo>
                  <a:cubicBezTo>
                    <a:pt x="18747" y="276"/>
                    <a:pt x="16955" y="2898"/>
                    <a:pt x="16955" y="2898"/>
                  </a:cubicBezTo>
                  <a:cubicBezTo>
                    <a:pt x="9098" y="552"/>
                    <a:pt x="6616" y="6486"/>
                    <a:pt x="6616" y="6486"/>
                  </a:cubicBezTo>
                  <a:cubicBezTo>
                    <a:pt x="-8271" y="15732"/>
                    <a:pt x="6616" y="21252"/>
                    <a:pt x="6616" y="21252"/>
                  </a:cubicBezTo>
                  <a:lnTo>
                    <a:pt x="12268" y="23046"/>
                  </a:lnTo>
                  <a:lnTo>
                    <a:pt x="14611" y="20286"/>
                  </a:lnTo>
                  <a:cubicBezTo>
                    <a:pt x="26190" y="18078"/>
                    <a:pt x="22330" y="10488"/>
                    <a:pt x="22330" y="10488"/>
                  </a:cubicBezTo>
                  <a:lnTo>
                    <a:pt x="26603" y="6624"/>
                  </a:lnTo>
                  <a:lnTo>
                    <a:pt x="26603" y="248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6" name="Freeform 1278">
              <a:extLst>
                <a:ext uri="{FF2B5EF4-FFF2-40B4-BE49-F238E27FC236}">
                  <a16:creationId xmlns:a16="http://schemas.microsoft.com/office/drawing/2014/main" id="{3874BFEE-76F4-9804-48F3-971036100948}"/>
                </a:ext>
              </a:extLst>
            </p:cNvPr>
            <p:cNvSpPr/>
            <p:nvPr/>
          </p:nvSpPr>
          <p:spPr>
            <a:xfrm>
              <a:off x="5789140" y="3621497"/>
              <a:ext cx="21089" cy="38088"/>
            </a:xfrm>
            <a:custGeom>
              <a:avLst/>
              <a:gdLst>
                <a:gd name="connsiteX0" fmla="*/ 21090 w 21089"/>
                <a:gd name="connsiteY0" fmla="*/ 4140 h 38088"/>
                <a:gd name="connsiteX1" fmla="*/ 18471 w 21089"/>
                <a:gd name="connsiteY1" fmla="*/ 0 h 38088"/>
                <a:gd name="connsiteX2" fmla="*/ 11579 w 21089"/>
                <a:gd name="connsiteY2" fmla="*/ 2760 h 38088"/>
                <a:gd name="connsiteX3" fmla="*/ 5652 w 21089"/>
                <a:gd name="connsiteY3" fmla="*/ 10626 h 38088"/>
                <a:gd name="connsiteX4" fmla="*/ 1930 w 21089"/>
                <a:gd name="connsiteY4" fmla="*/ 16974 h 38088"/>
                <a:gd name="connsiteX5" fmla="*/ 0 w 21089"/>
                <a:gd name="connsiteY5" fmla="*/ 24426 h 38088"/>
                <a:gd name="connsiteX6" fmla="*/ 4549 w 21089"/>
                <a:gd name="connsiteY6" fmla="*/ 31740 h 38088"/>
                <a:gd name="connsiteX7" fmla="*/ 7857 w 21089"/>
                <a:gd name="connsiteY7" fmla="*/ 38088 h 38088"/>
                <a:gd name="connsiteX8" fmla="*/ 10476 w 21089"/>
                <a:gd name="connsiteY8" fmla="*/ 30222 h 38088"/>
                <a:gd name="connsiteX9" fmla="*/ 15714 w 21089"/>
                <a:gd name="connsiteY9" fmla="*/ 17664 h 38088"/>
                <a:gd name="connsiteX10" fmla="*/ 17506 w 21089"/>
                <a:gd name="connsiteY10" fmla="*/ 12696 h 38088"/>
                <a:gd name="connsiteX11" fmla="*/ 21090 w 21089"/>
                <a:gd name="connsiteY11" fmla="*/ 4278 h 3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089" h="38088">
                  <a:moveTo>
                    <a:pt x="21090" y="4140"/>
                  </a:moveTo>
                  <a:lnTo>
                    <a:pt x="18471" y="0"/>
                  </a:lnTo>
                  <a:lnTo>
                    <a:pt x="11579" y="2760"/>
                  </a:lnTo>
                  <a:lnTo>
                    <a:pt x="5652" y="10626"/>
                  </a:lnTo>
                  <a:lnTo>
                    <a:pt x="1930" y="16974"/>
                  </a:lnTo>
                  <a:lnTo>
                    <a:pt x="0" y="24426"/>
                  </a:lnTo>
                  <a:lnTo>
                    <a:pt x="4549" y="31740"/>
                  </a:lnTo>
                  <a:lnTo>
                    <a:pt x="7857" y="38088"/>
                  </a:lnTo>
                  <a:cubicBezTo>
                    <a:pt x="9098" y="37260"/>
                    <a:pt x="10476" y="30222"/>
                    <a:pt x="10476" y="30222"/>
                  </a:cubicBezTo>
                  <a:cubicBezTo>
                    <a:pt x="15852" y="27600"/>
                    <a:pt x="15714" y="17664"/>
                    <a:pt x="15714" y="17664"/>
                  </a:cubicBezTo>
                  <a:lnTo>
                    <a:pt x="17506" y="12696"/>
                  </a:lnTo>
                  <a:lnTo>
                    <a:pt x="21090" y="427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7" name="Freeform 1279">
              <a:extLst>
                <a:ext uri="{FF2B5EF4-FFF2-40B4-BE49-F238E27FC236}">
                  <a16:creationId xmlns:a16="http://schemas.microsoft.com/office/drawing/2014/main" id="{6EEDFA55-2298-B335-D137-802B579AF6B3}"/>
                </a:ext>
              </a:extLst>
            </p:cNvPr>
            <p:cNvSpPr/>
            <p:nvPr/>
          </p:nvSpPr>
          <p:spPr>
            <a:xfrm>
              <a:off x="5870190" y="3602452"/>
              <a:ext cx="7857" cy="9246"/>
            </a:xfrm>
            <a:custGeom>
              <a:avLst/>
              <a:gdLst>
                <a:gd name="connsiteX0" fmla="*/ 3171 w 7857"/>
                <a:gd name="connsiteY0" fmla="*/ 4554 h 9246"/>
                <a:gd name="connsiteX1" fmla="*/ 0 w 7857"/>
                <a:gd name="connsiteY1" fmla="*/ 3864 h 9246"/>
                <a:gd name="connsiteX2" fmla="*/ 0 w 7857"/>
                <a:gd name="connsiteY2" fmla="*/ 9246 h 9246"/>
                <a:gd name="connsiteX3" fmla="*/ 1792 w 7857"/>
                <a:gd name="connsiteY3" fmla="*/ 9246 h 9246"/>
                <a:gd name="connsiteX4" fmla="*/ 3171 w 7857"/>
                <a:gd name="connsiteY4" fmla="*/ 6348 h 9246"/>
                <a:gd name="connsiteX5" fmla="*/ 7857 w 7857"/>
                <a:gd name="connsiteY5" fmla="*/ 2208 h 9246"/>
                <a:gd name="connsiteX6" fmla="*/ 5927 w 7857"/>
                <a:gd name="connsiteY6" fmla="*/ 0 h 9246"/>
                <a:gd name="connsiteX7" fmla="*/ 3171 w 7857"/>
                <a:gd name="connsiteY7" fmla="*/ 4554 h 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7" h="9246">
                  <a:moveTo>
                    <a:pt x="3171" y="4554"/>
                  </a:moveTo>
                  <a:lnTo>
                    <a:pt x="0" y="3864"/>
                  </a:lnTo>
                  <a:lnTo>
                    <a:pt x="0" y="9246"/>
                  </a:lnTo>
                  <a:lnTo>
                    <a:pt x="1792" y="9246"/>
                  </a:lnTo>
                  <a:lnTo>
                    <a:pt x="3171" y="6348"/>
                  </a:lnTo>
                  <a:lnTo>
                    <a:pt x="7857" y="2208"/>
                  </a:lnTo>
                  <a:lnTo>
                    <a:pt x="5927" y="0"/>
                  </a:lnTo>
                  <a:lnTo>
                    <a:pt x="3171" y="455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8" name="Freeform 1280">
              <a:extLst>
                <a:ext uri="{FF2B5EF4-FFF2-40B4-BE49-F238E27FC236}">
                  <a16:creationId xmlns:a16="http://schemas.microsoft.com/office/drawing/2014/main" id="{C5304A38-B880-05E1-2BB6-9FEB2CA65AF0}"/>
                </a:ext>
              </a:extLst>
            </p:cNvPr>
            <p:cNvSpPr/>
            <p:nvPr/>
          </p:nvSpPr>
          <p:spPr>
            <a:xfrm>
              <a:off x="5887696" y="3580510"/>
              <a:ext cx="6478" cy="6624"/>
            </a:xfrm>
            <a:custGeom>
              <a:avLst/>
              <a:gdLst>
                <a:gd name="connsiteX0" fmla="*/ 1378 w 6478"/>
                <a:gd name="connsiteY0" fmla="*/ 6624 h 6624"/>
                <a:gd name="connsiteX1" fmla="*/ 6479 w 6478"/>
                <a:gd name="connsiteY1" fmla="*/ 1104 h 6624"/>
                <a:gd name="connsiteX2" fmla="*/ 5100 w 6478"/>
                <a:gd name="connsiteY2" fmla="*/ 0 h 6624"/>
                <a:gd name="connsiteX3" fmla="*/ 0 w 6478"/>
                <a:gd name="connsiteY3" fmla="*/ 3864 h 6624"/>
                <a:gd name="connsiteX4" fmla="*/ 1378 w 6478"/>
                <a:gd name="connsiteY4" fmla="*/ 6624 h 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8" h="6624">
                  <a:moveTo>
                    <a:pt x="1378" y="6624"/>
                  </a:moveTo>
                  <a:lnTo>
                    <a:pt x="6479" y="1104"/>
                  </a:lnTo>
                  <a:lnTo>
                    <a:pt x="5100" y="0"/>
                  </a:lnTo>
                  <a:lnTo>
                    <a:pt x="0" y="3864"/>
                  </a:lnTo>
                  <a:lnTo>
                    <a:pt x="1378" y="662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79" name="Freeform 1281">
              <a:extLst>
                <a:ext uri="{FF2B5EF4-FFF2-40B4-BE49-F238E27FC236}">
                  <a16:creationId xmlns:a16="http://schemas.microsoft.com/office/drawing/2014/main" id="{07F1F3F5-F9D3-DE11-C9E9-6A75110118EE}"/>
                </a:ext>
              </a:extLst>
            </p:cNvPr>
            <p:cNvSpPr/>
            <p:nvPr/>
          </p:nvSpPr>
          <p:spPr>
            <a:xfrm>
              <a:off x="5853923" y="3518112"/>
              <a:ext cx="8184" cy="5802"/>
            </a:xfrm>
            <a:custGeom>
              <a:avLst/>
              <a:gdLst>
                <a:gd name="connsiteX0" fmla="*/ 3724 w 8184"/>
                <a:gd name="connsiteY0" fmla="*/ 435 h 5802"/>
                <a:gd name="connsiteX1" fmla="*/ 2 w 8184"/>
                <a:gd name="connsiteY1" fmla="*/ 2781 h 5802"/>
                <a:gd name="connsiteX2" fmla="*/ 5792 w 8184"/>
                <a:gd name="connsiteY2" fmla="*/ 5541 h 5802"/>
                <a:gd name="connsiteX3" fmla="*/ 7859 w 8184"/>
                <a:gd name="connsiteY3" fmla="*/ 1401 h 5802"/>
                <a:gd name="connsiteX4" fmla="*/ 3724 w 8184"/>
                <a:gd name="connsiteY4" fmla="*/ 435 h 5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4" h="5802">
                  <a:moveTo>
                    <a:pt x="3724" y="435"/>
                  </a:moveTo>
                  <a:cubicBezTo>
                    <a:pt x="3724" y="435"/>
                    <a:pt x="140" y="-1497"/>
                    <a:pt x="2" y="2781"/>
                  </a:cubicBezTo>
                  <a:cubicBezTo>
                    <a:pt x="-135" y="7059"/>
                    <a:pt x="5792" y="5541"/>
                    <a:pt x="5792" y="5541"/>
                  </a:cubicBezTo>
                  <a:cubicBezTo>
                    <a:pt x="5792" y="5541"/>
                    <a:pt x="9238" y="3747"/>
                    <a:pt x="7859" y="1401"/>
                  </a:cubicBezTo>
                  <a:cubicBezTo>
                    <a:pt x="6481" y="-945"/>
                    <a:pt x="3724" y="435"/>
                    <a:pt x="3724" y="43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0" name="Freeform 1282">
              <a:extLst>
                <a:ext uri="{FF2B5EF4-FFF2-40B4-BE49-F238E27FC236}">
                  <a16:creationId xmlns:a16="http://schemas.microsoft.com/office/drawing/2014/main" id="{DD058369-8283-1341-23BB-B0E508E1C023}"/>
                </a:ext>
              </a:extLst>
            </p:cNvPr>
            <p:cNvSpPr/>
            <p:nvPr/>
          </p:nvSpPr>
          <p:spPr>
            <a:xfrm>
              <a:off x="5885353" y="3503505"/>
              <a:ext cx="4273" cy="8142"/>
            </a:xfrm>
            <a:custGeom>
              <a:avLst/>
              <a:gdLst>
                <a:gd name="connsiteX0" fmla="*/ 0 w 4273"/>
                <a:gd name="connsiteY0" fmla="*/ 8142 h 8142"/>
                <a:gd name="connsiteX1" fmla="*/ 2343 w 4273"/>
                <a:gd name="connsiteY1" fmla="*/ 8142 h 8142"/>
                <a:gd name="connsiteX2" fmla="*/ 4273 w 4273"/>
                <a:gd name="connsiteY2" fmla="*/ 966 h 8142"/>
                <a:gd name="connsiteX3" fmla="*/ 2343 w 4273"/>
                <a:gd name="connsiteY3" fmla="*/ 0 h 8142"/>
                <a:gd name="connsiteX4" fmla="*/ 0 w 4273"/>
                <a:gd name="connsiteY4" fmla="*/ 8142 h 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 h="8142">
                  <a:moveTo>
                    <a:pt x="0" y="8142"/>
                  </a:moveTo>
                  <a:lnTo>
                    <a:pt x="2343" y="8142"/>
                  </a:lnTo>
                  <a:lnTo>
                    <a:pt x="4273" y="966"/>
                  </a:lnTo>
                  <a:lnTo>
                    <a:pt x="2343" y="0"/>
                  </a:lnTo>
                  <a:lnTo>
                    <a:pt x="0" y="81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1" name="Freeform 1283">
              <a:extLst>
                <a:ext uri="{FF2B5EF4-FFF2-40B4-BE49-F238E27FC236}">
                  <a16:creationId xmlns:a16="http://schemas.microsoft.com/office/drawing/2014/main" id="{D86C7454-0DEF-7685-A180-6E0ED4F2C931}"/>
                </a:ext>
              </a:extLst>
            </p:cNvPr>
            <p:cNvSpPr/>
            <p:nvPr/>
          </p:nvSpPr>
          <p:spPr>
            <a:xfrm>
              <a:off x="5892659" y="3514338"/>
              <a:ext cx="24248" cy="36366"/>
            </a:xfrm>
            <a:custGeom>
              <a:avLst/>
              <a:gdLst>
                <a:gd name="connsiteX0" fmla="*/ 1516 w 24248"/>
                <a:gd name="connsiteY0" fmla="*/ 15249 h 36366"/>
                <a:gd name="connsiteX1" fmla="*/ 3722 w 24248"/>
                <a:gd name="connsiteY1" fmla="*/ 16767 h 36366"/>
                <a:gd name="connsiteX2" fmla="*/ 6616 w 24248"/>
                <a:gd name="connsiteY2" fmla="*/ 14421 h 36366"/>
                <a:gd name="connsiteX3" fmla="*/ 4687 w 24248"/>
                <a:gd name="connsiteY3" fmla="*/ 11661 h 36366"/>
                <a:gd name="connsiteX4" fmla="*/ 5652 w 24248"/>
                <a:gd name="connsiteY4" fmla="*/ 9591 h 36366"/>
                <a:gd name="connsiteX5" fmla="*/ 7857 w 24248"/>
                <a:gd name="connsiteY5" fmla="*/ 9591 h 36366"/>
                <a:gd name="connsiteX6" fmla="*/ 9098 w 24248"/>
                <a:gd name="connsiteY6" fmla="*/ 14973 h 36366"/>
                <a:gd name="connsiteX7" fmla="*/ 3860 w 24248"/>
                <a:gd name="connsiteY7" fmla="*/ 20217 h 36366"/>
                <a:gd name="connsiteX8" fmla="*/ 3860 w 24248"/>
                <a:gd name="connsiteY8" fmla="*/ 22839 h 36366"/>
                <a:gd name="connsiteX9" fmla="*/ 10476 w 24248"/>
                <a:gd name="connsiteY9" fmla="*/ 16905 h 36366"/>
                <a:gd name="connsiteX10" fmla="*/ 5927 w 24248"/>
                <a:gd name="connsiteY10" fmla="*/ 23391 h 36366"/>
                <a:gd name="connsiteX11" fmla="*/ 5927 w 24248"/>
                <a:gd name="connsiteY11" fmla="*/ 33189 h 36366"/>
                <a:gd name="connsiteX12" fmla="*/ 9098 w 24248"/>
                <a:gd name="connsiteY12" fmla="*/ 34431 h 36366"/>
                <a:gd name="connsiteX13" fmla="*/ 9098 w 24248"/>
                <a:gd name="connsiteY13" fmla="*/ 31533 h 36366"/>
                <a:gd name="connsiteX14" fmla="*/ 11303 w 24248"/>
                <a:gd name="connsiteY14" fmla="*/ 28635 h 36366"/>
                <a:gd name="connsiteX15" fmla="*/ 11303 w 24248"/>
                <a:gd name="connsiteY15" fmla="*/ 36363 h 36366"/>
                <a:gd name="connsiteX16" fmla="*/ 15852 w 24248"/>
                <a:gd name="connsiteY16" fmla="*/ 32775 h 36366"/>
                <a:gd name="connsiteX17" fmla="*/ 20125 w 24248"/>
                <a:gd name="connsiteY17" fmla="*/ 20769 h 36366"/>
                <a:gd name="connsiteX18" fmla="*/ 23847 w 24248"/>
                <a:gd name="connsiteY18" fmla="*/ 14283 h 36366"/>
                <a:gd name="connsiteX19" fmla="*/ 20125 w 24248"/>
                <a:gd name="connsiteY19" fmla="*/ 7659 h 36366"/>
                <a:gd name="connsiteX20" fmla="*/ 21917 w 24248"/>
                <a:gd name="connsiteY20" fmla="*/ 6831 h 36366"/>
                <a:gd name="connsiteX21" fmla="*/ 20676 w 24248"/>
                <a:gd name="connsiteY21" fmla="*/ 2967 h 36366"/>
                <a:gd name="connsiteX22" fmla="*/ 16817 w 24248"/>
                <a:gd name="connsiteY22" fmla="*/ 3933 h 36366"/>
                <a:gd name="connsiteX23" fmla="*/ 14198 w 24248"/>
                <a:gd name="connsiteY23" fmla="*/ 2415 h 36366"/>
                <a:gd name="connsiteX24" fmla="*/ 5514 w 24248"/>
                <a:gd name="connsiteY24" fmla="*/ 3933 h 36366"/>
                <a:gd name="connsiteX25" fmla="*/ 0 w 24248"/>
                <a:gd name="connsiteY25" fmla="*/ 7659 h 36366"/>
                <a:gd name="connsiteX26" fmla="*/ 1516 w 24248"/>
                <a:gd name="connsiteY26" fmla="*/ 12765 h 36366"/>
                <a:gd name="connsiteX27" fmla="*/ 0 w 24248"/>
                <a:gd name="connsiteY27" fmla="*/ 13317 h 36366"/>
                <a:gd name="connsiteX28" fmla="*/ 1516 w 24248"/>
                <a:gd name="connsiteY28" fmla="*/ 15249 h 3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4248" h="36366">
                  <a:moveTo>
                    <a:pt x="1516" y="15249"/>
                  </a:moveTo>
                  <a:lnTo>
                    <a:pt x="3722" y="16767"/>
                  </a:lnTo>
                  <a:lnTo>
                    <a:pt x="6616" y="14421"/>
                  </a:lnTo>
                  <a:lnTo>
                    <a:pt x="4687" y="11661"/>
                  </a:lnTo>
                  <a:lnTo>
                    <a:pt x="5652" y="9591"/>
                  </a:lnTo>
                  <a:lnTo>
                    <a:pt x="7857" y="9591"/>
                  </a:lnTo>
                  <a:lnTo>
                    <a:pt x="9098" y="14973"/>
                  </a:lnTo>
                  <a:lnTo>
                    <a:pt x="3860" y="20217"/>
                  </a:lnTo>
                  <a:lnTo>
                    <a:pt x="3860" y="22839"/>
                  </a:lnTo>
                  <a:lnTo>
                    <a:pt x="10476" y="16905"/>
                  </a:lnTo>
                  <a:lnTo>
                    <a:pt x="5927" y="23391"/>
                  </a:lnTo>
                  <a:lnTo>
                    <a:pt x="5927" y="33189"/>
                  </a:lnTo>
                  <a:lnTo>
                    <a:pt x="9098" y="34431"/>
                  </a:lnTo>
                  <a:lnTo>
                    <a:pt x="9098" y="31533"/>
                  </a:lnTo>
                  <a:lnTo>
                    <a:pt x="11303" y="28635"/>
                  </a:lnTo>
                  <a:lnTo>
                    <a:pt x="11303" y="36363"/>
                  </a:lnTo>
                  <a:cubicBezTo>
                    <a:pt x="14473" y="36501"/>
                    <a:pt x="15852" y="32775"/>
                    <a:pt x="15852" y="32775"/>
                  </a:cubicBezTo>
                  <a:cubicBezTo>
                    <a:pt x="23571" y="30843"/>
                    <a:pt x="20125" y="20769"/>
                    <a:pt x="20125" y="20769"/>
                  </a:cubicBezTo>
                  <a:cubicBezTo>
                    <a:pt x="20125" y="20769"/>
                    <a:pt x="21917" y="18009"/>
                    <a:pt x="23847" y="14283"/>
                  </a:cubicBezTo>
                  <a:cubicBezTo>
                    <a:pt x="25776" y="10557"/>
                    <a:pt x="20125" y="7659"/>
                    <a:pt x="20125" y="7659"/>
                  </a:cubicBezTo>
                  <a:lnTo>
                    <a:pt x="21917" y="6831"/>
                  </a:lnTo>
                  <a:lnTo>
                    <a:pt x="20676" y="2967"/>
                  </a:lnTo>
                  <a:lnTo>
                    <a:pt x="16817" y="3933"/>
                  </a:lnTo>
                  <a:lnTo>
                    <a:pt x="14198" y="2415"/>
                  </a:lnTo>
                  <a:cubicBezTo>
                    <a:pt x="6892" y="-3795"/>
                    <a:pt x="5514" y="3933"/>
                    <a:pt x="5514" y="3933"/>
                  </a:cubicBezTo>
                  <a:cubicBezTo>
                    <a:pt x="1654" y="3933"/>
                    <a:pt x="0" y="7659"/>
                    <a:pt x="0" y="7659"/>
                  </a:cubicBezTo>
                  <a:lnTo>
                    <a:pt x="1516" y="12765"/>
                  </a:lnTo>
                  <a:lnTo>
                    <a:pt x="0" y="13317"/>
                  </a:lnTo>
                  <a:lnTo>
                    <a:pt x="1516" y="15249"/>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2" name="Freeform 1284">
              <a:extLst>
                <a:ext uri="{FF2B5EF4-FFF2-40B4-BE49-F238E27FC236}">
                  <a16:creationId xmlns:a16="http://schemas.microsoft.com/office/drawing/2014/main" id="{6F253E76-128B-CE28-4715-7FD14C175701}"/>
                </a:ext>
              </a:extLst>
            </p:cNvPr>
            <p:cNvSpPr/>
            <p:nvPr/>
          </p:nvSpPr>
          <p:spPr>
            <a:xfrm>
              <a:off x="5904487" y="3410078"/>
              <a:ext cx="119147" cy="109584"/>
            </a:xfrm>
            <a:custGeom>
              <a:avLst/>
              <a:gdLst>
                <a:gd name="connsiteX0" fmla="*/ 46341 w 119147"/>
                <a:gd name="connsiteY0" fmla="*/ 83353 h 109584"/>
                <a:gd name="connsiteX1" fmla="*/ 45514 w 119147"/>
                <a:gd name="connsiteY1" fmla="*/ 80731 h 109584"/>
                <a:gd name="connsiteX2" fmla="*/ 41930 w 119147"/>
                <a:gd name="connsiteY2" fmla="*/ 83077 h 109584"/>
                <a:gd name="connsiteX3" fmla="*/ 35038 w 119147"/>
                <a:gd name="connsiteY3" fmla="*/ 83629 h 109584"/>
                <a:gd name="connsiteX4" fmla="*/ 29800 w 119147"/>
                <a:gd name="connsiteY4" fmla="*/ 81697 h 109584"/>
                <a:gd name="connsiteX5" fmla="*/ 27043 w 119147"/>
                <a:gd name="connsiteY5" fmla="*/ 83491 h 109584"/>
                <a:gd name="connsiteX6" fmla="*/ 22770 w 119147"/>
                <a:gd name="connsiteY6" fmla="*/ 81559 h 109584"/>
                <a:gd name="connsiteX7" fmla="*/ 5126 w 119147"/>
                <a:gd name="connsiteY7" fmla="*/ 97429 h 109584"/>
                <a:gd name="connsiteX8" fmla="*/ 164 w 119147"/>
                <a:gd name="connsiteY8" fmla="*/ 103087 h 109584"/>
                <a:gd name="connsiteX9" fmla="*/ 2508 w 119147"/>
                <a:gd name="connsiteY9" fmla="*/ 101569 h 109584"/>
                <a:gd name="connsiteX10" fmla="*/ 6091 w 119147"/>
                <a:gd name="connsiteY10" fmla="*/ 103087 h 109584"/>
                <a:gd name="connsiteX11" fmla="*/ 9675 w 119147"/>
                <a:gd name="connsiteY11" fmla="*/ 101569 h 109584"/>
                <a:gd name="connsiteX12" fmla="*/ 14913 w 119147"/>
                <a:gd name="connsiteY12" fmla="*/ 103915 h 109584"/>
                <a:gd name="connsiteX13" fmla="*/ 13948 w 119147"/>
                <a:gd name="connsiteY13" fmla="*/ 99361 h 109584"/>
                <a:gd name="connsiteX14" fmla="*/ 16154 w 119147"/>
                <a:gd name="connsiteY14" fmla="*/ 97429 h 109584"/>
                <a:gd name="connsiteX15" fmla="*/ 16154 w 119147"/>
                <a:gd name="connsiteY15" fmla="*/ 100603 h 109584"/>
                <a:gd name="connsiteX16" fmla="*/ 22219 w 119147"/>
                <a:gd name="connsiteY16" fmla="*/ 97429 h 109584"/>
                <a:gd name="connsiteX17" fmla="*/ 23735 w 119147"/>
                <a:gd name="connsiteY17" fmla="*/ 100603 h 109584"/>
                <a:gd name="connsiteX18" fmla="*/ 25941 w 119147"/>
                <a:gd name="connsiteY18" fmla="*/ 97291 h 109584"/>
                <a:gd name="connsiteX19" fmla="*/ 30214 w 119147"/>
                <a:gd name="connsiteY19" fmla="*/ 96049 h 109584"/>
                <a:gd name="connsiteX20" fmla="*/ 30214 w 119147"/>
                <a:gd name="connsiteY20" fmla="*/ 97429 h 109584"/>
                <a:gd name="connsiteX21" fmla="*/ 33935 w 119147"/>
                <a:gd name="connsiteY21" fmla="*/ 97429 h 109584"/>
                <a:gd name="connsiteX22" fmla="*/ 44135 w 119147"/>
                <a:gd name="connsiteY22" fmla="*/ 95083 h 109584"/>
                <a:gd name="connsiteX23" fmla="*/ 48271 w 119147"/>
                <a:gd name="connsiteY23" fmla="*/ 95635 h 109584"/>
                <a:gd name="connsiteX24" fmla="*/ 45927 w 119147"/>
                <a:gd name="connsiteY24" fmla="*/ 98947 h 109584"/>
                <a:gd name="connsiteX25" fmla="*/ 46755 w 119147"/>
                <a:gd name="connsiteY25" fmla="*/ 101569 h 109584"/>
                <a:gd name="connsiteX26" fmla="*/ 48271 w 119147"/>
                <a:gd name="connsiteY26" fmla="*/ 105709 h 109584"/>
                <a:gd name="connsiteX27" fmla="*/ 53371 w 119147"/>
                <a:gd name="connsiteY27" fmla="*/ 109573 h 109584"/>
                <a:gd name="connsiteX28" fmla="*/ 55576 w 119147"/>
                <a:gd name="connsiteY28" fmla="*/ 105709 h 109584"/>
                <a:gd name="connsiteX29" fmla="*/ 58471 w 119147"/>
                <a:gd name="connsiteY29" fmla="*/ 101845 h 109584"/>
                <a:gd name="connsiteX30" fmla="*/ 64812 w 119147"/>
                <a:gd name="connsiteY30" fmla="*/ 99637 h 109584"/>
                <a:gd name="connsiteX31" fmla="*/ 61228 w 119147"/>
                <a:gd name="connsiteY31" fmla="*/ 94117 h 109584"/>
                <a:gd name="connsiteX32" fmla="*/ 62468 w 119147"/>
                <a:gd name="connsiteY32" fmla="*/ 90805 h 109584"/>
                <a:gd name="connsiteX33" fmla="*/ 64950 w 119147"/>
                <a:gd name="connsiteY33" fmla="*/ 90805 h 109584"/>
                <a:gd name="connsiteX34" fmla="*/ 64950 w 119147"/>
                <a:gd name="connsiteY34" fmla="*/ 94531 h 109584"/>
                <a:gd name="connsiteX35" fmla="*/ 68809 w 119147"/>
                <a:gd name="connsiteY35" fmla="*/ 93289 h 109584"/>
                <a:gd name="connsiteX36" fmla="*/ 68809 w 119147"/>
                <a:gd name="connsiteY36" fmla="*/ 95497 h 109584"/>
                <a:gd name="connsiteX37" fmla="*/ 72393 w 119147"/>
                <a:gd name="connsiteY37" fmla="*/ 93289 h 109584"/>
                <a:gd name="connsiteX38" fmla="*/ 73634 w 119147"/>
                <a:gd name="connsiteY38" fmla="*/ 94807 h 109584"/>
                <a:gd name="connsiteX39" fmla="*/ 76391 w 119147"/>
                <a:gd name="connsiteY39" fmla="*/ 94807 h 109584"/>
                <a:gd name="connsiteX40" fmla="*/ 79285 w 119147"/>
                <a:gd name="connsiteY40" fmla="*/ 95221 h 109584"/>
                <a:gd name="connsiteX41" fmla="*/ 80526 w 119147"/>
                <a:gd name="connsiteY41" fmla="*/ 93289 h 109584"/>
                <a:gd name="connsiteX42" fmla="*/ 84385 w 119147"/>
                <a:gd name="connsiteY42" fmla="*/ 89149 h 109584"/>
                <a:gd name="connsiteX43" fmla="*/ 84385 w 119147"/>
                <a:gd name="connsiteY43" fmla="*/ 94117 h 109584"/>
                <a:gd name="connsiteX44" fmla="*/ 85212 w 119147"/>
                <a:gd name="connsiteY44" fmla="*/ 95359 h 109584"/>
                <a:gd name="connsiteX45" fmla="*/ 87693 w 119147"/>
                <a:gd name="connsiteY45" fmla="*/ 93427 h 109584"/>
                <a:gd name="connsiteX46" fmla="*/ 89210 w 119147"/>
                <a:gd name="connsiteY46" fmla="*/ 93427 h 109584"/>
                <a:gd name="connsiteX47" fmla="*/ 89210 w 119147"/>
                <a:gd name="connsiteY47" fmla="*/ 87769 h 109584"/>
                <a:gd name="connsiteX48" fmla="*/ 93896 w 119147"/>
                <a:gd name="connsiteY48" fmla="*/ 87769 h 109584"/>
                <a:gd name="connsiteX49" fmla="*/ 96102 w 119147"/>
                <a:gd name="connsiteY49" fmla="*/ 90115 h 109584"/>
                <a:gd name="connsiteX50" fmla="*/ 103545 w 119147"/>
                <a:gd name="connsiteY50" fmla="*/ 84181 h 109584"/>
                <a:gd name="connsiteX51" fmla="*/ 106440 w 119147"/>
                <a:gd name="connsiteY51" fmla="*/ 81283 h 109584"/>
                <a:gd name="connsiteX52" fmla="*/ 106440 w 119147"/>
                <a:gd name="connsiteY52" fmla="*/ 78523 h 109584"/>
                <a:gd name="connsiteX53" fmla="*/ 104924 w 119147"/>
                <a:gd name="connsiteY53" fmla="*/ 75901 h 109584"/>
                <a:gd name="connsiteX54" fmla="*/ 105475 w 119147"/>
                <a:gd name="connsiteY54" fmla="*/ 69415 h 109584"/>
                <a:gd name="connsiteX55" fmla="*/ 107818 w 119147"/>
                <a:gd name="connsiteY55" fmla="*/ 49543 h 109584"/>
                <a:gd name="connsiteX56" fmla="*/ 113056 w 119147"/>
                <a:gd name="connsiteY56" fmla="*/ 44851 h 109584"/>
                <a:gd name="connsiteX57" fmla="*/ 114986 w 119147"/>
                <a:gd name="connsiteY57" fmla="*/ 44161 h 109584"/>
                <a:gd name="connsiteX58" fmla="*/ 114986 w 119147"/>
                <a:gd name="connsiteY58" fmla="*/ 39331 h 109584"/>
                <a:gd name="connsiteX59" fmla="*/ 119121 w 119147"/>
                <a:gd name="connsiteY59" fmla="*/ 27876 h 109584"/>
                <a:gd name="connsiteX60" fmla="*/ 113608 w 119147"/>
                <a:gd name="connsiteY60" fmla="*/ 12420 h 109584"/>
                <a:gd name="connsiteX61" fmla="*/ 112643 w 119147"/>
                <a:gd name="connsiteY61" fmla="*/ 2208 h 109584"/>
                <a:gd name="connsiteX62" fmla="*/ 110851 w 119147"/>
                <a:gd name="connsiteY62" fmla="*/ 2208 h 109584"/>
                <a:gd name="connsiteX63" fmla="*/ 107956 w 119147"/>
                <a:gd name="connsiteY63" fmla="*/ 0 h 109584"/>
                <a:gd name="connsiteX64" fmla="*/ 106578 w 119147"/>
                <a:gd name="connsiteY64" fmla="*/ 5106 h 109584"/>
                <a:gd name="connsiteX65" fmla="*/ 109886 w 119147"/>
                <a:gd name="connsiteY65" fmla="*/ 5106 h 109584"/>
                <a:gd name="connsiteX66" fmla="*/ 109886 w 119147"/>
                <a:gd name="connsiteY66" fmla="*/ 8556 h 109584"/>
                <a:gd name="connsiteX67" fmla="*/ 107129 w 119147"/>
                <a:gd name="connsiteY67" fmla="*/ 8556 h 109584"/>
                <a:gd name="connsiteX68" fmla="*/ 104786 w 119147"/>
                <a:gd name="connsiteY68" fmla="*/ 8970 h 109584"/>
                <a:gd name="connsiteX69" fmla="*/ 103959 w 119147"/>
                <a:gd name="connsiteY69" fmla="*/ 5244 h 109584"/>
                <a:gd name="connsiteX70" fmla="*/ 100651 w 119147"/>
                <a:gd name="connsiteY70" fmla="*/ 5244 h 109584"/>
                <a:gd name="connsiteX71" fmla="*/ 101202 w 119147"/>
                <a:gd name="connsiteY71" fmla="*/ 10212 h 109584"/>
                <a:gd name="connsiteX72" fmla="*/ 97618 w 119147"/>
                <a:gd name="connsiteY72" fmla="*/ 19044 h 109584"/>
                <a:gd name="connsiteX73" fmla="*/ 94448 w 119147"/>
                <a:gd name="connsiteY73" fmla="*/ 23598 h 109584"/>
                <a:gd name="connsiteX74" fmla="*/ 97618 w 119147"/>
                <a:gd name="connsiteY74" fmla="*/ 24012 h 109584"/>
                <a:gd name="connsiteX75" fmla="*/ 97067 w 119147"/>
                <a:gd name="connsiteY75" fmla="*/ 34777 h 109584"/>
                <a:gd name="connsiteX76" fmla="*/ 91967 w 119147"/>
                <a:gd name="connsiteY76" fmla="*/ 47611 h 109584"/>
                <a:gd name="connsiteX77" fmla="*/ 84661 w 119147"/>
                <a:gd name="connsiteY77" fmla="*/ 54235 h 109584"/>
                <a:gd name="connsiteX78" fmla="*/ 68947 w 119147"/>
                <a:gd name="connsiteY78" fmla="*/ 67345 h 109584"/>
                <a:gd name="connsiteX79" fmla="*/ 66190 w 119147"/>
                <a:gd name="connsiteY79" fmla="*/ 65965 h 109584"/>
                <a:gd name="connsiteX80" fmla="*/ 65639 w 119147"/>
                <a:gd name="connsiteY80" fmla="*/ 63757 h 109584"/>
                <a:gd name="connsiteX81" fmla="*/ 65225 w 119147"/>
                <a:gd name="connsiteY81" fmla="*/ 60169 h 109584"/>
                <a:gd name="connsiteX82" fmla="*/ 69361 w 119147"/>
                <a:gd name="connsiteY82" fmla="*/ 56857 h 109584"/>
                <a:gd name="connsiteX83" fmla="*/ 67982 w 119147"/>
                <a:gd name="connsiteY83" fmla="*/ 54925 h 109584"/>
                <a:gd name="connsiteX84" fmla="*/ 62744 w 119147"/>
                <a:gd name="connsiteY84" fmla="*/ 59893 h 109584"/>
                <a:gd name="connsiteX85" fmla="*/ 62744 w 119147"/>
                <a:gd name="connsiteY85" fmla="*/ 67207 h 109584"/>
                <a:gd name="connsiteX86" fmla="*/ 56679 w 119147"/>
                <a:gd name="connsiteY86" fmla="*/ 82525 h 109584"/>
                <a:gd name="connsiteX87" fmla="*/ 51717 w 119147"/>
                <a:gd name="connsiteY87" fmla="*/ 83491 h 109584"/>
                <a:gd name="connsiteX88" fmla="*/ 46203 w 119147"/>
                <a:gd name="connsiteY88" fmla="*/ 83491 h 1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19147" h="109584">
                  <a:moveTo>
                    <a:pt x="46341" y="83353"/>
                  </a:moveTo>
                  <a:lnTo>
                    <a:pt x="45514" y="80731"/>
                  </a:lnTo>
                  <a:lnTo>
                    <a:pt x="41930" y="83077"/>
                  </a:lnTo>
                  <a:lnTo>
                    <a:pt x="35038" y="83629"/>
                  </a:lnTo>
                  <a:lnTo>
                    <a:pt x="29800" y="81697"/>
                  </a:lnTo>
                  <a:lnTo>
                    <a:pt x="27043" y="83491"/>
                  </a:lnTo>
                  <a:lnTo>
                    <a:pt x="22770" y="81559"/>
                  </a:lnTo>
                  <a:cubicBezTo>
                    <a:pt x="22770" y="81559"/>
                    <a:pt x="4851" y="95083"/>
                    <a:pt x="5126" y="97429"/>
                  </a:cubicBezTo>
                  <a:cubicBezTo>
                    <a:pt x="5126" y="97429"/>
                    <a:pt x="-1076" y="95635"/>
                    <a:pt x="164" y="103087"/>
                  </a:cubicBezTo>
                  <a:lnTo>
                    <a:pt x="2508" y="101569"/>
                  </a:lnTo>
                  <a:cubicBezTo>
                    <a:pt x="2508" y="101569"/>
                    <a:pt x="4713" y="105709"/>
                    <a:pt x="6091" y="103087"/>
                  </a:cubicBezTo>
                  <a:cubicBezTo>
                    <a:pt x="6091" y="103087"/>
                    <a:pt x="7608" y="100879"/>
                    <a:pt x="9675" y="101569"/>
                  </a:cubicBezTo>
                  <a:cubicBezTo>
                    <a:pt x="11605" y="102121"/>
                    <a:pt x="14913" y="103915"/>
                    <a:pt x="14913" y="103915"/>
                  </a:cubicBezTo>
                  <a:lnTo>
                    <a:pt x="13948" y="99361"/>
                  </a:lnTo>
                  <a:lnTo>
                    <a:pt x="16154" y="97429"/>
                  </a:lnTo>
                  <a:lnTo>
                    <a:pt x="16154" y="100603"/>
                  </a:lnTo>
                  <a:cubicBezTo>
                    <a:pt x="16154" y="100603"/>
                    <a:pt x="20840" y="99637"/>
                    <a:pt x="22219" y="97429"/>
                  </a:cubicBezTo>
                  <a:lnTo>
                    <a:pt x="23735" y="100603"/>
                  </a:lnTo>
                  <a:lnTo>
                    <a:pt x="25941" y="97291"/>
                  </a:lnTo>
                  <a:lnTo>
                    <a:pt x="30214" y="96049"/>
                  </a:lnTo>
                  <a:lnTo>
                    <a:pt x="30214" y="97429"/>
                  </a:lnTo>
                  <a:lnTo>
                    <a:pt x="33935" y="97429"/>
                  </a:lnTo>
                  <a:cubicBezTo>
                    <a:pt x="33935" y="97429"/>
                    <a:pt x="40000" y="91771"/>
                    <a:pt x="44135" y="95083"/>
                  </a:cubicBezTo>
                  <a:cubicBezTo>
                    <a:pt x="44135" y="95083"/>
                    <a:pt x="46065" y="96325"/>
                    <a:pt x="48271" y="95635"/>
                  </a:cubicBezTo>
                  <a:cubicBezTo>
                    <a:pt x="48271" y="95635"/>
                    <a:pt x="48133" y="98395"/>
                    <a:pt x="45927" y="98947"/>
                  </a:cubicBezTo>
                  <a:lnTo>
                    <a:pt x="46755" y="101569"/>
                  </a:lnTo>
                  <a:cubicBezTo>
                    <a:pt x="46755" y="101569"/>
                    <a:pt x="43860" y="104329"/>
                    <a:pt x="48271" y="105709"/>
                  </a:cubicBezTo>
                  <a:cubicBezTo>
                    <a:pt x="48271" y="105709"/>
                    <a:pt x="48822" y="109573"/>
                    <a:pt x="53371" y="109573"/>
                  </a:cubicBezTo>
                  <a:cubicBezTo>
                    <a:pt x="53371" y="109573"/>
                    <a:pt x="55301" y="109987"/>
                    <a:pt x="55576" y="105709"/>
                  </a:cubicBezTo>
                  <a:cubicBezTo>
                    <a:pt x="55576" y="105709"/>
                    <a:pt x="58195" y="105709"/>
                    <a:pt x="58471" y="101845"/>
                  </a:cubicBezTo>
                  <a:cubicBezTo>
                    <a:pt x="58471" y="101845"/>
                    <a:pt x="63985" y="101845"/>
                    <a:pt x="64812" y="99637"/>
                  </a:cubicBezTo>
                  <a:cubicBezTo>
                    <a:pt x="65639" y="97429"/>
                    <a:pt x="61228" y="94117"/>
                    <a:pt x="61228" y="94117"/>
                  </a:cubicBezTo>
                  <a:lnTo>
                    <a:pt x="62468" y="90805"/>
                  </a:lnTo>
                  <a:lnTo>
                    <a:pt x="64950" y="90805"/>
                  </a:lnTo>
                  <a:lnTo>
                    <a:pt x="64950" y="94531"/>
                  </a:lnTo>
                  <a:lnTo>
                    <a:pt x="68809" y="93289"/>
                  </a:lnTo>
                  <a:lnTo>
                    <a:pt x="68809" y="95497"/>
                  </a:lnTo>
                  <a:lnTo>
                    <a:pt x="72393" y="93289"/>
                  </a:lnTo>
                  <a:lnTo>
                    <a:pt x="73634" y="94807"/>
                  </a:lnTo>
                  <a:lnTo>
                    <a:pt x="76391" y="94807"/>
                  </a:lnTo>
                  <a:cubicBezTo>
                    <a:pt x="76391" y="94807"/>
                    <a:pt x="79285" y="95221"/>
                    <a:pt x="79285" y="95221"/>
                  </a:cubicBezTo>
                  <a:lnTo>
                    <a:pt x="80526" y="93289"/>
                  </a:lnTo>
                  <a:cubicBezTo>
                    <a:pt x="80526" y="93289"/>
                    <a:pt x="81766" y="89149"/>
                    <a:pt x="84385" y="89149"/>
                  </a:cubicBezTo>
                  <a:cubicBezTo>
                    <a:pt x="84385" y="89149"/>
                    <a:pt x="86315" y="89701"/>
                    <a:pt x="84385" y="94117"/>
                  </a:cubicBezTo>
                  <a:lnTo>
                    <a:pt x="85212" y="95359"/>
                  </a:lnTo>
                  <a:lnTo>
                    <a:pt x="87693" y="93427"/>
                  </a:lnTo>
                  <a:lnTo>
                    <a:pt x="89210" y="93427"/>
                  </a:lnTo>
                  <a:lnTo>
                    <a:pt x="89210" y="87769"/>
                  </a:lnTo>
                  <a:cubicBezTo>
                    <a:pt x="89210" y="87769"/>
                    <a:pt x="91553" y="84181"/>
                    <a:pt x="93896" y="87769"/>
                  </a:cubicBezTo>
                  <a:lnTo>
                    <a:pt x="96102" y="90115"/>
                  </a:lnTo>
                  <a:cubicBezTo>
                    <a:pt x="96102" y="90115"/>
                    <a:pt x="101202" y="90943"/>
                    <a:pt x="103545" y="84181"/>
                  </a:cubicBezTo>
                  <a:cubicBezTo>
                    <a:pt x="103545" y="84181"/>
                    <a:pt x="104372" y="81007"/>
                    <a:pt x="106440" y="81283"/>
                  </a:cubicBezTo>
                  <a:lnTo>
                    <a:pt x="106440" y="78523"/>
                  </a:lnTo>
                  <a:lnTo>
                    <a:pt x="104924" y="75901"/>
                  </a:lnTo>
                  <a:lnTo>
                    <a:pt x="105475" y="69415"/>
                  </a:lnTo>
                  <a:cubicBezTo>
                    <a:pt x="105475" y="69415"/>
                    <a:pt x="112781" y="62929"/>
                    <a:pt x="107818" y="49543"/>
                  </a:cubicBezTo>
                  <a:cubicBezTo>
                    <a:pt x="107818" y="49543"/>
                    <a:pt x="106991" y="41815"/>
                    <a:pt x="113056" y="44851"/>
                  </a:cubicBezTo>
                  <a:lnTo>
                    <a:pt x="114986" y="44161"/>
                  </a:lnTo>
                  <a:lnTo>
                    <a:pt x="114986" y="39331"/>
                  </a:lnTo>
                  <a:cubicBezTo>
                    <a:pt x="114986" y="39331"/>
                    <a:pt x="119535" y="34777"/>
                    <a:pt x="119121" y="27876"/>
                  </a:cubicBezTo>
                  <a:cubicBezTo>
                    <a:pt x="118708" y="20976"/>
                    <a:pt x="113608" y="12420"/>
                    <a:pt x="113608" y="12420"/>
                  </a:cubicBezTo>
                  <a:lnTo>
                    <a:pt x="112643" y="2208"/>
                  </a:lnTo>
                  <a:lnTo>
                    <a:pt x="110851" y="2208"/>
                  </a:lnTo>
                  <a:lnTo>
                    <a:pt x="107956" y="0"/>
                  </a:lnTo>
                  <a:lnTo>
                    <a:pt x="106578" y="5106"/>
                  </a:lnTo>
                  <a:lnTo>
                    <a:pt x="109886" y="5106"/>
                  </a:lnTo>
                  <a:lnTo>
                    <a:pt x="109886" y="8556"/>
                  </a:lnTo>
                  <a:lnTo>
                    <a:pt x="107129" y="8556"/>
                  </a:lnTo>
                  <a:lnTo>
                    <a:pt x="104786" y="8970"/>
                  </a:lnTo>
                  <a:lnTo>
                    <a:pt x="103959" y="5244"/>
                  </a:lnTo>
                  <a:lnTo>
                    <a:pt x="100651" y="5244"/>
                  </a:lnTo>
                  <a:lnTo>
                    <a:pt x="101202" y="10212"/>
                  </a:lnTo>
                  <a:cubicBezTo>
                    <a:pt x="101202" y="10212"/>
                    <a:pt x="94861" y="8970"/>
                    <a:pt x="97618" y="19044"/>
                  </a:cubicBezTo>
                  <a:lnTo>
                    <a:pt x="94448" y="23598"/>
                  </a:lnTo>
                  <a:lnTo>
                    <a:pt x="97618" y="24012"/>
                  </a:lnTo>
                  <a:cubicBezTo>
                    <a:pt x="97618" y="24012"/>
                    <a:pt x="98445" y="33672"/>
                    <a:pt x="97067" y="34777"/>
                  </a:cubicBezTo>
                  <a:cubicBezTo>
                    <a:pt x="95688" y="36018"/>
                    <a:pt x="91002" y="43609"/>
                    <a:pt x="91967" y="47611"/>
                  </a:cubicBezTo>
                  <a:cubicBezTo>
                    <a:pt x="91967" y="47611"/>
                    <a:pt x="85488" y="50509"/>
                    <a:pt x="84661" y="54235"/>
                  </a:cubicBezTo>
                  <a:cubicBezTo>
                    <a:pt x="84661" y="54235"/>
                    <a:pt x="69912" y="64585"/>
                    <a:pt x="68947" y="67345"/>
                  </a:cubicBezTo>
                  <a:lnTo>
                    <a:pt x="66190" y="65965"/>
                  </a:lnTo>
                  <a:lnTo>
                    <a:pt x="65639" y="63757"/>
                  </a:lnTo>
                  <a:lnTo>
                    <a:pt x="65225" y="60169"/>
                  </a:lnTo>
                  <a:lnTo>
                    <a:pt x="69361" y="56857"/>
                  </a:lnTo>
                  <a:lnTo>
                    <a:pt x="67982" y="54925"/>
                  </a:lnTo>
                  <a:lnTo>
                    <a:pt x="62744" y="59893"/>
                  </a:lnTo>
                  <a:lnTo>
                    <a:pt x="62744" y="67207"/>
                  </a:lnTo>
                  <a:cubicBezTo>
                    <a:pt x="62744" y="67207"/>
                    <a:pt x="52682" y="76177"/>
                    <a:pt x="56679" y="82525"/>
                  </a:cubicBezTo>
                  <a:lnTo>
                    <a:pt x="51717" y="83491"/>
                  </a:lnTo>
                  <a:lnTo>
                    <a:pt x="46203" y="83491"/>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3" name="Freeform 1285">
              <a:extLst>
                <a:ext uri="{FF2B5EF4-FFF2-40B4-BE49-F238E27FC236}">
                  <a16:creationId xmlns:a16="http://schemas.microsoft.com/office/drawing/2014/main" id="{B66B837D-6CA0-2A1B-3449-55915D31269A}"/>
                </a:ext>
              </a:extLst>
            </p:cNvPr>
            <p:cNvSpPr/>
            <p:nvPr/>
          </p:nvSpPr>
          <p:spPr>
            <a:xfrm>
              <a:off x="5920227" y="3509555"/>
              <a:ext cx="24949" cy="19756"/>
            </a:xfrm>
            <a:custGeom>
              <a:avLst/>
              <a:gdLst>
                <a:gd name="connsiteX0" fmla="*/ 7581 w 24949"/>
                <a:gd name="connsiteY0" fmla="*/ 19757 h 19756"/>
                <a:gd name="connsiteX1" fmla="*/ 8546 w 24949"/>
                <a:gd name="connsiteY1" fmla="*/ 15479 h 19756"/>
                <a:gd name="connsiteX2" fmla="*/ 11717 w 24949"/>
                <a:gd name="connsiteY2" fmla="*/ 11477 h 19756"/>
                <a:gd name="connsiteX3" fmla="*/ 14336 w 24949"/>
                <a:gd name="connsiteY3" fmla="*/ 10235 h 19756"/>
                <a:gd name="connsiteX4" fmla="*/ 19849 w 24949"/>
                <a:gd name="connsiteY4" fmla="*/ 14375 h 19756"/>
                <a:gd name="connsiteX5" fmla="*/ 24949 w 24949"/>
                <a:gd name="connsiteY5" fmla="*/ 6647 h 19756"/>
                <a:gd name="connsiteX6" fmla="*/ 24949 w 24949"/>
                <a:gd name="connsiteY6" fmla="*/ 989 h 19756"/>
                <a:gd name="connsiteX7" fmla="*/ 13371 w 24949"/>
                <a:gd name="connsiteY7" fmla="*/ 3749 h 19756"/>
                <a:gd name="connsiteX8" fmla="*/ 9649 w 24949"/>
                <a:gd name="connsiteY8" fmla="*/ 3749 h 19756"/>
                <a:gd name="connsiteX9" fmla="*/ 6754 w 24949"/>
                <a:gd name="connsiteY9" fmla="*/ 2231 h 19756"/>
                <a:gd name="connsiteX10" fmla="*/ 3860 w 24949"/>
                <a:gd name="connsiteY10" fmla="*/ 6509 h 19756"/>
                <a:gd name="connsiteX11" fmla="*/ 0 w 24949"/>
                <a:gd name="connsiteY11" fmla="*/ 10235 h 19756"/>
                <a:gd name="connsiteX12" fmla="*/ 3308 w 24949"/>
                <a:gd name="connsiteY12" fmla="*/ 14375 h 19756"/>
                <a:gd name="connsiteX13" fmla="*/ 3308 w 24949"/>
                <a:gd name="connsiteY13" fmla="*/ 18239 h 19756"/>
                <a:gd name="connsiteX14" fmla="*/ 7857 w 24949"/>
                <a:gd name="connsiteY14" fmla="*/ 19757 h 1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949" h="19756">
                  <a:moveTo>
                    <a:pt x="7581" y="19757"/>
                  </a:moveTo>
                  <a:lnTo>
                    <a:pt x="8546" y="15479"/>
                  </a:lnTo>
                  <a:lnTo>
                    <a:pt x="11717" y="11477"/>
                  </a:lnTo>
                  <a:lnTo>
                    <a:pt x="14336" y="10235"/>
                  </a:lnTo>
                  <a:cubicBezTo>
                    <a:pt x="14336" y="10235"/>
                    <a:pt x="19022" y="14513"/>
                    <a:pt x="19849" y="14375"/>
                  </a:cubicBezTo>
                  <a:cubicBezTo>
                    <a:pt x="20676" y="14237"/>
                    <a:pt x="24949" y="6647"/>
                    <a:pt x="24949" y="6647"/>
                  </a:cubicBezTo>
                  <a:lnTo>
                    <a:pt x="24949" y="989"/>
                  </a:lnTo>
                  <a:cubicBezTo>
                    <a:pt x="14336" y="-2324"/>
                    <a:pt x="13371" y="3749"/>
                    <a:pt x="13371" y="3749"/>
                  </a:cubicBezTo>
                  <a:lnTo>
                    <a:pt x="9649" y="3749"/>
                  </a:lnTo>
                  <a:lnTo>
                    <a:pt x="6754" y="2231"/>
                  </a:lnTo>
                  <a:lnTo>
                    <a:pt x="3860" y="6509"/>
                  </a:lnTo>
                  <a:lnTo>
                    <a:pt x="0" y="10235"/>
                  </a:lnTo>
                  <a:lnTo>
                    <a:pt x="3308" y="14375"/>
                  </a:lnTo>
                  <a:lnTo>
                    <a:pt x="3308" y="18239"/>
                  </a:lnTo>
                  <a:lnTo>
                    <a:pt x="7857" y="1975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4" name="Freeform 1286">
              <a:extLst>
                <a:ext uri="{FF2B5EF4-FFF2-40B4-BE49-F238E27FC236}">
                  <a16:creationId xmlns:a16="http://schemas.microsoft.com/office/drawing/2014/main" id="{D5E1094B-FA8E-1844-2678-960B02C315A7}"/>
                </a:ext>
              </a:extLst>
            </p:cNvPr>
            <p:cNvSpPr/>
            <p:nvPr/>
          </p:nvSpPr>
          <p:spPr>
            <a:xfrm>
              <a:off x="5982807" y="3456308"/>
              <a:ext cx="3170" cy="7314"/>
            </a:xfrm>
            <a:custGeom>
              <a:avLst/>
              <a:gdLst>
                <a:gd name="connsiteX0" fmla="*/ 0 w 3170"/>
                <a:gd name="connsiteY0" fmla="*/ 1794 h 7314"/>
                <a:gd name="connsiteX1" fmla="*/ 0 w 3170"/>
                <a:gd name="connsiteY1" fmla="*/ 7314 h 7314"/>
                <a:gd name="connsiteX2" fmla="*/ 3170 w 3170"/>
                <a:gd name="connsiteY2" fmla="*/ 6348 h 7314"/>
                <a:gd name="connsiteX3" fmla="*/ 3170 w 3170"/>
                <a:gd name="connsiteY3" fmla="*/ 0 h 7314"/>
                <a:gd name="connsiteX4" fmla="*/ 0 w 3170"/>
                <a:gd name="connsiteY4" fmla="*/ 1794 h 7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7314">
                  <a:moveTo>
                    <a:pt x="0" y="1794"/>
                  </a:moveTo>
                  <a:lnTo>
                    <a:pt x="0" y="7314"/>
                  </a:lnTo>
                  <a:lnTo>
                    <a:pt x="3170" y="6348"/>
                  </a:lnTo>
                  <a:lnTo>
                    <a:pt x="3170" y="0"/>
                  </a:lnTo>
                  <a:lnTo>
                    <a:pt x="0"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5" name="Freeform 1287">
              <a:extLst>
                <a:ext uri="{FF2B5EF4-FFF2-40B4-BE49-F238E27FC236}">
                  <a16:creationId xmlns:a16="http://schemas.microsoft.com/office/drawing/2014/main" id="{BC929953-312A-B5AE-F5E5-6D90CCEE61A6}"/>
                </a:ext>
              </a:extLst>
            </p:cNvPr>
            <p:cNvSpPr/>
            <p:nvPr/>
          </p:nvSpPr>
          <p:spPr>
            <a:xfrm>
              <a:off x="5999192" y="3350973"/>
              <a:ext cx="61219" cy="61179"/>
            </a:xfrm>
            <a:custGeom>
              <a:avLst/>
              <a:gdLst>
                <a:gd name="connsiteX0" fmla="*/ 5669 w 61219"/>
                <a:gd name="connsiteY0" fmla="*/ 40337 h 61179"/>
                <a:gd name="connsiteX1" fmla="*/ 569 w 61219"/>
                <a:gd name="connsiteY1" fmla="*/ 44201 h 61179"/>
                <a:gd name="connsiteX2" fmla="*/ 3877 w 61219"/>
                <a:gd name="connsiteY2" fmla="*/ 51929 h 61179"/>
                <a:gd name="connsiteX3" fmla="*/ 3877 w 61219"/>
                <a:gd name="connsiteY3" fmla="*/ 55517 h 61179"/>
                <a:gd name="connsiteX4" fmla="*/ 5807 w 61219"/>
                <a:gd name="connsiteY4" fmla="*/ 61175 h 61179"/>
                <a:gd name="connsiteX5" fmla="*/ 9942 w 61219"/>
                <a:gd name="connsiteY5" fmla="*/ 55655 h 61179"/>
                <a:gd name="connsiteX6" fmla="*/ 15594 w 61219"/>
                <a:gd name="connsiteY6" fmla="*/ 55655 h 61179"/>
                <a:gd name="connsiteX7" fmla="*/ 7875 w 61219"/>
                <a:gd name="connsiteY7" fmla="*/ 49997 h 61179"/>
                <a:gd name="connsiteX8" fmla="*/ 7875 w 61219"/>
                <a:gd name="connsiteY8" fmla="*/ 44477 h 61179"/>
                <a:gd name="connsiteX9" fmla="*/ 14353 w 61219"/>
                <a:gd name="connsiteY9" fmla="*/ 48065 h 61179"/>
                <a:gd name="connsiteX10" fmla="*/ 20694 w 61219"/>
                <a:gd name="connsiteY10" fmla="*/ 42959 h 61179"/>
                <a:gd name="connsiteX11" fmla="*/ 37235 w 61219"/>
                <a:gd name="connsiteY11" fmla="*/ 52757 h 61179"/>
                <a:gd name="connsiteX12" fmla="*/ 39578 w 61219"/>
                <a:gd name="connsiteY12" fmla="*/ 51929 h 61179"/>
                <a:gd name="connsiteX13" fmla="*/ 39578 w 61219"/>
                <a:gd name="connsiteY13" fmla="*/ 46409 h 61179"/>
                <a:gd name="connsiteX14" fmla="*/ 47987 w 61219"/>
                <a:gd name="connsiteY14" fmla="*/ 38129 h 61179"/>
                <a:gd name="connsiteX15" fmla="*/ 54879 w 61219"/>
                <a:gd name="connsiteY15" fmla="*/ 37991 h 61179"/>
                <a:gd name="connsiteX16" fmla="*/ 61219 w 61219"/>
                <a:gd name="connsiteY16" fmla="*/ 36059 h 61179"/>
                <a:gd name="connsiteX17" fmla="*/ 61219 w 61219"/>
                <a:gd name="connsiteY17" fmla="*/ 34127 h 61179"/>
                <a:gd name="connsiteX18" fmla="*/ 56946 w 61219"/>
                <a:gd name="connsiteY18" fmla="*/ 27088 h 61179"/>
                <a:gd name="connsiteX19" fmla="*/ 61219 w 61219"/>
                <a:gd name="connsiteY19" fmla="*/ 17704 h 61179"/>
                <a:gd name="connsiteX20" fmla="*/ 54189 w 61219"/>
                <a:gd name="connsiteY20" fmla="*/ 24190 h 61179"/>
                <a:gd name="connsiteX21" fmla="*/ 39716 w 61219"/>
                <a:gd name="connsiteY21" fmla="*/ 17842 h 61179"/>
                <a:gd name="connsiteX22" fmla="*/ 24691 w 61219"/>
                <a:gd name="connsiteY22" fmla="*/ 178 h 61179"/>
                <a:gd name="connsiteX23" fmla="*/ 20556 w 61219"/>
                <a:gd name="connsiteY23" fmla="*/ 7492 h 61179"/>
                <a:gd name="connsiteX24" fmla="*/ 21797 w 61219"/>
                <a:gd name="connsiteY24" fmla="*/ 15910 h 61179"/>
                <a:gd name="connsiteX25" fmla="*/ 20556 w 61219"/>
                <a:gd name="connsiteY25" fmla="*/ 25156 h 61179"/>
                <a:gd name="connsiteX26" fmla="*/ 18213 w 61219"/>
                <a:gd name="connsiteY26" fmla="*/ 32885 h 61179"/>
                <a:gd name="connsiteX27" fmla="*/ 11872 w 61219"/>
                <a:gd name="connsiteY27" fmla="*/ 35507 h 61179"/>
                <a:gd name="connsiteX28" fmla="*/ 8012 w 61219"/>
                <a:gd name="connsiteY28" fmla="*/ 35507 h 61179"/>
                <a:gd name="connsiteX29" fmla="*/ 5807 w 61219"/>
                <a:gd name="connsiteY29" fmla="*/ 40475 h 6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219" h="61179">
                  <a:moveTo>
                    <a:pt x="5669" y="40337"/>
                  </a:moveTo>
                  <a:cubicBezTo>
                    <a:pt x="5669" y="40337"/>
                    <a:pt x="2912" y="40337"/>
                    <a:pt x="569" y="44201"/>
                  </a:cubicBezTo>
                  <a:cubicBezTo>
                    <a:pt x="-1774" y="48065"/>
                    <a:pt x="3877" y="51929"/>
                    <a:pt x="3877" y="51929"/>
                  </a:cubicBezTo>
                  <a:lnTo>
                    <a:pt x="3877" y="55517"/>
                  </a:lnTo>
                  <a:cubicBezTo>
                    <a:pt x="569" y="58139"/>
                    <a:pt x="3739" y="61313"/>
                    <a:pt x="5807" y="61175"/>
                  </a:cubicBezTo>
                  <a:cubicBezTo>
                    <a:pt x="8012" y="61037"/>
                    <a:pt x="9942" y="55655"/>
                    <a:pt x="9942" y="55655"/>
                  </a:cubicBezTo>
                  <a:cubicBezTo>
                    <a:pt x="9942" y="55655"/>
                    <a:pt x="14491" y="57863"/>
                    <a:pt x="15594" y="55655"/>
                  </a:cubicBezTo>
                  <a:cubicBezTo>
                    <a:pt x="16834" y="53447"/>
                    <a:pt x="7875" y="49997"/>
                    <a:pt x="7875" y="49997"/>
                  </a:cubicBezTo>
                  <a:cubicBezTo>
                    <a:pt x="7875" y="49997"/>
                    <a:pt x="5256" y="45857"/>
                    <a:pt x="7875" y="44477"/>
                  </a:cubicBezTo>
                  <a:cubicBezTo>
                    <a:pt x="10494" y="43097"/>
                    <a:pt x="14353" y="48065"/>
                    <a:pt x="14353" y="48065"/>
                  </a:cubicBezTo>
                  <a:lnTo>
                    <a:pt x="20694" y="42959"/>
                  </a:lnTo>
                  <a:cubicBezTo>
                    <a:pt x="23037" y="45857"/>
                    <a:pt x="37235" y="52757"/>
                    <a:pt x="37235" y="52757"/>
                  </a:cubicBezTo>
                  <a:lnTo>
                    <a:pt x="39578" y="51929"/>
                  </a:lnTo>
                  <a:cubicBezTo>
                    <a:pt x="39578" y="51929"/>
                    <a:pt x="38200" y="50687"/>
                    <a:pt x="39578" y="46409"/>
                  </a:cubicBezTo>
                  <a:cubicBezTo>
                    <a:pt x="40956" y="42131"/>
                    <a:pt x="47987" y="38129"/>
                    <a:pt x="47987" y="38129"/>
                  </a:cubicBezTo>
                  <a:cubicBezTo>
                    <a:pt x="51570" y="39509"/>
                    <a:pt x="54879" y="37991"/>
                    <a:pt x="54879" y="37991"/>
                  </a:cubicBezTo>
                  <a:cubicBezTo>
                    <a:pt x="57222" y="38129"/>
                    <a:pt x="61219" y="36059"/>
                    <a:pt x="61219" y="36059"/>
                  </a:cubicBezTo>
                  <a:lnTo>
                    <a:pt x="61219" y="34127"/>
                  </a:lnTo>
                  <a:cubicBezTo>
                    <a:pt x="58462" y="32885"/>
                    <a:pt x="56946" y="27088"/>
                    <a:pt x="56946" y="27088"/>
                  </a:cubicBezTo>
                  <a:lnTo>
                    <a:pt x="61219" y="17704"/>
                  </a:lnTo>
                  <a:lnTo>
                    <a:pt x="54189" y="24190"/>
                  </a:lnTo>
                  <a:cubicBezTo>
                    <a:pt x="54189" y="24190"/>
                    <a:pt x="48262" y="23638"/>
                    <a:pt x="39716" y="17842"/>
                  </a:cubicBezTo>
                  <a:cubicBezTo>
                    <a:pt x="31032" y="12184"/>
                    <a:pt x="26621" y="1558"/>
                    <a:pt x="24691" y="178"/>
                  </a:cubicBezTo>
                  <a:cubicBezTo>
                    <a:pt x="22762" y="-1202"/>
                    <a:pt x="17661" y="5836"/>
                    <a:pt x="20556" y="7492"/>
                  </a:cubicBezTo>
                  <a:cubicBezTo>
                    <a:pt x="23451" y="9010"/>
                    <a:pt x="21797" y="15910"/>
                    <a:pt x="21797" y="15910"/>
                  </a:cubicBezTo>
                  <a:cubicBezTo>
                    <a:pt x="19867" y="17152"/>
                    <a:pt x="20556" y="25156"/>
                    <a:pt x="20556" y="25156"/>
                  </a:cubicBezTo>
                  <a:cubicBezTo>
                    <a:pt x="16421" y="26122"/>
                    <a:pt x="17799" y="28469"/>
                    <a:pt x="18213" y="32885"/>
                  </a:cubicBezTo>
                  <a:cubicBezTo>
                    <a:pt x="18626" y="37301"/>
                    <a:pt x="11872" y="35507"/>
                    <a:pt x="11872" y="35507"/>
                  </a:cubicBezTo>
                  <a:cubicBezTo>
                    <a:pt x="9667" y="31781"/>
                    <a:pt x="7185" y="32195"/>
                    <a:pt x="8012" y="35507"/>
                  </a:cubicBezTo>
                  <a:cubicBezTo>
                    <a:pt x="8839" y="38819"/>
                    <a:pt x="5807" y="40475"/>
                    <a:pt x="5807" y="4047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6" name="Freeform 1288">
              <a:extLst>
                <a:ext uri="{FF2B5EF4-FFF2-40B4-BE49-F238E27FC236}">
                  <a16:creationId xmlns:a16="http://schemas.microsoft.com/office/drawing/2014/main" id="{C544C6E3-9DD8-8EDF-F65B-6B72EA397F0C}"/>
                </a:ext>
              </a:extLst>
            </p:cNvPr>
            <p:cNvSpPr/>
            <p:nvPr/>
          </p:nvSpPr>
          <p:spPr>
            <a:xfrm>
              <a:off x="6060412" y="3365227"/>
              <a:ext cx="12267" cy="13248"/>
            </a:xfrm>
            <a:custGeom>
              <a:avLst/>
              <a:gdLst>
                <a:gd name="connsiteX0" fmla="*/ 8133 w 12267"/>
                <a:gd name="connsiteY0" fmla="*/ 0 h 13248"/>
                <a:gd name="connsiteX1" fmla="*/ 6203 w 12267"/>
                <a:gd name="connsiteY1" fmla="*/ 4416 h 13248"/>
                <a:gd name="connsiteX2" fmla="*/ 0 w 12267"/>
                <a:gd name="connsiteY2" fmla="*/ 11592 h 13248"/>
                <a:gd name="connsiteX3" fmla="*/ 1378 w 12267"/>
                <a:gd name="connsiteY3" fmla="*/ 13248 h 13248"/>
                <a:gd name="connsiteX4" fmla="*/ 5789 w 12267"/>
                <a:gd name="connsiteY4" fmla="*/ 6210 h 13248"/>
                <a:gd name="connsiteX5" fmla="*/ 12268 w 12267"/>
                <a:gd name="connsiteY5" fmla="*/ 4002 h 13248"/>
                <a:gd name="connsiteX6" fmla="*/ 12268 w 12267"/>
                <a:gd name="connsiteY6" fmla="*/ 2070 h 13248"/>
                <a:gd name="connsiteX7" fmla="*/ 9511 w 12267"/>
                <a:gd name="connsiteY7" fmla="*/ 2070 h 13248"/>
                <a:gd name="connsiteX8" fmla="*/ 8133 w 12267"/>
                <a:gd name="connsiteY8" fmla="*/ 0 h 1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7" h="13248">
                  <a:moveTo>
                    <a:pt x="8133" y="0"/>
                  </a:moveTo>
                  <a:lnTo>
                    <a:pt x="6203" y="4416"/>
                  </a:lnTo>
                  <a:lnTo>
                    <a:pt x="0" y="11592"/>
                  </a:lnTo>
                  <a:lnTo>
                    <a:pt x="1378" y="13248"/>
                  </a:lnTo>
                  <a:lnTo>
                    <a:pt x="5789" y="6210"/>
                  </a:lnTo>
                  <a:lnTo>
                    <a:pt x="12268" y="4002"/>
                  </a:lnTo>
                  <a:lnTo>
                    <a:pt x="12268" y="2070"/>
                  </a:lnTo>
                  <a:lnTo>
                    <a:pt x="9511" y="2070"/>
                  </a:lnTo>
                  <a:lnTo>
                    <a:pt x="8133"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7" name="Freeform 1289">
              <a:extLst>
                <a:ext uri="{FF2B5EF4-FFF2-40B4-BE49-F238E27FC236}">
                  <a16:creationId xmlns:a16="http://schemas.microsoft.com/office/drawing/2014/main" id="{E17C187B-8CAA-B66B-9C94-8A53A6932428}"/>
                </a:ext>
              </a:extLst>
            </p:cNvPr>
            <p:cNvSpPr/>
            <p:nvPr/>
          </p:nvSpPr>
          <p:spPr>
            <a:xfrm>
              <a:off x="6076401" y="3350875"/>
              <a:ext cx="21227" cy="16422"/>
            </a:xfrm>
            <a:custGeom>
              <a:avLst/>
              <a:gdLst>
                <a:gd name="connsiteX0" fmla="*/ 8822 w 21227"/>
                <a:gd name="connsiteY0" fmla="*/ 5796 h 16422"/>
                <a:gd name="connsiteX1" fmla="*/ 4135 w 21227"/>
                <a:gd name="connsiteY1" fmla="*/ 10350 h 16422"/>
                <a:gd name="connsiteX2" fmla="*/ 0 w 21227"/>
                <a:gd name="connsiteY2" fmla="*/ 16422 h 16422"/>
                <a:gd name="connsiteX3" fmla="*/ 4135 w 21227"/>
                <a:gd name="connsiteY3" fmla="*/ 14352 h 16422"/>
                <a:gd name="connsiteX4" fmla="*/ 4825 w 21227"/>
                <a:gd name="connsiteY4" fmla="*/ 12144 h 16422"/>
                <a:gd name="connsiteX5" fmla="*/ 10614 w 21227"/>
                <a:gd name="connsiteY5" fmla="*/ 8142 h 16422"/>
                <a:gd name="connsiteX6" fmla="*/ 14749 w 21227"/>
                <a:gd name="connsiteY6" fmla="*/ 5658 h 16422"/>
                <a:gd name="connsiteX7" fmla="*/ 21227 w 21227"/>
                <a:gd name="connsiteY7" fmla="*/ 2070 h 16422"/>
                <a:gd name="connsiteX8" fmla="*/ 19298 w 21227"/>
                <a:gd name="connsiteY8" fmla="*/ 0 h 16422"/>
                <a:gd name="connsiteX9" fmla="*/ 11992 w 21227"/>
                <a:gd name="connsiteY9" fmla="*/ 4140 h 16422"/>
                <a:gd name="connsiteX10" fmla="*/ 11992 w 21227"/>
                <a:gd name="connsiteY10" fmla="*/ 1932 h 16422"/>
                <a:gd name="connsiteX11" fmla="*/ 8822 w 21227"/>
                <a:gd name="connsiteY11" fmla="*/ 5796 h 16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227" h="16422">
                  <a:moveTo>
                    <a:pt x="8822" y="5796"/>
                  </a:moveTo>
                  <a:lnTo>
                    <a:pt x="4135" y="10350"/>
                  </a:lnTo>
                  <a:lnTo>
                    <a:pt x="0" y="16422"/>
                  </a:lnTo>
                  <a:lnTo>
                    <a:pt x="4135" y="14352"/>
                  </a:lnTo>
                  <a:lnTo>
                    <a:pt x="4825" y="12144"/>
                  </a:lnTo>
                  <a:lnTo>
                    <a:pt x="10614" y="8142"/>
                  </a:lnTo>
                  <a:lnTo>
                    <a:pt x="14749" y="5658"/>
                  </a:lnTo>
                  <a:lnTo>
                    <a:pt x="21227" y="2070"/>
                  </a:lnTo>
                  <a:lnTo>
                    <a:pt x="19298" y="0"/>
                  </a:lnTo>
                  <a:lnTo>
                    <a:pt x="11992" y="4140"/>
                  </a:lnTo>
                  <a:lnTo>
                    <a:pt x="11992" y="1932"/>
                  </a:lnTo>
                  <a:lnTo>
                    <a:pt x="8822" y="579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8" name="Freeform 1290">
              <a:extLst>
                <a:ext uri="{FF2B5EF4-FFF2-40B4-BE49-F238E27FC236}">
                  <a16:creationId xmlns:a16="http://schemas.microsoft.com/office/drawing/2014/main" id="{DD5EE3F7-A502-AD5D-2CD2-B5F6C4511A2C}"/>
                </a:ext>
              </a:extLst>
            </p:cNvPr>
            <p:cNvSpPr/>
            <p:nvPr/>
          </p:nvSpPr>
          <p:spPr>
            <a:xfrm>
              <a:off x="6103280" y="3340387"/>
              <a:ext cx="11440" cy="10488"/>
            </a:xfrm>
            <a:custGeom>
              <a:avLst/>
              <a:gdLst>
                <a:gd name="connsiteX0" fmla="*/ 0 w 11440"/>
                <a:gd name="connsiteY0" fmla="*/ 8280 h 10488"/>
                <a:gd name="connsiteX1" fmla="*/ 1103 w 11440"/>
                <a:gd name="connsiteY1" fmla="*/ 10488 h 10488"/>
                <a:gd name="connsiteX2" fmla="*/ 11441 w 11440"/>
                <a:gd name="connsiteY2" fmla="*/ 0 h 10488"/>
                <a:gd name="connsiteX3" fmla="*/ 8822 w 11440"/>
                <a:gd name="connsiteY3" fmla="*/ 0 h 10488"/>
                <a:gd name="connsiteX4" fmla="*/ 0 w 11440"/>
                <a:gd name="connsiteY4" fmla="*/ 8280 h 1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0" h="10488">
                  <a:moveTo>
                    <a:pt x="0" y="8280"/>
                  </a:moveTo>
                  <a:lnTo>
                    <a:pt x="1103" y="10488"/>
                  </a:lnTo>
                  <a:lnTo>
                    <a:pt x="11441" y="0"/>
                  </a:lnTo>
                  <a:lnTo>
                    <a:pt x="8822" y="0"/>
                  </a:lnTo>
                  <a:lnTo>
                    <a:pt x="0" y="828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89" name="Freeform 1291">
              <a:extLst>
                <a:ext uri="{FF2B5EF4-FFF2-40B4-BE49-F238E27FC236}">
                  <a16:creationId xmlns:a16="http://schemas.microsoft.com/office/drawing/2014/main" id="{053111FC-3523-98F0-8204-49DA23FEAD8D}"/>
                </a:ext>
              </a:extLst>
            </p:cNvPr>
            <p:cNvSpPr/>
            <p:nvPr/>
          </p:nvSpPr>
          <p:spPr>
            <a:xfrm>
              <a:off x="6129195" y="3324517"/>
              <a:ext cx="4686" cy="7452"/>
            </a:xfrm>
            <a:custGeom>
              <a:avLst/>
              <a:gdLst>
                <a:gd name="connsiteX0" fmla="*/ 4687 w 4686"/>
                <a:gd name="connsiteY0" fmla="*/ 0 h 7452"/>
                <a:gd name="connsiteX1" fmla="*/ 0 w 4686"/>
                <a:gd name="connsiteY1" fmla="*/ 5244 h 7452"/>
                <a:gd name="connsiteX2" fmla="*/ 0 w 4686"/>
                <a:gd name="connsiteY2" fmla="*/ 7452 h 7452"/>
                <a:gd name="connsiteX3" fmla="*/ 4687 w 4686"/>
                <a:gd name="connsiteY3" fmla="*/ 966 h 7452"/>
                <a:gd name="connsiteX4" fmla="*/ 4687 w 4686"/>
                <a:gd name="connsiteY4" fmla="*/ 0 h 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6" h="7452">
                  <a:moveTo>
                    <a:pt x="4687" y="0"/>
                  </a:moveTo>
                  <a:lnTo>
                    <a:pt x="0" y="5244"/>
                  </a:lnTo>
                  <a:lnTo>
                    <a:pt x="0" y="7452"/>
                  </a:lnTo>
                  <a:lnTo>
                    <a:pt x="4687" y="966"/>
                  </a:lnTo>
                  <a:lnTo>
                    <a:pt x="4687"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0" name="Freeform 1292">
              <a:extLst>
                <a:ext uri="{FF2B5EF4-FFF2-40B4-BE49-F238E27FC236}">
                  <a16:creationId xmlns:a16="http://schemas.microsoft.com/office/drawing/2014/main" id="{DCD6E210-642E-178D-A595-106079CE3CC7}"/>
                </a:ext>
              </a:extLst>
            </p:cNvPr>
            <p:cNvSpPr/>
            <p:nvPr/>
          </p:nvSpPr>
          <p:spPr>
            <a:xfrm>
              <a:off x="6158830" y="3286014"/>
              <a:ext cx="3170" cy="5934"/>
            </a:xfrm>
            <a:custGeom>
              <a:avLst/>
              <a:gdLst>
                <a:gd name="connsiteX0" fmla="*/ 3171 w 3170"/>
                <a:gd name="connsiteY0" fmla="*/ 0 h 5934"/>
                <a:gd name="connsiteX1" fmla="*/ 0 w 3170"/>
                <a:gd name="connsiteY1" fmla="*/ 2898 h 5934"/>
                <a:gd name="connsiteX2" fmla="*/ 0 w 3170"/>
                <a:gd name="connsiteY2" fmla="*/ 5934 h 5934"/>
                <a:gd name="connsiteX3" fmla="*/ 3171 w 3170"/>
                <a:gd name="connsiteY3" fmla="*/ 5934 h 5934"/>
                <a:gd name="connsiteX4" fmla="*/ 3171 w 3170"/>
                <a:gd name="connsiteY4" fmla="*/ 0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0" h="5934">
                  <a:moveTo>
                    <a:pt x="3171" y="0"/>
                  </a:moveTo>
                  <a:lnTo>
                    <a:pt x="0" y="2898"/>
                  </a:lnTo>
                  <a:lnTo>
                    <a:pt x="0" y="5934"/>
                  </a:lnTo>
                  <a:lnTo>
                    <a:pt x="3171" y="5934"/>
                  </a:lnTo>
                  <a:lnTo>
                    <a:pt x="3171"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1" name="Freeform 1293">
              <a:extLst>
                <a:ext uri="{FF2B5EF4-FFF2-40B4-BE49-F238E27FC236}">
                  <a16:creationId xmlns:a16="http://schemas.microsoft.com/office/drawing/2014/main" id="{076EC62D-0383-7323-B652-955955D460C8}"/>
                </a:ext>
              </a:extLst>
            </p:cNvPr>
            <p:cNvSpPr/>
            <p:nvPr/>
          </p:nvSpPr>
          <p:spPr>
            <a:xfrm>
              <a:off x="6165860" y="3264979"/>
              <a:ext cx="14059" cy="14686"/>
            </a:xfrm>
            <a:custGeom>
              <a:avLst/>
              <a:gdLst>
                <a:gd name="connsiteX0" fmla="*/ 14060 w 14059"/>
                <a:gd name="connsiteY0" fmla="*/ 335 h 14686"/>
                <a:gd name="connsiteX1" fmla="*/ 9511 w 14059"/>
                <a:gd name="connsiteY1" fmla="*/ 2957 h 14686"/>
                <a:gd name="connsiteX2" fmla="*/ 3860 w 14059"/>
                <a:gd name="connsiteY2" fmla="*/ 7511 h 14686"/>
                <a:gd name="connsiteX3" fmla="*/ 552 w 14059"/>
                <a:gd name="connsiteY3" fmla="*/ 9995 h 14686"/>
                <a:gd name="connsiteX4" fmla="*/ 552 w 14059"/>
                <a:gd name="connsiteY4" fmla="*/ 14687 h 14686"/>
                <a:gd name="connsiteX5" fmla="*/ 2068 w 14059"/>
                <a:gd name="connsiteY5" fmla="*/ 14687 h 14686"/>
                <a:gd name="connsiteX6" fmla="*/ 3033 w 14059"/>
                <a:gd name="connsiteY6" fmla="*/ 12755 h 14686"/>
                <a:gd name="connsiteX7" fmla="*/ 4962 w 14059"/>
                <a:gd name="connsiteY7" fmla="*/ 12755 h 14686"/>
                <a:gd name="connsiteX8" fmla="*/ 8133 w 14059"/>
                <a:gd name="connsiteY8" fmla="*/ 9029 h 14686"/>
                <a:gd name="connsiteX9" fmla="*/ 10890 w 14059"/>
                <a:gd name="connsiteY9" fmla="*/ 5165 h 14686"/>
                <a:gd name="connsiteX10" fmla="*/ 14060 w 14059"/>
                <a:gd name="connsiteY10" fmla="*/ 3647 h 14686"/>
                <a:gd name="connsiteX11" fmla="*/ 14060 w 14059"/>
                <a:gd name="connsiteY11" fmla="*/ 473 h 1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59" h="14686">
                  <a:moveTo>
                    <a:pt x="14060" y="335"/>
                  </a:moveTo>
                  <a:cubicBezTo>
                    <a:pt x="10752" y="-1183"/>
                    <a:pt x="9511" y="2957"/>
                    <a:pt x="9511" y="2957"/>
                  </a:cubicBezTo>
                  <a:cubicBezTo>
                    <a:pt x="8822" y="-217"/>
                    <a:pt x="3860" y="7511"/>
                    <a:pt x="3860" y="7511"/>
                  </a:cubicBezTo>
                  <a:cubicBezTo>
                    <a:pt x="3860" y="7511"/>
                    <a:pt x="1654" y="8753"/>
                    <a:pt x="552" y="9995"/>
                  </a:cubicBezTo>
                  <a:cubicBezTo>
                    <a:pt x="-689" y="11237"/>
                    <a:pt x="552" y="14687"/>
                    <a:pt x="552" y="14687"/>
                  </a:cubicBezTo>
                  <a:lnTo>
                    <a:pt x="2068" y="14687"/>
                  </a:lnTo>
                  <a:lnTo>
                    <a:pt x="3033" y="12755"/>
                  </a:lnTo>
                  <a:lnTo>
                    <a:pt x="4962" y="12755"/>
                  </a:lnTo>
                  <a:lnTo>
                    <a:pt x="8133" y="9029"/>
                  </a:lnTo>
                  <a:lnTo>
                    <a:pt x="10890" y="5165"/>
                  </a:lnTo>
                  <a:lnTo>
                    <a:pt x="14060" y="3647"/>
                  </a:lnTo>
                  <a:lnTo>
                    <a:pt x="14060" y="47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2" name="Freeform 1294">
              <a:extLst>
                <a:ext uri="{FF2B5EF4-FFF2-40B4-BE49-F238E27FC236}">
                  <a16:creationId xmlns:a16="http://schemas.microsoft.com/office/drawing/2014/main" id="{67D5E950-DE6C-017A-30D1-B711C977B011}"/>
                </a:ext>
              </a:extLst>
            </p:cNvPr>
            <p:cNvSpPr/>
            <p:nvPr/>
          </p:nvSpPr>
          <p:spPr>
            <a:xfrm>
              <a:off x="6020044" y="3202661"/>
              <a:ext cx="34440" cy="142279"/>
            </a:xfrm>
            <a:custGeom>
              <a:avLst/>
              <a:gdLst>
                <a:gd name="connsiteX0" fmla="*/ 1634 w 34440"/>
                <a:gd name="connsiteY0" fmla="*/ 48439 h 142279"/>
                <a:gd name="connsiteX1" fmla="*/ 5494 w 34440"/>
                <a:gd name="connsiteY1" fmla="*/ 60997 h 142279"/>
                <a:gd name="connsiteX2" fmla="*/ 5356 w 34440"/>
                <a:gd name="connsiteY2" fmla="*/ 69691 h 142279"/>
                <a:gd name="connsiteX3" fmla="*/ 5356 w 34440"/>
                <a:gd name="connsiteY3" fmla="*/ 78661 h 142279"/>
                <a:gd name="connsiteX4" fmla="*/ 4391 w 34440"/>
                <a:gd name="connsiteY4" fmla="*/ 86389 h 142279"/>
                <a:gd name="connsiteX5" fmla="*/ 3013 w 34440"/>
                <a:gd name="connsiteY5" fmla="*/ 95083 h 142279"/>
                <a:gd name="connsiteX6" fmla="*/ 5770 w 34440"/>
                <a:gd name="connsiteY6" fmla="*/ 104329 h 142279"/>
                <a:gd name="connsiteX7" fmla="*/ 5218 w 34440"/>
                <a:gd name="connsiteY7" fmla="*/ 110953 h 142279"/>
                <a:gd name="connsiteX8" fmla="*/ 3840 w 34440"/>
                <a:gd name="connsiteY8" fmla="*/ 121994 h 142279"/>
                <a:gd name="connsiteX9" fmla="*/ 3840 w 34440"/>
                <a:gd name="connsiteY9" fmla="*/ 128480 h 142279"/>
                <a:gd name="connsiteX10" fmla="*/ 3702 w 34440"/>
                <a:gd name="connsiteY10" fmla="*/ 142280 h 142279"/>
                <a:gd name="connsiteX11" fmla="*/ 6321 w 34440"/>
                <a:gd name="connsiteY11" fmla="*/ 136760 h 142279"/>
                <a:gd name="connsiteX12" fmla="*/ 11008 w 34440"/>
                <a:gd name="connsiteY12" fmla="*/ 129446 h 142279"/>
                <a:gd name="connsiteX13" fmla="*/ 14178 w 34440"/>
                <a:gd name="connsiteY13" fmla="*/ 131792 h 142279"/>
                <a:gd name="connsiteX14" fmla="*/ 17762 w 34440"/>
                <a:gd name="connsiteY14" fmla="*/ 132620 h 142279"/>
                <a:gd name="connsiteX15" fmla="*/ 19692 w 34440"/>
                <a:gd name="connsiteY15" fmla="*/ 139934 h 142279"/>
                <a:gd name="connsiteX16" fmla="*/ 20657 w 34440"/>
                <a:gd name="connsiteY16" fmla="*/ 136346 h 142279"/>
                <a:gd name="connsiteX17" fmla="*/ 20657 w 34440"/>
                <a:gd name="connsiteY17" fmla="*/ 132206 h 142279"/>
                <a:gd name="connsiteX18" fmla="*/ 16383 w 34440"/>
                <a:gd name="connsiteY18" fmla="*/ 127652 h 142279"/>
                <a:gd name="connsiteX19" fmla="*/ 11145 w 34440"/>
                <a:gd name="connsiteY19" fmla="*/ 116474 h 142279"/>
                <a:gd name="connsiteX20" fmla="*/ 11559 w 34440"/>
                <a:gd name="connsiteY20" fmla="*/ 103363 h 142279"/>
                <a:gd name="connsiteX21" fmla="*/ 14178 w 34440"/>
                <a:gd name="connsiteY21" fmla="*/ 96739 h 142279"/>
                <a:gd name="connsiteX22" fmla="*/ 19692 w 34440"/>
                <a:gd name="connsiteY22" fmla="*/ 89425 h 142279"/>
                <a:gd name="connsiteX23" fmla="*/ 34441 w 34440"/>
                <a:gd name="connsiteY23" fmla="*/ 97843 h 142279"/>
                <a:gd name="connsiteX24" fmla="*/ 34441 w 34440"/>
                <a:gd name="connsiteY24" fmla="*/ 95635 h 142279"/>
                <a:gd name="connsiteX25" fmla="*/ 30581 w 34440"/>
                <a:gd name="connsiteY25" fmla="*/ 91909 h 142279"/>
                <a:gd name="connsiteX26" fmla="*/ 24930 w 34440"/>
                <a:gd name="connsiteY26" fmla="*/ 76177 h 142279"/>
                <a:gd name="connsiteX27" fmla="*/ 21070 w 34440"/>
                <a:gd name="connsiteY27" fmla="*/ 52993 h 142279"/>
                <a:gd name="connsiteX28" fmla="*/ 18175 w 34440"/>
                <a:gd name="connsiteY28" fmla="*/ 49267 h 142279"/>
                <a:gd name="connsiteX29" fmla="*/ 17210 w 34440"/>
                <a:gd name="connsiteY29" fmla="*/ 44713 h 142279"/>
                <a:gd name="connsiteX30" fmla="*/ 16659 w 34440"/>
                <a:gd name="connsiteY30" fmla="*/ 37261 h 142279"/>
                <a:gd name="connsiteX31" fmla="*/ 18589 w 34440"/>
                <a:gd name="connsiteY31" fmla="*/ 27462 h 142279"/>
                <a:gd name="connsiteX32" fmla="*/ 16246 w 34440"/>
                <a:gd name="connsiteY32" fmla="*/ 21528 h 142279"/>
                <a:gd name="connsiteX33" fmla="*/ 14867 w 34440"/>
                <a:gd name="connsiteY33" fmla="*/ 9522 h 142279"/>
                <a:gd name="connsiteX34" fmla="*/ 16383 w 34440"/>
                <a:gd name="connsiteY34" fmla="*/ 5244 h 142279"/>
                <a:gd name="connsiteX35" fmla="*/ 12524 w 34440"/>
                <a:gd name="connsiteY35" fmla="*/ 0 h 142279"/>
                <a:gd name="connsiteX36" fmla="*/ 10594 w 34440"/>
                <a:gd name="connsiteY36" fmla="*/ 2208 h 142279"/>
                <a:gd name="connsiteX37" fmla="*/ 7837 w 34440"/>
                <a:gd name="connsiteY37" fmla="*/ 2208 h 142279"/>
                <a:gd name="connsiteX38" fmla="*/ 11559 w 34440"/>
                <a:gd name="connsiteY38" fmla="*/ 7314 h 142279"/>
                <a:gd name="connsiteX39" fmla="*/ 12799 w 34440"/>
                <a:gd name="connsiteY39" fmla="*/ 13938 h 142279"/>
                <a:gd name="connsiteX40" fmla="*/ 11835 w 34440"/>
                <a:gd name="connsiteY40" fmla="*/ 11592 h 142279"/>
                <a:gd name="connsiteX41" fmla="*/ 10732 w 34440"/>
                <a:gd name="connsiteY41" fmla="*/ 13938 h 142279"/>
                <a:gd name="connsiteX42" fmla="*/ 10732 w 34440"/>
                <a:gd name="connsiteY42" fmla="*/ 15870 h 142279"/>
                <a:gd name="connsiteX43" fmla="*/ 8113 w 34440"/>
                <a:gd name="connsiteY43" fmla="*/ 18492 h 142279"/>
                <a:gd name="connsiteX44" fmla="*/ 5907 w 34440"/>
                <a:gd name="connsiteY44" fmla="*/ 15870 h 142279"/>
                <a:gd name="connsiteX45" fmla="*/ 3702 w 34440"/>
                <a:gd name="connsiteY45" fmla="*/ 23874 h 142279"/>
                <a:gd name="connsiteX46" fmla="*/ 1497 w 34440"/>
                <a:gd name="connsiteY46" fmla="*/ 37813 h 142279"/>
                <a:gd name="connsiteX47" fmla="*/ 2461 w 34440"/>
                <a:gd name="connsiteY47" fmla="*/ 48439 h 14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440" h="142279">
                  <a:moveTo>
                    <a:pt x="1634" y="48439"/>
                  </a:moveTo>
                  <a:cubicBezTo>
                    <a:pt x="8251" y="53131"/>
                    <a:pt x="5494" y="60997"/>
                    <a:pt x="5494" y="60997"/>
                  </a:cubicBezTo>
                  <a:cubicBezTo>
                    <a:pt x="1634" y="68449"/>
                    <a:pt x="5356" y="69691"/>
                    <a:pt x="5356" y="69691"/>
                  </a:cubicBezTo>
                  <a:lnTo>
                    <a:pt x="5356" y="78661"/>
                  </a:lnTo>
                  <a:cubicBezTo>
                    <a:pt x="5356" y="78661"/>
                    <a:pt x="4391" y="86389"/>
                    <a:pt x="4391" y="86389"/>
                  </a:cubicBezTo>
                  <a:lnTo>
                    <a:pt x="3013" y="95083"/>
                  </a:lnTo>
                  <a:cubicBezTo>
                    <a:pt x="807" y="99775"/>
                    <a:pt x="5770" y="104329"/>
                    <a:pt x="5770" y="104329"/>
                  </a:cubicBezTo>
                  <a:lnTo>
                    <a:pt x="5218" y="110953"/>
                  </a:lnTo>
                  <a:cubicBezTo>
                    <a:pt x="2048" y="115094"/>
                    <a:pt x="3840" y="121994"/>
                    <a:pt x="3840" y="121994"/>
                  </a:cubicBezTo>
                  <a:lnTo>
                    <a:pt x="3840" y="128480"/>
                  </a:lnTo>
                  <a:cubicBezTo>
                    <a:pt x="-433" y="132206"/>
                    <a:pt x="3702" y="142280"/>
                    <a:pt x="3702" y="142280"/>
                  </a:cubicBezTo>
                  <a:cubicBezTo>
                    <a:pt x="7010" y="142280"/>
                    <a:pt x="6321" y="139934"/>
                    <a:pt x="6321" y="136760"/>
                  </a:cubicBezTo>
                  <a:cubicBezTo>
                    <a:pt x="6321" y="133586"/>
                    <a:pt x="11008" y="129446"/>
                    <a:pt x="11008" y="129446"/>
                  </a:cubicBezTo>
                  <a:lnTo>
                    <a:pt x="14178" y="131792"/>
                  </a:lnTo>
                  <a:lnTo>
                    <a:pt x="17762" y="132620"/>
                  </a:lnTo>
                  <a:lnTo>
                    <a:pt x="19692" y="139934"/>
                  </a:lnTo>
                  <a:lnTo>
                    <a:pt x="20657" y="136346"/>
                  </a:lnTo>
                  <a:lnTo>
                    <a:pt x="20657" y="132206"/>
                  </a:lnTo>
                  <a:cubicBezTo>
                    <a:pt x="20519" y="127100"/>
                    <a:pt x="16383" y="127652"/>
                    <a:pt x="16383" y="127652"/>
                  </a:cubicBezTo>
                  <a:cubicBezTo>
                    <a:pt x="16797" y="122132"/>
                    <a:pt x="11145" y="116474"/>
                    <a:pt x="11145" y="116474"/>
                  </a:cubicBezTo>
                  <a:cubicBezTo>
                    <a:pt x="8389" y="110815"/>
                    <a:pt x="11559" y="103363"/>
                    <a:pt x="11559" y="103363"/>
                  </a:cubicBezTo>
                  <a:lnTo>
                    <a:pt x="14178" y="96739"/>
                  </a:lnTo>
                  <a:cubicBezTo>
                    <a:pt x="14178" y="96739"/>
                    <a:pt x="14729" y="92185"/>
                    <a:pt x="19692" y="89425"/>
                  </a:cubicBezTo>
                  <a:cubicBezTo>
                    <a:pt x="24654" y="86665"/>
                    <a:pt x="34441" y="97843"/>
                    <a:pt x="34441" y="97843"/>
                  </a:cubicBezTo>
                  <a:lnTo>
                    <a:pt x="34441" y="95635"/>
                  </a:lnTo>
                  <a:lnTo>
                    <a:pt x="30581" y="91909"/>
                  </a:lnTo>
                  <a:cubicBezTo>
                    <a:pt x="30581" y="91909"/>
                    <a:pt x="27273" y="81559"/>
                    <a:pt x="24930" y="76177"/>
                  </a:cubicBezTo>
                  <a:cubicBezTo>
                    <a:pt x="22586" y="70795"/>
                    <a:pt x="21070" y="52993"/>
                    <a:pt x="21070" y="52993"/>
                  </a:cubicBezTo>
                  <a:cubicBezTo>
                    <a:pt x="20932" y="48439"/>
                    <a:pt x="18175" y="49267"/>
                    <a:pt x="18175" y="49267"/>
                  </a:cubicBezTo>
                  <a:cubicBezTo>
                    <a:pt x="19416" y="46369"/>
                    <a:pt x="17210" y="44713"/>
                    <a:pt x="17210" y="44713"/>
                  </a:cubicBezTo>
                  <a:lnTo>
                    <a:pt x="16659" y="37261"/>
                  </a:lnTo>
                  <a:cubicBezTo>
                    <a:pt x="16659" y="37261"/>
                    <a:pt x="20519" y="29256"/>
                    <a:pt x="18589" y="27462"/>
                  </a:cubicBezTo>
                  <a:cubicBezTo>
                    <a:pt x="16659" y="25668"/>
                    <a:pt x="16246" y="21528"/>
                    <a:pt x="16246" y="21528"/>
                  </a:cubicBezTo>
                  <a:cubicBezTo>
                    <a:pt x="18038" y="16422"/>
                    <a:pt x="14867" y="9522"/>
                    <a:pt x="14867" y="9522"/>
                  </a:cubicBezTo>
                  <a:lnTo>
                    <a:pt x="16383" y="5244"/>
                  </a:lnTo>
                  <a:lnTo>
                    <a:pt x="12524" y="0"/>
                  </a:lnTo>
                  <a:lnTo>
                    <a:pt x="10594" y="2208"/>
                  </a:lnTo>
                  <a:lnTo>
                    <a:pt x="7837" y="2208"/>
                  </a:lnTo>
                  <a:cubicBezTo>
                    <a:pt x="7837" y="2208"/>
                    <a:pt x="9767" y="6348"/>
                    <a:pt x="11559" y="7314"/>
                  </a:cubicBezTo>
                  <a:cubicBezTo>
                    <a:pt x="13351" y="8280"/>
                    <a:pt x="12799" y="13938"/>
                    <a:pt x="12799" y="13938"/>
                  </a:cubicBezTo>
                  <a:lnTo>
                    <a:pt x="11835" y="11592"/>
                  </a:lnTo>
                  <a:lnTo>
                    <a:pt x="10732" y="13938"/>
                  </a:lnTo>
                  <a:lnTo>
                    <a:pt x="10732" y="15870"/>
                  </a:lnTo>
                  <a:lnTo>
                    <a:pt x="8113" y="18492"/>
                  </a:lnTo>
                  <a:lnTo>
                    <a:pt x="5907" y="15870"/>
                  </a:lnTo>
                  <a:cubicBezTo>
                    <a:pt x="-571" y="19044"/>
                    <a:pt x="3702" y="23874"/>
                    <a:pt x="3702" y="23874"/>
                  </a:cubicBezTo>
                  <a:cubicBezTo>
                    <a:pt x="3840" y="29394"/>
                    <a:pt x="1497" y="37813"/>
                    <a:pt x="1497" y="37813"/>
                  </a:cubicBezTo>
                  <a:cubicBezTo>
                    <a:pt x="-2363" y="45817"/>
                    <a:pt x="2461" y="48439"/>
                    <a:pt x="2461" y="4843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3" name="Freeform 1295">
              <a:extLst>
                <a:ext uri="{FF2B5EF4-FFF2-40B4-BE49-F238E27FC236}">
                  <a16:creationId xmlns:a16="http://schemas.microsoft.com/office/drawing/2014/main" id="{3E8D5051-9091-6603-5D10-3F7C11E74575}"/>
                </a:ext>
              </a:extLst>
            </p:cNvPr>
            <p:cNvSpPr/>
            <p:nvPr/>
          </p:nvSpPr>
          <p:spPr>
            <a:xfrm>
              <a:off x="5966542" y="3187052"/>
              <a:ext cx="17092" cy="10206"/>
            </a:xfrm>
            <a:custGeom>
              <a:avLst/>
              <a:gdLst>
                <a:gd name="connsiteX0" fmla="*/ 10200 w 17092"/>
                <a:gd name="connsiteY0" fmla="*/ 8571 h 10206"/>
                <a:gd name="connsiteX1" fmla="*/ 14887 w 17092"/>
                <a:gd name="connsiteY1" fmla="*/ 6363 h 10206"/>
                <a:gd name="connsiteX2" fmla="*/ 17092 w 17092"/>
                <a:gd name="connsiteY2" fmla="*/ 4155 h 10206"/>
                <a:gd name="connsiteX3" fmla="*/ 14749 w 17092"/>
                <a:gd name="connsiteY3" fmla="*/ 1533 h 10206"/>
                <a:gd name="connsiteX4" fmla="*/ 8271 w 17092"/>
                <a:gd name="connsiteY4" fmla="*/ 1533 h 10206"/>
                <a:gd name="connsiteX5" fmla="*/ 0 w 17092"/>
                <a:gd name="connsiteY5" fmla="*/ 4845 h 10206"/>
                <a:gd name="connsiteX6" fmla="*/ 965 w 17092"/>
                <a:gd name="connsiteY6" fmla="*/ 6225 h 10206"/>
                <a:gd name="connsiteX7" fmla="*/ 2895 w 17092"/>
                <a:gd name="connsiteY7" fmla="*/ 4845 h 10206"/>
                <a:gd name="connsiteX8" fmla="*/ 5238 w 17092"/>
                <a:gd name="connsiteY8" fmla="*/ 6225 h 10206"/>
                <a:gd name="connsiteX9" fmla="*/ 5238 w 17092"/>
                <a:gd name="connsiteY9" fmla="*/ 3465 h 10206"/>
                <a:gd name="connsiteX10" fmla="*/ 7168 w 17092"/>
                <a:gd name="connsiteY10" fmla="*/ 6087 h 10206"/>
                <a:gd name="connsiteX11" fmla="*/ 10062 w 17092"/>
                <a:gd name="connsiteY11" fmla="*/ 8433 h 10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92" h="10206">
                  <a:moveTo>
                    <a:pt x="10200" y="8571"/>
                  </a:moveTo>
                  <a:cubicBezTo>
                    <a:pt x="13508" y="13263"/>
                    <a:pt x="14887" y="6363"/>
                    <a:pt x="14887" y="6363"/>
                  </a:cubicBezTo>
                  <a:lnTo>
                    <a:pt x="17092" y="4155"/>
                  </a:lnTo>
                  <a:lnTo>
                    <a:pt x="14749" y="1533"/>
                  </a:lnTo>
                  <a:cubicBezTo>
                    <a:pt x="11992" y="-1917"/>
                    <a:pt x="8271" y="1533"/>
                    <a:pt x="8271" y="1533"/>
                  </a:cubicBezTo>
                  <a:cubicBezTo>
                    <a:pt x="3998" y="981"/>
                    <a:pt x="0" y="4845"/>
                    <a:pt x="0" y="4845"/>
                  </a:cubicBezTo>
                  <a:lnTo>
                    <a:pt x="965" y="6225"/>
                  </a:lnTo>
                  <a:lnTo>
                    <a:pt x="2895" y="4845"/>
                  </a:lnTo>
                  <a:lnTo>
                    <a:pt x="5238" y="6225"/>
                  </a:lnTo>
                  <a:lnTo>
                    <a:pt x="5238" y="3465"/>
                  </a:lnTo>
                  <a:cubicBezTo>
                    <a:pt x="10476" y="2085"/>
                    <a:pt x="7168" y="6087"/>
                    <a:pt x="7168" y="6087"/>
                  </a:cubicBezTo>
                  <a:cubicBezTo>
                    <a:pt x="4962" y="8847"/>
                    <a:pt x="10062" y="8433"/>
                    <a:pt x="10062" y="843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4" name="Freeform 1296">
              <a:extLst>
                <a:ext uri="{FF2B5EF4-FFF2-40B4-BE49-F238E27FC236}">
                  <a16:creationId xmlns:a16="http://schemas.microsoft.com/office/drawing/2014/main" id="{7EB39555-0D8D-F845-377F-13926809CC3F}"/>
                </a:ext>
              </a:extLst>
            </p:cNvPr>
            <p:cNvSpPr/>
            <p:nvPr/>
          </p:nvSpPr>
          <p:spPr>
            <a:xfrm>
              <a:off x="5575899" y="3655031"/>
              <a:ext cx="77604" cy="94945"/>
            </a:xfrm>
            <a:custGeom>
              <a:avLst/>
              <a:gdLst>
                <a:gd name="connsiteX0" fmla="*/ 72229 w 77604"/>
                <a:gd name="connsiteY0" fmla="*/ 84319 h 94945"/>
                <a:gd name="connsiteX1" fmla="*/ 72780 w 77604"/>
                <a:gd name="connsiteY1" fmla="*/ 76867 h 94945"/>
                <a:gd name="connsiteX2" fmla="*/ 73056 w 77604"/>
                <a:gd name="connsiteY2" fmla="*/ 76315 h 94945"/>
                <a:gd name="connsiteX3" fmla="*/ 77605 w 77604"/>
                <a:gd name="connsiteY3" fmla="*/ 72037 h 94945"/>
                <a:gd name="connsiteX4" fmla="*/ 72918 w 77604"/>
                <a:gd name="connsiteY4" fmla="*/ 69691 h 94945"/>
                <a:gd name="connsiteX5" fmla="*/ 68921 w 77604"/>
                <a:gd name="connsiteY5" fmla="*/ 69691 h 94945"/>
                <a:gd name="connsiteX6" fmla="*/ 68094 w 77604"/>
                <a:gd name="connsiteY6" fmla="*/ 68863 h 94945"/>
                <a:gd name="connsiteX7" fmla="*/ 68094 w 77604"/>
                <a:gd name="connsiteY7" fmla="*/ 62791 h 94945"/>
                <a:gd name="connsiteX8" fmla="*/ 58996 w 77604"/>
                <a:gd name="connsiteY8" fmla="*/ 54925 h 94945"/>
                <a:gd name="connsiteX9" fmla="*/ 58720 w 77604"/>
                <a:gd name="connsiteY9" fmla="*/ 54511 h 94945"/>
                <a:gd name="connsiteX10" fmla="*/ 57204 w 77604"/>
                <a:gd name="connsiteY10" fmla="*/ 50095 h 94945"/>
                <a:gd name="connsiteX11" fmla="*/ 53207 w 77604"/>
                <a:gd name="connsiteY11" fmla="*/ 47749 h 94945"/>
                <a:gd name="connsiteX12" fmla="*/ 52793 w 77604"/>
                <a:gd name="connsiteY12" fmla="*/ 47059 h 94945"/>
                <a:gd name="connsiteX13" fmla="*/ 52793 w 77604"/>
                <a:gd name="connsiteY13" fmla="*/ 42367 h 94945"/>
                <a:gd name="connsiteX14" fmla="*/ 49485 w 77604"/>
                <a:gd name="connsiteY14" fmla="*/ 41539 h 94945"/>
                <a:gd name="connsiteX15" fmla="*/ 39009 w 77604"/>
                <a:gd name="connsiteY15" fmla="*/ 36847 h 94945"/>
                <a:gd name="connsiteX16" fmla="*/ 38596 w 77604"/>
                <a:gd name="connsiteY16" fmla="*/ 36295 h 94945"/>
                <a:gd name="connsiteX17" fmla="*/ 38871 w 77604"/>
                <a:gd name="connsiteY17" fmla="*/ 35604 h 94945"/>
                <a:gd name="connsiteX18" fmla="*/ 41352 w 77604"/>
                <a:gd name="connsiteY18" fmla="*/ 33534 h 94945"/>
                <a:gd name="connsiteX19" fmla="*/ 39974 w 77604"/>
                <a:gd name="connsiteY19" fmla="*/ 31188 h 94945"/>
                <a:gd name="connsiteX20" fmla="*/ 39974 w 77604"/>
                <a:gd name="connsiteY20" fmla="*/ 30222 h 94945"/>
                <a:gd name="connsiteX21" fmla="*/ 40801 w 77604"/>
                <a:gd name="connsiteY21" fmla="*/ 29946 h 94945"/>
                <a:gd name="connsiteX22" fmla="*/ 48107 w 77604"/>
                <a:gd name="connsiteY22" fmla="*/ 32568 h 94945"/>
                <a:gd name="connsiteX23" fmla="*/ 50037 w 77604"/>
                <a:gd name="connsiteY23" fmla="*/ 26910 h 94945"/>
                <a:gd name="connsiteX24" fmla="*/ 45763 w 77604"/>
                <a:gd name="connsiteY24" fmla="*/ 21804 h 94945"/>
                <a:gd name="connsiteX25" fmla="*/ 45763 w 77604"/>
                <a:gd name="connsiteY25" fmla="*/ 20700 h 94945"/>
                <a:gd name="connsiteX26" fmla="*/ 46590 w 77604"/>
                <a:gd name="connsiteY26" fmla="*/ 19872 h 94945"/>
                <a:gd name="connsiteX27" fmla="*/ 41904 w 77604"/>
                <a:gd name="connsiteY27" fmla="*/ 17664 h 94945"/>
                <a:gd name="connsiteX28" fmla="*/ 38182 w 77604"/>
                <a:gd name="connsiteY28" fmla="*/ 21804 h 94945"/>
                <a:gd name="connsiteX29" fmla="*/ 37079 w 77604"/>
                <a:gd name="connsiteY29" fmla="*/ 21804 h 94945"/>
                <a:gd name="connsiteX30" fmla="*/ 27568 w 77604"/>
                <a:gd name="connsiteY30" fmla="*/ 14352 h 94945"/>
                <a:gd name="connsiteX31" fmla="*/ 27431 w 77604"/>
                <a:gd name="connsiteY31" fmla="*/ 13386 h 94945"/>
                <a:gd name="connsiteX32" fmla="*/ 30049 w 77604"/>
                <a:gd name="connsiteY32" fmla="*/ 8694 h 94945"/>
                <a:gd name="connsiteX33" fmla="*/ 27017 w 77604"/>
                <a:gd name="connsiteY33" fmla="*/ 8694 h 94945"/>
                <a:gd name="connsiteX34" fmla="*/ 26328 w 77604"/>
                <a:gd name="connsiteY34" fmla="*/ 8418 h 94945"/>
                <a:gd name="connsiteX35" fmla="*/ 20952 w 77604"/>
                <a:gd name="connsiteY35" fmla="*/ 1380 h 94945"/>
                <a:gd name="connsiteX36" fmla="*/ 16954 w 77604"/>
                <a:gd name="connsiteY36" fmla="*/ 0 h 94945"/>
                <a:gd name="connsiteX37" fmla="*/ 15300 w 77604"/>
                <a:gd name="connsiteY37" fmla="*/ 1656 h 94945"/>
                <a:gd name="connsiteX38" fmla="*/ 18608 w 77604"/>
                <a:gd name="connsiteY38" fmla="*/ 9660 h 94945"/>
                <a:gd name="connsiteX39" fmla="*/ 18608 w 77604"/>
                <a:gd name="connsiteY39" fmla="*/ 9936 h 94945"/>
                <a:gd name="connsiteX40" fmla="*/ 18608 w 77604"/>
                <a:gd name="connsiteY40" fmla="*/ 13800 h 94945"/>
                <a:gd name="connsiteX41" fmla="*/ 17781 w 77604"/>
                <a:gd name="connsiteY41" fmla="*/ 14628 h 94945"/>
                <a:gd name="connsiteX42" fmla="*/ 12130 w 77604"/>
                <a:gd name="connsiteY42" fmla="*/ 14628 h 94945"/>
                <a:gd name="connsiteX43" fmla="*/ 11441 w 77604"/>
                <a:gd name="connsiteY43" fmla="*/ 14076 h 94945"/>
                <a:gd name="connsiteX44" fmla="*/ 10476 w 77604"/>
                <a:gd name="connsiteY44" fmla="*/ 11040 h 94945"/>
                <a:gd name="connsiteX45" fmla="*/ 7030 w 77604"/>
                <a:gd name="connsiteY45" fmla="*/ 17940 h 94945"/>
                <a:gd name="connsiteX46" fmla="*/ 6892 w 77604"/>
                <a:gd name="connsiteY46" fmla="*/ 18630 h 94945"/>
                <a:gd name="connsiteX47" fmla="*/ 6341 w 77604"/>
                <a:gd name="connsiteY47" fmla="*/ 18906 h 94945"/>
                <a:gd name="connsiteX48" fmla="*/ 2481 w 77604"/>
                <a:gd name="connsiteY48" fmla="*/ 18906 h 94945"/>
                <a:gd name="connsiteX49" fmla="*/ 0 w 77604"/>
                <a:gd name="connsiteY49" fmla="*/ 23460 h 94945"/>
                <a:gd name="connsiteX50" fmla="*/ 4549 w 77604"/>
                <a:gd name="connsiteY50" fmla="*/ 33120 h 94945"/>
                <a:gd name="connsiteX51" fmla="*/ 6479 w 77604"/>
                <a:gd name="connsiteY51" fmla="*/ 33120 h 94945"/>
                <a:gd name="connsiteX52" fmla="*/ 7168 w 77604"/>
                <a:gd name="connsiteY52" fmla="*/ 32292 h 94945"/>
                <a:gd name="connsiteX53" fmla="*/ 7719 w 77604"/>
                <a:gd name="connsiteY53" fmla="*/ 32017 h 94945"/>
                <a:gd name="connsiteX54" fmla="*/ 11027 w 77604"/>
                <a:gd name="connsiteY54" fmla="*/ 31602 h 94945"/>
                <a:gd name="connsiteX55" fmla="*/ 11854 w 77604"/>
                <a:gd name="connsiteY55" fmla="*/ 32154 h 94945"/>
                <a:gd name="connsiteX56" fmla="*/ 13371 w 77604"/>
                <a:gd name="connsiteY56" fmla="*/ 37123 h 94945"/>
                <a:gd name="connsiteX57" fmla="*/ 13371 w 77604"/>
                <a:gd name="connsiteY57" fmla="*/ 37675 h 94945"/>
                <a:gd name="connsiteX58" fmla="*/ 10338 w 77604"/>
                <a:gd name="connsiteY58" fmla="*/ 45541 h 94945"/>
                <a:gd name="connsiteX59" fmla="*/ 11854 w 77604"/>
                <a:gd name="connsiteY59" fmla="*/ 48577 h 94945"/>
                <a:gd name="connsiteX60" fmla="*/ 11854 w 77604"/>
                <a:gd name="connsiteY60" fmla="*/ 49267 h 94945"/>
                <a:gd name="connsiteX61" fmla="*/ 9787 w 77604"/>
                <a:gd name="connsiteY61" fmla="*/ 54649 h 94945"/>
                <a:gd name="connsiteX62" fmla="*/ 11165 w 77604"/>
                <a:gd name="connsiteY62" fmla="*/ 56167 h 94945"/>
                <a:gd name="connsiteX63" fmla="*/ 19436 w 77604"/>
                <a:gd name="connsiteY63" fmla="*/ 48301 h 94945"/>
                <a:gd name="connsiteX64" fmla="*/ 20400 w 77604"/>
                <a:gd name="connsiteY64" fmla="*/ 48301 h 94945"/>
                <a:gd name="connsiteX65" fmla="*/ 28120 w 77604"/>
                <a:gd name="connsiteY65" fmla="*/ 52579 h 94945"/>
                <a:gd name="connsiteX66" fmla="*/ 33220 w 77604"/>
                <a:gd name="connsiteY66" fmla="*/ 44299 h 94945"/>
                <a:gd name="connsiteX67" fmla="*/ 33495 w 77604"/>
                <a:gd name="connsiteY67" fmla="*/ 43609 h 94945"/>
                <a:gd name="connsiteX68" fmla="*/ 34185 w 77604"/>
                <a:gd name="connsiteY68" fmla="*/ 43609 h 94945"/>
                <a:gd name="connsiteX69" fmla="*/ 42042 w 77604"/>
                <a:gd name="connsiteY69" fmla="*/ 46231 h 94945"/>
                <a:gd name="connsiteX70" fmla="*/ 42455 w 77604"/>
                <a:gd name="connsiteY70" fmla="*/ 46507 h 94945"/>
                <a:gd name="connsiteX71" fmla="*/ 49761 w 77604"/>
                <a:gd name="connsiteY71" fmla="*/ 55339 h 94945"/>
                <a:gd name="connsiteX72" fmla="*/ 49899 w 77604"/>
                <a:gd name="connsiteY72" fmla="*/ 55891 h 94945"/>
                <a:gd name="connsiteX73" fmla="*/ 49899 w 77604"/>
                <a:gd name="connsiteY73" fmla="*/ 68587 h 94945"/>
                <a:gd name="connsiteX74" fmla="*/ 53345 w 77604"/>
                <a:gd name="connsiteY74" fmla="*/ 72175 h 94945"/>
                <a:gd name="connsiteX75" fmla="*/ 56791 w 77604"/>
                <a:gd name="connsiteY75" fmla="*/ 72175 h 94945"/>
                <a:gd name="connsiteX76" fmla="*/ 57480 w 77604"/>
                <a:gd name="connsiteY76" fmla="*/ 72727 h 94945"/>
                <a:gd name="connsiteX77" fmla="*/ 58996 w 77604"/>
                <a:gd name="connsiteY77" fmla="*/ 78247 h 94945"/>
                <a:gd name="connsiteX78" fmla="*/ 58996 w 77604"/>
                <a:gd name="connsiteY78" fmla="*/ 78661 h 94945"/>
                <a:gd name="connsiteX79" fmla="*/ 58031 w 77604"/>
                <a:gd name="connsiteY79" fmla="*/ 83353 h 94945"/>
                <a:gd name="connsiteX80" fmla="*/ 58858 w 77604"/>
                <a:gd name="connsiteY80" fmla="*/ 85285 h 94945"/>
                <a:gd name="connsiteX81" fmla="*/ 58858 w 77604"/>
                <a:gd name="connsiteY81" fmla="*/ 85561 h 94945"/>
                <a:gd name="connsiteX82" fmla="*/ 58858 w 77604"/>
                <a:gd name="connsiteY82" fmla="*/ 89425 h 94945"/>
                <a:gd name="connsiteX83" fmla="*/ 58583 w 77604"/>
                <a:gd name="connsiteY83" fmla="*/ 90115 h 94945"/>
                <a:gd name="connsiteX84" fmla="*/ 55688 w 77604"/>
                <a:gd name="connsiteY84" fmla="*/ 92185 h 94945"/>
                <a:gd name="connsiteX85" fmla="*/ 58445 w 77604"/>
                <a:gd name="connsiteY85" fmla="*/ 92875 h 94945"/>
                <a:gd name="connsiteX86" fmla="*/ 58720 w 77604"/>
                <a:gd name="connsiteY86" fmla="*/ 92875 h 94945"/>
                <a:gd name="connsiteX87" fmla="*/ 62029 w 77604"/>
                <a:gd name="connsiteY87" fmla="*/ 94945 h 94945"/>
                <a:gd name="connsiteX88" fmla="*/ 62029 w 77604"/>
                <a:gd name="connsiteY88" fmla="*/ 92047 h 94945"/>
                <a:gd name="connsiteX89" fmla="*/ 62580 w 77604"/>
                <a:gd name="connsiteY89" fmla="*/ 91357 h 94945"/>
                <a:gd name="connsiteX90" fmla="*/ 68921 w 77604"/>
                <a:gd name="connsiteY90" fmla="*/ 88735 h 94945"/>
                <a:gd name="connsiteX91" fmla="*/ 69748 w 77604"/>
                <a:gd name="connsiteY91" fmla="*/ 88873 h 94945"/>
                <a:gd name="connsiteX92" fmla="*/ 72780 w 77604"/>
                <a:gd name="connsiteY92" fmla="*/ 91633 h 94945"/>
                <a:gd name="connsiteX93" fmla="*/ 75124 w 77604"/>
                <a:gd name="connsiteY93" fmla="*/ 89701 h 94945"/>
                <a:gd name="connsiteX94" fmla="*/ 72367 w 77604"/>
                <a:gd name="connsiteY94" fmla="*/ 85423 h 94945"/>
                <a:gd name="connsiteX95" fmla="*/ 72367 w 77604"/>
                <a:gd name="connsiteY95" fmla="*/ 84871 h 9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7604" h="94945">
                  <a:moveTo>
                    <a:pt x="72229" y="84319"/>
                  </a:moveTo>
                  <a:lnTo>
                    <a:pt x="72780" y="76867"/>
                  </a:lnTo>
                  <a:cubicBezTo>
                    <a:pt x="72780" y="76867"/>
                    <a:pt x="72780" y="76453"/>
                    <a:pt x="73056" y="76315"/>
                  </a:cubicBezTo>
                  <a:lnTo>
                    <a:pt x="77605" y="72037"/>
                  </a:lnTo>
                  <a:lnTo>
                    <a:pt x="72918" y="69691"/>
                  </a:lnTo>
                  <a:lnTo>
                    <a:pt x="68921" y="69691"/>
                  </a:lnTo>
                  <a:cubicBezTo>
                    <a:pt x="68921" y="69691"/>
                    <a:pt x="68094" y="69277"/>
                    <a:pt x="68094" y="68863"/>
                  </a:cubicBezTo>
                  <a:lnTo>
                    <a:pt x="68094" y="62791"/>
                  </a:lnTo>
                  <a:lnTo>
                    <a:pt x="58996" y="54925"/>
                  </a:lnTo>
                  <a:cubicBezTo>
                    <a:pt x="58996" y="54925"/>
                    <a:pt x="58858" y="54649"/>
                    <a:pt x="58720" y="54511"/>
                  </a:cubicBezTo>
                  <a:lnTo>
                    <a:pt x="57204" y="50095"/>
                  </a:lnTo>
                  <a:lnTo>
                    <a:pt x="53207" y="47749"/>
                  </a:lnTo>
                  <a:cubicBezTo>
                    <a:pt x="53207" y="47749"/>
                    <a:pt x="52793" y="47335"/>
                    <a:pt x="52793" y="47059"/>
                  </a:cubicBezTo>
                  <a:lnTo>
                    <a:pt x="52793" y="42367"/>
                  </a:lnTo>
                  <a:lnTo>
                    <a:pt x="49485" y="41539"/>
                  </a:lnTo>
                  <a:lnTo>
                    <a:pt x="39009" y="36847"/>
                  </a:lnTo>
                  <a:cubicBezTo>
                    <a:pt x="39009" y="36847"/>
                    <a:pt x="38596" y="36570"/>
                    <a:pt x="38596" y="36295"/>
                  </a:cubicBezTo>
                  <a:cubicBezTo>
                    <a:pt x="38596" y="36018"/>
                    <a:pt x="38596" y="35743"/>
                    <a:pt x="38871" y="35604"/>
                  </a:cubicBezTo>
                  <a:lnTo>
                    <a:pt x="41352" y="33534"/>
                  </a:lnTo>
                  <a:lnTo>
                    <a:pt x="39974" y="31188"/>
                  </a:lnTo>
                  <a:cubicBezTo>
                    <a:pt x="39974" y="31188"/>
                    <a:pt x="39836" y="30498"/>
                    <a:pt x="39974" y="30222"/>
                  </a:cubicBezTo>
                  <a:cubicBezTo>
                    <a:pt x="40250" y="29946"/>
                    <a:pt x="40525" y="29808"/>
                    <a:pt x="40801" y="29946"/>
                  </a:cubicBezTo>
                  <a:lnTo>
                    <a:pt x="48107" y="32568"/>
                  </a:lnTo>
                  <a:lnTo>
                    <a:pt x="50037" y="26910"/>
                  </a:lnTo>
                  <a:lnTo>
                    <a:pt x="45763" y="21804"/>
                  </a:lnTo>
                  <a:cubicBezTo>
                    <a:pt x="45763" y="21804"/>
                    <a:pt x="45488" y="20976"/>
                    <a:pt x="45763" y="20700"/>
                  </a:cubicBezTo>
                  <a:lnTo>
                    <a:pt x="46590" y="19872"/>
                  </a:lnTo>
                  <a:lnTo>
                    <a:pt x="41904" y="17664"/>
                  </a:lnTo>
                  <a:lnTo>
                    <a:pt x="38182" y="21804"/>
                  </a:lnTo>
                  <a:cubicBezTo>
                    <a:pt x="38182" y="21804"/>
                    <a:pt x="37493" y="22080"/>
                    <a:pt x="37079" y="21804"/>
                  </a:cubicBezTo>
                  <a:lnTo>
                    <a:pt x="27568" y="14352"/>
                  </a:lnTo>
                  <a:cubicBezTo>
                    <a:pt x="27568" y="14352"/>
                    <a:pt x="27155" y="13662"/>
                    <a:pt x="27431" y="13386"/>
                  </a:cubicBezTo>
                  <a:lnTo>
                    <a:pt x="30049" y="8694"/>
                  </a:lnTo>
                  <a:lnTo>
                    <a:pt x="27017" y="8694"/>
                  </a:lnTo>
                  <a:cubicBezTo>
                    <a:pt x="27017" y="8694"/>
                    <a:pt x="26603" y="8694"/>
                    <a:pt x="26328" y="8418"/>
                  </a:cubicBezTo>
                  <a:lnTo>
                    <a:pt x="20952" y="1380"/>
                  </a:lnTo>
                  <a:lnTo>
                    <a:pt x="16954" y="0"/>
                  </a:lnTo>
                  <a:lnTo>
                    <a:pt x="15300" y="1656"/>
                  </a:lnTo>
                  <a:lnTo>
                    <a:pt x="18608" y="9660"/>
                  </a:lnTo>
                  <a:cubicBezTo>
                    <a:pt x="18608" y="9660"/>
                    <a:pt x="18608" y="9798"/>
                    <a:pt x="18608" y="9936"/>
                  </a:cubicBezTo>
                  <a:lnTo>
                    <a:pt x="18608" y="13800"/>
                  </a:lnTo>
                  <a:cubicBezTo>
                    <a:pt x="18608" y="13800"/>
                    <a:pt x="18195" y="14628"/>
                    <a:pt x="17781" y="14628"/>
                  </a:cubicBezTo>
                  <a:lnTo>
                    <a:pt x="12130" y="14628"/>
                  </a:lnTo>
                  <a:cubicBezTo>
                    <a:pt x="12130" y="14628"/>
                    <a:pt x="11441" y="14352"/>
                    <a:pt x="11441" y="14076"/>
                  </a:cubicBezTo>
                  <a:lnTo>
                    <a:pt x="10476" y="11040"/>
                  </a:lnTo>
                  <a:cubicBezTo>
                    <a:pt x="6203" y="13524"/>
                    <a:pt x="7030" y="17802"/>
                    <a:pt x="7030" y="17940"/>
                  </a:cubicBezTo>
                  <a:cubicBezTo>
                    <a:pt x="7030" y="18216"/>
                    <a:pt x="7030" y="18354"/>
                    <a:pt x="6892" y="18630"/>
                  </a:cubicBezTo>
                  <a:cubicBezTo>
                    <a:pt x="6754" y="18768"/>
                    <a:pt x="6479" y="18906"/>
                    <a:pt x="6341" y="18906"/>
                  </a:cubicBezTo>
                  <a:lnTo>
                    <a:pt x="2481" y="18906"/>
                  </a:lnTo>
                  <a:lnTo>
                    <a:pt x="0" y="23460"/>
                  </a:lnTo>
                  <a:lnTo>
                    <a:pt x="4549" y="33120"/>
                  </a:lnTo>
                  <a:lnTo>
                    <a:pt x="6479" y="33120"/>
                  </a:lnTo>
                  <a:lnTo>
                    <a:pt x="7168" y="32292"/>
                  </a:lnTo>
                  <a:cubicBezTo>
                    <a:pt x="7168" y="32292"/>
                    <a:pt x="7443" y="32017"/>
                    <a:pt x="7719" y="32017"/>
                  </a:cubicBezTo>
                  <a:lnTo>
                    <a:pt x="11027" y="31602"/>
                  </a:lnTo>
                  <a:cubicBezTo>
                    <a:pt x="11027" y="31602"/>
                    <a:pt x="11716" y="31740"/>
                    <a:pt x="11854" y="32154"/>
                  </a:cubicBezTo>
                  <a:lnTo>
                    <a:pt x="13371" y="37123"/>
                  </a:lnTo>
                  <a:cubicBezTo>
                    <a:pt x="13371" y="37123"/>
                    <a:pt x="13371" y="37399"/>
                    <a:pt x="13371" y="37675"/>
                  </a:cubicBezTo>
                  <a:lnTo>
                    <a:pt x="10338" y="45541"/>
                  </a:lnTo>
                  <a:lnTo>
                    <a:pt x="11854" y="48577"/>
                  </a:lnTo>
                  <a:cubicBezTo>
                    <a:pt x="11854" y="48577"/>
                    <a:pt x="11854" y="48991"/>
                    <a:pt x="11854" y="49267"/>
                  </a:cubicBezTo>
                  <a:lnTo>
                    <a:pt x="9787" y="54649"/>
                  </a:lnTo>
                  <a:lnTo>
                    <a:pt x="11165" y="56167"/>
                  </a:lnTo>
                  <a:lnTo>
                    <a:pt x="19436" y="48301"/>
                  </a:lnTo>
                  <a:cubicBezTo>
                    <a:pt x="19436" y="48301"/>
                    <a:pt x="19987" y="48025"/>
                    <a:pt x="20400" y="48301"/>
                  </a:cubicBezTo>
                  <a:lnTo>
                    <a:pt x="28120" y="52579"/>
                  </a:lnTo>
                  <a:cubicBezTo>
                    <a:pt x="29360" y="51475"/>
                    <a:pt x="33220" y="47887"/>
                    <a:pt x="33220" y="44299"/>
                  </a:cubicBezTo>
                  <a:cubicBezTo>
                    <a:pt x="33220" y="44023"/>
                    <a:pt x="33220" y="43747"/>
                    <a:pt x="33495" y="43609"/>
                  </a:cubicBezTo>
                  <a:cubicBezTo>
                    <a:pt x="33633" y="43471"/>
                    <a:pt x="33909" y="43471"/>
                    <a:pt x="34185" y="43609"/>
                  </a:cubicBezTo>
                  <a:lnTo>
                    <a:pt x="42042" y="46231"/>
                  </a:lnTo>
                  <a:cubicBezTo>
                    <a:pt x="42042" y="46231"/>
                    <a:pt x="42317" y="46231"/>
                    <a:pt x="42455" y="46507"/>
                  </a:cubicBezTo>
                  <a:lnTo>
                    <a:pt x="49761" y="55339"/>
                  </a:lnTo>
                  <a:cubicBezTo>
                    <a:pt x="49761" y="55339"/>
                    <a:pt x="49899" y="55615"/>
                    <a:pt x="49899" y="55891"/>
                  </a:cubicBezTo>
                  <a:lnTo>
                    <a:pt x="49899" y="68587"/>
                  </a:lnTo>
                  <a:lnTo>
                    <a:pt x="53345" y="72175"/>
                  </a:lnTo>
                  <a:lnTo>
                    <a:pt x="56791" y="72175"/>
                  </a:lnTo>
                  <a:cubicBezTo>
                    <a:pt x="56791" y="72175"/>
                    <a:pt x="57480" y="72451"/>
                    <a:pt x="57480" y="72727"/>
                  </a:cubicBezTo>
                  <a:lnTo>
                    <a:pt x="58996" y="78247"/>
                  </a:lnTo>
                  <a:cubicBezTo>
                    <a:pt x="58996" y="78247"/>
                    <a:pt x="58996" y="78523"/>
                    <a:pt x="58996" y="78661"/>
                  </a:cubicBezTo>
                  <a:lnTo>
                    <a:pt x="58031" y="83353"/>
                  </a:lnTo>
                  <a:lnTo>
                    <a:pt x="58858" y="85285"/>
                  </a:lnTo>
                  <a:cubicBezTo>
                    <a:pt x="58858" y="85285"/>
                    <a:pt x="58858" y="85561"/>
                    <a:pt x="58858" y="85561"/>
                  </a:cubicBezTo>
                  <a:lnTo>
                    <a:pt x="58858" y="89425"/>
                  </a:lnTo>
                  <a:cubicBezTo>
                    <a:pt x="58858" y="89425"/>
                    <a:pt x="58858" y="89977"/>
                    <a:pt x="58583" y="90115"/>
                  </a:cubicBezTo>
                  <a:lnTo>
                    <a:pt x="55688" y="92185"/>
                  </a:lnTo>
                  <a:lnTo>
                    <a:pt x="58445" y="92875"/>
                  </a:lnTo>
                  <a:cubicBezTo>
                    <a:pt x="58445" y="92875"/>
                    <a:pt x="58583" y="92875"/>
                    <a:pt x="58720" y="92875"/>
                  </a:cubicBezTo>
                  <a:lnTo>
                    <a:pt x="62029" y="94945"/>
                  </a:lnTo>
                  <a:lnTo>
                    <a:pt x="62029" y="92047"/>
                  </a:lnTo>
                  <a:cubicBezTo>
                    <a:pt x="62029" y="92047"/>
                    <a:pt x="62166" y="91495"/>
                    <a:pt x="62580" y="91357"/>
                  </a:cubicBezTo>
                  <a:lnTo>
                    <a:pt x="68921" y="88735"/>
                  </a:lnTo>
                  <a:cubicBezTo>
                    <a:pt x="68921" y="88735"/>
                    <a:pt x="69472" y="88735"/>
                    <a:pt x="69748" y="88873"/>
                  </a:cubicBezTo>
                  <a:lnTo>
                    <a:pt x="72780" y="91633"/>
                  </a:lnTo>
                  <a:lnTo>
                    <a:pt x="75124" y="89701"/>
                  </a:lnTo>
                  <a:lnTo>
                    <a:pt x="72367" y="85423"/>
                  </a:lnTo>
                  <a:cubicBezTo>
                    <a:pt x="72367" y="85423"/>
                    <a:pt x="72367" y="85147"/>
                    <a:pt x="72367" y="8487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5" name="Freeform 1297">
              <a:extLst>
                <a:ext uri="{FF2B5EF4-FFF2-40B4-BE49-F238E27FC236}">
                  <a16:creationId xmlns:a16="http://schemas.microsoft.com/office/drawing/2014/main" id="{E727C60B-E4BD-3890-8D1A-BD770249C12A}"/>
                </a:ext>
              </a:extLst>
            </p:cNvPr>
            <p:cNvSpPr/>
            <p:nvPr/>
          </p:nvSpPr>
          <p:spPr>
            <a:xfrm>
              <a:off x="4751331" y="3099435"/>
              <a:ext cx="52793" cy="44989"/>
            </a:xfrm>
            <a:custGeom>
              <a:avLst/>
              <a:gdLst>
                <a:gd name="connsiteX0" fmla="*/ 21779 w 52793"/>
                <a:gd name="connsiteY0" fmla="*/ 31466 h 44989"/>
                <a:gd name="connsiteX1" fmla="*/ 30601 w 52793"/>
                <a:gd name="connsiteY1" fmla="*/ 35744 h 44989"/>
                <a:gd name="connsiteX2" fmla="*/ 31014 w 52793"/>
                <a:gd name="connsiteY2" fmla="*/ 36434 h 44989"/>
                <a:gd name="connsiteX3" fmla="*/ 31014 w 52793"/>
                <a:gd name="connsiteY3" fmla="*/ 38228 h 44989"/>
                <a:gd name="connsiteX4" fmla="*/ 39147 w 52793"/>
                <a:gd name="connsiteY4" fmla="*/ 44162 h 44989"/>
                <a:gd name="connsiteX5" fmla="*/ 42869 w 52793"/>
                <a:gd name="connsiteY5" fmla="*/ 44990 h 44989"/>
                <a:gd name="connsiteX6" fmla="*/ 43971 w 52793"/>
                <a:gd name="connsiteY6" fmla="*/ 42368 h 44989"/>
                <a:gd name="connsiteX7" fmla="*/ 43971 w 52793"/>
                <a:gd name="connsiteY7" fmla="*/ 42368 h 44989"/>
                <a:gd name="connsiteX8" fmla="*/ 44661 w 52793"/>
                <a:gd name="connsiteY8" fmla="*/ 40712 h 44989"/>
                <a:gd name="connsiteX9" fmla="*/ 47693 w 52793"/>
                <a:gd name="connsiteY9" fmla="*/ 35744 h 44989"/>
                <a:gd name="connsiteX10" fmla="*/ 45763 w 52793"/>
                <a:gd name="connsiteY10" fmla="*/ 31328 h 44989"/>
                <a:gd name="connsiteX11" fmla="*/ 43696 w 52793"/>
                <a:gd name="connsiteY11" fmla="*/ 28982 h 44989"/>
                <a:gd name="connsiteX12" fmla="*/ 44109 w 52793"/>
                <a:gd name="connsiteY12" fmla="*/ 26084 h 44989"/>
                <a:gd name="connsiteX13" fmla="*/ 40801 w 52793"/>
                <a:gd name="connsiteY13" fmla="*/ 14906 h 44989"/>
                <a:gd name="connsiteX14" fmla="*/ 46728 w 52793"/>
                <a:gd name="connsiteY14" fmla="*/ 14906 h 44989"/>
                <a:gd name="connsiteX15" fmla="*/ 47142 w 52793"/>
                <a:gd name="connsiteY15" fmla="*/ 14491 h 44989"/>
                <a:gd name="connsiteX16" fmla="*/ 48796 w 52793"/>
                <a:gd name="connsiteY16" fmla="*/ 8005 h 44989"/>
                <a:gd name="connsiteX17" fmla="*/ 49485 w 52793"/>
                <a:gd name="connsiteY17" fmla="*/ 7453 h 44989"/>
                <a:gd name="connsiteX18" fmla="*/ 51691 w 52793"/>
                <a:gd name="connsiteY18" fmla="*/ 7453 h 44989"/>
                <a:gd name="connsiteX19" fmla="*/ 52793 w 52793"/>
                <a:gd name="connsiteY19" fmla="*/ 5797 h 44989"/>
                <a:gd name="connsiteX20" fmla="*/ 51139 w 52793"/>
                <a:gd name="connsiteY20" fmla="*/ 4003 h 44989"/>
                <a:gd name="connsiteX21" fmla="*/ 50450 w 52793"/>
                <a:gd name="connsiteY21" fmla="*/ 4555 h 44989"/>
                <a:gd name="connsiteX22" fmla="*/ 38871 w 52793"/>
                <a:gd name="connsiteY22" fmla="*/ 3727 h 44989"/>
                <a:gd name="connsiteX23" fmla="*/ 32806 w 52793"/>
                <a:gd name="connsiteY23" fmla="*/ 1381 h 44989"/>
                <a:gd name="connsiteX24" fmla="*/ 22192 w 52793"/>
                <a:gd name="connsiteY24" fmla="*/ 2761 h 44989"/>
                <a:gd name="connsiteX25" fmla="*/ 20538 w 52793"/>
                <a:gd name="connsiteY25" fmla="*/ 2761 h 44989"/>
                <a:gd name="connsiteX26" fmla="*/ 15300 w 52793"/>
                <a:gd name="connsiteY26" fmla="*/ 3589 h 44989"/>
                <a:gd name="connsiteX27" fmla="*/ 8546 w 52793"/>
                <a:gd name="connsiteY27" fmla="*/ 6349 h 44989"/>
                <a:gd name="connsiteX28" fmla="*/ 2895 w 52793"/>
                <a:gd name="connsiteY28" fmla="*/ 10765 h 44989"/>
                <a:gd name="connsiteX29" fmla="*/ 1654 w 52793"/>
                <a:gd name="connsiteY29" fmla="*/ 12422 h 44989"/>
                <a:gd name="connsiteX30" fmla="*/ 0 w 52793"/>
                <a:gd name="connsiteY30" fmla="*/ 12835 h 44989"/>
                <a:gd name="connsiteX31" fmla="*/ 0 w 52793"/>
                <a:gd name="connsiteY31" fmla="*/ 13663 h 44989"/>
                <a:gd name="connsiteX32" fmla="*/ 2757 w 52793"/>
                <a:gd name="connsiteY32" fmla="*/ 13663 h 44989"/>
                <a:gd name="connsiteX33" fmla="*/ 3860 w 52793"/>
                <a:gd name="connsiteY33" fmla="*/ 19184 h 44989"/>
                <a:gd name="connsiteX34" fmla="*/ 6203 w 52793"/>
                <a:gd name="connsiteY34" fmla="*/ 25670 h 44989"/>
                <a:gd name="connsiteX35" fmla="*/ 10200 w 52793"/>
                <a:gd name="connsiteY35" fmla="*/ 28982 h 44989"/>
                <a:gd name="connsiteX36" fmla="*/ 11441 w 52793"/>
                <a:gd name="connsiteY36" fmla="*/ 27878 h 44989"/>
                <a:gd name="connsiteX37" fmla="*/ 12406 w 52793"/>
                <a:gd name="connsiteY37" fmla="*/ 26360 h 44989"/>
                <a:gd name="connsiteX38" fmla="*/ 14336 w 52793"/>
                <a:gd name="connsiteY38" fmla="*/ 26360 h 44989"/>
                <a:gd name="connsiteX39" fmla="*/ 13095 w 52793"/>
                <a:gd name="connsiteY39" fmla="*/ 30638 h 44989"/>
                <a:gd name="connsiteX40" fmla="*/ 12406 w 52793"/>
                <a:gd name="connsiteY40" fmla="*/ 34364 h 44989"/>
                <a:gd name="connsiteX41" fmla="*/ 12130 w 52793"/>
                <a:gd name="connsiteY41" fmla="*/ 35744 h 44989"/>
                <a:gd name="connsiteX42" fmla="*/ 21090 w 52793"/>
                <a:gd name="connsiteY42" fmla="*/ 31328 h 44989"/>
                <a:gd name="connsiteX43" fmla="*/ 21779 w 52793"/>
                <a:gd name="connsiteY43" fmla="*/ 31328 h 44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2793" h="44989">
                  <a:moveTo>
                    <a:pt x="21779" y="31466"/>
                  </a:moveTo>
                  <a:lnTo>
                    <a:pt x="30601" y="35744"/>
                  </a:lnTo>
                  <a:cubicBezTo>
                    <a:pt x="30601" y="35744"/>
                    <a:pt x="31014" y="36158"/>
                    <a:pt x="31014" y="36434"/>
                  </a:cubicBezTo>
                  <a:lnTo>
                    <a:pt x="31014" y="38228"/>
                  </a:lnTo>
                  <a:lnTo>
                    <a:pt x="39147" y="44162"/>
                  </a:lnTo>
                  <a:lnTo>
                    <a:pt x="42869" y="44990"/>
                  </a:lnTo>
                  <a:lnTo>
                    <a:pt x="43971" y="42368"/>
                  </a:lnTo>
                  <a:lnTo>
                    <a:pt x="43971" y="42368"/>
                  </a:lnTo>
                  <a:lnTo>
                    <a:pt x="44661" y="40712"/>
                  </a:lnTo>
                  <a:lnTo>
                    <a:pt x="47693" y="35744"/>
                  </a:lnTo>
                  <a:lnTo>
                    <a:pt x="45763" y="31328"/>
                  </a:lnTo>
                  <a:lnTo>
                    <a:pt x="43696" y="28982"/>
                  </a:lnTo>
                  <a:lnTo>
                    <a:pt x="44109" y="26084"/>
                  </a:lnTo>
                  <a:lnTo>
                    <a:pt x="40801" y="14906"/>
                  </a:lnTo>
                  <a:lnTo>
                    <a:pt x="46728" y="14906"/>
                  </a:lnTo>
                  <a:lnTo>
                    <a:pt x="47142" y="14491"/>
                  </a:lnTo>
                  <a:lnTo>
                    <a:pt x="48796" y="8005"/>
                  </a:lnTo>
                  <a:cubicBezTo>
                    <a:pt x="48796" y="8005"/>
                    <a:pt x="49210" y="7453"/>
                    <a:pt x="49485" y="7453"/>
                  </a:cubicBezTo>
                  <a:lnTo>
                    <a:pt x="51691" y="7453"/>
                  </a:lnTo>
                  <a:lnTo>
                    <a:pt x="52793" y="5797"/>
                  </a:lnTo>
                  <a:lnTo>
                    <a:pt x="51139" y="4003"/>
                  </a:lnTo>
                  <a:cubicBezTo>
                    <a:pt x="51139" y="4003"/>
                    <a:pt x="50726" y="4555"/>
                    <a:pt x="50450" y="4555"/>
                  </a:cubicBezTo>
                  <a:cubicBezTo>
                    <a:pt x="49210" y="4555"/>
                    <a:pt x="41766" y="2899"/>
                    <a:pt x="38871" y="3727"/>
                  </a:cubicBezTo>
                  <a:cubicBezTo>
                    <a:pt x="38871" y="3727"/>
                    <a:pt x="34736" y="2485"/>
                    <a:pt x="32806" y="1381"/>
                  </a:cubicBezTo>
                  <a:cubicBezTo>
                    <a:pt x="31014" y="139"/>
                    <a:pt x="26466" y="-1517"/>
                    <a:pt x="22192" y="2761"/>
                  </a:cubicBezTo>
                  <a:lnTo>
                    <a:pt x="20538" y="2761"/>
                  </a:lnTo>
                  <a:cubicBezTo>
                    <a:pt x="20538" y="2761"/>
                    <a:pt x="16955" y="829"/>
                    <a:pt x="15300" y="3589"/>
                  </a:cubicBezTo>
                  <a:cubicBezTo>
                    <a:pt x="15300" y="3589"/>
                    <a:pt x="11303" y="3589"/>
                    <a:pt x="8546" y="6349"/>
                  </a:cubicBezTo>
                  <a:cubicBezTo>
                    <a:pt x="8546" y="6349"/>
                    <a:pt x="3722" y="7177"/>
                    <a:pt x="2895" y="10765"/>
                  </a:cubicBezTo>
                  <a:lnTo>
                    <a:pt x="1654" y="12422"/>
                  </a:lnTo>
                  <a:lnTo>
                    <a:pt x="0" y="12835"/>
                  </a:lnTo>
                  <a:lnTo>
                    <a:pt x="0" y="13663"/>
                  </a:lnTo>
                  <a:lnTo>
                    <a:pt x="2757" y="13663"/>
                  </a:lnTo>
                  <a:cubicBezTo>
                    <a:pt x="2757" y="13663"/>
                    <a:pt x="1930" y="18632"/>
                    <a:pt x="3860" y="19184"/>
                  </a:cubicBezTo>
                  <a:cubicBezTo>
                    <a:pt x="3860" y="19184"/>
                    <a:pt x="2619" y="23324"/>
                    <a:pt x="6203" y="25670"/>
                  </a:cubicBezTo>
                  <a:cubicBezTo>
                    <a:pt x="9787" y="28016"/>
                    <a:pt x="10200" y="28982"/>
                    <a:pt x="10200" y="28982"/>
                  </a:cubicBezTo>
                  <a:lnTo>
                    <a:pt x="11441" y="27878"/>
                  </a:lnTo>
                  <a:lnTo>
                    <a:pt x="12406" y="26360"/>
                  </a:lnTo>
                  <a:lnTo>
                    <a:pt x="14336" y="26360"/>
                  </a:lnTo>
                  <a:lnTo>
                    <a:pt x="13095" y="30638"/>
                  </a:lnTo>
                  <a:lnTo>
                    <a:pt x="12406" y="34364"/>
                  </a:lnTo>
                  <a:cubicBezTo>
                    <a:pt x="12406" y="34364"/>
                    <a:pt x="12406" y="34916"/>
                    <a:pt x="12130" y="35744"/>
                  </a:cubicBezTo>
                  <a:lnTo>
                    <a:pt x="21090" y="31328"/>
                  </a:lnTo>
                  <a:cubicBezTo>
                    <a:pt x="21090" y="31328"/>
                    <a:pt x="21503" y="31328"/>
                    <a:pt x="21779" y="3132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6" name="Freeform 1298">
              <a:extLst>
                <a:ext uri="{FF2B5EF4-FFF2-40B4-BE49-F238E27FC236}">
                  <a16:creationId xmlns:a16="http://schemas.microsoft.com/office/drawing/2014/main" id="{8DF64DCE-4647-5B3D-C6ED-4C1675DE18D2}"/>
                </a:ext>
              </a:extLst>
            </p:cNvPr>
            <p:cNvSpPr/>
            <p:nvPr/>
          </p:nvSpPr>
          <p:spPr>
            <a:xfrm>
              <a:off x="4654704" y="3194105"/>
              <a:ext cx="106000" cy="98533"/>
            </a:xfrm>
            <a:custGeom>
              <a:avLst/>
              <a:gdLst>
                <a:gd name="connsiteX0" fmla="*/ 4962 w 106000"/>
                <a:gd name="connsiteY0" fmla="*/ 19872 h 98533"/>
                <a:gd name="connsiteX1" fmla="*/ 4962 w 106000"/>
                <a:gd name="connsiteY1" fmla="*/ 22632 h 98533"/>
                <a:gd name="connsiteX2" fmla="*/ 2068 w 106000"/>
                <a:gd name="connsiteY2" fmla="*/ 21666 h 98533"/>
                <a:gd name="connsiteX3" fmla="*/ 4135 w 106000"/>
                <a:gd name="connsiteY3" fmla="*/ 29946 h 98533"/>
                <a:gd name="connsiteX4" fmla="*/ 3997 w 106000"/>
                <a:gd name="connsiteY4" fmla="*/ 30636 h 98533"/>
                <a:gd name="connsiteX5" fmla="*/ 1103 w 106000"/>
                <a:gd name="connsiteY5" fmla="*/ 33672 h 98533"/>
                <a:gd name="connsiteX6" fmla="*/ 0 w 106000"/>
                <a:gd name="connsiteY6" fmla="*/ 36018 h 98533"/>
                <a:gd name="connsiteX7" fmla="*/ 5376 w 106000"/>
                <a:gd name="connsiteY7" fmla="*/ 41953 h 98533"/>
                <a:gd name="connsiteX8" fmla="*/ 5376 w 106000"/>
                <a:gd name="connsiteY8" fmla="*/ 43056 h 98533"/>
                <a:gd name="connsiteX9" fmla="*/ 4135 w 106000"/>
                <a:gd name="connsiteY9" fmla="*/ 44161 h 98533"/>
                <a:gd name="connsiteX10" fmla="*/ 4135 w 106000"/>
                <a:gd name="connsiteY10" fmla="*/ 45817 h 98533"/>
                <a:gd name="connsiteX11" fmla="*/ 7306 w 106000"/>
                <a:gd name="connsiteY11" fmla="*/ 49267 h 98533"/>
                <a:gd name="connsiteX12" fmla="*/ 7306 w 106000"/>
                <a:gd name="connsiteY12" fmla="*/ 50233 h 98533"/>
                <a:gd name="connsiteX13" fmla="*/ 5514 w 106000"/>
                <a:gd name="connsiteY13" fmla="*/ 53545 h 98533"/>
                <a:gd name="connsiteX14" fmla="*/ 5514 w 106000"/>
                <a:gd name="connsiteY14" fmla="*/ 58375 h 98533"/>
                <a:gd name="connsiteX15" fmla="*/ 8133 w 106000"/>
                <a:gd name="connsiteY15" fmla="*/ 59893 h 98533"/>
                <a:gd name="connsiteX16" fmla="*/ 8271 w 106000"/>
                <a:gd name="connsiteY16" fmla="*/ 60031 h 98533"/>
                <a:gd name="connsiteX17" fmla="*/ 10200 w 106000"/>
                <a:gd name="connsiteY17" fmla="*/ 62239 h 98533"/>
                <a:gd name="connsiteX18" fmla="*/ 10338 w 106000"/>
                <a:gd name="connsiteY18" fmla="*/ 62929 h 98533"/>
                <a:gd name="connsiteX19" fmla="*/ 9098 w 106000"/>
                <a:gd name="connsiteY19" fmla="*/ 67759 h 98533"/>
                <a:gd name="connsiteX20" fmla="*/ 10752 w 106000"/>
                <a:gd name="connsiteY20" fmla="*/ 67759 h 98533"/>
                <a:gd name="connsiteX21" fmla="*/ 11441 w 106000"/>
                <a:gd name="connsiteY21" fmla="*/ 68173 h 98533"/>
                <a:gd name="connsiteX22" fmla="*/ 13646 w 106000"/>
                <a:gd name="connsiteY22" fmla="*/ 72451 h 98533"/>
                <a:gd name="connsiteX23" fmla="*/ 16679 w 106000"/>
                <a:gd name="connsiteY23" fmla="*/ 72451 h 98533"/>
                <a:gd name="connsiteX24" fmla="*/ 17230 w 106000"/>
                <a:gd name="connsiteY24" fmla="*/ 72727 h 98533"/>
                <a:gd name="connsiteX25" fmla="*/ 19022 w 106000"/>
                <a:gd name="connsiteY25" fmla="*/ 74521 h 98533"/>
                <a:gd name="connsiteX26" fmla="*/ 21779 w 106000"/>
                <a:gd name="connsiteY26" fmla="*/ 73141 h 98533"/>
                <a:gd name="connsiteX27" fmla="*/ 22882 w 106000"/>
                <a:gd name="connsiteY27" fmla="*/ 73555 h 98533"/>
                <a:gd name="connsiteX28" fmla="*/ 24536 w 106000"/>
                <a:gd name="connsiteY28" fmla="*/ 76867 h 98533"/>
                <a:gd name="connsiteX29" fmla="*/ 24260 w 106000"/>
                <a:gd name="connsiteY29" fmla="*/ 77971 h 98533"/>
                <a:gd name="connsiteX30" fmla="*/ 21917 w 106000"/>
                <a:gd name="connsiteY30" fmla="*/ 79213 h 98533"/>
                <a:gd name="connsiteX31" fmla="*/ 26879 w 106000"/>
                <a:gd name="connsiteY31" fmla="*/ 83491 h 98533"/>
                <a:gd name="connsiteX32" fmla="*/ 30187 w 106000"/>
                <a:gd name="connsiteY32" fmla="*/ 82111 h 98533"/>
                <a:gd name="connsiteX33" fmla="*/ 27844 w 106000"/>
                <a:gd name="connsiteY33" fmla="*/ 78385 h 98533"/>
                <a:gd name="connsiteX34" fmla="*/ 27844 w 106000"/>
                <a:gd name="connsiteY34" fmla="*/ 77419 h 98533"/>
                <a:gd name="connsiteX35" fmla="*/ 28809 w 106000"/>
                <a:gd name="connsiteY35" fmla="*/ 77281 h 98533"/>
                <a:gd name="connsiteX36" fmla="*/ 33909 w 106000"/>
                <a:gd name="connsiteY36" fmla="*/ 80041 h 98533"/>
                <a:gd name="connsiteX37" fmla="*/ 36528 w 106000"/>
                <a:gd name="connsiteY37" fmla="*/ 78799 h 98533"/>
                <a:gd name="connsiteX38" fmla="*/ 37355 w 106000"/>
                <a:gd name="connsiteY38" fmla="*/ 78799 h 98533"/>
                <a:gd name="connsiteX39" fmla="*/ 39560 w 106000"/>
                <a:gd name="connsiteY39" fmla="*/ 80317 h 98533"/>
                <a:gd name="connsiteX40" fmla="*/ 39698 w 106000"/>
                <a:gd name="connsiteY40" fmla="*/ 81421 h 98533"/>
                <a:gd name="connsiteX41" fmla="*/ 37906 w 106000"/>
                <a:gd name="connsiteY41" fmla="*/ 84181 h 98533"/>
                <a:gd name="connsiteX42" fmla="*/ 39009 w 106000"/>
                <a:gd name="connsiteY42" fmla="*/ 85147 h 98533"/>
                <a:gd name="connsiteX43" fmla="*/ 41077 w 106000"/>
                <a:gd name="connsiteY43" fmla="*/ 83215 h 98533"/>
                <a:gd name="connsiteX44" fmla="*/ 41628 w 106000"/>
                <a:gd name="connsiteY44" fmla="*/ 82939 h 98533"/>
                <a:gd name="connsiteX45" fmla="*/ 42179 w 106000"/>
                <a:gd name="connsiteY45" fmla="*/ 83215 h 98533"/>
                <a:gd name="connsiteX46" fmla="*/ 44109 w 106000"/>
                <a:gd name="connsiteY46" fmla="*/ 85285 h 98533"/>
                <a:gd name="connsiteX47" fmla="*/ 46866 w 106000"/>
                <a:gd name="connsiteY47" fmla="*/ 85285 h 98533"/>
                <a:gd name="connsiteX48" fmla="*/ 47555 w 106000"/>
                <a:gd name="connsiteY48" fmla="*/ 85699 h 98533"/>
                <a:gd name="connsiteX49" fmla="*/ 50726 w 106000"/>
                <a:gd name="connsiteY49" fmla="*/ 92737 h 98533"/>
                <a:gd name="connsiteX50" fmla="*/ 50726 w 106000"/>
                <a:gd name="connsiteY50" fmla="*/ 92737 h 98533"/>
                <a:gd name="connsiteX51" fmla="*/ 50726 w 106000"/>
                <a:gd name="connsiteY51" fmla="*/ 92737 h 98533"/>
                <a:gd name="connsiteX52" fmla="*/ 51691 w 106000"/>
                <a:gd name="connsiteY52" fmla="*/ 94945 h 98533"/>
                <a:gd name="connsiteX53" fmla="*/ 52656 w 106000"/>
                <a:gd name="connsiteY53" fmla="*/ 94945 h 98533"/>
                <a:gd name="connsiteX54" fmla="*/ 55826 w 106000"/>
                <a:gd name="connsiteY54" fmla="*/ 90943 h 98533"/>
                <a:gd name="connsiteX55" fmla="*/ 56515 w 106000"/>
                <a:gd name="connsiteY55" fmla="*/ 90667 h 98533"/>
                <a:gd name="connsiteX56" fmla="*/ 57066 w 106000"/>
                <a:gd name="connsiteY56" fmla="*/ 91081 h 98533"/>
                <a:gd name="connsiteX57" fmla="*/ 58583 w 106000"/>
                <a:gd name="connsiteY57" fmla="*/ 94945 h 98533"/>
                <a:gd name="connsiteX58" fmla="*/ 60099 w 106000"/>
                <a:gd name="connsiteY58" fmla="*/ 94945 h 98533"/>
                <a:gd name="connsiteX59" fmla="*/ 60926 w 106000"/>
                <a:gd name="connsiteY59" fmla="*/ 95773 h 98533"/>
                <a:gd name="connsiteX60" fmla="*/ 60926 w 106000"/>
                <a:gd name="connsiteY60" fmla="*/ 98533 h 98533"/>
                <a:gd name="connsiteX61" fmla="*/ 64648 w 106000"/>
                <a:gd name="connsiteY61" fmla="*/ 94531 h 98533"/>
                <a:gd name="connsiteX62" fmla="*/ 65199 w 106000"/>
                <a:gd name="connsiteY62" fmla="*/ 94255 h 98533"/>
                <a:gd name="connsiteX63" fmla="*/ 67680 w 106000"/>
                <a:gd name="connsiteY63" fmla="*/ 94255 h 98533"/>
                <a:gd name="connsiteX64" fmla="*/ 67818 w 106000"/>
                <a:gd name="connsiteY64" fmla="*/ 94255 h 98533"/>
                <a:gd name="connsiteX65" fmla="*/ 71126 w 106000"/>
                <a:gd name="connsiteY65" fmla="*/ 95083 h 98533"/>
                <a:gd name="connsiteX66" fmla="*/ 72229 w 106000"/>
                <a:gd name="connsiteY66" fmla="*/ 93841 h 98533"/>
                <a:gd name="connsiteX67" fmla="*/ 72780 w 106000"/>
                <a:gd name="connsiteY67" fmla="*/ 93565 h 98533"/>
                <a:gd name="connsiteX68" fmla="*/ 80086 w 106000"/>
                <a:gd name="connsiteY68" fmla="*/ 93565 h 98533"/>
                <a:gd name="connsiteX69" fmla="*/ 80775 w 106000"/>
                <a:gd name="connsiteY69" fmla="*/ 94117 h 98533"/>
                <a:gd name="connsiteX70" fmla="*/ 82705 w 106000"/>
                <a:gd name="connsiteY70" fmla="*/ 97291 h 98533"/>
                <a:gd name="connsiteX71" fmla="*/ 86013 w 106000"/>
                <a:gd name="connsiteY71" fmla="*/ 97705 h 98533"/>
                <a:gd name="connsiteX72" fmla="*/ 89873 w 106000"/>
                <a:gd name="connsiteY72" fmla="*/ 98533 h 98533"/>
                <a:gd name="connsiteX73" fmla="*/ 89321 w 106000"/>
                <a:gd name="connsiteY73" fmla="*/ 93565 h 98533"/>
                <a:gd name="connsiteX74" fmla="*/ 89321 w 106000"/>
                <a:gd name="connsiteY74" fmla="*/ 93013 h 98533"/>
                <a:gd name="connsiteX75" fmla="*/ 99384 w 106000"/>
                <a:gd name="connsiteY75" fmla="*/ 78109 h 98533"/>
                <a:gd name="connsiteX76" fmla="*/ 100073 w 106000"/>
                <a:gd name="connsiteY76" fmla="*/ 77695 h 98533"/>
                <a:gd name="connsiteX77" fmla="*/ 103657 w 106000"/>
                <a:gd name="connsiteY77" fmla="*/ 77695 h 98533"/>
                <a:gd name="connsiteX78" fmla="*/ 105035 w 106000"/>
                <a:gd name="connsiteY78" fmla="*/ 76591 h 98533"/>
                <a:gd name="connsiteX79" fmla="*/ 104070 w 106000"/>
                <a:gd name="connsiteY79" fmla="*/ 73141 h 98533"/>
                <a:gd name="connsiteX80" fmla="*/ 104346 w 106000"/>
                <a:gd name="connsiteY80" fmla="*/ 72313 h 98533"/>
                <a:gd name="connsiteX81" fmla="*/ 106000 w 106000"/>
                <a:gd name="connsiteY81" fmla="*/ 70795 h 98533"/>
                <a:gd name="connsiteX82" fmla="*/ 99797 w 106000"/>
                <a:gd name="connsiteY82" fmla="*/ 63481 h 98533"/>
                <a:gd name="connsiteX83" fmla="*/ 99659 w 106000"/>
                <a:gd name="connsiteY83" fmla="*/ 63067 h 98533"/>
                <a:gd name="connsiteX84" fmla="*/ 98832 w 106000"/>
                <a:gd name="connsiteY84" fmla="*/ 58375 h 98533"/>
                <a:gd name="connsiteX85" fmla="*/ 98832 w 106000"/>
                <a:gd name="connsiteY85" fmla="*/ 58375 h 98533"/>
                <a:gd name="connsiteX86" fmla="*/ 98832 w 106000"/>
                <a:gd name="connsiteY86" fmla="*/ 58375 h 98533"/>
                <a:gd name="connsiteX87" fmla="*/ 98419 w 106000"/>
                <a:gd name="connsiteY87" fmla="*/ 54649 h 98533"/>
                <a:gd name="connsiteX88" fmla="*/ 98419 w 106000"/>
                <a:gd name="connsiteY88" fmla="*/ 54235 h 98533"/>
                <a:gd name="connsiteX89" fmla="*/ 100073 w 106000"/>
                <a:gd name="connsiteY89" fmla="*/ 50785 h 98533"/>
                <a:gd name="connsiteX90" fmla="*/ 95249 w 106000"/>
                <a:gd name="connsiteY90" fmla="*/ 47197 h 98533"/>
                <a:gd name="connsiteX91" fmla="*/ 94973 w 106000"/>
                <a:gd name="connsiteY91" fmla="*/ 46231 h 98533"/>
                <a:gd name="connsiteX92" fmla="*/ 102554 w 106000"/>
                <a:gd name="connsiteY92" fmla="*/ 37674 h 98533"/>
                <a:gd name="connsiteX93" fmla="*/ 102554 w 106000"/>
                <a:gd name="connsiteY93" fmla="*/ 29808 h 98533"/>
                <a:gd name="connsiteX94" fmla="*/ 97316 w 106000"/>
                <a:gd name="connsiteY94" fmla="*/ 12282 h 98533"/>
                <a:gd name="connsiteX95" fmla="*/ 94146 w 106000"/>
                <a:gd name="connsiteY95" fmla="*/ 8832 h 98533"/>
                <a:gd name="connsiteX96" fmla="*/ 76916 w 106000"/>
                <a:gd name="connsiteY96" fmla="*/ 10488 h 98533"/>
                <a:gd name="connsiteX97" fmla="*/ 66302 w 106000"/>
                <a:gd name="connsiteY97" fmla="*/ 9246 h 98533"/>
                <a:gd name="connsiteX98" fmla="*/ 59823 w 106000"/>
                <a:gd name="connsiteY98" fmla="*/ 7728 h 98533"/>
                <a:gd name="connsiteX99" fmla="*/ 55137 w 106000"/>
                <a:gd name="connsiteY99" fmla="*/ 9798 h 98533"/>
                <a:gd name="connsiteX100" fmla="*/ 46177 w 106000"/>
                <a:gd name="connsiteY100" fmla="*/ 7728 h 98533"/>
                <a:gd name="connsiteX101" fmla="*/ 41077 w 106000"/>
                <a:gd name="connsiteY101" fmla="*/ 0 h 98533"/>
                <a:gd name="connsiteX102" fmla="*/ 33633 w 106000"/>
                <a:gd name="connsiteY102" fmla="*/ 2760 h 98533"/>
                <a:gd name="connsiteX103" fmla="*/ 19160 w 106000"/>
                <a:gd name="connsiteY103" fmla="*/ 10488 h 98533"/>
                <a:gd name="connsiteX104" fmla="*/ 2895 w 106000"/>
                <a:gd name="connsiteY104" fmla="*/ 16146 h 98533"/>
                <a:gd name="connsiteX105" fmla="*/ 0 w 106000"/>
                <a:gd name="connsiteY105" fmla="*/ 16146 h 98533"/>
                <a:gd name="connsiteX106" fmla="*/ 551 w 106000"/>
                <a:gd name="connsiteY106" fmla="*/ 18492 h 98533"/>
                <a:gd name="connsiteX107" fmla="*/ 3997 w 106000"/>
                <a:gd name="connsiteY107" fmla="*/ 19182 h 9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06000" h="98533">
                  <a:moveTo>
                    <a:pt x="4962" y="19872"/>
                  </a:moveTo>
                  <a:lnTo>
                    <a:pt x="4962" y="22632"/>
                  </a:lnTo>
                  <a:lnTo>
                    <a:pt x="2068" y="21666"/>
                  </a:lnTo>
                  <a:lnTo>
                    <a:pt x="4135" y="29946"/>
                  </a:lnTo>
                  <a:cubicBezTo>
                    <a:pt x="4135" y="29946"/>
                    <a:pt x="4135" y="30498"/>
                    <a:pt x="3997" y="30636"/>
                  </a:cubicBezTo>
                  <a:lnTo>
                    <a:pt x="1103" y="33672"/>
                  </a:lnTo>
                  <a:lnTo>
                    <a:pt x="0" y="36018"/>
                  </a:lnTo>
                  <a:lnTo>
                    <a:pt x="5376" y="41953"/>
                  </a:lnTo>
                  <a:cubicBezTo>
                    <a:pt x="5376" y="41953"/>
                    <a:pt x="5652" y="42781"/>
                    <a:pt x="5376" y="43056"/>
                  </a:cubicBezTo>
                  <a:lnTo>
                    <a:pt x="4135" y="44161"/>
                  </a:lnTo>
                  <a:lnTo>
                    <a:pt x="4135" y="45817"/>
                  </a:lnTo>
                  <a:cubicBezTo>
                    <a:pt x="4135" y="45817"/>
                    <a:pt x="7306" y="49267"/>
                    <a:pt x="7306" y="49267"/>
                  </a:cubicBezTo>
                  <a:cubicBezTo>
                    <a:pt x="7581" y="49543"/>
                    <a:pt x="7581" y="49819"/>
                    <a:pt x="7306" y="50233"/>
                  </a:cubicBezTo>
                  <a:lnTo>
                    <a:pt x="5514" y="53545"/>
                  </a:lnTo>
                  <a:lnTo>
                    <a:pt x="5514" y="58375"/>
                  </a:lnTo>
                  <a:lnTo>
                    <a:pt x="8133" y="59893"/>
                  </a:lnTo>
                  <a:cubicBezTo>
                    <a:pt x="8133" y="59893"/>
                    <a:pt x="8133" y="59893"/>
                    <a:pt x="8271" y="60031"/>
                  </a:cubicBezTo>
                  <a:lnTo>
                    <a:pt x="10200" y="62239"/>
                  </a:lnTo>
                  <a:cubicBezTo>
                    <a:pt x="10200" y="62239"/>
                    <a:pt x="10476" y="62653"/>
                    <a:pt x="10338" y="62929"/>
                  </a:cubicBezTo>
                  <a:lnTo>
                    <a:pt x="9098" y="67759"/>
                  </a:lnTo>
                  <a:lnTo>
                    <a:pt x="10752" y="67759"/>
                  </a:lnTo>
                  <a:cubicBezTo>
                    <a:pt x="10752" y="67759"/>
                    <a:pt x="11303" y="67897"/>
                    <a:pt x="11441" y="68173"/>
                  </a:cubicBezTo>
                  <a:lnTo>
                    <a:pt x="13646" y="72451"/>
                  </a:lnTo>
                  <a:lnTo>
                    <a:pt x="16679" y="72451"/>
                  </a:lnTo>
                  <a:cubicBezTo>
                    <a:pt x="16679" y="72451"/>
                    <a:pt x="17092" y="72451"/>
                    <a:pt x="17230" y="72727"/>
                  </a:cubicBezTo>
                  <a:lnTo>
                    <a:pt x="19022" y="74521"/>
                  </a:lnTo>
                  <a:lnTo>
                    <a:pt x="21779" y="73141"/>
                  </a:lnTo>
                  <a:cubicBezTo>
                    <a:pt x="21779" y="73141"/>
                    <a:pt x="22606" y="73141"/>
                    <a:pt x="22882" y="73555"/>
                  </a:cubicBezTo>
                  <a:lnTo>
                    <a:pt x="24536" y="76867"/>
                  </a:lnTo>
                  <a:cubicBezTo>
                    <a:pt x="24536" y="76867"/>
                    <a:pt x="24536" y="77695"/>
                    <a:pt x="24260" y="77971"/>
                  </a:cubicBezTo>
                  <a:lnTo>
                    <a:pt x="21917" y="79213"/>
                  </a:lnTo>
                  <a:lnTo>
                    <a:pt x="26879" y="83491"/>
                  </a:lnTo>
                  <a:lnTo>
                    <a:pt x="30187" y="82111"/>
                  </a:lnTo>
                  <a:lnTo>
                    <a:pt x="27844" y="78385"/>
                  </a:lnTo>
                  <a:cubicBezTo>
                    <a:pt x="27844" y="78385"/>
                    <a:pt x="27706" y="77695"/>
                    <a:pt x="27844" y="77419"/>
                  </a:cubicBezTo>
                  <a:cubicBezTo>
                    <a:pt x="28120" y="77143"/>
                    <a:pt x="28533" y="77143"/>
                    <a:pt x="28809" y="77281"/>
                  </a:cubicBezTo>
                  <a:lnTo>
                    <a:pt x="33909" y="80041"/>
                  </a:lnTo>
                  <a:lnTo>
                    <a:pt x="36528" y="78799"/>
                  </a:lnTo>
                  <a:cubicBezTo>
                    <a:pt x="36528" y="78799"/>
                    <a:pt x="37079" y="78799"/>
                    <a:pt x="37355" y="78799"/>
                  </a:cubicBezTo>
                  <a:lnTo>
                    <a:pt x="39560" y="80317"/>
                  </a:lnTo>
                  <a:cubicBezTo>
                    <a:pt x="39560" y="80317"/>
                    <a:pt x="39974" y="81007"/>
                    <a:pt x="39698" y="81421"/>
                  </a:cubicBezTo>
                  <a:lnTo>
                    <a:pt x="37906" y="84181"/>
                  </a:lnTo>
                  <a:lnTo>
                    <a:pt x="39009" y="85147"/>
                  </a:lnTo>
                  <a:lnTo>
                    <a:pt x="41077" y="83215"/>
                  </a:lnTo>
                  <a:cubicBezTo>
                    <a:pt x="41077" y="83215"/>
                    <a:pt x="41490" y="82939"/>
                    <a:pt x="41628" y="82939"/>
                  </a:cubicBezTo>
                  <a:cubicBezTo>
                    <a:pt x="41904" y="82939"/>
                    <a:pt x="42042" y="82939"/>
                    <a:pt x="42179" y="83215"/>
                  </a:cubicBezTo>
                  <a:lnTo>
                    <a:pt x="44109" y="85285"/>
                  </a:lnTo>
                  <a:lnTo>
                    <a:pt x="46866" y="85285"/>
                  </a:lnTo>
                  <a:cubicBezTo>
                    <a:pt x="46866" y="85285"/>
                    <a:pt x="47417" y="85423"/>
                    <a:pt x="47555" y="85699"/>
                  </a:cubicBezTo>
                  <a:lnTo>
                    <a:pt x="50726" y="92737"/>
                  </a:lnTo>
                  <a:lnTo>
                    <a:pt x="50726" y="92737"/>
                  </a:lnTo>
                  <a:cubicBezTo>
                    <a:pt x="50726" y="92737"/>
                    <a:pt x="50726" y="92737"/>
                    <a:pt x="50726" y="92737"/>
                  </a:cubicBezTo>
                  <a:lnTo>
                    <a:pt x="51691" y="94945"/>
                  </a:lnTo>
                  <a:lnTo>
                    <a:pt x="52656" y="94945"/>
                  </a:lnTo>
                  <a:lnTo>
                    <a:pt x="55826" y="90943"/>
                  </a:lnTo>
                  <a:cubicBezTo>
                    <a:pt x="55826" y="90943"/>
                    <a:pt x="56239" y="90667"/>
                    <a:pt x="56515" y="90667"/>
                  </a:cubicBezTo>
                  <a:cubicBezTo>
                    <a:pt x="56791" y="90667"/>
                    <a:pt x="57066" y="90943"/>
                    <a:pt x="57066" y="91081"/>
                  </a:cubicBezTo>
                  <a:lnTo>
                    <a:pt x="58583" y="94945"/>
                  </a:lnTo>
                  <a:lnTo>
                    <a:pt x="60099" y="94945"/>
                  </a:lnTo>
                  <a:cubicBezTo>
                    <a:pt x="60099" y="94945"/>
                    <a:pt x="60926" y="95359"/>
                    <a:pt x="60926" y="95773"/>
                  </a:cubicBezTo>
                  <a:lnTo>
                    <a:pt x="60926" y="98533"/>
                  </a:lnTo>
                  <a:lnTo>
                    <a:pt x="64648" y="94531"/>
                  </a:lnTo>
                  <a:cubicBezTo>
                    <a:pt x="64648" y="94531"/>
                    <a:pt x="65061" y="94255"/>
                    <a:pt x="65199" y="94255"/>
                  </a:cubicBezTo>
                  <a:lnTo>
                    <a:pt x="67680" y="94255"/>
                  </a:lnTo>
                  <a:cubicBezTo>
                    <a:pt x="67680" y="94255"/>
                    <a:pt x="67680" y="94255"/>
                    <a:pt x="67818" y="94255"/>
                  </a:cubicBezTo>
                  <a:lnTo>
                    <a:pt x="71126" y="95083"/>
                  </a:lnTo>
                  <a:lnTo>
                    <a:pt x="72229" y="93841"/>
                  </a:lnTo>
                  <a:cubicBezTo>
                    <a:pt x="72229" y="93841"/>
                    <a:pt x="72643" y="93565"/>
                    <a:pt x="72780" y="93565"/>
                  </a:cubicBezTo>
                  <a:lnTo>
                    <a:pt x="80086" y="93565"/>
                  </a:lnTo>
                  <a:cubicBezTo>
                    <a:pt x="80086" y="93565"/>
                    <a:pt x="80637" y="93979"/>
                    <a:pt x="80775" y="94117"/>
                  </a:cubicBezTo>
                  <a:lnTo>
                    <a:pt x="82705" y="97291"/>
                  </a:lnTo>
                  <a:lnTo>
                    <a:pt x="86013" y="97705"/>
                  </a:lnTo>
                  <a:lnTo>
                    <a:pt x="89873" y="98533"/>
                  </a:lnTo>
                  <a:lnTo>
                    <a:pt x="89321" y="93565"/>
                  </a:lnTo>
                  <a:cubicBezTo>
                    <a:pt x="89321" y="93565"/>
                    <a:pt x="89321" y="93151"/>
                    <a:pt x="89321" y="93013"/>
                  </a:cubicBezTo>
                  <a:lnTo>
                    <a:pt x="99384" y="78109"/>
                  </a:lnTo>
                  <a:cubicBezTo>
                    <a:pt x="99384" y="78109"/>
                    <a:pt x="99797" y="77695"/>
                    <a:pt x="100073" y="77695"/>
                  </a:cubicBezTo>
                  <a:lnTo>
                    <a:pt x="103657" y="77695"/>
                  </a:lnTo>
                  <a:lnTo>
                    <a:pt x="105035" y="76591"/>
                  </a:lnTo>
                  <a:lnTo>
                    <a:pt x="104070" y="73141"/>
                  </a:lnTo>
                  <a:cubicBezTo>
                    <a:pt x="104070" y="73141"/>
                    <a:pt x="104070" y="72589"/>
                    <a:pt x="104346" y="72313"/>
                  </a:cubicBezTo>
                  <a:lnTo>
                    <a:pt x="106000" y="70795"/>
                  </a:lnTo>
                  <a:lnTo>
                    <a:pt x="99797" y="63481"/>
                  </a:lnTo>
                  <a:cubicBezTo>
                    <a:pt x="99797" y="63481"/>
                    <a:pt x="99659" y="63205"/>
                    <a:pt x="99659" y="63067"/>
                  </a:cubicBezTo>
                  <a:lnTo>
                    <a:pt x="98832" y="58375"/>
                  </a:lnTo>
                  <a:cubicBezTo>
                    <a:pt x="98832" y="58375"/>
                    <a:pt x="98832" y="58375"/>
                    <a:pt x="98832" y="58375"/>
                  </a:cubicBezTo>
                  <a:cubicBezTo>
                    <a:pt x="98832" y="58375"/>
                    <a:pt x="98832" y="58375"/>
                    <a:pt x="98832" y="58375"/>
                  </a:cubicBezTo>
                  <a:lnTo>
                    <a:pt x="98419" y="54649"/>
                  </a:lnTo>
                  <a:cubicBezTo>
                    <a:pt x="98419" y="54649"/>
                    <a:pt x="98419" y="54373"/>
                    <a:pt x="98419" y="54235"/>
                  </a:cubicBezTo>
                  <a:lnTo>
                    <a:pt x="100073" y="50785"/>
                  </a:lnTo>
                  <a:lnTo>
                    <a:pt x="95249" y="47197"/>
                  </a:lnTo>
                  <a:cubicBezTo>
                    <a:pt x="95249" y="47197"/>
                    <a:pt x="94835" y="46507"/>
                    <a:pt x="94973" y="46231"/>
                  </a:cubicBezTo>
                  <a:cubicBezTo>
                    <a:pt x="96627" y="43333"/>
                    <a:pt x="101314" y="38778"/>
                    <a:pt x="102554" y="37674"/>
                  </a:cubicBezTo>
                  <a:lnTo>
                    <a:pt x="102554" y="29808"/>
                  </a:lnTo>
                  <a:lnTo>
                    <a:pt x="97316" y="12282"/>
                  </a:lnTo>
                  <a:lnTo>
                    <a:pt x="94146" y="8832"/>
                  </a:lnTo>
                  <a:lnTo>
                    <a:pt x="76916" y="10488"/>
                  </a:lnTo>
                  <a:lnTo>
                    <a:pt x="66302" y="9246"/>
                  </a:lnTo>
                  <a:lnTo>
                    <a:pt x="59823" y="7728"/>
                  </a:lnTo>
                  <a:cubicBezTo>
                    <a:pt x="58307" y="8970"/>
                    <a:pt x="56653" y="9936"/>
                    <a:pt x="55137" y="9798"/>
                  </a:cubicBezTo>
                  <a:cubicBezTo>
                    <a:pt x="51553" y="9522"/>
                    <a:pt x="47417" y="7314"/>
                    <a:pt x="46177" y="7728"/>
                  </a:cubicBezTo>
                  <a:cubicBezTo>
                    <a:pt x="46177" y="7728"/>
                    <a:pt x="44798" y="0"/>
                    <a:pt x="41077" y="0"/>
                  </a:cubicBezTo>
                  <a:cubicBezTo>
                    <a:pt x="37355" y="0"/>
                    <a:pt x="33633" y="2760"/>
                    <a:pt x="33633" y="2760"/>
                  </a:cubicBezTo>
                  <a:cubicBezTo>
                    <a:pt x="33633" y="2760"/>
                    <a:pt x="27293" y="2208"/>
                    <a:pt x="19160" y="10488"/>
                  </a:cubicBezTo>
                  <a:cubicBezTo>
                    <a:pt x="19160" y="10488"/>
                    <a:pt x="4825" y="15870"/>
                    <a:pt x="2895" y="16146"/>
                  </a:cubicBezTo>
                  <a:cubicBezTo>
                    <a:pt x="1516" y="16284"/>
                    <a:pt x="551" y="16146"/>
                    <a:pt x="0" y="16146"/>
                  </a:cubicBezTo>
                  <a:lnTo>
                    <a:pt x="551" y="18492"/>
                  </a:lnTo>
                  <a:lnTo>
                    <a:pt x="3997" y="1918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7" name="Freeform 1299">
              <a:extLst>
                <a:ext uri="{FF2B5EF4-FFF2-40B4-BE49-F238E27FC236}">
                  <a16:creationId xmlns:a16="http://schemas.microsoft.com/office/drawing/2014/main" id="{EE2AD2FC-0406-EB3A-9467-6E557619DAAD}"/>
                </a:ext>
              </a:extLst>
            </p:cNvPr>
            <p:cNvSpPr/>
            <p:nvPr/>
          </p:nvSpPr>
          <p:spPr>
            <a:xfrm>
              <a:off x="4727347" y="3132970"/>
              <a:ext cx="77053" cy="45126"/>
            </a:xfrm>
            <a:custGeom>
              <a:avLst/>
              <a:gdLst>
                <a:gd name="connsiteX0" fmla="*/ 5514 w 77053"/>
                <a:gd name="connsiteY0" fmla="*/ 33258 h 45126"/>
                <a:gd name="connsiteX1" fmla="*/ 5789 w 77053"/>
                <a:gd name="connsiteY1" fmla="*/ 32982 h 45126"/>
                <a:gd name="connsiteX2" fmla="*/ 8822 w 77053"/>
                <a:gd name="connsiteY2" fmla="*/ 31188 h 45126"/>
                <a:gd name="connsiteX3" fmla="*/ 9235 w 77053"/>
                <a:gd name="connsiteY3" fmla="*/ 31188 h 45126"/>
                <a:gd name="connsiteX4" fmla="*/ 12957 w 77053"/>
                <a:gd name="connsiteY4" fmla="*/ 31602 h 45126"/>
                <a:gd name="connsiteX5" fmla="*/ 18471 w 77053"/>
                <a:gd name="connsiteY5" fmla="*/ 32568 h 45126"/>
                <a:gd name="connsiteX6" fmla="*/ 19573 w 77053"/>
                <a:gd name="connsiteY6" fmla="*/ 31602 h 45126"/>
                <a:gd name="connsiteX7" fmla="*/ 20538 w 77053"/>
                <a:gd name="connsiteY7" fmla="*/ 31602 h 45126"/>
                <a:gd name="connsiteX8" fmla="*/ 22330 w 77053"/>
                <a:gd name="connsiteY8" fmla="*/ 33120 h 45126"/>
                <a:gd name="connsiteX9" fmla="*/ 30325 w 77053"/>
                <a:gd name="connsiteY9" fmla="*/ 32016 h 45126"/>
                <a:gd name="connsiteX10" fmla="*/ 31014 w 77053"/>
                <a:gd name="connsiteY10" fmla="*/ 32292 h 45126"/>
                <a:gd name="connsiteX11" fmla="*/ 33082 w 77053"/>
                <a:gd name="connsiteY11" fmla="*/ 34776 h 45126"/>
                <a:gd name="connsiteX12" fmla="*/ 36390 w 77053"/>
                <a:gd name="connsiteY12" fmla="*/ 34776 h 45126"/>
                <a:gd name="connsiteX13" fmla="*/ 42179 w 77053"/>
                <a:gd name="connsiteY13" fmla="*/ 30636 h 45126"/>
                <a:gd name="connsiteX14" fmla="*/ 42869 w 77053"/>
                <a:gd name="connsiteY14" fmla="*/ 30636 h 45126"/>
                <a:gd name="connsiteX15" fmla="*/ 43420 w 77053"/>
                <a:gd name="connsiteY15" fmla="*/ 31188 h 45126"/>
                <a:gd name="connsiteX16" fmla="*/ 45074 w 77053"/>
                <a:gd name="connsiteY16" fmla="*/ 36294 h 45126"/>
                <a:gd name="connsiteX17" fmla="*/ 50588 w 77053"/>
                <a:gd name="connsiteY17" fmla="*/ 36294 h 45126"/>
                <a:gd name="connsiteX18" fmla="*/ 51139 w 77053"/>
                <a:gd name="connsiteY18" fmla="*/ 36570 h 45126"/>
                <a:gd name="connsiteX19" fmla="*/ 58169 w 77053"/>
                <a:gd name="connsiteY19" fmla="*/ 45127 h 45126"/>
                <a:gd name="connsiteX20" fmla="*/ 59961 w 77053"/>
                <a:gd name="connsiteY20" fmla="*/ 45127 h 45126"/>
                <a:gd name="connsiteX21" fmla="*/ 65475 w 77053"/>
                <a:gd name="connsiteY21" fmla="*/ 41538 h 45126"/>
                <a:gd name="connsiteX22" fmla="*/ 66164 w 77053"/>
                <a:gd name="connsiteY22" fmla="*/ 41538 h 45126"/>
                <a:gd name="connsiteX23" fmla="*/ 70023 w 77053"/>
                <a:gd name="connsiteY23" fmla="*/ 42919 h 45126"/>
                <a:gd name="connsiteX24" fmla="*/ 70023 w 77053"/>
                <a:gd name="connsiteY24" fmla="*/ 41815 h 45126"/>
                <a:gd name="connsiteX25" fmla="*/ 70437 w 77053"/>
                <a:gd name="connsiteY25" fmla="*/ 41124 h 45126"/>
                <a:gd name="connsiteX26" fmla="*/ 77053 w 77053"/>
                <a:gd name="connsiteY26" fmla="*/ 37260 h 45126"/>
                <a:gd name="connsiteX27" fmla="*/ 77053 w 77053"/>
                <a:gd name="connsiteY27" fmla="*/ 31464 h 45126"/>
                <a:gd name="connsiteX28" fmla="*/ 76088 w 77053"/>
                <a:gd name="connsiteY28" fmla="*/ 30774 h 45126"/>
                <a:gd name="connsiteX29" fmla="*/ 74434 w 77053"/>
                <a:gd name="connsiteY29" fmla="*/ 29118 h 45126"/>
                <a:gd name="connsiteX30" fmla="*/ 73332 w 77053"/>
                <a:gd name="connsiteY30" fmla="*/ 24840 h 45126"/>
                <a:gd name="connsiteX31" fmla="*/ 71540 w 77053"/>
                <a:gd name="connsiteY31" fmla="*/ 25668 h 45126"/>
                <a:gd name="connsiteX32" fmla="*/ 70713 w 77053"/>
                <a:gd name="connsiteY32" fmla="*/ 25668 h 45126"/>
                <a:gd name="connsiteX33" fmla="*/ 70437 w 77053"/>
                <a:gd name="connsiteY33" fmla="*/ 24840 h 45126"/>
                <a:gd name="connsiteX34" fmla="*/ 72918 w 77053"/>
                <a:gd name="connsiteY34" fmla="*/ 17250 h 45126"/>
                <a:gd name="connsiteX35" fmla="*/ 71953 w 77053"/>
                <a:gd name="connsiteY35" fmla="*/ 14904 h 45126"/>
                <a:gd name="connsiteX36" fmla="*/ 68783 w 77053"/>
                <a:gd name="connsiteY36" fmla="*/ 11178 h 45126"/>
                <a:gd name="connsiteX37" fmla="*/ 67818 w 77053"/>
                <a:gd name="connsiteY37" fmla="*/ 13248 h 45126"/>
                <a:gd name="connsiteX38" fmla="*/ 67129 w 77053"/>
                <a:gd name="connsiteY38" fmla="*/ 13662 h 45126"/>
                <a:gd name="connsiteX39" fmla="*/ 66991 w 77053"/>
                <a:gd name="connsiteY39" fmla="*/ 13662 h 45126"/>
                <a:gd name="connsiteX40" fmla="*/ 62442 w 77053"/>
                <a:gd name="connsiteY40" fmla="*/ 12696 h 45126"/>
                <a:gd name="connsiteX41" fmla="*/ 62166 w 77053"/>
                <a:gd name="connsiteY41" fmla="*/ 12696 h 45126"/>
                <a:gd name="connsiteX42" fmla="*/ 53482 w 77053"/>
                <a:gd name="connsiteY42" fmla="*/ 6348 h 45126"/>
                <a:gd name="connsiteX43" fmla="*/ 53207 w 77053"/>
                <a:gd name="connsiteY43" fmla="*/ 5658 h 45126"/>
                <a:gd name="connsiteX44" fmla="*/ 53207 w 77053"/>
                <a:gd name="connsiteY44" fmla="*/ 4002 h 45126"/>
                <a:gd name="connsiteX45" fmla="*/ 45212 w 77053"/>
                <a:gd name="connsiteY45" fmla="*/ 0 h 45126"/>
                <a:gd name="connsiteX46" fmla="*/ 35701 w 77053"/>
                <a:gd name="connsiteY46" fmla="*/ 4692 h 45126"/>
                <a:gd name="connsiteX47" fmla="*/ 35839 w 77053"/>
                <a:gd name="connsiteY47" fmla="*/ 8556 h 45126"/>
                <a:gd name="connsiteX48" fmla="*/ 34047 w 77053"/>
                <a:gd name="connsiteY48" fmla="*/ 18078 h 45126"/>
                <a:gd name="connsiteX49" fmla="*/ 25776 w 77053"/>
                <a:gd name="connsiteY49" fmla="*/ 19734 h 45126"/>
                <a:gd name="connsiteX50" fmla="*/ 22882 w 77053"/>
                <a:gd name="connsiteY50" fmla="*/ 13386 h 45126"/>
                <a:gd name="connsiteX51" fmla="*/ 15852 w 77053"/>
                <a:gd name="connsiteY51" fmla="*/ 6210 h 45126"/>
                <a:gd name="connsiteX52" fmla="*/ 13646 w 77053"/>
                <a:gd name="connsiteY52" fmla="*/ 6762 h 45126"/>
                <a:gd name="connsiteX53" fmla="*/ 11165 w 77053"/>
                <a:gd name="connsiteY53" fmla="*/ 8004 h 45126"/>
                <a:gd name="connsiteX54" fmla="*/ 7306 w 77053"/>
                <a:gd name="connsiteY54" fmla="*/ 9660 h 45126"/>
                <a:gd name="connsiteX55" fmla="*/ 4411 w 77053"/>
                <a:gd name="connsiteY55" fmla="*/ 19182 h 45126"/>
                <a:gd name="connsiteX56" fmla="*/ 2619 w 77053"/>
                <a:gd name="connsiteY56" fmla="*/ 22356 h 45126"/>
                <a:gd name="connsiteX57" fmla="*/ 0 w 77053"/>
                <a:gd name="connsiteY57" fmla="*/ 29670 h 45126"/>
                <a:gd name="connsiteX58" fmla="*/ 138 w 77053"/>
                <a:gd name="connsiteY58" fmla="*/ 38088 h 45126"/>
                <a:gd name="connsiteX59" fmla="*/ 2619 w 77053"/>
                <a:gd name="connsiteY59" fmla="*/ 38088 h 45126"/>
                <a:gd name="connsiteX60" fmla="*/ 5376 w 77053"/>
                <a:gd name="connsiteY60" fmla="*/ 33534 h 4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7053" h="45126">
                  <a:moveTo>
                    <a:pt x="5514" y="33258"/>
                  </a:moveTo>
                  <a:cubicBezTo>
                    <a:pt x="5514" y="33258"/>
                    <a:pt x="5651" y="32982"/>
                    <a:pt x="5789" y="32982"/>
                  </a:cubicBezTo>
                  <a:lnTo>
                    <a:pt x="8822" y="31188"/>
                  </a:lnTo>
                  <a:cubicBezTo>
                    <a:pt x="8822" y="31188"/>
                    <a:pt x="9097" y="31188"/>
                    <a:pt x="9235" y="31188"/>
                  </a:cubicBezTo>
                  <a:lnTo>
                    <a:pt x="12957" y="31602"/>
                  </a:lnTo>
                  <a:lnTo>
                    <a:pt x="18471" y="32568"/>
                  </a:lnTo>
                  <a:lnTo>
                    <a:pt x="19573" y="31602"/>
                  </a:lnTo>
                  <a:cubicBezTo>
                    <a:pt x="19573" y="31602"/>
                    <a:pt x="20263" y="31326"/>
                    <a:pt x="20538" y="31602"/>
                  </a:cubicBezTo>
                  <a:lnTo>
                    <a:pt x="22330" y="33120"/>
                  </a:lnTo>
                  <a:lnTo>
                    <a:pt x="30325" y="32016"/>
                  </a:lnTo>
                  <a:cubicBezTo>
                    <a:pt x="30325" y="32016"/>
                    <a:pt x="30876" y="32016"/>
                    <a:pt x="31014" y="32292"/>
                  </a:cubicBezTo>
                  <a:lnTo>
                    <a:pt x="33082" y="34776"/>
                  </a:lnTo>
                  <a:lnTo>
                    <a:pt x="36390" y="34776"/>
                  </a:lnTo>
                  <a:cubicBezTo>
                    <a:pt x="36390" y="34776"/>
                    <a:pt x="42179" y="30636"/>
                    <a:pt x="42179" y="30636"/>
                  </a:cubicBezTo>
                  <a:cubicBezTo>
                    <a:pt x="42455" y="30498"/>
                    <a:pt x="42593" y="30498"/>
                    <a:pt x="42869" y="30636"/>
                  </a:cubicBezTo>
                  <a:cubicBezTo>
                    <a:pt x="43144" y="30636"/>
                    <a:pt x="43282" y="30912"/>
                    <a:pt x="43420" y="31188"/>
                  </a:cubicBezTo>
                  <a:lnTo>
                    <a:pt x="45074" y="36294"/>
                  </a:lnTo>
                  <a:lnTo>
                    <a:pt x="50588" y="36294"/>
                  </a:lnTo>
                  <a:cubicBezTo>
                    <a:pt x="50588" y="36294"/>
                    <a:pt x="51001" y="36294"/>
                    <a:pt x="51139" y="36570"/>
                  </a:cubicBezTo>
                  <a:lnTo>
                    <a:pt x="58169" y="45127"/>
                  </a:lnTo>
                  <a:lnTo>
                    <a:pt x="59961" y="45127"/>
                  </a:lnTo>
                  <a:lnTo>
                    <a:pt x="65475" y="41538"/>
                  </a:lnTo>
                  <a:cubicBezTo>
                    <a:pt x="65475" y="41538"/>
                    <a:pt x="65888" y="41401"/>
                    <a:pt x="66164" y="41538"/>
                  </a:cubicBezTo>
                  <a:lnTo>
                    <a:pt x="70023" y="42919"/>
                  </a:lnTo>
                  <a:lnTo>
                    <a:pt x="70023" y="41815"/>
                  </a:lnTo>
                  <a:cubicBezTo>
                    <a:pt x="70023" y="41815"/>
                    <a:pt x="70161" y="41262"/>
                    <a:pt x="70437" y="41124"/>
                  </a:cubicBezTo>
                  <a:lnTo>
                    <a:pt x="77053" y="37260"/>
                  </a:lnTo>
                  <a:cubicBezTo>
                    <a:pt x="76778" y="33534"/>
                    <a:pt x="76916" y="32016"/>
                    <a:pt x="77053" y="31464"/>
                  </a:cubicBezTo>
                  <a:cubicBezTo>
                    <a:pt x="76778" y="31326"/>
                    <a:pt x="76364" y="31050"/>
                    <a:pt x="76088" y="30774"/>
                  </a:cubicBezTo>
                  <a:cubicBezTo>
                    <a:pt x="75124" y="30222"/>
                    <a:pt x="74434" y="29808"/>
                    <a:pt x="74434" y="29118"/>
                  </a:cubicBezTo>
                  <a:cubicBezTo>
                    <a:pt x="74434" y="28842"/>
                    <a:pt x="73883" y="26910"/>
                    <a:pt x="73332" y="24840"/>
                  </a:cubicBezTo>
                  <a:lnTo>
                    <a:pt x="71540" y="25668"/>
                  </a:lnTo>
                  <a:cubicBezTo>
                    <a:pt x="71540" y="25668"/>
                    <a:pt x="70988" y="25668"/>
                    <a:pt x="70713" y="25668"/>
                  </a:cubicBezTo>
                  <a:cubicBezTo>
                    <a:pt x="70437" y="25392"/>
                    <a:pt x="70437" y="25116"/>
                    <a:pt x="70437" y="24840"/>
                  </a:cubicBezTo>
                  <a:lnTo>
                    <a:pt x="72918" y="17250"/>
                  </a:lnTo>
                  <a:lnTo>
                    <a:pt x="71953" y="14904"/>
                  </a:lnTo>
                  <a:lnTo>
                    <a:pt x="68783" y="11178"/>
                  </a:lnTo>
                  <a:lnTo>
                    <a:pt x="67818" y="13248"/>
                  </a:lnTo>
                  <a:cubicBezTo>
                    <a:pt x="67818" y="13248"/>
                    <a:pt x="67404" y="13662"/>
                    <a:pt x="67129" y="13662"/>
                  </a:cubicBezTo>
                  <a:cubicBezTo>
                    <a:pt x="67129" y="13662"/>
                    <a:pt x="67129" y="13662"/>
                    <a:pt x="66991" y="13662"/>
                  </a:cubicBezTo>
                  <a:lnTo>
                    <a:pt x="62442" y="12696"/>
                  </a:lnTo>
                  <a:cubicBezTo>
                    <a:pt x="62442" y="12696"/>
                    <a:pt x="62166" y="12696"/>
                    <a:pt x="62166" y="12696"/>
                  </a:cubicBezTo>
                  <a:lnTo>
                    <a:pt x="53482" y="6348"/>
                  </a:lnTo>
                  <a:cubicBezTo>
                    <a:pt x="53482" y="6348"/>
                    <a:pt x="53207" y="5934"/>
                    <a:pt x="53207" y="5658"/>
                  </a:cubicBezTo>
                  <a:lnTo>
                    <a:pt x="53207" y="4002"/>
                  </a:lnTo>
                  <a:lnTo>
                    <a:pt x="45212" y="0"/>
                  </a:lnTo>
                  <a:lnTo>
                    <a:pt x="35701" y="4692"/>
                  </a:lnTo>
                  <a:cubicBezTo>
                    <a:pt x="35701" y="5934"/>
                    <a:pt x="35701" y="7452"/>
                    <a:pt x="35839" y="8556"/>
                  </a:cubicBezTo>
                  <a:cubicBezTo>
                    <a:pt x="36528" y="11178"/>
                    <a:pt x="35425" y="16284"/>
                    <a:pt x="34047" y="18078"/>
                  </a:cubicBezTo>
                  <a:cubicBezTo>
                    <a:pt x="32668" y="19872"/>
                    <a:pt x="29085" y="23736"/>
                    <a:pt x="25776" y="19734"/>
                  </a:cubicBezTo>
                  <a:cubicBezTo>
                    <a:pt x="22468" y="15870"/>
                    <a:pt x="24536" y="14766"/>
                    <a:pt x="22882" y="13386"/>
                  </a:cubicBezTo>
                  <a:cubicBezTo>
                    <a:pt x="21365" y="12144"/>
                    <a:pt x="17919" y="10488"/>
                    <a:pt x="15852" y="6210"/>
                  </a:cubicBezTo>
                  <a:lnTo>
                    <a:pt x="13646" y="6762"/>
                  </a:lnTo>
                  <a:lnTo>
                    <a:pt x="11165" y="8004"/>
                  </a:lnTo>
                  <a:lnTo>
                    <a:pt x="7306" y="9660"/>
                  </a:lnTo>
                  <a:cubicBezTo>
                    <a:pt x="7306" y="9660"/>
                    <a:pt x="3446" y="15870"/>
                    <a:pt x="4411" y="19182"/>
                  </a:cubicBezTo>
                  <a:cubicBezTo>
                    <a:pt x="4411" y="19182"/>
                    <a:pt x="4687" y="20838"/>
                    <a:pt x="2619" y="22356"/>
                  </a:cubicBezTo>
                  <a:cubicBezTo>
                    <a:pt x="551" y="23874"/>
                    <a:pt x="0" y="27048"/>
                    <a:pt x="0" y="29670"/>
                  </a:cubicBezTo>
                  <a:cubicBezTo>
                    <a:pt x="0" y="30774"/>
                    <a:pt x="0" y="34362"/>
                    <a:pt x="138" y="38088"/>
                  </a:cubicBezTo>
                  <a:lnTo>
                    <a:pt x="2619" y="38088"/>
                  </a:lnTo>
                  <a:cubicBezTo>
                    <a:pt x="2619" y="38088"/>
                    <a:pt x="5376" y="33534"/>
                    <a:pt x="5376" y="3353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8" name="Freeform 1300">
              <a:extLst>
                <a:ext uri="{FF2B5EF4-FFF2-40B4-BE49-F238E27FC236}">
                  <a16:creationId xmlns:a16="http://schemas.microsoft.com/office/drawing/2014/main" id="{A83A339D-FA84-29F1-5106-42356ED9BEA0}"/>
                </a:ext>
              </a:extLst>
            </p:cNvPr>
            <p:cNvSpPr/>
            <p:nvPr/>
          </p:nvSpPr>
          <p:spPr>
            <a:xfrm>
              <a:off x="4568278" y="3195071"/>
              <a:ext cx="95524" cy="128479"/>
            </a:xfrm>
            <a:custGeom>
              <a:avLst/>
              <a:gdLst>
                <a:gd name="connsiteX0" fmla="*/ 11579 w 95524"/>
                <a:gd name="connsiteY0" fmla="*/ 38916 h 128479"/>
                <a:gd name="connsiteX1" fmla="*/ 10752 w 95524"/>
                <a:gd name="connsiteY1" fmla="*/ 39606 h 128479"/>
                <a:gd name="connsiteX2" fmla="*/ 7857 w 95524"/>
                <a:gd name="connsiteY2" fmla="*/ 39606 h 128479"/>
                <a:gd name="connsiteX3" fmla="*/ 7168 w 95524"/>
                <a:gd name="connsiteY3" fmla="*/ 41401 h 128479"/>
                <a:gd name="connsiteX4" fmla="*/ 9373 w 95524"/>
                <a:gd name="connsiteY4" fmla="*/ 41401 h 128479"/>
                <a:gd name="connsiteX5" fmla="*/ 9925 w 95524"/>
                <a:gd name="connsiteY5" fmla="*/ 41676 h 128479"/>
                <a:gd name="connsiteX6" fmla="*/ 10063 w 95524"/>
                <a:gd name="connsiteY6" fmla="*/ 42367 h 128479"/>
                <a:gd name="connsiteX7" fmla="*/ 9373 w 95524"/>
                <a:gd name="connsiteY7" fmla="*/ 47335 h 128479"/>
                <a:gd name="connsiteX8" fmla="*/ 9373 w 95524"/>
                <a:gd name="connsiteY8" fmla="*/ 47611 h 128479"/>
                <a:gd name="connsiteX9" fmla="*/ 6754 w 95524"/>
                <a:gd name="connsiteY9" fmla="*/ 52165 h 128479"/>
                <a:gd name="connsiteX10" fmla="*/ 6341 w 95524"/>
                <a:gd name="connsiteY10" fmla="*/ 52579 h 128479"/>
                <a:gd name="connsiteX11" fmla="*/ 276 w 95524"/>
                <a:gd name="connsiteY11" fmla="*/ 54097 h 128479"/>
                <a:gd name="connsiteX12" fmla="*/ 1792 w 95524"/>
                <a:gd name="connsiteY12" fmla="*/ 58237 h 128479"/>
                <a:gd name="connsiteX13" fmla="*/ 1792 w 95524"/>
                <a:gd name="connsiteY13" fmla="*/ 58789 h 128479"/>
                <a:gd name="connsiteX14" fmla="*/ 138 w 95524"/>
                <a:gd name="connsiteY14" fmla="*/ 62515 h 128479"/>
                <a:gd name="connsiteX15" fmla="*/ 1516 w 95524"/>
                <a:gd name="connsiteY15" fmla="*/ 64723 h 128479"/>
                <a:gd name="connsiteX16" fmla="*/ 1516 w 95524"/>
                <a:gd name="connsiteY16" fmla="*/ 65551 h 128479"/>
                <a:gd name="connsiteX17" fmla="*/ 0 w 95524"/>
                <a:gd name="connsiteY17" fmla="*/ 68173 h 128479"/>
                <a:gd name="connsiteX18" fmla="*/ 0 w 95524"/>
                <a:gd name="connsiteY18" fmla="*/ 72313 h 128479"/>
                <a:gd name="connsiteX19" fmla="*/ 3446 w 95524"/>
                <a:gd name="connsiteY19" fmla="*/ 75625 h 128479"/>
                <a:gd name="connsiteX20" fmla="*/ 3722 w 95524"/>
                <a:gd name="connsiteY20" fmla="*/ 76453 h 128479"/>
                <a:gd name="connsiteX21" fmla="*/ 1930 w 95524"/>
                <a:gd name="connsiteY21" fmla="*/ 82801 h 128479"/>
                <a:gd name="connsiteX22" fmla="*/ 2343 w 95524"/>
                <a:gd name="connsiteY22" fmla="*/ 86941 h 128479"/>
                <a:gd name="connsiteX23" fmla="*/ 6065 w 95524"/>
                <a:gd name="connsiteY23" fmla="*/ 96601 h 128479"/>
                <a:gd name="connsiteX24" fmla="*/ 7168 w 95524"/>
                <a:gd name="connsiteY24" fmla="*/ 98119 h 128479"/>
                <a:gd name="connsiteX25" fmla="*/ 8960 w 95524"/>
                <a:gd name="connsiteY25" fmla="*/ 97291 h 128479"/>
                <a:gd name="connsiteX26" fmla="*/ 9925 w 95524"/>
                <a:gd name="connsiteY26" fmla="*/ 97567 h 128479"/>
                <a:gd name="connsiteX27" fmla="*/ 10476 w 95524"/>
                <a:gd name="connsiteY27" fmla="*/ 98395 h 128479"/>
                <a:gd name="connsiteX28" fmla="*/ 14749 w 95524"/>
                <a:gd name="connsiteY28" fmla="*/ 98395 h 128479"/>
                <a:gd name="connsiteX29" fmla="*/ 15300 w 95524"/>
                <a:gd name="connsiteY29" fmla="*/ 98671 h 128479"/>
                <a:gd name="connsiteX30" fmla="*/ 17092 w 95524"/>
                <a:gd name="connsiteY30" fmla="*/ 100465 h 128479"/>
                <a:gd name="connsiteX31" fmla="*/ 20538 w 95524"/>
                <a:gd name="connsiteY31" fmla="*/ 100465 h 128479"/>
                <a:gd name="connsiteX32" fmla="*/ 20952 w 95524"/>
                <a:gd name="connsiteY32" fmla="*/ 100465 h 128479"/>
                <a:gd name="connsiteX33" fmla="*/ 23709 w 95524"/>
                <a:gd name="connsiteY33" fmla="*/ 101845 h 128479"/>
                <a:gd name="connsiteX34" fmla="*/ 24122 w 95524"/>
                <a:gd name="connsiteY34" fmla="*/ 102397 h 128479"/>
                <a:gd name="connsiteX35" fmla="*/ 24122 w 95524"/>
                <a:gd name="connsiteY35" fmla="*/ 103087 h 128479"/>
                <a:gd name="connsiteX36" fmla="*/ 18884 w 95524"/>
                <a:gd name="connsiteY36" fmla="*/ 110401 h 128479"/>
                <a:gd name="connsiteX37" fmla="*/ 17092 w 95524"/>
                <a:gd name="connsiteY37" fmla="*/ 114817 h 128479"/>
                <a:gd name="connsiteX38" fmla="*/ 17092 w 95524"/>
                <a:gd name="connsiteY38" fmla="*/ 124064 h 128479"/>
                <a:gd name="connsiteX39" fmla="*/ 24949 w 95524"/>
                <a:gd name="connsiteY39" fmla="*/ 124064 h 128479"/>
                <a:gd name="connsiteX40" fmla="*/ 24398 w 95524"/>
                <a:gd name="connsiteY40" fmla="*/ 123374 h 128479"/>
                <a:gd name="connsiteX41" fmla="*/ 24398 w 95524"/>
                <a:gd name="connsiteY41" fmla="*/ 122407 h 128479"/>
                <a:gd name="connsiteX42" fmla="*/ 25776 w 95524"/>
                <a:gd name="connsiteY42" fmla="*/ 120614 h 128479"/>
                <a:gd name="connsiteX43" fmla="*/ 26741 w 95524"/>
                <a:gd name="connsiteY43" fmla="*/ 120338 h 128479"/>
                <a:gd name="connsiteX44" fmla="*/ 30325 w 95524"/>
                <a:gd name="connsiteY44" fmla="*/ 122132 h 128479"/>
                <a:gd name="connsiteX45" fmla="*/ 34598 w 95524"/>
                <a:gd name="connsiteY45" fmla="*/ 122132 h 128479"/>
                <a:gd name="connsiteX46" fmla="*/ 35150 w 95524"/>
                <a:gd name="connsiteY46" fmla="*/ 122407 h 128479"/>
                <a:gd name="connsiteX47" fmla="*/ 37906 w 95524"/>
                <a:gd name="connsiteY47" fmla="*/ 125444 h 128479"/>
                <a:gd name="connsiteX48" fmla="*/ 42042 w 95524"/>
                <a:gd name="connsiteY48" fmla="*/ 125444 h 128479"/>
                <a:gd name="connsiteX49" fmla="*/ 42731 w 95524"/>
                <a:gd name="connsiteY49" fmla="*/ 125858 h 128479"/>
                <a:gd name="connsiteX50" fmla="*/ 44523 w 95524"/>
                <a:gd name="connsiteY50" fmla="*/ 128480 h 128479"/>
                <a:gd name="connsiteX51" fmla="*/ 45901 w 95524"/>
                <a:gd name="connsiteY51" fmla="*/ 128480 h 128479"/>
                <a:gd name="connsiteX52" fmla="*/ 45901 w 95524"/>
                <a:gd name="connsiteY52" fmla="*/ 123926 h 128479"/>
                <a:gd name="connsiteX53" fmla="*/ 46177 w 95524"/>
                <a:gd name="connsiteY53" fmla="*/ 123374 h 128479"/>
                <a:gd name="connsiteX54" fmla="*/ 46728 w 95524"/>
                <a:gd name="connsiteY54" fmla="*/ 123236 h 128479"/>
                <a:gd name="connsiteX55" fmla="*/ 51415 w 95524"/>
                <a:gd name="connsiteY55" fmla="*/ 123650 h 128479"/>
                <a:gd name="connsiteX56" fmla="*/ 52104 w 95524"/>
                <a:gd name="connsiteY56" fmla="*/ 124064 h 128479"/>
                <a:gd name="connsiteX57" fmla="*/ 53069 w 95524"/>
                <a:gd name="connsiteY57" fmla="*/ 126272 h 128479"/>
                <a:gd name="connsiteX58" fmla="*/ 56102 w 95524"/>
                <a:gd name="connsiteY58" fmla="*/ 126272 h 128479"/>
                <a:gd name="connsiteX59" fmla="*/ 58858 w 95524"/>
                <a:gd name="connsiteY59" fmla="*/ 123512 h 128479"/>
                <a:gd name="connsiteX60" fmla="*/ 59272 w 95524"/>
                <a:gd name="connsiteY60" fmla="*/ 123236 h 128479"/>
                <a:gd name="connsiteX61" fmla="*/ 63821 w 95524"/>
                <a:gd name="connsiteY61" fmla="*/ 122822 h 128479"/>
                <a:gd name="connsiteX62" fmla="*/ 67680 w 95524"/>
                <a:gd name="connsiteY62" fmla="*/ 122270 h 128479"/>
                <a:gd name="connsiteX63" fmla="*/ 70575 w 95524"/>
                <a:gd name="connsiteY63" fmla="*/ 117301 h 128479"/>
                <a:gd name="connsiteX64" fmla="*/ 70713 w 95524"/>
                <a:gd name="connsiteY64" fmla="*/ 117163 h 128479"/>
                <a:gd name="connsiteX65" fmla="*/ 75399 w 95524"/>
                <a:gd name="connsiteY65" fmla="*/ 112885 h 128479"/>
                <a:gd name="connsiteX66" fmla="*/ 78018 w 95524"/>
                <a:gd name="connsiteY66" fmla="*/ 111091 h 128479"/>
                <a:gd name="connsiteX67" fmla="*/ 78018 w 95524"/>
                <a:gd name="connsiteY67" fmla="*/ 108745 h 128479"/>
                <a:gd name="connsiteX68" fmla="*/ 78294 w 95524"/>
                <a:gd name="connsiteY68" fmla="*/ 108055 h 128479"/>
                <a:gd name="connsiteX69" fmla="*/ 78983 w 95524"/>
                <a:gd name="connsiteY69" fmla="*/ 108055 h 128479"/>
                <a:gd name="connsiteX70" fmla="*/ 81189 w 95524"/>
                <a:gd name="connsiteY70" fmla="*/ 108883 h 128479"/>
                <a:gd name="connsiteX71" fmla="*/ 82843 w 95524"/>
                <a:gd name="connsiteY71" fmla="*/ 106537 h 128479"/>
                <a:gd name="connsiteX72" fmla="*/ 80775 w 95524"/>
                <a:gd name="connsiteY72" fmla="*/ 103777 h 128479"/>
                <a:gd name="connsiteX73" fmla="*/ 75951 w 95524"/>
                <a:gd name="connsiteY73" fmla="*/ 100741 h 128479"/>
                <a:gd name="connsiteX74" fmla="*/ 75813 w 95524"/>
                <a:gd name="connsiteY74" fmla="*/ 100603 h 128479"/>
                <a:gd name="connsiteX75" fmla="*/ 72918 w 95524"/>
                <a:gd name="connsiteY75" fmla="*/ 97291 h 128479"/>
                <a:gd name="connsiteX76" fmla="*/ 69059 w 95524"/>
                <a:gd name="connsiteY76" fmla="*/ 95083 h 128479"/>
                <a:gd name="connsiteX77" fmla="*/ 68645 w 95524"/>
                <a:gd name="connsiteY77" fmla="*/ 94669 h 128479"/>
                <a:gd name="connsiteX78" fmla="*/ 67129 w 95524"/>
                <a:gd name="connsiteY78" fmla="*/ 89287 h 128479"/>
                <a:gd name="connsiteX79" fmla="*/ 67129 w 95524"/>
                <a:gd name="connsiteY79" fmla="*/ 88597 h 128479"/>
                <a:gd name="connsiteX80" fmla="*/ 67956 w 95524"/>
                <a:gd name="connsiteY80" fmla="*/ 87217 h 128479"/>
                <a:gd name="connsiteX81" fmla="*/ 64510 w 95524"/>
                <a:gd name="connsiteY81" fmla="*/ 83767 h 128479"/>
                <a:gd name="connsiteX82" fmla="*/ 64372 w 95524"/>
                <a:gd name="connsiteY82" fmla="*/ 83491 h 128479"/>
                <a:gd name="connsiteX83" fmla="*/ 63131 w 95524"/>
                <a:gd name="connsiteY83" fmla="*/ 80593 h 128479"/>
                <a:gd name="connsiteX84" fmla="*/ 63269 w 95524"/>
                <a:gd name="connsiteY84" fmla="*/ 79765 h 128479"/>
                <a:gd name="connsiteX85" fmla="*/ 64096 w 95524"/>
                <a:gd name="connsiteY85" fmla="*/ 79765 h 128479"/>
                <a:gd name="connsiteX86" fmla="*/ 66715 w 95524"/>
                <a:gd name="connsiteY86" fmla="*/ 81007 h 128479"/>
                <a:gd name="connsiteX87" fmla="*/ 67956 w 95524"/>
                <a:gd name="connsiteY87" fmla="*/ 78109 h 128479"/>
                <a:gd name="connsiteX88" fmla="*/ 68645 w 95524"/>
                <a:gd name="connsiteY88" fmla="*/ 77695 h 128479"/>
                <a:gd name="connsiteX89" fmla="*/ 72918 w 95524"/>
                <a:gd name="connsiteY89" fmla="*/ 77695 h 128479"/>
                <a:gd name="connsiteX90" fmla="*/ 78156 w 95524"/>
                <a:gd name="connsiteY90" fmla="*/ 73555 h 128479"/>
                <a:gd name="connsiteX91" fmla="*/ 78432 w 95524"/>
                <a:gd name="connsiteY91" fmla="*/ 73555 h 128479"/>
                <a:gd name="connsiteX92" fmla="*/ 86702 w 95524"/>
                <a:gd name="connsiteY92" fmla="*/ 70795 h 128479"/>
                <a:gd name="connsiteX93" fmla="*/ 86702 w 95524"/>
                <a:gd name="connsiteY93" fmla="*/ 67207 h 128479"/>
                <a:gd name="connsiteX94" fmla="*/ 87116 w 95524"/>
                <a:gd name="connsiteY94" fmla="*/ 66517 h 128479"/>
                <a:gd name="connsiteX95" fmla="*/ 87943 w 95524"/>
                <a:gd name="connsiteY95" fmla="*/ 66517 h 128479"/>
                <a:gd name="connsiteX96" fmla="*/ 91802 w 95524"/>
                <a:gd name="connsiteY96" fmla="*/ 68449 h 128479"/>
                <a:gd name="connsiteX97" fmla="*/ 92216 w 95524"/>
                <a:gd name="connsiteY97" fmla="*/ 69001 h 128479"/>
                <a:gd name="connsiteX98" fmla="*/ 92767 w 95524"/>
                <a:gd name="connsiteY98" fmla="*/ 71485 h 128479"/>
                <a:gd name="connsiteX99" fmla="*/ 93732 w 95524"/>
                <a:gd name="connsiteY99" fmla="*/ 69967 h 128479"/>
                <a:gd name="connsiteX100" fmla="*/ 94146 w 95524"/>
                <a:gd name="connsiteY100" fmla="*/ 68449 h 128479"/>
                <a:gd name="connsiteX101" fmla="*/ 94146 w 95524"/>
                <a:gd name="connsiteY101" fmla="*/ 68449 h 128479"/>
                <a:gd name="connsiteX102" fmla="*/ 95524 w 95524"/>
                <a:gd name="connsiteY102" fmla="*/ 63067 h 128479"/>
                <a:gd name="connsiteX103" fmla="*/ 93870 w 95524"/>
                <a:gd name="connsiteY103" fmla="*/ 61273 h 128479"/>
                <a:gd name="connsiteX104" fmla="*/ 90975 w 95524"/>
                <a:gd name="connsiteY104" fmla="*/ 59617 h 128479"/>
                <a:gd name="connsiteX105" fmla="*/ 90562 w 95524"/>
                <a:gd name="connsiteY105" fmla="*/ 58927 h 128479"/>
                <a:gd name="connsiteX106" fmla="*/ 90562 w 95524"/>
                <a:gd name="connsiteY106" fmla="*/ 53407 h 128479"/>
                <a:gd name="connsiteX107" fmla="*/ 90562 w 95524"/>
                <a:gd name="connsiteY107" fmla="*/ 52993 h 128479"/>
                <a:gd name="connsiteX108" fmla="*/ 92216 w 95524"/>
                <a:gd name="connsiteY108" fmla="*/ 49957 h 128479"/>
                <a:gd name="connsiteX109" fmla="*/ 89046 w 95524"/>
                <a:gd name="connsiteY109" fmla="*/ 46645 h 128479"/>
                <a:gd name="connsiteX110" fmla="*/ 88770 w 95524"/>
                <a:gd name="connsiteY110" fmla="*/ 46093 h 128479"/>
                <a:gd name="connsiteX111" fmla="*/ 88770 w 95524"/>
                <a:gd name="connsiteY111" fmla="*/ 43747 h 128479"/>
                <a:gd name="connsiteX112" fmla="*/ 89183 w 95524"/>
                <a:gd name="connsiteY112" fmla="*/ 43195 h 128479"/>
                <a:gd name="connsiteX113" fmla="*/ 90148 w 95524"/>
                <a:gd name="connsiteY113" fmla="*/ 42367 h 128479"/>
                <a:gd name="connsiteX114" fmla="*/ 84910 w 95524"/>
                <a:gd name="connsiteY114" fmla="*/ 36708 h 128479"/>
                <a:gd name="connsiteX115" fmla="*/ 84910 w 95524"/>
                <a:gd name="connsiteY115" fmla="*/ 35880 h 128479"/>
                <a:gd name="connsiteX116" fmla="*/ 86289 w 95524"/>
                <a:gd name="connsiteY116" fmla="*/ 32982 h 128479"/>
                <a:gd name="connsiteX117" fmla="*/ 86427 w 95524"/>
                <a:gd name="connsiteY117" fmla="*/ 32844 h 128479"/>
                <a:gd name="connsiteX118" fmla="*/ 89046 w 95524"/>
                <a:gd name="connsiteY118" fmla="*/ 30084 h 128479"/>
                <a:gd name="connsiteX119" fmla="*/ 86840 w 95524"/>
                <a:gd name="connsiteY119" fmla="*/ 21252 h 128479"/>
                <a:gd name="connsiteX120" fmla="*/ 85324 w 95524"/>
                <a:gd name="connsiteY120" fmla="*/ 20700 h 128479"/>
                <a:gd name="connsiteX121" fmla="*/ 82429 w 95524"/>
                <a:gd name="connsiteY121" fmla="*/ 20700 h 128479"/>
                <a:gd name="connsiteX122" fmla="*/ 83670 w 95524"/>
                <a:gd name="connsiteY122" fmla="*/ 18492 h 128479"/>
                <a:gd name="connsiteX123" fmla="*/ 86427 w 95524"/>
                <a:gd name="connsiteY123" fmla="*/ 19044 h 128479"/>
                <a:gd name="connsiteX124" fmla="*/ 85600 w 95524"/>
                <a:gd name="connsiteY124" fmla="*/ 15870 h 128479"/>
                <a:gd name="connsiteX125" fmla="*/ 83808 w 95524"/>
                <a:gd name="connsiteY125" fmla="*/ 14766 h 128479"/>
                <a:gd name="connsiteX126" fmla="*/ 80086 w 95524"/>
                <a:gd name="connsiteY126" fmla="*/ 13524 h 128479"/>
                <a:gd name="connsiteX127" fmla="*/ 78845 w 95524"/>
                <a:gd name="connsiteY127" fmla="*/ 14076 h 128479"/>
                <a:gd name="connsiteX128" fmla="*/ 77329 w 95524"/>
                <a:gd name="connsiteY128" fmla="*/ 12420 h 128479"/>
                <a:gd name="connsiteX129" fmla="*/ 79259 w 95524"/>
                <a:gd name="connsiteY129" fmla="*/ 10626 h 128479"/>
                <a:gd name="connsiteX130" fmla="*/ 81051 w 95524"/>
                <a:gd name="connsiteY130" fmla="*/ 9798 h 128479"/>
                <a:gd name="connsiteX131" fmla="*/ 80775 w 95524"/>
                <a:gd name="connsiteY131" fmla="*/ 5382 h 128479"/>
                <a:gd name="connsiteX132" fmla="*/ 78845 w 95524"/>
                <a:gd name="connsiteY132" fmla="*/ 6900 h 128479"/>
                <a:gd name="connsiteX133" fmla="*/ 78294 w 95524"/>
                <a:gd name="connsiteY133" fmla="*/ 5106 h 128479"/>
                <a:gd name="connsiteX134" fmla="*/ 76916 w 95524"/>
                <a:gd name="connsiteY134" fmla="*/ 4140 h 128479"/>
                <a:gd name="connsiteX135" fmla="*/ 76089 w 95524"/>
                <a:gd name="connsiteY135" fmla="*/ 6624 h 128479"/>
                <a:gd name="connsiteX136" fmla="*/ 75262 w 95524"/>
                <a:gd name="connsiteY136" fmla="*/ 10626 h 128479"/>
                <a:gd name="connsiteX137" fmla="*/ 74435 w 95524"/>
                <a:gd name="connsiteY137" fmla="*/ 8142 h 128479"/>
                <a:gd name="connsiteX138" fmla="*/ 68094 w 95524"/>
                <a:gd name="connsiteY138" fmla="*/ 11040 h 128479"/>
                <a:gd name="connsiteX139" fmla="*/ 56929 w 95524"/>
                <a:gd name="connsiteY139" fmla="*/ 17112 h 128479"/>
                <a:gd name="connsiteX140" fmla="*/ 55137 w 95524"/>
                <a:gd name="connsiteY140" fmla="*/ 17940 h 128479"/>
                <a:gd name="connsiteX141" fmla="*/ 54172 w 95524"/>
                <a:gd name="connsiteY141" fmla="*/ 16560 h 128479"/>
                <a:gd name="connsiteX142" fmla="*/ 52931 w 95524"/>
                <a:gd name="connsiteY142" fmla="*/ 16560 h 128479"/>
                <a:gd name="connsiteX143" fmla="*/ 51691 w 95524"/>
                <a:gd name="connsiteY143" fmla="*/ 17388 h 128479"/>
                <a:gd name="connsiteX144" fmla="*/ 50312 w 95524"/>
                <a:gd name="connsiteY144" fmla="*/ 15732 h 128479"/>
                <a:gd name="connsiteX145" fmla="*/ 52380 w 95524"/>
                <a:gd name="connsiteY145" fmla="*/ 13800 h 128479"/>
                <a:gd name="connsiteX146" fmla="*/ 53758 w 95524"/>
                <a:gd name="connsiteY146" fmla="*/ 13248 h 128479"/>
                <a:gd name="connsiteX147" fmla="*/ 53758 w 95524"/>
                <a:gd name="connsiteY147" fmla="*/ 11040 h 128479"/>
                <a:gd name="connsiteX148" fmla="*/ 54999 w 95524"/>
                <a:gd name="connsiteY148" fmla="*/ 9798 h 128479"/>
                <a:gd name="connsiteX149" fmla="*/ 55412 w 95524"/>
                <a:gd name="connsiteY149" fmla="*/ 6900 h 128479"/>
                <a:gd name="connsiteX150" fmla="*/ 52656 w 95524"/>
                <a:gd name="connsiteY150" fmla="*/ 6900 h 128479"/>
                <a:gd name="connsiteX151" fmla="*/ 52242 w 95524"/>
                <a:gd name="connsiteY151" fmla="*/ 8418 h 128479"/>
                <a:gd name="connsiteX152" fmla="*/ 50312 w 95524"/>
                <a:gd name="connsiteY152" fmla="*/ 10350 h 128479"/>
                <a:gd name="connsiteX153" fmla="*/ 48658 w 95524"/>
                <a:gd name="connsiteY153" fmla="*/ 10626 h 128479"/>
                <a:gd name="connsiteX154" fmla="*/ 40112 w 95524"/>
                <a:gd name="connsiteY154" fmla="*/ 8004 h 128479"/>
                <a:gd name="connsiteX155" fmla="*/ 41352 w 95524"/>
                <a:gd name="connsiteY155" fmla="*/ 6624 h 128479"/>
                <a:gd name="connsiteX156" fmla="*/ 41077 w 95524"/>
                <a:gd name="connsiteY156" fmla="*/ 3726 h 128479"/>
                <a:gd name="connsiteX157" fmla="*/ 39147 w 95524"/>
                <a:gd name="connsiteY157" fmla="*/ 2346 h 128479"/>
                <a:gd name="connsiteX158" fmla="*/ 26052 w 95524"/>
                <a:gd name="connsiteY158" fmla="*/ 0 h 128479"/>
                <a:gd name="connsiteX159" fmla="*/ 26879 w 95524"/>
                <a:gd name="connsiteY159" fmla="*/ 2208 h 128479"/>
                <a:gd name="connsiteX160" fmla="*/ 30739 w 95524"/>
                <a:gd name="connsiteY160" fmla="*/ 7866 h 128479"/>
                <a:gd name="connsiteX161" fmla="*/ 27706 w 95524"/>
                <a:gd name="connsiteY161" fmla="*/ 9246 h 128479"/>
                <a:gd name="connsiteX162" fmla="*/ 27706 w 95524"/>
                <a:gd name="connsiteY162" fmla="*/ 11178 h 128479"/>
                <a:gd name="connsiteX163" fmla="*/ 29360 w 95524"/>
                <a:gd name="connsiteY163" fmla="*/ 11868 h 128479"/>
                <a:gd name="connsiteX164" fmla="*/ 29360 w 95524"/>
                <a:gd name="connsiteY164" fmla="*/ 13662 h 128479"/>
                <a:gd name="connsiteX165" fmla="*/ 30325 w 95524"/>
                <a:gd name="connsiteY165" fmla="*/ 15042 h 128479"/>
                <a:gd name="connsiteX166" fmla="*/ 29085 w 95524"/>
                <a:gd name="connsiteY166" fmla="*/ 16146 h 128479"/>
                <a:gd name="connsiteX167" fmla="*/ 29498 w 95524"/>
                <a:gd name="connsiteY167" fmla="*/ 17802 h 128479"/>
                <a:gd name="connsiteX168" fmla="*/ 33909 w 95524"/>
                <a:gd name="connsiteY168" fmla="*/ 17802 h 128479"/>
                <a:gd name="connsiteX169" fmla="*/ 34736 w 95524"/>
                <a:gd name="connsiteY169" fmla="*/ 20148 h 128479"/>
                <a:gd name="connsiteX170" fmla="*/ 36804 w 95524"/>
                <a:gd name="connsiteY170" fmla="*/ 21390 h 128479"/>
                <a:gd name="connsiteX171" fmla="*/ 36390 w 95524"/>
                <a:gd name="connsiteY171" fmla="*/ 23460 h 128479"/>
                <a:gd name="connsiteX172" fmla="*/ 35012 w 95524"/>
                <a:gd name="connsiteY172" fmla="*/ 22632 h 128479"/>
                <a:gd name="connsiteX173" fmla="*/ 33909 w 95524"/>
                <a:gd name="connsiteY173" fmla="*/ 20976 h 128479"/>
                <a:gd name="connsiteX174" fmla="*/ 32944 w 95524"/>
                <a:gd name="connsiteY174" fmla="*/ 19182 h 128479"/>
                <a:gd name="connsiteX175" fmla="*/ 29223 w 95524"/>
                <a:gd name="connsiteY175" fmla="*/ 19182 h 128479"/>
                <a:gd name="connsiteX176" fmla="*/ 27017 w 95524"/>
                <a:gd name="connsiteY176" fmla="*/ 17940 h 128479"/>
                <a:gd name="connsiteX177" fmla="*/ 25225 w 95524"/>
                <a:gd name="connsiteY177" fmla="*/ 19458 h 128479"/>
                <a:gd name="connsiteX178" fmla="*/ 24398 w 95524"/>
                <a:gd name="connsiteY178" fmla="*/ 22080 h 128479"/>
                <a:gd name="connsiteX179" fmla="*/ 25914 w 95524"/>
                <a:gd name="connsiteY179" fmla="*/ 24426 h 128479"/>
                <a:gd name="connsiteX180" fmla="*/ 22882 w 95524"/>
                <a:gd name="connsiteY180" fmla="*/ 23046 h 128479"/>
                <a:gd name="connsiteX181" fmla="*/ 21779 w 95524"/>
                <a:gd name="connsiteY181" fmla="*/ 26910 h 128479"/>
                <a:gd name="connsiteX182" fmla="*/ 20952 w 95524"/>
                <a:gd name="connsiteY182" fmla="*/ 25530 h 128479"/>
                <a:gd name="connsiteX183" fmla="*/ 20952 w 95524"/>
                <a:gd name="connsiteY183" fmla="*/ 22494 h 128479"/>
                <a:gd name="connsiteX184" fmla="*/ 19298 w 95524"/>
                <a:gd name="connsiteY184" fmla="*/ 21252 h 128479"/>
                <a:gd name="connsiteX185" fmla="*/ 15438 w 95524"/>
                <a:gd name="connsiteY185" fmla="*/ 21666 h 128479"/>
                <a:gd name="connsiteX186" fmla="*/ 11303 w 95524"/>
                <a:gd name="connsiteY186" fmla="*/ 21942 h 128479"/>
                <a:gd name="connsiteX187" fmla="*/ 9098 w 95524"/>
                <a:gd name="connsiteY187" fmla="*/ 24702 h 128479"/>
                <a:gd name="connsiteX188" fmla="*/ 9649 w 95524"/>
                <a:gd name="connsiteY188" fmla="*/ 26910 h 128479"/>
                <a:gd name="connsiteX189" fmla="*/ 11992 w 95524"/>
                <a:gd name="connsiteY189" fmla="*/ 28014 h 128479"/>
                <a:gd name="connsiteX190" fmla="*/ 11303 w 95524"/>
                <a:gd name="connsiteY190" fmla="*/ 28980 h 128479"/>
                <a:gd name="connsiteX191" fmla="*/ 11717 w 95524"/>
                <a:gd name="connsiteY191" fmla="*/ 32154 h 128479"/>
                <a:gd name="connsiteX192" fmla="*/ 11165 w 95524"/>
                <a:gd name="connsiteY192" fmla="*/ 40021 h 12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95524" h="128479">
                  <a:moveTo>
                    <a:pt x="11579" y="38916"/>
                  </a:moveTo>
                  <a:cubicBezTo>
                    <a:pt x="11579" y="38916"/>
                    <a:pt x="11165" y="39606"/>
                    <a:pt x="10752" y="39606"/>
                  </a:cubicBezTo>
                  <a:lnTo>
                    <a:pt x="7857" y="39606"/>
                  </a:lnTo>
                  <a:lnTo>
                    <a:pt x="7168" y="41401"/>
                  </a:lnTo>
                  <a:lnTo>
                    <a:pt x="9373" y="41401"/>
                  </a:lnTo>
                  <a:cubicBezTo>
                    <a:pt x="9373" y="41401"/>
                    <a:pt x="9787" y="41401"/>
                    <a:pt x="9925" y="41676"/>
                  </a:cubicBezTo>
                  <a:cubicBezTo>
                    <a:pt x="10063" y="41815"/>
                    <a:pt x="10200" y="42090"/>
                    <a:pt x="10063" y="42367"/>
                  </a:cubicBezTo>
                  <a:lnTo>
                    <a:pt x="9373" y="47335"/>
                  </a:lnTo>
                  <a:cubicBezTo>
                    <a:pt x="9373" y="47335"/>
                    <a:pt x="9373" y="47473"/>
                    <a:pt x="9373" y="47611"/>
                  </a:cubicBezTo>
                  <a:lnTo>
                    <a:pt x="6754" y="52165"/>
                  </a:lnTo>
                  <a:cubicBezTo>
                    <a:pt x="6754" y="52165"/>
                    <a:pt x="6479" y="52441"/>
                    <a:pt x="6341" y="52579"/>
                  </a:cubicBezTo>
                  <a:lnTo>
                    <a:pt x="276" y="54097"/>
                  </a:lnTo>
                  <a:lnTo>
                    <a:pt x="1792" y="58237"/>
                  </a:lnTo>
                  <a:cubicBezTo>
                    <a:pt x="1792" y="58237"/>
                    <a:pt x="1792" y="58651"/>
                    <a:pt x="1792" y="58789"/>
                  </a:cubicBezTo>
                  <a:lnTo>
                    <a:pt x="138" y="62515"/>
                  </a:lnTo>
                  <a:lnTo>
                    <a:pt x="1516" y="64723"/>
                  </a:lnTo>
                  <a:cubicBezTo>
                    <a:pt x="1516" y="64723"/>
                    <a:pt x="1654" y="65275"/>
                    <a:pt x="1516" y="65551"/>
                  </a:cubicBezTo>
                  <a:lnTo>
                    <a:pt x="0" y="68173"/>
                  </a:lnTo>
                  <a:lnTo>
                    <a:pt x="0" y="72313"/>
                  </a:lnTo>
                  <a:lnTo>
                    <a:pt x="3446" y="75625"/>
                  </a:lnTo>
                  <a:cubicBezTo>
                    <a:pt x="3446" y="75625"/>
                    <a:pt x="3722" y="76177"/>
                    <a:pt x="3722" y="76453"/>
                  </a:cubicBezTo>
                  <a:lnTo>
                    <a:pt x="1930" y="82801"/>
                  </a:lnTo>
                  <a:lnTo>
                    <a:pt x="2343" y="86941"/>
                  </a:lnTo>
                  <a:lnTo>
                    <a:pt x="6065" y="96601"/>
                  </a:lnTo>
                  <a:lnTo>
                    <a:pt x="7168" y="98119"/>
                  </a:lnTo>
                  <a:lnTo>
                    <a:pt x="8960" y="97291"/>
                  </a:lnTo>
                  <a:cubicBezTo>
                    <a:pt x="8960" y="97291"/>
                    <a:pt x="9787" y="97291"/>
                    <a:pt x="9925" y="97567"/>
                  </a:cubicBezTo>
                  <a:lnTo>
                    <a:pt x="10476" y="98395"/>
                  </a:lnTo>
                  <a:lnTo>
                    <a:pt x="14749" y="98395"/>
                  </a:lnTo>
                  <a:cubicBezTo>
                    <a:pt x="14749" y="98395"/>
                    <a:pt x="15163" y="98395"/>
                    <a:pt x="15300" y="98671"/>
                  </a:cubicBezTo>
                  <a:lnTo>
                    <a:pt x="17092" y="100465"/>
                  </a:lnTo>
                  <a:lnTo>
                    <a:pt x="20538" y="100465"/>
                  </a:lnTo>
                  <a:cubicBezTo>
                    <a:pt x="20538" y="100465"/>
                    <a:pt x="20814" y="100465"/>
                    <a:pt x="20952" y="100465"/>
                  </a:cubicBezTo>
                  <a:lnTo>
                    <a:pt x="23709" y="101845"/>
                  </a:lnTo>
                  <a:cubicBezTo>
                    <a:pt x="23709" y="101845"/>
                    <a:pt x="24122" y="102121"/>
                    <a:pt x="24122" y="102397"/>
                  </a:cubicBezTo>
                  <a:cubicBezTo>
                    <a:pt x="24122" y="102673"/>
                    <a:pt x="24122" y="102811"/>
                    <a:pt x="24122" y="103087"/>
                  </a:cubicBezTo>
                  <a:lnTo>
                    <a:pt x="18884" y="110401"/>
                  </a:lnTo>
                  <a:lnTo>
                    <a:pt x="17092" y="114817"/>
                  </a:lnTo>
                  <a:lnTo>
                    <a:pt x="17092" y="124064"/>
                  </a:lnTo>
                  <a:lnTo>
                    <a:pt x="24949" y="124064"/>
                  </a:lnTo>
                  <a:lnTo>
                    <a:pt x="24398" y="123374"/>
                  </a:lnTo>
                  <a:cubicBezTo>
                    <a:pt x="24398" y="123374"/>
                    <a:pt x="24260" y="122684"/>
                    <a:pt x="24398" y="122407"/>
                  </a:cubicBezTo>
                  <a:lnTo>
                    <a:pt x="25776" y="120614"/>
                  </a:lnTo>
                  <a:cubicBezTo>
                    <a:pt x="25776" y="120614"/>
                    <a:pt x="26466" y="120200"/>
                    <a:pt x="26741" y="120338"/>
                  </a:cubicBezTo>
                  <a:lnTo>
                    <a:pt x="30325" y="122132"/>
                  </a:lnTo>
                  <a:lnTo>
                    <a:pt x="34598" y="122132"/>
                  </a:lnTo>
                  <a:cubicBezTo>
                    <a:pt x="34598" y="122132"/>
                    <a:pt x="35012" y="122132"/>
                    <a:pt x="35150" y="122407"/>
                  </a:cubicBezTo>
                  <a:lnTo>
                    <a:pt x="37906" y="125444"/>
                  </a:lnTo>
                  <a:lnTo>
                    <a:pt x="42042" y="125444"/>
                  </a:lnTo>
                  <a:cubicBezTo>
                    <a:pt x="42042" y="125444"/>
                    <a:pt x="42593" y="125444"/>
                    <a:pt x="42731" y="125858"/>
                  </a:cubicBezTo>
                  <a:lnTo>
                    <a:pt x="44523" y="128480"/>
                  </a:lnTo>
                  <a:lnTo>
                    <a:pt x="45901" y="128480"/>
                  </a:lnTo>
                  <a:lnTo>
                    <a:pt x="45901" y="123926"/>
                  </a:lnTo>
                  <a:cubicBezTo>
                    <a:pt x="45901" y="123926"/>
                    <a:pt x="45901" y="123512"/>
                    <a:pt x="46177" y="123374"/>
                  </a:cubicBezTo>
                  <a:cubicBezTo>
                    <a:pt x="46315" y="123236"/>
                    <a:pt x="46590" y="123098"/>
                    <a:pt x="46728" y="123236"/>
                  </a:cubicBezTo>
                  <a:lnTo>
                    <a:pt x="51415" y="123650"/>
                  </a:lnTo>
                  <a:cubicBezTo>
                    <a:pt x="51415" y="123650"/>
                    <a:pt x="51966" y="123788"/>
                    <a:pt x="52104" y="124064"/>
                  </a:cubicBezTo>
                  <a:lnTo>
                    <a:pt x="53069" y="126272"/>
                  </a:lnTo>
                  <a:lnTo>
                    <a:pt x="56102" y="126272"/>
                  </a:lnTo>
                  <a:cubicBezTo>
                    <a:pt x="56102" y="126272"/>
                    <a:pt x="58858" y="123512"/>
                    <a:pt x="58858" y="123512"/>
                  </a:cubicBezTo>
                  <a:cubicBezTo>
                    <a:pt x="58858" y="123512"/>
                    <a:pt x="59134" y="123374"/>
                    <a:pt x="59272" y="123236"/>
                  </a:cubicBezTo>
                  <a:lnTo>
                    <a:pt x="63821" y="122822"/>
                  </a:lnTo>
                  <a:lnTo>
                    <a:pt x="67680" y="122270"/>
                  </a:lnTo>
                  <a:lnTo>
                    <a:pt x="70575" y="117301"/>
                  </a:lnTo>
                  <a:cubicBezTo>
                    <a:pt x="70575" y="117301"/>
                    <a:pt x="70575" y="117301"/>
                    <a:pt x="70713" y="117163"/>
                  </a:cubicBezTo>
                  <a:lnTo>
                    <a:pt x="75399" y="112885"/>
                  </a:lnTo>
                  <a:lnTo>
                    <a:pt x="78018" y="111091"/>
                  </a:lnTo>
                  <a:lnTo>
                    <a:pt x="78018" y="108745"/>
                  </a:lnTo>
                  <a:cubicBezTo>
                    <a:pt x="78018" y="108745"/>
                    <a:pt x="78018" y="108193"/>
                    <a:pt x="78294" y="108055"/>
                  </a:cubicBezTo>
                  <a:cubicBezTo>
                    <a:pt x="78432" y="107917"/>
                    <a:pt x="78708" y="107917"/>
                    <a:pt x="78983" y="108055"/>
                  </a:cubicBezTo>
                  <a:lnTo>
                    <a:pt x="81189" y="108883"/>
                  </a:lnTo>
                  <a:lnTo>
                    <a:pt x="82843" y="106537"/>
                  </a:lnTo>
                  <a:lnTo>
                    <a:pt x="80775" y="103777"/>
                  </a:lnTo>
                  <a:lnTo>
                    <a:pt x="75951" y="100741"/>
                  </a:lnTo>
                  <a:cubicBezTo>
                    <a:pt x="75951" y="100741"/>
                    <a:pt x="75951" y="100741"/>
                    <a:pt x="75813" y="100603"/>
                  </a:cubicBezTo>
                  <a:lnTo>
                    <a:pt x="72918" y="97291"/>
                  </a:lnTo>
                  <a:lnTo>
                    <a:pt x="69059" y="95083"/>
                  </a:lnTo>
                  <a:cubicBezTo>
                    <a:pt x="69059" y="95083"/>
                    <a:pt x="68783" y="94807"/>
                    <a:pt x="68645" y="94669"/>
                  </a:cubicBezTo>
                  <a:lnTo>
                    <a:pt x="67129" y="89287"/>
                  </a:lnTo>
                  <a:cubicBezTo>
                    <a:pt x="67129" y="89287"/>
                    <a:pt x="67129" y="88873"/>
                    <a:pt x="67129" y="88597"/>
                  </a:cubicBezTo>
                  <a:lnTo>
                    <a:pt x="67956" y="87217"/>
                  </a:lnTo>
                  <a:lnTo>
                    <a:pt x="64510" y="83767"/>
                  </a:lnTo>
                  <a:cubicBezTo>
                    <a:pt x="64510" y="83767"/>
                    <a:pt x="64510" y="83629"/>
                    <a:pt x="64372" y="83491"/>
                  </a:cubicBezTo>
                  <a:lnTo>
                    <a:pt x="63131" y="80593"/>
                  </a:lnTo>
                  <a:cubicBezTo>
                    <a:pt x="63131" y="80593"/>
                    <a:pt x="63131" y="79903"/>
                    <a:pt x="63269" y="79765"/>
                  </a:cubicBezTo>
                  <a:cubicBezTo>
                    <a:pt x="63545" y="79489"/>
                    <a:pt x="63821" y="79489"/>
                    <a:pt x="64096" y="79765"/>
                  </a:cubicBezTo>
                  <a:lnTo>
                    <a:pt x="66715" y="81007"/>
                  </a:lnTo>
                  <a:lnTo>
                    <a:pt x="67956" y="78109"/>
                  </a:lnTo>
                  <a:cubicBezTo>
                    <a:pt x="67956" y="78109"/>
                    <a:pt x="68369" y="77695"/>
                    <a:pt x="68645" y="77695"/>
                  </a:cubicBezTo>
                  <a:lnTo>
                    <a:pt x="72918" y="77695"/>
                  </a:lnTo>
                  <a:lnTo>
                    <a:pt x="78156" y="73555"/>
                  </a:lnTo>
                  <a:cubicBezTo>
                    <a:pt x="78156" y="73555"/>
                    <a:pt x="78294" y="73555"/>
                    <a:pt x="78432" y="73555"/>
                  </a:cubicBezTo>
                  <a:lnTo>
                    <a:pt x="86702" y="70795"/>
                  </a:lnTo>
                  <a:lnTo>
                    <a:pt x="86702" y="67207"/>
                  </a:lnTo>
                  <a:cubicBezTo>
                    <a:pt x="86702" y="67207"/>
                    <a:pt x="86840" y="66655"/>
                    <a:pt x="87116" y="66517"/>
                  </a:cubicBezTo>
                  <a:cubicBezTo>
                    <a:pt x="87392" y="66379"/>
                    <a:pt x="87667" y="66379"/>
                    <a:pt x="87943" y="66517"/>
                  </a:cubicBezTo>
                  <a:lnTo>
                    <a:pt x="91802" y="68449"/>
                  </a:lnTo>
                  <a:cubicBezTo>
                    <a:pt x="91802" y="68449"/>
                    <a:pt x="92216" y="68725"/>
                    <a:pt x="92216" y="69001"/>
                  </a:cubicBezTo>
                  <a:lnTo>
                    <a:pt x="92767" y="71485"/>
                  </a:lnTo>
                  <a:lnTo>
                    <a:pt x="93732" y="69967"/>
                  </a:lnTo>
                  <a:lnTo>
                    <a:pt x="94146" y="68449"/>
                  </a:lnTo>
                  <a:lnTo>
                    <a:pt x="94146" y="68449"/>
                  </a:lnTo>
                  <a:lnTo>
                    <a:pt x="95524" y="63067"/>
                  </a:lnTo>
                  <a:lnTo>
                    <a:pt x="93870" y="61273"/>
                  </a:lnTo>
                  <a:lnTo>
                    <a:pt x="90975" y="59617"/>
                  </a:lnTo>
                  <a:cubicBezTo>
                    <a:pt x="90975" y="59617"/>
                    <a:pt x="90562" y="59203"/>
                    <a:pt x="90562" y="58927"/>
                  </a:cubicBezTo>
                  <a:lnTo>
                    <a:pt x="90562" y="53407"/>
                  </a:lnTo>
                  <a:cubicBezTo>
                    <a:pt x="90562" y="53407"/>
                    <a:pt x="90562" y="53131"/>
                    <a:pt x="90562" y="52993"/>
                  </a:cubicBezTo>
                  <a:lnTo>
                    <a:pt x="92216" y="49957"/>
                  </a:lnTo>
                  <a:lnTo>
                    <a:pt x="89046" y="46645"/>
                  </a:lnTo>
                  <a:cubicBezTo>
                    <a:pt x="89046" y="46645"/>
                    <a:pt x="88770" y="46231"/>
                    <a:pt x="88770" y="46093"/>
                  </a:cubicBezTo>
                  <a:lnTo>
                    <a:pt x="88770" y="43747"/>
                  </a:lnTo>
                  <a:cubicBezTo>
                    <a:pt x="88770" y="43747"/>
                    <a:pt x="89046" y="43333"/>
                    <a:pt x="89183" y="43195"/>
                  </a:cubicBezTo>
                  <a:lnTo>
                    <a:pt x="90148" y="42367"/>
                  </a:lnTo>
                  <a:lnTo>
                    <a:pt x="84910" y="36708"/>
                  </a:lnTo>
                  <a:cubicBezTo>
                    <a:pt x="84910" y="36708"/>
                    <a:pt x="84635" y="36156"/>
                    <a:pt x="84910" y="35880"/>
                  </a:cubicBezTo>
                  <a:lnTo>
                    <a:pt x="86289" y="32982"/>
                  </a:lnTo>
                  <a:cubicBezTo>
                    <a:pt x="86289" y="32982"/>
                    <a:pt x="86289" y="32844"/>
                    <a:pt x="86427" y="32844"/>
                  </a:cubicBezTo>
                  <a:lnTo>
                    <a:pt x="89046" y="30084"/>
                  </a:lnTo>
                  <a:lnTo>
                    <a:pt x="86840" y="21252"/>
                  </a:lnTo>
                  <a:lnTo>
                    <a:pt x="85324" y="20700"/>
                  </a:lnTo>
                  <a:lnTo>
                    <a:pt x="82429" y="20700"/>
                  </a:lnTo>
                  <a:lnTo>
                    <a:pt x="83670" y="18492"/>
                  </a:lnTo>
                  <a:lnTo>
                    <a:pt x="86427" y="19044"/>
                  </a:lnTo>
                  <a:lnTo>
                    <a:pt x="85600" y="15870"/>
                  </a:lnTo>
                  <a:lnTo>
                    <a:pt x="83808" y="14766"/>
                  </a:lnTo>
                  <a:lnTo>
                    <a:pt x="80086" y="13524"/>
                  </a:lnTo>
                  <a:lnTo>
                    <a:pt x="78845" y="14076"/>
                  </a:lnTo>
                  <a:lnTo>
                    <a:pt x="77329" y="12420"/>
                  </a:lnTo>
                  <a:lnTo>
                    <a:pt x="79259" y="10626"/>
                  </a:lnTo>
                  <a:lnTo>
                    <a:pt x="81051" y="9798"/>
                  </a:lnTo>
                  <a:lnTo>
                    <a:pt x="80775" y="5382"/>
                  </a:lnTo>
                  <a:lnTo>
                    <a:pt x="78845" y="6900"/>
                  </a:lnTo>
                  <a:lnTo>
                    <a:pt x="78294" y="5106"/>
                  </a:lnTo>
                  <a:lnTo>
                    <a:pt x="76916" y="4140"/>
                  </a:lnTo>
                  <a:lnTo>
                    <a:pt x="76089" y="6624"/>
                  </a:lnTo>
                  <a:lnTo>
                    <a:pt x="75262" y="10626"/>
                  </a:lnTo>
                  <a:lnTo>
                    <a:pt x="74435" y="8142"/>
                  </a:lnTo>
                  <a:cubicBezTo>
                    <a:pt x="74435" y="8142"/>
                    <a:pt x="65199" y="5934"/>
                    <a:pt x="68094" y="11040"/>
                  </a:cubicBezTo>
                  <a:cubicBezTo>
                    <a:pt x="68094" y="11040"/>
                    <a:pt x="57204" y="13524"/>
                    <a:pt x="56929" y="17112"/>
                  </a:cubicBezTo>
                  <a:lnTo>
                    <a:pt x="55137" y="17940"/>
                  </a:lnTo>
                  <a:lnTo>
                    <a:pt x="54172" y="16560"/>
                  </a:lnTo>
                  <a:lnTo>
                    <a:pt x="52931" y="16560"/>
                  </a:lnTo>
                  <a:cubicBezTo>
                    <a:pt x="52931" y="16560"/>
                    <a:pt x="51691" y="17388"/>
                    <a:pt x="51691" y="17388"/>
                  </a:cubicBezTo>
                  <a:lnTo>
                    <a:pt x="50312" y="15732"/>
                  </a:lnTo>
                  <a:lnTo>
                    <a:pt x="52380" y="13800"/>
                  </a:lnTo>
                  <a:lnTo>
                    <a:pt x="53758" y="13248"/>
                  </a:lnTo>
                  <a:lnTo>
                    <a:pt x="53758" y="11040"/>
                  </a:lnTo>
                  <a:lnTo>
                    <a:pt x="54999" y="9798"/>
                  </a:lnTo>
                  <a:lnTo>
                    <a:pt x="55412" y="6900"/>
                  </a:lnTo>
                  <a:lnTo>
                    <a:pt x="52656" y="6900"/>
                  </a:lnTo>
                  <a:cubicBezTo>
                    <a:pt x="52656" y="6900"/>
                    <a:pt x="52242" y="8418"/>
                    <a:pt x="52242" y="8418"/>
                  </a:cubicBezTo>
                  <a:lnTo>
                    <a:pt x="50312" y="10350"/>
                  </a:lnTo>
                  <a:lnTo>
                    <a:pt x="48658" y="10626"/>
                  </a:lnTo>
                  <a:cubicBezTo>
                    <a:pt x="48658" y="10626"/>
                    <a:pt x="41490" y="7314"/>
                    <a:pt x="40112" y="8004"/>
                  </a:cubicBezTo>
                  <a:lnTo>
                    <a:pt x="41352" y="6624"/>
                  </a:lnTo>
                  <a:lnTo>
                    <a:pt x="41077" y="3726"/>
                  </a:lnTo>
                  <a:lnTo>
                    <a:pt x="39147" y="2346"/>
                  </a:lnTo>
                  <a:cubicBezTo>
                    <a:pt x="34598" y="2070"/>
                    <a:pt x="29223" y="828"/>
                    <a:pt x="26052" y="0"/>
                  </a:cubicBezTo>
                  <a:cubicBezTo>
                    <a:pt x="26328" y="966"/>
                    <a:pt x="26604" y="1794"/>
                    <a:pt x="26879" y="2208"/>
                  </a:cubicBezTo>
                  <a:cubicBezTo>
                    <a:pt x="28258" y="4002"/>
                    <a:pt x="30739" y="7866"/>
                    <a:pt x="30739" y="7866"/>
                  </a:cubicBezTo>
                  <a:lnTo>
                    <a:pt x="27706" y="9246"/>
                  </a:lnTo>
                  <a:lnTo>
                    <a:pt x="27706" y="11178"/>
                  </a:lnTo>
                  <a:lnTo>
                    <a:pt x="29360" y="11868"/>
                  </a:lnTo>
                  <a:lnTo>
                    <a:pt x="29360" y="13662"/>
                  </a:lnTo>
                  <a:lnTo>
                    <a:pt x="30325" y="15042"/>
                  </a:lnTo>
                  <a:lnTo>
                    <a:pt x="29085" y="16146"/>
                  </a:lnTo>
                  <a:lnTo>
                    <a:pt x="29498" y="17802"/>
                  </a:lnTo>
                  <a:lnTo>
                    <a:pt x="33909" y="17802"/>
                  </a:lnTo>
                  <a:lnTo>
                    <a:pt x="34736" y="20148"/>
                  </a:lnTo>
                  <a:lnTo>
                    <a:pt x="36804" y="21390"/>
                  </a:lnTo>
                  <a:lnTo>
                    <a:pt x="36390" y="23460"/>
                  </a:lnTo>
                  <a:lnTo>
                    <a:pt x="35012" y="22632"/>
                  </a:lnTo>
                  <a:lnTo>
                    <a:pt x="33909" y="20976"/>
                  </a:lnTo>
                  <a:lnTo>
                    <a:pt x="32944" y="19182"/>
                  </a:lnTo>
                  <a:lnTo>
                    <a:pt x="29223" y="19182"/>
                  </a:lnTo>
                  <a:lnTo>
                    <a:pt x="27017" y="17940"/>
                  </a:lnTo>
                  <a:lnTo>
                    <a:pt x="25225" y="19458"/>
                  </a:lnTo>
                  <a:lnTo>
                    <a:pt x="24398" y="22080"/>
                  </a:lnTo>
                  <a:lnTo>
                    <a:pt x="25914" y="24426"/>
                  </a:lnTo>
                  <a:cubicBezTo>
                    <a:pt x="25914" y="24426"/>
                    <a:pt x="22882" y="22494"/>
                    <a:pt x="22882" y="23046"/>
                  </a:cubicBezTo>
                  <a:cubicBezTo>
                    <a:pt x="22882" y="23598"/>
                    <a:pt x="21779" y="26910"/>
                    <a:pt x="21779" y="26910"/>
                  </a:cubicBezTo>
                  <a:lnTo>
                    <a:pt x="20952" y="25530"/>
                  </a:lnTo>
                  <a:lnTo>
                    <a:pt x="20952" y="22494"/>
                  </a:lnTo>
                  <a:lnTo>
                    <a:pt x="19298" y="21252"/>
                  </a:lnTo>
                  <a:lnTo>
                    <a:pt x="15438" y="21666"/>
                  </a:lnTo>
                  <a:lnTo>
                    <a:pt x="11303" y="21942"/>
                  </a:lnTo>
                  <a:lnTo>
                    <a:pt x="9098" y="24702"/>
                  </a:lnTo>
                  <a:lnTo>
                    <a:pt x="9649" y="26910"/>
                  </a:lnTo>
                  <a:lnTo>
                    <a:pt x="11992" y="28014"/>
                  </a:lnTo>
                  <a:lnTo>
                    <a:pt x="11303" y="28980"/>
                  </a:lnTo>
                  <a:lnTo>
                    <a:pt x="11717" y="32154"/>
                  </a:lnTo>
                  <a:lnTo>
                    <a:pt x="11165" y="40021"/>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699" name="Freeform 1301">
              <a:extLst>
                <a:ext uri="{FF2B5EF4-FFF2-40B4-BE49-F238E27FC236}">
                  <a16:creationId xmlns:a16="http://schemas.microsoft.com/office/drawing/2014/main" id="{EB81E72A-C118-32C4-468E-89C120C4F23A}"/>
                </a:ext>
              </a:extLst>
            </p:cNvPr>
            <p:cNvSpPr/>
            <p:nvPr/>
          </p:nvSpPr>
          <p:spPr>
            <a:xfrm>
              <a:off x="4727898" y="3165263"/>
              <a:ext cx="61752" cy="46230"/>
            </a:xfrm>
            <a:custGeom>
              <a:avLst/>
              <a:gdLst>
                <a:gd name="connsiteX0" fmla="*/ 3584 w 61752"/>
                <a:gd name="connsiteY0" fmla="*/ 20286 h 46230"/>
                <a:gd name="connsiteX1" fmla="*/ 6616 w 61752"/>
                <a:gd name="connsiteY1" fmla="*/ 23736 h 46230"/>
                <a:gd name="connsiteX2" fmla="*/ 9649 w 61752"/>
                <a:gd name="connsiteY2" fmla="*/ 24978 h 46230"/>
                <a:gd name="connsiteX3" fmla="*/ 16817 w 61752"/>
                <a:gd name="connsiteY3" fmla="*/ 24978 h 46230"/>
                <a:gd name="connsiteX4" fmla="*/ 17368 w 61752"/>
                <a:gd name="connsiteY4" fmla="*/ 25254 h 46230"/>
                <a:gd name="connsiteX5" fmla="*/ 20125 w 61752"/>
                <a:gd name="connsiteY5" fmla="*/ 28014 h 46230"/>
                <a:gd name="connsiteX6" fmla="*/ 20263 w 61752"/>
                <a:gd name="connsiteY6" fmla="*/ 28842 h 46230"/>
                <a:gd name="connsiteX7" fmla="*/ 18609 w 61752"/>
                <a:gd name="connsiteY7" fmla="*/ 33948 h 46230"/>
                <a:gd name="connsiteX8" fmla="*/ 18884 w 61752"/>
                <a:gd name="connsiteY8" fmla="*/ 36984 h 46230"/>
                <a:gd name="connsiteX9" fmla="*/ 22055 w 61752"/>
                <a:gd name="connsiteY9" fmla="*/ 36709 h 46230"/>
                <a:gd name="connsiteX10" fmla="*/ 22744 w 61752"/>
                <a:gd name="connsiteY10" fmla="*/ 36984 h 46230"/>
                <a:gd name="connsiteX11" fmla="*/ 26328 w 61752"/>
                <a:gd name="connsiteY11" fmla="*/ 40849 h 46230"/>
                <a:gd name="connsiteX12" fmla="*/ 26466 w 61752"/>
                <a:gd name="connsiteY12" fmla="*/ 41125 h 46230"/>
                <a:gd name="connsiteX13" fmla="*/ 27706 w 61752"/>
                <a:gd name="connsiteY13" fmla="*/ 45127 h 46230"/>
                <a:gd name="connsiteX14" fmla="*/ 35701 w 61752"/>
                <a:gd name="connsiteY14" fmla="*/ 46231 h 46230"/>
                <a:gd name="connsiteX15" fmla="*/ 40112 w 61752"/>
                <a:gd name="connsiteY15" fmla="*/ 44161 h 46230"/>
                <a:gd name="connsiteX16" fmla="*/ 40112 w 61752"/>
                <a:gd name="connsiteY16" fmla="*/ 42919 h 46230"/>
                <a:gd name="connsiteX17" fmla="*/ 40939 w 61752"/>
                <a:gd name="connsiteY17" fmla="*/ 42091 h 46230"/>
                <a:gd name="connsiteX18" fmla="*/ 43696 w 61752"/>
                <a:gd name="connsiteY18" fmla="*/ 42091 h 46230"/>
                <a:gd name="connsiteX19" fmla="*/ 44661 w 61752"/>
                <a:gd name="connsiteY19" fmla="*/ 39469 h 46230"/>
                <a:gd name="connsiteX20" fmla="*/ 45625 w 61752"/>
                <a:gd name="connsiteY20" fmla="*/ 38916 h 46230"/>
                <a:gd name="connsiteX21" fmla="*/ 49899 w 61752"/>
                <a:gd name="connsiteY21" fmla="*/ 39883 h 46230"/>
                <a:gd name="connsiteX22" fmla="*/ 49899 w 61752"/>
                <a:gd name="connsiteY22" fmla="*/ 29256 h 46230"/>
                <a:gd name="connsiteX23" fmla="*/ 50312 w 61752"/>
                <a:gd name="connsiteY23" fmla="*/ 28566 h 46230"/>
                <a:gd name="connsiteX24" fmla="*/ 54034 w 61752"/>
                <a:gd name="connsiteY24" fmla="*/ 26358 h 46230"/>
                <a:gd name="connsiteX25" fmla="*/ 55412 w 61752"/>
                <a:gd name="connsiteY25" fmla="*/ 24012 h 46230"/>
                <a:gd name="connsiteX26" fmla="*/ 56102 w 61752"/>
                <a:gd name="connsiteY26" fmla="*/ 23598 h 46230"/>
                <a:gd name="connsiteX27" fmla="*/ 59961 w 61752"/>
                <a:gd name="connsiteY27" fmla="*/ 23598 h 46230"/>
                <a:gd name="connsiteX28" fmla="*/ 61753 w 61752"/>
                <a:gd name="connsiteY28" fmla="*/ 21252 h 46230"/>
                <a:gd name="connsiteX29" fmla="*/ 58031 w 61752"/>
                <a:gd name="connsiteY29" fmla="*/ 20010 h 46230"/>
                <a:gd name="connsiteX30" fmla="*/ 57480 w 61752"/>
                <a:gd name="connsiteY30" fmla="*/ 19044 h 46230"/>
                <a:gd name="connsiteX31" fmla="*/ 58721 w 61752"/>
                <a:gd name="connsiteY31" fmla="*/ 14076 h 46230"/>
                <a:gd name="connsiteX32" fmla="*/ 57342 w 61752"/>
                <a:gd name="connsiteY32" fmla="*/ 14076 h 46230"/>
                <a:gd name="connsiteX33" fmla="*/ 56791 w 61752"/>
                <a:gd name="connsiteY33" fmla="*/ 13800 h 46230"/>
                <a:gd name="connsiteX34" fmla="*/ 49761 w 61752"/>
                <a:gd name="connsiteY34" fmla="*/ 5244 h 46230"/>
                <a:gd name="connsiteX35" fmla="*/ 44109 w 61752"/>
                <a:gd name="connsiteY35" fmla="*/ 5244 h 46230"/>
                <a:gd name="connsiteX36" fmla="*/ 43420 w 61752"/>
                <a:gd name="connsiteY36" fmla="*/ 4692 h 46230"/>
                <a:gd name="connsiteX37" fmla="*/ 42042 w 61752"/>
                <a:gd name="connsiteY37" fmla="*/ 0 h 46230"/>
                <a:gd name="connsiteX38" fmla="*/ 36804 w 61752"/>
                <a:gd name="connsiteY38" fmla="*/ 3864 h 46230"/>
                <a:gd name="connsiteX39" fmla="*/ 36252 w 61752"/>
                <a:gd name="connsiteY39" fmla="*/ 4002 h 46230"/>
                <a:gd name="connsiteX40" fmla="*/ 32393 w 61752"/>
                <a:gd name="connsiteY40" fmla="*/ 4002 h 46230"/>
                <a:gd name="connsiteX41" fmla="*/ 31841 w 61752"/>
                <a:gd name="connsiteY41" fmla="*/ 3588 h 46230"/>
                <a:gd name="connsiteX42" fmla="*/ 29774 w 61752"/>
                <a:gd name="connsiteY42" fmla="*/ 1104 h 46230"/>
                <a:gd name="connsiteX43" fmla="*/ 21917 w 61752"/>
                <a:gd name="connsiteY43" fmla="*/ 2208 h 46230"/>
                <a:gd name="connsiteX44" fmla="*/ 21365 w 61752"/>
                <a:gd name="connsiteY44" fmla="*/ 2070 h 46230"/>
                <a:gd name="connsiteX45" fmla="*/ 19849 w 61752"/>
                <a:gd name="connsiteY45" fmla="*/ 690 h 46230"/>
                <a:gd name="connsiteX46" fmla="*/ 19022 w 61752"/>
                <a:gd name="connsiteY46" fmla="*/ 1380 h 46230"/>
                <a:gd name="connsiteX47" fmla="*/ 18333 w 61752"/>
                <a:gd name="connsiteY47" fmla="*/ 1518 h 46230"/>
                <a:gd name="connsiteX48" fmla="*/ 12544 w 61752"/>
                <a:gd name="connsiteY48" fmla="*/ 552 h 46230"/>
                <a:gd name="connsiteX49" fmla="*/ 9098 w 61752"/>
                <a:gd name="connsiteY49" fmla="*/ 138 h 46230"/>
                <a:gd name="connsiteX50" fmla="*/ 6479 w 61752"/>
                <a:gd name="connsiteY50" fmla="*/ 1656 h 46230"/>
                <a:gd name="connsiteX51" fmla="*/ 3584 w 61752"/>
                <a:gd name="connsiteY51" fmla="*/ 6624 h 46230"/>
                <a:gd name="connsiteX52" fmla="*/ 2895 w 61752"/>
                <a:gd name="connsiteY52" fmla="*/ 7038 h 46230"/>
                <a:gd name="connsiteX53" fmla="*/ 0 w 61752"/>
                <a:gd name="connsiteY53" fmla="*/ 7038 h 46230"/>
                <a:gd name="connsiteX54" fmla="*/ 1792 w 61752"/>
                <a:gd name="connsiteY54" fmla="*/ 16974 h 46230"/>
                <a:gd name="connsiteX55" fmla="*/ 2206 w 61752"/>
                <a:gd name="connsiteY55" fmla="*/ 20148 h 46230"/>
                <a:gd name="connsiteX56" fmla="*/ 3033 w 61752"/>
                <a:gd name="connsiteY56" fmla="*/ 19872 h 46230"/>
                <a:gd name="connsiteX57" fmla="*/ 3860 w 61752"/>
                <a:gd name="connsiteY57" fmla="*/ 20148 h 4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1752" h="46230">
                  <a:moveTo>
                    <a:pt x="3584" y="20286"/>
                  </a:moveTo>
                  <a:lnTo>
                    <a:pt x="6616" y="23736"/>
                  </a:lnTo>
                  <a:lnTo>
                    <a:pt x="9649" y="24978"/>
                  </a:lnTo>
                  <a:lnTo>
                    <a:pt x="16817" y="24978"/>
                  </a:lnTo>
                  <a:cubicBezTo>
                    <a:pt x="16817" y="24978"/>
                    <a:pt x="17230" y="24978"/>
                    <a:pt x="17368" y="25254"/>
                  </a:cubicBezTo>
                  <a:lnTo>
                    <a:pt x="20125" y="28014"/>
                  </a:lnTo>
                  <a:cubicBezTo>
                    <a:pt x="20125" y="28014"/>
                    <a:pt x="20400" y="28566"/>
                    <a:pt x="20263" y="28842"/>
                  </a:cubicBezTo>
                  <a:lnTo>
                    <a:pt x="18609" y="33948"/>
                  </a:lnTo>
                  <a:lnTo>
                    <a:pt x="18884" y="36984"/>
                  </a:lnTo>
                  <a:lnTo>
                    <a:pt x="22055" y="36709"/>
                  </a:lnTo>
                  <a:cubicBezTo>
                    <a:pt x="22055" y="36709"/>
                    <a:pt x="22468" y="36709"/>
                    <a:pt x="22744" y="36984"/>
                  </a:cubicBezTo>
                  <a:lnTo>
                    <a:pt x="26328" y="40849"/>
                  </a:lnTo>
                  <a:cubicBezTo>
                    <a:pt x="26328" y="40849"/>
                    <a:pt x="26466" y="40987"/>
                    <a:pt x="26466" y="41125"/>
                  </a:cubicBezTo>
                  <a:lnTo>
                    <a:pt x="27706" y="45127"/>
                  </a:lnTo>
                  <a:lnTo>
                    <a:pt x="35701" y="46231"/>
                  </a:lnTo>
                  <a:lnTo>
                    <a:pt x="40112" y="44161"/>
                  </a:lnTo>
                  <a:lnTo>
                    <a:pt x="40112" y="42919"/>
                  </a:lnTo>
                  <a:cubicBezTo>
                    <a:pt x="40112" y="42919"/>
                    <a:pt x="40525" y="42091"/>
                    <a:pt x="40939" y="42091"/>
                  </a:cubicBezTo>
                  <a:lnTo>
                    <a:pt x="43696" y="42091"/>
                  </a:lnTo>
                  <a:lnTo>
                    <a:pt x="44661" y="39469"/>
                  </a:lnTo>
                  <a:cubicBezTo>
                    <a:pt x="44661" y="39469"/>
                    <a:pt x="45212" y="38916"/>
                    <a:pt x="45625" y="38916"/>
                  </a:cubicBezTo>
                  <a:lnTo>
                    <a:pt x="49899" y="39883"/>
                  </a:lnTo>
                  <a:lnTo>
                    <a:pt x="49899" y="29256"/>
                  </a:lnTo>
                  <a:cubicBezTo>
                    <a:pt x="49899" y="29256"/>
                    <a:pt x="50037" y="28704"/>
                    <a:pt x="50312" y="28566"/>
                  </a:cubicBezTo>
                  <a:lnTo>
                    <a:pt x="54034" y="26358"/>
                  </a:lnTo>
                  <a:lnTo>
                    <a:pt x="55412" y="24012"/>
                  </a:lnTo>
                  <a:cubicBezTo>
                    <a:pt x="55412" y="24012"/>
                    <a:pt x="55826" y="23598"/>
                    <a:pt x="56102" y="23598"/>
                  </a:cubicBezTo>
                  <a:lnTo>
                    <a:pt x="59961" y="23598"/>
                  </a:lnTo>
                  <a:lnTo>
                    <a:pt x="61753" y="21252"/>
                  </a:lnTo>
                  <a:lnTo>
                    <a:pt x="58031" y="20010"/>
                  </a:lnTo>
                  <a:cubicBezTo>
                    <a:pt x="58031" y="20010"/>
                    <a:pt x="57480" y="19458"/>
                    <a:pt x="57480" y="19044"/>
                  </a:cubicBezTo>
                  <a:lnTo>
                    <a:pt x="58721" y="14076"/>
                  </a:lnTo>
                  <a:lnTo>
                    <a:pt x="57342" y="14076"/>
                  </a:lnTo>
                  <a:cubicBezTo>
                    <a:pt x="57342" y="14076"/>
                    <a:pt x="56929" y="14076"/>
                    <a:pt x="56791" y="13800"/>
                  </a:cubicBezTo>
                  <a:lnTo>
                    <a:pt x="49761" y="5244"/>
                  </a:lnTo>
                  <a:lnTo>
                    <a:pt x="44109" y="5244"/>
                  </a:lnTo>
                  <a:cubicBezTo>
                    <a:pt x="44109" y="5244"/>
                    <a:pt x="43420" y="4968"/>
                    <a:pt x="43420" y="4692"/>
                  </a:cubicBezTo>
                  <a:lnTo>
                    <a:pt x="42042" y="0"/>
                  </a:lnTo>
                  <a:lnTo>
                    <a:pt x="36804" y="3864"/>
                  </a:lnTo>
                  <a:cubicBezTo>
                    <a:pt x="36804" y="3864"/>
                    <a:pt x="36528" y="4002"/>
                    <a:pt x="36252" y="4002"/>
                  </a:cubicBezTo>
                  <a:lnTo>
                    <a:pt x="32393" y="4002"/>
                  </a:lnTo>
                  <a:cubicBezTo>
                    <a:pt x="32393" y="4002"/>
                    <a:pt x="31979" y="3726"/>
                    <a:pt x="31841" y="3588"/>
                  </a:cubicBezTo>
                  <a:lnTo>
                    <a:pt x="29774" y="1104"/>
                  </a:lnTo>
                  <a:lnTo>
                    <a:pt x="21917" y="2208"/>
                  </a:lnTo>
                  <a:cubicBezTo>
                    <a:pt x="21917" y="2208"/>
                    <a:pt x="21503" y="2208"/>
                    <a:pt x="21365" y="2070"/>
                  </a:cubicBezTo>
                  <a:lnTo>
                    <a:pt x="19849" y="690"/>
                  </a:lnTo>
                  <a:lnTo>
                    <a:pt x="19022" y="1380"/>
                  </a:lnTo>
                  <a:cubicBezTo>
                    <a:pt x="19022" y="1380"/>
                    <a:pt x="18609" y="1656"/>
                    <a:pt x="18333" y="1518"/>
                  </a:cubicBezTo>
                  <a:lnTo>
                    <a:pt x="12544" y="552"/>
                  </a:lnTo>
                  <a:lnTo>
                    <a:pt x="9098" y="138"/>
                  </a:lnTo>
                  <a:lnTo>
                    <a:pt x="6479" y="1656"/>
                  </a:lnTo>
                  <a:lnTo>
                    <a:pt x="3584" y="6624"/>
                  </a:lnTo>
                  <a:cubicBezTo>
                    <a:pt x="3584" y="6624"/>
                    <a:pt x="3170" y="7038"/>
                    <a:pt x="2895" y="7038"/>
                  </a:cubicBezTo>
                  <a:lnTo>
                    <a:pt x="0" y="7038"/>
                  </a:lnTo>
                  <a:cubicBezTo>
                    <a:pt x="276" y="11454"/>
                    <a:pt x="827" y="15870"/>
                    <a:pt x="1792" y="16974"/>
                  </a:cubicBezTo>
                  <a:cubicBezTo>
                    <a:pt x="1792" y="16974"/>
                    <a:pt x="1930" y="18354"/>
                    <a:pt x="2206" y="20148"/>
                  </a:cubicBezTo>
                  <a:lnTo>
                    <a:pt x="3033" y="19872"/>
                  </a:lnTo>
                  <a:cubicBezTo>
                    <a:pt x="3033" y="19872"/>
                    <a:pt x="3722" y="19872"/>
                    <a:pt x="3860" y="2014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0" name="Freeform 1302">
              <a:extLst>
                <a:ext uri="{FF2B5EF4-FFF2-40B4-BE49-F238E27FC236}">
                  <a16:creationId xmlns:a16="http://schemas.microsoft.com/office/drawing/2014/main" id="{905232A6-91E4-BC85-C191-94123F57FC40}"/>
                </a:ext>
              </a:extLst>
            </p:cNvPr>
            <p:cNvSpPr/>
            <p:nvPr/>
          </p:nvSpPr>
          <p:spPr>
            <a:xfrm>
              <a:off x="4403982" y="3378771"/>
              <a:ext cx="132592" cy="107759"/>
            </a:xfrm>
            <a:custGeom>
              <a:avLst/>
              <a:gdLst>
                <a:gd name="connsiteX0" fmla="*/ 120187 w 132592"/>
                <a:gd name="connsiteY0" fmla="*/ 20404 h 107759"/>
                <a:gd name="connsiteX1" fmla="*/ 120049 w 132592"/>
                <a:gd name="connsiteY1" fmla="*/ 20404 h 107759"/>
                <a:gd name="connsiteX2" fmla="*/ 118257 w 132592"/>
                <a:gd name="connsiteY2" fmla="*/ 19438 h 107759"/>
                <a:gd name="connsiteX3" fmla="*/ 113432 w 132592"/>
                <a:gd name="connsiteY3" fmla="*/ 19438 h 107759"/>
                <a:gd name="connsiteX4" fmla="*/ 112743 w 132592"/>
                <a:gd name="connsiteY4" fmla="*/ 15022 h 107759"/>
                <a:gd name="connsiteX5" fmla="*/ 107092 w 132592"/>
                <a:gd name="connsiteY5" fmla="*/ 13642 h 107759"/>
                <a:gd name="connsiteX6" fmla="*/ 107092 w 132592"/>
                <a:gd name="connsiteY6" fmla="*/ 15160 h 107759"/>
                <a:gd name="connsiteX7" fmla="*/ 97994 w 132592"/>
                <a:gd name="connsiteY7" fmla="*/ 15160 h 107759"/>
                <a:gd name="connsiteX8" fmla="*/ 97029 w 132592"/>
                <a:gd name="connsiteY8" fmla="*/ 14194 h 107759"/>
                <a:gd name="connsiteX9" fmla="*/ 91378 w 132592"/>
                <a:gd name="connsiteY9" fmla="*/ 14194 h 107759"/>
                <a:gd name="connsiteX10" fmla="*/ 90137 w 132592"/>
                <a:gd name="connsiteY10" fmla="*/ 11710 h 107759"/>
                <a:gd name="connsiteX11" fmla="*/ 85588 w 132592"/>
                <a:gd name="connsiteY11" fmla="*/ 9916 h 107759"/>
                <a:gd name="connsiteX12" fmla="*/ 81867 w 132592"/>
                <a:gd name="connsiteY12" fmla="*/ 11158 h 107759"/>
                <a:gd name="connsiteX13" fmla="*/ 81867 w 132592"/>
                <a:gd name="connsiteY13" fmla="*/ 7294 h 107759"/>
                <a:gd name="connsiteX14" fmla="*/ 79661 w 132592"/>
                <a:gd name="connsiteY14" fmla="*/ 7294 h 107759"/>
                <a:gd name="connsiteX15" fmla="*/ 78834 w 132592"/>
                <a:gd name="connsiteY15" fmla="*/ 5776 h 107759"/>
                <a:gd name="connsiteX16" fmla="*/ 78558 w 132592"/>
                <a:gd name="connsiteY16" fmla="*/ 5776 h 107759"/>
                <a:gd name="connsiteX17" fmla="*/ 72769 w 132592"/>
                <a:gd name="connsiteY17" fmla="*/ 5776 h 107759"/>
                <a:gd name="connsiteX18" fmla="*/ 65877 w 132592"/>
                <a:gd name="connsiteY18" fmla="*/ 4672 h 107759"/>
                <a:gd name="connsiteX19" fmla="*/ 62017 w 132592"/>
                <a:gd name="connsiteY19" fmla="*/ 3706 h 107759"/>
                <a:gd name="connsiteX20" fmla="*/ 55263 w 132592"/>
                <a:gd name="connsiteY20" fmla="*/ 4120 h 107759"/>
                <a:gd name="connsiteX21" fmla="*/ 41203 w 132592"/>
                <a:gd name="connsiteY21" fmla="*/ 2878 h 107759"/>
                <a:gd name="connsiteX22" fmla="*/ 21216 w 132592"/>
                <a:gd name="connsiteY22" fmla="*/ 2326 h 107759"/>
                <a:gd name="connsiteX23" fmla="*/ 9500 w 132592"/>
                <a:gd name="connsiteY23" fmla="*/ 4810 h 107759"/>
                <a:gd name="connsiteX24" fmla="*/ 3159 w 132592"/>
                <a:gd name="connsiteY24" fmla="*/ 5776 h 107759"/>
                <a:gd name="connsiteX25" fmla="*/ 2332 w 132592"/>
                <a:gd name="connsiteY25" fmla="*/ 15298 h 107759"/>
                <a:gd name="connsiteX26" fmla="*/ 1781 w 132592"/>
                <a:gd name="connsiteY26" fmla="*/ 17506 h 107759"/>
                <a:gd name="connsiteX27" fmla="*/ 3986 w 132592"/>
                <a:gd name="connsiteY27" fmla="*/ 16678 h 107759"/>
                <a:gd name="connsiteX28" fmla="*/ 3435 w 132592"/>
                <a:gd name="connsiteY28" fmla="*/ 17506 h 107759"/>
                <a:gd name="connsiteX29" fmla="*/ 3159 w 132592"/>
                <a:gd name="connsiteY29" fmla="*/ 19438 h 107759"/>
                <a:gd name="connsiteX30" fmla="*/ 4813 w 132592"/>
                <a:gd name="connsiteY30" fmla="*/ 19438 h 107759"/>
                <a:gd name="connsiteX31" fmla="*/ 5089 w 132592"/>
                <a:gd name="connsiteY31" fmla="*/ 21094 h 107759"/>
                <a:gd name="connsiteX32" fmla="*/ 3848 w 132592"/>
                <a:gd name="connsiteY32" fmla="*/ 22612 h 107759"/>
                <a:gd name="connsiteX33" fmla="*/ 2883 w 132592"/>
                <a:gd name="connsiteY33" fmla="*/ 25786 h 107759"/>
                <a:gd name="connsiteX34" fmla="*/ 3435 w 132592"/>
                <a:gd name="connsiteY34" fmla="*/ 25234 h 107759"/>
                <a:gd name="connsiteX35" fmla="*/ 6881 w 132592"/>
                <a:gd name="connsiteY35" fmla="*/ 22888 h 107759"/>
                <a:gd name="connsiteX36" fmla="*/ 12395 w 132592"/>
                <a:gd name="connsiteY36" fmla="*/ 22888 h 107759"/>
                <a:gd name="connsiteX37" fmla="*/ 12395 w 132592"/>
                <a:gd name="connsiteY37" fmla="*/ 26890 h 107759"/>
                <a:gd name="connsiteX38" fmla="*/ 16116 w 132592"/>
                <a:gd name="connsiteY38" fmla="*/ 25096 h 107759"/>
                <a:gd name="connsiteX39" fmla="*/ 18597 w 132592"/>
                <a:gd name="connsiteY39" fmla="*/ 26200 h 107759"/>
                <a:gd name="connsiteX40" fmla="*/ 21078 w 132592"/>
                <a:gd name="connsiteY40" fmla="*/ 22750 h 107759"/>
                <a:gd name="connsiteX41" fmla="*/ 28660 w 132592"/>
                <a:gd name="connsiteY41" fmla="*/ 24406 h 107759"/>
                <a:gd name="connsiteX42" fmla="*/ 28660 w 132592"/>
                <a:gd name="connsiteY42" fmla="*/ 28685 h 107759"/>
                <a:gd name="connsiteX43" fmla="*/ 33346 w 132592"/>
                <a:gd name="connsiteY43" fmla="*/ 30478 h 107759"/>
                <a:gd name="connsiteX44" fmla="*/ 29349 w 132592"/>
                <a:gd name="connsiteY44" fmla="*/ 34481 h 107759"/>
                <a:gd name="connsiteX45" fmla="*/ 26317 w 132592"/>
                <a:gd name="connsiteY45" fmla="*/ 38759 h 107759"/>
                <a:gd name="connsiteX46" fmla="*/ 23560 w 132592"/>
                <a:gd name="connsiteY46" fmla="*/ 40691 h 107759"/>
                <a:gd name="connsiteX47" fmla="*/ 23560 w 132592"/>
                <a:gd name="connsiteY47" fmla="*/ 42899 h 107759"/>
                <a:gd name="connsiteX48" fmla="*/ 25903 w 132592"/>
                <a:gd name="connsiteY48" fmla="*/ 46073 h 107759"/>
                <a:gd name="connsiteX49" fmla="*/ 25903 w 132592"/>
                <a:gd name="connsiteY49" fmla="*/ 49247 h 107759"/>
                <a:gd name="connsiteX50" fmla="*/ 23973 w 132592"/>
                <a:gd name="connsiteY50" fmla="*/ 50765 h 107759"/>
                <a:gd name="connsiteX51" fmla="*/ 24938 w 132592"/>
                <a:gd name="connsiteY51" fmla="*/ 52007 h 107759"/>
                <a:gd name="connsiteX52" fmla="*/ 24249 w 132592"/>
                <a:gd name="connsiteY52" fmla="*/ 58355 h 107759"/>
                <a:gd name="connsiteX53" fmla="*/ 18597 w 132592"/>
                <a:gd name="connsiteY53" fmla="*/ 58355 h 107759"/>
                <a:gd name="connsiteX54" fmla="*/ 21768 w 132592"/>
                <a:gd name="connsiteY54" fmla="*/ 61529 h 107759"/>
                <a:gd name="connsiteX55" fmla="*/ 21768 w 132592"/>
                <a:gd name="connsiteY55" fmla="*/ 65255 h 107759"/>
                <a:gd name="connsiteX56" fmla="*/ 25765 w 132592"/>
                <a:gd name="connsiteY56" fmla="*/ 65255 h 107759"/>
                <a:gd name="connsiteX57" fmla="*/ 24524 w 132592"/>
                <a:gd name="connsiteY57" fmla="*/ 66635 h 107759"/>
                <a:gd name="connsiteX58" fmla="*/ 20251 w 132592"/>
                <a:gd name="connsiteY58" fmla="*/ 75467 h 107759"/>
                <a:gd name="connsiteX59" fmla="*/ 24249 w 132592"/>
                <a:gd name="connsiteY59" fmla="*/ 77537 h 107759"/>
                <a:gd name="connsiteX60" fmla="*/ 25076 w 132592"/>
                <a:gd name="connsiteY60" fmla="*/ 77537 h 107759"/>
                <a:gd name="connsiteX61" fmla="*/ 24387 w 132592"/>
                <a:gd name="connsiteY61" fmla="*/ 81677 h 107759"/>
                <a:gd name="connsiteX62" fmla="*/ 23697 w 132592"/>
                <a:gd name="connsiteY62" fmla="*/ 81677 h 107759"/>
                <a:gd name="connsiteX63" fmla="*/ 19838 w 132592"/>
                <a:gd name="connsiteY63" fmla="*/ 82919 h 107759"/>
                <a:gd name="connsiteX64" fmla="*/ 18597 w 132592"/>
                <a:gd name="connsiteY64" fmla="*/ 86507 h 107759"/>
                <a:gd name="connsiteX65" fmla="*/ 19562 w 132592"/>
                <a:gd name="connsiteY65" fmla="*/ 92303 h 107759"/>
                <a:gd name="connsiteX66" fmla="*/ 21905 w 132592"/>
                <a:gd name="connsiteY66" fmla="*/ 92303 h 107759"/>
                <a:gd name="connsiteX67" fmla="*/ 29487 w 132592"/>
                <a:gd name="connsiteY67" fmla="*/ 98237 h 107759"/>
                <a:gd name="connsiteX68" fmla="*/ 31968 w 132592"/>
                <a:gd name="connsiteY68" fmla="*/ 100721 h 107759"/>
                <a:gd name="connsiteX69" fmla="*/ 38998 w 132592"/>
                <a:gd name="connsiteY69" fmla="*/ 107759 h 107759"/>
                <a:gd name="connsiteX70" fmla="*/ 43271 w 132592"/>
                <a:gd name="connsiteY70" fmla="*/ 102515 h 107759"/>
                <a:gd name="connsiteX71" fmla="*/ 51266 w 132592"/>
                <a:gd name="connsiteY71" fmla="*/ 98651 h 107759"/>
                <a:gd name="connsiteX72" fmla="*/ 70839 w 132592"/>
                <a:gd name="connsiteY72" fmla="*/ 97133 h 107759"/>
                <a:gd name="connsiteX73" fmla="*/ 74837 w 132592"/>
                <a:gd name="connsiteY73" fmla="*/ 98237 h 107759"/>
                <a:gd name="connsiteX74" fmla="*/ 77042 w 132592"/>
                <a:gd name="connsiteY74" fmla="*/ 96305 h 107759"/>
                <a:gd name="connsiteX75" fmla="*/ 78145 w 132592"/>
                <a:gd name="connsiteY75" fmla="*/ 93821 h 107759"/>
                <a:gd name="connsiteX76" fmla="*/ 78145 w 132592"/>
                <a:gd name="connsiteY76" fmla="*/ 92441 h 107759"/>
                <a:gd name="connsiteX77" fmla="*/ 84210 w 132592"/>
                <a:gd name="connsiteY77" fmla="*/ 87611 h 107759"/>
                <a:gd name="connsiteX78" fmla="*/ 89172 w 132592"/>
                <a:gd name="connsiteY78" fmla="*/ 87197 h 107759"/>
                <a:gd name="connsiteX79" fmla="*/ 89586 w 132592"/>
                <a:gd name="connsiteY79" fmla="*/ 83195 h 107759"/>
                <a:gd name="connsiteX80" fmla="*/ 90826 w 132592"/>
                <a:gd name="connsiteY80" fmla="*/ 80711 h 107759"/>
                <a:gd name="connsiteX81" fmla="*/ 92618 w 132592"/>
                <a:gd name="connsiteY81" fmla="*/ 77123 h 107759"/>
                <a:gd name="connsiteX82" fmla="*/ 99924 w 132592"/>
                <a:gd name="connsiteY82" fmla="*/ 71879 h 107759"/>
                <a:gd name="connsiteX83" fmla="*/ 100200 w 132592"/>
                <a:gd name="connsiteY83" fmla="*/ 69947 h 107759"/>
                <a:gd name="connsiteX84" fmla="*/ 97029 w 132592"/>
                <a:gd name="connsiteY84" fmla="*/ 68705 h 107759"/>
                <a:gd name="connsiteX85" fmla="*/ 94961 w 132592"/>
                <a:gd name="connsiteY85" fmla="*/ 60149 h 107759"/>
                <a:gd name="connsiteX86" fmla="*/ 104473 w 132592"/>
                <a:gd name="connsiteY86" fmla="*/ 45521 h 107759"/>
                <a:gd name="connsiteX87" fmla="*/ 107367 w 132592"/>
                <a:gd name="connsiteY87" fmla="*/ 44279 h 107759"/>
                <a:gd name="connsiteX88" fmla="*/ 107367 w 132592"/>
                <a:gd name="connsiteY88" fmla="*/ 43037 h 107759"/>
                <a:gd name="connsiteX89" fmla="*/ 106127 w 132592"/>
                <a:gd name="connsiteY89" fmla="*/ 42347 h 107759"/>
                <a:gd name="connsiteX90" fmla="*/ 106540 w 132592"/>
                <a:gd name="connsiteY90" fmla="*/ 41519 h 107759"/>
                <a:gd name="connsiteX91" fmla="*/ 112054 w 132592"/>
                <a:gd name="connsiteY91" fmla="*/ 37931 h 107759"/>
                <a:gd name="connsiteX92" fmla="*/ 124460 w 132592"/>
                <a:gd name="connsiteY92" fmla="*/ 31721 h 107759"/>
                <a:gd name="connsiteX93" fmla="*/ 132317 w 132592"/>
                <a:gd name="connsiteY93" fmla="*/ 27305 h 107759"/>
                <a:gd name="connsiteX94" fmla="*/ 132592 w 132592"/>
                <a:gd name="connsiteY94" fmla="*/ 24544 h 107759"/>
                <a:gd name="connsiteX95" fmla="*/ 132592 w 132592"/>
                <a:gd name="connsiteY95" fmla="*/ 19576 h 107759"/>
                <a:gd name="connsiteX96" fmla="*/ 132592 w 132592"/>
                <a:gd name="connsiteY96" fmla="*/ 19576 h 107759"/>
                <a:gd name="connsiteX97" fmla="*/ 128181 w 132592"/>
                <a:gd name="connsiteY97" fmla="*/ 20542 h 107759"/>
                <a:gd name="connsiteX98" fmla="*/ 119635 w 132592"/>
                <a:gd name="connsiteY98" fmla="*/ 20542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32592" h="107759">
                  <a:moveTo>
                    <a:pt x="120187" y="20404"/>
                  </a:moveTo>
                  <a:lnTo>
                    <a:pt x="120049" y="20404"/>
                  </a:lnTo>
                  <a:lnTo>
                    <a:pt x="118257" y="19438"/>
                  </a:lnTo>
                  <a:lnTo>
                    <a:pt x="113432" y="19438"/>
                  </a:lnTo>
                  <a:lnTo>
                    <a:pt x="112743" y="15022"/>
                  </a:lnTo>
                  <a:lnTo>
                    <a:pt x="107092" y="13642"/>
                  </a:lnTo>
                  <a:lnTo>
                    <a:pt x="107092" y="15160"/>
                  </a:lnTo>
                  <a:lnTo>
                    <a:pt x="97994" y="15160"/>
                  </a:lnTo>
                  <a:lnTo>
                    <a:pt x="97029" y="14194"/>
                  </a:lnTo>
                  <a:lnTo>
                    <a:pt x="91378" y="14194"/>
                  </a:lnTo>
                  <a:lnTo>
                    <a:pt x="90137" y="11710"/>
                  </a:lnTo>
                  <a:lnTo>
                    <a:pt x="85588" y="9916"/>
                  </a:lnTo>
                  <a:lnTo>
                    <a:pt x="81867" y="11158"/>
                  </a:lnTo>
                  <a:lnTo>
                    <a:pt x="81867" y="7294"/>
                  </a:lnTo>
                  <a:lnTo>
                    <a:pt x="79661" y="7294"/>
                  </a:lnTo>
                  <a:lnTo>
                    <a:pt x="78834" y="5776"/>
                  </a:lnTo>
                  <a:lnTo>
                    <a:pt x="78558" y="5776"/>
                  </a:lnTo>
                  <a:cubicBezTo>
                    <a:pt x="78558" y="5776"/>
                    <a:pt x="72769" y="5776"/>
                    <a:pt x="72769" y="5776"/>
                  </a:cubicBezTo>
                  <a:cubicBezTo>
                    <a:pt x="72769" y="5776"/>
                    <a:pt x="69736" y="3706"/>
                    <a:pt x="65877" y="4672"/>
                  </a:cubicBezTo>
                  <a:lnTo>
                    <a:pt x="62017" y="3706"/>
                  </a:lnTo>
                  <a:cubicBezTo>
                    <a:pt x="62017" y="3706"/>
                    <a:pt x="58571" y="2602"/>
                    <a:pt x="55263" y="4120"/>
                  </a:cubicBezTo>
                  <a:cubicBezTo>
                    <a:pt x="55263" y="4120"/>
                    <a:pt x="45063" y="4120"/>
                    <a:pt x="41203" y="2878"/>
                  </a:cubicBezTo>
                  <a:cubicBezTo>
                    <a:pt x="37344" y="1636"/>
                    <a:pt x="21216" y="2326"/>
                    <a:pt x="21216" y="2326"/>
                  </a:cubicBezTo>
                  <a:cubicBezTo>
                    <a:pt x="21216" y="2326"/>
                    <a:pt x="12946" y="-4298"/>
                    <a:pt x="9500" y="4810"/>
                  </a:cubicBezTo>
                  <a:cubicBezTo>
                    <a:pt x="9500" y="4810"/>
                    <a:pt x="5640" y="4258"/>
                    <a:pt x="3159" y="5776"/>
                  </a:cubicBezTo>
                  <a:cubicBezTo>
                    <a:pt x="678" y="7156"/>
                    <a:pt x="-2079" y="9916"/>
                    <a:pt x="2332" y="15298"/>
                  </a:cubicBezTo>
                  <a:cubicBezTo>
                    <a:pt x="2332" y="15298"/>
                    <a:pt x="1367" y="17368"/>
                    <a:pt x="1781" y="17506"/>
                  </a:cubicBezTo>
                  <a:cubicBezTo>
                    <a:pt x="2194" y="17506"/>
                    <a:pt x="3986" y="16678"/>
                    <a:pt x="3986" y="16678"/>
                  </a:cubicBezTo>
                  <a:lnTo>
                    <a:pt x="3435" y="17506"/>
                  </a:lnTo>
                  <a:lnTo>
                    <a:pt x="3159" y="19438"/>
                  </a:lnTo>
                  <a:lnTo>
                    <a:pt x="4813" y="19438"/>
                  </a:lnTo>
                  <a:cubicBezTo>
                    <a:pt x="4813" y="19438"/>
                    <a:pt x="5365" y="20680"/>
                    <a:pt x="5089" y="21094"/>
                  </a:cubicBezTo>
                  <a:cubicBezTo>
                    <a:pt x="4813" y="21508"/>
                    <a:pt x="3848" y="22612"/>
                    <a:pt x="3848" y="22612"/>
                  </a:cubicBezTo>
                  <a:lnTo>
                    <a:pt x="2883" y="25786"/>
                  </a:lnTo>
                  <a:lnTo>
                    <a:pt x="3435" y="25234"/>
                  </a:lnTo>
                  <a:lnTo>
                    <a:pt x="6881" y="22888"/>
                  </a:lnTo>
                  <a:lnTo>
                    <a:pt x="12395" y="22888"/>
                  </a:lnTo>
                  <a:lnTo>
                    <a:pt x="12395" y="26890"/>
                  </a:lnTo>
                  <a:lnTo>
                    <a:pt x="16116" y="25096"/>
                  </a:lnTo>
                  <a:lnTo>
                    <a:pt x="18597" y="26200"/>
                  </a:lnTo>
                  <a:lnTo>
                    <a:pt x="21078" y="22750"/>
                  </a:lnTo>
                  <a:lnTo>
                    <a:pt x="28660" y="24406"/>
                  </a:lnTo>
                  <a:lnTo>
                    <a:pt x="28660" y="28685"/>
                  </a:lnTo>
                  <a:lnTo>
                    <a:pt x="33346" y="30478"/>
                  </a:lnTo>
                  <a:lnTo>
                    <a:pt x="29349" y="34481"/>
                  </a:lnTo>
                  <a:lnTo>
                    <a:pt x="26317" y="38759"/>
                  </a:lnTo>
                  <a:lnTo>
                    <a:pt x="23560" y="40691"/>
                  </a:lnTo>
                  <a:lnTo>
                    <a:pt x="23560" y="42899"/>
                  </a:lnTo>
                  <a:lnTo>
                    <a:pt x="25903" y="46073"/>
                  </a:lnTo>
                  <a:lnTo>
                    <a:pt x="25903" y="49247"/>
                  </a:lnTo>
                  <a:lnTo>
                    <a:pt x="23973" y="50765"/>
                  </a:lnTo>
                  <a:lnTo>
                    <a:pt x="24938" y="52007"/>
                  </a:lnTo>
                  <a:lnTo>
                    <a:pt x="24249" y="58355"/>
                  </a:lnTo>
                  <a:lnTo>
                    <a:pt x="18597" y="58355"/>
                  </a:lnTo>
                  <a:lnTo>
                    <a:pt x="21768" y="61529"/>
                  </a:lnTo>
                  <a:lnTo>
                    <a:pt x="21768" y="65255"/>
                  </a:lnTo>
                  <a:lnTo>
                    <a:pt x="25765" y="65255"/>
                  </a:lnTo>
                  <a:lnTo>
                    <a:pt x="24524" y="66635"/>
                  </a:lnTo>
                  <a:cubicBezTo>
                    <a:pt x="23008" y="68153"/>
                    <a:pt x="19287" y="72845"/>
                    <a:pt x="20251" y="75467"/>
                  </a:cubicBezTo>
                  <a:cubicBezTo>
                    <a:pt x="20665" y="76571"/>
                    <a:pt x="22043" y="77261"/>
                    <a:pt x="24249" y="77537"/>
                  </a:cubicBezTo>
                  <a:lnTo>
                    <a:pt x="25076" y="77537"/>
                  </a:lnTo>
                  <a:cubicBezTo>
                    <a:pt x="25076" y="77537"/>
                    <a:pt x="24387" y="81677"/>
                    <a:pt x="24387" y="81677"/>
                  </a:cubicBezTo>
                  <a:lnTo>
                    <a:pt x="23697" y="81677"/>
                  </a:lnTo>
                  <a:cubicBezTo>
                    <a:pt x="23697" y="81677"/>
                    <a:pt x="21354" y="81539"/>
                    <a:pt x="19838" y="82919"/>
                  </a:cubicBezTo>
                  <a:cubicBezTo>
                    <a:pt x="19011" y="83747"/>
                    <a:pt x="18597" y="84989"/>
                    <a:pt x="18597" y="86507"/>
                  </a:cubicBezTo>
                  <a:cubicBezTo>
                    <a:pt x="18597" y="89681"/>
                    <a:pt x="19149" y="91337"/>
                    <a:pt x="19562" y="92303"/>
                  </a:cubicBezTo>
                  <a:cubicBezTo>
                    <a:pt x="20251" y="92303"/>
                    <a:pt x="21078" y="92165"/>
                    <a:pt x="21905" y="92303"/>
                  </a:cubicBezTo>
                  <a:cubicBezTo>
                    <a:pt x="24662" y="92855"/>
                    <a:pt x="28798" y="93545"/>
                    <a:pt x="29487" y="98237"/>
                  </a:cubicBezTo>
                  <a:cubicBezTo>
                    <a:pt x="29487" y="98237"/>
                    <a:pt x="30590" y="100721"/>
                    <a:pt x="31968" y="100721"/>
                  </a:cubicBezTo>
                  <a:cubicBezTo>
                    <a:pt x="31968" y="100721"/>
                    <a:pt x="30865" y="105138"/>
                    <a:pt x="38998" y="107759"/>
                  </a:cubicBezTo>
                  <a:cubicBezTo>
                    <a:pt x="38998" y="107759"/>
                    <a:pt x="42030" y="106931"/>
                    <a:pt x="43271" y="102515"/>
                  </a:cubicBezTo>
                  <a:cubicBezTo>
                    <a:pt x="43271" y="102515"/>
                    <a:pt x="49060" y="101963"/>
                    <a:pt x="51266" y="98651"/>
                  </a:cubicBezTo>
                  <a:cubicBezTo>
                    <a:pt x="51266" y="98651"/>
                    <a:pt x="70150" y="99479"/>
                    <a:pt x="70839" y="97133"/>
                  </a:cubicBezTo>
                  <a:cubicBezTo>
                    <a:pt x="70839" y="97133"/>
                    <a:pt x="72907" y="96029"/>
                    <a:pt x="74837" y="98237"/>
                  </a:cubicBezTo>
                  <a:lnTo>
                    <a:pt x="77042" y="96305"/>
                  </a:lnTo>
                  <a:lnTo>
                    <a:pt x="78145" y="93821"/>
                  </a:lnTo>
                  <a:lnTo>
                    <a:pt x="78145" y="92441"/>
                  </a:lnTo>
                  <a:cubicBezTo>
                    <a:pt x="78145" y="92441"/>
                    <a:pt x="84210" y="87611"/>
                    <a:pt x="84210" y="87611"/>
                  </a:cubicBezTo>
                  <a:lnTo>
                    <a:pt x="89172" y="87197"/>
                  </a:lnTo>
                  <a:lnTo>
                    <a:pt x="89586" y="83195"/>
                  </a:lnTo>
                  <a:lnTo>
                    <a:pt x="90826" y="80711"/>
                  </a:lnTo>
                  <a:lnTo>
                    <a:pt x="92618" y="77123"/>
                  </a:lnTo>
                  <a:cubicBezTo>
                    <a:pt x="92618" y="77123"/>
                    <a:pt x="98959" y="71879"/>
                    <a:pt x="99924" y="71879"/>
                  </a:cubicBezTo>
                  <a:cubicBezTo>
                    <a:pt x="100889" y="71879"/>
                    <a:pt x="100200" y="69947"/>
                    <a:pt x="100200" y="69947"/>
                  </a:cubicBezTo>
                  <a:lnTo>
                    <a:pt x="97029" y="68705"/>
                  </a:lnTo>
                  <a:cubicBezTo>
                    <a:pt x="97029" y="68705"/>
                    <a:pt x="93032" y="65117"/>
                    <a:pt x="94961" y="60149"/>
                  </a:cubicBezTo>
                  <a:cubicBezTo>
                    <a:pt x="96891" y="55181"/>
                    <a:pt x="104473" y="45521"/>
                    <a:pt x="104473" y="45521"/>
                  </a:cubicBezTo>
                  <a:lnTo>
                    <a:pt x="107367" y="44279"/>
                  </a:lnTo>
                  <a:lnTo>
                    <a:pt x="107367" y="43037"/>
                  </a:lnTo>
                  <a:lnTo>
                    <a:pt x="106127" y="42347"/>
                  </a:lnTo>
                  <a:lnTo>
                    <a:pt x="106540" y="41519"/>
                  </a:lnTo>
                  <a:cubicBezTo>
                    <a:pt x="106540" y="41519"/>
                    <a:pt x="107643" y="38483"/>
                    <a:pt x="112054" y="37931"/>
                  </a:cubicBezTo>
                  <a:cubicBezTo>
                    <a:pt x="116465" y="37379"/>
                    <a:pt x="123633" y="33101"/>
                    <a:pt x="124460" y="31721"/>
                  </a:cubicBezTo>
                  <a:lnTo>
                    <a:pt x="132317" y="27305"/>
                  </a:lnTo>
                  <a:lnTo>
                    <a:pt x="132592" y="24544"/>
                  </a:lnTo>
                  <a:lnTo>
                    <a:pt x="132592" y="19576"/>
                  </a:lnTo>
                  <a:cubicBezTo>
                    <a:pt x="132592" y="19576"/>
                    <a:pt x="132592" y="19576"/>
                    <a:pt x="132592" y="19576"/>
                  </a:cubicBezTo>
                  <a:lnTo>
                    <a:pt x="128181" y="20542"/>
                  </a:lnTo>
                  <a:lnTo>
                    <a:pt x="119635" y="2054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1" name="Freeform 1303">
              <a:extLst>
                <a:ext uri="{FF2B5EF4-FFF2-40B4-BE49-F238E27FC236}">
                  <a16:creationId xmlns:a16="http://schemas.microsoft.com/office/drawing/2014/main" id="{79A9E3CF-C69F-628E-998D-A56D199F2463}"/>
                </a:ext>
              </a:extLst>
            </p:cNvPr>
            <p:cNvSpPr/>
            <p:nvPr/>
          </p:nvSpPr>
          <p:spPr>
            <a:xfrm>
              <a:off x="4530509" y="3248754"/>
              <a:ext cx="39560" cy="39330"/>
            </a:xfrm>
            <a:custGeom>
              <a:avLst/>
              <a:gdLst>
                <a:gd name="connsiteX0" fmla="*/ 2205 w 39560"/>
                <a:gd name="connsiteY0" fmla="*/ 19458 h 39330"/>
                <a:gd name="connsiteX1" fmla="*/ 4687 w 39560"/>
                <a:gd name="connsiteY1" fmla="*/ 17388 h 39330"/>
                <a:gd name="connsiteX2" fmla="*/ 5376 w 39560"/>
                <a:gd name="connsiteY2" fmla="*/ 17250 h 39330"/>
                <a:gd name="connsiteX3" fmla="*/ 5927 w 39560"/>
                <a:gd name="connsiteY3" fmla="*/ 17664 h 39330"/>
                <a:gd name="connsiteX4" fmla="*/ 8684 w 39560"/>
                <a:gd name="connsiteY4" fmla="*/ 22770 h 39330"/>
                <a:gd name="connsiteX5" fmla="*/ 11716 w 39560"/>
                <a:gd name="connsiteY5" fmla="*/ 22770 h 39330"/>
                <a:gd name="connsiteX6" fmla="*/ 11992 w 39560"/>
                <a:gd name="connsiteY6" fmla="*/ 22770 h 39330"/>
                <a:gd name="connsiteX7" fmla="*/ 15852 w 39560"/>
                <a:gd name="connsiteY7" fmla="*/ 24150 h 39330"/>
                <a:gd name="connsiteX8" fmla="*/ 16403 w 39560"/>
                <a:gd name="connsiteY8" fmla="*/ 24702 h 39330"/>
                <a:gd name="connsiteX9" fmla="*/ 17781 w 39560"/>
                <a:gd name="connsiteY9" fmla="*/ 29532 h 39330"/>
                <a:gd name="connsiteX10" fmla="*/ 19435 w 39560"/>
                <a:gd name="connsiteY10" fmla="*/ 31878 h 39330"/>
                <a:gd name="connsiteX11" fmla="*/ 21503 w 39560"/>
                <a:gd name="connsiteY11" fmla="*/ 31878 h 39330"/>
                <a:gd name="connsiteX12" fmla="*/ 23020 w 39560"/>
                <a:gd name="connsiteY12" fmla="*/ 28014 h 39330"/>
                <a:gd name="connsiteX13" fmla="*/ 23709 w 39560"/>
                <a:gd name="connsiteY13" fmla="*/ 27600 h 39330"/>
                <a:gd name="connsiteX14" fmla="*/ 24398 w 39560"/>
                <a:gd name="connsiteY14" fmla="*/ 27876 h 39330"/>
                <a:gd name="connsiteX15" fmla="*/ 27293 w 39560"/>
                <a:gd name="connsiteY15" fmla="*/ 32154 h 39330"/>
                <a:gd name="connsiteX16" fmla="*/ 27293 w 39560"/>
                <a:gd name="connsiteY16" fmla="*/ 32568 h 39330"/>
                <a:gd name="connsiteX17" fmla="*/ 27293 w 39560"/>
                <a:gd name="connsiteY17" fmla="*/ 36156 h 39330"/>
                <a:gd name="connsiteX18" fmla="*/ 30463 w 39560"/>
                <a:gd name="connsiteY18" fmla="*/ 39330 h 39330"/>
                <a:gd name="connsiteX19" fmla="*/ 34598 w 39560"/>
                <a:gd name="connsiteY19" fmla="*/ 38226 h 39330"/>
                <a:gd name="connsiteX20" fmla="*/ 32668 w 39560"/>
                <a:gd name="connsiteY20" fmla="*/ 31602 h 39330"/>
                <a:gd name="connsiteX21" fmla="*/ 32806 w 39560"/>
                <a:gd name="connsiteY21" fmla="*/ 30912 h 39330"/>
                <a:gd name="connsiteX22" fmla="*/ 35012 w 39560"/>
                <a:gd name="connsiteY22" fmla="*/ 28290 h 39330"/>
                <a:gd name="connsiteX23" fmla="*/ 35563 w 39560"/>
                <a:gd name="connsiteY23" fmla="*/ 28014 h 39330"/>
                <a:gd name="connsiteX24" fmla="*/ 38044 w 39560"/>
                <a:gd name="connsiteY24" fmla="*/ 28014 h 39330"/>
                <a:gd name="connsiteX25" fmla="*/ 39560 w 39560"/>
                <a:gd name="connsiteY25" fmla="*/ 22632 h 39330"/>
                <a:gd name="connsiteX26" fmla="*/ 36528 w 39560"/>
                <a:gd name="connsiteY26" fmla="*/ 19734 h 39330"/>
                <a:gd name="connsiteX27" fmla="*/ 33633 w 39560"/>
                <a:gd name="connsiteY27" fmla="*/ 20424 h 39330"/>
                <a:gd name="connsiteX28" fmla="*/ 33495 w 39560"/>
                <a:gd name="connsiteY28" fmla="*/ 20424 h 39330"/>
                <a:gd name="connsiteX29" fmla="*/ 32806 w 39560"/>
                <a:gd name="connsiteY29" fmla="*/ 20010 h 39330"/>
                <a:gd name="connsiteX30" fmla="*/ 31841 w 39560"/>
                <a:gd name="connsiteY30" fmla="*/ 17664 h 39330"/>
                <a:gd name="connsiteX31" fmla="*/ 31841 w 39560"/>
                <a:gd name="connsiteY31" fmla="*/ 17250 h 39330"/>
                <a:gd name="connsiteX32" fmla="*/ 32806 w 39560"/>
                <a:gd name="connsiteY32" fmla="*/ 10350 h 39330"/>
                <a:gd name="connsiteX33" fmla="*/ 27155 w 39560"/>
                <a:gd name="connsiteY33" fmla="*/ 8280 h 39330"/>
                <a:gd name="connsiteX34" fmla="*/ 23709 w 39560"/>
                <a:gd name="connsiteY34" fmla="*/ 6624 h 39330"/>
                <a:gd name="connsiteX35" fmla="*/ 23433 w 39560"/>
                <a:gd name="connsiteY35" fmla="*/ 6486 h 39330"/>
                <a:gd name="connsiteX36" fmla="*/ 20263 w 39560"/>
                <a:gd name="connsiteY36" fmla="*/ 3312 h 39330"/>
                <a:gd name="connsiteX37" fmla="*/ 19987 w 39560"/>
                <a:gd name="connsiteY37" fmla="*/ 2760 h 39330"/>
                <a:gd name="connsiteX38" fmla="*/ 17092 w 39560"/>
                <a:gd name="connsiteY38" fmla="*/ 2760 h 39330"/>
                <a:gd name="connsiteX39" fmla="*/ 14335 w 39560"/>
                <a:gd name="connsiteY39" fmla="*/ 0 h 39330"/>
                <a:gd name="connsiteX40" fmla="*/ 13233 w 39560"/>
                <a:gd name="connsiteY40" fmla="*/ 1932 h 39330"/>
                <a:gd name="connsiteX41" fmla="*/ 15025 w 39560"/>
                <a:gd name="connsiteY41" fmla="*/ 3588 h 39330"/>
                <a:gd name="connsiteX42" fmla="*/ 16403 w 39560"/>
                <a:gd name="connsiteY42" fmla="*/ 4968 h 39330"/>
                <a:gd name="connsiteX43" fmla="*/ 15162 w 39560"/>
                <a:gd name="connsiteY43" fmla="*/ 5658 h 39330"/>
                <a:gd name="connsiteX44" fmla="*/ 12130 w 39560"/>
                <a:gd name="connsiteY44" fmla="*/ 4416 h 39330"/>
                <a:gd name="connsiteX45" fmla="*/ 7443 w 39560"/>
                <a:gd name="connsiteY45" fmla="*/ 7038 h 39330"/>
                <a:gd name="connsiteX46" fmla="*/ 4273 w 39560"/>
                <a:gd name="connsiteY46" fmla="*/ 9660 h 39330"/>
                <a:gd name="connsiteX47" fmla="*/ 0 w 39560"/>
                <a:gd name="connsiteY47" fmla="*/ 11316 h 39330"/>
                <a:gd name="connsiteX48" fmla="*/ 0 w 39560"/>
                <a:gd name="connsiteY48" fmla="*/ 16836 h 39330"/>
                <a:gd name="connsiteX49" fmla="*/ 2068 w 39560"/>
                <a:gd name="connsiteY49" fmla="*/ 19320 h 3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9560" h="39330">
                  <a:moveTo>
                    <a:pt x="2205" y="19458"/>
                  </a:moveTo>
                  <a:lnTo>
                    <a:pt x="4687" y="17388"/>
                  </a:lnTo>
                  <a:cubicBezTo>
                    <a:pt x="4687" y="17388"/>
                    <a:pt x="5100" y="17250"/>
                    <a:pt x="5376" y="17250"/>
                  </a:cubicBezTo>
                  <a:cubicBezTo>
                    <a:pt x="5651" y="17250"/>
                    <a:pt x="5789" y="17388"/>
                    <a:pt x="5927" y="17664"/>
                  </a:cubicBezTo>
                  <a:lnTo>
                    <a:pt x="8684" y="22770"/>
                  </a:lnTo>
                  <a:lnTo>
                    <a:pt x="11716" y="22770"/>
                  </a:lnTo>
                  <a:cubicBezTo>
                    <a:pt x="11716" y="22770"/>
                    <a:pt x="11854" y="22770"/>
                    <a:pt x="11992" y="22770"/>
                  </a:cubicBezTo>
                  <a:lnTo>
                    <a:pt x="15852" y="24150"/>
                  </a:lnTo>
                  <a:cubicBezTo>
                    <a:pt x="15852" y="24150"/>
                    <a:pt x="16265" y="24426"/>
                    <a:pt x="16403" y="24702"/>
                  </a:cubicBezTo>
                  <a:lnTo>
                    <a:pt x="17781" y="29532"/>
                  </a:lnTo>
                  <a:lnTo>
                    <a:pt x="19435" y="31878"/>
                  </a:lnTo>
                  <a:lnTo>
                    <a:pt x="21503" y="31878"/>
                  </a:lnTo>
                  <a:lnTo>
                    <a:pt x="23020" y="28014"/>
                  </a:lnTo>
                  <a:cubicBezTo>
                    <a:pt x="23020" y="28014"/>
                    <a:pt x="23433" y="27600"/>
                    <a:pt x="23709" y="27600"/>
                  </a:cubicBezTo>
                  <a:cubicBezTo>
                    <a:pt x="23984" y="27600"/>
                    <a:pt x="24260" y="27600"/>
                    <a:pt x="24398" y="27876"/>
                  </a:cubicBezTo>
                  <a:lnTo>
                    <a:pt x="27293" y="32154"/>
                  </a:lnTo>
                  <a:cubicBezTo>
                    <a:pt x="27293" y="32154"/>
                    <a:pt x="27293" y="32430"/>
                    <a:pt x="27293" y="32568"/>
                  </a:cubicBezTo>
                  <a:lnTo>
                    <a:pt x="27293" y="36156"/>
                  </a:lnTo>
                  <a:lnTo>
                    <a:pt x="30463" y="39330"/>
                  </a:lnTo>
                  <a:lnTo>
                    <a:pt x="34598" y="38226"/>
                  </a:lnTo>
                  <a:lnTo>
                    <a:pt x="32668" y="31602"/>
                  </a:lnTo>
                  <a:cubicBezTo>
                    <a:pt x="32668" y="31602"/>
                    <a:pt x="32668" y="31050"/>
                    <a:pt x="32806" y="30912"/>
                  </a:cubicBezTo>
                  <a:lnTo>
                    <a:pt x="35012" y="28290"/>
                  </a:lnTo>
                  <a:cubicBezTo>
                    <a:pt x="35012" y="28290"/>
                    <a:pt x="35425" y="28014"/>
                    <a:pt x="35563" y="28014"/>
                  </a:cubicBezTo>
                  <a:lnTo>
                    <a:pt x="38044" y="28014"/>
                  </a:lnTo>
                  <a:lnTo>
                    <a:pt x="39560" y="22632"/>
                  </a:lnTo>
                  <a:lnTo>
                    <a:pt x="36528" y="19734"/>
                  </a:lnTo>
                  <a:lnTo>
                    <a:pt x="33633" y="20424"/>
                  </a:lnTo>
                  <a:cubicBezTo>
                    <a:pt x="33633" y="20424"/>
                    <a:pt x="33633" y="20424"/>
                    <a:pt x="33495" y="20424"/>
                  </a:cubicBezTo>
                  <a:cubicBezTo>
                    <a:pt x="33220" y="20424"/>
                    <a:pt x="32944" y="20286"/>
                    <a:pt x="32806" y="20010"/>
                  </a:cubicBezTo>
                  <a:lnTo>
                    <a:pt x="31841" y="17664"/>
                  </a:lnTo>
                  <a:cubicBezTo>
                    <a:pt x="31841" y="17664"/>
                    <a:pt x="31841" y="17388"/>
                    <a:pt x="31841" y="17250"/>
                  </a:cubicBezTo>
                  <a:lnTo>
                    <a:pt x="32806" y="10350"/>
                  </a:lnTo>
                  <a:lnTo>
                    <a:pt x="27155" y="8280"/>
                  </a:lnTo>
                  <a:lnTo>
                    <a:pt x="23709" y="6624"/>
                  </a:lnTo>
                  <a:cubicBezTo>
                    <a:pt x="23709" y="6624"/>
                    <a:pt x="23571" y="6624"/>
                    <a:pt x="23433" y="6486"/>
                  </a:cubicBezTo>
                  <a:lnTo>
                    <a:pt x="20263" y="3312"/>
                  </a:lnTo>
                  <a:cubicBezTo>
                    <a:pt x="20263" y="3312"/>
                    <a:pt x="19987" y="2898"/>
                    <a:pt x="19987" y="2760"/>
                  </a:cubicBezTo>
                  <a:lnTo>
                    <a:pt x="17092" y="2760"/>
                  </a:lnTo>
                  <a:lnTo>
                    <a:pt x="14335" y="0"/>
                  </a:lnTo>
                  <a:lnTo>
                    <a:pt x="13233" y="1932"/>
                  </a:lnTo>
                  <a:lnTo>
                    <a:pt x="15025" y="3588"/>
                  </a:lnTo>
                  <a:lnTo>
                    <a:pt x="16403" y="4968"/>
                  </a:lnTo>
                  <a:lnTo>
                    <a:pt x="15162" y="5658"/>
                  </a:lnTo>
                  <a:lnTo>
                    <a:pt x="12130" y="4416"/>
                  </a:lnTo>
                  <a:cubicBezTo>
                    <a:pt x="12130" y="4416"/>
                    <a:pt x="8960" y="3174"/>
                    <a:pt x="7443" y="7038"/>
                  </a:cubicBezTo>
                  <a:lnTo>
                    <a:pt x="4273" y="9660"/>
                  </a:lnTo>
                  <a:cubicBezTo>
                    <a:pt x="4273" y="9660"/>
                    <a:pt x="2481" y="10350"/>
                    <a:pt x="0" y="11316"/>
                  </a:cubicBezTo>
                  <a:lnTo>
                    <a:pt x="0" y="16836"/>
                  </a:lnTo>
                  <a:lnTo>
                    <a:pt x="2068" y="1932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2" name="Freeform 1304">
              <a:extLst>
                <a:ext uri="{FF2B5EF4-FFF2-40B4-BE49-F238E27FC236}">
                  <a16:creationId xmlns:a16="http://schemas.microsoft.com/office/drawing/2014/main" id="{8A915862-A7D0-61F6-6A28-E11802A85D05}"/>
                </a:ext>
              </a:extLst>
            </p:cNvPr>
            <p:cNvSpPr/>
            <p:nvPr/>
          </p:nvSpPr>
          <p:spPr>
            <a:xfrm>
              <a:off x="4824249" y="2838751"/>
              <a:ext cx="9235" cy="9108"/>
            </a:xfrm>
            <a:custGeom>
              <a:avLst/>
              <a:gdLst>
                <a:gd name="connsiteX0" fmla="*/ 9235 w 9235"/>
                <a:gd name="connsiteY0" fmla="*/ 8556 h 9108"/>
                <a:gd name="connsiteX1" fmla="*/ 8546 w 9235"/>
                <a:gd name="connsiteY1" fmla="*/ 2070 h 9108"/>
                <a:gd name="connsiteX2" fmla="*/ 5376 w 9235"/>
                <a:gd name="connsiteY2" fmla="*/ 2346 h 9108"/>
                <a:gd name="connsiteX3" fmla="*/ 2619 w 9235"/>
                <a:gd name="connsiteY3" fmla="*/ 0 h 9108"/>
                <a:gd name="connsiteX4" fmla="*/ 2619 w 9235"/>
                <a:gd name="connsiteY4" fmla="*/ 2346 h 9108"/>
                <a:gd name="connsiteX5" fmla="*/ 1241 w 9235"/>
                <a:gd name="connsiteY5" fmla="*/ 3588 h 9108"/>
                <a:gd name="connsiteX6" fmla="*/ 138 w 9235"/>
                <a:gd name="connsiteY6" fmla="*/ 2760 h 9108"/>
                <a:gd name="connsiteX7" fmla="*/ 0 w 9235"/>
                <a:gd name="connsiteY7" fmla="*/ 2898 h 9108"/>
                <a:gd name="connsiteX8" fmla="*/ 6065 w 9235"/>
                <a:gd name="connsiteY8" fmla="*/ 9108 h 9108"/>
                <a:gd name="connsiteX9" fmla="*/ 9235 w 9235"/>
                <a:gd name="connsiteY9" fmla="*/ 8556 h 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35" h="9108">
                  <a:moveTo>
                    <a:pt x="9235" y="8556"/>
                  </a:moveTo>
                  <a:lnTo>
                    <a:pt x="8546" y="2070"/>
                  </a:lnTo>
                  <a:lnTo>
                    <a:pt x="5376" y="2346"/>
                  </a:lnTo>
                  <a:lnTo>
                    <a:pt x="2619" y="0"/>
                  </a:lnTo>
                  <a:lnTo>
                    <a:pt x="2619" y="2346"/>
                  </a:lnTo>
                  <a:lnTo>
                    <a:pt x="1241" y="3588"/>
                  </a:lnTo>
                  <a:lnTo>
                    <a:pt x="138" y="2760"/>
                  </a:lnTo>
                  <a:lnTo>
                    <a:pt x="0" y="2898"/>
                  </a:lnTo>
                  <a:lnTo>
                    <a:pt x="6065" y="9108"/>
                  </a:lnTo>
                  <a:lnTo>
                    <a:pt x="9235" y="85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3" name="Freeform 1305">
              <a:extLst>
                <a:ext uri="{FF2B5EF4-FFF2-40B4-BE49-F238E27FC236}">
                  <a16:creationId xmlns:a16="http://schemas.microsoft.com/office/drawing/2014/main" id="{EFA2F956-0198-56E3-3911-B4968FE24423}"/>
                </a:ext>
              </a:extLst>
            </p:cNvPr>
            <p:cNvSpPr/>
            <p:nvPr/>
          </p:nvSpPr>
          <p:spPr>
            <a:xfrm>
              <a:off x="5046726" y="3610594"/>
              <a:ext cx="9511" cy="18768"/>
            </a:xfrm>
            <a:custGeom>
              <a:avLst/>
              <a:gdLst>
                <a:gd name="connsiteX0" fmla="*/ 8270 w 9511"/>
                <a:gd name="connsiteY0" fmla="*/ 16974 h 18768"/>
                <a:gd name="connsiteX1" fmla="*/ 9098 w 9511"/>
                <a:gd name="connsiteY1" fmla="*/ 14490 h 18768"/>
                <a:gd name="connsiteX2" fmla="*/ 9098 w 9511"/>
                <a:gd name="connsiteY2" fmla="*/ 8970 h 18768"/>
                <a:gd name="connsiteX3" fmla="*/ 7719 w 9511"/>
                <a:gd name="connsiteY3" fmla="*/ 8418 h 18768"/>
                <a:gd name="connsiteX4" fmla="*/ 7719 w 9511"/>
                <a:gd name="connsiteY4" fmla="*/ 6624 h 18768"/>
                <a:gd name="connsiteX5" fmla="*/ 9511 w 9511"/>
                <a:gd name="connsiteY5" fmla="*/ 5796 h 18768"/>
                <a:gd name="connsiteX6" fmla="*/ 9511 w 9511"/>
                <a:gd name="connsiteY6" fmla="*/ 828 h 18768"/>
                <a:gd name="connsiteX7" fmla="*/ 7581 w 9511"/>
                <a:gd name="connsiteY7" fmla="*/ 1242 h 18768"/>
                <a:gd name="connsiteX8" fmla="*/ 4687 w 9511"/>
                <a:gd name="connsiteY8" fmla="*/ 0 h 18768"/>
                <a:gd name="connsiteX9" fmla="*/ 1516 w 9511"/>
                <a:gd name="connsiteY9" fmla="*/ 6900 h 18768"/>
                <a:gd name="connsiteX10" fmla="*/ 0 w 9511"/>
                <a:gd name="connsiteY10" fmla="*/ 7452 h 18768"/>
                <a:gd name="connsiteX11" fmla="*/ 0 w 9511"/>
                <a:gd name="connsiteY11" fmla="*/ 10764 h 18768"/>
                <a:gd name="connsiteX12" fmla="*/ 965 w 9511"/>
                <a:gd name="connsiteY12" fmla="*/ 14214 h 18768"/>
                <a:gd name="connsiteX13" fmla="*/ 3722 w 9511"/>
                <a:gd name="connsiteY13" fmla="*/ 18768 h 18768"/>
                <a:gd name="connsiteX14" fmla="*/ 8408 w 9511"/>
                <a:gd name="connsiteY14" fmla="*/ 16836 h 1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1" h="18768">
                  <a:moveTo>
                    <a:pt x="8270" y="16974"/>
                  </a:moveTo>
                  <a:lnTo>
                    <a:pt x="9098" y="14490"/>
                  </a:lnTo>
                  <a:lnTo>
                    <a:pt x="9098" y="8970"/>
                  </a:lnTo>
                  <a:cubicBezTo>
                    <a:pt x="9098" y="8970"/>
                    <a:pt x="7719" y="8418"/>
                    <a:pt x="7719" y="8418"/>
                  </a:cubicBezTo>
                  <a:lnTo>
                    <a:pt x="7719" y="6624"/>
                  </a:lnTo>
                  <a:lnTo>
                    <a:pt x="9511" y="5796"/>
                  </a:lnTo>
                  <a:lnTo>
                    <a:pt x="9511" y="828"/>
                  </a:lnTo>
                  <a:cubicBezTo>
                    <a:pt x="9511" y="828"/>
                    <a:pt x="7581" y="1242"/>
                    <a:pt x="7581" y="1242"/>
                  </a:cubicBezTo>
                  <a:lnTo>
                    <a:pt x="4687" y="0"/>
                  </a:lnTo>
                  <a:cubicBezTo>
                    <a:pt x="4687" y="0"/>
                    <a:pt x="965" y="1380"/>
                    <a:pt x="1516" y="6900"/>
                  </a:cubicBezTo>
                  <a:lnTo>
                    <a:pt x="0" y="7452"/>
                  </a:lnTo>
                  <a:lnTo>
                    <a:pt x="0" y="10764"/>
                  </a:lnTo>
                  <a:lnTo>
                    <a:pt x="965" y="14214"/>
                  </a:lnTo>
                  <a:lnTo>
                    <a:pt x="3722" y="18768"/>
                  </a:lnTo>
                  <a:lnTo>
                    <a:pt x="8408" y="1683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4" name="Freeform 1306">
              <a:extLst>
                <a:ext uri="{FF2B5EF4-FFF2-40B4-BE49-F238E27FC236}">
                  <a16:creationId xmlns:a16="http://schemas.microsoft.com/office/drawing/2014/main" id="{681A3CDB-86FD-34CE-F49A-CD337A1F0A43}"/>
                </a:ext>
              </a:extLst>
            </p:cNvPr>
            <p:cNvSpPr/>
            <p:nvPr/>
          </p:nvSpPr>
          <p:spPr>
            <a:xfrm>
              <a:off x="4544845" y="3220049"/>
              <a:ext cx="34046" cy="47334"/>
            </a:xfrm>
            <a:custGeom>
              <a:avLst/>
              <a:gdLst>
                <a:gd name="connsiteX0" fmla="*/ 13233 w 34046"/>
                <a:gd name="connsiteY0" fmla="*/ 35328 h 47334"/>
                <a:gd name="connsiteX1" fmla="*/ 19436 w 34046"/>
                <a:gd name="connsiteY1" fmla="*/ 37675 h 47334"/>
                <a:gd name="connsiteX2" fmla="*/ 19987 w 34046"/>
                <a:gd name="connsiteY2" fmla="*/ 38503 h 47334"/>
                <a:gd name="connsiteX3" fmla="*/ 19022 w 34046"/>
                <a:gd name="connsiteY3" fmla="*/ 45817 h 47334"/>
                <a:gd name="connsiteX4" fmla="*/ 19711 w 34046"/>
                <a:gd name="connsiteY4" fmla="*/ 47335 h 47334"/>
                <a:gd name="connsiteX5" fmla="*/ 21779 w 34046"/>
                <a:gd name="connsiteY5" fmla="*/ 46921 h 47334"/>
                <a:gd name="connsiteX6" fmla="*/ 21779 w 34046"/>
                <a:gd name="connsiteY6" fmla="*/ 42781 h 47334"/>
                <a:gd name="connsiteX7" fmla="*/ 21779 w 34046"/>
                <a:gd name="connsiteY7" fmla="*/ 42367 h 47334"/>
                <a:gd name="connsiteX8" fmla="*/ 23157 w 34046"/>
                <a:gd name="connsiteY8" fmla="*/ 40021 h 47334"/>
                <a:gd name="connsiteX9" fmla="*/ 21779 w 34046"/>
                <a:gd name="connsiteY9" fmla="*/ 37812 h 47334"/>
                <a:gd name="connsiteX10" fmla="*/ 21779 w 34046"/>
                <a:gd name="connsiteY10" fmla="*/ 37123 h 47334"/>
                <a:gd name="connsiteX11" fmla="*/ 23433 w 34046"/>
                <a:gd name="connsiteY11" fmla="*/ 33258 h 47334"/>
                <a:gd name="connsiteX12" fmla="*/ 21779 w 34046"/>
                <a:gd name="connsiteY12" fmla="*/ 28704 h 47334"/>
                <a:gd name="connsiteX13" fmla="*/ 21779 w 34046"/>
                <a:gd name="connsiteY13" fmla="*/ 28014 h 47334"/>
                <a:gd name="connsiteX14" fmla="*/ 22330 w 34046"/>
                <a:gd name="connsiteY14" fmla="*/ 27600 h 47334"/>
                <a:gd name="connsiteX15" fmla="*/ 28947 w 34046"/>
                <a:gd name="connsiteY15" fmla="*/ 25944 h 47334"/>
                <a:gd name="connsiteX16" fmla="*/ 31428 w 34046"/>
                <a:gd name="connsiteY16" fmla="*/ 21804 h 47334"/>
                <a:gd name="connsiteX17" fmla="*/ 31979 w 34046"/>
                <a:gd name="connsiteY17" fmla="*/ 17940 h 47334"/>
                <a:gd name="connsiteX18" fmla="*/ 29498 w 34046"/>
                <a:gd name="connsiteY18" fmla="*/ 17940 h 47334"/>
                <a:gd name="connsiteX19" fmla="*/ 28809 w 34046"/>
                <a:gd name="connsiteY19" fmla="*/ 17526 h 47334"/>
                <a:gd name="connsiteX20" fmla="*/ 28809 w 34046"/>
                <a:gd name="connsiteY20" fmla="*/ 16836 h 47334"/>
                <a:gd name="connsiteX21" fmla="*/ 30187 w 34046"/>
                <a:gd name="connsiteY21" fmla="*/ 13524 h 47334"/>
                <a:gd name="connsiteX22" fmla="*/ 30877 w 34046"/>
                <a:gd name="connsiteY22" fmla="*/ 12972 h 47334"/>
                <a:gd name="connsiteX23" fmla="*/ 33633 w 34046"/>
                <a:gd name="connsiteY23" fmla="*/ 12972 h 47334"/>
                <a:gd name="connsiteX24" fmla="*/ 34047 w 34046"/>
                <a:gd name="connsiteY24" fmla="*/ 6072 h 47334"/>
                <a:gd name="connsiteX25" fmla="*/ 33633 w 34046"/>
                <a:gd name="connsiteY25" fmla="*/ 3036 h 47334"/>
                <a:gd name="connsiteX26" fmla="*/ 32117 w 34046"/>
                <a:gd name="connsiteY26" fmla="*/ 2484 h 47334"/>
                <a:gd name="connsiteX27" fmla="*/ 31566 w 34046"/>
                <a:gd name="connsiteY27" fmla="*/ 0 h 47334"/>
                <a:gd name="connsiteX28" fmla="*/ 28947 w 34046"/>
                <a:gd name="connsiteY28" fmla="*/ 0 h 47334"/>
                <a:gd name="connsiteX29" fmla="*/ 25776 w 34046"/>
                <a:gd name="connsiteY29" fmla="*/ 828 h 47334"/>
                <a:gd name="connsiteX30" fmla="*/ 24398 w 34046"/>
                <a:gd name="connsiteY30" fmla="*/ 1518 h 47334"/>
                <a:gd name="connsiteX31" fmla="*/ 22606 w 34046"/>
                <a:gd name="connsiteY31" fmla="*/ 276 h 47334"/>
                <a:gd name="connsiteX32" fmla="*/ 16817 w 34046"/>
                <a:gd name="connsiteY32" fmla="*/ 3450 h 47334"/>
                <a:gd name="connsiteX33" fmla="*/ 15025 w 34046"/>
                <a:gd name="connsiteY33" fmla="*/ 7314 h 47334"/>
                <a:gd name="connsiteX34" fmla="*/ 16679 w 34046"/>
                <a:gd name="connsiteY34" fmla="*/ 10902 h 47334"/>
                <a:gd name="connsiteX35" fmla="*/ 17919 w 34046"/>
                <a:gd name="connsiteY35" fmla="*/ 14904 h 47334"/>
                <a:gd name="connsiteX36" fmla="*/ 15163 w 34046"/>
                <a:gd name="connsiteY36" fmla="*/ 16836 h 47334"/>
                <a:gd name="connsiteX37" fmla="*/ 12268 w 34046"/>
                <a:gd name="connsiteY37" fmla="*/ 15318 h 47334"/>
                <a:gd name="connsiteX38" fmla="*/ 12681 w 34046"/>
                <a:gd name="connsiteY38" fmla="*/ 11730 h 47334"/>
                <a:gd name="connsiteX39" fmla="*/ 11579 w 34046"/>
                <a:gd name="connsiteY39" fmla="*/ 6762 h 47334"/>
                <a:gd name="connsiteX40" fmla="*/ 9235 w 34046"/>
                <a:gd name="connsiteY40" fmla="*/ 7314 h 47334"/>
                <a:gd name="connsiteX41" fmla="*/ 10890 w 34046"/>
                <a:gd name="connsiteY41" fmla="*/ 4830 h 47334"/>
                <a:gd name="connsiteX42" fmla="*/ 13784 w 34046"/>
                <a:gd name="connsiteY42" fmla="*/ 2208 h 47334"/>
                <a:gd name="connsiteX43" fmla="*/ 15576 w 34046"/>
                <a:gd name="connsiteY43" fmla="*/ 1380 h 47334"/>
                <a:gd name="connsiteX44" fmla="*/ 13784 w 34046"/>
                <a:gd name="connsiteY44" fmla="*/ 690 h 47334"/>
                <a:gd name="connsiteX45" fmla="*/ 10752 w 34046"/>
                <a:gd name="connsiteY45" fmla="*/ 3312 h 47334"/>
                <a:gd name="connsiteX46" fmla="*/ 7168 w 34046"/>
                <a:gd name="connsiteY46" fmla="*/ 6900 h 47334"/>
                <a:gd name="connsiteX47" fmla="*/ 7168 w 34046"/>
                <a:gd name="connsiteY47" fmla="*/ 14766 h 47334"/>
                <a:gd name="connsiteX48" fmla="*/ 7995 w 34046"/>
                <a:gd name="connsiteY48" fmla="*/ 19320 h 47334"/>
                <a:gd name="connsiteX49" fmla="*/ 5927 w 34046"/>
                <a:gd name="connsiteY49" fmla="*/ 21114 h 47334"/>
                <a:gd name="connsiteX50" fmla="*/ 965 w 34046"/>
                <a:gd name="connsiteY50" fmla="*/ 21114 h 47334"/>
                <a:gd name="connsiteX51" fmla="*/ 0 w 34046"/>
                <a:gd name="connsiteY51" fmla="*/ 23322 h 47334"/>
                <a:gd name="connsiteX52" fmla="*/ 965 w 34046"/>
                <a:gd name="connsiteY52" fmla="*/ 26634 h 47334"/>
                <a:gd name="connsiteX53" fmla="*/ 2343 w 34046"/>
                <a:gd name="connsiteY53" fmla="*/ 29808 h 47334"/>
                <a:gd name="connsiteX54" fmla="*/ 8684 w 34046"/>
                <a:gd name="connsiteY54" fmla="*/ 29808 h 47334"/>
                <a:gd name="connsiteX55" fmla="*/ 8271 w 34046"/>
                <a:gd name="connsiteY55" fmla="*/ 31050 h 47334"/>
                <a:gd name="connsiteX56" fmla="*/ 7444 w 34046"/>
                <a:gd name="connsiteY56" fmla="*/ 31050 h 47334"/>
                <a:gd name="connsiteX57" fmla="*/ 10062 w 34046"/>
                <a:gd name="connsiteY57" fmla="*/ 33672 h 47334"/>
                <a:gd name="connsiteX58" fmla="*/ 13233 w 34046"/>
                <a:gd name="connsiteY58" fmla="*/ 35190 h 4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4046" h="47334">
                  <a:moveTo>
                    <a:pt x="13233" y="35328"/>
                  </a:moveTo>
                  <a:lnTo>
                    <a:pt x="19436" y="37675"/>
                  </a:lnTo>
                  <a:cubicBezTo>
                    <a:pt x="19436" y="37675"/>
                    <a:pt x="19987" y="38089"/>
                    <a:pt x="19987" y="38503"/>
                  </a:cubicBezTo>
                  <a:lnTo>
                    <a:pt x="19022" y="45817"/>
                  </a:lnTo>
                  <a:lnTo>
                    <a:pt x="19711" y="47335"/>
                  </a:lnTo>
                  <a:lnTo>
                    <a:pt x="21779" y="46921"/>
                  </a:lnTo>
                  <a:lnTo>
                    <a:pt x="21779" y="42781"/>
                  </a:lnTo>
                  <a:cubicBezTo>
                    <a:pt x="21779" y="42781"/>
                    <a:pt x="21779" y="42505"/>
                    <a:pt x="21779" y="42367"/>
                  </a:cubicBezTo>
                  <a:lnTo>
                    <a:pt x="23157" y="40021"/>
                  </a:lnTo>
                  <a:lnTo>
                    <a:pt x="21779" y="37812"/>
                  </a:lnTo>
                  <a:cubicBezTo>
                    <a:pt x="21779" y="37812"/>
                    <a:pt x="21641" y="37260"/>
                    <a:pt x="21779" y="37123"/>
                  </a:cubicBezTo>
                  <a:lnTo>
                    <a:pt x="23433" y="33258"/>
                  </a:lnTo>
                  <a:lnTo>
                    <a:pt x="21779" y="28704"/>
                  </a:lnTo>
                  <a:cubicBezTo>
                    <a:pt x="21779" y="28704"/>
                    <a:pt x="21779" y="28290"/>
                    <a:pt x="21779" y="28014"/>
                  </a:cubicBezTo>
                  <a:cubicBezTo>
                    <a:pt x="21779" y="27876"/>
                    <a:pt x="22055" y="27738"/>
                    <a:pt x="22330" y="27600"/>
                  </a:cubicBezTo>
                  <a:lnTo>
                    <a:pt x="28947" y="25944"/>
                  </a:lnTo>
                  <a:lnTo>
                    <a:pt x="31428" y="21804"/>
                  </a:lnTo>
                  <a:lnTo>
                    <a:pt x="31979" y="17940"/>
                  </a:lnTo>
                  <a:lnTo>
                    <a:pt x="29498" y="17940"/>
                  </a:lnTo>
                  <a:cubicBezTo>
                    <a:pt x="29498" y="17940"/>
                    <a:pt x="28947" y="17940"/>
                    <a:pt x="28809" y="17526"/>
                  </a:cubicBezTo>
                  <a:cubicBezTo>
                    <a:pt x="28671" y="17112"/>
                    <a:pt x="28671" y="16974"/>
                    <a:pt x="28809" y="16836"/>
                  </a:cubicBezTo>
                  <a:lnTo>
                    <a:pt x="30187" y="13524"/>
                  </a:lnTo>
                  <a:cubicBezTo>
                    <a:pt x="30187" y="13524"/>
                    <a:pt x="30601" y="12972"/>
                    <a:pt x="30877" y="12972"/>
                  </a:cubicBezTo>
                  <a:lnTo>
                    <a:pt x="33633" y="12972"/>
                  </a:lnTo>
                  <a:lnTo>
                    <a:pt x="34047" y="6072"/>
                  </a:lnTo>
                  <a:lnTo>
                    <a:pt x="33633" y="3036"/>
                  </a:lnTo>
                  <a:lnTo>
                    <a:pt x="32117" y="2484"/>
                  </a:lnTo>
                  <a:lnTo>
                    <a:pt x="31566" y="0"/>
                  </a:lnTo>
                  <a:lnTo>
                    <a:pt x="28947" y="0"/>
                  </a:lnTo>
                  <a:lnTo>
                    <a:pt x="25776" y="828"/>
                  </a:lnTo>
                  <a:lnTo>
                    <a:pt x="24398" y="1518"/>
                  </a:lnTo>
                  <a:lnTo>
                    <a:pt x="22606" y="276"/>
                  </a:lnTo>
                  <a:lnTo>
                    <a:pt x="16817" y="3450"/>
                  </a:lnTo>
                  <a:lnTo>
                    <a:pt x="15025" y="7314"/>
                  </a:lnTo>
                  <a:lnTo>
                    <a:pt x="16679" y="10902"/>
                  </a:lnTo>
                  <a:lnTo>
                    <a:pt x="17919" y="14904"/>
                  </a:lnTo>
                  <a:lnTo>
                    <a:pt x="15163" y="16836"/>
                  </a:lnTo>
                  <a:lnTo>
                    <a:pt x="12268" y="15318"/>
                  </a:lnTo>
                  <a:lnTo>
                    <a:pt x="12681" y="11730"/>
                  </a:lnTo>
                  <a:lnTo>
                    <a:pt x="11579" y="6762"/>
                  </a:lnTo>
                  <a:lnTo>
                    <a:pt x="9235" y="7314"/>
                  </a:lnTo>
                  <a:lnTo>
                    <a:pt x="10890" y="4830"/>
                  </a:lnTo>
                  <a:lnTo>
                    <a:pt x="13784" y="2208"/>
                  </a:lnTo>
                  <a:lnTo>
                    <a:pt x="15576" y="1380"/>
                  </a:lnTo>
                  <a:lnTo>
                    <a:pt x="13784" y="690"/>
                  </a:lnTo>
                  <a:lnTo>
                    <a:pt x="10752" y="3312"/>
                  </a:lnTo>
                  <a:lnTo>
                    <a:pt x="7168" y="6900"/>
                  </a:lnTo>
                  <a:lnTo>
                    <a:pt x="7168" y="14766"/>
                  </a:lnTo>
                  <a:lnTo>
                    <a:pt x="7995" y="19320"/>
                  </a:lnTo>
                  <a:lnTo>
                    <a:pt x="5927" y="21114"/>
                  </a:lnTo>
                  <a:lnTo>
                    <a:pt x="965" y="21114"/>
                  </a:lnTo>
                  <a:lnTo>
                    <a:pt x="0" y="23322"/>
                  </a:lnTo>
                  <a:lnTo>
                    <a:pt x="965" y="26634"/>
                  </a:lnTo>
                  <a:cubicBezTo>
                    <a:pt x="965" y="26634"/>
                    <a:pt x="1654" y="29808"/>
                    <a:pt x="2343" y="29808"/>
                  </a:cubicBezTo>
                  <a:lnTo>
                    <a:pt x="8684" y="29808"/>
                  </a:lnTo>
                  <a:lnTo>
                    <a:pt x="8271" y="31050"/>
                  </a:lnTo>
                  <a:lnTo>
                    <a:pt x="7444" y="31050"/>
                  </a:lnTo>
                  <a:lnTo>
                    <a:pt x="10062" y="33672"/>
                  </a:lnTo>
                  <a:lnTo>
                    <a:pt x="13233" y="3519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5" name="Freeform 1307">
              <a:extLst>
                <a:ext uri="{FF2B5EF4-FFF2-40B4-BE49-F238E27FC236}">
                  <a16:creationId xmlns:a16="http://schemas.microsoft.com/office/drawing/2014/main" id="{027C507D-4B33-5BC7-88B7-F4D48D4AE178}"/>
                </a:ext>
              </a:extLst>
            </p:cNvPr>
            <p:cNvSpPr/>
            <p:nvPr/>
          </p:nvSpPr>
          <p:spPr>
            <a:xfrm>
              <a:off x="4715956" y="3186929"/>
              <a:ext cx="30688" cy="16560"/>
            </a:xfrm>
            <a:custGeom>
              <a:avLst/>
              <a:gdLst>
                <a:gd name="connsiteX0" fmla="*/ 16491 w 30688"/>
                <a:gd name="connsiteY0" fmla="*/ 16560 h 16560"/>
                <a:gd name="connsiteX1" fmla="*/ 29310 w 30688"/>
                <a:gd name="connsiteY1" fmla="*/ 15318 h 16560"/>
                <a:gd name="connsiteX2" fmla="*/ 29035 w 30688"/>
                <a:gd name="connsiteY2" fmla="*/ 12144 h 16560"/>
                <a:gd name="connsiteX3" fmla="*/ 29035 w 30688"/>
                <a:gd name="connsiteY3" fmla="*/ 11868 h 16560"/>
                <a:gd name="connsiteX4" fmla="*/ 30689 w 30688"/>
                <a:gd name="connsiteY4" fmla="*/ 7038 h 16560"/>
                <a:gd name="connsiteX5" fmla="*/ 28483 w 30688"/>
                <a:gd name="connsiteY5" fmla="*/ 4830 h 16560"/>
                <a:gd name="connsiteX6" fmla="*/ 21591 w 30688"/>
                <a:gd name="connsiteY6" fmla="*/ 4830 h 16560"/>
                <a:gd name="connsiteX7" fmla="*/ 21316 w 30688"/>
                <a:gd name="connsiteY7" fmla="*/ 4830 h 16560"/>
                <a:gd name="connsiteX8" fmla="*/ 18007 w 30688"/>
                <a:gd name="connsiteY8" fmla="*/ 3450 h 16560"/>
                <a:gd name="connsiteX9" fmla="*/ 17732 w 30688"/>
                <a:gd name="connsiteY9" fmla="*/ 3174 h 16560"/>
                <a:gd name="connsiteX10" fmla="*/ 14975 w 30688"/>
                <a:gd name="connsiteY10" fmla="*/ 0 h 16560"/>
                <a:gd name="connsiteX11" fmla="*/ 14286 w 30688"/>
                <a:gd name="connsiteY11" fmla="*/ 276 h 16560"/>
                <a:gd name="connsiteX12" fmla="*/ 13872 w 30688"/>
                <a:gd name="connsiteY12" fmla="*/ 6210 h 16560"/>
                <a:gd name="connsiteX13" fmla="*/ 2569 w 30688"/>
                <a:gd name="connsiteY13" fmla="*/ 5520 h 16560"/>
                <a:gd name="connsiteX14" fmla="*/ 3948 w 30688"/>
                <a:gd name="connsiteY14" fmla="*/ 11178 h 16560"/>
                <a:gd name="connsiteX15" fmla="*/ 1053 w 30688"/>
                <a:gd name="connsiteY15" fmla="*/ 14214 h 16560"/>
                <a:gd name="connsiteX16" fmla="*/ 6429 w 30688"/>
                <a:gd name="connsiteY16" fmla="*/ 15456 h 16560"/>
                <a:gd name="connsiteX17" fmla="*/ 16767 w 30688"/>
                <a:gd name="connsiteY17" fmla="*/ 16560 h 1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688" h="16560">
                  <a:moveTo>
                    <a:pt x="16491" y="16560"/>
                  </a:moveTo>
                  <a:lnTo>
                    <a:pt x="29310" y="15318"/>
                  </a:lnTo>
                  <a:lnTo>
                    <a:pt x="29035" y="12144"/>
                  </a:lnTo>
                  <a:cubicBezTo>
                    <a:pt x="29035" y="12144"/>
                    <a:pt x="29035" y="11868"/>
                    <a:pt x="29035" y="11868"/>
                  </a:cubicBezTo>
                  <a:lnTo>
                    <a:pt x="30689" y="7038"/>
                  </a:lnTo>
                  <a:lnTo>
                    <a:pt x="28483" y="4830"/>
                  </a:lnTo>
                  <a:lnTo>
                    <a:pt x="21591" y="4830"/>
                  </a:lnTo>
                  <a:cubicBezTo>
                    <a:pt x="21591" y="4830"/>
                    <a:pt x="21453" y="4830"/>
                    <a:pt x="21316" y="4830"/>
                  </a:cubicBezTo>
                  <a:lnTo>
                    <a:pt x="18007" y="3450"/>
                  </a:lnTo>
                  <a:cubicBezTo>
                    <a:pt x="18007" y="3450"/>
                    <a:pt x="17732" y="3450"/>
                    <a:pt x="17732" y="3174"/>
                  </a:cubicBezTo>
                  <a:lnTo>
                    <a:pt x="14975" y="0"/>
                  </a:lnTo>
                  <a:lnTo>
                    <a:pt x="14286" y="276"/>
                  </a:lnTo>
                  <a:cubicBezTo>
                    <a:pt x="14286" y="2484"/>
                    <a:pt x="14286" y="4968"/>
                    <a:pt x="13872" y="6210"/>
                  </a:cubicBezTo>
                  <a:cubicBezTo>
                    <a:pt x="13872" y="6210"/>
                    <a:pt x="5326" y="3864"/>
                    <a:pt x="2569" y="5520"/>
                  </a:cubicBezTo>
                  <a:cubicBezTo>
                    <a:pt x="-188" y="7176"/>
                    <a:pt x="-1980" y="10902"/>
                    <a:pt x="3948" y="11178"/>
                  </a:cubicBezTo>
                  <a:cubicBezTo>
                    <a:pt x="3948" y="11178"/>
                    <a:pt x="2707" y="12696"/>
                    <a:pt x="1053" y="14214"/>
                  </a:cubicBezTo>
                  <a:lnTo>
                    <a:pt x="6429" y="15456"/>
                  </a:lnTo>
                  <a:lnTo>
                    <a:pt x="16767" y="165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6" name="Freeform 1308">
              <a:extLst>
                <a:ext uri="{FF2B5EF4-FFF2-40B4-BE49-F238E27FC236}">
                  <a16:creationId xmlns:a16="http://schemas.microsoft.com/office/drawing/2014/main" id="{1AFED478-8705-3D8F-09CE-8E6C77ACE5CA}"/>
                </a:ext>
              </a:extLst>
            </p:cNvPr>
            <p:cNvSpPr/>
            <p:nvPr/>
          </p:nvSpPr>
          <p:spPr>
            <a:xfrm>
              <a:off x="5444950" y="3244062"/>
              <a:ext cx="340881" cy="164774"/>
            </a:xfrm>
            <a:custGeom>
              <a:avLst/>
              <a:gdLst>
                <a:gd name="connsiteX0" fmla="*/ 1792 w 340881"/>
                <a:gd name="connsiteY0" fmla="*/ 52993 h 164774"/>
                <a:gd name="connsiteX1" fmla="*/ 0 w 340881"/>
                <a:gd name="connsiteY1" fmla="*/ 55477 h 164774"/>
                <a:gd name="connsiteX2" fmla="*/ 2757 w 340881"/>
                <a:gd name="connsiteY2" fmla="*/ 56995 h 164774"/>
                <a:gd name="connsiteX3" fmla="*/ 3170 w 340881"/>
                <a:gd name="connsiteY3" fmla="*/ 57685 h 164774"/>
                <a:gd name="connsiteX4" fmla="*/ 2757 w 340881"/>
                <a:gd name="connsiteY4" fmla="*/ 58375 h 164774"/>
                <a:gd name="connsiteX5" fmla="*/ 827 w 340881"/>
                <a:gd name="connsiteY5" fmla="*/ 59479 h 164774"/>
                <a:gd name="connsiteX6" fmla="*/ 7030 w 340881"/>
                <a:gd name="connsiteY6" fmla="*/ 61273 h 164774"/>
                <a:gd name="connsiteX7" fmla="*/ 7581 w 340881"/>
                <a:gd name="connsiteY7" fmla="*/ 61963 h 164774"/>
                <a:gd name="connsiteX8" fmla="*/ 7581 w 340881"/>
                <a:gd name="connsiteY8" fmla="*/ 64999 h 164774"/>
                <a:gd name="connsiteX9" fmla="*/ 10476 w 340881"/>
                <a:gd name="connsiteY9" fmla="*/ 68035 h 164774"/>
                <a:gd name="connsiteX10" fmla="*/ 18195 w 340881"/>
                <a:gd name="connsiteY10" fmla="*/ 67207 h 164774"/>
                <a:gd name="connsiteX11" fmla="*/ 19022 w 340881"/>
                <a:gd name="connsiteY11" fmla="*/ 67759 h 164774"/>
                <a:gd name="connsiteX12" fmla="*/ 19987 w 340881"/>
                <a:gd name="connsiteY12" fmla="*/ 70381 h 164774"/>
                <a:gd name="connsiteX13" fmla="*/ 21917 w 340881"/>
                <a:gd name="connsiteY13" fmla="*/ 69691 h 164774"/>
                <a:gd name="connsiteX14" fmla="*/ 22882 w 340881"/>
                <a:gd name="connsiteY14" fmla="*/ 70105 h 164774"/>
                <a:gd name="connsiteX15" fmla="*/ 23984 w 340881"/>
                <a:gd name="connsiteY15" fmla="*/ 72589 h 164774"/>
                <a:gd name="connsiteX16" fmla="*/ 27017 w 340881"/>
                <a:gd name="connsiteY16" fmla="*/ 73693 h 164774"/>
                <a:gd name="connsiteX17" fmla="*/ 27568 w 340881"/>
                <a:gd name="connsiteY17" fmla="*/ 74245 h 164774"/>
                <a:gd name="connsiteX18" fmla="*/ 28671 w 340881"/>
                <a:gd name="connsiteY18" fmla="*/ 80869 h 164774"/>
                <a:gd name="connsiteX19" fmla="*/ 32117 w 340881"/>
                <a:gd name="connsiteY19" fmla="*/ 83767 h 164774"/>
                <a:gd name="connsiteX20" fmla="*/ 32255 w 340881"/>
                <a:gd name="connsiteY20" fmla="*/ 84043 h 164774"/>
                <a:gd name="connsiteX21" fmla="*/ 35150 w 340881"/>
                <a:gd name="connsiteY21" fmla="*/ 90391 h 164774"/>
                <a:gd name="connsiteX22" fmla="*/ 34874 w 340881"/>
                <a:gd name="connsiteY22" fmla="*/ 91357 h 164774"/>
                <a:gd name="connsiteX23" fmla="*/ 31979 w 340881"/>
                <a:gd name="connsiteY23" fmla="*/ 93565 h 164774"/>
                <a:gd name="connsiteX24" fmla="*/ 31566 w 340881"/>
                <a:gd name="connsiteY24" fmla="*/ 96325 h 164774"/>
                <a:gd name="connsiteX25" fmla="*/ 33495 w 340881"/>
                <a:gd name="connsiteY25" fmla="*/ 97015 h 164774"/>
                <a:gd name="connsiteX26" fmla="*/ 34047 w 340881"/>
                <a:gd name="connsiteY26" fmla="*/ 97843 h 164774"/>
                <a:gd name="connsiteX27" fmla="*/ 33220 w 340881"/>
                <a:gd name="connsiteY27" fmla="*/ 102121 h 164774"/>
                <a:gd name="connsiteX28" fmla="*/ 33220 w 340881"/>
                <a:gd name="connsiteY28" fmla="*/ 102397 h 164774"/>
                <a:gd name="connsiteX29" fmla="*/ 29912 w 340881"/>
                <a:gd name="connsiteY29" fmla="*/ 107779 h 164774"/>
                <a:gd name="connsiteX30" fmla="*/ 31979 w 340881"/>
                <a:gd name="connsiteY30" fmla="*/ 112333 h 164774"/>
                <a:gd name="connsiteX31" fmla="*/ 46866 w 340881"/>
                <a:gd name="connsiteY31" fmla="*/ 113989 h 164774"/>
                <a:gd name="connsiteX32" fmla="*/ 58720 w 340881"/>
                <a:gd name="connsiteY32" fmla="*/ 114403 h 164774"/>
                <a:gd name="connsiteX33" fmla="*/ 59134 w 340881"/>
                <a:gd name="connsiteY33" fmla="*/ 114542 h 164774"/>
                <a:gd name="connsiteX34" fmla="*/ 75261 w 340881"/>
                <a:gd name="connsiteY34" fmla="*/ 125996 h 164774"/>
                <a:gd name="connsiteX35" fmla="*/ 76364 w 340881"/>
                <a:gd name="connsiteY35" fmla="*/ 123788 h 164774"/>
                <a:gd name="connsiteX36" fmla="*/ 76916 w 340881"/>
                <a:gd name="connsiteY36" fmla="*/ 123374 h 164774"/>
                <a:gd name="connsiteX37" fmla="*/ 77605 w 340881"/>
                <a:gd name="connsiteY37" fmla="*/ 123374 h 164774"/>
                <a:gd name="connsiteX38" fmla="*/ 80913 w 340881"/>
                <a:gd name="connsiteY38" fmla="*/ 125582 h 164774"/>
                <a:gd name="connsiteX39" fmla="*/ 81189 w 340881"/>
                <a:gd name="connsiteY39" fmla="*/ 126548 h 164774"/>
                <a:gd name="connsiteX40" fmla="*/ 79810 w 340881"/>
                <a:gd name="connsiteY40" fmla="*/ 129170 h 164774"/>
                <a:gd name="connsiteX41" fmla="*/ 81878 w 340881"/>
                <a:gd name="connsiteY41" fmla="*/ 130412 h 164774"/>
                <a:gd name="connsiteX42" fmla="*/ 82153 w 340881"/>
                <a:gd name="connsiteY42" fmla="*/ 130826 h 164774"/>
                <a:gd name="connsiteX43" fmla="*/ 85599 w 340881"/>
                <a:gd name="connsiteY43" fmla="*/ 139658 h 164774"/>
                <a:gd name="connsiteX44" fmla="*/ 88770 w 340881"/>
                <a:gd name="connsiteY44" fmla="*/ 142832 h 164774"/>
                <a:gd name="connsiteX45" fmla="*/ 88908 w 340881"/>
                <a:gd name="connsiteY45" fmla="*/ 143108 h 164774"/>
                <a:gd name="connsiteX46" fmla="*/ 90837 w 340881"/>
                <a:gd name="connsiteY46" fmla="*/ 147524 h 164774"/>
                <a:gd name="connsiteX47" fmla="*/ 106000 w 340881"/>
                <a:gd name="connsiteY47" fmla="*/ 147800 h 164774"/>
                <a:gd name="connsiteX48" fmla="*/ 129984 w 340881"/>
                <a:gd name="connsiteY48" fmla="*/ 149180 h 164774"/>
                <a:gd name="connsiteX49" fmla="*/ 151901 w 340881"/>
                <a:gd name="connsiteY49" fmla="*/ 155252 h 164774"/>
                <a:gd name="connsiteX50" fmla="*/ 164721 w 340881"/>
                <a:gd name="connsiteY50" fmla="*/ 160358 h 164774"/>
                <a:gd name="connsiteX51" fmla="*/ 176713 w 340881"/>
                <a:gd name="connsiteY51" fmla="*/ 160358 h 164774"/>
                <a:gd name="connsiteX52" fmla="*/ 177264 w 340881"/>
                <a:gd name="connsiteY52" fmla="*/ 160358 h 164774"/>
                <a:gd name="connsiteX53" fmla="*/ 177540 w 340881"/>
                <a:gd name="connsiteY53" fmla="*/ 160910 h 164774"/>
                <a:gd name="connsiteX54" fmla="*/ 177540 w 340881"/>
                <a:gd name="connsiteY54" fmla="*/ 164774 h 164774"/>
                <a:gd name="connsiteX55" fmla="*/ 182502 w 340881"/>
                <a:gd name="connsiteY55" fmla="*/ 164774 h 164774"/>
                <a:gd name="connsiteX56" fmla="*/ 207451 w 340881"/>
                <a:gd name="connsiteY56" fmla="*/ 152078 h 164774"/>
                <a:gd name="connsiteX57" fmla="*/ 207727 w 340881"/>
                <a:gd name="connsiteY57" fmla="*/ 152078 h 164774"/>
                <a:gd name="connsiteX58" fmla="*/ 229092 w 340881"/>
                <a:gd name="connsiteY58" fmla="*/ 152078 h 164774"/>
                <a:gd name="connsiteX59" fmla="*/ 245358 w 340881"/>
                <a:gd name="connsiteY59" fmla="*/ 140624 h 164774"/>
                <a:gd name="connsiteX60" fmla="*/ 256247 w 340881"/>
                <a:gd name="connsiteY60" fmla="*/ 134138 h 164774"/>
                <a:gd name="connsiteX61" fmla="*/ 250871 w 340881"/>
                <a:gd name="connsiteY61" fmla="*/ 125168 h 164774"/>
                <a:gd name="connsiteX62" fmla="*/ 250596 w 340881"/>
                <a:gd name="connsiteY62" fmla="*/ 124202 h 164774"/>
                <a:gd name="connsiteX63" fmla="*/ 254869 w 340881"/>
                <a:gd name="connsiteY63" fmla="*/ 113575 h 164774"/>
                <a:gd name="connsiteX64" fmla="*/ 255558 w 340881"/>
                <a:gd name="connsiteY64" fmla="*/ 113023 h 164774"/>
                <a:gd name="connsiteX65" fmla="*/ 262450 w 340881"/>
                <a:gd name="connsiteY65" fmla="*/ 113023 h 164774"/>
                <a:gd name="connsiteX66" fmla="*/ 263002 w 340881"/>
                <a:gd name="connsiteY66" fmla="*/ 113023 h 164774"/>
                <a:gd name="connsiteX67" fmla="*/ 275683 w 340881"/>
                <a:gd name="connsiteY67" fmla="*/ 117992 h 164774"/>
                <a:gd name="connsiteX68" fmla="*/ 283126 w 340881"/>
                <a:gd name="connsiteY68" fmla="*/ 108193 h 164774"/>
                <a:gd name="connsiteX69" fmla="*/ 283816 w 340881"/>
                <a:gd name="connsiteY69" fmla="*/ 107779 h 164774"/>
                <a:gd name="connsiteX70" fmla="*/ 296773 w 340881"/>
                <a:gd name="connsiteY70" fmla="*/ 106675 h 164774"/>
                <a:gd name="connsiteX71" fmla="*/ 302562 w 340881"/>
                <a:gd name="connsiteY71" fmla="*/ 102673 h 164774"/>
                <a:gd name="connsiteX72" fmla="*/ 302562 w 340881"/>
                <a:gd name="connsiteY72" fmla="*/ 100327 h 164774"/>
                <a:gd name="connsiteX73" fmla="*/ 302562 w 340881"/>
                <a:gd name="connsiteY73" fmla="*/ 99775 h 164774"/>
                <a:gd name="connsiteX74" fmla="*/ 306835 w 340881"/>
                <a:gd name="connsiteY74" fmla="*/ 94255 h 164774"/>
                <a:gd name="connsiteX75" fmla="*/ 307249 w 340881"/>
                <a:gd name="connsiteY75" fmla="*/ 93979 h 164774"/>
                <a:gd name="connsiteX76" fmla="*/ 314830 w 340881"/>
                <a:gd name="connsiteY76" fmla="*/ 92461 h 164774"/>
                <a:gd name="connsiteX77" fmla="*/ 315106 w 340881"/>
                <a:gd name="connsiteY77" fmla="*/ 90805 h 164774"/>
                <a:gd name="connsiteX78" fmla="*/ 315933 w 340881"/>
                <a:gd name="connsiteY78" fmla="*/ 90115 h 164774"/>
                <a:gd name="connsiteX79" fmla="*/ 319792 w 340881"/>
                <a:gd name="connsiteY79" fmla="*/ 90115 h 164774"/>
                <a:gd name="connsiteX80" fmla="*/ 325306 w 340881"/>
                <a:gd name="connsiteY80" fmla="*/ 86113 h 164774"/>
                <a:gd name="connsiteX81" fmla="*/ 326133 w 340881"/>
                <a:gd name="connsiteY81" fmla="*/ 86113 h 164774"/>
                <a:gd name="connsiteX82" fmla="*/ 329855 w 340881"/>
                <a:gd name="connsiteY82" fmla="*/ 88459 h 164774"/>
                <a:gd name="connsiteX83" fmla="*/ 330682 w 340881"/>
                <a:gd name="connsiteY83" fmla="*/ 86527 h 164774"/>
                <a:gd name="connsiteX84" fmla="*/ 331233 w 340881"/>
                <a:gd name="connsiteY84" fmla="*/ 86113 h 164774"/>
                <a:gd name="connsiteX85" fmla="*/ 331922 w 340881"/>
                <a:gd name="connsiteY85" fmla="*/ 86113 h 164774"/>
                <a:gd name="connsiteX86" fmla="*/ 335920 w 340881"/>
                <a:gd name="connsiteY86" fmla="*/ 88735 h 164774"/>
                <a:gd name="connsiteX87" fmla="*/ 340882 w 340881"/>
                <a:gd name="connsiteY87" fmla="*/ 87907 h 164774"/>
                <a:gd name="connsiteX88" fmla="*/ 340882 w 340881"/>
                <a:gd name="connsiteY88" fmla="*/ 82939 h 164774"/>
                <a:gd name="connsiteX89" fmla="*/ 328752 w 340881"/>
                <a:gd name="connsiteY89" fmla="*/ 68863 h 164774"/>
                <a:gd name="connsiteX90" fmla="*/ 319379 w 340881"/>
                <a:gd name="connsiteY90" fmla="*/ 68449 h 164774"/>
                <a:gd name="connsiteX91" fmla="*/ 321446 w 340881"/>
                <a:gd name="connsiteY91" fmla="*/ 70381 h 164774"/>
                <a:gd name="connsiteX92" fmla="*/ 319930 w 340881"/>
                <a:gd name="connsiteY92" fmla="*/ 72175 h 164774"/>
                <a:gd name="connsiteX93" fmla="*/ 315933 w 340881"/>
                <a:gd name="connsiteY93" fmla="*/ 72865 h 164774"/>
                <a:gd name="connsiteX94" fmla="*/ 314968 w 340881"/>
                <a:gd name="connsiteY94" fmla="*/ 74383 h 164774"/>
                <a:gd name="connsiteX95" fmla="*/ 314416 w 340881"/>
                <a:gd name="connsiteY95" fmla="*/ 74797 h 164774"/>
                <a:gd name="connsiteX96" fmla="*/ 313727 w 340881"/>
                <a:gd name="connsiteY96" fmla="*/ 74521 h 164774"/>
                <a:gd name="connsiteX97" fmla="*/ 309868 w 340881"/>
                <a:gd name="connsiteY97" fmla="*/ 70243 h 164774"/>
                <a:gd name="connsiteX98" fmla="*/ 302148 w 340881"/>
                <a:gd name="connsiteY98" fmla="*/ 70657 h 164774"/>
                <a:gd name="connsiteX99" fmla="*/ 300632 w 340881"/>
                <a:gd name="connsiteY99" fmla="*/ 72727 h 164774"/>
                <a:gd name="connsiteX100" fmla="*/ 300081 w 340881"/>
                <a:gd name="connsiteY100" fmla="*/ 73003 h 164774"/>
                <a:gd name="connsiteX101" fmla="*/ 299529 w 340881"/>
                <a:gd name="connsiteY101" fmla="*/ 72727 h 164774"/>
                <a:gd name="connsiteX102" fmla="*/ 296221 w 340881"/>
                <a:gd name="connsiteY102" fmla="*/ 69553 h 164774"/>
                <a:gd name="connsiteX103" fmla="*/ 296083 w 340881"/>
                <a:gd name="connsiteY103" fmla="*/ 69277 h 164774"/>
                <a:gd name="connsiteX104" fmla="*/ 294154 w 340881"/>
                <a:gd name="connsiteY104" fmla="*/ 65413 h 164774"/>
                <a:gd name="connsiteX105" fmla="*/ 294429 w 340881"/>
                <a:gd name="connsiteY105" fmla="*/ 64309 h 164774"/>
                <a:gd name="connsiteX106" fmla="*/ 298840 w 340881"/>
                <a:gd name="connsiteY106" fmla="*/ 61963 h 164774"/>
                <a:gd name="connsiteX107" fmla="*/ 298151 w 340881"/>
                <a:gd name="connsiteY107" fmla="*/ 57271 h 164774"/>
                <a:gd name="connsiteX108" fmla="*/ 298151 w 340881"/>
                <a:gd name="connsiteY108" fmla="*/ 56857 h 164774"/>
                <a:gd name="connsiteX109" fmla="*/ 307662 w 340881"/>
                <a:gd name="connsiteY109" fmla="*/ 37950 h 164774"/>
                <a:gd name="connsiteX110" fmla="*/ 303527 w 340881"/>
                <a:gd name="connsiteY110" fmla="*/ 35604 h 164774"/>
                <a:gd name="connsiteX111" fmla="*/ 297186 w 340881"/>
                <a:gd name="connsiteY111" fmla="*/ 38089 h 164774"/>
                <a:gd name="connsiteX112" fmla="*/ 296359 w 340881"/>
                <a:gd name="connsiteY112" fmla="*/ 38089 h 164774"/>
                <a:gd name="connsiteX113" fmla="*/ 294291 w 340881"/>
                <a:gd name="connsiteY113" fmla="*/ 36432 h 164774"/>
                <a:gd name="connsiteX114" fmla="*/ 293878 w 340881"/>
                <a:gd name="connsiteY114" fmla="*/ 36432 h 164774"/>
                <a:gd name="connsiteX115" fmla="*/ 293878 w 340881"/>
                <a:gd name="connsiteY115" fmla="*/ 36156 h 164774"/>
                <a:gd name="connsiteX116" fmla="*/ 288640 w 340881"/>
                <a:gd name="connsiteY116" fmla="*/ 32154 h 164774"/>
                <a:gd name="connsiteX117" fmla="*/ 282299 w 340881"/>
                <a:gd name="connsiteY117" fmla="*/ 31464 h 164774"/>
                <a:gd name="connsiteX118" fmla="*/ 275821 w 340881"/>
                <a:gd name="connsiteY118" fmla="*/ 35881 h 164774"/>
                <a:gd name="connsiteX119" fmla="*/ 275545 w 340881"/>
                <a:gd name="connsiteY119" fmla="*/ 35881 h 164774"/>
                <a:gd name="connsiteX120" fmla="*/ 272375 w 340881"/>
                <a:gd name="connsiteY120" fmla="*/ 36847 h 164774"/>
                <a:gd name="connsiteX121" fmla="*/ 266310 w 340881"/>
                <a:gd name="connsiteY121" fmla="*/ 43885 h 164774"/>
                <a:gd name="connsiteX122" fmla="*/ 265896 w 340881"/>
                <a:gd name="connsiteY122" fmla="*/ 44161 h 164774"/>
                <a:gd name="connsiteX123" fmla="*/ 250044 w 340881"/>
                <a:gd name="connsiteY123" fmla="*/ 47059 h 164774"/>
                <a:gd name="connsiteX124" fmla="*/ 243152 w 340881"/>
                <a:gd name="connsiteY124" fmla="*/ 49957 h 164774"/>
                <a:gd name="connsiteX125" fmla="*/ 242325 w 340881"/>
                <a:gd name="connsiteY125" fmla="*/ 49819 h 164774"/>
                <a:gd name="connsiteX126" fmla="*/ 240947 w 340881"/>
                <a:gd name="connsiteY126" fmla="*/ 48301 h 164774"/>
                <a:gd name="connsiteX127" fmla="*/ 238328 w 340881"/>
                <a:gd name="connsiteY127" fmla="*/ 49957 h 164774"/>
                <a:gd name="connsiteX128" fmla="*/ 237777 w 340881"/>
                <a:gd name="connsiteY128" fmla="*/ 49957 h 164774"/>
                <a:gd name="connsiteX129" fmla="*/ 230747 w 340881"/>
                <a:gd name="connsiteY129" fmla="*/ 48991 h 164774"/>
                <a:gd name="connsiteX130" fmla="*/ 230609 w 340881"/>
                <a:gd name="connsiteY130" fmla="*/ 48991 h 164774"/>
                <a:gd name="connsiteX131" fmla="*/ 226060 w 340881"/>
                <a:gd name="connsiteY131" fmla="*/ 47059 h 164774"/>
                <a:gd name="connsiteX132" fmla="*/ 220684 w 340881"/>
                <a:gd name="connsiteY132" fmla="*/ 47059 h 164774"/>
                <a:gd name="connsiteX133" fmla="*/ 220133 w 340881"/>
                <a:gd name="connsiteY133" fmla="*/ 46783 h 164774"/>
                <a:gd name="connsiteX134" fmla="*/ 217376 w 340881"/>
                <a:gd name="connsiteY134" fmla="*/ 43471 h 164774"/>
                <a:gd name="connsiteX135" fmla="*/ 213930 w 340881"/>
                <a:gd name="connsiteY135" fmla="*/ 42367 h 164774"/>
                <a:gd name="connsiteX136" fmla="*/ 213379 w 340881"/>
                <a:gd name="connsiteY136" fmla="*/ 41677 h 164774"/>
                <a:gd name="connsiteX137" fmla="*/ 213379 w 340881"/>
                <a:gd name="connsiteY137" fmla="*/ 36984 h 164774"/>
                <a:gd name="connsiteX138" fmla="*/ 206900 w 340881"/>
                <a:gd name="connsiteY138" fmla="*/ 35743 h 164774"/>
                <a:gd name="connsiteX139" fmla="*/ 206486 w 340881"/>
                <a:gd name="connsiteY139" fmla="*/ 35466 h 164774"/>
                <a:gd name="connsiteX140" fmla="*/ 202489 w 340881"/>
                <a:gd name="connsiteY140" fmla="*/ 31188 h 164774"/>
                <a:gd name="connsiteX141" fmla="*/ 196838 w 340881"/>
                <a:gd name="connsiteY141" fmla="*/ 31602 h 164774"/>
                <a:gd name="connsiteX142" fmla="*/ 196286 w 340881"/>
                <a:gd name="connsiteY142" fmla="*/ 31326 h 164774"/>
                <a:gd name="connsiteX143" fmla="*/ 193667 w 340881"/>
                <a:gd name="connsiteY143" fmla="*/ 28980 h 164774"/>
                <a:gd name="connsiteX144" fmla="*/ 186086 w 340881"/>
                <a:gd name="connsiteY144" fmla="*/ 28014 h 164774"/>
                <a:gd name="connsiteX145" fmla="*/ 177402 w 340881"/>
                <a:gd name="connsiteY145" fmla="*/ 31050 h 164774"/>
                <a:gd name="connsiteX146" fmla="*/ 174369 w 340881"/>
                <a:gd name="connsiteY146" fmla="*/ 33672 h 164774"/>
                <a:gd name="connsiteX147" fmla="*/ 173818 w 340881"/>
                <a:gd name="connsiteY147" fmla="*/ 33810 h 164774"/>
                <a:gd name="connsiteX148" fmla="*/ 164031 w 340881"/>
                <a:gd name="connsiteY148" fmla="*/ 33810 h 164774"/>
                <a:gd name="connsiteX149" fmla="*/ 163204 w 340881"/>
                <a:gd name="connsiteY149" fmla="*/ 32844 h 164774"/>
                <a:gd name="connsiteX150" fmla="*/ 163204 w 340881"/>
                <a:gd name="connsiteY150" fmla="*/ 30084 h 164774"/>
                <a:gd name="connsiteX151" fmla="*/ 156312 w 340881"/>
                <a:gd name="connsiteY151" fmla="*/ 28428 h 164774"/>
                <a:gd name="connsiteX152" fmla="*/ 155761 w 340881"/>
                <a:gd name="connsiteY152" fmla="*/ 27600 h 164774"/>
                <a:gd name="connsiteX153" fmla="*/ 155761 w 340881"/>
                <a:gd name="connsiteY153" fmla="*/ 25944 h 164774"/>
                <a:gd name="connsiteX154" fmla="*/ 153004 w 340881"/>
                <a:gd name="connsiteY154" fmla="*/ 24150 h 164774"/>
                <a:gd name="connsiteX155" fmla="*/ 152590 w 340881"/>
                <a:gd name="connsiteY155" fmla="*/ 23598 h 164774"/>
                <a:gd name="connsiteX156" fmla="*/ 151626 w 340881"/>
                <a:gd name="connsiteY156" fmla="*/ 12558 h 164774"/>
                <a:gd name="connsiteX157" fmla="*/ 147628 w 340881"/>
                <a:gd name="connsiteY157" fmla="*/ 11730 h 164774"/>
                <a:gd name="connsiteX158" fmla="*/ 143355 w 340881"/>
                <a:gd name="connsiteY158" fmla="*/ 11178 h 164774"/>
                <a:gd name="connsiteX159" fmla="*/ 142942 w 340881"/>
                <a:gd name="connsiteY159" fmla="*/ 11040 h 164774"/>
                <a:gd name="connsiteX160" fmla="*/ 136876 w 340881"/>
                <a:gd name="connsiteY160" fmla="*/ 6486 h 164774"/>
                <a:gd name="connsiteX161" fmla="*/ 128882 w 340881"/>
                <a:gd name="connsiteY161" fmla="*/ 7038 h 164774"/>
                <a:gd name="connsiteX162" fmla="*/ 128055 w 340881"/>
                <a:gd name="connsiteY162" fmla="*/ 6624 h 164774"/>
                <a:gd name="connsiteX163" fmla="*/ 126263 w 340881"/>
                <a:gd name="connsiteY163" fmla="*/ 2622 h 164774"/>
                <a:gd name="connsiteX164" fmla="*/ 121852 w 340881"/>
                <a:gd name="connsiteY164" fmla="*/ 2622 h 164774"/>
                <a:gd name="connsiteX165" fmla="*/ 121438 w 340881"/>
                <a:gd name="connsiteY165" fmla="*/ 2622 h 164774"/>
                <a:gd name="connsiteX166" fmla="*/ 117303 w 340881"/>
                <a:gd name="connsiteY166" fmla="*/ 0 h 164774"/>
                <a:gd name="connsiteX167" fmla="*/ 115511 w 340881"/>
                <a:gd name="connsiteY167" fmla="*/ 4554 h 164774"/>
                <a:gd name="connsiteX168" fmla="*/ 115235 w 340881"/>
                <a:gd name="connsiteY168" fmla="*/ 4830 h 164774"/>
                <a:gd name="connsiteX169" fmla="*/ 111789 w 340881"/>
                <a:gd name="connsiteY169" fmla="*/ 7728 h 164774"/>
                <a:gd name="connsiteX170" fmla="*/ 111789 w 340881"/>
                <a:gd name="connsiteY170" fmla="*/ 11040 h 164774"/>
                <a:gd name="connsiteX171" fmla="*/ 110962 w 340881"/>
                <a:gd name="connsiteY171" fmla="*/ 11868 h 164774"/>
                <a:gd name="connsiteX172" fmla="*/ 108343 w 340881"/>
                <a:gd name="connsiteY172" fmla="*/ 11868 h 164774"/>
                <a:gd name="connsiteX173" fmla="*/ 105311 w 340881"/>
                <a:gd name="connsiteY173" fmla="*/ 17802 h 164774"/>
                <a:gd name="connsiteX174" fmla="*/ 108068 w 340881"/>
                <a:gd name="connsiteY174" fmla="*/ 20286 h 164774"/>
                <a:gd name="connsiteX175" fmla="*/ 108343 w 340881"/>
                <a:gd name="connsiteY175" fmla="*/ 20838 h 164774"/>
                <a:gd name="connsiteX176" fmla="*/ 108343 w 340881"/>
                <a:gd name="connsiteY176" fmla="*/ 23322 h 164774"/>
                <a:gd name="connsiteX177" fmla="*/ 111651 w 340881"/>
                <a:gd name="connsiteY177" fmla="*/ 26772 h 164774"/>
                <a:gd name="connsiteX178" fmla="*/ 111789 w 340881"/>
                <a:gd name="connsiteY178" fmla="*/ 27462 h 164774"/>
                <a:gd name="connsiteX179" fmla="*/ 110824 w 340881"/>
                <a:gd name="connsiteY179" fmla="*/ 31050 h 164774"/>
                <a:gd name="connsiteX180" fmla="*/ 110824 w 340881"/>
                <a:gd name="connsiteY180" fmla="*/ 31326 h 164774"/>
                <a:gd name="connsiteX181" fmla="*/ 106276 w 340881"/>
                <a:gd name="connsiteY181" fmla="*/ 37398 h 164774"/>
                <a:gd name="connsiteX182" fmla="*/ 105724 w 340881"/>
                <a:gd name="connsiteY182" fmla="*/ 37675 h 164774"/>
                <a:gd name="connsiteX183" fmla="*/ 105173 w 340881"/>
                <a:gd name="connsiteY183" fmla="*/ 37398 h 164774"/>
                <a:gd name="connsiteX184" fmla="*/ 104484 w 340881"/>
                <a:gd name="connsiteY184" fmla="*/ 36709 h 164774"/>
                <a:gd name="connsiteX185" fmla="*/ 100349 w 340881"/>
                <a:gd name="connsiteY185" fmla="*/ 40435 h 164774"/>
                <a:gd name="connsiteX186" fmla="*/ 99797 w 340881"/>
                <a:gd name="connsiteY186" fmla="*/ 40573 h 164774"/>
                <a:gd name="connsiteX187" fmla="*/ 99246 w 340881"/>
                <a:gd name="connsiteY187" fmla="*/ 40297 h 164774"/>
                <a:gd name="connsiteX188" fmla="*/ 97316 w 340881"/>
                <a:gd name="connsiteY188" fmla="*/ 37536 h 164774"/>
                <a:gd name="connsiteX189" fmla="*/ 90424 w 340881"/>
                <a:gd name="connsiteY189" fmla="*/ 37536 h 164774"/>
                <a:gd name="connsiteX190" fmla="*/ 90148 w 340881"/>
                <a:gd name="connsiteY190" fmla="*/ 37536 h 164774"/>
                <a:gd name="connsiteX191" fmla="*/ 84910 w 340881"/>
                <a:gd name="connsiteY191" fmla="*/ 35466 h 164774"/>
                <a:gd name="connsiteX192" fmla="*/ 82153 w 340881"/>
                <a:gd name="connsiteY192" fmla="*/ 37398 h 164774"/>
                <a:gd name="connsiteX193" fmla="*/ 81602 w 340881"/>
                <a:gd name="connsiteY193" fmla="*/ 37398 h 164774"/>
                <a:gd name="connsiteX194" fmla="*/ 72505 w 340881"/>
                <a:gd name="connsiteY194" fmla="*/ 36295 h 164774"/>
                <a:gd name="connsiteX195" fmla="*/ 66302 w 340881"/>
                <a:gd name="connsiteY195" fmla="*/ 26496 h 164774"/>
                <a:gd name="connsiteX196" fmla="*/ 54999 w 340881"/>
                <a:gd name="connsiteY196" fmla="*/ 26082 h 164774"/>
                <a:gd name="connsiteX197" fmla="*/ 59272 w 340881"/>
                <a:gd name="connsiteY197" fmla="*/ 30498 h 164774"/>
                <a:gd name="connsiteX198" fmla="*/ 55137 w 340881"/>
                <a:gd name="connsiteY198" fmla="*/ 31050 h 164774"/>
                <a:gd name="connsiteX199" fmla="*/ 51277 w 340881"/>
                <a:gd name="connsiteY199" fmla="*/ 35329 h 164774"/>
                <a:gd name="connsiteX200" fmla="*/ 46177 w 340881"/>
                <a:gd name="connsiteY200" fmla="*/ 30360 h 164774"/>
                <a:gd name="connsiteX201" fmla="*/ 51277 w 340881"/>
                <a:gd name="connsiteY201" fmla="*/ 25806 h 164774"/>
                <a:gd name="connsiteX202" fmla="*/ 53620 w 340881"/>
                <a:gd name="connsiteY202" fmla="*/ 24150 h 164774"/>
                <a:gd name="connsiteX203" fmla="*/ 53207 w 340881"/>
                <a:gd name="connsiteY203" fmla="*/ 22770 h 164774"/>
                <a:gd name="connsiteX204" fmla="*/ 50312 w 340881"/>
                <a:gd name="connsiteY204" fmla="*/ 24426 h 164774"/>
                <a:gd name="connsiteX205" fmla="*/ 49347 w 340881"/>
                <a:gd name="connsiteY205" fmla="*/ 24426 h 164774"/>
                <a:gd name="connsiteX206" fmla="*/ 46866 w 340881"/>
                <a:gd name="connsiteY206" fmla="*/ 21942 h 164774"/>
                <a:gd name="connsiteX207" fmla="*/ 46315 w 340881"/>
                <a:gd name="connsiteY207" fmla="*/ 23460 h 164774"/>
                <a:gd name="connsiteX208" fmla="*/ 45625 w 340881"/>
                <a:gd name="connsiteY208" fmla="*/ 24012 h 164774"/>
                <a:gd name="connsiteX209" fmla="*/ 40663 w 340881"/>
                <a:gd name="connsiteY209" fmla="*/ 24012 h 164774"/>
                <a:gd name="connsiteX210" fmla="*/ 37906 w 340881"/>
                <a:gd name="connsiteY210" fmla="*/ 29118 h 164774"/>
                <a:gd name="connsiteX211" fmla="*/ 37217 w 340881"/>
                <a:gd name="connsiteY211" fmla="*/ 29532 h 164774"/>
                <a:gd name="connsiteX212" fmla="*/ 32117 w 340881"/>
                <a:gd name="connsiteY212" fmla="*/ 29532 h 164774"/>
                <a:gd name="connsiteX213" fmla="*/ 30325 w 340881"/>
                <a:gd name="connsiteY213" fmla="*/ 32154 h 164774"/>
                <a:gd name="connsiteX214" fmla="*/ 29636 w 340881"/>
                <a:gd name="connsiteY214" fmla="*/ 32568 h 164774"/>
                <a:gd name="connsiteX215" fmla="*/ 26466 w 340881"/>
                <a:gd name="connsiteY215" fmla="*/ 32568 h 164774"/>
                <a:gd name="connsiteX216" fmla="*/ 22744 w 340881"/>
                <a:gd name="connsiteY216" fmla="*/ 33397 h 164774"/>
                <a:gd name="connsiteX217" fmla="*/ 22744 w 340881"/>
                <a:gd name="connsiteY217" fmla="*/ 36295 h 164774"/>
                <a:gd name="connsiteX218" fmla="*/ 21917 w 340881"/>
                <a:gd name="connsiteY218" fmla="*/ 37123 h 164774"/>
                <a:gd name="connsiteX219" fmla="*/ 19987 w 340881"/>
                <a:gd name="connsiteY219" fmla="*/ 37123 h 164774"/>
                <a:gd name="connsiteX220" fmla="*/ 20814 w 340881"/>
                <a:gd name="connsiteY220" fmla="*/ 38779 h 164774"/>
                <a:gd name="connsiteX221" fmla="*/ 20538 w 340881"/>
                <a:gd name="connsiteY221" fmla="*/ 39745 h 164774"/>
                <a:gd name="connsiteX222" fmla="*/ 16265 w 340881"/>
                <a:gd name="connsiteY222" fmla="*/ 42643 h 164774"/>
                <a:gd name="connsiteX223" fmla="*/ 15576 w 340881"/>
                <a:gd name="connsiteY223" fmla="*/ 42643 h 164774"/>
                <a:gd name="connsiteX224" fmla="*/ 13508 w 340881"/>
                <a:gd name="connsiteY224" fmla="*/ 41815 h 164774"/>
                <a:gd name="connsiteX225" fmla="*/ 13508 w 340881"/>
                <a:gd name="connsiteY225" fmla="*/ 43609 h 164774"/>
                <a:gd name="connsiteX226" fmla="*/ 12681 w 340881"/>
                <a:gd name="connsiteY226" fmla="*/ 44437 h 164774"/>
                <a:gd name="connsiteX227" fmla="*/ 3033 w 340881"/>
                <a:gd name="connsiteY227" fmla="*/ 44437 h 164774"/>
                <a:gd name="connsiteX228" fmla="*/ 3033 w 340881"/>
                <a:gd name="connsiteY228" fmla="*/ 47197 h 164774"/>
                <a:gd name="connsiteX229" fmla="*/ 2619 w 340881"/>
                <a:gd name="connsiteY229" fmla="*/ 47887 h 164774"/>
                <a:gd name="connsiteX230" fmla="*/ 0 w 340881"/>
                <a:gd name="connsiteY230" fmla="*/ 49129 h 164774"/>
                <a:gd name="connsiteX231" fmla="*/ 1654 w 340881"/>
                <a:gd name="connsiteY231" fmla="*/ 51199 h 164774"/>
                <a:gd name="connsiteX232" fmla="*/ 1654 w 340881"/>
                <a:gd name="connsiteY232" fmla="*/ 52165 h 164774"/>
                <a:gd name="connsiteX233" fmla="*/ 130260 w 340881"/>
                <a:gd name="connsiteY233" fmla="*/ 18906 h 164774"/>
                <a:gd name="connsiteX234" fmla="*/ 132879 w 340881"/>
                <a:gd name="connsiteY234" fmla="*/ 17664 h 164774"/>
                <a:gd name="connsiteX235" fmla="*/ 131639 w 340881"/>
                <a:gd name="connsiteY235" fmla="*/ 13662 h 164774"/>
                <a:gd name="connsiteX236" fmla="*/ 133568 w 340881"/>
                <a:gd name="connsiteY236" fmla="*/ 11730 h 164774"/>
                <a:gd name="connsiteX237" fmla="*/ 133568 w 340881"/>
                <a:gd name="connsiteY237" fmla="*/ 9798 h 164774"/>
                <a:gd name="connsiteX238" fmla="*/ 135085 w 340881"/>
                <a:gd name="connsiteY238" fmla="*/ 8556 h 164774"/>
                <a:gd name="connsiteX239" fmla="*/ 137428 w 340881"/>
                <a:gd name="connsiteY239" fmla="*/ 11730 h 164774"/>
                <a:gd name="connsiteX240" fmla="*/ 137428 w 340881"/>
                <a:gd name="connsiteY240" fmla="*/ 18768 h 164774"/>
                <a:gd name="connsiteX241" fmla="*/ 133568 w 340881"/>
                <a:gd name="connsiteY241" fmla="*/ 23736 h 164774"/>
                <a:gd name="connsiteX242" fmla="*/ 133568 w 340881"/>
                <a:gd name="connsiteY242" fmla="*/ 26910 h 164774"/>
                <a:gd name="connsiteX243" fmla="*/ 130260 w 340881"/>
                <a:gd name="connsiteY243" fmla="*/ 26910 h 164774"/>
                <a:gd name="connsiteX244" fmla="*/ 130260 w 340881"/>
                <a:gd name="connsiteY244" fmla="*/ 19044 h 164774"/>
                <a:gd name="connsiteX245" fmla="*/ 52655 w 340881"/>
                <a:gd name="connsiteY245" fmla="*/ 47473 h 164774"/>
                <a:gd name="connsiteX246" fmla="*/ 59272 w 340881"/>
                <a:gd name="connsiteY246" fmla="*/ 48301 h 164774"/>
                <a:gd name="connsiteX247" fmla="*/ 63407 w 340881"/>
                <a:gd name="connsiteY247" fmla="*/ 50233 h 164774"/>
                <a:gd name="connsiteX248" fmla="*/ 59272 w 340881"/>
                <a:gd name="connsiteY248" fmla="*/ 52993 h 164774"/>
                <a:gd name="connsiteX249" fmla="*/ 59272 w 340881"/>
                <a:gd name="connsiteY249" fmla="*/ 54925 h 164774"/>
                <a:gd name="connsiteX250" fmla="*/ 58031 w 340881"/>
                <a:gd name="connsiteY250" fmla="*/ 56719 h 164774"/>
                <a:gd name="connsiteX251" fmla="*/ 58031 w 340881"/>
                <a:gd name="connsiteY251" fmla="*/ 59341 h 164774"/>
                <a:gd name="connsiteX252" fmla="*/ 61891 w 340881"/>
                <a:gd name="connsiteY252" fmla="*/ 64033 h 164774"/>
                <a:gd name="connsiteX253" fmla="*/ 68369 w 340881"/>
                <a:gd name="connsiteY253" fmla="*/ 72313 h 164774"/>
                <a:gd name="connsiteX254" fmla="*/ 74986 w 340881"/>
                <a:gd name="connsiteY254" fmla="*/ 72313 h 164774"/>
                <a:gd name="connsiteX255" fmla="*/ 78294 w 340881"/>
                <a:gd name="connsiteY255" fmla="*/ 74107 h 164774"/>
                <a:gd name="connsiteX256" fmla="*/ 84359 w 340881"/>
                <a:gd name="connsiteY256" fmla="*/ 74107 h 164774"/>
                <a:gd name="connsiteX257" fmla="*/ 84359 w 340881"/>
                <a:gd name="connsiteY257" fmla="*/ 75625 h 164774"/>
                <a:gd name="connsiteX258" fmla="*/ 76364 w 340881"/>
                <a:gd name="connsiteY258" fmla="*/ 75625 h 164774"/>
                <a:gd name="connsiteX259" fmla="*/ 74159 w 340881"/>
                <a:gd name="connsiteY259" fmla="*/ 74245 h 164774"/>
                <a:gd name="connsiteX260" fmla="*/ 66715 w 340881"/>
                <a:gd name="connsiteY260" fmla="*/ 73831 h 164774"/>
                <a:gd name="connsiteX261" fmla="*/ 61615 w 340881"/>
                <a:gd name="connsiteY261" fmla="*/ 66103 h 164774"/>
                <a:gd name="connsiteX262" fmla="*/ 57480 w 340881"/>
                <a:gd name="connsiteY262" fmla="*/ 66931 h 164774"/>
                <a:gd name="connsiteX263" fmla="*/ 57480 w 340881"/>
                <a:gd name="connsiteY263" fmla="*/ 68863 h 164774"/>
                <a:gd name="connsiteX264" fmla="*/ 54585 w 340881"/>
                <a:gd name="connsiteY264" fmla="*/ 68863 h 164774"/>
                <a:gd name="connsiteX265" fmla="*/ 54585 w 340881"/>
                <a:gd name="connsiteY265" fmla="*/ 65137 h 164774"/>
                <a:gd name="connsiteX266" fmla="*/ 59272 w 340881"/>
                <a:gd name="connsiteY266" fmla="*/ 65137 h 164774"/>
                <a:gd name="connsiteX267" fmla="*/ 56101 w 340881"/>
                <a:gd name="connsiteY267" fmla="*/ 59065 h 164774"/>
                <a:gd name="connsiteX268" fmla="*/ 56101 w 340881"/>
                <a:gd name="connsiteY268" fmla="*/ 54511 h 164774"/>
                <a:gd name="connsiteX269" fmla="*/ 57342 w 340881"/>
                <a:gd name="connsiteY269" fmla="*/ 52303 h 164774"/>
                <a:gd name="connsiteX270" fmla="*/ 57342 w 340881"/>
                <a:gd name="connsiteY270" fmla="*/ 50923 h 164774"/>
                <a:gd name="connsiteX271" fmla="*/ 52655 w 340881"/>
                <a:gd name="connsiteY271" fmla="*/ 48991 h 164774"/>
                <a:gd name="connsiteX272" fmla="*/ 52655 w 340881"/>
                <a:gd name="connsiteY272" fmla="*/ 47473 h 164774"/>
                <a:gd name="connsiteX273" fmla="*/ 44661 w 340881"/>
                <a:gd name="connsiteY273" fmla="*/ 64585 h 164774"/>
                <a:gd name="connsiteX274" fmla="*/ 47417 w 340881"/>
                <a:gd name="connsiteY274" fmla="*/ 61549 h 164774"/>
                <a:gd name="connsiteX275" fmla="*/ 47417 w 340881"/>
                <a:gd name="connsiteY275" fmla="*/ 66655 h 164774"/>
                <a:gd name="connsiteX276" fmla="*/ 49761 w 340881"/>
                <a:gd name="connsiteY276" fmla="*/ 65827 h 164774"/>
                <a:gd name="connsiteX277" fmla="*/ 49761 w 340881"/>
                <a:gd name="connsiteY277" fmla="*/ 63067 h 164774"/>
                <a:gd name="connsiteX278" fmla="*/ 52518 w 340881"/>
                <a:gd name="connsiteY278" fmla="*/ 64033 h 164774"/>
                <a:gd name="connsiteX279" fmla="*/ 51277 w 340881"/>
                <a:gd name="connsiteY279" fmla="*/ 66931 h 164774"/>
                <a:gd name="connsiteX280" fmla="*/ 46039 w 340881"/>
                <a:gd name="connsiteY280" fmla="*/ 71623 h 164774"/>
                <a:gd name="connsiteX281" fmla="*/ 42317 w 340881"/>
                <a:gd name="connsiteY281" fmla="*/ 67345 h 164774"/>
                <a:gd name="connsiteX282" fmla="*/ 46039 w 340881"/>
                <a:gd name="connsiteY282" fmla="*/ 67345 h 164774"/>
                <a:gd name="connsiteX283" fmla="*/ 44798 w 340881"/>
                <a:gd name="connsiteY283" fmla="*/ 64585 h 16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Lst>
              <a:rect l="l" t="t" r="r" b="b"/>
              <a:pathLst>
                <a:path w="340881" h="164774">
                  <a:moveTo>
                    <a:pt x="1792" y="52993"/>
                  </a:moveTo>
                  <a:lnTo>
                    <a:pt x="0" y="55477"/>
                  </a:lnTo>
                  <a:lnTo>
                    <a:pt x="2757" y="56995"/>
                  </a:lnTo>
                  <a:cubicBezTo>
                    <a:pt x="2757" y="56995"/>
                    <a:pt x="3170" y="57409"/>
                    <a:pt x="3170" y="57685"/>
                  </a:cubicBezTo>
                  <a:cubicBezTo>
                    <a:pt x="3170" y="57961"/>
                    <a:pt x="3033" y="58237"/>
                    <a:pt x="2757" y="58375"/>
                  </a:cubicBezTo>
                  <a:lnTo>
                    <a:pt x="827" y="59479"/>
                  </a:lnTo>
                  <a:lnTo>
                    <a:pt x="7030" y="61273"/>
                  </a:lnTo>
                  <a:cubicBezTo>
                    <a:pt x="7030" y="61273"/>
                    <a:pt x="7581" y="61687"/>
                    <a:pt x="7581" y="61963"/>
                  </a:cubicBezTo>
                  <a:lnTo>
                    <a:pt x="7581" y="64999"/>
                  </a:lnTo>
                  <a:lnTo>
                    <a:pt x="10476" y="68035"/>
                  </a:lnTo>
                  <a:lnTo>
                    <a:pt x="18195" y="67207"/>
                  </a:lnTo>
                  <a:cubicBezTo>
                    <a:pt x="18195" y="67207"/>
                    <a:pt x="18884" y="67345"/>
                    <a:pt x="19022" y="67759"/>
                  </a:cubicBezTo>
                  <a:lnTo>
                    <a:pt x="19987" y="70381"/>
                  </a:lnTo>
                  <a:lnTo>
                    <a:pt x="21917" y="69691"/>
                  </a:lnTo>
                  <a:cubicBezTo>
                    <a:pt x="21917" y="69691"/>
                    <a:pt x="22744" y="69691"/>
                    <a:pt x="22882" y="70105"/>
                  </a:cubicBezTo>
                  <a:lnTo>
                    <a:pt x="23984" y="72589"/>
                  </a:lnTo>
                  <a:lnTo>
                    <a:pt x="27017" y="73693"/>
                  </a:lnTo>
                  <a:cubicBezTo>
                    <a:pt x="27017" y="73693"/>
                    <a:pt x="27431" y="73969"/>
                    <a:pt x="27568" y="74245"/>
                  </a:cubicBezTo>
                  <a:lnTo>
                    <a:pt x="28671" y="80869"/>
                  </a:lnTo>
                  <a:lnTo>
                    <a:pt x="32117" y="83767"/>
                  </a:lnTo>
                  <a:cubicBezTo>
                    <a:pt x="32117" y="83767"/>
                    <a:pt x="32255" y="83905"/>
                    <a:pt x="32255" y="84043"/>
                  </a:cubicBezTo>
                  <a:lnTo>
                    <a:pt x="35150" y="90391"/>
                  </a:lnTo>
                  <a:cubicBezTo>
                    <a:pt x="35150" y="90391"/>
                    <a:pt x="35150" y="91081"/>
                    <a:pt x="34874" y="91357"/>
                  </a:cubicBezTo>
                  <a:lnTo>
                    <a:pt x="31979" y="93565"/>
                  </a:lnTo>
                  <a:lnTo>
                    <a:pt x="31566" y="96325"/>
                  </a:lnTo>
                  <a:lnTo>
                    <a:pt x="33495" y="97015"/>
                  </a:lnTo>
                  <a:cubicBezTo>
                    <a:pt x="33495" y="97015"/>
                    <a:pt x="34047" y="97567"/>
                    <a:pt x="34047" y="97843"/>
                  </a:cubicBezTo>
                  <a:lnTo>
                    <a:pt x="33220" y="102121"/>
                  </a:lnTo>
                  <a:cubicBezTo>
                    <a:pt x="33220" y="102121"/>
                    <a:pt x="33220" y="102259"/>
                    <a:pt x="33220" y="102397"/>
                  </a:cubicBezTo>
                  <a:lnTo>
                    <a:pt x="29912" y="107779"/>
                  </a:lnTo>
                  <a:lnTo>
                    <a:pt x="31979" y="112333"/>
                  </a:lnTo>
                  <a:lnTo>
                    <a:pt x="46866" y="113989"/>
                  </a:lnTo>
                  <a:lnTo>
                    <a:pt x="58720" y="114403"/>
                  </a:lnTo>
                  <a:cubicBezTo>
                    <a:pt x="58720" y="114403"/>
                    <a:pt x="58996" y="114403"/>
                    <a:pt x="59134" y="114542"/>
                  </a:cubicBezTo>
                  <a:lnTo>
                    <a:pt x="75261" y="125996"/>
                  </a:lnTo>
                  <a:lnTo>
                    <a:pt x="76364" y="123788"/>
                  </a:lnTo>
                  <a:cubicBezTo>
                    <a:pt x="76364" y="123788"/>
                    <a:pt x="76640" y="123512"/>
                    <a:pt x="76916" y="123374"/>
                  </a:cubicBezTo>
                  <a:cubicBezTo>
                    <a:pt x="77191" y="123374"/>
                    <a:pt x="77329" y="123374"/>
                    <a:pt x="77605" y="123374"/>
                  </a:cubicBezTo>
                  <a:lnTo>
                    <a:pt x="80913" y="125582"/>
                  </a:lnTo>
                  <a:cubicBezTo>
                    <a:pt x="80913" y="125582"/>
                    <a:pt x="81326" y="126272"/>
                    <a:pt x="81189" y="126548"/>
                  </a:cubicBezTo>
                  <a:lnTo>
                    <a:pt x="79810" y="129170"/>
                  </a:lnTo>
                  <a:lnTo>
                    <a:pt x="81878" y="130412"/>
                  </a:lnTo>
                  <a:cubicBezTo>
                    <a:pt x="81878" y="130412"/>
                    <a:pt x="82153" y="130688"/>
                    <a:pt x="82153" y="130826"/>
                  </a:cubicBezTo>
                  <a:lnTo>
                    <a:pt x="85599" y="139658"/>
                  </a:lnTo>
                  <a:lnTo>
                    <a:pt x="88770" y="142832"/>
                  </a:lnTo>
                  <a:cubicBezTo>
                    <a:pt x="88770" y="142832"/>
                    <a:pt x="88770" y="142970"/>
                    <a:pt x="88908" y="143108"/>
                  </a:cubicBezTo>
                  <a:lnTo>
                    <a:pt x="90837" y="147524"/>
                  </a:lnTo>
                  <a:cubicBezTo>
                    <a:pt x="92767" y="147248"/>
                    <a:pt x="99108" y="146420"/>
                    <a:pt x="106000" y="147800"/>
                  </a:cubicBezTo>
                  <a:cubicBezTo>
                    <a:pt x="113857" y="149318"/>
                    <a:pt x="129847" y="149180"/>
                    <a:pt x="129984" y="149180"/>
                  </a:cubicBezTo>
                  <a:cubicBezTo>
                    <a:pt x="142942" y="145730"/>
                    <a:pt x="150385" y="153458"/>
                    <a:pt x="151901" y="155252"/>
                  </a:cubicBezTo>
                  <a:cubicBezTo>
                    <a:pt x="159069" y="154700"/>
                    <a:pt x="163618" y="159116"/>
                    <a:pt x="164721" y="160358"/>
                  </a:cubicBezTo>
                  <a:lnTo>
                    <a:pt x="176713" y="160358"/>
                  </a:lnTo>
                  <a:cubicBezTo>
                    <a:pt x="176713" y="160358"/>
                    <a:pt x="177126" y="160358"/>
                    <a:pt x="177264" y="160358"/>
                  </a:cubicBezTo>
                  <a:cubicBezTo>
                    <a:pt x="177402" y="160496"/>
                    <a:pt x="177540" y="160772"/>
                    <a:pt x="177540" y="160910"/>
                  </a:cubicBezTo>
                  <a:lnTo>
                    <a:pt x="177540" y="164774"/>
                  </a:lnTo>
                  <a:lnTo>
                    <a:pt x="182502" y="164774"/>
                  </a:lnTo>
                  <a:cubicBezTo>
                    <a:pt x="189119" y="159116"/>
                    <a:pt x="206624" y="152354"/>
                    <a:pt x="207451" y="152078"/>
                  </a:cubicBezTo>
                  <a:cubicBezTo>
                    <a:pt x="207451" y="152078"/>
                    <a:pt x="207589" y="152078"/>
                    <a:pt x="207727" y="152078"/>
                  </a:cubicBezTo>
                  <a:cubicBezTo>
                    <a:pt x="207865" y="152078"/>
                    <a:pt x="222338" y="152216"/>
                    <a:pt x="229092" y="152078"/>
                  </a:cubicBezTo>
                  <a:cubicBezTo>
                    <a:pt x="235709" y="151940"/>
                    <a:pt x="243428" y="143798"/>
                    <a:pt x="245358" y="140624"/>
                  </a:cubicBezTo>
                  <a:cubicBezTo>
                    <a:pt x="247425" y="137312"/>
                    <a:pt x="254593" y="134690"/>
                    <a:pt x="256247" y="134138"/>
                  </a:cubicBezTo>
                  <a:cubicBezTo>
                    <a:pt x="257350" y="131102"/>
                    <a:pt x="252801" y="126686"/>
                    <a:pt x="250871" y="125168"/>
                  </a:cubicBezTo>
                  <a:cubicBezTo>
                    <a:pt x="250596" y="124892"/>
                    <a:pt x="250458" y="124616"/>
                    <a:pt x="250596" y="124202"/>
                  </a:cubicBezTo>
                  <a:lnTo>
                    <a:pt x="254869" y="113575"/>
                  </a:lnTo>
                  <a:cubicBezTo>
                    <a:pt x="254869" y="113575"/>
                    <a:pt x="255282" y="113162"/>
                    <a:pt x="255558" y="113023"/>
                  </a:cubicBezTo>
                  <a:lnTo>
                    <a:pt x="262450" y="113023"/>
                  </a:lnTo>
                  <a:cubicBezTo>
                    <a:pt x="262450" y="113023"/>
                    <a:pt x="262864" y="112885"/>
                    <a:pt x="263002" y="113023"/>
                  </a:cubicBezTo>
                  <a:cubicBezTo>
                    <a:pt x="265483" y="114955"/>
                    <a:pt x="272513" y="119510"/>
                    <a:pt x="275683" y="117992"/>
                  </a:cubicBezTo>
                  <a:cubicBezTo>
                    <a:pt x="279680" y="116198"/>
                    <a:pt x="283126" y="108331"/>
                    <a:pt x="283126" y="108193"/>
                  </a:cubicBezTo>
                  <a:cubicBezTo>
                    <a:pt x="283126" y="107917"/>
                    <a:pt x="283540" y="107779"/>
                    <a:pt x="283816" y="107779"/>
                  </a:cubicBezTo>
                  <a:lnTo>
                    <a:pt x="296773" y="106675"/>
                  </a:lnTo>
                  <a:lnTo>
                    <a:pt x="302562" y="102673"/>
                  </a:lnTo>
                  <a:lnTo>
                    <a:pt x="302562" y="100327"/>
                  </a:lnTo>
                  <a:cubicBezTo>
                    <a:pt x="302562" y="100327"/>
                    <a:pt x="302562" y="99913"/>
                    <a:pt x="302562" y="99775"/>
                  </a:cubicBezTo>
                  <a:lnTo>
                    <a:pt x="306835" y="94255"/>
                  </a:lnTo>
                  <a:cubicBezTo>
                    <a:pt x="306835" y="94255"/>
                    <a:pt x="307111" y="93979"/>
                    <a:pt x="307249" y="93979"/>
                  </a:cubicBezTo>
                  <a:lnTo>
                    <a:pt x="314830" y="92461"/>
                  </a:lnTo>
                  <a:lnTo>
                    <a:pt x="315106" y="90805"/>
                  </a:lnTo>
                  <a:cubicBezTo>
                    <a:pt x="315106" y="90805"/>
                    <a:pt x="315519" y="90115"/>
                    <a:pt x="315933" y="90115"/>
                  </a:cubicBezTo>
                  <a:lnTo>
                    <a:pt x="319792" y="90115"/>
                  </a:lnTo>
                  <a:lnTo>
                    <a:pt x="325306" y="86113"/>
                  </a:lnTo>
                  <a:cubicBezTo>
                    <a:pt x="325306" y="86113"/>
                    <a:pt x="325857" y="85975"/>
                    <a:pt x="326133" y="86113"/>
                  </a:cubicBezTo>
                  <a:lnTo>
                    <a:pt x="329855" y="88459"/>
                  </a:lnTo>
                  <a:lnTo>
                    <a:pt x="330682" y="86527"/>
                  </a:lnTo>
                  <a:cubicBezTo>
                    <a:pt x="330682" y="86527"/>
                    <a:pt x="330957" y="86113"/>
                    <a:pt x="331233" y="86113"/>
                  </a:cubicBezTo>
                  <a:cubicBezTo>
                    <a:pt x="331509" y="86113"/>
                    <a:pt x="331647" y="86113"/>
                    <a:pt x="331922" y="86113"/>
                  </a:cubicBezTo>
                  <a:lnTo>
                    <a:pt x="335920" y="88735"/>
                  </a:lnTo>
                  <a:lnTo>
                    <a:pt x="340882" y="87907"/>
                  </a:lnTo>
                  <a:lnTo>
                    <a:pt x="340882" y="82939"/>
                  </a:lnTo>
                  <a:lnTo>
                    <a:pt x="328752" y="68863"/>
                  </a:lnTo>
                  <a:lnTo>
                    <a:pt x="319379" y="68449"/>
                  </a:lnTo>
                  <a:lnTo>
                    <a:pt x="321446" y="70381"/>
                  </a:lnTo>
                  <a:cubicBezTo>
                    <a:pt x="321446" y="70381"/>
                    <a:pt x="320895" y="71623"/>
                    <a:pt x="319930" y="72175"/>
                  </a:cubicBezTo>
                  <a:cubicBezTo>
                    <a:pt x="319379" y="72589"/>
                    <a:pt x="317311" y="72727"/>
                    <a:pt x="315933" y="72865"/>
                  </a:cubicBezTo>
                  <a:lnTo>
                    <a:pt x="314968" y="74383"/>
                  </a:lnTo>
                  <a:cubicBezTo>
                    <a:pt x="314968" y="74383"/>
                    <a:pt x="314554" y="74659"/>
                    <a:pt x="314416" y="74797"/>
                  </a:cubicBezTo>
                  <a:cubicBezTo>
                    <a:pt x="314279" y="74797"/>
                    <a:pt x="314003" y="74797"/>
                    <a:pt x="313727" y="74521"/>
                  </a:cubicBezTo>
                  <a:lnTo>
                    <a:pt x="309868" y="70243"/>
                  </a:lnTo>
                  <a:lnTo>
                    <a:pt x="302148" y="70657"/>
                  </a:lnTo>
                  <a:lnTo>
                    <a:pt x="300632" y="72727"/>
                  </a:lnTo>
                  <a:cubicBezTo>
                    <a:pt x="300632" y="72727"/>
                    <a:pt x="300356" y="73003"/>
                    <a:pt x="300081" y="73003"/>
                  </a:cubicBezTo>
                  <a:cubicBezTo>
                    <a:pt x="299805" y="73003"/>
                    <a:pt x="299667" y="73003"/>
                    <a:pt x="299529" y="72727"/>
                  </a:cubicBezTo>
                  <a:lnTo>
                    <a:pt x="296221" y="69553"/>
                  </a:lnTo>
                  <a:cubicBezTo>
                    <a:pt x="296221" y="69553"/>
                    <a:pt x="296221" y="69553"/>
                    <a:pt x="296083" y="69277"/>
                  </a:cubicBezTo>
                  <a:lnTo>
                    <a:pt x="294154" y="65413"/>
                  </a:lnTo>
                  <a:cubicBezTo>
                    <a:pt x="294154" y="65413"/>
                    <a:pt x="294154" y="64585"/>
                    <a:pt x="294429" y="64309"/>
                  </a:cubicBezTo>
                  <a:lnTo>
                    <a:pt x="298840" y="61963"/>
                  </a:lnTo>
                  <a:lnTo>
                    <a:pt x="298151" y="57271"/>
                  </a:lnTo>
                  <a:cubicBezTo>
                    <a:pt x="298151" y="57271"/>
                    <a:pt x="298151" y="56995"/>
                    <a:pt x="298151" y="56857"/>
                  </a:cubicBezTo>
                  <a:lnTo>
                    <a:pt x="307662" y="37950"/>
                  </a:lnTo>
                  <a:lnTo>
                    <a:pt x="303527" y="35604"/>
                  </a:lnTo>
                  <a:lnTo>
                    <a:pt x="297186" y="38089"/>
                  </a:lnTo>
                  <a:cubicBezTo>
                    <a:pt x="297186" y="38089"/>
                    <a:pt x="296635" y="38089"/>
                    <a:pt x="296359" y="38089"/>
                  </a:cubicBezTo>
                  <a:lnTo>
                    <a:pt x="294291" y="36432"/>
                  </a:lnTo>
                  <a:lnTo>
                    <a:pt x="293878" y="36432"/>
                  </a:lnTo>
                  <a:lnTo>
                    <a:pt x="293878" y="36156"/>
                  </a:lnTo>
                  <a:lnTo>
                    <a:pt x="288640" y="32154"/>
                  </a:lnTo>
                  <a:lnTo>
                    <a:pt x="282299" y="31464"/>
                  </a:lnTo>
                  <a:lnTo>
                    <a:pt x="275821" y="35881"/>
                  </a:lnTo>
                  <a:cubicBezTo>
                    <a:pt x="275821" y="35881"/>
                    <a:pt x="275683" y="35881"/>
                    <a:pt x="275545" y="35881"/>
                  </a:cubicBezTo>
                  <a:lnTo>
                    <a:pt x="272375" y="36847"/>
                  </a:lnTo>
                  <a:lnTo>
                    <a:pt x="266310" y="43885"/>
                  </a:lnTo>
                  <a:cubicBezTo>
                    <a:pt x="266310" y="43885"/>
                    <a:pt x="266034" y="44161"/>
                    <a:pt x="265896" y="44161"/>
                  </a:cubicBezTo>
                  <a:lnTo>
                    <a:pt x="250044" y="47059"/>
                  </a:lnTo>
                  <a:lnTo>
                    <a:pt x="243152" y="49957"/>
                  </a:lnTo>
                  <a:cubicBezTo>
                    <a:pt x="243152" y="49957"/>
                    <a:pt x="242463" y="49957"/>
                    <a:pt x="242325" y="49819"/>
                  </a:cubicBezTo>
                  <a:lnTo>
                    <a:pt x="240947" y="48301"/>
                  </a:lnTo>
                  <a:lnTo>
                    <a:pt x="238328" y="49957"/>
                  </a:lnTo>
                  <a:cubicBezTo>
                    <a:pt x="238328" y="49957"/>
                    <a:pt x="237914" y="49957"/>
                    <a:pt x="237777" y="49957"/>
                  </a:cubicBezTo>
                  <a:lnTo>
                    <a:pt x="230747" y="48991"/>
                  </a:lnTo>
                  <a:cubicBezTo>
                    <a:pt x="230747" y="48991"/>
                    <a:pt x="230747" y="48991"/>
                    <a:pt x="230609" y="48991"/>
                  </a:cubicBezTo>
                  <a:lnTo>
                    <a:pt x="226060" y="47059"/>
                  </a:lnTo>
                  <a:lnTo>
                    <a:pt x="220684" y="47059"/>
                  </a:lnTo>
                  <a:cubicBezTo>
                    <a:pt x="220684" y="47059"/>
                    <a:pt x="220271" y="47059"/>
                    <a:pt x="220133" y="46783"/>
                  </a:cubicBezTo>
                  <a:lnTo>
                    <a:pt x="217376" y="43471"/>
                  </a:lnTo>
                  <a:lnTo>
                    <a:pt x="213930" y="42367"/>
                  </a:lnTo>
                  <a:cubicBezTo>
                    <a:pt x="213930" y="42367"/>
                    <a:pt x="213379" y="41953"/>
                    <a:pt x="213379" y="41677"/>
                  </a:cubicBezTo>
                  <a:lnTo>
                    <a:pt x="213379" y="36984"/>
                  </a:lnTo>
                  <a:lnTo>
                    <a:pt x="206900" y="35743"/>
                  </a:lnTo>
                  <a:cubicBezTo>
                    <a:pt x="206900" y="35743"/>
                    <a:pt x="206624" y="35743"/>
                    <a:pt x="206486" y="35466"/>
                  </a:cubicBezTo>
                  <a:lnTo>
                    <a:pt x="202489" y="31188"/>
                  </a:lnTo>
                  <a:lnTo>
                    <a:pt x="196838" y="31602"/>
                  </a:lnTo>
                  <a:cubicBezTo>
                    <a:pt x="196838" y="31602"/>
                    <a:pt x="196424" y="31602"/>
                    <a:pt x="196286" y="31326"/>
                  </a:cubicBezTo>
                  <a:lnTo>
                    <a:pt x="193667" y="28980"/>
                  </a:lnTo>
                  <a:lnTo>
                    <a:pt x="186086" y="28014"/>
                  </a:lnTo>
                  <a:lnTo>
                    <a:pt x="177402" y="31050"/>
                  </a:lnTo>
                  <a:lnTo>
                    <a:pt x="174369" y="33672"/>
                  </a:lnTo>
                  <a:cubicBezTo>
                    <a:pt x="174369" y="33672"/>
                    <a:pt x="174094" y="33810"/>
                    <a:pt x="173818" y="33810"/>
                  </a:cubicBezTo>
                  <a:lnTo>
                    <a:pt x="164031" y="33810"/>
                  </a:lnTo>
                  <a:cubicBezTo>
                    <a:pt x="164031" y="33810"/>
                    <a:pt x="163204" y="33258"/>
                    <a:pt x="163204" y="32844"/>
                  </a:cubicBezTo>
                  <a:lnTo>
                    <a:pt x="163204" y="30084"/>
                  </a:lnTo>
                  <a:lnTo>
                    <a:pt x="156312" y="28428"/>
                  </a:lnTo>
                  <a:cubicBezTo>
                    <a:pt x="156312" y="28428"/>
                    <a:pt x="155761" y="28014"/>
                    <a:pt x="155761" y="27600"/>
                  </a:cubicBezTo>
                  <a:lnTo>
                    <a:pt x="155761" y="25944"/>
                  </a:lnTo>
                  <a:lnTo>
                    <a:pt x="153004" y="24150"/>
                  </a:lnTo>
                  <a:cubicBezTo>
                    <a:pt x="153004" y="24150"/>
                    <a:pt x="152728" y="23736"/>
                    <a:pt x="152590" y="23598"/>
                  </a:cubicBezTo>
                  <a:lnTo>
                    <a:pt x="151626" y="12558"/>
                  </a:lnTo>
                  <a:lnTo>
                    <a:pt x="147628" y="11730"/>
                  </a:lnTo>
                  <a:lnTo>
                    <a:pt x="143355" y="11178"/>
                  </a:lnTo>
                  <a:cubicBezTo>
                    <a:pt x="143355" y="11178"/>
                    <a:pt x="143080" y="11178"/>
                    <a:pt x="142942" y="11040"/>
                  </a:cubicBezTo>
                  <a:lnTo>
                    <a:pt x="136876" y="6486"/>
                  </a:lnTo>
                  <a:lnTo>
                    <a:pt x="128882" y="7038"/>
                  </a:lnTo>
                  <a:cubicBezTo>
                    <a:pt x="128882" y="7038"/>
                    <a:pt x="128193" y="6900"/>
                    <a:pt x="128055" y="6624"/>
                  </a:cubicBezTo>
                  <a:lnTo>
                    <a:pt x="126263" y="2622"/>
                  </a:lnTo>
                  <a:lnTo>
                    <a:pt x="121852" y="2622"/>
                  </a:lnTo>
                  <a:cubicBezTo>
                    <a:pt x="121852" y="2622"/>
                    <a:pt x="121576" y="2622"/>
                    <a:pt x="121438" y="2622"/>
                  </a:cubicBezTo>
                  <a:lnTo>
                    <a:pt x="117303" y="0"/>
                  </a:lnTo>
                  <a:lnTo>
                    <a:pt x="115511" y="4554"/>
                  </a:lnTo>
                  <a:cubicBezTo>
                    <a:pt x="115511" y="4554"/>
                    <a:pt x="115511" y="4830"/>
                    <a:pt x="115235" y="4830"/>
                  </a:cubicBezTo>
                  <a:lnTo>
                    <a:pt x="111789" y="7728"/>
                  </a:lnTo>
                  <a:lnTo>
                    <a:pt x="111789" y="11040"/>
                  </a:lnTo>
                  <a:cubicBezTo>
                    <a:pt x="111789" y="11040"/>
                    <a:pt x="111376" y="11868"/>
                    <a:pt x="110962" y="11868"/>
                  </a:cubicBezTo>
                  <a:lnTo>
                    <a:pt x="108343" y="11868"/>
                  </a:lnTo>
                  <a:lnTo>
                    <a:pt x="105311" y="17802"/>
                  </a:lnTo>
                  <a:lnTo>
                    <a:pt x="108068" y="20286"/>
                  </a:lnTo>
                  <a:cubicBezTo>
                    <a:pt x="108068" y="20286"/>
                    <a:pt x="108343" y="20700"/>
                    <a:pt x="108343" y="20838"/>
                  </a:cubicBezTo>
                  <a:lnTo>
                    <a:pt x="108343" y="23322"/>
                  </a:lnTo>
                  <a:lnTo>
                    <a:pt x="111651" y="26772"/>
                  </a:lnTo>
                  <a:cubicBezTo>
                    <a:pt x="111651" y="26772"/>
                    <a:pt x="111927" y="27324"/>
                    <a:pt x="111789" y="27462"/>
                  </a:cubicBezTo>
                  <a:lnTo>
                    <a:pt x="110824" y="31050"/>
                  </a:lnTo>
                  <a:cubicBezTo>
                    <a:pt x="110824" y="31050"/>
                    <a:pt x="110824" y="31188"/>
                    <a:pt x="110824" y="31326"/>
                  </a:cubicBezTo>
                  <a:lnTo>
                    <a:pt x="106276" y="37398"/>
                  </a:lnTo>
                  <a:cubicBezTo>
                    <a:pt x="106276" y="37398"/>
                    <a:pt x="105862" y="37675"/>
                    <a:pt x="105724" y="37675"/>
                  </a:cubicBezTo>
                  <a:cubicBezTo>
                    <a:pt x="105587" y="37675"/>
                    <a:pt x="105311" y="37675"/>
                    <a:pt x="105173" y="37398"/>
                  </a:cubicBezTo>
                  <a:lnTo>
                    <a:pt x="104484" y="36709"/>
                  </a:lnTo>
                  <a:lnTo>
                    <a:pt x="100349" y="40435"/>
                  </a:lnTo>
                  <a:cubicBezTo>
                    <a:pt x="100349" y="40435"/>
                    <a:pt x="99935" y="40711"/>
                    <a:pt x="99797" y="40573"/>
                  </a:cubicBezTo>
                  <a:cubicBezTo>
                    <a:pt x="99522" y="40573"/>
                    <a:pt x="99384" y="40435"/>
                    <a:pt x="99246" y="40297"/>
                  </a:cubicBezTo>
                  <a:lnTo>
                    <a:pt x="97316" y="37536"/>
                  </a:lnTo>
                  <a:lnTo>
                    <a:pt x="90424" y="37536"/>
                  </a:lnTo>
                  <a:cubicBezTo>
                    <a:pt x="90424" y="37536"/>
                    <a:pt x="90286" y="37536"/>
                    <a:pt x="90148" y="37536"/>
                  </a:cubicBezTo>
                  <a:lnTo>
                    <a:pt x="84910" y="35466"/>
                  </a:lnTo>
                  <a:lnTo>
                    <a:pt x="82153" y="37398"/>
                  </a:lnTo>
                  <a:cubicBezTo>
                    <a:pt x="82153" y="37398"/>
                    <a:pt x="81878" y="37536"/>
                    <a:pt x="81602" y="37398"/>
                  </a:cubicBezTo>
                  <a:cubicBezTo>
                    <a:pt x="81326" y="37398"/>
                    <a:pt x="76226" y="36984"/>
                    <a:pt x="72505" y="36295"/>
                  </a:cubicBezTo>
                  <a:cubicBezTo>
                    <a:pt x="68783" y="35604"/>
                    <a:pt x="66853" y="28704"/>
                    <a:pt x="66302" y="26496"/>
                  </a:cubicBezTo>
                  <a:lnTo>
                    <a:pt x="54999" y="26082"/>
                  </a:lnTo>
                  <a:cubicBezTo>
                    <a:pt x="56101" y="29394"/>
                    <a:pt x="59272" y="30498"/>
                    <a:pt x="59272" y="30498"/>
                  </a:cubicBezTo>
                  <a:lnTo>
                    <a:pt x="55137" y="31050"/>
                  </a:lnTo>
                  <a:cubicBezTo>
                    <a:pt x="55137" y="31050"/>
                    <a:pt x="53896" y="34224"/>
                    <a:pt x="51277" y="35329"/>
                  </a:cubicBezTo>
                  <a:cubicBezTo>
                    <a:pt x="48520" y="36570"/>
                    <a:pt x="47004" y="33810"/>
                    <a:pt x="46177" y="30360"/>
                  </a:cubicBezTo>
                  <a:cubicBezTo>
                    <a:pt x="45350" y="27048"/>
                    <a:pt x="51277" y="25806"/>
                    <a:pt x="51277" y="25806"/>
                  </a:cubicBezTo>
                  <a:lnTo>
                    <a:pt x="53620" y="24150"/>
                  </a:lnTo>
                  <a:lnTo>
                    <a:pt x="53207" y="22770"/>
                  </a:lnTo>
                  <a:lnTo>
                    <a:pt x="50312" y="24426"/>
                  </a:lnTo>
                  <a:cubicBezTo>
                    <a:pt x="50312" y="24426"/>
                    <a:pt x="49623" y="24426"/>
                    <a:pt x="49347" y="24426"/>
                  </a:cubicBezTo>
                  <a:lnTo>
                    <a:pt x="46866" y="21942"/>
                  </a:lnTo>
                  <a:lnTo>
                    <a:pt x="46315" y="23460"/>
                  </a:lnTo>
                  <a:cubicBezTo>
                    <a:pt x="46315" y="23460"/>
                    <a:pt x="45901" y="24012"/>
                    <a:pt x="45625" y="24012"/>
                  </a:cubicBezTo>
                  <a:lnTo>
                    <a:pt x="40663" y="24012"/>
                  </a:lnTo>
                  <a:lnTo>
                    <a:pt x="37906" y="29118"/>
                  </a:lnTo>
                  <a:cubicBezTo>
                    <a:pt x="37906" y="29118"/>
                    <a:pt x="37493" y="29532"/>
                    <a:pt x="37217" y="29532"/>
                  </a:cubicBezTo>
                  <a:lnTo>
                    <a:pt x="32117" y="29532"/>
                  </a:lnTo>
                  <a:lnTo>
                    <a:pt x="30325" y="32154"/>
                  </a:lnTo>
                  <a:cubicBezTo>
                    <a:pt x="30325" y="32154"/>
                    <a:pt x="29912" y="32568"/>
                    <a:pt x="29636" y="32568"/>
                  </a:cubicBezTo>
                  <a:lnTo>
                    <a:pt x="26466" y="32568"/>
                  </a:lnTo>
                  <a:lnTo>
                    <a:pt x="22744" y="33397"/>
                  </a:lnTo>
                  <a:lnTo>
                    <a:pt x="22744" y="36295"/>
                  </a:lnTo>
                  <a:cubicBezTo>
                    <a:pt x="22744" y="36295"/>
                    <a:pt x="22330" y="37123"/>
                    <a:pt x="21917" y="37123"/>
                  </a:cubicBezTo>
                  <a:lnTo>
                    <a:pt x="19987" y="37123"/>
                  </a:lnTo>
                  <a:lnTo>
                    <a:pt x="20814" y="38779"/>
                  </a:lnTo>
                  <a:cubicBezTo>
                    <a:pt x="20814" y="38779"/>
                    <a:pt x="20814" y="39607"/>
                    <a:pt x="20538" y="39745"/>
                  </a:cubicBezTo>
                  <a:lnTo>
                    <a:pt x="16265" y="42643"/>
                  </a:lnTo>
                  <a:cubicBezTo>
                    <a:pt x="16265" y="42643"/>
                    <a:pt x="15852" y="42781"/>
                    <a:pt x="15576" y="42643"/>
                  </a:cubicBezTo>
                  <a:lnTo>
                    <a:pt x="13508" y="41815"/>
                  </a:lnTo>
                  <a:lnTo>
                    <a:pt x="13508" y="43609"/>
                  </a:lnTo>
                  <a:cubicBezTo>
                    <a:pt x="13508" y="43609"/>
                    <a:pt x="13095" y="44437"/>
                    <a:pt x="12681" y="44437"/>
                  </a:cubicBezTo>
                  <a:lnTo>
                    <a:pt x="3033" y="44437"/>
                  </a:lnTo>
                  <a:lnTo>
                    <a:pt x="3033" y="47197"/>
                  </a:lnTo>
                  <a:cubicBezTo>
                    <a:pt x="3033" y="47197"/>
                    <a:pt x="2895" y="47749"/>
                    <a:pt x="2619" y="47887"/>
                  </a:cubicBezTo>
                  <a:lnTo>
                    <a:pt x="0" y="49129"/>
                  </a:lnTo>
                  <a:lnTo>
                    <a:pt x="1654" y="51199"/>
                  </a:lnTo>
                  <a:cubicBezTo>
                    <a:pt x="1654" y="51199"/>
                    <a:pt x="1930" y="51889"/>
                    <a:pt x="1654" y="52165"/>
                  </a:cubicBezTo>
                  <a:close/>
                  <a:moveTo>
                    <a:pt x="130260" y="18906"/>
                  </a:moveTo>
                  <a:lnTo>
                    <a:pt x="132879" y="17664"/>
                  </a:lnTo>
                  <a:lnTo>
                    <a:pt x="131639" y="13662"/>
                  </a:lnTo>
                  <a:lnTo>
                    <a:pt x="133568" y="11730"/>
                  </a:lnTo>
                  <a:lnTo>
                    <a:pt x="133568" y="9798"/>
                  </a:lnTo>
                  <a:lnTo>
                    <a:pt x="135085" y="8556"/>
                  </a:lnTo>
                  <a:lnTo>
                    <a:pt x="137428" y="11730"/>
                  </a:lnTo>
                  <a:lnTo>
                    <a:pt x="137428" y="18768"/>
                  </a:lnTo>
                  <a:lnTo>
                    <a:pt x="133568" y="23736"/>
                  </a:lnTo>
                  <a:lnTo>
                    <a:pt x="133568" y="26910"/>
                  </a:lnTo>
                  <a:lnTo>
                    <a:pt x="130260" y="26910"/>
                  </a:lnTo>
                  <a:lnTo>
                    <a:pt x="130260" y="19044"/>
                  </a:lnTo>
                  <a:close/>
                  <a:moveTo>
                    <a:pt x="52655" y="47473"/>
                  </a:moveTo>
                  <a:cubicBezTo>
                    <a:pt x="52655" y="47473"/>
                    <a:pt x="58031" y="47059"/>
                    <a:pt x="59272" y="48301"/>
                  </a:cubicBezTo>
                  <a:cubicBezTo>
                    <a:pt x="60512" y="49543"/>
                    <a:pt x="63407" y="50233"/>
                    <a:pt x="63407" y="50233"/>
                  </a:cubicBezTo>
                  <a:lnTo>
                    <a:pt x="59272" y="52993"/>
                  </a:lnTo>
                  <a:lnTo>
                    <a:pt x="59272" y="54925"/>
                  </a:lnTo>
                  <a:lnTo>
                    <a:pt x="58031" y="56719"/>
                  </a:lnTo>
                  <a:lnTo>
                    <a:pt x="58031" y="59341"/>
                  </a:lnTo>
                  <a:lnTo>
                    <a:pt x="61891" y="64033"/>
                  </a:lnTo>
                  <a:lnTo>
                    <a:pt x="68369" y="72313"/>
                  </a:lnTo>
                  <a:lnTo>
                    <a:pt x="74986" y="72313"/>
                  </a:lnTo>
                  <a:lnTo>
                    <a:pt x="78294" y="74107"/>
                  </a:lnTo>
                  <a:lnTo>
                    <a:pt x="84359" y="74107"/>
                  </a:lnTo>
                  <a:lnTo>
                    <a:pt x="84359" y="75625"/>
                  </a:lnTo>
                  <a:lnTo>
                    <a:pt x="76364" y="75625"/>
                  </a:lnTo>
                  <a:lnTo>
                    <a:pt x="74159" y="74245"/>
                  </a:lnTo>
                  <a:lnTo>
                    <a:pt x="66715" y="73831"/>
                  </a:lnTo>
                  <a:lnTo>
                    <a:pt x="61615" y="66103"/>
                  </a:lnTo>
                  <a:lnTo>
                    <a:pt x="57480" y="66931"/>
                  </a:lnTo>
                  <a:lnTo>
                    <a:pt x="57480" y="68863"/>
                  </a:lnTo>
                  <a:lnTo>
                    <a:pt x="54585" y="68863"/>
                  </a:lnTo>
                  <a:cubicBezTo>
                    <a:pt x="54585" y="68863"/>
                    <a:pt x="54585" y="65137"/>
                    <a:pt x="54585" y="65137"/>
                  </a:cubicBezTo>
                  <a:lnTo>
                    <a:pt x="59272" y="65137"/>
                  </a:lnTo>
                  <a:cubicBezTo>
                    <a:pt x="59272" y="65137"/>
                    <a:pt x="56101" y="59065"/>
                    <a:pt x="56101" y="59065"/>
                  </a:cubicBezTo>
                  <a:lnTo>
                    <a:pt x="56101" y="54511"/>
                  </a:lnTo>
                  <a:cubicBezTo>
                    <a:pt x="56101" y="54511"/>
                    <a:pt x="57342" y="52303"/>
                    <a:pt x="57342" y="52303"/>
                  </a:cubicBezTo>
                  <a:lnTo>
                    <a:pt x="57342" y="50923"/>
                  </a:lnTo>
                  <a:cubicBezTo>
                    <a:pt x="57342" y="50923"/>
                    <a:pt x="52655" y="48991"/>
                    <a:pt x="52655" y="48991"/>
                  </a:cubicBezTo>
                  <a:lnTo>
                    <a:pt x="52655" y="47473"/>
                  </a:lnTo>
                  <a:close/>
                  <a:moveTo>
                    <a:pt x="44661" y="64585"/>
                  </a:moveTo>
                  <a:lnTo>
                    <a:pt x="47417" y="61549"/>
                  </a:lnTo>
                  <a:lnTo>
                    <a:pt x="47417" y="66655"/>
                  </a:lnTo>
                  <a:lnTo>
                    <a:pt x="49761" y="65827"/>
                  </a:lnTo>
                  <a:lnTo>
                    <a:pt x="49761" y="63067"/>
                  </a:lnTo>
                  <a:cubicBezTo>
                    <a:pt x="49761" y="63067"/>
                    <a:pt x="52518" y="64033"/>
                    <a:pt x="52518" y="64033"/>
                  </a:cubicBezTo>
                  <a:lnTo>
                    <a:pt x="51277" y="66931"/>
                  </a:lnTo>
                  <a:lnTo>
                    <a:pt x="46039" y="71623"/>
                  </a:lnTo>
                  <a:lnTo>
                    <a:pt x="42317" y="67345"/>
                  </a:lnTo>
                  <a:lnTo>
                    <a:pt x="46039" y="67345"/>
                  </a:lnTo>
                  <a:lnTo>
                    <a:pt x="44798" y="6458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7" name="Freeform 1309">
              <a:extLst>
                <a:ext uri="{FF2B5EF4-FFF2-40B4-BE49-F238E27FC236}">
                  <a16:creationId xmlns:a16="http://schemas.microsoft.com/office/drawing/2014/main" id="{A07427D6-D24B-3D0B-8B78-42945B67EABB}"/>
                </a:ext>
              </a:extLst>
            </p:cNvPr>
            <p:cNvSpPr/>
            <p:nvPr/>
          </p:nvSpPr>
          <p:spPr>
            <a:xfrm>
              <a:off x="5000824" y="3185273"/>
              <a:ext cx="437233" cy="239019"/>
            </a:xfrm>
            <a:custGeom>
              <a:avLst/>
              <a:gdLst>
                <a:gd name="connsiteX0" fmla="*/ 68921 w 437233"/>
                <a:gd name="connsiteY0" fmla="*/ 216111 h 239019"/>
                <a:gd name="connsiteX1" fmla="*/ 82705 w 437233"/>
                <a:gd name="connsiteY1" fmla="*/ 212247 h 239019"/>
                <a:gd name="connsiteX2" fmla="*/ 83532 w 437233"/>
                <a:gd name="connsiteY2" fmla="*/ 212385 h 239019"/>
                <a:gd name="connsiteX3" fmla="*/ 92767 w 437233"/>
                <a:gd name="connsiteY3" fmla="*/ 221355 h 239019"/>
                <a:gd name="connsiteX4" fmla="*/ 92905 w 437233"/>
                <a:gd name="connsiteY4" fmla="*/ 221631 h 239019"/>
                <a:gd name="connsiteX5" fmla="*/ 96213 w 437233"/>
                <a:gd name="connsiteY5" fmla="*/ 229083 h 239019"/>
                <a:gd name="connsiteX6" fmla="*/ 101038 w 437233"/>
                <a:gd name="connsiteY6" fmla="*/ 228807 h 239019"/>
                <a:gd name="connsiteX7" fmla="*/ 101038 w 437233"/>
                <a:gd name="connsiteY7" fmla="*/ 173882 h 239019"/>
                <a:gd name="connsiteX8" fmla="*/ 101589 w 437233"/>
                <a:gd name="connsiteY8" fmla="*/ 173192 h 239019"/>
                <a:gd name="connsiteX9" fmla="*/ 129295 w 437233"/>
                <a:gd name="connsiteY9" fmla="*/ 164636 h 239019"/>
                <a:gd name="connsiteX10" fmla="*/ 129709 w 437233"/>
                <a:gd name="connsiteY10" fmla="*/ 164636 h 239019"/>
                <a:gd name="connsiteX11" fmla="*/ 130536 w 437233"/>
                <a:gd name="connsiteY11" fmla="*/ 161324 h 239019"/>
                <a:gd name="connsiteX12" fmla="*/ 133293 w 437233"/>
                <a:gd name="connsiteY12" fmla="*/ 160082 h 239019"/>
                <a:gd name="connsiteX13" fmla="*/ 137979 w 437233"/>
                <a:gd name="connsiteY13" fmla="*/ 158564 h 239019"/>
                <a:gd name="connsiteX14" fmla="*/ 136187 w 437233"/>
                <a:gd name="connsiteY14" fmla="*/ 162152 h 239019"/>
                <a:gd name="connsiteX15" fmla="*/ 133430 w 437233"/>
                <a:gd name="connsiteY15" fmla="*/ 162152 h 239019"/>
                <a:gd name="connsiteX16" fmla="*/ 131363 w 437233"/>
                <a:gd name="connsiteY16" fmla="*/ 165602 h 239019"/>
                <a:gd name="connsiteX17" fmla="*/ 139082 w 437233"/>
                <a:gd name="connsiteY17" fmla="*/ 170432 h 239019"/>
                <a:gd name="connsiteX18" fmla="*/ 140598 w 437233"/>
                <a:gd name="connsiteY18" fmla="*/ 166844 h 239019"/>
                <a:gd name="connsiteX19" fmla="*/ 140598 w 437233"/>
                <a:gd name="connsiteY19" fmla="*/ 162704 h 239019"/>
                <a:gd name="connsiteX20" fmla="*/ 142115 w 437233"/>
                <a:gd name="connsiteY20" fmla="*/ 164912 h 239019"/>
                <a:gd name="connsiteX21" fmla="*/ 144734 w 437233"/>
                <a:gd name="connsiteY21" fmla="*/ 174158 h 239019"/>
                <a:gd name="connsiteX22" fmla="*/ 153142 w 437233"/>
                <a:gd name="connsiteY22" fmla="*/ 179402 h 239019"/>
                <a:gd name="connsiteX23" fmla="*/ 153280 w 437233"/>
                <a:gd name="connsiteY23" fmla="*/ 179540 h 239019"/>
                <a:gd name="connsiteX24" fmla="*/ 166788 w 437233"/>
                <a:gd name="connsiteY24" fmla="*/ 195134 h 239019"/>
                <a:gd name="connsiteX25" fmla="*/ 193529 w 437233"/>
                <a:gd name="connsiteY25" fmla="*/ 194444 h 239019"/>
                <a:gd name="connsiteX26" fmla="*/ 198216 w 437233"/>
                <a:gd name="connsiteY26" fmla="*/ 192512 h 239019"/>
                <a:gd name="connsiteX27" fmla="*/ 199043 w 437233"/>
                <a:gd name="connsiteY27" fmla="*/ 192650 h 239019"/>
                <a:gd name="connsiteX28" fmla="*/ 208141 w 437233"/>
                <a:gd name="connsiteY28" fmla="*/ 204381 h 239019"/>
                <a:gd name="connsiteX29" fmla="*/ 210897 w 437233"/>
                <a:gd name="connsiteY29" fmla="*/ 204381 h 239019"/>
                <a:gd name="connsiteX30" fmla="*/ 211449 w 437233"/>
                <a:gd name="connsiteY30" fmla="*/ 204381 h 239019"/>
                <a:gd name="connsiteX31" fmla="*/ 211725 w 437233"/>
                <a:gd name="connsiteY31" fmla="*/ 204933 h 239019"/>
                <a:gd name="connsiteX32" fmla="*/ 210484 w 437233"/>
                <a:gd name="connsiteY32" fmla="*/ 218319 h 239019"/>
                <a:gd name="connsiteX33" fmla="*/ 216273 w 437233"/>
                <a:gd name="connsiteY33" fmla="*/ 219423 h 239019"/>
                <a:gd name="connsiteX34" fmla="*/ 216963 w 437233"/>
                <a:gd name="connsiteY34" fmla="*/ 220251 h 239019"/>
                <a:gd name="connsiteX35" fmla="*/ 216963 w 437233"/>
                <a:gd name="connsiteY35" fmla="*/ 224115 h 239019"/>
                <a:gd name="connsiteX36" fmla="*/ 219995 w 437233"/>
                <a:gd name="connsiteY36" fmla="*/ 229359 h 239019"/>
                <a:gd name="connsiteX37" fmla="*/ 230333 w 437233"/>
                <a:gd name="connsiteY37" fmla="*/ 229635 h 239019"/>
                <a:gd name="connsiteX38" fmla="*/ 230884 w 437233"/>
                <a:gd name="connsiteY38" fmla="*/ 229911 h 239019"/>
                <a:gd name="connsiteX39" fmla="*/ 231160 w 437233"/>
                <a:gd name="connsiteY39" fmla="*/ 230187 h 239019"/>
                <a:gd name="connsiteX40" fmla="*/ 232263 w 437233"/>
                <a:gd name="connsiteY40" fmla="*/ 229773 h 239019"/>
                <a:gd name="connsiteX41" fmla="*/ 238190 w 437233"/>
                <a:gd name="connsiteY41" fmla="*/ 231843 h 239019"/>
                <a:gd name="connsiteX42" fmla="*/ 232538 w 437233"/>
                <a:gd name="connsiteY42" fmla="*/ 231843 h 239019"/>
                <a:gd name="connsiteX43" fmla="*/ 232538 w 437233"/>
                <a:gd name="connsiteY43" fmla="*/ 232119 h 239019"/>
                <a:gd name="connsiteX44" fmla="*/ 231298 w 437233"/>
                <a:gd name="connsiteY44" fmla="*/ 235845 h 239019"/>
                <a:gd name="connsiteX45" fmla="*/ 236398 w 437233"/>
                <a:gd name="connsiteY45" fmla="*/ 239019 h 239019"/>
                <a:gd name="connsiteX46" fmla="*/ 237363 w 437233"/>
                <a:gd name="connsiteY46" fmla="*/ 237777 h 239019"/>
                <a:gd name="connsiteX47" fmla="*/ 235847 w 437233"/>
                <a:gd name="connsiteY47" fmla="*/ 233085 h 239019"/>
                <a:gd name="connsiteX48" fmla="*/ 235847 w 437233"/>
                <a:gd name="connsiteY48" fmla="*/ 232395 h 239019"/>
                <a:gd name="connsiteX49" fmla="*/ 236398 w 437233"/>
                <a:gd name="connsiteY49" fmla="*/ 232119 h 239019"/>
                <a:gd name="connsiteX50" fmla="*/ 238741 w 437233"/>
                <a:gd name="connsiteY50" fmla="*/ 232119 h 239019"/>
                <a:gd name="connsiteX51" fmla="*/ 241085 w 437233"/>
                <a:gd name="connsiteY51" fmla="*/ 226875 h 239019"/>
                <a:gd name="connsiteX52" fmla="*/ 241774 w 437233"/>
                <a:gd name="connsiteY52" fmla="*/ 226461 h 239019"/>
                <a:gd name="connsiteX53" fmla="*/ 246323 w 437233"/>
                <a:gd name="connsiteY53" fmla="*/ 226185 h 239019"/>
                <a:gd name="connsiteX54" fmla="*/ 246323 w 437233"/>
                <a:gd name="connsiteY54" fmla="*/ 223839 h 239019"/>
                <a:gd name="connsiteX55" fmla="*/ 247150 w 437233"/>
                <a:gd name="connsiteY55" fmla="*/ 223011 h 239019"/>
                <a:gd name="connsiteX56" fmla="*/ 250734 w 437233"/>
                <a:gd name="connsiteY56" fmla="*/ 223011 h 239019"/>
                <a:gd name="connsiteX57" fmla="*/ 256799 w 437233"/>
                <a:gd name="connsiteY57" fmla="*/ 216801 h 239019"/>
                <a:gd name="connsiteX58" fmla="*/ 257764 w 437233"/>
                <a:gd name="connsiteY58" fmla="*/ 216663 h 239019"/>
                <a:gd name="connsiteX59" fmla="*/ 259280 w 437233"/>
                <a:gd name="connsiteY59" fmla="*/ 217491 h 239019"/>
                <a:gd name="connsiteX60" fmla="*/ 262175 w 437233"/>
                <a:gd name="connsiteY60" fmla="*/ 214041 h 239019"/>
                <a:gd name="connsiteX61" fmla="*/ 261348 w 437233"/>
                <a:gd name="connsiteY61" fmla="*/ 211971 h 239019"/>
                <a:gd name="connsiteX62" fmla="*/ 261348 w 437233"/>
                <a:gd name="connsiteY62" fmla="*/ 211143 h 239019"/>
                <a:gd name="connsiteX63" fmla="*/ 265069 w 437233"/>
                <a:gd name="connsiteY63" fmla="*/ 206451 h 239019"/>
                <a:gd name="connsiteX64" fmla="*/ 265621 w 437233"/>
                <a:gd name="connsiteY64" fmla="*/ 206175 h 239019"/>
                <a:gd name="connsiteX65" fmla="*/ 273064 w 437233"/>
                <a:gd name="connsiteY65" fmla="*/ 206175 h 239019"/>
                <a:gd name="connsiteX66" fmla="*/ 273340 w 437233"/>
                <a:gd name="connsiteY66" fmla="*/ 206175 h 239019"/>
                <a:gd name="connsiteX67" fmla="*/ 289191 w 437233"/>
                <a:gd name="connsiteY67" fmla="*/ 211419 h 239019"/>
                <a:gd name="connsiteX68" fmla="*/ 288364 w 437233"/>
                <a:gd name="connsiteY68" fmla="*/ 208245 h 239019"/>
                <a:gd name="connsiteX69" fmla="*/ 288364 w 437233"/>
                <a:gd name="connsiteY69" fmla="*/ 207831 h 239019"/>
                <a:gd name="connsiteX70" fmla="*/ 289605 w 437233"/>
                <a:gd name="connsiteY70" fmla="*/ 202725 h 239019"/>
                <a:gd name="connsiteX71" fmla="*/ 290018 w 437233"/>
                <a:gd name="connsiteY71" fmla="*/ 202172 h 239019"/>
                <a:gd name="connsiteX72" fmla="*/ 296083 w 437233"/>
                <a:gd name="connsiteY72" fmla="*/ 199688 h 239019"/>
                <a:gd name="connsiteX73" fmla="*/ 296773 w 437233"/>
                <a:gd name="connsiteY73" fmla="*/ 199688 h 239019"/>
                <a:gd name="connsiteX74" fmla="*/ 304216 w 437233"/>
                <a:gd name="connsiteY74" fmla="*/ 203277 h 239019"/>
                <a:gd name="connsiteX75" fmla="*/ 313314 w 437233"/>
                <a:gd name="connsiteY75" fmla="*/ 205899 h 239019"/>
                <a:gd name="connsiteX76" fmla="*/ 313314 w 437233"/>
                <a:gd name="connsiteY76" fmla="*/ 204933 h 239019"/>
                <a:gd name="connsiteX77" fmla="*/ 314003 w 437233"/>
                <a:gd name="connsiteY77" fmla="*/ 204105 h 239019"/>
                <a:gd name="connsiteX78" fmla="*/ 316622 w 437233"/>
                <a:gd name="connsiteY78" fmla="*/ 204105 h 239019"/>
                <a:gd name="connsiteX79" fmla="*/ 317035 w 437233"/>
                <a:gd name="connsiteY79" fmla="*/ 204105 h 239019"/>
                <a:gd name="connsiteX80" fmla="*/ 321033 w 437233"/>
                <a:gd name="connsiteY80" fmla="*/ 206037 h 239019"/>
                <a:gd name="connsiteX81" fmla="*/ 326822 w 437233"/>
                <a:gd name="connsiteY81" fmla="*/ 203139 h 239019"/>
                <a:gd name="connsiteX82" fmla="*/ 327373 w 437233"/>
                <a:gd name="connsiteY82" fmla="*/ 203139 h 239019"/>
                <a:gd name="connsiteX83" fmla="*/ 331509 w 437233"/>
                <a:gd name="connsiteY83" fmla="*/ 204381 h 239019"/>
                <a:gd name="connsiteX84" fmla="*/ 351358 w 437233"/>
                <a:gd name="connsiteY84" fmla="*/ 206313 h 239019"/>
                <a:gd name="connsiteX85" fmla="*/ 351909 w 437233"/>
                <a:gd name="connsiteY85" fmla="*/ 206727 h 239019"/>
                <a:gd name="connsiteX86" fmla="*/ 354804 w 437233"/>
                <a:gd name="connsiteY86" fmla="*/ 211419 h 239019"/>
                <a:gd name="connsiteX87" fmla="*/ 358664 w 437233"/>
                <a:gd name="connsiteY87" fmla="*/ 211419 h 239019"/>
                <a:gd name="connsiteX88" fmla="*/ 359215 w 437233"/>
                <a:gd name="connsiteY88" fmla="*/ 211833 h 239019"/>
                <a:gd name="connsiteX89" fmla="*/ 361007 w 437233"/>
                <a:gd name="connsiteY89" fmla="*/ 213489 h 239019"/>
                <a:gd name="connsiteX90" fmla="*/ 360731 w 437233"/>
                <a:gd name="connsiteY90" fmla="*/ 207417 h 239019"/>
                <a:gd name="connsiteX91" fmla="*/ 361283 w 437233"/>
                <a:gd name="connsiteY91" fmla="*/ 206589 h 239019"/>
                <a:gd name="connsiteX92" fmla="*/ 365004 w 437233"/>
                <a:gd name="connsiteY92" fmla="*/ 205485 h 239019"/>
                <a:gd name="connsiteX93" fmla="*/ 362937 w 437233"/>
                <a:gd name="connsiteY93" fmla="*/ 204105 h 239019"/>
                <a:gd name="connsiteX94" fmla="*/ 362661 w 437233"/>
                <a:gd name="connsiteY94" fmla="*/ 203415 h 239019"/>
                <a:gd name="connsiteX95" fmla="*/ 363074 w 437233"/>
                <a:gd name="connsiteY95" fmla="*/ 202725 h 239019"/>
                <a:gd name="connsiteX96" fmla="*/ 367210 w 437233"/>
                <a:gd name="connsiteY96" fmla="*/ 200654 h 239019"/>
                <a:gd name="connsiteX97" fmla="*/ 362937 w 437233"/>
                <a:gd name="connsiteY97" fmla="*/ 188510 h 239019"/>
                <a:gd name="connsiteX98" fmla="*/ 362937 w 437233"/>
                <a:gd name="connsiteY98" fmla="*/ 188234 h 239019"/>
                <a:gd name="connsiteX99" fmla="*/ 363350 w 437233"/>
                <a:gd name="connsiteY99" fmla="*/ 180506 h 239019"/>
                <a:gd name="connsiteX100" fmla="*/ 358388 w 437233"/>
                <a:gd name="connsiteY100" fmla="*/ 176090 h 239019"/>
                <a:gd name="connsiteX101" fmla="*/ 358112 w 437233"/>
                <a:gd name="connsiteY101" fmla="*/ 175538 h 239019"/>
                <a:gd name="connsiteX102" fmla="*/ 358388 w 437233"/>
                <a:gd name="connsiteY102" fmla="*/ 174986 h 239019"/>
                <a:gd name="connsiteX103" fmla="*/ 361145 w 437233"/>
                <a:gd name="connsiteY103" fmla="*/ 172364 h 239019"/>
                <a:gd name="connsiteX104" fmla="*/ 361696 w 437233"/>
                <a:gd name="connsiteY104" fmla="*/ 172088 h 239019"/>
                <a:gd name="connsiteX105" fmla="*/ 368588 w 437233"/>
                <a:gd name="connsiteY105" fmla="*/ 172088 h 239019"/>
                <a:gd name="connsiteX106" fmla="*/ 376583 w 437233"/>
                <a:gd name="connsiteY106" fmla="*/ 167672 h 239019"/>
                <a:gd name="connsiteX107" fmla="*/ 377410 w 437233"/>
                <a:gd name="connsiteY107" fmla="*/ 167672 h 239019"/>
                <a:gd name="connsiteX108" fmla="*/ 380718 w 437233"/>
                <a:gd name="connsiteY108" fmla="*/ 170294 h 239019"/>
                <a:gd name="connsiteX109" fmla="*/ 386094 w 437233"/>
                <a:gd name="connsiteY109" fmla="*/ 170294 h 239019"/>
                <a:gd name="connsiteX110" fmla="*/ 385818 w 437233"/>
                <a:gd name="connsiteY110" fmla="*/ 168638 h 239019"/>
                <a:gd name="connsiteX111" fmla="*/ 383337 w 437233"/>
                <a:gd name="connsiteY111" fmla="*/ 166706 h 239019"/>
                <a:gd name="connsiteX112" fmla="*/ 383061 w 437233"/>
                <a:gd name="connsiteY112" fmla="*/ 166154 h 239019"/>
                <a:gd name="connsiteX113" fmla="*/ 383061 w 437233"/>
                <a:gd name="connsiteY113" fmla="*/ 160220 h 239019"/>
                <a:gd name="connsiteX114" fmla="*/ 383061 w 437233"/>
                <a:gd name="connsiteY114" fmla="*/ 159668 h 239019"/>
                <a:gd name="connsiteX115" fmla="*/ 383613 w 437233"/>
                <a:gd name="connsiteY115" fmla="*/ 159392 h 239019"/>
                <a:gd name="connsiteX116" fmla="*/ 385956 w 437233"/>
                <a:gd name="connsiteY116" fmla="*/ 159392 h 239019"/>
                <a:gd name="connsiteX117" fmla="*/ 391056 w 437233"/>
                <a:gd name="connsiteY117" fmla="*/ 139106 h 239019"/>
                <a:gd name="connsiteX118" fmla="*/ 391470 w 437233"/>
                <a:gd name="connsiteY118" fmla="*/ 138554 h 239019"/>
                <a:gd name="connsiteX119" fmla="*/ 392159 w 437233"/>
                <a:gd name="connsiteY119" fmla="*/ 138554 h 239019"/>
                <a:gd name="connsiteX120" fmla="*/ 400016 w 437233"/>
                <a:gd name="connsiteY120" fmla="*/ 142832 h 239019"/>
                <a:gd name="connsiteX121" fmla="*/ 410630 w 437233"/>
                <a:gd name="connsiteY121" fmla="*/ 141866 h 239019"/>
                <a:gd name="connsiteX122" fmla="*/ 411319 w 437233"/>
                <a:gd name="connsiteY122" fmla="*/ 142280 h 239019"/>
                <a:gd name="connsiteX123" fmla="*/ 412697 w 437233"/>
                <a:gd name="connsiteY123" fmla="*/ 144488 h 239019"/>
                <a:gd name="connsiteX124" fmla="*/ 415178 w 437233"/>
                <a:gd name="connsiteY124" fmla="*/ 142142 h 239019"/>
                <a:gd name="connsiteX125" fmla="*/ 415592 w 437233"/>
                <a:gd name="connsiteY125" fmla="*/ 142004 h 239019"/>
                <a:gd name="connsiteX126" fmla="*/ 418487 w 437233"/>
                <a:gd name="connsiteY126" fmla="*/ 141728 h 239019"/>
                <a:gd name="connsiteX127" fmla="*/ 418073 w 437233"/>
                <a:gd name="connsiteY127" fmla="*/ 128618 h 239019"/>
                <a:gd name="connsiteX128" fmla="*/ 417797 w 437233"/>
                <a:gd name="connsiteY128" fmla="*/ 126962 h 239019"/>
                <a:gd name="connsiteX129" fmla="*/ 430892 w 437233"/>
                <a:gd name="connsiteY129" fmla="*/ 117301 h 239019"/>
                <a:gd name="connsiteX130" fmla="*/ 430892 w 437233"/>
                <a:gd name="connsiteY130" fmla="*/ 109573 h 239019"/>
                <a:gd name="connsiteX131" fmla="*/ 430892 w 437233"/>
                <a:gd name="connsiteY131" fmla="*/ 109021 h 239019"/>
                <a:gd name="connsiteX132" fmla="*/ 431444 w 437233"/>
                <a:gd name="connsiteY132" fmla="*/ 108745 h 239019"/>
                <a:gd name="connsiteX133" fmla="*/ 437233 w 437233"/>
                <a:gd name="connsiteY133" fmla="*/ 109297 h 239019"/>
                <a:gd name="connsiteX134" fmla="*/ 437233 w 437233"/>
                <a:gd name="connsiteY134" fmla="*/ 108607 h 239019"/>
                <a:gd name="connsiteX135" fmla="*/ 435165 w 437233"/>
                <a:gd name="connsiteY135" fmla="*/ 108331 h 239019"/>
                <a:gd name="connsiteX136" fmla="*/ 434614 w 437233"/>
                <a:gd name="connsiteY136" fmla="*/ 107917 h 239019"/>
                <a:gd name="connsiteX137" fmla="*/ 431857 w 437233"/>
                <a:gd name="connsiteY137" fmla="*/ 103087 h 239019"/>
                <a:gd name="connsiteX138" fmla="*/ 429790 w 437233"/>
                <a:gd name="connsiteY138" fmla="*/ 102535 h 239019"/>
                <a:gd name="connsiteX139" fmla="*/ 429238 w 437233"/>
                <a:gd name="connsiteY139" fmla="*/ 101983 h 239019"/>
                <a:gd name="connsiteX140" fmla="*/ 429238 w 437233"/>
                <a:gd name="connsiteY140" fmla="*/ 101293 h 239019"/>
                <a:gd name="connsiteX141" fmla="*/ 430617 w 437233"/>
                <a:gd name="connsiteY141" fmla="*/ 99499 h 239019"/>
                <a:gd name="connsiteX142" fmla="*/ 429376 w 437233"/>
                <a:gd name="connsiteY142" fmla="*/ 99499 h 239019"/>
                <a:gd name="connsiteX143" fmla="*/ 426757 w 437233"/>
                <a:gd name="connsiteY143" fmla="*/ 104329 h 239019"/>
                <a:gd name="connsiteX144" fmla="*/ 425792 w 437233"/>
                <a:gd name="connsiteY144" fmla="*/ 104605 h 239019"/>
                <a:gd name="connsiteX145" fmla="*/ 421795 w 437233"/>
                <a:gd name="connsiteY145" fmla="*/ 102949 h 239019"/>
                <a:gd name="connsiteX146" fmla="*/ 415316 w 437233"/>
                <a:gd name="connsiteY146" fmla="*/ 102949 h 239019"/>
                <a:gd name="connsiteX147" fmla="*/ 415316 w 437233"/>
                <a:gd name="connsiteY147" fmla="*/ 103087 h 239019"/>
                <a:gd name="connsiteX148" fmla="*/ 414489 w 437233"/>
                <a:gd name="connsiteY148" fmla="*/ 102397 h 239019"/>
                <a:gd name="connsiteX149" fmla="*/ 412835 w 437233"/>
                <a:gd name="connsiteY149" fmla="*/ 93565 h 239019"/>
                <a:gd name="connsiteX150" fmla="*/ 405392 w 437233"/>
                <a:gd name="connsiteY150" fmla="*/ 91219 h 239019"/>
                <a:gd name="connsiteX151" fmla="*/ 404840 w 437233"/>
                <a:gd name="connsiteY151" fmla="*/ 90667 h 239019"/>
                <a:gd name="connsiteX152" fmla="*/ 402497 w 437233"/>
                <a:gd name="connsiteY152" fmla="*/ 83215 h 239019"/>
                <a:gd name="connsiteX153" fmla="*/ 396845 w 437233"/>
                <a:gd name="connsiteY153" fmla="*/ 78247 h 239019"/>
                <a:gd name="connsiteX154" fmla="*/ 392572 w 437233"/>
                <a:gd name="connsiteY154" fmla="*/ 78247 h 239019"/>
                <a:gd name="connsiteX155" fmla="*/ 391745 w 437233"/>
                <a:gd name="connsiteY155" fmla="*/ 79765 h 239019"/>
                <a:gd name="connsiteX156" fmla="*/ 391194 w 437233"/>
                <a:gd name="connsiteY156" fmla="*/ 80179 h 239019"/>
                <a:gd name="connsiteX157" fmla="*/ 390505 w 437233"/>
                <a:gd name="connsiteY157" fmla="*/ 80179 h 239019"/>
                <a:gd name="connsiteX158" fmla="*/ 388713 w 437233"/>
                <a:gd name="connsiteY158" fmla="*/ 78799 h 239019"/>
                <a:gd name="connsiteX159" fmla="*/ 387610 w 437233"/>
                <a:gd name="connsiteY159" fmla="*/ 82249 h 239019"/>
                <a:gd name="connsiteX160" fmla="*/ 386783 w 437233"/>
                <a:gd name="connsiteY160" fmla="*/ 82801 h 239019"/>
                <a:gd name="connsiteX161" fmla="*/ 376721 w 437233"/>
                <a:gd name="connsiteY161" fmla="*/ 82939 h 239019"/>
                <a:gd name="connsiteX162" fmla="*/ 376445 w 437233"/>
                <a:gd name="connsiteY162" fmla="*/ 82939 h 239019"/>
                <a:gd name="connsiteX163" fmla="*/ 373826 w 437233"/>
                <a:gd name="connsiteY163" fmla="*/ 82939 h 239019"/>
                <a:gd name="connsiteX164" fmla="*/ 372999 w 437233"/>
                <a:gd name="connsiteY164" fmla="*/ 82111 h 239019"/>
                <a:gd name="connsiteX165" fmla="*/ 372999 w 437233"/>
                <a:gd name="connsiteY165" fmla="*/ 79765 h 239019"/>
                <a:gd name="connsiteX166" fmla="*/ 370380 w 437233"/>
                <a:gd name="connsiteY166" fmla="*/ 79765 h 239019"/>
                <a:gd name="connsiteX167" fmla="*/ 369553 w 437233"/>
                <a:gd name="connsiteY167" fmla="*/ 78937 h 239019"/>
                <a:gd name="connsiteX168" fmla="*/ 369553 w 437233"/>
                <a:gd name="connsiteY168" fmla="*/ 74107 h 239019"/>
                <a:gd name="connsiteX169" fmla="*/ 366383 w 437233"/>
                <a:gd name="connsiteY169" fmla="*/ 74107 h 239019"/>
                <a:gd name="connsiteX170" fmla="*/ 365693 w 437233"/>
                <a:gd name="connsiteY170" fmla="*/ 75211 h 239019"/>
                <a:gd name="connsiteX171" fmla="*/ 365142 w 437233"/>
                <a:gd name="connsiteY171" fmla="*/ 75487 h 239019"/>
                <a:gd name="connsiteX172" fmla="*/ 364729 w 437233"/>
                <a:gd name="connsiteY172" fmla="*/ 75487 h 239019"/>
                <a:gd name="connsiteX173" fmla="*/ 364729 w 437233"/>
                <a:gd name="connsiteY173" fmla="*/ 78661 h 239019"/>
                <a:gd name="connsiteX174" fmla="*/ 364453 w 437233"/>
                <a:gd name="connsiteY174" fmla="*/ 79213 h 239019"/>
                <a:gd name="connsiteX175" fmla="*/ 360318 w 437233"/>
                <a:gd name="connsiteY175" fmla="*/ 83491 h 239019"/>
                <a:gd name="connsiteX176" fmla="*/ 359628 w 437233"/>
                <a:gd name="connsiteY176" fmla="*/ 83767 h 239019"/>
                <a:gd name="connsiteX177" fmla="*/ 359077 w 437233"/>
                <a:gd name="connsiteY177" fmla="*/ 83353 h 239019"/>
                <a:gd name="connsiteX178" fmla="*/ 336747 w 437233"/>
                <a:gd name="connsiteY178" fmla="*/ 39606 h 239019"/>
                <a:gd name="connsiteX179" fmla="*/ 319930 w 437233"/>
                <a:gd name="connsiteY179" fmla="*/ 24150 h 239019"/>
                <a:gd name="connsiteX180" fmla="*/ 319654 w 437233"/>
                <a:gd name="connsiteY180" fmla="*/ 23460 h 239019"/>
                <a:gd name="connsiteX181" fmla="*/ 320068 w 437233"/>
                <a:gd name="connsiteY181" fmla="*/ 22908 h 239019"/>
                <a:gd name="connsiteX182" fmla="*/ 324892 w 437233"/>
                <a:gd name="connsiteY182" fmla="*/ 20562 h 239019"/>
                <a:gd name="connsiteX183" fmla="*/ 324892 w 437233"/>
                <a:gd name="connsiteY183" fmla="*/ 17802 h 239019"/>
                <a:gd name="connsiteX184" fmla="*/ 323100 w 437233"/>
                <a:gd name="connsiteY184" fmla="*/ 18630 h 239019"/>
                <a:gd name="connsiteX185" fmla="*/ 322825 w 437233"/>
                <a:gd name="connsiteY185" fmla="*/ 18630 h 239019"/>
                <a:gd name="connsiteX186" fmla="*/ 318414 w 437233"/>
                <a:gd name="connsiteY186" fmla="*/ 19044 h 239019"/>
                <a:gd name="connsiteX187" fmla="*/ 310695 w 437233"/>
                <a:gd name="connsiteY187" fmla="*/ 22908 h 239019"/>
                <a:gd name="connsiteX188" fmla="*/ 310695 w 437233"/>
                <a:gd name="connsiteY188" fmla="*/ 26220 h 239019"/>
                <a:gd name="connsiteX189" fmla="*/ 310419 w 437233"/>
                <a:gd name="connsiteY189" fmla="*/ 26910 h 239019"/>
                <a:gd name="connsiteX190" fmla="*/ 307524 w 437233"/>
                <a:gd name="connsiteY190" fmla="*/ 29118 h 239019"/>
                <a:gd name="connsiteX191" fmla="*/ 306973 w 437233"/>
                <a:gd name="connsiteY191" fmla="*/ 29256 h 239019"/>
                <a:gd name="connsiteX192" fmla="*/ 302424 w 437233"/>
                <a:gd name="connsiteY192" fmla="*/ 29256 h 239019"/>
                <a:gd name="connsiteX193" fmla="*/ 302424 w 437233"/>
                <a:gd name="connsiteY193" fmla="*/ 30498 h 239019"/>
                <a:gd name="connsiteX194" fmla="*/ 301873 w 437233"/>
                <a:gd name="connsiteY194" fmla="*/ 31326 h 239019"/>
                <a:gd name="connsiteX195" fmla="*/ 299943 w 437233"/>
                <a:gd name="connsiteY195" fmla="*/ 31878 h 239019"/>
                <a:gd name="connsiteX196" fmla="*/ 298702 w 437233"/>
                <a:gd name="connsiteY196" fmla="*/ 34638 h 239019"/>
                <a:gd name="connsiteX197" fmla="*/ 298151 w 437233"/>
                <a:gd name="connsiteY197" fmla="*/ 35052 h 239019"/>
                <a:gd name="connsiteX198" fmla="*/ 297462 w 437233"/>
                <a:gd name="connsiteY198" fmla="*/ 35052 h 239019"/>
                <a:gd name="connsiteX199" fmla="*/ 294567 w 437233"/>
                <a:gd name="connsiteY199" fmla="*/ 33120 h 239019"/>
                <a:gd name="connsiteX200" fmla="*/ 292500 w 437233"/>
                <a:gd name="connsiteY200" fmla="*/ 33396 h 239019"/>
                <a:gd name="connsiteX201" fmla="*/ 291121 w 437233"/>
                <a:gd name="connsiteY201" fmla="*/ 34362 h 239019"/>
                <a:gd name="connsiteX202" fmla="*/ 293051 w 437233"/>
                <a:gd name="connsiteY202" fmla="*/ 34362 h 239019"/>
                <a:gd name="connsiteX203" fmla="*/ 293051 w 437233"/>
                <a:gd name="connsiteY203" fmla="*/ 36708 h 239019"/>
                <a:gd name="connsiteX204" fmla="*/ 290432 w 437233"/>
                <a:gd name="connsiteY204" fmla="*/ 36708 h 239019"/>
                <a:gd name="connsiteX205" fmla="*/ 290432 w 437233"/>
                <a:gd name="connsiteY205" fmla="*/ 34776 h 239019"/>
                <a:gd name="connsiteX206" fmla="*/ 288916 w 437233"/>
                <a:gd name="connsiteY206" fmla="*/ 35880 h 239019"/>
                <a:gd name="connsiteX207" fmla="*/ 288227 w 437233"/>
                <a:gd name="connsiteY207" fmla="*/ 36018 h 239019"/>
                <a:gd name="connsiteX208" fmla="*/ 287675 w 437233"/>
                <a:gd name="connsiteY208" fmla="*/ 35604 h 239019"/>
                <a:gd name="connsiteX209" fmla="*/ 285470 w 437233"/>
                <a:gd name="connsiteY209" fmla="*/ 32016 h 239019"/>
                <a:gd name="connsiteX210" fmla="*/ 285470 w 437233"/>
                <a:gd name="connsiteY210" fmla="*/ 31188 h 239019"/>
                <a:gd name="connsiteX211" fmla="*/ 286848 w 437233"/>
                <a:gd name="connsiteY211" fmla="*/ 28428 h 239019"/>
                <a:gd name="connsiteX212" fmla="*/ 287124 w 437233"/>
                <a:gd name="connsiteY212" fmla="*/ 28152 h 239019"/>
                <a:gd name="connsiteX213" fmla="*/ 290156 w 437233"/>
                <a:gd name="connsiteY213" fmla="*/ 25944 h 239019"/>
                <a:gd name="connsiteX214" fmla="*/ 290846 w 437233"/>
                <a:gd name="connsiteY214" fmla="*/ 24426 h 239019"/>
                <a:gd name="connsiteX215" fmla="*/ 290156 w 437233"/>
                <a:gd name="connsiteY215" fmla="*/ 24426 h 239019"/>
                <a:gd name="connsiteX216" fmla="*/ 289191 w 437233"/>
                <a:gd name="connsiteY216" fmla="*/ 26220 h 239019"/>
                <a:gd name="connsiteX217" fmla="*/ 288502 w 437233"/>
                <a:gd name="connsiteY217" fmla="*/ 26634 h 239019"/>
                <a:gd name="connsiteX218" fmla="*/ 285608 w 437233"/>
                <a:gd name="connsiteY218" fmla="*/ 26634 h 239019"/>
                <a:gd name="connsiteX219" fmla="*/ 284918 w 437233"/>
                <a:gd name="connsiteY219" fmla="*/ 26220 h 239019"/>
                <a:gd name="connsiteX220" fmla="*/ 283540 w 437233"/>
                <a:gd name="connsiteY220" fmla="*/ 23874 h 239019"/>
                <a:gd name="connsiteX221" fmla="*/ 280783 w 437233"/>
                <a:gd name="connsiteY221" fmla="*/ 23874 h 239019"/>
                <a:gd name="connsiteX222" fmla="*/ 281748 w 437233"/>
                <a:gd name="connsiteY222" fmla="*/ 25392 h 239019"/>
                <a:gd name="connsiteX223" fmla="*/ 281748 w 437233"/>
                <a:gd name="connsiteY223" fmla="*/ 25944 h 239019"/>
                <a:gd name="connsiteX224" fmla="*/ 281334 w 437233"/>
                <a:gd name="connsiteY224" fmla="*/ 26358 h 239019"/>
                <a:gd name="connsiteX225" fmla="*/ 277750 w 437233"/>
                <a:gd name="connsiteY225" fmla="*/ 28152 h 239019"/>
                <a:gd name="connsiteX226" fmla="*/ 276923 w 437233"/>
                <a:gd name="connsiteY226" fmla="*/ 28152 h 239019"/>
                <a:gd name="connsiteX227" fmla="*/ 276510 w 437233"/>
                <a:gd name="connsiteY227" fmla="*/ 27462 h 239019"/>
                <a:gd name="connsiteX228" fmla="*/ 276510 w 437233"/>
                <a:gd name="connsiteY228" fmla="*/ 23184 h 239019"/>
                <a:gd name="connsiteX229" fmla="*/ 274304 w 437233"/>
                <a:gd name="connsiteY229" fmla="*/ 20562 h 239019"/>
                <a:gd name="connsiteX230" fmla="*/ 274304 w 437233"/>
                <a:gd name="connsiteY230" fmla="*/ 22494 h 239019"/>
                <a:gd name="connsiteX231" fmla="*/ 273891 w 437233"/>
                <a:gd name="connsiteY231" fmla="*/ 23184 h 239019"/>
                <a:gd name="connsiteX232" fmla="*/ 273064 w 437233"/>
                <a:gd name="connsiteY232" fmla="*/ 23184 h 239019"/>
                <a:gd name="connsiteX233" fmla="*/ 270996 w 437233"/>
                <a:gd name="connsiteY233" fmla="*/ 21528 h 239019"/>
                <a:gd name="connsiteX234" fmla="*/ 270996 w 437233"/>
                <a:gd name="connsiteY234" fmla="*/ 23460 h 239019"/>
                <a:gd name="connsiteX235" fmla="*/ 270721 w 437233"/>
                <a:gd name="connsiteY235" fmla="*/ 24012 h 239019"/>
                <a:gd name="connsiteX236" fmla="*/ 270031 w 437233"/>
                <a:gd name="connsiteY236" fmla="*/ 24150 h 239019"/>
                <a:gd name="connsiteX237" fmla="*/ 264794 w 437233"/>
                <a:gd name="connsiteY237" fmla="*/ 22908 h 239019"/>
                <a:gd name="connsiteX238" fmla="*/ 262864 w 437233"/>
                <a:gd name="connsiteY238" fmla="*/ 22908 h 239019"/>
                <a:gd name="connsiteX239" fmla="*/ 262312 w 437233"/>
                <a:gd name="connsiteY239" fmla="*/ 22632 h 239019"/>
                <a:gd name="connsiteX240" fmla="*/ 259969 w 437233"/>
                <a:gd name="connsiteY240" fmla="*/ 19734 h 239019"/>
                <a:gd name="connsiteX241" fmla="*/ 259969 w 437233"/>
                <a:gd name="connsiteY241" fmla="*/ 18906 h 239019"/>
                <a:gd name="connsiteX242" fmla="*/ 260520 w 437233"/>
                <a:gd name="connsiteY242" fmla="*/ 18354 h 239019"/>
                <a:gd name="connsiteX243" fmla="*/ 263829 w 437233"/>
                <a:gd name="connsiteY243" fmla="*/ 17802 h 239019"/>
                <a:gd name="connsiteX244" fmla="*/ 262312 w 437233"/>
                <a:gd name="connsiteY244" fmla="*/ 15456 h 239019"/>
                <a:gd name="connsiteX245" fmla="*/ 262312 w 437233"/>
                <a:gd name="connsiteY245" fmla="*/ 14628 h 239019"/>
                <a:gd name="connsiteX246" fmla="*/ 263966 w 437233"/>
                <a:gd name="connsiteY246" fmla="*/ 12282 h 239019"/>
                <a:gd name="connsiteX247" fmla="*/ 261348 w 437233"/>
                <a:gd name="connsiteY247" fmla="*/ 10902 h 239019"/>
                <a:gd name="connsiteX248" fmla="*/ 260934 w 437233"/>
                <a:gd name="connsiteY248" fmla="*/ 10074 h 239019"/>
                <a:gd name="connsiteX249" fmla="*/ 261899 w 437233"/>
                <a:gd name="connsiteY249" fmla="*/ 4968 h 239019"/>
                <a:gd name="connsiteX250" fmla="*/ 260245 w 437233"/>
                <a:gd name="connsiteY250" fmla="*/ 1794 h 239019"/>
                <a:gd name="connsiteX251" fmla="*/ 255971 w 437233"/>
                <a:gd name="connsiteY251" fmla="*/ 2346 h 239019"/>
                <a:gd name="connsiteX252" fmla="*/ 254180 w 437233"/>
                <a:gd name="connsiteY252" fmla="*/ 4416 h 239019"/>
                <a:gd name="connsiteX253" fmla="*/ 253628 w 437233"/>
                <a:gd name="connsiteY253" fmla="*/ 4692 h 239019"/>
                <a:gd name="connsiteX254" fmla="*/ 253077 w 437233"/>
                <a:gd name="connsiteY254" fmla="*/ 4554 h 239019"/>
                <a:gd name="connsiteX255" fmla="*/ 250044 w 437233"/>
                <a:gd name="connsiteY255" fmla="*/ 1932 h 239019"/>
                <a:gd name="connsiteX256" fmla="*/ 244806 w 437233"/>
                <a:gd name="connsiteY256" fmla="*/ 276 h 239019"/>
                <a:gd name="connsiteX257" fmla="*/ 243566 w 437233"/>
                <a:gd name="connsiteY257" fmla="*/ 1104 h 239019"/>
                <a:gd name="connsiteX258" fmla="*/ 242739 w 437233"/>
                <a:gd name="connsiteY258" fmla="*/ 1104 h 239019"/>
                <a:gd name="connsiteX259" fmla="*/ 241085 w 437233"/>
                <a:gd name="connsiteY259" fmla="*/ 0 h 239019"/>
                <a:gd name="connsiteX260" fmla="*/ 241085 w 437233"/>
                <a:gd name="connsiteY260" fmla="*/ 1242 h 239019"/>
                <a:gd name="connsiteX261" fmla="*/ 240671 w 437233"/>
                <a:gd name="connsiteY261" fmla="*/ 1932 h 239019"/>
                <a:gd name="connsiteX262" fmla="*/ 239844 w 437233"/>
                <a:gd name="connsiteY262" fmla="*/ 1932 h 239019"/>
                <a:gd name="connsiteX263" fmla="*/ 237225 w 437233"/>
                <a:gd name="connsiteY263" fmla="*/ 414 h 239019"/>
                <a:gd name="connsiteX264" fmla="*/ 237225 w 437233"/>
                <a:gd name="connsiteY264" fmla="*/ 2346 h 239019"/>
                <a:gd name="connsiteX265" fmla="*/ 236398 w 437233"/>
                <a:gd name="connsiteY265" fmla="*/ 3174 h 239019"/>
                <a:gd name="connsiteX266" fmla="*/ 232676 w 437233"/>
                <a:gd name="connsiteY266" fmla="*/ 3174 h 239019"/>
                <a:gd name="connsiteX267" fmla="*/ 232676 w 437233"/>
                <a:gd name="connsiteY267" fmla="*/ 3450 h 239019"/>
                <a:gd name="connsiteX268" fmla="*/ 231436 w 437233"/>
                <a:gd name="connsiteY268" fmla="*/ 7866 h 239019"/>
                <a:gd name="connsiteX269" fmla="*/ 230747 w 437233"/>
                <a:gd name="connsiteY269" fmla="*/ 8142 h 239019"/>
                <a:gd name="connsiteX270" fmla="*/ 227438 w 437233"/>
                <a:gd name="connsiteY270" fmla="*/ 8142 h 239019"/>
                <a:gd name="connsiteX271" fmla="*/ 225922 w 437233"/>
                <a:gd name="connsiteY271" fmla="*/ 10350 h 239019"/>
                <a:gd name="connsiteX272" fmla="*/ 225509 w 437233"/>
                <a:gd name="connsiteY272" fmla="*/ 10626 h 239019"/>
                <a:gd name="connsiteX273" fmla="*/ 210622 w 437233"/>
                <a:gd name="connsiteY273" fmla="*/ 13938 h 239019"/>
                <a:gd name="connsiteX274" fmla="*/ 210070 w 437233"/>
                <a:gd name="connsiteY274" fmla="*/ 13938 h 239019"/>
                <a:gd name="connsiteX275" fmla="*/ 208141 w 437233"/>
                <a:gd name="connsiteY275" fmla="*/ 12834 h 239019"/>
                <a:gd name="connsiteX276" fmla="*/ 207038 w 437233"/>
                <a:gd name="connsiteY276" fmla="*/ 14904 h 239019"/>
                <a:gd name="connsiteX277" fmla="*/ 206211 w 437233"/>
                <a:gd name="connsiteY277" fmla="*/ 15318 h 239019"/>
                <a:gd name="connsiteX278" fmla="*/ 203040 w 437233"/>
                <a:gd name="connsiteY278" fmla="*/ 14490 h 239019"/>
                <a:gd name="connsiteX279" fmla="*/ 200697 w 437233"/>
                <a:gd name="connsiteY279" fmla="*/ 16560 h 239019"/>
                <a:gd name="connsiteX280" fmla="*/ 200697 w 437233"/>
                <a:gd name="connsiteY280" fmla="*/ 19320 h 239019"/>
                <a:gd name="connsiteX281" fmla="*/ 200284 w 437233"/>
                <a:gd name="connsiteY281" fmla="*/ 20010 h 239019"/>
                <a:gd name="connsiteX282" fmla="*/ 199457 w 437233"/>
                <a:gd name="connsiteY282" fmla="*/ 20010 h 239019"/>
                <a:gd name="connsiteX283" fmla="*/ 195873 w 437233"/>
                <a:gd name="connsiteY283" fmla="*/ 17802 h 239019"/>
                <a:gd name="connsiteX284" fmla="*/ 188154 w 437233"/>
                <a:gd name="connsiteY284" fmla="*/ 20700 h 239019"/>
                <a:gd name="connsiteX285" fmla="*/ 187051 w 437233"/>
                <a:gd name="connsiteY285" fmla="*/ 23460 h 239019"/>
                <a:gd name="connsiteX286" fmla="*/ 186499 w 437233"/>
                <a:gd name="connsiteY286" fmla="*/ 24012 h 239019"/>
                <a:gd name="connsiteX287" fmla="*/ 185810 w 437233"/>
                <a:gd name="connsiteY287" fmla="*/ 23736 h 239019"/>
                <a:gd name="connsiteX288" fmla="*/ 182916 w 437233"/>
                <a:gd name="connsiteY288" fmla="*/ 20838 h 239019"/>
                <a:gd name="connsiteX289" fmla="*/ 178229 w 437233"/>
                <a:gd name="connsiteY289" fmla="*/ 22080 h 239019"/>
                <a:gd name="connsiteX290" fmla="*/ 177264 w 437233"/>
                <a:gd name="connsiteY290" fmla="*/ 24150 h 239019"/>
                <a:gd name="connsiteX291" fmla="*/ 176575 w 437233"/>
                <a:gd name="connsiteY291" fmla="*/ 24564 h 239019"/>
                <a:gd name="connsiteX292" fmla="*/ 173267 w 437233"/>
                <a:gd name="connsiteY292" fmla="*/ 24564 h 239019"/>
                <a:gd name="connsiteX293" fmla="*/ 172440 w 437233"/>
                <a:gd name="connsiteY293" fmla="*/ 27186 h 239019"/>
                <a:gd name="connsiteX294" fmla="*/ 171888 w 437233"/>
                <a:gd name="connsiteY294" fmla="*/ 27738 h 239019"/>
                <a:gd name="connsiteX295" fmla="*/ 171199 w 437233"/>
                <a:gd name="connsiteY295" fmla="*/ 27462 h 239019"/>
                <a:gd name="connsiteX296" fmla="*/ 169407 w 437233"/>
                <a:gd name="connsiteY296" fmla="*/ 25530 h 239019"/>
                <a:gd name="connsiteX297" fmla="*/ 166926 w 437233"/>
                <a:gd name="connsiteY297" fmla="*/ 24840 h 239019"/>
                <a:gd name="connsiteX298" fmla="*/ 166237 w 437233"/>
                <a:gd name="connsiteY298" fmla="*/ 26772 h 239019"/>
                <a:gd name="connsiteX299" fmla="*/ 165272 w 437233"/>
                <a:gd name="connsiteY299" fmla="*/ 27186 h 239019"/>
                <a:gd name="connsiteX300" fmla="*/ 162653 w 437233"/>
                <a:gd name="connsiteY300" fmla="*/ 26358 h 239019"/>
                <a:gd name="connsiteX301" fmla="*/ 161964 w 437233"/>
                <a:gd name="connsiteY301" fmla="*/ 26772 h 239019"/>
                <a:gd name="connsiteX302" fmla="*/ 160999 w 437233"/>
                <a:gd name="connsiteY302" fmla="*/ 26772 h 239019"/>
                <a:gd name="connsiteX303" fmla="*/ 159069 w 437233"/>
                <a:gd name="connsiteY303" fmla="*/ 24978 h 239019"/>
                <a:gd name="connsiteX304" fmla="*/ 156588 w 437233"/>
                <a:gd name="connsiteY304" fmla="*/ 26496 h 239019"/>
                <a:gd name="connsiteX305" fmla="*/ 157001 w 437233"/>
                <a:gd name="connsiteY305" fmla="*/ 28290 h 239019"/>
                <a:gd name="connsiteX306" fmla="*/ 156864 w 437233"/>
                <a:gd name="connsiteY306" fmla="*/ 28980 h 239019"/>
                <a:gd name="connsiteX307" fmla="*/ 154658 w 437233"/>
                <a:gd name="connsiteY307" fmla="*/ 31188 h 239019"/>
                <a:gd name="connsiteX308" fmla="*/ 160999 w 437233"/>
                <a:gd name="connsiteY308" fmla="*/ 32982 h 239019"/>
                <a:gd name="connsiteX309" fmla="*/ 161550 w 437233"/>
                <a:gd name="connsiteY309" fmla="*/ 33810 h 239019"/>
                <a:gd name="connsiteX310" fmla="*/ 160999 w 437233"/>
                <a:gd name="connsiteY310" fmla="*/ 34500 h 239019"/>
                <a:gd name="connsiteX311" fmla="*/ 157415 w 437233"/>
                <a:gd name="connsiteY311" fmla="*/ 35328 h 239019"/>
                <a:gd name="connsiteX312" fmla="*/ 157691 w 437233"/>
                <a:gd name="connsiteY312" fmla="*/ 37260 h 239019"/>
                <a:gd name="connsiteX313" fmla="*/ 157691 w 437233"/>
                <a:gd name="connsiteY313" fmla="*/ 37260 h 239019"/>
                <a:gd name="connsiteX314" fmla="*/ 168167 w 437233"/>
                <a:gd name="connsiteY314" fmla="*/ 42229 h 239019"/>
                <a:gd name="connsiteX315" fmla="*/ 168167 w 437233"/>
                <a:gd name="connsiteY315" fmla="*/ 43056 h 239019"/>
                <a:gd name="connsiteX316" fmla="*/ 167477 w 437233"/>
                <a:gd name="connsiteY316" fmla="*/ 43609 h 239019"/>
                <a:gd name="connsiteX317" fmla="*/ 155072 w 437233"/>
                <a:gd name="connsiteY317" fmla="*/ 45127 h 239019"/>
                <a:gd name="connsiteX318" fmla="*/ 152728 w 437233"/>
                <a:gd name="connsiteY318" fmla="*/ 47749 h 239019"/>
                <a:gd name="connsiteX319" fmla="*/ 155485 w 437233"/>
                <a:gd name="connsiteY319" fmla="*/ 54511 h 239019"/>
                <a:gd name="connsiteX320" fmla="*/ 145009 w 437233"/>
                <a:gd name="connsiteY320" fmla="*/ 61963 h 239019"/>
                <a:gd name="connsiteX321" fmla="*/ 149144 w 437233"/>
                <a:gd name="connsiteY321" fmla="*/ 64171 h 239019"/>
                <a:gd name="connsiteX322" fmla="*/ 149558 w 437233"/>
                <a:gd name="connsiteY322" fmla="*/ 64723 h 239019"/>
                <a:gd name="connsiteX323" fmla="*/ 149972 w 437233"/>
                <a:gd name="connsiteY323" fmla="*/ 66655 h 239019"/>
                <a:gd name="connsiteX324" fmla="*/ 153418 w 437233"/>
                <a:gd name="connsiteY324" fmla="*/ 66655 h 239019"/>
                <a:gd name="connsiteX325" fmla="*/ 154245 w 437233"/>
                <a:gd name="connsiteY325" fmla="*/ 67069 h 239019"/>
                <a:gd name="connsiteX326" fmla="*/ 154796 w 437233"/>
                <a:gd name="connsiteY326" fmla="*/ 69553 h 239019"/>
                <a:gd name="connsiteX327" fmla="*/ 159207 w 437233"/>
                <a:gd name="connsiteY327" fmla="*/ 69001 h 239019"/>
                <a:gd name="connsiteX328" fmla="*/ 159896 w 437233"/>
                <a:gd name="connsiteY328" fmla="*/ 69277 h 239019"/>
                <a:gd name="connsiteX329" fmla="*/ 163204 w 437233"/>
                <a:gd name="connsiteY329" fmla="*/ 73555 h 239019"/>
                <a:gd name="connsiteX330" fmla="*/ 163204 w 437233"/>
                <a:gd name="connsiteY330" fmla="*/ 74383 h 239019"/>
                <a:gd name="connsiteX331" fmla="*/ 162515 w 437233"/>
                <a:gd name="connsiteY331" fmla="*/ 74797 h 239019"/>
                <a:gd name="connsiteX332" fmla="*/ 160723 w 437233"/>
                <a:gd name="connsiteY332" fmla="*/ 74797 h 239019"/>
                <a:gd name="connsiteX333" fmla="*/ 159482 w 437233"/>
                <a:gd name="connsiteY333" fmla="*/ 82249 h 239019"/>
                <a:gd name="connsiteX334" fmla="*/ 158931 w 437233"/>
                <a:gd name="connsiteY334" fmla="*/ 82939 h 239019"/>
                <a:gd name="connsiteX335" fmla="*/ 147490 w 437233"/>
                <a:gd name="connsiteY335" fmla="*/ 85699 h 239019"/>
                <a:gd name="connsiteX336" fmla="*/ 146663 w 437233"/>
                <a:gd name="connsiteY336" fmla="*/ 85423 h 239019"/>
                <a:gd name="connsiteX337" fmla="*/ 144596 w 437233"/>
                <a:gd name="connsiteY337" fmla="*/ 82525 h 239019"/>
                <a:gd name="connsiteX338" fmla="*/ 142390 w 437233"/>
                <a:gd name="connsiteY338" fmla="*/ 86665 h 239019"/>
                <a:gd name="connsiteX339" fmla="*/ 141701 w 437233"/>
                <a:gd name="connsiteY339" fmla="*/ 87079 h 239019"/>
                <a:gd name="connsiteX340" fmla="*/ 138117 w 437233"/>
                <a:gd name="connsiteY340" fmla="*/ 87079 h 239019"/>
                <a:gd name="connsiteX341" fmla="*/ 137290 w 437233"/>
                <a:gd name="connsiteY341" fmla="*/ 86251 h 239019"/>
                <a:gd name="connsiteX342" fmla="*/ 137290 w 437233"/>
                <a:gd name="connsiteY342" fmla="*/ 84871 h 239019"/>
                <a:gd name="connsiteX343" fmla="*/ 129157 w 437233"/>
                <a:gd name="connsiteY343" fmla="*/ 82249 h 239019"/>
                <a:gd name="connsiteX344" fmla="*/ 128606 w 437233"/>
                <a:gd name="connsiteY344" fmla="*/ 81697 h 239019"/>
                <a:gd name="connsiteX345" fmla="*/ 127503 w 437233"/>
                <a:gd name="connsiteY345" fmla="*/ 78523 h 239019"/>
                <a:gd name="connsiteX346" fmla="*/ 125022 w 437233"/>
                <a:gd name="connsiteY346" fmla="*/ 76039 h 239019"/>
                <a:gd name="connsiteX347" fmla="*/ 122817 w 437233"/>
                <a:gd name="connsiteY347" fmla="*/ 77143 h 239019"/>
                <a:gd name="connsiteX348" fmla="*/ 122403 w 437233"/>
                <a:gd name="connsiteY348" fmla="*/ 77143 h 239019"/>
                <a:gd name="connsiteX349" fmla="*/ 120198 w 437233"/>
                <a:gd name="connsiteY349" fmla="*/ 76867 h 239019"/>
                <a:gd name="connsiteX350" fmla="*/ 120198 w 437233"/>
                <a:gd name="connsiteY350" fmla="*/ 79765 h 239019"/>
                <a:gd name="connsiteX351" fmla="*/ 119509 w 437233"/>
                <a:gd name="connsiteY351" fmla="*/ 80593 h 239019"/>
                <a:gd name="connsiteX352" fmla="*/ 116752 w 437233"/>
                <a:gd name="connsiteY352" fmla="*/ 81007 h 239019"/>
                <a:gd name="connsiteX353" fmla="*/ 116062 w 437233"/>
                <a:gd name="connsiteY353" fmla="*/ 80731 h 239019"/>
                <a:gd name="connsiteX354" fmla="*/ 113168 w 437233"/>
                <a:gd name="connsiteY354" fmla="*/ 77419 h 239019"/>
                <a:gd name="connsiteX355" fmla="*/ 109722 w 437233"/>
                <a:gd name="connsiteY355" fmla="*/ 77419 h 239019"/>
                <a:gd name="connsiteX356" fmla="*/ 108343 w 437233"/>
                <a:gd name="connsiteY356" fmla="*/ 79627 h 239019"/>
                <a:gd name="connsiteX357" fmla="*/ 107654 w 437233"/>
                <a:gd name="connsiteY357" fmla="*/ 80041 h 239019"/>
                <a:gd name="connsiteX358" fmla="*/ 106965 w 437233"/>
                <a:gd name="connsiteY358" fmla="*/ 79627 h 239019"/>
                <a:gd name="connsiteX359" fmla="*/ 106138 w 437233"/>
                <a:gd name="connsiteY359" fmla="*/ 77695 h 239019"/>
                <a:gd name="connsiteX360" fmla="*/ 104622 w 437233"/>
                <a:gd name="connsiteY360" fmla="*/ 79765 h 239019"/>
                <a:gd name="connsiteX361" fmla="*/ 103932 w 437233"/>
                <a:gd name="connsiteY361" fmla="*/ 80041 h 239019"/>
                <a:gd name="connsiteX362" fmla="*/ 102416 w 437233"/>
                <a:gd name="connsiteY362" fmla="*/ 79765 h 239019"/>
                <a:gd name="connsiteX363" fmla="*/ 103243 w 437233"/>
                <a:gd name="connsiteY363" fmla="*/ 82939 h 239019"/>
                <a:gd name="connsiteX364" fmla="*/ 102830 w 437233"/>
                <a:gd name="connsiteY364" fmla="*/ 83905 h 239019"/>
                <a:gd name="connsiteX365" fmla="*/ 97316 w 437233"/>
                <a:gd name="connsiteY365" fmla="*/ 86251 h 239019"/>
                <a:gd name="connsiteX366" fmla="*/ 96627 w 437233"/>
                <a:gd name="connsiteY366" fmla="*/ 86251 h 239019"/>
                <a:gd name="connsiteX367" fmla="*/ 90562 w 437233"/>
                <a:gd name="connsiteY367" fmla="*/ 82939 h 239019"/>
                <a:gd name="connsiteX368" fmla="*/ 90148 w 437233"/>
                <a:gd name="connsiteY368" fmla="*/ 82249 h 239019"/>
                <a:gd name="connsiteX369" fmla="*/ 90148 w 437233"/>
                <a:gd name="connsiteY369" fmla="*/ 79903 h 239019"/>
                <a:gd name="connsiteX370" fmla="*/ 86702 w 437233"/>
                <a:gd name="connsiteY370" fmla="*/ 79213 h 239019"/>
                <a:gd name="connsiteX371" fmla="*/ 86978 w 437233"/>
                <a:gd name="connsiteY371" fmla="*/ 79489 h 239019"/>
                <a:gd name="connsiteX372" fmla="*/ 87116 w 437233"/>
                <a:gd name="connsiteY372" fmla="*/ 79765 h 239019"/>
                <a:gd name="connsiteX373" fmla="*/ 88494 w 437233"/>
                <a:gd name="connsiteY373" fmla="*/ 83629 h 239019"/>
                <a:gd name="connsiteX374" fmla="*/ 88494 w 437233"/>
                <a:gd name="connsiteY374" fmla="*/ 84319 h 239019"/>
                <a:gd name="connsiteX375" fmla="*/ 86289 w 437233"/>
                <a:gd name="connsiteY375" fmla="*/ 87217 h 239019"/>
                <a:gd name="connsiteX376" fmla="*/ 85737 w 437233"/>
                <a:gd name="connsiteY376" fmla="*/ 87493 h 239019"/>
                <a:gd name="connsiteX377" fmla="*/ 85186 w 437233"/>
                <a:gd name="connsiteY377" fmla="*/ 87217 h 239019"/>
                <a:gd name="connsiteX378" fmla="*/ 83256 w 437233"/>
                <a:gd name="connsiteY378" fmla="*/ 85009 h 239019"/>
                <a:gd name="connsiteX379" fmla="*/ 83118 w 437233"/>
                <a:gd name="connsiteY379" fmla="*/ 84457 h 239019"/>
                <a:gd name="connsiteX380" fmla="*/ 83118 w 437233"/>
                <a:gd name="connsiteY380" fmla="*/ 80455 h 239019"/>
                <a:gd name="connsiteX381" fmla="*/ 78708 w 437233"/>
                <a:gd name="connsiteY381" fmla="*/ 75211 h 239019"/>
                <a:gd name="connsiteX382" fmla="*/ 75951 w 437233"/>
                <a:gd name="connsiteY382" fmla="*/ 75211 h 239019"/>
                <a:gd name="connsiteX383" fmla="*/ 75262 w 437233"/>
                <a:gd name="connsiteY383" fmla="*/ 74797 h 239019"/>
                <a:gd name="connsiteX384" fmla="*/ 72091 w 437233"/>
                <a:gd name="connsiteY384" fmla="*/ 69967 h 239019"/>
                <a:gd name="connsiteX385" fmla="*/ 67680 w 437233"/>
                <a:gd name="connsiteY385" fmla="*/ 69553 h 239019"/>
                <a:gd name="connsiteX386" fmla="*/ 63683 w 437233"/>
                <a:gd name="connsiteY386" fmla="*/ 71071 h 239019"/>
                <a:gd name="connsiteX387" fmla="*/ 62718 w 437233"/>
                <a:gd name="connsiteY387" fmla="*/ 70657 h 239019"/>
                <a:gd name="connsiteX388" fmla="*/ 60375 w 437233"/>
                <a:gd name="connsiteY388" fmla="*/ 65827 h 239019"/>
                <a:gd name="connsiteX389" fmla="*/ 59823 w 437233"/>
                <a:gd name="connsiteY389" fmla="*/ 66655 h 239019"/>
                <a:gd name="connsiteX390" fmla="*/ 59134 w 437233"/>
                <a:gd name="connsiteY390" fmla="*/ 66931 h 239019"/>
                <a:gd name="connsiteX391" fmla="*/ 56791 w 437233"/>
                <a:gd name="connsiteY391" fmla="*/ 66655 h 239019"/>
                <a:gd name="connsiteX392" fmla="*/ 55826 w 437233"/>
                <a:gd name="connsiteY392" fmla="*/ 69967 h 239019"/>
                <a:gd name="connsiteX393" fmla="*/ 55412 w 437233"/>
                <a:gd name="connsiteY393" fmla="*/ 70519 h 239019"/>
                <a:gd name="connsiteX394" fmla="*/ 54723 w 437233"/>
                <a:gd name="connsiteY394" fmla="*/ 70519 h 239019"/>
                <a:gd name="connsiteX395" fmla="*/ 53069 w 437233"/>
                <a:gd name="connsiteY395" fmla="*/ 69691 h 239019"/>
                <a:gd name="connsiteX396" fmla="*/ 51139 w 437233"/>
                <a:gd name="connsiteY396" fmla="*/ 71761 h 239019"/>
                <a:gd name="connsiteX397" fmla="*/ 50312 w 437233"/>
                <a:gd name="connsiteY397" fmla="*/ 71899 h 239019"/>
                <a:gd name="connsiteX398" fmla="*/ 49761 w 437233"/>
                <a:gd name="connsiteY398" fmla="*/ 71209 h 239019"/>
                <a:gd name="connsiteX399" fmla="*/ 49761 w 437233"/>
                <a:gd name="connsiteY399" fmla="*/ 67069 h 239019"/>
                <a:gd name="connsiteX400" fmla="*/ 45074 w 437233"/>
                <a:gd name="connsiteY400" fmla="*/ 65413 h 239019"/>
                <a:gd name="connsiteX401" fmla="*/ 45074 w 437233"/>
                <a:gd name="connsiteY401" fmla="*/ 68035 h 239019"/>
                <a:gd name="connsiteX402" fmla="*/ 44661 w 437233"/>
                <a:gd name="connsiteY402" fmla="*/ 68725 h 239019"/>
                <a:gd name="connsiteX403" fmla="*/ 43833 w 437233"/>
                <a:gd name="connsiteY403" fmla="*/ 68725 h 239019"/>
                <a:gd name="connsiteX404" fmla="*/ 42731 w 437233"/>
                <a:gd name="connsiteY404" fmla="*/ 67897 h 239019"/>
                <a:gd name="connsiteX405" fmla="*/ 40939 w 437233"/>
                <a:gd name="connsiteY405" fmla="*/ 73003 h 239019"/>
                <a:gd name="connsiteX406" fmla="*/ 40525 w 437233"/>
                <a:gd name="connsiteY406" fmla="*/ 73417 h 239019"/>
                <a:gd name="connsiteX407" fmla="*/ 34460 w 437233"/>
                <a:gd name="connsiteY407" fmla="*/ 76729 h 239019"/>
                <a:gd name="connsiteX408" fmla="*/ 34047 w 437233"/>
                <a:gd name="connsiteY408" fmla="*/ 76729 h 239019"/>
                <a:gd name="connsiteX409" fmla="*/ 31704 w 437233"/>
                <a:gd name="connsiteY409" fmla="*/ 76729 h 239019"/>
                <a:gd name="connsiteX410" fmla="*/ 31704 w 437233"/>
                <a:gd name="connsiteY410" fmla="*/ 80455 h 239019"/>
                <a:gd name="connsiteX411" fmla="*/ 31290 w 437233"/>
                <a:gd name="connsiteY411" fmla="*/ 81145 h 239019"/>
                <a:gd name="connsiteX412" fmla="*/ 23984 w 437233"/>
                <a:gd name="connsiteY412" fmla="*/ 85837 h 239019"/>
                <a:gd name="connsiteX413" fmla="*/ 23157 w 437233"/>
                <a:gd name="connsiteY413" fmla="*/ 85837 h 239019"/>
                <a:gd name="connsiteX414" fmla="*/ 21779 w 437233"/>
                <a:gd name="connsiteY414" fmla="*/ 85009 h 239019"/>
                <a:gd name="connsiteX415" fmla="*/ 22744 w 437233"/>
                <a:gd name="connsiteY415" fmla="*/ 91909 h 239019"/>
                <a:gd name="connsiteX416" fmla="*/ 23984 w 437233"/>
                <a:gd name="connsiteY416" fmla="*/ 93565 h 239019"/>
                <a:gd name="connsiteX417" fmla="*/ 23984 w 437233"/>
                <a:gd name="connsiteY417" fmla="*/ 94531 h 239019"/>
                <a:gd name="connsiteX418" fmla="*/ 19436 w 437233"/>
                <a:gd name="connsiteY418" fmla="*/ 99085 h 239019"/>
                <a:gd name="connsiteX419" fmla="*/ 18746 w 437233"/>
                <a:gd name="connsiteY419" fmla="*/ 99361 h 239019"/>
                <a:gd name="connsiteX420" fmla="*/ 18195 w 437233"/>
                <a:gd name="connsiteY420" fmla="*/ 98947 h 239019"/>
                <a:gd name="connsiteX421" fmla="*/ 11165 w 437233"/>
                <a:gd name="connsiteY421" fmla="*/ 87631 h 239019"/>
                <a:gd name="connsiteX422" fmla="*/ 8408 w 437233"/>
                <a:gd name="connsiteY422" fmla="*/ 89425 h 239019"/>
                <a:gd name="connsiteX423" fmla="*/ 8133 w 437233"/>
                <a:gd name="connsiteY423" fmla="*/ 94393 h 239019"/>
                <a:gd name="connsiteX424" fmla="*/ 3308 w 437233"/>
                <a:gd name="connsiteY424" fmla="*/ 97705 h 239019"/>
                <a:gd name="connsiteX425" fmla="*/ 3308 w 437233"/>
                <a:gd name="connsiteY425" fmla="*/ 106261 h 239019"/>
                <a:gd name="connsiteX426" fmla="*/ 4825 w 437233"/>
                <a:gd name="connsiteY426" fmla="*/ 108193 h 239019"/>
                <a:gd name="connsiteX427" fmla="*/ 4962 w 437233"/>
                <a:gd name="connsiteY427" fmla="*/ 109021 h 239019"/>
                <a:gd name="connsiteX428" fmla="*/ 0 w 437233"/>
                <a:gd name="connsiteY428" fmla="*/ 120200 h 239019"/>
                <a:gd name="connsiteX429" fmla="*/ 5789 w 437233"/>
                <a:gd name="connsiteY429" fmla="*/ 122270 h 239019"/>
                <a:gd name="connsiteX430" fmla="*/ 6341 w 437233"/>
                <a:gd name="connsiteY430" fmla="*/ 122821 h 239019"/>
                <a:gd name="connsiteX431" fmla="*/ 7168 w 437233"/>
                <a:gd name="connsiteY431" fmla="*/ 125720 h 239019"/>
                <a:gd name="connsiteX432" fmla="*/ 6892 w 437233"/>
                <a:gd name="connsiteY432" fmla="*/ 126548 h 239019"/>
                <a:gd name="connsiteX433" fmla="*/ 5376 w 437233"/>
                <a:gd name="connsiteY433" fmla="*/ 127652 h 239019"/>
                <a:gd name="connsiteX434" fmla="*/ 7857 w 437233"/>
                <a:gd name="connsiteY434" fmla="*/ 130964 h 239019"/>
                <a:gd name="connsiteX435" fmla="*/ 7857 w 437233"/>
                <a:gd name="connsiteY435" fmla="*/ 129860 h 239019"/>
                <a:gd name="connsiteX436" fmla="*/ 8133 w 437233"/>
                <a:gd name="connsiteY436" fmla="*/ 129170 h 239019"/>
                <a:gd name="connsiteX437" fmla="*/ 8822 w 437233"/>
                <a:gd name="connsiteY437" fmla="*/ 129170 h 239019"/>
                <a:gd name="connsiteX438" fmla="*/ 16817 w 437233"/>
                <a:gd name="connsiteY438" fmla="*/ 131378 h 239019"/>
                <a:gd name="connsiteX439" fmla="*/ 17230 w 437233"/>
                <a:gd name="connsiteY439" fmla="*/ 131654 h 239019"/>
                <a:gd name="connsiteX440" fmla="*/ 27017 w 437233"/>
                <a:gd name="connsiteY440" fmla="*/ 145178 h 239019"/>
                <a:gd name="connsiteX441" fmla="*/ 27017 w 437233"/>
                <a:gd name="connsiteY441" fmla="*/ 145868 h 239019"/>
                <a:gd name="connsiteX442" fmla="*/ 26190 w 437233"/>
                <a:gd name="connsiteY442" fmla="*/ 148490 h 239019"/>
                <a:gd name="connsiteX443" fmla="*/ 25363 w 437233"/>
                <a:gd name="connsiteY443" fmla="*/ 149042 h 239019"/>
                <a:gd name="connsiteX444" fmla="*/ 20814 w 437233"/>
                <a:gd name="connsiteY444" fmla="*/ 148352 h 239019"/>
                <a:gd name="connsiteX445" fmla="*/ 20814 w 437233"/>
                <a:gd name="connsiteY445" fmla="*/ 149318 h 239019"/>
                <a:gd name="connsiteX446" fmla="*/ 30049 w 437233"/>
                <a:gd name="connsiteY446" fmla="*/ 154976 h 239019"/>
                <a:gd name="connsiteX447" fmla="*/ 35977 w 437233"/>
                <a:gd name="connsiteY447" fmla="*/ 150284 h 239019"/>
                <a:gd name="connsiteX448" fmla="*/ 40250 w 437233"/>
                <a:gd name="connsiteY448" fmla="*/ 146972 h 239019"/>
                <a:gd name="connsiteX449" fmla="*/ 46728 w 437233"/>
                <a:gd name="connsiteY449" fmla="*/ 144074 h 239019"/>
                <a:gd name="connsiteX450" fmla="*/ 51691 w 437233"/>
                <a:gd name="connsiteY450" fmla="*/ 144074 h 239019"/>
                <a:gd name="connsiteX451" fmla="*/ 56239 w 437233"/>
                <a:gd name="connsiteY451" fmla="*/ 144074 h 239019"/>
                <a:gd name="connsiteX452" fmla="*/ 59134 w 437233"/>
                <a:gd name="connsiteY452" fmla="*/ 144074 h 239019"/>
                <a:gd name="connsiteX453" fmla="*/ 56515 w 437233"/>
                <a:gd name="connsiteY453" fmla="*/ 146282 h 239019"/>
                <a:gd name="connsiteX454" fmla="*/ 61477 w 437233"/>
                <a:gd name="connsiteY454" fmla="*/ 147524 h 239019"/>
                <a:gd name="connsiteX455" fmla="*/ 64648 w 437233"/>
                <a:gd name="connsiteY455" fmla="*/ 145730 h 239019"/>
                <a:gd name="connsiteX456" fmla="*/ 66026 w 437233"/>
                <a:gd name="connsiteY456" fmla="*/ 148628 h 239019"/>
                <a:gd name="connsiteX457" fmla="*/ 68645 w 437233"/>
                <a:gd name="connsiteY457" fmla="*/ 148628 h 239019"/>
                <a:gd name="connsiteX458" fmla="*/ 69886 w 437233"/>
                <a:gd name="connsiteY458" fmla="*/ 151526 h 239019"/>
                <a:gd name="connsiteX459" fmla="*/ 68094 w 437233"/>
                <a:gd name="connsiteY459" fmla="*/ 155252 h 239019"/>
                <a:gd name="connsiteX460" fmla="*/ 67267 w 437233"/>
                <a:gd name="connsiteY460" fmla="*/ 158564 h 239019"/>
                <a:gd name="connsiteX461" fmla="*/ 68231 w 437233"/>
                <a:gd name="connsiteY461" fmla="*/ 163256 h 239019"/>
                <a:gd name="connsiteX462" fmla="*/ 65612 w 437233"/>
                <a:gd name="connsiteY462" fmla="*/ 165602 h 239019"/>
                <a:gd name="connsiteX463" fmla="*/ 61477 w 437233"/>
                <a:gd name="connsiteY463" fmla="*/ 167534 h 239019"/>
                <a:gd name="connsiteX464" fmla="*/ 54999 w 437233"/>
                <a:gd name="connsiteY464" fmla="*/ 167534 h 239019"/>
                <a:gd name="connsiteX465" fmla="*/ 52104 w 437233"/>
                <a:gd name="connsiteY465" fmla="*/ 169466 h 239019"/>
                <a:gd name="connsiteX466" fmla="*/ 49347 w 437233"/>
                <a:gd name="connsiteY466" fmla="*/ 173606 h 239019"/>
                <a:gd name="connsiteX467" fmla="*/ 46039 w 437233"/>
                <a:gd name="connsiteY467" fmla="*/ 176366 h 239019"/>
                <a:gd name="connsiteX468" fmla="*/ 49623 w 437233"/>
                <a:gd name="connsiteY468" fmla="*/ 179264 h 239019"/>
                <a:gd name="connsiteX469" fmla="*/ 54172 w 437233"/>
                <a:gd name="connsiteY469" fmla="*/ 182438 h 239019"/>
                <a:gd name="connsiteX470" fmla="*/ 47555 w 437233"/>
                <a:gd name="connsiteY470" fmla="*/ 182438 h 239019"/>
                <a:gd name="connsiteX471" fmla="*/ 46177 w 437233"/>
                <a:gd name="connsiteY471" fmla="*/ 179816 h 239019"/>
                <a:gd name="connsiteX472" fmla="*/ 39147 w 437233"/>
                <a:gd name="connsiteY472" fmla="*/ 181334 h 239019"/>
                <a:gd name="connsiteX473" fmla="*/ 45074 w 437233"/>
                <a:gd name="connsiteY473" fmla="*/ 185060 h 239019"/>
                <a:gd name="connsiteX474" fmla="*/ 50312 w 437233"/>
                <a:gd name="connsiteY474" fmla="*/ 196514 h 239019"/>
                <a:gd name="connsiteX475" fmla="*/ 50312 w 437233"/>
                <a:gd name="connsiteY475" fmla="*/ 202035 h 239019"/>
                <a:gd name="connsiteX476" fmla="*/ 55964 w 437233"/>
                <a:gd name="connsiteY476" fmla="*/ 205899 h 239019"/>
                <a:gd name="connsiteX477" fmla="*/ 61477 w 437233"/>
                <a:gd name="connsiteY477" fmla="*/ 206865 h 239019"/>
                <a:gd name="connsiteX478" fmla="*/ 65750 w 437233"/>
                <a:gd name="connsiteY478" fmla="*/ 208659 h 239019"/>
                <a:gd name="connsiteX479" fmla="*/ 63545 w 437233"/>
                <a:gd name="connsiteY479" fmla="*/ 221079 h 239019"/>
                <a:gd name="connsiteX480" fmla="*/ 67404 w 437233"/>
                <a:gd name="connsiteY480" fmla="*/ 216249 h 239019"/>
                <a:gd name="connsiteX481" fmla="*/ 67818 w 437233"/>
                <a:gd name="connsiteY481" fmla="*/ 215973 h 239019"/>
                <a:gd name="connsiteX482" fmla="*/ 422898 w 437233"/>
                <a:gd name="connsiteY482" fmla="*/ 113437 h 239019"/>
                <a:gd name="connsiteX483" fmla="*/ 422898 w 437233"/>
                <a:gd name="connsiteY483" fmla="*/ 116059 h 239019"/>
                <a:gd name="connsiteX484" fmla="*/ 419589 w 437233"/>
                <a:gd name="connsiteY484" fmla="*/ 116059 h 239019"/>
                <a:gd name="connsiteX485" fmla="*/ 418211 w 437233"/>
                <a:gd name="connsiteY485" fmla="*/ 113437 h 239019"/>
                <a:gd name="connsiteX486" fmla="*/ 422898 w 437233"/>
                <a:gd name="connsiteY486" fmla="*/ 113437 h 239019"/>
                <a:gd name="connsiteX487" fmla="*/ 396156 w 437233"/>
                <a:gd name="connsiteY487" fmla="*/ 122960 h 239019"/>
                <a:gd name="connsiteX488" fmla="*/ 396983 w 437233"/>
                <a:gd name="connsiteY488" fmla="*/ 121027 h 239019"/>
                <a:gd name="connsiteX489" fmla="*/ 395467 w 437233"/>
                <a:gd name="connsiteY489" fmla="*/ 119509 h 239019"/>
                <a:gd name="connsiteX490" fmla="*/ 395054 w 437233"/>
                <a:gd name="connsiteY490" fmla="*/ 113161 h 239019"/>
                <a:gd name="connsiteX491" fmla="*/ 399327 w 437233"/>
                <a:gd name="connsiteY491" fmla="*/ 109849 h 239019"/>
                <a:gd name="connsiteX492" fmla="*/ 402635 w 437233"/>
                <a:gd name="connsiteY492" fmla="*/ 108469 h 239019"/>
                <a:gd name="connsiteX493" fmla="*/ 396294 w 437233"/>
                <a:gd name="connsiteY493" fmla="*/ 101155 h 239019"/>
                <a:gd name="connsiteX494" fmla="*/ 398913 w 437233"/>
                <a:gd name="connsiteY494" fmla="*/ 101155 h 239019"/>
                <a:gd name="connsiteX495" fmla="*/ 404427 w 437233"/>
                <a:gd name="connsiteY495" fmla="*/ 106813 h 239019"/>
                <a:gd name="connsiteX496" fmla="*/ 407046 w 437233"/>
                <a:gd name="connsiteY496" fmla="*/ 106813 h 239019"/>
                <a:gd name="connsiteX497" fmla="*/ 407046 w 437233"/>
                <a:gd name="connsiteY497" fmla="*/ 108331 h 239019"/>
                <a:gd name="connsiteX498" fmla="*/ 396845 w 437233"/>
                <a:gd name="connsiteY498" fmla="*/ 117577 h 239019"/>
                <a:gd name="connsiteX499" fmla="*/ 400567 w 437233"/>
                <a:gd name="connsiteY499" fmla="*/ 121303 h 239019"/>
                <a:gd name="connsiteX500" fmla="*/ 400567 w 437233"/>
                <a:gd name="connsiteY500" fmla="*/ 123236 h 239019"/>
                <a:gd name="connsiteX501" fmla="*/ 398224 w 437233"/>
                <a:gd name="connsiteY501" fmla="*/ 123650 h 239019"/>
                <a:gd name="connsiteX502" fmla="*/ 410630 w 437233"/>
                <a:gd name="connsiteY502" fmla="*/ 130274 h 239019"/>
                <a:gd name="connsiteX503" fmla="*/ 404013 w 437233"/>
                <a:gd name="connsiteY503" fmla="*/ 131240 h 239019"/>
                <a:gd name="connsiteX504" fmla="*/ 390643 w 437233"/>
                <a:gd name="connsiteY504" fmla="*/ 123926 h 239019"/>
                <a:gd name="connsiteX505" fmla="*/ 396294 w 437233"/>
                <a:gd name="connsiteY505" fmla="*/ 122684 h 239019"/>
                <a:gd name="connsiteX506" fmla="*/ 377134 w 437233"/>
                <a:gd name="connsiteY506" fmla="*/ 150974 h 239019"/>
                <a:gd name="connsiteX507" fmla="*/ 380994 w 437233"/>
                <a:gd name="connsiteY507" fmla="*/ 162428 h 239019"/>
                <a:gd name="connsiteX508" fmla="*/ 373688 w 437233"/>
                <a:gd name="connsiteY508" fmla="*/ 159530 h 239019"/>
                <a:gd name="connsiteX509" fmla="*/ 376997 w 437233"/>
                <a:gd name="connsiteY509" fmla="*/ 151112 h 239019"/>
                <a:gd name="connsiteX510" fmla="*/ 336333 w 437233"/>
                <a:gd name="connsiteY510" fmla="*/ 193616 h 239019"/>
                <a:gd name="connsiteX511" fmla="*/ 326271 w 437233"/>
                <a:gd name="connsiteY511" fmla="*/ 193616 h 239019"/>
                <a:gd name="connsiteX512" fmla="*/ 327787 w 437233"/>
                <a:gd name="connsiteY512" fmla="*/ 190028 h 239019"/>
                <a:gd name="connsiteX513" fmla="*/ 339504 w 437233"/>
                <a:gd name="connsiteY513" fmla="*/ 191408 h 239019"/>
                <a:gd name="connsiteX514" fmla="*/ 336195 w 437233"/>
                <a:gd name="connsiteY514" fmla="*/ 193616 h 239019"/>
                <a:gd name="connsiteX515" fmla="*/ 290708 w 437233"/>
                <a:gd name="connsiteY515" fmla="*/ 156356 h 239019"/>
                <a:gd name="connsiteX516" fmla="*/ 294429 w 437233"/>
                <a:gd name="connsiteY516" fmla="*/ 156356 h 239019"/>
                <a:gd name="connsiteX517" fmla="*/ 294429 w 437233"/>
                <a:gd name="connsiteY517" fmla="*/ 153044 h 239019"/>
                <a:gd name="connsiteX518" fmla="*/ 300081 w 437233"/>
                <a:gd name="connsiteY518" fmla="*/ 149732 h 239019"/>
                <a:gd name="connsiteX519" fmla="*/ 307524 w 437233"/>
                <a:gd name="connsiteY519" fmla="*/ 148214 h 239019"/>
                <a:gd name="connsiteX520" fmla="*/ 312073 w 437233"/>
                <a:gd name="connsiteY520" fmla="*/ 147800 h 239019"/>
                <a:gd name="connsiteX521" fmla="*/ 318965 w 437233"/>
                <a:gd name="connsiteY521" fmla="*/ 146972 h 239019"/>
                <a:gd name="connsiteX522" fmla="*/ 323100 w 437233"/>
                <a:gd name="connsiteY522" fmla="*/ 148904 h 239019"/>
                <a:gd name="connsiteX523" fmla="*/ 326684 w 437233"/>
                <a:gd name="connsiteY523" fmla="*/ 148904 h 239019"/>
                <a:gd name="connsiteX524" fmla="*/ 330268 w 437233"/>
                <a:gd name="connsiteY524" fmla="*/ 150836 h 239019"/>
                <a:gd name="connsiteX525" fmla="*/ 333163 w 437233"/>
                <a:gd name="connsiteY525" fmla="*/ 149870 h 239019"/>
                <a:gd name="connsiteX526" fmla="*/ 340193 w 437233"/>
                <a:gd name="connsiteY526" fmla="*/ 150698 h 239019"/>
                <a:gd name="connsiteX527" fmla="*/ 346671 w 437233"/>
                <a:gd name="connsiteY527" fmla="*/ 149180 h 239019"/>
                <a:gd name="connsiteX528" fmla="*/ 350393 w 437233"/>
                <a:gd name="connsiteY528" fmla="*/ 146144 h 239019"/>
                <a:gd name="connsiteX529" fmla="*/ 350393 w 437233"/>
                <a:gd name="connsiteY529" fmla="*/ 150560 h 239019"/>
                <a:gd name="connsiteX530" fmla="*/ 342536 w 437233"/>
                <a:gd name="connsiteY530" fmla="*/ 152768 h 239019"/>
                <a:gd name="connsiteX531" fmla="*/ 330130 w 437233"/>
                <a:gd name="connsiteY531" fmla="*/ 152354 h 239019"/>
                <a:gd name="connsiteX532" fmla="*/ 320481 w 437233"/>
                <a:gd name="connsiteY532" fmla="*/ 150560 h 239019"/>
                <a:gd name="connsiteX533" fmla="*/ 309730 w 437233"/>
                <a:gd name="connsiteY533" fmla="*/ 151940 h 239019"/>
                <a:gd name="connsiteX534" fmla="*/ 303803 w 437233"/>
                <a:gd name="connsiteY534" fmla="*/ 152768 h 239019"/>
                <a:gd name="connsiteX535" fmla="*/ 298565 w 437233"/>
                <a:gd name="connsiteY535" fmla="*/ 160634 h 239019"/>
                <a:gd name="connsiteX536" fmla="*/ 302424 w 437233"/>
                <a:gd name="connsiteY536" fmla="*/ 161876 h 239019"/>
                <a:gd name="connsiteX537" fmla="*/ 304630 w 437233"/>
                <a:gd name="connsiteY537" fmla="*/ 166292 h 239019"/>
                <a:gd name="connsiteX538" fmla="*/ 302011 w 437233"/>
                <a:gd name="connsiteY538" fmla="*/ 167258 h 239019"/>
                <a:gd name="connsiteX539" fmla="*/ 297738 w 437233"/>
                <a:gd name="connsiteY539" fmla="*/ 166430 h 239019"/>
                <a:gd name="connsiteX540" fmla="*/ 295532 w 437233"/>
                <a:gd name="connsiteY540" fmla="*/ 166016 h 239019"/>
                <a:gd name="connsiteX541" fmla="*/ 297324 w 437233"/>
                <a:gd name="connsiteY541" fmla="*/ 169604 h 239019"/>
                <a:gd name="connsiteX542" fmla="*/ 297324 w 437233"/>
                <a:gd name="connsiteY542" fmla="*/ 174158 h 239019"/>
                <a:gd name="connsiteX543" fmla="*/ 300081 w 437233"/>
                <a:gd name="connsiteY543" fmla="*/ 176780 h 239019"/>
                <a:gd name="connsiteX544" fmla="*/ 298702 w 437233"/>
                <a:gd name="connsiteY544" fmla="*/ 178022 h 239019"/>
                <a:gd name="connsiteX545" fmla="*/ 293740 w 437233"/>
                <a:gd name="connsiteY545" fmla="*/ 174848 h 239019"/>
                <a:gd name="connsiteX546" fmla="*/ 293740 w 437233"/>
                <a:gd name="connsiteY546" fmla="*/ 170984 h 239019"/>
                <a:gd name="connsiteX547" fmla="*/ 288640 w 437233"/>
                <a:gd name="connsiteY547" fmla="*/ 166292 h 239019"/>
                <a:gd name="connsiteX548" fmla="*/ 290570 w 437233"/>
                <a:gd name="connsiteY548" fmla="*/ 156632 h 239019"/>
                <a:gd name="connsiteX549" fmla="*/ 281610 w 437233"/>
                <a:gd name="connsiteY549" fmla="*/ 36294 h 239019"/>
                <a:gd name="connsiteX550" fmla="*/ 287537 w 437233"/>
                <a:gd name="connsiteY550" fmla="*/ 36294 h 239019"/>
                <a:gd name="connsiteX551" fmla="*/ 289329 w 437233"/>
                <a:gd name="connsiteY551" fmla="*/ 42229 h 239019"/>
                <a:gd name="connsiteX552" fmla="*/ 284229 w 437233"/>
                <a:gd name="connsiteY552" fmla="*/ 39330 h 239019"/>
                <a:gd name="connsiteX553" fmla="*/ 281610 w 437233"/>
                <a:gd name="connsiteY553" fmla="*/ 37812 h 239019"/>
                <a:gd name="connsiteX554" fmla="*/ 281610 w 437233"/>
                <a:gd name="connsiteY554" fmla="*/ 36432 h 239019"/>
                <a:gd name="connsiteX555" fmla="*/ 238604 w 437233"/>
                <a:gd name="connsiteY555" fmla="*/ 85147 h 239019"/>
                <a:gd name="connsiteX556" fmla="*/ 241912 w 437233"/>
                <a:gd name="connsiteY556" fmla="*/ 84733 h 239019"/>
                <a:gd name="connsiteX557" fmla="*/ 244255 w 437233"/>
                <a:gd name="connsiteY557" fmla="*/ 83215 h 239019"/>
                <a:gd name="connsiteX558" fmla="*/ 247150 w 437233"/>
                <a:gd name="connsiteY558" fmla="*/ 83215 h 239019"/>
                <a:gd name="connsiteX559" fmla="*/ 247150 w 437233"/>
                <a:gd name="connsiteY559" fmla="*/ 84595 h 239019"/>
                <a:gd name="connsiteX560" fmla="*/ 242187 w 437233"/>
                <a:gd name="connsiteY560" fmla="*/ 86803 h 239019"/>
                <a:gd name="connsiteX561" fmla="*/ 244669 w 437233"/>
                <a:gd name="connsiteY561" fmla="*/ 90529 h 239019"/>
                <a:gd name="connsiteX562" fmla="*/ 241085 w 437233"/>
                <a:gd name="connsiteY562" fmla="*/ 92323 h 239019"/>
                <a:gd name="connsiteX563" fmla="*/ 236536 w 437233"/>
                <a:gd name="connsiteY563" fmla="*/ 89563 h 239019"/>
                <a:gd name="connsiteX564" fmla="*/ 238466 w 437233"/>
                <a:gd name="connsiteY564" fmla="*/ 85285 h 239019"/>
                <a:gd name="connsiteX565" fmla="*/ 238879 w 437233"/>
                <a:gd name="connsiteY565" fmla="*/ 210591 h 239019"/>
                <a:gd name="connsiteX566" fmla="*/ 236260 w 437233"/>
                <a:gd name="connsiteY566" fmla="*/ 214869 h 239019"/>
                <a:gd name="connsiteX567" fmla="*/ 235020 w 437233"/>
                <a:gd name="connsiteY567" fmla="*/ 212661 h 239019"/>
                <a:gd name="connsiteX568" fmla="*/ 238741 w 437233"/>
                <a:gd name="connsiteY568" fmla="*/ 210453 h 239019"/>
                <a:gd name="connsiteX569" fmla="*/ 165548 w 437233"/>
                <a:gd name="connsiteY569" fmla="*/ 154424 h 239019"/>
                <a:gd name="connsiteX570" fmla="*/ 165548 w 437233"/>
                <a:gd name="connsiteY570" fmla="*/ 157460 h 239019"/>
                <a:gd name="connsiteX571" fmla="*/ 162377 w 437233"/>
                <a:gd name="connsiteY571" fmla="*/ 158702 h 239019"/>
                <a:gd name="connsiteX572" fmla="*/ 162377 w 437233"/>
                <a:gd name="connsiteY572" fmla="*/ 155390 h 239019"/>
                <a:gd name="connsiteX573" fmla="*/ 165548 w 437233"/>
                <a:gd name="connsiteY573" fmla="*/ 154424 h 239019"/>
                <a:gd name="connsiteX574" fmla="*/ 144871 w 437233"/>
                <a:gd name="connsiteY574" fmla="*/ 150560 h 239019"/>
                <a:gd name="connsiteX575" fmla="*/ 149420 w 437233"/>
                <a:gd name="connsiteY575" fmla="*/ 149594 h 239019"/>
                <a:gd name="connsiteX576" fmla="*/ 152177 w 437233"/>
                <a:gd name="connsiteY576" fmla="*/ 150974 h 239019"/>
                <a:gd name="connsiteX577" fmla="*/ 152177 w 437233"/>
                <a:gd name="connsiteY577" fmla="*/ 148076 h 239019"/>
                <a:gd name="connsiteX578" fmla="*/ 149972 w 437233"/>
                <a:gd name="connsiteY578" fmla="*/ 146834 h 239019"/>
                <a:gd name="connsiteX579" fmla="*/ 153555 w 437233"/>
                <a:gd name="connsiteY579" fmla="*/ 146834 h 239019"/>
                <a:gd name="connsiteX580" fmla="*/ 153555 w 437233"/>
                <a:gd name="connsiteY580" fmla="*/ 150560 h 239019"/>
                <a:gd name="connsiteX581" fmla="*/ 160172 w 437233"/>
                <a:gd name="connsiteY581" fmla="*/ 148214 h 239019"/>
                <a:gd name="connsiteX582" fmla="*/ 162377 w 437233"/>
                <a:gd name="connsiteY582" fmla="*/ 149042 h 239019"/>
                <a:gd name="connsiteX583" fmla="*/ 158655 w 437233"/>
                <a:gd name="connsiteY583" fmla="*/ 151664 h 239019"/>
                <a:gd name="connsiteX584" fmla="*/ 158655 w 437233"/>
                <a:gd name="connsiteY584" fmla="*/ 154424 h 239019"/>
                <a:gd name="connsiteX585" fmla="*/ 153004 w 437233"/>
                <a:gd name="connsiteY585" fmla="*/ 154424 h 239019"/>
                <a:gd name="connsiteX586" fmla="*/ 148455 w 437233"/>
                <a:gd name="connsiteY586" fmla="*/ 152078 h 239019"/>
                <a:gd name="connsiteX587" fmla="*/ 144871 w 437233"/>
                <a:gd name="connsiteY587" fmla="*/ 150698 h 239019"/>
                <a:gd name="connsiteX588" fmla="*/ 141977 w 437233"/>
                <a:gd name="connsiteY588" fmla="*/ 154424 h 239019"/>
                <a:gd name="connsiteX589" fmla="*/ 142942 w 437233"/>
                <a:gd name="connsiteY589" fmla="*/ 157184 h 239019"/>
                <a:gd name="connsiteX590" fmla="*/ 149834 w 437233"/>
                <a:gd name="connsiteY590" fmla="*/ 157184 h 239019"/>
                <a:gd name="connsiteX591" fmla="*/ 152177 w 437233"/>
                <a:gd name="connsiteY591" fmla="*/ 158702 h 239019"/>
                <a:gd name="connsiteX592" fmla="*/ 149972 w 437233"/>
                <a:gd name="connsiteY592" fmla="*/ 160496 h 239019"/>
                <a:gd name="connsiteX593" fmla="*/ 144871 w 437233"/>
                <a:gd name="connsiteY593" fmla="*/ 160496 h 239019"/>
                <a:gd name="connsiteX594" fmla="*/ 141150 w 437233"/>
                <a:gd name="connsiteY594" fmla="*/ 158702 h 239019"/>
                <a:gd name="connsiteX595" fmla="*/ 139633 w 437233"/>
                <a:gd name="connsiteY595" fmla="*/ 154424 h 239019"/>
                <a:gd name="connsiteX596" fmla="*/ 141977 w 437233"/>
                <a:gd name="connsiteY596" fmla="*/ 154424 h 239019"/>
                <a:gd name="connsiteX597" fmla="*/ 82429 w 437233"/>
                <a:gd name="connsiteY597" fmla="*/ 171122 h 239019"/>
                <a:gd name="connsiteX598" fmla="*/ 80913 w 437233"/>
                <a:gd name="connsiteY598" fmla="*/ 165878 h 239019"/>
                <a:gd name="connsiteX599" fmla="*/ 84083 w 437233"/>
                <a:gd name="connsiteY599" fmla="*/ 165878 h 239019"/>
                <a:gd name="connsiteX600" fmla="*/ 85048 w 437233"/>
                <a:gd name="connsiteY600" fmla="*/ 169052 h 239019"/>
                <a:gd name="connsiteX601" fmla="*/ 85048 w 437233"/>
                <a:gd name="connsiteY601" fmla="*/ 172778 h 239019"/>
                <a:gd name="connsiteX602" fmla="*/ 80775 w 437233"/>
                <a:gd name="connsiteY602" fmla="*/ 174572 h 239019"/>
                <a:gd name="connsiteX603" fmla="*/ 73056 w 437233"/>
                <a:gd name="connsiteY603" fmla="*/ 183266 h 239019"/>
                <a:gd name="connsiteX604" fmla="*/ 71540 w 437233"/>
                <a:gd name="connsiteY604" fmla="*/ 183266 h 239019"/>
                <a:gd name="connsiteX605" fmla="*/ 82567 w 437233"/>
                <a:gd name="connsiteY605" fmla="*/ 171260 h 239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Lst>
              <a:rect l="l" t="t" r="r" b="b"/>
              <a:pathLst>
                <a:path w="437233" h="239019">
                  <a:moveTo>
                    <a:pt x="68921" y="216111"/>
                  </a:moveTo>
                  <a:lnTo>
                    <a:pt x="82705" y="212247"/>
                  </a:lnTo>
                  <a:cubicBezTo>
                    <a:pt x="82705" y="212247"/>
                    <a:pt x="83256" y="212247"/>
                    <a:pt x="83532" y="212385"/>
                  </a:cubicBezTo>
                  <a:lnTo>
                    <a:pt x="92767" y="221355"/>
                  </a:lnTo>
                  <a:cubicBezTo>
                    <a:pt x="92767" y="221355"/>
                    <a:pt x="92767" y="221493"/>
                    <a:pt x="92905" y="221631"/>
                  </a:cubicBezTo>
                  <a:lnTo>
                    <a:pt x="96213" y="229083"/>
                  </a:lnTo>
                  <a:lnTo>
                    <a:pt x="101038" y="228807"/>
                  </a:lnTo>
                  <a:lnTo>
                    <a:pt x="101038" y="173882"/>
                  </a:lnTo>
                  <a:cubicBezTo>
                    <a:pt x="101038" y="173882"/>
                    <a:pt x="101314" y="173192"/>
                    <a:pt x="101589" y="173192"/>
                  </a:cubicBezTo>
                  <a:lnTo>
                    <a:pt x="129295" y="164636"/>
                  </a:lnTo>
                  <a:cubicBezTo>
                    <a:pt x="129295" y="164636"/>
                    <a:pt x="129571" y="164636"/>
                    <a:pt x="129709" y="164636"/>
                  </a:cubicBezTo>
                  <a:lnTo>
                    <a:pt x="130536" y="161324"/>
                  </a:lnTo>
                  <a:lnTo>
                    <a:pt x="133293" y="160082"/>
                  </a:lnTo>
                  <a:lnTo>
                    <a:pt x="137979" y="158564"/>
                  </a:lnTo>
                  <a:lnTo>
                    <a:pt x="136187" y="162152"/>
                  </a:lnTo>
                  <a:lnTo>
                    <a:pt x="133430" y="162152"/>
                  </a:lnTo>
                  <a:lnTo>
                    <a:pt x="131363" y="165602"/>
                  </a:lnTo>
                  <a:lnTo>
                    <a:pt x="139082" y="170432"/>
                  </a:lnTo>
                  <a:cubicBezTo>
                    <a:pt x="139082" y="168224"/>
                    <a:pt x="140598" y="166844"/>
                    <a:pt x="140598" y="166844"/>
                  </a:cubicBezTo>
                  <a:cubicBezTo>
                    <a:pt x="134258" y="166982"/>
                    <a:pt x="139082" y="162980"/>
                    <a:pt x="140598" y="162704"/>
                  </a:cubicBezTo>
                  <a:cubicBezTo>
                    <a:pt x="142115" y="162566"/>
                    <a:pt x="142115" y="164912"/>
                    <a:pt x="142115" y="164912"/>
                  </a:cubicBezTo>
                  <a:cubicBezTo>
                    <a:pt x="145836" y="163532"/>
                    <a:pt x="145009" y="171812"/>
                    <a:pt x="144734" y="174158"/>
                  </a:cubicBezTo>
                  <a:lnTo>
                    <a:pt x="153142" y="179402"/>
                  </a:lnTo>
                  <a:cubicBezTo>
                    <a:pt x="153142" y="179402"/>
                    <a:pt x="153142" y="179402"/>
                    <a:pt x="153280" y="179540"/>
                  </a:cubicBezTo>
                  <a:lnTo>
                    <a:pt x="166788" y="195134"/>
                  </a:lnTo>
                  <a:cubicBezTo>
                    <a:pt x="169269" y="194720"/>
                    <a:pt x="181537" y="192788"/>
                    <a:pt x="193529" y="194444"/>
                  </a:cubicBezTo>
                  <a:lnTo>
                    <a:pt x="198216" y="192512"/>
                  </a:lnTo>
                  <a:cubicBezTo>
                    <a:pt x="198216" y="192512"/>
                    <a:pt x="198905" y="192512"/>
                    <a:pt x="199043" y="192650"/>
                  </a:cubicBezTo>
                  <a:cubicBezTo>
                    <a:pt x="199319" y="192926"/>
                    <a:pt x="206624" y="200240"/>
                    <a:pt x="208141" y="204381"/>
                  </a:cubicBezTo>
                  <a:lnTo>
                    <a:pt x="210897" y="204381"/>
                  </a:lnTo>
                  <a:cubicBezTo>
                    <a:pt x="210897" y="204381"/>
                    <a:pt x="211311" y="204381"/>
                    <a:pt x="211449" y="204381"/>
                  </a:cubicBezTo>
                  <a:cubicBezTo>
                    <a:pt x="211587" y="204519"/>
                    <a:pt x="211725" y="204795"/>
                    <a:pt x="211725" y="204933"/>
                  </a:cubicBezTo>
                  <a:lnTo>
                    <a:pt x="210484" y="218319"/>
                  </a:lnTo>
                  <a:lnTo>
                    <a:pt x="216273" y="219423"/>
                  </a:lnTo>
                  <a:cubicBezTo>
                    <a:pt x="216273" y="219423"/>
                    <a:pt x="216963" y="219837"/>
                    <a:pt x="216963" y="220251"/>
                  </a:cubicBezTo>
                  <a:lnTo>
                    <a:pt x="216963" y="224115"/>
                  </a:lnTo>
                  <a:lnTo>
                    <a:pt x="219995" y="229359"/>
                  </a:lnTo>
                  <a:lnTo>
                    <a:pt x="230333" y="229635"/>
                  </a:lnTo>
                  <a:cubicBezTo>
                    <a:pt x="230333" y="229635"/>
                    <a:pt x="230747" y="229635"/>
                    <a:pt x="230884" y="229911"/>
                  </a:cubicBezTo>
                  <a:lnTo>
                    <a:pt x="231160" y="230187"/>
                  </a:lnTo>
                  <a:lnTo>
                    <a:pt x="232263" y="229773"/>
                  </a:lnTo>
                  <a:lnTo>
                    <a:pt x="238190" y="231843"/>
                  </a:lnTo>
                  <a:lnTo>
                    <a:pt x="232538" y="231843"/>
                  </a:lnTo>
                  <a:cubicBezTo>
                    <a:pt x="232538" y="231843"/>
                    <a:pt x="232538" y="231981"/>
                    <a:pt x="232538" y="232119"/>
                  </a:cubicBezTo>
                  <a:lnTo>
                    <a:pt x="231298" y="235845"/>
                  </a:lnTo>
                  <a:lnTo>
                    <a:pt x="236398" y="239019"/>
                  </a:lnTo>
                  <a:lnTo>
                    <a:pt x="237363" y="237777"/>
                  </a:lnTo>
                  <a:lnTo>
                    <a:pt x="235847" y="233085"/>
                  </a:lnTo>
                  <a:cubicBezTo>
                    <a:pt x="235847" y="233085"/>
                    <a:pt x="235847" y="232671"/>
                    <a:pt x="235847" y="232395"/>
                  </a:cubicBezTo>
                  <a:cubicBezTo>
                    <a:pt x="235847" y="232119"/>
                    <a:pt x="236260" y="232119"/>
                    <a:pt x="236398" y="232119"/>
                  </a:cubicBezTo>
                  <a:lnTo>
                    <a:pt x="238741" y="232119"/>
                  </a:lnTo>
                  <a:cubicBezTo>
                    <a:pt x="238741" y="232119"/>
                    <a:pt x="241085" y="226875"/>
                    <a:pt x="241085" y="226875"/>
                  </a:cubicBezTo>
                  <a:cubicBezTo>
                    <a:pt x="241085" y="226599"/>
                    <a:pt x="241498" y="226461"/>
                    <a:pt x="241774" y="226461"/>
                  </a:cubicBezTo>
                  <a:lnTo>
                    <a:pt x="246323" y="226185"/>
                  </a:lnTo>
                  <a:lnTo>
                    <a:pt x="246323" y="223839"/>
                  </a:lnTo>
                  <a:cubicBezTo>
                    <a:pt x="246323" y="223839"/>
                    <a:pt x="246736" y="223011"/>
                    <a:pt x="247150" y="223011"/>
                  </a:cubicBezTo>
                  <a:lnTo>
                    <a:pt x="250734" y="223011"/>
                  </a:lnTo>
                  <a:lnTo>
                    <a:pt x="256799" y="216801"/>
                  </a:lnTo>
                  <a:cubicBezTo>
                    <a:pt x="256799" y="216801"/>
                    <a:pt x="257488" y="216525"/>
                    <a:pt x="257764" y="216663"/>
                  </a:cubicBezTo>
                  <a:lnTo>
                    <a:pt x="259280" y="217491"/>
                  </a:lnTo>
                  <a:lnTo>
                    <a:pt x="262175" y="214041"/>
                  </a:lnTo>
                  <a:lnTo>
                    <a:pt x="261348" y="211971"/>
                  </a:lnTo>
                  <a:cubicBezTo>
                    <a:pt x="261348" y="211971"/>
                    <a:pt x="261348" y="211419"/>
                    <a:pt x="261348" y="211143"/>
                  </a:cubicBezTo>
                  <a:lnTo>
                    <a:pt x="265069" y="206451"/>
                  </a:lnTo>
                  <a:cubicBezTo>
                    <a:pt x="265069" y="206451"/>
                    <a:pt x="265483" y="206175"/>
                    <a:pt x="265621" y="206175"/>
                  </a:cubicBezTo>
                  <a:lnTo>
                    <a:pt x="273064" y="206175"/>
                  </a:lnTo>
                  <a:cubicBezTo>
                    <a:pt x="273064" y="206175"/>
                    <a:pt x="273202" y="206175"/>
                    <a:pt x="273340" y="206175"/>
                  </a:cubicBezTo>
                  <a:lnTo>
                    <a:pt x="289191" y="211419"/>
                  </a:lnTo>
                  <a:lnTo>
                    <a:pt x="288364" y="208245"/>
                  </a:lnTo>
                  <a:cubicBezTo>
                    <a:pt x="288364" y="208245"/>
                    <a:pt x="288364" y="207969"/>
                    <a:pt x="288364" y="207831"/>
                  </a:cubicBezTo>
                  <a:lnTo>
                    <a:pt x="289605" y="202725"/>
                  </a:lnTo>
                  <a:cubicBezTo>
                    <a:pt x="289605" y="202725"/>
                    <a:pt x="289881" y="202311"/>
                    <a:pt x="290018" y="202172"/>
                  </a:cubicBezTo>
                  <a:lnTo>
                    <a:pt x="296083" y="199688"/>
                  </a:lnTo>
                  <a:cubicBezTo>
                    <a:pt x="296083" y="199688"/>
                    <a:pt x="296497" y="199688"/>
                    <a:pt x="296773" y="199688"/>
                  </a:cubicBezTo>
                  <a:lnTo>
                    <a:pt x="304216" y="203277"/>
                  </a:lnTo>
                  <a:lnTo>
                    <a:pt x="313314" y="205899"/>
                  </a:lnTo>
                  <a:lnTo>
                    <a:pt x="313314" y="204933"/>
                  </a:lnTo>
                  <a:cubicBezTo>
                    <a:pt x="313314" y="204933"/>
                    <a:pt x="313589" y="204243"/>
                    <a:pt x="314003" y="204105"/>
                  </a:cubicBezTo>
                  <a:lnTo>
                    <a:pt x="316622" y="204105"/>
                  </a:lnTo>
                  <a:cubicBezTo>
                    <a:pt x="316622" y="204105"/>
                    <a:pt x="316898" y="203967"/>
                    <a:pt x="317035" y="204105"/>
                  </a:cubicBezTo>
                  <a:lnTo>
                    <a:pt x="321033" y="206037"/>
                  </a:lnTo>
                  <a:lnTo>
                    <a:pt x="326822" y="203139"/>
                  </a:lnTo>
                  <a:cubicBezTo>
                    <a:pt x="326822" y="203139"/>
                    <a:pt x="327236" y="203139"/>
                    <a:pt x="327373" y="203139"/>
                  </a:cubicBezTo>
                  <a:lnTo>
                    <a:pt x="331509" y="204381"/>
                  </a:lnTo>
                  <a:lnTo>
                    <a:pt x="351358" y="206313"/>
                  </a:lnTo>
                  <a:cubicBezTo>
                    <a:pt x="351358" y="206313"/>
                    <a:pt x="351771" y="206451"/>
                    <a:pt x="351909" y="206727"/>
                  </a:cubicBezTo>
                  <a:lnTo>
                    <a:pt x="354804" y="211419"/>
                  </a:lnTo>
                  <a:lnTo>
                    <a:pt x="358664" y="211419"/>
                  </a:lnTo>
                  <a:cubicBezTo>
                    <a:pt x="358664" y="211419"/>
                    <a:pt x="359077" y="211695"/>
                    <a:pt x="359215" y="211833"/>
                  </a:cubicBezTo>
                  <a:lnTo>
                    <a:pt x="361007" y="213489"/>
                  </a:lnTo>
                  <a:lnTo>
                    <a:pt x="360731" y="207417"/>
                  </a:lnTo>
                  <a:cubicBezTo>
                    <a:pt x="360731" y="207417"/>
                    <a:pt x="361007" y="206727"/>
                    <a:pt x="361283" y="206589"/>
                  </a:cubicBezTo>
                  <a:lnTo>
                    <a:pt x="365004" y="205485"/>
                  </a:lnTo>
                  <a:lnTo>
                    <a:pt x="362937" y="204105"/>
                  </a:lnTo>
                  <a:cubicBezTo>
                    <a:pt x="362937" y="204105"/>
                    <a:pt x="362523" y="203691"/>
                    <a:pt x="362661" y="203415"/>
                  </a:cubicBezTo>
                  <a:cubicBezTo>
                    <a:pt x="362661" y="203139"/>
                    <a:pt x="362799" y="202863"/>
                    <a:pt x="363074" y="202725"/>
                  </a:cubicBezTo>
                  <a:lnTo>
                    <a:pt x="367210" y="200654"/>
                  </a:lnTo>
                  <a:lnTo>
                    <a:pt x="362937" y="188510"/>
                  </a:lnTo>
                  <a:cubicBezTo>
                    <a:pt x="362937" y="188510"/>
                    <a:pt x="362937" y="188372"/>
                    <a:pt x="362937" y="188234"/>
                  </a:cubicBezTo>
                  <a:lnTo>
                    <a:pt x="363350" y="180506"/>
                  </a:lnTo>
                  <a:lnTo>
                    <a:pt x="358388" y="176090"/>
                  </a:lnTo>
                  <a:cubicBezTo>
                    <a:pt x="358388" y="176090"/>
                    <a:pt x="358112" y="175676"/>
                    <a:pt x="358112" y="175538"/>
                  </a:cubicBezTo>
                  <a:cubicBezTo>
                    <a:pt x="358112" y="175262"/>
                    <a:pt x="358112" y="175124"/>
                    <a:pt x="358388" y="174986"/>
                  </a:cubicBezTo>
                  <a:lnTo>
                    <a:pt x="361145" y="172364"/>
                  </a:lnTo>
                  <a:cubicBezTo>
                    <a:pt x="361145" y="172364"/>
                    <a:pt x="361420" y="172088"/>
                    <a:pt x="361696" y="172088"/>
                  </a:cubicBezTo>
                  <a:lnTo>
                    <a:pt x="368588" y="172088"/>
                  </a:lnTo>
                  <a:lnTo>
                    <a:pt x="376583" y="167672"/>
                  </a:lnTo>
                  <a:cubicBezTo>
                    <a:pt x="376583" y="167672"/>
                    <a:pt x="377134" y="167672"/>
                    <a:pt x="377410" y="167672"/>
                  </a:cubicBezTo>
                  <a:lnTo>
                    <a:pt x="380718" y="170294"/>
                  </a:lnTo>
                  <a:lnTo>
                    <a:pt x="386094" y="170294"/>
                  </a:lnTo>
                  <a:lnTo>
                    <a:pt x="385818" y="168638"/>
                  </a:lnTo>
                  <a:lnTo>
                    <a:pt x="383337" y="166706"/>
                  </a:lnTo>
                  <a:cubicBezTo>
                    <a:pt x="383337" y="166706"/>
                    <a:pt x="383061" y="166292"/>
                    <a:pt x="383061" y="166154"/>
                  </a:cubicBezTo>
                  <a:lnTo>
                    <a:pt x="383061" y="160220"/>
                  </a:lnTo>
                  <a:cubicBezTo>
                    <a:pt x="383061" y="160220"/>
                    <a:pt x="383061" y="159806"/>
                    <a:pt x="383061" y="159668"/>
                  </a:cubicBezTo>
                  <a:cubicBezTo>
                    <a:pt x="383199" y="159530"/>
                    <a:pt x="383475" y="159392"/>
                    <a:pt x="383613" y="159392"/>
                  </a:cubicBezTo>
                  <a:lnTo>
                    <a:pt x="385956" y="159392"/>
                  </a:lnTo>
                  <a:lnTo>
                    <a:pt x="391056" y="139106"/>
                  </a:lnTo>
                  <a:cubicBezTo>
                    <a:pt x="391056" y="139106"/>
                    <a:pt x="391332" y="138692"/>
                    <a:pt x="391470" y="138554"/>
                  </a:cubicBezTo>
                  <a:cubicBezTo>
                    <a:pt x="391745" y="138554"/>
                    <a:pt x="391883" y="138554"/>
                    <a:pt x="392159" y="138554"/>
                  </a:cubicBezTo>
                  <a:lnTo>
                    <a:pt x="400016" y="142832"/>
                  </a:lnTo>
                  <a:lnTo>
                    <a:pt x="410630" y="141866"/>
                  </a:lnTo>
                  <a:cubicBezTo>
                    <a:pt x="410630" y="141866"/>
                    <a:pt x="411181" y="141866"/>
                    <a:pt x="411319" y="142280"/>
                  </a:cubicBezTo>
                  <a:lnTo>
                    <a:pt x="412697" y="144488"/>
                  </a:lnTo>
                  <a:lnTo>
                    <a:pt x="415178" y="142142"/>
                  </a:lnTo>
                  <a:cubicBezTo>
                    <a:pt x="415178" y="142142"/>
                    <a:pt x="415454" y="142004"/>
                    <a:pt x="415592" y="142004"/>
                  </a:cubicBezTo>
                  <a:lnTo>
                    <a:pt x="418487" y="141728"/>
                  </a:lnTo>
                  <a:cubicBezTo>
                    <a:pt x="419727" y="138692"/>
                    <a:pt x="418900" y="133724"/>
                    <a:pt x="418073" y="128618"/>
                  </a:cubicBezTo>
                  <a:lnTo>
                    <a:pt x="417797" y="126962"/>
                  </a:lnTo>
                  <a:cubicBezTo>
                    <a:pt x="416833" y="120752"/>
                    <a:pt x="427998" y="117991"/>
                    <a:pt x="430892" y="117301"/>
                  </a:cubicBezTo>
                  <a:lnTo>
                    <a:pt x="430892" y="109573"/>
                  </a:lnTo>
                  <a:cubicBezTo>
                    <a:pt x="430892" y="109573"/>
                    <a:pt x="430892" y="109159"/>
                    <a:pt x="430892" y="109021"/>
                  </a:cubicBezTo>
                  <a:cubicBezTo>
                    <a:pt x="431030" y="108883"/>
                    <a:pt x="431306" y="108745"/>
                    <a:pt x="431444" y="108745"/>
                  </a:cubicBezTo>
                  <a:lnTo>
                    <a:pt x="437233" y="109297"/>
                  </a:lnTo>
                  <a:lnTo>
                    <a:pt x="437233" y="108607"/>
                  </a:lnTo>
                  <a:lnTo>
                    <a:pt x="435165" y="108331"/>
                  </a:lnTo>
                  <a:cubicBezTo>
                    <a:pt x="435165" y="108331"/>
                    <a:pt x="434752" y="108193"/>
                    <a:pt x="434614" y="107917"/>
                  </a:cubicBezTo>
                  <a:lnTo>
                    <a:pt x="431857" y="103087"/>
                  </a:lnTo>
                  <a:lnTo>
                    <a:pt x="429790" y="102535"/>
                  </a:lnTo>
                  <a:cubicBezTo>
                    <a:pt x="429790" y="102535"/>
                    <a:pt x="429376" y="102259"/>
                    <a:pt x="429238" y="101983"/>
                  </a:cubicBezTo>
                  <a:cubicBezTo>
                    <a:pt x="429238" y="101707"/>
                    <a:pt x="429238" y="101431"/>
                    <a:pt x="429238" y="101293"/>
                  </a:cubicBezTo>
                  <a:lnTo>
                    <a:pt x="430617" y="99499"/>
                  </a:lnTo>
                  <a:lnTo>
                    <a:pt x="429376" y="99499"/>
                  </a:lnTo>
                  <a:cubicBezTo>
                    <a:pt x="429376" y="99499"/>
                    <a:pt x="426757" y="104329"/>
                    <a:pt x="426757" y="104329"/>
                  </a:cubicBezTo>
                  <a:cubicBezTo>
                    <a:pt x="426619" y="104743"/>
                    <a:pt x="426068" y="104881"/>
                    <a:pt x="425792" y="104605"/>
                  </a:cubicBezTo>
                  <a:lnTo>
                    <a:pt x="421795" y="102949"/>
                  </a:lnTo>
                  <a:lnTo>
                    <a:pt x="415316" y="102949"/>
                  </a:lnTo>
                  <a:cubicBezTo>
                    <a:pt x="415316" y="102949"/>
                    <a:pt x="415316" y="103087"/>
                    <a:pt x="415316" y="103087"/>
                  </a:cubicBezTo>
                  <a:cubicBezTo>
                    <a:pt x="414903" y="103087"/>
                    <a:pt x="414627" y="102811"/>
                    <a:pt x="414489" y="102397"/>
                  </a:cubicBezTo>
                  <a:lnTo>
                    <a:pt x="412835" y="93565"/>
                  </a:lnTo>
                  <a:lnTo>
                    <a:pt x="405392" y="91219"/>
                  </a:lnTo>
                  <a:cubicBezTo>
                    <a:pt x="405392" y="91219"/>
                    <a:pt x="404978" y="90943"/>
                    <a:pt x="404840" y="90667"/>
                  </a:cubicBezTo>
                  <a:lnTo>
                    <a:pt x="402497" y="83215"/>
                  </a:lnTo>
                  <a:lnTo>
                    <a:pt x="396845" y="78247"/>
                  </a:lnTo>
                  <a:lnTo>
                    <a:pt x="392572" y="78247"/>
                  </a:lnTo>
                  <a:lnTo>
                    <a:pt x="391745" y="79765"/>
                  </a:lnTo>
                  <a:cubicBezTo>
                    <a:pt x="391745" y="79765"/>
                    <a:pt x="391470" y="80179"/>
                    <a:pt x="391194" y="80179"/>
                  </a:cubicBezTo>
                  <a:cubicBezTo>
                    <a:pt x="390918" y="80179"/>
                    <a:pt x="390781" y="80179"/>
                    <a:pt x="390505" y="80179"/>
                  </a:cubicBezTo>
                  <a:lnTo>
                    <a:pt x="388713" y="78799"/>
                  </a:lnTo>
                  <a:lnTo>
                    <a:pt x="387610" y="82249"/>
                  </a:lnTo>
                  <a:cubicBezTo>
                    <a:pt x="387610" y="82249"/>
                    <a:pt x="387059" y="82801"/>
                    <a:pt x="386783" y="82801"/>
                  </a:cubicBezTo>
                  <a:cubicBezTo>
                    <a:pt x="380029" y="81835"/>
                    <a:pt x="376721" y="82939"/>
                    <a:pt x="376721" y="82939"/>
                  </a:cubicBezTo>
                  <a:cubicBezTo>
                    <a:pt x="376721" y="82939"/>
                    <a:pt x="376583" y="82939"/>
                    <a:pt x="376445" y="82939"/>
                  </a:cubicBezTo>
                  <a:lnTo>
                    <a:pt x="373826" y="82939"/>
                  </a:lnTo>
                  <a:cubicBezTo>
                    <a:pt x="373826" y="82939"/>
                    <a:pt x="372999" y="82525"/>
                    <a:pt x="372999" y="82111"/>
                  </a:cubicBezTo>
                  <a:lnTo>
                    <a:pt x="372999" y="79765"/>
                  </a:lnTo>
                  <a:lnTo>
                    <a:pt x="370380" y="79765"/>
                  </a:lnTo>
                  <a:cubicBezTo>
                    <a:pt x="370380" y="79765"/>
                    <a:pt x="369553" y="79351"/>
                    <a:pt x="369553" y="78937"/>
                  </a:cubicBezTo>
                  <a:lnTo>
                    <a:pt x="369553" y="74107"/>
                  </a:lnTo>
                  <a:lnTo>
                    <a:pt x="366383" y="74107"/>
                  </a:lnTo>
                  <a:cubicBezTo>
                    <a:pt x="366383" y="74107"/>
                    <a:pt x="365693" y="75211"/>
                    <a:pt x="365693" y="75211"/>
                  </a:cubicBezTo>
                  <a:cubicBezTo>
                    <a:pt x="365556" y="75349"/>
                    <a:pt x="365280" y="75487"/>
                    <a:pt x="365142" y="75487"/>
                  </a:cubicBezTo>
                  <a:lnTo>
                    <a:pt x="364729" y="75487"/>
                  </a:lnTo>
                  <a:lnTo>
                    <a:pt x="364729" y="78661"/>
                  </a:lnTo>
                  <a:cubicBezTo>
                    <a:pt x="364729" y="78661"/>
                    <a:pt x="364729" y="79075"/>
                    <a:pt x="364453" y="79213"/>
                  </a:cubicBezTo>
                  <a:lnTo>
                    <a:pt x="360318" y="83491"/>
                  </a:lnTo>
                  <a:cubicBezTo>
                    <a:pt x="360318" y="83491"/>
                    <a:pt x="359904" y="83767"/>
                    <a:pt x="359628" y="83767"/>
                  </a:cubicBezTo>
                  <a:cubicBezTo>
                    <a:pt x="359353" y="83767"/>
                    <a:pt x="359215" y="83629"/>
                    <a:pt x="359077" y="83353"/>
                  </a:cubicBezTo>
                  <a:lnTo>
                    <a:pt x="336747" y="39606"/>
                  </a:lnTo>
                  <a:lnTo>
                    <a:pt x="319930" y="24150"/>
                  </a:lnTo>
                  <a:cubicBezTo>
                    <a:pt x="319930" y="24150"/>
                    <a:pt x="319654" y="23736"/>
                    <a:pt x="319654" y="23460"/>
                  </a:cubicBezTo>
                  <a:cubicBezTo>
                    <a:pt x="319654" y="23184"/>
                    <a:pt x="319792" y="23046"/>
                    <a:pt x="320068" y="22908"/>
                  </a:cubicBezTo>
                  <a:lnTo>
                    <a:pt x="324892" y="20562"/>
                  </a:lnTo>
                  <a:lnTo>
                    <a:pt x="324892" y="17802"/>
                  </a:lnTo>
                  <a:lnTo>
                    <a:pt x="323100" y="18630"/>
                  </a:lnTo>
                  <a:cubicBezTo>
                    <a:pt x="323100" y="18630"/>
                    <a:pt x="322962" y="18630"/>
                    <a:pt x="322825" y="18630"/>
                  </a:cubicBezTo>
                  <a:lnTo>
                    <a:pt x="318414" y="19044"/>
                  </a:lnTo>
                  <a:lnTo>
                    <a:pt x="310695" y="22908"/>
                  </a:lnTo>
                  <a:lnTo>
                    <a:pt x="310695" y="26220"/>
                  </a:lnTo>
                  <a:cubicBezTo>
                    <a:pt x="310695" y="26220"/>
                    <a:pt x="310695" y="26772"/>
                    <a:pt x="310419" y="26910"/>
                  </a:cubicBezTo>
                  <a:lnTo>
                    <a:pt x="307524" y="29118"/>
                  </a:lnTo>
                  <a:cubicBezTo>
                    <a:pt x="307524" y="29118"/>
                    <a:pt x="307249" y="29256"/>
                    <a:pt x="306973" y="29256"/>
                  </a:cubicBezTo>
                  <a:lnTo>
                    <a:pt x="302424" y="29256"/>
                  </a:lnTo>
                  <a:cubicBezTo>
                    <a:pt x="302424" y="29256"/>
                    <a:pt x="302424" y="30498"/>
                    <a:pt x="302424" y="30498"/>
                  </a:cubicBezTo>
                  <a:cubicBezTo>
                    <a:pt x="302424" y="30912"/>
                    <a:pt x="302148" y="31188"/>
                    <a:pt x="301873" y="31326"/>
                  </a:cubicBezTo>
                  <a:lnTo>
                    <a:pt x="299943" y="31878"/>
                  </a:lnTo>
                  <a:lnTo>
                    <a:pt x="298702" y="34638"/>
                  </a:lnTo>
                  <a:cubicBezTo>
                    <a:pt x="298702" y="34638"/>
                    <a:pt x="298427" y="35052"/>
                    <a:pt x="298151" y="35052"/>
                  </a:cubicBezTo>
                  <a:cubicBezTo>
                    <a:pt x="297875" y="35052"/>
                    <a:pt x="297738" y="35052"/>
                    <a:pt x="297462" y="35052"/>
                  </a:cubicBezTo>
                  <a:lnTo>
                    <a:pt x="294567" y="33120"/>
                  </a:lnTo>
                  <a:lnTo>
                    <a:pt x="292500" y="33396"/>
                  </a:lnTo>
                  <a:lnTo>
                    <a:pt x="291121" y="34362"/>
                  </a:lnTo>
                  <a:lnTo>
                    <a:pt x="293051" y="34362"/>
                  </a:lnTo>
                  <a:lnTo>
                    <a:pt x="293051" y="36708"/>
                  </a:lnTo>
                  <a:lnTo>
                    <a:pt x="290432" y="36708"/>
                  </a:lnTo>
                  <a:lnTo>
                    <a:pt x="290432" y="34776"/>
                  </a:lnTo>
                  <a:lnTo>
                    <a:pt x="288916" y="35880"/>
                  </a:lnTo>
                  <a:cubicBezTo>
                    <a:pt x="288916" y="35880"/>
                    <a:pt x="288502" y="36018"/>
                    <a:pt x="288227" y="36018"/>
                  </a:cubicBezTo>
                  <a:cubicBezTo>
                    <a:pt x="287951" y="36018"/>
                    <a:pt x="287813" y="35880"/>
                    <a:pt x="287675" y="35604"/>
                  </a:cubicBezTo>
                  <a:lnTo>
                    <a:pt x="285470" y="32016"/>
                  </a:lnTo>
                  <a:cubicBezTo>
                    <a:pt x="285470" y="32016"/>
                    <a:pt x="285332" y="31464"/>
                    <a:pt x="285470" y="31188"/>
                  </a:cubicBezTo>
                  <a:lnTo>
                    <a:pt x="286848" y="28428"/>
                  </a:lnTo>
                  <a:cubicBezTo>
                    <a:pt x="286848" y="28428"/>
                    <a:pt x="286848" y="28290"/>
                    <a:pt x="287124" y="28152"/>
                  </a:cubicBezTo>
                  <a:lnTo>
                    <a:pt x="290156" y="25944"/>
                  </a:lnTo>
                  <a:lnTo>
                    <a:pt x="290846" y="24426"/>
                  </a:lnTo>
                  <a:lnTo>
                    <a:pt x="290156" y="24426"/>
                  </a:lnTo>
                  <a:cubicBezTo>
                    <a:pt x="290156" y="24426"/>
                    <a:pt x="289191" y="26220"/>
                    <a:pt x="289191" y="26220"/>
                  </a:cubicBezTo>
                  <a:cubicBezTo>
                    <a:pt x="289191" y="26496"/>
                    <a:pt x="288778" y="26634"/>
                    <a:pt x="288502" y="26634"/>
                  </a:cubicBezTo>
                  <a:lnTo>
                    <a:pt x="285608" y="26634"/>
                  </a:lnTo>
                  <a:cubicBezTo>
                    <a:pt x="285608" y="26634"/>
                    <a:pt x="285056" y="26496"/>
                    <a:pt x="284918" y="26220"/>
                  </a:cubicBezTo>
                  <a:lnTo>
                    <a:pt x="283540" y="23874"/>
                  </a:lnTo>
                  <a:lnTo>
                    <a:pt x="280783" y="23874"/>
                  </a:lnTo>
                  <a:lnTo>
                    <a:pt x="281748" y="25392"/>
                  </a:lnTo>
                  <a:cubicBezTo>
                    <a:pt x="281748" y="25392"/>
                    <a:pt x="281748" y="25806"/>
                    <a:pt x="281748" y="25944"/>
                  </a:cubicBezTo>
                  <a:cubicBezTo>
                    <a:pt x="281748" y="26220"/>
                    <a:pt x="281472" y="26358"/>
                    <a:pt x="281334" y="26358"/>
                  </a:cubicBezTo>
                  <a:lnTo>
                    <a:pt x="277750" y="28152"/>
                  </a:lnTo>
                  <a:cubicBezTo>
                    <a:pt x="277750" y="28152"/>
                    <a:pt x="277199" y="28152"/>
                    <a:pt x="276923" y="28152"/>
                  </a:cubicBezTo>
                  <a:cubicBezTo>
                    <a:pt x="276648" y="28014"/>
                    <a:pt x="276510" y="27738"/>
                    <a:pt x="276510" y="27462"/>
                  </a:cubicBezTo>
                  <a:lnTo>
                    <a:pt x="276510" y="23184"/>
                  </a:lnTo>
                  <a:lnTo>
                    <a:pt x="274304" y="20562"/>
                  </a:lnTo>
                  <a:lnTo>
                    <a:pt x="274304" y="22494"/>
                  </a:lnTo>
                  <a:cubicBezTo>
                    <a:pt x="274304" y="22494"/>
                    <a:pt x="274167" y="23046"/>
                    <a:pt x="273891" y="23184"/>
                  </a:cubicBezTo>
                  <a:cubicBezTo>
                    <a:pt x="273615" y="23184"/>
                    <a:pt x="273340" y="23184"/>
                    <a:pt x="273064" y="23184"/>
                  </a:cubicBezTo>
                  <a:lnTo>
                    <a:pt x="270996" y="21528"/>
                  </a:lnTo>
                  <a:lnTo>
                    <a:pt x="270996" y="23460"/>
                  </a:lnTo>
                  <a:cubicBezTo>
                    <a:pt x="270996" y="23460"/>
                    <a:pt x="270996" y="23874"/>
                    <a:pt x="270721" y="24012"/>
                  </a:cubicBezTo>
                  <a:cubicBezTo>
                    <a:pt x="270583" y="24150"/>
                    <a:pt x="270307" y="24288"/>
                    <a:pt x="270031" y="24150"/>
                  </a:cubicBezTo>
                  <a:lnTo>
                    <a:pt x="264794" y="22908"/>
                  </a:lnTo>
                  <a:lnTo>
                    <a:pt x="262864" y="22908"/>
                  </a:lnTo>
                  <a:cubicBezTo>
                    <a:pt x="262864" y="22908"/>
                    <a:pt x="262450" y="22908"/>
                    <a:pt x="262312" y="22632"/>
                  </a:cubicBezTo>
                  <a:lnTo>
                    <a:pt x="259969" y="19734"/>
                  </a:lnTo>
                  <a:cubicBezTo>
                    <a:pt x="259969" y="19734"/>
                    <a:pt x="259693" y="19182"/>
                    <a:pt x="259969" y="18906"/>
                  </a:cubicBezTo>
                  <a:cubicBezTo>
                    <a:pt x="259969" y="18630"/>
                    <a:pt x="260245" y="18492"/>
                    <a:pt x="260520" y="18354"/>
                  </a:cubicBezTo>
                  <a:lnTo>
                    <a:pt x="263829" y="17802"/>
                  </a:lnTo>
                  <a:lnTo>
                    <a:pt x="262312" y="15456"/>
                  </a:lnTo>
                  <a:cubicBezTo>
                    <a:pt x="262312" y="15456"/>
                    <a:pt x="262175" y="14904"/>
                    <a:pt x="262312" y="14628"/>
                  </a:cubicBezTo>
                  <a:lnTo>
                    <a:pt x="263966" y="12282"/>
                  </a:lnTo>
                  <a:lnTo>
                    <a:pt x="261348" y="10902"/>
                  </a:lnTo>
                  <a:cubicBezTo>
                    <a:pt x="261348" y="10902"/>
                    <a:pt x="260934" y="10350"/>
                    <a:pt x="260934" y="10074"/>
                  </a:cubicBezTo>
                  <a:lnTo>
                    <a:pt x="261899" y="4968"/>
                  </a:lnTo>
                  <a:lnTo>
                    <a:pt x="260245" y="1794"/>
                  </a:lnTo>
                  <a:lnTo>
                    <a:pt x="255971" y="2346"/>
                  </a:lnTo>
                  <a:lnTo>
                    <a:pt x="254180" y="4416"/>
                  </a:lnTo>
                  <a:cubicBezTo>
                    <a:pt x="254180" y="4416"/>
                    <a:pt x="253904" y="4692"/>
                    <a:pt x="253628" y="4692"/>
                  </a:cubicBezTo>
                  <a:cubicBezTo>
                    <a:pt x="253353" y="4692"/>
                    <a:pt x="253215" y="4692"/>
                    <a:pt x="253077" y="4554"/>
                  </a:cubicBezTo>
                  <a:lnTo>
                    <a:pt x="250044" y="1932"/>
                  </a:lnTo>
                  <a:lnTo>
                    <a:pt x="244806" y="276"/>
                  </a:lnTo>
                  <a:lnTo>
                    <a:pt x="243566" y="1104"/>
                  </a:lnTo>
                  <a:cubicBezTo>
                    <a:pt x="243566" y="1104"/>
                    <a:pt x="243015" y="1242"/>
                    <a:pt x="242739" y="1104"/>
                  </a:cubicBezTo>
                  <a:lnTo>
                    <a:pt x="241085" y="0"/>
                  </a:lnTo>
                  <a:lnTo>
                    <a:pt x="241085" y="1242"/>
                  </a:lnTo>
                  <a:cubicBezTo>
                    <a:pt x="241085" y="1242"/>
                    <a:pt x="240947" y="1794"/>
                    <a:pt x="240671" y="1932"/>
                  </a:cubicBezTo>
                  <a:cubicBezTo>
                    <a:pt x="240396" y="1932"/>
                    <a:pt x="240120" y="2070"/>
                    <a:pt x="239844" y="1932"/>
                  </a:cubicBezTo>
                  <a:lnTo>
                    <a:pt x="237225" y="414"/>
                  </a:lnTo>
                  <a:lnTo>
                    <a:pt x="237225" y="2346"/>
                  </a:lnTo>
                  <a:cubicBezTo>
                    <a:pt x="237225" y="2346"/>
                    <a:pt x="236812" y="3174"/>
                    <a:pt x="236398" y="3174"/>
                  </a:cubicBezTo>
                  <a:lnTo>
                    <a:pt x="232676" y="3174"/>
                  </a:lnTo>
                  <a:cubicBezTo>
                    <a:pt x="232676" y="3174"/>
                    <a:pt x="232676" y="3312"/>
                    <a:pt x="232676" y="3450"/>
                  </a:cubicBezTo>
                  <a:cubicBezTo>
                    <a:pt x="233228" y="5382"/>
                    <a:pt x="231574" y="7590"/>
                    <a:pt x="231436" y="7866"/>
                  </a:cubicBezTo>
                  <a:cubicBezTo>
                    <a:pt x="231298" y="8004"/>
                    <a:pt x="231022" y="8142"/>
                    <a:pt x="230747" y="8142"/>
                  </a:cubicBezTo>
                  <a:lnTo>
                    <a:pt x="227438" y="8142"/>
                  </a:lnTo>
                  <a:lnTo>
                    <a:pt x="225922" y="10350"/>
                  </a:lnTo>
                  <a:cubicBezTo>
                    <a:pt x="225922" y="10350"/>
                    <a:pt x="225646" y="10626"/>
                    <a:pt x="225509" y="10626"/>
                  </a:cubicBezTo>
                  <a:lnTo>
                    <a:pt x="210622" y="13938"/>
                  </a:lnTo>
                  <a:cubicBezTo>
                    <a:pt x="210622" y="13938"/>
                    <a:pt x="210208" y="13938"/>
                    <a:pt x="210070" y="13938"/>
                  </a:cubicBezTo>
                  <a:lnTo>
                    <a:pt x="208141" y="12834"/>
                  </a:lnTo>
                  <a:lnTo>
                    <a:pt x="207038" y="14904"/>
                  </a:lnTo>
                  <a:cubicBezTo>
                    <a:pt x="207038" y="14904"/>
                    <a:pt x="206486" y="15318"/>
                    <a:pt x="206211" y="15318"/>
                  </a:cubicBezTo>
                  <a:lnTo>
                    <a:pt x="203040" y="14490"/>
                  </a:lnTo>
                  <a:lnTo>
                    <a:pt x="200697" y="16560"/>
                  </a:lnTo>
                  <a:lnTo>
                    <a:pt x="200697" y="19320"/>
                  </a:lnTo>
                  <a:cubicBezTo>
                    <a:pt x="200697" y="19320"/>
                    <a:pt x="200559" y="19872"/>
                    <a:pt x="200284" y="20010"/>
                  </a:cubicBezTo>
                  <a:cubicBezTo>
                    <a:pt x="200008" y="20148"/>
                    <a:pt x="199732" y="20010"/>
                    <a:pt x="199457" y="20010"/>
                  </a:cubicBezTo>
                  <a:lnTo>
                    <a:pt x="195873" y="17802"/>
                  </a:lnTo>
                  <a:lnTo>
                    <a:pt x="188154" y="20700"/>
                  </a:lnTo>
                  <a:lnTo>
                    <a:pt x="187051" y="23460"/>
                  </a:lnTo>
                  <a:cubicBezTo>
                    <a:pt x="187051" y="23460"/>
                    <a:pt x="186775" y="23874"/>
                    <a:pt x="186499" y="24012"/>
                  </a:cubicBezTo>
                  <a:cubicBezTo>
                    <a:pt x="186224" y="24012"/>
                    <a:pt x="185948" y="24012"/>
                    <a:pt x="185810" y="23736"/>
                  </a:cubicBezTo>
                  <a:lnTo>
                    <a:pt x="182916" y="20838"/>
                  </a:lnTo>
                  <a:lnTo>
                    <a:pt x="178229" y="22080"/>
                  </a:lnTo>
                  <a:lnTo>
                    <a:pt x="177264" y="24150"/>
                  </a:lnTo>
                  <a:cubicBezTo>
                    <a:pt x="177264" y="24150"/>
                    <a:pt x="176851" y="24564"/>
                    <a:pt x="176575" y="24564"/>
                  </a:cubicBezTo>
                  <a:lnTo>
                    <a:pt x="173267" y="24564"/>
                  </a:lnTo>
                  <a:lnTo>
                    <a:pt x="172440" y="27186"/>
                  </a:lnTo>
                  <a:cubicBezTo>
                    <a:pt x="172440" y="27186"/>
                    <a:pt x="172164" y="27600"/>
                    <a:pt x="171888" y="27738"/>
                  </a:cubicBezTo>
                  <a:cubicBezTo>
                    <a:pt x="171613" y="27738"/>
                    <a:pt x="171337" y="27738"/>
                    <a:pt x="171199" y="27462"/>
                  </a:cubicBezTo>
                  <a:lnTo>
                    <a:pt x="169407" y="25530"/>
                  </a:lnTo>
                  <a:lnTo>
                    <a:pt x="166926" y="24840"/>
                  </a:lnTo>
                  <a:lnTo>
                    <a:pt x="166237" y="26772"/>
                  </a:lnTo>
                  <a:cubicBezTo>
                    <a:pt x="166237" y="26772"/>
                    <a:pt x="165686" y="27324"/>
                    <a:pt x="165272" y="27186"/>
                  </a:cubicBezTo>
                  <a:lnTo>
                    <a:pt x="162653" y="26358"/>
                  </a:lnTo>
                  <a:lnTo>
                    <a:pt x="161964" y="26772"/>
                  </a:lnTo>
                  <a:cubicBezTo>
                    <a:pt x="161964" y="26772"/>
                    <a:pt x="161274" y="26910"/>
                    <a:pt x="160999" y="26772"/>
                  </a:cubicBezTo>
                  <a:lnTo>
                    <a:pt x="159069" y="24978"/>
                  </a:lnTo>
                  <a:lnTo>
                    <a:pt x="156588" y="26496"/>
                  </a:lnTo>
                  <a:lnTo>
                    <a:pt x="157001" y="28290"/>
                  </a:lnTo>
                  <a:cubicBezTo>
                    <a:pt x="157001" y="28290"/>
                    <a:pt x="157001" y="28842"/>
                    <a:pt x="156864" y="28980"/>
                  </a:cubicBezTo>
                  <a:lnTo>
                    <a:pt x="154658" y="31188"/>
                  </a:lnTo>
                  <a:lnTo>
                    <a:pt x="160999" y="32982"/>
                  </a:lnTo>
                  <a:cubicBezTo>
                    <a:pt x="160999" y="32982"/>
                    <a:pt x="161550" y="33396"/>
                    <a:pt x="161550" y="33810"/>
                  </a:cubicBezTo>
                  <a:cubicBezTo>
                    <a:pt x="161550" y="34224"/>
                    <a:pt x="161274" y="34500"/>
                    <a:pt x="160999" y="34500"/>
                  </a:cubicBezTo>
                  <a:lnTo>
                    <a:pt x="157415" y="35328"/>
                  </a:lnTo>
                  <a:lnTo>
                    <a:pt x="157691" y="37260"/>
                  </a:lnTo>
                  <a:lnTo>
                    <a:pt x="157691" y="37260"/>
                  </a:lnTo>
                  <a:cubicBezTo>
                    <a:pt x="163893" y="37260"/>
                    <a:pt x="168029" y="42090"/>
                    <a:pt x="168167" y="42229"/>
                  </a:cubicBezTo>
                  <a:cubicBezTo>
                    <a:pt x="168305" y="42504"/>
                    <a:pt x="168442" y="42781"/>
                    <a:pt x="168167" y="43056"/>
                  </a:cubicBezTo>
                  <a:cubicBezTo>
                    <a:pt x="168167" y="43333"/>
                    <a:pt x="167753" y="43470"/>
                    <a:pt x="167477" y="43609"/>
                  </a:cubicBezTo>
                  <a:lnTo>
                    <a:pt x="155072" y="45127"/>
                  </a:lnTo>
                  <a:lnTo>
                    <a:pt x="152728" y="47749"/>
                  </a:lnTo>
                  <a:cubicBezTo>
                    <a:pt x="153418" y="48991"/>
                    <a:pt x="155347" y="52303"/>
                    <a:pt x="155485" y="54511"/>
                  </a:cubicBezTo>
                  <a:cubicBezTo>
                    <a:pt x="155623" y="56995"/>
                    <a:pt x="149144" y="60169"/>
                    <a:pt x="145009" y="61963"/>
                  </a:cubicBezTo>
                  <a:lnTo>
                    <a:pt x="149144" y="64171"/>
                  </a:lnTo>
                  <a:cubicBezTo>
                    <a:pt x="149144" y="64171"/>
                    <a:pt x="149558" y="64447"/>
                    <a:pt x="149558" y="64723"/>
                  </a:cubicBezTo>
                  <a:lnTo>
                    <a:pt x="149972" y="66655"/>
                  </a:lnTo>
                  <a:lnTo>
                    <a:pt x="153418" y="66655"/>
                  </a:lnTo>
                  <a:cubicBezTo>
                    <a:pt x="153418" y="66655"/>
                    <a:pt x="154107" y="66655"/>
                    <a:pt x="154245" y="67069"/>
                  </a:cubicBezTo>
                  <a:lnTo>
                    <a:pt x="154796" y="69553"/>
                  </a:lnTo>
                  <a:lnTo>
                    <a:pt x="159207" y="69001"/>
                  </a:lnTo>
                  <a:cubicBezTo>
                    <a:pt x="159207" y="69001"/>
                    <a:pt x="159758" y="69001"/>
                    <a:pt x="159896" y="69277"/>
                  </a:cubicBezTo>
                  <a:lnTo>
                    <a:pt x="163204" y="73555"/>
                  </a:lnTo>
                  <a:cubicBezTo>
                    <a:pt x="163204" y="73555"/>
                    <a:pt x="163480" y="74107"/>
                    <a:pt x="163204" y="74383"/>
                  </a:cubicBezTo>
                  <a:cubicBezTo>
                    <a:pt x="163204" y="74659"/>
                    <a:pt x="162791" y="74797"/>
                    <a:pt x="162515" y="74797"/>
                  </a:cubicBezTo>
                  <a:lnTo>
                    <a:pt x="160723" y="74797"/>
                  </a:lnTo>
                  <a:cubicBezTo>
                    <a:pt x="160723" y="74797"/>
                    <a:pt x="159482" y="82249"/>
                    <a:pt x="159482" y="82249"/>
                  </a:cubicBezTo>
                  <a:cubicBezTo>
                    <a:pt x="159482" y="82525"/>
                    <a:pt x="159207" y="82801"/>
                    <a:pt x="158931" y="82939"/>
                  </a:cubicBezTo>
                  <a:lnTo>
                    <a:pt x="147490" y="85699"/>
                  </a:lnTo>
                  <a:cubicBezTo>
                    <a:pt x="147490" y="85699"/>
                    <a:pt x="146801" y="85699"/>
                    <a:pt x="146663" y="85423"/>
                  </a:cubicBezTo>
                  <a:lnTo>
                    <a:pt x="144596" y="82525"/>
                  </a:lnTo>
                  <a:lnTo>
                    <a:pt x="142390" y="86665"/>
                  </a:lnTo>
                  <a:cubicBezTo>
                    <a:pt x="142390" y="86665"/>
                    <a:pt x="141977" y="87079"/>
                    <a:pt x="141701" y="87079"/>
                  </a:cubicBezTo>
                  <a:lnTo>
                    <a:pt x="138117" y="87079"/>
                  </a:lnTo>
                  <a:cubicBezTo>
                    <a:pt x="138117" y="87079"/>
                    <a:pt x="137290" y="86665"/>
                    <a:pt x="137290" y="86251"/>
                  </a:cubicBezTo>
                  <a:lnTo>
                    <a:pt x="137290" y="84871"/>
                  </a:lnTo>
                  <a:lnTo>
                    <a:pt x="129157" y="82249"/>
                  </a:lnTo>
                  <a:cubicBezTo>
                    <a:pt x="129157" y="82249"/>
                    <a:pt x="128744" y="81973"/>
                    <a:pt x="128606" y="81697"/>
                  </a:cubicBezTo>
                  <a:lnTo>
                    <a:pt x="127503" y="78523"/>
                  </a:lnTo>
                  <a:lnTo>
                    <a:pt x="125022" y="76039"/>
                  </a:lnTo>
                  <a:lnTo>
                    <a:pt x="122817" y="77143"/>
                  </a:lnTo>
                  <a:cubicBezTo>
                    <a:pt x="122817" y="77143"/>
                    <a:pt x="122541" y="77143"/>
                    <a:pt x="122403" y="77143"/>
                  </a:cubicBezTo>
                  <a:lnTo>
                    <a:pt x="120198" y="76867"/>
                  </a:lnTo>
                  <a:lnTo>
                    <a:pt x="120198" y="79765"/>
                  </a:lnTo>
                  <a:cubicBezTo>
                    <a:pt x="120198" y="79765"/>
                    <a:pt x="119922" y="80455"/>
                    <a:pt x="119509" y="80593"/>
                  </a:cubicBezTo>
                  <a:lnTo>
                    <a:pt x="116752" y="81007"/>
                  </a:lnTo>
                  <a:cubicBezTo>
                    <a:pt x="116752" y="81007"/>
                    <a:pt x="116200" y="81007"/>
                    <a:pt x="116062" y="80731"/>
                  </a:cubicBezTo>
                  <a:lnTo>
                    <a:pt x="113168" y="77419"/>
                  </a:lnTo>
                  <a:lnTo>
                    <a:pt x="109722" y="77419"/>
                  </a:lnTo>
                  <a:cubicBezTo>
                    <a:pt x="109722" y="77419"/>
                    <a:pt x="108343" y="79627"/>
                    <a:pt x="108343" y="79627"/>
                  </a:cubicBezTo>
                  <a:cubicBezTo>
                    <a:pt x="108206" y="79903"/>
                    <a:pt x="107930" y="80041"/>
                    <a:pt x="107654" y="80041"/>
                  </a:cubicBezTo>
                  <a:cubicBezTo>
                    <a:pt x="107378" y="80041"/>
                    <a:pt x="107103" y="79903"/>
                    <a:pt x="106965" y="79627"/>
                  </a:cubicBezTo>
                  <a:lnTo>
                    <a:pt x="106138" y="77695"/>
                  </a:lnTo>
                  <a:lnTo>
                    <a:pt x="104622" y="79765"/>
                  </a:lnTo>
                  <a:cubicBezTo>
                    <a:pt x="104622" y="79765"/>
                    <a:pt x="104208" y="80041"/>
                    <a:pt x="103932" y="80041"/>
                  </a:cubicBezTo>
                  <a:lnTo>
                    <a:pt x="102416" y="79765"/>
                  </a:lnTo>
                  <a:lnTo>
                    <a:pt x="103243" y="82939"/>
                  </a:lnTo>
                  <a:cubicBezTo>
                    <a:pt x="103243" y="82939"/>
                    <a:pt x="103243" y="83767"/>
                    <a:pt x="102830" y="83905"/>
                  </a:cubicBezTo>
                  <a:lnTo>
                    <a:pt x="97316" y="86251"/>
                  </a:lnTo>
                  <a:cubicBezTo>
                    <a:pt x="97316" y="86251"/>
                    <a:pt x="96903" y="86251"/>
                    <a:pt x="96627" y="86251"/>
                  </a:cubicBezTo>
                  <a:lnTo>
                    <a:pt x="90562" y="82939"/>
                  </a:lnTo>
                  <a:cubicBezTo>
                    <a:pt x="90562" y="82939"/>
                    <a:pt x="90148" y="82525"/>
                    <a:pt x="90148" y="82249"/>
                  </a:cubicBezTo>
                  <a:lnTo>
                    <a:pt x="90148" y="79903"/>
                  </a:lnTo>
                  <a:lnTo>
                    <a:pt x="86702" y="79213"/>
                  </a:lnTo>
                  <a:lnTo>
                    <a:pt x="86978" y="79489"/>
                  </a:lnTo>
                  <a:cubicBezTo>
                    <a:pt x="86978" y="79489"/>
                    <a:pt x="87116" y="79627"/>
                    <a:pt x="87116" y="79765"/>
                  </a:cubicBezTo>
                  <a:lnTo>
                    <a:pt x="88494" y="83629"/>
                  </a:lnTo>
                  <a:cubicBezTo>
                    <a:pt x="88494" y="83629"/>
                    <a:pt x="88494" y="84181"/>
                    <a:pt x="88494" y="84319"/>
                  </a:cubicBezTo>
                  <a:lnTo>
                    <a:pt x="86289" y="87217"/>
                  </a:lnTo>
                  <a:cubicBezTo>
                    <a:pt x="86289" y="87217"/>
                    <a:pt x="85875" y="87493"/>
                    <a:pt x="85737" y="87493"/>
                  </a:cubicBezTo>
                  <a:cubicBezTo>
                    <a:pt x="85462" y="87493"/>
                    <a:pt x="85324" y="87493"/>
                    <a:pt x="85186" y="87217"/>
                  </a:cubicBezTo>
                  <a:lnTo>
                    <a:pt x="83256" y="85009"/>
                  </a:lnTo>
                  <a:cubicBezTo>
                    <a:pt x="83256" y="85009"/>
                    <a:pt x="83118" y="84733"/>
                    <a:pt x="83118" y="84457"/>
                  </a:cubicBezTo>
                  <a:lnTo>
                    <a:pt x="83118" y="80455"/>
                  </a:lnTo>
                  <a:lnTo>
                    <a:pt x="78708" y="75211"/>
                  </a:lnTo>
                  <a:lnTo>
                    <a:pt x="75951" y="75211"/>
                  </a:lnTo>
                  <a:cubicBezTo>
                    <a:pt x="75951" y="75211"/>
                    <a:pt x="75399" y="75211"/>
                    <a:pt x="75262" y="74797"/>
                  </a:cubicBezTo>
                  <a:lnTo>
                    <a:pt x="72091" y="69967"/>
                  </a:lnTo>
                  <a:lnTo>
                    <a:pt x="67680" y="69553"/>
                  </a:lnTo>
                  <a:lnTo>
                    <a:pt x="63683" y="71071"/>
                  </a:lnTo>
                  <a:cubicBezTo>
                    <a:pt x="63683" y="71071"/>
                    <a:pt x="62856" y="71071"/>
                    <a:pt x="62718" y="70657"/>
                  </a:cubicBezTo>
                  <a:lnTo>
                    <a:pt x="60375" y="65827"/>
                  </a:lnTo>
                  <a:lnTo>
                    <a:pt x="59823" y="66655"/>
                  </a:lnTo>
                  <a:cubicBezTo>
                    <a:pt x="59823" y="66655"/>
                    <a:pt x="59410" y="67069"/>
                    <a:pt x="59134" y="66931"/>
                  </a:cubicBezTo>
                  <a:lnTo>
                    <a:pt x="56791" y="66655"/>
                  </a:lnTo>
                  <a:lnTo>
                    <a:pt x="55826" y="69967"/>
                  </a:lnTo>
                  <a:cubicBezTo>
                    <a:pt x="55826" y="69967"/>
                    <a:pt x="55550" y="70381"/>
                    <a:pt x="55412" y="70519"/>
                  </a:cubicBezTo>
                  <a:cubicBezTo>
                    <a:pt x="55137" y="70519"/>
                    <a:pt x="54999" y="70519"/>
                    <a:pt x="54723" y="70519"/>
                  </a:cubicBezTo>
                  <a:lnTo>
                    <a:pt x="53069" y="69691"/>
                  </a:lnTo>
                  <a:lnTo>
                    <a:pt x="51139" y="71761"/>
                  </a:lnTo>
                  <a:cubicBezTo>
                    <a:pt x="51139" y="71761"/>
                    <a:pt x="50588" y="72037"/>
                    <a:pt x="50312" y="71899"/>
                  </a:cubicBezTo>
                  <a:cubicBezTo>
                    <a:pt x="50037" y="71899"/>
                    <a:pt x="49761" y="71485"/>
                    <a:pt x="49761" y="71209"/>
                  </a:cubicBezTo>
                  <a:lnTo>
                    <a:pt x="49761" y="67069"/>
                  </a:lnTo>
                  <a:lnTo>
                    <a:pt x="45074" y="65413"/>
                  </a:lnTo>
                  <a:lnTo>
                    <a:pt x="45074" y="68035"/>
                  </a:lnTo>
                  <a:cubicBezTo>
                    <a:pt x="45074" y="68035"/>
                    <a:pt x="44936" y="68587"/>
                    <a:pt x="44661" y="68725"/>
                  </a:cubicBezTo>
                  <a:cubicBezTo>
                    <a:pt x="44385" y="68725"/>
                    <a:pt x="44109" y="68725"/>
                    <a:pt x="43833" y="68725"/>
                  </a:cubicBezTo>
                  <a:lnTo>
                    <a:pt x="42731" y="67897"/>
                  </a:lnTo>
                  <a:lnTo>
                    <a:pt x="40939" y="73003"/>
                  </a:lnTo>
                  <a:cubicBezTo>
                    <a:pt x="40939" y="73003"/>
                    <a:pt x="40801" y="73279"/>
                    <a:pt x="40525" y="73417"/>
                  </a:cubicBezTo>
                  <a:lnTo>
                    <a:pt x="34460" y="76729"/>
                  </a:lnTo>
                  <a:cubicBezTo>
                    <a:pt x="34460" y="76729"/>
                    <a:pt x="34185" y="76729"/>
                    <a:pt x="34047" y="76729"/>
                  </a:cubicBezTo>
                  <a:lnTo>
                    <a:pt x="31704" y="76729"/>
                  </a:lnTo>
                  <a:lnTo>
                    <a:pt x="31704" y="80455"/>
                  </a:lnTo>
                  <a:cubicBezTo>
                    <a:pt x="31704" y="80455"/>
                    <a:pt x="31704" y="81007"/>
                    <a:pt x="31290" y="81145"/>
                  </a:cubicBezTo>
                  <a:lnTo>
                    <a:pt x="23984" y="85837"/>
                  </a:lnTo>
                  <a:cubicBezTo>
                    <a:pt x="23984" y="85837"/>
                    <a:pt x="23433" y="85975"/>
                    <a:pt x="23157" y="85837"/>
                  </a:cubicBezTo>
                  <a:lnTo>
                    <a:pt x="21779" y="85009"/>
                  </a:lnTo>
                  <a:lnTo>
                    <a:pt x="22744" y="91909"/>
                  </a:lnTo>
                  <a:lnTo>
                    <a:pt x="23984" y="93565"/>
                  </a:lnTo>
                  <a:cubicBezTo>
                    <a:pt x="23984" y="93565"/>
                    <a:pt x="24260" y="94255"/>
                    <a:pt x="23984" y="94531"/>
                  </a:cubicBezTo>
                  <a:lnTo>
                    <a:pt x="19436" y="99085"/>
                  </a:lnTo>
                  <a:cubicBezTo>
                    <a:pt x="19436" y="99085"/>
                    <a:pt x="19022" y="99361"/>
                    <a:pt x="18746" y="99361"/>
                  </a:cubicBezTo>
                  <a:cubicBezTo>
                    <a:pt x="18471" y="99361"/>
                    <a:pt x="18333" y="99223"/>
                    <a:pt x="18195" y="98947"/>
                  </a:cubicBezTo>
                  <a:lnTo>
                    <a:pt x="11165" y="87631"/>
                  </a:lnTo>
                  <a:lnTo>
                    <a:pt x="8408" y="89425"/>
                  </a:lnTo>
                  <a:cubicBezTo>
                    <a:pt x="9098" y="91357"/>
                    <a:pt x="8960" y="92875"/>
                    <a:pt x="8133" y="94393"/>
                  </a:cubicBezTo>
                  <a:cubicBezTo>
                    <a:pt x="6892" y="96463"/>
                    <a:pt x="4411" y="97429"/>
                    <a:pt x="3308" y="97705"/>
                  </a:cubicBezTo>
                  <a:lnTo>
                    <a:pt x="3308" y="106261"/>
                  </a:lnTo>
                  <a:cubicBezTo>
                    <a:pt x="3308" y="106261"/>
                    <a:pt x="4825" y="108193"/>
                    <a:pt x="4825" y="108193"/>
                  </a:cubicBezTo>
                  <a:cubicBezTo>
                    <a:pt x="5100" y="108469"/>
                    <a:pt x="5100" y="108745"/>
                    <a:pt x="4962" y="109021"/>
                  </a:cubicBezTo>
                  <a:lnTo>
                    <a:pt x="0" y="120200"/>
                  </a:lnTo>
                  <a:lnTo>
                    <a:pt x="5789" y="122270"/>
                  </a:lnTo>
                  <a:cubicBezTo>
                    <a:pt x="5789" y="122270"/>
                    <a:pt x="6203" y="122546"/>
                    <a:pt x="6341" y="122821"/>
                  </a:cubicBezTo>
                  <a:lnTo>
                    <a:pt x="7168" y="125720"/>
                  </a:lnTo>
                  <a:cubicBezTo>
                    <a:pt x="7168" y="125720"/>
                    <a:pt x="7168" y="126410"/>
                    <a:pt x="6892" y="126548"/>
                  </a:cubicBezTo>
                  <a:lnTo>
                    <a:pt x="5376" y="127652"/>
                  </a:lnTo>
                  <a:lnTo>
                    <a:pt x="7857" y="130964"/>
                  </a:lnTo>
                  <a:lnTo>
                    <a:pt x="7857" y="129860"/>
                  </a:lnTo>
                  <a:cubicBezTo>
                    <a:pt x="7857" y="129860"/>
                    <a:pt x="7857" y="129446"/>
                    <a:pt x="8133" y="129170"/>
                  </a:cubicBezTo>
                  <a:cubicBezTo>
                    <a:pt x="8271" y="129032"/>
                    <a:pt x="8546" y="129032"/>
                    <a:pt x="8822" y="129170"/>
                  </a:cubicBezTo>
                  <a:lnTo>
                    <a:pt x="16817" y="131378"/>
                  </a:lnTo>
                  <a:cubicBezTo>
                    <a:pt x="16817" y="131378"/>
                    <a:pt x="17092" y="131516"/>
                    <a:pt x="17230" y="131654"/>
                  </a:cubicBezTo>
                  <a:lnTo>
                    <a:pt x="27017" y="145178"/>
                  </a:lnTo>
                  <a:cubicBezTo>
                    <a:pt x="27017" y="145178"/>
                    <a:pt x="27155" y="145592"/>
                    <a:pt x="27017" y="145868"/>
                  </a:cubicBezTo>
                  <a:lnTo>
                    <a:pt x="26190" y="148490"/>
                  </a:lnTo>
                  <a:cubicBezTo>
                    <a:pt x="26190" y="148490"/>
                    <a:pt x="25776" y="149042"/>
                    <a:pt x="25363" y="149042"/>
                  </a:cubicBezTo>
                  <a:lnTo>
                    <a:pt x="20814" y="148352"/>
                  </a:lnTo>
                  <a:lnTo>
                    <a:pt x="20814" y="149318"/>
                  </a:lnTo>
                  <a:lnTo>
                    <a:pt x="30049" y="154976"/>
                  </a:lnTo>
                  <a:cubicBezTo>
                    <a:pt x="30877" y="154700"/>
                    <a:pt x="35012" y="153182"/>
                    <a:pt x="35977" y="150284"/>
                  </a:cubicBezTo>
                  <a:lnTo>
                    <a:pt x="40250" y="146972"/>
                  </a:lnTo>
                  <a:cubicBezTo>
                    <a:pt x="40250" y="146972"/>
                    <a:pt x="45212" y="147800"/>
                    <a:pt x="46728" y="144074"/>
                  </a:cubicBezTo>
                  <a:lnTo>
                    <a:pt x="51691" y="144074"/>
                  </a:lnTo>
                  <a:cubicBezTo>
                    <a:pt x="51691" y="144074"/>
                    <a:pt x="54447" y="147662"/>
                    <a:pt x="56239" y="144074"/>
                  </a:cubicBezTo>
                  <a:lnTo>
                    <a:pt x="59134" y="144074"/>
                  </a:lnTo>
                  <a:lnTo>
                    <a:pt x="56515" y="146282"/>
                  </a:lnTo>
                  <a:lnTo>
                    <a:pt x="61477" y="147524"/>
                  </a:lnTo>
                  <a:lnTo>
                    <a:pt x="64648" y="145730"/>
                  </a:lnTo>
                  <a:lnTo>
                    <a:pt x="66026" y="148628"/>
                  </a:lnTo>
                  <a:lnTo>
                    <a:pt x="68645" y="148628"/>
                  </a:lnTo>
                  <a:lnTo>
                    <a:pt x="69886" y="151526"/>
                  </a:lnTo>
                  <a:lnTo>
                    <a:pt x="68094" y="155252"/>
                  </a:lnTo>
                  <a:lnTo>
                    <a:pt x="67267" y="158564"/>
                  </a:lnTo>
                  <a:cubicBezTo>
                    <a:pt x="68783" y="159392"/>
                    <a:pt x="68231" y="163256"/>
                    <a:pt x="68231" y="163256"/>
                  </a:cubicBezTo>
                  <a:lnTo>
                    <a:pt x="65612" y="165602"/>
                  </a:lnTo>
                  <a:lnTo>
                    <a:pt x="61477" y="167534"/>
                  </a:lnTo>
                  <a:lnTo>
                    <a:pt x="54999" y="167534"/>
                  </a:lnTo>
                  <a:lnTo>
                    <a:pt x="52104" y="169466"/>
                  </a:lnTo>
                  <a:lnTo>
                    <a:pt x="49347" y="173606"/>
                  </a:lnTo>
                  <a:lnTo>
                    <a:pt x="46039" y="176366"/>
                  </a:lnTo>
                  <a:lnTo>
                    <a:pt x="49623" y="179264"/>
                  </a:lnTo>
                  <a:lnTo>
                    <a:pt x="54172" y="182438"/>
                  </a:lnTo>
                  <a:lnTo>
                    <a:pt x="47555" y="182438"/>
                  </a:lnTo>
                  <a:lnTo>
                    <a:pt x="46177" y="179816"/>
                  </a:lnTo>
                  <a:cubicBezTo>
                    <a:pt x="46177" y="179816"/>
                    <a:pt x="39836" y="179264"/>
                    <a:pt x="39147" y="181334"/>
                  </a:cubicBezTo>
                  <a:cubicBezTo>
                    <a:pt x="38320" y="183542"/>
                    <a:pt x="45074" y="185060"/>
                    <a:pt x="45074" y="185060"/>
                  </a:cubicBezTo>
                  <a:cubicBezTo>
                    <a:pt x="45074" y="185060"/>
                    <a:pt x="47417" y="192512"/>
                    <a:pt x="50312" y="196514"/>
                  </a:cubicBezTo>
                  <a:lnTo>
                    <a:pt x="50312" y="202035"/>
                  </a:lnTo>
                  <a:cubicBezTo>
                    <a:pt x="50312" y="202035"/>
                    <a:pt x="54447" y="201206"/>
                    <a:pt x="55964" y="205899"/>
                  </a:cubicBezTo>
                  <a:lnTo>
                    <a:pt x="61477" y="206865"/>
                  </a:lnTo>
                  <a:cubicBezTo>
                    <a:pt x="61477" y="206865"/>
                    <a:pt x="66715" y="206451"/>
                    <a:pt x="65750" y="208659"/>
                  </a:cubicBezTo>
                  <a:cubicBezTo>
                    <a:pt x="65061" y="210315"/>
                    <a:pt x="62442" y="214317"/>
                    <a:pt x="63545" y="221079"/>
                  </a:cubicBezTo>
                  <a:lnTo>
                    <a:pt x="67404" y="216249"/>
                  </a:lnTo>
                  <a:cubicBezTo>
                    <a:pt x="67404" y="216249"/>
                    <a:pt x="67680" y="215973"/>
                    <a:pt x="67818" y="215973"/>
                  </a:cubicBezTo>
                  <a:close/>
                  <a:moveTo>
                    <a:pt x="422898" y="113437"/>
                  </a:moveTo>
                  <a:lnTo>
                    <a:pt x="422898" y="116059"/>
                  </a:lnTo>
                  <a:lnTo>
                    <a:pt x="419589" y="116059"/>
                  </a:lnTo>
                  <a:lnTo>
                    <a:pt x="418211" y="113437"/>
                  </a:lnTo>
                  <a:lnTo>
                    <a:pt x="422898" y="113437"/>
                  </a:lnTo>
                  <a:close/>
                  <a:moveTo>
                    <a:pt x="396156" y="122960"/>
                  </a:moveTo>
                  <a:lnTo>
                    <a:pt x="396983" y="121027"/>
                  </a:lnTo>
                  <a:lnTo>
                    <a:pt x="395467" y="119509"/>
                  </a:lnTo>
                  <a:lnTo>
                    <a:pt x="395054" y="113161"/>
                  </a:lnTo>
                  <a:lnTo>
                    <a:pt x="399327" y="109849"/>
                  </a:lnTo>
                  <a:lnTo>
                    <a:pt x="402635" y="108469"/>
                  </a:lnTo>
                  <a:lnTo>
                    <a:pt x="396294" y="101155"/>
                  </a:lnTo>
                  <a:lnTo>
                    <a:pt x="398913" y="101155"/>
                  </a:lnTo>
                  <a:lnTo>
                    <a:pt x="404427" y="106813"/>
                  </a:lnTo>
                  <a:lnTo>
                    <a:pt x="407046" y="106813"/>
                  </a:lnTo>
                  <a:lnTo>
                    <a:pt x="407046" y="108331"/>
                  </a:lnTo>
                  <a:cubicBezTo>
                    <a:pt x="407046" y="108331"/>
                    <a:pt x="394089" y="113023"/>
                    <a:pt x="396845" y="117577"/>
                  </a:cubicBezTo>
                  <a:lnTo>
                    <a:pt x="400567" y="121303"/>
                  </a:lnTo>
                  <a:lnTo>
                    <a:pt x="400567" y="123236"/>
                  </a:lnTo>
                  <a:lnTo>
                    <a:pt x="398224" y="123650"/>
                  </a:lnTo>
                  <a:lnTo>
                    <a:pt x="410630" y="130274"/>
                  </a:lnTo>
                  <a:cubicBezTo>
                    <a:pt x="410630" y="130274"/>
                    <a:pt x="406908" y="132620"/>
                    <a:pt x="404013" y="131240"/>
                  </a:cubicBezTo>
                  <a:cubicBezTo>
                    <a:pt x="401119" y="129860"/>
                    <a:pt x="390643" y="123926"/>
                    <a:pt x="390643" y="123926"/>
                  </a:cubicBezTo>
                  <a:lnTo>
                    <a:pt x="396294" y="122684"/>
                  </a:lnTo>
                  <a:close/>
                  <a:moveTo>
                    <a:pt x="377134" y="150974"/>
                  </a:moveTo>
                  <a:cubicBezTo>
                    <a:pt x="381407" y="151526"/>
                    <a:pt x="380994" y="162428"/>
                    <a:pt x="380994" y="162428"/>
                  </a:cubicBezTo>
                  <a:lnTo>
                    <a:pt x="373688" y="159530"/>
                  </a:lnTo>
                  <a:cubicBezTo>
                    <a:pt x="373688" y="159530"/>
                    <a:pt x="372723" y="150560"/>
                    <a:pt x="376997" y="151112"/>
                  </a:cubicBezTo>
                  <a:close/>
                  <a:moveTo>
                    <a:pt x="336333" y="193616"/>
                  </a:moveTo>
                  <a:lnTo>
                    <a:pt x="326271" y="193616"/>
                  </a:lnTo>
                  <a:lnTo>
                    <a:pt x="327787" y="190028"/>
                  </a:lnTo>
                  <a:lnTo>
                    <a:pt x="339504" y="191408"/>
                  </a:lnTo>
                  <a:lnTo>
                    <a:pt x="336195" y="193616"/>
                  </a:lnTo>
                  <a:close/>
                  <a:moveTo>
                    <a:pt x="290708" y="156356"/>
                  </a:moveTo>
                  <a:lnTo>
                    <a:pt x="294429" y="156356"/>
                  </a:lnTo>
                  <a:lnTo>
                    <a:pt x="294429" y="153044"/>
                  </a:lnTo>
                  <a:lnTo>
                    <a:pt x="300081" y="149732"/>
                  </a:lnTo>
                  <a:cubicBezTo>
                    <a:pt x="300081" y="149732"/>
                    <a:pt x="302700" y="142832"/>
                    <a:pt x="307524" y="148214"/>
                  </a:cubicBezTo>
                  <a:lnTo>
                    <a:pt x="312073" y="147800"/>
                  </a:lnTo>
                  <a:lnTo>
                    <a:pt x="318965" y="146972"/>
                  </a:lnTo>
                  <a:lnTo>
                    <a:pt x="323100" y="148904"/>
                  </a:lnTo>
                  <a:lnTo>
                    <a:pt x="326684" y="148904"/>
                  </a:lnTo>
                  <a:lnTo>
                    <a:pt x="330268" y="150836"/>
                  </a:lnTo>
                  <a:lnTo>
                    <a:pt x="333163" y="149870"/>
                  </a:lnTo>
                  <a:cubicBezTo>
                    <a:pt x="333163" y="149870"/>
                    <a:pt x="337849" y="148352"/>
                    <a:pt x="340193" y="150698"/>
                  </a:cubicBezTo>
                  <a:cubicBezTo>
                    <a:pt x="340193" y="150698"/>
                    <a:pt x="345844" y="145592"/>
                    <a:pt x="346671" y="149180"/>
                  </a:cubicBezTo>
                  <a:cubicBezTo>
                    <a:pt x="346671" y="149180"/>
                    <a:pt x="346120" y="144764"/>
                    <a:pt x="350393" y="146144"/>
                  </a:cubicBezTo>
                  <a:cubicBezTo>
                    <a:pt x="354666" y="147524"/>
                    <a:pt x="350393" y="150560"/>
                    <a:pt x="350393" y="150560"/>
                  </a:cubicBezTo>
                  <a:cubicBezTo>
                    <a:pt x="350393" y="150560"/>
                    <a:pt x="349566" y="155942"/>
                    <a:pt x="342536" y="152768"/>
                  </a:cubicBezTo>
                  <a:cubicBezTo>
                    <a:pt x="342536" y="152768"/>
                    <a:pt x="339779" y="155390"/>
                    <a:pt x="330130" y="152354"/>
                  </a:cubicBezTo>
                  <a:lnTo>
                    <a:pt x="320481" y="150560"/>
                  </a:lnTo>
                  <a:cubicBezTo>
                    <a:pt x="320481" y="150560"/>
                    <a:pt x="317173" y="153872"/>
                    <a:pt x="309730" y="151940"/>
                  </a:cubicBezTo>
                  <a:cubicBezTo>
                    <a:pt x="309730" y="151940"/>
                    <a:pt x="306008" y="154838"/>
                    <a:pt x="303803" y="152768"/>
                  </a:cubicBezTo>
                  <a:cubicBezTo>
                    <a:pt x="303803" y="152768"/>
                    <a:pt x="305732" y="159392"/>
                    <a:pt x="298565" y="160634"/>
                  </a:cubicBezTo>
                  <a:lnTo>
                    <a:pt x="302424" y="161876"/>
                  </a:lnTo>
                  <a:lnTo>
                    <a:pt x="304630" y="166292"/>
                  </a:lnTo>
                  <a:lnTo>
                    <a:pt x="302011" y="167258"/>
                  </a:lnTo>
                  <a:lnTo>
                    <a:pt x="297738" y="166430"/>
                  </a:lnTo>
                  <a:lnTo>
                    <a:pt x="295532" y="166016"/>
                  </a:lnTo>
                  <a:lnTo>
                    <a:pt x="297324" y="169604"/>
                  </a:lnTo>
                  <a:lnTo>
                    <a:pt x="297324" y="174158"/>
                  </a:lnTo>
                  <a:lnTo>
                    <a:pt x="300081" y="176780"/>
                  </a:lnTo>
                  <a:lnTo>
                    <a:pt x="298702" y="178022"/>
                  </a:lnTo>
                  <a:lnTo>
                    <a:pt x="293740" y="174848"/>
                  </a:lnTo>
                  <a:lnTo>
                    <a:pt x="293740" y="170984"/>
                  </a:lnTo>
                  <a:lnTo>
                    <a:pt x="288640" y="166292"/>
                  </a:lnTo>
                  <a:lnTo>
                    <a:pt x="290570" y="156632"/>
                  </a:lnTo>
                  <a:close/>
                  <a:moveTo>
                    <a:pt x="281610" y="36294"/>
                  </a:moveTo>
                  <a:lnTo>
                    <a:pt x="287537" y="36294"/>
                  </a:lnTo>
                  <a:lnTo>
                    <a:pt x="289329" y="42229"/>
                  </a:lnTo>
                  <a:lnTo>
                    <a:pt x="284229" y="39330"/>
                  </a:lnTo>
                  <a:lnTo>
                    <a:pt x="281610" y="37812"/>
                  </a:lnTo>
                  <a:lnTo>
                    <a:pt x="281610" y="36432"/>
                  </a:lnTo>
                  <a:close/>
                  <a:moveTo>
                    <a:pt x="238604" y="85147"/>
                  </a:moveTo>
                  <a:lnTo>
                    <a:pt x="241912" y="84733"/>
                  </a:lnTo>
                  <a:lnTo>
                    <a:pt x="244255" y="83215"/>
                  </a:lnTo>
                  <a:lnTo>
                    <a:pt x="247150" y="83215"/>
                  </a:lnTo>
                  <a:lnTo>
                    <a:pt x="247150" y="84595"/>
                  </a:lnTo>
                  <a:lnTo>
                    <a:pt x="242187" y="86803"/>
                  </a:lnTo>
                  <a:lnTo>
                    <a:pt x="244669" y="90529"/>
                  </a:lnTo>
                  <a:lnTo>
                    <a:pt x="241085" y="92323"/>
                  </a:lnTo>
                  <a:lnTo>
                    <a:pt x="236536" y="89563"/>
                  </a:lnTo>
                  <a:lnTo>
                    <a:pt x="238466" y="85285"/>
                  </a:lnTo>
                  <a:close/>
                  <a:moveTo>
                    <a:pt x="238879" y="210591"/>
                  </a:moveTo>
                  <a:lnTo>
                    <a:pt x="236260" y="214869"/>
                  </a:lnTo>
                  <a:lnTo>
                    <a:pt x="235020" y="212661"/>
                  </a:lnTo>
                  <a:lnTo>
                    <a:pt x="238741" y="210453"/>
                  </a:lnTo>
                  <a:close/>
                  <a:moveTo>
                    <a:pt x="165548" y="154424"/>
                  </a:moveTo>
                  <a:lnTo>
                    <a:pt x="165548" y="157460"/>
                  </a:lnTo>
                  <a:lnTo>
                    <a:pt x="162377" y="158702"/>
                  </a:lnTo>
                  <a:lnTo>
                    <a:pt x="162377" y="155390"/>
                  </a:lnTo>
                  <a:lnTo>
                    <a:pt x="165548" y="154424"/>
                  </a:lnTo>
                  <a:close/>
                  <a:moveTo>
                    <a:pt x="144871" y="150560"/>
                  </a:moveTo>
                  <a:cubicBezTo>
                    <a:pt x="145561" y="147248"/>
                    <a:pt x="149007" y="147662"/>
                    <a:pt x="149420" y="149594"/>
                  </a:cubicBezTo>
                  <a:lnTo>
                    <a:pt x="152177" y="150974"/>
                  </a:lnTo>
                  <a:lnTo>
                    <a:pt x="152177" y="148076"/>
                  </a:lnTo>
                  <a:lnTo>
                    <a:pt x="149972" y="146834"/>
                  </a:lnTo>
                  <a:lnTo>
                    <a:pt x="153555" y="146834"/>
                  </a:lnTo>
                  <a:lnTo>
                    <a:pt x="153555" y="150560"/>
                  </a:lnTo>
                  <a:lnTo>
                    <a:pt x="160172" y="148214"/>
                  </a:lnTo>
                  <a:lnTo>
                    <a:pt x="162377" y="149042"/>
                  </a:lnTo>
                  <a:lnTo>
                    <a:pt x="158655" y="151664"/>
                  </a:lnTo>
                  <a:lnTo>
                    <a:pt x="158655" y="154424"/>
                  </a:lnTo>
                  <a:cubicBezTo>
                    <a:pt x="158655" y="154424"/>
                    <a:pt x="156726" y="157322"/>
                    <a:pt x="153004" y="154424"/>
                  </a:cubicBezTo>
                  <a:cubicBezTo>
                    <a:pt x="153004" y="154424"/>
                    <a:pt x="148455" y="153596"/>
                    <a:pt x="148455" y="152078"/>
                  </a:cubicBezTo>
                  <a:cubicBezTo>
                    <a:pt x="148455" y="152078"/>
                    <a:pt x="144182" y="154010"/>
                    <a:pt x="144871" y="150698"/>
                  </a:cubicBezTo>
                  <a:close/>
                  <a:moveTo>
                    <a:pt x="141977" y="154424"/>
                  </a:moveTo>
                  <a:lnTo>
                    <a:pt x="142942" y="157184"/>
                  </a:lnTo>
                  <a:lnTo>
                    <a:pt x="149834" y="157184"/>
                  </a:lnTo>
                  <a:lnTo>
                    <a:pt x="152177" y="158702"/>
                  </a:lnTo>
                  <a:lnTo>
                    <a:pt x="149972" y="160496"/>
                  </a:lnTo>
                  <a:lnTo>
                    <a:pt x="144871" y="160496"/>
                  </a:lnTo>
                  <a:lnTo>
                    <a:pt x="141150" y="158702"/>
                  </a:lnTo>
                  <a:lnTo>
                    <a:pt x="139633" y="154424"/>
                  </a:lnTo>
                  <a:lnTo>
                    <a:pt x="141977" y="154424"/>
                  </a:lnTo>
                  <a:close/>
                  <a:moveTo>
                    <a:pt x="82429" y="171122"/>
                  </a:moveTo>
                  <a:lnTo>
                    <a:pt x="80913" y="165878"/>
                  </a:lnTo>
                  <a:lnTo>
                    <a:pt x="84083" y="165878"/>
                  </a:lnTo>
                  <a:lnTo>
                    <a:pt x="85048" y="169052"/>
                  </a:lnTo>
                  <a:lnTo>
                    <a:pt x="85048" y="172778"/>
                  </a:lnTo>
                  <a:cubicBezTo>
                    <a:pt x="85048" y="172778"/>
                    <a:pt x="84910" y="173744"/>
                    <a:pt x="80775" y="174572"/>
                  </a:cubicBezTo>
                  <a:cubicBezTo>
                    <a:pt x="76640" y="175400"/>
                    <a:pt x="73056" y="183266"/>
                    <a:pt x="73056" y="183266"/>
                  </a:cubicBezTo>
                  <a:lnTo>
                    <a:pt x="71540" y="183266"/>
                  </a:lnTo>
                  <a:cubicBezTo>
                    <a:pt x="75262" y="173054"/>
                    <a:pt x="82567" y="171260"/>
                    <a:pt x="82567" y="17126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8" name="Freeform 1310">
              <a:extLst>
                <a:ext uri="{FF2B5EF4-FFF2-40B4-BE49-F238E27FC236}">
                  <a16:creationId xmlns:a16="http://schemas.microsoft.com/office/drawing/2014/main" id="{D384662E-866C-7089-1730-11F633E1C23C}"/>
                </a:ext>
              </a:extLst>
            </p:cNvPr>
            <p:cNvSpPr/>
            <p:nvPr/>
          </p:nvSpPr>
          <p:spPr>
            <a:xfrm>
              <a:off x="4444910" y="3737280"/>
              <a:ext cx="81740" cy="58650"/>
            </a:xfrm>
            <a:custGeom>
              <a:avLst/>
              <a:gdLst>
                <a:gd name="connsiteX0" fmla="*/ 24812 w 81740"/>
                <a:gd name="connsiteY0" fmla="*/ 48439 h 58650"/>
                <a:gd name="connsiteX1" fmla="*/ 24812 w 81740"/>
                <a:gd name="connsiteY1" fmla="*/ 47749 h 58650"/>
                <a:gd name="connsiteX2" fmla="*/ 25776 w 81740"/>
                <a:gd name="connsiteY2" fmla="*/ 44851 h 58650"/>
                <a:gd name="connsiteX3" fmla="*/ 26466 w 81740"/>
                <a:gd name="connsiteY3" fmla="*/ 44299 h 58650"/>
                <a:gd name="connsiteX4" fmla="*/ 50726 w 81740"/>
                <a:gd name="connsiteY4" fmla="*/ 44299 h 58650"/>
                <a:gd name="connsiteX5" fmla="*/ 53207 w 81740"/>
                <a:gd name="connsiteY5" fmla="*/ 42090 h 58650"/>
                <a:gd name="connsiteX6" fmla="*/ 54034 w 81740"/>
                <a:gd name="connsiteY6" fmla="*/ 41952 h 58650"/>
                <a:gd name="connsiteX7" fmla="*/ 57756 w 81740"/>
                <a:gd name="connsiteY7" fmla="*/ 43333 h 58650"/>
                <a:gd name="connsiteX8" fmla="*/ 57756 w 81740"/>
                <a:gd name="connsiteY8" fmla="*/ 43333 h 58650"/>
                <a:gd name="connsiteX9" fmla="*/ 57756 w 81740"/>
                <a:gd name="connsiteY9" fmla="*/ 43333 h 58650"/>
                <a:gd name="connsiteX10" fmla="*/ 61615 w 81740"/>
                <a:gd name="connsiteY10" fmla="*/ 45127 h 58650"/>
                <a:gd name="connsiteX11" fmla="*/ 67542 w 81740"/>
                <a:gd name="connsiteY11" fmla="*/ 44161 h 58650"/>
                <a:gd name="connsiteX12" fmla="*/ 74710 w 81740"/>
                <a:gd name="connsiteY12" fmla="*/ 41952 h 58650"/>
                <a:gd name="connsiteX13" fmla="*/ 74710 w 81740"/>
                <a:gd name="connsiteY13" fmla="*/ 39330 h 58650"/>
                <a:gd name="connsiteX14" fmla="*/ 75537 w 81740"/>
                <a:gd name="connsiteY14" fmla="*/ 38502 h 58650"/>
                <a:gd name="connsiteX15" fmla="*/ 79121 w 81740"/>
                <a:gd name="connsiteY15" fmla="*/ 38502 h 58650"/>
                <a:gd name="connsiteX16" fmla="*/ 81740 w 81740"/>
                <a:gd name="connsiteY16" fmla="*/ 34776 h 58650"/>
                <a:gd name="connsiteX17" fmla="*/ 79121 w 81740"/>
                <a:gd name="connsiteY17" fmla="*/ 30636 h 58650"/>
                <a:gd name="connsiteX18" fmla="*/ 79121 w 81740"/>
                <a:gd name="connsiteY18" fmla="*/ 29946 h 58650"/>
                <a:gd name="connsiteX19" fmla="*/ 79535 w 81740"/>
                <a:gd name="connsiteY19" fmla="*/ 29394 h 58650"/>
                <a:gd name="connsiteX20" fmla="*/ 81602 w 81740"/>
                <a:gd name="connsiteY20" fmla="*/ 28566 h 58650"/>
                <a:gd name="connsiteX21" fmla="*/ 80499 w 81740"/>
                <a:gd name="connsiteY21" fmla="*/ 26910 h 58650"/>
                <a:gd name="connsiteX22" fmla="*/ 78156 w 81740"/>
                <a:gd name="connsiteY22" fmla="*/ 28704 h 58650"/>
                <a:gd name="connsiteX23" fmla="*/ 77191 w 81740"/>
                <a:gd name="connsiteY23" fmla="*/ 28704 h 58650"/>
                <a:gd name="connsiteX24" fmla="*/ 67404 w 81740"/>
                <a:gd name="connsiteY24" fmla="*/ 22356 h 58650"/>
                <a:gd name="connsiteX25" fmla="*/ 66991 w 81740"/>
                <a:gd name="connsiteY25" fmla="*/ 21666 h 58650"/>
                <a:gd name="connsiteX26" fmla="*/ 66991 w 81740"/>
                <a:gd name="connsiteY26" fmla="*/ 18768 h 58650"/>
                <a:gd name="connsiteX27" fmla="*/ 67818 w 81740"/>
                <a:gd name="connsiteY27" fmla="*/ 17940 h 58650"/>
                <a:gd name="connsiteX28" fmla="*/ 69334 w 81740"/>
                <a:gd name="connsiteY28" fmla="*/ 17940 h 58650"/>
                <a:gd name="connsiteX29" fmla="*/ 64510 w 81740"/>
                <a:gd name="connsiteY29" fmla="*/ 14490 h 58650"/>
                <a:gd name="connsiteX30" fmla="*/ 64372 w 81740"/>
                <a:gd name="connsiteY30" fmla="*/ 14352 h 58650"/>
                <a:gd name="connsiteX31" fmla="*/ 59134 w 81740"/>
                <a:gd name="connsiteY31" fmla="*/ 6486 h 58650"/>
                <a:gd name="connsiteX32" fmla="*/ 59134 w 81740"/>
                <a:gd name="connsiteY32" fmla="*/ 6072 h 58650"/>
                <a:gd name="connsiteX33" fmla="*/ 59134 w 81740"/>
                <a:gd name="connsiteY33" fmla="*/ 1518 h 58650"/>
                <a:gd name="connsiteX34" fmla="*/ 57066 w 81740"/>
                <a:gd name="connsiteY34" fmla="*/ 1518 h 58650"/>
                <a:gd name="connsiteX35" fmla="*/ 56929 w 81740"/>
                <a:gd name="connsiteY35" fmla="*/ 1518 h 58650"/>
                <a:gd name="connsiteX36" fmla="*/ 50312 w 81740"/>
                <a:gd name="connsiteY36" fmla="*/ 0 h 58650"/>
                <a:gd name="connsiteX37" fmla="*/ 45074 w 81740"/>
                <a:gd name="connsiteY37" fmla="*/ 4416 h 58650"/>
                <a:gd name="connsiteX38" fmla="*/ 44798 w 81740"/>
                <a:gd name="connsiteY38" fmla="*/ 4554 h 58650"/>
                <a:gd name="connsiteX39" fmla="*/ 38320 w 81740"/>
                <a:gd name="connsiteY39" fmla="*/ 6486 h 58650"/>
                <a:gd name="connsiteX40" fmla="*/ 38320 w 81740"/>
                <a:gd name="connsiteY40" fmla="*/ 9384 h 58650"/>
                <a:gd name="connsiteX41" fmla="*/ 38044 w 81740"/>
                <a:gd name="connsiteY41" fmla="*/ 9936 h 58650"/>
                <a:gd name="connsiteX42" fmla="*/ 37355 w 81740"/>
                <a:gd name="connsiteY42" fmla="*/ 10074 h 58650"/>
                <a:gd name="connsiteX43" fmla="*/ 31979 w 81740"/>
                <a:gd name="connsiteY43" fmla="*/ 9108 h 58650"/>
                <a:gd name="connsiteX44" fmla="*/ 28533 w 81740"/>
                <a:gd name="connsiteY44" fmla="*/ 10764 h 58650"/>
                <a:gd name="connsiteX45" fmla="*/ 28533 w 81740"/>
                <a:gd name="connsiteY45" fmla="*/ 14766 h 58650"/>
                <a:gd name="connsiteX46" fmla="*/ 27706 w 81740"/>
                <a:gd name="connsiteY46" fmla="*/ 15594 h 58650"/>
                <a:gd name="connsiteX47" fmla="*/ 24536 w 81740"/>
                <a:gd name="connsiteY47" fmla="*/ 15594 h 58650"/>
                <a:gd name="connsiteX48" fmla="*/ 24536 w 81740"/>
                <a:gd name="connsiteY48" fmla="*/ 20148 h 58650"/>
                <a:gd name="connsiteX49" fmla="*/ 23847 w 81740"/>
                <a:gd name="connsiteY49" fmla="*/ 20976 h 58650"/>
                <a:gd name="connsiteX50" fmla="*/ 20125 w 81740"/>
                <a:gd name="connsiteY50" fmla="*/ 20976 h 58650"/>
                <a:gd name="connsiteX51" fmla="*/ 19711 w 81740"/>
                <a:gd name="connsiteY51" fmla="*/ 20976 h 58650"/>
                <a:gd name="connsiteX52" fmla="*/ 14749 w 81740"/>
                <a:gd name="connsiteY52" fmla="*/ 18630 h 58650"/>
                <a:gd name="connsiteX53" fmla="*/ 12130 w 81740"/>
                <a:gd name="connsiteY53" fmla="*/ 20976 h 58650"/>
                <a:gd name="connsiteX54" fmla="*/ 13646 w 81740"/>
                <a:gd name="connsiteY54" fmla="*/ 24840 h 58650"/>
                <a:gd name="connsiteX55" fmla="*/ 13646 w 81740"/>
                <a:gd name="connsiteY55" fmla="*/ 25530 h 58650"/>
                <a:gd name="connsiteX56" fmla="*/ 13095 w 81740"/>
                <a:gd name="connsiteY56" fmla="*/ 25944 h 58650"/>
                <a:gd name="connsiteX57" fmla="*/ 10890 w 81740"/>
                <a:gd name="connsiteY57" fmla="*/ 26634 h 58650"/>
                <a:gd name="connsiteX58" fmla="*/ 11579 w 81740"/>
                <a:gd name="connsiteY58" fmla="*/ 29532 h 58650"/>
                <a:gd name="connsiteX59" fmla="*/ 11441 w 81740"/>
                <a:gd name="connsiteY59" fmla="*/ 30222 h 58650"/>
                <a:gd name="connsiteX60" fmla="*/ 8822 w 81740"/>
                <a:gd name="connsiteY60" fmla="*/ 33534 h 58650"/>
                <a:gd name="connsiteX61" fmla="*/ 8408 w 81740"/>
                <a:gd name="connsiteY61" fmla="*/ 33810 h 58650"/>
                <a:gd name="connsiteX62" fmla="*/ 2343 w 81740"/>
                <a:gd name="connsiteY62" fmla="*/ 35190 h 58650"/>
                <a:gd name="connsiteX63" fmla="*/ 3170 w 81740"/>
                <a:gd name="connsiteY63" fmla="*/ 36018 h 58650"/>
                <a:gd name="connsiteX64" fmla="*/ 3446 w 81740"/>
                <a:gd name="connsiteY64" fmla="*/ 36570 h 58650"/>
                <a:gd name="connsiteX65" fmla="*/ 3446 w 81740"/>
                <a:gd name="connsiteY65" fmla="*/ 39330 h 58650"/>
                <a:gd name="connsiteX66" fmla="*/ 3308 w 81740"/>
                <a:gd name="connsiteY66" fmla="*/ 39883 h 58650"/>
                <a:gd name="connsiteX67" fmla="*/ 0 w 81740"/>
                <a:gd name="connsiteY67" fmla="*/ 43609 h 58650"/>
                <a:gd name="connsiteX68" fmla="*/ 1241 w 81740"/>
                <a:gd name="connsiteY68" fmla="*/ 44575 h 58650"/>
                <a:gd name="connsiteX69" fmla="*/ 1378 w 81740"/>
                <a:gd name="connsiteY69" fmla="*/ 45541 h 58650"/>
                <a:gd name="connsiteX70" fmla="*/ 276 w 81740"/>
                <a:gd name="connsiteY70" fmla="*/ 47335 h 58650"/>
                <a:gd name="connsiteX71" fmla="*/ 276 w 81740"/>
                <a:gd name="connsiteY71" fmla="*/ 50095 h 58650"/>
                <a:gd name="connsiteX72" fmla="*/ 4135 w 81740"/>
                <a:gd name="connsiteY72" fmla="*/ 51475 h 58650"/>
                <a:gd name="connsiteX73" fmla="*/ 4687 w 81740"/>
                <a:gd name="connsiteY73" fmla="*/ 52027 h 58650"/>
                <a:gd name="connsiteX74" fmla="*/ 5514 w 81740"/>
                <a:gd name="connsiteY74" fmla="*/ 56443 h 58650"/>
                <a:gd name="connsiteX75" fmla="*/ 7444 w 81740"/>
                <a:gd name="connsiteY75" fmla="*/ 57685 h 58650"/>
                <a:gd name="connsiteX76" fmla="*/ 10890 w 81740"/>
                <a:gd name="connsiteY76" fmla="*/ 57685 h 58650"/>
                <a:gd name="connsiteX77" fmla="*/ 11303 w 81740"/>
                <a:gd name="connsiteY77" fmla="*/ 57823 h 58650"/>
                <a:gd name="connsiteX78" fmla="*/ 12406 w 81740"/>
                <a:gd name="connsiteY78" fmla="*/ 58651 h 58650"/>
                <a:gd name="connsiteX79" fmla="*/ 14473 w 81740"/>
                <a:gd name="connsiteY79" fmla="*/ 56719 h 58650"/>
                <a:gd name="connsiteX80" fmla="*/ 14887 w 81740"/>
                <a:gd name="connsiteY80" fmla="*/ 56581 h 58650"/>
                <a:gd name="connsiteX81" fmla="*/ 21503 w 81740"/>
                <a:gd name="connsiteY81" fmla="*/ 55063 h 58650"/>
                <a:gd name="connsiteX82" fmla="*/ 21779 w 81740"/>
                <a:gd name="connsiteY82" fmla="*/ 55063 h 58650"/>
                <a:gd name="connsiteX83" fmla="*/ 25639 w 81740"/>
                <a:gd name="connsiteY83" fmla="*/ 55891 h 58650"/>
                <a:gd name="connsiteX84" fmla="*/ 26190 w 81740"/>
                <a:gd name="connsiteY84" fmla="*/ 56167 h 58650"/>
                <a:gd name="connsiteX85" fmla="*/ 27017 w 81740"/>
                <a:gd name="connsiteY85" fmla="*/ 57409 h 58650"/>
                <a:gd name="connsiteX86" fmla="*/ 27017 w 81740"/>
                <a:gd name="connsiteY86" fmla="*/ 50923 h 58650"/>
                <a:gd name="connsiteX87" fmla="*/ 25087 w 81740"/>
                <a:gd name="connsiteY87" fmla="*/ 47611 h 5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1740" h="58650">
                  <a:moveTo>
                    <a:pt x="24812" y="48439"/>
                  </a:moveTo>
                  <a:cubicBezTo>
                    <a:pt x="24812" y="48439"/>
                    <a:pt x="24674" y="48025"/>
                    <a:pt x="24812" y="47749"/>
                  </a:cubicBezTo>
                  <a:lnTo>
                    <a:pt x="25776" y="44851"/>
                  </a:lnTo>
                  <a:cubicBezTo>
                    <a:pt x="25776" y="44851"/>
                    <a:pt x="26190" y="44299"/>
                    <a:pt x="26466" y="44299"/>
                  </a:cubicBezTo>
                  <a:lnTo>
                    <a:pt x="50726" y="44299"/>
                  </a:lnTo>
                  <a:lnTo>
                    <a:pt x="53207" y="42090"/>
                  </a:lnTo>
                  <a:cubicBezTo>
                    <a:pt x="53207" y="42090"/>
                    <a:pt x="53758" y="41815"/>
                    <a:pt x="54034" y="41952"/>
                  </a:cubicBezTo>
                  <a:lnTo>
                    <a:pt x="57756" y="43333"/>
                  </a:lnTo>
                  <a:cubicBezTo>
                    <a:pt x="57756" y="43333"/>
                    <a:pt x="57756" y="43333"/>
                    <a:pt x="57756" y="43333"/>
                  </a:cubicBezTo>
                  <a:cubicBezTo>
                    <a:pt x="57756" y="43333"/>
                    <a:pt x="57756" y="43333"/>
                    <a:pt x="57756" y="43333"/>
                  </a:cubicBezTo>
                  <a:lnTo>
                    <a:pt x="61615" y="45127"/>
                  </a:lnTo>
                  <a:lnTo>
                    <a:pt x="67542" y="44161"/>
                  </a:lnTo>
                  <a:lnTo>
                    <a:pt x="74710" y="41952"/>
                  </a:lnTo>
                  <a:lnTo>
                    <a:pt x="74710" y="39330"/>
                  </a:lnTo>
                  <a:cubicBezTo>
                    <a:pt x="74710" y="39330"/>
                    <a:pt x="75124" y="38502"/>
                    <a:pt x="75537" y="38502"/>
                  </a:cubicBezTo>
                  <a:lnTo>
                    <a:pt x="79121" y="38502"/>
                  </a:lnTo>
                  <a:lnTo>
                    <a:pt x="81740" y="34776"/>
                  </a:lnTo>
                  <a:lnTo>
                    <a:pt x="79121" y="30636"/>
                  </a:lnTo>
                  <a:cubicBezTo>
                    <a:pt x="79121" y="30636"/>
                    <a:pt x="78983" y="30222"/>
                    <a:pt x="79121" y="29946"/>
                  </a:cubicBezTo>
                  <a:cubicBezTo>
                    <a:pt x="79259" y="29670"/>
                    <a:pt x="79397" y="29532"/>
                    <a:pt x="79535" y="29394"/>
                  </a:cubicBezTo>
                  <a:lnTo>
                    <a:pt x="81602" y="28566"/>
                  </a:lnTo>
                  <a:lnTo>
                    <a:pt x="80499" y="26910"/>
                  </a:lnTo>
                  <a:lnTo>
                    <a:pt x="78156" y="28704"/>
                  </a:lnTo>
                  <a:cubicBezTo>
                    <a:pt x="78156" y="28704"/>
                    <a:pt x="77467" y="28980"/>
                    <a:pt x="77191" y="28704"/>
                  </a:cubicBezTo>
                  <a:lnTo>
                    <a:pt x="67404" y="22356"/>
                  </a:lnTo>
                  <a:cubicBezTo>
                    <a:pt x="67404" y="22356"/>
                    <a:pt x="66991" y="21942"/>
                    <a:pt x="66991" y="21666"/>
                  </a:cubicBezTo>
                  <a:lnTo>
                    <a:pt x="66991" y="18768"/>
                  </a:lnTo>
                  <a:cubicBezTo>
                    <a:pt x="66991" y="18768"/>
                    <a:pt x="67404" y="17940"/>
                    <a:pt x="67818" y="17940"/>
                  </a:cubicBezTo>
                  <a:lnTo>
                    <a:pt x="69334" y="17940"/>
                  </a:lnTo>
                  <a:lnTo>
                    <a:pt x="64510" y="14490"/>
                  </a:lnTo>
                  <a:cubicBezTo>
                    <a:pt x="64510" y="14490"/>
                    <a:pt x="64372" y="14490"/>
                    <a:pt x="64372" y="14352"/>
                  </a:cubicBezTo>
                  <a:lnTo>
                    <a:pt x="59134" y="6486"/>
                  </a:lnTo>
                  <a:cubicBezTo>
                    <a:pt x="59134" y="6486"/>
                    <a:pt x="59134" y="6210"/>
                    <a:pt x="59134" y="6072"/>
                  </a:cubicBezTo>
                  <a:lnTo>
                    <a:pt x="59134" y="1518"/>
                  </a:lnTo>
                  <a:lnTo>
                    <a:pt x="57066" y="1518"/>
                  </a:lnTo>
                  <a:cubicBezTo>
                    <a:pt x="57066" y="1518"/>
                    <a:pt x="57066" y="1518"/>
                    <a:pt x="56929" y="1518"/>
                  </a:cubicBezTo>
                  <a:lnTo>
                    <a:pt x="50312" y="0"/>
                  </a:lnTo>
                  <a:lnTo>
                    <a:pt x="45074" y="4416"/>
                  </a:lnTo>
                  <a:cubicBezTo>
                    <a:pt x="45074" y="4416"/>
                    <a:pt x="44936" y="4416"/>
                    <a:pt x="44798" y="4554"/>
                  </a:cubicBezTo>
                  <a:lnTo>
                    <a:pt x="38320" y="6486"/>
                  </a:lnTo>
                  <a:lnTo>
                    <a:pt x="38320" y="9384"/>
                  </a:lnTo>
                  <a:cubicBezTo>
                    <a:pt x="38320" y="9384"/>
                    <a:pt x="38320" y="9798"/>
                    <a:pt x="38044" y="9936"/>
                  </a:cubicBezTo>
                  <a:cubicBezTo>
                    <a:pt x="37906" y="10074"/>
                    <a:pt x="37631" y="10212"/>
                    <a:pt x="37355" y="10074"/>
                  </a:cubicBezTo>
                  <a:lnTo>
                    <a:pt x="31979" y="9108"/>
                  </a:lnTo>
                  <a:lnTo>
                    <a:pt x="28533" y="10764"/>
                  </a:lnTo>
                  <a:lnTo>
                    <a:pt x="28533" y="14766"/>
                  </a:lnTo>
                  <a:cubicBezTo>
                    <a:pt x="28533" y="14766"/>
                    <a:pt x="28120" y="15594"/>
                    <a:pt x="27706" y="15594"/>
                  </a:cubicBezTo>
                  <a:lnTo>
                    <a:pt x="24536" y="15594"/>
                  </a:lnTo>
                  <a:lnTo>
                    <a:pt x="24536" y="20148"/>
                  </a:lnTo>
                  <a:cubicBezTo>
                    <a:pt x="24536" y="20148"/>
                    <a:pt x="24260" y="20976"/>
                    <a:pt x="23847" y="20976"/>
                  </a:cubicBezTo>
                  <a:lnTo>
                    <a:pt x="20125" y="20976"/>
                  </a:lnTo>
                  <a:cubicBezTo>
                    <a:pt x="20125" y="20976"/>
                    <a:pt x="19849" y="21114"/>
                    <a:pt x="19711" y="20976"/>
                  </a:cubicBezTo>
                  <a:lnTo>
                    <a:pt x="14749" y="18630"/>
                  </a:lnTo>
                  <a:lnTo>
                    <a:pt x="12130" y="20976"/>
                  </a:lnTo>
                  <a:lnTo>
                    <a:pt x="13646" y="24840"/>
                  </a:lnTo>
                  <a:cubicBezTo>
                    <a:pt x="13646" y="24840"/>
                    <a:pt x="13646" y="25254"/>
                    <a:pt x="13646" y="25530"/>
                  </a:cubicBezTo>
                  <a:cubicBezTo>
                    <a:pt x="13646" y="25668"/>
                    <a:pt x="13371" y="25944"/>
                    <a:pt x="13095" y="25944"/>
                  </a:cubicBezTo>
                  <a:lnTo>
                    <a:pt x="10890" y="26634"/>
                  </a:lnTo>
                  <a:lnTo>
                    <a:pt x="11579" y="29532"/>
                  </a:lnTo>
                  <a:cubicBezTo>
                    <a:pt x="11579" y="29532"/>
                    <a:pt x="11579" y="29946"/>
                    <a:pt x="11441" y="30222"/>
                  </a:cubicBezTo>
                  <a:lnTo>
                    <a:pt x="8822" y="33534"/>
                  </a:lnTo>
                  <a:cubicBezTo>
                    <a:pt x="8822" y="33534"/>
                    <a:pt x="8546" y="33810"/>
                    <a:pt x="8408" y="33810"/>
                  </a:cubicBezTo>
                  <a:lnTo>
                    <a:pt x="2343" y="35190"/>
                  </a:lnTo>
                  <a:lnTo>
                    <a:pt x="3170" y="36018"/>
                  </a:lnTo>
                  <a:cubicBezTo>
                    <a:pt x="3170" y="36018"/>
                    <a:pt x="3446" y="36432"/>
                    <a:pt x="3446" y="36570"/>
                  </a:cubicBezTo>
                  <a:lnTo>
                    <a:pt x="3446" y="39330"/>
                  </a:lnTo>
                  <a:cubicBezTo>
                    <a:pt x="3446" y="39330"/>
                    <a:pt x="3446" y="39744"/>
                    <a:pt x="3308" y="39883"/>
                  </a:cubicBezTo>
                  <a:lnTo>
                    <a:pt x="0" y="43609"/>
                  </a:lnTo>
                  <a:lnTo>
                    <a:pt x="1241" y="44575"/>
                  </a:lnTo>
                  <a:cubicBezTo>
                    <a:pt x="1241" y="44575"/>
                    <a:pt x="1654" y="45265"/>
                    <a:pt x="1378" y="45541"/>
                  </a:cubicBezTo>
                  <a:lnTo>
                    <a:pt x="276" y="47335"/>
                  </a:lnTo>
                  <a:lnTo>
                    <a:pt x="276" y="50095"/>
                  </a:lnTo>
                  <a:lnTo>
                    <a:pt x="4135" y="51475"/>
                  </a:lnTo>
                  <a:cubicBezTo>
                    <a:pt x="4135" y="51475"/>
                    <a:pt x="4549" y="51751"/>
                    <a:pt x="4687" y="52027"/>
                  </a:cubicBezTo>
                  <a:lnTo>
                    <a:pt x="5514" y="56443"/>
                  </a:lnTo>
                  <a:lnTo>
                    <a:pt x="7444" y="57685"/>
                  </a:lnTo>
                  <a:lnTo>
                    <a:pt x="10890" y="57685"/>
                  </a:lnTo>
                  <a:cubicBezTo>
                    <a:pt x="10890" y="57685"/>
                    <a:pt x="11165" y="57685"/>
                    <a:pt x="11303" y="57823"/>
                  </a:cubicBezTo>
                  <a:lnTo>
                    <a:pt x="12406" y="58651"/>
                  </a:lnTo>
                  <a:lnTo>
                    <a:pt x="14473" y="56719"/>
                  </a:lnTo>
                  <a:cubicBezTo>
                    <a:pt x="14473" y="56719"/>
                    <a:pt x="14749" y="56581"/>
                    <a:pt x="14887" y="56581"/>
                  </a:cubicBezTo>
                  <a:lnTo>
                    <a:pt x="21503" y="55063"/>
                  </a:lnTo>
                  <a:cubicBezTo>
                    <a:pt x="21503" y="55063"/>
                    <a:pt x="21779" y="55063"/>
                    <a:pt x="21779" y="55063"/>
                  </a:cubicBezTo>
                  <a:lnTo>
                    <a:pt x="25639" y="55891"/>
                  </a:lnTo>
                  <a:cubicBezTo>
                    <a:pt x="25639" y="55891"/>
                    <a:pt x="26052" y="56029"/>
                    <a:pt x="26190" y="56167"/>
                  </a:cubicBezTo>
                  <a:lnTo>
                    <a:pt x="27017" y="57409"/>
                  </a:lnTo>
                  <a:lnTo>
                    <a:pt x="27017" y="50923"/>
                  </a:lnTo>
                  <a:lnTo>
                    <a:pt x="25087" y="4761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09" name="Freeform 1311">
              <a:extLst>
                <a:ext uri="{FF2B5EF4-FFF2-40B4-BE49-F238E27FC236}">
                  <a16:creationId xmlns:a16="http://schemas.microsoft.com/office/drawing/2014/main" id="{2465A343-911B-23E0-D242-67AD61340050}"/>
                </a:ext>
              </a:extLst>
            </p:cNvPr>
            <p:cNvSpPr/>
            <p:nvPr/>
          </p:nvSpPr>
          <p:spPr>
            <a:xfrm>
              <a:off x="5246182" y="3386342"/>
              <a:ext cx="115373" cy="55614"/>
            </a:xfrm>
            <a:custGeom>
              <a:avLst/>
              <a:gdLst>
                <a:gd name="connsiteX0" fmla="*/ 108619 w 115373"/>
                <a:gd name="connsiteY0" fmla="*/ 11592 h 55614"/>
                <a:gd name="connsiteX1" fmla="*/ 107930 w 115373"/>
                <a:gd name="connsiteY1" fmla="*/ 11178 h 55614"/>
                <a:gd name="connsiteX2" fmla="*/ 105035 w 115373"/>
                <a:gd name="connsiteY2" fmla="*/ 6348 h 55614"/>
                <a:gd name="connsiteX3" fmla="*/ 85462 w 115373"/>
                <a:gd name="connsiteY3" fmla="*/ 4416 h 55614"/>
                <a:gd name="connsiteX4" fmla="*/ 81464 w 115373"/>
                <a:gd name="connsiteY4" fmla="*/ 3312 h 55614"/>
                <a:gd name="connsiteX5" fmla="*/ 75675 w 115373"/>
                <a:gd name="connsiteY5" fmla="*/ 6348 h 55614"/>
                <a:gd name="connsiteX6" fmla="*/ 74986 w 115373"/>
                <a:gd name="connsiteY6" fmla="*/ 6348 h 55614"/>
                <a:gd name="connsiteX7" fmla="*/ 70851 w 115373"/>
                <a:gd name="connsiteY7" fmla="*/ 4278 h 55614"/>
                <a:gd name="connsiteX8" fmla="*/ 69196 w 115373"/>
                <a:gd name="connsiteY8" fmla="*/ 4278 h 55614"/>
                <a:gd name="connsiteX9" fmla="*/ 69196 w 115373"/>
                <a:gd name="connsiteY9" fmla="*/ 5658 h 55614"/>
                <a:gd name="connsiteX10" fmla="*/ 68921 w 115373"/>
                <a:gd name="connsiteY10" fmla="*/ 6348 h 55614"/>
                <a:gd name="connsiteX11" fmla="*/ 68231 w 115373"/>
                <a:gd name="connsiteY11" fmla="*/ 6348 h 55614"/>
                <a:gd name="connsiteX12" fmla="*/ 58031 w 115373"/>
                <a:gd name="connsiteY12" fmla="*/ 3450 h 55614"/>
                <a:gd name="connsiteX13" fmla="*/ 50726 w 115373"/>
                <a:gd name="connsiteY13" fmla="*/ 0 h 55614"/>
                <a:gd name="connsiteX14" fmla="*/ 45350 w 115373"/>
                <a:gd name="connsiteY14" fmla="*/ 2208 h 55614"/>
                <a:gd name="connsiteX15" fmla="*/ 44247 w 115373"/>
                <a:gd name="connsiteY15" fmla="*/ 6762 h 55614"/>
                <a:gd name="connsiteX16" fmla="*/ 45350 w 115373"/>
                <a:gd name="connsiteY16" fmla="*/ 11040 h 55614"/>
                <a:gd name="connsiteX17" fmla="*/ 45074 w 115373"/>
                <a:gd name="connsiteY17" fmla="*/ 11868 h 55614"/>
                <a:gd name="connsiteX18" fmla="*/ 44247 w 115373"/>
                <a:gd name="connsiteY18" fmla="*/ 12006 h 55614"/>
                <a:gd name="connsiteX19" fmla="*/ 27155 w 115373"/>
                <a:gd name="connsiteY19" fmla="*/ 6348 h 55614"/>
                <a:gd name="connsiteX20" fmla="*/ 20263 w 115373"/>
                <a:gd name="connsiteY20" fmla="*/ 6348 h 55614"/>
                <a:gd name="connsiteX21" fmla="*/ 17092 w 115373"/>
                <a:gd name="connsiteY21" fmla="*/ 10350 h 55614"/>
                <a:gd name="connsiteX22" fmla="*/ 17781 w 115373"/>
                <a:gd name="connsiteY22" fmla="*/ 12144 h 55614"/>
                <a:gd name="connsiteX23" fmla="*/ 21090 w 115373"/>
                <a:gd name="connsiteY23" fmla="*/ 13524 h 55614"/>
                <a:gd name="connsiteX24" fmla="*/ 21503 w 115373"/>
                <a:gd name="connsiteY24" fmla="*/ 14076 h 55614"/>
                <a:gd name="connsiteX25" fmla="*/ 21227 w 115373"/>
                <a:gd name="connsiteY25" fmla="*/ 14766 h 55614"/>
                <a:gd name="connsiteX26" fmla="*/ 15852 w 115373"/>
                <a:gd name="connsiteY26" fmla="*/ 19320 h 55614"/>
                <a:gd name="connsiteX27" fmla="*/ 9235 w 115373"/>
                <a:gd name="connsiteY27" fmla="*/ 23460 h 55614"/>
                <a:gd name="connsiteX28" fmla="*/ 9235 w 115373"/>
                <a:gd name="connsiteY28" fmla="*/ 24150 h 55614"/>
                <a:gd name="connsiteX29" fmla="*/ 14473 w 115373"/>
                <a:gd name="connsiteY29" fmla="*/ 24150 h 55614"/>
                <a:gd name="connsiteX30" fmla="*/ 15300 w 115373"/>
                <a:gd name="connsiteY30" fmla="*/ 24978 h 55614"/>
                <a:gd name="connsiteX31" fmla="*/ 15300 w 115373"/>
                <a:gd name="connsiteY31" fmla="*/ 28566 h 55614"/>
                <a:gd name="connsiteX32" fmla="*/ 19849 w 115373"/>
                <a:gd name="connsiteY32" fmla="*/ 28566 h 55614"/>
                <a:gd name="connsiteX33" fmla="*/ 19849 w 115373"/>
                <a:gd name="connsiteY33" fmla="*/ 27048 h 55614"/>
                <a:gd name="connsiteX34" fmla="*/ 20538 w 115373"/>
                <a:gd name="connsiteY34" fmla="*/ 26220 h 55614"/>
                <a:gd name="connsiteX35" fmla="*/ 22606 w 115373"/>
                <a:gd name="connsiteY35" fmla="*/ 26220 h 55614"/>
                <a:gd name="connsiteX36" fmla="*/ 23433 w 115373"/>
                <a:gd name="connsiteY36" fmla="*/ 23598 h 55614"/>
                <a:gd name="connsiteX37" fmla="*/ 23984 w 115373"/>
                <a:gd name="connsiteY37" fmla="*/ 23046 h 55614"/>
                <a:gd name="connsiteX38" fmla="*/ 24674 w 115373"/>
                <a:gd name="connsiteY38" fmla="*/ 23322 h 55614"/>
                <a:gd name="connsiteX39" fmla="*/ 28809 w 115373"/>
                <a:gd name="connsiteY39" fmla="*/ 28566 h 55614"/>
                <a:gd name="connsiteX40" fmla="*/ 35150 w 115373"/>
                <a:gd name="connsiteY40" fmla="*/ 29946 h 55614"/>
                <a:gd name="connsiteX41" fmla="*/ 40112 w 115373"/>
                <a:gd name="connsiteY41" fmla="*/ 31740 h 55614"/>
                <a:gd name="connsiteX42" fmla="*/ 40663 w 115373"/>
                <a:gd name="connsiteY42" fmla="*/ 32292 h 55614"/>
                <a:gd name="connsiteX43" fmla="*/ 40525 w 115373"/>
                <a:gd name="connsiteY43" fmla="*/ 32982 h 55614"/>
                <a:gd name="connsiteX44" fmla="*/ 36390 w 115373"/>
                <a:gd name="connsiteY44" fmla="*/ 37950 h 55614"/>
                <a:gd name="connsiteX45" fmla="*/ 35839 w 115373"/>
                <a:gd name="connsiteY45" fmla="*/ 38226 h 55614"/>
                <a:gd name="connsiteX46" fmla="*/ 33495 w 115373"/>
                <a:gd name="connsiteY46" fmla="*/ 38226 h 55614"/>
                <a:gd name="connsiteX47" fmla="*/ 33495 w 115373"/>
                <a:gd name="connsiteY47" fmla="*/ 38226 h 55614"/>
                <a:gd name="connsiteX48" fmla="*/ 33495 w 115373"/>
                <a:gd name="connsiteY48" fmla="*/ 39192 h 55614"/>
                <a:gd name="connsiteX49" fmla="*/ 32806 w 115373"/>
                <a:gd name="connsiteY49" fmla="*/ 39606 h 55614"/>
                <a:gd name="connsiteX50" fmla="*/ 28947 w 115373"/>
                <a:gd name="connsiteY50" fmla="*/ 39606 h 55614"/>
                <a:gd name="connsiteX51" fmla="*/ 26603 w 115373"/>
                <a:gd name="connsiteY51" fmla="*/ 43885 h 55614"/>
                <a:gd name="connsiteX52" fmla="*/ 25914 w 115373"/>
                <a:gd name="connsiteY52" fmla="*/ 44299 h 55614"/>
                <a:gd name="connsiteX53" fmla="*/ 25501 w 115373"/>
                <a:gd name="connsiteY53" fmla="*/ 44299 h 55614"/>
                <a:gd name="connsiteX54" fmla="*/ 20400 w 115373"/>
                <a:gd name="connsiteY54" fmla="*/ 41676 h 55614"/>
                <a:gd name="connsiteX55" fmla="*/ 17368 w 115373"/>
                <a:gd name="connsiteY55" fmla="*/ 43747 h 55614"/>
                <a:gd name="connsiteX56" fmla="*/ 17368 w 115373"/>
                <a:gd name="connsiteY56" fmla="*/ 43747 h 55614"/>
                <a:gd name="connsiteX57" fmla="*/ 17368 w 115373"/>
                <a:gd name="connsiteY57" fmla="*/ 43747 h 55614"/>
                <a:gd name="connsiteX58" fmla="*/ 17368 w 115373"/>
                <a:gd name="connsiteY58" fmla="*/ 43747 h 55614"/>
                <a:gd name="connsiteX59" fmla="*/ 17368 w 115373"/>
                <a:gd name="connsiteY59" fmla="*/ 43747 h 55614"/>
                <a:gd name="connsiteX60" fmla="*/ 12406 w 115373"/>
                <a:gd name="connsiteY60" fmla="*/ 46921 h 55614"/>
                <a:gd name="connsiteX61" fmla="*/ 11579 w 115373"/>
                <a:gd name="connsiteY61" fmla="*/ 46921 h 55614"/>
                <a:gd name="connsiteX62" fmla="*/ 7168 w 115373"/>
                <a:gd name="connsiteY62" fmla="*/ 44161 h 55614"/>
                <a:gd name="connsiteX63" fmla="*/ 2206 w 115373"/>
                <a:gd name="connsiteY63" fmla="*/ 45403 h 55614"/>
                <a:gd name="connsiteX64" fmla="*/ 1930 w 115373"/>
                <a:gd name="connsiteY64" fmla="*/ 46645 h 55614"/>
                <a:gd name="connsiteX65" fmla="*/ 1516 w 115373"/>
                <a:gd name="connsiteY65" fmla="*/ 47197 h 55614"/>
                <a:gd name="connsiteX66" fmla="*/ 0 w 115373"/>
                <a:gd name="connsiteY66" fmla="*/ 48025 h 55614"/>
                <a:gd name="connsiteX67" fmla="*/ 1103 w 115373"/>
                <a:gd name="connsiteY67" fmla="*/ 52027 h 55614"/>
                <a:gd name="connsiteX68" fmla="*/ 11027 w 115373"/>
                <a:gd name="connsiteY68" fmla="*/ 50371 h 55614"/>
                <a:gd name="connsiteX69" fmla="*/ 11579 w 115373"/>
                <a:gd name="connsiteY69" fmla="*/ 50371 h 55614"/>
                <a:gd name="connsiteX70" fmla="*/ 16265 w 115373"/>
                <a:gd name="connsiteY70" fmla="*/ 53269 h 55614"/>
                <a:gd name="connsiteX71" fmla="*/ 21503 w 115373"/>
                <a:gd name="connsiteY71" fmla="*/ 49681 h 55614"/>
                <a:gd name="connsiteX72" fmla="*/ 22192 w 115373"/>
                <a:gd name="connsiteY72" fmla="*/ 49681 h 55614"/>
                <a:gd name="connsiteX73" fmla="*/ 22744 w 115373"/>
                <a:gd name="connsiteY73" fmla="*/ 50095 h 55614"/>
                <a:gd name="connsiteX74" fmla="*/ 23847 w 115373"/>
                <a:gd name="connsiteY74" fmla="*/ 52717 h 55614"/>
                <a:gd name="connsiteX75" fmla="*/ 25914 w 115373"/>
                <a:gd name="connsiteY75" fmla="*/ 54925 h 55614"/>
                <a:gd name="connsiteX76" fmla="*/ 28947 w 115373"/>
                <a:gd name="connsiteY76" fmla="*/ 53407 h 55614"/>
                <a:gd name="connsiteX77" fmla="*/ 29636 w 115373"/>
                <a:gd name="connsiteY77" fmla="*/ 53407 h 55614"/>
                <a:gd name="connsiteX78" fmla="*/ 30049 w 115373"/>
                <a:gd name="connsiteY78" fmla="*/ 54097 h 55614"/>
                <a:gd name="connsiteX79" fmla="*/ 30049 w 115373"/>
                <a:gd name="connsiteY79" fmla="*/ 55615 h 55614"/>
                <a:gd name="connsiteX80" fmla="*/ 31979 w 115373"/>
                <a:gd name="connsiteY80" fmla="*/ 53407 h 55614"/>
                <a:gd name="connsiteX81" fmla="*/ 32531 w 115373"/>
                <a:gd name="connsiteY81" fmla="*/ 53131 h 55614"/>
                <a:gd name="connsiteX82" fmla="*/ 43420 w 115373"/>
                <a:gd name="connsiteY82" fmla="*/ 53131 h 55614"/>
                <a:gd name="connsiteX83" fmla="*/ 47280 w 115373"/>
                <a:gd name="connsiteY83" fmla="*/ 52165 h 55614"/>
                <a:gd name="connsiteX84" fmla="*/ 47280 w 115373"/>
                <a:gd name="connsiteY84" fmla="*/ 51061 h 55614"/>
                <a:gd name="connsiteX85" fmla="*/ 48245 w 115373"/>
                <a:gd name="connsiteY85" fmla="*/ 44851 h 55614"/>
                <a:gd name="connsiteX86" fmla="*/ 48658 w 115373"/>
                <a:gd name="connsiteY86" fmla="*/ 44299 h 55614"/>
                <a:gd name="connsiteX87" fmla="*/ 57066 w 115373"/>
                <a:gd name="connsiteY87" fmla="*/ 40158 h 55614"/>
                <a:gd name="connsiteX88" fmla="*/ 57066 w 115373"/>
                <a:gd name="connsiteY88" fmla="*/ 38226 h 55614"/>
                <a:gd name="connsiteX89" fmla="*/ 57342 w 115373"/>
                <a:gd name="connsiteY89" fmla="*/ 37674 h 55614"/>
                <a:gd name="connsiteX90" fmla="*/ 58031 w 115373"/>
                <a:gd name="connsiteY90" fmla="*/ 37536 h 55614"/>
                <a:gd name="connsiteX91" fmla="*/ 63131 w 115373"/>
                <a:gd name="connsiteY91" fmla="*/ 38640 h 55614"/>
                <a:gd name="connsiteX92" fmla="*/ 66164 w 115373"/>
                <a:gd name="connsiteY92" fmla="*/ 35604 h 55614"/>
                <a:gd name="connsiteX93" fmla="*/ 66991 w 115373"/>
                <a:gd name="connsiteY93" fmla="*/ 35466 h 55614"/>
                <a:gd name="connsiteX94" fmla="*/ 67542 w 115373"/>
                <a:gd name="connsiteY94" fmla="*/ 36018 h 55614"/>
                <a:gd name="connsiteX95" fmla="*/ 68645 w 115373"/>
                <a:gd name="connsiteY95" fmla="*/ 40986 h 55614"/>
                <a:gd name="connsiteX96" fmla="*/ 76778 w 115373"/>
                <a:gd name="connsiteY96" fmla="*/ 37812 h 55614"/>
                <a:gd name="connsiteX97" fmla="*/ 76778 w 115373"/>
                <a:gd name="connsiteY97" fmla="*/ 35466 h 55614"/>
                <a:gd name="connsiteX98" fmla="*/ 76916 w 115373"/>
                <a:gd name="connsiteY98" fmla="*/ 35052 h 55614"/>
                <a:gd name="connsiteX99" fmla="*/ 80086 w 115373"/>
                <a:gd name="connsiteY99" fmla="*/ 30774 h 55614"/>
                <a:gd name="connsiteX100" fmla="*/ 80775 w 115373"/>
                <a:gd name="connsiteY100" fmla="*/ 30498 h 55614"/>
                <a:gd name="connsiteX101" fmla="*/ 89735 w 115373"/>
                <a:gd name="connsiteY101" fmla="*/ 31464 h 55614"/>
                <a:gd name="connsiteX102" fmla="*/ 90562 w 115373"/>
                <a:gd name="connsiteY102" fmla="*/ 28842 h 55614"/>
                <a:gd name="connsiteX103" fmla="*/ 91251 w 115373"/>
                <a:gd name="connsiteY103" fmla="*/ 28290 h 55614"/>
                <a:gd name="connsiteX104" fmla="*/ 92905 w 115373"/>
                <a:gd name="connsiteY104" fmla="*/ 28290 h 55614"/>
                <a:gd name="connsiteX105" fmla="*/ 92905 w 115373"/>
                <a:gd name="connsiteY105" fmla="*/ 26496 h 55614"/>
                <a:gd name="connsiteX106" fmla="*/ 93594 w 115373"/>
                <a:gd name="connsiteY106" fmla="*/ 25806 h 55614"/>
                <a:gd name="connsiteX107" fmla="*/ 110824 w 115373"/>
                <a:gd name="connsiteY107" fmla="*/ 19044 h 55614"/>
                <a:gd name="connsiteX108" fmla="*/ 111927 w 115373"/>
                <a:gd name="connsiteY108" fmla="*/ 16836 h 55614"/>
                <a:gd name="connsiteX109" fmla="*/ 112616 w 115373"/>
                <a:gd name="connsiteY109" fmla="*/ 16422 h 55614"/>
                <a:gd name="connsiteX110" fmla="*/ 115373 w 115373"/>
                <a:gd name="connsiteY110" fmla="*/ 16422 h 55614"/>
                <a:gd name="connsiteX111" fmla="*/ 115373 w 115373"/>
                <a:gd name="connsiteY111" fmla="*/ 14766 h 55614"/>
                <a:gd name="connsiteX112" fmla="*/ 112479 w 115373"/>
                <a:gd name="connsiteY112" fmla="*/ 12006 h 55614"/>
                <a:gd name="connsiteX113" fmla="*/ 108481 w 115373"/>
                <a:gd name="connsiteY113" fmla="*/ 12006 h 55614"/>
                <a:gd name="connsiteX114" fmla="*/ 87667 w 115373"/>
                <a:gd name="connsiteY114" fmla="*/ 15594 h 55614"/>
                <a:gd name="connsiteX115" fmla="*/ 73883 w 115373"/>
                <a:gd name="connsiteY115" fmla="*/ 12420 h 55614"/>
                <a:gd name="connsiteX116" fmla="*/ 87667 w 115373"/>
                <a:gd name="connsiteY116" fmla="*/ 7728 h 55614"/>
                <a:gd name="connsiteX117" fmla="*/ 94146 w 115373"/>
                <a:gd name="connsiteY117" fmla="*/ 7590 h 55614"/>
                <a:gd name="connsiteX118" fmla="*/ 94284 w 115373"/>
                <a:gd name="connsiteY118" fmla="*/ 7590 h 55614"/>
                <a:gd name="connsiteX119" fmla="*/ 87667 w 115373"/>
                <a:gd name="connsiteY119" fmla="*/ 15594 h 5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15373" h="55614">
                  <a:moveTo>
                    <a:pt x="108619" y="11592"/>
                  </a:moveTo>
                  <a:cubicBezTo>
                    <a:pt x="108619" y="11592"/>
                    <a:pt x="108068" y="11454"/>
                    <a:pt x="107930" y="11178"/>
                  </a:cubicBezTo>
                  <a:lnTo>
                    <a:pt x="105035" y="6348"/>
                  </a:lnTo>
                  <a:lnTo>
                    <a:pt x="85462" y="4416"/>
                  </a:lnTo>
                  <a:lnTo>
                    <a:pt x="81464" y="3312"/>
                  </a:lnTo>
                  <a:lnTo>
                    <a:pt x="75675" y="6348"/>
                  </a:lnTo>
                  <a:cubicBezTo>
                    <a:pt x="75675" y="6348"/>
                    <a:pt x="75124" y="6348"/>
                    <a:pt x="74986" y="6348"/>
                  </a:cubicBezTo>
                  <a:lnTo>
                    <a:pt x="70851" y="4278"/>
                  </a:lnTo>
                  <a:lnTo>
                    <a:pt x="69196" y="4278"/>
                  </a:lnTo>
                  <a:lnTo>
                    <a:pt x="69196" y="5658"/>
                  </a:lnTo>
                  <a:cubicBezTo>
                    <a:pt x="69196" y="5658"/>
                    <a:pt x="69196" y="6072"/>
                    <a:pt x="68921" y="6348"/>
                  </a:cubicBezTo>
                  <a:cubicBezTo>
                    <a:pt x="68783" y="6486"/>
                    <a:pt x="68507" y="6486"/>
                    <a:pt x="68231" y="6348"/>
                  </a:cubicBezTo>
                  <a:lnTo>
                    <a:pt x="58031" y="3450"/>
                  </a:lnTo>
                  <a:lnTo>
                    <a:pt x="50726" y="0"/>
                  </a:lnTo>
                  <a:lnTo>
                    <a:pt x="45350" y="2208"/>
                  </a:lnTo>
                  <a:lnTo>
                    <a:pt x="44247" y="6762"/>
                  </a:lnTo>
                  <a:lnTo>
                    <a:pt x="45350" y="11040"/>
                  </a:lnTo>
                  <a:cubicBezTo>
                    <a:pt x="45350" y="11040"/>
                    <a:pt x="45350" y="11592"/>
                    <a:pt x="45074" y="11868"/>
                  </a:cubicBezTo>
                  <a:cubicBezTo>
                    <a:pt x="44798" y="12144"/>
                    <a:pt x="44523" y="12144"/>
                    <a:pt x="44247" y="12006"/>
                  </a:cubicBezTo>
                  <a:lnTo>
                    <a:pt x="27155" y="6348"/>
                  </a:lnTo>
                  <a:lnTo>
                    <a:pt x="20263" y="6348"/>
                  </a:lnTo>
                  <a:lnTo>
                    <a:pt x="17092" y="10350"/>
                  </a:lnTo>
                  <a:lnTo>
                    <a:pt x="17781" y="12144"/>
                  </a:lnTo>
                  <a:lnTo>
                    <a:pt x="21090" y="13524"/>
                  </a:lnTo>
                  <a:cubicBezTo>
                    <a:pt x="21090" y="13524"/>
                    <a:pt x="21503" y="13800"/>
                    <a:pt x="21503" y="14076"/>
                  </a:cubicBezTo>
                  <a:cubicBezTo>
                    <a:pt x="21503" y="14352"/>
                    <a:pt x="21503" y="14628"/>
                    <a:pt x="21227" y="14766"/>
                  </a:cubicBezTo>
                  <a:lnTo>
                    <a:pt x="15852" y="19320"/>
                  </a:lnTo>
                  <a:lnTo>
                    <a:pt x="9235" y="23460"/>
                  </a:lnTo>
                  <a:lnTo>
                    <a:pt x="9235" y="24150"/>
                  </a:lnTo>
                  <a:lnTo>
                    <a:pt x="14473" y="24150"/>
                  </a:lnTo>
                  <a:cubicBezTo>
                    <a:pt x="14473" y="24150"/>
                    <a:pt x="15300" y="24564"/>
                    <a:pt x="15300" y="24978"/>
                  </a:cubicBezTo>
                  <a:lnTo>
                    <a:pt x="15300" y="28566"/>
                  </a:lnTo>
                  <a:lnTo>
                    <a:pt x="19849" y="28566"/>
                  </a:lnTo>
                  <a:lnTo>
                    <a:pt x="19849" y="27048"/>
                  </a:lnTo>
                  <a:cubicBezTo>
                    <a:pt x="19849" y="27048"/>
                    <a:pt x="20125" y="26358"/>
                    <a:pt x="20538" y="26220"/>
                  </a:cubicBezTo>
                  <a:lnTo>
                    <a:pt x="22606" y="26220"/>
                  </a:lnTo>
                  <a:cubicBezTo>
                    <a:pt x="22606" y="26220"/>
                    <a:pt x="23433" y="23598"/>
                    <a:pt x="23433" y="23598"/>
                  </a:cubicBezTo>
                  <a:cubicBezTo>
                    <a:pt x="23433" y="23322"/>
                    <a:pt x="23709" y="23184"/>
                    <a:pt x="23984" y="23046"/>
                  </a:cubicBezTo>
                  <a:cubicBezTo>
                    <a:pt x="24260" y="23046"/>
                    <a:pt x="24536" y="23046"/>
                    <a:pt x="24674" y="23322"/>
                  </a:cubicBezTo>
                  <a:lnTo>
                    <a:pt x="28809" y="28566"/>
                  </a:lnTo>
                  <a:lnTo>
                    <a:pt x="35150" y="29946"/>
                  </a:lnTo>
                  <a:lnTo>
                    <a:pt x="40112" y="31740"/>
                  </a:lnTo>
                  <a:cubicBezTo>
                    <a:pt x="40112" y="31740"/>
                    <a:pt x="40525" y="32016"/>
                    <a:pt x="40663" y="32292"/>
                  </a:cubicBezTo>
                  <a:cubicBezTo>
                    <a:pt x="40663" y="32568"/>
                    <a:pt x="40663" y="32844"/>
                    <a:pt x="40525" y="32982"/>
                  </a:cubicBezTo>
                  <a:lnTo>
                    <a:pt x="36390" y="37950"/>
                  </a:lnTo>
                  <a:cubicBezTo>
                    <a:pt x="36390" y="37950"/>
                    <a:pt x="35977" y="38226"/>
                    <a:pt x="35839" y="38226"/>
                  </a:cubicBezTo>
                  <a:lnTo>
                    <a:pt x="33495" y="38226"/>
                  </a:lnTo>
                  <a:lnTo>
                    <a:pt x="33495" y="38226"/>
                  </a:lnTo>
                  <a:cubicBezTo>
                    <a:pt x="33495" y="38226"/>
                    <a:pt x="33771" y="38916"/>
                    <a:pt x="33495" y="39192"/>
                  </a:cubicBezTo>
                  <a:cubicBezTo>
                    <a:pt x="33495" y="39469"/>
                    <a:pt x="33082" y="39606"/>
                    <a:pt x="32806" y="39606"/>
                  </a:cubicBezTo>
                  <a:lnTo>
                    <a:pt x="28947" y="39606"/>
                  </a:lnTo>
                  <a:lnTo>
                    <a:pt x="26603" y="43885"/>
                  </a:lnTo>
                  <a:cubicBezTo>
                    <a:pt x="26603" y="43885"/>
                    <a:pt x="26190" y="44299"/>
                    <a:pt x="25914" y="44299"/>
                  </a:cubicBezTo>
                  <a:cubicBezTo>
                    <a:pt x="25914" y="44299"/>
                    <a:pt x="25639" y="44299"/>
                    <a:pt x="25501" y="44299"/>
                  </a:cubicBezTo>
                  <a:lnTo>
                    <a:pt x="20400" y="41676"/>
                  </a:lnTo>
                  <a:lnTo>
                    <a:pt x="17368" y="43747"/>
                  </a:lnTo>
                  <a:cubicBezTo>
                    <a:pt x="17368" y="43747"/>
                    <a:pt x="17368" y="43747"/>
                    <a:pt x="17368" y="43747"/>
                  </a:cubicBezTo>
                  <a:lnTo>
                    <a:pt x="17368" y="43747"/>
                  </a:lnTo>
                  <a:cubicBezTo>
                    <a:pt x="17368" y="43747"/>
                    <a:pt x="17368" y="43747"/>
                    <a:pt x="17368" y="43747"/>
                  </a:cubicBezTo>
                  <a:cubicBezTo>
                    <a:pt x="17368" y="43747"/>
                    <a:pt x="17368" y="43747"/>
                    <a:pt x="17368" y="43747"/>
                  </a:cubicBezTo>
                  <a:lnTo>
                    <a:pt x="12406" y="46921"/>
                  </a:lnTo>
                  <a:cubicBezTo>
                    <a:pt x="12406" y="46921"/>
                    <a:pt x="11854" y="47059"/>
                    <a:pt x="11579" y="46921"/>
                  </a:cubicBezTo>
                  <a:lnTo>
                    <a:pt x="7168" y="44161"/>
                  </a:lnTo>
                  <a:lnTo>
                    <a:pt x="2206" y="45403"/>
                  </a:lnTo>
                  <a:lnTo>
                    <a:pt x="1930" y="46645"/>
                  </a:lnTo>
                  <a:cubicBezTo>
                    <a:pt x="1930" y="46645"/>
                    <a:pt x="1792" y="47059"/>
                    <a:pt x="1516" y="47197"/>
                  </a:cubicBezTo>
                  <a:lnTo>
                    <a:pt x="0" y="48025"/>
                  </a:lnTo>
                  <a:lnTo>
                    <a:pt x="1103" y="52027"/>
                  </a:lnTo>
                  <a:lnTo>
                    <a:pt x="11027" y="50371"/>
                  </a:lnTo>
                  <a:cubicBezTo>
                    <a:pt x="11027" y="50371"/>
                    <a:pt x="11441" y="50371"/>
                    <a:pt x="11579" y="50371"/>
                  </a:cubicBezTo>
                  <a:lnTo>
                    <a:pt x="16265" y="53269"/>
                  </a:lnTo>
                  <a:lnTo>
                    <a:pt x="21503" y="49681"/>
                  </a:lnTo>
                  <a:cubicBezTo>
                    <a:pt x="21503" y="49681"/>
                    <a:pt x="21917" y="49543"/>
                    <a:pt x="22192" y="49681"/>
                  </a:cubicBezTo>
                  <a:cubicBezTo>
                    <a:pt x="22468" y="49681"/>
                    <a:pt x="22606" y="49957"/>
                    <a:pt x="22744" y="50095"/>
                  </a:cubicBezTo>
                  <a:lnTo>
                    <a:pt x="23847" y="52717"/>
                  </a:lnTo>
                  <a:lnTo>
                    <a:pt x="25914" y="54925"/>
                  </a:lnTo>
                  <a:lnTo>
                    <a:pt x="28947" y="53407"/>
                  </a:lnTo>
                  <a:cubicBezTo>
                    <a:pt x="28947" y="53407"/>
                    <a:pt x="29498" y="53407"/>
                    <a:pt x="29636" y="53407"/>
                  </a:cubicBezTo>
                  <a:cubicBezTo>
                    <a:pt x="29912" y="53407"/>
                    <a:pt x="30049" y="53821"/>
                    <a:pt x="30049" y="54097"/>
                  </a:cubicBezTo>
                  <a:lnTo>
                    <a:pt x="30049" y="55615"/>
                  </a:lnTo>
                  <a:cubicBezTo>
                    <a:pt x="30049" y="55615"/>
                    <a:pt x="31979" y="53407"/>
                    <a:pt x="31979" y="53407"/>
                  </a:cubicBezTo>
                  <a:cubicBezTo>
                    <a:pt x="32117" y="53269"/>
                    <a:pt x="32393" y="53131"/>
                    <a:pt x="32531" y="53131"/>
                  </a:cubicBezTo>
                  <a:lnTo>
                    <a:pt x="43420" y="53131"/>
                  </a:lnTo>
                  <a:lnTo>
                    <a:pt x="47280" y="52165"/>
                  </a:lnTo>
                  <a:lnTo>
                    <a:pt x="47280" y="51061"/>
                  </a:lnTo>
                  <a:lnTo>
                    <a:pt x="48245" y="44851"/>
                  </a:lnTo>
                  <a:cubicBezTo>
                    <a:pt x="48245" y="44851"/>
                    <a:pt x="48382" y="44436"/>
                    <a:pt x="48658" y="44299"/>
                  </a:cubicBezTo>
                  <a:lnTo>
                    <a:pt x="57066" y="40158"/>
                  </a:lnTo>
                  <a:lnTo>
                    <a:pt x="57066" y="38226"/>
                  </a:lnTo>
                  <a:cubicBezTo>
                    <a:pt x="57066" y="38226"/>
                    <a:pt x="57066" y="37812"/>
                    <a:pt x="57342" y="37674"/>
                  </a:cubicBezTo>
                  <a:cubicBezTo>
                    <a:pt x="57480" y="37536"/>
                    <a:pt x="57756" y="37536"/>
                    <a:pt x="58031" y="37536"/>
                  </a:cubicBezTo>
                  <a:lnTo>
                    <a:pt x="63131" y="38640"/>
                  </a:lnTo>
                  <a:lnTo>
                    <a:pt x="66164" y="35604"/>
                  </a:lnTo>
                  <a:cubicBezTo>
                    <a:pt x="66164" y="35604"/>
                    <a:pt x="66715" y="35328"/>
                    <a:pt x="66991" y="35466"/>
                  </a:cubicBezTo>
                  <a:cubicBezTo>
                    <a:pt x="67266" y="35466"/>
                    <a:pt x="67542" y="35742"/>
                    <a:pt x="67542" y="36018"/>
                  </a:cubicBezTo>
                  <a:lnTo>
                    <a:pt x="68645" y="40986"/>
                  </a:lnTo>
                  <a:lnTo>
                    <a:pt x="76778" y="37812"/>
                  </a:lnTo>
                  <a:lnTo>
                    <a:pt x="76778" y="35466"/>
                  </a:lnTo>
                  <a:cubicBezTo>
                    <a:pt x="76778" y="35466"/>
                    <a:pt x="76778" y="35190"/>
                    <a:pt x="76916" y="35052"/>
                  </a:cubicBezTo>
                  <a:lnTo>
                    <a:pt x="80086" y="30774"/>
                  </a:lnTo>
                  <a:cubicBezTo>
                    <a:pt x="80086" y="30774"/>
                    <a:pt x="80499" y="30360"/>
                    <a:pt x="80775" y="30498"/>
                  </a:cubicBezTo>
                  <a:lnTo>
                    <a:pt x="89735" y="31464"/>
                  </a:lnTo>
                  <a:lnTo>
                    <a:pt x="90562" y="28842"/>
                  </a:lnTo>
                  <a:cubicBezTo>
                    <a:pt x="90562" y="28842"/>
                    <a:pt x="90975" y="28290"/>
                    <a:pt x="91251" y="28290"/>
                  </a:cubicBezTo>
                  <a:lnTo>
                    <a:pt x="92905" y="28290"/>
                  </a:lnTo>
                  <a:lnTo>
                    <a:pt x="92905" y="26496"/>
                  </a:lnTo>
                  <a:cubicBezTo>
                    <a:pt x="92905" y="26496"/>
                    <a:pt x="93319" y="25944"/>
                    <a:pt x="93594" y="25806"/>
                  </a:cubicBezTo>
                  <a:lnTo>
                    <a:pt x="110824" y="19044"/>
                  </a:lnTo>
                  <a:lnTo>
                    <a:pt x="111927" y="16836"/>
                  </a:lnTo>
                  <a:cubicBezTo>
                    <a:pt x="111927" y="16836"/>
                    <a:pt x="112341" y="16422"/>
                    <a:pt x="112616" y="16422"/>
                  </a:cubicBezTo>
                  <a:lnTo>
                    <a:pt x="115373" y="16422"/>
                  </a:lnTo>
                  <a:lnTo>
                    <a:pt x="115373" y="14766"/>
                  </a:lnTo>
                  <a:cubicBezTo>
                    <a:pt x="115373" y="14766"/>
                    <a:pt x="112479" y="12006"/>
                    <a:pt x="112479" y="12006"/>
                  </a:cubicBezTo>
                  <a:lnTo>
                    <a:pt x="108481" y="12006"/>
                  </a:lnTo>
                  <a:close/>
                  <a:moveTo>
                    <a:pt x="87667" y="15594"/>
                  </a:moveTo>
                  <a:cubicBezTo>
                    <a:pt x="85048" y="17112"/>
                    <a:pt x="76502" y="14628"/>
                    <a:pt x="73883" y="12420"/>
                  </a:cubicBezTo>
                  <a:cubicBezTo>
                    <a:pt x="71264" y="10212"/>
                    <a:pt x="87667" y="7728"/>
                    <a:pt x="87667" y="7728"/>
                  </a:cubicBezTo>
                  <a:cubicBezTo>
                    <a:pt x="92767" y="3450"/>
                    <a:pt x="94146" y="7590"/>
                    <a:pt x="94146" y="7590"/>
                  </a:cubicBezTo>
                  <a:lnTo>
                    <a:pt x="94284" y="7590"/>
                  </a:lnTo>
                  <a:cubicBezTo>
                    <a:pt x="94284" y="7590"/>
                    <a:pt x="90148" y="14076"/>
                    <a:pt x="87667" y="1559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0" name="Freeform 1312">
              <a:extLst>
                <a:ext uri="{FF2B5EF4-FFF2-40B4-BE49-F238E27FC236}">
                  <a16:creationId xmlns:a16="http://schemas.microsoft.com/office/drawing/2014/main" id="{160BE1EC-032D-47C0-72F7-27D399E40958}"/>
                </a:ext>
              </a:extLst>
            </p:cNvPr>
            <p:cNvSpPr/>
            <p:nvPr/>
          </p:nvSpPr>
          <p:spPr>
            <a:xfrm>
              <a:off x="5225092" y="3418772"/>
              <a:ext cx="80085" cy="57132"/>
            </a:xfrm>
            <a:custGeom>
              <a:avLst/>
              <a:gdLst>
                <a:gd name="connsiteX0" fmla="*/ 51553 w 80085"/>
                <a:gd name="connsiteY0" fmla="*/ 25806 h 57132"/>
                <a:gd name="connsiteX1" fmla="*/ 51001 w 80085"/>
                <a:gd name="connsiteY1" fmla="*/ 26082 h 57132"/>
                <a:gd name="connsiteX2" fmla="*/ 50726 w 80085"/>
                <a:gd name="connsiteY2" fmla="*/ 26082 h 57132"/>
                <a:gd name="connsiteX3" fmla="*/ 50174 w 80085"/>
                <a:gd name="connsiteY3" fmla="*/ 25392 h 57132"/>
                <a:gd name="connsiteX4" fmla="*/ 50174 w 80085"/>
                <a:gd name="connsiteY4" fmla="*/ 23046 h 57132"/>
                <a:gd name="connsiteX5" fmla="*/ 47555 w 80085"/>
                <a:gd name="connsiteY5" fmla="*/ 24288 h 57132"/>
                <a:gd name="connsiteX6" fmla="*/ 46590 w 80085"/>
                <a:gd name="connsiteY6" fmla="*/ 24150 h 57132"/>
                <a:gd name="connsiteX7" fmla="*/ 43971 w 80085"/>
                <a:gd name="connsiteY7" fmla="*/ 21390 h 57132"/>
                <a:gd name="connsiteX8" fmla="*/ 43833 w 80085"/>
                <a:gd name="connsiteY8" fmla="*/ 21114 h 57132"/>
                <a:gd name="connsiteX9" fmla="*/ 43006 w 80085"/>
                <a:gd name="connsiteY9" fmla="*/ 19182 h 57132"/>
                <a:gd name="connsiteX10" fmla="*/ 38044 w 80085"/>
                <a:gd name="connsiteY10" fmla="*/ 22632 h 57132"/>
                <a:gd name="connsiteX11" fmla="*/ 37217 w 80085"/>
                <a:gd name="connsiteY11" fmla="*/ 22632 h 57132"/>
                <a:gd name="connsiteX12" fmla="*/ 32393 w 80085"/>
                <a:gd name="connsiteY12" fmla="*/ 19596 h 57132"/>
                <a:gd name="connsiteX13" fmla="*/ 22055 w 80085"/>
                <a:gd name="connsiteY13" fmla="*/ 21252 h 57132"/>
                <a:gd name="connsiteX14" fmla="*/ 21227 w 80085"/>
                <a:gd name="connsiteY14" fmla="*/ 20700 h 57132"/>
                <a:gd name="connsiteX15" fmla="*/ 19849 w 80085"/>
                <a:gd name="connsiteY15" fmla="*/ 15456 h 57132"/>
                <a:gd name="connsiteX16" fmla="*/ 20263 w 80085"/>
                <a:gd name="connsiteY16" fmla="*/ 14628 h 57132"/>
                <a:gd name="connsiteX17" fmla="*/ 21917 w 80085"/>
                <a:gd name="connsiteY17" fmla="*/ 13662 h 57132"/>
                <a:gd name="connsiteX18" fmla="*/ 22192 w 80085"/>
                <a:gd name="connsiteY18" fmla="*/ 12282 h 57132"/>
                <a:gd name="connsiteX19" fmla="*/ 22744 w 80085"/>
                <a:gd name="connsiteY19" fmla="*/ 11730 h 57132"/>
                <a:gd name="connsiteX20" fmla="*/ 28395 w 80085"/>
                <a:gd name="connsiteY20" fmla="*/ 10350 h 57132"/>
                <a:gd name="connsiteX21" fmla="*/ 28947 w 80085"/>
                <a:gd name="connsiteY21" fmla="*/ 10350 h 57132"/>
                <a:gd name="connsiteX22" fmla="*/ 33220 w 80085"/>
                <a:gd name="connsiteY22" fmla="*/ 12972 h 57132"/>
                <a:gd name="connsiteX23" fmla="*/ 35563 w 80085"/>
                <a:gd name="connsiteY23" fmla="*/ 11454 h 57132"/>
                <a:gd name="connsiteX24" fmla="*/ 33220 w 80085"/>
                <a:gd name="connsiteY24" fmla="*/ 11454 h 57132"/>
                <a:gd name="connsiteX25" fmla="*/ 32531 w 80085"/>
                <a:gd name="connsiteY25" fmla="*/ 10902 h 57132"/>
                <a:gd name="connsiteX26" fmla="*/ 30187 w 80085"/>
                <a:gd name="connsiteY26" fmla="*/ 6348 h 57132"/>
                <a:gd name="connsiteX27" fmla="*/ 30463 w 80085"/>
                <a:gd name="connsiteY27" fmla="*/ 5244 h 57132"/>
                <a:gd name="connsiteX28" fmla="*/ 34322 w 80085"/>
                <a:gd name="connsiteY28" fmla="*/ 3036 h 57132"/>
                <a:gd name="connsiteX29" fmla="*/ 32944 w 80085"/>
                <a:gd name="connsiteY29" fmla="*/ 0 h 57132"/>
                <a:gd name="connsiteX30" fmla="*/ 25087 w 80085"/>
                <a:gd name="connsiteY30" fmla="*/ 5796 h 57132"/>
                <a:gd name="connsiteX31" fmla="*/ 23984 w 80085"/>
                <a:gd name="connsiteY31" fmla="*/ 5658 h 57132"/>
                <a:gd name="connsiteX32" fmla="*/ 21503 w 80085"/>
                <a:gd name="connsiteY32" fmla="*/ 2622 h 57132"/>
                <a:gd name="connsiteX33" fmla="*/ 19298 w 80085"/>
                <a:gd name="connsiteY33" fmla="*/ 6210 h 57132"/>
                <a:gd name="connsiteX34" fmla="*/ 20400 w 80085"/>
                <a:gd name="connsiteY34" fmla="*/ 9384 h 57132"/>
                <a:gd name="connsiteX35" fmla="*/ 19849 w 80085"/>
                <a:gd name="connsiteY35" fmla="*/ 10350 h 57132"/>
                <a:gd name="connsiteX36" fmla="*/ 14473 w 80085"/>
                <a:gd name="connsiteY36" fmla="*/ 12144 h 57132"/>
                <a:gd name="connsiteX37" fmla="*/ 16127 w 80085"/>
                <a:gd name="connsiteY37" fmla="*/ 14352 h 57132"/>
                <a:gd name="connsiteX38" fmla="*/ 16127 w 80085"/>
                <a:gd name="connsiteY38" fmla="*/ 15042 h 57132"/>
                <a:gd name="connsiteX39" fmla="*/ 15714 w 80085"/>
                <a:gd name="connsiteY39" fmla="*/ 15594 h 57132"/>
                <a:gd name="connsiteX40" fmla="*/ 12681 w 80085"/>
                <a:gd name="connsiteY40" fmla="*/ 16836 h 57132"/>
                <a:gd name="connsiteX41" fmla="*/ 12681 w 80085"/>
                <a:gd name="connsiteY41" fmla="*/ 20286 h 57132"/>
                <a:gd name="connsiteX42" fmla="*/ 12406 w 80085"/>
                <a:gd name="connsiteY42" fmla="*/ 20976 h 57132"/>
                <a:gd name="connsiteX43" fmla="*/ 11716 w 80085"/>
                <a:gd name="connsiteY43" fmla="*/ 20976 h 57132"/>
                <a:gd name="connsiteX44" fmla="*/ 3722 w 80085"/>
                <a:gd name="connsiteY44" fmla="*/ 18768 h 57132"/>
                <a:gd name="connsiteX45" fmla="*/ 0 w 80085"/>
                <a:gd name="connsiteY45" fmla="*/ 21942 h 57132"/>
                <a:gd name="connsiteX46" fmla="*/ 276 w 80085"/>
                <a:gd name="connsiteY46" fmla="*/ 24564 h 57132"/>
                <a:gd name="connsiteX47" fmla="*/ 7443 w 80085"/>
                <a:gd name="connsiteY47" fmla="*/ 27324 h 57132"/>
                <a:gd name="connsiteX48" fmla="*/ 7995 w 80085"/>
                <a:gd name="connsiteY48" fmla="*/ 28152 h 57132"/>
                <a:gd name="connsiteX49" fmla="*/ 6892 w 80085"/>
                <a:gd name="connsiteY49" fmla="*/ 34776 h 57132"/>
                <a:gd name="connsiteX50" fmla="*/ 11027 w 80085"/>
                <a:gd name="connsiteY50" fmla="*/ 38226 h 57132"/>
                <a:gd name="connsiteX51" fmla="*/ 11027 w 80085"/>
                <a:gd name="connsiteY51" fmla="*/ 39330 h 57132"/>
                <a:gd name="connsiteX52" fmla="*/ 8822 w 80085"/>
                <a:gd name="connsiteY52" fmla="*/ 42090 h 57132"/>
                <a:gd name="connsiteX53" fmla="*/ 4687 w 80085"/>
                <a:gd name="connsiteY53" fmla="*/ 47611 h 57132"/>
                <a:gd name="connsiteX54" fmla="*/ 4687 w 80085"/>
                <a:gd name="connsiteY54" fmla="*/ 53545 h 57132"/>
                <a:gd name="connsiteX55" fmla="*/ 7030 w 80085"/>
                <a:gd name="connsiteY55" fmla="*/ 54649 h 57132"/>
                <a:gd name="connsiteX56" fmla="*/ 14473 w 80085"/>
                <a:gd name="connsiteY56" fmla="*/ 49405 h 57132"/>
                <a:gd name="connsiteX57" fmla="*/ 15576 w 80085"/>
                <a:gd name="connsiteY57" fmla="*/ 49405 h 57132"/>
                <a:gd name="connsiteX58" fmla="*/ 18608 w 80085"/>
                <a:gd name="connsiteY58" fmla="*/ 52993 h 57132"/>
                <a:gd name="connsiteX59" fmla="*/ 21090 w 80085"/>
                <a:gd name="connsiteY59" fmla="*/ 52165 h 57132"/>
                <a:gd name="connsiteX60" fmla="*/ 20125 w 80085"/>
                <a:gd name="connsiteY60" fmla="*/ 50233 h 57132"/>
                <a:gd name="connsiteX61" fmla="*/ 20125 w 80085"/>
                <a:gd name="connsiteY61" fmla="*/ 49543 h 57132"/>
                <a:gd name="connsiteX62" fmla="*/ 21503 w 80085"/>
                <a:gd name="connsiteY62" fmla="*/ 46921 h 57132"/>
                <a:gd name="connsiteX63" fmla="*/ 22192 w 80085"/>
                <a:gd name="connsiteY63" fmla="*/ 46507 h 57132"/>
                <a:gd name="connsiteX64" fmla="*/ 26190 w 80085"/>
                <a:gd name="connsiteY64" fmla="*/ 46507 h 57132"/>
                <a:gd name="connsiteX65" fmla="*/ 30739 w 80085"/>
                <a:gd name="connsiteY65" fmla="*/ 44437 h 57132"/>
                <a:gd name="connsiteX66" fmla="*/ 30739 w 80085"/>
                <a:gd name="connsiteY66" fmla="*/ 40158 h 57132"/>
                <a:gd name="connsiteX67" fmla="*/ 30739 w 80085"/>
                <a:gd name="connsiteY67" fmla="*/ 39744 h 57132"/>
                <a:gd name="connsiteX68" fmla="*/ 33633 w 80085"/>
                <a:gd name="connsiteY68" fmla="*/ 35190 h 57132"/>
                <a:gd name="connsiteX69" fmla="*/ 33909 w 80085"/>
                <a:gd name="connsiteY69" fmla="*/ 34914 h 57132"/>
                <a:gd name="connsiteX70" fmla="*/ 36528 w 80085"/>
                <a:gd name="connsiteY70" fmla="*/ 33396 h 57132"/>
                <a:gd name="connsiteX71" fmla="*/ 37355 w 80085"/>
                <a:gd name="connsiteY71" fmla="*/ 33396 h 57132"/>
                <a:gd name="connsiteX72" fmla="*/ 42593 w 80085"/>
                <a:gd name="connsiteY72" fmla="*/ 37260 h 57132"/>
                <a:gd name="connsiteX73" fmla="*/ 42869 w 80085"/>
                <a:gd name="connsiteY73" fmla="*/ 37674 h 57132"/>
                <a:gd name="connsiteX74" fmla="*/ 44798 w 80085"/>
                <a:gd name="connsiteY74" fmla="*/ 43333 h 57132"/>
                <a:gd name="connsiteX75" fmla="*/ 44798 w 80085"/>
                <a:gd name="connsiteY75" fmla="*/ 43747 h 57132"/>
                <a:gd name="connsiteX76" fmla="*/ 43282 w 80085"/>
                <a:gd name="connsiteY76" fmla="*/ 52165 h 57132"/>
                <a:gd name="connsiteX77" fmla="*/ 44523 w 80085"/>
                <a:gd name="connsiteY77" fmla="*/ 57133 h 57132"/>
                <a:gd name="connsiteX78" fmla="*/ 54310 w 80085"/>
                <a:gd name="connsiteY78" fmla="*/ 52855 h 57132"/>
                <a:gd name="connsiteX79" fmla="*/ 58169 w 80085"/>
                <a:gd name="connsiteY79" fmla="*/ 48439 h 57132"/>
                <a:gd name="connsiteX80" fmla="*/ 58445 w 80085"/>
                <a:gd name="connsiteY80" fmla="*/ 48301 h 57132"/>
                <a:gd name="connsiteX81" fmla="*/ 61064 w 80085"/>
                <a:gd name="connsiteY81" fmla="*/ 47059 h 57132"/>
                <a:gd name="connsiteX82" fmla="*/ 61339 w 80085"/>
                <a:gd name="connsiteY82" fmla="*/ 47059 h 57132"/>
                <a:gd name="connsiteX83" fmla="*/ 67680 w 80085"/>
                <a:gd name="connsiteY83" fmla="*/ 47059 h 57132"/>
                <a:gd name="connsiteX84" fmla="*/ 68507 w 80085"/>
                <a:gd name="connsiteY84" fmla="*/ 47887 h 57132"/>
                <a:gd name="connsiteX85" fmla="*/ 68507 w 80085"/>
                <a:gd name="connsiteY85" fmla="*/ 49543 h 57132"/>
                <a:gd name="connsiteX86" fmla="*/ 73194 w 80085"/>
                <a:gd name="connsiteY86" fmla="*/ 47887 h 57132"/>
                <a:gd name="connsiteX87" fmla="*/ 73470 w 80085"/>
                <a:gd name="connsiteY87" fmla="*/ 47887 h 57132"/>
                <a:gd name="connsiteX88" fmla="*/ 77191 w 80085"/>
                <a:gd name="connsiteY88" fmla="*/ 47887 h 57132"/>
                <a:gd name="connsiteX89" fmla="*/ 77743 w 80085"/>
                <a:gd name="connsiteY89" fmla="*/ 48163 h 57132"/>
                <a:gd name="connsiteX90" fmla="*/ 79259 w 80085"/>
                <a:gd name="connsiteY90" fmla="*/ 49681 h 57132"/>
                <a:gd name="connsiteX91" fmla="*/ 80086 w 80085"/>
                <a:gd name="connsiteY91" fmla="*/ 49681 h 57132"/>
                <a:gd name="connsiteX92" fmla="*/ 80086 w 80085"/>
                <a:gd name="connsiteY92" fmla="*/ 43747 h 57132"/>
                <a:gd name="connsiteX93" fmla="*/ 77467 w 80085"/>
                <a:gd name="connsiteY93" fmla="*/ 37260 h 57132"/>
                <a:gd name="connsiteX94" fmla="*/ 74986 w 80085"/>
                <a:gd name="connsiteY94" fmla="*/ 34224 h 57132"/>
                <a:gd name="connsiteX95" fmla="*/ 70575 w 80085"/>
                <a:gd name="connsiteY95" fmla="*/ 33258 h 57132"/>
                <a:gd name="connsiteX96" fmla="*/ 70161 w 80085"/>
                <a:gd name="connsiteY96" fmla="*/ 32982 h 57132"/>
                <a:gd name="connsiteX97" fmla="*/ 67266 w 80085"/>
                <a:gd name="connsiteY97" fmla="*/ 29256 h 57132"/>
                <a:gd name="connsiteX98" fmla="*/ 67266 w 80085"/>
                <a:gd name="connsiteY98" fmla="*/ 29118 h 57132"/>
                <a:gd name="connsiteX99" fmla="*/ 64372 w 80085"/>
                <a:gd name="connsiteY99" fmla="*/ 21804 h 57132"/>
                <a:gd name="connsiteX100" fmla="*/ 54310 w 80085"/>
                <a:gd name="connsiteY100" fmla="*/ 21804 h 57132"/>
                <a:gd name="connsiteX101" fmla="*/ 51415 w 80085"/>
                <a:gd name="connsiteY101" fmla="*/ 25254 h 5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0085" h="57132">
                  <a:moveTo>
                    <a:pt x="51553" y="25806"/>
                  </a:moveTo>
                  <a:cubicBezTo>
                    <a:pt x="51553" y="25806"/>
                    <a:pt x="51139" y="26082"/>
                    <a:pt x="51001" y="26082"/>
                  </a:cubicBezTo>
                  <a:cubicBezTo>
                    <a:pt x="51001" y="26082"/>
                    <a:pt x="50864" y="26082"/>
                    <a:pt x="50726" y="26082"/>
                  </a:cubicBezTo>
                  <a:cubicBezTo>
                    <a:pt x="50450" y="26082"/>
                    <a:pt x="50174" y="25668"/>
                    <a:pt x="50174" y="25392"/>
                  </a:cubicBezTo>
                  <a:lnTo>
                    <a:pt x="50174" y="23046"/>
                  </a:lnTo>
                  <a:cubicBezTo>
                    <a:pt x="50174" y="23046"/>
                    <a:pt x="47555" y="24288"/>
                    <a:pt x="47555" y="24288"/>
                  </a:cubicBezTo>
                  <a:cubicBezTo>
                    <a:pt x="47280" y="24426"/>
                    <a:pt x="46866" y="24288"/>
                    <a:pt x="46590" y="24150"/>
                  </a:cubicBezTo>
                  <a:lnTo>
                    <a:pt x="43971" y="21390"/>
                  </a:lnTo>
                  <a:cubicBezTo>
                    <a:pt x="43971" y="21390"/>
                    <a:pt x="43971" y="21252"/>
                    <a:pt x="43833" y="21114"/>
                  </a:cubicBezTo>
                  <a:lnTo>
                    <a:pt x="43006" y="19182"/>
                  </a:lnTo>
                  <a:lnTo>
                    <a:pt x="38044" y="22632"/>
                  </a:lnTo>
                  <a:cubicBezTo>
                    <a:pt x="38044" y="22632"/>
                    <a:pt x="37493" y="22770"/>
                    <a:pt x="37217" y="22632"/>
                  </a:cubicBezTo>
                  <a:lnTo>
                    <a:pt x="32393" y="19596"/>
                  </a:lnTo>
                  <a:lnTo>
                    <a:pt x="22055" y="21252"/>
                  </a:lnTo>
                  <a:cubicBezTo>
                    <a:pt x="22055" y="21252"/>
                    <a:pt x="21227" y="21114"/>
                    <a:pt x="21227" y="20700"/>
                  </a:cubicBezTo>
                  <a:lnTo>
                    <a:pt x="19849" y="15456"/>
                  </a:lnTo>
                  <a:cubicBezTo>
                    <a:pt x="19849" y="15456"/>
                    <a:pt x="19849" y="14766"/>
                    <a:pt x="20263" y="14628"/>
                  </a:cubicBezTo>
                  <a:lnTo>
                    <a:pt x="21917" y="13662"/>
                  </a:lnTo>
                  <a:lnTo>
                    <a:pt x="22192" y="12282"/>
                  </a:lnTo>
                  <a:cubicBezTo>
                    <a:pt x="22192" y="12282"/>
                    <a:pt x="22468" y="11730"/>
                    <a:pt x="22744" y="11730"/>
                  </a:cubicBezTo>
                  <a:lnTo>
                    <a:pt x="28395" y="10350"/>
                  </a:lnTo>
                  <a:cubicBezTo>
                    <a:pt x="28395" y="10350"/>
                    <a:pt x="28809" y="10350"/>
                    <a:pt x="28947" y="10350"/>
                  </a:cubicBezTo>
                  <a:lnTo>
                    <a:pt x="33220" y="12972"/>
                  </a:lnTo>
                  <a:lnTo>
                    <a:pt x="35563" y="11454"/>
                  </a:lnTo>
                  <a:lnTo>
                    <a:pt x="33220" y="11454"/>
                  </a:lnTo>
                  <a:cubicBezTo>
                    <a:pt x="33220" y="11454"/>
                    <a:pt x="32668" y="11178"/>
                    <a:pt x="32531" y="10902"/>
                  </a:cubicBezTo>
                  <a:lnTo>
                    <a:pt x="30187" y="6348"/>
                  </a:lnTo>
                  <a:cubicBezTo>
                    <a:pt x="30187" y="6348"/>
                    <a:pt x="30187" y="5520"/>
                    <a:pt x="30463" y="5244"/>
                  </a:cubicBezTo>
                  <a:lnTo>
                    <a:pt x="34322" y="3036"/>
                  </a:lnTo>
                  <a:lnTo>
                    <a:pt x="32944" y="0"/>
                  </a:lnTo>
                  <a:lnTo>
                    <a:pt x="25087" y="5796"/>
                  </a:lnTo>
                  <a:cubicBezTo>
                    <a:pt x="25087" y="5796"/>
                    <a:pt x="24260" y="5934"/>
                    <a:pt x="23984" y="5658"/>
                  </a:cubicBezTo>
                  <a:lnTo>
                    <a:pt x="21503" y="2622"/>
                  </a:lnTo>
                  <a:lnTo>
                    <a:pt x="19298" y="6210"/>
                  </a:lnTo>
                  <a:lnTo>
                    <a:pt x="20400" y="9384"/>
                  </a:lnTo>
                  <a:cubicBezTo>
                    <a:pt x="20400" y="9384"/>
                    <a:pt x="20400" y="10212"/>
                    <a:pt x="19849" y="10350"/>
                  </a:cubicBezTo>
                  <a:lnTo>
                    <a:pt x="14473" y="12144"/>
                  </a:lnTo>
                  <a:lnTo>
                    <a:pt x="16127" y="14352"/>
                  </a:lnTo>
                  <a:cubicBezTo>
                    <a:pt x="16127" y="14352"/>
                    <a:pt x="16265" y="14766"/>
                    <a:pt x="16127" y="15042"/>
                  </a:cubicBezTo>
                  <a:cubicBezTo>
                    <a:pt x="16127" y="15318"/>
                    <a:pt x="15852" y="15456"/>
                    <a:pt x="15714" y="15594"/>
                  </a:cubicBezTo>
                  <a:lnTo>
                    <a:pt x="12681" y="16836"/>
                  </a:lnTo>
                  <a:lnTo>
                    <a:pt x="12681" y="20286"/>
                  </a:lnTo>
                  <a:cubicBezTo>
                    <a:pt x="12681" y="20286"/>
                    <a:pt x="12681" y="20700"/>
                    <a:pt x="12406" y="20976"/>
                  </a:cubicBezTo>
                  <a:cubicBezTo>
                    <a:pt x="12268" y="21114"/>
                    <a:pt x="11992" y="21114"/>
                    <a:pt x="11716" y="20976"/>
                  </a:cubicBezTo>
                  <a:lnTo>
                    <a:pt x="3722" y="18768"/>
                  </a:lnTo>
                  <a:lnTo>
                    <a:pt x="0" y="21942"/>
                  </a:lnTo>
                  <a:lnTo>
                    <a:pt x="276" y="24564"/>
                  </a:lnTo>
                  <a:lnTo>
                    <a:pt x="7443" y="27324"/>
                  </a:lnTo>
                  <a:cubicBezTo>
                    <a:pt x="7443" y="27324"/>
                    <a:pt x="7995" y="27876"/>
                    <a:pt x="7995" y="28152"/>
                  </a:cubicBezTo>
                  <a:lnTo>
                    <a:pt x="6892" y="34776"/>
                  </a:lnTo>
                  <a:lnTo>
                    <a:pt x="11027" y="38226"/>
                  </a:lnTo>
                  <a:cubicBezTo>
                    <a:pt x="11027" y="38226"/>
                    <a:pt x="11441" y="38916"/>
                    <a:pt x="11027" y="39330"/>
                  </a:cubicBezTo>
                  <a:lnTo>
                    <a:pt x="8822" y="42090"/>
                  </a:lnTo>
                  <a:lnTo>
                    <a:pt x="4687" y="47611"/>
                  </a:lnTo>
                  <a:lnTo>
                    <a:pt x="4687" y="53545"/>
                  </a:lnTo>
                  <a:lnTo>
                    <a:pt x="7030" y="54649"/>
                  </a:lnTo>
                  <a:lnTo>
                    <a:pt x="14473" y="49405"/>
                  </a:lnTo>
                  <a:cubicBezTo>
                    <a:pt x="14473" y="49405"/>
                    <a:pt x="15300" y="49267"/>
                    <a:pt x="15576" y="49405"/>
                  </a:cubicBezTo>
                  <a:lnTo>
                    <a:pt x="18608" y="52993"/>
                  </a:lnTo>
                  <a:lnTo>
                    <a:pt x="21090" y="52165"/>
                  </a:lnTo>
                  <a:lnTo>
                    <a:pt x="20125" y="50233"/>
                  </a:lnTo>
                  <a:cubicBezTo>
                    <a:pt x="20125" y="50233"/>
                    <a:pt x="20125" y="49681"/>
                    <a:pt x="20125" y="49543"/>
                  </a:cubicBezTo>
                  <a:lnTo>
                    <a:pt x="21503" y="46921"/>
                  </a:lnTo>
                  <a:cubicBezTo>
                    <a:pt x="21503" y="46921"/>
                    <a:pt x="21917" y="46507"/>
                    <a:pt x="22192" y="46507"/>
                  </a:cubicBezTo>
                  <a:lnTo>
                    <a:pt x="26190" y="46507"/>
                  </a:lnTo>
                  <a:lnTo>
                    <a:pt x="30739" y="44437"/>
                  </a:lnTo>
                  <a:lnTo>
                    <a:pt x="30739" y="40158"/>
                  </a:lnTo>
                  <a:cubicBezTo>
                    <a:pt x="30739" y="40158"/>
                    <a:pt x="30739" y="39883"/>
                    <a:pt x="30739" y="39744"/>
                  </a:cubicBezTo>
                  <a:lnTo>
                    <a:pt x="33633" y="35190"/>
                  </a:lnTo>
                  <a:cubicBezTo>
                    <a:pt x="33633" y="35190"/>
                    <a:pt x="33771" y="35052"/>
                    <a:pt x="33909" y="34914"/>
                  </a:cubicBezTo>
                  <a:lnTo>
                    <a:pt x="36528" y="33396"/>
                  </a:lnTo>
                  <a:cubicBezTo>
                    <a:pt x="36528" y="33396"/>
                    <a:pt x="37079" y="33258"/>
                    <a:pt x="37355" y="33396"/>
                  </a:cubicBezTo>
                  <a:lnTo>
                    <a:pt x="42593" y="37260"/>
                  </a:lnTo>
                  <a:cubicBezTo>
                    <a:pt x="42593" y="37260"/>
                    <a:pt x="42869" y="37536"/>
                    <a:pt x="42869" y="37674"/>
                  </a:cubicBezTo>
                  <a:lnTo>
                    <a:pt x="44798" y="43333"/>
                  </a:lnTo>
                  <a:cubicBezTo>
                    <a:pt x="44798" y="43333"/>
                    <a:pt x="44798" y="43609"/>
                    <a:pt x="44798" y="43747"/>
                  </a:cubicBezTo>
                  <a:lnTo>
                    <a:pt x="43282" y="52165"/>
                  </a:lnTo>
                  <a:lnTo>
                    <a:pt x="44523" y="57133"/>
                  </a:lnTo>
                  <a:lnTo>
                    <a:pt x="54310" y="52855"/>
                  </a:lnTo>
                  <a:lnTo>
                    <a:pt x="58169" y="48439"/>
                  </a:lnTo>
                  <a:cubicBezTo>
                    <a:pt x="58169" y="48439"/>
                    <a:pt x="58307" y="48301"/>
                    <a:pt x="58445" y="48301"/>
                  </a:cubicBezTo>
                  <a:lnTo>
                    <a:pt x="61064" y="47059"/>
                  </a:lnTo>
                  <a:cubicBezTo>
                    <a:pt x="61064" y="47059"/>
                    <a:pt x="61339" y="47059"/>
                    <a:pt x="61339" y="47059"/>
                  </a:cubicBezTo>
                  <a:lnTo>
                    <a:pt x="67680" y="47059"/>
                  </a:lnTo>
                  <a:cubicBezTo>
                    <a:pt x="67680" y="47059"/>
                    <a:pt x="68507" y="47473"/>
                    <a:pt x="68507" y="47887"/>
                  </a:cubicBezTo>
                  <a:lnTo>
                    <a:pt x="68507" y="49543"/>
                  </a:lnTo>
                  <a:lnTo>
                    <a:pt x="73194" y="47887"/>
                  </a:lnTo>
                  <a:cubicBezTo>
                    <a:pt x="73194" y="47887"/>
                    <a:pt x="73332" y="47887"/>
                    <a:pt x="73470" y="47887"/>
                  </a:cubicBezTo>
                  <a:lnTo>
                    <a:pt x="77191" y="47887"/>
                  </a:lnTo>
                  <a:cubicBezTo>
                    <a:pt x="77191" y="47887"/>
                    <a:pt x="77605" y="47887"/>
                    <a:pt x="77743" y="48163"/>
                  </a:cubicBezTo>
                  <a:lnTo>
                    <a:pt x="79259" y="49681"/>
                  </a:lnTo>
                  <a:lnTo>
                    <a:pt x="80086" y="49681"/>
                  </a:lnTo>
                  <a:lnTo>
                    <a:pt x="80086" y="43747"/>
                  </a:lnTo>
                  <a:lnTo>
                    <a:pt x="77467" y="37260"/>
                  </a:lnTo>
                  <a:lnTo>
                    <a:pt x="74986" y="34224"/>
                  </a:lnTo>
                  <a:lnTo>
                    <a:pt x="70575" y="33258"/>
                  </a:lnTo>
                  <a:cubicBezTo>
                    <a:pt x="70575" y="33258"/>
                    <a:pt x="70299" y="33120"/>
                    <a:pt x="70161" y="32982"/>
                  </a:cubicBezTo>
                  <a:lnTo>
                    <a:pt x="67266" y="29256"/>
                  </a:lnTo>
                  <a:cubicBezTo>
                    <a:pt x="67266" y="29256"/>
                    <a:pt x="67266" y="29256"/>
                    <a:pt x="67266" y="29118"/>
                  </a:cubicBezTo>
                  <a:lnTo>
                    <a:pt x="64372" y="21804"/>
                  </a:lnTo>
                  <a:lnTo>
                    <a:pt x="54310" y="21804"/>
                  </a:lnTo>
                  <a:lnTo>
                    <a:pt x="51415" y="252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1" name="Freeform 1313">
              <a:extLst>
                <a:ext uri="{FF2B5EF4-FFF2-40B4-BE49-F238E27FC236}">
                  <a16:creationId xmlns:a16="http://schemas.microsoft.com/office/drawing/2014/main" id="{A31F3E1D-C0F3-86D9-079E-059630212BD1}"/>
                </a:ext>
              </a:extLst>
            </p:cNvPr>
            <p:cNvSpPr/>
            <p:nvPr/>
          </p:nvSpPr>
          <p:spPr>
            <a:xfrm>
              <a:off x="5066437" y="3393932"/>
              <a:ext cx="149833" cy="103501"/>
            </a:xfrm>
            <a:custGeom>
              <a:avLst/>
              <a:gdLst>
                <a:gd name="connsiteX0" fmla="*/ 22606 w 149833"/>
                <a:gd name="connsiteY0" fmla="*/ 70795 h 103501"/>
                <a:gd name="connsiteX1" fmla="*/ 22744 w 149833"/>
                <a:gd name="connsiteY1" fmla="*/ 70381 h 103501"/>
                <a:gd name="connsiteX2" fmla="*/ 28258 w 149833"/>
                <a:gd name="connsiteY2" fmla="*/ 64447 h 103501"/>
                <a:gd name="connsiteX3" fmla="*/ 28809 w 149833"/>
                <a:gd name="connsiteY3" fmla="*/ 64171 h 103501"/>
                <a:gd name="connsiteX4" fmla="*/ 33771 w 149833"/>
                <a:gd name="connsiteY4" fmla="*/ 64171 h 103501"/>
                <a:gd name="connsiteX5" fmla="*/ 40663 w 149833"/>
                <a:gd name="connsiteY5" fmla="*/ 61825 h 103501"/>
                <a:gd name="connsiteX6" fmla="*/ 40939 w 149833"/>
                <a:gd name="connsiteY6" fmla="*/ 61825 h 103501"/>
                <a:gd name="connsiteX7" fmla="*/ 49347 w 149833"/>
                <a:gd name="connsiteY7" fmla="*/ 61825 h 103501"/>
                <a:gd name="connsiteX8" fmla="*/ 49899 w 149833"/>
                <a:gd name="connsiteY8" fmla="*/ 62377 h 103501"/>
                <a:gd name="connsiteX9" fmla="*/ 52380 w 149833"/>
                <a:gd name="connsiteY9" fmla="*/ 65551 h 103501"/>
                <a:gd name="connsiteX10" fmla="*/ 62718 w 149833"/>
                <a:gd name="connsiteY10" fmla="*/ 69691 h 103501"/>
                <a:gd name="connsiteX11" fmla="*/ 74848 w 149833"/>
                <a:gd name="connsiteY11" fmla="*/ 77419 h 103501"/>
                <a:gd name="connsiteX12" fmla="*/ 78570 w 149833"/>
                <a:gd name="connsiteY12" fmla="*/ 77419 h 103501"/>
                <a:gd name="connsiteX13" fmla="*/ 79259 w 149833"/>
                <a:gd name="connsiteY13" fmla="*/ 77695 h 103501"/>
                <a:gd name="connsiteX14" fmla="*/ 83118 w 149833"/>
                <a:gd name="connsiteY14" fmla="*/ 83491 h 103501"/>
                <a:gd name="connsiteX15" fmla="*/ 90975 w 149833"/>
                <a:gd name="connsiteY15" fmla="*/ 83491 h 103501"/>
                <a:gd name="connsiteX16" fmla="*/ 91802 w 149833"/>
                <a:gd name="connsiteY16" fmla="*/ 84043 h 103501"/>
                <a:gd name="connsiteX17" fmla="*/ 93181 w 149833"/>
                <a:gd name="connsiteY17" fmla="*/ 95773 h 103501"/>
                <a:gd name="connsiteX18" fmla="*/ 94559 w 149833"/>
                <a:gd name="connsiteY18" fmla="*/ 97291 h 103501"/>
                <a:gd name="connsiteX19" fmla="*/ 96489 w 149833"/>
                <a:gd name="connsiteY19" fmla="*/ 99499 h 103501"/>
                <a:gd name="connsiteX20" fmla="*/ 101451 w 149833"/>
                <a:gd name="connsiteY20" fmla="*/ 99085 h 103501"/>
                <a:gd name="connsiteX21" fmla="*/ 102278 w 149833"/>
                <a:gd name="connsiteY21" fmla="*/ 99637 h 103501"/>
                <a:gd name="connsiteX22" fmla="*/ 103381 w 149833"/>
                <a:gd name="connsiteY22" fmla="*/ 103501 h 103501"/>
                <a:gd name="connsiteX23" fmla="*/ 111927 w 149833"/>
                <a:gd name="connsiteY23" fmla="*/ 100051 h 103501"/>
                <a:gd name="connsiteX24" fmla="*/ 113306 w 149833"/>
                <a:gd name="connsiteY24" fmla="*/ 96463 h 103501"/>
                <a:gd name="connsiteX25" fmla="*/ 111514 w 149833"/>
                <a:gd name="connsiteY25" fmla="*/ 95359 h 103501"/>
                <a:gd name="connsiteX26" fmla="*/ 111100 w 149833"/>
                <a:gd name="connsiteY26" fmla="*/ 94531 h 103501"/>
                <a:gd name="connsiteX27" fmla="*/ 111789 w 149833"/>
                <a:gd name="connsiteY27" fmla="*/ 93841 h 103501"/>
                <a:gd name="connsiteX28" fmla="*/ 122266 w 149833"/>
                <a:gd name="connsiteY28" fmla="*/ 92323 h 103501"/>
                <a:gd name="connsiteX29" fmla="*/ 122266 w 149833"/>
                <a:gd name="connsiteY29" fmla="*/ 90115 h 103501"/>
                <a:gd name="connsiteX30" fmla="*/ 122817 w 149833"/>
                <a:gd name="connsiteY30" fmla="*/ 89425 h 103501"/>
                <a:gd name="connsiteX31" fmla="*/ 127090 w 149833"/>
                <a:gd name="connsiteY31" fmla="*/ 88183 h 103501"/>
                <a:gd name="connsiteX32" fmla="*/ 128744 w 149833"/>
                <a:gd name="connsiteY32" fmla="*/ 81421 h 103501"/>
                <a:gd name="connsiteX33" fmla="*/ 128744 w 149833"/>
                <a:gd name="connsiteY33" fmla="*/ 79213 h 103501"/>
                <a:gd name="connsiteX34" fmla="*/ 128744 w 149833"/>
                <a:gd name="connsiteY34" fmla="*/ 78661 h 103501"/>
                <a:gd name="connsiteX35" fmla="*/ 130949 w 149833"/>
                <a:gd name="connsiteY35" fmla="*/ 76315 h 103501"/>
                <a:gd name="connsiteX36" fmla="*/ 131501 w 149833"/>
                <a:gd name="connsiteY36" fmla="*/ 76039 h 103501"/>
                <a:gd name="connsiteX37" fmla="*/ 137704 w 149833"/>
                <a:gd name="connsiteY37" fmla="*/ 75625 h 103501"/>
                <a:gd name="connsiteX38" fmla="*/ 137979 w 149833"/>
                <a:gd name="connsiteY38" fmla="*/ 75073 h 103501"/>
                <a:gd name="connsiteX39" fmla="*/ 134395 w 149833"/>
                <a:gd name="connsiteY39" fmla="*/ 75073 h 103501"/>
                <a:gd name="connsiteX40" fmla="*/ 134395 w 149833"/>
                <a:gd name="connsiteY40" fmla="*/ 72175 h 103501"/>
                <a:gd name="connsiteX41" fmla="*/ 138668 w 149833"/>
                <a:gd name="connsiteY41" fmla="*/ 73141 h 103501"/>
                <a:gd name="connsiteX42" fmla="*/ 139358 w 149833"/>
                <a:gd name="connsiteY42" fmla="*/ 71209 h 103501"/>
                <a:gd name="connsiteX43" fmla="*/ 139909 w 149833"/>
                <a:gd name="connsiteY43" fmla="*/ 70795 h 103501"/>
                <a:gd name="connsiteX44" fmla="*/ 140598 w 149833"/>
                <a:gd name="connsiteY44" fmla="*/ 70795 h 103501"/>
                <a:gd name="connsiteX45" fmla="*/ 146250 w 149833"/>
                <a:gd name="connsiteY45" fmla="*/ 74797 h 103501"/>
                <a:gd name="connsiteX46" fmla="*/ 148593 w 149833"/>
                <a:gd name="connsiteY46" fmla="*/ 73693 h 103501"/>
                <a:gd name="connsiteX47" fmla="*/ 148593 w 149833"/>
                <a:gd name="connsiteY47" fmla="*/ 68863 h 103501"/>
                <a:gd name="connsiteX48" fmla="*/ 148593 w 149833"/>
                <a:gd name="connsiteY48" fmla="*/ 68449 h 103501"/>
                <a:gd name="connsiteX49" fmla="*/ 149834 w 149833"/>
                <a:gd name="connsiteY49" fmla="*/ 66241 h 103501"/>
                <a:gd name="connsiteX50" fmla="*/ 146112 w 149833"/>
                <a:gd name="connsiteY50" fmla="*/ 65413 h 103501"/>
                <a:gd name="connsiteX51" fmla="*/ 135774 w 149833"/>
                <a:gd name="connsiteY51" fmla="*/ 61549 h 103501"/>
                <a:gd name="connsiteX52" fmla="*/ 135636 w 149833"/>
                <a:gd name="connsiteY52" fmla="*/ 61549 h 103501"/>
                <a:gd name="connsiteX53" fmla="*/ 109722 w 149833"/>
                <a:gd name="connsiteY53" fmla="*/ 43195 h 103501"/>
                <a:gd name="connsiteX54" fmla="*/ 104760 w 149833"/>
                <a:gd name="connsiteY54" fmla="*/ 37950 h 103501"/>
                <a:gd name="connsiteX55" fmla="*/ 104622 w 149833"/>
                <a:gd name="connsiteY55" fmla="*/ 37675 h 103501"/>
                <a:gd name="connsiteX56" fmla="*/ 102692 w 149833"/>
                <a:gd name="connsiteY56" fmla="*/ 31740 h 103501"/>
                <a:gd name="connsiteX57" fmla="*/ 101038 w 149833"/>
                <a:gd name="connsiteY57" fmla="*/ 28980 h 103501"/>
                <a:gd name="connsiteX58" fmla="*/ 101038 w 149833"/>
                <a:gd name="connsiteY58" fmla="*/ 28842 h 103501"/>
                <a:gd name="connsiteX59" fmla="*/ 99660 w 149833"/>
                <a:gd name="connsiteY59" fmla="*/ 24150 h 103501"/>
                <a:gd name="connsiteX60" fmla="*/ 96765 w 149833"/>
                <a:gd name="connsiteY60" fmla="*/ 21252 h 103501"/>
                <a:gd name="connsiteX61" fmla="*/ 86564 w 149833"/>
                <a:gd name="connsiteY61" fmla="*/ 21252 h 103501"/>
                <a:gd name="connsiteX62" fmla="*/ 85048 w 149833"/>
                <a:gd name="connsiteY62" fmla="*/ 22080 h 103501"/>
                <a:gd name="connsiteX63" fmla="*/ 84221 w 149833"/>
                <a:gd name="connsiteY63" fmla="*/ 22080 h 103501"/>
                <a:gd name="connsiteX64" fmla="*/ 80224 w 149833"/>
                <a:gd name="connsiteY64" fmla="*/ 19320 h 103501"/>
                <a:gd name="connsiteX65" fmla="*/ 79948 w 149833"/>
                <a:gd name="connsiteY65" fmla="*/ 18630 h 103501"/>
                <a:gd name="connsiteX66" fmla="*/ 79948 w 149833"/>
                <a:gd name="connsiteY66" fmla="*/ 14352 h 103501"/>
                <a:gd name="connsiteX67" fmla="*/ 80775 w 149833"/>
                <a:gd name="connsiteY67" fmla="*/ 13524 h 103501"/>
                <a:gd name="connsiteX68" fmla="*/ 80913 w 149833"/>
                <a:gd name="connsiteY68" fmla="*/ 13524 h 103501"/>
                <a:gd name="connsiteX69" fmla="*/ 78294 w 149833"/>
                <a:gd name="connsiteY69" fmla="*/ 10074 h 103501"/>
                <a:gd name="connsiteX70" fmla="*/ 78156 w 149833"/>
                <a:gd name="connsiteY70" fmla="*/ 9660 h 103501"/>
                <a:gd name="connsiteX71" fmla="*/ 78156 w 149833"/>
                <a:gd name="connsiteY71" fmla="*/ 6348 h 103501"/>
                <a:gd name="connsiteX72" fmla="*/ 73056 w 149833"/>
                <a:gd name="connsiteY72" fmla="*/ 6348 h 103501"/>
                <a:gd name="connsiteX73" fmla="*/ 72505 w 149833"/>
                <a:gd name="connsiteY73" fmla="*/ 6210 h 103501"/>
                <a:gd name="connsiteX74" fmla="*/ 64923 w 149833"/>
                <a:gd name="connsiteY74" fmla="*/ 0 h 103501"/>
                <a:gd name="connsiteX75" fmla="*/ 64923 w 149833"/>
                <a:gd name="connsiteY75" fmla="*/ 0 h 103501"/>
                <a:gd name="connsiteX76" fmla="*/ 64234 w 149833"/>
                <a:gd name="connsiteY76" fmla="*/ 828 h 103501"/>
                <a:gd name="connsiteX77" fmla="*/ 61202 w 149833"/>
                <a:gd name="connsiteY77" fmla="*/ 828 h 103501"/>
                <a:gd name="connsiteX78" fmla="*/ 64510 w 149833"/>
                <a:gd name="connsiteY78" fmla="*/ 5658 h 103501"/>
                <a:gd name="connsiteX79" fmla="*/ 64510 w 149833"/>
                <a:gd name="connsiteY79" fmla="*/ 6624 h 103501"/>
                <a:gd name="connsiteX80" fmla="*/ 63545 w 149833"/>
                <a:gd name="connsiteY80" fmla="*/ 6762 h 103501"/>
                <a:gd name="connsiteX81" fmla="*/ 58583 w 149833"/>
                <a:gd name="connsiteY81" fmla="*/ 4002 h 103501"/>
                <a:gd name="connsiteX82" fmla="*/ 57204 w 149833"/>
                <a:gd name="connsiteY82" fmla="*/ 7314 h 103501"/>
                <a:gd name="connsiteX83" fmla="*/ 56515 w 149833"/>
                <a:gd name="connsiteY83" fmla="*/ 7728 h 103501"/>
                <a:gd name="connsiteX84" fmla="*/ 54310 w 149833"/>
                <a:gd name="connsiteY84" fmla="*/ 7728 h 103501"/>
                <a:gd name="connsiteX85" fmla="*/ 54034 w 149833"/>
                <a:gd name="connsiteY85" fmla="*/ 9246 h 103501"/>
                <a:gd name="connsiteX86" fmla="*/ 55412 w 149833"/>
                <a:gd name="connsiteY86" fmla="*/ 13524 h 103501"/>
                <a:gd name="connsiteX87" fmla="*/ 49761 w 149833"/>
                <a:gd name="connsiteY87" fmla="*/ 13524 h 103501"/>
                <a:gd name="connsiteX88" fmla="*/ 48107 w 149833"/>
                <a:gd name="connsiteY88" fmla="*/ 12696 h 103501"/>
                <a:gd name="connsiteX89" fmla="*/ 48107 w 149833"/>
                <a:gd name="connsiteY89" fmla="*/ 16422 h 103501"/>
                <a:gd name="connsiteX90" fmla="*/ 50450 w 149833"/>
                <a:gd name="connsiteY90" fmla="*/ 19872 h 103501"/>
                <a:gd name="connsiteX91" fmla="*/ 50450 w 149833"/>
                <a:gd name="connsiteY91" fmla="*/ 20700 h 103501"/>
                <a:gd name="connsiteX92" fmla="*/ 49761 w 149833"/>
                <a:gd name="connsiteY92" fmla="*/ 21114 h 103501"/>
                <a:gd name="connsiteX93" fmla="*/ 30601 w 149833"/>
                <a:gd name="connsiteY93" fmla="*/ 22080 h 103501"/>
                <a:gd name="connsiteX94" fmla="*/ 29912 w 149833"/>
                <a:gd name="connsiteY94" fmla="*/ 21666 h 103501"/>
                <a:gd name="connsiteX95" fmla="*/ 26466 w 149833"/>
                <a:gd name="connsiteY95" fmla="*/ 13800 h 103501"/>
                <a:gd name="connsiteX96" fmla="*/ 17644 w 149833"/>
                <a:gd name="connsiteY96" fmla="*/ 5244 h 103501"/>
                <a:gd name="connsiteX97" fmla="*/ 4549 w 149833"/>
                <a:gd name="connsiteY97" fmla="*/ 8970 h 103501"/>
                <a:gd name="connsiteX98" fmla="*/ 0 w 149833"/>
                <a:gd name="connsiteY98" fmla="*/ 14628 h 103501"/>
                <a:gd name="connsiteX99" fmla="*/ 1930 w 149833"/>
                <a:gd name="connsiteY99" fmla="*/ 20286 h 103501"/>
                <a:gd name="connsiteX100" fmla="*/ 7581 w 149833"/>
                <a:gd name="connsiteY100" fmla="*/ 8280 h 103501"/>
                <a:gd name="connsiteX101" fmla="*/ 16265 w 149833"/>
                <a:gd name="connsiteY101" fmla="*/ 17940 h 103501"/>
                <a:gd name="connsiteX102" fmla="*/ 23709 w 149833"/>
                <a:gd name="connsiteY102" fmla="*/ 24012 h 103501"/>
                <a:gd name="connsiteX103" fmla="*/ 21365 w 149833"/>
                <a:gd name="connsiteY103" fmla="*/ 26358 h 103501"/>
                <a:gd name="connsiteX104" fmla="*/ 18609 w 149833"/>
                <a:gd name="connsiteY104" fmla="*/ 27462 h 103501"/>
                <a:gd name="connsiteX105" fmla="*/ 20814 w 149833"/>
                <a:gd name="connsiteY105" fmla="*/ 28980 h 103501"/>
                <a:gd name="connsiteX106" fmla="*/ 11441 w 149833"/>
                <a:gd name="connsiteY106" fmla="*/ 28980 h 103501"/>
                <a:gd name="connsiteX107" fmla="*/ 10890 w 149833"/>
                <a:gd name="connsiteY107" fmla="*/ 26220 h 103501"/>
                <a:gd name="connsiteX108" fmla="*/ 5927 w 149833"/>
                <a:gd name="connsiteY108" fmla="*/ 27738 h 103501"/>
                <a:gd name="connsiteX109" fmla="*/ 4549 w 149833"/>
                <a:gd name="connsiteY109" fmla="*/ 26220 h 103501"/>
                <a:gd name="connsiteX110" fmla="*/ 1930 w 149833"/>
                <a:gd name="connsiteY110" fmla="*/ 26220 h 103501"/>
                <a:gd name="connsiteX111" fmla="*/ 1930 w 149833"/>
                <a:gd name="connsiteY111" fmla="*/ 28980 h 103501"/>
                <a:gd name="connsiteX112" fmla="*/ 2757 w 149833"/>
                <a:gd name="connsiteY112" fmla="*/ 39055 h 103501"/>
                <a:gd name="connsiteX113" fmla="*/ 5927 w 149833"/>
                <a:gd name="connsiteY113" fmla="*/ 37675 h 103501"/>
                <a:gd name="connsiteX114" fmla="*/ 9649 w 149833"/>
                <a:gd name="connsiteY114" fmla="*/ 38089 h 103501"/>
                <a:gd name="connsiteX115" fmla="*/ 12268 w 149833"/>
                <a:gd name="connsiteY115" fmla="*/ 39055 h 103501"/>
                <a:gd name="connsiteX116" fmla="*/ 15852 w 149833"/>
                <a:gd name="connsiteY116" fmla="*/ 39055 h 103501"/>
                <a:gd name="connsiteX117" fmla="*/ 9373 w 149833"/>
                <a:gd name="connsiteY117" fmla="*/ 44161 h 103501"/>
                <a:gd name="connsiteX118" fmla="*/ 6065 w 149833"/>
                <a:gd name="connsiteY118" fmla="*/ 46507 h 103501"/>
                <a:gd name="connsiteX119" fmla="*/ 10338 w 149833"/>
                <a:gd name="connsiteY119" fmla="*/ 47473 h 103501"/>
                <a:gd name="connsiteX120" fmla="*/ 14887 w 149833"/>
                <a:gd name="connsiteY120" fmla="*/ 53545 h 103501"/>
                <a:gd name="connsiteX121" fmla="*/ 14336 w 149833"/>
                <a:gd name="connsiteY121" fmla="*/ 55891 h 103501"/>
                <a:gd name="connsiteX122" fmla="*/ 14336 w 149833"/>
                <a:gd name="connsiteY122" fmla="*/ 73969 h 103501"/>
                <a:gd name="connsiteX123" fmla="*/ 23157 w 149833"/>
                <a:gd name="connsiteY123" fmla="*/ 73693 h 103501"/>
                <a:gd name="connsiteX124" fmla="*/ 23433 w 149833"/>
                <a:gd name="connsiteY124" fmla="*/ 70795 h 103501"/>
                <a:gd name="connsiteX125" fmla="*/ 44523 w 149833"/>
                <a:gd name="connsiteY125" fmla="*/ 23322 h 103501"/>
                <a:gd name="connsiteX126" fmla="*/ 47142 w 149833"/>
                <a:gd name="connsiteY126" fmla="*/ 32706 h 103501"/>
                <a:gd name="connsiteX127" fmla="*/ 40801 w 149833"/>
                <a:gd name="connsiteY127" fmla="*/ 23322 h 103501"/>
                <a:gd name="connsiteX128" fmla="*/ 44523 w 149833"/>
                <a:gd name="connsiteY128" fmla="*/ 23322 h 10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49833" h="103501">
                  <a:moveTo>
                    <a:pt x="22606" y="70795"/>
                  </a:moveTo>
                  <a:cubicBezTo>
                    <a:pt x="22606" y="70795"/>
                    <a:pt x="22606" y="70519"/>
                    <a:pt x="22744" y="70381"/>
                  </a:cubicBezTo>
                  <a:lnTo>
                    <a:pt x="28258" y="64447"/>
                  </a:lnTo>
                  <a:cubicBezTo>
                    <a:pt x="28258" y="64447"/>
                    <a:pt x="28671" y="64171"/>
                    <a:pt x="28809" y="64171"/>
                  </a:cubicBezTo>
                  <a:lnTo>
                    <a:pt x="33771" y="64171"/>
                  </a:lnTo>
                  <a:lnTo>
                    <a:pt x="40663" y="61825"/>
                  </a:lnTo>
                  <a:cubicBezTo>
                    <a:pt x="40663" y="61825"/>
                    <a:pt x="40801" y="61825"/>
                    <a:pt x="40939" y="61825"/>
                  </a:cubicBezTo>
                  <a:lnTo>
                    <a:pt x="49347" y="61825"/>
                  </a:lnTo>
                  <a:cubicBezTo>
                    <a:pt x="49347" y="61825"/>
                    <a:pt x="49761" y="62101"/>
                    <a:pt x="49899" y="62377"/>
                  </a:cubicBezTo>
                  <a:lnTo>
                    <a:pt x="52380" y="65551"/>
                  </a:lnTo>
                  <a:lnTo>
                    <a:pt x="62718" y="69691"/>
                  </a:lnTo>
                  <a:cubicBezTo>
                    <a:pt x="71402" y="68587"/>
                    <a:pt x="74159" y="75211"/>
                    <a:pt x="74848" y="77419"/>
                  </a:cubicBezTo>
                  <a:lnTo>
                    <a:pt x="78570" y="77419"/>
                  </a:lnTo>
                  <a:cubicBezTo>
                    <a:pt x="78570" y="77419"/>
                    <a:pt x="79121" y="77419"/>
                    <a:pt x="79259" y="77695"/>
                  </a:cubicBezTo>
                  <a:lnTo>
                    <a:pt x="83118" y="83491"/>
                  </a:lnTo>
                  <a:lnTo>
                    <a:pt x="90975" y="83491"/>
                  </a:lnTo>
                  <a:cubicBezTo>
                    <a:pt x="90975" y="83491"/>
                    <a:pt x="91665" y="83491"/>
                    <a:pt x="91802" y="84043"/>
                  </a:cubicBezTo>
                  <a:lnTo>
                    <a:pt x="93181" y="95773"/>
                  </a:lnTo>
                  <a:lnTo>
                    <a:pt x="94559" y="97291"/>
                  </a:lnTo>
                  <a:lnTo>
                    <a:pt x="96489" y="99499"/>
                  </a:lnTo>
                  <a:lnTo>
                    <a:pt x="101451" y="99085"/>
                  </a:lnTo>
                  <a:cubicBezTo>
                    <a:pt x="101451" y="99085"/>
                    <a:pt x="102141" y="99223"/>
                    <a:pt x="102278" y="99637"/>
                  </a:cubicBezTo>
                  <a:lnTo>
                    <a:pt x="103381" y="103501"/>
                  </a:lnTo>
                  <a:lnTo>
                    <a:pt x="111927" y="100051"/>
                  </a:lnTo>
                  <a:lnTo>
                    <a:pt x="113306" y="96463"/>
                  </a:lnTo>
                  <a:lnTo>
                    <a:pt x="111514" y="95359"/>
                  </a:lnTo>
                  <a:cubicBezTo>
                    <a:pt x="111514" y="95359"/>
                    <a:pt x="111100" y="94807"/>
                    <a:pt x="111100" y="94531"/>
                  </a:cubicBezTo>
                  <a:cubicBezTo>
                    <a:pt x="111100" y="94255"/>
                    <a:pt x="111376" y="93979"/>
                    <a:pt x="111789" y="93841"/>
                  </a:cubicBezTo>
                  <a:lnTo>
                    <a:pt x="122266" y="92323"/>
                  </a:lnTo>
                  <a:lnTo>
                    <a:pt x="122266" y="90115"/>
                  </a:lnTo>
                  <a:cubicBezTo>
                    <a:pt x="122266" y="90115"/>
                    <a:pt x="122541" y="89425"/>
                    <a:pt x="122817" y="89425"/>
                  </a:cubicBezTo>
                  <a:lnTo>
                    <a:pt x="127090" y="88183"/>
                  </a:lnTo>
                  <a:lnTo>
                    <a:pt x="128744" y="81421"/>
                  </a:lnTo>
                  <a:lnTo>
                    <a:pt x="128744" y="79213"/>
                  </a:lnTo>
                  <a:cubicBezTo>
                    <a:pt x="128744" y="79213"/>
                    <a:pt x="128744" y="78799"/>
                    <a:pt x="128744" y="78661"/>
                  </a:cubicBezTo>
                  <a:lnTo>
                    <a:pt x="130949" y="76315"/>
                  </a:lnTo>
                  <a:cubicBezTo>
                    <a:pt x="130949" y="76315"/>
                    <a:pt x="131225" y="76039"/>
                    <a:pt x="131501" y="76039"/>
                  </a:cubicBezTo>
                  <a:lnTo>
                    <a:pt x="137704" y="75625"/>
                  </a:lnTo>
                  <a:lnTo>
                    <a:pt x="137979" y="75073"/>
                  </a:lnTo>
                  <a:lnTo>
                    <a:pt x="134395" y="75073"/>
                  </a:lnTo>
                  <a:lnTo>
                    <a:pt x="134395" y="72175"/>
                  </a:lnTo>
                  <a:lnTo>
                    <a:pt x="138668" y="73141"/>
                  </a:lnTo>
                  <a:lnTo>
                    <a:pt x="139358" y="71209"/>
                  </a:lnTo>
                  <a:cubicBezTo>
                    <a:pt x="139358" y="71209"/>
                    <a:pt x="139633" y="70795"/>
                    <a:pt x="139909" y="70795"/>
                  </a:cubicBezTo>
                  <a:cubicBezTo>
                    <a:pt x="140185" y="70795"/>
                    <a:pt x="140460" y="70795"/>
                    <a:pt x="140598" y="70795"/>
                  </a:cubicBezTo>
                  <a:lnTo>
                    <a:pt x="146250" y="74797"/>
                  </a:lnTo>
                  <a:lnTo>
                    <a:pt x="148593" y="73693"/>
                  </a:lnTo>
                  <a:lnTo>
                    <a:pt x="148593" y="68863"/>
                  </a:lnTo>
                  <a:cubicBezTo>
                    <a:pt x="148593" y="68863"/>
                    <a:pt x="148593" y="68587"/>
                    <a:pt x="148593" y="68449"/>
                  </a:cubicBezTo>
                  <a:lnTo>
                    <a:pt x="149834" y="66241"/>
                  </a:lnTo>
                  <a:lnTo>
                    <a:pt x="146112" y="65413"/>
                  </a:lnTo>
                  <a:lnTo>
                    <a:pt x="135774" y="61549"/>
                  </a:lnTo>
                  <a:cubicBezTo>
                    <a:pt x="135774" y="61549"/>
                    <a:pt x="135774" y="61549"/>
                    <a:pt x="135636" y="61549"/>
                  </a:cubicBezTo>
                  <a:lnTo>
                    <a:pt x="109722" y="43195"/>
                  </a:lnTo>
                  <a:lnTo>
                    <a:pt x="104760" y="37950"/>
                  </a:lnTo>
                  <a:cubicBezTo>
                    <a:pt x="104760" y="37950"/>
                    <a:pt x="104622" y="37813"/>
                    <a:pt x="104622" y="37675"/>
                  </a:cubicBezTo>
                  <a:lnTo>
                    <a:pt x="102692" y="31740"/>
                  </a:lnTo>
                  <a:lnTo>
                    <a:pt x="101038" y="28980"/>
                  </a:lnTo>
                  <a:cubicBezTo>
                    <a:pt x="101038" y="28980"/>
                    <a:pt x="101038" y="28980"/>
                    <a:pt x="101038" y="28842"/>
                  </a:cubicBezTo>
                  <a:lnTo>
                    <a:pt x="99660" y="24150"/>
                  </a:lnTo>
                  <a:lnTo>
                    <a:pt x="96765" y="21252"/>
                  </a:lnTo>
                  <a:lnTo>
                    <a:pt x="86564" y="21252"/>
                  </a:lnTo>
                  <a:lnTo>
                    <a:pt x="85048" y="22080"/>
                  </a:lnTo>
                  <a:cubicBezTo>
                    <a:pt x="85048" y="22080"/>
                    <a:pt x="84497" y="22080"/>
                    <a:pt x="84221" y="22080"/>
                  </a:cubicBezTo>
                  <a:lnTo>
                    <a:pt x="80224" y="19320"/>
                  </a:lnTo>
                  <a:cubicBezTo>
                    <a:pt x="80224" y="19320"/>
                    <a:pt x="79948" y="18906"/>
                    <a:pt x="79948" y="18630"/>
                  </a:cubicBezTo>
                  <a:lnTo>
                    <a:pt x="79948" y="14352"/>
                  </a:lnTo>
                  <a:cubicBezTo>
                    <a:pt x="79948" y="14352"/>
                    <a:pt x="80362" y="13524"/>
                    <a:pt x="80775" y="13524"/>
                  </a:cubicBezTo>
                  <a:lnTo>
                    <a:pt x="80913" y="13524"/>
                  </a:lnTo>
                  <a:lnTo>
                    <a:pt x="78294" y="10074"/>
                  </a:lnTo>
                  <a:cubicBezTo>
                    <a:pt x="78294" y="10074"/>
                    <a:pt x="78156" y="9798"/>
                    <a:pt x="78156" y="9660"/>
                  </a:cubicBezTo>
                  <a:lnTo>
                    <a:pt x="78156" y="6348"/>
                  </a:lnTo>
                  <a:lnTo>
                    <a:pt x="73056" y="6348"/>
                  </a:lnTo>
                  <a:cubicBezTo>
                    <a:pt x="73056" y="6348"/>
                    <a:pt x="72643" y="6348"/>
                    <a:pt x="72505" y="6210"/>
                  </a:cubicBezTo>
                  <a:lnTo>
                    <a:pt x="64923" y="0"/>
                  </a:lnTo>
                  <a:lnTo>
                    <a:pt x="64923" y="0"/>
                  </a:lnTo>
                  <a:cubicBezTo>
                    <a:pt x="64923" y="0"/>
                    <a:pt x="64648" y="828"/>
                    <a:pt x="64234" y="828"/>
                  </a:cubicBezTo>
                  <a:lnTo>
                    <a:pt x="61202" y="828"/>
                  </a:lnTo>
                  <a:cubicBezTo>
                    <a:pt x="61202" y="828"/>
                    <a:pt x="64510" y="5658"/>
                    <a:pt x="64510" y="5658"/>
                  </a:cubicBezTo>
                  <a:cubicBezTo>
                    <a:pt x="64786" y="5934"/>
                    <a:pt x="64648" y="6348"/>
                    <a:pt x="64510" y="6624"/>
                  </a:cubicBezTo>
                  <a:cubicBezTo>
                    <a:pt x="64234" y="6900"/>
                    <a:pt x="63821" y="6900"/>
                    <a:pt x="63545" y="6762"/>
                  </a:cubicBezTo>
                  <a:lnTo>
                    <a:pt x="58583" y="4002"/>
                  </a:lnTo>
                  <a:lnTo>
                    <a:pt x="57204" y="7314"/>
                  </a:lnTo>
                  <a:cubicBezTo>
                    <a:pt x="57204" y="7314"/>
                    <a:pt x="56791" y="7728"/>
                    <a:pt x="56515" y="7728"/>
                  </a:cubicBezTo>
                  <a:lnTo>
                    <a:pt x="54310" y="7728"/>
                  </a:lnTo>
                  <a:cubicBezTo>
                    <a:pt x="54310" y="8694"/>
                    <a:pt x="54034" y="9246"/>
                    <a:pt x="54034" y="9246"/>
                  </a:cubicBezTo>
                  <a:cubicBezTo>
                    <a:pt x="54034" y="9246"/>
                    <a:pt x="57342" y="11868"/>
                    <a:pt x="55412" y="13524"/>
                  </a:cubicBezTo>
                  <a:cubicBezTo>
                    <a:pt x="53483" y="15180"/>
                    <a:pt x="49761" y="18630"/>
                    <a:pt x="49761" y="13524"/>
                  </a:cubicBezTo>
                  <a:cubicBezTo>
                    <a:pt x="49761" y="13524"/>
                    <a:pt x="48796" y="13248"/>
                    <a:pt x="48107" y="12696"/>
                  </a:cubicBezTo>
                  <a:lnTo>
                    <a:pt x="48107" y="16422"/>
                  </a:lnTo>
                  <a:lnTo>
                    <a:pt x="50450" y="19872"/>
                  </a:lnTo>
                  <a:cubicBezTo>
                    <a:pt x="50450" y="19872"/>
                    <a:pt x="50588" y="20424"/>
                    <a:pt x="50450" y="20700"/>
                  </a:cubicBezTo>
                  <a:cubicBezTo>
                    <a:pt x="50450" y="20976"/>
                    <a:pt x="50037" y="21114"/>
                    <a:pt x="49761" y="21114"/>
                  </a:cubicBezTo>
                  <a:lnTo>
                    <a:pt x="30601" y="22080"/>
                  </a:lnTo>
                  <a:cubicBezTo>
                    <a:pt x="30601" y="22080"/>
                    <a:pt x="29912" y="21942"/>
                    <a:pt x="29912" y="21666"/>
                  </a:cubicBezTo>
                  <a:lnTo>
                    <a:pt x="26466" y="13800"/>
                  </a:lnTo>
                  <a:lnTo>
                    <a:pt x="17644" y="5244"/>
                  </a:lnTo>
                  <a:lnTo>
                    <a:pt x="4549" y="8970"/>
                  </a:lnTo>
                  <a:lnTo>
                    <a:pt x="0" y="14628"/>
                  </a:lnTo>
                  <a:cubicBezTo>
                    <a:pt x="414" y="16284"/>
                    <a:pt x="1103" y="18216"/>
                    <a:pt x="1930" y="20286"/>
                  </a:cubicBezTo>
                  <a:cubicBezTo>
                    <a:pt x="1930" y="20286"/>
                    <a:pt x="1792" y="9108"/>
                    <a:pt x="7581" y="8280"/>
                  </a:cubicBezTo>
                  <a:cubicBezTo>
                    <a:pt x="13509" y="7452"/>
                    <a:pt x="16265" y="17940"/>
                    <a:pt x="16265" y="17940"/>
                  </a:cubicBezTo>
                  <a:lnTo>
                    <a:pt x="23709" y="24012"/>
                  </a:lnTo>
                  <a:lnTo>
                    <a:pt x="21365" y="26358"/>
                  </a:lnTo>
                  <a:lnTo>
                    <a:pt x="18609" y="27462"/>
                  </a:lnTo>
                  <a:lnTo>
                    <a:pt x="20814" y="28980"/>
                  </a:lnTo>
                  <a:lnTo>
                    <a:pt x="11441" y="28980"/>
                  </a:lnTo>
                  <a:lnTo>
                    <a:pt x="10890" y="26220"/>
                  </a:lnTo>
                  <a:lnTo>
                    <a:pt x="5927" y="27738"/>
                  </a:lnTo>
                  <a:lnTo>
                    <a:pt x="4549" y="26220"/>
                  </a:lnTo>
                  <a:lnTo>
                    <a:pt x="1930" y="26220"/>
                  </a:lnTo>
                  <a:lnTo>
                    <a:pt x="1930" y="28980"/>
                  </a:lnTo>
                  <a:cubicBezTo>
                    <a:pt x="1930" y="28980"/>
                    <a:pt x="2757" y="39055"/>
                    <a:pt x="2757" y="39055"/>
                  </a:cubicBezTo>
                  <a:lnTo>
                    <a:pt x="5927" y="37675"/>
                  </a:lnTo>
                  <a:lnTo>
                    <a:pt x="9649" y="38089"/>
                  </a:lnTo>
                  <a:lnTo>
                    <a:pt x="12268" y="39055"/>
                  </a:lnTo>
                  <a:lnTo>
                    <a:pt x="15852" y="39055"/>
                  </a:lnTo>
                  <a:cubicBezTo>
                    <a:pt x="15852" y="39055"/>
                    <a:pt x="9373" y="38916"/>
                    <a:pt x="9373" y="44161"/>
                  </a:cubicBezTo>
                  <a:cubicBezTo>
                    <a:pt x="9373" y="44161"/>
                    <a:pt x="5514" y="44989"/>
                    <a:pt x="6065" y="46507"/>
                  </a:cubicBezTo>
                  <a:cubicBezTo>
                    <a:pt x="6617" y="48025"/>
                    <a:pt x="10338" y="47473"/>
                    <a:pt x="10338" y="47473"/>
                  </a:cubicBezTo>
                  <a:lnTo>
                    <a:pt x="14887" y="53545"/>
                  </a:lnTo>
                  <a:lnTo>
                    <a:pt x="14336" y="55891"/>
                  </a:lnTo>
                  <a:cubicBezTo>
                    <a:pt x="14336" y="55891"/>
                    <a:pt x="11854" y="67345"/>
                    <a:pt x="14336" y="73969"/>
                  </a:cubicBezTo>
                  <a:lnTo>
                    <a:pt x="23157" y="73693"/>
                  </a:lnTo>
                  <a:lnTo>
                    <a:pt x="23433" y="70795"/>
                  </a:lnTo>
                  <a:close/>
                  <a:moveTo>
                    <a:pt x="44523" y="23322"/>
                  </a:moveTo>
                  <a:lnTo>
                    <a:pt x="47142" y="32706"/>
                  </a:lnTo>
                  <a:lnTo>
                    <a:pt x="40801" y="23322"/>
                  </a:lnTo>
                  <a:lnTo>
                    <a:pt x="44523" y="233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2" name="Freeform 1314">
              <a:extLst>
                <a:ext uri="{FF2B5EF4-FFF2-40B4-BE49-F238E27FC236}">
                  <a16:creationId xmlns:a16="http://schemas.microsoft.com/office/drawing/2014/main" id="{704D942F-8A82-A1E3-65F2-5557B049F2E8}"/>
                </a:ext>
              </a:extLst>
            </p:cNvPr>
            <p:cNvSpPr/>
            <p:nvPr/>
          </p:nvSpPr>
          <p:spPr>
            <a:xfrm>
              <a:off x="5485061" y="3573334"/>
              <a:ext cx="60512" cy="28152"/>
            </a:xfrm>
            <a:custGeom>
              <a:avLst/>
              <a:gdLst>
                <a:gd name="connsiteX0" fmla="*/ 4549 w 60512"/>
                <a:gd name="connsiteY0" fmla="*/ 21942 h 28152"/>
                <a:gd name="connsiteX1" fmla="*/ 4962 w 60512"/>
                <a:gd name="connsiteY1" fmla="*/ 22632 h 28152"/>
                <a:gd name="connsiteX2" fmla="*/ 4962 w 60512"/>
                <a:gd name="connsiteY2" fmla="*/ 28152 h 28152"/>
                <a:gd name="connsiteX3" fmla="*/ 18471 w 60512"/>
                <a:gd name="connsiteY3" fmla="*/ 27462 h 28152"/>
                <a:gd name="connsiteX4" fmla="*/ 22192 w 60512"/>
                <a:gd name="connsiteY4" fmla="*/ 26082 h 28152"/>
                <a:gd name="connsiteX5" fmla="*/ 23295 w 60512"/>
                <a:gd name="connsiteY5" fmla="*/ 23460 h 28152"/>
                <a:gd name="connsiteX6" fmla="*/ 23433 w 60512"/>
                <a:gd name="connsiteY6" fmla="*/ 23184 h 28152"/>
                <a:gd name="connsiteX7" fmla="*/ 27706 w 60512"/>
                <a:gd name="connsiteY7" fmla="*/ 18906 h 28152"/>
                <a:gd name="connsiteX8" fmla="*/ 27982 w 60512"/>
                <a:gd name="connsiteY8" fmla="*/ 18768 h 28152"/>
                <a:gd name="connsiteX9" fmla="*/ 36252 w 60512"/>
                <a:gd name="connsiteY9" fmla="*/ 16008 h 28152"/>
                <a:gd name="connsiteX10" fmla="*/ 40801 w 60512"/>
                <a:gd name="connsiteY10" fmla="*/ 12006 h 28152"/>
                <a:gd name="connsiteX11" fmla="*/ 41352 w 60512"/>
                <a:gd name="connsiteY11" fmla="*/ 11868 h 28152"/>
                <a:gd name="connsiteX12" fmla="*/ 49623 w 60512"/>
                <a:gd name="connsiteY12" fmla="*/ 11868 h 28152"/>
                <a:gd name="connsiteX13" fmla="*/ 50036 w 60512"/>
                <a:gd name="connsiteY13" fmla="*/ 12006 h 28152"/>
                <a:gd name="connsiteX14" fmla="*/ 58031 w 60512"/>
                <a:gd name="connsiteY14" fmla="*/ 17802 h 28152"/>
                <a:gd name="connsiteX15" fmla="*/ 60512 w 60512"/>
                <a:gd name="connsiteY15" fmla="*/ 16422 h 28152"/>
                <a:gd name="connsiteX16" fmla="*/ 60512 w 60512"/>
                <a:gd name="connsiteY16" fmla="*/ 12972 h 28152"/>
                <a:gd name="connsiteX17" fmla="*/ 55137 w 60512"/>
                <a:gd name="connsiteY17" fmla="*/ 9660 h 28152"/>
                <a:gd name="connsiteX18" fmla="*/ 51001 w 60512"/>
                <a:gd name="connsiteY18" fmla="*/ 9660 h 28152"/>
                <a:gd name="connsiteX19" fmla="*/ 50174 w 60512"/>
                <a:gd name="connsiteY19" fmla="*/ 8832 h 28152"/>
                <a:gd name="connsiteX20" fmla="*/ 50174 w 60512"/>
                <a:gd name="connsiteY20" fmla="*/ 4140 h 28152"/>
                <a:gd name="connsiteX21" fmla="*/ 47693 w 60512"/>
                <a:gd name="connsiteY21" fmla="*/ 0 h 28152"/>
                <a:gd name="connsiteX22" fmla="*/ 45212 w 60512"/>
                <a:gd name="connsiteY22" fmla="*/ 0 h 28152"/>
                <a:gd name="connsiteX23" fmla="*/ 38733 w 60512"/>
                <a:gd name="connsiteY23" fmla="*/ 3312 h 28152"/>
                <a:gd name="connsiteX24" fmla="*/ 38044 w 60512"/>
                <a:gd name="connsiteY24" fmla="*/ 3312 h 28152"/>
                <a:gd name="connsiteX25" fmla="*/ 32668 w 60512"/>
                <a:gd name="connsiteY25" fmla="*/ 138 h 28152"/>
                <a:gd name="connsiteX26" fmla="*/ 30601 w 60512"/>
                <a:gd name="connsiteY26" fmla="*/ 138 h 28152"/>
                <a:gd name="connsiteX27" fmla="*/ 29774 w 60512"/>
                <a:gd name="connsiteY27" fmla="*/ 3036 h 28152"/>
                <a:gd name="connsiteX28" fmla="*/ 29498 w 60512"/>
                <a:gd name="connsiteY28" fmla="*/ 3450 h 28152"/>
                <a:gd name="connsiteX29" fmla="*/ 24811 w 60512"/>
                <a:gd name="connsiteY29" fmla="*/ 7038 h 28152"/>
                <a:gd name="connsiteX30" fmla="*/ 24536 w 60512"/>
                <a:gd name="connsiteY30" fmla="*/ 7038 h 28152"/>
                <a:gd name="connsiteX31" fmla="*/ 17781 w 60512"/>
                <a:gd name="connsiteY31" fmla="*/ 8970 h 28152"/>
                <a:gd name="connsiteX32" fmla="*/ 12819 w 60512"/>
                <a:gd name="connsiteY32" fmla="*/ 13248 h 28152"/>
                <a:gd name="connsiteX33" fmla="*/ 11165 w 60512"/>
                <a:gd name="connsiteY33" fmla="*/ 14766 h 28152"/>
                <a:gd name="connsiteX34" fmla="*/ 10752 w 60512"/>
                <a:gd name="connsiteY34" fmla="*/ 18630 h 28152"/>
                <a:gd name="connsiteX35" fmla="*/ 9925 w 60512"/>
                <a:gd name="connsiteY35" fmla="*/ 19320 h 28152"/>
                <a:gd name="connsiteX36" fmla="*/ 0 w 60512"/>
                <a:gd name="connsiteY36" fmla="*/ 19320 h 28152"/>
                <a:gd name="connsiteX37" fmla="*/ 0 w 60512"/>
                <a:gd name="connsiteY37" fmla="*/ 20010 h 28152"/>
                <a:gd name="connsiteX38" fmla="*/ 4273 w 60512"/>
                <a:gd name="connsiteY38" fmla="*/ 22080 h 2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512" h="28152">
                  <a:moveTo>
                    <a:pt x="4549" y="21942"/>
                  </a:moveTo>
                  <a:cubicBezTo>
                    <a:pt x="4549" y="21942"/>
                    <a:pt x="4962" y="22356"/>
                    <a:pt x="4962" y="22632"/>
                  </a:cubicBezTo>
                  <a:lnTo>
                    <a:pt x="4962" y="28152"/>
                  </a:lnTo>
                  <a:lnTo>
                    <a:pt x="18471" y="27462"/>
                  </a:lnTo>
                  <a:lnTo>
                    <a:pt x="22192" y="26082"/>
                  </a:lnTo>
                  <a:lnTo>
                    <a:pt x="23295" y="23460"/>
                  </a:lnTo>
                  <a:cubicBezTo>
                    <a:pt x="23295" y="23460"/>
                    <a:pt x="23295" y="23322"/>
                    <a:pt x="23433" y="23184"/>
                  </a:cubicBezTo>
                  <a:lnTo>
                    <a:pt x="27706" y="18906"/>
                  </a:lnTo>
                  <a:cubicBezTo>
                    <a:pt x="27706" y="18906"/>
                    <a:pt x="27844" y="18768"/>
                    <a:pt x="27982" y="18768"/>
                  </a:cubicBezTo>
                  <a:lnTo>
                    <a:pt x="36252" y="16008"/>
                  </a:lnTo>
                  <a:lnTo>
                    <a:pt x="40801" y="12006"/>
                  </a:lnTo>
                  <a:cubicBezTo>
                    <a:pt x="40801" y="12006"/>
                    <a:pt x="41077" y="11868"/>
                    <a:pt x="41352" y="11868"/>
                  </a:cubicBezTo>
                  <a:lnTo>
                    <a:pt x="49623" y="11868"/>
                  </a:lnTo>
                  <a:cubicBezTo>
                    <a:pt x="49623" y="11868"/>
                    <a:pt x="49899" y="11868"/>
                    <a:pt x="50036" y="12006"/>
                  </a:cubicBezTo>
                  <a:lnTo>
                    <a:pt x="58031" y="17802"/>
                  </a:lnTo>
                  <a:lnTo>
                    <a:pt x="60512" y="16422"/>
                  </a:lnTo>
                  <a:lnTo>
                    <a:pt x="60512" y="12972"/>
                  </a:lnTo>
                  <a:lnTo>
                    <a:pt x="55137" y="9660"/>
                  </a:lnTo>
                  <a:lnTo>
                    <a:pt x="51001" y="9660"/>
                  </a:lnTo>
                  <a:cubicBezTo>
                    <a:pt x="51001" y="9660"/>
                    <a:pt x="50174" y="9246"/>
                    <a:pt x="50174" y="8832"/>
                  </a:cubicBezTo>
                  <a:lnTo>
                    <a:pt x="50174" y="4140"/>
                  </a:lnTo>
                  <a:lnTo>
                    <a:pt x="47693" y="0"/>
                  </a:lnTo>
                  <a:lnTo>
                    <a:pt x="45212" y="0"/>
                  </a:lnTo>
                  <a:lnTo>
                    <a:pt x="38733" y="3312"/>
                  </a:lnTo>
                  <a:cubicBezTo>
                    <a:pt x="38733" y="3312"/>
                    <a:pt x="38182" y="3312"/>
                    <a:pt x="38044" y="3312"/>
                  </a:cubicBezTo>
                  <a:lnTo>
                    <a:pt x="32668" y="138"/>
                  </a:lnTo>
                  <a:lnTo>
                    <a:pt x="30601" y="138"/>
                  </a:lnTo>
                  <a:lnTo>
                    <a:pt x="29774" y="3036"/>
                  </a:lnTo>
                  <a:cubicBezTo>
                    <a:pt x="29774" y="3036"/>
                    <a:pt x="29636" y="3312"/>
                    <a:pt x="29498" y="3450"/>
                  </a:cubicBezTo>
                  <a:lnTo>
                    <a:pt x="24811" y="7038"/>
                  </a:lnTo>
                  <a:cubicBezTo>
                    <a:pt x="24811" y="7038"/>
                    <a:pt x="24674" y="7038"/>
                    <a:pt x="24536" y="7038"/>
                  </a:cubicBezTo>
                  <a:lnTo>
                    <a:pt x="17781" y="8970"/>
                  </a:lnTo>
                  <a:lnTo>
                    <a:pt x="12819" y="13248"/>
                  </a:lnTo>
                  <a:lnTo>
                    <a:pt x="11165" y="14766"/>
                  </a:lnTo>
                  <a:lnTo>
                    <a:pt x="10752" y="18630"/>
                  </a:lnTo>
                  <a:cubicBezTo>
                    <a:pt x="10752" y="18630"/>
                    <a:pt x="10338" y="19320"/>
                    <a:pt x="9925" y="19320"/>
                  </a:cubicBezTo>
                  <a:lnTo>
                    <a:pt x="0" y="19320"/>
                  </a:lnTo>
                  <a:lnTo>
                    <a:pt x="0" y="20010"/>
                  </a:lnTo>
                  <a:cubicBezTo>
                    <a:pt x="0" y="20010"/>
                    <a:pt x="4273" y="22080"/>
                    <a:pt x="4273" y="2208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3" name="Freeform 1315">
              <a:extLst>
                <a:ext uri="{FF2B5EF4-FFF2-40B4-BE49-F238E27FC236}">
                  <a16:creationId xmlns:a16="http://schemas.microsoft.com/office/drawing/2014/main" id="{B781C802-CBC6-1540-C326-BEA30EBCEED5}"/>
                </a:ext>
              </a:extLst>
            </p:cNvPr>
            <p:cNvSpPr/>
            <p:nvPr/>
          </p:nvSpPr>
          <p:spPr>
            <a:xfrm>
              <a:off x="5445914" y="3586582"/>
              <a:ext cx="96075" cy="72450"/>
            </a:xfrm>
            <a:custGeom>
              <a:avLst/>
              <a:gdLst>
                <a:gd name="connsiteX0" fmla="*/ 414 w 96075"/>
                <a:gd name="connsiteY0" fmla="*/ 12558 h 72450"/>
                <a:gd name="connsiteX1" fmla="*/ 3033 w 96075"/>
                <a:gd name="connsiteY1" fmla="*/ 14628 h 72450"/>
                <a:gd name="connsiteX2" fmla="*/ 3308 w 96075"/>
                <a:gd name="connsiteY2" fmla="*/ 15594 h 72450"/>
                <a:gd name="connsiteX3" fmla="*/ 1378 w 96075"/>
                <a:gd name="connsiteY3" fmla="*/ 19734 h 72450"/>
                <a:gd name="connsiteX4" fmla="*/ 6065 w 96075"/>
                <a:gd name="connsiteY4" fmla="*/ 20562 h 72450"/>
                <a:gd name="connsiteX5" fmla="*/ 6065 w 96075"/>
                <a:gd name="connsiteY5" fmla="*/ 20562 h 72450"/>
                <a:gd name="connsiteX6" fmla="*/ 6341 w 96075"/>
                <a:gd name="connsiteY6" fmla="*/ 20562 h 72450"/>
                <a:gd name="connsiteX7" fmla="*/ 6479 w 96075"/>
                <a:gd name="connsiteY7" fmla="*/ 20562 h 72450"/>
                <a:gd name="connsiteX8" fmla="*/ 7857 w 96075"/>
                <a:gd name="connsiteY8" fmla="*/ 22080 h 72450"/>
                <a:gd name="connsiteX9" fmla="*/ 11441 w 96075"/>
                <a:gd name="connsiteY9" fmla="*/ 20148 h 72450"/>
                <a:gd name="connsiteX10" fmla="*/ 12130 w 96075"/>
                <a:gd name="connsiteY10" fmla="*/ 20148 h 72450"/>
                <a:gd name="connsiteX11" fmla="*/ 12544 w 96075"/>
                <a:gd name="connsiteY11" fmla="*/ 20700 h 72450"/>
                <a:gd name="connsiteX12" fmla="*/ 13784 w 96075"/>
                <a:gd name="connsiteY12" fmla="*/ 24702 h 72450"/>
                <a:gd name="connsiteX13" fmla="*/ 16679 w 96075"/>
                <a:gd name="connsiteY13" fmla="*/ 25944 h 72450"/>
                <a:gd name="connsiteX14" fmla="*/ 17919 w 96075"/>
                <a:gd name="connsiteY14" fmla="*/ 22356 h 72450"/>
                <a:gd name="connsiteX15" fmla="*/ 18609 w 96075"/>
                <a:gd name="connsiteY15" fmla="*/ 21804 h 72450"/>
                <a:gd name="connsiteX16" fmla="*/ 19298 w 96075"/>
                <a:gd name="connsiteY16" fmla="*/ 22218 h 72450"/>
                <a:gd name="connsiteX17" fmla="*/ 21641 w 96075"/>
                <a:gd name="connsiteY17" fmla="*/ 26082 h 72450"/>
                <a:gd name="connsiteX18" fmla="*/ 25914 w 96075"/>
                <a:gd name="connsiteY18" fmla="*/ 23598 h 72450"/>
                <a:gd name="connsiteX19" fmla="*/ 37906 w 96075"/>
                <a:gd name="connsiteY19" fmla="*/ 22770 h 72450"/>
                <a:gd name="connsiteX20" fmla="*/ 42593 w 96075"/>
                <a:gd name="connsiteY20" fmla="*/ 21390 h 72450"/>
                <a:gd name="connsiteX21" fmla="*/ 54310 w 96075"/>
                <a:gd name="connsiteY21" fmla="*/ 16698 h 72450"/>
                <a:gd name="connsiteX22" fmla="*/ 60237 w 96075"/>
                <a:gd name="connsiteY22" fmla="*/ 16146 h 72450"/>
                <a:gd name="connsiteX23" fmla="*/ 62994 w 96075"/>
                <a:gd name="connsiteY23" fmla="*/ 14628 h 72450"/>
                <a:gd name="connsiteX24" fmla="*/ 67956 w 96075"/>
                <a:gd name="connsiteY24" fmla="*/ 13662 h 72450"/>
                <a:gd name="connsiteX25" fmla="*/ 70299 w 96075"/>
                <a:gd name="connsiteY25" fmla="*/ 8004 h 72450"/>
                <a:gd name="connsiteX26" fmla="*/ 75537 w 96075"/>
                <a:gd name="connsiteY26" fmla="*/ 6486 h 72450"/>
                <a:gd name="connsiteX27" fmla="*/ 79259 w 96075"/>
                <a:gd name="connsiteY27" fmla="*/ 3312 h 72450"/>
                <a:gd name="connsiteX28" fmla="*/ 82981 w 96075"/>
                <a:gd name="connsiteY28" fmla="*/ 3312 h 72450"/>
                <a:gd name="connsiteX29" fmla="*/ 82981 w 96075"/>
                <a:gd name="connsiteY29" fmla="*/ 4830 h 72450"/>
                <a:gd name="connsiteX30" fmla="*/ 79672 w 96075"/>
                <a:gd name="connsiteY30" fmla="*/ 4830 h 72450"/>
                <a:gd name="connsiteX31" fmla="*/ 76778 w 96075"/>
                <a:gd name="connsiteY31" fmla="*/ 7728 h 72450"/>
                <a:gd name="connsiteX32" fmla="*/ 72643 w 96075"/>
                <a:gd name="connsiteY32" fmla="*/ 8970 h 72450"/>
                <a:gd name="connsiteX33" fmla="*/ 70851 w 96075"/>
                <a:gd name="connsiteY33" fmla="*/ 12558 h 72450"/>
                <a:gd name="connsiteX34" fmla="*/ 68645 w 96075"/>
                <a:gd name="connsiteY34" fmla="*/ 15732 h 72450"/>
                <a:gd name="connsiteX35" fmla="*/ 64786 w 96075"/>
                <a:gd name="connsiteY35" fmla="*/ 15732 h 72450"/>
                <a:gd name="connsiteX36" fmla="*/ 61064 w 96075"/>
                <a:gd name="connsiteY36" fmla="*/ 18078 h 72450"/>
                <a:gd name="connsiteX37" fmla="*/ 57756 w 96075"/>
                <a:gd name="connsiteY37" fmla="*/ 18078 h 72450"/>
                <a:gd name="connsiteX38" fmla="*/ 48934 w 96075"/>
                <a:gd name="connsiteY38" fmla="*/ 20286 h 72450"/>
                <a:gd name="connsiteX39" fmla="*/ 43971 w 96075"/>
                <a:gd name="connsiteY39" fmla="*/ 22908 h 72450"/>
                <a:gd name="connsiteX40" fmla="*/ 38734 w 96075"/>
                <a:gd name="connsiteY40" fmla="*/ 24702 h 72450"/>
                <a:gd name="connsiteX41" fmla="*/ 25776 w 96075"/>
                <a:gd name="connsiteY41" fmla="*/ 25668 h 72450"/>
                <a:gd name="connsiteX42" fmla="*/ 21641 w 96075"/>
                <a:gd name="connsiteY42" fmla="*/ 28290 h 72450"/>
                <a:gd name="connsiteX43" fmla="*/ 20952 w 96075"/>
                <a:gd name="connsiteY43" fmla="*/ 34224 h 72450"/>
                <a:gd name="connsiteX44" fmla="*/ 25225 w 96075"/>
                <a:gd name="connsiteY44" fmla="*/ 36295 h 72450"/>
                <a:gd name="connsiteX45" fmla="*/ 36528 w 96075"/>
                <a:gd name="connsiteY45" fmla="*/ 37261 h 72450"/>
                <a:gd name="connsiteX46" fmla="*/ 45350 w 96075"/>
                <a:gd name="connsiteY46" fmla="*/ 37261 h 72450"/>
                <a:gd name="connsiteX47" fmla="*/ 46039 w 96075"/>
                <a:gd name="connsiteY47" fmla="*/ 37813 h 72450"/>
                <a:gd name="connsiteX48" fmla="*/ 47417 w 96075"/>
                <a:gd name="connsiteY48" fmla="*/ 42919 h 72450"/>
                <a:gd name="connsiteX49" fmla="*/ 47004 w 96075"/>
                <a:gd name="connsiteY49" fmla="*/ 43885 h 72450"/>
                <a:gd name="connsiteX50" fmla="*/ 39698 w 96075"/>
                <a:gd name="connsiteY50" fmla="*/ 46783 h 72450"/>
                <a:gd name="connsiteX51" fmla="*/ 35150 w 96075"/>
                <a:gd name="connsiteY51" fmla="*/ 50647 h 72450"/>
                <a:gd name="connsiteX52" fmla="*/ 34598 w 96075"/>
                <a:gd name="connsiteY52" fmla="*/ 56581 h 72450"/>
                <a:gd name="connsiteX53" fmla="*/ 38458 w 96075"/>
                <a:gd name="connsiteY53" fmla="*/ 60583 h 72450"/>
                <a:gd name="connsiteX54" fmla="*/ 46315 w 96075"/>
                <a:gd name="connsiteY54" fmla="*/ 55753 h 72450"/>
                <a:gd name="connsiteX55" fmla="*/ 47004 w 96075"/>
                <a:gd name="connsiteY55" fmla="*/ 55753 h 72450"/>
                <a:gd name="connsiteX56" fmla="*/ 47417 w 96075"/>
                <a:gd name="connsiteY56" fmla="*/ 56305 h 72450"/>
                <a:gd name="connsiteX57" fmla="*/ 49899 w 96075"/>
                <a:gd name="connsiteY57" fmla="*/ 70381 h 72450"/>
                <a:gd name="connsiteX58" fmla="*/ 52931 w 96075"/>
                <a:gd name="connsiteY58" fmla="*/ 72451 h 72450"/>
                <a:gd name="connsiteX59" fmla="*/ 54999 w 96075"/>
                <a:gd name="connsiteY59" fmla="*/ 69691 h 72450"/>
                <a:gd name="connsiteX60" fmla="*/ 54999 w 96075"/>
                <a:gd name="connsiteY60" fmla="*/ 66931 h 72450"/>
                <a:gd name="connsiteX61" fmla="*/ 53483 w 96075"/>
                <a:gd name="connsiteY61" fmla="*/ 65551 h 72450"/>
                <a:gd name="connsiteX62" fmla="*/ 53207 w 96075"/>
                <a:gd name="connsiteY62" fmla="*/ 64999 h 72450"/>
                <a:gd name="connsiteX63" fmla="*/ 53207 w 96075"/>
                <a:gd name="connsiteY63" fmla="*/ 60859 h 72450"/>
                <a:gd name="connsiteX64" fmla="*/ 54034 w 96075"/>
                <a:gd name="connsiteY64" fmla="*/ 60031 h 72450"/>
                <a:gd name="connsiteX65" fmla="*/ 56377 w 96075"/>
                <a:gd name="connsiteY65" fmla="*/ 60031 h 72450"/>
                <a:gd name="connsiteX66" fmla="*/ 56791 w 96075"/>
                <a:gd name="connsiteY66" fmla="*/ 48025 h 72450"/>
                <a:gd name="connsiteX67" fmla="*/ 57342 w 96075"/>
                <a:gd name="connsiteY67" fmla="*/ 47335 h 72450"/>
                <a:gd name="connsiteX68" fmla="*/ 58169 w 96075"/>
                <a:gd name="connsiteY68" fmla="*/ 47611 h 72450"/>
                <a:gd name="connsiteX69" fmla="*/ 59685 w 96075"/>
                <a:gd name="connsiteY69" fmla="*/ 49681 h 72450"/>
                <a:gd name="connsiteX70" fmla="*/ 60375 w 96075"/>
                <a:gd name="connsiteY70" fmla="*/ 48853 h 72450"/>
                <a:gd name="connsiteX71" fmla="*/ 61340 w 96075"/>
                <a:gd name="connsiteY71" fmla="*/ 48715 h 72450"/>
                <a:gd name="connsiteX72" fmla="*/ 65475 w 96075"/>
                <a:gd name="connsiteY72" fmla="*/ 50923 h 72450"/>
                <a:gd name="connsiteX73" fmla="*/ 70988 w 96075"/>
                <a:gd name="connsiteY73" fmla="*/ 38365 h 72450"/>
                <a:gd name="connsiteX74" fmla="*/ 69610 w 96075"/>
                <a:gd name="connsiteY74" fmla="*/ 36156 h 72450"/>
                <a:gd name="connsiteX75" fmla="*/ 69610 w 96075"/>
                <a:gd name="connsiteY75" fmla="*/ 35743 h 72450"/>
                <a:gd name="connsiteX76" fmla="*/ 69610 w 96075"/>
                <a:gd name="connsiteY76" fmla="*/ 33397 h 72450"/>
                <a:gd name="connsiteX77" fmla="*/ 70161 w 96075"/>
                <a:gd name="connsiteY77" fmla="*/ 32844 h 72450"/>
                <a:gd name="connsiteX78" fmla="*/ 73056 w 96075"/>
                <a:gd name="connsiteY78" fmla="*/ 31188 h 72450"/>
                <a:gd name="connsiteX79" fmla="*/ 75675 w 96075"/>
                <a:gd name="connsiteY79" fmla="*/ 26358 h 72450"/>
                <a:gd name="connsiteX80" fmla="*/ 73883 w 96075"/>
                <a:gd name="connsiteY80" fmla="*/ 21528 h 72450"/>
                <a:gd name="connsiteX81" fmla="*/ 73883 w 96075"/>
                <a:gd name="connsiteY81" fmla="*/ 20838 h 72450"/>
                <a:gd name="connsiteX82" fmla="*/ 75813 w 96075"/>
                <a:gd name="connsiteY82" fmla="*/ 18078 h 72450"/>
                <a:gd name="connsiteX83" fmla="*/ 76226 w 96075"/>
                <a:gd name="connsiteY83" fmla="*/ 17802 h 72450"/>
                <a:gd name="connsiteX84" fmla="*/ 80362 w 96075"/>
                <a:gd name="connsiteY84" fmla="*/ 16698 h 72450"/>
                <a:gd name="connsiteX85" fmla="*/ 85324 w 96075"/>
                <a:gd name="connsiteY85" fmla="*/ 11316 h 72450"/>
                <a:gd name="connsiteX86" fmla="*/ 85737 w 96075"/>
                <a:gd name="connsiteY86" fmla="*/ 11040 h 72450"/>
                <a:gd name="connsiteX87" fmla="*/ 92767 w 96075"/>
                <a:gd name="connsiteY87" fmla="*/ 8970 h 72450"/>
                <a:gd name="connsiteX88" fmla="*/ 93456 w 96075"/>
                <a:gd name="connsiteY88" fmla="*/ 8970 h 72450"/>
                <a:gd name="connsiteX89" fmla="*/ 96076 w 96075"/>
                <a:gd name="connsiteY89" fmla="*/ 11040 h 72450"/>
                <a:gd name="connsiteX90" fmla="*/ 94973 w 96075"/>
                <a:gd name="connsiteY90" fmla="*/ 8556 h 72450"/>
                <a:gd name="connsiteX91" fmla="*/ 94973 w 96075"/>
                <a:gd name="connsiteY91" fmla="*/ 7866 h 72450"/>
                <a:gd name="connsiteX92" fmla="*/ 96076 w 96075"/>
                <a:gd name="connsiteY92" fmla="*/ 5520 h 72450"/>
                <a:gd name="connsiteX93" fmla="*/ 88356 w 96075"/>
                <a:gd name="connsiteY93" fmla="*/ 0 h 72450"/>
                <a:gd name="connsiteX94" fmla="*/ 80637 w 96075"/>
                <a:gd name="connsiteY94" fmla="*/ 0 h 72450"/>
                <a:gd name="connsiteX95" fmla="*/ 76089 w 96075"/>
                <a:gd name="connsiteY95" fmla="*/ 3864 h 72450"/>
                <a:gd name="connsiteX96" fmla="*/ 75813 w 96075"/>
                <a:gd name="connsiteY96" fmla="*/ 4002 h 72450"/>
                <a:gd name="connsiteX97" fmla="*/ 67542 w 96075"/>
                <a:gd name="connsiteY97" fmla="*/ 6624 h 72450"/>
                <a:gd name="connsiteX98" fmla="*/ 63407 w 96075"/>
                <a:gd name="connsiteY98" fmla="*/ 10764 h 72450"/>
                <a:gd name="connsiteX99" fmla="*/ 62304 w 96075"/>
                <a:gd name="connsiteY99" fmla="*/ 13524 h 72450"/>
                <a:gd name="connsiteX100" fmla="*/ 61891 w 96075"/>
                <a:gd name="connsiteY100" fmla="*/ 13938 h 72450"/>
                <a:gd name="connsiteX101" fmla="*/ 57756 w 96075"/>
                <a:gd name="connsiteY101" fmla="*/ 15456 h 72450"/>
                <a:gd name="connsiteX102" fmla="*/ 57480 w 96075"/>
                <a:gd name="connsiteY102" fmla="*/ 15456 h 72450"/>
                <a:gd name="connsiteX103" fmla="*/ 39423 w 96075"/>
                <a:gd name="connsiteY103" fmla="*/ 16422 h 72450"/>
                <a:gd name="connsiteX104" fmla="*/ 27293 w 96075"/>
                <a:gd name="connsiteY104" fmla="*/ 17802 h 72450"/>
                <a:gd name="connsiteX105" fmla="*/ 26879 w 96075"/>
                <a:gd name="connsiteY105" fmla="*/ 17802 h 72450"/>
                <a:gd name="connsiteX106" fmla="*/ 23020 w 96075"/>
                <a:gd name="connsiteY106" fmla="*/ 16146 h 72450"/>
                <a:gd name="connsiteX107" fmla="*/ 18609 w 96075"/>
                <a:gd name="connsiteY107" fmla="*/ 17802 h 72450"/>
                <a:gd name="connsiteX108" fmla="*/ 18333 w 96075"/>
                <a:gd name="connsiteY108" fmla="*/ 17802 h 72450"/>
                <a:gd name="connsiteX109" fmla="*/ 18333 w 96075"/>
                <a:gd name="connsiteY109" fmla="*/ 17802 h 72450"/>
                <a:gd name="connsiteX110" fmla="*/ 11303 w 96075"/>
                <a:gd name="connsiteY110" fmla="*/ 16560 h 72450"/>
                <a:gd name="connsiteX111" fmla="*/ 10752 w 96075"/>
                <a:gd name="connsiteY111" fmla="*/ 16284 h 72450"/>
                <a:gd name="connsiteX112" fmla="*/ 8133 w 96075"/>
                <a:gd name="connsiteY112" fmla="*/ 12972 h 72450"/>
                <a:gd name="connsiteX113" fmla="*/ 7995 w 96075"/>
                <a:gd name="connsiteY113" fmla="*/ 12558 h 72450"/>
                <a:gd name="connsiteX114" fmla="*/ 7995 w 96075"/>
                <a:gd name="connsiteY114" fmla="*/ 2484 h 72450"/>
                <a:gd name="connsiteX115" fmla="*/ 5514 w 96075"/>
                <a:gd name="connsiteY115" fmla="*/ 1656 h 72450"/>
                <a:gd name="connsiteX116" fmla="*/ 1792 w 96075"/>
                <a:gd name="connsiteY116" fmla="*/ 3726 h 72450"/>
                <a:gd name="connsiteX117" fmla="*/ 276 w 96075"/>
                <a:gd name="connsiteY117" fmla="*/ 8142 h 72450"/>
                <a:gd name="connsiteX118" fmla="*/ 0 w 96075"/>
                <a:gd name="connsiteY118" fmla="*/ 12420 h 7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96075" h="72450">
                  <a:moveTo>
                    <a:pt x="414" y="12558"/>
                  </a:moveTo>
                  <a:lnTo>
                    <a:pt x="3033" y="14628"/>
                  </a:lnTo>
                  <a:cubicBezTo>
                    <a:pt x="3033" y="14628"/>
                    <a:pt x="3446" y="15180"/>
                    <a:pt x="3308" y="15594"/>
                  </a:cubicBezTo>
                  <a:lnTo>
                    <a:pt x="1378" y="19734"/>
                  </a:lnTo>
                  <a:lnTo>
                    <a:pt x="6065" y="20562"/>
                  </a:lnTo>
                  <a:cubicBezTo>
                    <a:pt x="6065" y="20562"/>
                    <a:pt x="6065" y="20562"/>
                    <a:pt x="6065" y="20562"/>
                  </a:cubicBezTo>
                  <a:cubicBezTo>
                    <a:pt x="6065" y="20562"/>
                    <a:pt x="6203" y="20562"/>
                    <a:pt x="6341" y="20562"/>
                  </a:cubicBezTo>
                  <a:cubicBezTo>
                    <a:pt x="6341" y="20562"/>
                    <a:pt x="6479" y="20562"/>
                    <a:pt x="6479" y="20562"/>
                  </a:cubicBezTo>
                  <a:lnTo>
                    <a:pt x="7857" y="22080"/>
                  </a:lnTo>
                  <a:lnTo>
                    <a:pt x="11441" y="20148"/>
                  </a:lnTo>
                  <a:cubicBezTo>
                    <a:pt x="11441" y="20148"/>
                    <a:pt x="11854" y="20148"/>
                    <a:pt x="12130" y="20148"/>
                  </a:cubicBezTo>
                  <a:cubicBezTo>
                    <a:pt x="12406" y="20148"/>
                    <a:pt x="12544" y="20424"/>
                    <a:pt x="12544" y="20700"/>
                  </a:cubicBezTo>
                  <a:lnTo>
                    <a:pt x="13784" y="24702"/>
                  </a:lnTo>
                  <a:lnTo>
                    <a:pt x="16679" y="25944"/>
                  </a:lnTo>
                  <a:lnTo>
                    <a:pt x="17919" y="22356"/>
                  </a:lnTo>
                  <a:cubicBezTo>
                    <a:pt x="17919" y="22356"/>
                    <a:pt x="18333" y="21804"/>
                    <a:pt x="18609" y="21804"/>
                  </a:cubicBezTo>
                  <a:cubicBezTo>
                    <a:pt x="18884" y="21804"/>
                    <a:pt x="19160" y="21804"/>
                    <a:pt x="19298" y="22218"/>
                  </a:cubicBezTo>
                  <a:lnTo>
                    <a:pt x="21641" y="26082"/>
                  </a:lnTo>
                  <a:lnTo>
                    <a:pt x="25914" y="23598"/>
                  </a:lnTo>
                  <a:lnTo>
                    <a:pt x="37906" y="22770"/>
                  </a:lnTo>
                  <a:lnTo>
                    <a:pt x="42593" y="21390"/>
                  </a:lnTo>
                  <a:lnTo>
                    <a:pt x="54310" y="16698"/>
                  </a:lnTo>
                  <a:lnTo>
                    <a:pt x="60237" y="16146"/>
                  </a:lnTo>
                  <a:lnTo>
                    <a:pt x="62994" y="14628"/>
                  </a:lnTo>
                  <a:lnTo>
                    <a:pt x="67956" y="13662"/>
                  </a:lnTo>
                  <a:lnTo>
                    <a:pt x="70299" y="8004"/>
                  </a:lnTo>
                  <a:lnTo>
                    <a:pt x="75537" y="6486"/>
                  </a:lnTo>
                  <a:lnTo>
                    <a:pt x="79259" y="3312"/>
                  </a:lnTo>
                  <a:lnTo>
                    <a:pt x="82981" y="3312"/>
                  </a:lnTo>
                  <a:lnTo>
                    <a:pt x="82981" y="4830"/>
                  </a:lnTo>
                  <a:lnTo>
                    <a:pt x="79672" y="4830"/>
                  </a:lnTo>
                  <a:lnTo>
                    <a:pt x="76778" y="7728"/>
                  </a:lnTo>
                  <a:lnTo>
                    <a:pt x="72643" y="8970"/>
                  </a:lnTo>
                  <a:lnTo>
                    <a:pt x="70851" y="12558"/>
                  </a:lnTo>
                  <a:lnTo>
                    <a:pt x="68645" y="15732"/>
                  </a:lnTo>
                  <a:lnTo>
                    <a:pt x="64786" y="15732"/>
                  </a:lnTo>
                  <a:lnTo>
                    <a:pt x="61064" y="18078"/>
                  </a:lnTo>
                  <a:lnTo>
                    <a:pt x="57756" y="18078"/>
                  </a:lnTo>
                  <a:lnTo>
                    <a:pt x="48934" y="20286"/>
                  </a:lnTo>
                  <a:lnTo>
                    <a:pt x="43971" y="22908"/>
                  </a:lnTo>
                  <a:lnTo>
                    <a:pt x="38734" y="24702"/>
                  </a:lnTo>
                  <a:lnTo>
                    <a:pt x="25776" y="25668"/>
                  </a:lnTo>
                  <a:lnTo>
                    <a:pt x="21641" y="28290"/>
                  </a:lnTo>
                  <a:lnTo>
                    <a:pt x="20952" y="34224"/>
                  </a:lnTo>
                  <a:lnTo>
                    <a:pt x="25225" y="36295"/>
                  </a:lnTo>
                  <a:lnTo>
                    <a:pt x="36528" y="37261"/>
                  </a:lnTo>
                  <a:lnTo>
                    <a:pt x="45350" y="37261"/>
                  </a:lnTo>
                  <a:cubicBezTo>
                    <a:pt x="45350" y="37261"/>
                    <a:pt x="46039" y="37536"/>
                    <a:pt x="46039" y="37813"/>
                  </a:cubicBezTo>
                  <a:lnTo>
                    <a:pt x="47417" y="42919"/>
                  </a:lnTo>
                  <a:cubicBezTo>
                    <a:pt x="47417" y="42919"/>
                    <a:pt x="47417" y="43747"/>
                    <a:pt x="47004" y="43885"/>
                  </a:cubicBezTo>
                  <a:lnTo>
                    <a:pt x="39698" y="46783"/>
                  </a:lnTo>
                  <a:lnTo>
                    <a:pt x="35150" y="50647"/>
                  </a:lnTo>
                  <a:lnTo>
                    <a:pt x="34598" y="56581"/>
                  </a:lnTo>
                  <a:lnTo>
                    <a:pt x="38458" y="60583"/>
                  </a:lnTo>
                  <a:lnTo>
                    <a:pt x="46315" y="55753"/>
                  </a:lnTo>
                  <a:cubicBezTo>
                    <a:pt x="46315" y="55753"/>
                    <a:pt x="46866" y="55615"/>
                    <a:pt x="47004" y="55753"/>
                  </a:cubicBezTo>
                  <a:cubicBezTo>
                    <a:pt x="47280" y="55753"/>
                    <a:pt x="47417" y="56029"/>
                    <a:pt x="47417" y="56305"/>
                  </a:cubicBezTo>
                  <a:lnTo>
                    <a:pt x="49899" y="70381"/>
                  </a:lnTo>
                  <a:lnTo>
                    <a:pt x="52931" y="72451"/>
                  </a:lnTo>
                  <a:lnTo>
                    <a:pt x="54999" y="69691"/>
                  </a:lnTo>
                  <a:lnTo>
                    <a:pt x="54999" y="66931"/>
                  </a:lnTo>
                  <a:lnTo>
                    <a:pt x="53483" y="65551"/>
                  </a:lnTo>
                  <a:cubicBezTo>
                    <a:pt x="53483" y="65551"/>
                    <a:pt x="53207" y="65137"/>
                    <a:pt x="53207" y="64999"/>
                  </a:cubicBezTo>
                  <a:lnTo>
                    <a:pt x="53207" y="60859"/>
                  </a:lnTo>
                  <a:cubicBezTo>
                    <a:pt x="53207" y="60859"/>
                    <a:pt x="53620" y="60031"/>
                    <a:pt x="54034" y="60031"/>
                  </a:cubicBezTo>
                  <a:lnTo>
                    <a:pt x="56377" y="60031"/>
                  </a:lnTo>
                  <a:lnTo>
                    <a:pt x="56791" y="48025"/>
                  </a:lnTo>
                  <a:cubicBezTo>
                    <a:pt x="56791" y="48025"/>
                    <a:pt x="57066" y="47473"/>
                    <a:pt x="57342" y="47335"/>
                  </a:cubicBezTo>
                  <a:cubicBezTo>
                    <a:pt x="57618" y="47335"/>
                    <a:pt x="58031" y="47335"/>
                    <a:pt x="58169" y="47611"/>
                  </a:cubicBezTo>
                  <a:lnTo>
                    <a:pt x="59685" y="49681"/>
                  </a:lnTo>
                  <a:lnTo>
                    <a:pt x="60375" y="48853"/>
                  </a:lnTo>
                  <a:cubicBezTo>
                    <a:pt x="60375" y="48853"/>
                    <a:pt x="61064" y="48439"/>
                    <a:pt x="61340" y="48715"/>
                  </a:cubicBezTo>
                  <a:lnTo>
                    <a:pt x="65475" y="50923"/>
                  </a:lnTo>
                  <a:lnTo>
                    <a:pt x="70988" y="38365"/>
                  </a:lnTo>
                  <a:lnTo>
                    <a:pt x="69610" y="36156"/>
                  </a:lnTo>
                  <a:cubicBezTo>
                    <a:pt x="69610" y="36156"/>
                    <a:pt x="69610" y="35881"/>
                    <a:pt x="69610" y="35743"/>
                  </a:cubicBezTo>
                  <a:lnTo>
                    <a:pt x="69610" y="33397"/>
                  </a:lnTo>
                  <a:cubicBezTo>
                    <a:pt x="69610" y="33397"/>
                    <a:pt x="70023" y="32844"/>
                    <a:pt x="70161" y="32844"/>
                  </a:cubicBezTo>
                  <a:lnTo>
                    <a:pt x="73056" y="31188"/>
                  </a:lnTo>
                  <a:lnTo>
                    <a:pt x="75675" y="26358"/>
                  </a:lnTo>
                  <a:lnTo>
                    <a:pt x="73883" y="21528"/>
                  </a:lnTo>
                  <a:cubicBezTo>
                    <a:pt x="73883" y="21528"/>
                    <a:pt x="73883" y="20976"/>
                    <a:pt x="73883" y="20838"/>
                  </a:cubicBezTo>
                  <a:lnTo>
                    <a:pt x="75813" y="18078"/>
                  </a:lnTo>
                  <a:cubicBezTo>
                    <a:pt x="75813" y="18078"/>
                    <a:pt x="76089" y="17802"/>
                    <a:pt x="76226" y="17802"/>
                  </a:cubicBezTo>
                  <a:lnTo>
                    <a:pt x="80362" y="16698"/>
                  </a:lnTo>
                  <a:lnTo>
                    <a:pt x="85324" y="11316"/>
                  </a:lnTo>
                  <a:cubicBezTo>
                    <a:pt x="85324" y="11316"/>
                    <a:pt x="85600" y="11178"/>
                    <a:pt x="85737" y="11040"/>
                  </a:cubicBezTo>
                  <a:lnTo>
                    <a:pt x="92767" y="8970"/>
                  </a:lnTo>
                  <a:cubicBezTo>
                    <a:pt x="92767" y="8970"/>
                    <a:pt x="93319" y="8970"/>
                    <a:pt x="93456" y="8970"/>
                  </a:cubicBezTo>
                  <a:lnTo>
                    <a:pt x="96076" y="11040"/>
                  </a:lnTo>
                  <a:lnTo>
                    <a:pt x="94973" y="8556"/>
                  </a:lnTo>
                  <a:cubicBezTo>
                    <a:pt x="94973" y="8556"/>
                    <a:pt x="94973" y="8142"/>
                    <a:pt x="94973" y="7866"/>
                  </a:cubicBezTo>
                  <a:lnTo>
                    <a:pt x="96076" y="5520"/>
                  </a:lnTo>
                  <a:lnTo>
                    <a:pt x="88356" y="0"/>
                  </a:lnTo>
                  <a:lnTo>
                    <a:pt x="80637" y="0"/>
                  </a:lnTo>
                  <a:lnTo>
                    <a:pt x="76089" y="3864"/>
                  </a:lnTo>
                  <a:cubicBezTo>
                    <a:pt x="76089" y="3864"/>
                    <a:pt x="75951" y="3864"/>
                    <a:pt x="75813" y="4002"/>
                  </a:cubicBezTo>
                  <a:lnTo>
                    <a:pt x="67542" y="6624"/>
                  </a:lnTo>
                  <a:lnTo>
                    <a:pt x="63407" y="10764"/>
                  </a:lnTo>
                  <a:lnTo>
                    <a:pt x="62304" y="13524"/>
                  </a:lnTo>
                  <a:cubicBezTo>
                    <a:pt x="62304" y="13524"/>
                    <a:pt x="62029" y="13938"/>
                    <a:pt x="61891" y="13938"/>
                  </a:cubicBezTo>
                  <a:lnTo>
                    <a:pt x="57756" y="15456"/>
                  </a:lnTo>
                  <a:cubicBezTo>
                    <a:pt x="57756" y="15456"/>
                    <a:pt x="57618" y="15456"/>
                    <a:pt x="57480" y="15456"/>
                  </a:cubicBezTo>
                  <a:lnTo>
                    <a:pt x="39423" y="16422"/>
                  </a:lnTo>
                  <a:lnTo>
                    <a:pt x="27293" y="17802"/>
                  </a:lnTo>
                  <a:cubicBezTo>
                    <a:pt x="27293" y="17802"/>
                    <a:pt x="27017" y="17802"/>
                    <a:pt x="26879" y="17802"/>
                  </a:cubicBezTo>
                  <a:lnTo>
                    <a:pt x="23020" y="16146"/>
                  </a:lnTo>
                  <a:lnTo>
                    <a:pt x="18609" y="17802"/>
                  </a:lnTo>
                  <a:cubicBezTo>
                    <a:pt x="18609" y="17802"/>
                    <a:pt x="18471" y="17802"/>
                    <a:pt x="18333" y="17802"/>
                  </a:cubicBezTo>
                  <a:cubicBezTo>
                    <a:pt x="18333" y="17802"/>
                    <a:pt x="18333" y="17802"/>
                    <a:pt x="18333" y="17802"/>
                  </a:cubicBezTo>
                  <a:lnTo>
                    <a:pt x="11303" y="16560"/>
                  </a:lnTo>
                  <a:cubicBezTo>
                    <a:pt x="11303" y="16560"/>
                    <a:pt x="10890" y="16422"/>
                    <a:pt x="10752" y="16284"/>
                  </a:cubicBezTo>
                  <a:lnTo>
                    <a:pt x="8133" y="12972"/>
                  </a:lnTo>
                  <a:cubicBezTo>
                    <a:pt x="8133" y="12972"/>
                    <a:pt x="7995" y="12696"/>
                    <a:pt x="7995" y="12558"/>
                  </a:cubicBezTo>
                  <a:lnTo>
                    <a:pt x="7995" y="2484"/>
                  </a:lnTo>
                  <a:lnTo>
                    <a:pt x="5514" y="1656"/>
                  </a:lnTo>
                  <a:lnTo>
                    <a:pt x="1792" y="3726"/>
                  </a:lnTo>
                  <a:lnTo>
                    <a:pt x="276" y="8142"/>
                  </a:lnTo>
                  <a:lnTo>
                    <a:pt x="0" y="1242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4" name="Freeform 1316">
              <a:extLst>
                <a:ext uri="{FF2B5EF4-FFF2-40B4-BE49-F238E27FC236}">
                  <a16:creationId xmlns:a16="http://schemas.microsoft.com/office/drawing/2014/main" id="{0C11C3B1-25E9-6242-0AA8-B19A35648491}"/>
                </a:ext>
              </a:extLst>
            </p:cNvPr>
            <p:cNvSpPr/>
            <p:nvPr/>
          </p:nvSpPr>
          <p:spPr>
            <a:xfrm>
              <a:off x="5361693" y="3559396"/>
              <a:ext cx="85461" cy="47334"/>
            </a:xfrm>
            <a:custGeom>
              <a:avLst/>
              <a:gdLst>
                <a:gd name="connsiteX0" fmla="*/ 2757 w 85461"/>
                <a:gd name="connsiteY0" fmla="*/ 13386 h 47334"/>
                <a:gd name="connsiteX1" fmla="*/ 2481 w 85461"/>
                <a:gd name="connsiteY1" fmla="*/ 13938 h 47334"/>
                <a:gd name="connsiteX2" fmla="*/ 0 w 85461"/>
                <a:gd name="connsiteY2" fmla="*/ 15870 h 47334"/>
                <a:gd name="connsiteX3" fmla="*/ 0 w 85461"/>
                <a:gd name="connsiteY3" fmla="*/ 18768 h 47334"/>
                <a:gd name="connsiteX4" fmla="*/ 2343 w 85461"/>
                <a:gd name="connsiteY4" fmla="*/ 21252 h 47334"/>
                <a:gd name="connsiteX5" fmla="*/ 4687 w 85461"/>
                <a:gd name="connsiteY5" fmla="*/ 21252 h 47334"/>
                <a:gd name="connsiteX6" fmla="*/ 4962 w 85461"/>
                <a:gd name="connsiteY6" fmla="*/ 21252 h 47334"/>
                <a:gd name="connsiteX7" fmla="*/ 12957 w 85461"/>
                <a:gd name="connsiteY7" fmla="*/ 25116 h 47334"/>
                <a:gd name="connsiteX8" fmla="*/ 17919 w 85461"/>
                <a:gd name="connsiteY8" fmla="*/ 28980 h 47334"/>
                <a:gd name="connsiteX9" fmla="*/ 22330 w 85461"/>
                <a:gd name="connsiteY9" fmla="*/ 28980 h 47334"/>
                <a:gd name="connsiteX10" fmla="*/ 23020 w 85461"/>
                <a:gd name="connsiteY10" fmla="*/ 29394 h 47334"/>
                <a:gd name="connsiteX11" fmla="*/ 23984 w 85461"/>
                <a:gd name="connsiteY11" fmla="*/ 31740 h 47334"/>
                <a:gd name="connsiteX12" fmla="*/ 30601 w 85461"/>
                <a:gd name="connsiteY12" fmla="*/ 33534 h 47334"/>
                <a:gd name="connsiteX13" fmla="*/ 37493 w 85461"/>
                <a:gd name="connsiteY13" fmla="*/ 33534 h 47334"/>
                <a:gd name="connsiteX14" fmla="*/ 46453 w 85461"/>
                <a:gd name="connsiteY14" fmla="*/ 35742 h 47334"/>
                <a:gd name="connsiteX15" fmla="*/ 47004 w 85461"/>
                <a:gd name="connsiteY15" fmla="*/ 36294 h 47334"/>
                <a:gd name="connsiteX16" fmla="*/ 47831 w 85461"/>
                <a:gd name="connsiteY16" fmla="*/ 39192 h 47334"/>
                <a:gd name="connsiteX17" fmla="*/ 54861 w 85461"/>
                <a:gd name="connsiteY17" fmla="*/ 42918 h 47334"/>
                <a:gd name="connsiteX18" fmla="*/ 57894 w 85461"/>
                <a:gd name="connsiteY18" fmla="*/ 41538 h 47334"/>
                <a:gd name="connsiteX19" fmla="*/ 58858 w 85461"/>
                <a:gd name="connsiteY19" fmla="*/ 41815 h 47334"/>
                <a:gd name="connsiteX20" fmla="*/ 60650 w 85461"/>
                <a:gd name="connsiteY20" fmla="*/ 44436 h 47334"/>
                <a:gd name="connsiteX21" fmla="*/ 62994 w 85461"/>
                <a:gd name="connsiteY21" fmla="*/ 44436 h 47334"/>
                <a:gd name="connsiteX22" fmla="*/ 63131 w 85461"/>
                <a:gd name="connsiteY22" fmla="*/ 44436 h 47334"/>
                <a:gd name="connsiteX23" fmla="*/ 69748 w 85461"/>
                <a:gd name="connsiteY23" fmla="*/ 46231 h 47334"/>
                <a:gd name="connsiteX24" fmla="*/ 72780 w 85461"/>
                <a:gd name="connsiteY24" fmla="*/ 46231 h 47334"/>
                <a:gd name="connsiteX25" fmla="*/ 73056 w 85461"/>
                <a:gd name="connsiteY25" fmla="*/ 46231 h 47334"/>
                <a:gd name="connsiteX26" fmla="*/ 77054 w 85461"/>
                <a:gd name="connsiteY26" fmla="*/ 47335 h 47334"/>
                <a:gd name="connsiteX27" fmla="*/ 83532 w 85461"/>
                <a:gd name="connsiteY27" fmla="*/ 46645 h 47334"/>
                <a:gd name="connsiteX28" fmla="*/ 85462 w 85461"/>
                <a:gd name="connsiteY28" fmla="*/ 42504 h 47334"/>
                <a:gd name="connsiteX29" fmla="*/ 82981 w 85461"/>
                <a:gd name="connsiteY29" fmla="*/ 40572 h 47334"/>
                <a:gd name="connsiteX30" fmla="*/ 82705 w 85461"/>
                <a:gd name="connsiteY30" fmla="*/ 39883 h 47334"/>
                <a:gd name="connsiteX31" fmla="*/ 83119 w 85461"/>
                <a:gd name="connsiteY31" fmla="*/ 34914 h 47334"/>
                <a:gd name="connsiteX32" fmla="*/ 84359 w 85461"/>
                <a:gd name="connsiteY32" fmla="*/ 31050 h 47334"/>
                <a:gd name="connsiteX33" fmla="*/ 74297 w 85461"/>
                <a:gd name="connsiteY33" fmla="*/ 31050 h 47334"/>
                <a:gd name="connsiteX34" fmla="*/ 73608 w 85461"/>
                <a:gd name="connsiteY34" fmla="*/ 30636 h 47334"/>
                <a:gd name="connsiteX35" fmla="*/ 71815 w 85461"/>
                <a:gd name="connsiteY35" fmla="*/ 27462 h 47334"/>
                <a:gd name="connsiteX36" fmla="*/ 68232 w 85461"/>
                <a:gd name="connsiteY36" fmla="*/ 27462 h 47334"/>
                <a:gd name="connsiteX37" fmla="*/ 68232 w 85461"/>
                <a:gd name="connsiteY37" fmla="*/ 28842 h 47334"/>
                <a:gd name="connsiteX38" fmla="*/ 67404 w 85461"/>
                <a:gd name="connsiteY38" fmla="*/ 29670 h 47334"/>
                <a:gd name="connsiteX39" fmla="*/ 61340 w 85461"/>
                <a:gd name="connsiteY39" fmla="*/ 29670 h 47334"/>
                <a:gd name="connsiteX40" fmla="*/ 60650 w 85461"/>
                <a:gd name="connsiteY40" fmla="*/ 29256 h 47334"/>
                <a:gd name="connsiteX41" fmla="*/ 58858 w 85461"/>
                <a:gd name="connsiteY41" fmla="*/ 26082 h 47334"/>
                <a:gd name="connsiteX42" fmla="*/ 53483 w 85461"/>
                <a:gd name="connsiteY42" fmla="*/ 26082 h 47334"/>
                <a:gd name="connsiteX43" fmla="*/ 52656 w 85461"/>
                <a:gd name="connsiteY43" fmla="*/ 25530 h 47334"/>
                <a:gd name="connsiteX44" fmla="*/ 51415 w 85461"/>
                <a:gd name="connsiteY44" fmla="*/ 20286 h 47334"/>
                <a:gd name="connsiteX45" fmla="*/ 46177 w 85461"/>
                <a:gd name="connsiteY45" fmla="*/ 20286 h 47334"/>
                <a:gd name="connsiteX46" fmla="*/ 45626 w 85461"/>
                <a:gd name="connsiteY46" fmla="*/ 20010 h 47334"/>
                <a:gd name="connsiteX47" fmla="*/ 40388 w 85461"/>
                <a:gd name="connsiteY47" fmla="*/ 13938 h 47334"/>
                <a:gd name="connsiteX48" fmla="*/ 35150 w 85461"/>
                <a:gd name="connsiteY48" fmla="*/ 15180 h 47334"/>
                <a:gd name="connsiteX49" fmla="*/ 34185 w 85461"/>
                <a:gd name="connsiteY49" fmla="*/ 14628 h 47334"/>
                <a:gd name="connsiteX50" fmla="*/ 32393 w 85461"/>
                <a:gd name="connsiteY50" fmla="*/ 9798 h 47334"/>
                <a:gd name="connsiteX51" fmla="*/ 28671 w 85461"/>
                <a:gd name="connsiteY51" fmla="*/ 9798 h 47334"/>
                <a:gd name="connsiteX52" fmla="*/ 27982 w 85461"/>
                <a:gd name="connsiteY52" fmla="*/ 9384 h 47334"/>
                <a:gd name="connsiteX53" fmla="*/ 25087 w 85461"/>
                <a:gd name="connsiteY53" fmla="*/ 4554 h 47334"/>
                <a:gd name="connsiteX54" fmla="*/ 20263 w 85461"/>
                <a:gd name="connsiteY54" fmla="*/ 3588 h 47334"/>
                <a:gd name="connsiteX55" fmla="*/ 19574 w 85461"/>
                <a:gd name="connsiteY55" fmla="*/ 2760 h 47334"/>
                <a:gd name="connsiteX56" fmla="*/ 19574 w 85461"/>
                <a:gd name="connsiteY56" fmla="*/ 0 h 47334"/>
                <a:gd name="connsiteX57" fmla="*/ 12957 w 85461"/>
                <a:gd name="connsiteY57" fmla="*/ 0 h 47334"/>
                <a:gd name="connsiteX58" fmla="*/ 11027 w 85461"/>
                <a:gd name="connsiteY58" fmla="*/ 4002 h 47334"/>
                <a:gd name="connsiteX59" fmla="*/ 10476 w 85461"/>
                <a:gd name="connsiteY59" fmla="*/ 4416 h 47334"/>
                <a:gd name="connsiteX60" fmla="*/ 9787 w 85461"/>
                <a:gd name="connsiteY60" fmla="*/ 4140 h 47334"/>
                <a:gd name="connsiteX61" fmla="*/ 7857 w 85461"/>
                <a:gd name="connsiteY61" fmla="*/ 2070 h 47334"/>
                <a:gd name="connsiteX62" fmla="*/ 2068 w 85461"/>
                <a:gd name="connsiteY62" fmla="*/ 5796 h 47334"/>
                <a:gd name="connsiteX63" fmla="*/ 2068 w 85461"/>
                <a:gd name="connsiteY63" fmla="*/ 12834 h 4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85461" h="47334">
                  <a:moveTo>
                    <a:pt x="2757" y="13386"/>
                  </a:moveTo>
                  <a:cubicBezTo>
                    <a:pt x="2757" y="13386"/>
                    <a:pt x="2757" y="13800"/>
                    <a:pt x="2481" y="13938"/>
                  </a:cubicBezTo>
                  <a:lnTo>
                    <a:pt x="0" y="15870"/>
                  </a:lnTo>
                  <a:lnTo>
                    <a:pt x="0" y="18768"/>
                  </a:lnTo>
                  <a:lnTo>
                    <a:pt x="2343" y="21252"/>
                  </a:lnTo>
                  <a:lnTo>
                    <a:pt x="4687" y="21252"/>
                  </a:lnTo>
                  <a:cubicBezTo>
                    <a:pt x="4687" y="21252"/>
                    <a:pt x="4962" y="21252"/>
                    <a:pt x="4962" y="21252"/>
                  </a:cubicBezTo>
                  <a:lnTo>
                    <a:pt x="12957" y="25116"/>
                  </a:lnTo>
                  <a:lnTo>
                    <a:pt x="17919" y="28980"/>
                  </a:lnTo>
                  <a:lnTo>
                    <a:pt x="22330" y="28980"/>
                  </a:lnTo>
                  <a:cubicBezTo>
                    <a:pt x="22330" y="28980"/>
                    <a:pt x="22882" y="29118"/>
                    <a:pt x="23020" y="29394"/>
                  </a:cubicBezTo>
                  <a:lnTo>
                    <a:pt x="23984" y="31740"/>
                  </a:lnTo>
                  <a:lnTo>
                    <a:pt x="30601" y="33534"/>
                  </a:lnTo>
                  <a:lnTo>
                    <a:pt x="37493" y="33534"/>
                  </a:lnTo>
                  <a:lnTo>
                    <a:pt x="46453" y="35742"/>
                  </a:lnTo>
                  <a:cubicBezTo>
                    <a:pt x="46453" y="35742"/>
                    <a:pt x="46866" y="36018"/>
                    <a:pt x="47004" y="36294"/>
                  </a:cubicBezTo>
                  <a:lnTo>
                    <a:pt x="47831" y="39192"/>
                  </a:lnTo>
                  <a:lnTo>
                    <a:pt x="54861" y="42918"/>
                  </a:lnTo>
                  <a:lnTo>
                    <a:pt x="57894" y="41538"/>
                  </a:lnTo>
                  <a:cubicBezTo>
                    <a:pt x="57894" y="41538"/>
                    <a:pt x="58721" y="41538"/>
                    <a:pt x="58858" y="41815"/>
                  </a:cubicBezTo>
                  <a:lnTo>
                    <a:pt x="60650" y="44436"/>
                  </a:lnTo>
                  <a:lnTo>
                    <a:pt x="62994" y="44436"/>
                  </a:lnTo>
                  <a:cubicBezTo>
                    <a:pt x="62994" y="44436"/>
                    <a:pt x="62994" y="44436"/>
                    <a:pt x="63131" y="44436"/>
                  </a:cubicBezTo>
                  <a:lnTo>
                    <a:pt x="69748" y="46231"/>
                  </a:lnTo>
                  <a:lnTo>
                    <a:pt x="72780" y="46231"/>
                  </a:lnTo>
                  <a:cubicBezTo>
                    <a:pt x="72780" y="46231"/>
                    <a:pt x="72918" y="46231"/>
                    <a:pt x="73056" y="46231"/>
                  </a:cubicBezTo>
                  <a:lnTo>
                    <a:pt x="77054" y="47335"/>
                  </a:lnTo>
                  <a:lnTo>
                    <a:pt x="83532" y="46645"/>
                  </a:lnTo>
                  <a:lnTo>
                    <a:pt x="85462" y="42504"/>
                  </a:lnTo>
                  <a:lnTo>
                    <a:pt x="82981" y="40572"/>
                  </a:lnTo>
                  <a:cubicBezTo>
                    <a:pt x="82981" y="40572"/>
                    <a:pt x="82705" y="40158"/>
                    <a:pt x="82705" y="39883"/>
                  </a:cubicBezTo>
                  <a:lnTo>
                    <a:pt x="83119" y="34914"/>
                  </a:lnTo>
                  <a:lnTo>
                    <a:pt x="84359" y="31050"/>
                  </a:lnTo>
                  <a:lnTo>
                    <a:pt x="74297" y="31050"/>
                  </a:lnTo>
                  <a:cubicBezTo>
                    <a:pt x="74297" y="31050"/>
                    <a:pt x="73745" y="30912"/>
                    <a:pt x="73608" y="30636"/>
                  </a:cubicBezTo>
                  <a:lnTo>
                    <a:pt x="71815" y="27462"/>
                  </a:lnTo>
                  <a:lnTo>
                    <a:pt x="68232" y="27462"/>
                  </a:lnTo>
                  <a:lnTo>
                    <a:pt x="68232" y="28842"/>
                  </a:lnTo>
                  <a:cubicBezTo>
                    <a:pt x="68232" y="28842"/>
                    <a:pt x="67818" y="29670"/>
                    <a:pt x="67404" y="29670"/>
                  </a:cubicBezTo>
                  <a:lnTo>
                    <a:pt x="61340" y="29670"/>
                  </a:lnTo>
                  <a:cubicBezTo>
                    <a:pt x="61340" y="29670"/>
                    <a:pt x="60788" y="29532"/>
                    <a:pt x="60650" y="29256"/>
                  </a:cubicBezTo>
                  <a:lnTo>
                    <a:pt x="58858" y="26082"/>
                  </a:lnTo>
                  <a:lnTo>
                    <a:pt x="53483" y="26082"/>
                  </a:lnTo>
                  <a:cubicBezTo>
                    <a:pt x="53483" y="26082"/>
                    <a:pt x="52793" y="25806"/>
                    <a:pt x="52656" y="25530"/>
                  </a:cubicBezTo>
                  <a:lnTo>
                    <a:pt x="51415" y="20286"/>
                  </a:lnTo>
                  <a:lnTo>
                    <a:pt x="46177" y="20286"/>
                  </a:lnTo>
                  <a:cubicBezTo>
                    <a:pt x="46177" y="20286"/>
                    <a:pt x="45763" y="20286"/>
                    <a:pt x="45626" y="20010"/>
                  </a:cubicBezTo>
                  <a:lnTo>
                    <a:pt x="40388" y="13938"/>
                  </a:lnTo>
                  <a:lnTo>
                    <a:pt x="35150" y="15180"/>
                  </a:lnTo>
                  <a:cubicBezTo>
                    <a:pt x="35150" y="15180"/>
                    <a:pt x="34323" y="15180"/>
                    <a:pt x="34185" y="14628"/>
                  </a:cubicBezTo>
                  <a:lnTo>
                    <a:pt x="32393" y="9798"/>
                  </a:lnTo>
                  <a:lnTo>
                    <a:pt x="28671" y="9798"/>
                  </a:lnTo>
                  <a:cubicBezTo>
                    <a:pt x="28671" y="9798"/>
                    <a:pt x="28120" y="9660"/>
                    <a:pt x="27982" y="9384"/>
                  </a:cubicBezTo>
                  <a:lnTo>
                    <a:pt x="25087" y="4554"/>
                  </a:lnTo>
                  <a:lnTo>
                    <a:pt x="20263" y="3588"/>
                  </a:lnTo>
                  <a:cubicBezTo>
                    <a:pt x="20263" y="3588"/>
                    <a:pt x="19574" y="3174"/>
                    <a:pt x="19574" y="2760"/>
                  </a:cubicBezTo>
                  <a:lnTo>
                    <a:pt x="19574" y="0"/>
                  </a:lnTo>
                  <a:lnTo>
                    <a:pt x="12957" y="0"/>
                  </a:lnTo>
                  <a:lnTo>
                    <a:pt x="11027" y="4002"/>
                  </a:lnTo>
                  <a:cubicBezTo>
                    <a:pt x="11027" y="4002"/>
                    <a:pt x="10752" y="4416"/>
                    <a:pt x="10476" y="4416"/>
                  </a:cubicBezTo>
                  <a:cubicBezTo>
                    <a:pt x="10200" y="4416"/>
                    <a:pt x="9925" y="4416"/>
                    <a:pt x="9787" y="4140"/>
                  </a:cubicBezTo>
                  <a:lnTo>
                    <a:pt x="7857" y="2070"/>
                  </a:lnTo>
                  <a:lnTo>
                    <a:pt x="2068" y="5796"/>
                  </a:lnTo>
                  <a:lnTo>
                    <a:pt x="2068" y="1283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5" name="Freeform 1317">
              <a:extLst>
                <a:ext uri="{FF2B5EF4-FFF2-40B4-BE49-F238E27FC236}">
                  <a16:creationId xmlns:a16="http://schemas.microsoft.com/office/drawing/2014/main" id="{31E09987-25AD-60DC-CA7A-40DB427B628F}"/>
                </a:ext>
              </a:extLst>
            </p:cNvPr>
            <p:cNvSpPr/>
            <p:nvPr/>
          </p:nvSpPr>
          <p:spPr>
            <a:xfrm>
              <a:off x="5456252" y="3585340"/>
              <a:ext cx="32392" cy="17664"/>
            </a:xfrm>
            <a:custGeom>
              <a:avLst/>
              <a:gdLst>
                <a:gd name="connsiteX0" fmla="*/ 1792 w 32392"/>
                <a:gd name="connsiteY0" fmla="*/ 16560 h 17664"/>
                <a:gd name="connsiteX1" fmla="*/ 8408 w 32392"/>
                <a:gd name="connsiteY1" fmla="*/ 17664 h 17664"/>
                <a:gd name="connsiteX2" fmla="*/ 12957 w 32392"/>
                <a:gd name="connsiteY2" fmla="*/ 16008 h 17664"/>
                <a:gd name="connsiteX3" fmla="*/ 13509 w 32392"/>
                <a:gd name="connsiteY3" fmla="*/ 16008 h 17664"/>
                <a:gd name="connsiteX4" fmla="*/ 17506 w 32392"/>
                <a:gd name="connsiteY4" fmla="*/ 17664 h 17664"/>
                <a:gd name="connsiteX5" fmla="*/ 29498 w 32392"/>
                <a:gd name="connsiteY5" fmla="*/ 16284 h 17664"/>
                <a:gd name="connsiteX6" fmla="*/ 32393 w 32392"/>
                <a:gd name="connsiteY6" fmla="*/ 16284 h 17664"/>
                <a:gd name="connsiteX7" fmla="*/ 32393 w 32392"/>
                <a:gd name="connsiteY7" fmla="*/ 11040 h 17664"/>
                <a:gd name="connsiteX8" fmla="*/ 28533 w 32392"/>
                <a:gd name="connsiteY8" fmla="*/ 9108 h 17664"/>
                <a:gd name="connsiteX9" fmla="*/ 28120 w 32392"/>
                <a:gd name="connsiteY9" fmla="*/ 8556 h 17664"/>
                <a:gd name="connsiteX10" fmla="*/ 27568 w 32392"/>
                <a:gd name="connsiteY10" fmla="*/ 6486 h 17664"/>
                <a:gd name="connsiteX11" fmla="*/ 26604 w 32392"/>
                <a:gd name="connsiteY11" fmla="*/ 2898 h 17664"/>
                <a:gd name="connsiteX12" fmla="*/ 14611 w 32392"/>
                <a:gd name="connsiteY12" fmla="*/ 2898 h 17664"/>
                <a:gd name="connsiteX13" fmla="*/ 14060 w 32392"/>
                <a:gd name="connsiteY13" fmla="*/ 2760 h 17664"/>
                <a:gd name="connsiteX14" fmla="*/ 10752 w 32392"/>
                <a:gd name="connsiteY14" fmla="*/ 0 h 17664"/>
                <a:gd name="connsiteX15" fmla="*/ 4825 w 32392"/>
                <a:gd name="connsiteY15" fmla="*/ 5934 h 17664"/>
                <a:gd name="connsiteX16" fmla="*/ 4687 w 32392"/>
                <a:gd name="connsiteY16" fmla="*/ 5934 h 17664"/>
                <a:gd name="connsiteX17" fmla="*/ 0 w 32392"/>
                <a:gd name="connsiteY17" fmla="*/ 8694 h 17664"/>
                <a:gd name="connsiteX18" fmla="*/ 0 w 32392"/>
                <a:gd name="connsiteY18" fmla="*/ 13524 h 17664"/>
                <a:gd name="connsiteX19" fmla="*/ 2206 w 32392"/>
                <a:gd name="connsiteY19" fmla="*/ 16422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92" h="17664">
                  <a:moveTo>
                    <a:pt x="1792" y="16560"/>
                  </a:moveTo>
                  <a:lnTo>
                    <a:pt x="8408" y="17664"/>
                  </a:lnTo>
                  <a:lnTo>
                    <a:pt x="12957" y="16008"/>
                  </a:lnTo>
                  <a:cubicBezTo>
                    <a:pt x="12957" y="16008"/>
                    <a:pt x="13371" y="16008"/>
                    <a:pt x="13509" y="16008"/>
                  </a:cubicBezTo>
                  <a:lnTo>
                    <a:pt x="17506" y="17664"/>
                  </a:lnTo>
                  <a:lnTo>
                    <a:pt x="29498" y="16284"/>
                  </a:lnTo>
                  <a:lnTo>
                    <a:pt x="32393" y="16284"/>
                  </a:lnTo>
                  <a:lnTo>
                    <a:pt x="32393" y="11040"/>
                  </a:lnTo>
                  <a:lnTo>
                    <a:pt x="28533" y="9108"/>
                  </a:lnTo>
                  <a:cubicBezTo>
                    <a:pt x="28533" y="9108"/>
                    <a:pt x="28120" y="8832"/>
                    <a:pt x="28120" y="8556"/>
                  </a:cubicBezTo>
                  <a:lnTo>
                    <a:pt x="27568" y="6486"/>
                  </a:lnTo>
                  <a:lnTo>
                    <a:pt x="26604" y="2898"/>
                  </a:lnTo>
                  <a:lnTo>
                    <a:pt x="14611" y="2898"/>
                  </a:lnTo>
                  <a:cubicBezTo>
                    <a:pt x="14611" y="2898"/>
                    <a:pt x="14198" y="2898"/>
                    <a:pt x="14060" y="2760"/>
                  </a:cubicBezTo>
                  <a:lnTo>
                    <a:pt x="10752" y="0"/>
                  </a:lnTo>
                  <a:lnTo>
                    <a:pt x="4825" y="5934"/>
                  </a:lnTo>
                  <a:cubicBezTo>
                    <a:pt x="4825" y="5934"/>
                    <a:pt x="4825" y="5934"/>
                    <a:pt x="4687" y="5934"/>
                  </a:cubicBezTo>
                  <a:lnTo>
                    <a:pt x="0" y="8694"/>
                  </a:lnTo>
                  <a:lnTo>
                    <a:pt x="0" y="13524"/>
                  </a:lnTo>
                  <a:lnTo>
                    <a:pt x="2206" y="1642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6" name="Freeform 1318">
              <a:extLst>
                <a:ext uri="{FF2B5EF4-FFF2-40B4-BE49-F238E27FC236}">
                  <a16:creationId xmlns:a16="http://schemas.microsoft.com/office/drawing/2014/main" id="{CF6188AE-EEA2-FC86-F018-08EC0194AF0A}"/>
                </a:ext>
              </a:extLst>
            </p:cNvPr>
            <p:cNvSpPr/>
            <p:nvPr/>
          </p:nvSpPr>
          <p:spPr>
            <a:xfrm>
              <a:off x="4401006" y="3403454"/>
              <a:ext cx="33978" cy="70067"/>
            </a:xfrm>
            <a:custGeom>
              <a:avLst/>
              <a:gdLst>
                <a:gd name="connsiteX0" fmla="*/ 22124 w 33978"/>
                <a:gd name="connsiteY0" fmla="*/ 57133 h 70067"/>
                <a:gd name="connsiteX1" fmla="*/ 26397 w 33978"/>
                <a:gd name="connsiteY1" fmla="*/ 55477 h 70067"/>
                <a:gd name="connsiteX2" fmla="*/ 26397 w 33978"/>
                <a:gd name="connsiteY2" fmla="*/ 54373 h 70067"/>
                <a:gd name="connsiteX3" fmla="*/ 22124 w 33978"/>
                <a:gd name="connsiteY3" fmla="*/ 51337 h 70067"/>
                <a:gd name="connsiteX4" fmla="*/ 25570 w 33978"/>
                <a:gd name="connsiteY4" fmla="*/ 42229 h 70067"/>
                <a:gd name="connsiteX5" fmla="*/ 23640 w 33978"/>
                <a:gd name="connsiteY5" fmla="*/ 42229 h 70067"/>
                <a:gd name="connsiteX6" fmla="*/ 23640 w 33978"/>
                <a:gd name="connsiteY6" fmla="*/ 37674 h 70067"/>
                <a:gd name="connsiteX7" fmla="*/ 18265 w 33978"/>
                <a:gd name="connsiteY7" fmla="*/ 32292 h 70067"/>
                <a:gd name="connsiteX8" fmla="*/ 26259 w 33978"/>
                <a:gd name="connsiteY8" fmla="*/ 32292 h 70067"/>
                <a:gd name="connsiteX9" fmla="*/ 26673 w 33978"/>
                <a:gd name="connsiteY9" fmla="*/ 28014 h 70067"/>
                <a:gd name="connsiteX10" fmla="*/ 25294 w 33978"/>
                <a:gd name="connsiteY10" fmla="*/ 26082 h 70067"/>
                <a:gd name="connsiteX11" fmla="*/ 27776 w 33978"/>
                <a:gd name="connsiteY11" fmla="*/ 24012 h 70067"/>
                <a:gd name="connsiteX12" fmla="*/ 27776 w 33978"/>
                <a:gd name="connsiteY12" fmla="*/ 22080 h 70067"/>
                <a:gd name="connsiteX13" fmla="*/ 25432 w 33978"/>
                <a:gd name="connsiteY13" fmla="*/ 18906 h 70067"/>
                <a:gd name="connsiteX14" fmla="*/ 25432 w 33978"/>
                <a:gd name="connsiteY14" fmla="*/ 15318 h 70067"/>
                <a:gd name="connsiteX15" fmla="*/ 28741 w 33978"/>
                <a:gd name="connsiteY15" fmla="*/ 12972 h 70067"/>
                <a:gd name="connsiteX16" fmla="*/ 31635 w 33978"/>
                <a:gd name="connsiteY16" fmla="*/ 8970 h 70067"/>
                <a:gd name="connsiteX17" fmla="*/ 33979 w 33978"/>
                <a:gd name="connsiteY17" fmla="*/ 6624 h 70067"/>
                <a:gd name="connsiteX18" fmla="*/ 30533 w 33978"/>
                <a:gd name="connsiteY18" fmla="*/ 5244 h 70067"/>
                <a:gd name="connsiteX19" fmla="*/ 30533 w 33978"/>
                <a:gd name="connsiteY19" fmla="*/ 1242 h 70067"/>
                <a:gd name="connsiteX20" fmla="*/ 25157 w 33978"/>
                <a:gd name="connsiteY20" fmla="*/ 138 h 70067"/>
                <a:gd name="connsiteX21" fmla="*/ 22538 w 33978"/>
                <a:gd name="connsiteY21" fmla="*/ 3726 h 70067"/>
                <a:gd name="connsiteX22" fmla="*/ 19505 w 33978"/>
                <a:gd name="connsiteY22" fmla="*/ 2346 h 70067"/>
                <a:gd name="connsiteX23" fmla="*/ 14129 w 33978"/>
                <a:gd name="connsiteY23" fmla="*/ 4968 h 70067"/>
                <a:gd name="connsiteX24" fmla="*/ 14129 w 33978"/>
                <a:gd name="connsiteY24" fmla="*/ 0 h 70067"/>
                <a:gd name="connsiteX25" fmla="*/ 10683 w 33978"/>
                <a:gd name="connsiteY25" fmla="*/ 0 h 70067"/>
                <a:gd name="connsiteX26" fmla="*/ 7789 w 33978"/>
                <a:gd name="connsiteY26" fmla="*/ 2070 h 70067"/>
                <a:gd name="connsiteX27" fmla="*/ 6273 w 33978"/>
                <a:gd name="connsiteY27" fmla="*/ 3588 h 70067"/>
                <a:gd name="connsiteX28" fmla="*/ 8892 w 33978"/>
                <a:gd name="connsiteY28" fmla="*/ 12558 h 70067"/>
                <a:gd name="connsiteX29" fmla="*/ 6686 w 33978"/>
                <a:gd name="connsiteY29" fmla="*/ 28980 h 70067"/>
                <a:gd name="connsiteX30" fmla="*/ 3653 w 33978"/>
                <a:gd name="connsiteY30" fmla="*/ 35190 h 70067"/>
                <a:gd name="connsiteX31" fmla="*/ 483 w 33978"/>
                <a:gd name="connsiteY31" fmla="*/ 46093 h 70067"/>
                <a:gd name="connsiteX32" fmla="*/ 4205 w 33978"/>
                <a:gd name="connsiteY32" fmla="*/ 46645 h 70067"/>
                <a:gd name="connsiteX33" fmla="*/ 5308 w 33978"/>
                <a:gd name="connsiteY33" fmla="*/ 43885 h 70067"/>
                <a:gd name="connsiteX34" fmla="*/ 6548 w 33978"/>
                <a:gd name="connsiteY34" fmla="*/ 43885 h 70067"/>
                <a:gd name="connsiteX35" fmla="*/ 5583 w 33978"/>
                <a:gd name="connsiteY35" fmla="*/ 45955 h 70067"/>
                <a:gd name="connsiteX36" fmla="*/ 3240 w 33978"/>
                <a:gd name="connsiteY36" fmla="*/ 48301 h 70067"/>
                <a:gd name="connsiteX37" fmla="*/ 3791 w 33978"/>
                <a:gd name="connsiteY37" fmla="*/ 50509 h 70067"/>
                <a:gd name="connsiteX38" fmla="*/ 5721 w 33978"/>
                <a:gd name="connsiteY38" fmla="*/ 49957 h 70067"/>
                <a:gd name="connsiteX39" fmla="*/ 7237 w 33978"/>
                <a:gd name="connsiteY39" fmla="*/ 48715 h 70067"/>
                <a:gd name="connsiteX40" fmla="*/ 8064 w 33978"/>
                <a:gd name="connsiteY40" fmla="*/ 48715 h 70067"/>
                <a:gd name="connsiteX41" fmla="*/ 8478 w 33978"/>
                <a:gd name="connsiteY41" fmla="*/ 50371 h 70067"/>
                <a:gd name="connsiteX42" fmla="*/ 7237 w 33978"/>
                <a:gd name="connsiteY42" fmla="*/ 52165 h 70067"/>
                <a:gd name="connsiteX43" fmla="*/ 7789 w 33978"/>
                <a:gd name="connsiteY43" fmla="*/ 64309 h 70067"/>
                <a:gd name="connsiteX44" fmla="*/ 6548 w 33978"/>
                <a:gd name="connsiteY44" fmla="*/ 69001 h 70067"/>
                <a:gd name="connsiteX45" fmla="*/ 9443 w 33978"/>
                <a:gd name="connsiteY45" fmla="*/ 69001 h 70067"/>
                <a:gd name="connsiteX46" fmla="*/ 12613 w 33978"/>
                <a:gd name="connsiteY46" fmla="*/ 68449 h 70067"/>
                <a:gd name="connsiteX47" fmla="*/ 19505 w 33978"/>
                <a:gd name="connsiteY47" fmla="*/ 68725 h 70067"/>
                <a:gd name="connsiteX48" fmla="*/ 21435 w 33978"/>
                <a:gd name="connsiteY48" fmla="*/ 67897 h 70067"/>
                <a:gd name="connsiteX49" fmla="*/ 20470 w 33978"/>
                <a:gd name="connsiteY49" fmla="*/ 61825 h 70067"/>
                <a:gd name="connsiteX50" fmla="*/ 22262 w 33978"/>
                <a:gd name="connsiteY50" fmla="*/ 56995 h 7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978" h="70067">
                  <a:moveTo>
                    <a:pt x="22124" y="57133"/>
                  </a:moveTo>
                  <a:cubicBezTo>
                    <a:pt x="23503" y="55753"/>
                    <a:pt x="25432" y="55477"/>
                    <a:pt x="26397" y="55477"/>
                  </a:cubicBezTo>
                  <a:lnTo>
                    <a:pt x="26397" y="54373"/>
                  </a:lnTo>
                  <a:cubicBezTo>
                    <a:pt x="24192" y="53959"/>
                    <a:pt x="22676" y="52993"/>
                    <a:pt x="22124" y="51337"/>
                  </a:cubicBezTo>
                  <a:cubicBezTo>
                    <a:pt x="21021" y="48301"/>
                    <a:pt x="23916" y="44299"/>
                    <a:pt x="25570" y="42229"/>
                  </a:cubicBezTo>
                  <a:lnTo>
                    <a:pt x="23640" y="42229"/>
                  </a:lnTo>
                  <a:lnTo>
                    <a:pt x="23640" y="37674"/>
                  </a:lnTo>
                  <a:lnTo>
                    <a:pt x="18265" y="32292"/>
                  </a:lnTo>
                  <a:lnTo>
                    <a:pt x="26259" y="32292"/>
                  </a:lnTo>
                  <a:lnTo>
                    <a:pt x="26673" y="28014"/>
                  </a:lnTo>
                  <a:lnTo>
                    <a:pt x="25294" y="26082"/>
                  </a:lnTo>
                  <a:lnTo>
                    <a:pt x="27776" y="24012"/>
                  </a:lnTo>
                  <a:lnTo>
                    <a:pt x="27776" y="22080"/>
                  </a:lnTo>
                  <a:lnTo>
                    <a:pt x="25432" y="18906"/>
                  </a:lnTo>
                  <a:lnTo>
                    <a:pt x="25432" y="15318"/>
                  </a:lnTo>
                  <a:lnTo>
                    <a:pt x="28741" y="12972"/>
                  </a:lnTo>
                  <a:lnTo>
                    <a:pt x="31635" y="8970"/>
                  </a:lnTo>
                  <a:lnTo>
                    <a:pt x="33979" y="6624"/>
                  </a:lnTo>
                  <a:lnTo>
                    <a:pt x="30533" y="5244"/>
                  </a:lnTo>
                  <a:lnTo>
                    <a:pt x="30533" y="1242"/>
                  </a:lnTo>
                  <a:lnTo>
                    <a:pt x="25157" y="138"/>
                  </a:lnTo>
                  <a:lnTo>
                    <a:pt x="22538" y="3726"/>
                  </a:lnTo>
                  <a:lnTo>
                    <a:pt x="19505" y="2346"/>
                  </a:lnTo>
                  <a:lnTo>
                    <a:pt x="14129" y="4968"/>
                  </a:lnTo>
                  <a:lnTo>
                    <a:pt x="14129" y="0"/>
                  </a:lnTo>
                  <a:lnTo>
                    <a:pt x="10683" y="0"/>
                  </a:lnTo>
                  <a:lnTo>
                    <a:pt x="7789" y="2070"/>
                  </a:lnTo>
                  <a:lnTo>
                    <a:pt x="6273" y="3588"/>
                  </a:lnTo>
                  <a:cubicBezTo>
                    <a:pt x="6548" y="6072"/>
                    <a:pt x="7100" y="10626"/>
                    <a:pt x="8892" y="12558"/>
                  </a:cubicBezTo>
                  <a:cubicBezTo>
                    <a:pt x="8892" y="12558"/>
                    <a:pt x="7789" y="26772"/>
                    <a:pt x="6686" y="28980"/>
                  </a:cubicBezTo>
                  <a:cubicBezTo>
                    <a:pt x="5445" y="31050"/>
                    <a:pt x="3653" y="35190"/>
                    <a:pt x="3653" y="35190"/>
                  </a:cubicBezTo>
                  <a:cubicBezTo>
                    <a:pt x="3653" y="35190"/>
                    <a:pt x="-1585" y="42642"/>
                    <a:pt x="483" y="46093"/>
                  </a:cubicBezTo>
                  <a:cubicBezTo>
                    <a:pt x="1586" y="46093"/>
                    <a:pt x="3516" y="47335"/>
                    <a:pt x="4205" y="46645"/>
                  </a:cubicBezTo>
                  <a:cubicBezTo>
                    <a:pt x="4894" y="45955"/>
                    <a:pt x="5308" y="43885"/>
                    <a:pt x="5308" y="43885"/>
                  </a:cubicBezTo>
                  <a:lnTo>
                    <a:pt x="6548" y="43885"/>
                  </a:lnTo>
                  <a:lnTo>
                    <a:pt x="5583" y="45955"/>
                  </a:lnTo>
                  <a:lnTo>
                    <a:pt x="3240" y="48301"/>
                  </a:lnTo>
                  <a:lnTo>
                    <a:pt x="3791" y="50509"/>
                  </a:lnTo>
                  <a:lnTo>
                    <a:pt x="5721" y="49957"/>
                  </a:lnTo>
                  <a:lnTo>
                    <a:pt x="7237" y="48715"/>
                  </a:lnTo>
                  <a:lnTo>
                    <a:pt x="8064" y="48715"/>
                  </a:lnTo>
                  <a:cubicBezTo>
                    <a:pt x="8064" y="48715"/>
                    <a:pt x="8478" y="50371"/>
                    <a:pt x="8478" y="50371"/>
                  </a:cubicBezTo>
                  <a:lnTo>
                    <a:pt x="7237" y="52165"/>
                  </a:lnTo>
                  <a:lnTo>
                    <a:pt x="7789" y="64309"/>
                  </a:lnTo>
                  <a:cubicBezTo>
                    <a:pt x="7789" y="64309"/>
                    <a:pt x="6548" y="68035"/>
                    <a:pt x="6548" y="69001"/>
                  </a:cubicBezTo>
                  <a:cubicBezTo>
                    <a:pt x="6548" y="69967"/>
                    <a:pt x="9443" y="69001"/>
                    <a:pt x="9443" y="69001"/>
                  </a:cubicBezTo>
                  <a:lnTo>
                    <a:pt x="12613" y="68449"/>
                  </a:lnTo>
                  <a:cubicBezTo>
                    <a:pt x="12613" y="68449"/>
                    <a:pt x="16335" y="71899"/>
                    <a:pt x="19505" y="68725"/>
                  </a:cubicBezTo>
                  <a:cubicBezTo>
                    <a:pt x="19505" y="68725"/>
                    <a:pt x="20332" y="68311"/>
                    <a:pt x="21435" y="67897"/>
                  </a:cubicBezTo>
                  <a:cubicBezTo>
                    <a:pt x="21021" y="66655"/>
                    <a:pt x="20608" y="64861"/>
                    <a:pt x="20470" y="61825"/>
                  </a:cubicBezTo>
                  <a:cubicBezTo>
                    <a:pt x="20470" y="59755"/>
                    <a:pt x="21021" y="58099"/>
                    <a:pt x="22262" y="56995"/>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7" name="Freeform 1319">
              <a:extLst>
                <a:ext uri="{FF2B5EF4-FFF2-40B4-BE49-F238E27FC236}">
                  <a16:creationId xmlns:a16="http://schemas.microsoft.com/office/drawing/2014/main" id="{DB12EFF0-A86A-096E-4DB3-DEADAF007BC9}"/>
                </a:ext>
              </a:extLst>
            </p:cNvPr>
            <p:cNvSpPr/>
            <p:nvPr/>
          </p:nvSpPr>
          <p:spPr>
            <a:xfrm>
              <a:off x="5061199" y="3624671"/>
              <a:ext cx="83420" cy="94945"/>
            </a:xfrm>
            <a:custGeom>
              <a:avLst/>
              <a:gdLst>
                <a:gd name="connsiteX0" fmla="*/ 43420 w 83420"/>
                <a:gd name="connsiteY0" fmla="*/ 3312 h 94945"/>
                <a:gd name="connsiteX1" fmla="*/ 42869 w 83420"/>
                <a:gd name="connsiteY1" fmla="*/ 3036 h 94945"/>
                <a:gd name="connsiteX2" fmla="*/ 40663 w 83420"/>
                <a:gd name="connsiteY2" fmla="*/ 414 h 94945"/>
                <a:gd name="connsiteX3" fmla="*/ 38871 w 83420"/>
                <a:gd name="connsiteY3" fmla="*/ 1656 h 94945"/>
                <a:gd name="connsiteX4" fmla="*/ 38871 w 83420"/>
                <a:gd name="connsiteY4" fmla="*/ 7728 h 94945"/>
                <a:gd name="connsiteX5" fmla="*/ 42593 w 83420"/>
                <a:gd name="connsiteY5" fmla="*/ 8694 h 94945"/>
                <a:gd name="connsiteX6" fmla="*/ 43144 w 83420"/>
                <a:gd name="connsiteY6" fmla="*/ 9246 h 94945"/>
                <a:gd name="connsiteX7" fmla="*/ 42869 w 83420"/>
                <a:gd name="connsiteY7" fmla="*/ 10074 h 94945"/>
                <a:gd name="connsiteX8" fmla="*/ 38733 w 83420"/>
                <a:gd name="connsiteY8" fmla="*/ 12972 h 94945"/>
                <a:gd name="connsiteX9" fmla="*/ 38733 w 83420"/>
                <a:gd name="connsiteY9" fmla="*/ 18906 h 94945"/>
                <a:gd name="connsiteX10" fmla="*/ 38458 w 83420"/>
                <a:gd name="connsiteY10" fmla="*/ 19596 h 94945"/>
                <a:gd name="connsiteX11" fmla="*/ 34598 w 83420"/>
                <a:gd name="connsiteY11" fmla="*/ 22494 h 94945"/>
                <a:gd name="connsiteX12" fmla="*/ 34598 w 83420"/>
                <a:gd name="connsiteY12" fmla="*/ 27048 h 94945"/>
                <a:gd name="connsiteX13" fmla="*/ 38595 w 83420"/>
                <a:gd name="connsiteY13" fmla="*/ 32568 h 94945"/>
                <a:gd name="connsiteX14" fmla="*/ 38595 w 83420"/>
                <a:gd name="connsiteY14" fmla="*/ 33258 h 94945"/>
                <a:gd name="connsiteX15" fmla="*/ 31566 w 83420"/>
                <a:gd name="connsiteY15" fmla="*/ 58375 h 94945"/>
                <a:gd name="connsiteX16" fmla="*/ 31014 w 83420"/>
                <a:gd name="connsiteY16" fmla="*/ 58927 h 94945"/>
                <a:gd name="connsiteX17" fmla="*/ 0 w 83420"/>
                <a:gd name="connsiteY17" fmla="*/ 68863 h 94945"/>
                <a:gd name="connsiteX18" fmla="*/ 11579 w 83420"/>
                <a:gd name="connsiteY18" fmla="*/ 94945 h 94945"/>
                <a:gd name="connsiteX19" fmla="*/ 20814 w 83420"/>
                <a:gd name="connsiteY19" fmla="*/ 91909 h 94945"/>
                <a:gd name="connsiteX20" fmla="*/ 28671 w 83420"/>
                <a:gd name="connsiteY20" fmla="*/ 92047 h 94945"/>
                <a:gd name="connsiteX21" fmla="*/ 32944 w 83420"/>
                <a:gd name="connsiteY21" fmla="*/ 89287 h 94945"/>
                <a:gd name="connsiteX22" fmla="*/ 36528 w 83420"/>
                <a:gd name="connsiteY22" fmla="*/ 81835 h 94945"/>
                <a:gd name="connsiteX23" fmla="*/ 48520 w 83420"/>
                <a:gd name="connsiteY23" fmla="*/ 73555 h 94945"/>
                <a:gd name="connsiteX24" fmla="*/ 60512 w 83420"/>
                <a:gd name="connsiteY24" fmla="*/ 69967 h 94945"/>
                <a:gd name="connsiteX25" fmla="*/ 60512 w 83420"/>
                <a:gd name="connsiteY25" fmla="*/ 59617 h 94945"/>
                <a:gd name="connsiteX26" fmla="*/ 61477 w 83420"/>
                <a:gd name="connsiteY26" fmla="*/ 54097 h 94945"/>
                <a:gd name="connsiteX27" fmla="*/ 63269 w 83420"/>
                <a:gd name="connsiteY27" fmla="*/ 51337 h 94945"/>
                <a:gd name="connsiteX28" fmla="*/ 66026 w 83420"/>
                <a:gd name="connsiteY28" fmla="*/ 51337 h 94945"/>
                <a:gd name="connsiteX29" fmla="*/ 66026 w 83420"/>
                <a:gd name="connsiteY29" fmla="*/ 52855 h 94945"/>
                <a:gd name="connsiteX30" fmla="*/ 69748 w 83420"/>
                <a:gd name="connsiteY30" fmla="*/ 51475 h 94945"/>
                <a:gd name="connsiteX31" fmla="*/ 71678 w 83420"/>
                <a:gd name="connsiteY31" fmla="*/ 47611 h 94945"/>
                <a:gd name="connsiteX32" fmla="*/ 72918 w 83420"/>
                <a:gd name="connsiteY32" fmla="*/ 44989 h 94945"/>
                <a:gd name="connsiteX33" fmla="*/ 79259 w 83420"/>
                <a:gd name="connsiteY33" fmla="*/ 37260 h 94945"/>
                <a:gd name="connsiteX34" fmla="*/ 83394 w 83420"/>
                <a:gd name="connsiteY34" fmla="*/ 28428 h 94945"/>
                <a:gd name="connsiteX35" fmla="*/ 78707 w 83420"/>
                <a:gd name="connsiteY35" fmla="*/ 27600 h 94945"/>
                <a:gd name="connsiteX36" fmla="*/ 68921 w 83420"/>
                <a:gd name="connsiteY36" fmla="*/ 15594 h 94945"/>
                <a:gd name="connsiteX37" fmla="*/ 51001 w 83420"/>
                <a:gd name="connsiteY37" fmla="*/ 8970 h 94945"/>
                <a:gd name="connsiteX38" fmla="*/ 46728 w 83420"/>
                <a:gd name="connsiteY38" fmla="*/ 0 h 94945"/>
                <a:gd name="connsiteX39" fmla="*/ 44109 w 83420"/>
                <a:gd name="connsiteY39" fmla="*/ 2898 h 94945"/>
                <a:gd name="connsiteX40" fmla="*/ 43558 w 83420"/>
                <a:gd name="connsiteY40" fmla="*/ 3174 h 9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3420" h="94945">
                  <a:moveTo>
                    <a:pt x="43420" y="3312"/>
                  </a:moveTo>
                  <a:cubicBezTo>
                    <a:pt x="43420" y="3312"/>
                    <a:pt x="43006" y="3312"/>
                    <a:pt x="42869" y="3036"/>
                  </a:cubicBezTo>
                  <a:lnTo>
                    <a:pt x="40663" y="414"/>
                  </a:lnTo>
                  <a:lnTo>
                    <a:pt x="38871" y="1656"/>
                  </a:lnTo>
                  <a:lnTo>
                    <a:pt x="38871" y="7728"/>
                  </a:lnTo>
                  <a:lnTo>
                    <a:pt x="42593" y="8694"/>
                  </a:lnTo>
                  <a:cubicBezTo>
                    <a:pt x="42593" y="8694"/>
                    <a:pt x="43144" y="8970"/>
                    <a:pt x="43144" y="9246"/>
                  </a:cubicBezTo>
                  <a:cubicBezTo>
                    <a:pt x="43144" y="9522"/>
                    <a:pt x="43144" y="9798"/>
                    <a:pt x="42869" y="10074"/>
                  </a:cubicBezTo>
                  <a:lnTo>
                    <a:pt x="38733" y="12972"/>
                  </a:lnTo>
                  <a:lnTo>
                    <a:pt x="38733" y="18906"/>
                  </a:lnTo>
                  <a:cubicBezTo>
                    <a:pt x="38733" y="18906"/>
                    <a:pt x="38733" y="19320"/>
                    <a:pt x="38458" y="19596"/>
                  </a:cubicBezTo>
                  <a:lnTo>
                    <a:pt x="34598" y="22494"/>
                  </a:lnTo>
                  <a:lnTo>
                    <a:pt x="34598" y="27048"/>
                  </a:lnTo>
                  <a:lnTo>
                    <a:pt x="38595" y="32568"/>
                  </a:lnTo>
                  <a:cubicBezTo>
                    <a:pt x="38595" y="32568"/>
                    <a:pt x="38733" y="32982"/>
                    <a:pt x="38595" y="33258"/>
                  </a:cubicBezTo>
                  <a:lnTo>
                    <a:pt x="31566" y="58375"/>
                  </a:lnTo>
                  <a:cubicBezTo>
                    <a:pt x="31566" y="58375"/>
                    <a:pt x="31290" y="58789"/>
                    <a:pt x="31014" y="58927"/>
                  </a:cubicBezTo>
                  <a:lnTo>
                    <a:pt x="0" y="68863"/>
                  </a:lnTo>
                  <a:lnTo>
                    <a:pt x="11579" y="94945"/>
                  </a:lnTo>
                  <a:cubicBezTo>
                    <a:pt x="14473" y="94393"/>
                    <a:pt x="18333" y="94117"/>
                    <a:pt x="20814" y="91909"/>
                  </a:cubicBezTo>
                  <a:cubicBezTo>
                    <a:pt x="20814" y="91909"/>
                    <a:pt x="26741" y="90943"/>
                    <a:pt x="28671" y="92047"/>
                  </a:cubicBezTo>
                  <a:cubicBezTo>
                    <a:pt x="28671" y="92047"/>
                    <a:pt x="32531" y="92875"/>
                    <a:pt x="32944" y="89287"/>
                  </a:cubicBezTo>
                  <a:cubicBezTo>
                    <a:pt x="33358" y="85699"/>
                    <a:pt x="33495" y="81559"/>
                    <a:pt x="36528" y="81835"/>
                  </a:cubicBezTo>
                  <a:cubicBezTo>
                    <a:pt x="39423" y="81973"/>
                    <a:pt x="46728" y="84457"/>
                    <a:pt x="48520" y="73555"/>
                  </a:cubicBezTo>
                  <a:cubicBezTo>
                    <a:pt x="48520" y="73555"/>
                    <a:pt x="53207" y="68587"/>
                    <a:pt x="60512" y="69967"/>
                  </a:cubicBezTo>
                  <a:lnTo>
                    <a:pt x="60512" y="59617"/>
                  </a:lnTo>
                  <a:lnTo>
                    <a:pt x="61477" y="54097"/>
                  </a:lnTo>
                  <a:lnTo>
                    <a:pt x="63269" y="51337"/>
                  </a:lnTo>
                  <a:lnTo>
                    <a:pt x="66026" y="51337"/>
                  </a:lnTo>
                  <a:lnTo>
                    <a:pt x="66026" y="52855"/>
                  </a:lnTo>
                  <a:lnTo>
                    <a:pt x="69748" y="51475"/>
                  </a:lnTo>
                  <a:lnTo>
                    <a:pt x="71678" y="47611"/>
                  </a:lnTo>
                  <a:cubicBezTo>
                    <a:pt x="71678" y="47611"/>
                    <a:pt x="72091" y="45403"/>
                    <a:pt x="72918" y="44989"/>
                  </a:cubicBezTo>
                  <a:cubicBezTo>
                    <a:pt x="73745" y="44575"/>
                    <a:pt x="79259" y="37260"/>
                    <a:pt x="79259" y="37260"/>
                  </a:cubicBezTo>
                  <a:cubicBezTo>
                    <a:pt x="79259" y="37260"/>
                    <a:pt x="83808" y="31602"/>
                    <a:pt x="83394" y="28428"/>
                  </a:cubicBezTo>
                  <a:cubicBezTo>
                    <a:pt x="82980" y="25254"/>
                    <a:pt x="78707" y="27600"/>
                    <a:pt x="78707" y="27600"/>
                  </a:cubicBezTo>
                  <a:cubicBezTo>
                    <a:pt x="78707" y="27600"/>
                    <a:pt x="71264" y="17250"/>
                    <a:pt x="68921" y="15594"/>
                  </a:cubicBezTo>
                  <a:cubicBezTo>
                    <a:pt x="66577" y="13938"/>
                    <a:pt x="55412" y="15042"/>
                    <a:pt x="51001" y="8970"/>
                  </a:cubicBezTo>
                  <a:cubicBezTo>
                    <a:pt x="49072" y="6210"/>
                    <a:pt x="47555" y="3174"/>
                    <a:pt x="46728" y="0"/>
                  </a:cubicBezTo>
                  <a:lnTo>
                    <a:pt x="44109" y="2898"/>
                  </a:lnTo>
                  <a:cubicBezTo>
                    <a:pt x="44109" y="2898"/>
                    <a:pt x="43833" y="3174"/>
                    <a:pt x="43558" y="317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8" name="Freeform 1320">
              <a:extLst>
                <a:ext uri="{FF2B5EF4-FFF2-40B4-BE49-F238E27FC236}">
                  <a16:creationId xmlns:a16="http://schemas.microsoft.com/office/drawing/2014/main" id="{09C94258-334E-9659-5E25-1405B464F370}"/>
                </a:ext>
              </a:extLst>
            </p:cNvPr>
            <p:cNvSpPr/>
            <p:nvPr/>
          </p:nvSpPr>
          <p:spPr>
            <a:xfrm>
              <a:off x="4959472" y="3693395"/>
              <a:ext cx="111789" cy="70666"/>
            </a:xfrm>
            <a:custGeom>
              <a:avLst/>
              <a:gdLst>
                <a:gd name="connsiteX0" fmla="*/ 69059 w 111789"/>
                <a:gd name="connsiteY0" fmla="*/ 4692 h 70666"/>
                <a:gd name="connsiteX1" fmla="*/ 59961 w 111789"/>
                <a:gd name="connsiteY1" fmla="*/ 10074 h 70666"/>
                <a:gd name="connsiteX2" fmla="*/ 52931 w 111789"/>
                <a:gd name="connsiteY2" fmla="*/ 21666 h 70666"/>
                <a:gd name="connsiteX3" fmla="*/ 52518 w 111789"/>
                <a:gd name="connsiteY3" fmla="*/ 21942 h 70666"/>
                <a:gd name="connsiteX4" fmla="*/ 46728 w 111789"/>
                <a:gd name="connsiteY4" fmla="*/ 23874 h 70666"/>
                <a:gd name="connsiteX5" fmla="*/ 45763 w 111789"/>
                <a:gd name="connsiteY5" fmla="*/ 23598 h 70666"/>
                <a:gd name="connsiteX6" fmla="*/ 43420 w 111789"/>
                <a:gd name="connsiteY6" fmla="*/ 20148 h 70666"/>
                <a:gd name="connsiteX7" fmla="*/ 15300 w 111789"/>
                <a:gd name="connsiteY7" fmla="*/ 19596 h 70666"/>
                <a:gd name="connsiteX8" fmla="*/ 11992 w 111789"/>
                <a:gd name="connsiteY8" fmla="*/ 18768 h 70666"/>
                <a:gd name="connsiteX9" fmla="*/ 7719 w 111789"/>
                <a:gd name="connsiteY9" fmla="*/ 17802 h 70666"/>
                <a:gd name="connsiteX10" fmla="*/ 6479 w 111789"/>
                <a:gd name="connsiteY10" fmla="*/ 20562 h 70666"/>
                <a:gd name="connsiteX11" fmla="*/ 7995 w 111789"/>
                <a:gd name="connsiteY11" fmla="*/ 25806 h 70666"/>
                <a:gd name="connsiteX12" fmla="*/ 7581 w 111789"/>
                <a:gd name="connsiteY12" fmla="*/ 26772 h 70666"/>
                <a:gd name="connsiteX13" fmla="*/ 2343 w 111789"/>
                <a:gd name="connsiteY13" fmla="*/ 29394 h 70666"/>
                <a:gd name="connsiteX14" fmla="*/ 1930 w 111789"/>
                <a:gd name="connsiteY14" fmla="*/ 29394 h 70666"/>
                <a:gd name="connsiteX15" fmla="*/ 0 w 111789"/>
                <a:gd name="connsiteY15" fmla="*/ 36156 h 70666"/>
                <a:gd name="connsiteX16" fmla="*/ 7030 w 111789"/>
                <a:gd name="connsiteY16" fmla="*/ 58513 h 70666"/>
                <a:gd name="connsiteX17" fmla="*/ 15025 w 111789"/>
                <a:gd name="connsiteY17" fmla="*/ 70657 h 70666"/>
                <a:gd name="connsiteX18" fmla="*/ 32117 w 111789"/>
                <a:gd name="connsiteY18" fmla="*/ 62791 h 70666"/>
                <a:gd name="connsiteX19" fmla="*/ 56101 w 111789"/>
                <a:gd name="connsiteY19" fmla="*/ 55891 h 70666"/>
                <a:gd name="connsiteX20" fmla="*/ 70023 w 111789"/>
                <a:gd name="connsiteY20" fmla="*/ 49543 h 70666"/>
                <a:gd name="connsiteX21" fmla="*/ 101865 w 111789"/>
                <a:gd name="connsiteY21" fmla="*/ 38088 h 70666"/>
                <a:gd name="connsiteX22" fmla="*/ 101865 w 111789"/>
                <a:gd name="connsiteY22" fmla="*/ 30774 h 70666"/>
                <a:gd name="connsiteX23" fmla="*/ 110824 w 111789"/>
                <a:gd name="connsiteY23" fmla="*/ 26220 h 70666"/>
                <a:gd name="connsiteX24" fmla="*/ 111789 w 111789"/>
                <a:gd name="connsiteY24" fmla="*/ 25944 h 70666"/>
                <a:gd name="connsiteX25" fmla="*/ 100211 w 111789"/>
                <a:gd name="connsiteY25" fmla="*/ 0 h 70666"/>
                <a:gd name="connsiteX26" fmla="*/ 69059 w 111789"/>
                <a:gd name="connsiteY26" fmla="*/ 4416 h 70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1789" h="70666">
                  <a:moveTo>
                    <a:pt x="69059" y="4692"/>
                  </a:moveTo>
                  <a:lnTo>
                    <a:pt x="59961" y="10074"/>
                  </a:lnTo>
                  <a:lnTo>
                    <a:pt x="52931" y="21666"/>
                  </a:lnTo>
                  <a:cubicBezTo>
                    <a:pt x="52931" y="21666"/>
                    <a:pt x="52655" y="21942"/>
                    <a:pt x="52518" y="21942"/>
                  </a:cubicBezTo>
                  <a:lnTo>
                    <a:pt x="46728" y="23874"/>
                  </a:lnTo>
                  <a:cubicBezTo>
                    <a:pt x="46728" y="23874"/>
                    <a:pt x="46039" y="23874"/>
                    <a:pt x="45763" y="23598"/>
                  </a:cubicBezTo>
                  <a:lnTo>
                    <a:pt x="43420" y="20148"/>
                  </a:lnTo>
                  <a:lnTo>
                    <a:pt x="15300" y="19596"/>
                  </a:lnTo>
                  <a:lnTo>
                    <a:pt x="11992" y="18768"/>
                  </a:lnTo>
                  <a:lnTo>
                    <a:pt x="7719" y="17802"/>
                  </a:lnTo>
                  <a:lnTo>
                    <a:pt x="6479" y="20562"/>
                  </a:lnTo>
                  <a:lnTo>
                    <a:pt x="7995" y="25806"/>
                  </a:lnTo>
                  <a:cubicBezTo>
                    <a:pt x="7995" y="25806"/>
                    <a:pt x="7995" y="26496"/>
                    <a:pt x="7581" y="26772"/>
                  </a:cubicBezTo>
                  <a:lnTo>
                    <a:pt x="2343" y="29394"/>
                  </a:lnTo>
                  <a:lnTo>
                    <a:pt x="1930" y="29394"/>
                  </a:lnTo>
                  <a:cubicBezTo>
                    <a:pt x="1516" y="31878"/>
                    <a:pt x="0" y="36156"/>
                    <a:pt x="0" y="36156"/>
                  </a:cubicBezTo>
                  <a:cubicBezTo>
                    <a:pt x="0" y="36156"/>
                    <a:pt x="3584" y="57133"/>
                    <a:pt x="7030" y="58513"/>
                  </a:cubicBezTo>
                  <a:cubicBezTo>
                    <a:pt x="7030" y="58513"/>
                    <a:pt x="4273" y="71071"/>
                    <a:pt x="15025" y="70657"/>
                  </a:cubicBezTo>
                  <a:cubicBezTo>
                    <a:pt x="25776" y="70243"/>
                    <a:pt x="32117" y="62791"/>
                    <a:pt x="32117" y="62791"/>
                  </a:cubicBezTo>
                  <a:cubicBezTo>
                    <a:pt x="32117" y="62791"/>
                    <a:pt x="43558" y="66379"/>
                    <a:pt x="56101" y="55891"/>
                  </a:cubicBezTo>
                  <a:cubicBezTo>
                    <a:pt x="56101" y="55891"/>
                    <a:pt x="65750" y="60445"/>
                    <a:pt x="70023" y="49543"/>
                  </a:cubicBezTo>
                  <a:lnTo>
                    <a:pt x="101865" y="38088"/>
                  </a:lnTo>
                  <a:lnTo>
                    <a:pt x="101865" y="30774"/>
                  </a:lnTo>
                  <a:cubicBezTo>
                    <a:pt x="101865" y="30774"/>
                    <a:pt x="108343" y="27462"/>
                    <a:pt x="110824" y="26220"/>
                  </a:cubicBezTo>
                  <a:cubicBezTo>
                    <a:pt x="111100" y="26220"/>
                    <a:pt x="111376" y="25944"/>
                    <a:pt x="111789" y="25944"/>
                  </a:cubicBezTo>
                  <a:lnTo>
                    <a:pt x="100211" y="0"/>
                  </a:lnTo>
                  <a:lnTo>
                    <a:pt x="69059"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19" name="Freeform 1321">
              <a:extLst>
                <a:ext uri="{FF2B5EF4-FFF2-40B4-BE49-F238E27FC236}">
                  <a16:creationId xmlns:a16="http://schemas.microsoft.com/office/drawing/2014/main" id="{0978AF49-A079-D679-1719-357CF810E1D8}"/>
                </a:ext>
              </a:extLst>
            </p:cNvPr>
            <p:cNvSpPr/>
            <p:nvPr/>
          </p:nvSpPr>
          <p:spPr>
            <a:xfrm>
              <a:off x="4878835" y="3506403"/>
              <a:ext cx="15576" cy="18078"/>
            </a:xfrm>
            <a:custGeom>
              <a:avLst/>
              <a:gdLst>
                <a:gd name="connsiteX0" fmla="*/ 5514 w 15576"/>
                <a:gd name="connsiteY0" fmla="*/ 15180 h 18078"/>
                <a:gd name="connsiteX1" fmla="*/ 5514 w 15576"/>
                <a:gd name="connsiteY1" fmla="*/ 15180 h 18078"/>
                <a:gd name="connsiteX2" fmla="*/ 5514 w 15576"/>
                <a:gd name="connsiteY2" fmla="*/ 15180 h 18078"/>
                <a:gd name="connsiteX3" fmla="*/ 5514 w 15576"/>
                <a:gd name="connsiteY3" fmla="*/ 15180 h 18078"/>
                <a:gd name="connsiteX4" fmla="*/ 5514 w 15576"/>
                <a:gd name="connsiteY4" fmla="*/ 15180 h 18078"/>
                <a:gd name="connsiteX5" fmla="*/ 10063 w 15576"/>
                <a:gd name="connsiteY5" fmla="*/ 12834 h 18078"/>
                <a:gd name="connsiteX6" fmla="*/ 8684 w 15576"/>
                <a:gd name="connsiteY6" fmla="*/ 12282 h 18078"/>
                <a:gd name="connsiteX7" fmla="*/ 8271 w 15576"/>
                <a:gd name="connsiteY7" fmla="*/ 11868 h 18078"/>
                <a:gd name="connsiteX8" fmla="*/ 8271 w 15576"/>
                <a:gd name="connsiteY8" fmla="*/ 11178 h 18078"/>
                <a:gd name="connsiteX9" fmla="*/ 9511 w 15576"/>
                <a:gd name="connsiteY9" fmla="*/ 8970 h 18078"/>
                <a:gd name="connsiteX10" fmla="*/ 10200 w 15576"/>
                <a:gd name="connsiteY10" fmla="*/ 8556 h 18078"/>
                <a:gd name="connsiteX11" fmla="*/ 13509 w 15576"/>
                <a:gd name="connsiteY11" fmla="*/ 8556 h 18078"/>
                <a:gd name="connsiteX12" fmla="*/ 12957 w 15576"/>
                <a:gd name="connsiteY12" fmla="*/ 7038 h 18078"/>
                <a:gd name="connsiteX13" fmla="*/ 12957 w 15576"/>
                <a:gd name="connsiteY13" fmla="*/ 6348 h 18078"/>
                <a:gd name="connsiteX14" fmla="*/ 15576 w 15576"/>
                <a:gd name="connsiteY14" fmla="*/ 2622 h 18078"/>
                <a:gd name="connsiteX15" fmla="*/ 13646 w 15576"/>
                <a:gd name="connsiteY15" fmla="*/ 1518 h 18078"/>
                <a:gd name="connsiteX16" fmla="*/ 13233 w 15576"/>
                <a:gd name="connsiteY16" fmla="*/ 828 h 18078"/>
                <a:gd name="connsiteX17" fmla="*/ 13233 w 15576"/>
                <a:gd name="connsiteY17" fmla="*/ 0 h 18078"/>
                <a:gd name="connsiteX18" fmla="*/ 7719 w 15576"/>
                <a:gd name="connsiteY18" fmla="*/ 0 h 18078"/>
                <a:gd name="connsiteX19" fmla="*/ 3998 w 15576"/>
                <a:gd name="connsiteY19" fmla="*/ 7314 h 18078"/>
                <a:gd name="connsiteX20" fmla="*/ 0 w 15576"/>
                <a:gd name="connsiteY20" fmla="*/ 17250 h 18078"/>
                <a:gd name="connsiteX21" fmla="*/ 2068 w 15576"/>
                <a:gd name="connsiteY21" fmla="*/ 18078 h 18078"/>
                <a:gd name="connsiteX22" fmla="*/ 5100 w 15576"/>
                <a:gd name="connsiteY22" fmla="*/ 15456 h 18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576" h="18078">
                  <a:moveTo>
                    <a:pt x="5514" y="15180"/>
                  </a:moveTo>
                  <a:cubicBezTo>
                    <a:pt x="5514" y="15180"/>
                    <a:pt x="5514" y="15180"/>
                    <a:pt x="5514" y="15180"/>
                  </a:cubicBezTo>
                  <a:cubicBezTo>
                    <a:pt x="5514" y="15180"/>
                    <a:pt x="5514" y="15180"/>
                    <a:pt x="5514" y="15180"/>
                  </a:cubicBezTo>
                  <a:cubicBezTo>
                    <a:pt x="5514" y="15180"/>
                    <a:pt x="5514" y="15180"/>
                    <a:pt x="5514" y="15180"/>
                  </a:cubicBezTo>
                  <a:cubicBezTo>
                    <a:pt x="5514" y="15180"/>
                    <a:pt x="5514" y="15180"/>
                    <a:pt x="5514" y="15180"/>
                  </a:cubicBezTo>
                  <a:lnTo>
                    <a:pt x="10063" y="12834"/>
                  </a:lnTo>
                  <a:lnTo>
                    <a:pt x="8684" y="12282"/>
                  </a:lnTo>
                  <a:cubicBezTo>
                    <a:pt x="8684" y="12282"/>
                    <a:pt x="8271" y="12006"/>
                    <a:pt x="8271" y="11868"/>
                  </a:cubicBezTo>
                  <a:cubicBezTo>
                    <a:pt x="8271" y="11592"/>
                    <a:pt x="8271" y="11454"/>
                    <a:pt x="8271" y="11178"/>
                  </a:cubicBezTo>
                  <a:lnTo>
                    <a:pt x="9511" y="8970"/>
                  </a:lnTo>
                  <a:cubicBezTo>
                    <a:pt x="9511" y="8970"/>
                    <a:pt x="9925" y="8556"/>
                    <a:pt x="10200" y="8556"/>
                  </a:cubicBezTo>
                  <a:lnTo>
                    <a:pt x="13509" y="8556"/>
                  </a:lnTo>
                  <a:lnTo>
                    <a:pt x="12957" y="7038"/>
                  </a:lnTo>
                  <a:cubicBezTo>
                    <a:pt x="12957" y="7038"/>
                    <a:pt x="12957" y="6486"/>
                    <a:pt x="12957" y="6348"/>
                  </a:cubicBezTo>
                  <a:lnTo>
                    <a:pt x="15576" y="2622"/>
                  </a:lnTo>
                  <a:lnTo>
                    <a:pt x="13646" y="1518"/>
                  </a:lnTo>
                  <a:cubicBezTo>
                    <a:pt x="13646" y="1518"/>
                    <a:pt x="13233" y="1104"/>
                    <a:pt x="13233" y="828"/>
                  </a:cubicBezTo>
                  <a:lnTo>
                    <a:pt x="13233" y="0"/>
                  </a:lnTo>
                  <a:lnTo>
                    <a:pt x="7719" y="0"/>
                  </a:lnTo>
                  <a:cubicBezTo>
                    <a:pt x="6617" y="1380"/>
                    <a:pt x="4549" y="4416"/>
                    <a:pt x="3998" y="7314"/>
                  </a:cubicBezTo>
                  <a:cubicBezTo>
                    <a:pt x="3584" y="9384"/>
                    <a:pt x="1792" y="13248"/>
                    <a:pt x="0" y="17250"/>
                  </a:cubicBezTo>
                  <a:lnTo>
                    <a:pt x="2068" y="18078"/>
                  </a:lnTo>
                  <a:lnTo>
                    <a:pt x="5100" y="154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0" name="Freeform 1322">
              <a:extLst>
                <a:ext uri="{FF2B5EF4-FFF2-40B4-BE49-F238E27FC236}">
                  <a16:creationId xmlns:a16="http://schemas.microsoft.com/office/drawing/2014/main" id="{43D4F154-3138-A8E1-66D1-4DF9F1FF17FF}"/>
                </a:ext>
              </a:extLst>
            </p:cNvPr>
            <p:cNvSpPr/>
            <p:nvPr/>
          </p:nvSpPr>
          <p:spPr>
            <a:xfrm>
              <a:off x="4767872" y="3542974"/>
              <a:ext cx="129295" cy="115645"/>
            </a:xfrm>
            <a:custGeom>
              <a:avLst/>
              <a:gdLst>
                <a:gd name="connsiteX0" fmla="*/ 97040 w 129295"/>
                <a:gd name="connsiteY0" fmla="*/ 5658 h 115645"/>
                <a:gd name="connsiteX1" fmla="*/ 93732 w 129295"/>
                <a:gd name="connsiteY1" fmla="*/ 5658 h 115645"/>
                <a:gd name="connsiteX2" fmla="*/ 89872 w 129295"/>
                <a:gd name="connsiteY2" fmla="*/ 7176 h 115645"/>
                <a:gd name="connsiteX3" fmla="*/ 82980 w 129295"/>
                <a:gd name="connsiteY3" fmla="*/ 7176 h 115645"/>
                <a:gd name="connsiteX4" fmla="*/ 72229 w 129295"/>
                <a:gd name="connsiteY4" fmla="*/ 1932 h 115645"/>
                <a:gd name="connsiteX5" fmla="*/ 64923 w 129295"/>
                <a:gd name="connsiteY5" fmla="*/ 2484 h 115645"/>
                <a:gd name="connsiteX6" fmla="*/ 61753 w 129295"/>
                <a:gd name="connsiteY6" fmla="*/ 3036 h 115645"/>
                <a:gd name="connsiteX7" fmla="*/ 57893 w 129295"/>
                <a:gd name="connsiteY7" fmla="*/ 4554 h 115645"/>
                <a:gd name="connsiteX8" fmla="*/ 49485 w 129295"/>
                <a:gd name="connsiteY8" fmla="*/ 9660 h 115645"/>
                <a:gd name="connsiteX9" fmla="*/ 34185 w 129295"/>
                <a:gd name="connsiteY9" fmla="*/ 6072 h 115645"/>
                <a:gd name="connsiteX10" fmla="*/ 27706 w 129295"/>
                <a:gd name="connsiteY10" fmla="*/ 3726 h 115645"/>
                <a:gd name="connsiteX11" fmla="*/ 19298 w 129295"/>
                <a:gd name="connsiteY11" fmla="*/ 1104 h 115645"/>
                <a:gd name="connsiteX12" fmla="*/ 15576 w 129295"/>
                <a:gd name="connsiteY12" fmla="*/ 1104 h 115645"/>
                <a:gd name="connsiteX13" fmla="*/ 9097 w 129295"/>
                <a:gd name="connsiteY13" fmla="*/ 1656 h 115645"/>
                <a:gd name="connsiteX14" fmla="*/ 5238 w 129295"/>
                <a:gd name="connsiteY14" fmla="*/ 0 h 115645"/>
                <a:gd name="connsiteX15" fmla="*/ 1654 w 129295"/>
                <a:gd name="connsiteY15" fmla="*/ 3588 h 115645"/>
                <a:gd name="connsiteX16" fmla="*/ 3170 w 129295"/>
                <a:gd name="connsiteY16" fmla="*/ 6348 h 115645"/>
                <a:gd name="connsiteX17" fmla="*/ 3170 w 129295"/>
                <a:gd name="connsiteY17" fmla="*/ 6762 h 115645"/>
                <a:gd name="connsiteX18" fmla="*/ 3170 w 129295"/>
                <a:gd name="connsiteY18" fmla="*/ 10902 h 115645"/>
                <a:gd name="connsiteX19" fmla="*/ 3170 w 129295"/>
                <a:gd name="connsiteY19" fmla="*/ 11178 h 115645"/>
                <a:gd name="connsiteX20" fmla="*/ 0 w 129295"/>
                <a:gd name="connsiteY20" fmla="*/ 18906 h 115645"/>
                <a:gd name="connsiteX21" fmla="*/ 3170 w 129295"/>
                <a:gd name="connsiteY21" fmla="*/ 28290 h 115645"/>
                <a:gd name="connsiteX22" fmla="*/ 3170 w 129295"/>
                <a:gd name="connsiteY22" fmla="*/ 28566 h 115645"/>
                <a:gd name="connsiteX23" fmla="*/ 3170 w 129295"/>
                <a:gd name="connsiteY23" fmla="*/ 115645 h 115645"/>
                <a:gd name="connsiteX24" fmla="*/ 70299 w 129295"/>
                <a:gd name="connsiteY24" fmla="*/ 115645 h 115645"/>
                <a:gd name="connsiteX25" fmla="*/ 70988 w 129295"/>
                <a:gd name="connsiteY25" fmla="*/ 113851 h 115645"/>
                <a:gd name="connsiteX26" fmla="*/ 74572 w 129295"/>
                <a:gd name="connsiteY26" fmla="*/ 108883 h 115645"/>
                <a:gd name="connsiteX27" fmla="*/ 80086 w 129295"/>
                <a:gd name="connsiteY27" fmla="*/ 106537 h 115645"/>
                <a:gd name="connsiteX28" fmla="*/ 81326 w 129295"/>
                <a:gd name="connsiteY28" fmla="*/ 107503 h 115645"/>
                <a:gd name="connsiteX29" fmla="*/ 84083 w 129295"/>
                <a:gd name="connsiteY29" fmla="*/ 104329 h 115645"/>
                <a:gd name="connsiteX30" fmla="*/ 83256 w 129295"/>
                <a:gd name="connsiteY30" fmla="*/ 102397 h 115645"/>
                <a:gd name="connsiteX31" fmla="*/ 85875 w 129295"/>
                <a:gd name="connsiteY31" fmla="*/ 101017 h 115645"/>
                <a:gd name="connsiteX32" fmla="*/ 85875 w 129295"/>
                <a:gd name="connsiteY32" fmla="*/ 98809 h 115645"/>
                <a:gd name="connsiteX33" fmla="*/ 83945 w 129295"/>
                <a:gd name="connsiteY33" fmla="*/ 98809 h 115645"/>
                <a:gd name="connsiteX34" fmla="*/ 86702 w 129295"/>
                <a:gd name="connsiteY34" fmla="*/ 96463 h 115645"/>
                <a:gd name="connsiteX35" fmla="*/ 86702 w 129295"/>
                <a:gd name="connsiteY35" fmla="*/ 92599 h 115645"/>
                <a:gd name="connsiteX36" fmla="*/ 89321 w 129295"/>
                <a:gd name="connsiteY36" fmla="*/ 95497 h 115645"/>
                <a:gd name="connsiteX37" fmla="*/ 88081 w 129295"/>
                <a:gd name="connsiteY37" fmla="*/ 98671 h 115645"/>
                <a:gd name="connsiteX38" fmla="*/ 89321 w 129295"/>
                <a:gd name="connsiteY38" fmla="*/ 98671 h 115645"/>
                <a:gd name="connsiteX39" fmla="*/ 88081 w 129295"/>
                <a:gd name="connsiteY39" fmla="*/ 102535 h 115645"/>
                <a:gd name="connsiteX40" fmla="*/ 91527 w 129295"/>
                <a:gd name="connsiteY40" fmla="*/ 106813 h 115645"/>
                <a:gd name="connsiteX41" fmla="*/ 86840 w 129295"/>
                <a:gd name="connsiteY41" fmla="*/ 104881 h 115645"/>
                <a:gd name="connsiteX42" fmla="*/ 80913 w 129295"/>
                <a:gd name="connsiteY42" fmla="*/ 110815 h 115645"/>
                <a:gd name="connsiteX43" fmla="*/ 78983 w 129295"/>
                <a:gd name="connsiteY43" fmla="*/ 108883 h 115645"/>
                <a:gd name="connsiteX44" fmla="*/ 76364 w 129295"/>
                <a:gd name="connsiteY44" fmla="*/ 110815 h 115645"/>
                <a:gd name="connsiteX45" fmla="*/ 72780 w 129295"/>
                <a:gd name="connsiteY45" fmla="*/ 115369 h 115645"/>
                <a:gd name="connsiteX46" fmla="*/ 72780 w 129295"/>
                <a:gd name="connsiteY46" fmla="*/ 115369 h 115645"/>
                <a:gd name="connsiteX47" fmla="*/ 129295 w 129295"/>
                <a:gd name="connsiteY47" fmla="*/ 115507 h 115645"/>
                <a:gd name="connsiteX48" fmla="*/ 125022 w 129295"/>
                <a:gd name="connsiteY48" fmla="*/ 110953 h 115645"/>
                <a:gd name="connsiteX49" fmla="*/ 117027 w 129295"/>
                <a:gd name="connsiteY49" fmla="*/ 104053 h 115645"/>
                <a:gd name="connsiteX50" fmla="*/ 115511 w 129295"/>
                <a:gd name="connsiteY50" fmla="*/ 93703 h 115645"/>
                <a:gd name="connsiteX51" fmla="*/ 117854 w 129295"/>
                <a:gd name="connsiteY51" fmla="*/ 92875 h 115645"/>
                <a:gd name="connsiteX52" fmla="*/ 113581 w 129295"/>
                <a:gd name="connsiteY52" fmla="*/ 88321 h 115645"/>
                <a:gd name="connsiteX53" fmla="*/ 105311 w 129295"/>
                <a:gd name="connsiteY53" fmla="*/ 73003 h 115645"/>
                <a:gd name="connsiteX54" fmla="*/ 98970 w 129295"/>
                <a:gd name="connsiteY54" fmla="*/ 59617 h 115645"/>
                <a:gd name="connsiteX55" fmla="*/ 99521 w 129295"/>
                <a:gd name="connsiteY55" fmla="*/ 57685 h 115645"/>
                <a:gd name="connsiteX56" fmla="*/ 95800 w 129295"/>
                <a:gd name="connsiteY56" fmla="*/ 52579 h 115645"/>
                <a:gd name="connsiteX57" fmla="*/ 92905 w 129295"/>
                <a:gd name="connsiteY57" fmla="*/ 44575 h 115645"/>
                <a:gd name="connsiteX58" fmla="*/ 90700 w 129295"/>
                <a:gd name="connsiteY58" fmla="*/ 41262 h 115645"/>
                <a:gd name="connsiteX59" fmla="*/ 85186 w 129295"/>
                <a:gd name="connsiteY59" fmla="*/ 32982 h 115645"/>
                <a:gd name="connsiteX60" fmla="*/ 85186 w 129295"/>
                <a:gd name="connsiteY60" fmla="*/ 30222 h 115645"/>
                <a:gd name="connsiteX61" fmla="*/ 81464 w 129295"/>
                <a:gd name="connsiteY61" fmla="*/ 25944 h 115645"/>
                <a:gd name="connsiteX62" fmla="*/ 82705 w 129295"/>
                <a:gd name="connsiteY62" fmla="*/ 23184 h 115645"/>
                <a:gd name="connsiteX63" fmla="*/ 83670 w 129295"/>
                <a:gd name="connsiteY63" fmla="*/ 20838 h 115645"/>
                <a:gd name="connsiteX64" fmla="*/ 85048 w 129295"/>
                <a:gd name="connsiteY64" fmla="*/ 23184 h 115645"/>
                <a:gd name="connsiteX65" fmla="*/ 86289 w 129295"/>
                <a:gd name="connsiteY65" fmla="*/ 27048 h 115645"/>
                <a:gd name="connsiteX66" fmla="*/ 90837 w 129295"/>
                <a:gd name="connsiteY66" fmla="*/ 33396 h 115645"/>
                <a:gd name="connsiteX67" fmla="*/ 91251 w 129295"/>
                <a:gd name="connsiteY67" fmla="*/ 38089 h 115645"/>
                <a:gd name="connsiteX68" fmla="*/ 102003 w 129295"/>
                <a:gd name="connsiteY68" fmla="*/ 47059 h 115645"/>
                <a:gd name="connsiteX69" fmla="*/ 104759 w 129295"/>
                <a:gd name="connsiteY69" fmla="*/ 38640 h 115645"/>
                <a:gd name="connsiteX70" fmla="*/ 106689 w 129295"/>
                <a:gd name="connsiteY70" fmla="*/ 34086 h 115645"/>
                <a:gd name="connsiteX71" fmla="*/ 108343 w 129295"/>
                <a:gd name="connsiteY71" fmla="*/ 26910 h 115645"/>
                <a:gd name="connsiteX72" fmla="*/ 101313 w 129295"/>
                <a:gd name="connsiteY72" fmla="*/ 3588 h 115645"/>
                <a:gd name="connsiteX73" fmla="*/ 97454 w 129295"/>
                <a:gd name="connsiteY73" fmla="*/ 5244 h 1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29295" h="115645">
                  <a:moveTo>
                    <a:pt x="97040" y="5658"/>
                  </a:moveTo>
                  <a:lnTo>
                    <a:pt x="93732" y="5658"/>
                  </a:lnTo>
                  <a:lnTo>
                    <a:pt x="89872" y="7176"/>
                  </a:lnTo>
                  <a:lnTo>
                    <a:pt x="82980" y="7176"/>
                  </a:lnTo>
                  <a:cubicBezTo>
                    <a:pt x="82980" y="7176"/>
                    <a:pt x="77467" y="1518"/>
                    <a:pt x="72229" y="1932"/>
                  </a:cubicBezTo>
                  <a:cubicBezTo>
                    <a:pt x="72229" y="1932"/>
                    <a:pt x="67129" y="-414"/>
                    <a:pt x="64923" y="2484"/>
                  </a:cubicBezTo>
                  <a:lnTo>
                    <a:pt x="61753" y="3036"/>
                  </a:lnTo>
                  <a:cubicBezTo>
                    <a:pt x="61753" y="3036"/>
                    <a:pt x="58858" y="1518"/>
                    <a:pt x="57893" y="4554"/>
                  </a:cubicBezTo>
                  <a:cubicBezTo>
                    <a:pt x="57893" y="4554"/>
                    <a:pt x="52655" y="9522"/>
                    <a:pt x="49485" y="9660"/>
                  </a:cubicBezTo>
                  <a:cubicBezTo>
                    <a:pt x="46315" y="9798"/>
                    <a:pt x="36666" y="5934"/>
                    <a:pt x="34185" y="6072"/>
                  </a:cubicBezTo>
                  <a:cubicBezTo>
                    <a:pt x="31703" y="6210"/>
                    <a:pt x="27706" y="3726"/>
                    <a:pt x="27706" y="3726"/>
                  </a:cubicBezTo>
                  <a:cubicBezTo>
                    <a:pt x="27706" y="3726"/>
                    <a:pt x="23157" y="1104"/>
                    <a:pt x="19298" y="1104"/>
                  </a:cubicBezTo>
                  <a:lnTo>
                    <a:pt x="15576" y="1104"/>
                  </a:lnTo>
                  <a:cubicBezTo>
                    <a:pt x="15576" y="1104"/>
                    <a:pt x="10614" y="-276"/>
                    <a:pt x="9097" y="1656"/>
                  </a:cubicBezTo>
                  <a:cubicBezTo>
                    <a:pt x="9097" y="1656"/>
                    <a:pt x="6892" y="1656"/>
                    <a:pt x="5238" y="0"/>
                  </a:cubicBezTo>
                  <a:lnTo>
                    <a:pt x="1654" y="3588"/>
                  </a:lnTo>
                  <a:lnTo>
                    <a:pt x="3170" y="6348"/>
                  </a:lnTo>
                  <a:cubicBezTo>
                    <a:pt x="3170" y="6348"/>
                    <a:pt x="3170" y="6624"/>
                    <a:pt x="3170" y="6762"/>
                  </a:cubicBezTo>
                  <a:lnTo>
                    <a:pt x="3170" y="10902"/>
                  </a:lnTo>
                  <a:cubicBezTo>
                    <a:pt x="3170" y="10902"/>
                    <a:pt x="3170" y="11178"/>
                    <a:pt x="3170" y="11178"/>
                  </a:cubicBezTo>
                  <a:lnTo>
                    <a:pt x="0" y="18906"/>
                  </a:lnTo>
                  <a:lnTo>
                    <a:pt x="3170" y="28290"/>
                  </a:lnTo>
                  <a:cubicBezTo>
                    <a:pt x="3170" y="28290"/>
                    <a:pt x="3170" y="28428"/>
                    <a:pt x="3170" y="28566"/>
                  </a:cubicBezTo>
                  <a:lnTo>
                    <a:pt x="3170" y="115645"/>
                  </a:lnTo>
                  <a:lnTo>
                    <a:pt x="70299" y="115645"/>
                  </a:lnTo>
                  <a:lnTo>
                    <a:pt x="70988" y="113851"/>
                  </a:lnTo>
                  <a:lnTo>
                    <a:pt x="74572" y="108883"/>
                  </a:lnTo>
                  <a:lnTo>
                    <a:pt x="80086" y="106537"/>
                  </a:lnTo>
                  <a:lnTo>
                    <a:pt x="81326" y="107503"/>
                  </a:lnTo>
                  <a:lnTo>
                    <a:pt x="84083" y="104329"/>
                  </a:lnTo>
                  <a:lnTo>
                    <a:pt x="83256" y="102397"/>
                  </a:lnTo>
                  <a:lnTo>
                    <a:pt x="85875" y="101017"/>
                  </a:lnTo>
                  <a:lnTo>
                    <a:pt x="85875" y="98809"/>
                  </a:lnTo>
                  <a:cubicBezTo>
                    <a:pt x="85875" y="98809"/>
                    <a:pt x="83945" y="98809"/>
                    <a:pt x="83945" y="98809"/>
                  </a:cubicBezTo>
                  <a:lnTo>
                    <a:pt x="86702" y="96463"/>
                  </a:lnTo>
                  <a:lnTo>
                    <a:pt x="86702" y="92599"/>
                  </a:lnTo>
                  <a:lnTo>
                    <a:pt x="89321" y="95497"/>
                  </a:lnTo>
                  <a:lnTo>
                    <a:pt x="88081" y="98671"/>
                  </a:lnTo>
                  <a:lnTo>
                    <a:pt x="89321" y="98671"/>
                  </a:lnTo>
                  <a:lnTo>
                    <a:pt x="88081" y="102535"/>
                  </a:lnTo>
                  <a:lnTo>
                    <a:pt x="91527" y="106813"/>
                  </a:lnTo>
                  <a:lnTo>
                    <a:pt x="86840" y="104881"/>
                  </a:lnTo>
                  <a:lnTo>
                    <a:pt x="80913" y="110815"/>
                  </a:lnTo>
                  <a:lnTo>
                    <a:pt x="78983" y="108883"/>
                  </a:lnTo>
                  <a:lnTo>
                    <a:pt x="76364" y="110815"/>
                  </a:lnTo>
                  <a:lnTo>
                    <a:pt x="72780" y="115369"/>
                  </a:lnTo>
                  <a:lnTo>
                    <a:pt x="72780" y="115369"/>
                  </a:lnTo>
                  <a:cubicBezTo>
                    <a:pt x="72780" y="115369"/>
                    <a:pt x="129295" y="115507"/>
                    <a:pt x="129295" y="115507"/>
                  </a:cubicBezTo>
                  <a:cubicBezTo>
                    <a:pt x="128330" y="113575"/>
                    <a:pt x="126952" y="111643"/>
                    <a:pt x="125022" y="110953"/>
                  </a:cubicBezTo>
                  <a:cubicBezTo>
                    <a:pt x="125022" y="110953"/>
                    <a:pt x="118130" y="106399"/>
                    <a:pt x="117027" y="104053"/>
                  </a:cubicBezTo>
                  <a:cubicBezTo>
                    <a:pt x="115925" y="101707"/>
                    <a:pt x="115511" y="93703"/>
                    <a:pt x="115511" y="93703"/>
                  </a:cubicBezTo>
                  <a:lnTo>
                    <a:pt x="117854" y="92875"/>
                  </a:lnTo>
                  <a:lnTo>
                    <a:pt x="113581" y="88321"/>
                  </a:lnTo>
                  <a:lnTo>
                    <a:pt x="105311" y="73003"/>
                  </a:lnTo>
                  <a:lnTo>
                    <a:pt x="98970" y="59617"/>
                  </a:lnTo>
                  <a:lnTo>
                    <a:pt x="99521" y="57685"/>
                  </a:lnTo>
                  <a:lnTo>
                    <a:pt x="95800" y="52579"/>
                  </a:lnTo>
                  <a:lnTo>
                    <a:pt x="92905" y="44575"/>
                  </a:lnTo>
                  <a:lnTo>
                    <a:pt x="90700" y="41262"/>
                  </a:lnTo>
                  <a:lnTo>
                    <a:pt x="85186" y="32982"/>
                  </a:lnTo>
                  <a:lnTo>
                    <a:pt x="85186" y="30222"/>
                  </a:lnTo>
                  <a:lnTo>
                    <a:pt x="81464" y="25944"/>
                  </a:lnTo>
                  <a:lnTo>
                    <a:pt x="82705" y="23184"/>
                  </a:lnTo>
                  <a:lnTo>
                    <a:pt x="83670" y="20838"/>
                  </a:lnTo>
                  <a:lnTo>
                    <a:pt x="85048" y="23184"/>
                  </a:lnTo>
                  <a:lnTo>
                    <a:pt x="86289" y="27048"/>
                  </a:lnTo>
                  <a:lnTo>
                    <a:pt x="90837" y="33396"/>
                  </a:lnTo>
                  <a:lnTo>
                    <a:pt x="91251" y="38089"/>
                  </a:lnTo>
                  <a:cubicBezTo>
                    <a:pt x="91251" y="38089"/>
                    <a:pt x="99108" y="47749"/>
                    <a:pt x="102003" y="47059"/>
                  </a:cubicBezTo>
                  <a:cubicBezTo>
                    <a:pt x="104897" y="46507"/>
                    <a:pt x="104759" y="38640"/>
                    <a:pt x="104759" y="38640"/>
                  </a:cubicBezTo>
                  <a:lnTo>
                    <a:pt x="106689" y="34086"/>
                  </a:lnTo>
                  <a:lnTo>
                    <a:pt x="108343" y="26910"/>
                  </a:lnTo>
                  <a:lnTo>
                    <a:pt x="101313" y="3588"/>
                  </a:lnTo>
                  <a:cubicBezTo>
                    <a:pt x="100073" y="4554"/>
                    <a:pt x="98832" y="5106"/>
                    <a:pt x="97454" y="524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1" name="Freeform 1323">
              <a:extLst>
                <a:ext uri="{FF2B5EF4-FFF2-40B4-BE49-F238E27FC236}">
                  <a16:creationId xmlns:a16="http://schemas.microsoft.com/office/drawing/2014/main" id="{5FBEACCE-4AF3-8994-53F1-13AB403B5F99}"/>
                </a:ext>
              </a:extLst>
            </p:cNvPr>
            <p:cNvSpPr/>
            <p:nvPr/>
          </p:nvSpPr>
          <p:spPr>
            <a:xfrm>
              <a:off x="4870013" y="3523377"/>
              <a:ext cx="15438" cy="44712"/>
            </a:xfrm>
            <a:custGeom>
              <a:avLst/>
              <a:gdLst>
                <a:gd name="connsiteX0" fmla="*/ 13095 w 15438"/>
                <a:gd name="connsiteY0" fmla="*/ 21528 h 44712"/>
                <a:gd name="connsiteX1" fmla="*/ 13095 w 15438"/>
                <a:gd name="connsiteY1" fmla="*/ 19734 h 44712"/>
                <a:gd name="connsiteX2" fmla="*/ 12406 w 15438"/>
                <a:gd name="connsiteY2" fmla="*/ 19734 h 44712"/>
                <a:gd name="connsiteX3" fmla="*/ 8133 w 15438"/>
                <a:gd name="connsiteY3" fmla="*/ 18906 h 44712"/>
                <a:gd name="connsiteX4" fmla="*/ 7581 w 15438"/>
                <a:gd name="connsiteY4" fmla="*/ 18354 h 44712"/>
                <a:gd name="connsiteX5" fmla="*/ 7581 w 15438"/>
                <a:gd name="connsiteY5" fmla="*/ 9936 h 44712"/>
                <a:gd name="connsiteX6" fmla="*/ 9511 w 15438"/>
                <a:gd name="connsiteY6" fmla="*/ 8142 h 44712"/>
                <a:gd name="connsiteX7" fmla="*/ 13509 w 15438"/>
                <a:gd name="connsiteY7" fmla="*/ 9108 h 44712"/>
                <a:gd name="connsiteX8" fmla="*/ 15438 w 15438"/>
                <a:gd name="connsiteY8" fmla="*/ 5106 h 44712"/>
                <a:gd name="connsiteX9" fmla="*/ 15438 w 15438"/>
                <a:gd name="connsiteY9" fmla="*/ 1104 h 44712"/>
                <a:gd name="connsiteX10" fmla="*/ 14749 w 15438"/>
                <a:gd name="connsiteY10" fmla="*/ 0 h 44712"/>
                <a:gd name="connsiteX11" fmla="*/ 11992 w 15438"/>
                <a:gd name="connsiteY11" fmla="*/ 2346 h 44712"/>
                <a:gd name="connsiteX12" fmla="*/ 11441 w 15438"/>
                <a:gd name="connsiteY12" fmla="*/ 2484 h 44712"/>
                <a:gd name="connsiteX13" fmla="*/ 11165 w 15438"/>
                <a:gd name="connsiteY13" fmla="*/ 2484 h 44712"/>
                <a:gd name="connsiteX14" fmla="*/ 8546 w 15438"/>
                <a:gd name="connsiteY14" fmla="*/ 1518 h 44712"/>
                <a:gd name="connsiteX15" fmla="*/ 6065 w 15438"/>
                <a:gd name="connsiteY15" fmla="*/ 9384 h 44712"/>
                <a:gd name="connsiteX16" fmla="*/ 0 w 15438"/>
                <a:gd name="connsiteY16" fmla="*/ 22494 h 44712"/>
                <a:gd name="connsiteX17" fmla="*/ 6617 w 15438"/>
                <a:gd name="connsiteY17" fmla="*/ 44713 h 44712"/>
                <a:gd name="connsiteX18" fmla="*/ 12957 w 15438"/>
                <a:gd name="connsiteY18" fmla="*/ 21528 h 4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438" h="44712">
                  <a:moveTo>
                    <a:pt x="13095" y="21528"/>
                  </a:moveTo>
                  <a:lnTo>
                    <a:pt x="13095" y="19734"/>
                  </a:lnTo>
                  <a:cubicBezTo>
                    <a:pt x="13095" y="19734"/>
                    <a:pt x="12681" y="19734"/>
                    <a:pt x="12406" y="19734"/>
                  </a:cubicBezTo>
                  <a:cubicBezTo>
                    <a:pt x="10890" y="19734"/>
                    <a:pt x="8822" y="19182"/>
                    <a:pt x="8133" y="18906"/>
                  </a:cubicBezTo>
                  <a:cubicBezTo>
                    <a:pt x="7857" y="18906"/>
                    <a:pt x="7719" y="18630"/>
                    <a:pt x="7581" y="18354"/>
                  </a:cubicBezTo>
                  <a:cubicBezTo>
                    <a:pt x="7581" y="18216"/>
                    <a:pt x="6203" y="13386"/>
                    <a:pt x="7581" y="9936"/>
                  </a:cubicBezTo>
                  <a:cubicBezTo>
                    <a:pt x="8133" y="8694"/>
                    <a:pt x="8822" y="8280"/>
                    <a:pt x="9511" y="8142"/>
                  </a:cubicBezTo>
                  <a:cubicBezTo>
                    <a:pt x="10890" y="7728"/>
                    <a:pt x="12544" y="8556"/>
                    <a:pt x="13509" y="9108"/>
                  </a:cubicBezTo>
                  <a:lnTo>
                    <a:pt x="15438" y="5106"/>
                  </a:lnTo>
                  <a:lnTo>
                    <a:pt x="15438" y="1104"/>
                  </a:lnTo>
                  <a:lnTo>
                    <a:pt x="14749" y="0"/>
                  </a:lnTo>
                  <a:lnTo>
                    <a:pt x="11992" y="2346"/>
                  </a:lnTo>
                  <a:cubicBezTo>
                    <a:pt x="11992" y="2346"/>
                    <a:pt x="11717" y="2484"/>
                    <a:pt x="11441" y="2484"/>
                  </a:cubicBezTo>
                  <a:cubicBezTo>
                    <a:pt x="11441" y="2484"/>
                    <a:pt x="11303" y="2484"/>
                    <a:pt x="11165" y="2484"/>
                  </a:cubicBezTo>
                  <a:lnTo>
                    <a:pt x="8546" y="1518"/>
                  </a:lnTo>
                  <a:cubicBezTo>
                    <a:pt x="7306" y="4554"/>
                    <a:pt x="6203" y="7452"/>
                    <a:pt x="6065" y="9384"/>
                  </a:cubicBezTo>
                  <a:cubicBezTo>
                    <a:pt x="5789" y="12834"/>
                    <a:pt x="3446" y="18906"/>
                    <a:pt x="0" y="22494"/>
                  </a:cubicBezTo>
                  <a:lnTo>
                    <a:pt x="6617" y="44713"/>
                  </a:lnTo>
                  <a:lnTo>
                    <a:pt x="12957" y="2152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2" name="Freeform 1324">
              <a:extLst>
                <a:ext uri="{FF2B5EF4-FFF2-40B4-BE49-F238E27FC236}">
                  <a16:creationId xmlns:a16="http://schemas.microsoft.com/office/drawing/2014/main" id="{D53A3154-77C7-8F0C-E67B-D6634D752150}"/>
                </a:ext>
              </a:extLst>
            </p:cNvPr>
            <p:cNvSpPr/>
            <p:nvPr/>
          </p:nvSpPr>
          <p:spPr>
            <a:xfrm>
              <a:off x="5103378" y="3609030"/>
              <a:ext cx="3365" cy="9568"/>
            </a:xfrm>
            <a:custGeom>
              <a:avLst/>
              <a:gdLst>
                <a:gd name="connsiteX0" fmla="*/ 1930 w 3365"/>
                <a:gd name="connsiteY0" fmla="*/ 7085 h 9568"/>
                <a:gd name="connsiteX1" fmla="*/ 3170 w 3365"/>
                <a:gd name="connsiteY1" fmla="*/ 9569 h 9568"/>
                <a:gd name="connsiteX2" fmla="*/ 3170 w 3365"/>
                <a:gd name="connsiteY2" fmla="*/ 4601 h 9568"/>
                <a:gd name="connsiteX3" fmla="*/ 1930 w 3365"/>
                <a:gd name="connsiteY3" fmla="*/ 323 h 9568"/>
                <a:gd name="connsiteX4" fmla="*/ 0 w 3365"/>
                <a:gd name="connsiteY4" fmla="*/ 2669 h 9568"/>
                <a:gd name="connsiteX5" fmla="*/ 0 w 3365"/>
                <a:gd name="connsiteY5" fmla="*/ 3359 h 9568"/>
                <a:gd name="connsiteX6" fmla="*/ 1792 w 3365"/>
                <a:gd name="connsiteY6" fmla="*/ 7223 h 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5" h="9568">
                  <a:moveTo>
                    <a:pt x="1930" y="7085"/>
                  </a:moveTo>
                  <a:lnTo>
                    <a:pt x="3170" y="9569"/>
                  </a:lnTo>
                  <a:cubicBezTo>
                    <a:pt x="3033" y="7913"/>
                    <a:pt x="3170" y="6257"/>
                    <a:pt x="3170" y="4601"/>
                  </a:cubicBezTo>
                  <a:cubicBezTo>
                    <a:pt x="3997" y="-1747"/>
                    <a:pt x="1930" y="323"/>
                    <a:pt x="1930" y="323"/>
                  </a:cubicBezTo>
                  <a:lnTo>
                    <a:pt x="0" y="2669"/>
                  </a:lnTo>
                  <a:lnTo>
                    <a:pt x="0" y="3359"/>
                  </a:lnTo>
                  <a:cubicBezTo>
                    <a:pt x="0" y="3359"/>
                    <a:pt x="1792" y="7223"/>
                    <a:pt x="1792" y="722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3" name="Freeform 1325">
              <a:extLst>
                <a:ext uri="{FF2B5EF4-FFF2-40B4-BE49-F238E27FC236}">
                  <a16:creationId xmlns:a16="http://schemas.microsoft.com/office/drawing/2014/main" id="{8156E74B-561D-DB90-5C54-1EB188DABD90}"/>
                </a:ext>
              </a:extLst>
            </p:cNvPr>
            <p:cNvSpPr/>
            <p:nvPr/>
          </p:nvSpPr>
          <p:spPr>
            <a:xfrm>
              <a:off x="5058993" y="3612664"/>
              <a:ext cx="47417" cy="38226"/>
            </a:xfrm>
            <a:custGeom>
              <a:avLst/>
              <a:gdLst>
                <a:gd name="connsiteX0" fmla="*/ 35150 w 47417"/>
                <a:gd name="connsiteY0" fmla="*/ 38227 h 38226"/>
                <a:gd name="connsiteX1" fmla="*/ 35150 w 47417"/>
                <a:gd name="connsiteY1" fmla="*/ 33810 h 38226"/>
                <a:gd name="connsiteX2" fmla="*/ 35425 w 47417"/>
                <a:gd name="connsiteY2" fmla="*/ 33120 h 38226"/>
                <a:gd name="connsiteX3" fmla="*/ 39285 w 47417"/>
                <a:gd name="connsiteY3" fmla="*/ 30222 h 38226"/>
                <a:gd name="connsiteX4" fmla="*/ 39285 w 47417"/>
                <a:gd name="connsiteY4" fmla="*/ 24288 h 38226"/>
                <a:gd name="connsiteX5" fmla="*/ 39560 w 47417"/>
                <a:gd name="connsiteY5" fmla="*/ 23598 h 38226"/>
                <a:gd name="connsiteX6" fmla="*/ 42593 w 47417"/>
                <a:gd name="connsiteY6" fmla="*/ 21390 h 38226"/>
                <a:gd name="connsiteX7" fmla="*/ 39974 w 47417"/>
                <a:gd name="connsiteY7" fmla="*/ 20700 h 38226"/>
                <a:gd name="connsiteX8" fmla="*/ 39423 w 47417"/>
                <a:gd name="connsiteY8" fmla="*/ 19872 h 38226"/>
                <a:gd name="connsiteX9" fmla="*/ 39423 w 47417"/>
                <a:gd name="connsiteY9" fmla="*/ 12834 h 38226"/>
                <a:gd name="connsiteX10" fmla="*/ 39698 w 47417"/>
                <a:gd name="connsiteY10" fmla="*/ 12144 h 38226"/>
                <a:gd name="connsiteX11" fmla="*/ 42455 w 47417"/>
                <a:gd name="connsiteY11" fmla="*/ 10212 h 38226"/>
                <a:gd name="connsiteX12" fmla="*/ 43558 w 47417"/>
                <a:gd name="connsiteY12" fmla="*/ 10350 h 38226"/>
                <a:gd name="connsiteX13" fmla="*/ 45625 w 47417"/>
                <a:gd name="connsiteY13" fmla="*/ 12834 h 38226"/>
                <a:gd name="connsiteX14" fmla="*/ 47417 w 47417"/>
                <a:gd name="connsiteY14" fmla="*/ 10764 h 38226"/>
                <a:gd name="connsiteX15" fmla="*/ 44798 w 47417"/>
                <a:gd name="connsiteY15" fmla="*/ 8280 h 38226"/>
                <a:gd name="connsiteX16" fmla="*/ 44661 w 47417"/>
                <a:gd name="connsiteY16" fmla="*/ 7452 h 38226"/>
                <a:gd name="connsiteX17" fmla="*/ 45350 w 47417"/>
                <a:gd name="connsiteY17" fmla="*/ 6900 h 38226"/>
                <a:gd name="connsiteX18" fmla="*/ 46590 w 47417"/>
                <a:gd name="connsiteY18" fmla="*/ 6900 h 38226"/>
                <a:gd name="connsiteX19" fmla="*/ 44936 w 47417"/>
                <a:gd name="connsiteY19" fmla="*/ 3588 h 38226"/>
                <a:gd name="connsiteX20" fmla="*/ 43420 w 47417"/>
                <a:gd name="connsiteY20" fmla="*/ 0 h 38226"/>
                <a:gd name="connsiteX21" fmla="*/ 40387 w 47417"/>
                <a:gd name="connsiteY21" fmla="*/ 4140 h 38226"/>
                <a:gd name="connsiteX22" fmla="*/ 36804 w 47417"/>
                <a:gd name="connsiteY22" fmla="*/ 7038 h 38226"/>
                <a:gd name="connsiteX23" fmla="*/ 34185 w 47417"/>
                <a:gd name="connsiteY23" fmla="*/ 10764 h 38226"/>
                <a:gd name="connsiteX24" fmla="*/ 29085 w 47417"/>
                <a:gd name="connsiteY24" fmla="*/ 14490 h 38226"/>
                <a:gd name="connsiteX25" fmla="*/ 24949 w 47417"/>
                <a:gd name="connsiteY25" fmla="*/ 18630 h 38226"/>
                <a:gd name="connsiteX26" fmla="*/ 21227 w 47417"/>
                <a:gd name="connsiteY26" fmla="*/ 21252 h 38226"/>
                <a:gd name="connsiteX27" fmla="*/ 19849 w 47417"/>
                <a:gd name="connsiteY27" fmla="*/ 17940 h 38226"/>
                <a:gd name="connsiteX28" fmla="*/ 18608 w 47417"/>
                <a:gd name="connsiteY28" fmla="*/ 21804 h 38226"/>
                <a:gd name="connsiteX29" fmla="*/ 5100 w 47417"/>
                <a:gd name="connsiteY29" fmla="*/ 22632 h 38226"/>
                <a:gd name="connsiteX30" fmla="*/ 0 w 47417"/>
                <a:gd name="connsiteY30" fmla="*/ 22632 h 38226"/>
                <a:gd name="connsiteX31" fmla="*/ 6616 w 47417"/>
                <a:gd name="connsiteY31" fmla="*/ 34500 h 38226"/>
                <a:gd name="connsiteX32" fmla="*/ 34874 w 47417"/>
                <a:gd name="connsiteY32" fmla="*/ 37813 h 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7417" h="38226">
                  <a:moveTo>
                    <a:pt x="35150" y="38227"/>
                  </a:moveTo>
                  <a:lnTo>
                    <a:pt x="35150" y="33810"/>
                  </a:lnTo>
                  <a:cubicBezTo>
                    <a:pt x="35150" y="33810"/>
                    <a:pt x="35150" y="33397"/>
                    <a:pt x="35425" y="33120"/>
                  </a:cubicBezTo>
                  <a:lnTo>
                    <a:pt x="39285" y="30222"/>
                  </a:lnTo>
                  <a:lnTo>
                    <a:pt x="39285" y="24288"/>
                  </a:lnTo>
                  <a:cubicBezTo>
                    <a:pt x="39285" y="24288"/>
                    <a:pt x="39285" y="23736"/>
                    <a:pt x="39560" y="23598"/>
                  </a:cubicBezTo>
                  <a:lnTo>
                    <a:pt x="42593" y="21390"/>
                  </a:lnTo>
                  <a:lnTo>
                    <a:pt x="39974" y="20700"/>
                  </a:lnTo>
                  <a:cubicBezTo>
                    <a:pt x="39974" y="20700"/>
                    <a:pt x="39423" y="20286"/>
                    <a:pt x="39423" y="19872"/>
                  </a:cubicBezTo>
                  <a:lnTo>
                    <a:pt x="39423" y="12834"/>
                  </a:lnTo>
                  <a:cubicBezTo>
                    <a:pt x="39423" y="12834"/>
                    <a:pt x="39423" y="12282"/>
                    <a:pt x="39698" y="12144"/>
                  </a:cubicBezTo>
                  <a:lnTo>
                    <a:pt x="42455" y="10212"/>
                  </a:lnTo>
                  <a:cubicBezTo>
                    <a:pt x="42455" y="10212"/>
                    <a:pt x="43282" y="10074"/>
                    <a:pt x="43558" y="10350"/>
                  </a:cubicBezTo>
                  <a:lnTo>
                    <a:pt x="45625" y="12834"/>
                  </a:lnTo>
                  <a:lnTo>
                    <a:pt x="47417" y="10764"/>
                  </a:lnTo>
                  <a:lnTo>
                    <a:pt x="44798" y="8280"/>
                  </a:lnTo>
                  <a:cubicBezTo>
                    <a:pt x="44798" y="8280"/>
                    <a:pt x="44523" y="7728"/>
                    <a:pt x="44661" y="7452"/>
                  </a:cubicBezTo>
                  <a:cubicBezTo>
                    <a:pt x="44661" y="7176"/>
                    <a:pt x="45074" y="6900"/>
                    <a:pt x="45350" y="6900"/>
                  </a:cubicBezTo>
                  <a:lnTo>
                    <a:pt x="46590" y="6900"/>
                  </a:lnTo>
                  <a:lnTo>
                    <a:pt x="44936" y="3588"/>
                  </a:lnTo>
                  <a:lnTo>
                    <a:pt x="43420" y="0"/>
                  </a:lnTo>
                  <a:lnTo>
                    <a:pt x="40387" y="4140"/>
                  </a:lnTo>
                  <a:lnTo>
                    <a:pt x="36804" y="7038"/>
                  </a:lnTo>
                  <a:lnTo>
                    <a:pt x="34185" y="10764"/>
                  </a:lnTo>
                  <a:lnTo>
                    <a:pt x="29085" y="14490"/>
                  </a:lnTo>
                  <a:lnTo>
                    <a:pt x="24949" y="18630"/>
                  </a:lnTo>
                  <a:lnTo>
                    <a:pt x="21227" y="21252"/>
                  </a:lnTo>
                  <a:lnTo>
                    <a:pt x="19849" y="17940"/>
                  </a:lnTo>
                  <a:lnTo>
                    <a:pt x="18608" y="21804"/>
                  </a:lnTo>
                  <a:cubicBezTo>
                    <a:pt x="18608" y="21804"/>
                    <a:pt x="9925" y="18078"/>
                    <a:pt x="5100" y="22632"/>
                  </a:cubicBezTo>
                  <a:lnTo>
                    <a:pt x="0" y="22632"/>
                  </a:lnTo>
                  <a:cubicBezTo>
                    <a:pt x="0" y="22632"/>
                    <a:pt x="6616" y="34500"/>
                    <a:pt x="6616" y="34500"/>
                  </a:cubicBezTo>
                  <a:lnTo>
                    <a:pt x="34874" y="3781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4" name="Freeform 1326">
              <a:extLst>
                <a:ext uri="{FF2B5EF4-FFF2-40B4-BE49-F238E27FC236}">
                  <a16:creationId xmlns:a16="http://schemas.microsoft.com/office/drawing/2014/main" id="{F82DEB75-303F-2CCC-E360-2EFA24D7EA1F}"/>
                </a:ext>
              </a:extLst>
            </p:cNvPr>
            <p:cNvSpPr/>
            <p:nvPr/>
          </p:nvSpPr>
          <p:spPr>
            <a:xfrm>
              <a:off x="5106411" y="3621634"/>
              <a:ext cx="827" cy="828"/>
            </a:xfrm>
            <a:custGeom>
              <a:avLst/>
              <a:gdLst>
                <a:gd name="connsiteX0" fmla="*/ 0 w 827"/>
                <a:gd name="connsiteY0" fmla="*/ 0 h 828"/>
                <a:gd name="connsiteX1" fmla="*/ 827 w 827"/>
                <a:gd name="connsiteY1" fmla="*/ 828 h 828"/>
                <a:gd name="connsiteX2" fmla="*/ 689 w 827"/>
                <a:gd name="connsiteY2" fmla="*/ 0 h 828"/>
                <a:gd name="connsiteX3" fmla="*/ 551 w 827"/>
                <a:gd name="connsiteY3" fmla="*/ 0 h 828"/>
                <a:gd name="connsiteX4" fmla="*/ 0 w 827"/>
                <a:gd name="connsiteY4" fmla="*/ 0 h 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 h="828">
                  <a:moveTo>
                    <a:pt x="0" y="0"/>
                  </a:moveTo>
                  <a:lnTo>
                    <a:pt x="827" y="828"/>
                  </a:lnTo>
                  <a:cubicBezTo>
                    <a:pt x="827" y="828"/>
                    <a:pt x="689" y="276"/>
                    <a:pt x="689" y="0"/>
                  </a:cubicBezTo>
                  <a:cubicBezTo>
                    <a:pt x="689" y="0"/>
                    <a:pt x="689" y="0"/>
                    <a:pt x="551" y="0"/>
                  </a:cubicBez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5" name="Freeform 1327">
              <a:extLst>
                <a:ext uri="{FF2B5EF4-FFF2-40B4-BE49-F238E27FC236}">
                  <a16:creationId xmlns:a16="http://schemas.microsoft.com/office/drawing/2014/main" id="{56DAC5E6-5C7D-90EA-B451-C111BA1253A0}"/>
                </a:ext>
              </a:extLst>
            </p:cNvPr>
            <p:cNvSpPr/>
            <p:nvPr/>
          </p:nvSpPr>
          <p:spPr>
            <a:xfrm>
              <a:off x="4736858" y="3660413"/>
              <a:ext cx="178642" cy="139243"/>
            </a:xfrm>
            <a:custGeom>
              <a:avLst/>
              <a:gdLst>
                <a:gd name="connsiteX0" fmla="*/ 102003 w 178642"/>
                <a:gd name="connsiteY0" fmla="*/ 1932 h 139243"/>
                <a:gd name="connsiteX1" fmla="*/ 99797 w 178642"/>
                <a:gd name="connsiteY1" fmla="*/ 1932 h 139243"/>
                <a:gd name="connsiteX2" fmla="*/ 100624 w 178642"/>
                <a:gd name="connsiteY2" fmla="*/ 0 h 139243"/>
                <a:gd name="connsiteX3" fmla="*/ 34047 w 178642"/>
                <a:gd name="connsiteY3" fmla="*/ 0 h 139243"/>
                <a:gd name="connsiteX4" fmla="*/ 34047 w 178642"/>
                <a:gd name="connsiteY4" fmla="*/ 22218 h 139243"/>
                <a:gd name="connsiteX5" fmla="*/ 33220 w 178642"/>
                <a:gd name="connsiteY5" fmla="*/ 23046 h 139243"/>
                <a:gd name="connsiteX6" fmla="*/ 23847 w 178642"/>
                <a:gd name="connsiteY6" fmla="*/ 23046 h 139243"/>
                <a:gd name="connsiteX7" fmla="*/ 23847 w 178642"/>
                <a:gd name="connsiteY7" fmla="*/ 69967 h 139243"/>
                <a:gd name="connsiteX8" fmla="*/ 23020 w 178642"/>
                <a:gd name="connsiteY8" fmla="*/ 70795 h 139243"/>
                <a:gd name="connsiteX9" fmla="*/ 13922 w 178642"/>
                <a:gd name="connsiteY9" fmla="*/ 70795 h 139243"/>
                <a:gd name="connsiteX10" fmla="*/ 12130 w 178642"/>
                <a:gd name="connsiteY10" fmla="*/ 72451 h 139243"/>
                <a:gd name="connsiteX11" fmla="*/ 12819 w 178642"/>
                <a:gd name="connsiteY11" fmla="*/ 76591 h 139243"/>
                <a:gd name="connsiteX12" fmla="*/ 12543 w 178642"/>
                <a:gd name="connsiteY12" fmla="*/ 77419 h 139243"/>
                <a:gd name="connsiteX13" fmla="*/ 10614 w 178642"/>
                <a:gd name="connsiteY13" fmla="*/ 78661 h 139243"/>
                <a:gd name="connsiteX14" fmla="*/ 10062 w 178642"/>
                <a:gd name="connsiteY14" fmla="*/ 82387 h 139243"/>
                <a:gd name="connsiteX15" fmla="*/ 9235 w 178642"/>
                <a:gd name="connsiteY15" fmla="*/ 83077 h 139243"/>
                <a:gd name="connsiteX16" fmla="*/ 6892 w 178642"/>
                <a:gd name="connsiteY16" fmla="*/ 83077 h 139243"/>
                <a:gd name="connsiteX17" fmla="*/ 6478 w 178642"/>
                <a:gd name="connsiteY17" fmla="*/ 84595 h 139243"/>
                <a:gd name="connsiteX18" fmla="*/ 8546 w 178642"/>
                <a:gd name="connsiteY18" fmla="*/ 86803 h 139243"/>
                <a:gd name="connsiteX19" fmla="*/ 8822 w 178642"/>
                <a:gd name="connsiteY19" fmla="*/ 87355 h 139243"/>
                <a:gd name="connsiteX20" fmla="*/ 8546 w 178642"/>
                <a:gd name="connsiteY20" fmla="*/ 87907 h 139243"/>
                <a:gd name="connsiteX21" fmla="*/ 2895 w 178642"/>
                <a:gd name="connsiteY21" fmla="*/ 93013 h 139243"/>
                <a:gd name="connsiteX22" fmla="*/ 4962 w 178642"/>
                <a:gd name="connsiteY22" fmla="*/ 96739 h 139243"/>
                <a:gd name="connsiteX23" fmla="*/ 4824 w 178642"/>
                <a:gd name="connsiteY23" fmla="*/ 97705 h 139243"/>
                <a:gd name="connsiteX24" fmla="*/ 0 w 178642"/>
                <a:gd name="connsiteY24" fmla="*/ 102397 h 139243"/>
                <a:gd name="connsiteX25" fmla="*/ 689 w 178642"/>
                <a:gd name="connsiteY25" fmla="*/ 103915 h 139243"/>
                <a:gd name="connsiteX26" fmla="*/ 3308 w 178642"/>
                <a:gd name="connsiteY26" fmla="*/ 102535 h 139243"/>
                <a:gd name="connsiteX27" fmla="*/ 4135 w 178642"/>
                <a:gd name="connsiteY27" fmla="*/ 102535 h 139243"/>
                <a:gd name="connsiteX28" fmla="*/ 6754 w 178642"/>
                <a:gd name="connsiteY28" fmla="*/ 104329 h 139243"/>
                <a:gd name="connsiteX29" fmla="*/ 7030 w 178642"/>
                <a:gd name="connsiteY29" fmla="*/ 105019 h 139243"/>
                <a:gd name="connsiteX30" fmla="*/ 6616 w 178642"/>
                <a:gd name="connsiteY30" fmla="*/ 107779 h 139243"/>
                <a:gd name="connsiteX31" fmla="*/ 6616 w 178642"/>
                <a:gd name="connsiteY31" fmla="*/ 109021 h 139243"/>
                <a:gd name="connsiteX32" fmla="*/ 8270 w 178642"/>
                <a:gd name="connsiteY32" fmla="*/ 110539 h 139243"/>
                <a:gd name="connsiteX33" fmla="*/ 8546 w 178642"/>
                <a:gd name="connsiteY33" fmla="*/ 111229 h 139243"/>
                <a:gd name="connsiteX34" fmla="*/ 7857 w 178642"/>
                <a:gd name="connsiteY34" fmla="*/ 114679 h 139243"/>
                <a:gd name="connsiteX35" fmla="*/ 12130 w 178642"/>
                <a:gd name="connsiteY35" fmla="*/ 118129 h 139243"/>
                <a:gd name="connsiteX36" fmla="*/ 12406 w 178642"/>
                <a:gd name="connsiteY36" fmla="*/ 118957 h 139243"/>
                <a:gd name="connsiteX37" fmla="*/ 11303 w 178642"/>
                <a:gd name="connsiteY37" fmla="*/ 122821 h 139243"/>
                <a:gd name="connsiteX38" fmla="*/ 20125 w 178642"/>
                <a:gd name="connsiteY38" fmla="*/ 134828 h 139243"/>
                <a:gd name="connsiteX39" fmla="*/ 30739 w 178642"/>
                <a:gd name="connsiteY39" fmla="*/ 134138 h 139243"/>
                <a:gd name="connsiteX40" fmla="*/ 34047 w 178642"/>
                <a:gd name="connsiteY40" fmla="*/ 129170 h 139243"/>
                <a:gd name="connsiteX41" fmla="*/ 34736 w 178642"/>
                <a:gd name="connsiteY41" fmla="*/ 128618 h 139243"/>
                <a:gd name="connsiteX42" fmla="*/ 42731 w 178642"/>
                <a:gd name="connsiteY42" fmla="*/ 127376 h 139243"/>
                <a:gd name="connsiteX43" fmla="*/ 43558 w 178642"/>
                <a:gd name="connsiteY43" fmla="*/ 127928 h 139243"/>
                <a:gd name="connsiteX44" fmla="*/ 44523 w 178642"/>
                <a:gd name="connsiteY44" fmla="*/ 131792 h 139243"/>
                <a:gd name="connsiteX45" fmla="*/ 48934 w 178642"/>
                <a:gd name="connsiteY45" fmla="*/ 136898 h 139243"/>
                <a:gd name="connsiteX46" fmla="*/ 64510 w 178642"/>
                <a:gd name="connsiteY46" fmla="*/ 136898 h 139243"/>
                <a:gd name="connsiteX47" fmla="*/ 64923 w 178642"/>
                <a:gd name="connsiteY47" fmla="*/ 137036 h 139243"/>
                <a:gd name="connsiteX48" fmla="*/ 67818 w 178642"/>
                <a:gd name="connsiteY48" fmla="*/ 139244 h 139243"/>
                <a:gd name="connsiteX49" fmla="*/ 73056 w 178642"/>
                <a:gd name="connsiteY49" fmla="*/ 139244 h 139243"/>
                <a:gd name="connsiteX50" fmla="*/ 76364 w 178642"/>
                <a:gd name="connsiteY50" fmla="*/ 135794 h 139243"/>
                <a:gd name="connsiteX51" fmla="*/ 76915 w 178642"/>
                <a:gd name="connsiteY51" fmla="*/ 135518 h 139243"/>
                <a:gd name="connsiteX52" fmla="*/ 81326 w 178642"/>
                <a:gd name="connsiteY52" fmla="*/ 135518 h 139243"/>
                <a:gd name="connsiteX53" fmla="*/ 81326 w 178642"/>
                <a:gd name="connsiteY53" fmla="*/ 132206 h 139243"/>
                <a:gd name="connsiteX54" fmla="*/ 81740 w 178642"/>
                <a:gd name="connsiteY54" fmla="*/ 131516 h 139243"/>
                <a:gd name="connsiteX55" fmla="*/ 86013 w 178642"/>
                <a:gd name="connsiteY55" fmla="*/ 128618 h 139243"/>
                <a:gd name="connsiteX56" fmla="*/ 86978 w 178642"/>
                <a:gd name="connsiteY56" fmla="*/ 128618 h 139243"/>
                <a:gd name="connsiteX57" fmla="*/ 95524 w 178642"/>
                <a:gd name="connsiteY57" fmla="*/ 135242 h 139243"/>
                <a:gd name="connsiteX58" fmla="*/ 101038 w 178642"/>
                <a:gd name="connsiteY58" fmla="*/ 134690 h 139243"/>
                <a:gd name="connsiteX59" fmla="*/ 112203 w 178642"/>
                <a:gd name="connsiteY59" fmla="*/ 121855 h 139243"/>
                <a:gd name="connsiteX60" fmla="*/ 112203 w 178642"/>
                <a:gd name="connsiteY60" fmla="*/ 114817 h 139243"/>
                <a:gd name="connsiteX61" fmla="*/ 108757 w 178642"/>
                <a:gd name="connsiteY61" fmla="*/ 111919 h 139243"/>
                <a:gd name="connsiteX62" fmla="*/ 108481 w 178642"/>
                <a:gd name="connsiteY62" fmla="*/ 111091 h 139243"/>
                <a:gd name="connsiteX63" fmla="*/ 109170 w 178642"/>
                <a:gd name="connsiteY63" fmla="*/ 110539 h 139243"/>
                <a:gd name="connsiteX64" fmla="*/ 115511 w 178642"/>
                <a:gd name="connsiteY64" fmla="*/ 110539 h 139243"/>
                <a:gd name="connsiteX65" fmla="*/ 115511 w 178642"/>
                <a:gd name="connsiteY65" fmla="*/ 108193 h 139243"/>
                <a:gd name="connsiteX66" fmla="*/ 116338 w 178642"/>
                <a:gd name="connsiteY66" fmla="*/ 107365 h 139243"/>
                <a:gd name="connsiteX67" fmla="*/ 122679 w 178642"/>
                <a:gd name="connsiteY67" fmla="*/ 107365 h 139243"/>
                <a:gd name="connsiteX68" fmla="*/ 123506 w 178642"/>
                <a:gd name="connsiteY68" fmla="*/ 108193 h 139243"/>
                <a:gd name="connsiteX69" fmla="*/ 123506 w 178642"/>
                <a:gd name="connsiteY69" fmla="*/ 111367 h 139243"/>
                <a:gd name="connsiteX70" fmla="*/ 123506 w 178642"/>
                <a:gd name="connsiteY70" fmla="*/ 111643 h 139243"/>
                <a:gd name="connsiteX71" fmla="*/ 121852 w 178642"/>
                <a:gd name="connsiteY71" fmla="*/ 115507 h 139243"/>
                <a:gd name="connsiteX72" fmla="*/ 123506 w 178642"/>
                <a:gd name="connsiteY72" fmla="*/ 124478 h 139243"/>
                <a:gd name="connsiteX73" fmla="*/ 129847 w 178642"/>
                <a:gd name="connsiteY73" fmla="*/ 130412 h 139243"/>
                <a:gd name="connsiteX74" fmla="*/ 130122 w 178642"/>
                <a:gd name="connsiteY74" fmla="*/ 130964 h 139243"/>
                <a:gd name="connsiteX75" fmla="*/ 130122 w 178642"/>
                <a:gd name="connsiteY75" fmla="*/ 138554 h 139243"/>
                <a:gd name="connsiteX76" fmla="*/ 131225 w 178642"/>
                <a:gd name="connsiteY76" fmla="*/ 139106 h 139243"/>
                <a:gd name="connsiteX77" fmla="*/ 134120 w 178642"/>
                <a:gd name="connsiteY77" fmla="*/ 132482 h 139243"/>
                <a:gd name="connsiteX78" fmla="*/ 130949 w 178642"/>
                <a:gd name="connsiteY78" fmla="*/ 126686 h 139243"/>
                <a:gd name="connsiteX79" fmla="*/ 131225 w 178642"/>
                <a:gd name="connsiteY79" fmla="*/ 125582 h 139243"/>
                <a:gd name="connsiteX80" fmla="*/ 135774 w 178642"/>
                <a:gd name="connsiteY80" fmla="*/ 122821 h 139243"/>
                <a:gd name="connsiteX81" fmla="*/ 136601 w 178642"/>
                <a:gd name="connsiteY81" fmla="*/ 122821 h 139243"/>
                <a:gd name="connsiteX82" fmla="*/ 139358 w 178642"/>
                <a:gd name="connsiteY82" fmla="*/ 124340 h 139243"/>
                <a:gd name="connsiteX83" fmla="*/ 141012 w 178642"/>
                <a:gd name="connsiteY83" fmla="*/ 123098 h 139243"/>
                <a:gd name="connsiteX84" fmla="*/ 141012 w 178642"/>
                <a:gd name="connsiteY84" fmla="*/ 113023 h 139243"/>
                <a:gd name="connsiteX85" fmla="*/ 141150 w 178642"/>
                <a:gd name="connsiteY85" fmla="*/ 112609 h 139243"/>
                <a:gd name="connsiteX86" fmla="*/ 147628 w 178642"/>
                <a:gd name="connsiteY86" fmla="*/ 103225 h 139243"/>
                <a:gd name="connsiteX87" fmla="*/ 148317 w 178642"/>
                <a:gd name="connsiteY87" fmla="*/ 102949 h 139243"/>
                <a:gd name="connsiteX88" fmla="*/ 153142 w 178642"/>
                <a:gd name="connsiteY88" fmla="*/ 102949 h 139243"/>
                <a:gd name="connsiteX89" fmla="*/ 156863 w 178642"/>
                <a:gd name="connsiteY89" fmla="*/ 86251 h 139243"/>
                <a:gd name="connsiteX90" fmla="*/ 155347 w 178642"/>
                <a:gd name="connsiteY90" fmla="*/ 76591 h 139243"/>
                <a:gd name="connsiteX91" fmla="*/ 155347 w 178642"/>
                <a:gd name="connsiteY91" fmla="*/ 76039 h 139243"/>
                <a:gd name="connsiteX92" fmla="*/ 161412 w 178642"/>
                <a:gd name="connsiteY92" fmla="*/ 64861 h 139243"/>
                <a:gd name="connsiteX93" fmla="*/ 159069 w 178642"/>
                <a:gd name="connsiteY93" fmla="*/ 61135 h 139243"/>
                <a:gd name="connsiteX94" fmla="*/ 159207 w 178642"/>
                <a:gd name="connsiteY94" fmla="*/ 60169 h 139243"/>
                <a:gd name="connsiteX95" fmla="*/ 161412 w 178642"/>
                <a:gd name="connsiteY95" fmla="*/ 58237 h 139243"/>
                <a:gd name="connsiteX96" fmla="*/ 161412 w 178642"/>
                <a:gd name="connsiteY96" fmla="*/ 55063 h 139243"/>
                <a:gd name="connsiteX97" fmla="*/ 162239 w 178642"/>
                <a:gd name="connsiteY97" fmla="*/ 54235 h 139243"/>
                <a:gd name="connsiteX98" fmla="*/ 166926 w 178642"/>
                <a:gd name="connsiteY98" fmla="*/ 54235 h 139243"/>
                <a:gd name="connsiteX99" fmla="*/ 167891 w 178642"/>
                <a:gd name="connsiteY99" fmla="*/ 51475 h 139243"/>
                <a:gd name="connsiteX100" fmla="*/ 168304 w 178642"/>
                <a:gd name="connsiteY100" fmla="*/ 51061 h 139243"/>
                <a:gd name="connsiteX101" fmla="*/ 175059 w 178642"/>
                <a:gd name="connsiteY101" fmla="*/ 48577 h 139243"/>
                <a:gd name="connsiteX102" fmla="*/ 178642 w 178642"/>
                <a:gd name="connsiteY102" fmla="*/ 44575 h 139243"/>
                <a:gd name="connsiteX103" fmla="*/ 167477 w 178642"/>
                <a:gd name="connsiteY103" fmla="*/ 35328 h 139243"/>
                <a:gd name="connsiteX104" fmla="*/ 164858 w 178642"/>
                <a:gd name="connsiteY104" fmla="*/ 27462 h 139243"/>
                <a:gd name="connsiteX105" fmla="*/ 164031 w 178642"/>
                <a:gd name="connsiteY105" fmla="*/ 8832 h 139243"/>
                <a:gd name="connsiteX106" fmla="*/ 161688 w 178642"/>
                <a:gd name="connsiteY106" fmla="*/ 3588 h 139243"/>
                <a:gd name="connsiteX107" fmla="*/ 160723 w 178642"/>
                <a:gd name="connsiteY107" fmla="*/ 276 h 139243"/>
                <a:gd name="connsiteX108" fmla="*/ 102830 w 178642"/>
                <a:gd name="connsiteY108" fmla="*/ 276 h 139243"/>
                <a:gd name="connsiteX109" fmla="*/ 102003 w 178642"/>
                <a:gd name="connsiteY109" fmla="*/ 2208 h 139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78642" h="139243">
                  <a:moveTo>
                    <a:pt x="102003" y="1932"/>
                  </a:moveTo>
                  <a:lnTo>
                    <a:pt x="99797" y="1932"/>
                  </a:lnTo>
                  <a:lnTo>
                    <a:pt x="100624" y="0"/>
                  </a:lnTo>
                  <a:lnTo>
                    <a:pt x="34047" y="0"/>
                  </a:lnTo>
                  <a:lnTo>
                    <a:pt x="34047" y="22218"/>
                  </a:lnTo>
                  <a:cubicBezTo>
                    <a:pt x="34047" y="22218"/>
                    <a:pt x="33633" y="23046"/>
                    <a:pt x="33220" y="23046"/>
                  </a:cubicBezTo>
                  <a:lnTo>
                    <a:pt x="23847" y="23046"/>
                  </a:lnTo>
                  <a:lnTo>
                    <a:pt x="23847" y="69967"/>
                  </a:lnTo>
                  <a:cubicBezTo>
                    <a:pt x="23847" y="69967"/>
                    <a:pt x="23433" y="70795"/>
                    <a:pt x="23020" y="70795"/>
                  </a:cubicBezTo>
                  <a:lnTo>
                    <a:pt x="13922" y="70795"/>
                  </a:lnTo>
                  <a:lnTo>
                    <a:pt x="12130" y="72451"/>
                  </a:lnTo>
                  <a:lnTo>
                    <a:pt x="12819" y="76591"/>
                  </a:lnTo>
                  <a:cubicBezTo>
                    <a:pt x="12819" y="76591"/>
                    <a:pt x="12819" y="77143"/>
                    <a:pt x="12543" y="77419"/>
                  </a:cubicBezTo>
                  <a:lnTo>
                    <a:pt x="10614" y="78661"/>
                  </a:lnTo>
                  <a:lnTo>
                    <a:pt x="10062" y="82387"/>
                  </a:lnTo>
                  <a:cubicBezTo>
                    <a:pt x="10062" y="82387"/>
                    <a:pt x="9649" y="83077"/>
                    <a:pt x="9235" y="83077"/>
                  </a:cubicBezTo>
                  <a:lnTo>
                    <a:pt x="6892" y="83077"/>
                  </a:lnTo>
                  <a:lnTo>
                    <a:pt x="6478" y="84595"/>
                  </a:lnTo>
                  <a:lnTo>
                    <a:pt x="8546" y="86803"/>
                  </a:lnTo>
                  <a:cubicBezTo>
                    <a:pt x="8546" y="86803"/>
                    <a:pt x="8822" y="87217"/>
                    <a:pt x="8822" y="87355"/>
                  </a:cubicBezTo>
                  <a:cubicBezTo>
                    <a:pt x="8822" y="87631"/>
                    <a:pt x="8822" y="87769"/>
                    <a:pt x="8546" y="87907"/>
                  </a:cubicBezTo>
                  <a:lnTo>
                    <a:pt x="2895" y="93013"/>
                  </a:lnTo>
                  <a:lnTo>
                    <a:pt x="4962" y="96739"/>
                  </a:lnTo>
                  <a:cubicBezTo>
                    <a:pt x="4962" y="96739"/>
                    <a:pt x="4962" y="97429"/>
                    <a:pt x="4824" y="97705"/>
                  </a:cubicBezTo>
                  <a:lnTo>
                    <a:pt x="0" y="102397"/>
                  </a:lnTo>
                  <a:lnTo>
                    <a:pt x="689" y="103915"/>
                  </a:lnTo>
                  <a:lnTo>
                    <a:pt x="3308" y="102535"/>
                  </a:lnTo>
                  <a:cubicBezTo>
                    <a:pt x="3308" y="102535"/>
                    <a:pt x="3860" y="102535"/>
                    <a:pt x="4135" y="102535"/>
                  </a:cubicBezTo>
                  <a:lnTo>
                    <a:pt x="6754" y="104329"/>
                  </a:lnTo>
                  <a:cubicBezTo>
                    <a:pt x="6754" y="104329"/>
                    <a:pt x="7168" y="104743"/>
                    <a:pt x="7030" y="105019"/>
                  </a:cubicBezTo>
                  <a:lnTo>
                    <a:pt x="6616" y="107779"/>
                  </a:lnTo>
                  <a:lnTo>
                    <a:pt x="6616" y="109021"/>
                  </a:lnTo>
                  <a:cubicBezTo>
                    <a:pt x="6616" y="109021"/>
                    <a:pt x="8270" y="110539"/>
                    <a:pt x="8270" y="110539"/>
                  </a:cubicBezTo>
                  <a:cubicBezTo>
                    <a:pt x="8408" y="110677"/>
                    <a:pt x="8546" y="110953"/>
                    <a:pt x="8546" y="111229"/>
                  </a:cubicBezTo>
                  <a:lnTo>
                    <a:pt x="7857" y="114679"/>
                  </a:lnTo>
                  <a:lnTo>
                    <a:pt x="12130" y="118129"/>
                  </a:lnTo>
                  <a:cubicBezTo>
                    <a:pt x="12130" y="118129"/>
                    <a:pt x="12543" y="118681"/>
                    <a:pt x="12406" y="118957"/>
                  </a:cubicBezTo>
                  <a:lnTo>
                    <a:pt x="11303" y="122821"/>
                  </a:lnTo>
                  <a:cubicBezTo>
                    <a:pt x="15025" y="124064"/>
                    <a:pt x="19022" y="132344"/>
                    <a:pt x="20125" y="134828"/>
                  </a:cubicBezTo>
                  <a:cubicBezTo>
                    <a:pt x="21503" y="135242"/>
                    <a:pt x="27017" y="136346"/>
                    <a:pt x="30739" y="134138"/>
                  </a:cubicBezTo>
                  <a:cubicBezTo>
                    <a:pt x="32531" y="133034"/>
                    <a:pt x="33633" y="131378"/>
                    <a:pt x="34047" y="129170"/>
                  </a:cubicBezTo>
                  <a:cubicBezTo>
                    <a:pt x="34047" y="128894"/>
                    <a:pt x="34322" y="128618"/>
                    <a:pt x="34736" y="128618"/>
                  </a:cubicBezTo>
                  <a:lnTo>
                    <a:pt x="42731" y="127376"/>
                  </a:lnTo>
                  <a:cubicBezTo>
                    <a:pt x="42731" y="127376"/>
                    <a:pt x="43558" y="127514"/>
                    <a:pt x="43558" y="127928"/>
                  </a:cubicBezTo>
                  <a:lnTo>
                    <a:pt x="44523" y="131792"/>
                  </a:lnTo>
                  <a:lnTo>
                    <a:pt x="48934" y="136898"/>
                  </a:lnTo>
                  <a:lnTo>
                    <a:pt x="64510" y="136898"/>
                  </a:lnTo>
                  <a:cubicBezTo>
                    <a:pt x="64510" y="136898"/>
                    <a:pt x="64785" y="136898"/>
                    <a:pt x="64923" y="137036"/>
                  </a:cubicBezTo>
                  <a:lnTo>
                    <a:pt x="67818" y="139244"/>
                  </a:lnTo>
                  <a:lnTo>
                    <a:pt x="73056" y="139244"/>
                  </a:lnTo>
                  <a:lnTo>
                    <a:pt x="76364" y="135794"/>
                  </a:lnTo>
                  <a:cubicBezTo>
                    <a:pt x="76364" y="135794"/>
                    <a:pt x="76640" y="135518"/>
                    <a:pt x="76915" y="135518"/>
                  </a:cubicBezTo>
                  <a:lnTo>
                    <a:pt x="81326" y="135518"/>
                  </a:lnTo>
                  <a:lnTo>
                    <a:pt x="81326" y="132206"/>
                  </a:lnTo>
                  <a:cubicBezTo>
                    <a:pt x="81326" y="132206"/>
                    <a:pt x="81326" y="131654"/>
                    <a:pt x="81740" y="131516"/>
                  </a:cubicBezTo>
                  <a:lnTo>
                    <a:pt x="86013" y="128618"/>
                  </a:lnTo>
                  <a:cubicBezTo>
                    <a:pt x="86013" y="128618"/>
                    <a:pt x="86702" y="128480"/>
                    <a:pt x="86978" y="128618"/>
                  </a:cubicBezTo>
                  <a:lnTo>
                    <a:pt x="95524" y="135242"/>
                  </a:lnTo>
                  <a:lnTo>
                    <a:pt x="101038" y="134690"/>
                  </a:lnTo>
                  <a:lnTo>
                    <a:pt x="112203" y="121855"/>
                  </a:lnTo>
                  <a:lnTo>
                    <a:pt x="112203" y="114817"/>
                  </a:lnTo>
                  <a:lnTo>
                    <a:pt x="108757" y="111919"/>
                  </a:lnTo>
                  <a:cubicBezTo>
                    <a:pt x="108757" y="111919"/>
                    <a:pt x="108481" y="111367"/>
                    <a:pt x="108481" y="111091"/>
                  </a:cubicBezTo>
                  <a:cubicBezTo>
                    <a:pt x="108481" y="110815"/>
                    <a:pt x="108895" y="110539"/>
                    <a:pt x="109170" y="110539"/>
                  </a:cubicBezTo>
                  <a:lnTo>
                    <a:pt x="115511" y="110539"/>
                  </a:lnTo>
                  <a:lnTo>
                    <a:pt x="115511" y="108193"/>
                  </a:lnTo>
                  <a:cubicBezTo>
                    <a:pt x="115511" y="108193"/>
                    <a:pt x="115925" y="107365"/>
                    <a:pt x="116338" y="107365"/>
                  </a:cubicBezTo>
                  <a:lnTo>
                    <a:pt x="122679" y="107365"/>
                  </a:lnTo>
                  <a:cubicBezTo>
                    <a:pt x="122679" y="107365"/>
                    <a:pt x="123506" y="107779"/>
                    <a:pt x="123506" y="108193"/>
                  </a:cubicBezTo>
                  <a:lnTo>
                    <a:pt x="123506" y="111367"/>
                  </a:lnTo>
                  <a:cubicBezTo>
                    <a:pt x="123506" y="111367"/>
                    <a:pt x="123506" y="111643"/>
                    <a:pt x="123506" y="111643"/>
                  </a:cubicBezTo>
                  <a:lnTo>
                    <a:pt x="121852" y="115507"/>
                  </a:lnTo>
                  <a:lnTo>
                    <a:pt x="123506" y="124478"/>
                  </a:lnTo>
                  <a:lnTo>
                    <a:pt x="129847" y="130412"/>
                  </a:lnTo>
                  <a:cubicBezTo>
                    <a:pt x="129847" y="130412"/>
                    <a:pt x="130122" y="130826"/>
                    <a:pt x="130122" y="130964"/>
                  </a:cubicBezTo>
                  <a:lnTo>
                    <a:pt x="130122" y="138554"/>
                  </a:lnTo>
                  <a:lnTo>
                    <a:pt x="131225" y="139106"/>
                  </a:lnTo>
                  <a:lnTo>
                    <a:pt x="134120" y="132482"/>
                  </a:lnTo>
                  <a:lnTo>
                    <a:pt x="130949" y="126686"/>
                  </a:lnTo>
                  <a:cubicBezTo>
                    <a:pt x="130949" y="126686"/>
                    <a:pt x="130949" y="125858"/>
                    <a:pt x="131225" y="125582"/>
                  </a:cubicBezTo>
                  <a:lnTo>
                    <a:pt x="135774" y="122821"/>
                  </a:lnTo>
                  <a:cubicBezTo>
                    <a:pt x="135774" y="122821"/>
                    <a:pt x="136325" y="122684"/>
                    <a:pt x="136601" y="122821"/>
                  </a:cubicBezTo>
                  <a:lnTo>
                    <a:pt x="139358" y="124340"/>
                  </a:lnTo>
                  <a:lnTo>
                    <a:pt x="141012" y="123098"/>
                  </a:lnTo>
                  <a:lnTo>
                    <a:pt x="141012" y="113023"/>
                  </a:lnTo>
                  <a:cubicBezTo>
                    <a:pt x="141012" y="113023"/>
                    <a:pt x="141012" y="112747"/>
                    <a:pt x="141150" y="112609"/>
                  </a:cubicBezTo>
                  <a:lnTo>
                    <a:pt x="147628" y="103225"/>
                  </a:lnTo>
                  <a:cubicBezTo>
                    <a:pt x="147628" y="103225"/>
                    <a:pt x="148042" y="102949"/>
                    <a:pt x="148317" y="102949"/>
                  </a:cubicBezTo>
                  <a:lnTo>
                    <a:pt x="153142" y="102949"/>
                  </a:lnTo>
                  <a:lnTo>
                    <a:pt x="156863" y="86251"/>
                  </a:lnTo>
                  <a:lnTo>
                    <a:pt x="155347" y="76591"/>
                  </a:lnTo>
                  <a:cubicBezTo>
                    <a:pt x="155347" y="76591"/>
                    <a:pt x="155347" y="76315"/>
                    <a:pt x="155347" y="76039"/>
                  </a:cubicBezTo>
                  <a:lnTo>
                    <a:pt x="161412" y="64861"/>
                  </a:lnTo>
                  <a:lnTo>
                    <a:pt x="159069" y="61135"/>
                  </a:lnTo>
                  <a:cubicBezTo>
                    <a:pt x="159069" y="61135"/>
                    <a:pt x="159069" y="60307"/>
                    <a:pt x="159207" y="60169"/>
                  </a:cubicBezTo>
                  <a:lnTo>
                    <a:pt x="161412" y="58237"/>
                  </a:lnTo>
                  <a:lnTo>
                    <a:pt x="161412" y="55063"/>
                  </a:lnTo>
                  <a:cubicBezTo>
                    <a:pt x="161412" y="55063"/>
                    <a:pt x="161826" y="54235"/>
                    <a:pt x="162239" y="54235"/>
                  </a:cubicBezTo>
                  <a:lnTo>
                    <a:pt x="166926" y="54235"/>
                  </a:lnTo>
                  <a:lnTo>
                    <a:pt x="167891" y="51475"/>
                  </a:lnTo>
                  <a:cubicBezTo>
                    <a:pt x="167891" y="51475"/>
                    <a:pt x="168167" y="51061"/>
                    <a:pt x="168304" y="51061"/>
                  </a:cubicBezTo>
                  <a:lnTo>
                    <a:pt x="175059" y="48577"/>
                  </a:lnTo>
                  <a:lnTo>
                    <a:pt x="178642" y="44575"/>
                  </a:lnTo>
                  <a:cubicBezTo>
                    <a:pt x="175748" y="40020"/>
                    <a:pt x="171888" y="36018"/>
                    <a:pt x="167477" y="35328"/>
                  </a:cubicBezTo>
                  <a:cubicBezTo>
                    <a:pt x="167477" y="35328"/>
                    <a:pt x="164721" y="29808"/>
                    <a:pt x="164858" y="27462"/>
                  </a:cubicBezTo>
                  <a:cubicBezTo>
                    <a:pt x="164996" y="25116"/>
                    <a:pt x="164445" y="10626"/>
                    <a:pt x="164031" y="8832"/>
                  </a:cubicBezTo>
                  <a:cubicBezTo>
                    <a:pt x="163618" y="7038"/>
                    <a:pt x="161688" y="3588"/>
                    <a:pt x="161688" y="3588"/>
                  </a:cubicBezTo>
                  <a:cubicBezTo>
                    <a:pt x="161688" y="3588"/>
                    <a:pt x="161412" y="2070"/>
                    <a:pt x="160723" y="276"/>
                  </a:cubicBezTo>
                  <a:lnTo>
                    <a:pt x="102830" y="276"/>
                  </a:lnTo>
                  <a:lnTo>
                    <a:pt x="102003" y="220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6" name="Freeform 1328">
              <a:extLst>
                <a:ext uri="{FF2B5EF4-FFF2-40B4-BE49-F238E27FC236}">
                  <a16:creationId xmlns:a16="http://schemas.microsoft.com/office/drawing/2014/main" id="{0A688C60-6567-27CC-665E-DC5494D7D81E}"/>
                </a:ext>
              </a:extLst>
            </p:cNvPr>
            <p:cNvSpPr/>
            <p:nvPr/>
          </p:nvSpPr>
          <p:spPr>
            <a:xfrm>
              <a:off x="4885727" y="3470661"/>
              <a:ext cx="70161" cy="62100"/>
            </a:xfrm>
            <a:custGeom>
              <a:avLst/>
              <a:gdLst>
                <a:gd name="connsiteX0" fmla="*/ 8271 w 70161"/>
                <a:gd name="connsiteY0" fmla="*/ 34776 h 62100"/>
                <a:gd name="connsiteX1" fmla="*/ 8271 w 70161"/>
                <a:gd name="connsiteY1" fmla="*/ 35880 h 62100"/>
                <a:gd name="connsiteX2" fmla="*/ 10476 w 70161"/>
                <a:gd name="connsiteY2" fmla="*/ 37260 h 62100"/>
                <a:gd name="connsiteX3" fmla="*/ 10890 w 70161"/>
                <a:gd name="connsiteY3" fmla="*/ 37812 h 62100"/>
                <a:gd name="connsiteX4" fmla="*/ 10890 w 70161"/>
                <a:gd name="connsiteY4" fmla="*/ 38364 h 62100"/>
                <a:gd name="connsiteX5" fmla="*/ 7995 w 70161"/>
                <a:gd name="connsiteY5" fmla="*/ 42504 h 62100"/>
                <a:gd name="connsiteX6" fmla="*/ 8822 w 70161"/>
                <a:gd name="connsiteY6" fmla="*/ 44713 h 62100"/>
                <a:gd name="connsiteX7" fmla="*/ 8822 w 70161"/>
                <a:gd name="connsiteY7" fmla="*/ 45402 h 62100"/>
                <a:gd name="connsiteX8" fmla="*/ 8133 w 70161"/>
                <a:gd name="connsiteY8" fmla="*/ 45679 h 62100"/>
                <a:gd name="connsiteX9" fmla="*/ 4135 w 70161"/>
                <a:gd name="connsiteY9" fmla="*/ 45679 h 62100"/>
                <a:gd name="connsiteX10" fmla="*/ 3584 w 70161"/>
                <a:gd name="connsiteY10" fmla="*/ 46783 h 62100"/>
                <a:gd name="connsiteX11" fmla="*/ 5652 w 70161"/>
                <a:gd name="connsiteY11" fmla="*/ 47611 h 62100"/>
                <a:gd name="connsiteX12" fmla="*/ 6203 w 70161"/>
                <a:gd name="connsiteY12" fmla="*/ 48301 h 62100"/>
                <a:gd name="connsiteX13" fmla="*/ 5789 w 70161"/>
                <a:gd name="connsiteY13" fmla="*/ 48991 h 62100"/>
                <a:gd name="connsiteX14" fmla="*/ 551 w 70161"/>
                <a:gd name="connsiteY14" fmla="*/ 51751 h 62100"/>
                <a:gd name="connsiteX15" fmla="*/ 1378 w 70161"/>
                <a:gd name="connsiteY15" fmla="*/ 53131 h 62100"/>
                <a:gd name="connsiteX16" fmla="*/ 1378 w 70161"/>
                <a:gd name="connsiteY16" fmla="*/ 53545 h 62100"/>
                <a:gd name="connsiteX17" fmla="*/ 1378 w 70161"/>
                <a:gd name="connsiteY17" fmla="*/ 57547 h 62100"/>
                <a:gd name="connsiteX18" fmla="*/ 8684 w 70161"/>
                <a:gd name="connsiteY18" fmla="*/ 62101 h 62100"/>
                <a:gd name="connsiteX19" fmla="*/ 11441 w 70161"/>
                <a:gd name="connsiteY19" fmla="*/ 62101 h 62100"/>
                <a:gd name="connsiteX20" fmla="*/ 54310 w 70161"/>
                <a:gd name="connsiteY20" fmla="*/ 37122 h 62100"/>
                <a:gd name="connsiteX21" fmla="*/ 58307 w 70161"/>
                <a:gd name="connsiteY21" fmla="*/ 31464 h 62100"/>
                <a:gd name="connsiteX22" fmla="*/ 59823 w 70161"/>
                <a:gd name="connsiteY22" fmla="*/ 20286 h 62100"/>
                <a:gd name="connsiteX23" fmla="*/ 58307 w 70161"/>
                <a:gd name="connsiteY23" fmla="*/ 10350 h 62100"/>
                <a:gd name="connsiteX24" fmla="*/ 58445 w 70161"/>
                <a:gd name="connsiteY24" fmla="*/ 9660 h 62100"/>
                <a:gd name="connsiteX25" fmla="*/ 58996 w 70161"/>
                <a:gd name="connsiteY25" fmla="*/ 9384 h 62100"/>
                <a:gd name="connsiteX26" fmla="*/ 60099 w 70161"/>
                <a:gd name="connsiteY26" fmla="*/ 9384 h 62100"/>
                <a:gd name="connsiteX27" fmla="*/ 65337 w 70161"/>
                <a:gd name="connsiteY27" fmla="*/ 6348 h 62100"/>
                <a:gd name="connsiteX28" fmla="*/ 70161 w 70161"/>
                <a:gd name="connsiteY28" fmla="*/ 1380 h 62100"/>
                <a:gd name="connsiteX29" fmla="*/ 69472 w 70161"/>
                <a:gd name="connsiteY29" fmla="*/ 0 h 62100"/>
                <a:gd name="connsiteX30" fmla="*/ 63269 w 70161"/>
                <a:gd name="connsiteY30" fmla="*/ 2208 h 62100"/>
                <a:gd name="connsiteX31" fmla="*/ 62994 w 70161"/>
                <a:gd name="connsiteY31" fmla="*/ 2208 h 62100"/>
                <a:gd name="connsiteX32" fmla="*/ 54723 w 70161"/>
                <a:gd name="connsiteY32" fmla="*/ 2208 h 62100"/>
                <a:gd name="connsiteX33" fmla="*/ 43144 w 70161"/>
                <a:gd name="connsiteY33" fmla="*/ 6486 h 62100"/>
                <a:gd name="connsiteX34" fmla="*/ 42869 w 70161"/>
                <a:gd name="connsiteY34" fmla="*/ 6486 h 62100"/>
                <a:gd name="connsiteX35" fmla="*/ 33496 w 70161"/>
                <a:gd name="connsiteY35" fmla="*/ 7038 h 62100"/>
                <a:gd name="connsiteX36" fmla="*/ 33220 w 70161"/>
                <a:gd name="connsiteY36" fmla="*/ 7038 h 62100"/>
                <a:gd name="connsiteX37" fmla="*/ 25363 w 70161"/>
                <a:gd name="connsiteY37" fmla="*/ 4692 h 62100"/>
                <a:gd name="connsiteX38" fmla="*/ 18884 w 70161"/>
                <a:gd name="connsiteY38" fmla="*/ 8004 h 62100"/>
                <a:gd name="connsiteX39" fmla="*/ 18333 w 70161"/>
                <a:gd name="connsiteY39" fmla="*/ 8004 h 62100"/>
                <a:gd name="connsiteX40" fmla="*/ 13646 w 70161"/>
                <a:gd name="connsiteY40" fmla="*/ 7176 h 62100"/>
                <a:gd name="connsiteX41" fmla="*/ 11165 w 70161"/>
                <a:gd name="connsiteY41" fmla="*/ 6348 h 62100"/>
                <a:gd name="connsiteX42" fmla="*/ 11165 w 70161"/>
                <a:gd name="connsiteY42" fmla="*/ 12420 h 62100"/>
                <a:gd name="connsiteX43" fmla="*/ 10614 w 70161"/>
                <a:gd name="connsiteY43" fmla="*/ 13110 h 62100"/>
                <a:gd name="connsiteX44" fmla="*/ 7168 w 70161"/>
                <a:gd name="connsiteY44" fmla="*/ 14214 h 62100"/>
                <a:gd name="connsiteX45" fmla="*/ 7168 w 70161"/>
                <a:gd name="connsiteY45" fmla="*/ 16284 h 62100"/>
                <a:gd name="connsiteX46" fmla="*/ 6892 w 70161"/>
                <a:gd name="connsiteY46" fmla="*/ 16974 h 62100"/>
                <a:gd name="connsiteX47" fmla="*/ 5100 w 70161"/>
                <a:gd name="connsiteY47" fmla="*/ 18354 h 62100"/>
                <a:gd name="connsiteX48" fmla="*/ 4687 w 70161"/>
                <a:gd name="connsiteY48" fmla="*/ 18492 h 62100"/>
                <a:gd name="connsiteX49" fmla="*/ 4273 w 70161"/>
                <a:gd name="connsiteY49" fmla="*/ 18492 h 62100"/>
                <a:gd name="connsiteX50" fmla="*/ 1103 w 70161"/>
                <a:gd name="connsiteY50" fmla="*/ 16974 h 62100"/>
                <a:gd name="connsiteX51" fmla="*/ 0 w 70161"/>
                <a:gd name="connsiteY51" fmla="*/ 20010 h 62100"/>
                <a:gd name="connsiteX52" fmla="*/ 2206 w 70161"/>
                <a:gd name="connsiteY52" fmla="*/ 23322 h 62100"/>
                <a:gd name="connsiteX53" fmla="*/ 2206 w 70161"/>
                <a:gd name="connsiteY53" fmla="*/ 33534 h 62100"/>
                <a:gd name="connsiteX54" fmla="*/ 7719 w 70161"/>
                <a:gd name="connsiteY54" fmla="*/ 33534 h 62100"/>
                <a:gd name="connsiteX55" fmla="*/ 8546 w 70161"/>
                <a:gd name="connsiteY55" fmla="*/ 34362 h 62100"/>
                <a:gd name="connsiteX56" fmla="*/ 27706 w 70161"/>
                <a:gd name="connsiteY56" fmla="*/ 7866 h 62100"/>
                <a:gd name="connsiteX57" fmla="*/ 28947 w 70161"/>
                <a:gd name="connsiteY57" fmla="*/ 17112 h 62100"/>
                <a:gd name="connsiteX58" fmla="*/ 27706 w 70161"/>
                <a:gd name="connsiteY58" fmla="*/ 18354 h 62100"/>
                <a:gd name="connsiteX59" fmla="*/ 27706 w 70161"/>
                <a:gd name="connsiteY59" fmla="*/ 8004 h 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0161" h="62100">
                  <a:moveTo>
                    <a:pt x="8271" y="34776"/>
                  </a:moveTo>
                  <a:lnTo>
                    <a:pt x="8271" y="35880"/>
                  </a:lnTo>
                  <a:lnTo>
                    <a:pt x="10476" y="37260"/>
                  </a:lnTo>
                  <a:cubicBezTo>
                    <a:pt x="10476" y="37260"/>
                    <a:pt x="10752" y="37536"/>
                    <a:pt x="10890" y="37812"/>
                  </a:cubicBezTo>
                  <a:cubicBezTo>
                    <a:pt x="10890" y="38088"/>
                    <a:pt x="10890" y="38226"/>
                    <a:pt x="10890" y="38364"/>
                  </a:cubicBezTo>
                  <a:lnTo>
                    <a:pt x="7995" y="42504"/>
                  </a:lnTo>
                  <a:lnTo>
                    <a:pt x="8822" y="44713"/>
                  </a:lnTo>
                  <a:cubicBezTo>
                    <a:pt x="8822" y="44713"/>
                    <a:pt x="8822" y="45265"/>
                    <a:pt x="8822" y="45402"/>
                  </a:cubicBezTo>
                  <a:cubicBezTo>
                    <a:pt x="8684" y="45679"/>
                    <a:pt x="8408" y="45679"/>
                    <a:pt x="8133" y="45679"/>
                  </a:cubicBezTo>
                  <a:lnTo>
                    <a:pt x="4135" y="45679"/>
                  </a:lnTo>
                  <a:lnTo>
                    <a:pt x="3584" y="46783"/>
                  </a:lnTo>
                  <a:lnTo>
                    <a:pt x="5652" y="47611"/>
                  </a:lnTo>
                  <a:cubicBezTo>
                    <a:pt x="5652" y="47611"/>
                    <a:pt x="6065" y="48025"/>
                    <a:pt x="6203" y="48301"/>
                  </a:cubicBezTo>
                  <a:cubicBezTo>
                    <a:pt x="6203" y="48577"/>
                    <a:pt x="6065" y="48853"/>
                    <a:pt x="5789" y="48991"/>
                  </a:cubicBezTo>
                  <a:lnTo>
                    <a:pt x="551" y="51751"/>
                  </a:lnTo>
                  <a:lnTo>
                    <a:pt x="1378" y="53131"/>
                  </a:lnTo>
                  <a:cubicBezTo>
                    <a:pt x="1378" y="53131"/>
                    <a:pt x="1378" y="53407"/>
                    <a:pt x="1378" y="53545"/>
                  </a:cubicBezTo>
                  <a:lnTo>
                    <a:pt x="1378" y="57547"/>
                  </a:lnTo>
                  <a:lnTo>
                    <a:pt x="8684" y="62101"/>
                  </a:lnTo>
                  <a:lnTo>
                    <a:pt x="11441" y="62101"/>
                  </a:lnTo>
                  <a:lnTo>
                    <a:pt x="54310" y="37122"/>
                  </a:lnTo>
                  <a:lnTo>
                    <a:pt x="58307" y="31464"/>
                  </a:lnTo>
                  <a:lnTo>
                    <a:pt x="59823" y="20286"/>
                  </a:lnTo>
                  <a:lnTo>
                    <a:pt x="58307" y="10350"/>
                  </a:lnTo>
                  <a:cubicBezTo>
                    <a:pt x="58307" y="10350"/>
                    <a:pt x="58307" y="9936"/>
                    <a:pt x="58445" y="9660"/>
                  </a:cubicBezTo>
                  <a:cubicBezTo>
                    <a:pt x="58583" y="9522"/>
                    <a:pt x="58858" y="9384"/>
                    <a:pt x="58996" y="9384"/>
                  </a:cubicBezTo>
                  <a:lnTo>
                    <a:pt x="60099" y="9384"/>
                  </a:lnTo>
                  <a:lnTo>
                    <a:pt x="65337" y="6348"/>
                  </a:lnTo>
                  <a:lnTo>
                    <a:pt x="70161" y="1380"/>
                  </a:lnTo>
                  <a:lnTo>
                    <a:pt x="69472" y="0"/>
                  </a:lnTo>
                  <a:lnTo>
                    <a:pt x="63269" y="2208"/>
                  </a:lnTo>
                  <a:cubicBezTo>
                    <a:pt x="63269" y="2208"/>
                    <a:pt x="63131" y="2208"/>
                    <a:pt x="62994" y="2208"/>
                  </a:cubicBezTo>
                  <a:lnTo>
                    <a:pt x="54723" y="2208"/>
                  </a:lnTo>
                  <a:lnTo>
                    <a:pt x="43144" y="6486"/>
                  </a:lnTo>
                  <a:cubicBezTo>
                    <a:pt x="43144" y="6486"/>
                    <a:pt x="43007" y="6486"/>
                    <a:pt x="42869" y="6486"/>
                  </a:cubicBezTo>
                  <a:lnTo>
                    <a:pt x="33496" y="7038"/>
                  </a:lnTo>
                  <a:cubicBezTo>
                    <a:pt x="33496" y="7038"/>
                    <a:pt x="33358" y="7038"/>
                    <a:pt x="33220" y="7038"/>
                  </a:cubicBezTo>
                  <a:lnTo>
                    <a:pt x="25363" y="4692"/>
                  </a:lnTo>
                  <a:lnTo>
                    <a:pt x="18884" y="8004"/>
                  </a:lnTo>
                  <a:cubicBezTo>
                    <a:pt x="18884" y="8004"/>
                    <a:pt x="18609" y="8004"/>
                    <a:pt x="18333" y="8004"/>
                  </a:cubicBezTo>
                  <a:lnTo>
                    <a:pt x="13646" y="7176"/>
                  </a:lnTo>
                  <a:lnTo>
                    <a:pt x="11165" y="6348"/>
                  </a:lnTo>
                  <a:lnTo>
                    <a:pt x="11165" y="12420"/>
                  </a:lnTo>
                  <a:cubicBezTo>
                    <a:pt x="11165" y="12420"/>
                    <a:pt x="10890" y="13110"/>
                    <a:pt x="10614" y="13110"/>
                  </a:cubicBezTo>
                  <a:lnTo>
                    <a:pt x="7168" y="14214"/>
                  </a:lnTo>
                  <a:lnTo>
                    <a:pt x="7168" y="16284"/>
                  </a:lnTo>
                  <a:cubicBezTo>
                    <a:pt x="7168" y="16284"/>
                    <a:pt x="7168" y="16836"/>
                    <a:pt x="6892" y="16974"/>
                  </a:cubicBezTo>
                  <a:lnTo>
                    <a:pt x="5100" y="18354"/>
                  </a:lnTo>
                  <a:cubicBezTo>
                    <a:pt x="5100" y="18354"/>
                    <a:pt x="4825" y="18492"/>
                    <a:pt x="4687" y="18492"/>
                  </a:cubicBezTo>
                  <a:cubicBezTo>
                    <a:pt x="4687" y="18492"/>
                    <a:pt x="4411" y="18492"/>
                    <a:pt x="4273" y="18492"/>
                  </a:cubicBezTo>
                  <a:lnTo>
                    <a:pt x="1103" y="16974"/>
                  </a:lnTo>
                  <a:lnTo>
                    <a:pt x="0" y="20010"/>
                  </a:lnTo>
                  <a:lnTo>
                    <a:pt x="2206" y="23322"/>
                  </a:lnTo>
                  <a:lnTo>
                    <a:pt x="2206" y="33534"/>
                  </a:lnTo>
                  <a:cubicBezTo>
                    <a:pt x="2206" y="33534"/>
                    <a:pt x="7719" y="33534"/>
                    <a:pt x="7719" y="33534"/>
                  </a:cubicBezTo>
                  <a:cubicBezTo>
                    <a:pt x="8133" y="33534"/>
                    <a:pt x="8546" y="33948"/>
                    <a:pt x="8546" y="34362"/>
                  </a:cubicBezTo>
                  <a:close/>
                  <a:moveTo>
                    <a:pt x="27706" y="7866"/>
                  </a:moveTo>
                  <a:cubicBezTo>
                    <a:pt x="27706" y="7866"/>
                    <a:pt x="23847" y="15732"/>
                    <a:pt x="28947" y="17112"/>
                  </a:cubicBezTo>
                  <a:lnTo>
                    <a:pt x="27706" y="18354"/>
                  </a:lnTo>
                  <a:cubicBezTo>
                    <a:pt x="27706" y="18354"/>
                    <a:pt x="21365" y="14352"/>
                    <a:pt x="27706" y="800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7" name="Freeform 1329">
              <a:extLst>
                <a:ext uri="{FF2B5EF4-FFF2-40B4-BE49-F238E27FC236}">
                  <a16:creationId xmlns:a16="http://schemas.microsoft.com/office/drawing/2014/main" id="{0C4C4BCA-00D2-EA46-5082-3E2C5A60732D}"/>
                </a:ext>
              </a:extLst>
            </p:cNvPr>
            <p:cNvSpPr/>
            <p:nvPr/>
          </p:nvSpPr>
          <p:spPr>
            <a:xfrm>
              <a:off x="4450274" y="3260760"/>
              <a:ext cx="139506" cy="136621"/>
            </a:xfrm>
            <a:custGeom>
              <a:avLst/>
              <a:gdLst>
                <a:gd name="connsiteX0" fmla="*/ 130960 w 139506"/>
                <a:gd name="connsiteY0" fmla="*/ 117301 h 136621"/>
                <a:gd name="connsiteX1" fmla="*/ 132752 w 139506"/>
                <a:gd name="connsiteY1" fmla="*/ 114403 h 136621"/>
                <a:gd name="connsiteX2" fmla="*/ 133442 w 139506"/>
                <a:gd name="connsiteY2" fmla="*/ 112471 h 136621"/>
                <a:gd name="connsiteX3" fmla="*/ 129996 w 139506"/>
                <a:gd name="connsiteY3" fmla="*/ 112471 h 136621"/>
                <a:gd name="connsiteX4" fmla="*/ 129582 w 139506"/>
                <a:gd name="connsiteY4" fmla="*/ 112471 h 136621"/>
                <a:gd name="connsiteX5" fmla="*/ 126412 w 139506"/>
                <a:gd name="connsiteY5" fmla="*/ 110677 h 136621"/>
                <a:gd name="connsiteX6" fmla="*/ 125998 w 139506"/>
                <a:gd name="connsiteY6" fmla="*/ 110125 h 136621"/>
                <a:gd name="connsiteX7" fmla="*/ 125033 w 139506"/>
                <a:gd name="connsiteY7" fmla="*/ 105847 h 136621"/>
                <a:gd name="connsiteX8" fmla="*/ 125447 w 139506"/>
                <a:gd name="connsiteY8" fmla="*/ 105019 h 136621"/>
                <a:gd name="connsiteX9" fmla="*/ 127928 w 139506"/>
                <a:gd name="connsiteY9" fmla="*/ 103639 h 136621"/>
                <a:gd name="connsiteX10" fmla="*/ 127928 w 139506"/>
                <a:gd name="connsiteY10" fmla="*/ 102535 h 136621"/>
                <a:gd name="connsiteX11" fmla="*/ 123793 w 139506"/>
                <a:gd name="connsiteY11" fmla="*/ 99775 h 136621"/>
                <a:gd name="connsiteX12" fmla="*/ 123517 w 139506"/>
                <a:gd name="connsiteY12" fmla="*/ 99223 h 136621"/>
                <a:gd name="connsiteX13" fmla="*/ 122966 w 139506"/>
                <a:gd name="connsiteY13" fmla="*/ 96049 h 136621"/>
                <a:gd name="connsiteX14" fmla="*/ 123104 w 139506"/>
                <a:gd name="connsiteY14" fmla="*/ 95359 h 136621"/>
                <a:gd name="connsiteX15" fmla="*/ 123655 w 139506"/>
                <a:gd name="connsiteY15" fmla="*/ 95083 h 136621"/>
                <a:gd name="connsiteX16" fmla="*/ 126550 w 139506"/>
                <a:gd name="connsiteY16" fmla="*/ 95083 h 136621"/>
                <a:gd name="connsiteX17" fmla="*/ 127790 w 139506"/>
                <a:gd name="connsiteY17" fmla="*/ 92875 h 136621"/>
                <a:gd name="connsiteX18" fmla="*/ 124344 w 139506"/>
                <a:gd name="connsiteY18" fmla="*/ 87355 h 136621"/>
                <a:gd name="connsiteX19" fmla="*/ 124482 w 139506"/>
                <a:gd name="connsiteY19" fmla="*/ 86251 h 136621"/>
                <a:gd name="connsiteX20" fmla="*/ 127514 w 139506"/>
                <a:gd name="connsiteY20" fmla="*/ 84043 h 136621"/>
                <a:gd name="connsiteX21" fmla="*/ 124895 w 139506"/>
                <a:gd name="connsiteY21" fmla="*/ 81559 h 136621"/>
                <a:gd name="connsiteX22" fmla="*/ 124620 w 139506"/>
                <a:gd name="connsiteY22" fmla="*/ 81007 h 136621"/>
                <a:gd name="connsiteX23" fmla="*/ 124620 w 139506"/>
                <a:gd name="connsiteY23" fmla="*/ 77419 h 136621"/>
                <a:gd name="connsiteX24" fmla="*/ 121312 w 139506"/>
                <a:gd name="connsiteY24" fmla="*/ 77281 h 136621"/>
                <a:gd name="connsiteX25" fmla="*/ 118830 w 139506"/>
                <a:gd name="connsiteY25" fmla="*/ 81421 h 136621"/>
                <a:gd name="connsiteX26" fmla="*/ 118003 w 139506"/>
                <a:gd name="connsiteY26" fmla="*/ 81835 h 136621"/>
                <a:gd name="connsiteX27" fmla="*/ 117314 w 139506"/>
                <a:gd name="connsiteY27" fmla="*/ 81283 h 136621"/>
                <a:gd name="connsiteX28" fmla="*/ 115936 w 139506"/>
                <a:gd name="connsiteY28" fmla="*/ 74383 h 136621"/>
                <a:gd name="connsiteX29" fmla="*/ 116211 w 139506"/>
                <a:gd name="connsiteY29" fmla="*/ 73555 h 136621"/>
                <a:gd name="connsiteX30" fmla="*/ 120485 w 139506"/>
                <a:gd name="connsiteY30" fmla="*/ 70519 h 136621"/>
                <a:gd name="connsiteX31" fmla="*/ 120209 w 139506"/>
                <a:gd name="connsiteY31" fmla="*/ 68035 h 136621"/>
                <a:gd name="connsiteX32" fmla="*/ 120485 w 139506"/>
                <a:gd name="connsiteY32" fmla="*/ 67345 h 136621"/>
                <a:gd name="connsiteX33" fmla="*/ 126136 w 139506"/>
                <a:gd name="connsiteY33" fmla="*/ 62791 h 136621"/>
                <a:gd name="connsiteX34" fmla="*/ 124482 w 139506"/>
                <a:gd name="connsiteY34" fmla="*/ 61963 h 136621"/>
                <a:gd name="connsiteX35" fmla="*/ 124068 w 139506"/>
                <a:gd name="connsiteY35" fmla="*/ 61273 h 136621"/>
                <a:gd name="connsiteX36" fmla="*/ 124344 w 139506"/>
                <a:gd name="connsiteY36" fmla="*/ 60583 h 136621"/>
                <a:gd name="connsiteX37" fmla="*/ 126687 w 139506"/>
                <a:gd name="connsiteY37" fmla="*/ 58789 h 136621"/>
                <a:gd name="connsiteX38" fmla="*/ 127514 w 139506"/>
                <a:gd name="connsiteY38" fmla="*/ 58789 h 136621"/>
                <a:gd name="connsiteX39" fmla="*/ 130960 w 139506"/>
                <a:gd name="connsiteY39" fmla="*/ 60307 h 136621"/>
                <a:gd name="connsiteX40" fmla="*/ 132752 w 139506"/>
                <a:gd name="connsiteY40" fmla="*/ 58237 h 136621"/>
                <a:gd name="connsiteX41" fmla="*/ 132752 w 139506"/>
                <a:gd name="connsiteY41" fmla="*/ 48301 h 136621"/>
                <a:gd name="connsiteX42" fmla="*/ 132752 w 139506"/>
                <a:gd name="connsiteY42" fmla="*/ 48025 h 136621"/>
                <a:gd name="connsiteX43" fmla="*/ 134682 w 139506"/>
                <a:gd name="connsiteY43" fmla="*/ 43333 h 136621"/>
                <a:gd name="connsiteX44" fmla="*/ 139507 w 139506"/>
                <a:gd name="connsiteY44" fmla="*/ 36709 h 136621"/>
                <a:gd name="connsiteX45" fmla="*/ 137715 w 139506"/>
                <a:gd name="connsiteY45" fmla="*/ 35881 h 136621"/>
                <a:gd name="connsiteX46" fmla="*/ 134131 w 139506"/>
                <a:gd name="connsiteY46" fmla="*/ 35881 h 136621"/>
                <a:gd name="connsiteX47" fmla="*/ 133579 w 139506"/>
                <a:gd name="connsiteY47" fmla="*/ 35604 h 136621"/>
                <a:gd name="connsiteX48" fmla="*/ 131787 w 139506"/>
                <a:gd name="connsiteY48" fmla="*/ 33810 h 136621"/>
                <a:gd name="connsiteX49" fmla="*/ 127377 w 139506"/>
                <a:gd name="connsiteY49" fmla="*/ 33810 h 136621"/>
                <a:gd name="connsiteX50" fmla="*/ 126687 w 139506"/>
                <a:gd name="connsiteY50" fmla="*/ 33397 h 136621"/>
                <a:gd name="connsiteX51" fmla="*/ 126274 w 139506"/>
                <a:gd name="connsiteY51" fmla="*/ 32844 h 136621"/>
                <a:gd name="connsiteX52" fmla="*/ 124482 w 139506"/>
                <a:gd name="connsiteY52" fmla="*/ 33672 h 136621"/>
                <a:gd name="connsiteX53" fmla="*/ 123517 w 139506"/>
                <a:gd name="connsiteY53" fmla="*/ 33397 h 136621"/>
                <a:gd name="connsiteX54" fmla="*/ 122001 w 139506"/>
                <a:gd name="connsiteY54" fmla="*/ 31188 h 136621"/>
                <a:gd name="connsiteX55" fmla="*/ 122001 w 139506"/>
                <a:gd name="connsiteY55" fmla="*/ 31050 h 136621"/>
                <a:gd name="connsiteX56" fmla="*/ 121174 w 139506"/>
                <a:gd name="connsiteY56" fmla="*/ 29118 h 136621"/>
                <a:gd name="connsiteX57" fmla="*/ 116763 w 139506"/>
                <a:gd name="connsiteY57" fmla="*/ 30084 h 136621"/>
                <a:gd name="connsiteX58" fmla="*/ 116625 w 139506"/>
                <a:gd name="connsiteY58" fmla="*/ 30084 h 136621"/>
                <a:gd name="connsiteX59" fmla="*/ 115936 w 139506"/>
                <a:gd name="connsiteY59" fmla="*/ 29670 h 136621"/>
                <a:gd name="connsiteX60" fmla="*/ 114971 w 139506"/>
                <a:gd name="connsiteY60" fmla="*/ 27738 h 136621"/>
                <a:gd name="connsiteX61" fmla="*/ 110284 w 139506"/>
                <a:gd name="connsiteY61" fmla="*/ 28980 h 136621"/>
                <a:gd name="connsiteX62" fmla="*/ 110146 w 139506"/>
                <a:gd name="connsiteY62" fmla="*/ 28980 h 136621"/>
                <a:gd name="connsiteX63" fmla="*/ 109595 w 139506"/>
                <a:gd name="connsiteY63" fmla="*/ 28704 h 136621"/>
                <a:gd name="connsiteX64" fmla="*/ 105873 w 139506"/>
                <a:gd name="connsiteY64" fmla="*/ 24978 h 136621"/>
                <a:gd name="connsiteX65" fmla="*/ 105598 w 139506"/>
                <a:gd name="connsiteY65" fmla="*/ 24426 h 136621"/>
                <a:gd name="connsiteX66" fmla="*/ 105598 w 139506"/>
                <a:gd name="connsiteY66" fmla="*/ 20700 h 136621"/>
                <a:gd name="connsiteX67" fmla="*/ 103668 w 139506"/>
                <a:gd name="connsiteY67" fmla="*/ 17802 h 136621"/>
                <a:gd name="connsiteX68" fmla="*/ 102427 w 139506"/>
                <a:gd name="connsiteY68" fmla="*/ 20838 h 136621"/>
                <a:gd name="connsiteX69" fmla="*/ 101738 w 139506"/>
                <a:gd name="connsiteY69" fmla="*/ 21390 h 136621"/>
                <a:gd name="connsiteX70" fmla="*/ 98843 w 139506"/>
                <a:gd name="connsiteY70" fmla="*/ 21390 h 136621"/>
                <a:gd name="connsiteX71" fmla="*/ 98154 w 139506"/>
                <a:gd name="connsiteY71" fmla="*/ 21114 h 136621"/>
                <a:gd name="connsiteX72" fmla="*/ 96224 w 139506"/>
                <a:gd name="connsiteY72" fmla="*/ 18354 h 136621"/>
                <a:gd name="connsiteX73" fmla="*/ 96224 w 139506"/>
                <a:gd name="connsiteY73" fmla="*/ 18078 h 136621"/>
                <a:gd name="connsiteX74" fmla="*/ 94984 w 139506"/>
                <a:gd name="connsiteY74" fmla="*/ 13524 h 136621"/>
                <a:gd name="connsiteX75" fmla="*/ 91538 w 139506"/>
                <a:gd name="connsiteY75" fmla="*/ 12282 h 136621"/>
                <a:gd name="connsiteX76" fmla="*/ 88092 w 139506"/>
                <a:gd name="connsiteY76" fmla="*/ 12282 h 136621"/>
                <a:gd name="connsiteX77" fmla="*/ 87402 w 139506"/>
                <a:gd name="connsiteY77" fmla="*/ 11868 h 136621"/>
                <a:gd name="connsiteX78" fmla="*/ 84921 w 139506"/>
                <a:gd name="connsiteY78" fmla="*/ 7176 h 136621"/>
                <a:gd name="connsiteX79" fmla="*/ 82578 w 139506"/>
                <a:gd name="connsiteY79" fmla="*/ 9108 h 136621"/>
                <a:gd name="connsiteX80" fmla="*/ 81475 w 139506"/>
                <a:gd name="connsiteY80" fmla="*/ 9108 h 136621"/>
                <a:gd name="connsiteX81" fmla="*/ 78719 w 139506"/>
                <a:gd name="connsiteY81" fmla="*/ 5796 h 136621"/>
                <a:gd name="connsiteX82" fmla="*/ 78581 w 139506"/>
                <a:gd name="connsiteY82" fmla="*/ 5244 h 136621"/>
                <a:gd name="connsiteX83" fmla="*/ 78581 w 139506"/>
                <a:gd name="connsiteY83" fmla="*/ 0 h 136621"/>
                <a:gd name="connsiteX84" fmla="*/ 69208 w 139506"/>
                <a:gd name="connsiteY84" fmla="*/ 4416 h 136621"/>
                <a:gd name="connsiteX85" fmla="*/ 69208 w 139506"/>
                <a:gd name="connsiteY85" fmla="*/ 15732 h 136621"/>
                <a:gd name="connsiteX86" fmla="*/ 63556 w 139506"/>
                <a:gd name="connsiteY86" fmla="*/ 20148 h 136621"/>
                <a:gd name="connsiteX87" fmla="*/ 52804 w 139506"/>
                <a:gd name="connsiteY87" fmla="*/ 27324 h 136621"/>
                <a:gd name="connsiteX88" fmla="*/ 54183 w 139506"/>
                <a:gd name="connsiteY88" fmla="*/ 28704 h 136621"/>
                <a:gd name="connsiteX89" fmla="*/ 48256 w 139506"/>
                <a:gd name="connsiteY89" fmla="*/ 29946 h 136621"/>
                <a:gd name="connsiteX90" fmla="*/ 39296 w 139506"/>
                <a:gd name="connsiteY90" fmla="*/ 29946 h 136621"/>
                <a:gd name="connsiteX91" fmla="*/ 39296 w 139506"/>
                <a:gd name="connsiteY91" fmla="*/ 24288 h 136621"/>
                <a:gd name="connsiteX92" fmla="*/ 30888 w 139506"/>
                <a:gd name="connsiteY92" fmla="*/ 24288 h 136621"/>
                <a:gd name="connsiteX93" fmla="*/ 34609 w 139506"/>
                <a:gd name="connsiteY93" fmla="*/ 31878 h 136621"/>
                <a:gd name="connsiteX94" fmla="*/ 36953 w 139506"/>
                <a:gd name="connsiteY94" fmla="*/ 41539 h 136621"/>
                <a:gd name="connsiteX95" fmla="*/ 22617 w 139506"/>
                <a:gd name="connsiteY95" fmla="*/ 42781 h 136621"/>
                <a:gd name="connsiteX96" fmla="*/ 17241 w 139506"/>
                <a:gd name="connsiteY96" fmla="*/ 37813 h 136621"/>
                <a:gd name="connsiteX97" fmla="*/ 13657 w 139506"/>
                <a:gd name="connsiteY97" fmla="*/ 40711 h 136621"/>
                <a:gd name="connsiteX98" fmla="*/ 11 w 139506"/>
                <a:gd name="connsiteY98" fmla="*/ 44713 h 136621"/>
                <a:gd name="connsiteX99" fmla="*/ 1941 w 139506"/>
                <a:gd name="connsiteY99" fmla="*/ 46231 h 136621"/>
                <a:gd name="connsiteX100" fmla="*/ 5525 w 139506"/>
                <a:gd name="connsiteY100" fmla="*/ 46507 h 136621"/>
                <a:gd name="connsiteX101" fmla="*/ 5525 w 139506"/>
                <a:gd name="connsiteY101" fmla="*/ 49681 h 136621"/>
                <a:gd name="connsiteX102" fmla="*/ 2079 w 139506"/>
                <a:gd name="connsiteY102" fmla="*/ 50647 h 136621"/>
                <a:gd name="connsiteX103" fmla="*/ 2354 w 139506"/>
                <a:gd name="connsiteY103" fmla="*/ 51889 h 136621"/>
                <a:gd name="connsiteX104" fmla="*/ 4146 w 139506"/>
                <a:gd name="connsiteY104" fmla="*/ 52717 h 136621"/>
                <a:gd name="connsiteX105" fmla="*/ 4836 w 139506"/>
                <a:gd name="connsiteY105" fmla="*/ 54649 h 136621"/>
                <a:gd name="connsiteX106" fmla="*/ 6765 w 139506"/>
                <a:gd name="connsiteY106" fmla="*/ 54649 h 136621"/>
                <a:gd name="connsiteX107" fmla="*/ 8144 w 139506"/>
                <a:gd name="connsiteY107" fmla="*/ 53545 h 136621"/>
                <a:gd name="connsiteX108" fmla="*/ 18482 w 139506"/>
                <a:gd name="connsiteY108" fmla="*/ 58099 h 136621"/>
                <a:gd name="connsiteX109" fmla="*/ 24960 w 139506"/>
                <a:gd name="connsiteY109" fmla="*/ 59617 h 136621"/>
                <a:gd name="connsiteX110" fmla="*/ 27993 w 139506"/>
                <a:gd name="connsiteY110" fmla="*/ 63205 h 136621"/>
                <a:gd name="connsiteX111" fmla="*/ 30061 w 139506"/>
                <a:gd name="connsiteY111" fmla="*/ 67897 h 136621"/>
                <a:gd name="connsiteX112" fmla="*/ 29371 w 139506"/>
                <a:gd name="connsiteY112" fmla="*/ 69967 h 136621"/>
                <a:gd name="connsiteX113" fmla="*/ 34196 w 139506"/>
                <a:gd name="connsiteY113" fmla="*/ 76039 h 136621"/>
                <a:gd name="connsiteX114" fmla="*/ 40261 w 139506"/>
                <a:gd name="connsiteY114" fmla="*/ 81835 h 136621"/>
                <a:gd name="connsiteX115" fmla="*/ 39434 w 139506"/>
                <a:gd name="connsiteY115" fmla="*/ 84181 h 136621"/>
                <a:gd name="connsiteX116" fmla="*/ 37504 w 139506"/>
                <a:gd name="connsiteY116" fmla="*/ 81973 h 136621"/>
                <a:gd name="connsiteX117" fmla="*/ 36401 w 139506"/>
                <a:gd name="connsiteY117" fmla="*/ 82939 h 136621"/>
                <a:gd name="connsiteX118" fmla="*/ 39434 w 139506"/>
                <a:gd name="connsiteY118" fmla="*/ 85837 h 136621"/>
                <a:gd name="connsiteX119" fmla="*/ 39434 w 139506"/>
                <a:gd name="connsiteY119" fmla="*/ 89287 h 136621"/>
                <a:gd name="connsiteX120" fmla="*/ 43018 w 139506"/>
                <a:gd name="connsiteY120" fmla="*/ 90667 h 136621"/>
                <a:gd name="connsiteX121" fmla="*/ 44672 w 139506"/>
                <a:gd name="connsiteY121" fmla="*/ 94807 h 136621"/>
                <a:gd name="connsiteX122" fmla="*/ 43569 w 139506"/>
                <a:gd name="connsiteY122" fmla="*/ 95911 h 136621"/>
                <a:gd name="connsiteX123" fmla="*/ 41501 w 139506"/>
                <a:gd name="connsiteY123" fmla="*/ 91495 h 136621"/>
                <a:gd name="connsiteX124" fmla="*/ 39571 w 139506"/>
                <a:gd name="connsiteY124" fmla="*/ 90391 h 136621"/>
                <a:gd name="connsiteX125" fmla="*/ 38607 w 139506"/>
                <a:gd name="connsiteY125" fmla="*/ 102673 h 136621"/>
                <a:gd name="connsiteX126" fmla="*/ 40399 w 139506"/>
                <a:gd name="connsiteY126" fmla="*/ 102673 h 136621"/>
                <a:gd name="connsiteX127" fmla="*/ 40674 w 139506"/>
                <a:gd name="connsiteY127" fmla="*/ 103915 h 136621"/>
                <a:gd name="connsiteX128" fmla="*/ 38607 w 139506"/>
                <a:gd name="connsiteY128" fmla="*/ 105019 h 136621"/>
                <a:gd name="connsiteX129" fmla="*/ 37366 w 139506"/>
                <a:gd name="connsiteY129" fmla="*/ 109573 h 136621"/>
                <a:gd name="connsiteX130" fmla="*/ 37642 w 139506"/>
                <a:gd name="connsiteY130" fmla="*/ 113023 h 136621"/>
                <a:gd name="connsiteX131" fmla="*/ 36539 w 139506"/>
                <a:gd name="connsiteY131" fmla="*/ 116060 h 136621"/>
                <a:gd name="connsiteX132" fmla="*/ 35850 w 139506"/>
                <a:gd name="connsiteY132" fmla="*/ 119372 h 136621"/>
                <a:gd name="connsiteX133" fmla="*/ 34196 w 139506"/>
                <a:gd name="connsiteY133" fmla="*/ 122960 h 136621"/>
                <a:gd name="connsiteX134" fmla="*/ 33369 w 139506"/>
                <a:gd name="connsiteY134" fmla="*/ 122960 h 136621"/>
                <a:gd name="connsiteX135" fmla="*/ 33507 w 139506"/>
                <a:gd name="connsiteY135" fmla="*/ 123512 h 136621"/>
                <a:gd name="connsiteX136" fmla="*/ 36401 w 139506"/>
                <a:gd name="connsiteY136" fmla="*/ 123512 h 136621"/>
                <a:gd name="connsiteX137" fmla="*/ 36401 w 139506"/>
                <a:gd name="connsiteY137" fmla="*/ 126686 h 136621"/>
                <a:gd name="connsiteX138" fmla="*/ 38607 w 139506"/>
                <a:gd name="connsiteY138" fmla="*/ 125996 h 136621"/>
                <a:gd name="connsiteX139" fmla="*/ 44258 w 139506"/>
                <a:gd name="connsiteY139" fmla="*/ 128204 h 136621"/>
                <a:gd name="connsiteX140" fmla="*/ 45361 w 139506"/>
                <a:gd name="connsiteY140" fmla="*/ 130412 h 136621"/>
                <a:gd name="connsiteX141" fmla="*/ 50737 w 139506"/>
                <a:gd name="connsiteY141" fmla="*/ 130412 h 136621"/>
                <a:gd name="connsiteX142" fmla="*/ 51702 w 139506"/>
                <a:gd name="connsiteY142" fmla="*/ 131378 h 136621"/>
                <a:gd name="connsiteX143" fmla="*/ 58594 w 139506"/>
                <a:gd name="connsiteY143" fmla="*/ 131378 h 136621"/>
                <a:gd name="connsiteX144" fmla="*/ 58594 w 139506"/>
                <a:gd name="connsiteY144" fmla="*/ 129446 h 136621"/>
                <a:gd name="connsiteX145" fmla="*/ 67140 w 139506"/>
                <a:gd name="connsiteY145" fmla="*/ 131516 h 136621"/>
                <a:gd name="connsiteX146" fmla="*/ 67829 w 139506"/>
                <a:gd name="connsiteY146" fmla="*/ 135656 h 136621"/>
                <a:gd name="connsiteX147" fmla="*/ 71827 w 139506"/>
                <a:gd name="connsiteY147" fmla="*/ 135656 h 136621"/>
                <a:gd name="connsiteX148" fmla="*/ 73618 w 139506"/>
                <a:gd name="connsiteY148" fmla="*/ 136622 h 136621"/>
                <a:gd name="connsiteX149" fmla="*/ 81889 w 139506"/>
                <a:gd name="connsiteY149" fmla="*/ 136622 h 136621"/>
                <a:gd name="connsiteX150" fmla="*/ 85748 w 139506"/>
                <a:gd name="connsiteY150" fmla="*/ 135794 h 136621"/>
                <a:gd name="connsiteX151" fmla="*/ 85197 w 139506"/>
                <a:gd name="connsiteY151" fmla="*/ 134552 h 136621"/>
                <a:gd name="connsiteX152" fmla="*/ 85748 w 139506"/>
                <a:gd name="connsiteY152" fmla="*/ 125858 h 136621"/>
                <a:gd name="connsiteX153" fmla="*/ 95122 w 139506"/>
                <a:gd name="connsiteY153" fmla="*/ 119234 h 136621"/>
                <a:gd name="connsiteX154" fmla="*/ 108217 w 139506"/>
                <a:gd name="connsiteY154" fmla="*/ 123374 h 136621"/>
                <a:gd name="connsiteX155" fmla="*/ 109457 w 139506"/>
                <a:gd name="connsiteY155" fmla="*/ 125168 h 136621"/>
                <a:gd name="connsiteX156" fmla="*/ 113179 w 139506"/>
                <a:gd name="connsiteY156" fmla="*/ 126134 h 136621"/>
                <a:gd name="connsiteX157" fmla="*/ 116625 w 139506"/>
                <a:gd name="connsiteY157" fmla="*/ 127514 h 136621"/>
                <a:gd name="connsiteX158" fmla="*/ 121449 w 139506"/>
                <a:gd name="connsiteY158" fmla="*/ 126134 h 136621"/>
                <a:gd name="connsiteX159" fmla="*/ 122690 w 139506"/>
                <a:gd name="connsiteY159" fmla="*/ 125030 h 136621"/>
                <a:gd name="connsiteX160" fmla="*/ 122690 w 139506"/>
                <a:gd name="connsiteY160" fmla="*/ 123374 h 136621"/>
                <a:gd name="connsiteX161" fmla="*/ 124482 w 139506"/>
                <a:gd name="connsiteY161" fmla="*/ 123098 h 136621"/>
                <a:gd name="connsiteX162" fmla="*/ 130547 w 139506"/>
                <a:gd name="connsiteY162" fmla="*/ 117716 h 136621"/>
                <a:gd name="connsiteX163" fmla="*/ 130547 w 139506"/>
                <a:gd name="connsiteY163" fmla="*/ 117716 h 136621"/>
                <a:gd name="connsiteX164" fmla="*/ 130547 w 139506"/>
                <a:gd name="connsiteY164" fmla="*/ 117301 h 136621"/>
                <a:gd name="connsiteX165" fmla="*/ 130685 w 139506"/>
                <a:gd name="connsiteY165" fmla="*/ 116888 h 13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139506" h="136621">
                  <a:moveTo>
                    <a:pt x="130960" y="117301"/>
                  </a:moveTo>
                  <a:lnTo>
                    <a:pt x="132752" y="114403"/>
                  </a:lnTo>
                  <a:lnTo>
                    <a:pt x="133442" y="112471"/>
                  </a:lnTo>
                  <a:lnTo>
                    <a:pt x="129996" y="112471"/>
                  </a:lnTo>
                  <a:cubicBezTo>
                    <a:pt x="129996" y="112471"/>
                    <a:pt x="129720" y="112471"/>
                    <a:pt x="129582" y="112471"/>
                  </a:cubicBezTo>
                  <a:lnTo>
                    <a:pt x="126412" y="110677"/>
                  </a:lnTo>
                  <a:cubicBezTo>
                    <a:pt x="126412" y="110677"/>
                    <a:pt x="126136" y="110401"/>
                    <a:pt x="125998" y="110125"/>
                  </a:cubicBezTo>
                  <a:lnTo>
                    <a:pt x="125033" y="105847"/>
                  </a:lnTo>
                  <a:cubicBezTo>
                    <a:pt x="125033" y="105847"/>
                    <a:pt x="125033" y="105157"/>
                    <a:pt x="125447" y="105019"/>
                  </a:cubicBezTo>
                  <a:lnTo>
                    <a:pt x="127928" y="103639"/>
                  </a:lnTo>
                  <a:lnTo>
                    <a:pt x="127928" y="102535"/>
                  </a:lnTo>
                  <a:lnTo>
                    <a:pt x="123793" y="99775"/>
                  </a:lnTo>
                  <a:cubicBezTo>
                    <a:pt x="123793" y="99775"/>
                    <a:pt x="123517" y="99499"/>
                    <a:pt x="123517" y="99223"/>
                  </a:cubicBezTo>
                  <a:lnTo>
                    <a:pt x="122966" y="96049"/>
                  </a:lnTo>
                  <a:cubicBezTo>
                    <a:pt x="122966" y="96049"/>
                    <a:pt x="122966" y="95635"/>
                    <a:pt x="123104" y="95359"/>
                  </a:cubicBezTo>
                  <a:cubicBezTo>
                    <a:pt x="123241" y="95221"/>
                    <a:pt x="123517" y="95083"/>
                    <a:pt x="123655" y="95083"/>
                  </a:cubicBezTo>
                  <a:lnTo>
                    <a:pt x="126550" y="95083"/>
                  </a:lnTo>
                  <a:lnTo>
                    <a:pt x="127790" y="92875"/>
                  </a:lnTo>
                  <a:lnTo>
                    <a:pt x="124344" y="87355"/>
                  </a:lnTo>
                  <a:cubicBezTo>
                    <a:pt x="124344" y="87355"/>
                    <a:pt x="124344" y="86527"/>
                    <a:pt x="124482" y="86251"/>
                  </a:cubicBezTo>
                  <a:lnTo>
                    <a:pt x="127514" y="84043"/>
                  </a:lnTo>
                  <a:lnTo>
                    <a:pt x="124895" y="81559"/>
                  </a:lnTo>
                  <a:cubicBezTo>
                    <a:pt x="124895" y="81559"/>
                    <a:pt x="124620" y="81283"/>
                    <a:pt x="124620" y="81007"/>
                  </a:cubicBezTo>
                  <a:lnTo>
                    <a:pt x="124620" y="77419"/>
                  </a:lnTo>
                  <a:cubicBezTo>
                    <a:pt x="124620" y="77419"/>
                    <a:pt x="121312" y="77281"/>
                    <a:pt x="121312" y="77281"/>
                  </a:cubicBezTo>
                  <a:lnTo>
                    <a:pt x="118830" y="81421"/>
                  </a:lnTo>
                  <a:cubicBezTo>
                    <a:pt x="118830" y="81421"/>
                    <a:pt x="118417" y="81835"/>
                    <a:pt x="118003" y="81835"/>
                  </a:cubicBezTo>
                  <a:cubicBezTo>
                    <a:pt x="117728" y="81835"/>
                    <a:pt x="117452" y="81559"/>
                    <a:pt x="117314" y="81283"/>
                  </a:cubicBezTo>
                  <a:lnTo>
                    <a:pt x="115936" y="74383"/>
                  </a:lnTo>
                  <a:cubicBezTo>
                    <a:pt x="115936" y="74383"/>
                    <a:pt x="115936" y="73831"/>
                    <a:pt x="116211" y="73555"/>
                  </a:cubicBezTo>
                  <a:lnTo>
                    <a:pt x="120485" y="70519"/>
                  </a:lnTo>
                  <a:lnTo>
                    <a:pt x="120209" y="68035"/>
                  </a:lnTo>
                  <a:cubicBezTo>
                    <a:pt x="120209" y="68035"/>
                    <a:pt x="120209" y="67483"/>
                    <a:pt x="120485" y="67345"/>
                  </a:cubicBezTo>
                  <a:lnTo>
                    <a:pt x="126136" y="62791"/>
                  </a:lnTo>
                  <a:lnTo>
                    <a:pt x="124482" y="61963"/>
                  </a:lnTo>
                  <a:cubicBezTo>
                    <a:pt x="124482" y="61963"/>
                    <a:pt x="124068" y="61549"/>
                    <a:pt x="124068" y="61273"/>
                  </a:cubicBezTo>
                  <a:cubicBezTo>
                    <a:pt x="124068" y="60997"/>
                    <a:pt x="124068" y="60721"/>
                    <a:pt x="124344" y="60583"/>
                  </a:cubicBezTo>
                  <a:lnTo>
                    <a:pt x="126687" y="58789"/>
                  </a:lnTo>
                  <a:cubicBezTo>
                    <a:pt x="126687" y="58789"/>
                    <a:pt x="127239" y="58651"/>
                    <a:pt x="127514" y="58789"/>
                  </a:cubicBezTo>
                  <a:lnTo>
                    <a:pt x="130960" y="60307"/>
                  </a:lnTo>
                  <a:lnTo>
                    <a:pt x="132752" y="58237"/>
                  </a:lnTo>
                  <a:lnTo>
                    <a:pt x="132752" y="48301"/>
                  </a:lnTo>
                  <a:cubicBezTo>
                    <a:pt x="132752" y="48301"/>
                    <a:pt x="132614" y="48025"/>
                    <a:pt x="132752" y="48025"/>
                  </a:cubicBezTo>
                  <a:lnTo>
                    <a:pt x="134682" y="43333"/>
                  </a:lnTo>
                  <a:lnTo>
                    <a:pt x="139507" y="36709"/>
                  </a:lnTo>
                  <a:lnTo>
                    <a:pt x="137715" y="35881"/>
                  </a:lnTo>
                  <a:lnTo>
                    <a:pt x="134131" y="35881"/>
                  </a:lnTo>
                  <a:cubicBezTo>
                    <a:pt x="134131" y="35881"/>
                    <a:pt x="133717" y="35881"/>
                    <a:pt x="133579" y="35604"/>
                  </a:cubicBezTo>
                  <a:lnTo>
                    <a:pt x="131787" y="33810"/>
                  </a:lnTo>
                  <a:lnTo>
                    <a:pt x="127377" y="33810"/>
                  </a:lnTo>
                  <a:cubicBezTo>
                    <a:pt x="127377" y="33810"/>
                    <a:pt x="126825" y="33810"/>
                    <a:pt x="126687" y="33397"/>
                  </a:cubicBezTo>
                  <a:lnTo>
                    <a:pt x="126274" y="32844"/>
                  </a:lnTo>
                  <a:lnTo>
                    <a:pt x="124482" y="33672"/>
                  </a:lnTo>
                  <a:cubicBezTo>
                    <a:pt x="124482" y="33672"/>
                    <a:pt x="123655" y="33672"/>
                    <a:pt x="123517" y="33397"/>
                  </a:cubicBezTo>
                  <a:lnTo>
                    <a:pt x="122001" y="31188"/>
                  </a:lnTo>
                  <a:cubicBezTo>
                    <a:pt x="122001" y="31188"/>
                    <a:pt x="122001" y="31188"/>
                    <a:pt x="122001" y="31050"/>
                  </a:cubicBezTo>
                  <a:lnTo>
                    <a:pt x="121174" y="29118"/>
                  </a:lnTo>
                  <a:lnTo>
                    <a:pt x="116763" y="30084"/>
                  </a:lnTo>
                  <a:cubicBezTo>
                    <a:pt x="116763" y="30084"/>
                    <a:pt x="116763" y="30084"/>
                    <a:pt x="116625" y="30084"/>
                  </a:cubicBezTo>
                  <a:cubicBezTo>
                    <a:pt x="116349" y="30084"/>
                    <a:pt x="116074" y="29946"/>
                    <a:pt x="115936" y="29670"/>
                  </a:cubicBezTo>
                  <a:lnTo>
                    <a:pt x="114971" y="27738"/>
                  </a:lnTo>
                  <a:lnTo>
                    <a:pt x="110284" y="28980"/>
                  </a:lnTo>
                  <a:cubicBezTo>
                    <a:pt x="110284" y="28980"/>
                    <a:pt x="110284" y="28980"/>
                    <a:pt x="110146" y="28980"/>
                  </a:cubicBezTo>
                  <a:cubicBezTo>
                    <a:pt x="110008" y="28980"/>
                    <a:pt x="109733" y="28980"/>
                    <a:pt x="109595" y="28704"/>
                  </a:cubicBezTo>
                  <a:lnTo>
                    <a:pt x="105873" y="24978"/>
                  </a:lnTo>
                  <a:cubicBezTo>
                    <a:pt x="105873" y="24978"/>
                    <a:pt x="105598" y="24564"/>
                    <a:pt x="105598" y="24426"/>
                  </a:cubicBezTo>
                  <a:lnTo>
                    <a:pt x="105598" y="20700"/>
                  </a:lnTo>
                  <a:lnTo>
                    <a:pt x="103668" y="17802"/>
                  </a:lnTo>
                  <a:lnTo>
                    <a:pt x="102427" y="20838"/>
                  </a:lnTo>
                  <a:cubicBezTo>
                    <a:pt x="102427" y="20838"/>
                    <a:pt x="102014" y="21390"/>
                    <a:pt x="101738" y="21390"/>
                  </a:cubicBezTo>
                  <a:lnTo>
                    <a:pt x="98843" y="21390"/>
                  </a:lnTo>
                  <a:cubicBezTo>
                    <a:pt x="98843" y="21390"/>
                    <a:pt x="98292" y="21390"/>
                    <a:pt x="98154" y="21114"/>
                  </a:cubicBezTo>
                  <a:lnTo>
                    <a:pt x="96224" y="18354"/>
                  </a:lnTo>
                  <a:cubicBezTo>
                    <a:pt x="96224" y="18354"/>
                    <a:pt x="96224" y="18216"/>
                    <a:pt x="96224" y="18078"/>
                  </a:cubicBezTo>
                  <a:lnTo>
                    <a:pt x="94984" y="13524"/>
                  </a:lnTo>
                  <a:lnTo>
                    <a:pt x="91538" y="12282"/>
                  </a:lnTo>
                  <a:lnTo>
                    <a:pt x="88092" y="12282"/>
                  </a:lnTo>
                  <a:cubicBezTo>
                    <a:pt x="88092" y="12282"/>
                    <a:pt x="87540" y="12144"/>
                    <a:pt x="87402" y="11868"/>
                  </a:cubicBezTo>
                  <a:lnTo>
                    <a:pt x="84921" y="7176"/>
                  </a:lnTo>
                  <a:lnTo>
                    <a:pt x="82578" y="9108"/>
                  </a:lnTo>
                  <a:cubicBezTo>
                    <a:pt x="82578" y="9108"/>
                    <a:pt x="81751" y="9384"/>
                    <a:pt x="81475" y="9108"/>
                  </a:cubicBezTo>
                  <a:lnTo>
                    <a:pt x="78719" y="5796"/>
                  </a:lnTo>
                  <a:cubicBezTo>
                    <a:pt x="78719" y="5796"/>
                    <a:pt x="78581" y="5520"/>
                    <a:pt x="78581" y="5244"/>
                  </a:cubicBezTo>
                  <a:lnTo>
                    <a:pt x="78581" y="0"/>
                  </a:lnTo>
                  <a:cubicBezTo>
                    <a:pt x="74446" y="1656"/>
                    <a:pt x="69483" y="3726"/>
                    <a:pt x="69208" y="4416"/>
                  </a:cubicBezTo>
                  <a:cubicBezTo>
                    <a:pt x="68794" y="5520"/>
                    <a:pt x="69208" y="15732"/>
                    <a:pt x="69208" y="15732"/>
                  </a:cubicBezTo>
                  <a:lnTo>
                    <a:pt x="63556" y="20148"/>
                  </a:lnTo>
                  <a:cubicBezTo>
                    <a:pt x="63556" y="20148"/>
                    <a:pt x="53907" y="22218"/>
                    <a:pt x="52804" y="27324"/>
                  </a:cubicBezTo>
                  <a:cubicBezTo>
                    <a:pt x="54045" y="27324"/>
                    <a:pt x="54183" y="28704"/>
                    <a:pt x="54183" y="28704"/>
                  </a:cubicBezTo>
                  <a:cubicBezTo>
                    <a:pt x="54183" y="28704"/>
                    <a:pt x="51564" y="30498"/>
                    <a:pt x="48256" y="29946"/>
                  </a:cubicBezTo>
                  <a:cubicBezTo>
                    <a:pt x="44947" y="29394"/>
                    <a:pt x="39296" y="29946"/>
                    <a:pt x="39296" y="29946"/>
                  </a:cubicBezTo>
                  <a:lnTo>
                    <a:pt x="39296" y="24288"/>
                  </a:lnTo>
                  <a:cubicBezTo>
                    <a:pt x="39296" y="24288"/>
                    <a:pt x="31163" y="23598"/>
                    <a:pt x="30888" y="24288"/>
                  </a:cubicBezTo>
                  <a:cubicBezTo>
                    <a:pt x="30612" y="24978"/>
                    <a:pt x="32679" y="31050"/>
                    <a:pt x="34609" y="31878"/>
                  </a:cubicBezTo>
                  <a:cubicBezTo>
                    <a:pt x="34609" y="31878"/>
                    <a:pt x="34334" y="40849"/>
                    <a:pt x="36953" y="41539"/>
                  </a:cubicBezTo>
                  <a:cubicBezTo>
                    <a:pt x="36953" y="41539"/>
                    <a:pt x="27028" y="39883"/>
                    <a:pt x="22617" y="42781"/>
                  </a:cubicBezTo>
                  <a:cubicBezTo>
                    <a:pt x="22617" y="42781"/>
                    <a:pt x="19309" y="37123"/>
                    <a:pt x="17241" y="37813"/>
                  </a:cubicBezTo>
                  <a:cubicBezTo>
                    <a:pt x="15174" y="38503"/>
                    <a:pt x="13657" y="40711"/>
                    <a:pt x="13657" y="40711"/>
                  </a:cubicBezTo>
                  <a:cubicBezTo>
                    <a:pt x="13657" y="40711"/>
                    <a:pt x="1252" y="39055"/>
                    <a:pt x="11" y="44713"/>
                  </a:cubicBezTo>
                  <a:cubicBezTo>
                    <a:pt x="11" y="44713"/>
                    <a:pt x="-265" y="47335"/>
                    <a:pt x="1941" y="46231"/>
                  </a:cubicBezTo>
                  <a:cubicBezTo>
                    <a:pt x="4146" y="45127"/>
                    <a:pt x="5525" y="44989"/>
                    <a:pt x="5525" y="46507"/>
                  </a:cubicBezTo>
                  <a:lnTo>
                    <a:pt x="5525" y="49681"/>
                  </a:lnTo>
                  <a:lnTo>
                    <a:pt x="2079" y="50647"/>
                  </a:lnTo>
                  <a:lnTo>
                    <a:pt x="2354" y="51889"/>
                  </a:lnTo>
                  <a:lnTo>
                    <a:pt x="4146" y="52717"/>
                  </a:lnTo>
                  <a:lnTo>
                    <a:pt x="4836" y="54649"/>
                  </a:lnTo>
                  <a:lnTo>
                    <a:pt x="6765" y="54649"/>
                  </a:lnTo>
                  <a:lnTo>
                    <a:pt x="8144" y="53545"/>
                  </a:lnTo>
                  <a:cubicBezTo>
                    <a:pt x="8144" y="53545"/>
                    <a:pt x="17379" y="56581"/>
                    <a:pt x="18482" y="58099"/>
                  </a:cubicBezTo>
                  <a:cubicBezTo>
                    <a:pt x="19584" y="59617"/>
                    <a:pt x="24960" y="59617"/>
                    <a:pt x="24960" y="59617"/>
                  </a:cubicBezTo>
                  <a:cubicBezTo>
                    <a:pt x="24960" y="59617"/>
                    <a:pt x="25236" y="63757"/>
                    <a:pt x="27993" y="63205"/>
                  </a:cubicBezTo>
                  <a:cubicBezTo>
                    <a:pt x="27993" y="63205"/>
                    <a:pt x="27579" y="66931"/>
                    <a:pt x="30061" y="67897"/>
                  </a:cubicBezTo>
                  <a:cubicBezTo>
                    <a:pt x="30061" y="67897"/>
                    <a:pt x="28820" y="69139"/>
                    <a:pt x="29371" y="69967"/>
                  </a:cubicBezTo>
                  <a:cubicBezTo>
                    <a:pt x="30061" y="70795"/>
                    <a:pt x="32266" y="74935"/>
                    <a:pt x="34196" y="76039"/>
                  </a:cubicBezTo>
                  <a:cubicBezTo>
                    <a:pt x="36125" y="77143"/>
                    <a:pt x="40261" y="81835"/>
                    <a:pt x="40261" y="81835"/>
                  </a:cubicBezTo>
                  <a:lnTo>
                    <a:pt x="39434" y="84181"/>
                  </a:lnTo>
                  <a:lnTo>
                    <a:pt x="37504" y="81973"/>
                  </a:lnTo>
                  <a:lnTo>
                    <a:pt x="36401" y="82939"/>
                  </a:lnTo>
                  <a:lnTo>
                    <a:pt x="39434" y="85837"/>
                  </a:lnTo>
                  <a:lnTo>
                    <a:pt x="39434" y="89287"/>
                  </a:lnTo>
                  <a:cubicBezTo>
                    <a:pt x="39434" y="89287"/>
                    <a:pt x="43018" y="90667"/>
                    <a:pt x="43018" y="90667"/>
                  </a:cubicBezTo>
                  <a:lnTo>
                    <a:pt x="44672" y="94807"/>
                  </a:lnTo>
                  <a:lnTo>
                    <a:pt x="43569" y="95911"/>
                  </a:lnTo>
                  <a:lnTo>
                    <a:pt x="41501" y="91495"/>
                  </a:lnTo>
                  <a:lnTo>
                    <a:pt x="39571" y="90391"/>
                  </a:lnTo>
                  <a:lnTo>
                    <a:pt x="38607" y="102673"/>
                  </a:lnTo>
                  <a:lnTo>
                    <a:pt x="40399" y="102673"/>
                  </a:lnTo>
                  <a:lnTo>
                    <a:pt x="40674" y="103915"/>
                  </a:lnTo>
                  <a:lnTo>
                    <a:pt x="38607" y="105019"/>
                  </a:lnTo>
                  <a:lnTo>
                    <a:pt x="37366" y="109573"/>
                  </a:lnTo>
                  <a:lnTo>
                    <a:pt x="37642" y="113023"/>
                  </a:lnTo>
                  <a:lnTo>
                    <a:pt x="36539" y="116060"/>
                  </a:lnTo>
                  <a:lnTo>
                    <a:pt x="35850" y="119372"/>
                  </a:lnTo>
                  <a:lnTo>
                    <a:pt x="34196" y="122960"/>
                  </a:lnTo>
                  <a:lnTo>
                    <a:pt x="33369" y="122960"/>
                  </a:lnTo>
                  <a:cubicBezTo>
                    <a:pt x="33369" y="122960"/>
                    <a:pt x="33507" y="123512"/>
                    <a:pt x="33507" y="123512"/>
                  </a:cubicBezTo>
                  <a:lnTo>
                    <a:pt x="36401" y="123512"/>
                  </a:lnTo>
                  <a:lnTo>
                    <a:pt x="36401" y="126686"/>
                  </a:lnTo>
                  <a:lnTo>
                    <a:pt x="38607" y="125996"/>
                  </a:lnTo>
                  <a:lnTo>
                    <a:pt x="44258" y="128204"/>
                  </a:lnTo>
                  <a:lnTo>
                    <a:pt x="45361" y="130412"/>
                  </a:lnTo>
                  <a:lnTo>
                    <a:pt x="50737" y="130412"/>
                  </a:lnTo>
                  <a:lnTo>
                    <a:pt x="51702" y="131378"/>
                  </a:lnTo>
                  <a:lnTo>
                    <a:pt x="58594" y="131378"/>
                  </a:lnTo>
                  <a:lnTo>
                    <a:pt x="58594" y="129446"/>
                  </a:lnTo>
                  <a:lnTo>
                    <a:pt x="67140" y="131516"/>
                  </a:lnTo>
                  <a:lnTo>
                    <a:pt x="67829" y="135656"/>
                  </a:lnTo>
                  <a:lnTo>
                    <a:pt x="71827" y="135656"/>
                  </a:lnTo>
                  <a:lnTo>
                    <a:pt x="73618" y="136622"/>
                  </a:lnTo>
                  <a:lnTo>
                    <a:pt x="81889" y="136622"/>
                  </a:lnTo>
                  <a:lnTo>
                    <a:pt x="85748" y="135794"/>
                  </a:lnTo>
                  <a:lnTo>
                    <a:pt x="85197" y="134552"/>
                  </a:lnTo>
                  <a:cubicBezTo>
                    <a:pt x="85197" y="134552"/>
                    <a:pt x="80648" y="129860"/>
                    <a:pt x="85748" y="125858"/>
                  </a:cubicBezTo>
                  <a:cubicBezTo>
                    <a:pt x="90849" y="121994"/>
                    <a:pt x="94984" y="120062"/>
                    <a:pt x="95122" y="119234"/>
                  </a:cubicBezTo>
                  <a:cubicBezTo>
                    <a:pt x="95122" y="119234"/>
                    <a:pt x="101462" y="123374"/>
                    <a:pt x="108217" y="123374"/>
                  </a:cubicBezTo>
                  <a:lnTo>
                    <a:pt x="109457" y="125168"/>
                  </a:lnTo>
                  <a:lnTo>
                    <a:pt x="113179" y="126134"/>
                  </a:lnTo>
                  <a:lnTo>
                    <a:pt x="116625" y="127514"/>
                  </a:lnTo>
                  <a:lnTo>
                    <a:pt x="121449" y="126134"/>
                  </a:lnTo>
                  <a:lnTo>
                    <a:pt x="122690" y="125030"/>
                  </a:lnTo>
                  <a:lnTo>
                    <a:pt x="122690" y="123374"/>
                  </a:lnTo>
                  <a:cubicBezTo>
                    <a:pt x="122690" y="123374"/>
                    <a:pt x="124482" y="123098"/>
                    <a:pt x="124482" y="123098"/>
                  </a:cubicBezTo>
                  <a:cubicBezTo>
                    <a:pt x="124482" y="123098"/>
                    <a:pt x="127377" y="119234"/>
                    <a:pt x="130547" y="117716"/>
                  </a:cubicBezTo>
                  <a:cubicBezTo>
                    <a:pt x="130547" y="117716"/>
                    <a:pt x="130547" y="117716"/>
                    <a:pt x="130547" y="117716"/>
                  </a:cubicBezTo>
                  <a:lnTo>
                    <a:pt x="130547" y="117301"/>
                  </a:lnTo>
                  <a:cubicBezTo>
                    <a:pt x="130547" y="117301"/>
                    <a:pt x="130547" y="117026"/>
                    <a:pt x="130685" y="11688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8" name="Freeform 1330">
              <a:extLst>
                <a:ext uri="{FF2B5EF4-FFF2-40B4-BE49-F238E27FC236}">
                  <a16:creationId xmlns:a16="http://schemas.microsoft.com/office/drawing/2014/main" id="{0544EA0F-2B05-CCE5-E41A-ACBFEB026427}"/>
                </a:ext>
              </a:extLst>
            </p:cNvPr>
            <p:cNvSpPr/>
            <p:nvPr/>
          </p:nvSpPr>
          <p:spPr>
            <a:xfrm>
              <a:off x="4718112" y="4096636"/>
              <a:ext cx="96902" cy="103639"/>
            </a:xfrm>
            <a:custGeom>
              <a:avLst/>
              <a:gdLst>
                <a:gd name="connsiteX0" fmla="*/ 49347 w 96902"/>
                <a:gd name="connsiteY0" fmla="*/ 2484 h 103639"/>
                <a:gd name="connsiteX1" fmla="*/ 48796 w 96902"/>
                <a:gd name="connsiteY1" fmla="*/ 2760 h 103639"/>
                <a:gd name="connsiteX2" fmla="*/ 48245 w 96902"/>
                <a:gd name="connsiteY2" fmla="*/ 2622 h 103639"/>
                <a:gd name="connsiteX3" fmla="*/ 45350 w 96902"/>
                <a:gd name="connsiteY3" fmla="*/ 1656 h 103639"/>
                <a:gd name="connsiteX4" fmla="*/ 38733 w 96902"/>
                <a:gd name="connsiteY4" fmla="*/ 6762 h 103639"/>
                <a:gd name="connsiteX5" fmla="*/ 38044 w 96902"/>
                <a:gd name="connsiteY5" fmla="*/ 7038 h 103639"/>
                <a:gd name="connsiteX6" fmla="*/ 37355 w 96902"/>
                <a:gd name="connsiteY6" fmla="*/ 6624 h 103639"/>
                <a:gd name="connsiteX7" fmla="*/ 34874 w 96902"/>
                <a:gd name="connsiteY7" fmla="*/ 2070 h 103639"/>
                <a:gd name="connsiteX8" fmla="*/ 11027 w 96902"/>
                <a:gd name="connsiteY8" fmla="*/ 5658 h 103639"/>
                <a:gd name="connsiteX9" fmla="*/ 11027 w 96902"/>
                <a:gd name="connsiteY9" fmla="*/ 47059 h 103639"/>
                <a:gd name="connsiteX10" fmla="*/ 10200 w 96902"/>
                <a:gd name="connsiteY10" fmla="*/ 47887 h 103639"/>
                <a:gd name="connsiteX11" fmla="*/ 0 w 96902"/>
                <a:gd name="connsiteY11" fmla="*/ 47887 h 103639"/>
                <a:gd name="connsiteX12" fmla="*/ 0 w 96902"/>
                <a:gd name="connsiteY12" fmla="*/ 79213 h 103639"/>
                <a:gd name="connsiteX13" fmla="*/ 8960 w 96902"/>
                <a:gd name="connsiteY13" fmla="*/ 96187 h 103639"/>
                <a:gd name="connsiteX14" fmla="*/ 8684 w 96902"/>
                <a:gd name="connsiteY14" fmla="*/ 96739 h 103639"/>
                <a:gd name="connsiteX15" fmla="*/ 5789 w 96902"/>
                <a:gd name="connsiteY15" fmla="*/ 99499 h 103639"/>
                <a:gd name="connsiteX16" fmla="*/ 5789 w 96902"/>
                <a:gd name="connsiteY16" fmla="*/ 100603 h 103639"/>
                <a:gd name="connsiteX17" fmla="*/ 8546 w 96902"/>
                <a:gd name="connsiteY17" fmla="*/ 103639 h 103639"/>
                <a:gd name="connsiteX18" fmla="*/ 16403 w 96902"/>
                <a:gd name="connsiteY18" fmla="*/ 103639 h 103639"/>
                <a:gd name="connsiteX19" fmla="*/ 21917 w 96902"/>
                <a:gd name="connsiteY19" fmla="*/ 96877 h 103639"/>
                <a:gd name="connsiteX20" fmla="*/ 22330 w 96902"/>
                <a:gd name="connsiteY20" fmla="*/ 96601 h 103639"/>
                <a:gd name="connsiteX21" fmla="*/ 25639 w 96902"/>
                <a:gd name="connsiteY21" fmla="*/ 95773 h 103639"/>
                <a:gd name="connsiteX22" fmla="*/ 30325 w 96902"/>
                <a:gd name="connsiteY22" fmla="*/ 84733 h 103639"/>
                <a:gd name="connsiteX23" fmla="*/ 31014 w 96902"/>
                <a:gd name="connsiteY23" fmla="*/ 84319 h 103639"/>
                <a:gd name="connsiteX24" fmla="*/ 36666 w 96902"/>
                <a:gd name="connsiteY24" fmla="*/ 84319 h 103639"/>
                <a:gd name="connsiteX25" fmla="*/ 37217 w 96902"/>
                <a:gd name="connsiteY25" fmla="*/ 84319 h 103639"/>
                <a:gd name="connsiteX26" fmla="*/ 41214 w 96902"/>
                <a:gd name="connsiteY26" fmla="*/ 88183 h 103639"/>
                <a:gd name="connsiteX27" fmla="*/ 43833 w 96902"/>
                <a:gd name="connsiteY27" fmla="*/ 88183 h 103639"/>
                <a:gd name="connsiteX28" fmla="*/ 44385 w 96902"/>
                <a:gd name="connsiteY28" fmla="*/ 88183 h 103639"/>
                <a:gd name="connsiteX29" fmla="*/ 46866 w 96902"/>
                <a:gd name="connsiteY29" fmla="*/ 90253 h 103639"/>
                <a:gd name="connsiteX30" fmla="*/ 55412 w 96902"/>
                <a:gd name="connsiteY30" fmla="*/ 90253 h 103639"/>
                <a:gd name="connsiteX31" fmla="*/ 60374 w 96902"/>
                <a:gd name="connsiteY31" fmla="*/ 78247 h 103639"/>
                <a:gd name="connsiteX32" fmla="*/ 61201 w 96902"/>
                <a:gd name="connsiteY32" fmla="*/ 77419 h 103639"/>
                <a:gd name="connsiteX33" fmla="*/ 66164 w 96902"/>
                <a:gd name="connsiteY33" fmla="*/ 77419 h 103639"/>
                <a:gd name="connsiteX34" fmla="*/ 71402 w 96902"/>
                <a:gd name="connsiteY34" fmla="*/ 72589 h 103639"/>
                <a:gd name="connsiteX35" fmla="*/ 80637 w 96902"/>
                <a:gd name="connsiteY35" fmla="*/ 61135 h 103639"/>
                <a:gd name="connsiteX36" fmla="*/ 89597 w 96902"/>
                <a:gd name="connsiteY36" fmla="*/ 52165 h 103639"/>
                <a:gd name="connsiteX37" fmla="*/ 90148 w 96902"/>
                <a:gd name="connsiteY37" fmla="*/ 51889 h 103639"/>
                <a:gd name="connsiteX38" fmla="*/ 93732 w 96902"/>
                <a:gd name="connsiteY38" fmla="*/ 51889 h 103639"/>
                <a:gd name="connsiteX39" fmla="*/ 93732 w 96902"/>
                <a:gd name="connsiteY39" fmla="*/ 50647 h 103639"/>
                <a:gd name="connsiteX40" fmla="*/ 94146 w 96902"/>
                <a:gd name="connsiteY40" fmla="*/ 49957 h 103639"/>
                <a:gd name="connsiteX41" fmla="*/ 96903 w 96902"/>
                <a:gd name="connsiteY41" fmla="*/ 48301 h 103639"/>
                <a:gd name="connsiteX42" fmla="*/ 94697 w 96902"/>
                <a:gd name="connsiteY42" fmla="*/ 45127 h 103639"/>
                <a:gd name="connsiteX43" fmla="*/ 81326 w 96902"/>
                <a:gd name="connsiteY43" fmla="*/ 36571 h 103639"/>
                <a:gd name="connsiteX44" fmla="*/ 81326 w 96902"/>
                <a:gd name="connsiteY44" fmla="*/ 29946 h 103639"/>
                <a:gd name="connsiteX45" fmla="*/ 77053 w 96902"/>
                <a:gd name="connsiteY45" fmla="*/ 29946 h 103639"/>
                <a:gd name="connsiteX46" fmla="*/ 76364 w 96902"/>
                <a:gd name="connsiteY46" fmla="*/ 29394 h 103639"/>
                <a:gd name="connsiteX47" fmla="*/ 75124 w 96902"/>
                <a:gd name="connsiteY47" fmla="*/ 25668 h 103639"/>
                <a:gd name="connsiteX48" fmla="*/ 73332 w 96902"/>
                <a:gd name="connsiteY48" fmla="*/ 24426 h 103639"/>
                <a:gd name="connsiteX49" fmla="*/ 73332 w 96902"/>
                <a:gd name="connsiteY49" fmla="*/ 24426 h 103639"/>
                <a:gd name="connsiteX50" fmla="*/ 63820 w 96902"/>
                <a:gd name="connsiteY50" fmla="*/ 17388 h 103639"/>
                <a:gd name="connsiteX51" fmla="*/ 62856 w 96902"/>
                <a:gd name="connsiteY51" fmla="*/ 13662 h 103639"/>
                <a:gd name="connsiteX52" fmla="*/ 54723 w 96902"/>
                <a:gd name="connsiteY52" fmla="*/ 3450 h 103639"/>
                <a:gd name="connsiteX53" fmla="*/ 54585 w 96902"/>
                <a:gd name="connsiteY53" fmla="*/ 2898 h 103639"/>
                <a:gd name="connsiteX54" fmla="*/ 54585 w 96902"/>
                <a:gd name="connsiteY54" fmla="*/ 0 h 103639"/>
                <a:gd name="connsiteX55" fmla="*/ 49347 w 96902"/>
                <a:gd name="connsiteY55" fmla="*/ 2760 h 103639"/>
                <a:gd name="connsiteX56" fmla="*/ 35012 w 96902"/>
                <a:gd name="connsiteY56" fmla="*/ 15318 h 103639"/>
                <a:gd name="connsiteX57" fmla="*/ 36390 w 96902"/>
                <a:gd name="connsiteY57" fmla="*/ 17250 h 103639"/>
                <a:gd name="connsiteX58" fmla="*/ 34047 w 96902"/>
                <a:gd name="connsiteY58" fmla="*/ 19044 h 103639"/>
                <a:gd name="connsiteX59" fmla="*/ 36804 w 96902"/>
                <a:gd name="connsiteY59" fmla="*/ 21390 h 103639"/>
                <a:gd name="connsiteX60" fmla="*/ 31290 w 96902"/>
                <a:gd name="connsiteY60" fmla="*/ 21390 h 103639"/>
                <a:gd name="connsiteX61" fmla="*/ 31290 w 96902"/>
                <a:gd name="connsiteY61" fmla="*/ 22356 h 103639"/>
                <a:gd name="connsiteX62" fmla="*/ 27982 w 96902"/>
                <a:gd name="connsiteY62" fmla="*/ 22356 h 103639"/>
                <a:gd name="connsiteX63" fmla="*/ 27982 w 96902"/>
                <a:gd name="connsiteY63" fmla="*/ 17802 h 103639"/>
                <a:gd name="connsiteX64" fmla="*/ 26603 w 96902"/>
                <a:gd name="connsiteY64" fmla="*/ 20010 h 103639"/>
                <a:gd name="connsiteX65" fmla="*/ 22744 w 96902"/>
                <a:gd name="connsiteY65" fmla="*/ 14352 h 103639"/>
                <a:gd name="connsiteX66" fmla="*/ 24260 w 96902"/>
                <a:gd name="connsiteY66" fmla="*/ 11040 h 103639"/>
                <a:gd name="connsiteX67" fmla="*/ 19160 w 96902"/>
                <a:gd name="connsiteY67" fmla="*/ 5796 h 103639"/>
                <a:gd name="connsiteX68" fmla="*/ 19160 w 96902"/>
                <a:gd name="connsiteY68" fmla="*/ 4554 h 103639"/>
                <a:gd name="connsiteX69" fmla="*/ 27568 w 96902"/>
                <a:gd name="connsiteY69" fmla="*/ 11040 h 103639"/>
                <a:gd name="connsiteX70" fmla="*/ 39147 w 96902"/>
                <a:gd name="connsiteY70" fmla="*/ 13386 h 103639"/>
                <a:gd name="connsiteX71" fmla="*/ 35012 w 96902"/>
                <a:gd name="connsiteY71" fmla="*/ 15318 h 103639"/>
                <a:gd name="connsiteX72" fmla="*/ 55550 w 96902"/>
                <a:gd name="connsiteY72" fmla="*/ 29671 h 103639"/>
                <a:gd name="connsiteX73" fmla="*/ 57755 w 96902"/>
                <a:gd name="connsiteY73" fmla="*/ 30498 h 103639"/>
                <a:gd name="connsiteX74" fmla="*/ 57755 w 96902"/>
                <a:gd name="connsiteY74" fmla="*/ 28152 h 103639"/>
                <a:gd name="connsiteX75" fmla="*/ 59685 w 96902"/>
                <a:gd name="connsiteY75" fmla="*/ 29532 h 103639"/>
                <a:gd name="connsiteX76" fmla="*/ 62580 w 96902"/>
                <a:gd name="connsiteY76" fmla="*/ 29532 h 103639"/>
                <a:gd name="connsiteX77" fmla="*/ 62993 w 96902"/>
                <a:gd name="connsiteY77" fmla="*/ 27186 h 103639"/>
                <a:gd name="connsiteX78" fmla="*/ 65888 w 96902"/>
                <a:gd name="connsiteY78" fmla="*/ 27186 h 103639"/>
                <a:gd name="connsiteX79" fmla="*/ 63683 w 96902"/>
                <a:gd name="connsiteY79" fmla="*/ 30498 h 103639"/>
                <a:gd name="connsiteX80" fmla="*/ 63683 w 96902"/>
                <a:gd name="connsiteY80" fmla="*/ 32844 h 103639"/>
                <a:gd name="connsiteX81" fmla="*/ 64785 w 96902"/>
                <a:gd name="connsiteY81" fmla="*/ 34225 h 103639"/>
                <a:gd name="connsiteX82" fmla="*/ 64785 w 96902"/>
                <a:gd name="connsiteY82" fmla="*/ 36985 h 103639"/>
                <a:gd name="connsiteX83" fmla="*/ 60788 w 96902"/>
                <a:gd name="connsiteY83" fmla="*/ 35467 h 103639"/>
                <a:gd name="connsiteX84" fmla="*/ 55550 w 96902"/>
                <a:gd name="connsiteY84" fmla="*/ 34500 h 103639"/>
                <a:gd name="connsiteX85" fmla="*/ 55550 w 96902"/>
                <a:gd name="connsiteY85" fmla="*/ 32154 h 103639"/>
                <a:gd name="connsiteX86" fmla="*/ 51966 w 96902"/>
                <a:gd name="connsiteY86" fmla="*/ 34086 h 103639"/>
                <a:gd name="connsiteX87" fmla="*/ 49623 w 96902"/>
                <a:gd name="connsiteY87" fmla="*/ 32154 h 103639"/>
                <a:gd name="connsiteX88" fmla="*/ 51966 w 96902"/>
                <a:gd name="connsiteY88" fmla="*/ 29257 h 103639"/>
                <a:gd name="connsiteX89" fmla="*/ 55550 w 96902"/>
                <a:gd name="connsiteY89" fmla="*/ 29808 h 10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6902" h="103639">
                  <a:moveTo>
                    <a:pt x="49347" y="2484"/>
                  </a:moveTo>
                  <a:cubicBezTo>
                    <a:pt x="49347" y="2484"/>
                    <a:pt x="49072" y="2760"/>
                    <a:pt x="48796" y="2760"/>
                  </a:cubicBezTo>
                  <a:cubicBezTo>
                    <a:pt x="48658" y="2760"/>
                    <a:pt x="48382" y="2760"/>
                    <a:pt x="48245" y="2622"/>
                  </a:cubicBezTo>
                  <a:cubicBezTo>
                    <a:pt x="47280" y="1794"/>
                    <a:pt x="46453" y="1518"/>
                    <a:pt x="45350" y="1656"/>
                  </a:cubicBezTo>
                  <a:cubicBezTo>
                    <a:pt x="41904" y="2070"/>
                    <a:pt x="38733" y="6762"/>
                    <a:pt x="38733" y="6762"/>
                  </a:cubicBezTo>
                  <a:cubicBezTo>
                    <a:pt x="38595" y="7038"/>
                    <a:pt x="38320" y="7038"/>
                    <a:pt x="38044" y="7038"/>
                  </a:cubicBezTo>
                  <a:cubicBezTo>
                    <a:pt x="37768" y="7038"/>
                    <a:pt x="37493" y="6900"/>
                    <a:pt x="37355" y="6624"/>
                  </a:cubicBezTo>
                  <a:lnTo>
                    <a:pt x="34874" y="2070"/>
                  </a:lnTo>
                  <a:lnTo>
                    <a:pt x="11027" y="5658"/>
                  </a:lnTo>
                  <a:lnTo>
                    <a:pt x="11027" y="47059"/>
                  </a:lnTo>
                  <a:cubicBezTo>
                    <a:pt x="11027" y="47059"/>
                    <a:pt x="10614" y="47887"/>
                    <a:pt x="10200" y="47887"/>
                  </a:cubicBezTo>
                  <a:lnTo>
                    <a:pt x="0" y="47887"/>
                  </a:lnTo>
                  <a:lnTo>
                    <a:pt x="0" y="79213"/>
                  </a:lnTo>
                  <a:cubicBezTo>
                    <a:pt x="8133" y="81835"/>
                    <a:pt x="8960" y="95635"/>
                    <a:pt x="8960" y="96187"/>
                  </a:cubicBezTo>
                  <a:cubicBezTo>
                    <a:pt x="8960" y="96463"/>
                    <a:pt x="8960" y="96601"/>
                    <a:pt x="8684" y="96739"/>
                  </a:cubicBezTo>
                  <a:lnTo>
                    <a:pt x="5789" y="99499"/>
                  </a:lnTo>
                  <a:lnTo>
                    <a:pt x="5789" y="100603"/>
                  </a:lnTo>
                  <a:lnTo>
                    <a:pt x="8546" y="103639"/>
                  </a:lnTo>
                  <a:lnTo>
                    <a:pt x="16403" y="103639"/>
                  </a:lnTo>
                  <a:lnTo>
                    <a:pt x="21917" y="96877"/>
                  </a:lnTo>
                  <a:cubicBezTo>
                    <a:pt x="21917" y="96877"/>
                    <a:pt x="22192" y="96601"/>
                    <a:pt x="22330" y="96601"/>
                  </a:cubicBezTo>
                  <a:lnTo>
                    <a:pt x="25639" y="95773"/>
                  </a:lnTo>
                  <a:lnTo>
                    <a:pt x="30325" y="84733"/>
                  </a:lnTo>
                  <a:cubicBezTo>
                    <a:pt x="30325" y="84733"/>
                    <a:pt x="30739" y="84319"/>
                    <a:pt x="31014" y="84319"/>
                  </a:cubicBezTo>
                  <a:lnTo>
                    <a:pt x="36666" y="84319"/>
                  </a:lnTo>
                  <a:cubicBezTo>
                    <a:pt x="36666" y="84319"/>
                    <a:pt x="37079" y="84319"/>
                    <a:pt x="37217" y="84319"/>
                  </a:cubicBezTo>
                  <a:lnTo>
                    <a:pt x="41214" y="88183"/>
                  </a:lnTo>
                  <a:lnTo>
                    <a:pt x="43833" y="88183"/>
                  </a:lnTo>
                  <a:cubicBezTo>
                    <a:pt x="43833" y="88183"/>
                    <a:pt x="44247" y="88183"/>
                    <a:pt x="44385" y="88183"/>
                  </a:cubicBezTo>
                  <a:lnTo>
                    <a:pt x="46866" y="90253"/>
                  </a:lnTo>
                  <a:cubicBezTo>
                    <a:pt x="46866" y="90253"/>
                    <a:pt x="51001" y="91633"/>
                    <a:pt x="55412" y="90253"/>
                  </a:cubicBezTo>
                  <a:cubicBezTo>
                    <a:pt x="59272" y="89011"/>
                    <a:pt x="60374" y="81145"/>
                    <a:pt x="60374" y="78247"/>
                  </a:cubicBezTo>
                  <a:cubicBezTo>
                    <a:pt x="60374" y="77833"/>
                    <a:pt x="60788" y="77419"/>
                    <a:pt x="61201" y="77419"/>
                  </a:cubicBezTo>
                  <a:lnTo>
                    <a:pt x="66164" y="77419"/>
                  </a:lnTo>
                  <a:lnTo>
                    <a:pt x="71402" y="72589"/>
                  </a:lnTo>
                  <a:cubicBezTo>
                    <a:pt x="71678" y="62929"/>
                    <a:pt x="78983" y="61411"/>
                    <a:pt x="80637" y="61135"/>
                  </a:cubicBezTo>
                  <a:lnTo>
                    <a:pt x="89597" y="52165"/>
                  </a:lnTo>
                  <a:cubicBezTo>
                    <a:pt x="89597" y="52165"/>
                    <a:pt x="90010" y="51889"/>
                    <a:pt x="90148" y="51889"/>
                  </a:cubicBezTo>
                  <a:lnTo>
                    <a:pt x="93732" y="51889"/>
                  </a:lnTo>
                  <a:lnTo>
                    <a:pt x="93732" y="50647"/>
                  </a:lnTo>
                  <a:cubicBezTo>
                    <a:pt x="93732" y="50647"/>
                    <a:pt x="93870" y="50095"/>
                    <a:pt x="94146" y="49957"/>
                  </a:cubicBezTo>
                  <a:lnTo>
                    <a:pt x="96903" y="48301"/>
                  </a:lnTo>
                  <a:cubicBezTo>
                    <a:pt x="95662" y="47197"/>
                    <a:pt x="94973" y="45955"/>
                    <a:pt x="94697" y="45127"/>
                  </a:cubicBezTo>
                  <a:cubicBezTo>
                    <a:pt x="81602" y="44161"/>
                    <a:pt x="81326" y="36846"/>
                    <a:pt x="81326" y="36571"/>
                  </a:cubicBezTo>
                  <a:lnTo>
                    <a:pt x="81326" y="29946"/>
                  </a:lnTo>
                  <a:lnTo>
                    <a:pt x="77053" y="29946"/>
                  </a:lnTo>
                  <a:cubicBezTo>
                    <a:pt x="77053" y="29946"/>
                    <a:pt x="76364" y="29671"/>
                    <a:pt x="76364" y="29394"/>
                  </a:cubicBezTo>
                  <a:lnTo>
                    <a:pt x="75124" y="25668"/>
                  </a:lnTo>
                  <a:lnTo>
                    <a:pt x="73332" y="24426"/>
                  </a:lnTo>
                  <a:lnTo>
                    <a:pt x="73332" y="24426"/>
                  </a:lnTo>
                  <a:cubicBezTo>
                    <a:pt x="66026" y="24426"/>
                    <a:pt x="63820" y="17388"/>
                    <a:pt x="63820" y="17388"/>
                  </a:cubicBezTo>
                  <a:lnTo>
                    <a:pt x="62856" y="13662"/>
                  </a:lnTo>
                  <a:lnTo>
                    <a:pt x="54723" y="3450"/>
                  </a:lnTo>
                  <a:cubicBezTo>
                    <a:pt x="54723" y="3450"/>
                    <a:pt x="54585" y="3174"/>
                    <a:pt x="54585" y="2898"/>
                  </a:cubicBezTo>
                  <a:lnTo>
                    <a:pt x="54585" y="0"/>
                  </a:lnTo>
                  <a:cubicBezTo>
                    <a:pt x="51277" y="276"/>
                    <a:pt x="49485" y="2622"/>
                    <a:pt x="49347" y="2760"/>
                  </a:cubicBezTo>
                  <a:close/>
                  <a:moveTo>
                    <a:pt x="35012" y="15318"/>
                  </a:moveTo>
                  <a:lnTo>
                    <a:pt x="36390" y="17250"/>
                  </a:lnTo>
                  <a:lnTo>
                    <a:pt x="34047" y="19044"/>
                  </a:lnTo>
                  <a:lnTo>
                    <a:pt x="36804" y="21390"/>
                  </a:lnTo>
                  <a:lnTo>
                    <a:pt x="31290" y="21390"/>
                  </a:lnTo>
                  <a:lnTo>
                    <a:pt x="31290" y="22356"/>
                  </a:lnTo>
                  <a:lnTo>
                    <a:pt x="27982" y="22356"/>
                  </a:lnTo>
                  <a:lnTo>
                    <a:pt x="27982" y="17802"/>
                  </a:lnTo>
                  <a:lnTo>
                    <a:pt x="26603" y="20010"/>
                  </a:lnTo>
                  <a:lnTo>
                    <a:pt x="22744" y="14352"/>
                  </a:lnTo>
                  <a:lnTo>
                    <a:pt x="24260" y="11040"/>
                  </a:lnTo>
                  <a:lnTo>
                    <a:pt x="19160" y="5796"/>
                  </a:lnTo>
                  <a:lnTo>
                    <a:pt x="19160" y="4554"/>
                  </a:lnTo>
                  <a:lnTo>
                    <a:pt x="27568" y="11040"/>
                  </a:lnTo>
                  <a:lnTo>
                    <a:pt x="39147" y="13386"/>
                  </a:lnTo>
                  <a:lnTo>
                    <a:pt x="35012" y="15318"/>
                  </a:lnTo>
                  <a:close/>
                  <a:moveTo>
                    <a:pt x="55550" y="29671"/>
                  </a:moveTo>
                  <a:cubicBezTo>
                    <a:pt x="55550" y="29671"/>
                    <a:pt x="57755" y="30498"/>
                    <a:pt x="57755" y="30498"/>
                  </a:cubicBezTo>
                  <a:lnTo>
                    <a:pt x="57755" y="28152"/>
                  </a:lnTo>
                  <a:lnTo>
                    <a:pt x="59685" y="29532"/>
                  </a:lnTo>
                  <a:lnTo>
                    <a:pt x="62580" y="29532"/>
                  </a:lnTo>
                  <a:lnTo>
                    <a:pt x="62993" y="27186"/>
                  </a:lnTo>
                  <a:lnTo>
                    <a:pt x="65888" y="27186"/>
                  </a:lnTo>
                  <a:lnTo>
                    <a:pt x="63683" y="30498"/>
                  </a:lnTo>
                  <a:lnTo>
                    <a:pt x="63683" y="32844"/>
                  </a:lnTo>
                  <a:lnTo>
                    <a:pt x="64785" y="34225"/>
                  </a:lnTo>
                  <a:lnTo>
                    <a:pt x="64785" y="36985"/>
                  </a:lnTo>
                  <a:lnTo>
                    <a:pt x="60788" y="35467"/>
                  </a:lnTo>
                  <a:lnTo>
                    <a:pt x="55550" y="34500"/>
                  </a:lnTo>
                  <a:lnTo>
                    <a:pt x="55550" y="32154"/>
                  </a:lnTo>
                  <a:lnTo>
                    <a:pt x="51966" y="34086"/>
                  </a:lnTo>
                  <a:lnTo>
                    <a:pt x="49623" y="32154"/>
                  </a:lnTo>
                  <a:lnTo>
                    <a:pt x="51966" y="29257"/>
                  </a:lnTo>
                  <a:cubicBezTo>
                    <a:pt x="51966" y="29257"/>
                    <a:pt x="54861" y="29671"/>
                    <a:pt x="55550" y="2980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29" name="Freeform 1331">
              <a:extLst>
                <a:ext uri="{FF2B5EF4-FFF2-40B4-BE49-F238E27FC236}">
                  <a16:creationId xmlns:a16="http://schemas.microsoft.com/office/drawing/2014/main" id="{4AC5FDDF-1A40-4A61-6C09-1C22441DEFE1}"/>
                </a:ext>
              </a:extLst>
            </p:cNvPr>
            <p:cNvSpPr/>
            <p:nvPr/>
          </p:nvSpPr>
          <p:spPr>
            <a:xfrm>
              <a:off x="4774213" y="4072486"/>
              <a:ext cx="82704" cy="75349"/>
            </a:xfrm>
            <a:custGeom>
              <a:avLst/>
              <a:gdLst>
                <a:gd name="connsiteX0" fmla="*/ 39009 w 82704"/>
                <a:gd name="connsiteY0" fmla="*/ 3036 h 75349"/>
                <a:gd name="connsiteX1" fmla="*/ 38044 w 82704"/>
                <a:gd name="connsiteY1" fmla="*/ 7590 h 75349"/>
                <a:gd name="connsiteX2" fmla="*/ 37631 w 82704"/>
                <a:gd name="connsiteY2" fmla="*/ 8142 h 75349"/>
                <a:gd name="connsiteX3" fmla="*/ 36252 w 82704"/>
                <a:gd name="connsiteY3" fmla="*/ 8970 h 75349"/>
                <a:gd name="connsiteX4" fmla="*/ 39009 w 82704"/>
                <a:gd name="connsiteY4" fmla="*/ 9384 h 75349"/>
                <a:gd name="connsiteX5" fmla="*/ 37079 w 82704"/>
                <a:gd name="connsiteY5" fmla="*/ 12006 h 75349"/>
                <a:gd name="connsiteX6" fmla="*/ 25639 w 82704"/>
                <a:gd name="connsiteY6" fmla="*/ 16698 h 75349"/>
                <a:gd name="connsiteX7" fmla="*/ 19160 w 82704"/>
                <a:gd name="connsiteY7" fmla="*/ 25806 h 75349"/>
                <a:gd name="connsiteX8" fmla="*/ 18471 w 82704"/>
                <a:gd name="connsiteY8" fmla="*/ 26082 h 75349"/>
                <a:gd name="connsiteX9" fmla="*/ 13371 w 82704"/>
                <a:gd name="connsiteY9" fmla="*/ 26082 h 75349"/>
                <a:gd name="connsiteX10" fmla="*/ 12957 w 82704"/>
                <a:gd name="connsiteY10" fmla="*/ 26082 h 75349"/>
                <a:gd name="connsiteX11" fmla="*/ 7995 w 82704"/>
                <a:gd name="connsiteY11" fmla="*/ 24702 h 75349"/>
                <a:gd name="connsiteX12" fmla="*/ 6341 w 82704"/>
                <a:gd name="connsiteY12" fmla="*/ 25806 h 75349"/>
                <a:gd name="connsiteX13" fmla="*/ 5789 w 82704"/>
                <a:gd name="connsiteY13" fmla="*/ 26220 h 75349"/>
                <a:gd name="connsiteX14" fmla="*/ 5652 w 82704"/>
                <a:gd name="connsiteY14" fmla="*/ 26220 h 75349"/>
                <a:gd name="connsiteX15" fmla="*/ 5238 w 82704"/>
                <a:gd name="connsiteY15" fmla="*/ 26220 h 75349"/>
                <a:gd name="connsiteX16" fmla="*/ 0 w 82704"/>
                <a:gd name="connsiteY16" fmla="*/ 24150 h 75349"/>
                <a:gd name="connsiteX17" fmla="*/ 0 w 82704"/>
                <a:gd name="connsiteY17" fmla="*/ 26634 h 75349"/>
                <a:gd name="connsiteX18" fmla="*/ 8133 w 82704"/>
                <a:gd name="connsiteY18" fmla="*/ 36846 h 75349"/>
                <a:gd name="connsiteX19" fmla="*/ 8271 w 82704"/>
                <a:gd name="connsiteY19" fmla="*/ 37123 h 75349"/>
                <a:gd name="connsiteX20" fmla="*/ 9235 w 82704"/>
                <a:gd name="connsiteY20" fmla="*/ 40987 h 75349"/>
                <a:gd name="connsiteX21" fmla="*/ 17230 w 82704"/>
                <a:gd name="connsiteY21" fmla="*/ 46921 h 75349"/>
                <a:gd name="connsiteX22" fmla="*/ 17506 w 82704"/>
                <a:gd name="connsiteY22" fmla="*/ 46921 h 75349"/>
                <a:gd name="connsiteX23" fmla="*/ 17919 w 82704"/>
                <a:gd name="connsiteY23" fmla="*/ 47059 h 75349"/>
                <a:gd name="connsiteX24" fmla="*/ 20125 w 82704"/>
                <a:gd name="connsiteY24" fmla="*/ 48577 h 75349"/>
                <a:gd name="connsiteX25" fmla="*/ 20400 w 82704"/>
                <a:gd name="connsiteY25" fmla="*/ 48991 h 75349"/>
                <a:gd name="connsiteX26" fmla="*/ 21641 w 82704"/>
                <a:gd name="connsiteY26" fmla="*/ 52441 h 75349"/>
                <a:gd name="connsiteX27" fmla="*/ 26190 w 82704"/>
                <a:gd name="connsiteY27" fmla="*/ 52441 h 75349"/>
                <a:gd name="connsiteX28" fmla="*/ 27017 w 82704"/>
                <a:gd name="connsiteY28" fmla="*/ 53269 h 75349"/>
                <a:gd name="connsiteX29" fmla="*/ 27017 w 82704"/>
                <a:gd name="connsiteY29" fmla="*/ 60721 h 75349"/>
                <a:gd name="connsiteX30" fmla="*/ 39423 w 82704"/>
                <a:gd name="connsiteY30" fmla="*/ 67759 h 75349"/>
                <a:gd name="connsiteX31" fmla="*/ 40112 w 82704"/>
                <a:gd name="connsiteY31" fmla="*/ 68449 h 75349"/>
                <a:gd name="connsiteX32" fmla="*/ 42179 w 82704"/>
                <a:gd name="connsiteY32" fmla="*/ 71485 h 75349"/>
                <a:gd name="connsiteX33" fmla="*/ 46866 w 82704"/>
                <a:gd name="connsiteY33" fmla="*/ 72037 h 75349"/>
                <a:gd name="connsiteX34" fmla="*/ 47280 w 82704"/>
                <a:gd name="connsiteY34" fmla="*/ 72037 h 75349"/>
                <a:gd name="connsiteX35" fmla="*/ 51691 w 82704"/>
                <a:gd name="connsiteY35" fmla="*/ 73555 h 75349"/>
                <a:gd name="connsiteX36" fmla="*/ 61202 w 82704"/>
                <a:gd name="connsiteY36" fmla="*/ 73555 h 75349"/>
                <a:gd name="connsiteX37" fmla="*/ 61753 w 82704"/>
                <a:gd name="connsiteY37" fmla="*/ 73831 h 75349"/>
                <a:gd name="connsiteX38" fmla="*/ 63269 w 82704"/>
                <a:gd name="connsiteY38" fmla="*/ 75349 h 75349"/>
                <a:gd name="connsiteX39" fmla="*/ 75262 w 82704"/>
                <a:gd name="connsiteY39" fmla="*/ 62101 h 75349"/>
                <a:gd name="connsiteX40" fmla="*/ 75262 w 82704"/>
                <a:gd name="connsiteY40" fmla="*/ 54925 h 75349"/>
                <a:gd name="connsiteX41" fmla="*/ 75951 w 82704"/>
                <a:gd name="connsiteY41" fmla="*/ 54235 h 75349"/>
                <a:gd name="connsiteX42" fmla="*/ 78294 w 82704"/>
                <a:gd name="connsiteY42" fmla="*/ 53407 h 75349"/>
                <a:gd name="connsiteX43" fmla="*/ 79535 w 82704"/>
                <a:gd name="connsiteY43" fmla="*/ 48853 h 75349"/>
                <a:gd name="connsiteX44" fmla="*/ 80086 w 82704"/>
                <a:gd name="connsiteY44" fmla="*/ 48301 h 75349"/>
                <a:gd name="connsiteX45" fmla="*/ 81740 w 82704"/>
                <a:gd name="connsiteY45" fmla="*/ 47749 h 75349"/>
                <a:gd name="connsiteX46" fmla="*/ 81740 w 82704"/>
                <a:gd name="connsiteY46" fmla="*/ 45817 h 75349"/>
                <a:gd name="connsiteX47" fmla="*/ 79810 w 82704"/>
                <a:gd name="connsiteY47" fmla="*/ 45403 h 75349"/>
                <a:gd name="connsiteX48" fmla="*/ 79259 w 82704"/>
                <a:gd name="connsiteY48" fmla="*/ 44575 h 75349"/>
                <a:gd name="connsiteX49" fmla="*/ 79948 w 82704"/>
                <a:gd name="connsiteY49" fmla="*/ 38227 h 75349"/>
                <a:gd name="connsiteX50" fmla="*/ 77881 w 82704"/>
                <a:gd name="connsiteY50" fmla="*/ 37675 h 75349"/>
                <a:gd name="connsiteX51" fmla="*/ 77329 w 82704"/>
                <a:gd name="connsiteY51" fmla="*/ 36846 h 75349"/>
                <a:gd name="connsiteX52" fmla="*/ 77329 w 82704"/>
                <a:gd name="connsiteY52" fmla="*/ 35053 h 75349"/>
                <a:gd name="connsiteX53" fmla="*/ 77881 w 82704"/>
                <a:gd name="connsiteY53" fmla="*/ 34500 h 75349"/>
                <a:gd name="connsiteX54" fmla="*/ 80224 w 82704"/>
                <a:gd name="connsiteY54" fmla="*/ 33121 h 75349"/>
                <a:gd name="connsiteX55" fmla="*/ 80224 w 82704"/>
                <a:gd name="connsiteY55" fmla="*/ 31464 h 75349"/>
                <a:gd name="connsiteX56" fmla="*/ 80224 w 82704"/>
                <a:gd name="connsiteY56" fmla="*/ 30912 h 75349"/>
                <a:gd name="connsiteX57" fmla="*/ 82429 w 82704"/>
                <a:gd name="connsiteY57" fmla="*/ 28566 h 75349"/>
                <a:gd name="connsiteX58" fmla="*/ 80362 w 82704"/>
                <a:gd name="connsiteY58" fmla="*/ 26358 h 75349"/>
                <a:gd name="connsiteX59" fmla="*/ 80362 w 82704"/>
                <a:gd name="connsiteY59" fmla="*/ 25392 h 75349"/>
                <a:gd name="connsiteX60" fmla="*/ 81878 w 82704"/>
                <a:gd name="connsiteY60" fmla="*/ 23322 h 75349"/>
                <a:gd name="connsiteX61" fmla="*/ 82705 w 82704"/>
                <a:gd name="connsiteY61" fmla="*/ 18216 h 75349"/>
                <a:gd name="connsiteX62" fmla="*/ 79535 w 82704"/>
                <a:gd name="connsiteY62" fmla="*/ 14352 h 75349"/>
                <a:gd name="connsiteX63" fmla="*/ 79535 w 82704"/>
                <a:gd name="connsiteY63" fmla="*/ 13386 h 75349"/>
                <a:gd name="connsiteX64" fmla="*/ 81051 w 82704"/>
                <a:gd name="connsiteY64" fmla="*/ 11454 h 75349"/>
                <a:gd name="connsiteX65" fmla="*/ 70713 w 82704"/>
                <a:gd name="connsiteY65" fmla="*/ 9384 h 75349"/>
                <a:gd name="connsiteX66" fmla="*/ 70437 w 82704"/>
                <a:gd name="connsiteY66" fmla="*/ 9384 h 75349"/>
                <a:gd name="connsiteX67" fmla="*/ 63407 w 82704"/>
                <a:gd name="connsiteY67" fmla="*/ 4416 h 75349"/>
                <a:gd name="connsiteX68" fmla="*/ 54310 w 82704"/>
                <a:gd name="connsiteY68" fmla="*/ 4416 h 75349"/>
                <a:gd name="connsiteX69" fmla="*/ 54310 w 82704"/>
                <a:gd name="connsiteY69" fmla="*/ 4554 h 75349"/>
                <a:gd name="connsiteX70" fmla="*/ 53758 w 82704"/>
                <a:gd name="connsiteY70" fmla="*/ 4278 h 75349"/>
                <a:gd name="connsiteX71" fmla="*/ 53483 w 82704"/>
                <a:gd name="connsiteY71" fmla="*/ 3726 h 75349"/>
                <a:gd name="connsiteX72" fmla="*/ 53483 w 82704"/>
                <a:gd name="connsiteY72" fmla="*/ 0 h 75349"/>
                <a:gd name="connsiteX73" fmla="*/ 45212 w 82704"/>
                <a:gd name="connsiteY73" fmla="*/ 0 h 75349"/>
                <a:gd name="connsiteX74" fmla="*/ 39009 w 82704"/>
                <a:gd name="connsiteY74" fmla="*/ 3588 h 75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2704" h="75349">
                  <a:moveTo>
                    <a:pt x="39009" y="3036"/>
                  </a:moveTo>
                  <a:lnTo>
                    <a:pt x="38044" y="7590"/>
                  </a:lnTo>
                  <a:cubicBezTo>
                    <a:pt x="38044" y="7590"/>
                    <a:pt x="37906" y="8004"/>
                    <a:pt x="37631" y="8142"/>
                  </a:cubicBezTo>
                  <a:lnTo>
                    <a:pt x="36252" y="8970"/>
                  </a:lnTo>
                  <a:cubicBezTo>
                    <a:pt x="37079" y="8970"/>
                    <a:pt x="38044" y="9246"/>
                    <a:pt x="39009" y="9384"/>
                  </a:cubicBezTo>
                  <a:lnTo>
                    <a:pt x="37079" y="12006"/>
                  </a:lnTo>
                  <a:cubicBezTo>
                    <a:pt x="37079" y="12006"/>
                    <a:pt x="34047" y="10902"/>
                    <a:pt x="25639" y="16698"/>
                  </a:cubicBezTo>
                  <a:lnTo>
                    <a:pt x="19160" y="25806"/>
                  </a:lnTo>
                  <a:cubicBezTo>
                    <a:pt x="19160" y="25806"/>
                    <a:pt x="18746" y="26082"/>
                    <a:pt x="18471" y="26082"/>
                  </a:cubicBezTo>
                  <a:lnTo>
                    <a:pt x="13371" y="26082"/>
                  </a:lnTo>
                  <a:cubicBezTo>
                    <a:pt x="13371" y="26082"/>
                    <a:pt x="13095" y="26082"/>
                    <a:pt x="12957" y="26082"/>
                  </a:cubicBezTo>
                  <a:cubicBezTo>
                    <a:pt x="11027" y="24840"/>
                    <a:pt x="9373" y="24288"/>
                    <a:pt x="7995" y="24702"/>
                  </a:cubicBezTo>
                  <a:cubicBezTo>
                    <a:pt x="6892" y="24978"/>
                    <a:pt x="6341" y="25806"/>
                    <a:pt x="6341" y="25806"/>
                  </a:cubicBezTo>
                  <a:cubicBezTo>
                    <a:pt x="6341" y="25944"/>
                    <a:pt x="6065" y="26220"/>
                    <a:pt x="5789" y="26220"/>
                  </a:cubicBezTo>
                  <a:cubicBezTo>
                    <a:pt x="5789" y="26220"/>
                    <a:pt x="5789" y="26220"/>
                    <a:pt x="5652" y="26220"/>
                  </a:cubicBezTo>
                  <a:cubicBezTo>
                    <a:pt x="5514" y="26220"/>
                    <a:pt x="5376" y="26220"/>
                    <a:pt x="5238" y="26220"/>
                  </a:cubicBezTo>
                  <a:cubicBezTo>
                    <a:pt x="3446" y="24978"/>
                    <a:pt x="1654" y="24288"/>
                    <a:pt x="0" y="24150"/>
                  </a:cubicBezTo>
                  <a:lnTo>
                    <a:pt x="0" y="26634"/>
                  </a:lnTo>
                  <a:lnTo>
                    <a:pt x="8133" y="36846"/>
                  </a:lnTo>
                  <a:cubicBezTo>
                    <a:pt x="8133" y="36846"/>
                    <a:pt x="8133" y="36985"/>
                    <a:pt x="8271" y="37123"/>
                  </a:cubicBezTo>
                  <a:lnTo>
                    <a:pt x="9235" y="40987"/>
                  </a:lnTo>
                  <a:cubicBezTo>
                    <a:pt x="9235" y="40987"/>
                    <a:pt x="11027" y="46921"/>
                    <a:pt x="17230" y="46921"/>
                  </a:cubicBezTo>
                  <a:cubicBezTo>
                    <a:pt x="17230" y="46921"/>
                    <a:pt x="17368" y="46921"/>
                    <a:pt x="17506" y="46921"/>
                  </a:cubicBezTo>
                  <a:cubicBezTo>
                    <a:pt x="17644" y="46921"/>
                    <a:pt x="17782" y="46921"/>
                    <a:pt x="17919" y="47059"/>
                  </a:cubicBezTo>
                  <a:lnTo>
                    <a:pt x="20125" y="48577"/>
                  </a:lnTo>
                  <a:cubicBezTo>
                    <a:pt x="20125" y="48577"/>
                    <a:pt x="20400" y="48853"/>
                    <a:pt x="20400" y="48991"/>
                  </a:cubicBezTo>
                  <a:lnTo>
                    <a:pt x="21641" y="52441"/>
                  </a:lnTo>
                  <a:lnTo>
                    <a:pt x="26190" y="52441"/>
                  </a:lnTo>
                  <a:cubicBezTo>
                    <a:pt x="26190" y="52441"/>
                    <a:pt x="27017" y="52855"/>
                    <a:pt x="27017" y="53269"/>
                  </a:cubicBezTo>
                  <a:lnTo>
                    <a:pt x="27017" y="60721"/>
                  </a:lnTo>
                  <a:cubicBezTo>
                    <a:pt x="27017" y="60721"/>
                    <a:pt x="27293" y="67069"/>
                    <a:pt x="39423" y="67759"/>
                  </a:cubicBezTo>
                  <a:cubicBezTo>
                    <a:pt x="39836" y="67759"/>
                    <a:pt x="40112" y="68035"/>
                    <a:pt x="40112" y="68449"/>
                  </a:cubicBezTo>
                  <a:cubicBezTo>
                    <a:pt x="40112" y="68449"/>
                    <a:pt x="40525" y="70381"/>
                    <a:pt x="42179" y="71485"/>
                  </a:cubicBezTo>
                  <a:cubicBezTo>
                    <a:pt x="43420" y="72313"/>
                    <a:pt x="44936" y="72451"/>
                    <a:pt x="46866" y="72037"/>
                  </a:cubicBezTo>
                  <a:cubicBezTo>
                    <a:pt x="47004" y="72037"/>
                    <a:pt x="47142" y="72037"/>
                    <a:pt x="47280" y="72037"/>
                  </a:cubicBezTo>
                  <a:lnTo>
                    <a:pt x="51691" y="73555"/>
                  </a:lnTo>
                  <a:lnTo>
                    <a:pt x="61202" y="73555"/>
                  </a:lnTo>
                  <a:cubicBezTo>
                    <a:pt x="61202" y="73555"/>
                    <a:pt x="61615" y="73555"/>
                    <a:pt x="61753" y="73831"/>
                  </a:cubicBezTo>
                  <a:lnTo>
                    <a:pt x="63269" y="75349"/>
                  </a:lnTo>
                  <a:lnTo>
                    <a:pt x="75262" y="62101"/>
                  </a:lnTo>
                  <a:lnTo>
                    <a:pt x="75262" y="54925"/>
                  </a:lnTo>
                  <a:cubicBezTo>
                    <a:pt x="75262" y="54925"/>
                    <a:pt x="75675" y="54373"/>
                    <a:pt x="75951" y="54235"/>
                  </a:cubicBezTo>
                  <a:lnTo>
                    <a:pt x="78294" y="53407"/>
                  </a:lnTo>
                  <a:lnTo>
                    <a:pt x="79535" y="48853"/>
                  </a:lnTo>
                  <a:cubicBezTo>
                    <a:pt x="79535" y="48853"/>
                    <a:pt x="79810" y="48439"/>
                    <a:pt x="80086" y="48301"/>
                  </a:cubicBezTo>
                  <a:lnTo>
                    <a:pt x="81740" y="47749"/>
                  </a:lnTo>
                  <a:lnTo>
                    <a:pt x="81740" y="45817"/>
                  </a:lnTo>
                  <a:lnTo>
                    <a:pt x="79810" y="45403"/>
                  </a:lnTo>
                  <a:cubicBezTo>
                    <a:pt x="79810" y="45403"/>
                    <a:pt x="79121" y="44989"/>
                    <a:pt x="79259" y="44575"/>
                  </a:cubicBezTo>
                  <a:lnTo>
                    <a:pt x="79948" y="38227"/>
                  </a:lnTo>
                  <a:lnTo>
                    <a:pt x="77881" y="37675"/>
                  </a:lnTo>
                  <a:cubicBezTo>
                    <a:pt x="77881" y="37675"/>
                    <a:pt x="77329" y="37260"/>
                    <a:pt x="77329" y="36846"/>
                  </a:cubicBezTo>
                  <a:lnTo>
                    <a:pt x="77329" y="35053"/>
                  </a:lnTo>
                  <a:cubicBezTo>
                    <a:pt x="77329" y="35053"/>
                    <a:pt x="77743" y="34639"/>
                    <a:pt x="77881" y="34500"/>
                  </a:cubicBezTo>
                  <a:lnTo>
                    <a:pt x="80224" y="33121"/>
                  </a:lnTo>
                  <a:lnTo>
                    <a:pt x="80224" y="31464"/>
                  </a:lnTo>
                  <a:cubicBezTo>
                    <a:pt x="80224" y="31464"/>
                    <a:pt x="80224" y="31050"/>
                    <a:pt x="80224" y="30912"/>
                  </a:cubicBezTo>
                  <a:lnTo>
                    <a:pt x="82429" y="28566"/>
                  </a:lnTo>
                  <a:lnTo>
                    <a:pt x="80362" y="26358"/>
                  </a:lnTo>
                  <a:cubicBezTo>
                    <a:pt x="80362" y="26358"/>
                    <a:pt x="80086" y="25668"/>
                    <a:pt x="80362" y="25392"/>
                  </a:cubicBezTo>
                  <a:lnTo>
                    <a:pt x="81878" y="23322"/>
                  </a:lnTo>
                  <a:lnTo>
                    <a:pt x="82705" y="18216"/>
                  </a:lnTo>
                  <a:lnTo>
                    <a:pt x="79535" y="14352"/>
                  </a:lnTo>
                  <a:cubicBezTo>
                    <a:pt x="79535" y="14352"/>
                    <a:pt x="79259" y="13662"/>
                    <a:pt x="79535" y="13386"/>
                  </a:cubicBezTo>
                  <a:lnTo>
                    <a:pt x="81051" y="11454"/>
                  </a:lnTo>
                  <a:lnTo>
                    <a:pt x="70713" y="9384"/>
                  </a:lnTo>
                  <a:cubicBezTo>
                    <a:pt x="70713" y="9384"/>
                    <a:pt x="70575" y="9384"/>
                    <a:pt x="70437" y="9384"/>
                  </a:cubicBezTo>
                  <a:lnTo>
                    <a:pt x="63407" y="4416"/>
                  </a:lnTo>
                  <a:lnTo>
                    <a:pt x="54310" y="4416"/>
                  </a:lnTo>
                  <a:cubicBezTo>
                    <a:pt x="54310" y="4416"/>
                    <a:pt x="54310" y="4554"/>
                    <a:pt x="54310" y="4554"/>
                  </a:cubicBezTo>
                  <a:cubicBezTo>
                    <a:pt x="54172" y="4554"/>
                    <a:pt x="53896" y="4554"/>
                    <a:pt x="53758" y="4278"/>
                  </a:cubicBezTo>
                  <a:cubicBezTo>
                    <a:pt x="53620" y="4140"/>
                    <a:pt x="53483" y="3864"/>
                    <a:pt x="53483" y="3726"/>
                  </a:cubicBezTo>
                  <a:lnTo>
                    <a:pt x="53483" y="0"/>
                  </a:lnTo>
                  <a:lnTo>
                    <a:pt x="45212" y="0"/>
                  </a:lnTo>
                  <a:lnTo>
                    <a:pt x="39009" y="35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0" name="Freeform 1332">
              <a:extLst>
                <a:ext uri="{FF2B5EF4-FFF2-40B4-BE49-F238E27FC236}">
                  <a16:creationId xmlns:a16="http://schemas.microsoft.com/office/drawing/2014/main" id="{175B4473-1CB2-BE58-A28D-056C2D4D5273}"/>
                </a:ext>
              </a:extLst>
            </p:cNvPr>
            <p:cNvSpPr/>
            <p:nvPr/>
          </p:nvSpPr>
          <p:spPr>
            <a:xfrm>
              <a:off x="4701019" y="3382339"/>
              <a:ext cx="18884" cy="22080"/>
            </a:xfrm>
            <a:custGeom>
              <a:avLst/>
              <a:gdLst>
                <a:gd name="connsiteX0" fmla="*/ 7857 w 18884"/>
                <a:gd name="connsiteY0" fmla="*/ 18078 h 22080"/>
                <a:gd name="connsiteX1" fmla="*/ 11579 w 18884"/>
                <a:gd name="connsiteY1" fmla="*/ 12144 h 22080"/>
                <a:gd name="connsiteX2" fmla="*/ 12268 w 18884"/>
                <a:gd name="connsiteY2" fmla="*/ 11730 h 22080"/>
                <a:gd name="connsiteX3" fmla="*/ 12957 w 18884"/>
                <a:gd name="connsiteY3" fmla="*/ 12006 h 22080"/>
                <a:gd name="connsiteX4" fmla="*/ 13922 w 18884"/>
                <a:gd name="connsiteY4" fmla="*/ 13248 h 22080"/>
                <a:gd name="connsiteX5" fmla="*/ 15990 w 18884"/>
                <a:gd name="connsiteY5" fmla="*/ 13248 h 22080"/>
                <a:gd name="connsiteX6" fmla="*/ 15438 w 18884"/>
                <a:gd name="connsiteY6" fmla="*/ 11316 h 22080"/>
                <a:gd name="connsiteX7" fmla="*/ 15852 w 18884"/>
                <a:gd name="connsiteY7" fmla="*/ 10350 h 22080"/>
                <a:gd name="connsiteX8" fmla="*/ 18884 w 18884"/>
                <a:gd name="connsiteY8" fmla="*/ 8970 h 22080"/>
                <a:gd name="connsiteX9" fmla="*/ 15852 w 18884"/>
                <a:gd name="connsiteY9" fmla="*/ 5934 h 22080"/>
                <a:gd name="connsiteX10" fmla="*/ 12406 w 18884"/>
                <a:gd name="connsiteY10" fmla="*/ 5934 h 22080"/>
                <a:gd name="connsiteX11" fmla="*/ 11717 w 18884"/>
                <a:gd name="connsiteY11" fmla="*/ 5520 h 22080"/>
                <a:gd name="connsiteX12" fmla="*/ 8271 w 18884"/>
                <a:gd name="connsiteY12" fmla="*/ 0 h 22080"/>
                <a:gd name="connsiteX13" fmla="*/ 6203 w 18884"/>
                <a:gd name="connsiteY13" fmla="*/ 0 h 22080"/>
                <a:gd name="connsiteX14" fmla="*/ 5652 w 18884"/>
                <a:gd name="connsiteY14" fmla="*/ 3312 h 22080"/>
                <a:gd name="connsiteX15" fmla="*/ 5238 w 18884"/>
                <a:gd name="connsiteY15" fmla="*/ 3864 h 22080"/>
                <a:gd name="connsiteX16" fmla="*/ 4549 w 18884"/>
                <a:gd name="connsiteY16" fmla="*/ 3864 h 22080"/>
                <a:gd name="connsiteX17" fmla="*/ 3033 w 18884"/>
                <a:gd name="connsiteY17" fmla="*/ 3174 h 22080"/>
                <a:gd name="connsiteX18" fmla="*/ 2343 w 18884"/>
                <a:gd name="connsiteY18" fmla="*/ 6486 h 22080"/>
                <a:gd name="connsiteX19" fmla="*/ 2206 w 18884"/>
                <a:gd name="connsiteY19" fmla="*/ 6762 h 22080"/>
                <a:gd name="connsiteX20" fmla="*/ 414 w 18884"/>
                <a:gd name="connsiteY20" fmla="*/ 9108 h 22080"/>
                <a:gd name="connsiteX21" fmla="*/ 138 w 18884"/>
                <a:gd name="connsiteY21" fmla="*/ 15042 h 22080"/>
                <a:gd name="connsiteX22" fmla="*/ 0 w 18884"/>
                <a:gd name="connsiteY22" fmla="*/ 15456 h 22080"/>
                <a:gd name="connsiteX23" fmla="*/ 5514 w 18884"/>
                <a:gd name="connsiteY23" fmla="*/ 19734 h 22080"/>
                <a:gd name="connsiteX24" fmla="*/ 7995 w 18884"/>
                <a:gd name="connsiteY24" fmla="*/ 22080 h 22080"/>
                <a:gd name="connsiteX25" fmla="*/ 7995 w 18884"/>
                <a:gd name="connsiteY25" fmla="*/ 18354 h 22080"/>
                <a:gd name="connsiteX26" fmla="*/ 7995 w 18884"/>
                <a:gd name="connsiteY26" fmla="*/ 17940 h 2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84" h="22080">
                  <a:moveTo>
                    <a:pt x="7857" y="18078"/>
                  </a:moveTo>
                  <a:lnTo>
                    <a:pt x="11579" y="12144"/>
                  </a:lnTo>
                  <a:cubicBezTo>
                    <a:pt x="11579" y="12144"/>
                    <a:pt x="11992" y="11730"/>
                    <a:pt x="12268" y="11730"/>
                  </a:cubicBezTo>
                  <a:cubicBezTo>
                    <a:pt x="12544" y="11730"/>
                    <a:pt x="12819" y="11730"/>
                    <a:pt x="12957" y="12006"/>
                  </a:cubicBezTo>
                  <a:lnTo>
                    <a:pt x="13922" y="13248"/>
                  </a:lnTo>
                  <a:lnTo>
                    <a:pt x="15990" y="13248"/>
                  </a:lnTo>
                  <a:lnTo>
                    <a:pt x="15438" y="11316"/>
                  </a:lnTo>
                  <a:cubicBezTo>
                    <a:pt x="15438" y="11316"/>
                    <a:pt x="15438" y="10488"/>
                    <a:pt x="15852" y="10350"/>
                  </a:cubicBezTo>
                  <a:lnTo>
                    <a:pt x="18884" y="8970"/>
                  </a:lnTo>
                  <a:lnTo>
                    <a:pt x="15852" y="5934"/>
                  </a:lnTo>
                  <a:lnTo>
                    <a:pt x="12406" y="5934"/>
                  </a:lnTo>
                  <a:cubicBezTo>
                    <a:pt x="12406" y="5934"/>
                    <a:pt x="11854" y="5796"/>
                    <a:pt x="11717" y="5520"/>
                  </a:cubicBezTo>
                  <a:lnTo>
                    <a:pt x="8271" y="0"/>
                  </a:lnTo>
                  <a:lnTo>
                    <a:pt x="6203" y="0"/>
                  </a:lnTo>
                  <a:lnTo>
                    <a:pt x="5652" y="3312"/>
                  </a:lnTo>
                  <a:cubicBezTo>
                    <a:pt x="5652" y="3312"/>
                    <a:pt x="5514" y="3726"/>
                    <a:pt x="5238" y="3864"/>
                  </a:cubicBezTo>
                  <a:cubicBezTo>
                    <a:pt x="4962" y="3864"/>
                    <a:pt x="4687" y="3864"/>
                    <a:pt x="4549" y="3864"/>
                  </a:cubicBezTo>
                  <a:lnTo>
                    <a:pt x="3033" y="3174"/>
                  </a:lnTo>
                  <a:lnTo>
                    <a:pt x="2343" y="6486"/>
                  </a:lnTo>
                  <a:cubicBezTo>
                    <a:pt x="2343" y="6486"/>
                    <a:pt x="2343" y="6762"/>
                    <a:pt x="2206" y="6762"/>
                  </a:cubicBezTo>
                  <a:lnTo>
                    <a:pt x="414" y="9108"/>
                  </a:lnTo>
                  <a:lnTo>
                    <a:pt x="138" y="15042"/>
                  </a:lnTo>
                  <a:cubicBezTo>
                    <a:pt x="138" y="15042"/>
                    <a:pt x="138" y="15318"/>
                    <a:pt x="0" y="15456"/>
                  </a:cubicBezTo>
                  <a:lnTo>
                    <a:pt x="5514" y="19734"/>
                  </a:lnTo>
                  <a:lnTo>
                    <a:pt x="7995" y="22080"/>
                  </a:lnTo>
                  <a:lnTo>
                    <a:pt x="7995" y="18354"/>
                  </a:lnTo>
                  <a:cubicBezTo>
                    <a:pt x="7995" y="18354"/>
                    <a:pt x="7995" y="18078"/>
                    <a:pt x="7995" y="1794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1" name="Freeform 1333">
              <a:extLst>
                <a:ext uri="{FF2B5EF4-FFF2-40B4-BE49-F238E27FC236}">
                  <a16:creationId xmlns:a16="http://schemas.microsoft.com/office/drawing/2014/main" id="{51BCEF96-6475-E3A9-A769-18911A0EC435}"/>
                </a:ext>
              </a:extLst>
            </p:cNvPr>
            <p:cNvSpPr/>
            <p:nvPr/>
          </p:nvSpPr>
          <p:spPr>
            <a:xfrm>
              <a:off x="4781381" y="3403454"/>
              <a:ext cx="200697" cy="85423"/>
            </a:xfrm>
            <a:custGeom>
              <a:avLst/>
              <a:gdLst>
                <a:gd name="connsiteX0" fmla="*/ 109860 w 200697"/>
                <a:gd name="connsiteY0" fmla="*/ 83767 h 85423"/>
                <a:gd name="connsiteX1" fmla="*/ 109860 w 200697"/>
                <a:gd name="connsiteY1" fmla="*/ 81559 h 85423"/>
                <a:gd name="connsiteX2" fmla="*/ 110411 w 200697"/>
                <a:gd name="connsiteY2" fmla="*/ 80869 h 85423"/>
                <a:gd name="connsiteX3" fmla="*/ 113857 w 200697"/>
                <a:gd name="connsiteY3" fmla="*/ 79765 h 85423"/>
                <a:gd name="connsiteX4" fmla="*/ 113857 w 200697"/>
                <a:gd name="connsiteY4" fmla="*/ 73279 h 85423"/>
                <a:gd name="connsiteX5" fmla="*/ 114133 w 200697"/>
                <a:gd name="connsiteY5" fmla="*/ 72589 h 85423"/>
                <a:gd name="connsiteX6" fmla="*/ 114822 w 200697"/>
                <a:gd name="connsiteY6" fmla="*/ 72589 h 85423"/>
                <a:gd name="connsiteX7" fmla="*/ 118268 w 200697"/>
                <a:gd name="connsiteY7" fmla="*/ 73693 h 85423"/>
                <a:gd name="connsiteX8" fmla="*/ 122679 w 200697"/>
                <a:gd name="connsiteY8" fmla="*/ 74383 h 85423"/>
                <a:gd name="connsiteX9" fmla="*/ 129295 w 200697"/>
                <a:gd name="connsiteY9" fmla="*/ 71071 h 85423"/>
                <a:gd name="connsiteX10" fmla="*/ 129847 w 200697"/>
                <a:gd name="connsiteY10" fmla="*/ 71071 h 85423"/>
                <a:gd name="connsiteX11" fmla="*/ 137841 w 200697"/>
                <a:gd name="connsiteY11" fmla="*/ 73417 h 85423"/>
                <a:gd name="connsiteX12" fmla="*/ 146939 w 200697"/>
                <a:gd name="connsiteY12" fmla="*/ 72865 h 85423"/>
                <a:gd name="connsiteX13" fmla="*/ 158655 w 200697"/>
                <a:gd name="connsiteY13" fmla="*/ 68587 h 85423"/>
                <a:gd name="connsiteX14" fmla="*/ 158931 w 200697"/>
                <a:gd name="connsiteY14" fmla="*/ 68587 h 85423"/>
                <a:gd name="connsiteX15" fmla="*/ 167202 w 200697"/>
                <a:gd name="connsiteY15" fmla="*/ 68587 h 85423"/>
                <a:gd name="connsiteX16" fmla="*/ 173818 w 200697"/>
                <a:gd name="connsiteY16" fmla="*/ 66241 h 85423"/>
                <a:gd name="connsiteX17" fmla="*/ 174783 w 200697"/>
                <a:gd name="connsiteY17" fmla="*/ 66655 h 85423"/>
                <a:gd name="connsiteX18" fmla="*/ 175610 w 200697"/>
                <a:gd name="connsiteY18" fmla="*/ 68173 h 85423"/>
                <a:gd name="connsiteX19" fmla="*/ 180159 w 200697"/>
                <a:gd name="connsiteY19" fmla="*/ 63343 h 85423"/>
                <a:gd name="connsiteX20" fmla="*/ 181124 w 200697"/>
                <a:gd name="connsiteY20" fmla="*/ 63343 h 85423"/>
                <a:gd name="connsiteX21" fmla="*/ 185672 w 200697"/>
                <a:gd name="connsiteY21" fmla="*/ 66379 h 85423"/>
                <a:gd name="connsiteX22" fmla="*/ 195046 w 200697"/>
                <a:gd name="connsiteY22" fmla="*/ 66379 h 85423"/>
                <a:gd name="connsiteX23" fmla="*/ 195735 w 200697"/>
                <a:gd name="connsiteY23" fmla="*/ 66931 h 85423"/>
                <a:gd name="connsiteX24" fmla="*/ 196700 w 200697"/>
                <a:gd name="connsiteY24" fmla="*/ 70519 h 85423"/>
                <a:gd name="connsiteX25" fmla="*/ 200697 w 200697"/>
                <a:gd name="connsiteY25" fmla="*/ 66793 h 85423"/>
                <a:gd name="connsiteX26" fmla="*/ 200697 w 200697"/>
                <a:gd name="connsiteY26" fmla="*/ 66241 h 85423"/>
                <a:gd name="connsiteX27" fmla="*/ 198630 w 200697"/>
                <a:gd name="connsiteY27" fmla="*/ 64585 h 85423"/>
                <a:gd name="connsiteX28" fmla="*/ 198354 w 200697"/>
                <a:gd name="connsiteY28" fmla="*/ 64033 h 85423"/>
                <a:gd name="connsiteX29" fmla="*/ 198354 w 200697"/>
                <a:gd name="connsiteY29" fmla="*/ 59617 h 85423"/>
                <a:gd name="connsiteX30" fmla="*/ 194494 w 200697"/>
                <a:gd name="connsiteY30" fmla="*/ 59617 h 85423"/>
                <a:gd name="connsiteX31" fmla="*/ 193805 w 200697"/>
                <a:gd name="connsiteY31" fmla="*/ 59203 h 85423"/>
                <a:gd name="connsiteX32" fmla="*/ 193805 w 200697"/>
                <a:gd name="connsiteY32" fmla="*/ 58375 h 85423"/>
                <a:gd name="connsiteX33" fmla="*/ 197527 w 200697"/>
                <a:gd name="connsiteY33" fmla="*/ 51751 h 85423"/>
                <a:gd name="connsiteX34" fmla="*/ 196286 w 200697"/>
                <a:gd name="connsiteY34" fmla="*/ 51751 h 85423"/>
                <a:gd name="connsiteX35" fmla="*/ 195459 w 200697"/>
                <a:gd name="connsiteY35" fmla="*/ 50923 h 85423"/>
                <a:gd name="connsiteX36" fmla="*/ 195459 w 200697"/>
                <a:gd name="connsiteY36" fmla="*/ 44161 h 85423"/>
                <a:gd name="connsiteX37" fmla="*/ 192013 w 200697"/>
                <a:gd name="connsiteY37" fmla="*/ 38778 h 85423"/>
                <a:gd name="connsiteX38" fmla="*/ 192013 w 200697"/>
                <a:gd name="connsiteY38" fmla="*/ 37950 h 85423"/>
                <a:gd name="connsiteX39" fmla="*/ 192702 w 200697"/>
                <a:gd name="connsiteY39" fmla="*/ 37536 h 85423"/>
                <a:gd name="connsiteX40" fmla="*/ 197251 w 200697"/>
                <a:gd name="connsiteY40" fmla="*/ 37536 h 85423"/>
                <a:gd name="connsiteX41" fmla="*/ 197251 w 200697"/>
                <a:gd name="connsiteY41" fmla="*/ 33258 h 85423"/>
                <a:gd name="connsiteX42" fmla="*/ 197527 w 200697"/>
                <a:gd name="connsiteY42" fmla="*/ 32568 h 85423"/>
                <a:gd name="connsiteX43" fmla="*/ 198216 w 200697"/>
                <a:gd name="connsiteY43" fmla="*/ 32568 h 85423"/>
                <a:gd name="connsiteX44" fmla="*/ 199319 w 200697"/>
                <a:gd name="connsiteY44" fmla="*/ 32844 h 85423"/>
                <a:gd name="connsiteX45" fmla="*/ 196975 w 200697"/>
                <a:gd name="connsiteY45" fmla="*/ 29256 h 85423"/>
                <a:gd name="connsiteX46" fmla="*/ 189256 w 200697"/>
                <a:gd name="connsiteY46" fmla="*/ 27738 h 85423"/>
                <a:gd name="connsiteX47" fmla="*/ 188567 w 200697"/>
                <a:gd name="connsiteY47" fmla="*/ 27186 h 85423"/>
                <a:gd name="connsiteX48" fmla="*/ 187602 w 200697"/>
                <a:gd name="connsiteY48" fmla="*/ 22770 h 85423"/>
                <a:gd name="connsiteX49" fmla="*/ 187602 w 200697"/>
                <a:gd name="connsiteY49" fmla="*/ 22218 h 85423"/>
                <a:gd name="connsiteX50" fmla="*/ 189256 w 200697"/>
                <a:gd name="connsiteY50" fmla="*/ 19872 h 85423"/>
                <a:gd name="connsiteX51" fmla="*/ 185672 w 200697"/>
                <a:gd name="connsiteY51" fmla="*/ 15456 h 85423"/>
                <a:gd name="connsiteX52" fmla="*/ 185672 w 200697"/>
                <a:gd name="connsiteY52" fmla="*/ 15456 h 85423"/>
                <a:gd name="connsiteX53" fmla="*/ 185672 w 200697"/>
                <a:gd name="connsiteY53" fmla="*/ 15456 h 85423"/>
                <a:gd name="connsiteX54" fmla="*/ 183329 w 200697"/>
                <a:gd name="connsiteY54" fmla="*/ 12144 h 85423"/>
                <a:gd name="connsiteX55" fmla="*/ 179607 w 200697"/>
                <a:gd name="connsiteY55" fmla="*/ 6348 h 85423"/>
                <a:gd name="connsiteX56" fmla="*/ 168029 w 200697"/>
                <a:gd name="connsiteY56" fmla="*/ 6348 h 85423"/>
                <a:gd name="connsiteX57" fmla="*/ 166513 w 200697"/>
                <a:gd name="connsiteY57" fmla="*/ 6072 h 85423"/>
                <a:gd name="connsiteX58" fmla="*/ 162791 w 200697"/>
                <a:gd name="connsiteY58" fmla="*/ 11454 h 85423"/>
                <a:gd name="connsiteX59" fmla="*/ 152039 w 200697"/>
                <a:gd name="connsiteY59" fmla="*/ 16146 h 85423"/>
                <a:gd name="connsiteX60" fmla="*/ 136325 w 200697"/>
                <a:gd name="connsiteY60" fmla="*/ 16146 h 85423"/>
                <a:gd name="connsiteX61" fmla="*/ 126538 w 200697"/>
                <a:gd name="connsiteY61" fmla="*/ 14628 h 85423"/>
                <a:gd name="connsiteX62" fmla="*/ 122955 w 200697"/>
                <a:gd name="connsiteY62" fmla="*/ 14766 h 85423"/>
                <a:gd name="connsiteX63" fmla="*/ 118682 w 200697"/>
                <a:gd name="connsiteY63" fmla="*/ 12420 h 85423"/>
                <a:gd name="connsiteX64" fmla="*/ 111376 w 200697"/>
                <a:gd name="connsiteY64" fmla="*/ 11316 h 85423"/>
                <a:gd name="connsiteX65" fmla="*/ 106689 w 200697"/>
                <a:gd name="connsiteY65" fmla="*/ 4278 h 85423"/>
                <a:gd name="connsiteX66" fmla="*/ 99384 w 200697"/>
                <a:gd name="connsiteY66" fmla="*/ 5106 h 85423"/>
                <a:gd name="connsiteX67" fmla="*/ 95800 w 200697"/>
                <a:gd name="connsiteY67" fmla="*/ 0 h 85423"/>
                <a:gd name="connsiteX68" fmla="*/ 92492 w 200697"/>
                <a:gd name="connsiteY68" fmla="*/ 1794 h 85423"/>
                <a:gd name="connsiteX69" fmla="*/ 76640 w 200697"/>
                <a:gd name="connsiteY69" fmla="*/ 1380 h 85423"/>
                <a:gd name="connsiteX70" fmla="*/ 58031 w 200697"/>
                <a:gd name="connsiteY70" fmla="*/ 11454 h 85423"/>
                <a:gd name="connsiteX71" fmla="*/ 56653 w 200697"/>
                <a:gd name="connsiteY71" fmla="*/ 14076 h 85423"/>
                <a:gd name="connsiteX72" fmla="*/ 40112 w 200697"/>
                <a:gd name="connsiteY72" fmla="*/ 12696 h 85423"/>
                <a:gd name="connsiteX73" fmla="*/ 31428 w 200697"/>
                <a:gd name="connsiteY73" fmla="*/ 12696 h 85423"/>
                <a:gd name="connsiteX74" fmla="*/ 20400 w 200697"/>
                <a:gd name="connsiteY74" fmla="*/ 3312 h 85423"/>
                <a:gd name="connsiteX75" fmla="*/ 20400 w 200697"/>
                <a:gd name="connsiteY75" fmla="*/ 2622 h 85423"/>
                <a:gd name="connsiteX76" fmla="*/ 16954 w 200697"/>
                <a:gd name="connsiteY76" fmla="*/ 2622 h 85423"/>
                <a:gd name="connsiteX77" fmla="*/ 16541 w 200697"/>
                <a:gd name="connsiteY77" fmla="*/ 2622 h 85423"/>
                <a:gd name="connsiteX78" fmla="*/ 14611 w 200697"/>
                <a:gd name="connsiteY78" fmla="*/ 1380 h 85423"/>
                <a:gd name="connsiteX79" fmla="*/ 8133 w 200697"/>
                <a:gd name="connsiteY79" fmla="*/ 1380 h 85423"/>
                <a:gd name="connsiteX80" fmla="*/ 6341 w 200697"/>
                <a:gd name="connsiteY80" fmla="*/ 3036 h 85423"/>
                <a:gd name="connsiteX81" fmla="*/ 5376 w 200697"/>
                <a:gd name="connsiteY81" fmla="*/ 5382 h 85423"/>
                <a:gd name="connsiteX82" fmla="*/ 7168 w 200697"/>
                <a:gd name="connsiteY82" fmla="*/ 5796 h 85423"/>
                <a:gd name="connsiteX83" fmla="*/ 7719 w 200697"/>
                <a:gd name="connsiteY83" fmla="*/ 6624 h 85423"/>
                <a:gd name="connsiteX84" fmla="*/ 7719 w 200697"/>
                <a:gd name="connsiteY84" fmla="*/ 10212 h 85423"/>
                <a:gd name="connsiteX85" fmla="*/ 7306 w 200697"/>
                <a:gd name="connsiteY85" fmla="*/ 10902 h 85423"/>
                <a:gd name="connsiteX86" fmla="*/ 3722 w 200697"/>
                <a:gd name="connsiteY86" fmla="*/ 12972 h 85423"/>
                <a:gd name="connsiteX87" fmla="*/ 3722 w 200697"/>
                <a:gd name="connsiteY87" fmla="*/ 16422 h 85423"/>
                <a:gd name="connsiteX88" fmla="*/ 3446 w 200697"/>
                <a:gd name="connsiteY88" fmla="*/ 16974 h 85423"/>
                <a:gd name="connsiteX89" fmla="*/ 138 w 200697"/>
                <a:gd name="connsiteY89" fmla="*/ 20010 h 85423"/>
                <a:gd name="connsiteX90" fmla="*/ 1241 w 200697"/>
                <a:gd name="connsiteY90" fmla="*/ 21666 h 85423"/>
                <a:gd name="connsiteX91" fmla="*/ 3722 w 200697"/>
                <a:gd name="connsiteY91" fmla="*/ 21942 h 85423"/>
                <a:gd name="connsiteX92" fmla="*/ 7030 w 200697"/>
                <a:gd name="connsiteY92" fmla="*/ 20700 h 85423"/>
                <a:gd name="connsiteX93" fmla="*/ 8408 w 200697"/>
                <a:gd name="connsiteY93" fmla="*/ 20700 h 85423"/>
                <a:gd name="connsiteX94" fmla="*/ 7857 w 200697"/>
                <a:gd name="connsiteY94" fmla="*/ 21942 h 85423"/>
                <a:gd name="connsiteX95" fmla="*/ 3584 w 200697"/>
                <a:gd name="connsiteY95" fmla="*/ 24426 h 85423"/>
                <a:gd name="connsiteX96" fmla="*/ 2068 w 200697"/>
                <a:gd name="connsiteY96" fmla="*/ 26496 h 85423"/>
                <a:gd name="connsiteX97" fmla="*/ 2068 w 200697"/>
                <a:gd name="connsiteY97" fmla="*/ 28428 h 85423"/>
                <a:gd name="connsiteX98" fmla="*/ 3446 w 200697"/>
                <a:gd name="connsiteY98" fmla="*/ 28842 h 85423"/>
                <a:gd name="connsiteX99" fmla="*/ 1516 w 200697"/>
                <a:gd name="connsiteY99" fmla="*/ 29946 h 85423"/>
                <a:gd name="connsiteX100" fmla="*/ 0 w 200697"/>
                <a:gd name="connsiteY100" fmla="*/ 36432 h 85423"/>
                <a:gd name="connsiteX101" fmla="*/ 2895 w 200697"/>
                <a:gd name="connsiteY101" fmla="*/ 36432 h 85423"/>
                <a:gd name="connsiteX102" fmla="*/ 5789 w 200697"/>
                <a:gd name="connsiteY102" fmla="*/ 36432 h 85423"/>
                <a:gd name="connsiteX103" fmla="*/ 8133 w 200697"/>
                <a:gd name="connsiteY103" fmla="*/ 34500 h 85423"/>
                <a:gd name="connsiteX104" fmla="*/ 10062 w 200697"/>
                <a:gd name="connsiteY104" fmla="*/ 36708 h 85423"/>
                <a:gd name="connsiteX105" fmla="*/ 6479 w 200697"/>
                <a:gd name="connsiteY105" fmla="*/ 39330 h 85423"/>
                <a:gd name="connsiteX106" fmla="*/ 9235 w 200697"/>
                <a:gd name="connsiteY106" fmla="*/ 43057 h 85423"/>
                <a:gd name="connsiteX107" fmla="*/ 9235 w 200697"/>
                <a:gd name="connsiteY107" fmla="*/ 44989 h 85423"/>
                <a:gd name="connsiteX108" fmla="*/ 7857 w 200697"/>
                <a:gd name="connsiteY108" fmla="*/ 46921 h 85423"/>
                <a:gd name="connsiteX109" fmla="*/ 10614 w 200697"/>
                <a:gd name="connsiteY109" fmla="*/ 50509 h 85423"/>
                <a:gd name="connsiteX110" fmla="*/ 11992 w 200697"/>
                <a:gd name="connsiteY110" fmla="*/ 52441 h 85423"/>
                <a:gd name="connsiteX111" fmla="*/ 8684 w 200697"/>
                <a:gd name="connsiteY111" fmla="*/ 52441 h 85423"/>
                <a:gd name="connsiteX112" fmla="*/ 6065 w 200697"/>
                <a:gd name="connsiteY112" fmla="*/ 50647 h 85423"/>
                <a:gd name="connsiteX113" fmla="*/ 4135 w 200697"/>
                <a:gd name="connsiteY113" fmla="*/ 48715 h 85423"/>
                <a:gd name="connsiteX114" fmla="*/ 3722 w 200697"/>
                <a:gd name="connsiteY114" fmla="*/ 50233 h 85423"/>
                <a:gd name="connsiteX115" fmla="*/ 3308 w 200697"/>
                <a:gd name="connsiteY115" fmla="*/ 52165 h 85423"/>
                <a:gd name="connsiteX116" fmla="*/ 2068 w 200697"/>
                <a:gd name="connsiteY116" fmla="*/ 53545 h 85423"/>
                <a:gd name="connsiteX117" fmla="*/ 3860 w 200697"/>
                <a:gd name="connsiteY117" fmla="*/ 55063 h 85423"/>
                <a:gd name="connsiteX118" fmla="*/ 7719 w 200697"/>
                <a:gd name="connsiteY118" fmla="*/ 55615 h 85423"/>
                <a:gd name="connsiteX119" fmla="*/ 11579 w 200697"/>
                <a:gd name="connsiteY119" fmla="*/ 58513 h 85423"/>
                <a:gd name="connsiteX120" fmla="*/ 11992 w 200697"/>
                <a:gd name="connsiteY120" fmla="*/ 60445 h 85423"/>
                <a:gd name="connsiteX121" fmla="*/ 10752 w 200697"/>
                <a:gd name="connsiteY121" fmla="*/ 61963 h 85423"/>
                <a:gd name="connsiteX122" fmla="*/ 12268 w 200697"/>
                <a:gd name="connsiteY122" fmla="*/ 65551 h 85423"/>
                <a:gd name="connsiteX123" fmla="*/ 14473 w 200697"/>
                <a:gd name="connsiteY123" fmla="*/ 65551 h 85423"/>
                <a:gd name="connsiteX124" fmla="*/ 16679 w 200697"/>
                <a:gd name="connsiteY124" fmla="*/ 67759 h 85423"/>
                <a:gd name="connsiteX125" fmla="*/ 14335 w 200697"/>
                <a:gd name="connsiteY125" fmla="*/ 71071 h 85423"/>
                <a:gd name="connsiteX126" fmla="*/ 24536 w 200697"/>
                <a:gd name="connsiteY126" fmla="*/ 70519 h 85423"/>
                <a:gd name="connsiteX127" fmla="*/ 20676 w 200697"/>
                <a:gd name="connsiteY127" fmla="*/ 72865 h 85423"/>
                <a:gd name="connsiteX128" fmla="*/ 15576 w 200697"/>
                <a:gd name="connsiteY128" fmla="*/ 74245 h 85423"/>
                <a:gd name="connsiteX129" fmla="*/ 16127 w 200697"/>
                <a:gd name="connsiteY129" fmla="*/ 76177 h 85423"/>
                <a:gd name="connsiteX130" fmla="*/ 22468 w 200697"/>
                <a:gd name="connsiteY130" fmla="*/ 74383 h 85423"/>
                <a:gd name="connsiteX131" fmla="*/ 26741 w 200697"/>
                <a:gd name="connsiteY131" fmla="*/ 73141 h 85423"/>
                <a:gd name="connsiteX132" fmla="*/ 27706 w 200697"/>
                <a:gd name="connsiteY132" fmla="*/ 74659 h 85423"/>
                <a:gd name="connsiteX133" fmla="*/ 32668 w 200697"/>
                <a:gd name="connsiteY133" fmla="*/ 74659 h 85423"/>
                <a:gd name="connsiteX134" fmla="*/ 32531 w 200697"/>
                <a:gd name="connsiteY134" fmla="*/ 78799 h 85423"/>
                <a:gd name="connsiteX135" fmla="*/ 43144 w 200697"/>
                <a:gd name="connsiteY135" fmla="*/ 80179 h 85423"/>
                <a:gd name="connsiteX136" fmla="*/ 47417 w 200697"/>
                <a:gd name="connsiteY136" fmla="*/ 79213 h 85423"/>
                <a:gd name="connsiteX137" fmla="*/ 49347 w 200697"/>
                <a:gd name="connsiteY137" fmla="*/ 73279 h 85423"/>
                <a:gd name="connsiteX138" fmla="*/ 64510 w 200697"/>
                <a:gd name="connsiteY138" fmla="*/ 76453 h 85423"/>
                <a:gd name="connsiteX139" fmla="*/ 74710 w 200697"/>
                <a:gd name="connsiteY139" fmla="*/ 83767 h 85423"/>
                <a:gd name="connsiteX140" fmla="*/ 83670 w 200697"/>
                <a:gd name="connsiteY140" fmla="*/ 80869 h 85423"/>
                <a:gd name="connsiteX141" fmla="*/ 85875 w 200697"/>
                <a:gd name="connsiteY141" fmla="*/ 80317 h 85423"/>
                <a:gd name="connsiteX142" fmla="*/ 93319 w 200697"/>
                <a:gd name="connsiteY142" fmla="*/ 73279 h 85423"/>
                <a:gd name="connsiteX143" fmla="*/ 102692 w 200697"/>
                <a:gd name="connsiteY143" fmla="*/ 75487 h 85423"/>
                <a:gd name="connsiteX144" fmla="*/ 109584 w 200697"/>
                <a:gd name="connsiteY144" fmla="*/ 72589 h 85423"/>
                <a:gd name="connsiteX145" fmla="*/ 106965 w 200697"/>
                <a:gd name="connsiteY145" fmla="*/ 77833 h 85423"/>
                <a:gd name="connsiteX146" fmla="*/ 104759 w 200697"/>
                <a:gd name="connsiteY146" fmla="*/ 79765 h 85423"/>
                <a:gd name="connsiteX147" fmla="*/ 105311 w 200697"/>
                <a:gd name="connsiteY147" fmla="*/ 83905 h 85423"/>
                <a:gd name="connsiteX148" fmla="*/ 108343 w 200697"/>
                <a:gd name="connsiteY148" fmla="*/ 85423 h 85423"/>
                <a:gd name="connsiteX149" fmla="*/ 109446 w 200697"/>
                <a:gd name="connsiteY149" fmla="*/ 84595 h 85423"/>
                <a:gd name="connsiteX150" fmla="*/ 176988 w 200697"/>
                <a:gd name="connsiteY150" fmla="*/ 45955 h 85423"/>
                <a:gd name="connsiteX151" fmla="*/ 182088 w 200697"/>
                <a:gd name="connsiteY151" fmla="*/ 45955 h 85423"/>
                <a:gd name="connsiteX152" fmla="*/ 183605 w 200697"/>
                <a:gd name="connsiteY152" fmla="*/ 43471 h 85423"/>
                <a:gd name="connsiteX153" fmla="*/ 188567 w 200697"/>
                <a:gd name="connsiteY153" fmla="*/ 43471 h 85423"/>
                <a:gd name="connsiteX154" fmla="*/ 185397 w 200697"/>
                <a:gd name="connsiteY154" fmla="*/ 49543 h 85423"/>
                <a:gd name="connsiteX155" fmla="*/ 181261 w 200697"/>
                <a:gd name="connsiteY155" fmla="*/ 52855 h 85423"/>
                <a:gd name="connsiteX156" fmla="*/ 180297 w 200697"/>
                <a:gd name="connsiteY156" fmla="*/ 49681 h 85423"/>
                <a:gd name="connsiteX157" fmla="*/ 176988 w 200697"/>
                <a:gd name="connsiteY157" fmla="*/ 50095 h 85423"/>
                <a:gd name="connsiteX158" fmla="*/ 176988 w 200697"/>
                <a:gd name="connsiteY158" fmla="*/ 45955 h 85423"/>
                <a:gd name="connsiteX159" fmla="*/ 136876 w 200697"/>
                <a:gd name="connsiteY159" fmla="*/ 42091 h 85423"/>
                <a:gd name="connsiteX160" fmla="*/ 143907 w 200697"/>
                <a:gd name="connsiteY160" fmla="*/ 43885 h 85423"/>
                <a:gd name="connsiteX161" fmla="*/ 143907 w 200697"/>
                <a:gd name="connsiteY161" fmla="*/ 45679 h 85423"/>
                <a:gd name="connsiteX162" fmla="*/ 136876 w 200697"/>
                <a:gd name="connsiteY162" fmla="*/ 44437 h 85423"/>
                <a:gd name="connsiteX163" fmla="*/ 136876 w 200697"/>
                <a:gd name="connsiteY163" fmla="*/ 42091 h 85423"/>
                <a:gd name="connsiteX164" fmla="*/ 137703 w 200697"/>
                <a:gd name="connsiteY164" fmla="*/ 50095 h 85423"/>
                <a:gd name="connsiteX165" fmla="*/ 140598 w 200697"/>
                <a:gd name="connsiteY165" fmla="*/ 51337 h 85423"/>
                <a:gd name="connsiteX166" fmla="*/ 140598 w 200697"/>
                <a:gd name="connsiteY166" fmla="*/ 53407 h 85423"/>
                <a:gd name="connsiteX167" fmla="*/ 136876 w 200697"/>
                <a:gd name="connsiteY167" fmla="*/ 52441 h 85423"/>
                <a:gd name="connsiteX168" fmla="*/ 137703 w 200697"/>
                <a:gd name="connsiteY168" fmla="*/ 50095 h 85423"/>
                <a:gd name="connsiteX169" fmla="*/ 133155 w 200697"/>
                <a:gd name="connsiteY169" fmla="*/ 47197 h 85423"/>
                <a:gd name="connsiteX170" fmla="*/ 134395 w 200697"/>
                <a:gd name="connsiteY170" fmla="*/ 50095 h 85423"/>
                <a:gd name="connsiteX171" fmla="*/ 131225 w 200697"/>
                <a:gd name="connsiteY171" fmla="*/ 50095 h 85423"/>
                <a:gd name="connsiteX172" fmla="*/ 133293 w 200697"/>
                <a:gd name="connsiteY172" fmla="*/ 47197 h 85423"/>
                <a:gd name="connsiteX173" fmla="*/ 133155 w 200697"/>
                <a:gd name="connsiteY173" fmla="*/ 61135 h 85423"/>
                <a:gd name="connsiteX174" fmla="*/ 133155 w 200697"/>
                <a:gd name="connsiteY174" fmla="*/ 60169 h 85423"/>
                <a:gd name="connsiteX175" fmla="*/ 135912 w 200697"/>
                <a:gd name="connsiteY175" fmla="*/ 63481 h 85423"/>
                <a:gd name="connsiteX176" fmla="*/ 134533 w 200697"/>
                <a:gd name="connsiteY176" fmla="*/ 65275 h 85423"/>
                <a:gd name="connsiteX177" fmla="*/ 130398 w 200697"/>
                <a:gd name="connsiteY177" fmla="*/ 62653 h 85423"/>
                <a:gd name="connsiteX178" fmla="*/ 133155 w 200697"/>
                <a:gd name="connsiteY178" fmla="*/ 61135 h 85423"/>
                <a:gd name="connsiteX179" fmla="*/ 31014 w 200697"/>
                <a:gd name="connsiteY179" fmla="*/ 19872 h 85423"/>
                <a:gd name="connsiteX180" fmla="*/ 33358 w 200697"/>
                <a:gd name="connsiteY180" fmla="*/ 23460 h 85423"/>
                <a:gd name="connsiteX181" fmla="*/ 22192 w 200697"/>
                <a:gd name="connsiteY181" fmla="*/ 23460 h 85423"/>
                <a:gd name="connsiteX182" fmla="*/ 18884 w 200697"/>
                <a:gd name="connsiteY182" fmla="*/ 21666 h 85423"/>
                <a:gd name="connsiteX183" fmla="*/ 17644 w 200697"/>
                <a:gd name="connsiteY183" fmla="*/ 24840 h 85423"/>
                <a:gd name="connsiteX184" fmla="*/ 13508 w 200697"/>
                <a:gd name="connsiteY184" fmla="*/ 22218 h 85423"/>
                <a:gd name="connsiteX185" fmla="*/ 4549 w 200697"/>
                <a:gd name="connsiteY185" fmla="*/ 25806 h 85423"/>
                <a:gd name="connsiteX186" fmla="*/ 12544 w 200697"/>
                <a:gd name="connsiteY186" fmla="*/ 20148 h 85423"/>
                <a:gd name="connsiteX187" fmla="*/ 16817 w 200697"/>
                <a:gd name="connsiteY187" fmla="*/ 16284 h 85423"/>
                <a:gd name="connsiteX188" fmla="*/ 20952 w 200697"/>
                <a:gd name="connsiteY188" fmla="*/ 15456 h 85423"/>
                <a:gd name="connsiteX189" fmla="*/ 26603 w 200697"/>
                <a:gd name="connsiteY189" fmla="*/ 15456 h 85423"/>
                <a:gd name="connsiteX190" fmla="*/ 28809 w 200697"/>
                <a:gd name="connsiteY190" fmla="*/ 15456 h 85423"/>
                <a:gd name="connsiteX191" fmla="*/ 33082 w 200697"/>
                <a:gd name="connsiteY191" fmla="*/ 14490 h 85423"/>
                <a:gd name="connsiteX192" fmla="*/ 41766 w 200697"/>
                <a:gd name="connsiteY192" fmla="*/ 18078 h 85423"/>
                <a:gd name="connsiteX193" fmla="*/ 31152 w 200697"/>
                <a:gd name="connsiteY193" fmla="*/ 20010 h 85423"/>
                <a:gd name="connsiteX194" fmla="*/ 53207 w 200697"/>
                <a:gd name="connsiteY194" fmla="*/ 59341 h 85423"/>
                <a:gd name="connsiteX195" fmla="*/ 50864 w 200697"/>
                <a:gd name="connsiteY195" fmla="*/ 56857 h 85423"/>
                <a:gd name="connsiteX196" fmla="*/ 50864 w 200697"/>
                <a:gd name="connsiteY196" fmla="*/ 51751 h 85423"/>
                <a:gd name="connsiteX197" fmla="*/ 53207 w 200697"/>
                <a:gd name="connsiteY197" fmla="*/ 54373 h 85423"/>
                <a:gd name="connsiteX198" fmla="*/ 53207 w 200697"/>
                <a:gd name="connsiteY198" fmla="*/ 59341 h 85423"/>
                <a:gd name="connsiteX199" fmla="*/ 58445 w 200697"/>
                <a:gd name="connsiteY199" fmla="*/ 61825 h 85423"/>
                <a:gd name="connsiteX200" fmla="*/ 56929 w 200697"/>
                <a:gd name="connsiteY200" fmla="*/ 56719 h 85423"/>
                <a:gd name="connsiteX201" fmla="*/ 58445 w 200697"/>
                <a:gd name="connsiteY201" fmla="*/ 56719 h 85423"/>
                <a:gd name="connsiteX202" fmla="*/ 60237 w 200697"/>
                <a:gd name="connsiteY202" fmla="*/ 60031 h 85423"/>
                <a:gd name="connsiteX203" fmla="*/ 58445 w 200697"/>
                <a:gd name="connsiteY203" fmla="*/ 61825 h 85423"/>
                <a:gd name="connsiteX204" fmla="*/ 80775 w 200697"/>
                <a:gd name="connsiteY204" fmla="*/ 47197 h 85423"/>
                <a:gd name="connsiteX205" fmla="*/ 78845 w 200697"/>
                <a:gd name="connsiteY205" fmla="*/ 43471 h 85423"/>
                <a:gd name="connsiteX206" fmla="*/ 80775 w 200697"/>
                <a:gd name="connsiteY206" fmla="*/ 47197 h 8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200697" h="85423">
                  <a:moveTo>
                    <a:pt x="109860" y="83767"/>
                  </a:moveTo>
                  <a:lnTo>
                    <a:pt x="109860" y="81559"/>
                  </a:lnTo>
                  <a:cubicBezTo>
                    <a:pt x="109860" y="81559"/>
                    <a:pt x="110135" y="80869"/>
                    <a:pt x="110411" y="80869"/>
                  </a:cubicBezTo>
                  <a:lnTo>
                    <a:pt x="113857" y="79765"/>
                  </a:lnTo>
                  <a:lnTo>
                    <a:pt x="113857" y="73279"/>
                  </a:lnTo>
                  <a:cubicBezTo>
                    <a:pt x="113857" y="73279"/>
                    <a:pt x="113857" y="72727"/>
                    <a:pt x="114133" y="72589"/>
                  </a:cubicBezTo>
                  <a:cubicBezTo>
                    <a:pt x="114270" y="72451"/>
                    <a:pt x="114546" y="72451"/>
                    <a:pt x="114822" y="72589"/>
                  </a:cubicBezTo>
                  <a:lnTo>
                    <a:pt x="118268" y="73693"/>
                  </a:lnTo>
                  <a:lnTo>
                    <a:pt x="122679" y="74383"/>
                  </a:lnTo>
                  <a:lnTo>
                    <a:pt x="129295" y="71071"/>
                  </a:lnTo>
                  <a:cubicBezTo>
                    <a:pt x="129295" y="71071"/>
                    <a:pt x="129709" y="71071"/>
                    <a:pt x="129847" y="71071"/>
                  </a:cubicBezTo>
                  <a:lnTo>
                    <a:pt x="137841" y="73417"/>
                  </a:lnTo>
                  <a:lnTo>
                    <a:pt x="146939" y="72865"/>
                  </a:lnTo>
                  <a:lnTo>
                    <a:pt x="158655" y="68587"/>
                  </a:lnTo>
                  <a:cubicBezTo>
                    <a:pt x="158655" y="68587"/>
                    <a:pt x="158793" y="68587"/>
                    <a:pt x="158931" y="68587"/>
                  </a:cubicBezTo>
                  <a:lnTo>
                    <a:pt x="167202" y="68587"/>
                  </a:lnTo>
                  <a:lnTo>
                    <a:pt x="173818" y="66241"/>
                  </a:lnTo>
                  <a:cubicBezTo>
                    <a:pt x="173818" y="66241"/>
                    <a:pt x="174645" y="66241"/>
                    <a:pt x="174783" y="66655"/>
                  </a:cubicBezTo>
                  <a:lnTo>
                    <a:pt x="175610" y="68173"/>
                  </a:lnTo>
                  <a:lnTo>
                    <a:pt x="180159" y="63343"/>
                  </a:lnTo>
                  <a:cubicBezTo>
                    <a:pt x="180159" y="63343"/>
                    <a:pt x="180848" y="63067"/>
                    <a:pt x="181124" y="63343"/>
                  </a:cubicBezTo>
                  <a:lnTo>
                    <a:pt x="185672" y="66379"/>
                  </a:lnTo>
                  <a:lnTo>
                    <a:pt x="195046" y="66379"/>
                  </a:lnTo>
                  <a:cubicBezTo>
                    <a:pt x="195046" y="66379"/>
                    <a:pt x="195735" y="66655"/>
                    <a:pt x="195735" y="66931"/>
                  </a:cubicBezTo>
                  <a:lnTo>
                    <a:pt x="196700" y="70519"/>
                  </a:lnTo>
                  <a:lnTo>
                    <a:pt x="200697" y="66793"/>
                  </a:lnTo>
                  <a:lnTo>
                    <a:pt x="200697" y="66241"/>
                  </a:lnTo>
                  <a:lnTo>
                    <a:pt x="198630" y="64585"/>
                  </a:lnTo>
                  <a:cubicBezTo>
                    <a:pt x="198630" y="64585"/>
                    <a:pt x="198354" y="64171"/>
                    <a:pt x="198354" y="64033"/>
                  </a:cubicBezTo>
                  <a:lnTo>
                    <a:pt x="198354" y="59617"/>
                  </a:lnTo>
                  <a:lnTo>
                    <a:pt x="194494" y="59617"/>
                  </a:lnTo>
                  <a:cubicBezTo>
                    <a:pt x="194494" y="59617"/>
                    <a:pt x="193943" y="59479"/>
                    <a:pt x="193805" y="59203"/>
                  </a:cubicBezTo>
                  <a:cubicBezTo>
                    <a:pt x="193667" y="58927"/>
                    <a:pt x="193667" y="58651"/>
                    <a:pt x="193805" y="58375"/>
                  </a:cubicBezTo>
                  <a:lnTo>
                    <a:pt x="197527" y="51751"/>
                  </a:lnTo>
                  <a:lnTo>
                    <a:pt x="196286" y="51751"/>
                  </a:lnTo>
                  <a:cubicBezTo>
                    <a:pt x="196286" y="51751"/>
                    <a:pt x="195459" y="51337"/>
                    <a:pt x="195459" y="50923"/>
                  </a:cubicBezTo>
                  <a:lnTo>
                    <a:pt x="195459" y="44161"/>
                  </a:lnTo>
                  <a:lnTo>
                    <a:pt x="192013" y="38778"/>
                  </a:lnTo>
                  <a:cubicBezTo>
                    <a:pt x="192013" y="38778"/>
                    <a:pt x="191875" y="38226"/>
                    <a:pt x="192013" y="37950"/>
                  </a:cubicBezTo>
                  <a:cubicBezTo>
                    <a:pt x="192151" y="37674"/>
                    <a:pt x="192427" y="37536"/>
                    <a:pt x="192702" y="37536"/>
                  </a:cubicBezTo>
                  <a:lnTo>
                    <a:pt x="197251" y="37536"/>
                  </a:lnTo>
                  <a:lnTo>
                    <a:pt x="197251" y="33258"/>
                  </a:lnTo>
                  <a:cubicBezTo>
                    <a:pt x="197251" y="33258"/>
                    <a:pt x="197251" y="32706"/>
                    <a:pt x="197527" y="32568"/>
                  </a:cubicBezTo>
                  <a:cubicBezTo>
                    <a:pt x="197665" y="32430"/>
                    <a:pt x="197940" y="32430"/>
                    <a:pt x="198216" y="32568"/>
                  </a:cubicBezTo>
                  <a:lnTo>
                    <a:pt x="199319" y="32844"/>
                  </a:lnTo>
                  <a:lnTo>
                    <a:pt x="196975" y="29256"/>
                  </a:lnTo>
                  <a:lnTo>
                    <a:pt x="189256" y="27738"/>
                  </a:lnTo>
                  <a:cubicBezTo>
                    <a:pt x="189256" y="27738"/>
                    <a:pt x="188705" y="27462"/>
                    <a:pt x="188567" y="27186"/>
                  </a:cubicBezTo>
                  <a:lnTo>
                    <a:pt x="187602" y="22770"/>
                  </a:lnTo>
                  <a:cubicBezTo>
                    <a:pt x="187602" y="22770"/>
                    <a:pt x="187602" y="22356"/>
                    <a:pt x="187602" y="22218"/>
                  </a:cubicBezTo>
                  <a:lnTo>
                    <a:pt x="189256" y="19872"/>
                  </a:lnTo>
                  <a:lnTo>
                    <a:pt x="185672" y="15456"/>
                  </a:lnTo>
                  <a:cubicBezTo>
                    <a:pt x="185672" y="15456"/>
                    <a:pt x="185672" y="15456"/>
                    <a:pt x="185672" y="15456"/>
                  </a:cubicBezTo>
                  <a:lnTo>
                    <a:pt x="185672" y="15456"/>
                  </a:lnTo>
                  <a:cubicBezTo>
                    <a:pt x="185672" y="15456"/>
                    <a:pt x="183329" y="12144"/>
                    <a:pt x="183329" y="12144"/>
                  </a:cubicBezTo>
                  <a:lnTo>
                    <a:pt x="179607" y="6348"/>
                  </a:lnTo>
                  <a:lnTo>
                    <a:pt x="168029" y="6348"/>
                  </a:lnTo>
                  <a:lnTo>
                    <a:pt x="166513" y="6072"/>
                  </a:lnTo>
                  <a:cubicBezTo>
                    <a:pt x="165823" y="8418"/>
                    <a:pt x="164858" y="10488"/>
                    <a:pt x="162791" y="11454"/>
                  </a:cubicBezTo>
                  <a:cubicBezTo>
                    <a:pt x="158931" y="13248"/>
                    <a:pt x="152039" y="16146"/>
                    <a:pt x="152039" y="16146"/>
                  </a:cubicBezTo>
                  <a:cubicBezTo>
                    <a:pt x="152039" y="16146"/>
                    <a:pt x="140047" y="11868"/>
                    <a:pt x="136325" y="16146"/>
                  </a:cubicBezTo>
                  <a:cubicBezTo>
                    <a:pt x="136325" y="16146"/>
                    <a:pt x="128882" y="17526"/>
                    <a:pt x="126538" y="14628"/>
                  </a:cubicBezTo>
                  <a:cubicBezTo>
                    <a:pt x="124195" y="11730"/>
                    <a:pt x="122955" y="14766"/>
                    <a:pt x="122955" y="14766"/>
                  </a:cubicBezTo>
                  <a:cubicBezTo>
                    <a:pt x="122955" y="14766"/>
                    <a:pt x="120336" y="11316"/>
                    <a:pt x="118682" y="12420"/>
                  </a:cubicBezTo>
                  <a:cubicBezTo>
                    <a:pt x="118682" y="12420"/>
                    <a:pt x="115373" y="8694"/>
                    <a:pt x="111376" y="11316"/>
                  </a:cubicBezTo>
                  <a:cubicBezTo>
                    <a:pt x="111376" y="11316"/>
                    <a:pt x="108757" y="4278"/>
                    <a:pt x="106689" y="4278"/>
                  </a:cubicBezTo>
                  <a:cubicBezTo>
                    <a:pt x="104622" y="4278"/>
                    <a:pt x="102003" y="7038"/>
                    <a:pt x="99384" y="5106"/>
                  </a:cubicBezTo>
                  <a:cubicBezTo>
                    <a:pt x="96765" y="3174"/>
                    <a:pt x="97178" y="0"/>
                    <a:pt x="95800" y="0"/>
                  </a:cubicBezTo>
                  <a:cubicBezTo>
                    <a:pt x="94421" y="0"/>
                    <a:pt x="92492" y="1794"/>
                    <a:pt x="92492" y="1794"/>
                  </a:cubicBezTo>
                  <a:cubicBezTo>
                    <a:pt x="92492" y="1794"/>
                    <a:pt x="78983" y="552"/>
                    <a:pt x="76640" y="1380"/>
                  </a:cubicBezTo>
                  <a:cubicBezTo>
                    <a:pt x="74297" y="2208"/>
                    <a:pt x="58031" y="11454"/>
                    <a:pt x="58031" y="11454"/>
                  </a:cubicBezTo>
                  <a:lnTo>
                    <a:pt x="56653" y="14076"/>
                  </a:lnTo>
                  <a:lnTo>
                    <a:pt x="40112" y="12696"/>
                  </a:lnTo>
                  <a:lnTo>
                    <a:pt x="31428" y="12696"/>
                  </a:lnTo>
                  <a:cubicBezTo>
                    <a:pt x="31428" y="12696"/>
                    <a:pt x="20814" y="7452"/>
                    <a:pt x="20400" y="3312"/>
                  </a:cubicBezTo>
                  <a:cubicBezTo>
                    <a:pt x="20400" y="3036"/>
                    <a:pt x="20400" y="2898"/>
                    <a:pt x="20400" y="2622"/>
                  </a:cubicBezTo>
                  <a:lnTo>
                    <a:pt x="16954" y="2622"/>
                  </a:lnTo>
                  <a:cubicBezTo>
                    <a:pt x="16954" y="2622"/>
                    <a:pt x="16679" y="2622"/>
                    <a:pt x="16541" y="2622"/>
                  </a:cubicBezTo>
                  <a:lnTo>
                    <a:pt x="14611" y="1380"/>
                  </a:lnTo>
                  <a:lnTo>
                    <a:pt x="8133" y="1380"/>
                  </a:lnTo>
                  <a:lnTo>
                    <a:pt x="6341" y="3036"/>
                  </a:lnTo>
                  <a:lnTo>
                    <a:pt x="5376" y="5382"/>
                  </a:lnTo>
                  <a:lnTo>
                    <a:pt x="7168" y="5796"/>
                  </a:lnTo>
                  <a:cubicBezTo>
                    <a:pt x="7168" y="5796"/>
                    <a:pt x="7719" y="6210"/>
                    <a:pt x="7719" y="6624"/>
                  </a:cubicBezTo>
                  <a:lnTo>
                    <a:pt x="7719" y="10212"/>
                  </a:lnTo>
                  <a:cubicBezTo>
                    <a:pt x="7719" y="10212"/>
                    <a:pt x="7581" y="10764"/>
                    <a:pt x="7306" y="10902"/>
                  </a:cubicBezTo>
                  <a:lnTo>
                    <a:pt x="3722" y="12972"/>
                  </a:lnTo>
                  <a:lnTo>
                    <a:pt x="3722" y="16422"/>
                  </a:lnTo>
                  <a:cubicBezTo>
                    <a:pt x="3722" y="16422"/>
                    <a:pt x="3722" y="16836"/>
                    <a:pt x="3446" y="16974"/>
                  </a:cubicBezTo>
                  <a:lnTo>
                    <a:pt x="138" y="20010"/>
                  </a:lnTo>
                  <a:lnTo>
                    <a:pt x="1241" y="21666"/>
                  </a:lnTo>
                  <a:lnTo>
                    <a:pt x="3722" y="21942"/>
                  </a:lnTo>
                  <a:lnTo>
                    <a:pt x="7030" y="20700"/>
                  </a:lnTo>
                  <a:lnTo>
                    <a:pt x="8408" y="20700"/>
                  </a:lnTo>
                  <a:lnTo>
                    <a:pt x="7857" y="21942"/>
                  </a:lnTo>
                  <a:lnTo>
                    <a:pt x="3584" y="24426"/>
                  </a:lnTo>
                  <a:lnTo>
                    <a:pt x="2068" y="26496"/>
                  </a:lnTo>
                  <a:lnTo>
                    <a:pt x="2068" y="28428"/>
                  </a:lnTo>
                  <a:lnTo>
                    <a:pt x="3446" y="28842"/>
                  </a:lnTo>
                  <a:lnTo>
                    <a:pt x="1516" y="29946"/>
                  </a:lnTo>
                  <a:lnTo>
                    <a:pt x="0" y="36432"/>
                  </a:lnTo>
                  <a:lnTo>
                    <a:pt x="2895" y="36432"/>
                  </a:lnTo>
                  <a:cubicBezTo>
                    <a:pt x="2895" y="36432"/>
                    <a:pt x="5789" y="36432"/>
                    <a:pt x="5789" y="36432"/>
                  </a:cubicBezTo>
                  <a:cubicBezTo>
                    <a:pt x="5789" y="36432"/>
                    <a:pt x="7581" y="34224"/>
                    <a:pt x="8133" y="34500"/>
                  </a:cubicBezTo>
                  <a:cubicBezTo>
                    <a:pt x="8684" y="34638"/>
                    <a:pt x="10062" y="36708"/>
                    <a:pt x="10062" y="36708"/>
                  </a:cubicBezTo>
                  <a:lnTo>
                    <a:pt x="6479" y="39330"/>
                  </a:lnTo>
                  <a:lnTo>
                    <a:pt x="9235" y="43057"/>
                  </a:lnTo>
                  <a:lnTo>
                    <a:pt x="9235" y="44989"/>
                  </a:lnTo>
                  <a:cubicBezTo>
                    <a:pt x="9235" y="44989"/>
                    <a:pt x="7857" y="46921"/>
                    <a:pt x="7857" y="46921"/>
                  </a:cubicBezTo>
                  <a:lnTo>
                    <a:pt x="10614" y="50509"/>
                  </a:lnTo>
                  <a:lnTo>
                    <a:pt x="11992" y="52441"/>
                  </a:lnTo>
                  <a:lnTo>
                    <a:pt x="8684" y="52441"/>
                  </a:lnTo>
                  <a:cubicBezTo>
                    <a:pt x="8684" y="52441"/>
                    <a:pt x="6065" y="50647"/>
                    <a:pt x="6065" y="50647"/>
                  </a:cubicBezTo>
                  <a:lnTo>
                    <a:pt x="4135" y="48715"/>
                  </a:lnTo>
                  <a:lnTo>
                    <a:pt x="3722" y="50233"/>
                  </a:lnTo>
                  <a:lnTo>
                    <a:pt x="3308" y="52165"/>
                  </a:lnTo>
                  <a:lnTo>
                    <a:pt x="2068" y="53545"/>
                  </a:lnTo>
                  <a:lnTo>
                    <a:pt x="3860" y="55063"/>
                  </a:lnTo>
                  <a:lnTo>
                    <a:pt x="7719" y="55615"/>
                  </a:lnTo>
                  <a:lnTo>
                    <a:pt x="11579" y="58513"/>
                  </a:lnTo>
                  <a:lnTo>
                    <a:pt x="11992" y="60445"/>
                  </a:lnTo>
                  <a:lnTo>
                    <a:pt x="10752" y="61963"/>
                  </a:lnTo>
                  <a:lnTo>
                    <a:pt x="12268" y="65551"/>
                  </a:lnTo>
                  <a:lnTo>
                    <a:pt x="14473" y="65551"/>
                  </a:lnTo>
                  <a:cubicBezTo>
                    <a:pt x="14473" y="65551"/>
                    <a:pt x="16679" y="67759"/>
                    <a:pt x="16679" y="67759"/>
                  </a:cubicBezTo>
                  <a:lnTo>
                    <a:pt x="14335" y="71071"/>
                  </a:lnTo>
                  <a:lnTo>
                    <a:pt x="24536" y="70519"/>
                  </a:lnTo>
                  <a:lnTo>
                    <a:pt x="20676" y="72865"/>
                  </a:lnTo>
                  <a:lnTo>
                    <a:pt x="15576" y="74245"/>
                  </a:lnTo>
                  <a:cubicBezTo>
                    <a:pt x="15576" y="74245"/>
                    <a:pt x="15576" y="76177"/>
                    <a:pt x="16127" y="76177"/>
                  </a:cubicBezTo>
                  <a:cubicBezTo>
                    <a:pt x="16679" y="76177"/>
                    <a:pt x="22468" y="74383"/>
                    <a:pt x="22468" y="74383"/>
                  </a:cubicBezTo>
                  <a:lnTo>
                    <a:pt x="26741" y="73141"/>
                  </a:lnTo>
                  <a:lnTo>
                    <a:pt x="27706" y="74659"/>
                  </a:lnTo>
                  <a:lnTo>
                    <a:pt x="32668" y="74659"/>
                  </a:lnTo>
                  <a:cubicBezTo>
                    <a:pt x="32668" y="74659"/>
                    <a:pt x="32531" y="78247"/>
                    <a:pt x="32531" y="78799"/>
                  </a:cubicBezTo>
                  <a:cubicBezTo>
                    <a:pt x="32531" y="79351"/>
                    <a:pt x="37768" y="84457"/>
                    <a:pt x="43144" y="80179"/>
                  </a:cubicBezTo>
                  <a:lnTo>
                    <a:pt x="47417" y="79213"/>
                  </a:lnTo>
                  <a:cubicBezTo>
                    <a:pt x="47417" y="79213"/>
                    <a:pt x="48934" y="75487"/>
                    <a:pt x="49347" y="73279"/>
                  </a:cubicBezTo>
                  <a:cubicBezTo>
                    <a:pt x="49761" y="71071"/>
                    <a:pt x="63131" y="74659"/>
                    <a:pt x="64510" y="76453"/>
                  </a:cubicBezTo>
                  <a:cubicBezTo>
                    <a:pt x="65888" y="78247"/>
                    <a:pt x="68094" y="85423"/>
                    <a:pt x="74710" y="83767"/>
                  </a:cubicBezTo>
                  <a:cubicBezTo>
                    <a:pt x="81326" y="82111"/>
                    <a:pt x="83670" y="80869"/>
                    <a:pt x="83670" y="80869"/>
                  </a:cubicBezTo>
                  <a:lnTo>
                    <a:pt x="85875" y="80317"/>
                  </a:lnTo>
                  <a:cubicBezTo>
                    <a:pt x="85875" y="80317"/>
                    <a:pt x="88770" y="71071"/>
                    <a:pt x="93319" y="73279"/>
                  </a:cubicBezTo>
                  <a:cubicBezTo>
                    <a:pt x="97867" y="75487"/>
                    <a:pt x="100624" y="77971"/>
                    <a:pt x="102692" y="75487"/>
                  </a:cubicBezTo>
                  <a:cubicBezTo>
                    <a:pt x="104897" y="72865"/>
                    <a:pt x="109033" y="69829"/>
                    <a:pt x="109584" y="72589"/>
                  </a:cubicBezTo>
                  <a:cubicBezTo>
                    <a:pt x="110135" y="75349"/>
                    <a:pt x="106965" y="77833"/>
                    <a:pt x="106965" y="77833"/>
                  </a:cubicBezTo>
                  <a:lnTo>
                    <a:pt x="104759" y="79765"/>
                  </a:lnTo>
                  <a:lnTo>
                    <a:pt x="105311" y="83905"/>
                  </a:lnTo>
                  <a:lnTo>
                    <a:pt x="108343" y="85423"/>
                  </a:lnTo>
                  <a:lnTo>
                    <a:pt x="109446" y="84595"/>
                  </a:lnTo>
                  <a:close/>
                  <a:moveTo>
                    <a:pt x="176988" y="45955"/>
                  </a:moveTo>
                  <a:cubicBezTo>
                    <a:pt x="179883" y="43747"/>
                    <a:pt x="182088" y="45955"/>
                    <a:pt x="182088" y="45955"/>
                  </a:cubicBezTo>
                  <a:lnTo>
                    <a:pt x="183605" y="43471"/>
                  </a:lnTo>
                  <a:cubicBezTo>
                    <a:pt x="183605" y="43471"/>
                    <a:pt x="185397" y="42367"/>
                    <a:pt x="188567" y="43471"/>
                  </a:cubicBezTo>
                  <a:cubicBezTo>
                    <a:pt x="188567" y="43471"/>
                    <a:pt x="181261" y="45679"/>
                    <a:pt x="185397" y="49543"/>
                  </a:cubicBezTo>
                  <a:lnTo>
                    <a:pt x="181261" y="52855"/>
                  </a:lnTo>
                  <a:lnTo>
                    <a:pt x="180297" y="49681"/>
                  </a:lnTo>
                  <a:lnTo>
                    <a:pt x="176988" y="50095"/>
                  </a:lnTo>
                  <a:cubicBezTo>
                    <a:pt x="176988" y="50095"/>
                    <a:pt x="174094" y="48163"/>
                    <a:pt x="176988" y="45955"/>
                  </a:cubicBezTo>
                  <a:close/>
                  <a:moveTo>
                    <a:pt x="136876" y="42091"/>
                  </a:moveTo>
                  <a:lnTo>
                    <a:pt x="143907" y="43885"/>
                  </a:lnTo>
                  <a:lnTo>
                    <a:pt x="143907" y="45679"/>
                  </a:lnTo>
                  <a:lnTo>
                    <a:pt x="136876" y="44437"/>
                  </a:lnTo>
                  <a:lnTo>
                    <a:pt x="136876" y="42091"/>
                  </a:lnTo>
                  <a:close/>
                  <a:moveTo>
                    <a:pt x="137703" y="50095"/>
                  </a:moveTo>
                  <a:lnTo>
                    <a:pt x="140598" y="51337"/>
                  </a:lnTo>
                  <a:lnTo>
                    <a:pt x="140598" y="53407"/>
                  </a:lnTo>
                  <a:lnTo>
                    <a:pt x="136876" y="52441"/>
                  </a:lnTo>
                  <a:lnTo>
                    <a:pt x="137703" y="50095"/>
                  </a:lnTo>
                  <a:close/>
                  <a:moveTo>
                    <a:pt x="133155" y="47197"/>
                  </a:moveTo>
                  <a:lnTo>
                    <a:pt x="134395" y="50095"/>
                  </a:lnTo>
                  <a:lnTo>
                    <a:pt x="131225" y="50095"/>
                  </a:lnTo>
                  <a:lnTo>
                    <a:pt x="133293" y="47197"/>
                  </a:lnTo>
                  <a:close/>
                  <a:moveTo>
                    <a:pt x="133155" y="61135"/>
                  </a:moveTo>
                  <a:lnTo>
                    <a:pt x="133155" y="60169"/>
                  </a:lnTo>
                  <a:lnTo>
                    <a:pt x="135912" y="63481"/>
                  </a:lnTo>
                  <a:lnTo>
                    <a:pt x="134533" y="65275"/>
                  </a:lnTo>
                  <a:lnTo>
                    <a:pt x="130398" y="62653"/>
                  </a:lnTo>
                  <a:lnTo>
                    <a:pt x="133155" y="61135"/>
                  </a:lnTo>
                  <a:close/>
                  <a:moveTo>
                    <a:pt x="31014" y="19872"/>
                  </a:moveTo>
                  <a:cubicBezTo>
                    <a:pt x="28809" y="22218"/>
                    <a:pt x="33358" y="23460"/>
                    <a:pt x="33358" y="23460"/>
                  </a:cubicBezTo>
                  <a:lnTo>
                    <a:pt x="22192" y="23460"/>
                  </a:lnTo>
                  <a:lnTo>
                    <a:pt x="18884" y="21666"/>
                  </a:lnTo>
                  <a:cubicBezTo>
                    <a:pt x="18884" y="21666"/>
                    <a:pt x="21090" y="24564"/>
                    <a:pt x="17644" y="24840"/>
                  </a:cubicBezTo>
                  <a:cubicBezTo>
                    <a:pt x="14198" y="24978"/>
                    <a:pt x="13508" y="22218"/>
                    <a:pt x="13508" y="22218"/>
                  </a:cubicBezTo>
                  <a:cubicBezTo>
                    <a:pt x="8546" y="22770"/>
                    <a:pt x="4549" y="25806"/>
                    <a:pt x="4549" y="25806"/>
                  </a:cubicBezTo>
                  <a:cubicBezTo>
                    <a:pt x="5652" y="23598"/>
                    <a:pt x="10614" y="21528"/>
                    <a:pt x="12544" y="20148"/>
                  </a:cubicBezTo>
                  <a:cubicBezTo>
                    <a:pt x="14473" y="18768"/>
                    <a:pt x="16817" y="16284"/>
                    <a:pt x="16817" y="16284"/>
                  </a:cubicBezTo>
                  <a:lnTo>
                    <a:pt x="20952" y="15456"/>
                  </a:lnTo>
                  <a:cubicBezTo>
                    <a:pt x="24398" y="12282"/>
                    <a:pt x="26603" y="15456"/>
                    <a:pt x="26603" y="15456"/>
                  </a:cubicBezTo>
                  <a:lnTo>
                    <a:pt x="28809" y="15456"/>
                  </a:lnTo>
                  <a:cubicBezTo>
                    <a:pt x="29774" y="13524"/>
                    <a:pt x="33082" y="14490"/>
                    <a:pt x="33082" y="14490"/>
                  </a:cubicBezTo>
                  <a:cubicBezTo>
                    <a:pt x="37355" y="20424"/>
                    <a:pt x="41766" y="18078"/>
                    <a:pt x="41766" y="18078"/>
                  </a:cubicBezTo>
                  <a:cubicBezTo>
                    <a:pt x="40939" y="21942"/>
                    <a:pt x="31152" y="20010"/>
                    <a:pt x="31152" y="20010"/>
                  </a:cubicBezTo>
                  <a:close/>
                  <a:moveTo>
                    <a:pt x="53207" y="59341"/>
                  </a:moveTo>
                  <a:lnTo>
                    <a:pt x="50864" y="56857"/>
                  </a:lnTo>
                  <a:lnTo>
                    <a:pt x="50864" y="51751"/>
                  </a:lnTo>
                  <a:lnTo>
                    <a:pt x="53207" y="54373"/>
                  </a:lnTo>
                  <a:lnTo>
                    <a:pt x="53207" y="59341"/>
                  </a:lnTo>
                  <a:close/>
                  <a:moveTo>
                    <a:pt x="58445" y="61825"/>
                  </a:moveTo>
                  <a:lnTo>
                    <a:pt x="56929" y="56719"/>
                  </a:lnTo>
                  <a:lnTo>
                    <a:pt x="58445" y="56719"/>
                  </a:lnTo>
                  <a:lnTo>
                    <a:pt x="60237" y="60031"/>
                  </a:lnTo>
                  <a:lnTo>
                    <a:pt x="58445" y="61825"/>
                  </a:lnTo>
                  <a:close/>
                  <a:moveTo>
                    <a:pt x="80775" y="47197"/>
                  </a:moveTo>
                  <a:cubicBezTo>
                    <a:pt x="78845" y="48715"/>
                    <a:pt x="74159" y="48853"/>
                    <a:pt x="78845" y="43471"/>
                  </a:cubicBezTo>
                  <a:cubicBezTo>
                    <a:pt x="78845" y="43471"/>
                    <a:pt x="82705" y="45679"/>
                    <a:pt x="80775" y="47197"/>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2" name="Freeform 1334">
              <a:extLst>
                <a:ext uri="{FF2B5EF4-FFF2-40B4-BE49-F238E27FC236}">
                  <a16:creationId xmlns:a16="http://schemas.microsoft.com/office/drawing/2014/main" id="{1A19493F-E377-C2B7-7AD3-B39FA75A5F7F}"/>
                </a:ext>
              </a:extLst>
            </p:cNvPr>
            <p:cNvSpPr/>
            <p:nvPr/>
          </p:nvSpPr>
          <p:spPr>
            <a:xfrm>
              <a:off x="4718525" y="3408422"/>
              <a:ext cx="69058" cy="71898"/>
            </a:xfrm>
            <a:custGeom>
              <a:avLst/>
              <a:gdLst>
                <a:gd name="connsiteX0" fmla="*/ 65061 w 69058"/>
                <a:gd name="connsiteY0" fmla="*/ 6624 h 71898"/>
                <a:gd name="connsiteX1" fmla="*/ 65475 w 69058"/>
                <a:gd name="connsiteY1" fmla="*/ 5934 h 71898"/>
                <a:gd name="connsiteX2" fmla="*/ 69059 w 69058"/>
                <a:gd name="connsiteY2" fmla="*/ 3864 h 71898"/>
                <a:gd name="connsiteX3" fmla="*/ 69059 w 69058"/>
                <a:gd name="connsiteY3" fmla="*/ 1242 h 71898"/>
                <a:gd name="connsiteX4" fmla="*/ 66991 w 69058"/>
                <a:gd name="connsiteY4" fmla="*/ 690 h 71898"/>
                <a:gd name="connsiteX5" fmla="*/ 66991 w 69058"/>
                <a:gd name="connsiteY5" fmla="*/ 690 h 71898"/>
                <a:gd name="connsiteX6" fmla="*/ 66991 w 69058"/>
                <a:gd name="connsiteY6" fmla="*/ 690 h 71898"/>
                <a:gd name="connsiteX7" fmla="*/ 65061 w 69058"/>
                <a:gd name="connsiteY7" fmla="*/ 0 h 71898"/>
                <a:gd name="connsiteX8" fmla="*/ 65888 w 69058"/>
                <a:gd name="connsiteY8" fmla="*/ 2070 h 71898"/>
                <a:gd name="connsiteX9" fmla="*/ 65888 w 69058"/>
                <a:gd name="connsiteY9" fmla="*/ 2898 h 71898"/>
                <a:gd name="connsiteX10" fmla="*/ 63269 w 69058"/>
                <a:gd name="connsiteY10" fmla="*/ 5934 h 71898"/>
                <a:gd name="connsiteX11" fmla="*/ 62718 w 69058"/>
                <a:gd name="connsiteY11" fmla="*/ 6210 h 71898"/>
                <a:gd name="connsiteX12" fmla="*/ 54034 w 69058"/>
                <a:gd name="connsiteY12" fmla="*/ 7314 h 71898"/>
                <a:gd name="connsiteX13" fmla="*/ 54034 w 69058"/>
                <a:gd name="connsiteY13" fmla="*/ 7314 h 71898"/>
                <a:gd name="connsiteX14" fmla="*/ 53620 w 69058"/>
                <a:gd name="connsiteY14" fmla="*/ 7314 h 71898"/>
                <a:gd name="connsiteX15" fmla="*/ 47693 w 69058"/>
                <a:gd name="connsiteY15" fmla="*/ 3726 h 71898"/>
                <a:gd name="connsiteX16" fmla="*/ 46315 w 69058"/>
                <a:gd name="connsiteY16" fmla="*/ 2484 h 71898"/>
                <a:gd name="connsiteX17" fmla="*/ 44247 w 69058"/>
                <a:gd name="connsiteY17" fmla="*/ 3174 h 71898"/>
                <a:gd name="connsiteX18" fmla="*/ 41214 w 69058"/>
                <a:gd name="connsiteY18" fmla="*/ 5106 h 71898"/>
                <a:gd name="connsiteX19" fmla="*/ 40801 w 69058"/>
                <a:gd name="connsiteY19" fmla="*/ 5106 h 71898"/>
                <a:gd name="connsiteX20" fmla="*/ 28120 w 69058"/>
                <a:gd name="connsiteY20" fmla="*/ 5106 h 71898"/>
                <a:gd name="connsiteX21" fmla="*/ 27844 w 69058"/>
                <a:gd name="connsiteY21" fmla="*/ 8280 h 71898"/>
                <a:gd name="connsiteX22" fmla="*/ 27017 w 69058"/>
                <a:gd name="connsiteY22" fmla="*/ 8970 h 71898"/>
                <a:gd name="connsiteX23" fmla="*/ 18471 w 69058"/>
                <a:gd name="connsiteY23" fmla="*/ 8970 h 71898"/>
                <a:gd name="connsiteX24" fmla="*/ 16541 w 69058"/>
                <a:gd name="connsiteY24" fmla="*/ 12006 h 71898"/>
                <a:gd name="connsiteX25" fmla="*/ 16127 w 69058"/>
                <a:gd name="connsiteY25" fmla="*/ 12282 h 71898"/>
                <a:gd name="connsiteX26" fmla="*/ 10476 w 69058"/>
                <a:gd name="connsiteY26" fmla="*/ 14628 h 71898"/>
                <a:gd name="connsiteX27" fmla="*/ 8684 w 69058"/>
                <a:gd name="connsiteY27" fmla="*/ 18492 h 71898"/>
                <a:gd name="connsiteX28" fmla="*/ 5376 w 69058"/>
                <a:gd name="connsiteY28" fmla="*/ 23322 h 71898"/>
                <a:gd name="connsiteX29" fmla="*/ 4687 w 69058"/>
                <a:gd name="connsiteY29" fmla="*/ 23598 h 71898"/>
                <a:gd name="connsiteX30" fmla="*/ 3446 w 69058"/>
                <a:gd name="connsiteY30" fmla="*/ 23598 h 71898"/>
                <a:gd name="connsiteX31" fmla="*/ 3446 w 69058"/>
                <a:gd name="connsiteY31" fmla="*/ 26634 h 71898"/>
                <a:gd name="connsiteX32" fmla="*/ 3033 w 69058"/>
                <a:gd name="connsiteY32" fmla="*/ 27324 h 71898"/>
                <a:gd name="connsiteX33" fmla="*/ 138 w 69058"/>
                <a:gd name="connsiteY33" fmla="*/ 29256 h 71898"/>
                <a:gd name="connsiteX34" fmla="*/ 0 w 69058"/>
                <a:gd name="connsiteY34" fmla="*/ 29256 h 71898"/>
                <a:gd name="connsiteX35" fmla="*/ 1378 w 69058"/>
                <a:gd name="connsiteY35" fmla="*/ 32844 h 71898"/>
                <a:gd name="connsiteX36" fmla="*/ 3308 w 69058"/>
                <a:gd name="connsiteY36" fmla="*/ 35328 h 71898"/>
                <a:gd name="connsiteX37" fmla="*/ 6341 w 69058"/>
                <a:gd name="connsiteY37" fmla="*/ 37674 h 71898"/>
                <a:gd name="connsiteX38" fmla="*/ 8408 w 69058"/>
                <a:gd name="connsiteY38" fmla="*/ 36432 h 71898"/>
                <a:gd name="connsiteX39" fmla="*/ 9925 w 69058"/>
                <a:gd name="connsiteY39" fmla="*/ 37123 h 71898"/>
                <a:gd name="connsiteX40" fmla="*/ 8546 w 69058"/>
                <a:gd name="connsiteY40" fmla="*/ 38503 h 71898"/>
                <a:gd name="connsiteX41" fmla="*/ 4411 w 69058"/>
                <a:gd name="connsiteY41" fmla="*/ 42781 h 71898"/>
                <a:gd name="connsiteX42" fmla="*/ 6065 w 69058"/>
                <a:gd name="connsiteY42" fmla="*/ 42505 h 71898"/>
                <a:gd name="connsiteX43" fmla="*/ 6754 w 69058"/>
                <a:gd name="connsiteY43" fmla="*/ 41124 h 71898"/>
                <a:gd name="connsiteX44" fmla="*/ 7995 w 69058"/>
                <a:gd name="connsiteY44" fmla="*/ 40296 h 71898"/>
                <a:gd name="connsiteX45" fmla="*/ 7306 w 69058"/>
                <a:gd name="connsiteY45" fmla="*/ 42229 h 71898"/>
                <a:gd name="connsiteX46" fmla="*/ 4824 w 69058"/>
                <a:gd name="connsiteY46" fmla="*/ 45817 h 71898"/>
                <a:gd name="connsiteX47" fmla="*/ 2619 w 69058"/>
                <a:gd name="connsiteY47" fmla="*/ 47611 h 71898"/>
                <a:gd name="connsiteX48" fmla="*/ 3584 w 69058"/>
                <a:gd name="connsiteY48" fmla="*/ 49543 h 71898"/>
                <a:gd name="connsiteX49" fmla="*/ 7443 w 69058"/>
                <a:gd name="connsiteY49" fmla="*/ 50647 h 71898"/>
                <a:gd name="connsiteX50" fmla="*/ 11441 w 69058"/>
                <a:gd name="connsiteY50" fmla="*/ 51337 h 71898"/>
                <a:gd name="connsiteX51" fmla="*/ 11027 w 69058"/>
                <a:gd name="connsiteY51" fmla="*/ 53821 h 71898"/>
                <a:gd name="connsiteX52" fmla="*/ 15025 w 69058"/>
                <a:gd name="connsiteY52" fmla="*/ 57961 h 71898"/>
                <a:gd name="connsiteX53" fmla="*/ 16127 w 69058"/>
                <a:gd name="connsiteY53" fmla="*/ 61687 h 71898"/>
                <a:gd name="connsiteX54" fmla="*/ 14887 w 69058"/>
                <a:gd name="connsiteY54" fmla="*/ 62929 h 71898"/>
                <a:gd name="connsiteX55" fmla="*/ 16265 w 69058"/>
                <a:gd name="connsiteY55" fmla="*/ 65689 h 71898"/>
                <a:gd name="connsiteX56" fmla="*/ 17506 w 69058"/>
                <a:gd name="connsiteY56" fmla="*/ 67621 h 71898"/>
                <a:gd name="connsiteX57" fmla="*/ 19022 w 69058"/>
                <a:gd name="connsiteY57" fmla="*/ 66379 h 71898"/>
                <a:gd name="connsiteX58" fmla="*/ 20538 w 69058"/>
                <a:gd name="connsiteY58" fmla="*/ 64585 h 71898"/>
                <a:gd name="connsiteX59" fmla="*/ 22468 w 69058"/>
                <a:gd name="connsiteY59" fmla="*/ 65965 h 71898"/>
                <a:gd name="connsiteX60" fmla="*/ 23157 w 69058"/>
                <a:gd name="connsiteY60" fmla="*/ 69415 h 71898"/>
                <a:gd name="connsiteX61" fmla="*/ 23847 w 69058"/>
                <a:gd name="connsiteY61" fmla="*/ 71899 h 71898"/>
                <a:gd name="connsiteX62" fmla="*/ 25225 w 69058"/>
                <a:gd name="connsiteY62" fmla="*/ 71899 h 71898"/>
                <a:gd name="connsiteX63" fmla="*/ 24949 w 69058"/>
                <a:gd name="connsiteY63" fmla="*/ 68035 h 71898"/>
                <a:gd name="connsiteX64" fmla="*/ 26603 w 69058"/>
                <a:gd name="connsiteY64" fmla="*/ 67621 h 71898"/>
                <a:gd name="connsiteX65" fmla="*/ 30876 w 69058"/>
                <a:gd name="connsiteY65" fmla="*/ 71209 h 71898"/>
                <a:gd name="connsiteX66" fmla="*/ 32117 w 69058"/>
                <a:gd name="connsiteY66" fmla="*/ 69967 h 71898"/>
                <a:gd name="connsiteX67" fmla="*/ 31428 w 69058"/>
                <a:gd name="connsiteY67" fmla="*/ 65413 h 71898"/>
                <a:gd name="connsiteX68" fmla="*/ 30187 w 69058"/>
                <a:gd name="connsiteY68" fmla="*/ 63757 h 71898"/>
                <a:gd name="connsiteX69" fmla="*/ 29498 w 69058"/>
                <a:gd name="connsiteY69" fmla="*/ 60997 h 71898"/>
                <a:gd name="connsiteX70" fmla="*/ 27706 w 69058"/>
                <a:gd name="connsiteY70" fmla="*/ 58375 h 71898"/>
                <a:gd name="connsiteX71" fmla="*/ 28257 w 69058"/>
                <a:gd name="connsiteY71" fmla="*/ 57685 h 71898"/>
                <a:gd name="connsiteX72" fmla="*/ 30739 w 69058"/>
                <a:gd name="connsiteY72" fmla="*/ 57961 h 71898"/>
                <a:gd name="connsiteX73" fmla="*/ 32117 w 69058"/>
                <a:gd name="connsiteY73" fmla="*/ 61411 h 71898"/>
                <a:gd name="connsiteX74" fmla="*/ 33358 w 69058"/>
                <a:gd name="connsiteY74" fmla="*/ 60445 h 71898"/>
                <a:gd name="connsiteX75" fmla="*/ 34736 w 69058"/>
                <a:gd name="connsiteY75" fmla="*/ 59203 h 71898"/>
                <a:gd name="connsiteX76" fmla="*/ 35977 w 69058"/>
                <a:gd name="connsiteY76" fmla="*/ 57409 h 71898"/>
                <a:gd name="connsiteX77" fmla="*/ 33082 w 69058"/>
                <a:gd name="connsiteY77" fmla="*/ 56995 h 71898"/>
                <a:gd name="connsiteX78" fmla="*/ 31979 w 69058"/>
                <a:gd name="connsiteY78" fmla="*/ 54235 h 71898"/>
                <a:gd name="connsiteX79" fmla="*/ 30876 w 69058"/>
                <a:gd name="connsiteY79" fmla="*/ 51889 h 71898"/>
                <a:gd name="connsiteX80" fmla="*/ 32806 w 69058"/>
                <a:gd name="connsiteY80" fmla="*/ 51613 h 71898"/>
                <a:gd name="connsiteX81" fmla="*/ 36252 w 69058"/>
                <a:gd name="connsiteY81" fmla="*/ 53269 h 71898"/>
                <a:gd name="connsiteX82" fmla="*/ 37906 w 69058"/>
                <a:gd name="connsiteY82" fmla="*/ 52579 h 71898"/>
                <a:gd name="connsiteX83" fmla="*/ 40387 w 69058"/>
                <a:gd name="connsiteY83" fmla="*/ 54373 h 71898"/>
                <a:gd name="connsiteX84" fmla="*/ 42041 w 69058"/>
                <a:gd name="connsiteY84" fmla="*/ 55615 h 71898"/>
                <a:gd name="connsiteX85" fmla="*/ 42041 w 69058"/>
                <a:gd name="connsiteY85" fmla="*/ 51613 h 71898"/>
                <a:gd name="connsiteX86" fmla="*/ 44109 w 69058"/>
                <a:gd name="connsiteY86" fmla="*/ 51613 h 71898"/>
                <a:gd name="connsiteX87" fmla="*/ 46728 w 69058"/>
                <a:gd name="connsiteY87" fmla="*/ 51199 h 71898"/>
                <a:gd name="connsiteX88" fmla="*/ 45212 w 69058"/>
                <a:gd name="connsiteY88" fmla="*/ 44851 h 71898"/>
                <a:gd name="connsiteX89" fmla="*/ 43971 w 69058"/>
                <a:gd name="connsiteY89" fmla="*/ 42229 h 71898"/>
                <a:gd name="connsiteX90" fmla="*/ 40525 w 69058"/>
                <a:gd name="connsiteY90" fmla="*/ 41262 h 71898"/>
                <a:gd name="connsiteX91" fmla="*/ 37079 w 69058"/>
                <a:gd name="connsiteY91" fmla="*/ 40435 h 71898"/>
                <a:gd name="connsiteX92" fmla="*/ 34874 w 69058"/>
                <a:gd name="connsiteY92" fmla="*/ 38778 h 71898"/>
                <a:gd name="connsiteX93" fmla="*/ 32668 w 69058"/>
                <a:gd name="connsiteY93" fmla="*/ 35466 h 71898"/>
                <a:gd name="connsiteX94" fmla="*/ 30325 w 69058"/>
                <a:gd name="connsiteY94" fmla="*/ 38640 h 71898"/>
                <a:gd name="connsiteX95" fmla="*/ 33771 w 69058"/>
                <a:gd name="connsiteY95" fmla="*/ 40849 h 71898"/>
                <a:gd name="connsiteX96" fmla="*/ 34460 w 69058"/>
                <a:gd name="connsiteY96" fmla="*/ 42919 h 71898"/>
                <a:gd name="connsiteX97" fmla="*/ 31428 w 69058"/>
                <a:gd name="connsiteY97" fmla="*/ 41539 h 71898"/>
                <a:gd name="connsiteX98" fmla="*/ 25914 w 69058"/>
                <a:gd name="connsiteY98" fmla="*/ 39606 h 71898"/>
                <a:gd name="connsiteX99" fmla="*/ 28120 w 69058"/>
                <a:gd name="connsiteY99" fmla="*/ 38778 h 71898"/>
                <a:gd name="connsiteX100" fmla="*/ 29222 w 69058"/>
                <a:gd name="connsiteY100" fmla="*/ 36846 h 71898"/>
                <a:gd name="connsiteX101" fmla="*/ 30325 w 69058"/>
                <a:gd name="connsiteY101" fmla="*/ 34914 h 71898"/>
                <a:gd name="connsiteX102" fmla="*/ 31841 w 69058"/>
                <a:gd name="connsiteY102" fmla="*/ 32706 h 71898"/>
                <a:gd name="connsiteX103" fmla="*/ 30876 w 69058"/>
                <a:gd name="connsiteY103" fmla="*/ 29670 h 71898"/>
                <a:gd name="connsiteX104" fmla="*/ 29912 w 69058"/>
                <a:gd name="connsiteY104" fmla="*/ 28428 h 71898"/>
                <a:gd name="connsiteX105" fmla="*/ 29360 w 69058"/>
                <a:gd name="connsiteY105" fmla="*/ 24840 h 71898"/>
                <a:gd name="connsiteX106" fmla="*/ 27017 w 69058"/>
                <a:gd name="connsiteY106" fmla="*/ 24012 h 71898"/>
                <a:gd name="connsiteX107" fmla="*/ 25639 w 69058"/>
                <a:gd name="connsiteY107" fmla="*/ 22770 h 71898"/>
                <a:gd name="connsiteX108" fmla="*/ 25639 w 69058"/>
                <a:gd name="connsiteY108" fmla="*/ 19182 h 71898"/>
                <a:gd name="connsiteX109" fmla="*/ 30049 w 69058"/>
                <a:gd name="connsiteY109" fmla="*/ 19872 h 71898"/>
                <a:gd name="connsiteX110" fmla="*/ 32531 w 69058"/>
                <a:gd name="connsiteY110" fmla="*/ 20562 h 71898"/>
                <a:gd name="connsiteX111" fmla="*/ 35839 w 69058"/>
                <a:gd name="connsiteY111" fmla="*/ 20562 h 71898"/>
                <a:gd name="connsiteX112" fmla="*/ 37631 w 69058"/>
                <a:gd name="connsiteY112" fmla="*/ 21666 h 71898"/>
                <a:gd name="connsiteX113" fmla="*/ 40112 w 69058"/>
                <a:gd name="connsiteY113" fmla="*/ 24426 h 71898"/>
                <a:gd name="connsiteX114" fmla="*/ 40801 w 69058"/>
                <a:gd name="connsiteY114" fmla="*/ 21528 h 71898"/>
                <a:gd name="connsiteX115" fmla="*/ 38320 w 69058"/>
                <a:gd name="connsiteY115" fmla="*/ 20148 h 71898"/>
                <a:gd name="connsiteX116" fmla="*/ 39560 w 69058"/>
                <a:gd name="connsiteY116" fmla="*/ 18078 h 71898"/>
                <a:gd name="connsiteX117" fmla="*/ 39147 w 69058"/>
                <a:gd name="connsiteY117" fmla="*/ 15456 h 71898"/>
                <a:gd name="connsiteX118" fmla="*/ 38595 w 69058"/>
                <a:gd name="connsiteY118" fmla="*/ 13248 h 71898"/>
                <a:gd name="connsiteX119" fmla="*/ 41766 w 69058"/>
                <a:gd name="connsiteY119" fmla="*/ 13248 h 71898"/>
                <a:gd name="connsiteX120" fmla="*/ 44523 w 69058"/>
                <a:gd name="connsiteY120" fmla="*/ 11730 h 71898"/>
                <a:gd name="connsiteX121" fmla="*/ 47142 w 69058"/>
                <a:gd name="connsiteY121" fmla="*/ 9798 h 71898"/>
                <a:gd name="connsiteX122" fmla="*/ 48107 w 69058"/>
                <a:gd name="connsiteY122" fmla="*/ 11730 h 71898"/>
                <a:gd name="connsiteX123" fmla="*/ 51277 w 69058"/>
                <a:gd name="connsiteY123" fmla="*/ 11730 h 71898"/>
                <a:gd name="connsiteX124" fmla="*/ 51691 w 69058"/>
                <a:gd name="connsiteY124" fmla="*/ 10764 h 71898"/>
                <a:gd name="connsiteX125" fmla="*/ 53345 w 69058"/>
                <a:gd name="connsiteY125" fmla="*/ 10488 h 71898"/>
                <a:gd name="connsiteX126" fmla="*/ 55826 w 69058"/>
                <a:gd name="connsiteY126" fmla="*/ 11730 h 71898"/>
                <a:gd name="connsiteX127" fmla="*/ 59272 w 69058"/>
                <a:gd name="connsiteY127" fmla="*/ 11730 h 71898"/>
                <a:gd name="connsiteX128" fmla="*/ 61477 w 69058"/>
                <a:gd name="connsiteY128" fmla="*/ 12972 h 71898"/>
                <a:gd name="connsiteX129" fmla="*/ 64648 w 69058"/>
                <a:gd name="connsiteY129" fmla="*/ 10074 h 71898"/>
                <a:gd name="connsiteX130" fmla="*/ 64648 w 69058"/>
                <a:gd name="connsiteY130" fmla="*/ 6486 h 7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9058" h="71898">
                  <a:moveTo>
                    <a:pt x="65061" y="6624"/>
                  </a:moveTo>
                  <a:cubicBezTo>
                    <a:pt x="65061" y="6624"/>
                    <a:pt x="65199" y="6072"/>
                    <a:pt x="65475" y="5934"/>
                  </a:cubicBezTo>
                  <a:lnTo>
                    <a:pt x="69059" y="3864"/>
                  </a:lnTo>
                  <a:lnTo>
                    <a:pt x="69059" y="1242"/>
                  </a:lnTo>
                  <a:lnTo>
                    <a:pt x="66991" y="690"/>
                  </a:lnTo>
                  <a:cubicBezTo>
                    <a:pt x="66991" y="690"/>
                    <a:pt x="66991" y="690"/>
                    <a:pt x="66991" y="690"/>
                  </a:cubicBezTo>
                  <a:lnTo>
                    <a:pt x="66991" y="690"/>
                  </a:lnTo>
                  <a:cubicBezTo>
                    <a:pt x="66991" y="690"/>
                    <a:pt x="65061" y="0"/>
                    <a:pt x="65061" y="0"/>
                  </a:cubicBezTo>
                  <a:lnTo>
                    <a:pt x="65888" y="2070"/>
                  </a:lnTo>
                  <a:cubicBezTo>
                    <a:pt x="65888" y="2070"/>
                    <a:pt x="65888" y="2622"/>
                    <a:pt x="65888" y="2898"/>
                  </a:cubicBezTo>
                  <a:lnTo>
                    <a:pt x="63269" y="5934"/>
                  </a:lnTo>
                  <a:cubicBezTo>
                    <a:pt x="63269" y="5934"/>
                    <a:pt x="62993" y="6210"/>
                    <a:pt x="62718" y="6210"/>
                  </a:cubicBezTo>
                  <a:lnTo>
                    <a:pt x="54034" y="7314"/>
                  </a:lnTo>
                  <a:cubicBezTo>
                    <a:pt x="54034" y="7314"/>
                    <a:pt x="54034" y="7314"/>
                    <a:pt x="54034" y="7314"/>
                  </a:cubicBezTo>
                  <a:cubicBezTo>
                    <a:pt x="53896" y="7314"/>
                    <a:pt x="53758" y="7314"/>
                    <a:pt x="53620" y="7314"/>
                  </a:cubicBezTo>
                  <a:lnTo>
                    <a:pt x="47693" y="3726"/>
                  </a:lnTo>
                  <a:lnTo>
                    <a:pt x="46315" y="2484"/>
                  </a:lnTo>
                  <a:lnTo>
                    <a:pt x="44247" y="3174"/>
                  </a:lnTo>
                  <a:lnTo>
                    <a:pt x="41214" y="5106"/>
                  </a:lnTo>
                  <a:cubicBezTo>
                    <a:pt x="41214" y="5106"/>
                    <a:pt x="40939" y="5106"/>
                    <a:pt x="40801" y="5106"/>
                  </a:cubicBezTo>
                  <a:lnTo>
                    <a:pt x="28120" y="5106"/>
                  </a:lnTo>
                  <a:lnTo>
                    <a:pt x="27844" y="8280"/>
                  </a:lnTo>
                  <a:cubicBezTo>
                    <a:pt x="27844" y="8280"/>
                    <a:pt x="27430" y="8970"/>
                    <a:pt x="27017" y="8970"/>
                  </a:cubicBezTo>
                  <a:lnTo>
                    <a:pt x="18471" y="8970"/>
                  </a:lnTo>
                  <a:lnTo>
                    <a:pt x="16541" y="12006"/>
                  </a:lnTo>
                  <a:cubicBezTo>
                    <a:pt x="16541" y="12006"/>
                    <a:pt x="16265" y="12282"/>
                    <a:pt x="16127" y="12282"/>
                  </a:cubicBezTo>
                  <a:lnTo>
                    <a:pt x="10476" y="14628"/>
                  </a:lnTo>
                  <a:lnTo>
                    <a:pt x="8684" y="18492"/>
                  </a:lnTo>
                  <a:lnTo>
                    <a:pt x="5376" y="23322"/>
                  </a:lnTo>
                  <a:cubicBezTo>
                    <a:pt x="5376" y="23322"/>
                    <a:pt x="4962" y="23598"/>
                    <a:pt x="4687" y="23598"/>
                  </a:cubicBezTo>
                  <a:lnTo>
                    <a:pt x="3446" y="23598"/>
                  </a:lnTo>
                  <a:lnTo>
                    <a:pt x="3446" y="26634"/>
                  </a:lnTo>
                  <a:cubicBezTo>
                    <a:pt x="3446" y="26634"/>
                    <a:pt x="3446" y="27186"/>
                    <a:pt x="3033" y="27324"/>
                  </a:cubicBezTo>
                  <a:lnTo>
                    <a:pt x="138" y="29256"/>
                  </a:lnTo>
                  <a:cubicBezTo>
                    <a:pt x="138" y="29256"/>
                    <a:pt x="138" y="29256"/>
                    <a:pt x="0" y="29256"/>
                  </a:cubicBezTo>
                  <a:lnTo>
                    <a:pt x="1378" y="32844"/>
                  </a:lnTo>
                  <a:lnTo>
                    <a:pt x="3308" y="35328"/>
                  </a:lnTo>
                  <a:lnTo>
                    <a:pt x="6341" y="37674"/>
                  </a:lnTo>
                  <a:lnTo>
                    <a:pt x="8408" y="36432"/>
                  </a:lnTo>
                  <a:lnTo>
                    <a:pt x="9925" y="37123"/>
                  </a:lnTo>
                  <a:lnTo>
                    <a:pt x="8546" y="38503"/>
                  </a:lnTo>
                  <a:cubicBezTo>
                    <a:pt x="8546" y="38503"/>
                    <a:pt x="3722" y="39744"/>
                    <a:pt x="4411" y="42781"/>
                  </a:cubicBezTo>
                  <a:lnTo>
                    <a:pt x="6065" y="42505"/>
                  </a:lnTo>
                  <a:lnTo>
                    <a:pt x="6754" y="41124"/>
                  </a:lnTo>
                  <a:lnTo>
                    <a:pt x="7995" y="40296"/>
                  </a:lnTo>
                  <a:lnTo>
                    <a:pt x="7306" y="42229"/>
                  </a:lnTo>
                  <a:lnTo>
                    <a:pt x="4824" y="45817"/>
                  </a:lnTo>
                  <a:lnTo>
                    <a:pt x="2619" y="47611"/>
                  </a:lnTo>
                  <a:lnTo>
                    <a:pt x="3584" y="49543"/>
                  </a:lnTo>
                  <a:lnTo>
                    <a:pt x="7443" y="50647"/>
                  </a:lnTo>
                  <a:lnTo>
                    <a:pt x="11441" y="51337"/>
                  </a:lnTo>
                  <a:lnTo>
                    <a:pt x="11027" y="53821"/>
                  </a:lnTo>
                  <a:lnTo>
                    <a:pt x="15025" y="57961"/>
                  </a:lnTo>
                  <a:lnTo>
                    <a:pt x="16127" y="61687"/>
                  </a:lnTo>
                  <a:lnTo>
                    <a:pt x="14887" y="62929"/>
                  </a:lnTo>
                  <a:lnTo>
                    <a:pt x="16265" y="65689"/>
                  </a:lnTo>
                  <a:lnTo>
                    <a:pt x="17506" y="67621"/>
                  </a:lnTo>
                  <a:lnTo>
                    <a:pt x="19022" y="66379"/>
                  </a:lnTo>
                  <a:lnTo>
                    <a:pt x="20538" y="64585"/>
                  </a:lnTo>
                  <a:lnTo>
                    <a:pt x="22468" y="65965"/>
                  </a:lnTo>
                  <a:lnTo>
                    <a:pt x="23157" y="69415"/>
                  </a:lnTo>
                  <a:lnTo>
                    <a:pt x="23847" y="71899"/>
                  </a:lnTo>
                  <a:lnTo>
                    <a:pt x="25225" y="71899"/>
                  </a:lnTo>
                  <a:lnTo>
                    <a:pt x="24949" y="68035"/>
                  </a:lnTo>
                  <a:lnTo>
                    <a:pt x="26603" y="67621"/>
                  </a:lnTo>
                  <a:lnTo>
                    <a:pt x="30876" y="71209"/>
                  </a:lnTo>
                  <a:lnTo>
                    <a:pt x="32117" y="69967"/>
                  </a:lnTo>
                  <a:lnTo>
                    <a:pt x="31428" y="65413"/>
                  </a:lnTo>
                  <a:lnTo>
                    <a:pt x="30187" y="63757"/>
                  </a:lnTo>
                  <a:lnTo>
                    <a:pt x="29498" y="60997"/>
                  </a:lnTo>
                  <a:lnTo>
                    <a:pt x="27706" y="58375"/>
                  </a:lnTo>
                  <a:lnTo>
                    <a:pt x="28257" y="57685"/>
                  </a:lnTo>
                  <a:lnTo>
                    <a:pt x="30739" y="57961"/>
                  </a:lnTo>
                  <a:lnTo>
                    <a:pt x="32117" y="61411"/>
                  </a:lnTo>
                  <a:lnTo>
                    <a:pt x="33358" y="60445"/>
                  </a:lnTo>
                  <a:lnTo>
                    <a:pt x="34736" y="59203"/>
                  </a:lnTo>
                  <a:lnTo>
                    <a:pt x="35977" y="57409"/>
                  </a:lnTo>
                  <a:lnTo>
                    <a:pt x="33082" y="56995"/>
                  </a:lnTo>
                  <a:lnTo>
                    <a:pt x="31979" y="54235"/>
                  </a:lnTo>
                  <a:lnTo>
                    <a:pt x="30876" y="51889"/>
                  </a:lnTo>
                  <a:lnTo>
                    <a:pt x="32806" y="51613"/>
                  </a:lnTo>
                  <a:lnTo>
                    <a:pt x="36252" y="53269"/>
                  </a:lnTo>
                  <a:lnTo>
                    <a:pt x="37906" y="52579"/>
                  </a:lnTo>
                  <a:lnTo>
                    <a:pt x="40387" y="54373"/>
                  </a:lnTo>
                  <a:lnTo>
                    <a:pt x="42041" y="55615"/>
                  </a:lnTo>
                  <a:lnTo>
                    <a:pt x="42041" y="51613"/>
                  </a:lnTo>
                  <a:lnTo>
                    <a:pt x="44109" y="51613"/>
                  </a:lnTo>
                  <a:lnTo>
                    <a:pt x="46728" y="51199"/>
                  </a:lnTo>
                  <a:lnTo>
                    <a:pt x="45212" y="44851"/>
                  </a:lnTo>
                  <a:lnTo>
                    <a:pt x="43971" y="42229"/>
                  </a:lnTo>
                  <a:lnTo>
                    <a:pt x="40525" y="41262"/>
                  </a:lnTo>
                  <a:lnTo>
                    <a:pt x="37079" y="40435"/>
                  </a:lnTo>
                  <a:lnTo>
                    <a:pt x="34874" y="38778"/>
                  </a:lnTo>
                  <a:lnTo>
                    <a:pt x="32668" y="35466"/>
                  </a:lnTo>
                  <a:lnTo>
                    <a:pt x="30325" y="38640"/>
                  </a:lnTo>
                  <a:lnTo>
                    <a:pt x="33771" y="40849"/>
                  </a:lnTo>
                  <a:lnTo>
                    <a:pt x="34460" y="42919"/>
                  </a:lnTo>
                  <a:lnTo>
                    <a:pt x="31428" y="41539"/>
                  </a:lnTo>
                  <a:lnTo>
                    <a:pt x="25914" y="39606"/>
                  </a:lnTo>
                  <a:lnTo>
                    <a:pt x="28120" y="38778"/>
                  </a:lnTo>
                  <a:lnTo>
                    <a:pt x="29222" y="36846"/>
                  </a:lnTo>
                  <a:lnTo>
                    <a:pt x="30325" y="34914"/>
                  </a:lnTo>
                  <a:lnTo>
                    <a:pt x="31841" y="32706"/>
                  </a:lnTo>
                  <a:lnTo>
                    <a:pt x="30876" y="29670"/>
                  </a:lnTo>
                  <a:lnTo>
                    <a:pt x="29912" y="28428"/>
                  </a:lnTo>
                  <a:lnTo>
                    <a:pt x="29360" y="24840"/>
                  </a:lnTo>
                  <a:lnTo>
                    <a:pt x="27017" y="24012"/>
                  </a:lnTo>
                  <a:lnTo>
                    <a:pt x="25639" y="22770"/>
                  </a:lnTo>
                  <a:lnTo>
                    <a:pt x="25639" y="19182"/>
                  </a:lnTo>
                  <a:cubicBezTo>
                    <a:pt x="25639" y="19182"/>
                    <a:pt x="30049" y="19872"/>
                    <a:pt x="30049" y="19872"/>
                  </a:cubicBezTo>
                  <a:lnTo>
                    <a:pt x="32531" y="20562"/>
                  </a:lnTo>
                  <a:lnTo>
                    <a:pt x="35839" y="20562"/>
                  </a:lnTo>
                  <a:lnTo>
                    <a:pt x="37631" y="21666"/>
                  </a:lnTo>
                  <a:lnTo>
                    <a:pt x="40112" y="24426"/>
                  </a:lnTo>
                  <a:lnTo>
                    <a:pt x="40801" y="21528"/>
                  </a:lnTo>
                  <a:lnTo>
                    <a:pt x="38320" y="20148"/>
                  </a:lnTo>
                  <a:lnTo>
                    <a:pt x="39560" y="18078"/>
                  </a:lnTo>
                  <a:lnTo>
                    <a:pt x="39147" y="15456"/>
                  </a:lnTo>
                  <a:lnTo>
                    <a:pt x="38595" y="13248"/>
                  </a:lnTo>
                  <a:lnTo>
                    <a:pt x="41766" y="13248"/>
                  </a:lnTo>
                  <a:cubicBezTo>
                    <a:pt x="41766" y="13248"/>
                    <a:pt x="44523" y="11730"/>
                    <a:pt x="44523" y="11730"/>
                  </a:cubicBezTo>
                  <a:lnTo>
                    <a:pt x="47142" y="9798"/>
                  </a:lnTo>
                  <a:lnTo>
                    <a:pt x="48107" y="11730"/>
                  </a:lnTo>
                  <a:lnTo>
                    <a:pt x="51277" y="11730"/>
                  </a:lnTo>
                  <a:lnTo>
                    <a:pt x="51691" y="10764"/>
                  </a:lnTo>
                  <a:lnTo>
                    <a:pt x="53345" y="10488"/>
                  </a:lnTo>
                  <a:lnTo>
                    <a:pt x="55826" y="11730"/>
                  </a:lnTo>
                  <a:lnTo>
                    <a:pt x="59272" y="11730"/>
                  </a:lnTo>
                  <a:lnTo>
                    <a:pt x="61477" y="12972"/>
                  </a:lnTo>
                  <a:lnTo>
                    <a:pt x="64648" y="10074"/>
                  </a:lnTo>
                  <a:lnTo>
                    <a:pt x="64648" y="648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3" name="Freeform 1335">
              <a:extLst>
                <a:ext uri="{FF2B5EF4-FFF2-40B4-BE49-F238E27FC236}">
                  <a16:creationId xmlns:a16="http://schemas.microsoft.com/office/drawing/2014/main" id="{39DE579A-701A-23D2-6DCA-5B22FB883469}"/>
                </a:ext>
              </a:extLst>
            </p:cNvPr>
            <p:cNvSpPr/>
            <p:nvPr/>
          </p:nvSpPr>
          <p:spPr>
            <a:xfrm>
              <a:off x="4709618" y="3396140"/>
              <a:ext cx="17866" cy="40020"/>
            </a:xfrm>
            <a:custGeom>
              <a:avLst/>
              <a:gdLst>
                <a:gd name="connsiteX0" fmla="*/ 10699 w 17866"/>
                <a:gd name="connsiteY0" fmla="*/ 38778 h 40020"/>
                <a:gd name="connsiteX1" fmla="*/ 10699 w 17866"/>
                <a:gd name="connsiteY1" fmla="*/ 35466 h 40020"/>
                <a:gd name="connsiteX2" fmla="*/ 11526 w 17866"/>
                <a:gd name="connsiteY2" fmla="*/ 34638 h 40020"/>
                <a:gd name="connsiteX3" fmla="*/ 13180 w 17866"/>
                <a:gd name="connsiteY3" fmla="*/ 34638 h 40020"/>
                <a:gd name="connsiteX4" fmla="*/ 16213 w 17866"/>
                <a:gd name="connsiteY4" fmla="*/ 30222 h 40020"/>
                <a:gd name="connsiteX5" fmla="*/ 17867 w 17866"/>
                <a:gd name="connsiteY5" fmla="*/ 26634 h 40020"/>
                <a:gd name="connsiteX6" fmla="*/ 15110 w 17866"/>
                <a:gd name="connsiteY6" fmla="*/ 23736 h 40020"/>
                <a:gd name="connsiteX7" fmla="*/ 14972 w 17866"/>
                <a:gd name="connsiteY7" fmla="*/ 23460 h 40020"/>
                <a:gd name="connsiteX8" fmla="*/ 10837 w 17866"/>
                <a:gd name="connsiteY8" fmla="*/ 14214 h 40020"/>
                <a:gd name="connsiteX9" fmla="*/ 10837 w 17866"/>
                <a:gd name="connsiteY9" fmla="*/ 13524 h 40020"/>
                <a:gd name="connsiteX10" fmla="*/ 12491 w 17866"/>
                <a:gd name="connsiteY10" fmla="*/ 9798 h 40020"/>
                <a:gd name="connsiteX11" fmla="*/ 12491 w 17866"/>
                <a:gd name="connsiteY11" fmla="*/ 4140 h 40020"/>
                <a:gd name="connsiteX12" fmla="*/ 10285 w 17866"/>
                <a:gd name="connsiteY12" fmla="*/ 4140 h 40020"/>
                <a:gd name="connsiteX13" fmla="*/ 9596 w 17866"/>
                <a:gd name="connsiteY13" fmla="*/ 3726 h 40020"/>
                <a:gd name="connsiteX14" fmla="*/ 7804 w 17866"/>
                <a:gd name="connsiteY14" fmla="*/ 966 h 40020"/>
                <a:gd name="connsiteX15" fmla="*/ 4772 w 17866"/>
                <a:gd name="connsiteY15" fmla="*/ 966 h 40020"/>
                <a:gd name="connsiteX16" fmla="*/ 4082 w 17866"/>
                <a:gd name="connsiteY16" fmla="*/ 690 h 40020"/>
                <a:gd name="connsiteX17" fmla="*/ 3531 w 17866"/>
                <a:gd name="connsiteY17" fmla="*/ 0 h 40020"/>
                <a:gd name="connsiteX18" fmla="*/ 499 w 17866"/>
                <a:gd name="connsiteY18" fmla="*/ 4830 h 40020"/>
                <a:gd name="connsiteX19" fmla="*/ 499 w 17866"/>
                <a:gd name="connsiteY19" fmla="*/ 9522 h 40020"/>
                <a:gd name="connsiteX20" fmla="*/ 2290 w 17866"/>
                <a:gd name="connsiteY20" fmla="*/ 10350 h 40020"/>
                <a:gd name="connsiteX21" fmla="*/ 2015 w 17866"/>
                <a:gd name="connsiteY21" fmla="*/ 12420 h 40020"/>
                <a:gd name="connsiteX22" fmla="*/ 774 w 17866"/>
                <a:gd name="connsiteY22" fmla="*/ 16836 h 40020"/>
                <a:gd name="connsiteX23" fmla="*/ 1739 w 17866"/>
                <a:gd name="connsiteY23" fmla="*/ 21252 h 40020"/>
                <a:gd name="connsiteX24" fmla="*/ 223 w 17866"/>
                <a:gd name="connsiteY24" fmla="*/ 28290 h 40020"/>
                <a:gd name="connsiteX25" fmla="*/ 1326 w 17866"/>
                <a:gd name="connsiteY25" fmla="*/ 29946 h 40020"/>
                <a:gd name="connsiteX26" fmla="*/ 499 w 17866"/>
                <a:gd name="connsiteY26" fmla="*/ 32154 h 40020"/>
                <a:gd name="connsiteX27" fmla="*/ 6564 w 17866"/>
                <a:gd name="connsiteY27" fmla="*/ 36018 h 40020"/>
                <a:gd name="connsiteX28" fmla="*/ 7804 w 17866"/>
                <a:gd name="connsiteY28" fmla="*/ 38503 h 40020"/>
                <a:gd name="connsiteX29" fmla="*/ 8355 w 17866"/>
                <a:gd name="connsiteY29" fmla="*/ 40021 h 40020"/>
                <a:gd name="connsiteX30" fmla="*/ 8355 w 17866"/>
                <a:gd name="connsiteY30" fmla="*/ 40021 h 40020"/>
                <a:gd name="connsiteX31" fmla="*/ 10699 w 17866"/>
                <a:gd name="connsiteY31" fmla="*/ 38503 h 4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866" h="40020">
                  <a:moveTo>
                    <a:pt x="10699" y="38778"/>
                  </a:moveTo>
                  <a:lnTo>
                    <a:pt x="10699" y="35466"/>
                  </a:lnTo>
                  <a:cubicBezTo>
                    <a:pt x="10699" y="35466"/>
                    <a:pt x="11112" y="34638"/>
                    <a:pt x="11526" y="34638"/>
                  </a:cubicBezTo>
                  <a:lnTo>
                    <a:pt x="13180" y="34638"/>
                  </a:lnTo>
                  <a:lnTo>
                    <a:pt x="16213" y="30222"/>
                  </a:lnTo>
                  <a:lnTo>
                    <a:pt x="17867" y="26634"/>
                  </a:lnTo>
                  <a:lnTo>
                    <a:pt x="15110" y="23736"/>
                  </a:lnTo>
                  <a:cubicBezTo>
                    <a:pt x="15110" y="23736"/>
                    <a:pt x="15110" y="23598"/>
                    <a:pt x="14972" y="23460"/>
                  </a:cubicBezTo>
                  <a:lnTo>
                    <a:pt x="10837" y="14214"/>
                  </a:lnTo>
                  <a:cubicBezTo>
                    <a:pt x="10837" y="14214"/>
                    <a:pt x="10837" y="13800"/>
                    <a:pt x="10837" y="13524"/>
                  </a:cubicBezTo>
                  <a:lnTo>
                    <a:pt x="12491" y="9798"/>
                  </a:lnTo>
                  <a:lnTo>
                    <a:pt x="12491" y="4140"/>
                  </a:lnTo>
                  <a:lnTo>
                    <a:pt x="10285" y="4140"/>
                  </a:lnTo>
                  <a:cubicBezTo>
                    <a:pt x="10285" y="4140"/>
                    <a:pt x="9734" y="4002"/>
                    <a:pt x="9596" y="3726"/>
                  </a:cubicBezTo>
                  <a:lnTo>
                    <a:pt x="7804" y="966"/>
                  </a:lnTo>
                  <a:lnTo>
                    <a:pt x="4772" y="966"/>
                  </a:lnTo>
                  <a:cubicBezTo>
                    <a:pt x="4772" y="966"/>
                    <a:pt x="4358" y="966"/>
                    <a:pt x="4082" y="690"/>
                  </a:cubicBezTo>
                  <a:lnTo>
                    <a:pt x="3531" y="0"/>
                  </a:lnTo>
                  <a:lnTo>
                    <a:pt x="499" y="4830"/>
                  </a:lnTo>
                  <a:lnTo>
                    <a:pt x="499" y="9522"/>
                  </a:lnTo>
                  <a:lnTo>
                    <a:pt x="2290" y="10350"/>
                  </a:lnTo>
                  <a:lnTo>
                    <a:pt x="2015" y="12420"/>
                  </a:lnTo>
                  <a:cubicBezTo>
                    <a:pt x="2015" y="12420"/>
                    <a:pt x="223" y="15180"/>
                    <a:pt x="774" y="16836"/>
                  </a:cubicBezTo>
                  <a:cubicBezTo>
                    <a:pt x="1326" y="18492"/>
                    <a:pt x="1739" y="21252"/>
                    <a:pt x="1739" y="21252"/>
                  </a:cubicBezTo>
                  <a:cubicBezTo>
                    <a:pt x="1739" y="21252"/>
                    <a:pt x="-742" y="25806"/>
                    <a:pt x="223" y="28290"/>
                  </a:cubicBezTo>
                  <a:lnTo>
                    <a:pt x="1326" y="29946"/>
                  </a:lnTo>
                  <a:cubicBezTo>
                    <a:pt x="1326" y="29946"/>
                    <a:pt x="-604" y="31188"/>
                    <a:pt x="499" y="32154"/>
                  </a:cubicBezTo>
                  <a:cubicBezTo>
                    <a:pt x="1739" y="33258"/>
                    <a:pt x="6564" y="36018"/>
                    <a:pt x="6564" y="36018"/>
                  </a:cubicBezTo>
                  <a:lnTo>
                    <a:pt x="7804" y="38503"/>
                  </a:lnTo>
                  <a:lnTo>
                    <a:pt x="8355" y="40021"/>
                  </a:lnTo>
                  <a:lnTo>
                    <a:pt x="8355" y="40021"/>
                  </a:lnTo>
                  <a:lnTo>
                    <a:pt x="10699" y="3850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4" name="Freeform 1336">
              <a:extLst>
                <a:ext uri="{FF2B5EF4-FFF2-40B4-BE49-F238E27FC236}">
                  <a16:creationId xmlns:a16="http://schemas.microsoft.com/office/drawing/2014/main" id="{4061742F-640B-4579-C715-6568F3CDFB67}"/>
                </a:ext>
              </a:extLst>
            </p:cNvPr>
            <p:cNvSpPr/>
            <p:nvPr/>
          </p:nvSpPr>
          <p:spPr>
            <a:xfrm>
              <a:off x="4589352" y="3139180"/>
              <a:ext cx="48535" cy="59329"/>
            </a:xfrm>
            <a:custGeom>
              <a:avLst/>
              <a:gdLst>
                <a:gd name="connsiteX0" fmla="*/ 16694 w 48535"/>
                <a:gd name="connsiteY0" fmla="*/ 54649 h 59329"/>
                <a:gd name="connsiteX1" fmla="*/ 20002 w 48535"/>
                <a:gd name="connsiteY1" fmla="*/ 54649 h 59329"/>
                <a:gd name="connsiteX2" fmla="*/ 21243 w 48535"/>
                <a:gd name="connsiteY2" fmla="*/ 52441 h 59329"/>
                <a:gd name="connsiteX3" fmla="*/ 23586 w 48535"/>
                <a:gd name="connsiteY3" fmla="*/ 50095 h 59329"/>
                <a:gd name="connsiteX4" fmla="*/ 26343 w 48535"/>
                <a:gd name="connsiteY4" fmla="*/ 50509 h 59329"/>
                <a:gd name="connsiteX5" fmla="*/ 27308 w 48535"/>
                <a:gd name="connsiteY5" fmla="*/ 51751 h 59329"/>
                <a:gd name="connsiteX6" fmla="*/ 28410 w 48535"/>
                <a:gd name="connsiteY6" fmla="*/ 55063 h 59329"/>
                <a:gd name="connsiteX7" fmla="*/ 27170 w 48535"/>
                <a:gd name="connsiteY7" fmla="*/ 56029 h 59329"/>
                <a:gd name="connsiteX8" fmla="*/ 27446 w 48535"/>
                <a:gd name="connsiteY8" fmla="*/ 57547 h 59329"/>
                <a:gd name="connsiteX9" fmla="*/ 29927 w 48535"/>
                <a:gd name="connsiteY9" fmla="*/ 56857 h 59329"/>
                <a:gd name="connsiteX10" fmla="*/ 29513 w 48535"/>
                <a:gd name="connsiteY10" fmla="*/ 52303 h 59329"/>
                <a:gd name="connsiteX11" fmla="*/ 32546 w 48535"/>
                <a:gd name="connsiteY11" fmla="*/ 52303 h 59329"/>
                <a:gd name="connsiteX12" fmla="*/ 33097 w 48535"/>
                <a:gd name="connsiteY12" fmla="*/ 54235 h 59329"/>
                <a:gd name="connsiteX13" fmla="*/ 32132 w 48535"/>
                <a:gd name="connsiteY13" fmla="*/ 56029 h 59329"/>
                <a:gd name="connsiteX14" fmla="*/ 32546 w 48535"/>
                <a:gd name="connsiteY14" fmla="*/ 57961 h 59329"/>
                <a:gd name="connsiteX15" fmla="*/ 34751 w 48535"/>
                <a:gd name="connsiteY15" fmla="*/ 59065 h 59329"/>
                <a:gd name="connsiteX16" fmla="*/ 42746 w 48535"/>
                <a:gd name="connsiteY16" fmla="*/ 57409 h 59329"/>
                <a:gd name="connsiteX17" fmla="*/ 43986 w 48535"/>
                <a:gd name="connsiteY17" fmla="*/ 55063 h 59329"/>
                <a:gd name="connsiteX18" fmla="*/ 45641 w 48535"/>
                <a:gd name="connsiteY18" fmla="*/ 54235 h 59329"/>
                <a:gd name="connsiteX19" fmla="*/ 47432 w 48535"/>
                <a:gd name="connsiteY19" fmla="*/ 54511 h 59329"/>
                <a:gd name="connsiteX20" fmla="*/ 48259 w 48535"/>
                <a:gd name="connsiteY20" fmla="*/ 52027 h 59329"/>
                <a:gd name="connsiteX21" fmla="*/ 45365 w 48535"/>
                <a:gd name="connsiteY21" fmla="*/ 52027 h 59329"/>
                <a:gd name="connsiteX22" fmla="*/ 43435 w 48535"/>
                <a:gd name="connsiteY22" fmla="*/ 53269 h 59329"/>
                <a:gd name="connsiteX23" fmla="*/ 42884 w 48535"/>
                <a:gd name="connsiteY23" fmla="*/ 52165 h 59329"/>
                <a:gd name="connsiteX24" fmla="*/ 43573 w 48535"/>
                <a:gd name="connsiteY24" fmla="*/ 48715 h 59329"/>
                <a:gd name="connsiteX25" fmla="*/ 46192 w 48535"/>
                <a:gd name="connsiteY25" fmla="*/ 47887 h 59329"/>
                <a:gd name="connsiteX26" fmla="*/ 46881 w 48535"/>
                <a:gd name="connsiteY26" fmla="*/ 45679 h 59329"/>
                <a:gd name="connsiteX27" fmla="*/ 43849 w 48535"/>
                <a:gd name="connsiteY27" fmla="*/ 44161 h 59329"/>
                <a:gd name="connsiteX28" fmla="*/ 44538 w 48535"/>
                <a:gd name="connsiteY28" fmla="*/ 43057 h 59329"/>
                <a:gd name="connsiteX29" fmla="*/ 45916 w 48535"/>
                <a:gd name="connsiteY29" fmla="*/ 41539 h 59329"/>
                <a:gd name="connsiteX30" fmla="*/ 47295 w 48535"/>
                <a:gd name="connsiteY30" fmla="*/ 42229 h 59329"/>
                <a:gd name="connsiteX31" fmla="*/ 48535 w 48535"/>
                <a:gd name="connsiteY31" fmla="*/ 42229 h 59329"/>
                <a:gd name="connsiteX32" fmla="*/ 48535 w 48535"/>
                <a:gd name="connsiteY32" fmla="*/ 36846 h 59329"/>
                <a:gd name="connsiteX33" fmla="*/ 48259 w 48535"/>
                <a:gd name="connsiteY33" fmla="*/ 35052 h 59329"/>
                <a:gd name="connsiteX34" fmla="*/ 47570 w 48535"/>
                <a:gd name="connsiteY34" fmla="*/ 32430 h 59329"/>
                <a:gd name="connsiteX35" fmla="*/ 41781 w 48535"/>
                <a:gd name="connsiteY35" fmla="*/ 34224 h 59329"/>
                <a:gd name="connsiteX36" fmla="*/ 34200 w 48535"/>
                <a:gd name="connsiteY36" fmla="*/ 34914 h 59329"/>
                <a:gd name="connsiteX37" fmla="*/ 32959 w 48535"/>
                <a:gd name="connsiteY37" fmla="*/ 38364 h 59329"/>
                <a:gd name="connsiteX38" fmla="*/ 33786 w 48535"/>
                <a:gd name="connsiteY38" fmla="*/ 42367 h 59329"/>
                <a:gd name="connsiteX39" fmla="*/ 33235 w 48535"/>
                <a:gd name="connsiteY39" fmla="*/ 45403 h 59329"/>
                <a:gd name="connsiteX40" fmla="*/ 30478 w 48535"/>
                <a:gd name="connsiteY40" fmla="*/ 46093 h 59329"/>
                <a:gd name="connsiteX41" fmla="*/ 28686 w 48535"/>
                <a:gd name="connsiteY41" fmla="*/ 44851 h 59329"/>
                <a:gd name="connsiteX42" fmla="*/ 25791 w 48535"/>
                <a:gd name="connsiteY42" fmla="*/ 43609 h 59329"/>
                <a:gd name="connsiteX43" fmla="*/ 25516 w 48535"/>
                <a:gd name="connsiteY43" fmla="*/ 40435 h 59329"/>
                <a:gd name="connsiteX44" fmla="*/ 23999 w 48535"/>
                <a:gd name="connsiteY44" fmla="*/ 40435 h 59329"/>
                <a:gd name="connsiteX45" fmla="*/ 21518 w 48535"/>
                <a:gd name="connsiteY45" fmla="*/ 42091 h 59329"/>
                <a:gd name="connsiteX46" fmla="*/ 19588 w 48535"/>
                <a:gd name="connsiteY46" fmla="*/ 42091 h 59329"/>
                <a:gd name="connsiteX47" fmla="*/ 18486 w 48535"/>
                <a:gd name="connsiteY47" fmla="*/ 45955 h 59329"/>
                <a:gd name="connsiteX48" fmla="*/ 17659 w 48535"/>
                <a:gd name="connsiteY48" fmla="*/ 45679 h 59329"/>
                <a:gd name="connsiteX49" fmla="*/ 18210 w 48535"/>
                <a:gd name="connsiteY49" fmla="*/ 41815 h 59329"/>
                <a:gd name="connsiteX50" fmla="*/ 21243 w 48535"/>
                <a:gd name="connsiteY50" fmla="*/ 40711 h 59329"/>
                <a:gd name="connsiteX51" fmla="*/ 23999 w 48535"/>
                <a:gd name="connsiteY51" fmla="*/ 38503 h 59329"/>
                <a:gd name="connsiteX52" fmla="*/ 24826 w 48535"/>
                <a:gd name="connsiteY52" fmla="*/ 35328 h 59329"/>
                <a:gd name="connsiteX53" fmla="*/ 24826 w 48535"/>
                <a:gd name="connsiteY53" fmla="*/ 32844 h 59329"/>
                <a:gd name="connsiteX54" fmla="*/ 24137 w 48535"/>
                <a:gd name="connsiteY54" fmla="*/ 31878 h 59329"/>
                <a:gd name="connsiteX55" fmla="*/ 24137 w 48535"/>
                <a:gd name="connsiteY55" fmla="*/ 30222 h 59329"/>
                <a:gd name="connsiteX56" fmla="*/ 24826 w 48535"/>
                <a:gd name="connsiteY56" fmla="*/ 28566 h 59329"/>
                <a:gd name="connsiteX57" fmla="*/ 25516 w 48535"/>
                <a:gd name="connsiteY57" fmla="*/ 29394 h 59329"/>
                <a:gd name="connsiteX58" fmla="*/ 27446 w 48535"/>
                <a:gd name="connsiteY58" fmla="*/ 29670 h 59329"/>
                <a:gd name="connsiteX59" fmla="*/ 31305 w 48535"/>
                <a:gd name="connsiteY59" fmla="*/ 25806 h 59329"/>
                <a:gd name="connsiteX60" fmla="*/ 24275 w 48535"/>
                <a:gd name="connsiteY60" fmla="*/ 22632 h 59329"/>
                <a:gd name="connsiteX61" fmla="*/ 23724 w 48535"/>
                <a:gd name="connsiteY61" fmla="*/ 14076 h 59329"/>
                <a:gd name="connsiteX62" fmla="*/ 26481 w 48535"/>
                <a:gd name="connsiteY62" fmla="*/ 10350 h 59329"/>
                <a:gd name="connsiteX63" fmla="*/ 26481 w 48535"/>
                <a:gd name="connsiteY63" fmla="*/ 3450 h 59329"/>
                <a:gd name="connsiteX64" fmla="*/ 25378 w 48535"/>
                <a:gd name="connsiteY64" fmla="*/ 2208 h 59329"/>
                <a:gd name="connsiteX65" fmla="*/ 25929 w 48535"/>
                <a:gd name="connsiteY65" fmla="*/ 0 h 59329"/>
                <a:gd name="connsiteX66" fmla="*/ 21518 w 48535"/>
                <a:gd name="connsiteY66" fmla="*/ 2622 h 59329"/>
                <a:gd name="connsiteX67" fmla="*/ 15178 w 48535"/>
                <a:gd name="connsiteY67" fmla="*/ 10488 h 59329"/>
                <a:gd name="connsiteX68" fmla="*/ 3323 w 48535"/>
                <a:gd name="connsiteY68" fmla="*/ 14628 h 59329"/>
                <a:gd name="connsiteX69" fmla="*/ 4702 w 48535"/>
                <a:gd name="connsiteY69" fmla="*/ 21666 h 59329"/>
                <a:gd name="connsiteX70" fmla="*/ 6218 w 48535"/>
                <a:gd name="connsiteY70" fmla="*/ 21666 h 59329"/>
                <a:gd name="connsiteX71" fmla="*/ 5391 w 48535"/>
                <a:gd name="connsiteY71" fmla="*/ 20424 h 59329"/>
                <a:gd name="connsiteX72" fmla="*/ 4977 w 48535"/>
                <a:gd name="connsiteY72" fmla="*/ 18906 h 59329"/>
                <a:gd name="connsiteX73" fmla="*/ 4977 w 48535"/>
                <a:gd name="connsiteY73" fmla="*/ 17940 h 59329"/>
                <a:gd name="connsiteX74" fmla="*/ 6218 w 48535"/>
                <a:gd name="connsiteY74" fmla="*/ 19872 h 59329"/>
                <a:gd name="connsiteX75" fmla="*/ 7321 w 48535"/>
                <a:gd name="connsiteY75" fmla="*/ 19872 h 59329"/>
                <a:gd name="connsiteX76" fmla="*/ 8148 w 48535"/>
                <a:gd name="connsiteY76" fmla="*/ 18768 h 59329"/>
                <a:gd name="connsiteX77" fmla="*/ 8837 w 48535"/>
                <a:gd name="connsiteY77" fmla="*/ 17250 h 59329"/>
                <a:gd name="connsiteX78" fmla="*/ 8561 w 48535"/>
                <a:gd name="connsiteY78" fmla="*/ 16422 h 59329"/>
                <a:gd name="connsiteX79" fmla="*/ 6494 w 48535"/>
                <a:gd name="connsiteY79" fmla="*/ 16422 h 59329"/>
                <a:gd name="connsiteX80" fmla="*/ 6218 w 48535"/>
                <a:gd name="connsiteY80" fmla="*/ 14628 h 59329"/>
                <a:gd name="connsiteX81" fmla="*/ 9250 w 48535"/>
                <a:gd name="connsiteY81" fmla="*/ 14352 h 59329"/>
                <a:gd name="connsiteX82" fmla="*/ 11869 w 48535"/>
                <a:gd name="connsiteY82" fmla="*/ 13662 h 59329"/>
                <a:gd name="connsiteX83" fmla="*/ 12145 w 48535"/>
                <a:gd name="connsiteY83" fmla="*/ 15318 h 59329"/>
                <a:gd name="connsiteX84" fmla="*/ 12145 w 48535"/>
                <a:gd name="connsiteY84" fmla="*/ 18078 h 59329"/>
                <a:gd name="connsiteX85" fmla="*/ 10353 w 48535"/>
                <a:gd name="connsiteY85" fmla="*/ 18078 h 59329"/>
                <a:gd name="connsiteX86" fmla="*/ 9388 w 48535"/>
                <a:gd name="connsiteY86" fmla="*/ 20148 h 59329"/>
                <a:gd name="connsiteX87" fmla="*/ 7734 w 48535"/>
                <a:gd name="connsiteY87" fmla="*/ 21114 h 59329"/>
                <a:gd name="connsiteX88" fmla="*/ 7734 w 48535"/>
                <a:gd name="connsiteY88" fmla="*/ 22908 h 59329"/>
                <a:gd name="connsiteX89" fmla="*/ 6494 w 48535"/>
                <a:gd name="connsiteY89" fmla="*/ 23460 h 59329"/>
                <a:gd name="connsiteX90" fmla="*/ 980 w 48535"/>
                <a:gd name="connsiteY90" fmla="*/ 22218 h 59329"/>
                <a:gd name="connsiteX91" fmla="*/ 1807 w 48535"/>
                <a:gd name="connsiteY91" fmla="*/ 26634 h 59329"/>
                <a:gd name="connsiteX92" fmla="*/ 566 w 48535"/>
                <a:gd name="connsiteY92" fmla="*/ 40849 h 59329"/>
                <a:gd name="connsiteX93" fmla="*/ 4702 w 48535"/>
                <a:gd name="connsiteY93" fmla="*/ 45541 h 59329"/>
                <a:gd name="connsiteX94" fmla="*/ 5253 w 48535"/>
                <a:gd name="connsiteY94" fmla="*/ 52165 h 59329"/>
                <a:gd name="connsiteX95" fmla="*/ 16832 w 48535"/>
                <a:gd name="connsiteY95" fmla="*/ 54511 h 59329"/>
                <a:gd name="connsiteX96" fmla="*/ 17107 w 48535"/>
                <a:gd name="connsiteY96" fmla="*/ 54097 h 5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8535" h="59329">
                  <a:moveTo>
                    <a:pt x="16694" y="54649"/>
                  </a:moveTo>
                  <a:lnTo>
                    <a:pt x="20002" y="54649"/>
                  </a:lnTo>
                  <a:cubicBezTo>
                    <a:pt x="20002" y="54649"/>
                    <a:pt x="21243" y="52441"/>
                    <a:pt x="21243" y="52441"/>
                  </a:cubicBezTo>
                  <a:lnTo>
                    <a:pt x="23586" y="50095"/>
                  </a:lnTo>
                  <a:lnTo>
                    <a:pt x="26343" y="50509"/>
                  </a:lnTo>
                  <a:cubicBezTo>
                    <a:pt x="26343" y="50509"/>
                    <a:pt x="27032" y="51337"/>
                    <a:pt x="27308" y="51751"/>
                  </a:cubicBezTo>
                  <a:cubicBezTo>
                    <a:pt x="27583" y="52165"/>
                    <a:pt x="28410" y="55063"/>
                    <a:pt x="28410" y="55063"/>
                  </a:cubicBezTo>
                  <a:lnTo>
                    <a:pt x="27170" y="56029"/>
                  </a:lnTo>
                  <a:lnTo>
                    <a:pt x="27446" y="57547"/>
                  </a:lnTo>
                  <a:lnTo>
                    <a:pt x="29927" y="56857"/>
                  </a:lnTo>
                  <a:lnTo>
                    <a:pt x="29513" y="52303"/>
                  </a:lnTo>
                  <a:lnTo>
                    <a:pt x="32546" y="52303"/>
                  </a:lnTo>
                  <a:lnTo>
                    <a:pt x="33097" y="54235"/>
                  </a:lnTo>
                  <a:lnTo>
                    <a:pt x="32132" y="56029"/>
                  </a:lnTo>
                  <a:lnTo>
                    <a:pt x="32546" y="57961"/>
                  </a:lnTo>
                  <a:lnTo>
                    <a:pt x="34751" y="59065"/>
                  </a:lnTo>
                  <a:cubicBezTo>
                    <a:pt x="34751" y="59065"/>
                    <a:pt x="39713" y="60307"/>
                    <a:pt x="42746" y="57409"/>
                  </a:cubicBezTo>
                  <a:lnTo>
                    <a:pt x="43986" y="55063"/>
                  </a:lnTo>
                  <a:lnTo>
                    <a:pt x="45641" y="54235"/>
                  </a:lnTo>
                  <a:lnTo>
                    <a:pt x="47432" y="54511"/>
                  </a:lnTo>
                  <a:lnTo>
                    <a:pt x="48259" y="52027"/>
                  </a:lnTo>
                  <a:lnTo>
                    <a:pt x="45365" y="52027"/>
                  </a:lnTo>
                  <a:cubicBezTo>
                    <a:pt x="45365" y="52027"/>
                    <a:pt x="43435" y="53269"/>
                    <a:pt x="43435" y="53269"/>
                  </a:cubicBezTo>
                  <a:cubicBezTo>
                    <a:pt x="43435" y="53269"/>
                    <a:pt x="42746" y="52717"/>
                    <a:pt x="42884" y="52165"/>
                  </a:cubicBezTo>
                  <a:cubicBezTo>
                    <a:pt x="42884" y="51613"/>
                    <a:pt x="43573" y="48715"/>
                    <a:pt x="43573" y="48715"/>
                  </a:cubicBezTo>
                  <a:lnTo>
                    <a:pt x="46192" y="47887"/>
                  </a:lnTo>
                  <a:lnTo>
                    <a:pt x="46881" y="45679"/>
                  </a:lnTo>
                  <a:lnTo>
                    <a:pt x="43849" y="44161"/>
                  </a:lnTo>
                  <a:lnTo>
                    <a:pt x="44538" y="43057"/>
                  </a:lnTo>
                  <a:lnTo>
                    <a:pt x="45916" y="41539"/>
                  </a:lnTo>
                  <a:lnTo>
                    <a:pt x="47295" y="42229"/>
                  </a:lnTo>
                  <a:lnTo>
                    <a:pt x="48535" y="42229"/>
                  </a:lnTo>
                  <a:lnTo>
                    <a:pt x="48535" y="36846"/>
                  </a:lnTo>
                  <a:lnTo>
                    <a:pt x="48259" y="35052"/>
                  </a:lnTo>
                  <a:lnTo>
                    <a:pt x="47570" y="32430"/>
                  </a:lnTo>
                  <a:cubicBezTo>
                    <a:pt x="47570" y="32430"/>
                    <a:pt x="44676" y="29118"/>
                    <a:pt x="41781" y="34224"/>
                  </a:cubicBezTo>
                  <a:lnTo>
                    <a:pt x="34200" y="34914"/>
                  </a:lnTo>
                  <a:lnTo>
                    <a:pt x="32959" y="38364"/>
                  </a:lnTo>
                  <a:lnTo>
                    <a:pt x="33786" y="42367"/>
                  </a:lnTo>
                  <a:lnTo>
                    <a:pt x="33235" y="45403"/>
                  </a:lnTo>
                  <a:lnTo>
                    <a:pt x="30478" y="46093"/>
                  </a:lnTo>
                  <a:lnTo>
                    <a:pt x="28686" y="44851"/>
                  </a:lnTo>
                  <a:lnTo>
                    <a:pt x="25791" y="43609"/>
                  </a:lnTo>
                  <a:lnTo>
                    <a:pt x="25516" y="40435"/>
                  </a:lnTo>
                  <a:lnTo>
                    <a:pt x="23999" y="40435"/>
                  </a:lnTo>
                  <a:cubicBezTo>
                    <a:pt x="23999" y="40435"/>
                    <a:pt x="21518" y="42091"/>
                    <a:pt x="21518" y="42091"/>
                  </a:cubicBezTo>
                  <a:lnTo>
                    <a:pt x="19588" y="42091"/>
                  </a:lnTo>
                  <a:lnTo>
                    <a:pt x="18486" y="45955"/>
                  </a:lnTo>
                  <a:cubicBezTo>
                    <a:pt x="18486" y="45955"/>
                    <a:pt x="17659" y="46783"/>
                    <a:pt x="17659" y="45679"/>
                  </a:cubicBezTo>
                  <a:cubicBezTo>
                    <a:pt x="17659" y="44575"/>
                    <a:pt x="18210" y="41815"/>
                    <a:pt x="18210" y="41815"/>
                  </a:cubicBezTo>
                  <a:lnTo>
                    <a:pt x="21243" y="40711"/>
                  </a:lnTo>
                  <a:lnTo>
                    <a:pt x="23999" y="38503"/>
                  </a:lnTo>
                  <a:lnTo>
                    <a:pt x="24826" y="35328"/>
                  </a:lnTo>
                  <a:lnTo>
                    <a:pt x="24826" y="32844"/>
                  </a:lnTo>
                  <a:lnTo>
                    <a:pt x="24137" y="31878"/>
                  </a:lnTo>
                  <a:lnTo>
                    <a:pt x="24137" y="30222"/>
                  </a:lnTo>
                  <a:lnTo>
                    <a:pt x="24826" y="28566"/>
                  </a:lnTo>
                  <a:lnTo>
                    <a:pt x="25516" y="29394"/>
                  </a:lnTo>
                  <a:lnTo>
                    <a:pt x="27446" y="29670"/>
                  </a:lnTo>
                  <a:cubicBezTo>
                    <a:pt x="27446" y="29670"/>
                    <a:pt x="31857" y="28980"/>
                    <a:pt x="31305" y="25806"/>
                  </a:cubicBezTo>
                  <a:cubicBezTo>
                    <a:pt x="30754" y="22632"/>
                    <a:pt x="24413" y="23046"/>
                    <a:pt x="24275" y="22632"/>
                  </a:cubicBezTo>
                  <a:cubicBezTo>
                    <a:pt x="24275" y="22218"/>
                    <a:pt x="23724" y="14076"/>
                    <a:pt x="23724" y="14076"/>
                  </a:cubicBezTo>
                  <a:cubicBezTo>
                    <a:pt x="23724" y="14076"/>
                    <a:pt x="26481" y="11730"/>
                    <a:pt x="26481" y="10350"/>
                  </a:cubicBezTo>
                  <a:cubicBezTo>
                    <a:pt x="26481" y="8970"/>
                    <a:pt x="26481" y="3450"/>
                    <a:pt x="26481" y="3450"/>
                  </a:cubicBezTo>
                  <a:lnTo>
                    <a:pt x="25378" y="2208"/>
                  </a:lnTo>
                  <a:lnTo>
                    <a:pt x="25929" y="0"/>
                  </a:lnTo>
                  <a:lnTo>
                    <a:pt x="21518" y="2622"/>
                  </a:lnTo>
                  <a:cubicBezTo>
                    <a:pt x="21518" y="2622"/>
                    <a:pt x="16005" y="6486"/>
                    <a:pt x="15178" y="10488"/>
                  </a:cubicBezTo>
                  <a:cubicBezTo>
                    <a:pt x="15178" y="10488"/>
                    <a:pt x="6494" y="9660"/>
                    <a:pt x="3323" y="14628"/>
                  </a:cubicBezTo>
                  <a:cubicBezTo>
                    <a:pt x="15" y="19596"/>
                    <a:pt x="4426" y="21252"/>
                    <a:pt x="4702" y="21666"/>
                  </a:cubicBezTo>
                  <a:cubicBezTo>
                    <a:pt x="5115" y="22080"/>
                    <a:pt x="6218" y="21666"/>
                    <a:pt x="6218" y="21666"/>
                  </a:cubicBezTo>
                  <a:lnTo>
                    <a:pt x="5391" y="20424"/>
                  </a:lnTo>
                  <a:lnTo>
                    <a:pt x="4977" y="18906"/>
                  </a:lnTo>
                  <a:lnTo>
                    <a:pt x="4977" y="17940"/>
                  </a:lnTo>
                  <a:lnTo>
                    <a:pt x="6218" y="19872"/>
                  </a:lnTo>
                  <a:lnTo>
                    <a:pt x="7321" y="19872"/>
                  </a:lnTo>
                  <a:cubicBezTo>
                    <a:pt x="7321" y="19872"/>
                    <a:pt x="8148" y="18768"/>
                    <a:pt x="8148" y="18768"/>
                  </a:cubicBezTo>
                  <a:lnTo>
                    <a:pt x="8837" y="17250"/>
                  </a:lnTo>
                  <a:lnTo>
                    <a:pt x="8561" y="16422"/>
                  </a:lnTo>
                  <a:lnTo>
                    <a:pt x="6494" y="16422"/>
                  </a:lnTo>
                  <a:lnTo>
                    <a:pt x="6218" y="14628"/>
                  </a:lnTo>
                  <a:lnTo>
                    <a:pt x="9250" y="14352"/>
                  </a:lnTo>
                  <a:lnTo>
                    <a:pt x="11869" y="13662"/>
                  </a:lnTo>
                  <a:lnTo>
                    <a:pt x="12145" y="15318"/>
                  </a:lnTo>
                  <a:lnTo>
                    <a:pt x="12145" y="18078"/>
                  </a:lnTo>
                  <a:cubicBezTo>
                    <a:pt x="12145" y="18078"/>
                    <a:pt x="10353" y="18078"/>
                    <a:pt x="10353" y="18078"/>
                  </a:cubicBezTo>
                  <a:lnTo>
                    <a:pt x="9388" y="20148"/>
                  </a:lnTo>
                  <a:lnTo>
                    <a:pt x="7734" y="21114"/>
                  </a:lnTo>
                  <a:lnTo>
                    <a:pt x="7734" y="22908"/>
                  </a:lnTo>
                  <a:cubicBezTo>
                    <a:pt x="7734" y="22908"/>
                    <a:pt x="6494" y="23460"/>
                    <a:pt x="6494" y="23460"/>
                  </a:cubicBezTo>
                  <a:cubicBezTo>
                    <a:pt x="6494" y="23460"/>
                    <a:pt x="704" y="20976"/>
                    <a:pt x="980" y="22218"/>
                  </a:cubicBezTo>
                  <a:cubicBezTo>
                    <a:pt x="1256" y="23460"/>
                    <a:pt x="1807" y="26634"/>
                    <a:pt x="1807" y="26634"/>
                  </a:cubicBezTo>
                  <a:cubicBezTo>
                    <a:pt x="1807" y="26634"/>
                    <a:pt x="-1226" y="38916"/>
                    <a:pt x="566" y="40849"/>
                  </a:cubicBezTo>
                  <a:cubicBezTo>
                    <a:pt x="2220" y="42781"/>
                    <a:pt x="4702" y="45541"/>
                    <a:pt x="4702" y="45541"/>
                  </a:cubicBezTo>
                  <a:cubicBezTo>
                    <a:pt x="4702" y="45541"/>
                    <a:pt x="4702" y="49129"/>
                    <a:pt x="5253" y="52165"/>
                  </a:cubicBezTo>
                  <a:cubicBezTo>
                    <a:pt x="7872" y="52855"/>
                    <a:pt x="12559" y="53959"/>
                    <a:pt x="16832" y="54511"/>
                  </a:cubicBezTo>
                  <a:lnTo>
                    <a:pt x="17107" y="54097"/>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5" name="Freeform 1337">
              <a:extLst>
                <a:ext uri="{FF2B5EF4-FFF2-40B4-BE49-F238E27FC236}">
                  <a16:creationId xmlns:a16="http://schemas.microsoft.com/office/drawing/2014/main" id="{472ED2D9-2B5A-9654-A81D-34A9AC1D0BC8}"/>
                </a:ext>
              </a:extLst>
            </p:cNvPr>
            <p:cNvSpPr/>
            <p:nvPr/>
          </p:nvSpPr>
          <p:spPr>
            <a:xfrm>
              <a:off x="4738788" y="3990237"/>
              <a:ext cx="123368" cy="106123"/>
            </a:xfrm>
            <a:custGeom>
              <a:avLst/>
              <a:gdLst>
                <a:gd name="connsiteX0" fmla="*/ 93456 w 123368"/>
                <a:gd name="connsiteY0" fmla="*/ 2484 h 106123"/>
                <a:gd name="connsiteX1" fmla="*/ 91527 w 123368"/>
                <a:gd name="connsiteY1" fmla="*/ 2898 h 106123"/>
                <a:gd name="connsiteX2" fmla="*/ 90975 w 123368"/>
                <a:gd name="connsiteY2" fmla="*/ 966 h 106123"/>
                <a:gd name="connsiteX3" fmla="*/ 92078 w 123368"/>
                <a:gd name="connsiteY3" fmla="*/ 0 h 106123"/>
                <a:gd name="connsiteX4" fmla="*/ 75261 w 123368"/>
                <a:gd name="connsiteY4" fmla="*/ 3036 h 106123"/>
                <a:gd name="connsiteX5" fmla="*/ 75399 w 123368"/>
                <a:gd name="connsiteY5" fmla="*/ 5244 h 106123"/>
                <a:gd name="connsiteX6" fmla="*/ 70023 w 123368"/>
                <a:gd name="connsiteY6" fmla="*/ 12696 h 106123"/>
                <a:gd name="connsiteX7" fmla="*/ 72780 w 123368"/>
                <a:gd name="connsiteY7" fmla="*/ 16422 h 106123"/>
                <a:gd name="connsiteX8" fmla="*/ 72780 w 123368"/>
                <a:gd name="connsiteY8" fmla="*/ 17388 h 106123"/>
                <a:gd name="connsiteX9" fmla="*/ 71540 w 123368"/>
                <a:gd name="connsiteY9" fmla="*/ 19320 h 106123"/>
                <a:gd name="connsiteX10" fmla="*/ 71126 w 123368"/>
                <a:gd name="connsiteY10" fmla="*/ 26358 h 106123"/>
                <a:gd name="connsiteX11" fmla="*/ 71126 w 123368"/>
                <a:gd name="connsiteY11" fmla="*/ 26772 h 106123"/>
                <a:gd name="connsiteX12" fmla="*/ 69472 w 123368"/>
                <a:gd name="connsiteY12" fmla="*/ 29256 h 106123"/>
                <a:gd name="connsiteX13" fmla="*/ 70023 w 123368"/>
                <a:gd name="connsiteY13" fmla="*/ 38502 h 106123"/>
                <a:gd name="connsiteX14" fmla="*/ 72505 w 123368"/>
                <a:gd name="connsiteY14" fmla="*/ 39330 h 106123"/>
                <a:gd name="connsiteX15" fmla="*/ 72918 w 123368"/>
                <a:gd name="connsiteY15" fmla="*/ 39606 h 106123"/>
                <a:gd name="connsiteX16" fmla="*/ 76640 w 123368"/>
                <a:gd name="connsiteY16" fmla="*/ 44437 h 106123"/>
                <a:gd name="connsiteX17" fmla="*/ 78983 w 123368"/>
                <a:gd name="connsiteY17" fmla="*/ 44851 h 106123"/>
                <a:gd name="connsiteX18" fmla="*/ 79397 w 123368"/>
                <a:gd name="connsiteY18" fmla="*/ 42780 h 106123"/>
                <a:gd name="connsiteX19" fmla="*/ 80224 w 123368"/>
                <a:gd name="connsiteY19" fmla="*/ 42229 h 106123"/>
                <a:gd name="connsiteX20" fmla="*/ 83945 w 123368"/>
                <a:gd name="connsiteY20" fmla="*/ 42229 h 106123"/>
                <a:gd name="connsiteX21" fmla="*/ 84497 w 123368"/>
                <a:gd name="connsiteY21" fmla="*/ 42642 h 106123"/>
                <a:gd name="connsiteX22" fmla="*/ 84635 w 123368"/>
                <a:gd name="connsiteY22" fmla="*/ 43194 h 106123"/>
                <a:gd name="connsiteX23" fmla="*/ 83256 w 123368"/>
                <a:gd name="connsiteY23" fmla="*/ 59479 h 106123"/>
                <a:gd name="connsiteX24" fmla="*/ 82429 w 123368"/>
                <a:gd name="connsiteY24" fmla="*/ 60169 h 106123"/>
                <a:gd name="connsiteX25" fmla="*/ 78707 w 123368"/>
                <a:gd name="connsiteY25" fmla="*/ 60169 h 106123"/>
                <a:gd name="connsiteX26" fmla="*/ 78018 w 123368"/>
                <a:gd name="connsiteY26" fmla="*/ 59755 h 106123"/>
                <a:gd name="connsiteX27" fmla="*/ 72918 w 123368"/>
                <a:gd name="connsiteY27" fmla="*/ 50508 h 106123"/>
                <a:gd name="connsiteX28" fmla="*/ 69196 w 123368"/>
                <a:gd name="connsiteY28" fmla="*/ 50508 h 106123"/>
                <a:gd name="connsiteX29" fmla="*/ 68507 w 123368"/>
                <a:gd name="connsiteY29" fmla="*/ 49957 h 106123"/>
                <a:gd name="connsiteX30" fmla="*/ 67129 w 123368"/>
                <a:gd name="connsiteY30" fmla="*/ 46507 h 106123"/>
                <a:gd name="connsiteX31" fmla="*/ 64510 w 123368"/>
                <a:gd name="connsiteY31" fmla="*/ 46507 h 106123"/>
                <a:gd name="connsiteX32" fmla="*/ 63958 w 123368"/>
                <a:gd name="connsiteY32" fmla="*/ 46369 h 106123"/>
                <a:gd name="connsiteX33" fmla="*/ 61477 w 123368"/>
                <a:gd name="connsiteY33" fmla="*/ 44161 h 106123"/>
                <a:gd name="connsiteX34" fmla="*/ 58583 w 123368"/>
                <a:gd name="connsiteY34" fmla="*/ 44161 h 106123"/>
                <a:gd name="connsiteX35" fmla="*/ 57755 w 123368"/>
                <a:gd name="connsiteY35" fmla="*/ 43333 h 106123"/>
                <a:gd name="connsiteX36" fmla="*/ 57755 w 123368"/>
                <a:gd name="connsiteY36" fmla="*/ 40296 h 106123"/>
                <a:gd name="connsiteX37" fmla="*/ 55137 w 123368"/>
                <a:gd name="connsiteY37" fmla="*/ 38778 h 106123"/>
                <a:gd name="connsiteX38" fmla="*/ 54723 w 123368"/>
                <a:gd name="connsiteY38" fmla="*/ 38088 h 106123"/>
                <a:gd name="connsiteX39" fmla="*/ 54723 w 123368"/>
                <a:gd name="connsiteY39" fmla="*/ 36018 h 106123"/>
                <a:gd name="connsiteX40" fmla="*/ 53620 w 123368"/>
                <a:gd name="connsiteY40" fmla="*/ 36846 h 106123"/>
                <a:gd name="connsiteX41" fmla="*/ 52518 w 123368"/>
                <a:gd name="connsiteY41" fmla="*/ 40158 h 106123"/>
                <a:gd name="connsiteX42" fmla="*/ 51828 w 123368"/>
                <a:gd name="connsiteY42" fmla="*/ 40710 h 106123"/>
                <a:gd name="connsiteX43" fmla="*/ 42455 w 123368"/>
                <a:gd name="connsiteY43" fmla="*/ 40710 h 106123"/>
                <a:gd name="connsiteX44" fmla="*/ 41766 w 123368"/>
                <a:gd name="connsiteY44" fmla="*/ 40434 h 106123"/>
                <a:gd name="connsiteX45" fmla="*/ 40801 w 123368"/>
                <a:gd name="connsiteY45" fmla="*/ 39055 h 106123"/>
                <a:gd name="connsiteX46" fmla="*/ 34874 w 123368"/>
                <a:gd name="connsiteY46" fmla="*/ 37674 h 106123"/>
                <a:gd name="connsiteX47" fmla="*/ 34322 w 123368"/>
                <a:gd name="connsiteY47" fmla="*/ 36846 h 106123"/>
                <a:gd name="connsiteX48" fmla="*/ 34322 w 123368"/>
                <a:gd name="connsiteY48" fmla="*/ 32430 h 106123"/>
                <a:gd name="connsiteX49" fmla="*/ 24536 w 123368"/>
                <a:gd name="connsiteY49" fmla="*/ 35742 h 106123"/>
                <a:gd name="connsiteX50" fmla="*/ 23847 w 123368"/>
                <a:gd name="connsiteY50" fmla="*/ 35742 h 106123"/>
                <a:gd name="connsiteX51" fmla="*/ 23571 w 123368"/>
                <a:gd name="connsiteY51" fmla="*/ 35052 h 106123"/>
                <a:gd name="connsiteX52" fmla="*/ 23571 w 123368"/>
                <a:gd name="connsiteY52" fmla="*/ 32430 h 106123"/>
                <a:gd name="connsiteX53" fmla="*/ 23709 w 123368"/>
                <a:gd name="connsiteY53" fmla="*/ 31878 h 106123"/>
                <a:gd name="connsiteX54" fmla="*/ 24536 w 123368"/>
                <a:gd name="connsiteY54" fmla="*/ 30912 h 106123"/>
                <a:gd name="connsiteX55" fmla="*/ 22055 w 123368"/>
                <a:gd name="connsiteY55" fmla="*/ 29808 h 106123"/>
                <a:gd name="connsiteX56" fmla="*/ 22055 w 123368"/>
                <a:gd name="connsiteY56" fmla="*/ 33120 h 106123"/>
                <a:gd name="connsiteX57" fmla="*/ 22055 w 123368"/>
                <a:gd name="connsiteY57" fmla="*/ 33396 h 106123"/>
                <a:gd name="connsiteX58" fmla="*/ 20538 w 123368"/>
                <a:gd name="connsiteY58" fmla="*/ 36432 h 106123"/>
                <a:gd name="connsiteX59" fmla="*/ 22055 w 123368"/>
                <a:gd name="connsiteY59" fmla="*/ 43194 h 106123"/>
                <a:gd name="connsiteX60" fmla="*/ 22055 w 123368"/>
                <a:gd name="connsiteY60" fmla="*/ 43470 h 106123"/>
                <a:gd name="connsiteX61" fmla="*/ 21365 w 123368"/>
                <a:gd name="connsiteY61" fmla="*/ 47197 h 106123"/>
                <a:gd name="connsiteX62" fmla="*/ 22055 w 123368"/>
                <a:gd name="connsiteY62" fmla="*/ 51199 h 106123"/>
                <a:gd name="connsiteX63" fmla="*/ 21917 w 123368"/>
                <a:gd name="connsiteY63" fmla="*/ 51889 h 106123"/>
                <a:gd name="connsiteX64" fmla="*/ 21365 w 123368"/>
                <a:gd name="connsiteY64" fmla="*/ 52165 h 106123"/>
                <a:gd name="connsiteX65" fmla="*/ 0 w 123368"/>
                <a:gd name="connsiteY65" fmla="*/ 52165 h 106123"/>
                <a:gd name="connsiteX66" fmla="*/ 0 w 123368"/>
                <a:gd name="connsiteY66" fmla="*/ 87217 h 106123"/>
                <a:gd name="connsiteX67" fmla="*/ 14749 w 123368"/>
                <a:gd name="connsiteY67" fmla="*/ 101983 h 106123"/>
                <a:gd name="connsiteX68" fmla="*/ 21227 w 123368"/>
                <a:gd name="connsiteY68" fmla="*/ 100327 h 106123"/>
                <a:gd name="connsiteX69" fmla="*/ 21365 w 123368"/>
                <a:gd name="connsiteY69" fmla="*/ 100327 h 106123"/>
                <a:gd name="connsiteX70" fmla="*/ 25225 w 123368"/>
                <a:gd name="connsiteY70" fmla="*/ 100327 h 106123"/>
                <a:gd name="connsiteX71" fmla="*/ 31979 w 123368"/>
                <a:gd name="connsiteY71" fmla="*/ 101155 h 106123"/>
                <a:gd name="connsiteX72" fmla="*/ 32255 w 123368"/>
                <a:gd name="connsiteY72" fmla="*/ 101155 h 106123"/>
                <a:gd name="connsiteX73" fmla="*/ 35012 w 123368"/>
                <a:gd name="connsiteY73" fmla="*/ 103087 h 106123"/>
                <a:gd name="connsiteX74" fmla="*/ 35287 w 123368"/>
                <a:gd name="connsiteY74" fmla="*/ 103777 h 106123"/>
                <a:gd name="connsiteX75" fmla="*/ 35287 w 123368"/>
                <a:gd name="connsiteY75" fmla="*/ 103777 h 106123"/>
                <a:gd name="connsiteX76" fmla="*/ 40801 w 123368"/>
                <a:gd name="connsiteY76" fmla="*/ 105847 h 106123"/>
                <a:gd name="connsiteX77" fmla="*/ 42869 w 123368"/>
                <a:gd name="connsiteY77" fmla="*/ 104605 h 106123"/>
                <a:gd name="connsiteX78" fmla="*/ 48796 w 123368"/>
                <a:gd name="connsiteY78" fmla="*/ 106123 h 106123"/>
                <a:gd name="connsiteX79" fmla="*/ 53207 w 123368"/>
                <a:gd name="connsiteY79" fmla="*/ 106123 h 106123"/>
                <a:gd name="connsiteX80" fmla="*/ 56653 w 123368"/>
                <a:gd name="connsiteY80" fmla="*/ 101293 h 106123"/>
                <a:gd name="connsiteX81" fmla="*/ 55964 w 123368"/>
                <a:gd name="connsiteY81" fmla="*/ 101845 h 106123"/>
                <a:gd name="connsiteX82" fmla="*/ 68231 w 123368"/>
                <a:gd name="connsiteY82" fmla="*/ 90667 h 106123"/>
                <a:gd name="connsiteX83" fmla="*/ 71815 w 123368"/>
                <a:gd name="connsiteY83" fmla="*/ 88597 h 106123"/>
                <a:gd name="connsiteX84" fmla="*/ 72780 w 123368"/>
                <a:gd name="connsiteY84" fmla="*/ 84043 h 106123"/>
                <a:gd name="connsiteX85" fmla="*/ 73194 w 123368"/>
                <a:gd name="connsiteY85" fmla="*/ 83491 h 106123"/>
                <a:gd name="connsiteX86" fmla="*/ 79810 w 123368"/>
                <a:gd name="connsiteY86" fmla="*/ 79627 h 106123"/>
                <a:gd name="connsiteX87" fmla="*/ 80224 w 123368"/>
                <a:gd name="connsiteY87" fmla="*/ 79627 h 106123"/>
                <a:gd name="connsiteX88" fmla="*/ 88356 w 123368"/>
                <a:gd name="connsiteY88" fmla="*/ 79627 h 106123"/>
                <a:gd name="connsiteX89" fmla="*/ 86289 w 123368"/>
                <a:gd name="connsiteY89" fmla="*/ 72175 h 106123"/>
                <a:gd name="connsiteX90" fmla="*/ 86840 w 123368"/>
                <a:gd name="connsiteY90" fmla="*/ 71209 h 106123"/>
                <a:gd name="connsiteX91" fmla="*/ 117165 w 123368"/>
                <a:gd name="connsiteY91" fmla="*/ 62101 h 106123"/>
                <a:gd name="connsiteX92" fmla="*/ 113168 w 123368"/>
                <a:gd name="connsiteY92" fmla="*/ 58099 h 106123"/>
                <a:gd name="connsiteX93" fmla="*/ 113168 w 123368"/>
                <a:gd name="connsiteY93" fmla="*/ 56995 h 106123"/>
                <a:gd name="connsiteX94" fmla="*/ 116890 w 123368"/>
                <a:gd name="connsiteY94" fmla="*/ 53269 h 106123"/>
                <a:gd name="connsiteX95" fmla="*/ 116890 w 123368"/>
                <a:gd name="connsiteY95" fmla="*/ 47748 h 106123"/>
                <a:gd name="connsiteX96" fmla="*/ 117303 w 123368"/>
                <a:gd name="connsiteY96" fmla="*/ 47058 h 106123"/>
                <a:gd name="connsiteX97" fmla="*/ 121300 w 123368"/>
                <a:gd name="connsiteY97" fmla="*/ 44851 h 106123"/>
                <a:gd name="connsiteX98" fmla="*/ 119371 w 123368"/>
                <a:gd name="connsiteY98" fmla="*/ 43333 h 106123"/>
                <a:gd name="connsiteX99" fmla="*/ 119095 w 123368"/>
                <a:gd name="connsiteY99" fmla="*/ 42642 h 106123"/>
                <a:gd name="connsiteX100" fmla="*/ 119646 w 123368"/>
                <a:gd name="connsiteY100" fmla="*/ 33810 h 106123"/>
                <a:gd name="connsiteX101" fmla="*/ 119784 w 123368"/>
                <a:gd name="connsiteY101" fmla="*/ 33396 h 106123"/>
                <a:gd name="connsiteX102" fmla="*/ 121714 w 123368"/>
                <a:gd name="connsiteY102" fmla="*/ 31050 h 106123"/>
                <a:gd name="connsiteX103" fmla="*/ 119233 w 123368"/>
                <a:gd name="connsiteY103" fmla="*/ 28980 h 106123"/>
                <a:gd name="connsiteX104" fmla="*/ 118957 w 123368"/>
                <a:gd name="connsiteY104" fmla="*/ 28428 h 106123"/>
                <a:gd name="connsiteX105" fmla="*/ 119233 w 123368"/>
                <a:gd name="connsiteY105" fmla="*/ 27876 h 106123"/>
                <a:gd name="connsiteX106" fmla="*/ 123368 w 123368"/>
                <a:gd name="connsiteY106" fmla="*/ 24150 h 106123"/>
                <a:gd name="connsiteX107" fmla="*/ 120060 w 123368"/>
                <a:gd name="connsiteY107" fmla="*/ 19182 h 106123"/>
                <a:gd name="connsiteX108" fmla="*/ 120060 w 123368"/>
                <a:gd name="connsiteY108" fmla="*/ 19044 h 106123"/>
                <a:gd name="connsiteX109" fmla="*/ 118544 w 123368"/>
                <a:gd name="connsiteY109" fmla="*/ 14352 h 106123"/>
                <a:gd name="connsiteX110" fmla="*/ 113581 w 123368"/>
                <a:gd name="connsiteY110" fmla="*/ 11040 h 106123"/>
                <a:gd name="connsiteX111" fmla="*/ 105586 w 123368"/>
                <a:gd name="connsiteY111" fmla="*/ 8280 h 106123"/>
                <a:gd name="connsiteX112" fmla="*/ 102830 w 123368"/>
                <a:gd name="connsiteY112" fmla="*/ 7038 h 106123"/>
                <a:gd name="connsiteX113" fmla="*/ 102554 w 123368"/>
                <a:gd name="connsiteY113" fmla="*/ 6762 h 106123"/>
                <a:gd name="connsiteX114" fmla="*/ 99797 w 123368"/>
                <a:gd name="connsiteY114" fmla="*/ 3450 h 106123"/>
                <a:gd name="connsiteX115" fmla="*/ 97316 w 123368"/>
                <a:gd name="connsiteY115" fmla="*/ 3450 h 106123"/>
                <a:gd name="connsiteX116" fmla="*/ 97316 w 123368"/>
                <a:gd name="connsiteY116" fmla="*/ 3450 h 106123"/>
                <a:gd name="connsiteX117" fmla="*/ 97040 w 123368"/>
                <a:gd name="connsiteY117" fmla="*/ 4002 h 106123"/>
                <a:gd name="connsiteX118" fmla="*/ 93319 w 123368"/>
                <a:gd name="connsiteY118" fmla="*/ 1656 h 106123"/>
                <a:gd name="connsiteX119" fmla="*/ 62993 w 123368"/>
                <a:gd name="connsiteY119" fmla="*/ 68725 h 106123"/>
                <a:gd name="connsiteX120" fmla="*/ 58858 w 123368"/>
                <a:gd name="connsiteY120" fmla="*/ 68725 h 106123"/>
                <a:gd name="connsiteX121" fmla="*/ 58858 w 123368"/>
                <a:gd name="connsiteY121" fmla="*/ 65137 h 106123"/>
                <a:gd name="connsiteX122" fmla="*/ 62993 w 123368"/>
                <a:gd name="connsiteY122" fmla="*/ 65137 h 106123"/>
                <a:gd name="connsiteX123" fmla="*/ 62993 w 123368"/>
                <a:gd name="connsiteY123" fmla="*/ 68725 h 106123"/>
                <a:gd name="connsiteX124" fmla="*/ 84910 w 123368"/>
                <a:gd name="connsiteY124" fmla="*/ 31188 h 106123"/>
                <a:gd name="connsiteX125" fmla="*/ 82016 w 123368"/>
                <a:gd name="connsiteY125" fmla="*/ 34500 h 106123"/>
                <a:gd name="connsiteX126" fmla="*/ 80637 w 123368"/>
                <a:gd name="connsiteY126" fmla="*/ 32982 h 106123"/>
                <a:gd name="connsiteX127" fmla="*/ 84910 w 123368"/>
                <a:gd name="connsiteY127" fmla="*/ 27462 h 106123"/>
                <a:gd name="connsiteX128" fmla="*/ 84910 w 123368"/>
                <a:gd name="connsiteY128" fmla="*/ 31188 h 106123"/>
                <a:gd name="connsiteX129" fmla="*/ 81878 w 123368"/>
                <a:gd name="connsiteY129" fmla="*/ 8004 h 106123"/>
                <a:gd name="connsiteX130" fmla="*/ 80775 w 123368"/>
                <a:gd name="connsiteY130" fmla="*/ 6624 h 106123"/>
                <a:gd name="connsiteX131" fmla="*/ 82980 w 123368"/>
                <a:gd name="connsiteY131" fmla="*/ 2484 h 106123"/>
                <a:gd name="connsiteX132" fmla="*/ 85186 w 123368"/>
                <a:gd name="connsiteY132" fmla="*/ 2484 h 106123"/>
                <a:gd name="connsiteX133" fmla="*/ 82016 w 123368"/>
                <a:gd name="connsiteY133" fmla="*/ 8004 h 10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23368" h="106123">
                  <a:moveTo>
                    <a:pt x="93456" y="2484"/>
                  </a:moveTo>
                  <a:lnTo>
                    <a:pt x="91527" y="2898"/>
                  </a:lnTo>
                  <a:lnTo>
                    <a:pt x="90975" y="966"/>
                  </a:lnTo>
                  <a:lnTo>
                    <a:pt x="92078" y="0"/>
                  </a:lnTo>
                  <a:lnTo>
                    <a:pt x="75261" y="3036"/>
                  </a:lnTo>
                  <a:cubicBezTo>
                    <a:pt x="75261" y="3036"/>
                    <a:pt x="75675" y="4140"/>
                    <a:pt x="75399" y="5244"/>
                  </a:cubicBezTo>
                  <a:cubicBezTo>
                    <a:pt x="74710" y="8280"/>
                    <a:pt x="72367" y="11868"/>
                    <a:pt x="70023" y="12696"/>
                  </a:cubicBezTo>
                  <a:lnTo>
                    <a:pt x="72780" y="16422"/>
                  </a:lnTo>
                  <a:cubicBezTo>
                    <a:pt x="72780" y="16422"/>
                    <a:pt x="73056" y="16974"/>
                    <a:pt x="72780" y="17388"/>
                  </a:cubicBezTo>
                  <a:lnTo>
                    <a:pt x="71540" y="19320"/>
                  </a:lnTo>
                  <a:lnTo>
                    <a:pt x="71126" y="26358"/>
                  </a:lnTo>
                  <a:cubicBezTo>
                    <a:pt x="71126" y="26358"/>
                    <a:pt x="71126" y="26634"/>
                    <a:pt x="71126" y="26772"/>
                  </a:cubicBezTo>
                  <a:lnTo>
                    <a:pt x="69472" y="29256"/>
                  </a:lnTo>
                  <a:lnTo>
                    <a:pt x="70023" y="38502"/>
                  </a:lnTo>
                  <a:lnTo>
                    <a:pt x="72505" y="39330"/>
                  </a:lnTo>
                  <a:cubicBezTo>
                    <a:pt x="72505" y="39330"/>
                    <a:pt x="72780" y="39469"/>
                    <a:pt x="72918" y="39606"/>
                  </a:cubicBezTo>
                  <a:lnTo>
                    <a:pt x="76640" y="44437"/>
                  </a:lnTo>
                  <a:lnTo>
                    <a:pt x="78983" y="44851"/>
                  </a:lnTo>
                  <a:lnTo>
                    <a:pt x="79397" y="42780"/>
                  </a:lnTo>
                  <a:cubicBezTo>
                    <a:pt x="79397" y="42780"/>
                    <a:pt x="79810" y="42229"/>
                    <a:pt x="80224" y="42229"/>
                  </a:cubicBezTo>
                  <a:lnTo>
                    <a:pt x="83945" y="42229"/>
                  </a:lnTo>
                  <a:cubicBezTo>
                    <a:pt x="83945" y="42229"/>
                    <a:pt x="84359" y="42505"/>
                    <a:pt x="84497" y="42642"/>
                  </a:cubicBezTo>
                  <a:cubicBezTo>
                    <a:pt x="84635" y="42780"/>
                    <a:pt x="84772" y="43056"/>
                    <a:pt x="84635" y="43194"/>
                  </a:cubicBezTo>
                  <a:lnTo>
                    <a:pt x="83256" y="59479"/>
                  </a:lnTo>
                  <a:cubicBezTo>
                    <a:pt x="83256" y="59479"/>
                    <a:pt x="82843" y="60169"/>
                    <a:pt x="82429" y="60169"/>
                  </a:cubicBezTo>
                  <a:lnTo>
                    <a:pt x="78707" y="60169"/>
                  </a:lnTo>
                  <a:cubicBezTo>
                    <a:pt x="78707" y="60169"/>
                    <a:pt x="78156" y="60031"/>
                    <a:pt x="78018" y="59755"/>
                  </a:cubicBezTo>
                  <a:lnTo>
                    <a:pt x="72918" y="50508"/>
                  </a:lnTo>
                  <a:lnTo>
                    <a:pt x="69196" y="50508"/>
                  </a:lnTo>
                  <a:cubicBezTo>
                    <a:pt x="69196" y="50508"/>
                    <a:pt x="68645" y="50371"/>
                    <a:pt x="68507" y="49957"/>
                  </a:cubicBezTo>
                  <a:lnTo>
                    <a:pt x="67129" y="46507"/>
                  </a:lnTo>
                  <a:lnTo>
                    <a:pt x="64510" y="46507"/>
                  </a:lnTo>
                  <a:cubicBezTo>
                    <a:pt x="64510" y="46507"/>
                    <a:pt x="64096" y="46507"/>
                    <a:pt x="63958" y="46369"/>
                  </a:cubicBezTo>
                  <a:lnTo>
                    <a:pt x="61477" y="44161"/>
                  </a:lnTo>
                  <a:lnTo>
                    <a:pt x="58583" y="44161"/>
                  </a:lnTo>
                  <a:cubicBezTo>
                    <a:pt x="58583" y="44161"/>
                    <a:pt x="57755" y="43747"/>
                    <a:pt x="57755" y="43333"/>
                  </a:cubicBezTo>
                  <a:lnTo>
                    <a:pt x="57755" y="40296"/>
                  </a:lnTo>
                  <a:lnTo>
                    <a:pt x="55137" y="38778"/>
                  </a:lnTo>
                  <a:cubicBezTo>
                    <a:pt x="55137" y="38778"/>
                    <a:pt x="54723" y="38364"/>
                    <a:pt x="54723" y="38088"/>
                  </a:cubicBezTo>
                  <a:lnTo>
                    <a:pt x="54723" y="36018"/>
                  </a:lnTo>
                  <a:lnTo>
                    <a:pt x="53620" y="36846"/>
                  </a:lnTo>
                  <a:lnTo>
                    <a:pt x="52518" y="40158"/>
                  </a:lnTo>
                  <a:cubicBezTo>
                    <a:pt x="52518" y="40158"/>
                    <a:pt x="52104" y="40710"/>
                    <a:pt x="51828" y="40710"/>
                  </a:cubicBezTo>
                  <a:lnTo>
                    <a:pt x="42455" y="40710"/>
                  </a:lnTo>
                  <a:cubicBezTo>
                    <a:pt x="42455" y="40710"/>
                    <a:pt x="42041" y="40710"/>
                    <a:pt x="41766" y="40434"/>
                  </a:cubicBezTo>
                  <a:lnTo>
                    <a:pt x="40801" y="39055"/>
                  </a:lnTo>
                  <a:lnTo>
                    <a:pt x="34874" y="37674"/>
                  </a:lnTo>
                  <a:cubicBezTo>
                    <a:pt x="34874" y="37674"/>
                    <a:pt x="34322" y="37260"/>
                    <a:pt x="34322" y="36846"/>
                  </a:cubicBezTo>
                  <a:lnTo>
                    <a:pt x="34322" y="32430"/>
                  </a:lnTo>
                  <a:lnTo>
                    <a:pt x="24536" y="35742"/>
                  </a:lnTo>
                  <a:cubicBezTo>
                    <a:pt x="24536" y="35742"/>
                    <a:pt x="23984" y="35742"/>
                    <a:pt x="23847" y="35742"/>
                  </a:cubicBezTo>
                  <a:cubicBezTo>
                    <a:pt x="23571" y="35604"/>
                    <a:pt x="23571" y="35328"/>
                    <a:pt x="23571" y="35052"/>
                  </a:cubicBezTo>
                  <a:lnTo>
                    <a:pt x="23571" y="32430"/>
                  </a:lnTo>
                  <a:cubicBezTo>
                    <a:pt x="23571" y="32430"/>
                    <a:pt x="23571" y="32016"/>
                    <a:pt x="23709" y="31878"/>
                  </a:cubicBezTo>
                  <a:lnTo>
                    <a:pt x="24536" y="30912"/>
                  </a:lnTo>
                  <a:lnTo>
                    <a:pt x="22055" y="29808"/>
                  </a:lnTo>
                  <a:lnTo>
                    <a:pt x="22055" y="33120"/>
                  </a:lnTo>
                  <a:cubicBezTo>
                    <a:pt x="22055" y="33120"/>
                    <a:pt x="22055" y="33396"/>
                    <a:pt x="22055" y="33396"/>
                  </a:cubicBezTo>
                  <a:lnTo>
                    <a:pt x="20538" y="36432"/>
                  </a:lnTo>
                  <a:lnTo>
                    <a:pt x="22055" y="43194"/>
                  </a:lnTo>
                  <a:cubicBezTo>
                    <a:pt x="22055" y="43194"/>
                    <a:pt x="22055" y="43470"/>
                    <a:pt x="22055" y="43470"/>
                  </a:cubicBezTo>
                  <a:lnTo>
                    <a:pt x="21365" y="47197"/>
                  </a:lnTo>
                  <a:lnTo>
                    <a:pt x="22055" y="51199"/>
                  </a:lnTo>
                  <a:cubicBezTo>
                    <a:pt x="22055" y="51199"/>
                    <a:pt x="22055" y="51613"/>
                    <a:pt x="21917" y="51889"/>
                  </a:cubicBezTo>
                  <a:cubicBezTo>
                    <a:pt x="21779" y="52027"/>
                    <a:pt x="21503" y="52165"/>
                    <a:pt x="21365" y="52165"/>
                  </a:cubicBezTo>
                  <a:lnTo>
                    <a:pt x="0" y="52165"/>
                  </a:lnTo>
                  <a:lnTo>
                    <a:pt x="0" y="87217"/>
                  </a:lnTo>
                  <a:lnTo>
                    <a:pt x="14749" y="101983"/>
                  </a:lnTo>
                  <a:lnTo>
                    <a:pt x="21227" y="100327"/>
                  </a:lnTo>
                  <a:cubicBezTo>
                    <a:pt x="21227" y="100327"/>
                    <a:pt x="21227" y="100327"/>
                    <a:pt x="21365" y="100327"/>
                  </a:cubicBezTo>
                  <a:lnTo>
                    <a:pt x="25225" y="100327"/>
                  </a:lnTo>
                  <a:lnTo>
                    <a:pt x="31979" y="101155"/>
                  </a:lnTo>
                  <a:cubicBezTo>
                    <a:pt x="31979" y="101155"/>
                    <a:pt x="32255" y="101155"/>
                    <a:pt x="32255" y="101155"/>
                  </a:cubicBezTo>
                  <a:lnTo>
                    <a:pt x="35012" y="103087"/>
                  </a:lnTo>
                  <a:cubicBezTo>
                    <a:pt x="35012" y="103087"/>
                    <a:pt x="35287" y="103501"/>
                    <a:pt x="35287" y="103777"/>
                  </a:cubicBezTo>
                  <a:lnTo>
                    <a:pt x="35287" y="103777"/>
                  </a:lnTo>
                  <a:cubicBezTo>
                    <a:pt x="37079" y="104053"/>
                    <a:pt x="38871" y="104743"/>
                    <a:pt x="40801" y="105847"/>
                  </a:cubicBezTo>
                  <a:cubicBezTo>
                    <a:pt x="41214" y="105433"/>
                    <a:pt x="41904" y="104881"/>
                    <a:pt x="42869" y="104605"/>
                  </a:cubicBezTo>
                  <a:cubicBezTo>
                    <a:pt x="44523" y="104191"/>
                    <a:pt x="46590" y="104605"/>
                    <a:pt x="48796" y="106123"/>
                  </a:cubicBezTo>
                  <a:lnTo>
                    <a:pt x="53207" y="106123"/>
                  </a:lnTo>
                  <a:lnTo>
                    <a:pt x="56653" y="101293"/>
                  </a:lnTo>
                  <a:cubicBezTo>
                    <a:pt x="56653" y="101293"/>
                    <a:pt x="56239" y="101707"/>
                    <a:pt x="55964" y="101845"/>
                  </a:cubicBezTo>
                  <a:cubicBezTo>
                    <a:pt x="55964" y="101845"/>
                    <a:pt x="59961" y="92185"/>
                    <a:pt x="68231" y="90667"/>
                  </a:cubicBezTo>
                  <a:lnTo>
                    <a:pt x="71815" y="88597"/>
                  </a:lnTo>
                  <a:lnTo>
                    <a:pt x="72780" y="84043"/>
                  </a:lnTo>
                  <a:cubicBezTo>
                    <a:pt x="72780" y="84043"/>
                    <a:pt x="72918" y="83629"/>
                    <a:pt x="73194" y="83491"/>
                  </a:cubicBezTo>
                  <a:lnTo>
                    <a:pt x="79810" y="79627"/>
                  </a:lnTo>
                  <a:cubicBezTo>
                    <a:pt x="79810" y="79627"/>
                    <a:pt x="80086" y="79627"/>
                    <a:pt x="80224" y="79627"/>
                  </a:cubicBezTo>
                  <a:lnTo>
                    <a:pt x="88356" y="79627"/>
                  </a:lnTo>
                  <a:lnTo>
                    <a:pt x="86289" y="72175"/>
                  </a:lnTo>
                  <a:cubicBezTo>
                    <a:pt x="86289" y="72175"/>
                    <a:pt x="86289" y="71347"/>
                    <a:pt x="86840" y="71209"/>
                  </a:cubicBezTo>
                  <a:lnTo>
                    <a:pt x="117165" y="62101"/>
                  </a:lnTo>
                  <a:lnTo>
                    <a:pt x="113168" y="58099"/>
                  </a:lnTo>
                  <a:cubicBezTo>
                    <a:pt x="113168" y="58099"/>
                    <a:pt x="112892" y="57271"/>
                    <a:pt x="113168" y="56995"/>
                  </a:cubicBezTo>
                  <a:lnTo>
                    <a:pt x="116890" y="53269"/>
                  </a:lnTo>
                  <a:lnTo>
                    <a:pt x="116890" y="47748"/>
                  </a:lnTo>
                  <a:cubicBezTo>
                    <a:pt x="116890" y="47748"/>
                    <a:pt x="117027" y="47197"/>
                    <a:pt x="117303" y="47058"/>
                  </a:cubicBezTo>
                  <a:lnTo>
                    <a:pt x="121300" y="44851"/>
                  </a:lnTo>
                  <a:lnTo>
                    <a:pt x="119371" y="43333"/>
                  </a:lnTo>
                  <a:cubicBezTo>
                    <a:pt x="119371" y="43333"/>
                    <a:pt x="119095" y="42919"/>
                    <a:pt x="119095" y="42642"/>
                  </a:cubicBezTo>
                  <a:lnTo>
                    <a:pt x="119646" y="33810"/>
                  </a:lnTo>
                  <a:cubicBezTo>
                    <a:pt x="119646" y="33810"/>
                    <a:pt x="119646" y="33534"/>
                    <a:pt x="119784" y="33396"/>
                  </a:cubicBezTo>
                  <a:lnTo>
                    <a:pt x="121714" y="31050"/>
                  </a:lnTo>
                  <a:lnTo>
                    <a:pt x="119233" y="28980"/>
                  </a:lnTo>
                  <a:cubicBezTo>
                    <a:pt x="119233" y="28980"/>
                    <a:pt x="118957" y="28566"/>
                    <a:pt x="118957" y="28428"/>
                  </a:cubicBezTo>
                  <a:cubicBezTo>
                    <a:pt x="118957" y="28152"/>
                    <a:pt x="118957" y="28014"/>
                    <a:pt x="119233" y="27876"/>
                  </a:cubicBezTo>
                  <a:lnTo>
                    <a:pt x="123368" y="24150"/>
                  </a:lnTo>
                  <a:lnTo>
                    <a:pt x="120060" y="19182"/>
                  </a:lnTo>
                  <a:cubicBezTo>
                    <a:pt x="120060" y="19182"/>
                    <a:pt x="120060" y="19182"/>
                    <a:pt x="120060" y="19044"/>
                  </a:cubicBezTo>
                  <a:lnTo>
                    <a:pt x="118544" y="14352"/>
                  </a:lnTo>
                  <a:lnTo>
                    <a:pt x="113581" y="11040"/>
                  </a:lnTo>
                  <a:lnTo>
                    <a:pt x="105586" y="8280"/>
                  </a:lnTo>
                  <a:lnTo>
                    <a:pt x="102830" y="7038"/>
                  </a:lnTo>
                  <a:cubicBezTo>
                    <a:pt x="102830" y="7038"/>
                    <a:pt x="102554" y="7038"/>
                    <a:pt x="102554" y="6762"/>
                  </a:cubicBezTo>
                  <a:lnTo>
                    <a:pt x="99797" y="3450"/>
                  </a:lnTo>
                  <a:lnTo>
                    <a:pt x="97316" y="3450"/>
                  </a:lnTo>
                  <a:cubicBezTo>
                    <a:pt x="97316" y="3450"/>
                    <a:pt x="97316" y="3450"/>
                    <a:pt x="97316" y="3450"/>
                  </a:cubicBezTo>
                  <a:cubicBezTo>
                    <a:pt x="97316" y="3726"/>
                    <a:pt x="97178" y="3864"/>
                    <a:pt x="97040" y="4002"/>
                  </a:cubicBezTo>
                  <a:lnTo>
                    <a:pt x="93319" y="1656"/>
                  </a:lnTo>
                  <a:close/>
                  <a:moveTo>
                    <a:pt x="62993" y="68725"/>
                  </a:moveTo>
                  <a:lnTo>
                    <a:pt x="58858" y="68725"/>
                  </a:lnTo>
                  <a:lnTo>
                    <a:pt x="58858" y="65137"/>
                  </a:lnTo>
                  <a:lnTo>
                    <a:pt x="62993" y="65137"/>
                  </a:lnTo>
                  <a:lnTo>
                    <a:pt x="62993" y="68725"/>
                  </a:lnTo>
                  <a:close/>
                  <a:moveTo>
                    <a:pt x="84910" y="31188"/>
                  </a:moveTo>
                  <a:lnTo>
                    <a:pt x="82016" y="34500"/>
                  </a:lnTo>
                  <a:lnTo>
                    <a:pt x="80637" y="32982"/>
                  </a:lnTo>
                  <a:lnTo>
                    <a:pt x="84910" y="27462"/>
                  </a:lnTo>
                  <a:lnTo>
                    <a:pt x="84910" y="31188"/>
                  </a:lnTo>
                  <a:close/>
                  <a:moveTo>
                    <a:pt x="81878" y="8004"/>
                  </a:moveTo>
                  <a:lnTo>
                    <a:pt x="80775" y="6624"/>
                  </a:lnTo>
                  <a:lnTo>
                    <a:pt x="82980" y="2484"/>
                  </a:lnTo>
                  <a:lnTo>
                    <a:pt x="85186" y="2484"/>
                  </a:lnTo>
                  <a:lnTo>
                    <a:pt x="82016" y="800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6" name="Freeform 1338">
              <a:extLst>
                <a:ext uri="{FF2B5EF4-FFF2-40B4-BE49-F238E27FC236}">
                  <a16:creationId xmlns:a16="http://schemas.microsoft.com/office/drawing/2014/main" id="{A4806996-1A62-DCBC-FC21-6076AC90E698}"/>
                </a:ext>
              </a:extLst>
            </p:cNvPr>
            <p:cNvSpPr/>
            <p:nvPr/>
          </p:nvSpPr>
          <p:spPr>
            <a:xfrm>
              <a:off x="5151851" y="3454376"/>
              <a:ext cx="151673" cy="115921"/>
            </a:xfrm>
            <a:custGeom>
              <a:avLst/>
              <a:gdLst>
                <a:gd name="connsiteX0" fmla="*/ 147263 w 151673"/>
                <a:gd name="connsiteY0" fmla="*/ 14490 h 115921"/>
                <a:gd name="connsiteX1" fmla="*/ 141749 w 151673"/>
                <a:gd name="connsiteY1" fmla="*/ 16422 h 115921"/>
                <a:gd name="connsiteX2" fmla="*/ 141060 w 151673"/>
                <a:gd name="connsiteY2" fmla="*/ 16422 h 115921"/>
                <a:gd name="connsiteX3" fmla="*/ 140784 w 151673"/>
                <a:gd name="connsiteY3" fmla="*/ 15732 h 115921"/>
                <a:gd name="connsiteX4" fmla="*/ 140784 w 151673"/>
                <a:gd name="connsiteY4" fmla="*/ 13800 h 115921"/>
                <a:gd name="connsiteX5" fmla="*/ 135408 w 151673"/>
                <a:gd name="connsiteY5" fmla="*/ 13800 h 115921"/>
                <a:gd name="connsiteX6" fmla="*/ 133203 w 151673"/>
                <a:gd name="connsiteY6" fmla="*/ 14766 h 115921"/>
                <a:gd name="connsiteX7" fmla="*/ 129343 w 151673"/>
                <a:gd name="connsiteY7" fmla="*/ 19182 h 115921"/>
                <a:gd name="connsiteX8" fmla="*/ 129067 w 151673"/>
                <a:gd name="connsiteY8" fmla="*/ 19320 h 115921"/>
                <a:gd name="connsiteX9" fmla="*/ 118316 w 151673"/>
                <a:gd name="connsiteY9" fmla="*/ 24012 h 115921"/>
                <a:gd name="connsiteX10" fmla="*/ 118040 w 151673"/>
                <a:gd name="connsiteY10" fmla="*/ 24012 h 115921"/>
                <a:gd name="connsiteX11" fmla="*/ 117765 w 151673"/>
                <a:gd name="connsiteY11" fmla="*/ 24012 h 115921"/>
                <a:gd name="connsiteX12" fmla="*/ 117351 w 151673"/>
                <a:gd name="connsiteY12" fmla="*/ 23460 h 115921"/>
                <a:gd name="connsiteX13" fmla="*/ 115835 w 151673"/>
                <a:gd name="connsiteY13" fmla="*/ 17388 h 115921"/>
                <a:gd name="connsiteX14" fmla="*/ 115835 w 151673"/>
                <a:gd name="connsiteY14" fmla="*/ 17112 h 115921"/>
                <a:gd name="connsiteX15" fmla="*/ 117351 w 151673"/>
                <a:gd name="connsiteY15" fmla="*/ 8694 h 115921"/>
                <a:gd name="connsiteX16" fmla="*/ 115559 w 151673"/>
                <a:gd name="connsiteY16" fmla="*/ 3450 h 115921"/>
                <a:gd name="connsiteX17" fmla="*/ 110872 w 151673"/>
                <a:gd name="connsiteY17" fmla="*/ 0 h 115921"/>
                <a:gd name="connsiteX18" fmla="*/ 108943 w 151673"/>
                <a:gd name="connsiteY18" fmla="*/ 1242 h 115921"/>
                <a:gd name="connsiteX19" fmla="*/ 106186 w 151673"/>
                <a:gd name="connsiteY19" fmla="*/ 5382 h 115921"/>
                <a:gd name="connsiteX20" fmla="*/ 106186 w 151673"/>
                <a:gd name="connsiteY20" fmla="*/ 9798 h 115921"/>
                <a:gd name="connsiteX21" fmla="*/ 105772 w 151673"/>
                <a:gd name="connsiteY21" fmla="*/ 10488 h 115921"/>
                <a:gd name="connsiteX22" fmla="*/ 100672 w 151673"/>
                <a:gd name="connsiteY22" fmla="*/ 12834 h 115921"/>
                <a:gd name="connsiteX23" fmla="*/ 100397 w 151673"/>
                <a:gd name="connsiteY23" fmla="*/ 12834 h 115921"/>
                <a:gd name="connsiteX24" fmla="*/ 96813 w 151673"/>
                <a:gd name="connsiteY24" fmla="*/ 12834 h 115921"/>
                <a:gd name="connsiteX25" fmla="*/ 95848 w 151673"/>
                <a:gd name="connsiteY25" fmla="*/ 14628 h 115921"/>
                <a:gd name="connsiteX26" fmla="*/ 97088 w 151673"/>
                <a:gd name="connsiteY26" fmla="*/ 16974 h 115921"/>
                <a:gd name="connsiteX27" fmla="*/ 97088 w 151673"/>
                <a:gd name="connsiteY27" fmla="*/ 17664 h 115921"/>
                <a:gd name="connsiteX28" fmla="*/ 96537 w 151673"/>
                <a:gd name="connsiteY28" fmla="*/ 18078 h 115921"/>
                <a:gd name="connsiteX29" fmla="*/ 92677 w 151673"/>
                <a:gd name="connsiteY29" fmla="*/ 19320 h 115921"/>
                <a:gd name="connsiteX30" fmla="*/ 91850 w 151673"/>
                <a:gd name="connsiteY30" fmla="*/ 19044 h 115921"/>
                <a:gd name="connsiteX31" fmla="*/ 88956 w 151673"/>
                <a:gd name="connsiteY31" fmla="*/ 15594 h 115921"/>
                <a:gd name="connsiteX32" fmla="*/ 81650 w 151673"/>
                <a:gd name="connsiteY32" fmla="*/ 20700 h 115921"/>
                <a:gd name="connsiteX33" fmla="*/ 80823 w 151673"/>
                <a:gd name="connsiteY33" fmla="*/ 20700 h 115921"/>
                <a:gd name="connsiteX34" fmla="*/ 77653 w 151673"/>
                <a:gd name="connsiteY34" fmla="*/ 19182 h 115921"/>
                <a:gd name="connsiteX35" fmla="*/ 77653 w 151673"/>
                <a:gd name="connsiteY35" fmla="*/ 19182 h 115921"/>
                <a:gd name="connsiteX36" fmla="*/ 77653 w 151673"/>
                <a:gd name="connsiteY36" fmla="*/ 19182 h 115921"/>
                <a:gd name="connsiteX37" fmla="*/ 74069 w 151673"/>
                <a:gd name="connsiteY37" fmla="*/ 15870 h 115921"/>
                <a:gd name="connsiteX38" fmla="*/ 72415 w 151673"/>
                <a:gd name="connsiteY38" fmla="*/ 17802 h 115921"/>
                <a:gd name="connsiteX39" fmla="*/ 71863 w 151673"/>
                <a:gd name="connsiteY39" fmla="*/ 18078 h 115921"/>
                <a:gd name="connsiteX40" fmla="*/ 71312 w 151673"/>
                <a:gd name="connsiteY40" fmla="*/ 17802 h 115921"/>
                <a:gd name="connsiteX41" fmla="*/ 68142 w 151673"/>
                <a:gd name="connsiteY41" fmla="*/ 14490 h 115921"/>
                <a:gd name="connsiteX42" fmla="*/ 64420 w 151673"/>
                <a:gd name="connsiteY42" fmla="*/ 14490 h 115921"/>
                <a:gd name="connsiteX43" fmla="*/ 61387 w 151673"/>
                <a:gd name="connsiteY43" fmla="*/ 16008 h 115921"/>
                <a:gd name="connsiteX44" fmla="*/ 60560 w 151673"/>
                <a:gd name="connsiteY44" fmla="*/ 16008 h 115921"/>
                <a:gd name="connsiteX45" fmla="*/ 55322 w 151673"/>
                <a:gd name="connsiteY45" fmla="*/ 12282 h 115921"/>
                <a:gd name="connsiteX46" fmla="*/ 53944 w 151673"/>
                <a:gd name="connsiteY46" fmla="*/ 16284 h 115921"/>
                <a:gd name="connsiteX47" fmla="*/ 53255 w 151673"/>
                <a:gd name="connsiteY47" fmla="*/ 16836 h 115921"/>
                <a:gd name="connsiteX48" fmla="*/ 46914 w 151673"/>
                <a:gd name="connsiteY48" fmla="*/ 17250 h 115921"/>
                <a:gd name="connsiteX49" fmla="*/ 45260 w 151673"/>
                <a:gd name="connsiteY49" fmla="*/ 19182 h 115921"/>
                <a:gd name="connsiteX50" fmla="*/ 45260 w 151673"/>
                <a:gd name="connsiteY50" fmla="*/ 21252 h 115921"/>
                <a:gd name="connsiteX51" fmla="*/ 45398 w 151673"/>
                <a:gd name="connsiteY51" fmla="*/ 21528 h 115921"/>
                <a:gd name="connsiteX52" fmla="*/ 43606 w 151673"/>
                <a:gd name="connsiteY52" fmla="*/ 28842 h 115921"/>
                <a:gd name="connsiteX53" fmla="*/ 43054 w 151673"/>
                <a:gd name="connsiteY53" fmla="*/ 29394 h 115921"/>
                <a:gd name="connsiteX54" fmla="*/ 38919 w 151673"/>
                <a:gd name="connsiteY54" fmla="*/ 30636 h 115921"/>
                <a:gd name="connsiteX55" fmla="*/ 38919 w 151673"/>
                <a:gd name="connsiteY55" fmla="*/ 32982 h 115921"/>
                <a:gd name="connsiteX56" fmla="*/ 38230 w 151673"/>
                <a:gd name="connsiteY56" fmla="*/ 33810 h 115921"/>
                <a:gd name="connsiteX57" fmla="*/ 29270 w 151673"/>
                <a:gd name="connsiteY57" fmla="*/ 35052 h 115921"/>
                <a:gd name="connsiteX58" fmla="*/ 29684 w 151673"/>
                <a:gd name="connsiteY58" fmla="*/ 35328 h 115921"/>
                <a:gd name="connsiteX59" fmla="*/ 29960 w 151673"/>
                <a:gd name="connsiteY59" fmla="*/ 36294 h 115921"/>
                <a:gd name="connsiteX60" fmla="*/ 28168 w 151673"/>
                <a:gd name="connsiteY60" fmla="*/ 40849 h 115921"/>
                <a:gd name="connsiteX61" fmla="*/ 27754 w 151673"/>
                <a:gd name="connsiteY61" fmla="*/ 41262 h 115921"/>
                <a:gd name="connsiteX62" fmla="*/ 18105 w 151673"/>
                <a:gd name="connsiteY62" fmla="*/ 45127 h 115921"/>
                <a:gd name="connsiteX63" fmla="*/ 17829 w 151673"/>
                <a:gd name="connsiteY63" fmla="*/ 45127 h 115921"/>
                <a:gd name="connsiteX64" fmla="*/ 17554 w 151673"/>
                <a:gd name="connsiteY64" fmla="*/ 45127 h 115921"/>
                <a:gd name="connsiteX65" fmla="*/ 17140 w 151673"/>
                <a:gd name="connsiteY65" fmla="*/ 44575 h 115921"/>
                <a:gd name="connsiteX66" fmla="*/ 15900 w 151673"/>
                <a:gd name="connsiteY66" fmla="*/ 40435 h 115921"/>
                <a:gd name="connsiteX67" fmla="*/ 11213 w 151673"/>
                <a:gd name="connsiteY67" fmla="*/ 40710 h 115921"/>
                <a:gd name="connsiteX68" fmla="*/ 10524 w 151673"/>
                <a:gd name="connsiteY68" fmla="*/ 40435 h 115921"/>
                <a:gd name="connsiteX69" fmla="*/ 9008 w 151673"/>
                <a:gd name="connsiteY69" fmla="*/ 38778 h 115921"/>
                <a:gd name="connsiteX70" fmla="*/ 7767 w 151673"/>
                <a:gd name="connsiteY70" fmla="*/ 40710 h 115921"/>
                <a:gd name="connsiteX71" fmla="*/ 7767 w 151673"/>
                <a:gd name="connsiteY71" fmla="*/ 44161 h 115921"/>
                <a:gd name="connsiteX72" fmla="*/ 6526 w 151673"/>
                <a:gd name="connsiteY72" fmla="*/ 49129 h 115921"/>
                <a:gd name="connsiteX73" fmla="*/ 6113 w 151673"/>
                <a:gd name="connsiteY73" fmla="*/ 49681 h 115921"/>
                <a:gd name="connsiteX74" fmla="*/ 2805 w 151673"/>
                <a:gd name="connsiteY74" fmla="*/ 51613 h 115921"/>
                <a:gd name="connsiteX75" fmla="*/ 4735 w 151673"/>
                <a:gd name="connsiteY75" fmla="*/ 53269 h 115921"/>
                <a:gd name="connsiteX76" fmla="*/ 5010 w 151673"/>
                <a:gd name="connsiteY76" fmla="*/ 53959 h 115921"/>
                <a:gd name="connsiteX77" fmla="*/ 4735 w 151673"/>
                <a:gd name="connsiteY77" fmla="*/ 54511 h 115921"/>
                <a:gd name="connsiteX78" fmla="*/ 1978 w 151673"/>
                <a:gd name="connsiteY78" fmla="*/ 56443 h 115921"/>
                <a:gd name="connsiteX79" fmla="*/ 875 w 151673"/>
                <a:gd name="connsiteY79" fmla="*/ 63067 h 115921"/>
                <a:gd name="connsiteX80" fmla="*/ 4321 w 151673"/>
                <a:gd name="connsiteY80" fmla="*/ 64861 h 115921"/>
                <a:gd name="connsiteX81" fmla="*/ 4735 w 151673"/>
                <a:gd name="connsiteY81" fmla="*/ 65413 h 115921"/>
                <a:gd name="connsiteX82" fmla="*/ 4459 w 151673"/>
                <a:gd name="connsiteY82" fmla="*/ 66103 h 115921"/>
                <a:gd name="connsiteX83" fmla="*/ 875 w 151673"/>
                <a:gd name="connsiteY83" fmla="*/ 69553 h 115921"/>
                <a:gd name="connsiteX84" fmla="*/ 4597 w 151673"/>
                <a:gd name="connsiteY84" fmla="*/ 80041 h 115921"/>
                <a:gd name="connsiteX85" fmla="*/ 4597 w 151673"/>
                <a:gd name="connsiteY85" fmla="*/ 80317 h 115921"/>
                <a:gd name="connsiteX86" fmla="*/ 3770 w 151673"/>
                <a:gd name="connsiteY86" fmla="*/ 90667 h 115921"/>
                <a:gd name="connsiteX87" fmla="*/ 13143 w 151673"/>
                <a:gd name="connsiteY87" fmla="*/ 90667 h 115921"/>
                <a:gd name="connsiteX88" fmla="*/ 13970 w 151673"/>
                <a:gd name="connsiteY88" fmla="*/ 91495 h 115921"/>
                <a:gd name="connsiteX89" fmla="*/ 13970 w 151673"/>
                <a:gd name="connsiteY89" fmla="*/ 97567 h 115921"/>
                <a:gd name="connsiteX90" fmla="*/ 13832 w 151673"/>
                <a:gd name="connsiteY90" fmla="*/ 97981 h 115921"/>
                <a:gd name="connsiteX91" fmla="*/ 4597 w 151673"/>
                <a:gd name="connsiteY91" fmla="*/ 110953 h 115921"/>
                <a:gd name="connsiteX92" fmla="*/ 8732 w 151673"/>
                <a:gd name="connsiteY92" fmla="*/ 112195 h 115921"/>
                <a:gd name="connsiteX93" fmla="*/ 19759 w 151673"/>
                <a:gd name="connsiteY93" fmla="*/ 115921 h 115921"/>
                <a:gd name="connsiteX94" fmla="*/ 33681 w 151673"/>
                <a:gd name="connsiteY94" fmla="*/ 114817 h 115921"/>
                <a:gd name="connsiteX95" fmla="*/ 34233 w 151673"/>
                <a:gd name="connsiteY95" fmla="*/ 114955 h 115921"/>
                <a:gd name="connsiteX96" fmla="*/ 35335 w 151673"/>
                <a:gd name="connsiteY96" fmla="*/ 115921 h 115921"/>
                <a:gd name="connsiteX97" fmla="*/ 38643 w 151673"/>
                <a:gd name="connsiteY97" fmla="*/ 115921 h 115921"/>
                <a:gd name="connsiteX98" fmla="*/ 40987 w 151673"/>
                <a:gd name="connsiteY98" fmla="*/ 113437 h 115921"/>
                <a:gd name="connsiteX99" fmla="*/ 41538 w 151673"/>
                <a:gd name="connsiteY99" fmla="*/ 113161 h 115921"/>
                <a:gd name="connsiteX100" fmla="*/ 51876 w 151673"/>
                <a:gd name="connsiteY100" fmla="*/ 113161 h 115921"/>
                <a:gd name="connsiteX101" fmla="*/ 61801 w 151673"/>
                <a:gd name="connsiteY101" fmla="*/ 109849 h 115921"/>
                <a:gd name="connsiteX102" fmla="*/ 59733 w 151673"/>
                <a:gd name="connsiteY102" fmla="*/ 108331 h 115921"/>
                <a:gd name="connsiteX103" fmla="*/ 59458 w 151673"/>
                <a:gd name="connsiteY103" fmla="*/ 107503 h 115921"/>
                <a:gd name="connsiteX104" fmla="*/ 61249 w 151673"/>
                <a:gd name="connsiteY104" fmla="*/ 99499 h 115921"/>
                <a:gd name="connsiteX105" fmla="*/ 61249 w 151673"/>
                <a:gd name="connsiteY105" fmla="*/ 99223 h 115921"/>
                <a:gd name="connsiteX106" fmla="*/ 65523 w 151673"/>
                <a:gd name="connsiteY106" fmla="*/ 92599 h 115921"/>
                <a:gd name="connsiteX107" fmla="*/ 66212 w 151673"/>
                <a:gd name="connsiteY107" fmla="*/ 92185 h 115921"/>
                <a:gd name="connsiteX108" fmla="*/ 70761 w 151673"/>
                <a:gd name="connsiteY108" fmla="*/ 92185 h 115921"/>
                <a:gd name="connsiteX109" fmla="*/ 71174 w 151673"/>
                <a:gd name="connsiteY109" fmla="*/ 92185 h 115921"/>
                <a:gd name="connsiteX110" fmla="*/ 73931 w 151673"/>
                <a:gd name="connsiteY110" fmla="*/ 93565 h 115921"/>
                <a:gd name="connsiteX111" fmla="*/ 76136 w 151673"/>
                <a:gd name="connsiteY111" fmla="*/ 92599 h 115921"/>
                <a:gd name="connsiteX112" fmla="*/ 74207 w 151673"/>
                <a:gd name="connsiteY112" fmla="*/ 89563 h 115921"/>
                <a:gd name="connsiteX113" fmla="*/ 74207 w 151673"/>
                <a:gd name="connsiteY113" fmla="*/ 88735 h 115921"/>
                <a:gd name="connsiteX114" fmla="*/ 74896 w 151673"/>
                <a:gd name="connsiteY114" fmla="*/ 88321 h 115921"/>
                <a:gd name="connsiteX115" fmla="*/ 79720 w 151673"/>
                <a:gd name="connsiteY115" fmla="*/ 88321 h 115921"/>
                <a:gd name="connsiteX116" fmla="*/ 81099 w 151673"/>
                <a:gd name="connsiteY116" fmla="*/ 85837 h 115921"/>
                <a:gd name="connsiteX117" fmla="*/ 81512 w 151673"/>
                <a:gd name="connsiteY117" fmla="*/ 85423 h 115921"/>
                <a:gd name="connsiteX118" fmla="*/ 82064 w 151673"/>
                <a:gd name="connsiteY118" fmla="*/ 85423 h 115921"/>
                <a:gd name="connsiteX119" fmla="*/ 84958 w 151673"/>
                <a:gd name="connsiteY119" fmla="*/ 87079 h 115921"/>
                <a:gd name="connsiteX120" fmla="*/ 85647 w 151673"/>
                <a:gd name="connsiteY120" fmla="*/ 84457 h 115921"/>
                <a:gd name="connsiteX121" fmla="*/ 86337 w 151673"/>
                <a:gd name="connsiteY121" fmla="*/ 83905 h 115921"/>
                <a:gd name="connsiteX122" fmla="*/ 87164 w 151673"/>
                <a:gd name="connsiteY122" fmla="*/ 84319 h 115921"/>
                <a:gd name="connsiteX123" fmla="*/ 89093 w 151673"/>
                <a:gd name="connsiteY123" fmla="*/ 88045 h 115921"/>
                <a:gd name="connsiteX124" fmla="*/ 92953 w 151673"/>
                <a:gd name="connsiteY124" fmla="*/ 84319 h 115921"/>
                <a:gd name="connsiteX125" fmla="*/ 92953 w 151673"/>
                <a:gd name="connsiteY125" fmla="*/ 80455 h 115921"/>
                <a:gd name="connsiteX126" fmla="*/ 91575 w 151673"/>
                <a:gd name="connsiteY126" fmla="*/ 78937 h 115921"/>
                <a:gd name="connsiteX127" fmla="*/ 91437 w 151673"/>
                <a:gd name="connsiteY127" fmla="*/ 78385 h 115921"/>
                <a:gd name="connsiteX128" fmla="*/ 91713 w 151673"/>
                <a:gd name="connsiteY128" fmla="*/ 77833 h 115921"/>
                <a:gd name="connsiteX129" fmla="*/ 94194 w 151673"/>
                <a:gd name="connsiteY129" fmla="*/ 75901 h 115921"/>
                <a:gd name="connsiteX130" fmla="*/ 94194 w 151673"/>
                <a:gd name="connsiteY130" fmla="*/ 70795 h 115921"/>
                <a:gd name="connsiteX131" fmla="*/ 94745 w 151673"/>
                <a:gd name="connsiteY131" fmla="*/ 69967 h 115921"/>
                <a:gd name="connsiteX132" fmla="*/ 101224 w 151673"/>
                <a:gd name="connsiteY132" fmla="*/ 68449 h 115921"/>
                <a:gd name="connsiteX133" fmla="*/ 104118 w 151673"/>
                <a:gd name="connsiteY133" fmla="*/ 65275 h 115921"/>
                <a:gd name="connsiteX134" fmla="*/ 103015 w 151673"/>
                <a:gd name="connsiteY134" fmla="*/ 62929 h 115921"/>
                <a:gd name="connsiteX135" fmla="*/ 98880 w 151673"/>
                <a:gd name="connsiteY135" fmla="*/ 59479 h 115921"/>
                <a:gd name="connsiteX136" fmla="*/ 98605 w 151673"/>
                <a:gd name="connsiteY136" fmla="*/ 58927 h 115921"/>
                <a:gd name="connsiteX137" fmla="*/ 98605 w 151673"/>
                <a:gd name="connsiteY137" fmla="*/ 57547 h 115921"/>
                <a:gd name="connsiteX138" fmla="*/ 99432 w 151673"/>
                <a:gd name="connsiteY138" fmla="*/ 56719 h 115921"/>
                <a:gd name="connsiteX139" fmla="*/ 104394 w 151673"/>
                <a:gd name="connsiteY139" fmla="*/ 56719 h 115921"/>
                <a:gd name="connsiteX140" fmla="*/ 104807 w 151673"/>
                <a:gd name="connsiteY140" fmla="*/ 56719 h 115921"/>
                <a:gd name="connsiteX141" fmla="*/ 106875 w 151673"/>
                <a:gd name="connsiteY141" fmla="*/ 58099 h 115921"/>
                <a:gd name="connsiteX142" fmla="*/ 112389 w 151673"/>
                <a:gd name="connsiteY142" fmla="*/ 56719 h 115921"/>
                <a:gd name="connsiteX143" fmla="*/ 112389 w 151673"/>
                <a:gd name="connsiteY143" fmla="*/ 53407 h 115921"/>
                <a:gd name="connsiteX144" fmla="*/ 111286 w 151673"/>
                <a:gd name="connsiteY144" fmla="*/ 51199 h 115921"/>
                <a:gd name="connsiteX145" fmla="*/ 111424 w 151673"/>
                <a:gd name="connsiteY145" fmla="*/ 50233 h 115921"/>
                <a:gd name="connsiteX146" fmla="*/ 118592 w 151673"/>
                <a:gd name="connsiteY146" fmla="*/ 43195 h 115921"/>
                <a:gd name="connsiteX147" fmla="*/ 116800 w 151673"/>
                <a:gd name="connsiteY147" fmla="*/ 40849 h 115921"/>
                <a:gd name="connsiteX148" fmla="*/ 116800 w 151673"/>
                <a:gd name="connsiteY148" fmla="*/ 40158 h 115921"/>
                <a:gd name="connsiteX149" fmla="*/ 118040 w 151673"/>
                <a:gd name="connsiteY149" fmla="*/ 36708 h 115921"/>
                <a:gd name="connsiteX150" fmla="*/ 113629 w 151673"/>
                <a:gd name="connsiteY150" fmla="*/ 31464 h 115921"/>
                <a:gd name="connsiteX151" fmla="*/ 113629 w 151673"/>
                <a:gd name="connsiteY151" fmla="*/ 30360 h 115921"/>
                <a:gd name="connsiteX152" fmla="*/ 119143 w 151673"/>
                <a:gd name="connsiteY152" fmla="*/ 25668 h 115921"/>
                <a:gd name="connsiteX153" fmla="*/ 120108 w 151673"/>
                <a:gd name="connsiteY153" fmla="*/ 25668 h 115921"/>
                <a:gd name="connsiteX154" fmla="*/ 120935 w 151673"/>
                <a:gd name="connsiteY154" fmla="*/ 26220 h 115921"/>
                <a:gd name="connsiteX155" fmla="*/ 124243 w 151673"/>
                <a:gd name="connsiteY155" fmla="*/ 22080 h 115921"/>
                <a:gd name="connsiteX156" fmla="*/ 124794 w 151673"/>
                <a:gd name="connsiteY156" fmla="*/ 21804 h 115921"/>
                <a:gd name="connsiteX157" fmla="*/ 134168 w 151673"/>
                <a:gd name="connsiteY157" fmla="*/ 20424 h 115921"/>
                <a:gd name="connsiteX158" fmla="*/ 138579 w 151673"/>
                <a:gd name="connsiteY158" fmla="*/ 18906 h 115921"/>
                <a:gd name="connsiteX159" fmla="*/ 138854 w 151673"/>
                <a:gd name="connsiteY159" fmla="*/ 18906 h 115921"/>
                <a:gd name="connsiteX160" fmla="*/ 142163 w 151673"/>
                <a:gd name="connsiteY160" fmla="*/ 18906 h 115921"/>
                <a:gd name="connsiteX161" fmla="*/ 142576 w 151673"/>
                <a:gd name="connsiteY161" fmla="*/ 19044 h 115921"/>
                <a:gd name="connsiteX162" fmla="*/ 144368 w 151673"/>
                <a:gd name="connsiteY162" fmla="*/ 20286 h 115921"/>
                <a:gd name="connsiteX163" fmla="*/ 148641 w 151673"/>
                <a:gd name="connsiteY163" fmla="*/ 17802 h 115921"/>
                <a:gd name="connsiteX164" fmla="*/ 148641 w 151673"/>
                <a:gd name="connsiteY164" fmla="*/ 15732 h 115921"/>
                <a:gd name="connsiteX165" fmla="*/ 149330 w 151673"/>
                <a:gd name="connsiteY165" fmla="*/ 14904 h 115921"/>
                <a:gd name="connsiteX166" fmla="*/ 151674 w 151673"/>
                <a:gd name="connsiteY166" fmla="*/ 14490 h 115921"/>
                <a:gd name="connsiteX167" fmla="*/ 151122 w 151673"/>
                <a:gd name="connsiteY167" fmla="*/ 13938 h 115921"/>
                <a:gd name="connsiteX168" fmla="*/ 147814 w 151673"/>
                <a:gd name="connsiteY168" fmla="*/ 13938 h 11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51673" h="115921">
                  <a:moveTo>
                    <a:pt x="147263" y="14490"/>
                  </a:moveTo>
                  <a:lnTo>
                    <a:pt x="141749" y="16422"/>
                  </a:lnTo>
                  <a:cubicBezTo>
                    <a:pt x="141749" y="16422"/>
                    <a:pt x="141198" y="16422"/>
                    <a:pt x="141060" y="16422"/>
                  </a:cubicBezTo>
                  <a:cubicBezTo>
                    <a:pt x="140784" y="16284"/>
                    <a:pt x="140784" y="16008"/>
                    <a:pt x="140784" y="15732"/>
                  </a:cubicBezTo>
                  <a:lnTo>
                    <a:pt x="140784" y="13800"/>
                  </a:lnTo>
                  <a:lnTo>
                    <a:pt x="135408" y="13800"/>
                  </a:lnTo>
                  <a:lnTo>
                    <a:pt x="133203" y="14766"/>
                  </a:lnTo>
                  <a:lnTo>
                    <a:pt x="129343" y="19182"/>
                  </a:lnTo>
                  <a:cubicBezTo>
                    <a:pt x="129343" y="19182"/>
                    <a:pt x="129205" y="19320"/>
                    <a:pt x="129067" y="19320"/>
                  </a:cubicBezTo>
                  <a:lnTo>
                    <a:pt x="118316" y="24012"/>
                  </a:lnTo>
                  <a:cubicBezTo>
                    <a:pt x="118316" y="24012"/>
                    <a:pt x="118178" y="24012"/>
                    <a:pt x="118040" y="24012"/>
                  </a:cubicBezTo>
                  <a:cubicBezTo>
                    <a:pt x="118040" y="24012"/>
                    <a:pt x="117765" y="24012"/>
                    <a:pt x="117765" y="24012"/>
                  </a:cubicBezTo>
                  <a:cubicBezTo>
                    <a:pt x="117489" y="24012"/>
                    <a:pt x="117351" y="23736"/>
                    <a:pt x="117351" y="23460"/>
                  </a:cubicBezTo>
                  <a:lnTo>
                    <a:pt x="115835" y="17388"/>
                  </a:lnTo>
                  <a:cubicBezTo>
                    <a:pt x="115835" y="17388"/>
                    <a:pt x="115835" y="17112"/>
                    <a:pt x="115835" y="17112"/>
                  </a:cubicBezTo>
                  <a:lnTo>
                    <a:pt x="117351" y="8694"/>
                  </a:lnTo>
                  <a:lnTo>
                    <a:pt x="115559" y="3450"/>
                  </a:lnTo>
                  <a:lnTo>
                    <a:pt x="110872" y="0"/>
                  </a:lnTo>
                  <a:lnTo>
                    <a:pt x="108943" y="1242"/>
                  </a:lnTo>
                  <a:lnTo>
                    <a:pt x="106186" y="5382"/>
                  </a:lnTo>
                  <a:lnTo>
                    <a:pt x="106186" y="9798"/>
                  </a:lnTo>
                  <a:cubicBezTo>
                    <a:pt x="106186" y="9798"/>
                    <a:pt x="106048" y="10350"/>
                    <a:pt x="105772" y="10488"/>
                  </a:cubicBezTo>
                  <a:lnTo>
                    <a:pt x="100672" y="12834"/>
                  </a:lnTo>
                  <a:cubicBezTo>
                    <a:pt x="100672" y="12834"/>
                    <a:pt x="100397" y="12834"/>
                    <a:pt x="100397" y="12834"/>
                  </a:cubicBezTo>
                  <a:lnTo>
                    <a:pt x="96813" y="12834"/>
                  </a:lnTo>
                  <a:lnTo>
                    <a:pt x="95848" y="14628"/>
                  </a:lnTo>
                  <a:lnTo>
                    <a:pt x="97088" y="16974"/>
                  </a:lnTo>
                  <a:cubicBezTo>
                    <a:pt x="97088" y="16974"/>
                    <a:pt x="97088" y="17388"/>
                    <a:pt x="97088" y="17664"/>
                  </a:cubicBezTo>
                  <a:cubicBezTo>
                    <a:pt x="97088" y="17940"/>
                    <a:pt x="96813" y="18078"/>
                    <a:pt x="96537" y="18078"/>
                  </a:cubicBezTo>
                  <a:lnTo>
                    <a:pt x="92677" y="19320"/>
                  </a:lnTo>
                  <a:cubicBezTo>
                    <a:pt x="92677" y="19320"/>
                    <a:pt x="91988" y="19320"/>
                    <a:pt x="91850" y="19044"/>
                  </a:cubicBezTo>
                  <a:lnTo>
                    <a:pt x="88956" y="15594"/>
                  </a:lnTo>
                  <a:lnTo>
                    <a:pt x="81650" y="20700"/>
                  </a:lnTo>
                  <a:cubicBezTo>
                    <a:pt x="81650" y="20700"/>
                    <a:pt x="81099" y="20838"/>
                    <a:pt x="80823" y="20700"/>
                  </a:cubicBezTo>
                  <a:lnTo>
                    <a:pt x="77653" y="19182"/>
                  </a:lnTo>
                  <a:cubicBezTo>
                    <a:pt x="77653" y="19182"/>
                    <a:pt x="77653" y="19182"/>
                    <a:pt x="77653" y="19182"/>
                  </a:cubicBezTo>
                  <a:cubicBezTo>
                    <a:pt x="77653" y="19182"/>
                    <a:pt x="77653" y="19182"/>
                    <a:pt x="77653" y="19182"/>
                  </a:cubicBezTo>
                  <a:lnTo>
                    <a:pt x="74069" y="15870"/>
                  </a:lnTo>
                  <a:lnTo>
                    <a:pt x="72415" y="17802"/>
                  </a:lnTo>
                  <a:cubicBezTo>
                    <a:pt x="72415" y="17802"/>
                    <a:pt x="72001" y="18078"/>
                    <a:pt x="71863" y="18078"/>
                  </a:cubicBezTo>
                  <a:cubicBezTo>
                    <a:pt x="71588" y="18078"/>
                    <a:pt x="71450" y="18078"/>
                    <a:pt x="71312" y="17802"/>
                  </a:cubicBezTo>
                  <a:lnTo>
                    <a:pt x="68142" y="14490"/>
                  </a:lnTo>
                  <a:lnTo>
                    <a:pt x="64420" y="14490"/>
                  </a:lnTo>
                  <a:lnTo>
                    <a:pt x="61387" y="16008"/>
                  </a:lnTo>
                  <a:cubicBezTo>
                    <a:pt x="61387" y="16008"/>
                    <a:pt x="60836" y="16008"/>
                    <a:pt x="60560" y="16008"/>
                  </a:cubicBezTo>
                  <a:lnTo>
                    <a:pt x="55322" y="12282"/>
                  </a:lnTo>
                  <a:lnTo>
                    <a:pt x="53944" y="16284"/>
                  </a:lnTo>
                  <a:cubicBezTo>
                    <a:pt x="53944" y="16284"/>
                    <a:pt x="53530" y="16836"/>
                    <a:pt x="53255" y="16836"/>
                  </a:cubicBezTo>
                  <a:lnTo>
                    <a:pt x="46914" y="17250"/>
                  </a:lnTo>
                  <a:lnTo>
                    <a:pt x="45260" y="19182"/>
                  </a:lnTo>
                  <a:lnTo>
                    <a:pt x="45260" y="21252"/>
                  </a:lnTo>
                  <a:cubicBezTo>
                    <a:pt x="45260" y="21252"/>
                    <a:pt x="45398" y="21390"/>
                    <a:pt x="45398" y="21528"/>
                  </a:cubicBezTo>
                  <a:lnTo>
                    <a:pt x="43606" y="28842"/>
                  </a:lnTo>
                  <a:cubicBezTo>
                    <a:pt x="43606" y="28842"/>
                    <a:pt x="43330" y="29394"/>
                    <a:pt x="43054" y="29394"/>
                  </a:cubicBezTo>
                  <a:lnTo>
                    <a:pt x="38919" y="30636"/>
                  </a:lnTo>
                  <a:lnTo>
                    <a:pt x="38919" y="32982"/>
                  </a:lnTo>
                  <a:cubicBezTo>
                    <a:pt x="38919" y="32982"/>
                    <a:pt x="38643" y="33672"/>
                    <a:pt x="38230" y="33810"/>
                  </a:cubicBezTo>
                  <a:lnTo>
                    <a:pt x="29270" y="35052"/>
                  </a:lnTo>
                  <a:lnTo>
                    <a:pt x="29684" y="35328"/>
                  </a:lnTo>
                  <a:cubicBezTo>
                    <a:pt x="29684" y="35328"/>
                    <a:pt x="30097" y="35880"/>
                    <a:pt x="29960" y="36294"/>
                  </a:cubicBezTo>
                  <a:lnTo>
                    <a:pt x="28168" y="40849"/>
                  </a:lnTo>
                  <a:cubicBezTo>
                    <a:pt x="28168" y="40849"/>
                    <a:pt x="27892" y="41262"/>
                    <a:pt x="27754" y="41262"/>
                  </a:cubicBezTo>
                  <a:lnTo>
                    <a:pt x="18105" y="45127"/>
                  </a:lnTo>
                  <a:cubicBezTo>
                    <a:pt x="18105" y="45127"/>
                    <a:pt x="17967" y="45127"/>
                    <a:pt x="17829" y="45127"/>
                  </a:cubicBezTo>
                  <a:cubicBezTo>
                    <a:pt x="17829" y="45127"/>
                    <a:pt x="17554" y="45127"/>
                    <a:pt x="17554" y="45127"/>
                  </a:cubicBezTo>
                  <a:cubicBezTo>
                    <a:pt x="17416" y="45127"/>
                    <a:pt x="17140" y="44851"/>
                    <a:pt x="17140" y="44575"/>
                  </a:cubicBezTo>
                  <a:lnTo>
                    <a:pt x="15900" y="40435"/>
                  </a:lnTo>
                  <a:lnTo>
                    <a:pt x="11213" y="40710"/>
                  </a:lnTo>
                  <a:cubicBezTo>
                    <a:pt x="11213" y="40710"/>
                    <a:pt x="10800" y="40710"/>
                    <a:pt x="10524" y="40435"/>
                  </a:cubicBezTo>
                  <a:lnTo>
                    <a:pt x="9008" y="38778"/>
                  </a:lnTo>
                  <a:lnTo>
                    <a:pt x="7767" y="40710"/>
                  </a:lnTo>
                  <a:lnTo>
                    <a:pt x="7767" y="44161"/>
                  </a:lnTo>
                  <a:lnTo>
                    <a:pt x="6526" y="49129"/>
                  </a:lnTo>
                  <a:cubicBezTo>
                    <a:pt x="6526" y="49129"/>
                    <a:pt x="6389" y="49543"/>
                    <a:pt x="6113" y="49681"/>
                  </a:cubicBezTo>
                  <a:lnTo>
                    <a:pt x="2805" y="51613"/>
                  </a:lnTo>
                  <a:lnTo>
                    <a:pt x="4735" y="53269"/>
                  </a:lnTo>
                  <a:cubicBezTo>
                    <a:pt x="4735" y="53269"/>
                    <a:pt x="5010" y="53683"/>
                    <a:pt x="5010" y="53959"/>
                  </a:cubicBezTo>
                  <a:cubicBezTo>
                    <a:pt x="5010" y="54235"/>
                    <a:pt x="5010" y="54373"/>
                    <a:pt x="4735" y="54511"/>
                  </a:cubicBezTo>
                  <a:lnTo>
                    <a:pt x="1978" y="56443"/>
                  </a:lnTo>
                  <a:cubicBezTo>
                    <a:pt x="1978" y="56443"/>
                    <a:pt x="-1606" y="59065"/>
                    <a:pt x="875" y="63067"/>
                  </a:cubicBezTo>
                  <a:lnTo>
                    <a:pt x="4321" y="64861"/>
                  </a:lnTo>
                  <a:cubicBezTo>
                    <a:pt x="4321" y="64861"/>
                    <a:pt x="4735" y="65137"/>
                    <a:pt x="4735" y="65413"/>
                  </a:cubicBezTo>
                  <a:cubicBezTo>
                    <a:pt x="4735" y="65689"/>
                    <a:pt x="4735" y="65965"/>
                    <a:pt x="4459" y="66103"/>
                  </a:cubicBezTo>
                  <a:lnTo>
                    <a:pt x="875" y="69553"/>
                  </a:lnTo>
                  <a:lnTo>
                    <a:pt x="4597" y="80041"/>
                  </a:lnTo>
                  <a:cubicBezTo>
                    <a:pt x="4597" y="80041"/>
                    <a:pt x="4597" y="80317"/>
                    <a:pt x="4597" y="80317"/>
                  </a:cubicBezTo>
                  <a:lnTo>
                    <a:pt x="3770" y="90667"/>
                  </a:lnTo>
                  <a:lnTo>
                    <a:pt x="13143" y="90667"/>
                  </a:lnTo>
                  <a:cubicBezTo>
                    <a:pt x="13143" y="90667"/>
                    <a:pt x="13970" y="91081"/>
                    <a:pt x="13970" y="91495"/>
                  </a:cubicBezTo>
                  <a:lnTo>
                    <a:pt x="13970" y="97567"/>
                  </a:lnTo>
                  <a:cubicBezTo>
                    <a:pt x="13970" y="97567"/>
                    <a:pt x="13970" y="97843"/>
                    <a:pt x="13832" y="97981"/>
                  </a:cubicBezTo>
                  <a:lnTo>
                    <a:pt x="4597" y="110953"/>
                  </a:lnTo>
                  <a:lnTo>
                    <a:pt x="8732" y="112195"/>
                  </a:lnTo>
                  <a:lnTo>
                    <a:pt x="19759" y="115921"/>
                  </a:lnTo>
                  <a:lnTo>
                    <a:pt x="33681" y="114817"/>
                  </a:lnTo>
                  <a:cubicBezTo>
                    <a:pt x="33681" y="114817"/>
                    <a:pt x="34095" y="114817"/>
                    <a:pt x="34233" y="114955"/>
                  </a:cubicBezTo>
                  <a:lnTo>
                    <a:pt x="35335" y="115921"/>
                  </a:lnTo>
                  <a:lnTo>
                    <a:pt x="38643" y="115921"/>
                  </a:lnTo>
                  <a:lnTo>
                    <a:pt x="40987" y="113437"/>
                  </a:lnTo>
                  <a:cubicBezTo>
                    <a:pt x="40987" y="113437"/>
                    <a:pt x="41400" y="113161"/>
                    <a:pt x="41538" y="113161"/>
                  </a:cubicBezTo>
                  <a:lnTo>
                    <a:pt x="51876" y="113161"/>
                  </a:lnTo>
                  <a:lnTo>
                    <a:pt x="61801" y="109849"/>
                  </a:lnTo>
                  <a:lnTo>
                    <a:pt x="59733" y="108331"/>
                  </a:lnTo>
                  <a:cubicBezTo>
                    <a:pt x="59733" y="108331"/>
                    <a:pt x="59320" y="107779"/>
                    <a:pt x="59458" y="107503"/>
                  </a:cubicBezTo>
                  <a:lnTo>
                    <a:pt x="61249" y="99499"/>
                  </a:lnTo>
                  <a:cubicBezTo>
                    <a:pt x="61249" y="99499"/>
                    <a:pt x="61249" y="99361"/>
                    <a:pt x="61249" y="99223"/>
                  </a:cubicBezTo>
                  <a:lnTo>
                    <a:pt x="65523" y="92599"/>
                  </a:lnTo>
                  <a:cubicBezTo>
                    <a:pt x="65523" y="92599"/>
                    <a:pt x="65936" y="92185"/>
                    <a:pt x="66212" y="92185"/>
                  </a:cubicBezTo>
                  <a:lnTo>
                    <a:pt x="70761" y="92185"/>
                  </a:lnTo>
                  <a:cubicBezTo>
                    <a:pt x="70761" y="92185"/>
                    <a:pt x="71036" y="92185"/>
                    <a:pt x="71174" y="92185"/>
                  </a:cubicBezTo>
                  <a:lnTo>
                    <a:pt x="73931" y="93565"/>
                  </a:lnTo>
                  <a:lnTo>
                    <a:pt x="76136" y="92599"/>
                  </a:lnTo>
                  <a:lnTo>
                    <a:pt x="74207" y="89563"/>
                  </a:lnTo>
                  <a:cubicBezTo>
                    <a:pt x="74207" y="89563"/>
                    <a:pt x="74069" y="89011"/>
                    <a:pt x="74207" y="88735"/>
                  </a:cubicBezTo>
                  <a:cubicBezTo>
                    <a:pt x="74345" y="88459"/>
                    <a:pt x="74620" y="88321"/>
                    <a:pt x="74896" y="88321"/>
                  </a:cubicBezTo>
                  <a:lnTo>
                    <a:pt x="79720" y="88321"/>
                  </a:lnTo>
                  <a:lnTo>
                    <a:pt x="81099" y="85837"/>
                  </a:lnTo>
                  <a:cubicBezTo>
                    <a:pt x="81099" y="85837"/>
                    <a:pt x="81374" y="85561"/>
                    <a:pt x="81512" y="85423"/>
                  </a:cubicBezTo>
                  <a:cubicBezTo>
                    <a:pt x="81650" y="85423"/>
                    <a:pt x="81926" y="85423"/>
                    <a:pt x="82064" y="85423"/>
                  </a:cubicBezTo>
                  <a:lnTo>
                    <a:pt x="84958" y="87079"/>
                  </a:lnTo>
                  <a:lnTo>
                    <a:pt x="85647" y="84457"/>
                  </a:lnTo>
                  <a:cubicBezTo>
                    <a:pt x="85647" y="84457"/>
                    <a:pt x="86061" y="83905"/>
                    <a:pt x="86337" y="83905"/>
                  </a:cubicBezTo>
                  <a:cubicBezTo>
                    <a:pt x="86750" y="83905"/>
                    <a:pt x="87026" y="83905"/>
                    <a:pt x="87164" y="84319"/>
                  </a:cubicBezTo>
                  <a:lnTo>
                    <a:pt x="89093" y="88045"/>
                  </a:lnTo>
                  <a:lnTo>
                    <a:pt x="92953" y="84319"/>
                  </a:lnTo>
                  <a:lnTo>
                    <a:pt x="92953" y="80455"/>
                  </a:lnTo>
                  <a:lnTo>
                    <a:pt x="91575" y="78937"/>
                  </a:lnTo>
                  <a:cubicBezTo>
                    <a:pt x="91575" y="78937"/>
                    <a:pt x="91299" y="78523"/>
                    <a:pt x="91437" y="78385"/>
                  </a:cubicBezTo>
                  <a:cubicBezTo>
                    <a:pt x="91437" y="78109"/>
                    <a:pt x="91437" y="77971"/>
                    <a:pt x="91713" y="77833"/>
                  </a:cubicBezTo>
                  <a:lnTo>
                    <a:pt x="94194" y="75901"/>
                  </a:lnTo>
                  <a:lnTo>
                    <a:pt x="94194" y="70795"/>
                  </a:lnTo>
                  <a:cubicBezTo>
                    <a:pt x="94194" y="70795"/>
                    <a:pt x="94469" y="70105"/>
                    <a:pt x="94745" y="69967"/>
                  </a:cubicBezTo>
                  <a:lnTo>
                    <a:pt x="101224" y="68449"/>
                  </a:lnTo>
                  <a:lnTo>
                    <a:pt x="104118" y="65275"/>
                  </a:lnTo>
                  <a:lnTo>
                    <a:pt x="103015" y="62929"/>
                  </a:lnTo>
                  <a:lnTo>
                    <a:pt x="98880" y="59479"/>
                  </a:lnTo>
                  <a:cubicBezTo>
                    <a:pt x="98880" y="59479"/>
                    <a:pt x="98605" y="59065"/>
                    <a:pt x="98605" y="58927"/>
                  </a:cubicBezTo>
                  <a:lnTo>
                    <a:pt x="98605" y="57547"/>
                  </a:lnTo>
                  <a:cubicBezTo>
                    <a:pt x="98605" y="57547"/>
                    <a:pt x="99018" y="56719"/>
                    <a:pt x="99432" y="56719"/>
                  </a:cubicBezTo>
                  <a:lnTo>
                    <a:pt x="104394" y="56719"/>
                  </a:lnTo>
                  <a:cubicBezTo>
                    <a:pt x="104394" y="56719"/>
                    <a:pt x="104670" y="56719"/>
                    <a:pt x="104807" y="56719"/>
                  </a:cubicBezTo>
                  <a:lnTo>
                    <a:pt x="106875" y="58099"/>
                  </a:lnTo>
                  <a:lnTo>
                    <a:pt x="112389" y="56719"/>
                  </a:lnTo>
                  <a:lnTo>
                    <a:pt x="112389" y="53407"/>
                  </a:lnTo>
                  <a:lnTo>
                    <a:pt x="111286" y="51199"/>
                  </a:lnTo>
                  <a:cubicBezTo>
                    <a:pt x="111286" y="51199"/>
                    <a:pt x="111286" y="50509"/>
                    <a:pt x="111424" y="50233"/>
                  </a:cubicBezTo>
                  <a:lnTo>
                    <a:pt x="118592" y="43195"/>
                  </a:lnTo>
                  <a:lnTo>
                    <a:pt x="116800" y="40849"/>
                  </a:lnTo>
                  <a:cubicBezTo>
                    <a:pt x="116800" y="40849"/>
                    <a:pt x="116662" y="40435"/>
                    <a:pt x="116800" y="40158"/>
                  </a:cubicBezTo>
                  <a:lnTo>
                    <a:pt x="118040" y="36708"/>
                  </a:lnTo>
                  <a:lnTo>
                    <a:pt x="113629" y="31464"/>
                  </a:lnTo>
                  <a:cubicBezTo>
                    <a:pt x="113629" y="31464"/>
                    <a:pt x="113354" y="30636"/>
                    <a:pt x="113629" y="30360"/>
                  </a:cubicBezTo>
                  <a:lnTo>
                    <a:pt x="119143" y="25668"/>
                  </a:lnTo>
                  <a:cubicBezTo>
                    <a:pt x="119143" y="25668"/>
                    <a:pt x="119832" y="25392"/>
                    <a:pt x="120108" y="25668"/>
                  </a:cubicBezTo>
                  <a:lnTo>
                    <a:pt x="120935" y="26220"/>
                  </a:lnTo>
                  <a:lnTo>
                    <a:pt x="124243" y="22080"/>
                  </a:lnTo>
                  <a:cubicBezTo>
                    <a:pt x="124243" y="22080"/>
                    <a:pt x="124519" y="21804"/>
                    <a:pt x="124794" y="21804"/>
                  </a:cubicBezTo>
                  <a:lnTo>
                    <a:pt x="134168" y="20424"/>
                  </a:lnTo>
                  <a:lnTo>
                    <a:pt x="138579" y="18906"/>
                  </a:lnTo>
                  <a:cubicBezTo>
                    <a:pt x="138579" y="18906"/>
                    <a:pt x="138716" y="18906"/>
                    <a:pt x="138854" y="18906"/>
                  </a:cubicBezTo>
                  <a:lnTo>
                    <a:pt x="142163" y="18906"/>
                  </a:lnTo>
                  <a:cubicBezTo>
                    <a:pt x="142163" y="18906"/>
                    <a:pt x="142438" y="18906"/>
                    <a:pt x="142576" y="19044"/>
                  </a:cubicBezTo>
                  <a:lnTo>
                    <a:pt x="144368" y="20286"/>
                  </a:lnTo>
                  <a:lnTo>
                    <a:pt x="148641" y="17802"/>
                  </a:lnTo>
                  <a:lnTo>
                    <a:pt x="148641" y="15732"/>
                  </a:lnTo>
                  <a:cubicBezTo>
                    <a:pt x="148641" y="15732"/>
                    <a:pt x="148917" y="15042"/>
                    <a:pt x="149330" y="14904"/>
                  </a:cubicBezTo>
                  <a:lnTo>
                    <a:pt x="151674" y="14490"/>
                  </a:lnTo>
                  <a:lnTo>
                    <a:pt x="151122" y="13938"/>
                  </a:lnTo>
                  <a:lnTo>
                    <a:pt x="147814" y="139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7" name="Freeform 1339">
              <a:extLst>
                <a:ext uri="{FF2B5EF4-FFF2-40B4-BE49-F238E27FC236}">
                  <a16:creationId xmlns:a16="http://schemas.microsoft.com/office/drawing/2014/main" id="{FD19784E-6841-9614-6607-4BF81995B5E9}"/>
                </a:ext>
              </a:extLst>
            </p:cNvPr>
            <p:cNvSpPr/>
            <p:nvPr/>
          </p:nvSpPr>
          <p:spPr>
            <a:xfrm>
              <a:off x="5902721" y="3393794"/>
              <a:ext cx="2619" cy="3587"/>
            </a:xfrm>
            <a:custGeom>
              <a:avLst/>
              <a:gdLst>
                <a:gd name="connsiteX0" fmla="*/ 2619 w 2619"/>
                <a:gd name="connsiteY0" fmla="*/ 2346 h 3587"/>
                <a:gd name="connsiteX1" fmla="*/ 0 w 2619"/>
                <a:gd name="connsiteY1" fmla="*/ 0 h 3587"/>
                <a:gd name="connsiteX2" fmla="*/ 414 w 2619"/>
                <a:gd name="connsiteY2" fmla="*/ 3588 h 3587"/>
                <a:gd name="connsiteX3" fmla="*/ 2619 w 2619"/>
                <a:gd name="connsiteY3" fmla="*/ 2346 h 3587"/>
              </a:gdLst>
              <a:ahLst/>
              <a:cxnLst>
                <a:cxn ang="0">
                  <a:pos x="connsiteX0" y="connsiteY0"/>
                </a:cxn>
                <a:cxn ang="0">
                  <a:pos x="connsiteX1" y="connsiteY1"/>
                </a:cxn>
                <a:cxn ang="0">
                  <a:pos x="connsiteX2" y="connsiteY2"/>
                </a:cxn>
                <a:cxn ang="0">
                  <a:pos x="connsiteX3" y="connsiteY3"/>
                </a:cxn>
              </a:cxnLst>
              <a:rect l="l" t="t" r="r" b="b"/>
              <a:pathLst>
                <a:path w="2619" h="3587">
                  <a:moveTo>
                    <a:pt x="2619" y="2346"/>
                  </a:moveTo>
                  <a:lnTo>
                    <a:pt x="0" y="0"/>
                  </a:lnTo>
                  <a:lnTo>
                    <a:pt x="414" y="3588"/>
                  </a:lnTo>
                  <a:cubicBezTo>
                    <a:pt x="1654" y="2898"/>
                    <a:pt x="2619" y="2346"/>
                    <a:pt x="2619" y="234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8" name="Freeform 1340">
              <a:extLst>
                <a:ext uri="{FF2B5EF4-FFF2-40B4-BE49-F238E27FC236}">
                  <a16:creationId xmlns:a16="http://schemas.microsoft.com/office/drawing/2014/main" id="{1F531B1D-ACB8-DE04-0E8A-E60D958E3693}"/>
                </a:ext>
              </a:extLst>
            </p:cNvPr>
            <p:cNvSpPr/>
            <p:nvPr/>
          </p:nvSpPr>
          <p:spPr>
            <a:xfrm>
              <a:off x="4564832" y="3278424"/>
              <a:ext cx="6478" cy="10902"/>
            </a:xfrm>
            <a:custGeom>
              <a:avLst/>
              <a:gdLst>
                <a:gd name="connsiteX0" fmla="*/ 0 w 6478"/>
                <a:gd name="connsiteY0" fmla="*/ 1932 h 10902"/>
                <a:gd name="connsiteX1" fmla="*/ 2068 w 6478"/>
                <a:gd name="connsiteY1" fmla="*/ 8970 h 10902"/>
                <a:gd name="connsiteX2" fmla="*/ 2895 w 6478"/>
                <a:gd name="connsiteY2" fmla="*/ 10902 h 10902"/>
                <a:gd name="connsiteX3" fmla="*/ 6479 w 6478"/>
                <a:gd name="connsiteY3" fmla="*/ 10212 h 10902"/>
                <a:gd name="connsiteX4" fmla="*/ 3998 w 6478"/>
                <a:gd name="connsiteY4" fmla="*/ 3864 h 10902"/>
                <a:gd name="connsiteX5" fmla="*/ 3998 w 6478"/>
                <a:gd name="connsiteY5" fmla="*/ 3588 h 10902"/>
                <a:gd name="connsiteX6" fmla="*/ 3722 w 6478"/>
                <a:gd name="connsiteY6" fmla="*/ 0 h 10902"/>
                <a:gd name="connsiteX7" fmla="*/ 1654 w 6478"/>
                <a:gd name="connsiteY7" fmla="*/ 0 h 10902"/>
                <a:gd name="connsiteX8" fmla="*/ 0 w 6478"/>
                <a:gd name="connsiteY8" fmla="*/ 1932 h 1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8" h="10902">
                  <a:moveTo>
                    <a:pt x="0" y="1932"/>
                  </a:moveTo>
                  <a:lnTo>
                    <a:pt x="2068" y="8970"/>
                  </a:lnTo>
                  <a:lnTo>
                    <a:pt x="2895" y="10902"/>
                  </a:lnTo>
                  <a:lnTo>
                    <a:pt x="6479" y="10212"/>
                  </a:lnTo>
                  <a:lnTo>
                    <a:pt x="3998" y="3864"/>
                  </a:lnTo>
                  <a:cubicBezTo>
                    <a:pt x="3998" y="3864"/>
                    <a:pt x="3998" y="3726"/>
                    <a:pt x="3998" y="3588"/>
                  </a:cubicBezTo>
                  <a:lnTo>
                    <a:pt x="3722" y="0"/>
                  </a:lnTo>
                  <a:lnTo>
                    <a:pt x="1654" y="0"/>
                  </a:lnTo>
                  <a:lnTo>
                    <a:pt x="0" y="193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39" name="Freeform 1341">
              <a:extLst>
                <a:ext uri="{FF2B5EF4-FFF2-40B4-BE49-F238E27FC236}">
                  <a16:creationId xmlns:a16="http://schemas.microsoft.com/office/drawing/2014/main" id="{E212FEEB-AF40-E42F-AB42-0241A8899FE0}"/>
                </a:ext>
              </a:extLst>
            </p:cNvPr>
            <p:cNvSpPr/>
            <p:nvPr/>
          </p:nvSpPr>
          <p:spPr>
            <a:xfrm>
              <a:off x="4676621" y="3306025"/>
              <a:ext cx="70574" cy="41538"/>
            </a:xfrm>
            <a:custGeom>
              <a:avLst/>
              <a:gdLst>
                <a:gd name="connsiteX0" fmla="*/ 30739 w 70574"/>
                <a:gd name="connsiteY0" fmla="*/ 37260 h 41538"/>
                <a:gd name="connsiteX1" fmla="*/ 32944 w 70574"/>
                <a:gd name="connsiteY1" fmla="*/ 38226 h 41538"/>
                <a:gd name="connsiteX2" fmla="*/ 36115 w 70574"/>
                <a:gd name="connsiteY2" fmla="*/ 34500 h 41538"/>
                <a:gd name="connsiteX3" fmla="*/ 36804 w 70574"/>
                <a:gd name="connsiteY3" fmla="*/ 34224 h 41538"/>
                <a:gd name="connsiteX4" fmla="*/ 41490 w 70574"/>
                <a:gd name="connsiteY4" fmla="*/ 34224 h 41538"/>
                <a:gd name="connsiteX5" fmla="*/ 47417 w 70574"/>
                <a:gd name="connsiteY5" fmla="*/ 34638 h 41538"/>
                <a:gd name="connsiteX6" fmla="*/ 48796 w 70574"/>
                <a:gd name="connsiteY6" fmla="*/ 33120 h 41538"/>
                <a:gd name="connsiteX7" fmla="*/ 49347 w 70574"/>
                <a:gd name="connsiteY7" fmla="*/ 32844 h 41538"/>
                <a:gd name="connsiteX8" fmla="*/ 52931 w 70574"/>
                <a:gd name="connsiteY8" fmla="*/ 32844 h 41538"/>
                <a:gd name="connsiteX9" fmla="*/ 63683 w 70574"/>
                <a:gd name="connsiteY9" fmla="*/ 10764 h 41538"/>
                <a:gd name="connsiteX10" fmla="*/ 64372 w 70574"/>
                <a:gd name="connsiteY10" fmla="*/ 10350 h 41538"/>
                <a:gd name="connsiteX11" fmla="*/ 69334 w 70574"/>
                <a:gd name="connsiteY11" fmla="*/ 10350 h 41538"/>
                <a:gd name="connsiteX12" fmla="*/ 70575 w 70574"/>
                <a:gd name="connsiteY12" fmla="*/ 6624 h 41538"/>
                <a:gd name="connsiteX13" fmla="*/ 69886 w 70574"/>
                <a:gd name="connsiteY13" fmla="*/ 5934 h 41538"/>
                <a:gd name="connsiteX14" fmla="*/ 68783 w 70574"/>
                <a:gd name="connsiteY14" fmla="*/ 5934 h 41538"/>
                <a:gd name="connsiteX15" fmla="*/ 68231 w 70574"/>
                <a:gd name="connsiteY15" fmla="*/ 5658 h 41538"/>
                <a:gd name="connsiteX16" fmla="*/ 65750 w 70574"/>
                <a:gd name="connsiteY16" fmla="*/ 2484 h 41538"/>
                <a:gd name="connsiteX17" fmla="*/ 64372 w 70574"/>
                <a:gd name="connsiteY17" fmla="*/ 2484 h 41538"/>
                <a:gd name="connsiteX18" fmla="*/ 64096 w 70574"/>
                <a:gd name="connsiteY18" fmla="*/ 2484 h 41538"/>
                <a:gd name="connsiteX19" fmla="*/ 62580 w 70574"/>
                <a:gd name="connsiteY19" fmla="*/ 1932 h 41538"/>
                <a:gd name="connsiteX20" fmla="*/ 62580 w 70574"/>
                <a:gd name="connsiteY20" fmla="*/ 1932 h 41538"/>
                <a:gd name="connsiteX21" fmla="*/ 57480 w 70574"/>
                <a:gd name="connsiteY21" fmla="*/ 0 h 41538"/>
                <a:gd name="connsiteX22" fmla="*/ 46453 w 70574"/>
                <a:gd name="connsiteY22" fmla="*/ 0 h 41538"/>
                <a:gd name="connsiteX23" fmla="*/ 43696 w 70574"/>
                <a:gd name="connsiteY23" fmla="*/ 4002 h 41538"/>
                <a:gd name="connsiteX24" fmla="*/ 43282 w 70574"/>
                <a:gd name="connsiteY24" fmla="*/ 4278 h 41538"/>
                <a:gd name="connsiteX25" fmla="*/ 36942 w 70574"/>
                <a:gd name="connsiteY25" fmla="*/ 6072 h 41538"/>
                <a:gd name="connsiteX26" fmla="*/ 29223 w 70574"/>
                <a:gd name="connsiteY26" fmla="*/ 7176 h 41538"/>
                <a:gd name="connsiteX27" fmla="*/ 28671 w 70574"/>
                <a:gd name="connsiteY27" fmla="*/ 9936 h 41538"/>
                <a:gd name="connsiteX28" fmla="*/ 27982 w 70574"/>
                <a:gd name="connsiteY28" fmla="*/ 10626 h 41538"/>
                <a:gd name="connsiteX29" fmla="*/ 16403 w 70574"/>
                <a:gd name="connsiteY29" fmla="*/ 11592 h 41538"/>
                <a:gd name="connsiteX30" fmla="*/ 16403 w 70574"/>
                <a:gd name="connsiteY30" fmla="*/ 11592 h 41538"/>
                <a:gd name="connsiteX31" fmla="*/ 15990 w 70574"/>
                <a:gd name="connsiteY31" fmla="*/ 11454 h 41538"/>
                <a:gd name="connsiteX32" fmla="*/ 10338 w 70574"/>
                <a:gd name="connsiteY32" fmla="*/ 7314 h 41538"/>
                <a:gd name="connsiteX33" fmla="*/ 9511 w 70574"/>
                <a:gd name="connsiteY33" fmla="*/ 11592 h 41538"/>
                <a:gd name="connsiteX34" fmla="*/ 8822 w 70574"/>
                <a:gd name="connsiteY34" fmla="*/ 12282 h 41538"/>
                <a:gd name="connsiteX35" fmla="*/ 4687 w 70574"/>
                <a:gd name="connsiteY35" fmla="*/ 12972 h 41538"/>
                <a:gd name="connsiteX36" fmla="*/ 6341 w 70574"/>
                <a:gd name="connsiteY36" fmla="*/ 14490 h 41538"/>
                <a:gd name="connsiteX37" fmla="*/ 6617 w 70574"/>
                <a:gd name="connsiteY37" fmla="*/ 15180 h 41538"/>
                <a:gd name="connsiteX38" fmla="*/ 6203 w 70574"/>
                <a:gd name="connsiteY38" fmla="*/ 15732 h 41538"/>
                <a:gd name="connsiteX39" fmla="*/ 3584 w 70574"/>
                <a:gd name="connsiteY39" fmla="*/ 17250 h 41538"/>
                <a:gd name="connsiteX40" fmla="*/ 3584 w 70574"/>
                <a:gd name="connsiteY40" fmla="*/ 22632 h 41538"/>
                <a:gd name="connsiteX41" fmla="*/ 2757 w 70574"/>
                <a:gd name="connsiteY41" fmla="*/ 23460 h 41538"/>
                <a:gd name="connsiteX42" fmla="*/ 414 w 70574"/>
                <a:gd name="connsiteY42" fmla="*/ 23460 h 41538"/>
                <a:gd name="connsiteX43" fmla="*/ 0 w 70574"/>
                <a:gd name="connsiteY43" fmla="*/ 24702 h 41538"/>
                <a:gd name="connsiteX44" fmla="*/ 2206 w 70574"/>
                <a:gd name="connsiteY44" fmla="*/ 24702 h 41538"/>
                <a:gd name="connsiteX45" fmla="*/ 3033 w 70574"/>
                <a:gd name="connsiteY45" fmla="*/ 25530 h 41538"/>
                <a:gd name="connsiteX46" fmla="*/ 3033 w 70574"/>
                <a:gd name="connsiteY46" fmla="*/ 28704 h 41538"/>
                <a:gd name="connsiteX47" fmla="*/ 12406 w 70574"/>
                <a:gd name="connsiteY47" fmla="*/ 36708 h 41538"/>
                <a:gd name="connsiteX48" fmla="*/ 12681 w 70574"/>
                <a:gd name="connsiteY48" fmla="*/ 37260 h 41538"/>
                <a:gd name="connsiteX49" fmla="*/ 12681 w 70574"/>
                <a:gd name="connsiteY49" fmla="*/ 38916 h 41538"/>
                <a:gd name="connsiteX50" fmla="*/ 18609 w 70574"/>
                <a:gd name="connsiteY50" fmla="*/ 41538 h 41538"/>
                <a:gd name="connsiteX51" fmla="*/ 23709 w 70574"/>
                <a:gd name="connsiteY51" fmla="*/ 41538 h 41538"/>
                <a:gd name="connsiteX52" fmla="*/ 27017 w 70574"/>
                <a:gd name="connsiteY52" fmla="*/ 38778 h 41538"/>
                <a:gd name="connsiteX53" fmla="*/ 27293 w 70574"/>
                <a:gd name="connsiteY53" fmla="*/ 38778 h 41538"/>
                <a:gd name="connsiteX54" fmla="*/ 28395 w 70574"/>
                <a:gd name="connsiteY54" fmla="*/ 38364 h 41538"/>
                <a:gd name="connsiteX55" fmla="*/ 30325 w 70574"/>
                <a:gd name="connsiteY55" fmla="*/ 37674 h 41538"/>
                <a:gd name="connsiteX56" fmla="*/ 30877 w 70574"/>
                <a:gd name="connsiteY56" fmla="*/ 37674 h 4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574" h="41538">
                  <a:moveTo>
                    <a:pt x="30739" y="37260"/>
                  </a:moveTo>
                  <a:lnTo>
                    <a:pt x="32944" y="38226"/>
                  </a:lnTo>
                  <a:lnTo>
                    <a:pt x="36115" y="34500"/>
                  </a:lnTo>
                  <a:cubicBezTo>
                    <a:pt x="36115" y="34500"/>
                    <a:pt x="36528" y="34224"/>
                    <a:pt x="36804" y="34224"/>
                  </a:cubicBezTo>
                  <a:lnTo>
                    <a:pt x="41490" y="34224"/>
                  </a:lnTo>
                  <a:cubicBezTo>
                    <a:pt x="41490" y="34224"/>
                    <a:pt x="47417" y="34638"/>
                    <a:pt x="47417" y="34638"/>
                  </a:cubicBezTo>
                  <a:lnTo>
                    <a:pt x="48796" y="33120"/>
                  </a:lnTo>
                  <a:cubicBezTo>
                    <a:pt x="48796" y="33120"/>
                    <a:pt x="49210" y="32844"/>
                    <a:pt x="49347" y="32844"/>
                  </a:cubicBezTo>
                  <a:lnTo>
                    <a:pt x="52931" y="32844"/>
                  </a:lnTo>
                  <a:lnTo>
                    <a:pt x="63683" y="10764"/>
                  </a:lnTo>
                  <a:cubicBezTo>
                    <a:pt x="63683" y="10764"/>
                    <a:pt x="64096" y="10350"/>
                    <a:pt x="64372" y="10350"/>
                  </a:cubicBezTo>
                  <a:lnTo>
                    <a:pt x="69334" y="10350"/>
                  </a:lnTo>
                  <a:lnTo>
                    <a:pt x="70575" y="6624"/>
                  </a:lnTo>
                  <a:lnTo>
                    <a:pt x="69886" y="5934"/>
                  </a:lnTo>
                  <a:lnTo>
                    <a:pt x="68783" y="5934"/>
                  </a:lnTo>
                  <a:cubicBezTo>
                    <a:pt x="68783" y="5934"/>
                    <a:pt x="68369" y="5934"/>
                    <a:pt x="68231" y="5658"/>
                  </a:cubicBezTo>
                  <a:lnTo>
                    <a:pt x="65750" y="2484"/>
                  </a:lnTo>
                  <a:lnTo>
                    <a:pt x="64372" y="2484"/>
                  </a:lnTo>
                  <a:cubicBezTo>
                    <a:pt x="64372" y="2484"/>
                    <a:pt x="64234" y="2484"/>
                    <a:pt x="64096" y="2484"/>
                  </a:cubicBezTo>
                  <a:lnTo>
                    <a:pt x="62580" y="1932"/>
                  </a:lnTo>
                  <a:lnTo>
                    <a:pt x="62580" y="1932"/>
                  </a:lnTo>
                  <a:cubicBezTo>
                    <a:pt x="62580" y="1932"/>
                    <a:pt x="57480" y="0"/>
                    <a:pt x="57480" y="0"/>
                  </a:cubicBezTo>
                  <a:lnTo>
                    <a:pt x="46453" y="0"/>
                  </a:lnTo>
                  <a:lnTo>
                    <a:pt x="43696" y="4002"/>
                  </a:lnTo>
                  <a:cubicBezTo>
                    <a:pt x="43696" y="4002"/>
                    <a:pt x="43420" y="4278"/>
                    <a:pt x="43282" y="4278"/>
                  </a:cubicBezTo>
                  <a:lnTo>
                    <a:pt x="36942" y="6072"/>
                  </a:lnTo>
                  <a:lnTo>
                    <a:pt x="29223" y="7176"/>
                  </a:lnTo>
                  <a:lnTo>
                    <a:pt x="28671" y="9936"/>
                  </a:lnTo>
                  <a:cubicBezTo>
                    <a:pt x="28671" y="9936"/>
                    <a:pt x="28258" y="10488"/>
                    <a:pt x="27982" y="10626"/>
                  </a:cubicBezTo>
                  <a:lnTo>
                    <a:pt x="16403" y="11592"/>
                  </a:lnTo>
                  <a:cubicBezTo>
                    <a:pt x="16403" y="11592"/>
                    <a:pt x="16403" y="11592"/>
                    <a:pt x="16403" y="11592"/>
                  </a:cubicBezTo>
                  <a:cubicBezTo>
                    <a:pt x="16265" y="11592"/>
                    <a:pt x="16127" y="11592"/>
                    <a:pt x="15990" y="11454"/>
                  </a:cubicBezTo>
                  <a:lnTo>
                    <a:pt x="10338" y="7314"/>
                  </a:lnTo>
                  <a:lnTo>
                    <a:pt x="9511" y="11592"/>
                  </a:lnTo>
                  <a:cubicBezTo>
                    <a:pt x="9511" y="11592"/>
                    <a:pt x="9235" y="12144"/>
                    <a:pt x="8822" y="12282"/>
                  </a:cubicBezTo>
                  <a:lnTo>
                    <a:pt x="4687" y="12972"/>
                  </a:lnTo>
                  <a:lnTo>
                    <a:pt x="6341" y="14490"/>
                  </a:lnTo>
                  <a:cubicBezTo>
                    <a:pt x="6341" y="14490"/>
                    <a:pt x="6617" y="14904"/>
                    <a:pt x="6617" y="15180"/>
                  </a:cubicBezTo>
                  <a:cubicBezTo>
                    <a:pt x="6617" y="15456"/>
                    <a:pt x="6479" y="15594"/>
                    <a:pt x="6203" y="15732"/>
                  </a:cubicBezTo>
                  <a:lnTo>
                    <a:pt x="3584" y="17250"/>
                  </a:lnTo>
                  <a:lnTo>
                    <a:pt x="3584" y="22632"/>
                  </a:lnTo>
                  <a:cubicBezTo>
                    <a:pt x="3584" y="22632"/>
                    <a:pt x="3171" y="23460"/>
                    <a:pt x="2757" y="23460"/>
                  </a:cubicBezTo>
                  <a:lnTo>
                    <a:pt x="414" y="23460"/>
                  </a:lnTo>
                  <a:lnTo>
                    <a:pt x="0" y="24702"/>
                  </a:lnTo>
                  <a:lnTo>
                    <a:pt x="2206" y="24702"/>
                  </a:lnTo>
                  <a:cubicBezTo>
                    <a:pt x="2206" y="24702"/>
                    <a:pt x="3033" y="25116"/>
                    <a:pt x="3033" y="25530"/>
                  </a:cubicBezTo>
                  <a:lnTo>
                    <a:pt x="3033" y="28704"/>
                  </a:lnTo>
                  <a:lnTo>
                    <a:pt x="12406" y="36708"/>
                  </a:lnTo>
                  <a:cubicBezTo>
                    <a:pt x="12406" y="36708"/>
                    <a:pt x="12681" y="37122"/>
                    <a:pt x="12681" y="37260"/>
                  </a:cubicBezTo>
                  <a:lnTo>
                    <a:pt x="12681" y="38916"/>
                  </a:lnTo>
                  <a:lnTo>
                    <a:pt x="18609" y="41538"/>
                  </a:lnTo>
                  <a:lnTo>
                    <a:pt x="23709" y="41538"/>
                  </a:lnTo>
                  <a:lnTo>
                    <a:pt x="27017" y="38778"/>
                  </a:lnTo>
                  <a:cubicBezTo>
                    <a:pt x="27017" y="38778"/>
                    <a:pt x="27155" y="38778"/>
                    <a:pt x="27293" y="38778"/>
                  </a:cubicBezTo>
                  <a:lnTo>
                    <a:pt x="28395" y="38364"/>
                  </a:lnTo>
                  <a:lnTo>
                    <a:pt x="30325" y="37674"/>
                  </a:lnTo>
                  <a:cubicBezTo>
                    <a:pt x="30325" y="37674"/>
                    <a:pt x="30739" y="37674"/>
                    <a:pt x="30877" y="3767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0" name="Freeform 1342">
              <a:extLst>
                <a:ext uri="{FF2B5EF4-FFF2-40B4-BE49-F238E27FC236}">
                  <a16:creationId xmlns:a16="http://schemas.microsoft.com/office/drawing/2014/main" id="{03DA4E61-D75E-BC97-4991-78D28C2D85D1}"/>
                </a:ext>
              </a:extLst>
            </p:cNvPr>
            <p:cNvSpPr/>
            <p:nvPr/>
          </p:nvSpPr>
          <p:spPr>
            <a:xfrm>
              <a:off x="4807708" y="3336385"/>
              <a:ext cx="20462" cy="19458"/>
            </a:xfrm>
            <a:custGeom>
              <a:avLst/>
              <a:gdLst>
                <a:gd name="connsiteX0" fmla="*/ 14473 w 20462"/>
                <a:gd name="connsiteY0" fmla="*/ 2622 h 19458"/>
                <a:gd name="connsiteX1" fmla="*/ 13646 w 20462"/>
                <a:gd name="connsiteY1" fmla="*/ 1932 h 19458"/>
                <a:gd name="connsiteX2" fmla="*/ 12268 w 20462"/>
                <a:gd name="connsiteY2" fmla="*/ 2622 h 19458"/>
                <a:gd name="connsiteX3" fmla="*/ 11441 w 20462"/>
                <a:gd name="connsiteY3" fmla="*/ 2484 h 19458"/>
                <a:gd name="connsiteX4" fmla="*/ 10614 w 20462"/>
                <a:gd name="connsiteY4" fmla="*/ 1656 h 19458"/>
                <a:gd name="connsiteX5" fmla="*/ 8822 w 20462"/>
                <a:gd name="connsiteY5" fmla="*/ 2622 h 19458"/>
                <a:gd name="connsiteX6" fmla="*/ 8133 w 20462"/>
                <a:gd name="connsiteY6" fmla="*/ 2622 h 19458"/>
                <a:gd name="connsiteX7" fmla="*/ 7719 w 20462"/>
                <a:gd name="connsiteY7" fmla="*/ 2070 h 19458"/>
                <a:gd name="connsiteX8" fmla="*/ 7306 w 20462"/>
                <a:gd name="connsiteY8" fmla="*/ 0 h 19458"/>
                <a:gd name="connsiteX9" fmla="*/ 6065 w 20462"/>
                <a:gd name="connsiteY9" fmla="*/ 1104 h 19458"/>
                <a:gd name="connsiteX10" fmla="*/ 6616 w 20462"/>
                <a:gd name="connsiteY10" fmla="*/ 8280 h 19458"/>
                <a:gd name="connsiteX11" fmla="*/ 6203 w 20462"/>
                <a:gd name="connsiteY11" fmla="*/ 8970 h 19458"/>
                <a:gd name="connsiteX12" fmla="*/ 1516 w 20462"/>
                <a:gd name="connsiteY12" fmla="*/ 12144 h 19458"/>
                <a:gd name="connsiteX13" fmla="*/ 1516 w 20462"/>
                <a:gd name="connsiteY13" fmla="*/ 14490 h 19458"/>
                <a:gd name="connsiteX14" fmla="*/ 1378 w 20462"/>
                <a:gd name="connsiteY14" fmla="*/ 15042 h 19458"/>
                <a:gd name="connsiteX15" fmla="*/ 0 w 20462"/>
                <a:gd name="connsiteY15" fmla="*/ 16698 h 19458"/>
                <a:gd name="connsiteX16" fmla="*/ 1930 w 20462"/>
                <a:gd name="connsiteY16" fmla="*/ 18768 h 19458"/>
                <a:gd name="connsiteX17" fmla="*/ 4273 w 20462"/>
                <a:gd name="connsiteY17" fmla="*/ 17388 h 19458"/>
                <a:gd name="connsiteX18" fmla="*/ 4549 w 20462"/>
                <a:gd name="connsiteY18" fmla="*/ 17388 h 19458"/>
                <a:gd name="connsiteX19" fmla="*/ 9649 w 20462"/>
                <a:gd name="connsiteY19" fmla="*/ 16146 h 19458"/>
                <a:gd name="connsiteX20" fmla="*/ 10338 w 20462"/>
                <a:gd name="connsiteY20" fmla="*/ 16284 h 19458"/>
                <a:gd name="connsiteX21" fmla="*/ 13922 w 20462"/>
                <a:gd name="connsiteY21" fmla="*/ 19458 h 19458"/>
                <a:gd name="connsiteX22" fmla="*/ 12543 w 20462"/>
                <a:gd name="connsiteY22" fmla="*/ 15180 h 19458"/>
                <a:gd name="connsiteX23" fmla="*/ 12543 w 20462"/>
                <a:gd name="connsiteY23" fmla="*/ 13248 h 19458"/>
                <a:gd name="connsiteX24" fmla="*/ 16817 w 20462"/>
                <a:gd name="connsiteY24" fmla="*/ 10902 h 19458"/>
                <a:gd name="connsiteX25" fmla="*/ 20125 w 20462"/>
                <a:gd name="connsiteY25" fmla="*/ 6762 h 19458"/>
                <a:gd name="connsiteX26" fmla="*/ 18471 w 20462"/>
                <a:gd name="connsiteY26" fmla="*/ 2760 h 19458"/>
                <a:gd name="connsiteX27" fmla="*/ 18057 w 20462"/>
                <a:gd name="connsiteY27" fmla="*/ 2760 h 19458"/>
                <a:gd name="connsiteX28" fmla="*/ 14335 w 20462"/>
                <a:gd name="connsiteY28" fmla="*/ 2760 h 1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462" h="19458">
                  <a:moveTo>
                    <a:pt x="14473" y="2622"/>
                  </a:moveTo>
                  <a:cubicBezTo>
                    <a:pt x="14473" y="2622"/>
                    <a:pt x="13784" y="2346"/>
                    <a:pt x="13646" y="1932"/>
                  </a:cubicBezTo>
                  <a:lnTo>
                    <a:pt x="12268" y="2622"/>
                  </a:lnTo>
                  <a:cubicBezTo>
                    <a:pt x="12268" y="2622"/>
                    <a:pt x="11579" y="2622"/>
                    <a:pt x="11441" y="2484"/>
                  </a:cubicBezTo>
                  <a:lnTo>
                    <a:pt x="10614" y="1656"/>
                  </a:lnTo>
                  <a:lnTo>
                    <a:pt x="8822" y="2622"/>
                  </a:lnTo>
                  <a:cubicBezTo>
                    <a:pt x="8822" y="2622"/>
                    <a:pt x="8270" y="2622"/>
                    <a:pt x="8133" y="2622"/>
                  </a:cubicBezTo>
                  <a:cubicBezTo>
                    <a:pt x="7857" y="2622"/>
                    <a:pt x="7719" y="2346"/>
                    <a:pt x="7719" y="2070"/>
                  </a:cubicBezTo>
                  <a:lnTo>
                    <a:pt x="7306" y="0"/>
                  </a:lnTo>
                  <a:lnTo>
                    <a:pt x="6065" y="1104"/>
                  </a:lnTo>
                  <a:lnTo>
                    <a:pt x="6616" y="8280"/>
                  </a:lnTo>
                  <a:cubicBezTo>
                    <a:pt x="6616" y="8280"/>
                    <a:pt x="6616" y="8832"/>
                    <a:pt x="6203" y="8970"/>
                  </a:cubicBezTo>
                  <a:lnTo>
                    <a:pt x="1516" y="12144"/>
                  </a:lnTo>
                  <a:lnTo>
                    <a:pt x="1516" y="14490"/>
                  </a:lnTo>
                  <a:cubicBezTo>
                    <a:pt x="1516" y="14490"/>
                    <a:pt x="1516" y="14904"/>
                    <a:pt x="1378" y="15042"/>
                  </a:cubicBezTo>
                  <a:lnTo>
                    <a:pt x="0" y="16698"/>
                  </a:lnTo>
                  <a:lnTo>
                    <a:pt x="1930" y="18768"/>
                  </a:lnTo>
                  <a:lnTo>
                    <a:pt x="4273" y="17388"/>
                  </a:lnTo>
                  <a:cubicBezTo>
                    <a:pt x="4273" y="17388"/>
                    <a:pt x="4411" y="17388"/>
                    <a:pt x="4549" y="17388"/>
                  </a:cubicBezTo>
                  <a:lnTo>
                    <a:pt x="9649" y="16146"/>
                  </a:lnTo>
                  <a:cubicBezTo>
                    <a:pt x="9649" y="16146"/>
                    <a:pt x="10200" y="16146"/>
                    <a:pt x="10338" y="16284"/>
                  </a:cubicBezTo>
                  <a:lnTo>
                    <a:pt x="13922" y="19458"/>
                  </a:lnTo>
                  <a:cubicBezTo>
                    <a:pt x="14060" y="17664"/>
                    <a:pt x="13646" y="16008"/>
                    <a:pt x="12543" y="15180"/>
                  </a:cubicBezTo>
                  <a:lnTo>
                    <a:pt x="12543" y="13248"/>
                  </a:lnTo>
                  <a:cubicBezTo>
                    <a:pt x="12543" y="13248"/>
                    <a:pt x="16817" y="10902"/>
                    <a:pt x="16817" y="10902"/>
                  </a:cubicBezTo>
                  <a:cubicBezTo>
                    <a:pt x="16817" y="10902"/>
                    <a:pt x="21779" y="11868"/>
                    <a:pt x="20125" y="6762"/>
                  </a:cubicBezTo>
                  <a:cubicBezTo>
                    <a:pt x="19573" y="5106"/>
                    <a:pt x="19022" y="3726"/>
                    <a:pt x="18471" y="2760"/>
                  </a:cubicBezTo>
                  <a:cubicBezTo>
                    <a:pt x="18471" y="2760"/>
                    <a:pt x="18195" y="2760"/>
                    <a:pt x="18057" y="2760"/>
                  </a:cubicBezTo>
                  <a:lnTo>
                    <a:pt x="14335" y="27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1" name="Freeform 1343">
              <a:extLst>
                <a:ext uri="{FF2B5EF4-FFF2-40B4-BE49-F238E27FC236}">
                  <a16:creationId xmlns:a16="http://schemas.microsoft.com/office/drawing/2014/main" id="{A0732984-FCFE-D371-FD0E-DFF45D2CA88C}"/>
                </a:ext>
              </a:extLst>
            </p:cNvPr>
            <p:cNvSpPr/>
            <p:nvPr/>
          </p:nvSpPr>
          <p:spPr>
            <a:xfrm>
              <a:off x="4740304" y="3240060"/>
              <a:ext cx="192426" cy="129445"/>
            </a:xfrm>
            <a:custGeom>
              <a:avLst/>
              <a:gdLst>
                <a:gd name="connsiteX0" fmla="*/ 98557 w 192426"/>
                <a:gd name="connsiteY0" fmla="*/ 5244 h 129445"/>
                <a:gd name="connsiteX1" fmla="*/ 94008 w 192426"/>
                <a:gd name="connsiteY1" fmla="*/ 5244 h 129445"/>
                <a:gd name="connsiteX2" fmla="*/ 90286 w 192426"/>
                <a:gd name="connsiteY2" fmla="*/ 11592 h 129445"/>
                <a:gd name="connsiteX3" fmla="*/ 92492 w 192426"/>
                <a:gd name="connsiteY3" fmla="*/ 16974 h 129445"/>
                <a:gd name="connsiteX4" fmla="*/ 92078 w 192426"/>
                <a:gd name="connsiteY4" fmla="*/ 17940 h 129445"/>
                <a:gd name="connsiteX5" fmla="*/ 89872 w 192426"/>
                <a:gd name="connsiteY5" fmla="*/ 19044 h 129445"/>
                <a:gd name="connsiteX6" fmla="*/ 89735 w 192426"/>
                <a:gd name="connsiteY6" fmla="*/ 19044 h 129445"/>
                <a:gd name="connsiteX7" fmla="*/ 90562 w 192426"/>
                <a:gd name="connsiteY7" fmla="*/ 22218 h 129445"/>
                <a:gd name="connsiteX8" fmla="*/ 89597 w 192426"/>
                <a:gd name="connsiteY8" fmla="*/ 28566 h 129445"/>
                <a:gd name="connsiteX9" fmla="*/ 87805 w 192426"/>
                <a:gd name="connsiteY9" fmla="*/ 28566 h 129445"/>
                <a:gd name="connsiteX10" fmla="*/ 87805 w 192426"/>
                <a:gd name="connsiteY10" fmla="*/ 20838 h 129445"/>
                <a:gd name="connsiteX11" fmla="*/ 86013 w 192426"/>
                <a:gd name="connsiteY11" fmla="*/ 19872 h 129445"/>
                <a:gd name="connsiteX12" fmla="*/ 83256 w 192426"/>
                <a:gd name="connsiteY12" fmla="*/ 18354 h 129445"/>
                <a:gd name="connsiteX13" fmla="*/ 88356 w 192426"/>
                <a:gd name="connsiteY13" fmla="*/ 18354 h 129445"/>
                <a:gd name="connsiteX14" fmla="*/ 85324 w 192426"/>
                <a:gd name="connsiteY14" fmla="*/ 15318 h 129445"/>
                <a:gd name="connsiteX15" fmla="*/ 80224 w 192426"/>
                <a:gd name="connsiteY15" fmla="*/ 17526 h 129445"/>
                <a:gd name="connsiteX16" fmla="*/ 79534 w 192426"/>
                <a:gd name="connsiteY16" fmla="*/ 17526 h 129445"/>
                <a:gd name="connsiteX17" fmla="*/ 79121 w 192426"/>
                <a:gd name="connsiteY17" fmla="*/ 16836 h 129445"/>
                <a:gd name="connsiteX18" fmla="*/ 79121 w 192426"/>
                <a:gd name="connsiteY18" fmla="*/ 14904 h 129445"/>
                <a:gd name="connsiteX19" fmla="*/ 75399 w 192426"/>
                <a:gd name="connsiteY19" fmla="*/ 17526 h 129445"/>
                <a:gd name="connsiteX20" fmla="*/ 74572 w 192426"/>
                <a:gd name="connsiteY20" fmla="*/ 17526 h 129445"/>
                <a:gd name="connsiteX21" fmla="*/ 74159 w 192426"/>
                <a:gd name="connsiteY21" fmla="*/ 16836 h 129445"/>
                <a:gd name="connsiteX22" fmla="*/ 74159 w 192426"/>
                <a:gd name="connsiteY22" fmla="*/ 13248 h 129445"/>
                <a:gd name="connsiteX23" fmla="*/ 70161 w 192426"/>
                <a:gd name="connsiteY23" fmla="*/ 16422 h 129445"/>
                <a:gd name="connsiteX24" fmla="*/ 69334 w 192426"/>
                <a:gd name="connsiteY24" fmla="*/ 16422 h 129445"/>
                <a:gd name="connsiteX25" fmla="*/ 68921 w 192426"/>
                <a:gd name="connsiteY25" fmla="*/ 15732 h 129445"/>
                <a:gd name="connsiteX26" fmla="*/ 68921 w 192426"/>
                <a:gd name="connsiteY26" fmla="*/ 14904 h 129445"/>
                <a:gd name="connsiteX27" fmla="*/ 64923 w 192426"/>
                <a:gd name="connsiteY27" fmla="*/ 14904 h 129445"/>
                <a:gd name="connsiteX28" fmla="*/ 64096 w 192426"/>
                <a:gd name="connsiteY28" fmla="*/ 14076 h 129445"/>
                <a:gd name="connsiteX29" fmla="*/ 64096 w 192426"/>
                <a:gd name="connsiteY29" fmla="*/ 13248 h 129445"/>
                <a:gd name="connsiteX30" fmla="*/ 63131 w 192426"/>
                <a:gd name="connsiteY30" fmla="*/ 14490 h 129445"/>
                <a:gd name="connsiteX31" fmla="*/ 62580 w 192426"/>
                <a:gd name="connsiteY31" fmla="*/ 14766 h 129445"/>
                <a:gd name="connsiteX32" fmla="*/ 62029 w 192426"/>
                <a:gd name="connsiteY32" fmla="*/ 14628 h 129445"/>
                <a:gd name="connsiteX33" fmla="*/ 59961 w 192426"/>
                <a:gd name="connsiteY33" fmla="*/ 12834 h 129445"/>
                <a:gd name="connsiteX34" fmla="*/ 54447 w 192426"/>
                <a:gd name="connsiteY34" fmla="*/ 14766 h 129445"/>
                <a:gd name="connsiteX35" fmla="*/ 53758 w 192426"/>
                <a:gd name="connsiteY35" fmla="*/ 14766 h 129445"/>
                <a:gd name="connsiteX36" fmla="*/ 53482 w 192426"/>
                <a:gd name="connsiteY36" fmla="*/ 14076 h 129445"/>
                <a:gd name="connsiteX37" fmla="*/ 53482 w 192426"/>
                <a:gd name="connsiteY37" fmla="*/ 10902 h 129445"/>
                <a:gd name="connsiteX38" fmla="*/ 49347 w 192426"/>
                <a:gd name="connsiteY38" fmla="*/ 10902 h 129445"/>
                <a:gd name="connsiteX39" fmla="*/ 48934 w 192426"/>
                <a:gd name="connsiteY39" fmla="*/ 10902 h 129445"/>
                <a:gd name="connsiteX40" fmla="*/ 47004 w 192426"/>
                <a:gd name="connsiteY40" fmla="*/ 9798 h 129445"/>
                <a:gd name="connsiteX41" fmla="*/ 39698 w 192426"/>
                <a:gd name="connsiteY41" fmla="*/ 8280 h 129445"/>
                <a:gd name="connsiteX42" fmla="*/ 23571 w 192426"/>
                <a:gd name="connsiteY42" fmla="*/ 8280 h 129445"/>
                <a:gd name="connsiteX43" fmla="*/ 22606 w 192426"/>
                <a:gd name="connsiteY43" fmla="*/ 10626 h 129445"/>
                <a:gd name="connsiteX44" fmla="*/ 22330 w 192426"/>
                <a:gd name="connsiteY44" fmla="*/ 11040 h 129445"/>
                <a:gd name="connsiteX45" fmla="*/ 19573 w 192426"/>
                <a:gd name="connsiteY45" fmla="*/ 12972 h 129445"/>
                <a:gd name="connsiteX46" fmla="*/ 18884 w 192426"/>
                <a:gd name="connsiteY46" fmla="*/ 12972 h 129445"/>
                <a:gd name="connsiteX47" fmla="*/ 16679 w 192426"/>
                <a:gd name="connsiteY47" fmla="*/ 12282 h 129445"/>
                <a:gd name="connsiteX48" fmla="*/ 15300 w 192426"/>
                <a:gd name="connsiteY48" fmla="*/ 13386 h 129445"/>
                <a:gd name="connsiteX49" fmla="*/ 15989 w 192426"/>
                <a:gd name="connsiteY49" fmla="*/ 17388 h 129445"/>
                <a:gd name="connsiteX50" fmla="*/ 22468 w 192426"/>
                <a:gd name="connsiteY50" fmla="*/ 25116 h 129445"/>
                <a:gd name="connsiteX51" fmla="*/ 22468 w 192426"/>
                <a:gd name="connsiteY51" fmla="*/ 26220 h 129445"/>
                <a:gd name="connsiteX52" fmla="*/ 20676 w 192426"/>
                <a:gd name="connsiteY52" fmla="*/ 27876 h 129445"/>
                <a:gd name="connsiteX53" fmla="*/ 21641 w 192426"/>
                <a:gd name="connsiteY53" fmla="*/ 31326 h 129445"/>
                <a:gd name="connsiteX54" fmla="*/ 21365 w 192426"/>
                <a:gd name="connsiteY54" fmla="*/ 32154 h 129445"/>
                <a:gd name="connsiteX55" fmla="*/ 19435 w 192426"/>
                <a:gd name="connsiteY55" fmla="*/ 33672 h 129445"/>
                <a:gd name="connsiteX56" fmla="*/ 18884 w 192426"/>
                <a:gd name="connsiteY56" fmla="*/ 33810 h 129445"/>
                <a:gd name="connsiteX57" fmla="*/ 15438 w 192426"/>
                <a:gd name="connsiteY57" fmla="*/ 33810 h 129445"/>
                <a:gd name="connsiteX58" fmla="*/ 5789 w 192426"/>
                <a:gd name="connsiteY58" fmla="*/ 48163 h 129445"/>
                <a:gd name="connsiteX59" fmla="*/ 6341 w 192426"/>
                <a:gd name="connsiteY59" fmla="*/ 53683 h 129445"/>
                <a:gd name="connsiteX60" fmla="*/ 8133 w 192426"/>
                <a:gd name="connsiteY60" fmla="*/ 55477 h 129445"/>
                <a:gd name="connsiteX61" fmla="*/ 8408 w 192426"/>
                <a:gd name="connsiteY61" fmla="*/ 56167 h 129445"/>
                <a:gd name="connsiteX62" fmla="*/ 7995 w 192426"/>
                <a:gd name="connsiteY62" fmla="*/ 56719 h 129445"/>
                <a:gd name="connsiteX63" fmla="*/ 3170 w 192426"/>
                <a:gd name="connsiteY63" fmla="*/ 59065 h 129445"/>
                <a:gd name="connsiteX64" fmla="*/ 0 w 192426"/>
                <a:gd name="connsiteY64" fmla="*/ 66655 h 129445"/>
                <a:gd name="connsiteX65" fmla="*/ 551 w 192426"/>
                <a:gd name="connsiteY65" fmla="*/ 66931 h 129445"/>
                <a:gd name="connsiteX66" fmla="*/ 2205 w 192426"/>
                <a:gd name="connsiteY66" fmla="*/ 66931 h 129445"/>
                <a:gd name="connsiteX67" fmla="*/ 2757 w 192426"/>
                <a:gd name="connsiteY67" fmla="*/ 67207 h 129445"/>
                <a:gd name="connsiteX68" fmla="*/ 5238 w 192426"/>
                <a:gd name="connsiteY68" fmla="*/ 70381 h 129445"/>
                <a:gd name="connsiteX69" fmla="*/ 6203 w 192426"/>
                <a:gd name="connsiteY69" fmla="*/ 70381 h 129445"/>
                <a:gd name="connsiteX70" fmla="*/ 6754 w 192426"/>
                <a:gd name="connsiteY70" fmla="*/ 70519 h 129445"/>
                <a:gd name="connsiteX71" fmla="*/ 7857 w 192426"/>
                <a:gd name="connsiteY71" fmla="*/ 71485 h 129445"/>
                <a:gd name="connsiteX72" fmla="*/ 11579 w 192426"/>
                <a:gd name="connsiteY72" fmla="*/ 70933 h 129445"/>
                <a:gd name="connsiteX73" fmla="*/ 11992 w 192426"/>
                <a:gd name="connsiteY73" fmla="*/ 70933 h 129445"/>
                <a:gd name="connsiteX74" fmla="*/ 16403 w 192426"/>
                <a:gd name="connsiteY74" fmla="*/ 72451 h 129445"/>
                <a:gd name="connsiteX75" fmla="*/ 26052 w 192426"/>
                <a:gd name="connsiteY75" fmla="*/ 72451 h 129445"/>
                <a:gd name="connsiteX76" fmla="*/ 26741 w 192426"/>
                <a:gd name="connsiteY76" fmla="*/ 72865 h 129445"/>
                <a:gd name="connsiteX77" fmla="*/ 28809 w 192426"/>
                <a:gd name="connsiteY77" fmla="*/ 76453 h 129445"/>
                <a:gd name="connsiteX78" fmla="*/ 29912 w 192426"/>
                <a:gd name="connsiteY78" fmla="*/ 76453 h 129445"/>
                <a:gd name="connsiteX79" fmla="*/ 31841 w 192426"/>
                <a:gd name="connsiteY79" fmla="*/ 73969 h 129445"/>
                <a:gd name="connsiteX80" fmla="*/ 32255 w 192426"/>
                <a:gd name="connsiteY80" fmla="*/ 73693 h 129445"/>
                <a:gd name="connsiteX81" fmla="*/ 41628 w 192426"/>
                <a:gd name="connsiteY81" fmla="*/ 71623 h 129445"/>
                <a:gd name="connsiteX82" fmla="*/ 44661 w 192426"/>
                <a:gd name="connsiteY82" fmla="*/ 68311 h 129445"/>
                <a:gd name="connsiteX83" fmla="*/ 45212 w 192426"/>
                <a:gd name="connsiteY83" fmla="*/ 68035 h 129445"/>
                <a:gd name="connsiteX84" fmla="*/ 47555 w 192426"/>
                <a:gd name="connsiteY84" fmla="*/ 68035 h 129445"/>
                <a:gd name="connsiteX85" fmla="*/ 48934 w 192426"/>
                <a:gd name="connsiteY85" fmla="*/ 66517 h 129445"/>
                <a:gd name="connsiteX86" fmla="*/ 49623 w 192426"/>
                <a:gd name="connsiteY86" fmla="*/ 66241 h 129445"/>
                <a:gd name="connsiteX87" fmla="*/ 54309 w 192426"/>
                <a:gd name="connsiteY87" fmla="*/ 67069 h 129445"/>
                <a:gd name="connsiteX88" fmla="*/ 56239 w 192426"/>
                <a:gd name="connsiteY88" fmla="*/ 64585 h 129445"/>
                <a:gd name="connsiteX89" fmla="*/ 57342 w 192426"/>
                <a:gd name="connsiteY89" fmla="*/ 64447 h 129445"/>
                <a:gd name="connsiteX90" fmla="*/ 62856 w 192426"/>
                <a:gd name="connsiteY90" fmla="*/ 68035 h 129445"/>
                <a:gd name="connsiteX91" fmla="*/ 66164 w 192426"/>
                <a:gd name="connsiteY91" fmla="*/ 68035 h 129445"/>
                <a:gd name="connsiteX92" fmla="*/ 66715 w 192426"/>
                <a:gd name="connsiteY92" fmla="*/ 68311 h 129445"/>
                <a:gd name="connsiteX93" fmla="*/ 68094 w 192426"/>
                <a:gd name="connsiteY93" fmla="*/ 69691 h 129445"/>
                <a:gd name="connsiteX94" fmla="*/ 70575 w 192426"/>
                <a:gd name="connsiteY94" fmla="*/ 69691 h 129445"/>
                <a:gd name="connsiteX95" fmla="*/ 71126 w 192426"/>
                <a:gd name="connsiteY95" fmla="*/ 69967 h 129445"/>
                <a:gd name="connsiteX96" fmla="*/ 72642 w 192426"/>
                <a:gd name="connsiteY96" fmla="*/ 71623 h 129445"/>
                <a:gd name="connsiteX97" fmla="*/ 74848 w 192426"/>
                <a:gd name="connsiteY97" fmla="*/ 71623 h 129445"/>
                <a:gd name="connsiteX98" fmla="*/ 75675 w 192426"/>
                <a:gd name="connsiteY98" fmla="*/ 72313 h 129445"/>
                <a:gd name="connsiteX99" fmla="*/ 77191 w 192426"/>
                <a:gd name="connsiteY99" fmla="*/ 80317 h 129445"/>
                <a:gd name="connsiteX100" fmla="*/ 77880 w 192426"/>
                <a:gd name="connsiteY100" fmla="*/ 83077 h 129445"/>
                <a:gd name="connsiteX101" fmla="*/ 79810 w 192426"/>
                <a:gd name="connsiteY101" fmla="*/ 83077 h 129445"/>
                <a:gd name="connsiteX102" fmla="*/ 80637 w 192426"/>
                <a:gd name="connsiteY102" fmla="*/ 83905 h 129445"/>
                <a:gd name="connsiteX103" fmla="*/ 80637 w 192426"/>
                <a:gd name="connsiteY103" fmla="*/ 89011 h 129445"/>
                <a:gd name="connsiteX104" fmla="*/ 84635 w 192426"/>
                <a:gd name="connsiteY104" fmla="*/ 90529 h 129445"/>
                <a:gd name="connsiteX105" fmla="*/ 85048 w 192426"/>
                <a:gd name="connsiteY105" fmla="*/ 91495 h 129445"/>
                <a:gd name="connsiteX106" fmla="*/ 83807 w 192426"/>
                <a:gd name="connsiteY106" fmla="*/ 94669 h 129445"/>
                <a:gd name="connsiteX107" fmla="*/ 84221 w 192426"/>
                <a:gd name="connsiteY107" fmla="*/ 95221 h 129445"/>
                <a:gd name="connsiteX108" fmla="*/ 85048 w 192426"/>
                <a:gd name="connsiteY108" fmla="*/ 94393 h 129445"/>
                <a:gd name="connsiteX109" fmla="*/ 90010 w 192426"/>
                <a:gd name="connsiteY109" fmla="*/ 100879 h 129445"/>
                <a:gd name="connsiteX110" fmla="*/ 92216 w 192426"/>
                <a:gd name="connsiteY110" fmla="*/ 94393 h 129445"/>
                <a:gd name="connsiteX111" fmla="*/ 104208 w 192426"/>
                <a:gd name="connsiteY111" fmla="*/ 94393 h 129445"/>
                <a:gd name="connsiteX112" fmla="*/ 105449 w 192426"/>
                <a:gd name="connsiteY112" fmla="*/ 92047 h 129445"/>
                <a:gd name="connsiteX113" fmla="*/ 109170 w 192426"/>
                <a:gd name="connsiteY113" fmla="*/ 96187 h 129445"/>
                <a:gd name="connsiteX114" fmla="*/ 102554 w 192426"/>
                <a:gd name="connsiteY114" fmla="*/ 96187 h 129445"/>
                <a:gd name="connsiteX115" fmla="*/ 104484 w 192426"/>
                <a:gd name="connsiteY115" fmla="*/ 97567 h 129445"/>
                <a:gd name="connsiteX116" fmla="*/ 103519 w 192426"/>
                <a:gd name="connsiteY116" fmla="*/ 99361 h 129445"/>
                <a:gd name="connsiteX117" fmla="*/ 111376 w 192426"/>
                <a:gd name="connsiteY117" fmla="*/ 103501 h 129445"/>
                <a:gd name="connsiteX118" fmla="*/ 122817 w 192426"/>
                <a:gd name="connsiteY118" fmla="*/ 102535 h 129445"/>
                <a:gd name="connsiteX119" fmla="*/ 122817 w 192426"/>
                <a:gd name="connsiteY119" fmla="*/ 105433 h 129445"/>
                <a:gd name="connsiteX120" fmla="*/ 111100 w 192426"/>
                <a:gd name="connsiteY120" fmla="*/ 114128 h 129445"/>
                <a:gd name="connsiteX121" fmla="*/ 121714 w 192426"/>
                <a:gd name="connsiteY121" fmla="*/ 117992 h 129445"/>
                <a:gd name="connsiteX122" fmla="*/ 121714 w 192426"/>
                <a:gd name="connsiteY122" fmla="*/ 128204 h 129445"/>
                <a:gd name="connsiteX123" fmla="*/ 127641 w 192426"/>
                <a:gd name="connsiteY123" fmla="*/ 129446 h 129445"/>
                <a:gd name="connsiteX124" fmla="*/ 141012 w 192426"/>
                <a:gd name="connsiteY124" fmla="*/ 121028 h 129445"/>
                <a:gd name="connsiteX125" fmla="*/ 146939 w 192426"/>
                <a:gd name="connsiteY125" fmla="*/ 119510 h 129445"/>
                <a:gd name="connsiteX126" fmla="*/ 152590 w 192426"/>
                <a:gd name="connsiteY126" fmla="*/ 117301 h 129445"/>
                <a:gd name="connsiteX127" fmla="*/ 154520 w 192426"/>
                <a:gd name="connsiteY127" fmla="*/ 113162 h 129445"/>
                <a:gd name="connsiteX128" fmla="*/ 149282 w 192426"/>
                <a:gd name="connsiteY128" fmla="*/ 113162 h 129445"/>
                <a:gd name="connsiteX129" fmla="*/ 145698 w 192426"/>
                <a:gd name="connsiteY129" fmla="*/ 113989 h 129445"/>
                <a:gd name="connsiteX130" fmla="*/ 141425 w 192426"/>
                <a:gd name="connsiteY130" fmla="*/ 115369 h 129445"/>
                <a:gd name="connsiteX131" fmla="*/ 137841 w 192426"/>
                <a:gd name="connsiteY131" fmla="*/ 113162 h 129445"/>
                <a:gd name="connsiteX132" fmla="*/ 135084 w 192426"/>
                <a:gd name="connsiteY132" fmla="*/ 107917 h 129445"/>
                <a:gd name="connsiteX133" fmla="*/ 128744 w 192426"/>
                <a:gd name="connsiteY133" fmla="*/ 103363 h 129445"/>
                <a:gd name="connsiteX134" fmla="*/ 134257 w 192426"/>
                <a:gd name="connsiteY134" fmla="*/ 101845 h 129445"/>
                <a:gd name="connsiteX135" fmla="*/ 140874 w 192426"/>
                <a:gd name="connsiteY135" fmla="*/ 98947 h 129445"/>
                <a:gd name="connsiteX136" fmla="*/ 141701 w 192426"/>
                <a:gd name="connsiteY136" fmla="*/ 95635 h 129445"/>
                <a:gd name="connsiteX137" fmla="*/ 141701 w 192426"/>
                <a:gd name="connsiteY137" fmla="*/ 93565 h 129445"/>
                <a:gd name="connsiteX138" fmla="*/ 141701 w 192426"/>
                <a:gd name="connsiteY138" fmla="*/ 95635 h 129445"/>
                <a:gd name="connsiteX139" fmla="*/ 142942 w 192426"/>
                <a:gd name="connsiteY139" fmla="*/ 96601 h 129445"/>
                <a:gd name="connsiteX140" fmla="*/ 148455 w 192426"/>
                <a:gd name="connsiteY140" fmla="*/ 93979 h 129445"/>
                <a:gd name="connsiteX141" fmla="*/ 154382 w 192426"/>
                <a:gd name="connsiteY141" fmla="*/ 93565 h 129445"/>
                <a:gd name="connsiteX142" fmla="*/ 163204 w 192426"/>
                <a:gd name="connsiteY142" fmla="*/ 89425 h 129445"/>
                <a:gd name="connsiteX143" fmla="*/ 165548 w 192426"/>
                <a:gd name="connsiteY143" fmla="*/ 87631 h 129445"/>
                <a:gd name="connsiteX144" fmla="*/ 171337 w 192426"/>
                <a:gd name="connsiteY144" fmla="*/ 87217 h 129445"/>
                <a:gd name="connsiteX145" fmla="*/ 171613 w 192426"/>
                <a:gd name="connsiteY145" fmla="*/ 79075 h 129445"/>
                <a:gd name="connsiteX146" fmla="*/ 172440 w 192426"/>
                <a:gd name="connsiteY146" fmla="*/ 78247 h 129445"/>
                <a:gd name="connsiteX147" fmla="*/ 177540 w 192426"/>
                <a:gd name="connsiteY147" fmla="*/ 78247 h 129445"/>
                <a:gd name="connsiteX148" fmla="*/ 178642 w 192426"/>
                <a:gd name="connsiteY148" fmla="*/ 74107 h 129445"/>
                <a:gd name="connsiteX149" fmla="*/ 179332 w 192426"/>
                <a:gd name="connsiteY149" fmla="*/ 73555 h 129445"/>
                <a:gd name="connsiteX150" fmla="*/ 188429 w 192426"/>
                <a:gd name="connsiteY150" fmla="*/ 73555 h 129445"/>
                <a:gd name="connsiteX151" fmla="*/ 190635 w 192426"/>
                <a:gd name="connsiteY151" fmla="*/ 70657 h 129445"/>
                <a:gd name="connsiteX152" fmla="*/ 190359 w 192426"/>
                <a:gd name="connsiteY152" fmla="*/ 65689 h 129445"/>
                <a:gd name="connsiteX153" fmla="*/ 187464 w 192426"/>
                <a:gd name="connsiteY153" fmla="*/ 64723 h 129445"/>
                <a:gd name="connsiteX154" fmla="*/ 187051 w 192426"/>
                <a:gd name="connsiteY154" fmla="*/ 64309 h 129445"/>
                <a:gd name="connsiteX155" fmla="*/ 187051 w 192426"/>
                <a:gd name="connsiteY155" fmla="*/ 63619 h 129445"/>
                <a:gd name="connsiteX156" fmla="*/ 190083 w 192426"/>
                <a:gd name="connsiteY156" fmla="*/ 57823 h 129445"/>
                <a:gd name="connsiteX157" fmla="*/ 187051 w 192426"/>
                <a:gd name="connsiteY157" fmla="*/ 56857 h 129445"/>
                <a:gd name="connsiteX158" fmla="*/ 186499 w 192426"/>
                <a:gd name="connsiteY158" fmla="*/ 56167 h 129445"/>
                <a:gd name="connsiteX159" fmla="*/ 186913 w 192426"/>
                <a:gd name="connsiteY159" fmla="*/ 55339 h 129445"/>
                <a:gd name="connsiteX160" fmla="*/ 192427 w 192426"/>
                <a:gd name="connsiteY160" fmla="*/ 52303 h 129445"/>
                <a:gd name="connsiteX161" fmla="*/ 191600 w 192426"/>
                <a:gd name="connsiteY161" fmla="*/ 48301 h 129445"/>
                <a:gd name="connsiteX162" fmla="*/ 188567 w 192426"/>
                <a:gd name="connsiteY162" fmla="*/ 48301 h 129445"/>
                <a:gd name="connsiteX163" fmla="*/ 188016 w 192426"/>
                <a:gd name="connsiteY163" fmla="*/ 48025 h 129445"/>
                <a:gd name="connsiteX164" fmla="*/ 184570 w 192426"/>
                <a:gd name="connsiteY164" fmla="*/ 44851 h 129445"/>
                <a:gd name="connsiteX165" fmla="*/ 182502 w 192426"/>
                <a:gd name="connsiteY165" fmla="*/ 43747 h 129445"/>
                <a:gd name="connsiteX166" fmla="*/ 181124 w 192426"/>
                <a:gd name="connsiteY166" fmla="*/ 43747 h 129445"/>
                <a:gd name="connsiteX167" fmla="*/ 180848 w 192426"/>
                <a:gd name="connsiteY167" fmla="*/ 43747 h 129445"/>
                <a:gd name="connsiteX168" fmla="*/ 176713 w 192426"/>
                <a:gd name="connsiteY168" fmla="*/ 42505 h 129445"/>
                <a:gd name="connsiteX169" fmla="*/ 173542 w 192426"/>
                <a:gd name="connsiteY169" fmla="*/ 41125 h 129445"/>
                <a:gd name="connsiteX170" fmla="*/ 173129 w 192426"/>
                <a:gd name="connsiteY170" fmla="*/ 40435 h 129445"/>
                <a:gd name="connsiteX171" fmla="*/ 173129 w 192426"/>
                <a:gd name="connsiteY171" fmla="*/ 40435 h 129445"/>
                <a:gd name="connsiteX172" fmla="*/ 169958 w 192426"/>
                <a:gd name="connsiteY172" fmla="*/ 42367 h 129445"/>
                <a:gd name="connsiteX173" fmla="*/ 168994 w 192426"/>
                <a:gd name="connsiteY173" fmla="*/ 42229 h 129445"/>
                <a:gd name="connsiteX174" fmla="*/ 165272 w 192426"/>
                <a:gd name="connsiteY174" fmla="*/ 37813 h 129445"/>
                <a:gd name="connsiteX175" fmla="*/ 165272 w 192426"/>
                <a:gd name="connsiteY175" fmla="*/ 37536 h 129445"/>
                <a:gd name="connsiteX176" fmla="*/ 163756 w 192426"/>
                <a:gd name="connsiteY176" fmla="*/ 33397 h 129445"/>
                <a:gd name="connsiteX177" fmla="*/ 156174 w 192426"/>
                <a:gd name="connsiteY177" fmla="*/ 36984 h 129445"/>
                <a:gd name="connsiteX178" fmla="*/ 155485 w 192426"/>
                <a:gd name="connsiteY178" fmla="*/ 36984 h 129445"/>
                <a:gd name="connsiteX179" fmla="*/ 148731 w 192426"/>
                <a:gd name="connsiteY179" fmla="*/ 32706 h 129445"/>
                <a:gd name="connsiteX180" fmla="*/ 145423 w 192426"/>
                <a:gd name="connsiteY180" fmla="*/ 33949 h 129445"/>
                <a:gd name="connsiteX181" fmla="*/ 144596 w 192426"/>
                <a:gd name="connsiteY181" fmla="*/ 33672 h 129445"/>
                <a:gd name="connsiteX182" fmla="*/ 141977 w 192426"/>
                <a:gd name="connsiteY182" fmla="*/ 30774 h 129445"/>
                <a:gd name="connsiteX183" fmla="*/ 141839 w 192426"/>
                <a:gd name="connsiteY183" fmla="*/ 30222 h 129445"/>
                <a:gd name="connsiteX184" fmla="*/ 141839 w 192426"/>
                <a:gd name="connsiteY184" fmla="*/ 23046 h 129445"/>
                <a:gd name="connsiteX185" fmla="*/ 140047 w 192426"/>
                <a:gd name="connsiteY185" fmla="*/ 20838 h 129445"/>
                <a:gd name="connsiteX186" fmla="*/ 135774 w 192426"/>
                <a:gd name="connsiteY186" fmla="*/ 21942 h 129445"/>
                <a:gd name="connsiteX187" fmla="*/ 135222 w 192426"/>
                <a:gd name="connsiteY187" fmla="*/ 21942 h 129445"/>
                <a:gd name="connsiteX188" fmla="*/ 129709 w 192426"/>
                <a:gd name="connsiteY188" fmla="*/ 19182 h 129445"/>
                <a:gd name="connsiteX189" fmla="*/ 129295 w 192426"/>
                <a:gd name="connsiteY189" fmla="*/ 18354 h 129445"/>
                <a:gd name="connsiteX190" fmla="*/ 129709 w 192426"/>
                <a:gd name="connsiteY190" fmla="*/ 14766 h 129445"/>
                <a:gd name="connsiteX191" fmla="*/ 127090 w 192426"/>
                <a:gd name="connsiteY191" fmla="*/ 11868 h 129445"/>
                <a:gd name="connsiteX192" fmla="*/ 126952 w 192426"/>
                <a:gd name="connsiteY192" fmla="*/ 11178 h 129445"/>
                <a:gd name="connsiteX193" fmla="*/ 127365 w 192426"/>
                <a:gd name="connsiteY193" fmla="*/ 10626 h 129445"/>
                <a:gd name="connsiteX194" fmla="*/ 131087 w 192426"/>
                <a:gd name="connsiteY194" fmla="*/ 9108 h 129445"/>
                <a:gd name="connsiteX195" fmla="*/ 125022 w 192426"/>
                <a:gd name="connsiteY195" fmla="*/ 552 h 129445"/>
                <a:gd name="connsiteX196" fmla="*/ 123506 w 192426"/>
                <a:gd name="connsiteY196" fmla="*/ 2484 h 129445"/>
                <a:gd name="connsiteX197" fmla="*/ 122817 w 192426"/>
                <a:gd name="connsiteY197" fmla="*/ 2760 h 129445"/>
                <a:gd name="connsiteX198" fmla="*/ 122128 w 192426"/>
                <a:gd name="connsiteY198" fmla="*/ 2346 h 129445"/>
                <a:gd name="connsiteX199" fmla="*/ 120473 w 192426"/>
                <a:gd name="connsiteY199" fmla="*/ 0 h 129445"/>
                <a:gd name="connsiteX200" fmla="*/ 117854 w 192426"/>
                <a:gd name="connsiteY200" fmla="*/ 0 h 129445"/>
                <a:gd name="connsiteX201" fmla="*/ 116062 w 192426"/>
                <a:gd name="connsiteY201" fmla="*/ 2484 h 129445"/>
                <a:gd name="connsiteX202" fmla="*/ 115097 w 192426"/>
                <a:gd name="connsiteY202" fmla="*/ 2760 h 129445"/>
                <a:gd name="connsiteX203" fmla="*/ 110687 w 192426"/>
                <a:gd name="connsiteY203" fmla="*/ 414 h 129445"/>
                <a:gd name="connsiteX204" fmla="*/ 109722 w 192426"/>
                <a:gd name="connsiteY204" fmla="*/ 3450 h 129445"/>
                <a:gd name="connsiteX205" fmla="*/ 109446 w 192426"/>
                <a:gd name="connsiteY205" fmla="*/ 3864 h 129445"/>
                <a:gd name="connsiteX206" fmla="*/ 107103 w 192426"/>
                <a:gd name="connsiteY206" fmla="*/ 5382 h 129445"/>
                <a:gd name="connsiteX207" fmla="*/ 106413 w 192426"/>
                <a:gd name="connsiteY207" fmla="*/ 5382 h 129445"/>
                <a:gd name="connsiteX208" fmla="*/ 101727 w 192426"/>
                <a:gd name="connsiteY208" fmla="*/ 3864 h 129445"/>
                <a:gd name="connsiteX209" fmla="*/ 99384 w 192426"/>
                <a:gd name="connsiteY209" fmla="*/ 4968 h 129445"/>
                <a:gd name="connsiteX210" fmla="*/ 98970 w 192426"/>
                <a:gd name="connsiteY210" fmla="*/ 4968 h 129445"/>
                <a:gd name="connsiteX211" fmla="*/ 128192 w 192426"/>
                <a:gd name="connsiteY211" fmla="*/ 56581 h 129445"/>
                <a:gd name="connsiteX212" fmla="*/ 131914 w 192426"/>
                <a:gd name="connsiteY212" fmla="*/ 61825 h 129445"/>
                <a:gd name="connsiteX213" fmla="*/ 138806 w 192426"/>
                <a:gd name="connsiteY213" fmla="*/ 64723 h 129445"/>
                <a:gd name="connsiteX214" fmla="*/ 130674 w 192426"/>
                <a:gd name="connsiteY214" fmla="*/ 63205 h 129445"/>
                <a:gd name="connsiteX215" fmla="*/ 127503 w 192426"/>
                <a:gd name="connsiteY215" fmla="*/ 58651 h 129445"/>
                <a:gd name="connsiteX216" fmla="*/ 120473 w 192426"/>
                <a:gd name="connsiteY216" fmla="*/ 56443 h 129445"/>
                <a:gd name="connsiteX217" fmla="*/ 128330 w 192426"/>
                <a:gd name="connsiteY217" fmla="*/ 56443 h 129445"/>
                <a:gd name="connsiteX218" fmla="*/ 125987 w 192426"/>
                <a:gd name="connsiteY218" fmla="*/ 83215 h 129445"/>
                <a:gd name="connsiteX219" fmla="*/ 125987 w 192426"/>
                <a:gd name="connsiteY219" fmla="*/ 79075 h 129445"/>
                <a:gd name="connsiteX220" fmla="*/ 136049 w 192426"/>
                <a:gd name="connsiteY220" fmla="*/ 79075 h 129445"/>
                <a:gd name="connsiteX221" fmla="*/ 138668 w 192426"/>
                <a:gd name="connsiteY221" fmla="*/ 76729 h 129445"/>
                <a:gd name="connsiteX222" fmla="*/ 141012 w 192426"/>
                <a:gd name="connsiteY222" fmla="*/ 78523 h 129445"/>
                <a:gd name="connsiteX223" fmla="*/ 141012 w 192426"/>
                <a:gd name="connsiteY223" fmla="*/ 81283 h 129445"/>
                <a:gd name="connsiteX224" fmla="*/ 135912 w 192426"/>
                <a:gd name="connsiteY224" fmla="*/ 81283 h 129445"/>
                <a:gd name="connsiteX225" fmla="*/ 132328 w 192426"/>
                <a:gd name="connsiteY225" fmla="*/ 80869 h 129445"/>
                <a:gd name="connsiteX226" fmla="*/ 129020 w 192426"/>
                <a:gd name="connsiteY226" fmla="*/ 81697 h 129445"/>
                <a:gd name="connsiteX227" fmla="*/ 127090 w 192426"/>
                <a:gd name="connsiteY227" fmla="*/ 85423 h 129445"/>
                <a:gd name="connsiteX228" fmla="*/ 122128 w 192426"/>
                <a:gd name="connsiteY228" fmla="*/ 92323 h 129445"/>
                <a:gd name="connsiteX229" fmla="*/ 120336 w 192426"/>
                <a:gd name="connsiteY229" fmla="*/ 91357 h 129445"/>
                <a:gd name="connsiteX230" fmla="*/ 125987 w 192426"/>
                <a:gd name="connsiteY230" fmla="*/ 83353 h 129445"/>
                <a:gd name="connsiteX231" fmla="*/ 112065 w 192426"/>
                <a:gd name="connsiteY231" fmla="*/ 49129 h 129445"/>
                <a:gd name="connsiteX232" fmla="*/ 115235 w 192426"/>
                <a:gd name="connsiteY232" fmla="*/ 52165 h 129445"/>
                <a:gd name="connsiteX233" fmla="*/ 119095 w 192426"/>
                <a:gd name="connsiteY233" fmla="*/ 52855 h 129445"/>
                <a:gd name="connsiteX234" fmla="*/ 116752 w 192426"/>
                <a:gd name="connsiteY234" fmla="*/ 55201 h 129445"/>
                <a:gd name="connsiteX235" fmla="*/ 110687 w 192426"/>
                <a:gd name="connsiteY235" fmla="*/ 51061 h 129445"/>
                <a:gd name="connsiteX236" fmla="*/ 106827 w 192426"/>
                <a:gd name="connsiteY236" fmla="*/ 49129 h 129445"/>
                <a:gd name="connsiteX237" fmla="*/ 112065 w 192426"/>
                <a:gd name="connsiteY237" fmla="*/ 49129 h 129445"/>
                <a:gd name="connsiteX238" fmla="*/ 100073 w 192426"/>
                <a:gd name="connsiteY238" fmla="*/ 44161 h 129445"/>
                <a:gd name="connsiteX239" fmla="*/ 91664 w 192426"/>
                <a:gd name="connsiteY239" fmla="*/ 37123 h 129445"/>
                <a:gd name="connsiteX240" fmla="*/ 101038 w 192426"/>
                <a:gd name="connsiteY240" fmla="*/ 40435 h 129445"/>
                <a:gd name="connsiteX241" fmla="*/ 100073 w 192426"/>
                <a:gd name="connsiteY241" fmla="*/ 44161 h 1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192426" h="129445">
                  <a:moveTo>
                    <a:pt x="98557" y="5244"/>
                  </a:moveTo>
                  <a:lnTo>
                    <a:pt x="94008" y="5244"/>
                  </a:lnTo>
                  <a:lnTo>
                    <a:pt x="90286" y="11592"/>
                  </a:lnTo>
                  <a:lnTo>
                    <a:pt x="92492" y="16974"/>
                  </a:lnTo>
                  <a:cubicBezTo>
                    <a:pt x="92492" y="16974"/>
                    <a:pt x="92492" y="17802"/>
                    <a:pt x="92078" y="17940"/>
                  </a:cubicBezTo>
                  <a:lnTo>
                    <a:pt x="89872" y="19044"/>
                  </a:lnTo>
                  <a:cubicBezTo>
                    <a:pt x="89872" y="19044"/>
                    <a:pt x="89872" y="19044"/>
                    <a:pt x="89735" y="19044"/>
                  </a:cubicBezTo>
                  <a:lnTo>
                    <a:pt x="90562" y="22218"/>
                  </a:lnTo>
                  <a:lnTo>
                    <a:pt x="89597" y="28566"/>
                  </a:lnTo>
                  <a:lnTo>
                    <a:pt x="87805" y="28566"/>
                  </a:lnTo>
                  <a:lnTo>
                    <a:pt x="87805" y="20838"/>
                  </a:lnTo>
                  <a:cubicBezTo>
                    <a:pt x="87805" y="20838"/>
                    <a:pt x="86013" y="19872"/>
                    <a:pt x="86013" y="19872"/>
                  </a:cubicBezTo>
                  <a:lnTo>
                    <a:pt x="83256" y="18354"/>
                  </a:lnTo>
                  <a:lnTo>
                    <a:pt x="88356" y="18354"/>
                  </a:lnTo>
                  <a:lnTo>
                    <a:pt x="85324" y="15318"/>
                  </a:lnTo>
                  <a:lnTo>
                    <a:pt x="80224" y="17526"/>
                  </a:lnTo>
                  <a:cubicBezTo>
                    <a:pt x="80224" y="17526"/>
                    <a:pt x="79672" y="17526"/>
                    <a:pt x="79534" y="17526"/>
                  </a:cubicBezTo>
                  <a:cubicBezTo>
                    <a:pt x="79259" y="17388"/>
                    <a:pt x="79121" y="17112"/>
                    <a:pt x="79121" y="16836"/>
                  </a:cubicBezTo>
                  <a:lnTo>
                    <a:pt x="79121" y="14904"/>
                  </a:lnTo>
                  <a:lnTo>
                    <a:pt x="75399" y="17526"/>
                  </a:lnTo>
                  <a:cubicBezTo>
                    <a:pt x="75399" y="17526"/>
                    <a:pt x="74848" y="17664"/>
                    <a:pt x="74572" y="17526"/>
                  </a:cubicBezTo>
                  <a:cubicBezTo>
                    <a:pt x="74297" y="17526"/>
                    <a:pt x="74159" y="17112"/>
                    <a:pt x="74159" y="16836"/>
                  </a:cubicBezTo>
                  <a:lnTo>
                    <a:pt x="74159" y="13248"/>
                  </a:lnTo>
                  <a:lnTo>
                    <a:pt x="70161" y="16422"/>
                  </a:lnTo>
                  <a:cubicBezTo>
                    <a:pt x="70161" y="16422"/>
                    <a:pt x="69610" y="16698"/>
                    <a:pt x="69334" y="16422"/>
                  </a:cubicBezTo>
                  <a:cubicBezTo>
                    <a:pt x="69059" y="16146"/>
                    <a:pt x="68921" y="16008"/>
                    <a:pt x="68921" y="15732"/>
                  </a:cubicBezTo>
                  <a:lnTo>
                    <a:pt x="68921" y="14904"/>
                  </a:lnTo>
                  <a:lnTo>
                    <a:pt x="64923" y="14904"/>
                  </a:lnTo>
                  <a:cubicBezTo>
                    <a:pt x="64923" y="14904"/>
                    <a:pt x="64096" y="14490"/>
                    <a:pt x="64096" y="14076"/>
                  </a:cubicBezTo>
                  <a:lnTo>
                    <a:pt x="64096" y="13248"/>
                  </a:lnTo>
                  <a:lnTo>
                    <a:pt x="63131" y="14490"/>
                  </a:lnTo>
                  <a:cubicBezTo>
                    <a:pt x="63131" y="14490"/>
                    <a:pt x="62856" y="14766"/>
                    <a:pt x="62580" y="14766"/>
                  </a:cubicBezTo>
                  <a:cubicBezTo>
                    <a:pt x="62442" y="14766"/>
                    <a:pt x="62166" y="14766"/>
                    <a:pt x="62029" y="14628"/>
                  </a:cubicBezTo>
                  <a:lnTo>
                    <a:pt x="59961" y="12834"/>
                  </a:lnTo>
                  <a:lnTo>
                    <a:pt x="54447" y="14766"/>
                  </a:lnTo>
                  <a:cubicBezTo>
                    <a:pt x="54447" y="14766"/>
                    <a:pt x="53896" y="14766"/>
                    <a:pt x="53758" y="14766"/>
                  </a:cubicBezTo>
                  <a:cubicBezTo>
                    <a:pt x="53482" y="14628"/>
                    <a:pt x="53482" y="14352"/>
                    <a:pt x="53482" y="14076"/>
                  </a:cubicBezTo>
                  <a:lnTo>
                    <a:pt x="53482" y="10902"/>
                  </a:lnTo>
                  <a:lnTo>
                    <a:pt x="49347" y="10902"/>
                  </a:lnTo>
                  <a:cubicBezTo>
                    <a:pt x="49347" y="10902"/>
                    <a:pt x="49072" y="10902"/>
                    <a:pt x="48934" y="10902"/>
                  </a:cubicBezTo>
                  <a:lnTo>
                    <a:pt x="47004" y="9798"/>
                  </a:lnTo>
                  <a:lnTo>
                    <a:pt x="39698" y="8280"/>
                  </a:lnTo>
                  <a:lnTo>
                    <a:pt x="23571" y="8280"/>
                  </a:lnTo>
                  <a:cubicBezTo>
                    <a:pt x="23571" y="8280"/>
                    <a:pt x="22606" y="10626"/>
                    <a:pt x="22606" y="10626"/>
                  </a:cubicBezTo>
                  <a:cubicBezTo>
                    <a:pt x="22606" y="10764"/>
                    <a:pt x="22468" y="10902"/>
                    <a:pt x="22330" y="11040"/>
                  </a:cubicBezTo>
                  <a:lnTo>
                    <a:pt x="19573" y="12972"/>
                  </a:lnTo>
                  <a:cubicBezTo>
                    <a:pt x="19573" y="12972"/>
                    <a:pt x="19160" y="13110"/>
                    <a:pt x="18884" y="12972"/>
                  </a:cubicBezTo>
                  <a:lnTo>
                    <a:pt x="16679" y="12282"/>
                  </a:lnTo>
                  <a:lnTo>
                    <a:pt x="15300" y="13386"/>
                  </a:lnTo>
                  <a:lnTo>
                    <a:pt x="15989" y="17388"/>
                  </a:lnTo>
                  <a:lnTo>
                    <a:pt x="22468" y="25116"/>
                  </a:lnTo>
                  <a:cubicBezTo>
                    <a:pt x="22468" y="25116"/>
                    <a:pt x="22744" y="25944"/>
                    <a:pt x="22468" y="26220"/>
                  </a:cubicBezTo>
                  <a:lnTo>
                    <a:pt x="20676" y="27876"/>
                  </a:lnTo>
                  <a:lnTo>
                    <a:pt x="21641" y="31326"/>
                  </a:lnTo>
                  <a:cubicBezTo>
                    <a:pt x="21641" y="31326"/>
                    <a:pt x="21641" y="32016"/>
                    <a:pt x="21365" y="32154"/>
                  </a:cubicBezTo>
                  <a:lnTo>
                    <a:pt x="19435" y="33672"/>
                  </a:lnTo>
                  <a:cubicBezTo>
                    <a:pt x="19435" y="33672"/>
                    <a:pt x="19160" y="33810"/>
                    <a:pt x="18884" y="33810"/>
                  </a:cubicBezTo>
                  <a:lnTo>
                    <a:pt x="15438" y="33810"/>
                  </a:lnTo>
                  <a:lnTo>
                    <a:pt x="5789" y="48163"/>
                  </a:lnTo>
                  <a:lnTo>
                    <a:pt x="6341" y="53683"/>
                  </a:lnTo>
                  <a:lnTo>
                    <a:pt x="8133" y="55477"/>
                  </a:lnTo>
                  <a:cubicBezTo>
                    <a:pt x="8133" y="55477"/>
                    <a:pt x="8408" y="55891"/>
                    <a:pt x="8408" y="56167"/>
                  </a:cubicBezTo>
                  <a:cubicBezTo>
                    <a:pt x="8408" y="56443"/>
                    <a:pt x="8270" y="56581"/>
                    <a:pt x="7995" y="56719"/>
                  </a:cubicBezTo>
                  <a:lnTo>
                    <a:pt x="3170" y="59065"/>
                  </a:lnTo>
                  <a:lnTo>
                    <a:pt x="0" y="66655"/>
                  </a:lnTo>
                  <a:lnTo>
                    <a:pt x="551" y="66931"/>
                  </a:lnTo>
                  <a:lnTo>
                    <a:pt x="2205" y="66931"/>
                  </a:lnTo>
                  <a:cubicBezTo>
                    <a:pt x="2205" y="66931"/>
                    <a:pt x="2619" y="66931"/>
                    <a:pt x="2757" y="67207"/>
                  </a:cubicBezTo>
                  <a:lnTo>
                    <a:pt x="5238" y="70381"/>
                  </a:lnTo>
                  <a:lnTo>
                    <a:pt x="6203" y="70381"/>
                  </a:lnTo>
                  <a:cubicBezTo>
                    <a:pt x="6203" y="70381"/>
                    <a:pt x="6616" y="70381"/>
                    <a:pt x="6754" y="70519"/>
                  </a:cubicBezTo>
                  <a:lnTo>
                    <a:pt x="7857" y="71485"/>
                  </a:lnTo>
                  <a:lnTo>
                    <a:pt x="11579" y="70933"/>
                  </a:lnTo>
                  <a:cubicBezTo>
                    <a:pt x="11579" y="70933"/>
                    <a:pt x="11854" y="70933"/>
                    <a:pt x="11992" y="70933"/>
                  </a:cubicBezTo>
                  <a:lnTo>
                    <a:pt x="16403" y="72451"/>
                  </a:lnTo>
                  <a:lnTo>
                    <a:pt x="26052" y="72451"/>
                  </a:lnTo>
                  <a:cubicBezTo>
                    <a:pt x="26052" y="72451"/>
                    <a:pt x="26603" y="72589"/>
                    <a:pt x="26741" y="72865"/>
                  </a:cubicBezTo>
                  <a:lnTo>
                    <a:pt x="28809" y="76453"/>
                  </a:lnTo>
                  <a:lnTo>
                    <a:pt x="29912" y="76453"/>
                  </a:lnTo>
                  <a:lnTo>
                    <a:pt x="31841" y="73969"/>
                  </a:lnTo>
                  <a:cubicBezTo>
                    <a:pt x="31841" y="73969"/>
                    <a:pt x="32117" y="73693"/>
                    <a:pt x="32255" y="73693"/>
                  </a:cubicBezTo>
                  <a:lnTo>
                    <a:pt x="41628" y="71623"/>
                  </a:lnTo>
                  <a:lnTo>
                    <a:pt x="44661" y="68311"/>
                  </a:lnTo>
                  <a:cubicBezTo>
                    <a:pt x="44661" y="68311"/>
                    <a:pt x="45074" y="68035"/>
                    <a:pt x="45212" y="68035"/>
                  </a:cubicBezTo>
                  <a:lnTo>
                    <a:pt x="47555" y="68035"/>
                  </a:lnTo>
                  <a:lnTo>
                    <a:pt x="48934" y="66517"/>
                  </a:lnTo>
                  <a:cubicBezTo>
                    <a:pt x="48934" y="66517"/>
                    <a:pt x="49347" y="66241"/>
                    <a:pt x="49623" y="66241"/>
                  </a:cubicBezTo>
                  <a:lnTo>
                    <a:pt x="54309" y="67069"/>
                  </a:lnTo>
                  <a:lnTo>
                    <a:pt x="56239" y="64585"/>
                  </a:lnTo>
                  <a:cubicBezTo>
                    <a:pt x="56239" y="64585"/>
                    <a:pt x="56928" y="64171"/>
                    <a:pt x="57342" y="64447"/>
                  </a:cubicBezTo>
                  <a:lnTo>
                    <a:pt x="62856" y="68035"/>
                  </a:lnTo>
                  <a:lnTo>
                    <a:pt x="66164" y="68035"/>
                  </a:lnTo>
                  <a:cubicBezTo>
                    <a:pt x="66164" y="68035"/>
                    <a:pt x="66577" y="68035"/>
                    <a:pt x="66715" y="68311"/>
                  </a:cubicBezTo>
                  <a:lnTo>
                    <a:pt x="68094" y="69691"/>
                  </a:lnTo>
                  <a:lnTo>
                    <a:pt x="70575" y="69691"/>
                  </a:lnTo>
                  <a:cubicBezTo>
                    <a:pt x="70575" y="69691"/>
                    <a:pt x="70988" y="69691"/>
                    <a:pt x="71126" y="69967"/>
                  </a:cubicBezTo>
                  <a:lnTo>
                    <a:pt x="72642" y="71623"/>
                  </a:lnTo>
                  <a:lnTo>
                    <a:pt x="74848" y="71623"/>
                  </a:lnTo>
                  <a:cubicBezTo>
                    <a:pt x="74848" y="71623"/>
                    <a:pt x="75537" y="71899"/>
                    <a:pt x="75675" y="72313"/>
                  </a:cubicBezTo>
                  <a:lnTo>
                    <a:pt x="77191" y="80317"/>
                  </a:lnTo>
                  <a:lnTo>
                    <a:pt x="77880" y="83077"/>
                  </a:lnTo>
                  <a:lnTo>
                    <a:pt x="79810" y="83077"/>
                  </a:lnTo>
                  <a:cubicBezTo>
                    <a:pt x="79810" y="83077"/>
                    <a:pt x="80637" y="83491"/>
                    <a:pt x="80637" y="83905"/>
                  </a:cubicBezTo>
                  <a:lnTo>
                    <a:pt x="80637" y="89011"/>
                  </a:lnTo>
                  <a:lnTo>
                    <a:pt x="84635" y="90529"/>
                  </a:lnTo>
                  <a:cubicBezTo>
                    <a:pt x="84635" y="90529"/>
                    <a:pt x="85186" y="91081"/>
                    <a:pt x="85048" y="91495"/>
                  </a:cubicBezTo>
                  <a:lnTo>
                    <a:pt x="83807" y="94669"/>
                  </a:lnTo>
                  <a:lnTo>
                    <a:pt x="84221" y="95221"/>
                  </a:lnTo>
                  <a:lnTo>
                    <a:pt x="85048" y="94393"/>
                  </a:lnTo>
                  <a:cubicBezTo>
                    <a:pt x="85048" y="94393"/>
                    <a:pt x="88770" y="101431"/>
                    <a:pt x="90010" y="100879"/>
                  </a:cubicBezTo>
                  <a:cubicBezTo>
                    <a:pt x="91251" y="100327"/>
                    <a:pt x="92216" y="94393"/>
                    <a:pt x="92216" y="94393"/>
                  </a:cubicBezTo>
                  <a:lnTo>
                    <a:pt x="104208" y="94393"/>
                  </a:lnTo>
                  <a:lnTo>
                    <a:pt x="105449" y="92047"/>
                  </a:lnTo>
                  <a:lnTo>
                    <a:pt x="109170" y="96187"/>
                  </a:lnTo>
                  <a:lnTo>
                    <a:pt x="102554" y="96187"/>
                  </a:lnTo>
                  <a:cubicBezTo>
                    <a:pt x="102554" y="96187"/>
                    <a:pt x="104484" y="97567"/>
                    <a:pt x="104484" y="97567"/>
                  </a:cubicBezTo>
                  <a:lnTo>
                    <a:pt x="103519" y="99361"/>
                  </a:lnTo>
                  <a:lnTo>
                    <a:pt x="111376" y="103501"/>
                  </a:lnTo>
                  <a:cubicBezTo>
                    <a:pt x="111376" y="103501"/>
                    <a:pt x="120336" y="101569"/>
                    <a:pt x="122817" y="102535"/>
                  </a:cubicBezTo>
                  <a:lnTo>
                    <a:pt x="122817" y="105433"/>
                  </a:lnTo>
                  <a:lnTo>
                    <a:pt x="111100" y="114128"/>
                  </a:lnTo>
                  <a:cubicBezTo>
                    <a:pt x="111100" y="114128"/>
                    <a:pt x="121438" y="115508"/>
                    <a:pt x="121714" y="117992"/>
                  </a:cubicBezTo>
                  <a:cubicBezTo>
                    <a:pt x="121990" y="120476"/>
                    <a:pt x="121714" y="128204"/>
                    <a:pt x="121714" y="128204"/>
                  </a:cubicBezTo>
                  <a:lnTo>
                    <a:pt x="127641" y="129446"/>
                  </a:lnTo>
                  <a:cubicBezTo>
                    <a:pt x="127641" y="129446"/>
                    <a:pt x="131776" y="121718"/>
                    <a:pt x="141012" y="121028"/>
                  </a:cubicBezTo>
                  <a:cubicBezTo>
                    <a:pt x="141012" y="121028"/>
                    <a:pt x="142390" y="116335"/>
                    <a:pt x="146939" y="119510"/>
                  </a:cubicBezTo>
                  <a:cubicBezTo>
                    <a:pt x="146939" y="119510"/>
                    <a:pt x="152177" y="119510"/>
                    <a:pt x="152590" y="117301"/>
                  </a:cubicBezTo>
                  <a:cubicBezTo>
                    <a:pt x="153004" y="115094"/>
                    <a:pt x="154520" y="113162"/>
                    <a:pt x="154520" y="113162"/>
                  </a:cubicBezTo>
                  <a:cubicBezTo>
                    <a:pt x="154520" y="113162"/>
                    <a:pt x="150936" y="110263"/>
                    <a:pt x="149282" y="113162"/>
                  </a:cubicBezTo>
                  <a:cubicBezTo>
                    <a:pt x="149282" y="113162"/>
                    <a:pt x="146388" y="111782"/>
                    <a:pt x="145698" y="113989"/>
                  </a:cubicBezTo>
                  <a:cubicBezTo>
                    <a:pt x="145698" y="113989"/>
                    <a:pt x="143079" y="115508"/>
                    <a:pt x="141425" y="115369"/>
                  </a:cubicBezTo>
                  <a:cubicBezTo>
                    <a:pt x="139633" y="115232"/>
                    <a:pt x="137841" y="113162"/>
                    <a:pt x="137841" y="113162"/>
                  </a:cubicBezTo>
                  <a:cubicBezTo>
                    <a:pt x="137841" y="113162"/>
                    <a:pt x="137841" y="107917"/>
                    <a:pt x="135084" y="107917"/>
                  </a:cubicBezTo>
                  <a:cubicBezTo>
                    <a:pt x="135084" y="107917"/>
                    <a:pt x="128744" y="105295"/>
                    <a:pt x="128744" y="103363"/>
                  </a:cubicBezTo>
                  <a:cubicBezTo>
                    <a:pt x="128744" y="101431"/>
                    <a:pt x="128606" y="100189"/>
                    <a:pt x="134257" y="101845"/>
                  </a:cubicBezTo>
                  <a:cubicBezTo>
                    <a:pt x="134257" y="101845"/>
                    <a:pt x="139909" y="100603"/>
                    <a:pt x="140874" y="98947"/>
                  </a:cubicBezTo>
                  <a:cubicBezTo>
                    <a:pt x="141425" y="98119"/>
                    <a:pt x="141563" y="96739"/>
                    <a:pt x="141701" y="95635"/>
                  </a:cubicBezTo>
                  <a:cubicBezTo>
                    <a:pt x="141425" y="94807"/>
                    <a:pt x="141701" y="93565"/>
                    <a:pt x="141701" y="93565"/>
                  </a:cubicBezTo>
                  <a:cubicBezTo>
                    <a:pt x="141701" y="93565"/>
                    <a:pt x="141701" y="94531"/>
                    <a:pt x="141701" y="95635"/>
                  </a:cubicBezTo>
                  <a:cubicBezTo>
                    <a:pt x="141839" y="96187"/>
                    <a:pt x="142252" y="96601"/>
                    <a:pt x="142942" y="96601"/>
                  </a:cubicBezTo>
                  <a:cubicBezTo>
                    <a:pt x="145147" y="96601"/>
                    <a:pt x="148455" y="93979"/>
                    <a:pt x="148455" y="93979"/>
                  </a:cubicBezTo>
                  <a:lnTo>
                    <a:pt x="154382" y="93565"/>
                  </a:lnTo>
                  <a:lnTo>
                    <a:pt x="163204" y="89425"/>
                  </a:lnTo>
                  <a:lnTo>
                    <a:pt x="165548" y="87631"/>
                  </a:lnTo>
                  <a:lnTo>
                    <a:pt x="171337" y="87217"/>
                  </a:lnTo>
                  <a:lnTo>
                    <a:pt x="171613" y="79075"/>
                  </a:lnTo>
                  <a:cubicBezTo>
                    <a:pt x="171613" y="79075"/>
                    <a:pt x="172026" y="78247"/>
                    <a:pt x="172440" y="78247"/>
                  </a:cubicBezTo>
                  <a:lnTo>
                    <a:pt x="177540" y="78247"/>
                  </a:lnTo>
                  <a:lnTo>
                    <a:pt x="178642" y="74107"/>
                  </a:lnTo>
                  <a:cubicBezTo>
                    <a:pt x="178642" y="74107"/>
                    <a:pt x="179056" y="73555"/>
                    <a:pt x="179332" y="73555"/>
                  </a:cubicBezTo>
                  <a:lnTo>
                    <a:pt x="188429" y="73555"/>
                  </a:lnTo>
                  <a:lnTo>
                    <a:pt x="190635" y="70657"/>
                  </a:lnTo>
                  <a:lnTo>
                    <a:pt x="190359" y="65689"/>
                  </a:lnTo>
                  <a:lnTo>
                    <a:pt x="187464" y="64723"/>
                  </a:lnTo>
                  <a:cubicBezTo>
                    <a:pt x="187464" y="64723"/>
                    <a:pt x="187051" y="64447"/>
                    <a:pt x="187051" y="64309"/>
                  </a:cubicBezTo>
                  <a:cubicBezTo>
                    <a:pt x="187051" y="64033"/>
                    <a:pt x="187051" y="63895"/>
                    <a:pt x="187051" y="63619"/>
                  </a:cubicBezTo>
                  <a:lnTo>
                    <a:pt x="190083" y="57823"/>
                  </a:lnTo>
                  <a:lnTo>
                    <a:pt x="187051" y="56857"/>
                  </a:lnTo>
                  <a:cubicBezTo>
                    <a:pt x="187051" y="56857"/>
                    <a:pt x="186499" y="56443"/>
                    <a:pt x="186499" y="56167"/>
                  </a:cubicBezTo>
                  <a:cubicBezTo>
                    <a:pt x="186499" y="55891"/>
                    <a:pt x="186499" y="55615"/>
                    <a:pt x="186913" y="55339"/>
                  </a:cubicBezTo>
                  <a:lnTo>
                    <a:pt x="192427" y="52303"/>
                  </a:lnTo>
                  <a:lnTo>
                    <a:pt x="191600" y="48301"/>
                  </a:lnTo>
                  <a:lnTo>
                    <a:pt x="188567" y="48301"/>
                  </a:lnTo>
                  <a:cubicBezTo>
                    <a:pt x="188567" y="48301"/>
                    <a:pt x="188154" y="48301"/>
                    <a:pt x="188016" y="48025"/>
                  </a:cubicBezTo>
                  <a:lnTo>
                    <a:pt x="184570" y="44851"/>
                  </a:lnTo>
                  <a:lnTo>
                    <a:pt x="182502" y="43747"/>
                  </a:lnTo>
                  <a:lnTo>
                    <a:pt x="181124" y="43747"/>
                  </a:lnTo>
                  <a:cubicBezTo>
                    <a:pt x="181124" y="43747"/>
                    <a:pt x="180986" y="43747"/>
                    <a:pt x="180848" y="43747"/>
                  </a:cubicBezTo>
                  <a:lnTo>
                    <a:pt x="176713" y="42505"/>
                  </a:lnTo>
                  <a:lnTo>
                    <a:pt x="173542" y="41125"/>
                  </a:lnTo>
                  <a:cubicBezTo>
                    <a:pt x="173542" y="41125"/>
                    <a:pt x="173129" y="40711"/>
                    <a:pt x="173129" y="40435"/>
                  </a:cubicBezTo>
                  <a:lnTo>
                    <a:pt x="173129" y="40435"/>
                  </a:lnTo>
                  <a:cubicBezTo>
                    <a:pt x="173129" y="40435"/>
                    <a:pt x="169958" y="42367"/>
                    <a:pt x="169958" y="42367"/>
                  </a:cubicBezTo>
                  <a:cubicBezTo>
                    <a:pt x="169683" y="42643"/>
                    <a:pt x="169131" y="42505"/>
                    <a:pt x="168994" y="42229"/>
                  </a:cubicBezTo>
                  <a:lnTo>
                    <a:pt x="165272" y="37813"/>
                  </a:lnTo>
                  <a:cubicBezTo>
                    <a:pt x="165272" y="37813"/>
                    <a:pt x="165272" y="37675"/>
                    <a:pt x="165272" y="37536"/>
                  </a:cubicBezTo>
                  <a:lnTo>
                    <a:pt x="163756" y="33397"/>
                  </a:lnTo>
                  <a:lnTo>
                    <a:pt x="156174" y="36984"/>
                  </a:lnTo>
                  <a:cubicBezTo>
                    <a:pt x="156174" y="36984"/>
                    <a:pt x="155623" y="36984"/>
                    <a:pt x="155485" y="36984"/>
                  </a:cubicBezTo>
                  <a:lnTo>
                    <a:pt x="148731" y="32706"/>
                  </a:lnTo>
                  <a:lnTo>
                    <a:pt x="145423" y="33949"/>
                  </a:lnTo>
                  <a:cubicBezTo>
                    <a:pt x="145423" y="33949"/>
                    <a:pt x="144734" y="33949"/>
                    <a:pt x="144596" y="33672"/>
                  </a:cubicBezTo>
                  <a:lnTo>
                    <a:pt x="141977" y="30774"/>
                  </a:lnTo>
                  <a:cubicBezTo>
                    <a:pt x="141977" y="30774"/>
                    <a:pt x="141839" y="30498"/>
                    <a:pt x="141839" y="30222"/>
                  </a:cubicBezTo>
                  <a:lnTo>
                    <a:pt x="141839" y="23046"/>
                  </a:lnTo>
                  <a:lnTo>
                    <a:pt x="140047" y="20838"/>
                  </a:lnTo>
                  <a:lnTo>
                    <a:pt x="135774" y="21942"/>
                  </a:lnTo>
                  <a:cubicBezTo>
                    <a:pt x="135774" y="21942"/>
                    <a:pt x="135360" y="21942"/>
                    <a:pt x="135222" y="21942"/>
                  </a:cubicBezTo>
                  <a:lnTo>
                    <a:pt x="129709" y="19182"/>
                  </a:lnTo>
                  <a:cubicBezTo>
                    <a:pt x="129709" y="19182"/>
                    <a:pt x="129295" y="18768"/>
                    <a:pt x="129295" y="18354"/>
                  </a:cubicBezTo>
                  <a:lnTo>
                    <a:pt x="129709" y="14766"/>
                  </a:lnTo>
                  <a:lnTo>
                    <a:pt x="127090" y="11868"/>
                  </a:lnTo>
                  <a:cubicBezTo>
                    <a:pt x="127090" y="11868"/>
                    <a:pt x="126814" y="11454"/>
                    <a:pt x="126952" y="11178"/>
                  </a:cubicBezTo>
                  <a:cubicBezTo>
                    <a:pt x="126952" y="10902"/>
                    <a:pt x="127228" y="10764"/>
                    <a:pt x="127365" y="10626"/>
                  </a:cubicBezTo>
                  <a:lnTo>
                    <a:pt x="131087" y="9108"/>
                  </a:lnTo>
                  <a:lnTo>
                    <a:pt x="125022" y="552"/>
                  </a:lnTo>
                  <a:lnTo>
                    <a:pt x="123506" y="2484"/>
                  </a:lnTo>
                  <a:cubicBezTo>
                    <a:pt x="123506" y="2484"/>
                    <a:pt x="123092" y="2760"/>
                    <a:pt x="122817" y="2760"/>
                  </a:cubicBezTo>
                  <a:cubicBezTo>
                    <a:pt x="122541" y="2760"/>
                    <a:pt x="122265" y="2760"/>
                    <a:pt x="122128" y="2346"/>
                  </a:cubicBezTo>
                  <a:lnTo>
                    <a:pt x="120473" y="0"/>
                  </a:lnTo>
                  <a:lnTo>
                    <a:pt x="117854" y="0"/>
                  </a:lnTo>
                  <a:lnTo>
                    <a:pt x="116062" y="2484"/>
                  </a:lnTo>
                  <a:cubicBezTo>
                    <a:pt x="116062" y="2484"/>
                    <a:pt x="115373" y="2898"/>
                    <a:pt x="115097" y="2760"/>
                  </a:cubicBezTo>
                  <a:lnTo>
                    <a:pt x="110687" y="414"/>
                  </a:lnTo>
                  <a:lnTo>
                    <a:pt x="109722" y="3450"/>
                  </a:lnTo>
                  <a:cubicBezTo>
                    <a:pt x="109722" y="3450"/>
                    <a:pt x="109584" y="3726"/>
                    <a:pt x="109446" y="3864"/>
                  </a:cubicBezTo>
                  <a:lnTo>
                    <a:pt x="107103" y="5382"/>
                  </a:lnTo>
                  <a:cubicBezTo>
                    <a:pt x="107103" y="5382"/>
                    <a:pt x="106689" y="5520"/>
                    <a:pt x="106413" y="5382"/>
                  </a:cubicBezTo>
                  <a:lnTo>
                    <a:pt x="101727" y="3864"/>
                  </a:lnTo>
                  <a:lnTo>
                    <a:pt x="99384" y="4968"/>
                  </a:lnTo>
                  <a:cubicBezTo>
                    <a:pt x="99384" y="4968"/>
                    <a:pt x="99108" y="4968"/>
                    <a:pt x="98970" y="4968"/>
                  </a:cubicBezTo>
                  <a:close/>
                  <a:moveTo>
                    <a:pt x="128192" y="56581"/>
                  </a:moveTo>
                  <a:lnTo>
                    <a:pt x="131914" y="61825"/>
                  </a:lnTo>
                  <a:lnTo>
                    <a:pt x="138806" y="64723"/>
                  </a:lnTo>
                  <a:lnTo>
                    <a:pt x="130674" y="63205"/>
                  </a:lnTo>
                  <a:lnTo>
                    <a:pt x="127503" y="58651"/>
                  </a:lnTo>
                  <a:lnTo>
                    <a:pt x="120473" y="56443"/>
                  </a:lnTo>
                  <a:lnTo>
                    <a:pt x="128330" y="56443"/>
                  </a:lnTo>
                  <a:close/>
                  <a:moveTo>
                    <a:pt x="125987" y="83215"/>
                  </a:moveTo>
                  <a:lnTo>
                    <a:pt x="125987" y="79075"/>
                  </a:lnTo>
                  <a:lnTo>
                    <a:pt x="136049" y="79075"/>
                  </a:lnTo>
                  <a:lnTo>
                    <a:pt x="138668" y="76729"/>
                  </a:lnTo>
                  <a:lnTo>
                    <a:pt x="141012" y="78523"/>
                  </a:lnTo>
                  <a:lnTo>
                    <a:pt x="141012" y="81283"/>
                  </a:lnTo>
                  <a:lnTo>
                    <a:pt x="135912" y="81283"/>
                  </a:lnTo>
                  <a:cubicBezTo>
                    <a:pt x="135912" y="81283"/>
                    <a:pt x="132328" y="80869"/>
                    <a:pt x="132328" y="80869"/>
                  </a:cubicBezTo>
                  <a:lnTo>
                    <a:pt x="129020" y="81697"/>
                  </a:lnTo>
                  <a:lnTo>
                    <a:pt x="127090" y="85423"/>
                  </a:lnTo>
                  <a:lnTo>
                    <a:pt x="122128" y="92323"/>
                  </a:lnTo>
                  <a:lnTo>
                    <a:pt x="120336" y="91357"/>
                  </a:lnTo>
                  <a:lnTo>
                    <a:pt x="125987" y="83353"/>
                  </a:lnTo>
                  <a:close/>
                  <a:moveTo>
                    <a:pt x="112065" y="49129"/>
                  </a:moveTo>
                  <a:lnTo>
                    <a:pt x="115235" y="52165"/>
                  </a:lnTo>
                  <a:lnTo>
                    <a:pt x="119095" y="52855"/>
                  </a:lnTo>
                  <a:cubicBezTo>
                    <a:pt x="119095" y="52855"/>
                    <a:pt x="117579" y="55201"/>
                    <a:pt x="116752" y="55201"/>
                  </a:cubicBezTo>
                  <a:cubicBezTo>
                    <a:pt x="115925" y="55201"/>
                    <a:pt x="110687" y="51061"/>
                    <a:pt x="110687" y="51061"/>
                  </a:cubicBezTo>
                  <a:lnTo>
                    <a:pt x="106827" y="49129"/>
                  </a:lnTo>
                  <a:lnTo>
                    <a:pt x="112065" y="49129"/>
                  </a:lnTo>
                  <a:close/>
                  <a:moveTo>
                    <a:pt x="100073" y="44161"/>
                  </a:moveTo>
                  <a:lnTo>
                    <a:pt x="91664" y="37123"/>
                  </a:lnTo>
                  <a:cubicBezTo>
                    <a:pt x="92629" y="37261"/>
                    <a:pt x="101038" y="40435"/>
                    <a:pt x="101038" y="40435"/>
                  </a:cubicBezTo>
                  <a:lnTo>
                    <a:pt x="100073" y="4416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2" name="Freeform 1344">
              <a:extLst>
                <a:ext uri="{FF2B5EF4-FFF2-40B4-BE49-F238E27FC236}">
                  <a16:creationId xmlns:a16="http://schemas.microsoft.com/office/drawing/2014/main" id="{766B01C8-8001-B1AB-32A8-507393387B83}"/>
                </a:ext>
              </a:extLst>
            </p:cNvPr>
            <p:cNvSpPr/>
            <p:nvPr/>
          </p:nvSpPr>
          <p:spPr>
            <a:xfrm>
              <a:off x="4752158" y="3171197"/>
              <a:ext cx="101864" cy="86251"/>
            </a:xfrm>
            <a:custGeom>
              <a:avLst/>
              <a:gdLst>
                <a:gd name="connsiteX0" fmla="*/ 4962 w 101864"/>
                <a:gd name="connsiteY0" fmla="*/ 79489 h 86251"/>
                <a:gd name="connsiteX1" fmla="*/ 7306 w 101864"/>
                <a:gd name="connsiteY1" fmla="*/ 80179 h 86251"/>
                <a:gd name="connsiteX2" fmla="*/ 9511 w 101864"/>
                <a:gd name="connsiteY2" fmla="*/ 78661 h 86251"/>
                <a:gd name="connsiteX3" fmla="*/ 10614 w 101864"/>
                <a:gd name="connsiteY3" fmla="*/ 76039 h 86251"/>
                <a:gd name="connsiteX4" fmla="*/ 11303 w 101864"/>
                <a:gd name="connsiteY4" fmla="*/ 75625 h 86251"/>
                <a:gd name="connsiteX5" fmla="*/ 27982 w 101864"/>
                <a:gd name="connsiteY5" fmla="*/ 75625 h 86251"/>
                <a:gd name="connsiteX6" fmla="*/ 35563 w 101864"/>
                <a:gd name="connsiteY6" fmla="*/ 77143 h 86251"/>
                <a:gd name="connsiteX7" fmla="*/ 35839 w 101864"/>
                <a:gd name="connsiteY7" fmla="*/ 77143 h 86251"/>
                <a:gd name="connsiteX8" fmla="*/ 37631 w 101864"/>
                <a:gd name="connsiteY8" fmla="*/ 78247 h 86251"/>
                <a:gd name="connsiteX9" fmla="*/ 42317 w 101864"/>
                <a:gd name="connsiteY9" fmla="*/ 78247 h 86251"/>
                <a:gd name="connsiteX10" fmla="*/ 43144 w 101864"/>
                <a:gd name="connsiteY10" fmla="*/ 79075 h 86251"/>
                <a:gd name="connsiteX11" fmla="*/ 43144 w 101864"/>
                <a:gd name="connsiteY11" fmla="*/ 81973 h 86251"/>
                <a:gd name="connsiteX12" fmla="*/ 48107 w 101864"/>
                <a:gd name="connsiteY12" fmla="*/ 80179 h 86251"/>
                <a:gd name="connsiteX13" fmla="*/ 48934 w 101864"/>
                <a:gd name="connsiteY13" fmla="*/ 80317 h 86251"/>
                <a:gd name="connsiteX14" fmla="*/ 50726 w 101864"/>
                <a:gd name="connsiteY14" fmla="*/ 81835 h 86251"/>
                <a:gd name="connsiteX15" fmla="*/ 52518 w 101864"/>
                <a:gd name="connsiteY15" fmla="*/ 79213 h 86251"/>
                <a:gd name="connsiteX16" fmla="*/ 53345 w 101864"/>
                <a:gd name="connsiteY16" fmla="*/ 78937 h 86251"/>
                <a:gd name="connsiteX17" fmla="*/ 53896 w 101864"/>
                <a:gd name="connsiteY17" fmla="*/ 79627 h 86251"/>
                <a:gd name="connsiteX18" fmla="*/ 53896 w 101864"/>
                <a:gd name="connsiteY18" fmla="*/ 82249 h 86251"/>
                <a:gd name="connsiteX19" fmla="*/ 57893 w 101864"/>
                <a:gd name="connsiteY19" fmla="*/ 82249 h 86251"/>
                <a:gd name="connsiteX20" fmla="*/ 58720 w 101864"/>
                <a:gd name="connsiteY20" fmla="*/ 82939 h 86251"/>
                <a:gd name="connsiteX21" fmla="*/ 62718 w 101864"/>
                <a:gd name="connsiteY21" fmla="*/ 79765 h 86251"/>
                <a:gd name="connsiteX22" fmla="*/ 63545 w 101864"/>
                <a:gd name="connsiteY22" fmla="*/ 79765 h 86251"/>
                <a:gd name="connsiteX23" fmla="*/ 63958 w 101864"/>
                <a:gd name="connsiteY23" fmla="*/ 80455 h 86251"/>
                <a:gd name="connsiteX24" fmla="*/ 63958 w 101864"/>
                <a:gd name="connsiteY24" fmla="*/ 84181 h 86251"/>
                <a:gd name="connsiteX25" fmla="*/ 67680 w 101864"/>
                <a:gd name="connsiteY25" fmla="*/ 81559 h 86251"/>
                <a:gd name="connsiteX26" fmla="*/ 68507 w 101864"/>
                <a:gd name="connsiteY26" fmla="*/ 81559 h 86251"/>
                <a:gd name="connsiteX27" fmla="*/ 68921 w 101864"/>
                <a:gd name="connsiteY27" fmla="*/ 82249 h 86251"/>
                <a:gd name="connsiteX28" fmla="*/ 68921 w 101864"/>
                <a:gd name="connsiteY28" fmla="*/ 84457 h 86251"/>
                <a:gd name="connsiteX29" fmla="*/ 73332 w 101864"/>
                <a:gd name="connsiteY29" fmla="*/ 82525 h 86251"/>
                <a:gd name="connsiteX30" fmla="*/ 74159 w 101864"/>
                <a:gd name="connsiteY30" fmla="*/ 82663 h 86251"/>
                <a:gd name="connsiteX31" fmla="*/ 77743 w 101864"/>
                <a:gd name="connsiteY31" fmla="*/ 86251 h 86251"/>
                <a:gd name="connsiteX32" fmla="*/ 78845 w 101864"/>
                <a:gd name="connsiteY32" fmla="*/ 85699 h 86251"/>
                <a:gd name="connsiteX33" fmla="*/ 76778 w 101864"/>
                <a:gd name="connsiteY33" fmla="*/ 80593 h 86251"/>
                <a:gd name="connsiteX34" fmla="*/ 76778 w 101864"/>
                <a:gd name="connsiteY34" fmla="*/ 79903 h 86251"/>
                <a:gd name="connsiteX35" fmla="*/ 80913 w 101864"/>
                <a:gd name="connsiteY35" fmla="*/ 72865 h 86251"/>
                <a:gd name="connsiteX36" fmla="*/ 81602 w 101864"/>
                <a:gd name="connsiteY36" fmla="*/ 72451 h 86251"/>
                <a:gd name="connsiteX37" fmla="*/ 86426 w 101864"/>
                <a:gd name="connsiteY37" fmla="*/ 72451 h 86251"/>
                <a:gd name="connsiteX38" fmla="*/ 88494 w 101864"/>
                <a:gd name="connsiteY38" fmla="*/ 71485 h 86251"/>
                <a:gd name="connsiteX39" fmla="*/ 88494 w 101864"/>
                <a:gd name="connsiteY39" fmla="*/ 64447 h 86251"/>
                <a:gd name="connsiteX40" fmla="*/ 86426 w 101864"/>
                <a:gd name="connsiteY40" fmla="*/ 62515 h 86251"/>
                <a:gd name="connsiteX41" fmla="*/ 86151 w 101864"/>
                <a:gd name="connsiteY41" fmla="*/ 61825 h 86251"/>
                <a:gd name="connsiteX42" fmla="*/ 86564 w 101864"/>
                <a:gd name="connsiteY42" fmla="*/ 61273 h 86251"/>
                <a:gd name="connsiteX43" fmla="*/ 88081 w 101864"/>
                <a:gd name="connsiteY43" fmla="*/ 60445 h 86251"/>
                <a:gd name="connsiteX44" fmla="*/ 84497 w 101864"/>
                <a:gd name="connsiteY44" fmla="*/ 56443 h 86251"/>
                <a:gd name="connsiteX45" fmla="*/ 84359 w 101864"/>
                <a:gd name="connsiteY45" fmla="*/ 55891 h 86251"/>
                <a:gd name="connsiteX46" fmla="*/ 84635 w 101864"/>
                <a:gd name="connsiteY46" fmla="*/ 55339 h 86251"/>
                <a:gd name="connsiteX47" fmla="*/ 88770 w 101864"/>
                <a:gd name="connsiteY47" fmla="*/ 51889 h 86251"/>
                <a:gd name="connsiteX48" fmla="*/ 89735 w 101864"/>
                <a:gd name="connsiteY48" fmla="*/ 51889 h 86251"/>
                <a:gd name="connsiteX49" fmla="*/ 93456 w 101864"/>
                <a:gd name="connsiteY49" fmla="*/ 54649 h 86251"/>
                <a:gd name="connsiteX50" fmla="*/ 95524 w 101864"/>
                <a:gd name="connsiteY50" fmla="*/ 54649 h 86251"/>
                <a:gd name="connsiteX51" fmla="*/ 96351 w 101864"/>
                <a:gd name="connsiteY51" fmla="*/ 52303 h 86251"/>
                <a:gd name="connsiteX52" fmla="*/ 97040 w 101864"/>
                <a:gd name="connsiteY52" fmla="*/ 51751 h 86251"/>
                <a:gd name="connsiteX53" fmla="*/ 99521 w 101864"/>
                <a:gd name="connsiteY53" fmla="*/ 51751 h 86251"/>
                <a:gd name="connsiteX54" fmla="*/ 101865 w 101864"/>
                <a:gd name="connsiteY54" fmla="*/ 50509 h 86251"/>
                <a:gd name="connsiteX55" fmla="*/ 97867 w 101864"/>
                <a:gd name="connsiteY55" fmla="*/ 46231 h 86251"/>
                <a:gd name="connsiteX56" fmla="*/ 97592 w 101864"/>
                <a:gd name="connsiteY56" fmla="*/ 45679 h 86251"/>
                <a:gd name="connsiteX57" fmla="*/ 97592 w 101864"/>
                <a:gd name="connsiteY57" fmla="*/ 44161 h 86251"/>
                <a:gd name="connsiteX58" fmla="*/ 90837 w 101864"/>
                <a:gd name="connsiteY58" fmla="*/ 42781 h 86251"/>
                <a:gd name="connsiteX59" fmla="*/ 90286 w 101864"/>
                <a:gd name="connsiteY59" fmla="*/ 41953 h 86251"/>
                <a:gd name="connsiteX60" fmla="*/ 90975 w 101864"/>
                <a:gd name="connsiteY60" fmla="*/ 37261 h 86251"/>
                <a:gd name="connsiteX61" fmla="*/ 86151 w 101864"/>
                <a:gd name="connsiteY61" fmla="*/ 35466 h 86251"/>
                <a:gd name="connsiteX62" fmla="*/ 85599 w 101864"/>
                <a:gd name="connsiteY62" fmla="*/ 34777 h 86251"/>
                <a:gd name="connsiteX63" fmla="*/ 85599 w 101864"/>
                <a:gd name="connsiteY63" fmla="*/ 32154 h 86251"/>
                <a:gd name="connsiteX64" fmla="*/ 82291 w 101864"/>
                <a:gd name="connsiteY64" fmla="*/ 30360 h 86251"/>
                <a:gd name="connsiteX65" fmla="*/ 81878 w 101864"/>
                <a:gd name="connsiteY65" fmla="*/ 29808 h 86251"/>
                <a:gd name="connsiteX66" fmla="*/ 82153 w 101864"/>
                <a:gd name="connsiteY66" fmla="*/ 29118 h 86251"/>
                <a:gd name="connsiteX67" fmla="*/ 84083 w 101864"/>
                <a:gd name="connsiteY67" fmla="*/ 27186 h 86251"/>
                <a:gd name="connsiteX68" fmla="*/ 79121 w 101864"/>
                <a:gd name="connsiteY68" fmla="*/ 24840 h 86251"/>
                <a:gd name="connsiteX69" fmla="*/ 78707 w 101864"/>
                <a:gd name="connsiteY69" fmla="*/ 24426 h 86251"/>
                <a:gd name="connsiteX70" fmla="*/ 78707 w 101864"/>
                <a:gd name="connsiteY70" fmla="*/ 23736 h 86251"/>
                <a:gd name="connsiteX71" fmla="*/ 81740 w 101864"/>
                <a:gd name="connsiteY71" fmla="*/ 18492 h 86251"/>
                <a:gd name="connsiteX72" fmla="*/ 79534 w 101864"/>
                <a:gd name="connsiteY72" fmla="*/ 16422 h 86251"/>
                <a:gd name="connsiteX73" fmla="*/ 79259 w 101864"/>
                <a:gd name="connsiteY73" fmla="*/ 15732 h 86251"/>
                <a:gd name="connsiteX74" fmla="*/ 80913 w 101864"/>
                <a:gd name="connsiteY74" fmla="*/ 8970 h 86251"/>
                <a:gd name="connsiteX75" fmla="*/ 79672 w 101864"/>
                <a:gd name="connsiteY75" fmla="*/ 9660 h 86251"/>
                <a:gd name="connsiteX76" fmla="*/ 78570 w 101864"/>
                <a:gd name="connsiteY76" fmla="*/ 9384 h 86251"/>
                <a:gd name="connsiteX77" fmla="*/ 75675 w 101864"/>
                <a:gd name="connsiteY77" fmla="*/ 4416 h 86251"/>
                <a:gd name="connsiteX78" fmla="*/ 71540 w 101864"/>
                <a:gd name="connsiteY78" fmla="*/ 5520 h 86251"/>
                <a:gd name="connsiteX79" fmla="*/ 65337 w 101864"/>
                <a:gd name="connsiteY79" fmla="*/ 8142 h 86251"/>
                <a:gd name="connsiteX80" fmla="*/ 64510 w 101864"/>
                <a:gd name="connsiteY80" fmla="*/ 8142 h 86251"/>
                <a:gd name="connsiteX81" fmla="*/ 64234 w 101864"/>
                <a:gd name="connsiteY81" fmla="*/ 7314 h 86251"/>
                <a:gd name="connsiteX82" fmla="*/ 64923 w 101864"/>
                <a:gd name="connsiteY82" fmla="*/ 3864 h 86251"/>
                <a:gd name="connsiteX83" fmla="*/ 62029 w 101864"/>
                <a:gd name="connsiteY83" fmla="*/ 1242 h 86251"/>
                <a:gd name="connsiteX84" fmla="*/ 58583 w 101864"/>
                <a:gd name="connsiteY84" fmla="*/ 3726 h 86251"/>
                <a:gd name="connsiteX85" fmla="*/ 57893 w 101864"/>
                <a:gd name="connsiteY85" fmla="*/ 3726 h 86251"/>
                <a:gd name="connsiteX86" fmla="*/ 57480 w 101864"/>
                <a:gd name="connsiteY86" fmla="*/ 3174 h 86251"/>
                <a:gd name="connsiteX87" fmla="*/ 57066 w 101864"/>
                <a:gd name="connsiteY87" fmla="*/ 828 h 86251"/>
                <a:gd name="connsiteX88" fmla="*/ 53069 w 101864"/>
                <a:gd name="connsiteY88" fmla="*/ 0 h 86251"/>
                <a:gd name="connsiteX89" fmla="*/ 46590 w 101864"/>
                <a:gd name="connsiteY89" fmla="*/ 3726 h 86251"/>
                <a:gd name="connsiteX90" fmla="*/ 46590 w 101864"/>
                <a:gd name="connsiteY90" fmla="*/ 5382 h 86251"/>
                <a:gd name="connsiteX91" fmla="*/ 46315 w 101864"/>
                <a:gd name="connsiteY91" fmla="*/ 6072 h 86251"/>
                <a:gd name="connsiteX92" fmla="*/ 45625 w 101864"/>
                <a:gd name="connsiteY92" fmla="*/ 6072 h 86251"/>
                <a:gd name="connsiteX93" fmla="*/ 41077 w 101864"/>
                <a:gd name="connsiteY93" fmla="*/ 4416 h 86251"/>
                <a:gd name="connsiteX94" fmla="*/ 35976 w 101864"/>
                <a:gd name="connsiteY94" fmla="*/ 7728 h 86251"/>
                <a:gd name="connsiteX95" fmla="*/ 34736 w 101864"/>
                <a:gd name="connsiteY95" fmla="*/ 12558 h 86251"/>
                <a:gd name="connsiteX96" fmla="*/ 38733 w 101864"/>
                <a:gd name="connsiteY96" fmla="*/ 13938 h 86251"/>
                <a:gd name="connsiteX97" fmla="*/ 39285 w 101864"/>
                <a:gd name="connsiteY97" fmla="*/ 14490 h 86251"/>
                <a:gd name="connsiteX98" fmla="*/ 39285 w 101864"/>
                <a:gd name="connsiteY98" fmla="*/ 15180 h 86251"/>
                <a:gd name="connsiteX99" fmla="*/ 36528 w 101864"/>
                <a:gd name="connsiteY99" fmla="*/ 18768 h 86251"/>
                <a:gd name="connsiteX100" fmla="*/ 35839 w 101864"/>
                <a:gd name="connsiteY100" fmla="*/ 19044 h 86251"/>
                <a:gd name="connsiteX101" fmla="*/ 32117 w 101864"/>
                <a:gd name="connsiteY101" fmla="*/ 19044 h 86251"/>
                <a:gd name="connsiteX102" fmla="*/ 30876 w 101864"/>
                <a:gd name="connsiteY102" fmla="*/ 21252 h 86251"/>
                <a:gd name="connsiteX103" fmla="*/ 30601 w 101864"/>
                <a:gd name="connsiteY103" fmla="*/ 21528 h 86251"/>
                <a:gd name="connsiteX104" fmla="*/ 27017 w 101864"/>
                <a:gd name="connsiteY104" fmla="*/ 23598 h 86251"/>
                <a:gd name="connsiteX105" fmla="*/ 27017 w 101864"/>
                <a:gd name="connsiteY105" fmla="*/ 34638 h 86251"/>
                <a:gd name="connsiteX106" fmla="*/ 26741 w 101864"/>
                <a:gd name="connsiteY106" fmla="*/ 35190 h 86251"/>
                <a:gd name="connsiteX107" fmla="*/ 26052 w 101864"/>
                <a:gd name="connsiteY107" fmla="*/ 35328 h 86251"/>
                <a:gd name="connsiteX108" fmla="*/ 21365 w 101864"/>
                <a:gd name="connsiteY108" fmla="*/ 34362 h 86251"/>
                <a:gd name="connsiteX109" fmla="*/ 20400 w 101864"/>
                <a:gd name="connsiteY109" fmla="*/ 36846 h 86251"/>
                <a:gd name="connsiteX110" fmla="*/ 19711 w 101864"/>
                <a:gd name="connsiteY110" fmla="*/ 37398 h 86251"/>
                <a:gd name="connsiteX111" fmla="*/ 17092 w 101864"/>
                <a:gd name="connsiteY111" fmla="*/ 37398 h 86251"/>
                <a:gd name="connsiteX112" fmla="*/ 17092 w 101864"/>
                <a:gd name="connsiteY112" fmla="*/ 38364 h 86251"/>
                <a:gd name="connsiteX113" fmla="*/ 16679 w 101864"/>
                <a:gd name="connsiteY113" fmla="*/ 39055 h 86251"/>
                <a:gd name="connsiteX114" fmla="*/ 11579 w 101864"/>
                <a:gd name="connsiteY114" fmla="*/ 41401 h 86251"/>
                <a:gd name="connsiteX115" fmla="*/ 11303 w 101864"/>
                <a:gd name="connsiteY115" fmla="*/ 41401 h 86251"/>
                <a:gd name="connsiteX116" fmla="*/ 11303 w 101864"/>
                <a:gd name="connsiteY116" fmla="*/ 41401 h 86251"/>
                <a:gd name="connsiteX117" fmla="*/ 3860 w 101864"/>
                <a:gd name="connsiteY117" fmla="*/ 40296 h 86251"/>
                <a:gd name="connsiteX118" fmla="*/ 7443 w 101864"/>
                <a:gd name="connsiteY118" fmla="*/ 52579 h 86251"/>
                <a:gd name="connsiteX119" fmla="*/ 7443 w 101864"/>
                <a:gd name="connsiteY119" fmla="*/ 52855 h 86251"/>
                <a:gd name="connsiteX120" fmla="*/ 7443 w 101864"/>
                <a:gd name="connsiteY120" fmla="*/ 61135 h 86251"/>
                <a:gd name="connsiteX121" fmla="*/ 7168 w 101864"/>
                <a:gd name="connsiteY121" fmla="*/ 61687 h 86251"/>
                <a:gd name="connsiteX122" fmla="*/ 0 w 101864"/>
                <a:gd name="connsiteY122" fmla="*/ 69553 h 86251"/>
                <a:gd name="connsiteX123" fmla="*/ 4687 w 101864"/>
                <a:gd name="connsiteY123" fmla="*/ 73141 h 86251"/>
                <a:gd name="connsiteX124" fmla="*/ 4962 w 101864"/>
                <a:gd name="connsiteY124" fmla="*/ 74107 h 86251"/>
                <a:gd name="connsiteX125" fmla="*/ 3032 w 101864"/>
                <a:gd name="connsiteY125" fmla="*/ 77971 h 86251"/>
                <a:gd name="connsiteX126" fmla="*/ 3308 w 101864"/>
                <a:gd name="connsiteY126" fmla="*/ 80041 h 86251"/>
                <a:gd name="connsiteX127" fmla="*/ 4273 w 101864"/>
                <a:gd name="connsiteY127" fmla="*/ 79351 h 86251"/>
                <a:gd name="connsiteX128" fmla="*/ 4962 w 101864"/>
                <a:gd name="connsiteY128" fmla="*/ 79351 h 8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01864" h="86251">
                  <a:moveTo>
                    <a:pt x="4962" y="79489"/>
                  </a:moveTo>
                  <a:lnTo>
                    <a:pt x="7306" y="80179"/>
                  </a:lnTo>
                  <a:lnTo>
                    <a:pt x="9511" y="78661"/>
                  </a:lnTo>
                  <a:lnTo>
                    <a:pt x="10614" y="76039"/>
                  </a:lnTo>
                  <a:cubicBezTo>
                    <a:pt x="10614" y="76039"/>
                    <a:pt x="11027" y="75625"/>
                    <a:pt x="11303" y="75625"/>
                  </a:cubicBezTo>
                  <a:lnTo>
                    <a:pt x="27982" y="75625"/>
                  </a:lnTo>
                  <a:lnTo>
                    <a:pt x="35563" y="77143"/>
                  </a:lnTo>
                  <a:cubicBezTo>
                    <a:pt x="35563" y="77143"/>
                    <a:pt x="35701" y="77143"/>
                    <a:pt x="35839" y="77143"/>
                  </a:cubicBezTo>
                  <a:lnTo>
                    <a:pt x="37631" y="78247"/>
                  </a:lnTo>
                  <a:lnTo>
                    <a:pt x="42317" y="78247"/>
                  </a:lnTo>
                  <a:cubicBezTo>
                    <a:pt x="42317" y="78247"/>
                    <a:pt x="43144" y="78661"/>
                    <a:pt x="43144" y="79075"/>
                  </a:cubicBezTo>
                  <a:lnTo>
                    <a:pt x="43144" y="81973"/>
                  </a:lnTo>
                  <a:lnTo>
                    <a:pt x="48107" y="80179"/>
                  </a:lnTo>
                  <a:cubicBezTo>
                    <a:pt x="48107" y="80179"/>
                    <a:pt x="48658" y="80179"/>
                    <a:pt x="48934" y="80317"/>
                  </a:cubicBezTo>
                  <a:lnTo>
                    <a:pt x="50726" y="81835"/>
                  </a:lnTo>
                  <a:lnTo>
                    <a:pt x="52518" y="79213"/>
                  </a:lnTo>
                  <a:cubicBezTo>
                    <a:pt x="52518" y="79213"/>
                    <a:pt x="53069" y="78799"/>
                    <a:pt x="53345" y="78937"/>
                  </a:cubicBezTo>
                  <a:cubicBezTo>
                    <a:pt x="53620" y="79075"/>
                    <a:pt x="53896" y="79351"/>
                    <a:pt x="53896" y="79627"/>
                  </a:cubicBezTo>
                  <a:lnTo>
                    <a:pt x="53896" y="82249"/>
                  </a:lnTo>
                  <a:lnTo>
                    <a:pt x="57893" y="82249"/>
                  </a:lnTo>
                  <a:cubicBezTo>
                    <a:pt x="57893" y="82249"/>
                    <a:pt x="58583" y="82525"/>
                    <a:pt x="58720" y="82939"/>
                  </a:cubicBezTo>
                  <a:lnTo>
                    <a:pt x="62718" y="79765"/>
                  </a:lnTo>
                  <a:cubicBezTo>
                    <a:pt x="62718" y="79765"/>
                    <a:pt x="63269" y="79489"/>
                    <a:pt x="63545" y="79765"/>
                  </a:cubicBezTo>
                  <a:cubicBezTo>
                    <a:pt x="63820" y="79765"/>
                    <a:pt x="63958" y="80179"/>
                    <a:pt x="63958" y="80455"/>
                  </a:cubicBezTo>
                  <a:lnTo>
                    <a:pt x="63958" y="84181"/>
                  </a:lnTo>
                  <a:lnTo>
                    <a:pt x="67680" y="81559"/>
                  </a:lnTo>
                  <a:cubicBezTo>
                    <a:pt x="67680" y="81559"/>
                    <a:pt x="68231" y="81421"/>
                    <a:pt x="68507" y="81559"/>
                  </a:cubicBezTo>
                  <a:cubicBezTo>
                    <a:pt x="68783" y="81559"/>
                    <a:pt x="68921" y="81973"/>
                    <a:pt x="68921" y="82249"/>
                  </a:cubicBezTo>
                  <a:lnTo>
                    <a:pt x="68921" y="84457"/>
                  </a:lnTo>
                  <a:lnTo>
                    <a:pt x="73332" y="82525"/>
                  </a:lnTo>
                  <a:cubicBezTo>
                    <a:pt x="73332" y="82525"/>
                    <a:pt x="74021" y="82525"/>
                    <a:pt x="74159" y="82663"/>
                  </a:cubicBezTo>
                  <a:lnTo>
                    <a:pt x="77743" y="86251"/>
                  </a:lnTo>
                  <a:lnTo>
                    <a:pt x="78845" y="85699"/>
                  </a:lnTo>
                  <a:lnTo>
                    <a:pt x="76778" y="80593"/>
                  </a:lnTo>
                  <a:cubicBezTo>
                    <a:pt x="76778" y="80593"/>
                    <a:pt x="76778" y="80041"/>
                    <a:pt x="76778" y="79903"/>
                  </a:cubicBezTo>
                  <a:lnTo>
                    <a:pt x="80913" y="72865"/>
                  </a:lnTo>
                  <a:cubicBezTo>
                    <a:pt x="80913" y="72865"/>
                    <a:pt x="81326" y="72451"/>
                    <a:pt x="81602" y="72451"/>
                  </a:cubicBezTo>
                  <a:lnTo>
                    <a:pt x="86426" y="72451"/>
                  </a:lnTo>
                  <a:lnTo>
                    <a:pt x="88494" y="71485"/>
                  </a:lnTo>
                  <a:lnTo>
                    <a:pt x="88494" y="64447"/>
                  </a:lnTo>
                  <a:lnTo>
                    <a:pt x="86426" y="62515"/>
                  </a:lnTo>
                  <a:cubicBezTo>
                    <a:pt x="86426" y="62515"/>
                    <a:pt x="86151" y="62101"/>
                    <a:pt x="86151" y="61825"/>
                  </a:cubicBezTo>
                  <a:cubicBezTo>
                    <a:pt x="86151" y="61549"/>
                    <a:pt x="86289" y="61411"/>
                    <a:pt x="86564" y="61273"/>
                  </a:cubicBezTo>
                  <a:lnTo>
                    <a:pt x="88081" y="60445"/>
                  </a:lnTo>
                  <a:lnTo>
                    <a:pt x="84497" y="56443"/>
                  </a:lnTo>
                  <a:cubicBezTo>
                    <a:pt x="84497" y="56443"/>
                    <a:pt x="84221" y="56029"/>
                    <a:pt x="84359" y="55891"/>
                  </a:cubicBezTo>
                  <a:cubicBezTo>
                    <a:pt x="84497" y="55753"/>
                    <a:pt x="84359" y="55477"/>
                    <a:pt x="84635" y="55339"/>
                  </a:cubicBezTo>
                  <a:lnTo>
                    <a:pt x="88770" y="51889"/>
                  </a:lnTo>
                  <a:cubicBezTo>
                    <a:pt x="88770" y="51889"/>
                    <a:pt x="89459" y="51613"/>
                    <a:pt x="89735" y="51889"/>
                  </a:cubicBezTo>
                  <a:lnTo>
                    <a:pt x="93456" y="54649"/>
                  </a:lnTo>
                  <a:lnTo>
                    <a:pt x="95524" y="54649"/>
                  </a:lnTo>
                  <a:cubicBezTo>
                    <a:pt x="95524" y="54649"/>
                    <a:pt x="96351" y="52303"/>
                    <a:pt x="96351" y="52303"/>
                  </a:cubicBezTo>
                  <a:cubicBezTo>
                    <a:pt x="96351" y="52027"/>
                    <a:pt x="96765" y="51751"/>
                    <a:pt x="97040" y="51751"/>
                  </a:cubicBezTo>
                  <a:lnTo>
                    <a:pt x="99521" y="51751"/>
                  </a:lnTo>
                  <a:lnTo>
                    <a:pt x="101865" y="50509"/>
                  </a:lnTo>
                  <a:lnTo>
                    <a:pt x="97867" y="46231"/>
                  </a:lnTo>
                  <a:cubicBezTo>
                    <a:pt x="97867" y="46231"/>
                    <a:pt x="97592" y="45955"/>
                    <a:pt x="97592" y="45679"/>
                  </a:cubicBezTo>
                  <a:lnTo>
                    <a:pt x="97592" y="44161"/>
                  </a:lnTo>
                  <a:lnTo>
                    <a:pt x="90837" y="42781"/>
                  </a:lnTo>
                  <a:cubicBezTo>
                    <a:pt x="90837" y="42781"/>
                    <a:pt x="90148" y="42367"/>
                    <a:pt x="90286" y="41953"/>
                  </a:cubicBezTo>
                  <a:lnTo>
                    <a:pt x="90975" y="37261"/>
                  </a:lnTo>
                  <a:lnTo>
                    <a:pt x="86151" y="35466"/>
                  </a:lnTo>
                  <a:cubicBezTo>
                    <a:pt x="86151" y="35466"/>
                    <a:pt x="85599" y="35052"/>
                    <a:pt x="85599" y="34777"/>
                  </a:cubicBezTo>
                  <a:lnTo>
                    <a:pt x="85599" y="32154"/>
                  </a:lnTo>
                  <a:lnTo>
                    <a:pt x="82291" y="30360"/>
                  </a:lnTo>
                  <a:cubicBezTo>
                    <a:pt x="82291" y="30360"/>
                    <a:pt x="81878" y="30084"/>
                    <a:pt x="81878" y="29808"/>
                  </a:cubicBezTo>
                  <a:cubicBezTo>
                    <a:pt x="81878" y="29532"/>
                    <a:pt x="81878" y="29394"/>
                    <a:pt x="82153" y="29118"/>
                  </a:cubicBezTo>
                  <a:lnTo>
                    <a:pt x="84083" y="27186"/>
                  </a:lnTo>
                  <a:lnTo>
                    <a:pt x="79121" y="24840"/>
                  </a:lnTo>
                  <a:cubicBezTo>
                    <a:pt x="79121" y="24840"/>
                    <a:pt x="78707" y="24564"/>
                    <a:pt x="78707" y="24426"/>
                  </a:cubicBezTo>
                  <a:cubicBezTo>
                    <a:pt x="78707" y="24150"/>
                    <a:pt x="78707" y="24012"/>
                    <a:pt x="78707" y="23736"/>
                  </a:cubicBezTo>
                  <a:lnTo>
                    <a:pt x="81740" y="18492"/>
                  </a:lnTo>
                  <a:lnTo>
                    <a:pt x="79534" y="16422"/>
                  </a:lnTo>
                  <a:cubicBezTo>
                    <a:pt x="79534" y="16422"/>
                    <a:pt x="79259" y="16008"/>
                    <a:pt x="79259" y="15732"/>
                  </a:cubicBezTo>
                  <a:lnTo>
                    <a:pt x="80913" y="8970"/>
                  </a:lnTo>
                  <a:lnTo>
                    <a:pt x="79672" y="9660"/>
                  </a:lnTo>
                  <a:cubicBezTo>
                    <a:pt x="79672" y="9660"/>
                    <a:pt x="78845" y="9660"/>
                    <a:pt x="78570" y="9384"/>
                  </a:cubicBezTo>
                  <a:lnTo>
                    <a:pt x="75675" y="4416"/>
                  </a:lnTo>
                  <a:lnTo>
                    <a:pt x="71540" y="5520"/>
                  </a:lnTo>
                  <a:lnTo>
                    <a:pt x="65337" y="8142"/>
                  </a:lnTo>
                  <a:cubicBezTo>
                    <a:pt x="65337" y="8142"/>
                    <a:pt x="64785" y="8142"/>
                    <a:pt x="64510" y="8142"/>
                  </a:cubicBezTo>
                  <a:cubicBezTo>
                    <a:pt x="64234" y="8004"/>
                    <a:pt x="64234" y="7728"/>
                    <a:pt x="64234" y="7314"/>
                  </a:cubicBezTo>
                  <a:lnTo>
                    <a:pt x="64923" y="3864"/>
                  </a:lnTo>
                  <a:lnTo>
                    <a:pt x="62029" y="1242"/>
                  </a:lnTo>
                  <a:lnTo>
                    <a:pt x="58583" y="3726"/>
                  </a:lnTo>
                  <a:cubicBezTo>
                    <a:pt x="58583" y="3726"/>
                    <a:pt x="58031" y="3864"/>
                    <a:pt x="57893" y="3726"/>
                  </a:cubicBezTo>
                  <a:cubicBezTo>
                    <a:pt x="57618" y="3726"/>
                    <a:pt x="57480" y="3450"/>
                    <a:pt x="57480" y="3174"/>
                  </a:cubicBezTo>
                  <a:lnTo>
                    <a:pt x="57066" y="828"/>
                  </a:lnTo>
                  <a:lnTo>
                    <a:pt x="53069" y="0"/>
                  </a:lnTo>
                  <a:lnTo>
                    <a:pt x="46590" y="3726"/>
                  </a:lnTo>
                  <a:lnTo>
                    <a:pt x="46590" y="5382"/>
                  </a:lnTo>
                  <a:cubicBezTo>
                    <a:pt x="46590" y="5382"/>
                    <a:pt x="46590" y="5934"/>
                    <a:pt x="46315" y="6072"/>
                  </a:cubicBezTo>
                  <a:cubicBezTo>
                    <a:pt x="46177" y="6210"/>
                    <a:pt x="45901" y="6210"/>
                    <a:pt x="45625" y="6072"/>
                  </a:cubicBezTo>
                  <a:lnTo>
                    <a:pt x="41077" y="4416"/>
                  </a:lnTo>
                  <a:lnTo>
                    <a:pt x="35976" y="7728"/>
                  </a:lnTo>
                  <a:lnTo>
                    <a:pt x="34736" y="12558"/>
                  </a:lnTo>
                  <a:lnTo>
                    <a:pt x="38733" y="13938"/>
                  </a:lnTo>
                  <a:cubicBezTo>
                    <a:pt x="38733" y="13938"/>
                    <a:pt x="39147" y="14214"/>
                    <a:pt x="39285" y="14490"/>
                  </a:cubicBezTo>
                  <a:cubicBezTo>
                    <a:pt x="39285" y="14766"/>
                    <a:pt x="39285" y="15042"/>
                    <a:pt x="39285" y="15180"/>
                  </a:cubicBezTo>
                  <a:lnTo>
                    <a:pt x="36528" y="18768"/>
                  </a:lnTo>
                  <a:cubicBezTo>
                    <a:pt x="36528" y="18768"/>
                    <a:pt x="36114" y="19044"/>
                    <a:pt x="35839" y="19044"/>
                  </a:cubicBezTo>
                  <a:lnTo>
                    <a:pt x="32117" y="19044"/>
                  </a:lnTo>
                  <a:lnTo>
                    <a:pt x="30876" y="21252"/>
                  </a:lnTo>
                  <a:cubicBezTo>
                    <a:pt x="30876" y="21252"/>
                    <a:pt x="30739" y="21528"/>
                    <a:pt x="30601" y="21528"/>
                  </a:cubicBezTo>
                  <a:lnTo>
                    <a:pt x="27017" y="23598"/>
                  </a:lnTo>
                  <a:lnTo>
                    <a:pt x="27017" y="34638"/>
                  </a:lnTo>
                  <a:cubicBezTo>
                    <a:pt x="27017" y="34638"/>
                    <a:pt x="27017" y="35052"/>
                    <a:pt x="26741" y="35190"/>
                  </a:cubicBezTo>
                  <a:cubicBezTo>
                    <a:pt x="26603" y="35328"/>
                    <a:pt x="26328" y="35466"/>
                    <a:pt x="26052" y="35328"/>
                  </a:cubicBezTo>
                  <a:lnTo>
                    <a:pt x="21365" y="34362"/>
                  </a:lnTo>
                  <a:lnTo>
                    <a:pt x="20400" y="36846"/>
                  </a:lnTo>
                  <a:cubicBezTo>
                    <a:pt x="20400" y="36846"/>
                    <a:pt x="19987" y="37398"/>
                    <a:pt x="19711" y="37398"/>
                  </a:cubicBezTo>
                  <a:lnTo>
                    <a:pt x="17092" y="37398"/>
                  </a:lnTo>
                  <a:lnTo>
                    <a:pt x="17092" y="38364"/>
                  </a:lnTo>
                  <a:cubicBezTo>
                    <a:pt x="17092" y="38364"/>
                    <a:pt x="16954" y="38916"/>
                    <a:pt x="16679" y="39055"/>
                  </a:cubicBezTo>
                  <a:lnTo>
                    <a:pt x="11579" y="41401"/>
                  </a:lnTo>
                  <a:cubicBezTo>
                    <a:pt x="11579" y="41401"/>
                    <a:pt x="11303" y="41401"/>
                    <a:pt x="11303" y="41401"/>
                  </a:cubicBezTo>
                  <a:cubicBezTo>
                    <a:pt x="11303" y="41401"/>
                    <a:pt x="11303" y="41401"/>
                    <a:pt x="11303" y="41401"/>
                  </a:cubicBezTo>
                  <a:lnTo>
                    <a:pt x="3860" y="40296"/>
                  </a:lnTo>
                  <a:lnTo>
                    <a:pt x="7443" y="52579"/>
                  </a:lnTo>
                  <a:cubicBezTo>
                    <a:pt x="7443" y="52579"/>
                    <a:pt x="7443" y="52717"/>
                    <a:pt x="7443" y="52855"/>
                  </a:cubicBezTo>
                  <a:lnTo>
                    <a:pt x="7443" y="61135"/>
                  </a:lnTo>
                  <a:cubicBezTo>
                    <a:pt x="7443" y="61135"/>
                    <a:pt x="7443" y="61549"/>
                    <a:pt x="7168" y="61687"/>
                  </a:cubicBezTo>
                  <a:cubicBezTo>
                    <a:pt x="7168" y="61687"/>
                    <a:pt x="2068" y="66517"/>
                    <a:pt x="0" y="69553"/>
                  </a:cubicBezTo>
                  <a:lnTo>
                    <a:pt x="4687" y="73141"/>
                  </a:lnTo>
                  <a:cubicBezTo>
                    <a:pt x="4687" y="73141"/>
                    <a:pt x="5100" y="73831"/>
                    <a:pt x="4962" y="74107"/>
                  </a:cubicBezTo>
                  <a:lnTo>
                    <a:pt x="3032" y="77971"/>
                  </a:lnTo>
                  <a:lnTo>
                    <a:pt x="3308" y="80041"/>
                  </a:lnTo>
                  <a:lnTo>
                    <a:pt x="4273" y="79351"/>
                  </a:lnTo>
                  <a:cubicBezTo>
                    <a:pt x="4273" y="79351"/>
                    <a:pt x="4687" y="79075"/>
                    <a:pt x="4962" y="7935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3" name="Freeform 1345">
              <a:extLst>
                <a:ext uri="{FF2B5EF4-FFF2-40B4-BE49-F238E27FC236}">
                  <a16:creationId xmlns:a16="http://schemas.microsoft.com/office/drawing/2014/main" id="{2842E1F5-8DD8-3185-CE9C-40DB4432E278}"/>
                </a:ext>
              </a:extLst>
            </p:cNvPr>
            <p:cNvSpPr/>
            <p:nvPr/>
          </p:nvSpPr>
          <p:spPr>
            <a:xfrm>
              <a:off x="4505009" y="3642197"/>
              <a:ext cx="168028" cy="130135"/>
            </a:xfrm>
            <a:custGeom>
              <a:avLst/>
              <a:gdLst>
                <a:gd name="connsiteX0" fmla="*/ 138255 w 168028"/>
                <a:gd name="connsiteY0" fmla="*/ 104467 h 130135"/>
                <a:gd name="connsiteX1" fmla="*/ 141977 w 168028"/>
                <a:gd name="connsiteY1" fmla="*/ 103087 h 130135"/>
                <a:gd name="connsiteX2" fmla="*/ 141977 w 168028"/>
                <a:gd name="connsiteY2" fmla="*/ 102535 h 130135"/>
                <a:gd name="connsiteX3" fmla="*/ 144182 w 168028"/>
                <a:gd name="connsiteY3" fmla="*/ 99223 h 130135"/>
                <a:gd name="connsiteX4" fmla="*/ 145699 w 168028"/>
                <a:gd name="connsiteY4" fmla="*/ 93979 h 130135"/>
                <a:gd name="connsiteX5" fmla="*/ 145836 w 168028"/>
                <a:gd name="connsiteY5" fmla="*/ 93703 h 130135"/>
                <a:gd name="connsiteX6" fmla="*/ 163342 w 168028"/>
                <a:gd name="connsiteY6" fmla="*/ 75625 h 130135"/>
                <a:gd name="connsiteX7" fmla="*/ 163342 w 168028"/>
                <a:gd name="connsiteY7" fmla="*/ 46921 h 130135"/>
                <a:gd name="connsiteX8" fmla="*/ 163342 w 168028"/>
                <a:gd name="connsiteY8" fmla="*/ 46645 h 130135"/>
                <a:gd name="connsiteX9" fmla="*/ 165686 w 168028"/>
                <a:gd name="connsiteY9" fmla="*/ 40296 h 130135"/>
                <a:gd name="connsiteX10" fmla="*/ 168029 w 168028"/>
                <a:gd name="connsiteY10" fmla="*/ 35880 h 130135"/>
                <a:gd name="connsiteX11" fmla="*/ 161688 w 168028"/>
                <a:gd name="connsiteY11" fmla="*/ 32706 h 130135"/>
                <a:gd name="connsiteX12" fmla="*/ 161274 w 168028"/>
                <a:gd name="connsiteY12" fmla="*/ 31878 h 130135"/>
                <a:gd name="connsiteX13" fmla="*/ 161964 w 168028"/>
                <a:gd name="connsiteY13" fmla="*/ 27324 h 130135"/>
                <a:gd name="connsiteX14" fmla="*/ 158931 w 168028"/>
                <a:gd name="connsiteY14" fmla="*/ 22494 h 130135"/>
                <a:gd name="connsiteX15" fmla="*/ 158931 w 168028"/>
                <a:gd name="connsiteY15" fmla="*/ 22080 h 130135"/>
                <a:gd name="connsiteX16" fmla="*/ 157966 w 168028"/>
                <a:gd name="connsiteY16" fmla="*/ 6072 h 130135"/>
                <a:gd name="connsiteX17" fmla="*/ 150385 w 168028"/>
                <a:gd name="connsiteY17" fmla="*/ 9384 h 130135"/>
                <a:gd name="connsiteX18" fmla="*/ 150109 w 168028"/>
                <a:gd name="connsiteY18" fmla="*/ 9384 h 130135"/>
                <a:gd name="connsiteX19" fmla="*/ 149696 w 168028"/>
                <a:gd name="connsiteY19" fmla="*/ 9246 h 130135"/>
                <a:gd name="connsiteX20" fmla="*/ 142252 w 168028"/>
                <a:gd name="connsiteY20" fmla="*/ 3450 h 130135"/>
                <a:gd name="connsiteX21" fmla="*/ 125987 w 168028"/>
                <a:gd name="connsiteY21" fmla="*/ 0 h 130135"/>
                <a:gd name="connsiteX22" fmla="*/ 78570 w 168028"/>
                <a:gd name="connsiteY22" fmla="*/ 30636 h 130135"/>
                <a:gd name="connsiteX23" fmla="*/ 60650 w 168028"/>
                <a:gd name="connsiteY23" fmla="*/ 47611 h 130135"/>
                <a:gd name="connsiteX24" fmla="*/ 60237 w 168028"/>
                <a:gd name="connsiteY24" fmla="*/ 47749 h 130135"/>
                <a:gd name="connsiteX25" fmla="*/ 43420 w 168028"/>
                <a:gd name="connsiteY25" fmla="*/ 51337 h 130135"/>
                <a:gd name="connsiteX26" fmla="*/ 44109 w 168028"/>
                <a:gd name="connsiteY26" fmla="*/ 77005 h 130135"/>
                <a:gd name="connsiteX27" fmla="*/ 35287 w 168028"/>
                <a:gd name="connsiteY27" fmla="*/ 93151 h 130135"/>
                <a:gd name="connsiteX28" fmla="*/ 34736 w 168028"/>
                <a:gd name="connsiteY28" fmla="*/ 93427 h 130135"/>
                <a:gd name="connsiteX29" fmla="*/ 11303 w 168028"/>
                <a:gd name="connsiteY29" fmla="*/ 93427 h 130135"/>
                <a:gd name="connsiteX30" fmla="*/ 8408 w 168028"/>
                <a:gd name="connsiteY30" fmla="*/ 96463 h 130135"/>
                <a:gd name="connsiteX31" fmla="*/ 7857 w 168028"/>
                <a:gd name="connsiteY31" fmla="*/ 96739 h 130135"/>
                <a:gd name="connsiteX32" fmla="*/ 0 w 168028"/>
                <a:gd name="connsiteY32" fmla="*/ 97015 h 130135"/>
                <a:gd name="connsiteX33" fmla="*/ 0 w 168028"/>
                <a:gd name="connsiteY33" fmla="*/ 101431 h 130135"/>
                <a:gd name="connsiteX34" fmla="*/ 5100 w 168028"/>
                <a:gd name="connsiteY34" fmla="*/ 109021 h 130135"/>
                <a:gd name="connsiteX35" fmla="*/ 11854 w 168028"/>
                <a:gd name="connsiteY35" fmla="*/ 113851 h 130135"/>
                <a:gd name="connsiteX36" fmla="*/ 12130 w 168028"/>
                <a:gd name="connsiteY36" fmla="*/ 114679 h 130135"/>
                <a:gd name="connsiteX37" fmla="*/ 11441 w 168028"/>
                <a:gd name="connsiteY37" fmla="*/ 115231 h 130135"/>
                <a:gd name="connsiteX38" fmla="*/ 8271 w 168028"/>
                <a:gd name="connsiteY38" fmla="*/ 115231 h 130135"/>
                <a:gd name="connsiteX39" fmla="*/ 8271 w 168028"/>
                <a:gd name="connsiteY39" fmla="*/ 117025 h 130135"/>
                <a:gd name="connsiteX40" fmla="*/ 17230 w 168028"/>
                <a:gd name="connsiteY40" fmla="*/ 122821 h 130135"/>
                <a:gd name="connsiteX41" fmla="*/ 19711 w 168028"/>
                <a:gd name="connsiteY41" fmla="*/ 120752 h 130135"/>
                <a:gd name="connsiteX42" fmla="*/ 20263 w 168028"/>
                <a:gd name="connsiteY42" fmla="*/ 120614 h 130135"/>
                <a:gd name="connsiteX43" fmla="*/ 20814 w 168028"/>
                <a:gd name="connsiteY43" fmla="*/ 120889 h 130135"/>
                <a:gd name="connsiteX44" fmla="*/ 23020 w 168028"/>
                <a:gd name="connsiteY44" fmla="*/ 124064 h 130135"/>
                <a:gd name="connsiteX45" fmla="*/ 23020 w 168028"/>
                <a:gd name="connsiteY45" fmla="*/ 124753 h 130135"/>
                <a:gd name="connsiteX46" fmla="*/ 22606 w 168028"/>
                <a:gd name="connsiteY46" fmla="*/ 125306 h 130135"/>
                <a:gd name="connsiteX47" fmla="*/ 20538 w 168028"/>
                <a:gd name="connsiteY47" fmla="*/ 126134 h 130135"/>
                <a:gd name="connsiteX48" fmla="*/ 22055 w 168028"/>
                <a:gd name="connsiteY48" fmla="*/ 128480 h 130135"/>
                <a:gd name="connsiteX49" fmla="*/ 23020 w 168028"/>
                <a:gd name="connsiteY49" fmla="*/ 125582 h 130135"/>
                <a:gd name="connsiteX50" fmla="*/ 23571 w 168028"/>
                <a:gd name="connsiteY50" fmla="*/ 125030 h 130135"/>
                <a:gd name="connsiteX51" fmla="*/ 28809 w 168028"/>
                <a:gd name="connsiteY51" fmla="*/ 124064 h 130135"/>
                <a:gd name="connsiteX52" fmla="*/ 29498 w 168028"/>
                <a:gd name="connsiteY52" fmla="*/ 124340 h 130135"/>
                <a:gd name="connsiteX53" fmla="*/ 34598 w 168028"/>
                <a:gd name="connsiteY53" fmla="*/ 130136 h 130135"/>
                <a:gd name="connsiteX54" fmla="*/ 35425 w 168028"/>
                <a:gd name="connsiteY54" fmla="*/ 123650 h 130135"/>
                <a:gd name="connsiteX55" fmla="*/ 35563 w 168028"/>
                <a:gd name="connsiteY55" fmla="*/ 123235 h 130135"/>
                <a:gd name="connsiteX56" fmla="*/ 39147 w 168028"/>
                <a:gd name="connsiteY56" fmla="*/ 118819 h 130135"/>
                <a:gd name="connsiteX57" fmla="*/ 40250 w 168028"/>
                <a:gd name="connsiteY57" fmla="*/ 113851 h 130135"/>
                <a:gd name="connsiteX58" fmla="*/ 40801 w 168028"/>
                <a:gd name="connsiteY58" fmla="*/ 113299 h 130135"/>
                <a:gd name="connsiteX59" fmla="*/ 56102 w 168028"/>
                <a:gd name="connsiteY59" fmla="*/ 108331 h 130135"/>
                <a:gd name="connsiteX60" fmla="*/ 56515 w 168028"/>
                <a:gd name="connsiteY60" fmla="*/ 108331 h 130135"/>
                <a:gd name="connsiteX61" fmla="*/ 63545 w 168028"/>
                <a:gd name="connsiteY61" fmla="*/ 109711 h 130135"/>
                <a:gd name="connsiteX62" fmla="*/ 63958 w 168028"/>
                <a:gd name="connsiteY62" fmla="*/ 109987 h 130135"/>
                <a:gd name="connsiteX63" fmla="*/ 71402 w 168028"/>
                <a:gd name="connsiteY63" fmla="*/ 117301 h 130135"/>
                <a:gd name="connsiteX64" fmla="*/ 79810 w 168028"/>
                <a:gd name="connsiteY64" fmla="*/ 114265 h 130135"/>
                <a:gd name="connsiteX65" fmla="*/ 80362 w 168028"/>
                <a:gd name="connsiteY65" fmla="*/ 114265 h 130135"/>
                <a:gd name="connsiteX66" fmla="*/ 92767 w 168028"/>
                <a:gd name="connsiteY66" fmla="*/ 118819 h 130135"/>
                <a:gd name="connsiteX67" fmla="*/ 100486 w 168028"/>
                <a:gd name="connsiteY67" fmla="*/ 119648 h 130135"/>
                <a:gd name="connsiteX68" fmla="*/ 117303 w 168028"/>
                <a:gd name="connsiteY68" fmla="*/ 113023 h 130135"/>
                <a:gd name="connsiteX69" fmla="*/ 130674 w 168028"/>
                <a:gd name="connsiteY69" fmla="*/ 116887 h 130135"/>
                <a:gd name="connsiteX70" fmla="*/ 134258 w 168028"/>
                <a:gd name="connsiteY70" fmla="*/ 111919 h 130135"/>
                <a:gd name="connsiteX71" fmla="*/ 134809 w 168028"/>
                <a:gd name="connsiteY71" fmla="*/ 111643 h 130135"/>
                <a:gd name="connsiteX72" fmla="*/ 139633 w 168028"/>
                <a:gd name="connsiteY72" fmla="*/ 110677 h 130135"/>
                <a:gd name="connsiteX73" fmla="*/ 137704 w 168028"/>
                <a:gd name="connsiteY73" fmla="*/ 104329 h 13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68028" h="130135">
                  <a:moveTo>
                    <a:pt x="138255" y="104467"/>
                  </a:moveTo>
                  <a:cubicBezTo>
                    <a:pt x="139358" y="103639"/>
                    <a:pt x="140598" y="103225"/>
                    <a:pt x="141977" y="103087"/>
                  </a:cubicBezTo>
                  <a:cubicBezTo>
                    <a:pt x="141977" y="102949"/>
                    <a:pt x="141977" y="102673"/>
                    <a:pt x="141977" y="102535"/>
                  </a:cubicBezTo>
                  <a:lnTo>
                    <a:pt x="144182" y="99223"/>
                  </a:lnTo>
                  <a:lnTo>
                    <a:pt x="145699" y="93979"/>
                  </a:lnTo>
                  <a:cubicBezTo>
                    <a:pt x="145699" y="93979"/>
                    <a:pt x="145699" y="93703"/>
                    <a:pt x="145836" y="93703"/>
                  </a:cubicBezTo>
                  <a:lnTo>
                    <a:pt x="163342" y="75625"/>
                  </a:lnTo>
                  <a:lnTo>
                    <a:pt x="163342" y="46921"/>
                  </a:lnTo>
                  <a:cubicBezTo>
                    <a:pt x="163342" y="46921"/>
                    <a:pt x="163342" y="46783"/>
                    <a:pt x="163342" y="46645"/>
                  </a:cubicBezTo>
                  <a:lnTo>
                    <a:pt x="165686" y="40296"/>
                  </a:lnTo>
                  <a:lnTo>
                    <a:pt x="168029" y="35880"/>
                  </a:lnTo>
                  <a:lnTo>
                    <a:pt x="161688" y="32706"/>
                  </a:lnTo>
                  <a:cubicBezTo>
                    <a:pt x="161688" y="32706"/>
                    <a:pt x="161274" y="32154"/>
                    <a:pt x="161274" y="31878"/>
                  </a:cubicBezTo>
                  <a:lnTo>
                    <a:pt x="161964" y="27324"/>
                  </a:lnTo>
                  <a:lnTo>
                    <a:pt x="158931" y="22494"/>
                  </a:lnTo>
                  <a:cubicBezTo>
                    <a:pt x="158931" y="22494"/>
                    <a:pt x="158931" y="22218"/>
                    <a:pt x="158931" y="22080"/>
                  </a:cubicBezTo>
                  <a:lnTo>
                    <a:pt x="157966" y="6072"/>
                  </a:lnTo>
                  <a:lnTo>
                    <a:pt x="150385" y="9384"/>
                  </a:lnTo>
                  <a:cubicBezTo>
                    <a:pt x="150385" y="9384"/>
                    <a:pt x="150247" y="9384"/>
                    <a:pt x="150109" y="9384"/>
                  </a:cubicBezTo>
                  <a:cubicBezTo>
                    <a:pt x="149972" y="9384"/>
                    <a:pt x="149834" y="9384"/>
                    <a:pt x="149696" y="9246"/>
                  </a:cubicBezTo>
                  <a:lnTo>
                    <a:pt x="142252" y="3450"/>
                  </a:lnTo>
                  <a:lnTo>
                    <a:pt x="125987" y="0"/>
                  </a:lnTo>
                  <a:lnTo>
                    <a:pt x="78570" y="30636"/>
                  </a:lnTo>
                  <a:lnTo>
                    <a:pt x="60650" y="47611"/>
                  </a:lnTo>
                  <a:cubicBezTo>
                    <a:pt x="60650" y="47611"/>
                    <a:pt x="60375" y="47749"/>
                    <a:pt x="60237" y="47749"/>
                  </a:cubicBezTo>
                  <a:lnTo>
                    <a:pt x="43420" y="51337"/>
                  </a:lnTo>
                  <a:cubicBezTo>
                    <a:pt x="43420" y="54787"/>
                    <a:pt x="43834" y="71347"/>
                    <a:pt x="44109" y="77005"/>
                  </a:cubicBezTo>
                  <a:cubicBezTo>
                    <a:pt x="44523" y="83629"/>
                    <a:pt x="35563" y="92737"/>
                    <a:pt x="35287" y="93151"/>
                  </a:cubicBezTo>
                  <a:cubicBezTo>
                    <a:pt x="35150" y="93289"/>
                    <a:pt x="34874" y="93427"/>
                    <a:pt x="34736" y="93427"/>
                  </a:cubicBezTo>
                  <a:lnTo>
                    <a:pt x="11303" y="93427"/>
                  </a:lnTo>
                  <a:lnTo>
                    <a:pt x="8408" y="96463"/>
                  </a:lnTo>
                  <a:cubicBezTo>
                    <a:pt x="8408" y="96463"/>
                    <a:pt x="8133" y="96739"/>
                    <a:pt x="7857" y="96739"/>
                  </a:cubicBezTo>
                  <a:lnTo>
                    <a:pt x="0" y="97015"/>
                  </a:lnTo>
                  <a:lnTo>
                    <a:pt x="0" y="101431"/>
                  </a:lnTo>
                  <a:lnTo>
                    <a:pt x="5100" y="109021"/>
                  </a:lnTo>
                  <a:lnTo>
                    <a:pt x="11854" y="113851"/>
                  </a:lnTo>
                  <a:cubicBezTo>
                    <a:pt x="11854" y="113851"/>
                    <a:pt x="12268" y="114403"/>
                    <a:pt x="12130" y="114679"/>
                  </a:cubicBezTo>
                  <a:cubicBezTo>
                    <a:pt x="12130" y="114955"/>
                    <a:pt x="11717" y="115231"/>
                    <a:pt x="11441" y="115231"/>
                  </a:cubicBezTo>
                  <a:lnTo>
                    <a:pt x="8271" y="115231"/>
                  </a:lnTo>
                  <a:lnTo>
                    <a:pt x="8271" y="117025"/>
                  </a:lnTo>
                  <a:lnTo>
                    <a:pt x="17230" y="122821"/>
                  </a:lnTo>
                  <a:lnTo>
                    <a:pt x="19711" y="120752"/>
                  </a:lnTo>
                  <a:cubicBezTo>
                    <a:pt x="19711" y="120752"/>
                    <a:pt x="20125" y="120614"/>
                    <a:pt x="20263" y="120614"/>
                  </a:cubicBezTo>
                  <a:cubicBezTo>
                    <a:pt x="20538" y="120614"/>
                    <a:pt x="20676" y="120752"/>
                    <a:pt x="20814" y="120889"/>
                  </a:cubicBezTo>
                  <a:lnTo>
                    <a:pt x="23020" y="124064"/>
                  </a:lnTo>
                  <a:cubicBezTo>
                    <a:pt x="23020" y="124064"/>
                    <a:pt x="23157" y="124478"/>
                    <a:pt x="23020" y="124753"/>
                  </a:cubicBezTo>
                  <a:cubicBezTo>
                    <a:pt x="23020" y="125030"/>
                    <a:pt x="22744" y="125168"/>
                    <a:pt x="22606" y="125306"/>
                  </a:cubicBezTo>
                  <a:lnTo>
                    <a:pt x="20538" y="126134"/>
                  </a:lnTo>
                  <a:lnTo>
                    <a:pt x="22055" y="128480"/>
                  </a:lnTo>
                  <a:lnTo>
                    <a:pt x="23020" y="125582"/>
                  </a:lnTo>
                  <a:cubicBezTo>
                    <a:pt x="23020" y="125582"/>
                    <a:pt x="23295" y="125168"/>
                    <a:pt x="23571" y="125030"/>
                  </a:cubicBezTo>
                  <a:lnTo>
                    <a:pt x="28809" y="124064"/>
                  </a:lnTo>
                  <a:cubicBezTo>
                    <a:pt x="28809" y="124064"/>
                    <a:pt x="29360" y="124064"/>
                    <a:pt x="29498" y="124340"/>
                  </a:cubicBezTo>
                  <a:lnTo>
                    <a:pt x="34598" y="130136"/>
                  </a:lnTo>
                  <a:lnTo>
                    <a:pt x="35425" y="123650"/>
                  </a:lnTo>
                  <a:cubicBezTo>
                    <a:pt x="35425" y="123650"/>
                    <a:pt x="35425" y="123374"/>
                    <a:pt x="35563" y="123235"/>
                  </a:cubicBezTo>
                  <a:lnTo>
                    <a:pt x="39147" y="118819"/>
                  </a:lnTo>
                  <a:lnTo>
                    <a:pt x="40250" y="113851"/>
                  </a:lnTo>
                  <a:cubicBezTo>
                    <a:pt x="40250" y="113851"/>
                    <a:pt x="40525" y="113299"/>
                    <a:pt x="40801" y="113299"/>
                  </a:cubicBezTo>
                  <a:lnTo>
                    <a:pt x="56102" y="108331"/>
                  </a:lnTo>
                  <a:cubicBezTo>
                    <a:pt x="56102" y="108331"/>
                    <a:pt x="56377" y="108331"/>
                    <a:pt x="56515" y="108331"/>
                  </a:cubicBezTo>
                  <a:lnTo>
                    <a:pt x="63545" y="109711"/>
                  </a:lnTo>
                  <a:cubicBezTo>
                    <a:pt x="63545" y="109711"/>
                    <a:pt x="63821" y="109711"/>
                    <a:pt x="63958" y="109987"/>
                  </a:cubicBezTo>
                  <a:lnTo>
                    <a:pt x="71402" y="117301"/>
                  </a:lnTo>
                  <a:lnTo>
                    <a:pt x="79810" y="114265"/>
                  </a:lnTo>
                  <a:cubicBezTo>
                    <a:pt x="79810" y="114265"/>
                    <a:pt x="80224" y="114265"/>
                    <a:pt x="80362" y="114265"/>
                  </a:cubicBezTo>
                  <a:lnTo>
                    <a:pt x="92767" y="118819"/>
                  </a:lnTo>
                  <a:lnTo>
                    <a:pt x="100486" y="119648"/>
                  </a:lnTo>
                  <a:cubicBezTo>
                    <a:pt x="101589" y="117853"/>
                    <a:pt x="106276" y="111919"/>
                    <a:pt x="117303" y="113023"/>
                  </a:cubicBezTo>
                  <a:cubicBezTo>
                    <a:pt x="125987" y="113851"/>
                    <a:pt x="129433" y="115783"/>
                    <a:pt x="130674" y="116887"/>
                  </a:cubicBezTo>
                  <a:lnTo>
                    <a:pt x="134258" y="111919"/>
                  </a:lnTo>
                  <a:cubicBezTo>
                    <a:pt x="134258" y="111919"/>
                    <a:pt x="134533" y="111643"/>
                    <a:pt x="134809" y="111643"/>
                  </a:cubicBezTo>
                  <a:lnTo>
                    <a:pt x="139633" y="110677"/>
                  </a:lnTo>
                  <a:cubicBezTo>
                    <a:pt x="137841" y="109297"/>
                    <a:pt x="134947" y="106399"/>
                    <a:pt x="137704" y="10432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4" name="Freeform 1346">
              <a:extLst>
                <a:ext uri="{FF2B5EF4-FFF2-40B4-BE49-F238E27FC236}">
                  <a16:creationId xmlns:a16="http://schemas.microsoft.com/office/drawing/2014/main" id="{865E7ABE-BD6C-E7BF-7682-2E883B1CE49F}"/>
                </a:ext>
              </a:extLst>
            </p:cNvPr>
            <p:cNvSpPr/>
            <p:nvPr/>
          </p:nvSpPr>
          <p:spPr>
            <a:xfrm>
              <a:off x="4790065" y="3306162"/>
              <a:ext cx="34460" cy="45678"/>
            </a:xfrm>
            <a:custGeom>
              <a:avLst/>
              <a:gdLst>
                <a:gd name="connsiteX0" fmla="*/ 3170 w 34460"/>
                <a:gd name="connsiteY0" fmla="*/ 5244 h 45678"/>
                <a:gd name="connsiteX1" fmla="*/ 7443 w 34460"/>
                <a:gd name="connsiteY1" fmla="*/ 16560 h 45678"/>
                <a:gd name="connsiteX2" fmla="*/ 13784 w 34460"/>
                <a:gd name="connsiteY2" fmla="*/ 21666 h 45678"/>
                <a:gd name="connsiteX3" fmla="*/ 14060 w 34460"/>
                <a:gd name="connsiteY3" fmla="*/ 22080 h 45678"/>
                <a:gd name="connsiteX4" fmla="*/ 16265 w 34460"/>
                <a:gd name="connsiteY4" fmla="*/ 30774 h 45678"/>
                <a:gd name="connsiteX5" fmla="*/ 16265 w 34460"/>
                <a:gd name="connsiteY5" fmla="*/ 31188 h 45678"/>
                <a:gd name="connsiteX6" fmla="*/ 14611 w 34460"/>
                <a:gd name="connsiteY6" fmla="*/ 36984 h 45678"/>
                <a:gd name="connsiteX7" fmla="*/ 16265 w 34460"/>
                <a:gd name="connsiteY7" fmla="*/ 45265 h 45678"/>
                <a:gd name="connsiteX8" fmla="*/ 16679 w 34460"/>
                <a:gd name="connsiteY8" fmla="*/ 45679 h 45678"/>
                <a:gd name="connsiteX9" fmla="*/ 17644 w 34460"/>
                <a:gd name="connsiteY9" fmla="*/ 44437 h 45678"/>
                <a:gd name="connsiteX10" fmla="*/ 17644 w 34460"/>
                <a:gd name="connsiteY10" fmla="*/ 41953 h 45678"/>
                <a:gd name="connsiteX11" fmla="*/ 18057 w 34460"/>
                <a:gd name="connsiteY11" fmla="*/ 41263 h 45678"/>
                <a:gd name="connsiteX12" fmla="*/ 22744 w 34460"/>
                <a:gd name="connsiteY12" fmla="*/ 38089 h 45678"/>
                <a:gd name="connsiteX13" fmla="*/ 22192 w 34460"/>
                <a:gd name="connsiteY13" fmla="*/ 30912 h 45678"/>
                <a:gd name="connsiteX14" fmla="*/ 22468 w 34460"/>
                <a:gd name="connsiteY14" fmla="*/ 30222 h 45678"/>
                <a:gd name="connsiteX15" fmla="*/ 25087 w 34460"/>
                <a:gd name="connsiteY15" fmla="*/ 27876 h 45678"/>
                <a:gd name="connsiteX16" fmla="*/ 25914 w 34460"/>
                <a:gd name="connsiteY16" fmla="*/ 27738 h 45678"/>
                <a:gd name="connsiteX17" fmla="*/ 26466 w 34460"/>
                <a:gd name="connsiteY17" fmla="*/ 28290 h 45678"/>
                <a:gd name="connsiteX18" fmla="*/ 26879 w 34460"/>
                <a:gd name="connsiteY18" fmla="*/ 30774 h 45678"/>
                <a:gd name="connsiteX19" fmla="*/ 28257 w 34460"/>
                <a:gd name="connsiteY19" fmla="*/ 30084 h 45678"/>
                <a:gd name="connsiteX20" fmla="*/ 29222 w 34460"/>
                <a:gd name="connsiteY20" fmla="*/ 30222 h 45678"/>
                <a:gd name="connsiteX21" fmla="*/ 30049 w 34460"/>
                <a:gd name="connsiteY21" fmla="*/ 31050 h 45678"/>
                <a:gd name="connsiteX22" fmla="*/ 32117 w 34460"/>
                <a:gd name="connsiteY22" fmla="*/ 30084 h 45678"/>
                <a:gd name="connsiteX23" fmla="*/ 32806 w 34460"/>
                <a:gd name="connsiteY23" fmla="*/ 30084 h 45678"/>
                <a:gd name="connsiteX24" fmla="*/ 33220 w 34460"/>
                <a:gd name="connsiteY24" fmla="*/ 30774 h 45678"/>
                <a:gd name="connsiteX25" fmla="*/ 33220 w 34460"/>
                <a:gd name="connsiteY25" fmla="*/ 31188 h 45678"/>
                <a:gd name="connsiteX26" fmla="*/ 34460 w 34460"/>
                <a:gd name="connsiteY26" fmla="*/ 31188 h 45678"/>
                <a:gd name="connsiteX27" fmla="*/ 32806 w 34460"/>
                <a:gd name="connsiteY27" fmla="*/ 28980 h 45678"/>
                <a:gd name="connsiteX28" fmla="*/ 32806 w 34460"/>
                <a:gd name="connsiteY28" fmla="*/ 28152 h 45678"/>
                <a:gd name="connsiteX29" fmla="*/ 33909 w 34460"/>
                <a:gd name="connsiteY29" fmla="*/ 25392 h 45678"/>
                <a:gd name="connsiteX30" fmla="*/ 30187 w 34460"/>
                <a:gd name="connsiteY30" fmla="*/ 23874 h 45678"/>
                <a:gd name="connsiteX31" fmla="*/ 29636 w 34460"/>
                <a:gd name="connsiteY31" fmla="*/ 23184 h 45678"/>
                <a:gd name="connsiteX32" fmla="*/ 29636 w 34460"/>
                <a:gd name="connsiteY32" fmla="*/ 18216 h 45678"/>
                <a:gd name="connsiteX33" fmla="*/ 27844 w 34460"/>
                <a:gd name="connsiteY33" fmla="*/ 18216 h 45678"/>
                <a:gd name="connsiteX34" fmla="*/ 27017 w 34460"/>
                <a:gd name="connsiteY34" fmla="*/ 17664 h 45678"/>
                <a:gd name="connsiteX35" fmla="*/ 26190 w 34460"/>
                <a:gd name="connsiteY35" fmla="*/ 14352 h 45678"/>
                <a:gd name="connsiteX36" fmla="*/ 24674 w 34460"/>
                <a:gd name="connsiteY36" fmla="*/ 6900 h 45678"/>
                <a:gd name="connsiteX37" fmla="*/ 22744 w 34460"/>
                <a:gd name="connsiteY37" fmla="*/ 6900 h 45678"/>
                <a:gd name="connsiteX38" fmla="*/ 22192 w 34460"/>
                <a:gd name="connsiteY38" fmla="*/ 6624 h 45678"/>
                <a:gd name="connsiteX39" fmla="*/ 20676 w 34460"/>
                <a:gd name="connsiteY39" fmla="*/ 4968 h 45678"/>
                <a:gd name="connsiteX40" fmla="*/ 18333 w 34460"/>
                <a:gd name="connsiteY40" fmla="*/ 4968 h 45678"/>
                <a:gd name="connsiteX41" fmla="*/ 17781 w 34460"/>
                <a:gd name="connsiteY41" fmla="*/ 4692 h 45678"/>
                <a:gd name="connsiteX42" fmla="*/ 16403 w 34460"/>
                <a:gd name="connsiteY42" fmla="*/ 3312 h 45678"/>
                <a:gd name="connsiteX43" fmla="*/ 13233 w 34460"/>
                <a:gd name="connsiteY43" fmla="*/ 3312 h 45678"/>
                <a:gd name="connsiteX44" fmla="*/ 12819 w 34460"/>
                <a:gd name="connsiteY44" fmla="*/ 3312 h 45678"/>
                <a:gd name="connsiteX45" fmla="*/ 7719 w 34460"/>
                <a:gd name="connsiteY45" fmla="*/ 0 h 45678"/>
                <a:gd name="connsiteX46" fmla="*/ 6065 w 34460"/>
                <a:gd name="connsiteY46" fmla="*/ 2208 h 45678"/>
                <a:gd name="connsiteX47" fmla="*/ 5376 w 34460"/>
                <a:gd name="connsiteY47" fmla="*/ 2484 h 45678"/>
                <a:gd name="connsiteX48" fmla="*/ 689 w 34460"/>
                <a:gd name="connsiteY48" fmla="*/ 1656 h 45678"/>
                <a:gd name="connsiteX49" fmla="*/ 0 w 34460"/>
                <a:gd name="connsiteY49" fmla="*/ 2484 h 45678"/>
                <a:gd name="connsiteX50" fmla="*/ 3446 w 34460"/>
                <a:gd name="connsiteY50" fmla="*/ 4968 h 45678"/>
                <a:gd name="connsiteX51" fmla="*/ 3722 w 34460"/>
                <a:gd name="connsiteY51" fmla="*/ 5382 h 4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4460" h="45678">
                  <a:moveTo>
                    <a:pt x="3170" y="5244"/>
                  </a:moveTo>
                  <a:lnTo>
                    <a:pt x="7443" y="16560"/>
                  </a:lnTo>
                  <a:lnTo>
                    <a:pt x="13784" y="21666"/>
                  </a:lnTo>
                  <a:cubicBezTo>
                    <a:pt x="13784" y="21666"/>
                    <a:pt x="14060" y="21942"/>
                    <a:pt x="14060" y="22080"/>
                  </a:cubicBezTo>
                  <a:lnTo>
                    <a:pt x="16265" y="30774"/>
                  </a:lnTo>
                  <a:cubicBezTo>
                    <a:pt x="16265" y="30774"/>
                    <a:pt x="16265" y="31050"/>
                    <a:pt x="16265" y="31188"/>
                  </a:cubicBezTo>
                  <a:lnTo>
                    <a:pt x="14611" y="36984"/>
                  </a:lnTo>
                  <a:lnTo>
                    <a:pt x="16265" y="45265"/>
                  </a:lnTo>
                  <a:lnTo>
                    <a:pt x="16679" y="45679"/>
                  </a:lnTo>
                  <a:lnTo>
                    <a:pt x="17644" y="44437"/>
                  </a:lnTo>
                  <a:lnTo>
                    <a:pt x="17644" y="41953"/>
                  </a:lnTo>
                  <a:cubicBezTo>
                    <a:pt x="17644" y="41953"/>
                    <a:pt x="17644" y="41401"/>
                    <a:pt x="18057" y="41263"/>
                  </a:cubicBezTo>
                  <a:lnTo>
                    <a:pt x="22744" y="38089"/>
                  </a:lnTo>
                  <a:lnTo>
                    <a:pt x="22192" y="30912"/>
                  </a:lnTo>
                  <a:cubicBezTo>
                    <a:pt x="22192" y="30912"/>
                    <a:pt x="22192" y="30498"/>
                    <a:pt x="22468" y="30222"/>
                  </a:cubicBezTo>
                  <a:lnTo>
                    <a:pt x="25087" y="27876"/>
                  </a:lnTo>
                  <a:cubicBezTo>
                    <a:pt x="25087" y="27876"/>
                    <a:pt x="25638" y="27600"/>
                    <a:pt x="25914" y="27738"/>
                  </a:cubicBezTo>
                  <a:cubicBezTo>
                    <a:pt x="26190" y="27738"/>
                    <a:pt x="26328" y="28014"/>
                    <a:pt x="26466" y="28290"/>
                  </a:cubicBezTo>
                  <a:lnTo>
                    <a:pt x="26879" y="30774"/>
                  </a:lnTo>
                  <a:lnTo>
                    <a:pt x="28257" y="30084"/>
                  </a:lnTo>
                  <a:cubicBezTo>
                    <a:pt x="28257" y="30084"/>
                    <a:pt x="28947" y="30084"/>
                    <a:pt x="29222" y="30222"/>
                  </a:cubicBezTo>
                  <a:lnTo>
                    <a:pt x="30049" y="31050"/>
                  </a:lnTo>
                  <a:lnTo>
                    <a:pt x="32117" y="30084"/>
                  </a:lnTo>
                  <a:cubicBezTo>
                    <a:pt x="32117" y="30084"/>
                    <a:pt x="32668" y="30084"/>
                    <a:pt x="32806" y="30084"/>
                  </a:cubicBezTo>
                  <a:cubicBezTo>
                    <a:pt x="33082" y="30222"/>
                    <a:pt x="33220" y="30498"/>
                    <a:pt x="33220" y="30774"/>
                  </a:cubicBezTo>
                  <a:lnTo>
                    <a:pt x="33220" y="31188"/>
                  </a:lnTo>
                  <a:lnTo>
                    <a:pt x="34460" y="31188"/>
                  </a:lnTo>
                  <a:lnTo>
                    <a:pt x="32806" y="28980"/>
                  </a:lnTo>
                  <a:cubicBezTo>
                    <a:pt x="32806" y="28980"/>
                    <a:pt x="32668" y="28428"/>
                    <a:pt x="32806" y="28152"/>
                  </a:cubicBezTo>
                  <a:lnTo>
                    <a:pt x="33909" y="25392"/>
                  </a:lnTo>
                  <a:lnTo>
                    <a:pt x="30187" y="23874"/>
                  </a:lnTo>
                  <a:cubicBezTo>
                    <a:pt x="30187" y="23874"/>
                    <a:pt x="29636" y="23460"/>
                    <a:pt x="29636" y="23184"/>
                  </a:cubicBezTo>
                  <a:lnTo>
                    <a:pt x="29636" y="18216"/>
                  </a:lnTo>
                  <a:lnTo>
                    <a:pt x="27844" y="18216"/>
                  </a:lnTo>
                  <a:cubicBezTo>
                    <a:pt x="27844" y="18216"/>
                    <a:pt x="27155" y="17940"/>
                    <a:pt x="27017" y="17664"/>
                  </a:cubicBezTo>
                  <a:lnTo>
                    <a:pt x="26190" y="14352"/>
                  </a:lnTo>
                  <a:lnTo>
                    <a:pt x="24674" y="6900"/>
                  </a:lnTo>
                  <a:lnTo>
                    <a:pt x="22744" y="6900"/>
                  </a:lnTo>
                  <a:cubicBezTo>
                    <a:pt x="22744" y="6900"/>
                    <a:pt x="22330" y="6900"/>
                    <a:pt x="22192" y="6624"/>
                  </a:cubicBezTo>
                  <a:lnTo>
                    <a:pt x="20676" y="4968"/>
                  </a:lnTo>
                  <a:lnTo>
                    <a:pt x="18333" y="4968"/>
                  </a:lnTo>
                  <a:cubicBezTo>
                    <a:pt x="18333" y="4968"/>
                    <a:pt x="17919" y="4968"/>
                    <a:pt x="17781" y="4692"/>
                  </a:cubicBezTo>
                  <a:lnTo>
                    <a:pt x="16403" y="3312"/>
                  </a:lnTo>
                  <a:lnTo>
                    <a:pt x="13233" y="3312"/>
                  </a:lnTo>
                  <a:cubicBezTo>
                    <a:pt x="13233" y="3312"/>
                    <a:pt x="12957" y="3312"/>
                    <a:pt x="12819" y="3312"/>
                  </a:cubicBezTo>
                  <a:lnTo>
                    <a:pt x="7719" y="0"/>
                  </a:lnTo>
                  <a:lnTo>
                    <a:pt x="6065" y="2208"/>
                  </a:lnTo>
                  <a:cubicBezTo>
                    <a:pt x="6065" y="2208"/>
                    <a:pt x="5651" y="2622"/>
                    <a:pt x="5376" y="2484"/>
                  </a:cubicBezTo>
                  <a:lnTo>
                    <a:pt x="689" y="1656"/>
                  </a:lnTo>
                  <a:lnTo>
                    <a:pt x="0" y="2484"/>
                  </a:lnTo>
                  <a:lnTo>
                    <a:pt x="3446" y="4968"/>
                  </a:lnTo>
                  <a:cubicBezTo>
                    <a:pt x="3446" y="4968"/>
                    <a:pt x="3722" y="5244"/>
                    <a:pt x="3722" y="538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5" name="Freeform 1347">
              <a:extLst>
                <a:ext uri="{FF2B5EF4-FFF2-40B4-BE49-F238E27FC236}">
                  <a16:creationId xmlns:a16="http://schemas.microsoft.com/office/drawing/2014/main" id="{DC8D8ABB-81FA-DA23-73E2-1282C509D109}"/>
                </a:ext>
              </a:extLst>
            </p:cNvPr>
            <p:cNvSpPr/>
            <p:nvPr/>
          </p:nvSpPr>
          <p:spPr>
            <a:xfrm>
              <a:off x="4814463" y="3927722"/>
              <a:ext cx="18470" cy="20286"/>
            </a:xfrm>
            <a:custGeom>
              <a:avLst/>
              <a:gdLst>
                <a:gd name="connsiteX0" fmla="*/ 8684 w 18470"/>
                <a:gd name="connsiteY0" fmla="*/ 3726 h 20286"/>
                <a:gd name="connsiteX1" fmla="*/ 7857 w 18470"/>
                <a:gd name="connsiteY1" fmla="*/ 4554 h 20286"/>
                <a:gd name="connsiteX2" fmla="*/ 2757 w 18470"/>
                <a:gd name="connsiteY2" fmla="*/ 4554 h 20286"/>
                <a:gd name="connsiteX3" fmla="*/ 1930 w 18470"/>
                <a:gd name="connsiteY3" fmla="*/ 3726 h 20286"/>
                <a:gd name="connsiteX4" fmla="*/ 1930 w 18470"/>
                <a:gd name="connsiteY4" fmla="*/ 2346 h 20286"/>
                <a:gd name="connsiteX5" fmla="*/ 965 w 18470"/>
                <a:gd name="connsiteY5" fmla="*/ 2346 h 20286"/>
                <a:gd name="connsiteX6" fmla="*/ 0 w 18470"/>
                <a:gd name="connsiteY6" fmla="*/ 3588 h 20286"/>
                <a:gd name="connsiteX7" fmla="*/ 2343 w 18470"/>
                <a:gd name="connsiteY7" fmla="*/ 5658 h 20286"/>
                <a:gd name="connsiteX8" fmla="*/ 2619 w 18470"/>
                <a:gd name="connsiteY8" fmla="*/ 6210 h 20286"/>
                <a:gd name="connsiteX9" fmla="*/ 2343 w 18470"/>
                <a:gd name="connsiteY9" fmla="*/ 13938 h 20286"/>
                <a:gd name="connsiteX10" fmla="*/ 5100 w 18470"/>
                <a:gd name="connsiteY10" fmla="*/ 19734 h 20286"/>
                <a:gd name="connsiteX11" fmla="*/ 5100 w 18470"/>
                <a:gd name="connsiteY11" fmla="*/ 20286 h 20286"/>
                <a:gd name="connsiteX12" fmla="*/ 7581 w 18470"/>
                <a:gd name="connsiteY12" fmla="*/ 20286 h 20286"/>
                <a:gd name="connsiteX13" fmla="*/ 12406 w 18470"/>
                <a:gd name="connsiteY13" fmla="*/ 13524 h 20286"/>
                <a:gd name="connsiteX14" fmla="*/ 13922 w 18470"/>
                <a:gd name="connsiteY14" fmla="*/ 10074 h 20286"/>
                <a:gd name="connsiteX15" fmla="*/ 14336 w 18470"/>
                <a:gd name="connsiteY15" fmla="*/ 9660 h 20286"/>
                <a:gd name="connsiteX16" fmla="*/ 18057 w 18470"/>
                <a:gd name="connsiteY16" fmla="*/ 8004 h 20286"/>
                <a:gd name="connsiteX17" fmla="*/ 18471 w 18470"/>
                <a:gd name="connsiteY17" fmla="*/ 5658 h 20286"/>
                <a:gd name="connsiteX18" fmla="*/ 14473 w 18470"/>
                <a:gd name="connsiteY18" fmla="*/ 4830 h 20286"/>
                <a:gd name="connsiteX19" fmla="*/ 13784 w 18470"/>
                <a:gd name="connsiteY19" fmla="*/ 4002 h 20286"/>
                <a:gd name="connsiteX20" fmla="*/ 14336 w 18470"/>
                <a:gd name="connsiteY20" fmla="*/ 0 h 20286"/>
                <a:gd name="connsiteX21" fmla="*/ 8684 w 18470"/>
                <a:gd name="connsiteY21" fmla="*/ 0 h 20286"/>
                <a:gd name="connsiteX22" fmla="*/ 8684 w 18470"/>
                <a:gd name="connsiteY22" fmla="*/ 3450 h 2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470" h="20286">
                  <a:moveTo>
                    <a:pt x="8684" y="3726"/>
                  </a:moveTo>
                  <a:cubicBezTo>
                    <a:pt x="8684" y="3726"/>
                    <a:pt x="8271" y="4554"/>
                    <a:pt x="7857" y="4554"/>
                  </a:cubicBezTo>
                  <a:lnTo>
                    <a:pt x="2757" y="4554"/>
                  </a:lnTo>
                  <a:cubicBezTo>
                    <a:pt x="2757" y="4554"/>
                    <a:pt x="1930" y="4140"/>
                    <a:pt x="1930" y="3726"/>
                  </a:cubicBezTo>
                  <a:lnTo>
                    <a:pt x="1930" y="2346"/>
                  </a:lnTo>
                  <a:lnTo>
                    <a:pt x="965" y="2346"/>
                  </a:lnTo>
                  <a:lnTo>
                    <a:pt x="0" y="3588"/>
                  </a:lnTo>
                  <a:lnTo>
                    <a:pt x="2343" y="5658"/>
                  </a:lnTo>
                  <a:cubicBezTo>
                    <a:pt x="2343" y="5658"/>
                    <a:pt x="2619" y="6072"/>
                    <a:pt x="2619" y="6210"/>
                  </a:cubicBezTo>
                  <a:lnTo>
                    <a:pt x="2343" y="13938"/>
                  </a:lnTo>
                  <a:lnTo>
                    <a:pt x="5100" y="19734"/>
                  </a:lnTo>
                  <a:lnTo>
                    <a:pt x="5100" y="20286"/>
                  </a:lnTo>
                  <a:lnTo>
                    <a:pt x="7581" y="20286"/>
                  </a:lnTo>
                  <a:lnTo>
                    <a:pt x="12406" y="13524"/>
                  </a:lnTo>
                  <a:lnTo>
                    <a:pt x="13922" y="10074"/>
                  </a:lnTo>
                  <a:cubicBezTo>
                    <a:pt x="13922" y="10074"/>
                    <a:pt x="14198" y="9798"/>
                    <a:pt x="14336" y="9660"/>
                  </a:cubicBezTo>
                  <a:lnTo>
                    <a:pt x="18057" y="8004"/>
                  </a:lnTo>
                  <a:lnTo>
                    <a:pt x="18471" y="5658"/>
                  </a:lnTo>
                  <a:lnTo>
                    <a:pt x="14473" y="4830"/>
                  </a:lnTo>
                  <a:cubicBezTo>
                    <a:pt x="14473" y="4830"/>
                    <a:pt x="13784" y="4416"/>
                    <a:pt x="13784" y="4002"/>
                  </a:cubicBezTo>
                  <a:lnTo>
                    <a:pt x="14336" y="0"/>
                  </a:lnTo>
                  <a:lnTo>
                    <a:pt x="8684" y="0"/>
                  </a:lnTo>
                  <a:lnTo>
                    <a:pt x="8684" y="345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6" name="Freeform 1348">
              <a:extLst>
                <a:ext uri="{FF2B5EF4-FFF2-40B4-BE49-F238E27FC236}">
                  <a16:creationId xmlns:a16="http://schemas.microsoft.com/office/drawing/2014/main" id="{2D887F01-0B72-F931-7884-CF32A0DC4931}"/>
                </a:ext>
              </a:extLst>
            </p:cNvPr>
            <p:cNvSpPr/>
            <p:nvPr/>
          </p:nvSpPr>
          <p:spPr>
            <a:xfrm>
              <a:off x="4670970" y="3354325"/>
              <a:ext cx="40387" cy="40710"/>
            </a:xfrm>
            <a:custGeom>
              <a:avLst/>
              <a:gdLst>
                <a:gd name="connsiteX0" fmla="*/ 36804 w 40387"/>
                <a:gd name="connsiteY0" fmla="*/ 20562 h 40710"/>
                <a:gd name="connsiteX1" fmla="*/ 36804 w 40387"/>
                <a:gd name="connsiteY1" fmla="*/ 19734 h 40710"/>
                <a:gd name="connsiteX2" fmla="*/ 37493 w 40387"/>
                <a:gd name="connsiteY2" fmla="*/ 19320 h 40710"/>
                <a:gd name="connsiteX3" fmla="*/ 40388 w 40387"/>
                <a:gd name="connsiteY3" fmla="*/ 19320 h 40710"/>
                <a:gd name="connsiteX4" fmla="*/ 36528 w 40387"/>
                <a:gd name="connsiteY4" fmla="*/ 15594 h 40710"/>
                <a:gd name="connsiteX5" fmla="*/ 36390 w 40387"/>
                <a:gd name="connsiteY5" fmla="*/ 14628 h 40710"/>
                <a:gd name="connsiteX6" fmla="*/ 38044 w 40387"/>
                <a:gd name="connsiteY6" fmla="*/ 11316 h 40710"/>
                <a:gd name="connsiteX7" fmla="*/ 37217 w 40387"/>
                <a:gd name="connsiteY7" fmla="*/ 7866 h 40710"/>
                <a:gd name="connsiteX8" fmla="*/ 33771 w 40387"/>
                <a:gd name="connsiteY8" fmla="*/ 7866 h 40710"/>
                <a:gd name="connsiteX9" fmla="*/ 33220 w 40387"/>
                <a:gd name="connsiteY9" fmla="*/ 7590 h 40710"/>
                <a:gd name="connsiteX10" fmla="*/ 31428 w 40387"/>
                <a:gd name="connsiteY10" fmla="*/ 5658 h 40710"/>
                <a:gd name="connsiteX11" fmla="*/ 29360 w 40387"/>
                <a:gd name="connsiteY11" fmla="*/ 5658 h 40710"/>
                <a:gd name="connsiteX12" fmla="*/ 29085 w 40387"/>
                <a:gd name="connsiteY12" fmla="*/ 5658 h 40710"/>
                <a:gd name="connsiteX13" fmla="*/ 25087 w 40387"/>
                <a:gd name="connsiteY13" fmla="*/ 3726 h 40710"/>
                <a:gd name="connsiteX14" fmla="*/ 23295 w 40387"/>
                <a:gd name="connsiteY14" fmla="*/ 5520 h 40710"/>
                <a:gd name="connsiteX15" fmla="*/ 22468 w 40387"/>
                <a:gd name="connsiteY15" fmla="*/ 5658 h 40710"/>
                <a:gd name="connsiteX16" fmla="*/ 13371 w 40387"/>
                <a:gd name="connsiteY16" fmla="*/ 1656 h 40710"/>
                <a:gd name="connsiteX17" fmla="*/ 11717 w 40387"/>
                <a:gd name="connsiteY17" fmla="*/ 3036 h 40710"/>
                <a:gd name="connsiteX18" fmla="*/ 11165 w 40387"/>
                <a:gd name="connsiteY18" fmla="*/ 3174 h 40710"/>
                <a:gd name="connsiteX19" fmla="*/ 9511 w 40387"/>
                <a:gd name="connsiteY19" fmla="*/ 3174 h 40710"/>
                <a:gd name="connsiteX20" fmla="*/ 7444 w 40387"/>
                <a:gd name="connsiteY20" fmla="*/ 5520 h 40710"/>
                <a:gd name="connsiteX21" fmla="*/ 6341 w 40387"/>
                <a:gd name="connsiteY21" fmla="*/ 5520 h 40710"/>
                <a:gd name="connsiteX22" fmla="*/ 0 w 40387"/>
                <a:gd name="connsiteY22" fmla="*/ 0 h 40710"/>
                <a:gd name="connsiteX23" fmla="*/ 965 w 40387"/>
                <a:gd name="connsiteY23" fmla="*/ 1656 h 40710"/>
                <a:gd name="connsiteX24" fmla="*/ 965 w 40387"/>
                <a:gd name="connsiteY24" fmla="*/ 1932 h 40710"/>
                <a:gd name="connsiteX25" fmla="*/ 1378 w 40387"/>
                <a:gd name="connsiteY25" fmla="*/ 7728 h 40710"/>
                <a:gd name="connsiteX26" fmla="*/ 4962 w 40387"/>
                <a:gd name="connsiteY26" fmla="*/ 9660 h 40710"/>
                <a:gd name="connsiteX27" fmla="*/ 5376 w 40387"/>
                <a:gd name="connsiteY27" fmla="*/ 10350 h 40710"/>
                <a:gd name="connsiteX28" fmla="*/ 5376 w 40387"/>
                <a:gd name="connsiteY28" fmla="*/ 16008 h 40710"/>
                <a:gd name="connsiteX29" fmla="*/ 16817 w 40387"/>
                <a:gd name="connsiteY29" fmla="*/ 24978 h 40710"/>
                <a:gd name="connsiteX30" fmla="*/ 17092 w 40387"/>
                <a:gd name="connsiteY30" fmla="*/ 25392 h 40710"/>
                <a:gd name="connsiteX31" fmla="*/ 18057 w 40387"/>
                <a:gd name="connsiteY31" fmla="*/ 29670 h 40710"/>
                <a:gd name="connsiteX32" fmla="*/ 21365 w 40387"/>
                <a:gd name="connsiteY32" fmla="*/ 32706 h 40710"/>
                <a:gd name="connsiteX33" fmla="*/ 21641 w 40387"/>
                <a:gd name="connsiteY33" fmla="*/ 33258 h 40710"/>
                <a:gd name="connsiteX34" fmla="*/ 21641 w 40387"/>
                <a:gd name="connsiteY34" fmla="*/ 35466 h 40710"/>
                <a:gd name="connsiteX35" fmla="*/ 23847 w 40387"/>
                <a:gd name="connsiteY35" fmla="*/ 35052 h 40710"/>
                <a:gd name="connsiteX36" fmla="*/ 24674 w 40387"/>
                <a:gd name="connsiteY36" fmla="*/ 35328 h 40710"/>
                <a:gd name="connsiteX37" fmla="*/ 28809 w 40387"/>
                <a:gd name="connsiteY37" fmla="*/ 40710 h 40710"/>
                <a:gd name="connsiteX38" fmla="*/ 29085 w 40387"/>
                <a:gd name="connsiteY38" fmla="*/ 36708 h 40710"/>
                <a:gd name="connsiteX39" fmla="*/ 29223 w 40387"/>
                <a:gd name="connsiteY39" fmla="*/ 36294 h 40710"/>
                <a:gd name="connsiteX40" fmla="*/ 31014 w 40387"/>
                <a:gd name="connsiteY40" fmla="*/ 33810 h 40710"/>
                <a:gd name="connsiteX41" fmla="*/ 31979 w 40387"/>
                <a:gd name="connsiteY41" fmla="*/ 29670 h 40710"/>
                <a:gd name="connsiteX42" fmla="*/ 32393 w 40387"/>
                <a:gd name="connsiteY42" fmla="*/ 29118 h 40710"/>
                <a:gd name="connsiteX43" fmla="*/ 33082 w 40387"/>
                <a:gd name="connsiteY43" fmla="*/ 29118 h 40710"/>
                <a:gd name="connsiteX44" fmla="*/ 34460 w 40387"/>
                <a:gd name="connsiteY44" fmla="*/ 29808 h 40710"/>
                <a:gd name="connsiteX45" fmla="*/ 34874 w 40387"/>
                <a:gd name="connsiteY45" fmla="*/ 26910 h 40710"/>
                <a:gd name="connsiteX46" fmla="*/ 35701 w 40387"/>
                <a:gd name="connsiteY46" fmla="*/ 26220 h 40710"/>
                <a:gd name="connsiteX47" fmla="*/ 38596 w 40387"/>
                <a:gd name="connsiteY47" fmla="*/ 26220 h 40710"/>
                <a:gd name="connsiteX48" fmla="*/ 40388 w 40387"/>
                <a:gd name="connsiteY48" fmla="*/ 25116 h 40710"/>
                <a:gd name="connsiteX49" fmla="*/ 36942 w 40387"/>
                <a:gd name="connsiteY49" fmla="*/ 20148 h 4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0387" h="40710">
                  <a:moveTo>
                    <a:pt x="36804" y="20562"/>
                  </a:moveTo>
                  <a:cubicBezTo>
                    <a:pt x="36804" y="20562"/>
                    <a:pt x="36666" y="20010"/>
                    <a:pt x="36804" y="19734"/>
                  </a:cubicBezTo>
                  <a:cubicBezTo>
                    <a:pt x="36804" y="19458"/>
                    <a:pt x="37217" y="19320"/>
                    <a:pt x="37493" y="19320"/>
                  </a:cubicBezTo>
                  <a:lnTo>
                    <a:pt x="40388" y="19320"/>
                  </a:lnTo>
                  <a:lnTo>
                    <a:pt x="36528" y="15594"/>
                  </a:lnTo>
                  <a:cubicBezTo>
                    <a:pt x="36528" y="15594"/>
                    <a:pt x="36252" y="15042"/>
                    <a:pt x="36390" y="14628"/>
                  </a:cubicBezTo>
                  <a:lnTo>
                    <a:pt x="38044" y="11316"/>
                  </a:lnTo>
                  <a:lnTo>
                    <a:pt x="37217" y="7866"/>
                  </a:lnTo>
                  <a:lnTo>
                    <a:pt x="33771" y="7866"/>
                  </a:lnTo>
                  <a:cubicBezTo>
                    <a:pt x="33771" y="7866"/>
                    <a:pt x="33358" y="7866"/>
                    <a:pt x="33220" y="7590"/>
                  </a:cubicBezTo>
                  <a:lnTo>
                    <a:pt x="31428" y="5658"/>
                  </a:lnTo>
                  <a:lnTo>
                    <a:pt x="29360" y="5658"/>
                  </a:lnTo>
                  <a:cubicBezTo>
                    <a:pt x="29360" y="5658"/>
                    <a:pt x="29085" y="5658"/>
                    <a:pt x="29085" y="5658"/>
                  </a:cubicBezTo>
                  <a:lnTo>
                    <a:pt x="25087" y="3726"/>
                  </a:lnTo>
                  <a:lnTo>
                    <a:pt x="23295" y="5520"/>
                  </a:lnTo>
                  <a:cubicBezTo>
                    <a:pt x="23295" y="5520"/>
                    <a:pt x="22744" y="5796"/>
                    <a:pt x="22468" y="5658"/>
                  </a:cubicBezTo>
                  <a:lnTo>
                    <a:pt x="13371" y="1656"/>
                  </a:lnTo>
                  <a:lnTo>
                    <a:pt x="11717" y="3036"/>
                  </a:lnTo>
                  <a:cubicBezTo>
                    <a:pt x="11717" y="3036"/>
                    <a:pt x="11441" y="3174"/>
                    <a:pt x="11165" y="3174"/>
                  </a:cubicBezTo>
                  <a:lnTo>
                    <a:pt x="9511" y="3174"/>
                  </a:lnTo>
                  <a:lnTo>
                    <a:pt x="7444" y="5520"/>
                  </a:lnTo>
                  <a:cubicBezTo>
                    <a:pt x="7444" y="5520"/>
                    <a:pt x="6617" y="5796"/>
                    <a:pt x="6341" y="5520"/>
                  </a:cubicBezTo>
                  <a:lnTo>
                    <a:pt x="0" y="0"/>
                  </a:lnTo>
                  <a:lnTo>
                    <a:pt x="965" y="1656"/>
                  </a:lnTo>
                  <a:cubicBezTo>
                    <a:pt x="965" y="1656"/>
                    <a:pt x="965" y="1932"/>
                    <a:pt x="965" y="1932"/>
                  </a:cubicBezTo>
                  <a:lnTo>
                    <a:pt x="1378" y="7728"/>
                  </a:lnTo>
                  <a:lnTo>
                    <a:pt x="4962" y="9660"/>
                  </a:lnTo>
                  <a:cubicBezTo>
                    <a:pt x="4962" y="9660"/>
                    <a:pt x="5376" y="10074"/>
                    <a:pt x="5376" y="10350"/>
                  </a:cubicBezTo>
                  <a:lnTo>
                    <a:pt x="5376" y="16008"/>
                  </a:lnTo>
                  <a:lnTo>
                    <a:pt x="16817" y="24978"/>
                  </a:lnTo>
                  <a:cubicBezTo>
                    <a:pt x="16817" y="24978"/>
                    <a:pt x="17092" y="25254"/>
                    <a:pt x="17092" y="25392"/>
                  </a:cubicBezTo>
                  <a:lnTo>
                    <a:pt x="18057" y="29670"/>
                  </a:lnTo>
                  <a:lnTo>
                    <a:pt x="21365" y="32706"/>
                  </a:lnTo>
                  <a:cubicBezTo>
                    <a:pt x="21365" y="32706"/>
                    <a:pt x="21641" y="33120"/>
                    <a:pt x="21641" y="33258"/>
                  </a:cubicBezTo>
                  <a:lnTo>
                    <a:pt x="21641" y="35466"/>
                  </a:lnTo>
                  <a:lnTo>
                    <a:pt x="23847" y="35052"/>
                  </a:lnTo>
                  <a:cubicBezTo>
                    <a:pt x="23847" y="35052"/>
                    <a:pt x="24398" y="35052"/>
                    <a:pt x="24674" y="35328"/>
                  </a:cubicBezTo>
                  <a:lnTo>
                    <a:pt x="28809" y="40710"/>
                  </a:lnTo>
                  <a:lnTo>
                    <a:pt x="29085" y="36708"/>
                  </a:lnTo>
                  <a:cubicBezTo>
                    <a:pt x="29085" y="36708"/>
                    <a:pt x="29085" y="36432"/>
                    <a:pt x="29223" y="36294"/>
                  </a:cubicBezTo>
                  <a:lnTo>
                    <a:pt x="31014" y="33810"/>
                  </a:lnTo>
                  <a:lnTo>
                    <a:pt x="31979" y="29670"/>
                  </a:lnTo>
                  <a:cubicBezTo>
                    <a:pt x="31979" y="29670"/>
                    <a:pt x="32255" y="29256"/>
                    <a:pt x="32393" y="29118"/>
                  </a:cubicBezTo>
                  <a:cubicBezTo>
                    <a:pt x="32669" y="29118"/>
                    <a:pt x="32806" y="29118"/>
                    <a:pt x="33082" y="29118"/>
                  </a:cubicBezTo>
                  <a:lnTo>
                    <a:pt x="34460" y="29808"/>
                  </a:lnTo>
                  <a:lnTo>
                    <a:pt x="34874" y="26910"/>
                  </a:lnTo>
                  <a:cubicBezTo>
                    <a:pt x="34874" y="26910"/>
                    <a:pt x="35288" y="26220"/>
                    <a:pt x="35701" y="26220"/>
                  </a:cubicBezTo>
                  <a:lnTo>
                    <a:pt x="38596" y="26220"/>
                  </a:lnTo>
                  <a:lnTo>
                    <a:pt x="40388" y="25116"/>
                  </a:lnTo>
                  <a:lnTo>
                    <a:pt x="36942" y="2014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7" name="Freeform 1349">
              <a:extLst>
                <a:ext uri="{FF2B5EF4-FFF2-40B4-BE49-F238E27FC236}">
                  <a16:creationId xmlns:a16="http://schemas.microsoft.com/office/drawing/2014/main" id="{1E2C285F-4756-4CA1-DF0A-B71AA2BDE8AF}"/>
                </a:ext>
              </a:extLst>
            </p:cNvPr>
            <p:cNvSpPr/>
            <p:nvPr/>
          </p:nvSpPr>
          <p:spPr>
            <a:xfrm>
              <a:off x="4372129" y="3624395"/>
              <a:ext cx="175765" cy="167672"/>
            </a:xfrm>
            <a:custGeom>
              <a:avLst/>
              <a:gdLst>
                <a:gd name="connsiteX0" fmla="*/ 140736 w 175765"/>
                <a:gd name="connsiteY0" fmla="*/ 113023 h 167672"/>
                <a:gd name="connsiteX1" fmla="*/ 143631 w 175765"/>
                <a:gd name="connsiteY1" fmla="*/ 109987 h 167672"/>
                <a:gd name="connsiteX2" fmla="*/ 144182 w 175765"/>
                <a:gd name="connsiteY2" fmla="*/ 109711 h 167672"/>
                <a:gd name="connsiteX3" fmla="*/ 167615 w 175765"/>
                <a:gd name="connsiteY3" fmla="*/ 109711 h 167672"/>
                <a:gd name="connsiteX4" fmla="*/ 175748 w 175765"/>
                <a:gd name="connsiteY4" fmla="*/ 95083 h 167672"/>
                <a:gd name="connsiteX5" fmla="*/ 175059 w 175765"/>
                <a:gd name="connsiteY5" fmla="*/ 69553 h 167672"/>
                <a:gd name="connsiteX6" fmla="*/ 171061 w 175765"/>
                <a:gd name="connsiteY6" fmla="*/ 70381 h 167672"/>
                <a:gd name="connsiteX7" fmla="*/ 165961 w 175765"/>
                <a:gd name="connsiteY7" fmla="*/ 70381 h 167672"/>
                <a:gd name="connsiteX8" fmla="*/ 165410 w 175765"/>
                <a:gd name="connsiteY8" fmla="*/ 70105 h 167672"/>
                <a:gd name="connsiteX9" fmla="*/ 163480 w 175765"/>
                <a:gd name="connsiteY9" fmla="*/ 67897 h 167672"/>
                <a:gd name="connsiteX10" fmla="*/ 163480 w 175765"/>
                <a:gd name="connsiteY10" fmla="*/ 66931 h 167672"/>
                <a:gd name="connsiteX11" fmla="*/ 165410 w 175765"/>
                <a:gd name="connsiteY11" fmla="*/ 63619 h 167672"/>
                <a:gd name="connsiteX12" fmla="*/ 165410 w 175765"/>
                <a:gd name="connsiteY12" fmla="*/ 60031 h 167672"/>
                <a:gd name="connsiteX13" fmla="*/ 161137 w 175765"/>
                <a:gd name="connsiteY13" fmla="*/ 58099 h 167672"/>
                <a:gd name="connsiteX14" fmla="*/ 156450 w 175765"/>
                <a:gd name="connsiteY14" fmla="*/ 58099 h 167672"/>
                <a:gd name="connsiteX15" fmla="*/ 155761 w 175765"/>
                <a:gd name="connsiteY15" fmla="*/ 57547 h 167672"/>
                <a:gd name="connsiteX16" fmla="*/ 154796 w 175765"/>
                <a:gd name="connsiteY16" fmla="*/ 54511 h 167672"/>
                <a:gd name="connsiteX17" fmla="*/ 152039 w 175765"/>
                <a:gd name="connsiteY17" fmla="*/ 55753 h 167672"/>
                <a:gd name="connsiteX18" fmla="*/ 151212 w 175765"/>
                <a:gd name="connsiteY18" fmla="*/ 55615 h 167672"/>
                <a:gd name="connsiteX19" fmla="*/ 146663 w 175765"/>
                <a:gd name="connsiteY19" fmla="*/ 51199 h 167672"/>
                <a:gd name="connsiteX20" fmla="*/ 143493 w 175765"/>
                <a:gd name="connsiteY20" fmla="*/ 50371 h 167672"/>
                <a:gd name="connsiteX21" fmla="*/ 142942 w 175765"/>
                <a:gd name="connsiteY21" fmla="*/ 49819 h 167672"/>
                <a:gd name="connsiteX22" fmla="*/ 141839 w 175765"/>
                <a:gd name="connsiteY22" fmla="*/ 44713 h 167672"/>
                <a:gd name="connsiteX23" fmla="*/ 77329 w 175765"/>
                <a:gd name="connsiteY23" fmla="*/ 0 h 167672"/>
                <a:gd name="connsiteX24" fmla="*/ 61477 w 175765"/>
                <a:gd name="connsiteY24" fmla="*/ 0 h 167672"/>
                <a:gd name="connsiteX25" fmla="*/ 71678 w 175765"/>
                <a:gd name="connsiteY25" fmla="*/ 96601 h 167672"/>
                <a:gd name="connsiteX26" fmla="*/ 74710 w 175765"/>
                <a:gd name="connsiteY26" fmla="*/ 97843 h 167672"/>
                <a:gd name="connsiteX27" fmla="*/ 75124 w 175765"/>
                <a:gd name="connsiteY27" fmla="*/ 98809 h 167672"/>
                <a:gd name="connsiteX28" fmla="*/ 71402 w 175765"/>
                <a:gd name="connsiteY28" fmla="*/ 109159 h 167672"/>
                <a:gd name="connsiteX29" fmla="*/ 70713 w 175765"/>
                <a:gd name="connsiteY29" fmla="*/ 109711 h 167672"/>
                <a:gd name="connsiteX30" fmla="*/ 15990 w 175765"/>
                <a:gd name="connsiteY30" fmla="*/ 109711 h 167672"/>
                <a:gd name="connsiteX31" fmla="*/ 15990 w 175765"/>
                <a:gd name="connsiteY31" fmla="*/ 112885 h 167672"/>
                <a:gd name="connsiteX32" fmla="*/ 15163 w 175765"/>
                <a:gd name="connsiteY32" fmla="*/ 113713 h 167672"/>
                <a:gd name="connsiteX33" fmla="*/ 13646 w 175765"/>
                <a:gd name="connsiteY33" fmla="*/ 113713 h 167672"/>
                <a:gd name="connsiteX34" fmla="*/ 13095 w 175765"/>
                <a:gd name="connsiteY34" fmla="*/ 113437 h 167672"/>
                <a:gd name="connsiteX35" fmla="*/ 7306 w 175765"/>
                <a:gd name="connsiteY35" fmla="*/ 107089 h 167672"/>
                <a:gd name="connsiteX36" fmla="*/ 5238 w 175765"/>
                <a:gd name="connsiteY36" fmla="*/ 108745 h 167672"/>
                <a:gd name="connsiteX37" fmla="*/ 5238 w 175765"/>
                <a:gd name="connsiteY37" fmla="*/ 115783 h 167672"/>
                <a:gd name="connsiteX38" fmla="*/ 4687 w 175765"/>
                <a:gd name="connsiteY38" fmla="*/ 116611 h 167672"/>
                <a:gd name="connsiteX39" fmla="*/ 0 w 175765"/>
                <a:gd name="connsiteY39" fmla="*/ 117854 h 167672"/>
                <a:gd name="connsiteX40" fmla="*/ 0 w 175765"/>
                <a:gd name="connsiteY40" fmla="*/ 120614 h 167672"/>
                <a:gd name="connsiteX41" fmla="*/ 3033 w 175765"/>
                <a:gd name="connsiteY41" fmla="*/ 122546 h 167672"/>
                <a:gd name="connsiteX42" fmla="*/ 3446 w 175765"/>
                <a:gd name="connsiteY42" fmla="*/ 123236 h 167672"/>
                <a:gd name="connsiteX43" fmla="*/ 3446 w 175765"/>
                <a:gd name="connsiteY43" fmla="*/ 129998 h 167672"/>
                <a:gd name="connsiteX44" fmla="*/ 4135 w 175765"/>
                <a:gd name="connsiteY44" fmla="*/ 132068 h 167672"/>
                <a:gd name="connsiteX45" fmla="*/ 6341 w 175765"/>
                <a:gd name="connsiteY45" fmla="*/ 132068 h 167672"/>
                <a:gd name="connsiteX46" fmla="*/ 6892 w 175765"/>
                <a:gd name="connsiteY46" fmla="*/ 132344 h 167672"/>
                <a:gd name="connsiteX47" fmla="*/ 11027 w 175765"/>
                <a:gd name="connsiteY47" fmla="*/ 136484 h 167672"/>
                <a:gd name="connsiteX48" fmla="*/ 11303 w 175765"/>
                <a:gd name="connsiteY48" fmla="*/ 137174 h 167672"/>
                <a:gd name="connsiteX49" fmla="*/ 10338 w 175765"/>
                <a:gd name="connsiteY49" fmla="*/ 142694 h 167672"/>
                <a:gd name="connsiteX50" fmla="*/ 9511 w 175765"/>
                <a:gd name="connsiteY50" fmla="*/ 143384 h 167672"/>
                <a:gd name="connsiteX51" fmla="*/ 9373 w 175765"/>
                <a:gd name="connsiteY51" fmla="*/ 143384 h 167672"/>
                <a:gd name="connsiteX52" fmla="*/ 9373 w 175765"/>
                <a:gd name="connsiteY52" fmla="*/ 145868 h 167672"/>
                <a:gd name="connsiteX53" fmla="*/ 10614 w 175765"/>
                <a:gd name="connsiteY53" fmla="*/ 147110 h 167672"/>
                <a:gd name="connsiteX54" fmla="*/ 12819 w 175765"/>
                <a:gd name="connsiteY54" fmla="*/ 144902 h 167672"/>
                <a:gd name="connsiteX55" fmla="*/ 13784 w 175765"/>
                <a:gd name="connsiteY55" fmla="*/ 144902 h 167672"/>
                <a:gd name="connsiteX56" fmla="*/ 17230 w 175765"/>
                <a:gd name="connsiteY56" fmla="*/ 147248 h 167672"/>
                <a:gd name="connsiteX57" fmla="*/ 20125 w 175765"/>
                <a:gd name="connsiteY57" fmla="*/ 143384 h 167672"/>
                <a:gd name="connsiteX58" fmla="*/ 21090 w 175765"/>
                <a:gd name="connsiteY58" fmla="*/ 143108 h 167672"/>
                <a:gd name="connsiteX59" fmla="*/ 25225 w 175765"/>
                <a:gd name="connsiteY59" fmla="*/ 144902 h 167672"/>
                <a:gd name="connsiteX60" fmla="*/ 27431 w 175765"/>
                <a:gd name="connsiteY60" fmla="*/ 146144 h 167672"/>
                <a:gd name="connsiteX61" fmla="*/ 29222 w 175765"/>
                <a:gd name="connsiteY61" fmla="*/ 145040 h 167672"/>
                <a:gd name="connsiteX62" fmla="*/ 31152 w 175765"/>
                <a:gd name="connsiteY62" fmla="*/ 143522 h 167672"/>
                <a:gd name="connsiteX63" fmla="*/ 31152 w 175765"/>
                <a:gd name="connsiteY63" fmla="*/ 142004 h 167672"/>
                <a:gd name="connsiteX64" fmla="*/ 31566 w 175765"/>
                <a:gd name="connsiteY64" fmla="*/ 141314 h 167672"/>
                <a:gd name="connsiteX65" fmla="*/ 32393 w 175765"/>
                <a:gd name="connsiteY65" fmla="*/ 141314 h 167672"/>
                <a:gd name="connsiteX66" fmla="*/ 35977 w 175765"/>
                <a:gd name="connsiteY66" fmla="*/ 143246 h 167672"/>
                <a:gd name="connsiteX67" fmla="*/ 36252 w 175765"/>
                <a:gd name="connsiteY67" fmla="*/ 143522 h 167672"/>
                <a:gd name="connsiteX68" fmla="*/ 39285 w 175765"/>
                <a:gd name="connsiteY68" fmla="*/ 148076 h 167672"/>
                <a:gd name="connsiteX69" fmla="*/ 39285 w 175765"/>
                <a:gd name="connsiteY69" fmla="*/ 149042 h 167672"/>
                <a:gd name="connsiteX70" fmla="*/ 37631 w 175765"/>
                <a:gd name="connsiteY70" fmla="*/ 150698 h 167672"/>
                <a:gd name="connsiteX71" fmla="*/ 42593 w 175765"/>
                <a:gd name="connsiteY71" fmla="*/ 153872 h 167672"/>
                <a:gd name="connsiteX72" fmla="*/ 43006 w 175765"/>
                <a:gd name="connsiteY72" fmla="*/ 154424 h 167672"/>
                <a:gd name="connsiteX73" fmla="*/ 42731 w 175765"/>
                <a:gd name="connsiteY73" fmla="*/ 155114 h 167672"/>
                <a:gd name="connsiteX74" fmla="*/ 40387 w 175765"/>
                <a:gd name="connsiteY74" fmla="*/ 157046 h 167672"/>
                <a:gd name="connsiteX75" fmla="*/ 43282 w 175765"/>
                <a:gd name="connsiteY75" fmla="*/ 157046 h 167672"/>
                <a:gd name="connsiteX76" fmla="*/ 44109 w 175765"/>
                <a:gd name="connsiteY76" fmla="*/ 157874 h 167672"/>
                <a:gd name="connsiteX77" fmla="*/ 44109 w 175765"/>
                <a:gd name="connsiteY77" fmla="*/ 163670 h 167672"/>
                <a:gd name="connsiteX78" fmla="*/ 46866 w 175765"/>
                <a:gd name="connsiteY78" fmla="*/ 166292 h 167672"/>
                <a:gd name="connsiteX79" fmla="*/ 50037 w 175765"/>
                <a:gd name="connsiteY79" fmla="*/ 163808 h 167672"/>
                <a:gd name="connsiteX80" fmla="*/ 51001 w 175765"/>
                <a:gd name="connsiteY80" fmla="*/ 163808 h 167672"/>
                <a:gd name="connsiteX81" fmla="*/ 55137 w 175765"/>
                <a:gd name="connsiteY81" fmla="*/ 167672 h 167672"/>
                <a:gd name="connsiteX82" fmla="*/ 55964 w 175765"/>
                <a:gd name="connsiteY82" fmla="*/ 167672 h 167672"/>
                <a:gd name="connsiteX83" fmla="*/ 55964 w 175765"/>
                <a:gd name="connsiteY83" fmla="*/ 166430 h 167672"/>
                <a:gd name="connsiteX84" fmla="*/ 56791 w 175765"/>
                <a:gd name="connsiteY84" fmla="*/ 165602 h 167672"/>
                <a:gd name="connsiteX85" fmla="*/ 59410 w 175765"/>
                <a:gd name="connsiteY85" fmla="*/ 165602 h 167672"/>
                <a:gd name="connsiteX86" fmla="*/ 59410 w 175765"/>
                <a:gd name="connsiteY86" fmla="*/ 162704 h 167672"/>
                <a:gd name="connsiteX87" fmla="*/ 59961 w 175765"/>
                <a:gd name="connsiteY87" fmla="*/ 162014 h 167672"/>
                <a:gd name="connsiteX88" fmla="*/ 64648 w 175765"/>
                <a:gd name="connsiteY88" fmla="*/ 160634 h 167672"/>
                <a:gd name="connsiteX89" fmla="*/ 65337 w 175765"/>
                <a:gd name="connsiteY89" fmla="*/ 160634 h 167672"/>
                <a:gd name="connsiteX90" fmla="*/ 65612 w 175765"/>
                <a:gd name="connsiteY90" fmla="*/ 161324 h 167672"/>
                <a:gd name="connsiteX91" fmla="*/ 65612 w 175765"/>
                <a:gd name="connsiteY91" fmla="*/ 167672 h 167672"/>
                <a:gd name="connsiteX92" fmla="*/ 67542 w 175765"/>
                <a:gd name="connsiteY92" fmla="*/ 167672 h 167672"/>
                <a:gd name="connsiteX93" fmla="*/ 68507 w 175765"/>
                <a:gd name="connsiteY93" fmla="*/ 164636 h 167672"/>
                <a:gd name="connsiteX94" fmla="*/ 69196 w 175765"/>
                <a:gd name="connsiteY94" fmla="*/ 164084 h 167672"/>
                <a:gd name="connsiteX95" fmla="*/ 71953 w 175765"/>
                <a:gd name="connsiteY95" fmla="*/ 164084 h 167672"/>
                <a:gd name="connsiteX96" fmla="*/ 71953 w 175765"/>
                <a:gd name="connsiteY96" fmla="*/ 161324 h 167672"/>
                <a:gd name="connsiteX97" fmla="*/ 71953 w 175765"/>
                <a:gd name="connsiteY97" fmla="*/ 160910 h 167672"/>
                <a:gd name="connsiteX98" fmla="*/ 72780 w 175765"/>
                <a:gd name="connsiteY98" fmla="*/ 159530 h 167672"/>
                <a:gd name="connsiteX99" fmla="*/ 71402 w 175765"/>
                <a:gd name="connsiteY99" fmla="*/ 158426 h 167672"/>
                <a:gd name="connsiteX100" fmla="*/ 71126 w 175765"/>
                <a:gd name="connsiteY100" fmla="*/ 157874 h 167672"/>
                <a:gd name="connsiteX101" fmla="*/ 71264 w 175765"/>
                <a:gd name="connsiteY101" fmla="*/ 157322 h 167672"/>
                <a:gd name="connsiteX102" fmla="*/ 74848 w 175765"/>
                <a:gd name="connsiteY102" fmla="*/ 153182 h 167672"/>
                <a:gd name="connsiteX103" fmla="*/ 74848 w 175765"/>
                <a:gd name="connsiteY103" fmla="*/ 151112 h 167672"/>
                <a:gd name="connsiteX104" fmla="*/ 73194 w 175765"/>
                <a:gd name="connsiteY104" fmla="*/ 149594 h 167672"/>
                <a:gd name="connsiteX105" fmla="*/ 72918 w 175765"/>
                <a:gd name="connsiteY105" fmla="*/ 148766 h 167672"/>
                <a:gd name="connsiteX106" fmla="*/ 73470 w 175765"/>
                <a:gd name="connsiteY106" fmla="*/ 148214 h 167672"/>
                <a:gd name="connsiteX107" fmla="*/ 80637 w 175765"/>
                <a:gd name="connsiteY107" fmla="*/ 146558 h 167672"/>
                <a:gd name="connsiteX108" fmla="*/ 82843 w 175765"/>
                <a:gd name="connsiteY108" fmla="*/ 143660 h 167672"/>
                <a:gd name="connsiteX109" fmla="*/ 82154 w 175765"/>
                <a:gd name="connsiteY109" fmla="*/ 140348 h 167672"/>
                <a:gd name="connsiteX110" fmla="*/ 82705 w 175765"/>
                <a:gd name="connsiteY110" fmla="*/ 139382 h 167672"/>
                <a:gd name="connsiteX111" fmla="*/ 84772 w 175765"/>
                <a:gd name="connsiteY111" fmla="*/ 138692 h 167672"/>
                <a:gd name="connsiteX112" fmla="*/ 83394 w 175765"/>
                <a:gd name="connsiteY112" fmla="*/ 135242 h 167672"/>
                <a:gd name="connsiteX113" fmla="*/ 83532 w 175765"/>
                <a:gd name="connsiteY113" fmla="*/ 134414 h 167672"/>
                <a:gd name="connsiteX114" fmla="*/ 86840 w 175765"/>
                <a:gd name="connsiteY114" fmla="*/ 131240 h 167672"/>
                <a:gd name="connsiteX115" fmla="*/ 87667 w 175765"/>
                <a:gd name="connsiteY115" fmla="*/ 131102 h 167672"/>
                <a:gd name="connsiteX116" fmla="*/ 93043 w 175765"/>
                <a:gd name="connsiteY116" fmla="*/ 133586 h 167672"/>
                <a:gd name="connsiteX117" fmla="*/ 95800 w 175765"/>
                <a:gd name="connsiteY117" fmla="*/ 133586 h 167672"/>
                <a:gd name="connsiteX118" fmla="*/ 95800 w 175765"/>
                <a:gd name="connsiteY118" fmla="*/ 128894 h 167672"/>
                <a:gd name="connsiteX119" fmla="*/ 96627 w 175765"/>
                <a:gd name="connsiteY119" fmla="*/ 128066 h 167672"/>
                <a:gd name="connsiteX120" fmla="*/ 99797 w 175765"/>
                <a:gd name="connsiteY120" fmla="*/ 128066 h 167672"/>
                <a:gd name="connsiteX121" fmla="*/ 99797 w 175765"/>
                <a:gd name="connsiteY121" fmla="*/ 124340 h 167672"/>
                <a:gd name="connsiteX122" fmla="*/ 100211 w 175765"/>
                <a:gd name="connsiteY122" fmla="*/ 123650 h 167672"/>
                <a:gd name="connsiteX123" fmla="*/ 104346 w 175765"/>
                <a:gd name="connsiteY123" fmla="*/ 121718 h 167672"/>
                <a:gd name="connsiteX124" fmla="*/ 104760 w 175765"/>
                <a:gd name="connsiteY124" fmla="*/ 121718 h 167672"/>
                <a:gd name="connsiteX125" fmla="*/ 109584 w 175765"/>
                <a:gd name="connsiteY125" fmla="*/ 122546 h 167672"/>
                <a:gd name="connsiteX126" fmla="*/ 109584 w 175765"/>
                <a:gd name="connsiteY126" fmla="*/ 119923 h 167672"/>
                <a:gd name="connsiteX127" fmla="*/ 110135 w 175765"/>
                <a:gd name="connsiteY127" fmla="*/ 119234 h 167672"/>
                <a:gd name="connsiteX128" fmla="*/ 117027 w 175765"/>
                <a:gd name="connsiteY128" fmla="*/ 117163 h 167672"/>
                <a:gd name="connsiteX129" fmla="*/ 122403 w 175765"/>
                <a:gd name="connsiteY129" fmla="*/ 112609 h 167672"/>
                <a:gd name="connsiteX130" fmla="*/ 123092 w 175765"/>
                <a:gd name="connsiteY130" fmla="*/ 112471 h 167672"/>
                <a:gd name="connsiteX131" fmla="*/ 130122 w 175765"/>
                <a:gd name="connsiteY131" fmla="*/ 113989 h 167672"/>
                <a:gd name="connsiteX132" fmla="*/ 133017 w 175765"/>
                <a:gd name="connsiteY132" fmla="*/ 113989 h 167672"/>
                <a:gd name="connsiteX133" fmla="*/ 133017 w 175765"/>
                <a:gd name="connsiteY133" fmla="*/ 113989 h 167672"/>
                <a:gd name="connsiteX134" fmla="*/ 133017 w 175765"/>
                <a:gd name="connsiteY134" fmla="*/ 113989 h 167672"/>
                <a:gd name="connsiteX135" fmla="*/ 141288 w 175765"/>
                <a:gd name="connsiteY135" fmla="*/ 113713 h 167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175765" h="167672">
                  <a:moveTo>
                    <a:pt x="140736" y="113023"/>
                  </a:moveTo>
                  <a:lnTo>
                    <a:pt x="143631" y="109987"/>
                  </a:lnTo>
                  <a:cubicBezTo>
                    <a:pt x="143631" y="109987"/>
                    <a:pt x="144044" y="109711"/>
                    <a:pt x="144182" y="109711"/>
                  </a:cubicBezTo>
                  <a:lnTo>
                    <a:pt x="167615" y="109711"/>
                  </a:lnTo>
                  <a:cubicBezTo>
                    <a:pt x="168994" y="108193"/>
                    <a:pt x="176161" y="100327"/>
                    <a:pt x="175748" y="95083"/>
                  </a:cubicBezTo>
                  <a:cubicBezTo>
                    <a:pt x="175472" y="89563"/>
                    <a:pt x="175059" y="73693"/>
                    <a:pt x="175059" y="69553"/>
                  </a:cubicBezTo>
                  <a:lnTo>
                    <a:pt x="171061" y="70381"/>
                  </a:lnTo>
                  <a:lnTo>
                    <a:pt x="165961" y="70381"/>
                  </a:lnTo>
                  <a:cubicBezTo>
                    <a:pt x="165961" y="70381"/>
                    <a:pt x="165548" y="70381"/>
                    <a:pt x="165410" y="70105"/>
                  </a:cubicBezTo>
                  <a:lnTo>
                    <a:pt x="163480" y="67897"/>
                  </a:lnTo>
                  <a:cubicBezTo>
                    <a:pt x="163480" y="67897"/>
                    <a:pt x="163204" y="67345"/>
                    <a:pt x="163480" y="66931"/>
                  </a:cubicBezTo>
                  <a:lnTo>
                    <a:pt x="165410" y="63619"/>
                  </a:lnTo>
                  <a:lnTo>
                    <a:pt x="165410" y="60031"/>
                  </a:lnTo>
                  <a:lnTo>
                    <a:pt x="161137" y="58099"/>
                  </a:lnTo>
                  <a:lnTo>
                    <a:pt x="156450" y="58099"/>
                  </a:lnTo>
                  <a:cubicBezTo>
                    <a:pt x="156450" y="58099"/>
                    <a:pt x="155761" y="57823"/>
                    <a:pt x="155761" y="57547"/>
                  </a:cubicBezTo>
                  <a:lnTo>
                    <a:pt x="154796" y="54511"/>
                  </a:lnTo>
                  <a:lnTo>
                    <a:pt x="152039" y="55753"/>
                  </a:lnTo>
                  <a:cubicBezTo>
                    <a:pt x="152039" y="55753"/>
                    <a:pt x="151350" y="55753"/>
                    <a:pt x="151212" y="55615"/>
                  </a:cubicBezTo>
                  <a:lnTo>
                    <a:pt x="146663" y="51199"/>
                  </a:lnTo>
                  <a:lnTo>
                    <a:pt x="143493" y="50371"/>
                  </a:lnTo>
                  <a:cubicBezTo>
                    <a:pt x="143493" y="50371"/>
                    <a:pt x="142942" y="50095"/>
                    <a:pt x="142942" y="49819"/>
                  </a:cubicBezTo>
                  <a:lnTo>
                    <a:pt x="141839" y="44713"/>
                  </a:lnTo>
                  <a:lnTo>
                    <a:pt x="77329" y="0"/>
                  </a:lnTo>
                  <a:lnTo>
                    <a:pt x="61477" y="0"/>
                  </a:lnTo>
                  <a:lnTo>
                    <a:pt x="71678" y="96601"/>
                  </a:lnTo>
                  <a:lnTo>
                    <a:pt x="74710" y="97843"/>
                  </a:lnTo>
                  <a:cubicBezTo>
                    <a:pt x="74710" y="97843"/>
                    <a:pt x="75262" y="98395"/>
                    <a:pt x="75124" y="98809"/>
                  </a:cubicBezTo>
                  <a:lnTo>
                    <a:pt x="71402" y="109159"/>
                  </a:lnTo>
                  <a:cubicBezTo>
                    <a:pt x="71402" y="109159"/>
                    <a:pt x="70988" y="109711"/>
                    <a:pt x="70713" y="109711"/>
                  </a:cubicBezTo>
                  <a:lnTo>
                    <a:pt x="15990" y="109711"/>
                  </a:lnTo>
                  <a:lnTo>
                    <a:pt x="15990" y="112885"/>
                  </a:lnTo>
                  <a:cubicBezTo>
                    <a:pt x="15990" y="112885"/>
                    <a:pt x="15576" y="113713"/>
                    <a:pt x="15163" y="113713"/>
                  </a:cubicBezTo>
                  <a:lnTo>
                    <a:pt x="13646" y="113713"/>
                  </a:lnTo>
                  <a:cubicBezTo>
                    <a:pt x="13646" y="113713"/>
                    <a:pt x="13233" y="113713"/>
                    <a:pt x="13095" y="113437"/>
                  </a:cubicBezTo>
                  <a:lnTo>
                    <a:pt x="7306" y="107089"/>
                  </a:lnTo>
                  <a:lnTo>
                    <a:pt x="5238" y="108745"/>
                  </a:lnTo>
                  <a:lnTo>
                    <a:pt x="5238" y="115783"/>
                  </a:lnTo>
                  <a:cubicBezTo>
                    <a:pt x="5238" y="115783"/>
                    <a:pt x="4962" y="116473"/>
                    <a:pt x="4687" y="116611"/>
                  </a:cubicBezTo>
                  <a:lnTo>
                    <a:pt x="0" y="117854"/>
                  </a:lnTo>
                  <a:lnTo>
                    <a:pt x="0" y="120614"/>
                  </a:lnTo>
                  <a:lnTo>
                    <a:pt x="3033" y="122546"/>
                  </a:lnTo>
                  <a:cubicBezTo>
                    <a:pt x="3033" y="122546"/>
                    <a:pt x="3446" y="122960"/>
                    <a:pt x="3446" y="123236"/>
                  </a:cubicBezTo>
                  <a:lnTo>
                    <a:pt x="3446" y="129998"/>
                  </a:lnTo>
                  <a:lnTo>
                    <a:pt x="4135" y="132068"/>
                  </a:lnTo>
                  <a:lnTo>
                    <a:pt x="6341" y="132068"/>
                  </a:lnTo>
                  <a:cubicBezTo>
                    <a:pt x="6341" y="132068"/>
                    <a:pt x="6754" y="132068"/>
                    <a:pt x="6892" y="132344"/>
                  </a:cubicBezTo>
                  <a:lnTo>
                    <a:pt x="11027" y="136484"/>
                  </a:lnTo>
                  <a:cubicBezTo>
                    <a:pt x="11027" y="136484"/>
                    <a:pt x="11303" y="136898"/>
                    <a:pt x="11303" y="137174"/>
                  </a:cubicBezTo>
                  <a:lnTo>
                    <a:pt x="10338" y="142694"/>
                  </a:lnTo>
                  <a:cubicBezTo>
                    <a:pt x="10338" y="142694"/>
                    <a:pt x="9925" y="143384"/>
                    <a:pt x="9511" y="143384"/>
                  </a:cubicBezTo>
                  <a:lnTo>
                    <a:pt x="9373" y="143384"/>
                  </a:lnTo>
                  <a:lnTo>
                    <a:pt x="9373" y="145868"/>
                  </a:lnTo>
                  <a:lnTo>
                    <a:pt x="10614" y="147110"/>
                  </a:lnTo>
                  <a:lnTo>
                    <a:pt x="12819" y="144902"/>
                  </a:lnTo>
                  <a:cubicBezTo>
                    <a:pt x="12819" y="144902"/>
                    <a:pt x="13508" y="144626"/>
                    <a:pt x="13784" y="144902"/>
                  </a:cubicBezTo>
                  <a:lnTo>
                    <a:pt x="17230" y="147248"/>
                  </a:lnTo>
                  <a:lnTo>
                    <a:pt x="20125" y="143384"/>
                  </a:lnTo>
                  <a:cubicBezTo>
                    <a:pt x="20125" y="143384"/>
                    <a:pt x="20676" y="142970"/>
                    <a:pt x="21090" y="143108"/>
                  </a:cubicBezTo>
                  <a:lnTo>
                    <a:pt x="25225" y="144902"/>
                  </a:lnTo>
                  <a:lnTo>
                    <a:pt x="27431" y="146144"/>
                  </a:lnTo>
                  <a:lnTo>
                    <a:pt x="29222" y="145040"/>
                  </a:lnTo>
                  <a:lnTo>
                    <a:pt x="31152" y="143522"/>
                  </a:lnTo>
                  <a:lnTo>
                    <a:pt x="31152" y="142004"/>
                  </a:lnTo>
                  <a:cubicBezTo>
                    <a:pt x="31152" y="142004"/>
                    <a:pt x="31290" y="141452"/>
                    <a:pt x="31566" y="141314"/>
                  </a:cubicBezTo>
                  <a:cubicBezTo>
                    <a:pt x="31841" y="141314"/>
                    <a:pt x="32117" y="141176"/>
                    <a:pt x="32393" y="141314"/>
                  </a:cubicBezTo>
                  <a:lnTo>
                    <a:pt x="35977" y="143246"/>
                  </a:lnTo>
                  <a:cubicBezTo>
                    <a:pt x="35977" y="143246"/>
                    <a:pt x="36114" y="143384"/>
                    <a:pt x="36252" y="143522"/>
                  </a:cubicBezTo>
                  <a:lnTo>
                    <a:pt x="39285" y="148076"/>
                  </a:lnTo>
                  <a:cubicBezTo>
                    <a:pt x="39285" y="148076"/>
                    <a:pt x="39423" y="148766"/>
                    <a:pt x="39285" y="149042"/>
                  </a:cubicBezTo>
                  <a:lnTo>
                    <a:pt x="37631" y="150698"/>
                  </a:lnTo>
                  <a:lnTo>
                    <a:pt x="42593" y="153872"/>
                  </a:lnTo>
                  <a:cubicBezTo>
                    <a:pt x="42593" y="153872"/>
                    <a:pt x="43006" y="154286"/>
                    <a:pt x="43006" y="154424"/>
                  </a:cubicBezTo>
                  <a:cubicBezTo>
                    <a:pt x="43006" y="154700"/>
                    <a:pt x="43006" y="154976"/>
                    <a:pt x="42731" y="155114"/>
                  </a:cubicBezTo>
                  <a:lnTo>
                    <a:pt x="40387" y="157046"/>
                  </a:lnTo>
                  <a:lnTo>
                    <a:pt x="43282" y="157046"/>
                  </a:lnTo>
                  <a:cubicBezTo>
                    <a:pt x="43282" y="157046"/>
                    <a:pt x="44109" y="157460"/>
                    <a:pt x="44109" y="157874"/>
                  </a:cubicBezTo>
                  <a:lnTo>
                    <a:pt x="44109" y="163670"/>
                  </a:lnTo>
                  <a:lnTo>
                    <a:pt x="46866" y="166292"/>
                  </a:lnTo>
                  <a:lnTo>
                    <a:pt x="50037" y="163808"/>
                  </a:lnTo>
                  <a:cubicBezTo>
                    <a:pt x="50037" y="163808"/>
                    <a:pt x="50726" y="163532"/>
                    <a:pt x="51001" y="163808"/>
                  </a:cubicBezTo>
                  <a:lnTo>
                    <a:pt x="55137" y="167672"/>
                  </a:lnTo>
                  <a:lnTo>
                    <a:pt x="55964" y="167672"/>
                  </a:lnTo>
                  <a:lnTo>
                    <a:pt x="55964" y="166430"/>
                  </a:lnTo>
                  <a:cubicBezTo>
                    <a:pt x="55964" y="166430"/>
                    <a:pt x="56377" y="165602"/>
                    <a:pt x="56791" y="165602"/>
                  </a:cubicBezTo>
                  <a:lnTo>
                    <a:pt x="59410" y="165602"/>
                  </a:lnTo>
                  <a:lnTo>
                    <a:pt x="59410" y="162704"/>
                  </a:lnTo>
                  <a:cubicBezTo>
                    <a:pt x="59410" y="162704"/>
                    <a:pt x="59685" y="162014"/>
                    <a:pt x="59961" y="162014"/>
                  </a:cubicBezTo>
                  <a:lnTo>
                    <a:pt x="64648" y="160634"/>
                  </a:lnTo>
                  <a:cubicBezTo>
                    <a:pt x="64648" y="160634"/>
                    <a:pt x="65199" y="160634"/>
                    <a:pt x="65337" y="160634"/>
                  </a:cubicBezTo>
                  <a:cubicBezTo>
                    <a:pt x="65475" y="160772"/>
                    <a:pt x="65612" y="161048"/>
                    <a:pt x="65612" y="161324"/>
                  </a:cubicBezTo>
                  <a:lnTo>
                    <a:pt x="65612" y="167672"/>
                  </a:lnTo>
                  <a:lnTo>
                    <a:pt x="67542" y="167672"/>
                  </a:lnTo>
                  <a:lnTo>
                    <a:pt x="68507" y="164636"/>
                  </a:lnTo>
                  <a:cubicBezTo>
                    <a:pt x="68507" y="164636"/>
                    <a:pt x="68921" y="164084"/>
                    <a:pt x="69196" y="164084"/>
                  </a:cubicBezTo>
                  <a:lnTo>
                    <a:pt x="71953" y="164084"/>
                  </a:lnTo>
                  <a:lnTo>
                    <a:pt x="71953" y="161324"/>
                  </a:lnTo>
                  <a:cubicBezTo>
                    <a:pt x="71953" y="161324"/>
                    <a:pt x="71953" y="161048"/>
                    <a:pt x="71953" y="160910"/>
                  </a:cubicBezTo>
                  <a:lnTo>
                    <a:pt x="72780" y="159530"/>
                  </a:lnTo>
                  <a:lnTo>
                    <a:pt x="71402" y="158426"/>
                  </a:lnTo>
                  <a:cubicBezTo>
                    <a:pt x="71402" y="158426"/>
                    <a:pt x="71126" y="158150"/>
                    <a:pt x="71126" y="157874"/>
                  </a:cubicBezTo>
                  <a:cubicBezTo>
                    <a:pt x="71126" y="157598"/>
                    <a:pt x="71126" y="157460"/>
                    <a:pt x="71264" y="157322"/>
                  </a:cubicBezTo>
                  <a:lnTo>
                    <a:pt x="74848" y="153182"/>
                  </a:lnTo>
                  <a:lnTo>
                    <a:pt x="74848" y="151112"/>
                  </a:lnTo>
                  <a:lnTo>
                    <a:pt x="73194" y="149594"/>
                  </a:lnTo>
                  <a:cubicBezTo>
                    <a:pt x="73194" y="149594"/>
                    <a:pt x="72918" y="149042"/>
                    <a:pt x="72918" y="148766"/>
                  </a:cubicBezTo>
                  <a:cubicBezTo>
                    <a:pt x="72918" y="148490"/>
                    <a:pt x="73194" y="148214"/>
                    <a:pt x="73470" y="148214"/>
                  </a:cubicBezTo>
                  <a:lnTo>
                    <a:pt x="80637" y="146558"/>
                  </a:lnTo>
                  <a:lnTo>
                    <a:pt x="82843" y="143660"/>
                  </a:lnTo>
                  <a:lnTo>
                    <a:pt x="82154" y="140348"/>
                  </a:lnTo>
                  <a:cubicBezTo>
                    <a:pt x="82154" y="140348"/>
                    <a:pt x="82291" y="139520"/>
                    <a:pt x="82705" y="139382"/>
                  </a:cubicBezTo>
                  <a:lnTo>
                    <a:pt x="84772" y="138692"/>
                  </a:lnTo>
                  <a:lnTo>
                    <a:pt x="83394" y="135242"/>
                  </a:lnTo>
                  <a:cubicBezTo>
                    <a:pt x="83394" y="135242"/>
                    <a:pt x="83394" y="134552"/>
                    <a:pt x="83532" y="134414"/>
                  </a:cubicBezTo>
                  <a:lnTo>
                    <a:pt x="86840" y="131240"/>
                  </a:lnTo>
                  <a:cubicBezTo>
                    <a:pt x="86840" y="131240"/>
                    <a:pt x="87391" y="130964"/>
                    <a:pt x="87667" y="131102"/>
                  </a:cubicBezTo>
                  <a:lnTo>
                    <a:pt x="93043" y="133586"/>
                  </a:lnTo>
                  <a:lnTo>
                    <a:pt x="95800" y="133586"/>
                  </a:lnTo>
                  <a:lnTo>
                    <a:pt x="95800" y="128894"/>
                  </a:lnTo>
                  <a:cubicBezTo>
                    <a:pt x="95800" y="128894"/>
                    <a:pt x="96213" y="128066"/>
                    <a:pt x="96627" y="128066"/>
                  </a:cubicBezTo>
                  <a:lnTo>
                    <a:pt x="99797" y="128066"/>
                  </a:lnTo>
                  <a:lnTo>
                    <a:pt x="99797" y="124340"/>
                  </a:lnTo>
                  <a:cubicBezTo>
                    <a:pt x="99797" y="124340"/>
                    <a:pt x="99935" y="123787"/>
                    <a:pt x="100211" y="123650"/>
                  </a:cubicBezTo>
                  <a:lnTo>
                    <a:pt x="104346" y="121718"/>
                  </a:lnTo>
                  <a:cubicBezTo>
                    <a:pt x="104346" y="121718"/>
                    <a:pt x="104622" y="121718"/>
                    <a:pt x="104760" y="121718"/>
                  </a:cubicBezTo>
                  <a:lnTo>
                    <a:pt x="109584" y="122546"/>
                  </a:lnTo>
                  <a:lnTo>
                    <a:pt x="109584" y="119923"/>
                  </a:lnTo>
                  <a:cubicBezTo>
                    <a:pt x="109584" y="119923"/>
                    <a:pt x="109860" y="119234"/>
                    <a:pt x="110135" y="119234"/>
                  </a:cubicBezTo>
                  <a:lnTo>
                    <a:pt x="117027" y="117163"/>
                  </a:lnTo>
                  <a:lnTo>
                    <a:pt x="122403" y="112609"/>
                  </a:lnTo>
                  <a:cubicBezTo>
                    <a:pt x="122403" y="112609"/>
                    <a:pt x="122817" y="112333"/>
                    <a:pt x="123092" y="112471"/>
                  </a:cubicBezTo>
                  <a:lnTo>
                    <a:pt x="130122" y="113989"/>
                  </a:lnTo>
                  <a:lnTo>
                    <a:pt x="133017" y="113989"/>
                  </a:lnTo>
                  <a:cubicBezTo>
                    <a:pt x="133017" y="113989"/>
                    <a:pt x="133017" y="113989"/>
                    <a:pt x="133017" y="113989"/>
                  </a:cubicBezTo>
                  <a:lnTo>
                    <a:pt x="133017" y="113989"/>
                  </a:lnTo>
                  <a:cubicBezTo>
                    <a:pt x="133017" y="113989"/>
                    <a:pt x="141288" y="113713"/>
                    <a:pt x="141288" y="11371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8" name="Freeform 1350">
              <a:extLst>
                <a:ext uri="{FF2B5EF4-FFF2-40B4-BE49-F238E27FC236}">
                  <a16:creationId xmlns:a16="http://schemas.microsoft.com/office/drawing/2014/main" id="{86A2AF57-7005-378E-7DB9-49637AD86095}"/>
                </a:ext>
              </a:extLst>
            </p:cNvPr>
            <p:cNvSpPr/>
            <p:nvPr/>
          </p:nvSpPr>
          <p:spPr>
            <a:xfrm>
              <a:off x="4568278" y="3316651"/>
              <a:ext cx="46314" cy="29946"/>
            </a:xfrm>
            <a:custGeom>
              <a:avLst/>
              <a:gdLst>
                <a:gd name="connsiteX0" fmla="*/ 42317 w 46314"/>
                <a:gd name="connsiteY0" fmla="*/ 15180 h 29946"/>
                <a:gd name="connsiteX1" fmla="*/ 42042 w 46314"/>
                <a:gd name="connsiteY1" fmla="*/ 15180 h 29946"/>
                <a:gd name="connsiteX2" fmla="*/ 41352 w 46314"/>
                <a:gd name="connsiteY2" fmla="*/ 14766 h 29946"/>
                <a:gd name="connsiteX3" fmla="*/ 39285 w 46314"/>
                <a:gd name="connsiteY3" fmla="*/ 11454 h 29946"/>
                <a:gd name="connsiteX4" fmla="*/ 35563 w 46314"/>
                <a:gd name="connsiteY4" fmla="*/ 11454 h 29946"/>
                <a:gd name="connsiteX5" fmla="*/ 34874 w 46314"/>
                <a:gd name="connsiteY5" fmla="*/ 11040 h 29946"/>
                <a:gd name="connsiteX6" fmla="*/ 34874 w 46314"/>
                <a:gd name="connsiteY6" fmla="*/ 10350 h 29946"/>
                <a:gd name="connsiteX7" fmla="*/ 36528 w 46314"/>
                <a:gd name="connsiteY7" fmla="*/ 6624 h 29946"/>
                <a:gd name="connsiteX8" fmla="*/ 36528 w 46314"/>
                <a:gd name="connsiteY8" fmla="*/ 6486 h 29946"/>
                <a:gd name="connsiteX9" fmla="*/ 37906 w 46314"/>
                <a:gd name="connsiteY9" fmla="*/ 4830 h 29946"/>
                <a:gd name="connsiteX10" fmla="*/ 37079 w 46314"/>
                <a:gd name="connsiteY10" fmla="*/ 4830 h 29946"/>
                <a:gd name="connsiteX11" fmla="*/ 36528 w 46314"/>
                <a:gd name="connsiteY11" fmla="*/ 4554 h 29946"/>
                <a:gd name="connsiteX12" fmla="*/ 33771 w 46314"/>
                <a:gd name="connsiteY12" fmla="*/ 1518 h 29946"/>
                <a:gd name="connsiteX13" fmla="*/ 29636 w 46314"/>
                <a:gd name="connsiteY13" fmla="*/ 1518 h 29946"/>
                <a:gd name="connsiteX14" fmla="*/ 29223 w 46314"/>
                <a:gd name="connsiteY14" fmla="*/ 1518 h 29946"/>
                <a:gd name="connsiteX15" fmla="*/ 26052 w 46314"/>
                <a:gd name="connsiteY15" fmla="*/ 0 h 29946"/>
                <a:gd name="connsiteX16" fmla="*/ 25501 w 46314"/>
                <a:gd name="connsiteY16" fmla="*/ 828 h 29946"/>
                <a:gd name="connsiteX17" fmla="*/ 26604 w 46314"/>
                <a:gd name="connsiteY17" fmla="*/ 2346 h 29946"/>
                <a:gd name="connsiteX18" fmla="*/ 26604 w 46314"/>
                <a:gd name="connsiteY18" fmla="*/ 3174 h 29946"/>
                <a:gd name="connsiteX19" fmla="*/ 25914 w 46314"/>
                <a:gd name="connsiteY19" fmla="*/ 3588 h 29946"/>
                <a:gd name="connsiteX20" fmla="*/ 16265 w 46314"/>
                <a:gd name="connsiteY20" fmla="*/ 3588 h 29946"/>
                <a:gd name="connsiteX21" fmla="*/ 14198 w 46314"/>
                <a:gd name="connsiteY21" fmla="*/ 6072 h 29946"/>
                <a:gd name="connsiteX22" fmla="*/ 13233 w 46314"/>
                <a:gd name="connsiteY22" fmla="*/ 6210 h 29946"/>
                <a:gd name="connsiteX23" fmla="*/ 9787 w 46314"/>
                <a:gd name="connsiteY23" fmla="*/ 4692 h 29946"/>
                <a:gd name="connsiteX24" fmla="*/ 8822 w 46314"/>
                <a:gd name="connsiteY24" fmla="*/ 5382 h 29946"/>
                <a:gd name="connsiteX25" fmla="*/ 10476 w 46314"/>
                <a:gd name="connsiteY25" fmla="*/ 6210 h 29946"/>
                <a:gd name="connsiteX26" fmla="*/ 10890 w 46314"/>
                <a:gd name="connsiteY26" fmla="*/ 6900 h 29946"/>
                <a:gd name="connsiteX27" fmla="*/ 10614 w 46314"/>
                <a:gd name="connsiteY27" fmla="*/ 7590 h 29946"/>
                <a:gd name="connsiteX28" fmla="*/ 4273 w 46314"/>
                <a:gd name="connsiteY28" fmla="*/ 12558 h 29946"/>
                <a:gd name="connsiteX29" fmla="*/ 4549 w 46314"/>
                <a:gd name="connsiteY29" fmla="*/ 15042 h 29946"/>
                <a:gd name="connsiteX30" fmla="*/ 4273 w 46314"/>
                <a:gd name="connsiteY30" fmla="*/ 15732 h 29946"/>
                <a:gd name="connsiteX31" fmla="*/ 0 w 46314"/>
                <a:gd name="connsiteY31" fmla="*/ 18768 h 29946"/>
                <a:gd name="connsiteX32" fmla="*/ 827 w 46314"/>
                <a:gd name="connsiteY32" fmla="*/ 23184 h 29946"/>
                <a:gd name="connsiteX33" fmla="*/ 2481 w 46314"/>
                <a:gd name="connsiteY33" fmla="*/ 20424 h 29946"/>
                <a:gd name="connsiteX34" fmla="*/ 3171 w 46314"/>
                <a:gd name="connsiteY34" fmla="*/ 20010 h 29946"/>
                <a:gd name="connsiteX35" fmla="*/ 7444 w 46314"/>
                <a:gd name="connsiteY35" fmla="*/ 20010 h 29946"/>
                <a:gd name="connsiteX36" fmla="*/ 8133 w 46314"/>
                <a:gd name="connsiteY36" fmla="*/ 20976 h 29946"/>
                <a:gd name="connsiteX37" fmla="*/ 8133 w 46314"/>
                <a:gd name="connsiteY37" fmla="*/ 24978 h 29946"/>
                <a:gd name="connsiteX38" fmla="*/ 11165 w 46314"/>
                <a:gd name="connsiteY38" fmla="*/ 27738 h 29946"/>
                <a:gd name="connsiteX39" fmla="*/ 19436 w 46314"/>
                <a:gd name="connsiteY39" fmla="*/ 27738 h 29946"/>
                <a:gd name="connsiteX40" fmla="*/ 20814 w 46314"/>
                <a:gd name="connsiteY40" fmla="*/ 25116 h 29946"/>
                <a:gd name="connsiteX41" fmla="*/ 20814 w 46314"/>
                <a:gd name="connsiteY41" fmla="*/ 23184 h 29946"/>
                <a:gd name="connsiteX42" fmla="*/ 21090 w 46314"/>
                <a:gd name="connsiteY42" fmla="*/ 22632 h 29946"/>
                <a:gd name="connsiteX43" fmla="*/ 23984 w 46314"/>
                <a:gd name="connsiteY43" fmla="*/ 19734 h 29946"/>
                <a:gd name="connsiteX44" fmla="*/ 24812 w 46314"/>
                <a:gd name="connsiteY44" fmla="*/ 19596 h 29946"/>
                <a:gd name="connsiteX45" fmla="*/ 25363 w 46314"/>
                <a:gd name="connsiteY45" fmla="*/ 20286 h 29946"/>
                <a:gd name="connsiteX46" fmla="*/ 25363 w 46314"/>
                <a:gd name="connsiteY46" fmla="*/ 23736 h 29946"/>
                <a:gd name="connsiteX47" fmla="*/ 29223 w 46314"/>
                <a:gd name="connsiteY47" fmla="*/ 24564 h 29946"/>
                <a:gd name="connsiteX48" fmla="*/ 29774 w 46314"/>
                <a:gd name="connsiteY48" fmla="*/ 25392 h 29946"/>
                <a:gd name="connsiteX49" fmla="*/ 29774 w 46314"/>
                <a:gd name="connsiteY49" fmla="*/ 29256 h 29946"/>
                <a:gd name="connsiteX50" fmla="*/ 30739 w 46314"/>
                <a:gd name="connsiteY50" fmla="*/ 29946 h 29946"/>
                <a:gd name="connsiteX51" fmla="*/ 30739 w 46314"/>
                <a:gd name="connsiteY51" fmla="*/ 26772 h 29946"/>
                <a:gd name="connsiteX52" fmla="*/ 31014 w 46314"/>
                <a:gd name="connsiteY52" fmla="*/ 26220 h 29946"/>
                <a:gd name="connsiteX53" fmla="*/ 33220 w 46314"/>
                <a:gd name="connsiteY53" fmla="*/ 23874 h 29946"/>
                <a:gd name="connsiteX54" fmla="*/ 33220 w 46314"/>
                <a:gd name="connsiteY54" fmla="*/ 19320 h 29946"/>
                <a:gd name="connsiteX55" fmla="*/ 34047 w 46314"/>
                <a:gd name="connsiteY55" fmla="*/ 18492 h 29946"/>
                <a:gd name="connsiteX56" fmla="*/ 36666 w 46314"/>
                <a:gd name="connsiteY56" fmla="*/ 18492 h 29946"/>
                <a:gd name="connsiteX57" fmla="*/ 37493 w 46314"/>
                <a:gd name="connsiteY57" fmla="*/ 19182 h 29946"/>
                <a:gd name="connsiteX58" fmla="*/ 38044 w 46314"/>
                <a:gd name="connsiteY58" fmla="*/ 22770 h 29946"/>
                <a:gd name="connsiteX59" fmla="*/ 40525 w 46314"/>
                <a:gd name="connsiteY59" fmla="*/ 21390 h 29946"/>
                <a:gd name="connsiteX60" fmla="*/ 41490 w 46314"/>
                <a:gd name="connsiteY60" fmla="*/ 21528 h 29946"/>
                <a:gd name="connsiteX61" fmla="*/ 42593 w 46314"/>
                <a:gd name="connsiteY61" fmla="*/ 22770 h 29946"/>
                <a:gd name="connsiteX62" fmla="*/ 42869 w 46314"/>
                <a:gd name="connsiteY62" fmla="*/ 21390 h 29946"/>
                <a:gd name="connsiteX63" fmla="*/ 41215 w 46314"/>
                <a:gd name="connsiteY63" fmla="*/ 19872 h 29946"/>
                <a:gd name="connsiteX64" fmla="*/ 40939 w 46314"/>
                <a:gd name="connsiteY64" fmla="*/ 19182 h 29946"/>
                <a:gd name="connsiteX65" fmla="*/ 41352 w 46314"/>
                <a:gd name="connsiteY65" fmla="*/ 18630 h 29946"/>
                <a:gd name="connsiteX66" fmla="*/ 43282 w 46314"/>
                <a:gd name="connsiteY66" fmla="*/ 17388 h 29946"/>
                <a:gd name="connsiteX67" fmla="*/ 43971 w 46314"/>
                <a:gd name="connsiteY67" fmla="*/ 17388 h 29946"/>
                <a:gd name="connsiteX68" fmla="*/ 46315 w 46314"/>
                <a:gd name="connsiteY68" fmla="*/ 18216 h 29946"/>
                <a:gd name="connsiteX69" fmla="*/ 46315 w 46314"/>
                <a:gd name="connsiteY69" fmla="*/ 13524 h 29946"/>
                <a:gd name="connsiteX70" fmla="*/ 42593 w 46314"/>
                <a:gd name="connsiteY70" fmla="*/ 15318 h 2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6314" h="29946">
                  <a:moveTo>
                    <a:pt x="42317" y="15180"/>
                  </a:moveTo>
                  <a:cubicBezTo>
                    <a:pt x="42317" y="15180"/>
                    <a:pt x="42042" y="15180"/>
                    <a:pt x="42042" y="15180"/>
                  </a:cubicBezTo>
                  <a:cubicBezTo>
                    <a:pt x="41766" y="15180"/>
                    <a:pt x="41490" y="15180"/>
                    <a:pt x="41352" y="14766"/>
                  </a:cubicBezTo>
                  <a:lnTo>
                    <a:pt x="39285" y="11454"/>
                  </a:lnTo>
                  <a:lnTo>
                    <a:pt x="35563" y="11454"/>
                  </a:lnTo>
                  <a:cubicBezTo>
                    <a:pt x="35563" y="11454"/>
                    <a:pt x="35012" y="11454"/>
                    <a:pt x="34874" y="11040"/>
                  </a:cubicBezTo>
                  <a:cubicBezTo>
                    <a:pt x="34736" y="10764"/>
                    <a:pt x="34736" y="10488"/>
                    <a:pt x="34874" y="10350"/>
                  </a:cubicBezTo>
                  <a:lnTo>
                    <a:pt x="36528" y="6624"/>
                  </a:lnTo>
                  <a:cubicBezTo>
                    <a:pt x="36528" y="6624"/>
                    <a:pt x="36528" y="6624"/>
                    <a:pt x="36528" y="6486"/>
                  </a:cubicBezTo>
                  <a:lnTo>
                    <a:pt x="37906" y="4830"/>
                  </a:lnTo>
                  <a:lnTo>
                    <a:pt x="37079" y="4830"/>
                  </a:lnTo>
                  <a:cubicBezTo>
                    <a:pt x="37079" y="4830"/>
                    <a:pt x="36666" y="4830"/>
                    <a:pt x="36528" y="4554"/>
                  </a:cubicBezTo>
                  <a:lnTo>
                    <a:pt x="33771" y="1518"/>
                  </a:lnTo>
                  <a:lnTo>
                    <a:pt x="29636" y="1518"/>
                  </a:lnTo>
                  <a:cubicBezTo>
                    <a:pt x="29636" y="1518"/>
                    <a:pt x="29360" y="1518"/>
                    <a:pt x="29223" y="1518"/>
                  </a:cubicBezTo>
                  <a:lnTo>
                    <a:pt x="26052" y="0"/>
                  </a:lnTo>
                  <a:lnTo>
                    <a:pt x="25501" y="828"/>
                  </a:lnTo>
                  <a:lnTo>
                    <a:pt x="26604" y="2346"/>
                  </a:lnTo>
                  <a:cubicBezTo>
                    <a:pt x="26604" y="2346"/>
                    <a:pt x="26741" y="2898"/>
                    <a:pt x="26604" y="3174"/>
                  </a:cubicBezTo>
                  <a:cubicBezTo>
                    <a:pt x="26604" y="3450"/>
                    <a:pt x="26190" y="3588"/>
                    <a:pt x="25914" y="3588"/>
                  </a:cubicBezTo>
                  <a:lnTo>
                    <a:pt x="16265" y="3588"/>
                  </a:lnTo>
                  <a:lnTo>
                    <a:pt x="14198" y="6072"/>
                  </a:lnTo>
                  <a:cubicBezTo>
                    <a:pt x="14198" y="6072"/>
                    <a:pt x="13646" y="6486"/>
                    <a:pt x="13233" y="6210"/>
                  </a:cubicBezTo>
                  <a:lnTo>
                    <a:pt x="9787" y="4692"/>
                  </a:lnTo>
                  <a:lnTo>
                    <a:pt x="8822" y="5382"/>
                  </a:lnTo>
                  <a:lnTo>
                    <a:pt x="10476" y="6210"/>
                  </a:lnTo>
                  <a:cubicBezTo>
                    <a:pt x="10476" y="6210"/>
                    <a:pt x="10890" y="6624"/>
                    <a:pt x="10890" y="6900"/>
                  </a:cubicBezTo>
                  <a:cubicBezTo>
                    <a:pt x="10890" y="7176"/>
                    <a:pt x="10890" y="7452"/>
                    <a:pt x="10614" y="7590"/>
                  </a:cubicBezTo>
                  <a:lnTo>
                    <a:pt x="4273" y="12558"/>
                  </a:lnTo>
                  <a:lnTo>
                    <a:pt x="4549" y="15042"/>
                  </a:lnTo>
                  <a:cubicBezTo>
                    <a:pt x="4549" y="15042"/>
                    <a:pt x="4549" y="15594"/>
                    <a:pt x="4273" y="15732"/>
                  </a:cubicBezTo>
                  <a:lnTo>
                    <a:pt x="0" y="18768"/>
                  </a:lnTo>
                  <a:lnTo>
                    <a:pt x="827" y="23184"/>
                  </a:lnTo>
                  <a:lnTo>
                    <a:pt x="2481" y="20424"/>
                  </a:lnTo>
                  <a:cubicBezTo>
                    <a:pt x="2481" y="20424"/>
                    <a:pt x="2895" y="20010"/>
                    <a:pt x="3171" y="20010"/>
                  </a:cubicBezTo>
                  <a:lnTo>
                    <a:pt x="7444" y="20010"/>
                  </a:lnTo>
                  <a:cubicBezTo>
                    <a:pt x="7444" y="20010"/>
                    <a:pt x="8133" y="20562"/>
                    <a:pt x="8133" y="20976"/>
                  </a:cubicBezTo>
                  <a:lnTo>
                    <a:pt x="8133" y="24978"/>
                  </a:lnTo>
                  <a:cubicBezTo>
                    <a:pt x="8133" y="24978"/>
                    <a:pt x="11165" y="27738"/>
                    <a:pt x="11165" y="27738"/>
                  </a:cubicBezTo>
                  <a:lnTo>
                    <a:pt x="19436" y="27738"/>
                  </a:lnTo>
                  <a:lnTo>
                    <a:pt x="20814" y="25116"/>
                  </a:lnTo>
                  <a:lnTo>
                    <a:pt x="20814" y="23184"/>
                  </a:lnTo>
                  <a:cubicBezTo>
                    <a:pt x="20814" y="23184"/>
                    <a:pt x="20814" y="22770"/>
                    <a:pt x="21090" y="22632"/>
                  </a:cubicBezTo>
                  <a:lnTo>
                    <a:pt x="23984" y="19734"/>
                  </a:lnTo>
                  <a:cubicBezTo>
                    <a:pt x="23984" y="19734"/>
                    <a:pt x="24536" y="19458"/>
                    <a:pt x="24812" y="19596"/>
                  </a:cubicBezTo>
                  <a:cubicBezTo>
                    <a:pt x="25087" y="19596"/>
                    <a:pt x="25363" y="20010"/>
                    <a:pt x="25363" y="20286"/>
                  </a:cubicBezTo>
                  <a:lnTo>
                    <a:pt x="25363" y="23736"/>
                  </a:lnTo>
                  <a:lnTo>
                    <a:pt x="29223" y="24564"/>
                  </a:lnTo>
                  <a:cubicBezTo>
                    <a:pt x="29223" y="24564"/>
                    <a:pt x="29774" y="24978"/>
                    <a:pt x="29774" y="25392"/>
                  </a:cubicBezTo>
                  <a:lnTo>
                    <a:pt x="29774" y="29256"/>
                  </a:lnTo>
                  <a:lnTo>
                    <a:pt x="30739" y="29946"/>
                  </a:lnTo>
                  <a:lnTo>
                    <a:pt x="30739" y="26772"/>
                  </a:lnTo>
                  <a:cubicBezTo>
                    <a:pt x="30739" y="26772"/>
                    <a:pt x="30739" y="26358"/>
                    <a:pt x="31014" y="26220"/>
                  </a:cubicBezTo>
                  <a:lnTo>
                    <a:pt x="33220" y="23874"/>
                  </a:lnTo>
                  <a:lnTo>
                    <a:pt x="33220" y="19320"/>
                  </a:lnTo>
                  <a:cubicBezTo>
                    <a:pt x="33220" y="19320"/>
                    <a:pt x="33633" y="18492"/>
                    <a:pt x="34047" y="18492"/>
                  </a:cubicBezTo>
                  <a:lnTo>
                    <a:pt x="36666" y="18492"/>
                  </a:lnTo>
                  <a:cubicBezTo>
                    <a:pt x="36666" y="18492"/>
                    <a:pt x="37355" y="18768"/>
                    <a:pt x="37493" y="19182"/>
                  </a:cubicBezTo>
                  <a:lnTo>
                    <a:pt x="38044" y="22770"/>
                  </a:lnTo>
                  <a:lnTo>
                    <a:pt x="40525" y="21390"/>
                  </a:lnTo>
                  <a:cubicBezTo>
                    <a:pt x="40525" y="21390"/>
                    <a:pt x="41215" y="21390"/>
                    <a:pt x="41490" y="21528"/>
                  </a:cubicBezTo>
                  <a:lnTo>
                    <a:pt x="42593" y="22770"/>
                  </a:lnTo>
                  <a:lnTo>
                    <a:pt x="42869" y="21390"/>
                  </a:lnTo>
                  <a:lnTo>
                    <a:pt x="41215" y="19872"/>
                  </a:lnTo>
                  <a:cubicBezTo>
                    <a:pt x="41215" y="19872"/>
                    <a:pt x="40939" y="19458"/>
                    <a:pt x="40939" y="19182"/>
                  </a:cubicBezTo>
                  <a:cubicBezTo>
                    <a:pt x="40939" y="18906"/>
                    <a:pt x="41077" y="18768"/>
                    <a:pt x="41352" y="18630"/>
                  </a:cubicBezTo>
                  <a:lnTo>
                    <a:pt x="43282" y="17388"/>
                  </a:lnTo>
                  <a:cubicBezTo>
                    <a:pt x="43282" y="17388"/>
                    <a:pt x="43696" y="17250"/>
                    <a:pt x="43971" y="17388"/>
                  </a:cubicBezTo>
                  <a:lnTo>
                    <a:pt x="46315" y="18216"/>
                  </a:lnTo>
                  <a:lnTo>
                    <a:pt x="46315" y="13524"/>
                  </a:lnTo>
                  <a:lnTo>
                    <a:pt x="42593" y="153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49" name="Freeform 1351">
              <a:extLst>
                <a:ext uri="{FF2B5EF4-FFF2-40B4-BE49-F238E27FC236}">
                  <a16:creationId xmlns:a16="http://schemas.microsoft.com/office/drawing/2014/main" id="{090EF518-3683-91B6-6A29-D1EAC482E4C1}"/>
                </a:ext>
              </a:extLst>
            </p:cNvPr>
            <p:cNvSpPr/>
            <p:nvPr/>
          </p:nvSpPr>
          <p:spPr>
            <a:xfrm>
              <a:off x="4720730" y="3309751"/>
              <a:ext cx="101037" cy="69414"/>
            </a:xfrm>
            <a:custGeom>
              <a:avLst/>
              <a:gdLst>
                <a:gd name="connsiteX0" fmla="*/ 91940 w 101037"/>
                <a:gd name="connsiteY0" fmla="*/ 45403 h 69414"/>
                <a:gd name="connsiteX1" fmla="*/ 89183 w 101037"/>
                <a:gd name="connsiteY1" fmla="*/ 47059 h 69414"/>
                <a:gd name="connsiteX2" fmla="*/ 88219 w 101037"/>
                <a:gd name="connsiteY2" fmla="*/ 47059 h 69414"/>
                <a:gd name="connsiteX3" fmla="*/ 84221 w 101037"/>
                <a:gd name="connsiteY3" fmla="*/ 42781 h 69414"/>
                <a:gd name="connsiteX4" fmla="*/ 84083 w 101037"/>
                <a:gd name="connsiteY4" fmla="*/ 42367 h 69414"/>
                <a:gd name="connsiteX5" fmla="*/ 82291 w 101037"/>
                <a:gd name="connsiteY5" fmla="*/ 33672 h 69414"/>
                <a:gd name="connsiteX6" fmla="*/ 82291 w 101037"/>
                <a:gd name="connsiteY6" fmla="*/ 33258 h 69414"/>
                <a:gd name="connsiteX7" fmla="*/ 83946 w 101037"/>
                <a:gd name="connsiteY7" fmla="*/ 27462 h 69414"/>
                <a:gd name="connsiteX8" fmla="*/ 81878 w 101037"/>
                <a:gd name="connsiteY8" fmla="*/ 19320 h 69414"/>
                <a:gd name="connsiteX9" fmla="*/ 75675 w 101037"/>
                <a:gd name="connsiteY9" fmla="*/ 14214 h 69414"/>
                <a:gd name="connsiteX10" fmla="*/ 75399 w 101037"/>
                <a:gd name="connsiteY10" fmla="*/ 13938 h 69414"/>
                <a:gd name="connsiteX11" fmla="*/ 71126 w 101037"/>
                <a:gd name="connsiteY11" fmla="*/ 2622 h 69414"/>
                <a:gd name="connsiteX12" fmla="*/ 67404 w 101037"/>
                <a:gd name="connsiteY12" fmla="*/ 0 h 69414"/>
                <a:gd name="connsiteX13" fmla="*/ 65199 w 101037"/>
                <a:gd name="connsiteY13" fmla="*/ 0 h 69414"/>
                <a:gd name="connsiteX14" fmla="*/ 62304 w 101037"/>
                <a:gd name="connsiteY14" fmla="*/ 3312 h 69414"/>
                <a:gd name="connsiteX15" fmla="*/ 61891 w 101037"/>
                <a:gd name="connsiteY15" fmla="*/ 3588 h 69414"/>
                <a:gd name="connsiteX16" fmla="*/ 52518 w 101037"/>
                <a:gd name="connsiteY16" fmla="*/ 5658 h 69414"/>
                <a:gd name="connsiteX17" fmla="*/ 50588 w 101037"/>
                <a:gd name="connsiteY17" fmla="*/ 8142 h 69414"/>
                <a:gd name="connsiteX18" fmla="*/ 50037 w 101037"/>
                <a:gd name="connsiteY18" fmla="*/ 8418 h 69414"/>
                <a:gd name="connsiteX19" fmla="*/ 48107 w 101037"/>
                <a:gd name="connsiteY19" fmla="*/ 8418 h 69414"/>
                <a:gd name="connsiteX20" fmla="*/ 47417 w 101037"/>
                <a:gd name="connsiteY20" fmla="*/ 8004 h 69414"/>
                <a:gd name="connsiteX21" fmla="*/ 45350 w 101037"/>
                <a:gd name="connsiteY21" fmla="*/ 4416 h 69414"/>
                <a:gd name="connsiteX22" fmla="*/ 35977 w 101037"/>
                <a:gd name="connsiteY22" fmla="*/ 4416 h 69414"/>
                <a:gd name="connsiteX23" fmla="*/ 35701 w 101037"/>
                <a:gd name="connsiteY23" fmla="*/ 4416 h 69414"/>
                <a:gd name="connsiteX24" fmla="*/ 31428 w 101037"/>
                <a:gd name="connsiteY24" fmla="*/ 2898 h 69414"/>
                <a:gd name="connsiteX25" fmla="*/ 27982 w 101037"/>
                <a:gd name="connsiteY25" fmla="*/ 3450 h 69414"/>
                <a:gd name="connsiteX26" fmla="*/ 26604 w 101037"/>
                <a:gd name="connsiteY26" fmla="*/ 7728 h 69414"/>
                <a:gd name="connsiteX27" fmla="*/ 25914 w 101037"/>
                <a:gd name="connsiteY27" fmla="*/ 8280 h 69414"/>
                <a:gd name="connsiteX28" fmla="*/ 20952 w 101037"/>
                <a:gd name="connsiteY28" fmla="*/ 8280 h 69414"/>
                <a:gd name="connsiteX29" fmla="*/ 10200 w 101037"/>
                <a:gd name="connsiteY29" fmla="*/ 30360 h 69414"/>
                <a:gd name="connsiteX30" fmla="*/ 9511 w 101037"/>
                <a:gd name="connsiteY30" fmla="*/ 30774 h 69414"/>
                <a:gd name="connsiteX31" fmla="*/ 5790 w 101037"/>
                <a:gd name="connsiteY31" fmla="*/ 30774 h 69414"/>
                <a:gd name="connsiteX32" fmla="*/ 4411 w 101037"/>
                <a:gd name="connsiteY32" fmla="*/ 32292 h 69414"/>
                <a:gd name="connsiteX33" fmla="*/ 3860 w 101037"/>
                <a:gd name="connsiteY33" fmla="*/ 32568 h 69414"/>
                <a:gd name="connsiteX34" fmla="*/ 0 w 101037"/>
                <a:gd name="connsiteY34" fmla="*/ 32568 h 69414"/>
                <a:gd name="connsiteX35" fmla="*/ 6065 w 101037"/>
                <a:gd name="connsiteY35" fmla="*/ 36984 h 69414"/>
                <a:gd name="connsiteX36" fmla="*/ 6341 w 101037"/>
                <a:gd name="connsiteY36" fmla="*/ 37675 h 69414"/>
                <a:gd name="connsiteX37" fmla="*/ 6341 w 101037"/>
                <a:gd name="connsiteY37" fmla="*/ 42919 h 69414"/>
                <a:gd name="connsiteX38" fmla="*/ 13509 w 101037"/>
                <a:gd name="connsiteY38" fmla="*/ 45817 h 69414"/>
                <a:gd name="connsiteX39" fmla="*/ 13922 w 101037"/>
                <a:gd name="connsiteY39" fmla="*/ 46369 h 69414"/>
                <a:gd name="connsiteX40" fmla="*/ 13784 w 101037"/>
                <a:gd name="connsiteY40" fmla="*/ 47059 h 69414"/>
                <a:gd name="connsiteX41" fmla="*/ 11992 w 101037"/>
                <a:gd name="connsiteY41" fmla="*/ 48991 h 69414"/>
                <a:gd name="connsiteX42" fmla="*/ 12957 w 101037"/>
                <a:gd name="connsiteY42" fmla="*/ 51337 h 69414"/>
                <a:gd name="connsiteX43" fmla="*/ 14198 w 101037"/>
                <a:gd name="connsiteY43" fmla="*/ 52717 h 69414"/>
                <a:gd name="connsiteX44" fmla="*/ 18057 w 101037"/>
                <a:gd name="connsiteY44" fmla="*/ 54787 h 69414"/>
                <a:gd name="connsiteX45" fmla="*/ 20263 w 101037"/>
                <a:gd name="connsiteY45" fmla="*/ 55615 h 69414"/>
                <a:gd name="connsiteX46" fmla="*/ 22882 w 101037"/>
                <a:gd name="connsiteY46" fmla="*/ 52855 h 69414"/>
                <a:gd name="connsiteX47" fmla="*/ 23984 w 101037"/>
                <a:gd name="connsiteY47" fmla="*/ 52855 h 69414"/>
                <a:gd name="connsiteX48" fmla="*/ 26328 w 101037"/>
                <a:gd name="connsiteY48" fmla="*/ 55063 h 69414"/>
                <a:gd name="connsiteX49" fmla="*/ 26604 w 101037"/>
                <a:gd name="connsiteY49" fmla="*/ 55615 h 69414"/>
                <a:gd name="connsiteX50" fmla="*/ 26604 w 101037"/>
                <a:gd name="connsiteY50" fmla="*/ 58237 h 69414"/>
                <a:gd name="connsiteX51" fmla="*/ 25776 w 101037"/>
                <a:gd name="connsiteY51" fmla="*/ 59065 h 69414"/>
                <a:gd name="connsiteX52" fmla="*/ 25225 w 101037"/>
                <a:gd name="connsiteY52" fmla="*/ 59065 h 69414"/>
                <a:gd name="connsiteX53" fmla="*/ 26328 w 101037"/>
                <a:gd name="connsiteY53" fmla="*/ 60031 h 69414"/>
                <a:gd name="connsiteX54" fmla="*/ 26466 w 101037"/>
                <a:gd name="connsiteY54" fmla="*/ 60859 h 69414"/>
                <a:gd name="connsiteX55" fmla="*/ 26190 w 101037"/>
                <a:gd name="connsiteY55" fmla="*/ 61549 h 69414"/>
                <a:gd name="connsiteX56" fmla="*/ 30050 w 101037"/>
                <a:gd name="connsiteY56" fmla="*/ 63067 h 69414"/>
                <a:gd name="connsiteX57" fmla="*/ 30463 w 101037"/>
                <a:gd name="connsiteY57" fmla="*/ 63481 h 69414"/>
                <a:gd name="connsiteX58" fmla="*/ 30463 w 101037"/>
                <a:gd name="connsiteY58" fmla="*/ 64171 h 69414"/>
                <a:gd name="connsiteX59" fmla="*/ 29085 w 101037"/>
                <a:gd name="connsiteY59" fmla="*/ 67207 h 69414"/>
                <a:gd name="connsiteX60" fmla="*/ 35563 w 101037"/>
                <a:gd name="connsiteY60" fmla="*/ 67207 h 69414"/>
                <a:gd name="connsiteX61" fmla="*/ 35839 w 101037"/>
                <a:gd name="connsiteY61" fmla="*/ 67207 h 69414"/>
                <a:gd name="connsiteX62" fmla="*/ 42180 w 101037"/>
                <a:gd name="connsiteY62" fmla="*/ 69415 h 69414"/>
                <a:gd name="connsiteX63" fmla="*/ 45074 w 101037"/>
                <a:gd name="connsiteY63" fmla="*/ 68311 h 69414"/>
                <a:gd name="connsiteX64" fmla="*/ 45488 w 101037"/>
                <a:gd name="connsiteY64" fmla="*/ 68311 h 69414"/>
                <a:gd name="connsiteX65" fmla="*/ 54999 w 101037"/>
                <a:gd name="connsiteY65" fmla="*/ 69415 h 69414"/>
                <a:gd name="connsiteX66" fmla="*/ 58445 w 101037"/>
                <a:gd name="connsiteY66" fmla="*/ 68311 h 69414"/>
                <a:gd name="connsiteX67" fmla="*/ 62442 w 101037"/>
                <a:gd name="connsiteY67" fmla="*/ 64723 h 69414"/>
                <a:gd name="connsiteX68" fmla="*/ 62718 w 101037"/>
                <a:gd name="connsiteY68" fmla="*/ 64585 h 69414"/>
                <a:gd name="connsiteX69" fmla="*/ 71678 w 101037"/>
                <a:gd name="connsiteY69" fmla="*/ 62239 h 69414"/>
                <a:gd name="connsiteX70" fmla="*/ 72091 w 101037"/>
                <a:gd name="connsiteY70" fmla="*/ 62239 h 69414"/>
                <a:gd name="connsiteX71" fmla="*/ 78432 w 101037"/>
                <a:gd name="connsiteY71" fmla="*/ 63757 h 69414"/>
                <a:gd name="connsiteX72" fmla="*/ 82291 w 101037"/>
                <a:gd name="connsiteY72" fmla="*/ 65413 h 69414"/>
                <a:gd name="connsiteX73" fmla="*/ 82705 w 101037"/>
                <a:gd name="connsiteY73" fmla="*/ 65689 h 69414"/>
                <a:gd name="connsiteX74" fmla="*/ 83808 w 101037"/>
                <a:gd name="connsiteY74" fmla="*/ 67621 h 69414"/>
                <a:gd name="connsiteX75" fmla="*/ 89459 w 101037"/>
                <a:gd name="connsiteY75" fmla="*/ 68035 h 69414"/>
                <a:gd name="connsiteX76" fmla="*/ 89459 w 101037"/>
                <a:gd name="connsiteY76" fmla="*/ 68035 h 69414"/>
                <a:gd name="connsiteX77" fmla="*/ 89735 w 101037"/>
                <a:gd name="connsiteY77" fmla="*/ 60169 h 69414"/>
                <a:gd name="connsiteX78" fmla="*/ 92492 w 101037"/>
                <a:gd name="connsiteY78" fmla="*/ 56029 h 69414"/>
                <a:gd name="connsiteX79" fmla="*/ 94008 w 101037"/>
                <a:gd name="connsiteY79" fmla="*/ 53821 h 69414"/>
                <a:gd name="connsiteX80" fmla="*/ 92078 w 101037"/>
                <a:gd name="connsiteY80" fmla="*/ 53821 h 69414"/>
                <a:gd name="connsiteX81" fmla="*/ 92629 w 101037"/>
                <a:gd name="connsiteY81" fmla="*/ 49957 h 69414"/>
                <a:gd name="connsiteX82" fmla="*/ 93870 w 101037"/>
                <a:gd name="connsiteY82" fmla="*/ 49957 h 69414"/>
                <a:gd name="connsiteX83" fmla="*/ 98970 w 101037"/>
                <a:gd name="connsiteY83" fmla="*/ 51889 h 69414"/>
                <a:gd name="connsiteX84" fmla="*/ 101038 w 101037"/>
                <a:gd name="connsiteY84" fmla="*/ 47887 h 69414"/>
                <a:gd name="connsiteX85" fmla="*/ 97178 w 101037"/>
                <a:gd name="connsiteY85" fmla="*/ 44437 h 69414"/>
                <a:gd name="connsiteX86" fmla="*/ 92629 w 101037"/>
                <a:gd name="connsiteY86" fmla="*/ 45541 h 6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01037" h="69414">
                  <a:moveTo>
                    <a:pt x="91940" y="45403"/>
                  </a:moveTo>
                  <a:lnTo>
                    <a:pt x="89183" y="47059"/>
                  </a:lnTo>
                  <a:cubicBezTo>
                    <a:pt x="89183" y="47059"/>
                    <a:pt x="88494" y="47197"/>
                    <a:pt x="88219" y="47059"/>
                  </a:cubicBezTo>
                  <a:lnTo>
                    <a:pt x="84221" y="42781"/>
                  </a:lnTo>
                  <a:cubicBezTo>
                    <a:pt x="84221" y="42781"/>
                    <a:pt x="84083" y="42505"/>
                    <a:pt x="84083" y="42367"/>
                  </a:cubicBezTo>
                  <a:lnTo>
                    <a:pt x="82291" y="33672"/>
                  </a:lnTo>
                  <a:cubicBezTo>
                    <a:pt x="82291" y="33672"/>
                    <a:pt x="82291" y="33396"/>
                    <a:pt x="82291" y="33258"/>
                  </a:cubicBezTo>
                  <a:lnTo>
                    <a:pt x="83946" y="27462"/>
                  </a:lnTo>
                  <a:lnTo>
                    <a:pt x="81878" y="19320"/>
                  </a:lnTo>
                  <a:lnTo>
                    <a:pt x="75675" y="14214"/>
                  </a:lnTo>
                  <a:cubicBezTo>
                    <a:pt x="75675" y="14214"/>
                    <a:pt x="75537" y="14076"/>
                    <a:pt x="75399" y="13938"/>
                  </a:cubicBezTo>
                  <a:lnTo>
                    <a:pt x="71126" y="2622"/>
                  </a:lnTo>
                  <a:lnTo>
                    <a:pt x="67404" y="0"/>
                  </a:lnTo>
                  <a:lnTo>
                    <a:pt x="65199" y="0"/>
                  </a:lnTo>
                  <a:lnTo>
                    <a:pt x="62304" y="3312"/>
                  </a:lnTo>
                  <a:cubicBezTo>
                    <a:pt x="62304" y="3312"/>
                    <a:pt x="62029" y="3588"/>
                    <a:pt x="61891" y="3588"/>
                  </a:cubicBezTo>
                  <a:lnTo>
                    <a:pt x="52518" y="5658"/>
                  </a:lnTo>
                  <a:lnTo>
                    <a:pt x="50588" y="8142"/>
                  </a:lnTo>
                  <a:cubicBezTo>
                    <a:pt x="50588" y="8142"/>
                    <a:pt x="50174" y="8418"/>
                    <a:pt x="50037" y="8418"/>
                  </a:cubicBezTo>
                  <a:lnTo>
                    <a:pt x="48107" y="8418"/>
                  </a:lnTo>
                  <a:cubicBezTo>
                    <a:pt x="48107" y="8418"/>
                    <a:pt x="47555" y="8280"/>
                    <a:pt x="47417" y="8004"/>
                  </a:cubicBezTo>
                  <a:lnTo>
                    <a:pt x="45350" y="4416"/>
                  </a:lnTo>
                  <a:lnTo>
                    <a:pt x="35977" y="4416"/>
                  </a:lnTo>
                  <a:cubicBezTo>
                    <a:pt x="35977" y="4416"/>
                    <a:pt x="35839" y="4416"/>
                    <a:pt x="35701" y="4416"/>
                  </a:cubicBezTo>
                  <a:lnTo>
                    <a:pt x="31428" y="2898"/>
                  </a:lnTo>
                  <a:lnTo>
                    <a:pt x="27982" y="3450"/>
                  </a:lnTo>
                  <a:lnTo>
                    <a:pt x="26604" y="7728"/>
                  </a:lnTo>
                  <a:cubicBezTo>
                    <a:pt x="26604" y="7728"/>
                    <a:pt x="26190" y="8280"/>
                    <a:pt x="25914" y="8280"/>
                  </a:cubicBezTo>
                  <a:lnTo>
                    <a:pt x="20952" y="8280"/>
                  </a:lnTo>
                  <a:lnTo>
                    <a:pt x="10200" y="30360"/>
                  </a:lnTo>
                  <a:cubicBezTo>
                    <a:pt x="10200" y="30360"/>
                    <a:pt x="9787" y="30774"/>
                    <a:pt x="9511" y="30774"/>
                  </a:cubicBezTo>
                  <a:lnTo>
                    <a:pt x="5790" y="30774"/>
                  </a:lnTo>
                  <a:lnTo>
                    <a:pt x="4411" y="32292"/>
                  </a:lnTo>
                  <a:cubicBezTo>
                    <a:pt x="4411" y="32292"/>
                    <a:pt x="3998" y="32568"/>
                    <a:pt x="3860" y="32568"/>
                  </a:cubicBezTo>
                  <a:lnTo>
                    <a:pt x="0" y="32568"/>
                  </a:lnTo>
                  <a:cubicBezTo>
                    <a:pt x="0" y="32568"/>
                    <a:pt x="6065" y="36984"/>
                    <a:pt x="6065" y="36984"/>
                  </a:cubicBezTo>
                  <a:cubicBezTo>
                    <a:pt x="6203" y="37123"/>
                    <a:pt x="6341" y="37398"/>
                    <a:pt x="6341" y="37675"/>
                  </a:cubicBezTo>
                  <a:lnTo>
                    <a:pt x="6341" y="42919"/>
                  </a:lnTo>
                  <a:lnTo>
                    <a:pt x="13509" y="45817"/>
                  </a:lnTo>
                  <a:cubicBezTo>
                    <a:pt x="13509" y="45817"/>
                    <a:pt x="13922" y="46093"/>
                    <a:pt x="13922" y="46369"/>
                  </a:cubicBezTo>
                  <a:cubicBezTo>
                    <a:pt x="13922" y="46645"/>
                    <a:pt x="13922" y="46921"/>
                    <a:pt x="13784" y="47059"/>
                  </a:cubicBezTo>
                  <a:lnTo>
                    <a:pt x="11992" y="48991"/>
                  </a:lnTo>
                  <a:lnTo>
                    <a:pt x="12957" y="51337"/>
                  </a:lnTo>
                  <a:lnTo>
                    <a:pt x="14198" y="52717"/>
                  </a:lnTo>
                  <a:lnTo>
                    <a:pt x="18057" y="54787"/>
                  </a:lnTo>
                  <a:lnTo>
                    <a:pt x="20263" y="55615"/>
                  </a:lnTo>
                  <a:lnTo>
                    <a:pt x="22882" y="52855"/>
                  </a:lnTo>
                  <a:cubicBezTo>
                    <a:pt x="22882" y="52855"/>
                    <a:pt x="23709" y="52579"/>
                    <a:pt x="23984" y="52855"/>
                  </a:cubicBezTo>
                  <a:lnTo>
                    <a:pt x="26328" y="55063"/>
                  </a:lnTo>
                  <a:cubicBezTo>
                    <a:pt x="26328" y="55063"/>
                    <a:pt x="26604" y="55477"/>
                    <a:pt x="26604" y="55615"/>
                  </a:cubicBezTo>
                  <a:lnTo>
                    <a:pt x="26604" y="58237"/>
                  </a:lnTo>
                  <a:cubicBezTo>
                    <a:pt x="26604" y="58237"/>
                    <a:pt x="26190" y="59065"/>
                    <a:pt x="25776" y="59065"/>
                  </a:cubicBezTo>
                  <a:lnTo>
                    <a:pt x="25225" y="59065"/>
                  </a:lnTo>
                  <a:lnTo>
                    <a:pt x="26328" y="60031"/>
                  </a:lnTo>
                  <a:cubicBezTo>
                    <a:pt x="26328" y="60031"/>
                    <a:pt x="26604" y="60583"/>
                    <a:pt x="26466" y="60859"/>
                  </a:cubicBezTo>
                  <a:lnTo>
                    <a:pt x="26190" y="61549"/>
                  </a:lnTo>
                  <a:lnTo>
                    <a:pt x="30050" y="63067"/>
                  </a:lnTo>
                  <a:cubicBezTo>
                    <a:pt x="30050" y="63067"/>
                    <a:pt x="30463" y="63343"/>
                    <a:pt x="30463" y="63481"/>
                  </a:cubicBezTo>
                  <a:cubicBezTo>
                    <a:pt x="30463" y="63619"/>
                    <a:pt x="30463" y="63895"/>
                    <a:pt x="30463" y="64171"/>
                  </a:cubicBezTo>
                  <a:lnTo>
                    <a:pt x="29085" y="67207"/>
                  </a:lnTo>
                  <a:lnTo>
                    <a:pt x="35563" y="67207"/>
                  </a:lnTo>
                  <a:cubicBezTo>
                    <a:pt x="35563" y="67207"/>
                    <a:pt x="35701" y="67207"/>
                    <a:pt x="35839" y="67207"/>
                  </a:cubicBezTo>
                  <a:lnTo>
                    <a:pt x="42180" y="69415"/>
                  </a:lnTo>
                  <a:lnTo>
                    <a:pt x="45074" y="68311"/>
                  </a:lnTo>
                  <a:cubicBezTo>
                    <a:pt x="45074" y="68311"/>
                    <a:pt x="45350" y="68311"/>
                    <a:pt x="45488" y="68311"/>
                  </a:cubicBezTo>
                  <a:lnTo>
                    <a:pt x="54999" y="69415"/>
                  </a:lnTo>
                  <a:lnTo>
                    <a:pt x="58445" y="68311"/>
                  </a:lnTo>
                  <a:lnTo>
                    <a:pt x="62442" y="64723"/>
                  </a:lnTo>
                  <a:cubicBezTo>
                    <a:pt x="62442" y="64723"/>
                    <a:pt x="62580" y="64585"/>
                    <a:pt x="62718" y="64585"/>
                  </a:cubicBezTo>
                  <a:lnTo>
                    <a:pt x="71678" y="62239"/>
                  </a:lnTo>
                  <a:cubicBezTo>
                    <a:pt x="71678" y="62239"/>
                    <a:pt x="71953" y="62239"/>
                    <a:pt x="72091" y="62239"/>
                  </a:cubicBezTo>
                  <a:lnTo>
                    <a:pt x="78432" y="63757"/>
                  </a:lnTo>
                  <a:lnTo>
                    <a:pt x="82291" y="65413"/>
                  </a:lnTo>
                  <a:cubicBezTo>
                    <a:pt x="82291" y="65413"/>
                    <a:pt x="82567" y="65551"/>
                    <a:pt x="82705" y="65689"/>
                  </a:cubicBezTo>
                  <a:lnTo>
                    <a:pt x="83808" y="67621"/>
                  </a:lnTo>
                  <a:lnTo>
                    <a:pt x="89459" y="68035"/>
                  </a:lnTo>
                  <a:lnTo>
                    <a:pt x="89459" y="68035"/>
                  </a:lnTo>
                  <a:cubicBezTo>
                    <a:pt x="89735" y="63619"/>
                    <a:pt x="89735" y="60169"/>
                    <a:pt x="89735" y="60169"/>
                  </a:cubicBezTo>
                  <a:cubicBezTo>
                    <a:pt x="89735" y="60169"/>
                    <a:pt x="90562" y="56443"/>
                    <a:pt x="92492" y="56029"/>
                  </a:cubicBezTo>
                  <a:cubicBezTo>
                    <a:pt x="94421" y="55615"/>
                    <a:pt x="94008" y="53821"/>
                    <a:pt x="94008" y="53821"/>
                  </a:cubicBezTo>
                  <a:lnTo>
                    <a:pt x="92078" y="53821"/>
                  </a:lnTo>
                  <a:lnTo>
                    <a:pt x="92629" y="49957"/>
                  </a:lnTo>
                  <a:lnTo>
                    <a:pt x="93870" y="49957"/>
                  </a:lnTo>
                  <a:cubicBezTo>
                    <a:pt x="93870" y="49957"/>
                    <a:pt x="96076" y="55615"/>
                    <a:pt x="98970" y="51889"/>
                  </a:cubicBezTo>
                  <a:cubicBezTo>
                    <a:pt x="99935" y="50647"/>
                    <a:pt x="100624" y="49267"/>
                    <a:pt x="101038" y="47887"/>
                  </a:cubicBezTo>
                  <a:lnTo>
                    <a:pt x="97178" y="44437"/>
                  </a:lnTo>
                  <a:lnTo>
                    <a:pt x="92629" y="4554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0" name="Freeform 1352">
              <a:extLst>
                <a:ext uri="{FF2B5EF4-FFF2-40B4-BE49-F238E27FC236}">
                  <a16:creationId xmlns:a16="http://schemas.microsoft.com/office/drawing/2014/main" id="{5DFD606B-3417-89F4-9906-D474FAEC946C}"/>
                </a:ext>
              </a:extLst>
            </p:cNvPr>
            <p:cNvSpPr/>
            <p:nvPr/>
          </p:nvSpPr>
          <p:spPr>
            <a:xfrm>
              <a:off x="4633339" y="3262968"/>
              <a:ext cx="70299" cy="40434"/>
            </a:xfrm>
            <a:custGeom>
              <a:avLst/>
              <a:gdLst>
                <a:gd name="connsiteX0" fmla="*/ 20814 w 70299"/>
                <a:gd name="connsiteY0" fmla="*/ 40021 h 40434"/>
                <a:gd name="connsiteX1" fmla="*/ 26466 w 70299"/>
                <a:gd name="connsiteY1" fmla="*/ 39055 h 40434"/>
                <a:gd name="connsiteX2" fmla="*/ 26466 w 70299"/>
                <a:gd name="connsiteY2" fmla="*/ 37950 h 40434"/>
                <a:gd name="connsiteX3" fmla="*/ 26604 w 70299"/>
                <a:gd name="connsiteY3" fmla="*/ 37398 h 40434"/>
                <a:gd name="connsiteX4" fmla="*/ 28533 w 70299"/>
                <a:gd name="connsiteY4" fmla="*/ 35190 h 40434"/>
                <a:gd name="connsiteX5" fmla="*/ 28533 w 70299"/>
                <a:gd name="connsiteY5" fmla="*/ 32982 h 40434"/>
                <a:gd name="connsiteX6" fmla="*/ 28809 w 70299"/>
                <a:gd name="connsiteY6" fmla="*/ 32292 h 40434"/>
                <a:gd name="connsiteX7" fmla="*/ 29498 w 70299"/>
                <a:gd name="connsiteY7" fmla="*/ 32292 h 40434"/>
                <a:gd name="connsiteX8" fmla="*/ 32393 w 70299"/>
                <a:gd name="connsiteY8" fmla="*/ 33534 h 40434"/>
                <a:gd name="connsiteX9" fmla="*/ 40525 w 70299"/>
                <a:gd name="connsiteY9" fmla="*/ 34776 h 40434"/>
                <a:gd name="connsiteX10" fmla="*/ 40801 w 70299"/>
                <a:gd name="connsiteY10" fmla="*/ 34776 h 40434"/>
                <a:gd name="connsiteX11" fmla="*/ 44247 w 70299"/>
                <a:gd name="connsiteY11" fmla="*/ 36570 h 40434"/>
                <a:gd name="connsiteX12" fmla="*/ 45763 w 70299"/>
                <a:gd name="connsiteY12" fmla="*/ 34914 h 40434"/>
                <a:gd name="connsiteX13" fmla="*/ 46866 w 70299"/>
                <a:gd name="connsiteY13" fmla="*/ 34914 h 40434"/>
                <a:gd name="connsiteX14" fmla="*/ 50450 w 70299"/>
                <a:gd name="connsiteY14" fmla="*/ 37812 h 40434"/>
                <a:gd name="connsiteX15" fmla="*/ 52931 w 70299"/>
                <a:gd name="connsiteY15" fmla="*/ 32844 h 40434"/>
                <a:gd name="connsiteX16" fmla="*/ 53483 w 70299"/>
                <a:gd name="connsiteY16" fmla="*/ 32430 h 40434"/>
                <a:gd name="connsiteX17" fmla="*/ 54172 w 70299"/>
                <a:gd name="connsiteY17" fmla="*/ 32706 h 40434"/>
                <a:gd name="connsiteX18" fmla="*/ 56239 w 70299"/>
                <a:gd name="connsiteY18" fmla="*/ 34914 h 40434"/>
                <a:gd name="connsiteX19" fmla="*/ 58031 w 70299"/>
                <a:gd name="connsiteY19" fmla="*/ 34914 h 40434"/>
                <a:gd name="connsiteX20" fmla="*/ 63269 w 70299"/>
                <a:gd name="connsiteY20" fmla="*/ 30498 h 40434"/>
                <a:gd name="connsiteX21" fmla="*/ 66302 w 70299"/>
                <a:gd name="connsiteY21" fmla="*/ 25530 h 40434"/>
                <a:gd name="connsiteX22" fmla="*/ 66715 w 70299"/>
                <a:gd name="connsiteY22" fmla="*/ 25116 h 40434"/>
                <a:gd name="connsiteX23" fmla="*/ 70299 w 70299"/>
                <a:gd name="connsiteY23" fmla="*/ 24150 h 40434"/>
                <a:gd name="connsiteX24" fmla="*/ 67818 w 70299"/>
                <a:gd name="connsiteY24" fmla="*/ 18354 h 40434"/>
                <a:gd name="connsiteX25" fmla="*/ 65199 w 70299"/>
                <a:gd name="connsiteY25" fmla="*/ 18354 h 40434"/>
                <a:gd name="connsiteX26" fmla="*/ 64648 w 70299"/>
                <a:gd name="connsiteY26" fmla="*/ 18078 h 40434"/>
                <a:gd name="connsiteX27" fmla="*/ 62994 w 70299"/>
                <a:gd name="connsiteY27" fmla="*/ 16284 h 40434"/>
                <a:gd name="connsiteX28" fmla="*/ 61064 w 70299"/>
                <a:gd name="connsiteY28" fmla="*/ 18078 h 40434"/>
                <a:gd name="connsiteX29" fmla="*/ 59961 w 70299"/>
                <a:gd name="connsiteY29" fmla="*/ 18078 h 40434"/>
                <a:gd name="connsiteX30" fmla="*/ 57756 w 70299"/>
                <a:gd name="connsiteY30" fmla="*/ 16146 h 40434"/>
                <a:gd name="connsiteX31" fmla="*/ 57756 w 70299"/>
                <a:gd name="connsiteY31" fmla="*/ 15180 h 40434"/>
                <a:gd name="connsiteX32" fmla="*/ 59548 w 70299"/>
                <a:gd name="connsiteY32" fmla="*/ 12420 h 40434"/>
                <a:gd name="connsiteX33" fmla="*/ 58307 w 70299"/>
                <a:gd name="connsiteY33" fmla="*/ 11592 h 40434"/>
                <a:gd name="connsiteX34" fmla="*/ 55688 w 70299"/>
                <a:gd name="connsiteY34" fmla="*/ 12834 h 40434"/>
                <a:gd name="connsiteX35" fmla="*/ 54999 w 70299"/>
                <a:gd name="connsiteY35" fmla="*/ 12834 h 40434"/>
                <a:gd name="connsiteX36" fmla="*/ 52104 w 70299"/>
                <a:gd name="connsiteY36" fmla="*/ 11316 h 40434"/>
                <a:gd name="connsiteX37" fmla="*/ 53345 w 70299"/>
                <a:gd name="connsiteY37" fmla="*/ 13386 h 40434"/>
                <a:gd name="connsiteX38" fmla="*/ 53345 w 70299"/>
                <a:gd name="connsiteY38" fmla="*/ 14076 h 40434"/>
                <a:gd name="connsiteX39" fmla="*/ 52931 w 70299"/>
                <a:gd name="connsiteY39" fmla="*/ 14490 h 40434"/>
                <a:gd name="connsiteX40" fmla="*/ 48382 w 70299"/>
                <a:gd name="connsiteY40" fmla="*/ 16422 h 40434"/>
                <a:gd name="connsiteX41" fmla="*/ 47555 w 70299"/>
                <a:gd name="connsiteY41" fmla="*/ 16422 h 40434"/>
                <a:gd name="connsiteX42" fmla="*/ 41215 w 70299"/>
                <a:gd name="connsiteY42" fmla="*/ 11178 h 40434"/>
                <a:gd name="connsiteX43" fmla="*/ 40939 w 70299"/>
                <a:gd name="connsiteY43" fmla="*/ 10488 h 40434"/>
                <a:gd name="connsiteX44" fmla="*/ 41352 w 70299"/>
                <a:gd name="connsiteY44" fmla="*/ 9936 h 40434"/>
                <a:gd name="connsiteX45" fmla="*/ 43971 w 70299"/>
                <a:gd name="connsiteY45" fmla="*/ 8556 h 40434"/>
                <a:gd name="connsiteX46" fmla="*/ 43007 w 70299"/>
                <a:gd name="connsiteY46" fmla="*/ 6624 h 40434"/>
                <a:gd name="connsiteX47" fmla="*/ 40525 w 70299"/>
                <a:gd name="connsiteY47" fmla="*/ 7866 h 40434"/>
                <a:gd name="connsiteX48" fmla="*/ 39561 w 70299"/>
                <a:gd name="connsiteY48" fmla="*/ 7728 h 40434"/>
                <a:gd name="connsiteX49" fmla="*/ 37631 w 70299"/>
                <a:gd name="connsiteY49" fmla="*/ 5796 h 40434"/>
                <a:gd name="connsiteX50" fmla="*/ 34460 w 70299"/>
                <a:gd name="connsiteY50" fmla="*/ 5796 h 40434"/>
                <a:gd name="connsiteX51" fmla="*/ 33771 w 70299"/>
                <a:gd name="connsiteY51" fmla="*/ 5382 h 40434"/>
                <a:gd name="connsiteX52" fmla="*/ 31566 w 70299"/>
                <a:gd name="connsiteY52" fmla="*/ 1104 h 40434"/>
                <a:gd name="connsiteX53" fmla="*/ 29912 w 70299"/>
                <a:gd name="connsiteY53" fmla="*/ 1104 h 40434"/>
                <a:gd name="connsiteX54" fmla="*/ 29636 w 70299"/>
                <a:gd name="connsiteY54" fmla="*/ 2070 h 40434"/>
                <a:gd name="connsiteX55" fmla="*/ 29636 w 70299"/>
                <a:gd name="connsiteY55" fmla="*/ 2346 h 40434"/>
                <a:gd name="connsiteX56" fmla="*/ 27431 w 70299"/>
                <a:gd name="connsiteY56" fmla="*/ 5520 h 40434"/>
                <a:gd name="connsiteX57" fmla="*/ 26604 w 70299"/>
                <a:gd name="connsiteY57" fmla="*/ 5796 h 40434"/>
                <a:gd name="connsiteX58" fmla="*/ 26052 w 70299"/>
                <a:gd name="connsiteY58" fmla="*/ 5244 h 40434"/>
                <a:gd name="connsiteX59" fmla="*/ 25225 w 70299"/>
                <a:gd name="connsiteY59" fmla="*/ 1242 h 40434"/>
                <a:gd name="connsiteX60" fmla="*/ 22882 w 70299"/>
                <a:gd name="connsiteY60" fmla="*/ 0 h 40434"/>
                <a:gd name="connsiteX61" fmla="*/ 22882 w 70299"/>
                <a:gd name="connsiteY61" fmla="*/ 2898 h 40434"/>
                <a:gd name="connsiteX62" fmla="*/ 22330 w 70299"/>
                <a:gd name="connsiteY62" fmla="*/ 3588 h 40434"/>
                <a:gd name="connsiteX63" fmla="*/ 13646 w 70299"/>
                <a:gd name="connsiteY63" fmla="*/ 6486 h 40434"/>
                <a:gd name="connsiteX64" fmla="*/ 8271 w 70299"/>
                <a:gd name="connsiteY64" fmla="*/ 10626 h 40434"/>
                <a:gd name="connsiteX65" fmla="*/ 7857 w 70299"/>
                <a:gd name="connsiteY65" fmla="*/ 10764 h 40434"/>
                <a:gd name="connsiteX66" fmla="*/ 3860 w 70299"/>
                <a:gd name="connsiteY66" fmla="*/ 10764 h 40434"/>
                <a:gd name="connsiteX67" fmla="*/ 2481 w 70299"/>
                <a:gd name="connsiteY67" fmla="*/ 13938 h 40434"/>
                <a:gd name="connsiteX68" fmla="*/ 2068 w 70299"/>
                <a:gd name="connsiteY68" fmla="*/ 14352 h 40434"/>
                <a:gd name="connsiteX69" fmla="*/ 1516 w 70299"/>
                <a:gd name="connsiteY69" fmla="*/ 14352 h 40434"/>
                <a:gd name="connsiteX70" fmla="*/ 0 w 70299"/>
                <a:gd name="connsiteY70" fmla="*/ 13662 h 40434"/>
                <a:gd name="connsiteX71" fmla="*/ 414 w 70299"/>
                <a:gd name="connsiteY71" fmla="*/ 14628 h 40434"/>
                <a:gd name="connsiteX72" fmla="*/ 4273 w 70299"/>
                <a:gd name="connsiteY72" fmla="*/ 18492 h 40434"/>
                <a:gd name="connsiteX73" fmla="*/ 4273 w 70299"/>
                <a:gd name="connsiteY73" fmla="*/ 19458 h 40434"/>
                <a:gd name="connsiteX74" fmla="*/ 3308 w 70299"/>
                <a:gd name="connsiteY74" fmla="*/ 21114 h 40434"/>
                <a:gd name="connsiteX75" fmla="*/ 4687 w 70299"/>
                <a:gd name="connsiteY75" fmla="*/ 25944 h 40434"/>
                <a:gd name="connsiteX76" fmla="*/ 8271 w 70299"/>
                <a:gd name="connsiteY76" fmla="*/ 28014 h 40434"/>
                <a:gd name="connsiteX77" fmla="*/ 8408 w 70299"/>
                <a:gd name="connsiteY77" fmla="*/ 28152 h 40434"/>
                <a:gd name="connsiteX78" fmla="*/ 11303 w 70299"/>
                <a:gd name="connsiteY78" fmla="*/ 31464 h 40434"/>
                <a:gd name="connsiteX79" fmla="*/ 16127 w 70299"/>
                <a:gd name="connsiteY79" fmla="*/ 34500 h 40434"/>
                <a:gd name="connsiteX80" fmla="*/ 16265 w 70299"/>
                <a:gd name="connsiteY80" fmla="*/ 34638 h 40434"/>
                <a:gd name="connsiteX81" fmla="*/ 18884 w 70299"/>
                <a:gd name="connsiteY81" fmla="*/ 37950 h 40434"/>
                <a:gd name="connsiteX82" fmla="*/ 18884 w 70299"/>
                <a:gd name="connsiteY82" fmla="*/ 37950 h 40434"/>
                <a:gd name="connsiteX83" fmla="*/ 18884 w 70299"/>
                <a:gd name="connsiteY83" fmla="*/ 37950 h 40434"/>
                <a:gd name="connsiteX84" fmla="*/ 20538 w 70299"/>
                <a:gd name="connsiteY84" fmla="*/ 40435 h 4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0299" h="40434">
                  <a:moveTo>
                    <a:pt x="20814" y="40021"/>
                  </a:moveTo>
                  <a:lnTo>
                    <a:pt x="26466" y="39055"/>
                  </a:lnTo>
                  <a:lnTo>
                    <a:pt x="26466" y="37950"/>
                  </a:lnTo>
                  <a:cubicBezTo>
                    <a:pt x="26466" y="37950"/>
                    <a:pt x="26466" y="37536"/>
                    <a:pt x="26604" y="37398"/>
                  </a:cubicBezTo>
                  <a:lnTo>
                    <a:pt x="28533" y="35190"/>
                  </a:lnTo>
                  <a:lnTo>
                    <a:pt x="28533" y="32982"/>
                  </a:lnTo>
                  <a:cubicBezTo>
                    <a:pt x="28533" y="32982"/>
                    <a:pt x="28533" y="32430"/>
                    <a:pt x="28809" y="32292"/>
                  </a:cubicBezTo>
                  <a:cubicBezTo>
                    <a:pt x="29085" y="32154"/>
                    <a:pt x="29360" y="32154"/>
                    <a:pt x="29498" y="32292"/>
                  </a:cubicBezTo>
                  <a:lnTo>
                    <a:pt x="32393" y="33534"/>
                  </a:lnTo>
                  <a:lnTo>
                    <a:pt x="40525" y="34776"/>
                  </a:lnTo>
                  <a:cubicBezTo>
                    <a:pt x="40525" y="34776"/>
                    <a:pt x="40663" y="34776"/>
                    <a:pt x="40801" y="34776"/>
                  </a:cubicBezTo>
                  <a:lnTo>
                    <a:pt x="44247" y="36570"/>
                  </a:lnTo>
                  <a:lnTo>
                    <a:pt x="45763" y="34914"/>
                  </a:lnTo>
                  <a:cubicBezTo>
                    <a:pt x="45763" y="34914"/>
                    <a:pt x="46453" y="34638"/>
                    <a:pt x="46866" y="34914"/>
                  </a:cubicBezTo>
                  <a:lnTo>
                    <a:pt x="50450" y="37812"/>
                  </a:lnTo>
                  <a:lnTo>
                    <a:pt x="52931" y="32844"/>
                  </a:lnTo>
                  <a:cubicBezTo>
                    <a:pt x="52931" y="32844"/>
                    <a:pt x="53207" y="32430"/>
                    <a:pt x="53483" y="32430"/>
                  </a:cubicBezTo>
                  <a:cubicBezTo>
                    <a:pt x="53758" y="32430"/>
                    <a:pt x="54034" y="32430"/>
                    <a:pt x="54172" y="32706"/>
                  </a:cubicBezTo>
                  <a:lnTo>
                    <a:pt x="56239" y="34914"/>
                  </a:lnTo>
                  <a:lnTo>
                    <a:pt x="58031" y="34914"/>
                  </a:lnTo>
                  <a:lnTo>
                    <a:pt x="63269" y="30498"/>
                  </a:lnTo>
                  <a:lnTo>
                    <a:pt x="66302" y="25530"/>
                  </a:lnTo>
                  <a:cubicBezTo>
                    <a:pt x="66302" y="25530"/>
                    <a:pt x="66577" y="25254"/>
                    <a:pt x="66715" y="25116"/>
                  </a:cubicBezTo>
                  <a:lnTo>
                    <a:pt x="70299" y="24150"/>
                  </a:lnTo>
                  <a:lnTo>
                    <a:pt x="67818" y="18354"/>
                  </a:lnTo>
                  <a:lnTo>
                    <a:pt x="65199" y="18354"/>
                  </a:lnTo>
                  <a:cubicBezTo>
                    <a:pt x="65199" y="18354"/>
                    <a:pt x="64785" y="18354"/>
                    <a:pt x="64648" y="18078"/>
                  </a:cubicBezTo>
                  <a:lnTo>
                    <a:pt x="62994" y="16284"/>
                  </a:lnTo>
                  <a:lnTo>
                    <a:pt x="61064" y="18078"/>
                  </a:lnTo>
                  <a:cubicBezTo>
                    <a:pt x="61064" y="18078"/>
                    <a:pt x="60237" y="18354"/>
                    <a:pt x="59961" y="18078"/>
                  </a:cubicBezTo>
                  <a:lnTo>
                    <a:pt x="57756" y="16146"/>
                  </a:lnTo>
                  <a:cubicBezTo>
                    <a:pt x="57756" y="16146"/>
                    <a:pt x="57480" y="15456"/>
                    <a:pt x="57756" y="15180"/>
                  </a:cubicBezTo>
                  <a:lnTo>
                    <a:pt x="59548" y="12420"/>
                  </a:lnTo>
                  <a:lnTo>
                    <a:pt x="58307" y="11592"/>
                  </a:lnTo>
                  <a:lnTo>
                    <a:pt x="55688" y="12834"/>
                  </a:lnTo>
                  <a:cubicBezTo>
                    <a:pt x="55688" y="12834"/>
                    <a:pt x="55275" y="12834"/>
                    <a:pt x="54999" y="12834"/>
                  </a:cubicBezTo>
                  <a:lnTo>
                    <a:pt x="52104" y="11316"/>
                  </a:lnTo>
                  <a:lnTo>
                    <a:pt x="53345" y="13386"/>
                  </a:lnTo>
                  <a:cubicBezTo>
                    <a:pt x="53345" y="13386"/>
                    <a:pt x="53483" y="13800"/>
                    <a:pt x="53345" y="14076"/>
                  </a:cubicBezTo>
                  <a:cubicBezTo>
                    <a:pt x="53345" y="14352"/>
                    <a:pt x="53069" y="14490"/>
                    <a:pt x="52931" y="14490"/>
                  </a:cubicBezTo>
                  <a:lnTo>
                    <a:pt x="48382" y="16422"/>
                  </a:lnTo>
                  <a:cubicBezTo>
                    <a:pt x="48382" y="16422"/>
                    <a:pt x="47831" y="16422"/>
                    <a:pt x="47555" y="16422"/>
                  </a:cubicBezTo>
                  <a:lnTo>
                    <a:pt x="41215" y="11178"/>
                  </a:lnTo>
                  <a:cubicBezTo>
                    <a:pt x="41215" y="11178"/>
                    <a:pt x="40939" y="10764"/>
                    <a:pt x="40939" y="10488"/>
                  </a:cubicBezTo>
                  <a:cubicBezTo>
                    <a:pt x="40939" y="10212"/>
                    <a:pt x="41077" y="9936"/>
                    <a:pt x="41352" y="9936"/>
                  </a:cubicBezTo>
                  <a:lnTo>
                    <a:pt x="43971" y="8556"/>
                  </a:lnTo>
                  <a:lnTo>
                    <a:pt x="43007" y="6624"/>
                  </a:lnTo>
                  <a:lnTo>
                    <a:pt x="40525" y="7866"/>
                  </a:lnTo>
                  <a:cubicBezTo>
                    <a:pt x="40525" y="7866"/>
                    <a:pt x="39836" y="7866"/>
                    <a:pt x="39561" y="7728"/>
                  </a:cubicBezTo>
                  <a:lnTo>
                    <a:pt x="37631" y="5796"/>
                  </a:lnTo>
                  <a:lnTo>
                    <a:pt x="34460" y="5796"/>
                  </a:lnTo>
                  <a:cubicBezTo>
                    <a:pt x="34460" y="5796"/>
                    <a:pt x="33909" y="5658"/>
                    <a:pt x="33771" y="5382"/>
                  </a:cubicBezTo>
                  <a:lnTo>
                    <a:pt x="31566" y="1104"/>
                  </a:lnTo>
                  <a:lnTo>
                    <a:pt x="29912" y="1104"/>
                  </a:lnTo>
                  <a:lnTo>
                    <a:pt x="29636" y="2070"/>
                  </a:lnTo>
                  <a:cubicBezTo>
                    <a:pt x="29636" y="2070"/>
                    <a:pt x="29636" y="2208"/>
                    <a:pt x="29636" y="2346"/>
                  </a:cubicBezTo>
                  <a:lnTo>
                    <a:pt x="27431" y="5520"/>
                  </a:lnTo>
                  <a:cubicBezTo>
                    <a:pt x="27431" y="5520"/>
                    <a:pt x="26879" y="5934"/>
                    <a:pt x="26604" y="5796"/>
                  </a:cubicBezTo>
                  <a:cubicBezTo>
                    <a:pt x="26328" y="5796"/>
                    <a:pt x="26052" y="5520"/>
                    <a:pt x="26052" y="5244"/>
                  </a:cubicBezTo>
                  <a:lnTo>
                    <a:pt x="25225" y="1242"/>
                  </a:lnTo>
                  <a:lnTo>
                    <a:pt x="22882" y="0"/>
                  </a:lnTo>
                  <a:lnTo>
                    <a:pt x="22882" y="2898"/>
                  </a:lnTo>
                  <a:cubicBezTo>
                    <a:pt x="22882" y="2898"/>
                    <a:pt x="22606" y="3588"/>
                    <a:pt x="22330" y="3588"/>
                  </a:cubicBezTo>
                  <a:lnTo>
                    <a:pt x="13646" y="6486"/>
                  </a:lnTo>
                  <a:lnTo>
                    <a:pt x="8271" y="10626"/>
                  </a:lnTo>
                  <a:cubicBezTo>
                    <a:pt x="8271" y="10626"/>
                    <a:pt x="7995" y="10764"/>
                    <a:pt x="7857" y="10764"/>
                  </a:cubicBezTo>
                  <a:lnTo>
                    <a:pt x="3860" y="10764"/>
                  </a:lnTo>
                  <a:lnTo>
                    <a:pt x="2481" y="13938"/>
                  </a:lnTo>
                  <a:cubicBezTo>
                    <a:pt x="2481" y="13938"/>
                    <a:pt x="2206" y="14352"/>
                    <a:pt x="2068" y="14352"/>
                  </a:cubicBezTo>
                  <a:cubicBezTo>
                    <a:pt x="1930" y="14352"/>
                    <a:pt x="1654" y="14352"/>
                    <a:pt x="1516" y="14352"/>
                  </a:cubicBezTo>
                  <a:lnTo>
                    <a:pt x="0" y="13662"/>
                  </a:lnTo>
                  <a:lnTo>
                    <a:pt x="414" y="14628"/>
                  </a:lnTo>
                  <a:lnTo>
                    <a:pt x="4273" y="18492"/>
                  </a:lnTo>
                  <a:cubicBezTo>
                    <a:pt x="4273" y="18492"/>
                    <a:pt x="4549" y="19182"/>
                    <a:pt x="4273" y="19458"/>
                  </a:cubicBezTo>
                  <a:lnTo>
                    <a:pt x="3308" y="21114"/>
                  </a:lnTo>
                  <a:lnTo>
                    <a:pt x="4687" y="25944"/>
                  </a:lnTo>
                  <a:lnTo>
                    <a:pt x="8271" y="28014"/>
                  </a:lnTo>
                  <a:cubicBezTo>
                    <a:pt x="8271" y="28014"/>
                    <a:pt x="8408" y="28014"/>
                    <a:pt x="8408" y="28152"/>
                  </a:cubicBezTo>
                  <a:lnTo>
                    <a:pt x="11303" y="31464"/>
                  </a:lnTo>
                  <a:lnTo>
                    <a:pt x="16127" y="34500"/>
                  </a:lnTo>
                  <a:cubicBezTo>
                    <a:pt x="16127" y="34500"/>
                    <a:pt x="16265" y="34500"/>
                    <a:pt x="16265" y="34638"/>
                  </a:cubicBezTo>
                  <a:lnTo>
                    <a:pt x="18884" y="37950"/>
                  </a:lnTo>
                  <a:cubicBezTo>
                    <a:pt x="18884" y="37950"/>
                    <a:pt x="18884" y="37950"/>
                    <a:pt x="18884" y="37950"/>
                  </a:cubicBezTo>
                  <a:cubicBezTo>
                    <a:pt x="18884" y="37950"/>
                    <a:pt x="18884" y="37950"/>
                    <a:pt x="18884" y="37950"/>
                  </a:cubicBezTo>
                  <a:lnTo>
                    <a:pt x="20538" y="40435"/>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1" name="Freeform 1353">
              <a:extLst>
                <a:ext uri="{FF2B5EF4-FFF2-40B4-BE49-F238E27FC236}">
                  <a16:creationId xmlns:a16="http://schemas.microsoft.com/office/drawing/2014/main" id="{51EBBEAF-3368-1F3B-E0DF-2A0C6AB20F3F}"/>
                </a:ext>
              </a:extLst>
            </p:cNvPr>
            <p:cNvSpPr/>
            <p:nvPr/>
          </p:nvSpPr>
          <p:spPr>
            <a:xfrm>
              <a:off x="4604806" y="3297054"/>
              <a:ext cx="80637" cy="40434"/>
            </a:xfrm>
            <a:custGeom>
              <a:avLst/>
              <a:gdLst>
                <a:gd name="connsiteX0" fmla="*/ 56515 w 80637"/>
                <a:gd name="connsiteY0" fmla="*/ 36846 h 40434"/>
                <a:gd name="connsiteX1" fmla="*/ 57066 w 80637"/>
                <a:gd name="connsiteY1" fmla="*/ 36570 h 40434"/>
                <a:gd name="connsiteX2" fmla="*/ 62442 w 80637"/>
                <a:gd name="connsiteY2" fmla="*/ 36570 h 40434"/>
                <a:gd name="connsiteX3" fmla="*/ 66302 w 80637"/>
                <a:gd name="connsiteY3" fmla="*/ 35466 h 40434"/>
                <a:gd name="connsiteX4" fmla="*/ 66577 w 80637"/>
                <a:gd name="connsiteY4" fmla="*/ 35466 h 40434"/>
                <a:gd name="connsiteX5" fmla="*/ 69334 w 80637"/>
                <a:gd name="connsiteY5" fmla="*/ 35466 h 40434"/>
                <a:gd name="connsiteX6" fmla="*/ 69886 w 80637"/>
                <a:gd name="connsiteY6" fmla="*/ 33810 h 40434"/>
                <a:gd name="connsiteX7" fmla="*/ 69886 w 80637"/>
                <a:gd name="connsiteY7" fmla="*/ 33810 h 40434"/>
                <a:gd name="connsiteX8" fmla="*/ 70851 w 80637"/>
                <a:gd name="connsiteY8" fmla="*/ 31050 h 40434"/>
                <a:gd name="connsiteX9" fmla="*/ 71540 w 80637"/>
                <a:gd name="connsiteY9" fmla="*/ 30498 h 40434"/>
                <a:gd name="connsiteX10" fmla="*/ 73745 w 80637"/>
                <a:gd name="connsiteY10" fmla="*/ 30498 h 40434"/>
                <a:gd name="connsiteX11" fmla="*/ 73745 w 80637"/>
                <a:gd name="connsiteY11" fmla="*/ 25392 h 40434"/>
                <a:gd name="connsiteX12" fmla="*/ 74159 w 80637"/>
                <a:gd name="connsiteY12" fmla="*/ 24702 h 40434"/>
                <a:gd name="connsiteX13" fmla="*/ 76226 w 80637"/>
                <a:gd name="connsiteY13" fmla="*/ 23460 h 40434"/>
                <a:gd name="connsiteX14" fmla="*/ 74297 w 80637"/>
                <a:gd name="connsiteY14" fmla="*/ 21666 h 40434"/>
                <a:gd name="connsiteX15" fmla="*/ 74021 w 80637"/>
                <a:gd name="connsiteY15" fmla="*/ 20838 h 40434"/>
                <a:gd name="connsiteX16" fmla="*/ 74710 w 80637"/>
                <a:gd name="connsiteY16" fmla="*/ 20286 h 40434"/>
                <a:gd name="connsiteX17" fmla="*/ 79810 w 80637"/>
                <a:gd name="connsiteY17" fmla="*/ 19458 h 40434"/>
                <a:gd name="connsiteX18" fmla="*/ 80637 w 80637"/>
                <a:gd name="connsiteY18" fmla="*/ 14766 h 40434"/>
                <a:gd name="connsiteX19" fmla="*/ 77880 w 80637"/>
                <a:gd name="connsiteY19" fmla="*/ 10074 h 40434"/>
                <a:gd name="connsiteX20" fmla="*/ 77880 w 80637"/>
                <a:gd name="connsiteY20" fmla="*/ 9522 h 40434"/>
                <a:gd name="connsiteX21" fmla="*/ 78707 w 80637"/>
                <a:gd name="connsiteY21" fmla="*/ 5106 h 40434"/>
                <a:gd name="connsiteX22" fmla="*/ 75261 w 80637"/>
                <a:gd name="connsiteY22" fmla="*/ 2484 h 40434"/>
                <a:gd name="connsiteX23" fmla="*/ 73745 w 80637"/>
                <a:gd name="connsiteY23" fmla="*/ 4002 h 40434"/>
                <a:gd name="connsiteX24" fmla="*/ 72780 w 80637"/>
                <a:gd name="connsiteY24" fmla="*/ 4140 h 40434"/>
                <a:gd name="connsiteX25" fmla="*/ 68921 w 80637"/>
                <a:gd name="connsiteY25" fmla="*/ 2070 h 40434"/>
                <a:gd name="connsiteX26" fmla="*/ 60788 w 80637"/>
                <a:gd name="connsiteY26" fmla="*/ 828 h 40434"/>
                <a:gd name="connsiteX27" fmla="*/ 58720 w 80637"/>
                <a:gd name="connsiteY27" fmla="*/ 0 h 40434"/>
                <a:gd name="connsiteX28" fmla="*/ 58720 w 80637"/>
                <a:gd name="connsiteY28" fmla="*/ 1242 h 40434"/>
                <a:gd name="connsiteX29" fmla="*/ 58583 w 80637"/>
                <a:gd name="connsiteY29" fmla="*/ 1794 h 40434"/>
                <a:gd name="connsiteX30" fmla="*/ 56653 w 80637"/>
                <a:gd name="connsiteY30" fmla="*/ 4002 h 40434"/>
                <a:gd name="connsiteX31" fmla="*/ 56653 w 80637"/>
                <a:gd name="connsiteY31" fmla="*/ 5520 h 40434"/>
                <a:gd name="connsiteX32" fmla="*/ 55964 w 80637"/>
                <a:gd name="connsiteY32" fmla="*/ 6348 h 40434"/>
                <a:gd name="connsiteX33" fmla="*/ 49072 w 80637"/>
                <a:gd name="connsiteY33" fmla="*/ 7590 h 40434"/>
                <a:gd name="connsiteX34" fmla="*/ 49072 w 80637"/>
                <a:gd name="connsiteY34" fmla="*/ 7590 h 40434"/>
                <a:gd name="connsiteX35" fmla="*/ 48382 w 80637"/>
                <a:gd name="connsiteY35" fmla="*/ 7176 h 40434"/>
                <a:gd name="connsiteX36" fmla="*/ 47004 w 80637"/>
                <a:gd name="connsiteY36" fmla="*/ 5244 h 40434"/>
                <a:gd name="connsiteX37" fmla="*/ 45350 w 80637"/>
                <a:gd name="connsiteY37" fmla="*/ 7590 h 40434"/>
                <a:gd name="connsiteX38" fmla="*/ 44385 w 80637"/>
                <a:gd name="connsiteY38" fmla="*/ 7866 h 40434"/>
                <a:gd name="connsiteX39" fmla="*/ 42731 w 80637"/>
                <a:gd name="connsiteY39" fmla="*/ 7314 h 40434"/>
                <a:gd name="connsiteX40" fmla="*/ 42731 w 80637"/>
                <a:gd name="connsiteY40" fmla="*/ 8970 h 40434"/>
                <a:gd name="connsiteX41" fmla="*/ 42317 w 80637"/>
                <a:gd name="connsiteY41" fmla="*/ 9660 h 40434"/>
                <a:gd name="connsiteX42" fmla="*/ 39423 w 80637"/>
                <a:gd name="connsiteY42" fmla="*/ 11592 h 40434"/>
                <a:gd name="connsiteX43" fmla="*/ 34874 w 80637"/>
                <a:gd name="connsiteY43" fmla="*/ 15732 h 40434"/>
                <a:gd name="connsiteX44" fmla="*/ 31841 w 80637"/>
                <a:gd name="connsiteY44" fmla="*/ 20976 h 40434"/>
                <a:gd name="connsiteX45" fmla="*/ 31290 w 80637"/>
                <a:gd name="connsiteY45" fmla="*/ 21390 h 40434"/>
                <a:gd name="connsiteX46" fmla="*/ 27017 w 80637"/>
                <a:gd name="connsiteY46" fmla="*/ 21942 h 40434"/>
                <a:gd name="connsiteX47" fmla="*/ 22744 w 80637"/>
                <a:gd name="connsiteY47" fmla="*/ 22356 h 40434"/>
                <a:gd name="connsiteX48" fmla="*/ 19987 w 80637"/>
                <a:gd name="connsiteY48" fmla="*/ 24978 h 40434"/>
                <a:gd name="connsiteX49" fmla="*/ 19435 w 80637"/>
                <a:gd name="connsiteY49" fmla="*/ 25254 h 40434"/>
                <a:gd name="connsiteX50" fmla="*/ 15576 w 80637"/>
                <a:gd name="connsiteY50" fmla="*/ 25254 h 40434"/>
                <a:gd name="connsiteX51" fmla="*/ 14749 w 80637"/>
                <a:gd name="connsiteY51" fmla="*/ 24978 h 40434"/>
                <a:gd name="connsiteX52" fmla="*/ 13784 w 80637"/>
                <a:gd name="connsiteY52" fmla="*/ 22632 h 40434"/>
                <a:gd name="connsiteX53" fmla="*/ 10338 w 80637"/>
                <a:gd name="connsiteY53" fmla="*/ 22356 h 40434"/>
                <a:gd name="connsiteX54" fmla="*/ 10338 w 80637"/>
                <a:gd name="connsiteY54" fmla="*/ 26772 h 40434"/>
                <a:gd name="connsiteX55" fmla="*/ 9511 w 80637"/>
                <a:gd name="connsiteY55" fmla="*/ 27600 h 40434"/>
                <a:gd name="connsiteX56" fmla="*/ 6892 w 80637"/>
                <a:gd name="connsiteY56" fmla="*/ 27600 h 40434"/>
                <a:gd name="connsiteX57" fmla="*/ 6203 w 80637"/>
                <a:gd name="connsiteY57" fmla="*/ 27186 h 40434"/>
                <a:gd name="connsiteX58" fmla="*/ 4411 w 80637"/>
                <a:gd name="connsiteY58" fmla="*/ 24564 h 40434"/>
                <a:gd name="connsiteX59" fmla="*/ 3308 w 80637"/>
                <a:gd name="connsiteY59" fmla="*/ 24564 h 40434"/>
                <a:gd name="connsiteX60" fmla="*/ 1103 w 80637"/>
                <a:gd name="connsiteY60" fmla="*/ 27186 h 40434"/>
                <a:gd name="connsiteX61" fmla="*/ 0 w 80637"/>
                <a:gd name="connsiteY61" fmla="*/ 29670 h 40434"/>
                <a:gd name="connsiteX62" fmla="*/ 3033 w 80637"/>
                <a:gd name="connsiteY62" fmla="*/ 29670 h 40434"/>
                <a:gd name="connsiteX63" fmla="*/ 3722 w 80637"/>
                <a:gd name="connsiteY63" fmla="*/ 30084 h 40434"/>
                <a:gd name="connsiteX64" fmla="*/ 5651 w 80637"/>
                <a:gd name="connsiteY64" fmla="*/ 33258 h 40434"/>
                <a:gd name="connsiteX65" fmla="*/ 9925 w 80637"/>
                <a:gd name="connsiteY65" fmla="*/ 31188 h 40434"/>
                <a:gd name="connsiteX66" fmla="*/ 10614 w 80637"/>
                <a:gd name="connsiteY66" fmla="*/ 31188 h 40434"/>
                <a:gd name="connsiteX67" fmla="*/ 11027 w 80637"/>
                <a:gd name="connsiteY67" fmla="*/ 31878 h 40434"/>
                <a:gd name="connsiteX68" fmla="*/ 11027 w 80637"/>
                <a:gd name="connsiteY68" fmla="*/ 33396 h 40434"/>
                <a:gd name="connsiteX69" fmla="*/ 15576 w 80637"/>
                <a:gd name="connsiteY69" fmla="*/ 33396 h 40434"/>
                <a:gd name="connsiteX70" fmla="*/ 18057 w 80637"/>
                <a:gd name="connsiteY70" fmla="*/ 30912 h 40434"/>
                <a:gd name="connsiteX71" fmla="*/ 18608 w 80637"/>
                <a:gd name="connsiteY71" fmla="*/ 30636 h 40434"/>
                <a:gd name="connsiteX72" fmla="*/ 28395 w 80637"/>
                <a:gd name="connsiteY72" fmla="*/ 30636 h 40434"/>
                <a:gd name="connsiteX73" fmla="*/ 29222 w 80637"/>
                <a:gd name="connsiteY73" fmla="*/ 31326 h 40434"/>
                <a:gd name="connsiteX74" fmla="*/ 29912 w 80637"/>
                <a:gd name="connsiteY74" fmla="*/ 34776 h 40434"/>
                <a:gd name="connsiteX75" fmla="*/ 31566 w 80637"/>
                <a:gd name="connsiteY75" fmla="*/ 35466 h 40434"/>
                <a:gd name="connsiteX76" fmla="*/ 37906 w 80637"/>
                <a:gd name="connsiteY76" fmla="*/ 36708 h 40434"/>
                <a:gd name="connsiteX77" fmla="*/ 44385 w 80637"/>
                <a:gd name="connsiteY77" fmla="*/ 39330 h 40434"/>
                <a:gd name="connsiteX78" fmla="*/ 52793 w 80637"/>
                <a:gd name="connsiteY78" fmla="*/ 40435 h 40434"/>
                <a:gd name="connsiteX79" fmla="*/ 56239 w 80637"/>
                <a:gd name="connsiteY79" fmla="*/ 36846 h 4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0637" h="40434">
                  <a:moveTo>
                    <a:pt x="56515" y="36846"/>
                  </a:moveTo>
                  <a:cubicBezTo>
                    <a:pt x="56515" y="36846"/>
                    <a:pt x="56928" y="36570"/>
                    <a:pt x="57066" y="36570"/>
                  </a:cubicBezTo>
                  <a:lnTo>
                    <a:pt x="62442" y="36570"/>
                  </a:lnTo>
                  <a:lnTo>
                    <a:pt x="66302" y="35466"/>
                  </a:lnTo>
                  <a:cubicBezTo>
                    <a:pt x="66302" y="35466"/>
                    <a:pt x="66439" y="35466"/>
                    <a:pt x="66577" y="35466"/>
                  </a:cubicBezTo>
                  <a:lnTo>
                    <a:pt x="69334" y="35466"/>
                  </a:lnTo>
                  <a:lnTo>
                    <a:pt x="69886" y="33810"/>
                  </a:lnTo>
                  <a:lnTo>
                    <a:pt x="69886" y="33810"/>
                  </a:lnTo>
                  <a:cubicBezTo>
                    <a:pt x="69886" y="33810"/>
                    <a:pt x="70851" y="31050"/>
                    <a:pt x="70851" y="31050"/>
                  </a:cubicBezTo>
                  <a:cubicBezTo>
                    <a:pt x="70851" y="30774"/>
                    <a:pt x="71264" y="30498"/>
                    <a:pt x="71540" y="30498"/>
                  </a:cubicBezTo>
                  <a:lnTo>
                    <a:pt x="73745" y="30498"/>
                  </a:lnTo>
                  <a:lnTo>
                    <a:pt x="73745" y="25392"/>
                  </a:lnTo>
                  <a:cubicBezTo>
                    <a:pt x="73745" y="25392"/>
                    <a:pt x="73883" y="24840"/>
                    <a:pt x="74159" y="24702"/>
                  </a:cubicBezTo>
                  <a:lnTo>
                    <a:pt x="76226" y="23460"/>
                  </a:lnTo>
                  <a:lnTo>
                    <a:pt x="74297" y="21666"/>
                  </a:lnTo>
                  <a:cubicBezTo>
                    <a:pt x="74297" y="21666"/>
                    <a:pt x="74021" y="21114"/>
                    <a:pt x="74021" y="20838"/>
                  </a:cubicBezTo>
                  <a:cubicBezTo>
                    <a:pt x="74021" y="20562"/>
                    <a:pt x="74297" y="20286"/>
                    <a:pt x="74710" y="20286"/>
                  </a:cubicBezTo>
                  <a:lnTo>
                    <a:pt x="79810" y="19458"/>
                  </a:lnTo>
                  <a:lnTo>
                    <a:pt x="80637" y="14766"/>
                  </a:lnTo>
                  <a:lnTo>
                    <a:pt x="77880" y="10074"/>
                  </a:lnTo>
                  <a:cubicBezTo>
                    <a:pt x="77880" y="10074"/>
                    <a:pt x="77880" y="9660"/>
                    <a:pt x="77880" y="9522"/>
                  </a:cubicBezTo>
                  <a:lnTo>
                    <a:pt x="78707" y="5106"/>
                  </a:lnTo>
                  <a:lnTo>
                    <a:pt x="75261" y="2484"/>
                  </a:lnTo>
                  <a:lnTo>
                    <a:pt x="73745" y="4002"/>
                  </a:lnTo>
                  <a:cubicBezTo>
                    <a:pt x="73745" y="4002"/>
                    <a:pt x="73194" y="4278"/>
                    <a:pt x="72780" y="4140"/>
                  </a:cubicBezTo>
                  <a:lnTo>
                    <a:pt x="68921" y="2070"/>
                  </a:lnTo>
                  <a:lnTo>
                    <a:pt x="60788" y="828"/>
                  </a:lnTo>
                  <a:lnTo>
                    <a:pt x="58720" y="0"/>
                  </a:lnTo>
                  <a:lnTo>
                    <a:pt x="58720" y="1242"/>
                  </a:lnTo>
                  <a:cubicBezTo>
                    <a:pt x="58720" y="1242"/>
                    <a:pt x="58720" y="1656"/>
                    <a:pt x="58583" y="1794"/>
                  </a:cubicBezTo>
                  <a:lnTo>
                    <a:pt x="56653" y="4002"/>
                  </a:lnTo>
                  <a:lnTo>
                    <a:pt x="56653" y="5520"/>
                  </a:lnTo>
                  <a:cubicBezTo>
                    <a:pt x="56653" y="5520"/>
                    <a:pt x="56377" y="6210"/>
                    <a:pt x="55964" y="6348"/>
                  </a:cubicBezTo>
                  <a:lnTo>
                    <a:pt x="49072" y="7590"/>
                  </a:lnTo>
                  <a:cubicBezTo>
                    <a:pt x="49072" y="7590"/>
                    <a:pt x="49072" y="7590"/>
                    <a:pt x="49072" y="7590"/>
                  </a:cubicBezTo>
                  <a:cubicBezTo>
                    <a:pt x="48796" y="7590"/>
                    <a:pt x="48520" y="7590"/>
                    <a:pt x="48382" y="7176"/>
                  </a:cubicBezTo>
                  <a:lnTo>
                    <a:pt x="47004" y="5244"/>
                  </a:lnTo>
                  <a:lnTo>
                    <a:pt x="45350" y="7590"/>
                  </a:lnTo>
                  <a:cubicBezTo>
                    <a:pt x="45350" y="7590"/>
                    <a:pt x="44798" y="8004"/>
                    <a:pt x="44385" y="7866"/>
                  </a:cubicBezTo>
                  <a:lnTo>
                    <a:pt x="42731" y="7314"/>
                  </a:lnTo>
                  <a:lnTo>
                    <a:pt x="42731" y="8970"/>
                  </a:lnTo>
                  <a:cubicBezTo>
                    <a:pt x="42731" y="8970"/>
                    <a:pt x="42731" y="9522"/>
                    <a:pt x="42317" y="9660"/>
                  </a:cubicBezTo>
                  <a:lnTo>
                    <a:pt x="39423" y="11592"/>
                  </a:lnTo>
                  <a:lnTo>
                    <a:pt x="34874" y="15732"/>
                  </a:lnTo>
                  <a:lnTo>
                    <a:pt x="31841" y="20976"/>
                  </a:lnTo>
                  <a:cubicBezTo>
                    <a:pt x="31841" y="20976"/>
                    <a:pt x="31566" y="21390"/>
                    <a:pt x="31290" y="21390"/>
                  </a:cubicBezTo>
                  <a:lnTo>
                    <a:pt x="27017" y="21942"/>
                  </a:lnTo>
                  <a:lnTo>
                    <a:pt x="22744" y="22356"/>
                  </a:lnTo>
                  <a:lnTo>
                    <a:pt x="19987" y="24978"/>
                  </a:lnTo>
                  <a:cubicBezTo>
                    <a:pt x="19987" y="24978"/>
                    <a:pt x="19711" y="25116"/>
                    <a:pt x="19435" y="25254"/>
                  </a:cubicBezTo>
                  <a:lnTo>
                    <a:pt x="15576" y="25254"/>
                  </a:lnTo>
                  <a:cubicBezTo>
                    <a:pt x="15576" y="25254"/>
                    <a:pt x="14887" y="25254"/>
                    <a:pt x="14749" y="24978"/>
                  </a:cubicBezTo>
                  <a:lnTo>
                    <a:pt x="13784" y="22632"/>
                  </a:lnTo>
                  <a:lnTo>
                    <a:pt x="10338" y="22356"/>
                  </a:lnTo>
                  <a:lnTo>
                    <a:pt x="10338" y="26772"/>
                  </a:lnTo>
                  <a:cubicBezTo>
                    <a:pt x="10338" y="26772"/>
                    <a:pt x="9925" y="27600"/>
                    <a:pt x="9511" y="27600"/>
                  </a:cubicBezTo>
                  <a:lnTo>
                    <a:pt x="6892" y="27600"/>
                  </a:lnTo>
                  <a:cubicBezTo>
                    <a:pt x="6892" y="27600"/>
                    <a:pt x="6341" y="27600"/>
                    <a:pt x="6203" y="27186"/>
                  </a:cubicBezTo>
                  <a:lnTo>
                    <a:pt x="4411" y="24564"/>
                  </a:lnTo>
                  <a:lnTo>
                    <a:pt x="3308" y="24564"/>
                  </a:lnTo>
                  <a:lnTo>
                    <a:pt x="1103" y="27186"/>
                  </a:lnTo>
                  <a:lnTo>
                    <a:pt x="0" y="29670"/>
                  </a:lnTo>
                  <a:lnTo>
                    <a:pt x="3033" y="29670"/>
                  </a:lnTo>
                  <a:cubicBezTo>
                    <a:pt x="3033" y="29670"/>
                    <a:pt x="3584" y="29808"/>
                    <a:pt x="3722" y="30084"/>
                  </a:cubicBezTo>
                  <a:lnTo>
                    <a:pt x="5651" y="33258"/>
                  </a:lnTo>
                  <a:lnTo>
                    <a:pt x="9925" y="31188"/>
                  </a:lnTo>
                  <a:cubicBezTo>
                    <a:pt x="9925" y="31188"/>
                    <a:pt x="10476" y="31188"/>
                    <a:pt x="10614" y="31188"/>
                  </a:cubicBezTo>
                  <a:cubicBezTo>
                    <a:pt x="10889" y="31326"/>
                    <a:pt x="11027" y="31602"/>
                    <a:pt x="11027" y="31878"/>
                  </a:cubicBezTo>
                  <a:lnTo>
                    <a:pt x="11027" y="33396"/>
                  </a:lnTo>
                  <a:lnTo>
                    <a:pt x="15576" y="33396"/>
                  </a:lnTo>
                  <a:lnTo>
                    <a:pt x="18057" y="30912"/>
                  </a:lnTo>
                  <a:cubicBezTo>
                    <a:pt x="18057" y="30912"/>
                    <a:pt x="18471" y="30636"/>
                    <a:pt x="18608" y="30636"/>
                  </a:cubicBezTo>
                  <a:lnTo>
                    <a:pt x="28395" y="30636"/>
                  </a:lnTo>
                  <a:cubicBezTo>
                    <a:pt x="28395" y="30636"/>
                    <a:pt x="29085" y="30912"/>
                    <a:pt x="29222" y="31326"/>
                  </a:cubicBezTo>
                  <a:lnTo>
                    <a:pt x="29912" y="34776"/>
                  </a:lnTo>
                  <a:lnTo>
                    <a:pt x="31566" y="35466"/>
                  </a:lnTo>
                  <a:lnTo>
                    <a:pt x="37906" y="36708"/>
                  </a:lnTo>
                  <a:lnTo>
                    <a:pt x="44385" y="39330"/>
                  </a:lnTo>
                  <a:lnTo>
                    <a:pt x="52793" y="40435"/>
                  </a:lnTo>
                  <a:lnTo>
                    <a:pt x="56239" y="3684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2" name="Freeform 1354">
              <a:extLst>
                <a:ext uri="{FF2B5EF4-FFF2-40B4-BE49-F238E27FC236}">
                  <a16:creationId xmlns:a16="http://schemas.microsoft.com/office/drawing/2014/main" id="{8F23254D-E35C-5D83-FA37-D5E8E035FD3D}"/>
                </a:ext>
              </a:extLst>
            </p:cNvPr>
            <p:cNvSpPr/>
            <p:nvPr/>
          </p:nvSpPr>
          <p:spPr>
            <a:xfrm>
              <a:off x="4684202" y="3287394"/>
              <a:ext cx="62855" cy="28428"/>
            </a:xfrm>
            <a:custGeom>
              <a:avLst/>
              <a:gdLst>
                <a:gd name="connsiteX0" fmla="*/ 13922 w 62855"/>
                <a:gd name="connsiteY0" fmla="*/ 6900 h 28428"/>
                <a:gd name="connsiteX1" fmla="*/ 13784 w 62855"/>
                <a:gd name="connsiteY1" fmla="*/ 7038 h 28428"/>
                <a:gd name="connsiteX2" fmla="*/ 8271 w 62855"/>
                <a:gd name="connsiteY2" fmla="*/ 11592 h 28428"/>
                <a:gd name="connsiteX3" fmla="*/ 7719 w 62855"/>
                <a:gd name="connsiteY3" fmla="*/ 11730 h 28428"/>
                <a:gd name="connsiteX4" fmla="*/ 5376 w 62855"/>
                <a:gd name="connsiteY4" fmla="*/ 11730 h 28428"/>
                <a:gd name="connsiteX5" fmla="*/ 4825 w 62855"/>
                <a:gd name="connsiteY5" fmla="*/ 11454 h 28428"/>
                <a:gd name="connsiteX6" fmla="*/ 3308 w 62855"/>
                <a:gd name="connsiteY6" fmla="*/ 9798 h 28428"/>
                <a:gd name="connsiteX7" fmla="*/ 965 w 62855"/>
                <a:gd name="connsiteY7" fmla="*/ 14628 h 28428"/>
                <a:gd name="connsiteX8" fmla="*/ 0 w 62855"/>
                <a:gd name="connsiteY8" fmla="*/ 19182 h 28428"/>
                <a:gd name="connsiteX9" fmla="*/ 2757 w 62855"/>
                <a:gd name="connsiteY9" fmla="*/ 23736 h 28428"/>
                <a:gd name="connsiteX10" fmla="*/ 9098 w 62855"/>
                <a:gd name="connsiteY10" fmla="*/ 28428 h 28428"/>
                <a:gd name="connsiteX11" fmla="*/ 19711 w 62855"/>
                <a:gd name="connsiteY11" fmla="*/ 27462 h 28428"/>
                <a:gd name="connsiteX12" fmla="*/ 20263 w 62855"/>
                <a:gd name="connsiteY12" fmla="*/ 24702 h 28428"/>
                <a:gd name="connsiteX13" fmla="*/ 20952 w 62855"/>
                <a:gd name="connsiteY13" fmla="*/ 24012 h 28428"/>
                <a:gd name="connsiteX14" fmla="*/ 29222 w 62855"/>
                <a:gd name="connsiteY14" fmla="*/ 22770 h 28428"/>
                <a:gd name="connsiteX15" fmla="*/ 35150 w 62855"/>
                <a:gd name="connsiteY15" fmla="*/ 21114 h 28428"/>
                <a:gd name="connsiteX16" fmla="*/ 37906 w 62855"/>
                <a:gd name="connsiteY16" fmla="*/ 16974 h 28428"/>
                <a:gd name="connsiteX17" fmla="*/ 38596 w 62855"/>
                <a:gd name="connsiteY17" fmla="*/ 16698 h 28428"/>
                <a:gd name="connsiteX18" fmla="*/ 50174 w 62855"/>
                <a:gd name="connsiteY18" fmla="*/ 16698 h 28428"/>
                <a:gd name="connsiteX19" fmla="*/ 50450 w 62855"/>
                <a:gd name="connsiteY19" fmla="*/ 16698 h 28428"/>
                <a:gd name="connsiteX20" fmla="*/ 54999 w 62855"/>
                <a:gd name="connsiteY20" fmla="*/ 18354 h 28428"/>
                <a:gd name="connsiteX21" fmla="*/ 58307 w 62855"/>
                <a:gd name="connsiteY21" fmla="*/ 10488 h 28428"/>
                <a:gd name="connsiteX22" fmla="*/ 58720 w 62855"/>
                <a:gd name="connsiteY22" fmla="*/ 10074 h 28428"/>
                <a:gd name="connsiteX23" fmla="*/ 62856 w 62855"/>
                <a:gd name="connsiteY23" fmla="*/ 8142 h 28428"/>
                <a:gd name="connsiteX24" fmla="*/ 61891 w 62855"/>
                <a:gd name="connsiteY24" fmla="*/ 7176 h 28428"/>
                <a:gd name="connsiteX25" fmla="*/ 57204 w 62855"/>
                <a:gd name="connsiteY25" fmla="*/ 6210 h 28428"/>
                <a:gd name="connsiteX26" fmla="*/ 53483 w 62855"/>
                <a:gd name="connsiteY26" fmla="*/ 5796 h 28428"/>
                <a:gd name="connsiteX27" fmla="*/ 52931 w 62855"/>
                <a:gd name="connsiteY27" fmla="*/ 5382 h 28428"/>
                <a:gd name="connsiteX28" fmla="*/ 51001 w 62855"/>
                <a:gd name="connsiteY28" fmla="*/ 2208 h 28428"/>
                <a:gd name="connsiteX29" fmla="*/ 44523 w 62855"/>
                <a:gd name="connsiteY29" fmla="*/ 2208 h 28428"/>
                <a:gd name="connsiteX30" fmla="*/ 43420 w 62855"/>
                <a:gd name="connsiteY30" fmla="*/ 3312 h 28428"/>
                <a:gd name="connsiteX31" fmla="*/ 42593 w 62855"/>
                <a:gd name="connsiteY31" fmla="*/ 3588 h 28428"/>
                <a:gd name="connsiteX32" fmla="*/ 39009 w 62855"/>
                <a:gd name="connsiteY32" fmla="*/ 2622 h 28428"/>
                <a:gd name="connsiteX33" fmla="*/ 36942 w 62855"/>
                <a:gd name="connsiteY33" fmla="*/ 2622 h 28428"/>
                <a:gd name="connsiteX34" fmla="*/ 32117 w 62855"/>
                <a:gd name="connsiteY34" fmla="*/ 7866 h 28428"/>
                <a:gd name="connsiteX35" fmla="*/ 31566 w 62855"/>
                <a:gd name="connsiteY35" fmla="*/ 8142 h 28428"/>
                <a:gd name="connsiteX36" fmla="*/ 31290 w 62855"/>
                <a:gd name="connsiteY36" fmla="*/ 8142 h 28428"/>
                <a:gd name="connsiteX37" fmla="*/ 30739 w 62855"/>
                <a:gd name="connsiteY37" fmla="*/ 7452 h 28428"/>
                <a:gd name="connsiteX38" fmla="*/ 30739 w 62855"/>
                <a:gd name="connsiteY38" fmla="*/ 3588 h 28428"/>
                <a:gd name="connsiteX39" fmla="*/ 29498 w 62855"/>
                <a:gd name="connsiteY39" fmla="*/ 3588 h 28428"/>
                <a:gd name="connsiteX40" fmla="*/ 28809 w 62855"/>
                <a:gd name="connsiteY40" fmla="*/ 3036 h 28428"/>
                <a:gd name="connsiteX41" fmla="*/ 27568 w 62855"/>
                <a:gd name="connsiteY41" fmla="*/ 0 h 28428"/>
                <a:gd name="connsiteX42" fmla="*/ 24949 w 62855"/>
                <a:gd name="connsiteY42" fmla="*/ 3312 h 28428"/>
                <a:gd name="connsiteX43" fmla="*/ 24398 w 62855"/>
                <a:gd name="connsiteY43" fmla="*/ 3588 h 28428"/>
                <a:gd name="connsiteX44" fmla="*/ 22606 w 62855"/>
                <a:gd name="connsiteY44" fmla="*/ 3588 h 28428"/>
                <a:gd name="connsiteX45" fmla="*/ 21917 w 62855"/>
                <a:gd name="connsiteY45" fmla="*/ 3174 h 28428"/>
                <a:gd name="connsiteX46" fmla="*/ 20952 w 62855"/>
                <a:gd name="connsiteY46" fmla="*/ 1104 h 28428"/>
                <a:gd name="connsiteX47" fmla="*/ 17368 w 62855"/>
                <a:gd name="connsiteY47" fmla="*/ 2070 h 28428"/>
                <a:gd name="connsiteX48" fmla="*/ 14335 w 62855"/>
                <a:gd name="connsiteY48" fmla="*/ 6900 h 2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2855" h="28428">
                  <a:moveTo>
                    <a:pt x="13922" y="6900"/>
                  </a:moveTo>
                  <a:cubicBezTo>
                    <a:pt x="13922" y="6900"/>
                    <a:pt x="13922" y="6900"/>
                    <a:pt x="13784" y="7038"/>
                  </a:cubicBezTo>
                  <a:lnTo>
                    <a:pt x="8271" y="11592"/>
                  </a:lnTo>
                  <a:cubicBezTo>
                    <a:pt x="8271" y="11592"/>
                    <a:pt x="7995" y="11730"/>
                    <a:pt x="7719" y="11730"/>
                  </a:cubicBezTo>
                  <a:lnTo>
                    <a:pt x="5376" y="11730"/>
                  </a:lnTo>
                  <a:cubicBezTo>
                    <a:pt x="5376" y="11730"/>
                    <a:pt x="4962" y="11730"/>
                    <a:pt x="4825" y="11454"/>
                  </a:cubicBezTo>
                  <a:lnTo>
                    <a:pt x="3308" y="9798"/>
                  </a:lnTo>
                  <a:lnTo>
                    <a:pt x="965" y="14628"/>
                  </a:lnTo>
                  <a:lnTo>
                    <a:pt x="0" y="19182"/>
                  </a:lnTo>
                  <a:lnTo>
                    <a:pt x="2757" y="23736"/>
                  </a:lnTo>
                  <a:lnTo>
                    <a:pt x="9098" y="28428"/>
                  </a:lnTo>
                  <a:lnTo>
                    <a:pt x="19711" y="27462"/>
                  </a:lnTo>
                  <a:lnTo>
                    <a:pt x="20263" y="24702"/>
                  </a:lnTo>
                  <a:cubicBezTo>
                    <a:pt x="20263" y="24702"/>
                    <a:pt x="20538" y="24150"/>
                    <a:pt x="20952" y="24012"/>
                  </a:cubicBezTo>
                  <a:lnTo>
                    <a:pt x="29222" y="22770"/>
                  </a:lnTo>
                  <a:lnTo>
                    <a:pt x="35150" y="21114"/>
                  </a:lnTo>
                  <a:lnTo>
                    <a:pt x="37906" y="16974"/>
                  </a:lnTo>
                  <a:cubicBezTo>
                    <a:pt x="37906" y="16974"/>
                    <a:pt x="38320" y="16698"/>
                    <a:pt x="38596" y="16698"/>
                  </a:cubicBezTo>
                  <a:lnTo>
                    <a:pt x="50174" y="16698"/>
                  </a:lnTo>
                  <a:cubicBezTo>
                    <a:pt x="50174" y="16698"/>
                    <a:pt x="50312" y="16698"/>
                    <a:pt x="50450" y="16698"/>
                  </a:cubicBezTo>
                  <a:lnTo>
                    <a:pt x="54999" y="18354"/>
                  </a:lnTo>
                  <a:lnTo>
                    <a:pt x="58307" y="10488"/>
                  </a:lnTo>
                  <a:cubicBezTo>
                    <a:pt x="58307" y="10488"/>
                    <a:pt x="58583" y="10212"/>
                    <a:pt x="58720" y="10074"/>
                  </a:cubicBezTo>
                  <a:lnTo>
                    <a:pt x="62856" y="8142"/>
                  </a:lnTo>
                  <a:lnTo>
                    <a:pt x="61891" y="7176"/>
                  </a:lnTo>
                  <a:lnTo>
                    <a:pt x="57204" y="6210"/>
                  </a:lnTo>
                  <a:lnTo>
                    <a:pt x="53483" y="5796"/>
                  </a:lnTo>
                  <a:cubicBezTo>
                    <a:pt x="53483" y="5796"/>
                    <a:pt x="53069" y="5658"/>
                    <a:pt x="52931" y="5382"/>
                  </a:cubicBezTo>
                  <a:lnTo>
                    <a:pt x="51001" y="2208"/>
                  </a:lnTo>
                  <a:lnTo>
                    <a:pt x="44523" y="2208"/>
                  </a:lnTo>
                  <a:cubicBezTo>
                    <a:pt x="44523" y="2208"/>
                    <a:pt x="43420" y="3312"/>
                    <a:pt x="43420" y="3312"/>
                  </a:cubicBezTo>
                  <a:cubicBezTo>
                    <a:pt x="43282" y="3588"/>
                    <a:pt x="42869" y="3588"/>
                    <a:pt x="42593" y="3588"/>
                  </a:cubicBezTo>
                  <a:lnTo>
                    <a:pt x="39009" y="2622"/>
                  </a:lnTo>
                  <a:lnTo>
                    <a:pt x="36942" y="2622"/>
                  </a:lnTo>
                  <a:lnTo>
                    <a:pt x="32117" y="7866"/>
                  </a:lnTo>
                  <a:cubicBezTo>
                    <a:pt x="32117" y="7866"/>
                    <a:pt x="31704" y="8142"/>
                    <a:pt x="31566" y="8142"/>
                  </a:cubicBezTo>
                  <a:cubicBezTo>
                    <a:pt x="31566" y="8142"/>
                    <a:pt x="31428" y="8142"/>
                    <a:pt x="31290" y="8142"/>
                  </a:cubicBezTo>
                  <a:cubicBezTo>
                    <a:pt x="31014" y="8142"/>
                    <a:pt x="30739" y="7728"/>
                    <a:pt x="30739" y="7452"/>
                  </a:cubicBezTo>
                  <a:lnTo>
                    <a:pt x="30739" y="3588"/>
                  </a:lnTo>
                  <a:lnTo>
                    <a:pt x="29498" y="3588"/>
                  </a:lnTo>
                  <a:cubicBezTo>
                    <a:pt x="29498" y="3588"/>
                    <a:pt x="28947" y="3450"/>
                    <a:pt x="28809" y="3036"/>
                  </a:cubicBezTo>
                  <a:lnTo>
                    <a:pt x="27568" y="0"/>
                  </a:lnTo>
                  <a:lnTo>
                    <a:pt x="24949" y="3312"/>
                  </a:lnTo>
                  <a:cubicBezTo>
                    <a:pt x="24949" y="3312"/>
                    <a:pt x="24536" y="3588"/>
                    <a:pt x="24398" y="3588"/>
                  </a:cubicBezTo>
                  <a:lnTo>
                    <a:pt x="22606" y="3588"/>
                  </a:lnTo>
                  <a:cubicBezTo>
                    <a:pt x="22606" y="3588"/>
                    <a:pt x="22055" y="3450"/>
                    <a:pt x="21917" y="3174"/>
                  </a:cubicBezTo>
                  <a:lnTo>
                    <a:pt x="20952" y="1104"/>
                  </a:lnTo>
                  <a:lnTo>
                    <a:pt x="17368" y="2070"/>
                  </a:lnTo>
                  <a:lnTo>
                    <a:pt x="14335" y="690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3" name="Freeform 1355">
              <a:extLst>
                <a:ext uri="{FF2B5EF4-FFF2-40B4-BE49-F238E27FC236}">
                  <a16:creationId xmlns:a16="http://schemas.microsoft.com/office/drawing/2014/main" id="{DF88F108-1B6F-D445-FD9F-FA4370A83DF4}"/>
                </a:ext>
              </a:extLst>
            </p:cNvPr>
            <p:cNvSpPr/>
            <p:nvPr/>
          </p:nvSpPr>
          <p:spPr>
            <a:xfrm>
              <a:off x="4743336" y="3372679"/>
              <a:ext cx="66715" cy="41538"/>
            </a:xfrm>
            <a:custGeom>
              <a:avLst/>
              <a:gdLst>
                <a:gd name="connsiteX0" fmla="*/ 59548 w 66715"/>
                <a:gd name="connsiteY0" fmla="*/ 5658 h 41538"/>
                <a:gd name="connsiteX1" fmla="*/ 58307 w 66715"/>
                <a:gd name="connsiteY1" fmla="*/ 3726 h 41538"/>
                <a:gd name="connsiteX2" fmla="*/ 54861 w 66715"/>
                <a:gd name="connsiteY2" fmla="*/ 2208 h 41538"/>
                <a:gd name="connsiteX3" fmla="*/ 48934 w 66715"/>
                <a:gd name="connsiteY3" fmla="*/ 828 h 41538"/>
                <a:gd name="connsiteX4" fmla="*/ 40250 w 66715"/>
                <a:gd name="connsiteY4" fmla="*/ 3036 h 41538"/>
                <a:gd name="connsiteX5" fmla="*/ 36252 w 66715"/>
                <a:gd name="connsiteY5" fmla="*/ 6624 h 41538"/>
                <a:gd name="connsiteX6" fmla="*/ 35977 w 66715"/>
                <a:gd name="connsiteY6" fmla="*/ 6762 h 41538"/>
                <a:gd name="connsiteX7" fmla="*/ 32255 w 66715"/>
                <a:gd name="connsiteY7" fmla="*/ 8004 h 41538"/>
                <a:gd name="connsiteX8" fmla="*/ 31979 w 66715"/>
                <a:gd name="connsiteY8" fmla="*/ 8004 h 41538"/>
                <a:gd name="connsiteX9" fmla="*/ 31979 w 66715"/>
                <a:gd name="connsiteY9" fmla="*/ 8004 h 41538"/>
                <a:gd name="connsiteX10" fmla="*/ 22468 w 66715"/>
                <a:gd name="connsiteY10" fmla="*/ 6900 h 41538"/>
                <a:gd name="connsiteX11" fmla="*/ 19574 w 66715"/>
                <a:gd name="connsiteY11" fmla="*/ 8004 h 41538"/>
                <a:gd name="connsiteX12" fmla="*/ 19022 w 66715"/>
                <a:gd name="connsiteY12" fmla="*/ 8004 h 41538"/>
                <a:gd name="connsiteX13" fmla="*/ 12544 w 66715"/>
                <a:gd name="connsiteY13" fmla="*/ 5658 h 41538"/>
                <a:gd name="connsiteX14" fmla="*/ 4962 w 66715"/>
                <a:gd name="connsiteY14" fmla="*/ 5658 h 41538"/>
                <a:gd name="connsiteX15" fmla="*/ 4273 w 66715"/>
                <a:gd name="connsiteY15" fmla="*/ 5244 h 41538"/>
                <a:gd name="connsiteX16" fmla="*/ 4273 w 66715"/>
                <a:gd name="connsiteY16" fmla="*/ 4554 h 41538"/>
                <a:gd name="connsiteX17" fmla="*/ 5927 w 66715"/>
                <a:gd name="connsiteY17" fmla="*/ 1242 h 41538"/>
                <a:gd name="connsiteX18" fmla="*/ 2895 w 66715"/>
                <a:gd name="connsiteY18" fmla="*/ 0 h 41538"/>
                <a:gd name="connsiteX19" fmla="*/ 2068 w 66715"/>
                <a:gd name="connsiteY19" fmla="*/ 1794 h 41538"/>
                <a:gd name="connsiteX20" fmla="*/ 1378 w 66715"/>
                <a:gd name="connsiteY20" fmla="*/ 2208 h 41538"/>
                <a:gd name="connsiteX21" fmla="*/ 0 w 66715"/>
                <a:gd name="connsiteY21" fmla="*/ 2208 h 41538"/>
                <a:gd name="connsiteX22" fmla="*/ 0 w 66715"/>
                <a:gd name="connsiteY22" fmla="*/ 4278 h 41538"/>
                <a:gd name="connsiteX23" fmla="*/ 2068 w 66715"/>
                <a:gd name="connsiteY23" fmla="*/ 8418 h 41538"/>
                <a:gd name="connsiteX24" fmla="*/ 7581 w 66715"/>
                <a:gd name="connsiteY24" fmla="*/ 12834 h 41538"/>
                <a:gd name="connsiteX25" fmla="*/ 7857 w 66715"/>
                <a:gd name="connsiteY25" fmla="*/ 13800 h 41538"/>
                <a:gd name="connsiteX26" fmla="*/ 5927 w 66715"/>
                <a:gd name="connsiteY26" fmla="*/ 18906 h 41538"/>
                <a:gd name="connsiteX27" fmla="*/ 5238 w 66715"/>
                <a:gd name="connsiteY27" fmla="*/ 19458 h 41538"/>
                <a:gd name="connsiteX28" fmla="*/ 2343 w 66715"/>
                <a:gd name="connsiteY28" fmla="*/ 19458 h 41538"/>
                <a:gd name="connsiteX29" fmla="*/ 1516 w 66715"/>
                <a:gd name="connsiteY29" fmla="*/ 20700 h 41538"/>
                <a:gd name="connsiteX30" fmla="*/ 2619 w 66715"/>
                <a:gd name="connsiteY30" fmla="*/ 23460 h 41538"/>
                <a:gd name="connsiteX31" fmla="*/ 2481 w 66715"/>
                <a:gd name="connsiteY31" fmla="*/ 24288 h 41538"/>
                <a:gd name="connsiteX32" fmla="*/ 414 w 66715"/>
                <a:gd name="connsiteY32" fmla="*/ 26358 h 41538"/>
                <a:gd name="connsiteX33" fmla="*/ 1516 w 66715"/>
                <a:gd name="connsiteY33" fmla="*/ 27738 h 41538"/>
                <a:gd name="connsiteX34" fmla="*/ 5790 w 66715"/>
                <a:gd name="connsiteY34" fmla="*/ 30498 h 41538"/>
                <a:gd name="connsiteX35" fmla="*/ 6065 w 66715"/>
                <a:gd name="connsiteY35" fmla="*/ 30912 h 41538"/>
                <a:gd name="connsiteX36" fmla="*/ 7995 w 66715"/>
                <a:gd name="connsiteY36" fmla="*/ 35604 h 41538"/>
                <a:gd name="connsiteX37" fmla="*/ 7995 w 66715"/>
                <a:gd name="connsiteY37" fmla="*/ 36295 h 41538"/>
                <a:gd name="connsiteX38" fmla="*/ 6479 w 66715"/>
                <a:gd name="connsiteY38" fmla="*/ 39469 h 41538"/>
                <a:gd name="connsiteX39" fmla="*/ 16265 w 66715"/>
                <a:gd name="connsiteY39" fmla="*/ 39469 h 41538"/>
                <a:gd name="connsiteX40" fmla="*/ 19160 w 66715"/>
                <a:gd name="connsiteY40" fmla="*/ 37536 h 41538"/>
                <a:gd name="connsiteX41" fmla="*/ 21917 w 66715"/>
                <a:gd name="connsiteY41" fmla="*/ 36570 h 41538"/>
                <a:gd name="connsiteX42" fmla="*/ 22744 w 66715"/>
                <a:gd name="connsiteY42" fmla="*/ 36709 h 41538"/>
                <a:gd name="connsiteX43" fmla="*/ 24260 w 66715"/>
                <a:gd name="connsiteY43" fmla="*/ 38227 h 41538"/>
                <a:gd name="connsiteX44" fmla="*/ 29774 w 66715"/>
                <a:gd name="connsiteY44" fmla="*/ 41539 h 41538"/>
                <a:gd name="connsiteX45" fmla="*/ 37906 w 66715"/>
                <a:gd name="connsiteY45" fmla="*/ 40435 h 41538"/>
                <a:gd name="connsiteX46" fmla="*/ 39974 w 66715"/>
                <a:gd name="connsiteY46" fmla="*/ 37950 h 41538"/>
                <a:gd name="connsiteX47" fmla="*/ 38596 w 66715"/>
                <a:gd name="connsiteY47" fmla="*/ 34777 h 41538"/>
                <a:gd name="connsiteX48" fmla="*/ 38734 w 66715"/>
                <a:gd name="connsiteY48" fmla="*/ 33948 h 41538"/>
                <a:gd name="connsiteX49" fmla="*/ 39561 w 66715"/>
                <a:gd name="connsiteY49" fmla="*/ 33672 h 41538"/>
                <a:gd name="connsiteX50" fmla="*/ 42455 w 66715"/>
                <a:gd name="connsiteY50" fmla="*/ 34638 h 41538"/>
                <a:gd name="connsiteX51" fmla="*/ 43558 w 66715"/>
                <a:gd name="connsiteY51" fmla="*/ 32016 h 41538"/>
                <a:gd name="connsiteX52" fmla="*/ 43696 w 66715"/>
                <a:gd name="connsiteY52" fmla="*/ 31740 h 41538"/>
                <a:gd name="connsiteX53" fmla="*/ 45901 w 66715"/>
                <a:gd name="connsiteY53" fmla="*/ 29808 h 41538"/>
                <a:gd name="connsiteX54" fmla="*/ 46453 w 66715"/>
                <a:gd name="connsiteY54" fmla="*/ 29670 h 41538"/>
                <a:gd name="connsiteX55" fmla="*/ 53483 w 66715"/>
                <a:gd name="connsiteY55" fmla="*/ 29670 h 41538"/>
                <a:gd name="connsiteX56" fmla="*/ 53896 w 66715"/>
                <a:gd name="connsiteY56" fmla="*/ 29670 h 41538"/>
                <a:gd name="connsiteX57" fmla="*/ 55826 w 66715"/>
                <a:gd name="connsiteY57" fmla="*/ 30912 h 41538"/>
                <a:gd name="connsiteX58" fmla="*/ 58858 w 66715"/>
                <a:gd name="connsiteY58" fmla="*/ 30912 h 41538"/>
                <a:gd name="connsiteX59" fmla="*/ 57618 w 66715"/>
                <a:gd name="connsiteY59" fmla="*/ 26772 h 41538"/>
                <a:gd name="connsiteX60" fmla="*/ 55412 w 66715"/>
                <a:gd name="connsiteY60" fmla="*/ 24426 h 41538"/>
                <a:gd name="connsiteX61" fmla="*/ 58169 w 66715"/>
                <a:gd name="connsiteY61" fmla="*/ 20700 h 41538"/>
                <a:gd name="connsiteX62" fmla="*/ 59410 w 66715"/>
                <a:gd name="connsiteY62" fmla="*/ 12420 h 41538"/>
                <a:gd name="connsiteX63" fmla="*/ 66440 w 66715"/>
                <a:gd name="connsiteY63" fmla="*/ 8556 h 41538"/>
                <a:gd name="connsiteX64" fmla="*/ 66715 w 66715"/>
                <a:gd name="connsiteY64" fmla="*/ 6348 h 41538"/>
                <a:gd name="connsiteX65" fmla="*/ 60788 w 66715"/>
                <a:gd name="connsiteY65" fmla="*/ 5934 h 41538"/>
                <a:gd name="connsiteX66" fmla="*/ 60237 w 66715"/>
                <a:gd name="connsiteY66" fmla="*/ 5520 h 4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6715" h="41538">
                  <a:moveTo>
                    <a:pt x="59548" y="5658"/>
                  </a:moveTo>
                  <a:lnTo>
                    <a:pt x="58307" y="3726"/>
                  </a:lnTo>
                  <a:lnTo>
                    <a:pt x="54861" y="2208"/>
                  </a:lnTo>
                  <a:lnTo>
                    <a:pt x="48934" y="828"/>
                  </a:lnTo>
                  <a:lnTo>
                    <a:pt x="40250" y="3036"/>
                  </a:lnTo>
                  <a:lnTo>
                    <a:pt x="36252" y="6624"/>
                  </a:lnTo>
                  <a:cubicBezTo>
                    <a:pt x="36252" y="6624"/>
                    <a:pt x="36115" y="6624"/>
                    <a:pt x="35977" y="6762"/>
                  </a:cubicBezTo>
                  <a:lnTo>
                    <a:pt x="32255" y="8004"/>
                  </a:lnTo>
                  <a:cubicBezTo>
                    <a:pt x="32255" y="8004"/>
                    <a:pt x="32117" y="8004"/>
                    <a:pt x="31979" y="8004"/>
                  </a:cubicBezTo>
                  <a:cubicBezTo>
                    <a:pt x="31979" y="8004"/>
                    <a:pt x="31979" y="8004"/>
                    <a:pt x="31979" y="8004"/>
                  </a:cubicBezTo>
                  <a:lnTo>
                    <a:pt x="22468" y="6900"/>
                  </a:lnTo>
                  <a:lnTo>
                    <a:pt x="19574" y="8004"/>
                  </a:lnTo>
                  <a:cubicBezTo>
                    <a:pt x="19574" y="8004"/>
                    <a:pt x="19160" y="8004"/>
                    <a:pt x="19022" y="8004"/>
                  </a:cubicBezTo>
                  <a:lnTo>
                    <a:pt x="12544" y="5658"/>
                  </a:lnTo>
                  <a:lnTo>
                    <a:pt x="4962" y="5658"/>
                  </a:lnTo>
                  <a:cubicBezTo>
                    <a:pt x="4962" y="5658"/>
                    <a:pt x="4411" y="5658"/>
                    <a:pt x="4273" y="5244"/>
                  </a:cubicBezTo>
                  <a:cubicBezTo>
                    <a:pt x="4135" y="4968"/>
                    <a:pt x="4135" y="4692"/>
                    <a:pt x="4273" y="4554"/>
                  </a:cubicBezTo>
                  <a:lnTo>
                    <a:pt x="5927" y="1242"/>
                  </a:lnTo>
                  <a:lnTo>
                    <a:pt x="2895" y="0"/>
                  </a:lnTo>
                  <a:lnTo>
                    <a:pt x="2068" y="1794"/>
                  </a:lnTo>
                  <a:cubicBezTo>
                    <a:pt x="2068" y="1794"/>
                    <a:pt x="1654" y="2208"/>
                    <a:pt x="1378" y="2208"/>
                  </a:cubicBezTo>
                  <a:lnTo>
                    <a:pt x="0" y="2208"/>
                  </a:lnTo>
                  <a:lnTo>
                    <a:pt x="0" y="4278"/>
                  </a:lnTo>
                  <a:lnTo>
                    <a:pt x="2068" y="8418"/>
                  </a:lnTo>
                  <a:lnTo>
                    <a:pt x="7581" y="12834"/>
                  </a:lnTo>
                  <a:cubicBezTo>
                    <a:pt x="7581" y="12834"/>
                    <a:pt x="7995" y="13386"/>
                    <a:pt x="7857" y="13800"/>
                  </a:cubicBezTo>
                  <a:lnTo>
                    <a:pt x="5927" y="18906"/>
                  </a:lnTo>
                  <a:cubicBezTo>
                    <a:pt x="5927" y="18906"/>
                    <a:pt x="5514" y="19458"/>
                    <a:pt x="5238" y="19458"/>
                  </a:cubicBezTo>
                  <a:lnTo>
                    <a:pt x="2343" y="19458"/>
                  </a:lnTo>
                  <a:lnTo>
                    <a:pt x="1516" y="20700"/>
                  </a:lnTo>
                  <a:lnTo>
                    <a:pt x="2619" y="23460"/>
                  </a:lnTo>
                  <a:cubicBezTo>
                    <a:pt x="2619" y="23460"/>
                    <a:pt x="2619" y="24150"/>
                    <a:pt x="2481" y="24288"/>
                  </a:cubicBezTo>
                  <a:lnTo>
                    <a:pt x="414" y="26358"/>
                  </a:lnTo>
                  <a:lnTo>
                    <a:pt x="1516" y="27738"/>
                  </a:lnTo>
                  <a:lnTo>
                    <a:pt x="5790" y="30498"/>
                  </a:lnTo>
                  <a:cubicBezTo>
                    <a:pt x="5790" y="30498"/>
                    <a:pt x="6065" y="30774"/>
                    <a:pt x="6065" y="30912"/>
                  </a:cubicBezTo>
                  <a:lnTo>
                    <a:pt x="7995" y="35604"/>
                  </a:lnTo>
                  <a:cubicBezTo>
                    <a:pt x="7995" y="35604"/>
                    <a:pt x="7995" y="36018"/>
                    <a:pt x="7995" y="36295"/>
                  </a:cubicBezTo>
                  <a:lnTo>
                    <a:pt x="6479" y="39469"/>
                  </a:lnTo>
                  <a:lnTo>
                    <a:pt x="16265" y="39469"/>
                  </a:lnTo>
                  <a:lnTo>
                    <a:pt x="19160" y="37536"/>
                  </a:lnTo>
                  <a:lnTo>
                    <a:pt x="21917" y="36570"/>
                  </a:lnTo>
                  <a:cubicBezTo>
                    <a:pt x="21917" y="36570"/>
                    <a:pt x="22468" y="36570"/>
                    <a:pt x="22744" y="36709"/>
                  </a:cubicBezTo>
                  <a:lnTo>
                    <a:pt x="24260" y="38227"/>
                  </a:lnTo>
                  <a:lnTo>
                    <a:pt x="29774" y="41539"/>
                  </a:lnTo>
                  <a:lnTo>
                    <a:pt x="37906" y="40435"/>
                  </a:lnTo>
                  <a:lnTo>
                    <a:pt x="39974" y="37950"/>
                  </a:lnTo>
                  <a:lnTo>
                    <a:pt x="38596" y="34777"/>
                  </a:lnTo>
                  <a:cubicBezTo>
                    <a:pt x="38596" y="34777"/>
                    <a:pt x="38596" y="34224"/>
                    <a:pt x="38734" y="33948"/>
                  </a:cubicBezTo>
                  <a:cubicBezTo>
                    <a:pt x="39009" y="33672"/>
                    <a:pt x="39285" y="33672"/>
                    <a:pt x="39561" y="33672"/>
                  </a:cubicBezTo>
                  <a:lnTo>
                    <a:pt x="42455" y="34638"/>
                  </a:lnTo>
                  <a:lnTo>
                    <a:pt x="43558" y="32016"/>
                  </a:lnTo>
                  <a:cubicBezTo>
                    <a:pt x="43558" y="32016"/>
                    <a:pt x="43558" y="31878"/>
                    <a:pt x="43696" y="31740"/>
                  </a:cubicBezTo>
                  <a:lnTo>
                    <a:pt x="45901" y="29808"/>
                  </a:lnTo>
                  <a:cubicBezTo>
                    <a:pt x="45901" y="29808"/>
                    <a:pt x="46177" y="29670"/>
                    <a:pt x="46453" y="29670"/>
                  </a:cubicBezTo>
                  <a:lnTo>
                    <a:pt x="53483" y="29670"/>
                  </a:lnTo>
                  <a:cubicBezTo>
                    <a:pt x="53483" y="29670"/>
                    <a:pt x="53758" y="29670"/>
                    <a:pt x="53896" y="29670"/>
                  </a:cubicBezTo>
                  <a:lnTo>
                    <a:pt x="55826" y="30912"/>
                  </a:lnTo>
                  <a:lnTo>
                    <a:pt x="58858" y="30912"/>
                  </a:lnTo>
                  <a:cubicBezTo>
                    <a:pt x="58307" y="28152"/>
                    <a:pt x="57618" y="26772"/>
                    <a:pt x="57618" y="26772"/>
                  </a:cubicBezTo>
                  <a:lnTo>
                    <a:pt x="55412" y="24426"/>
                  </a:lnTo>
                  <a:cubicBezTo>
                    <a:pt x="55412" y="24426"/>
                    <a:pt x="56377" y="20838"/>
                    <a:pt x="58169" y="20700"/>
                  </a:cubicBezTo>
                  <a:cubicBezTo>
                    <a:pt x="58169" y="20700"/>
                    <a:pt x="58031" y="14076"/>
                    <a:pt x="59410" y="12420"/>
                  </a:cubicBezTo>
                  <a:cubicBezTo>
                    <a:pt x="60788" y="10902"/>
                    <a:pt x="65750" y="14628"/>
                    <a:pt x="66440" y="8556"/>
                  </a:cubicBezTo>
                  <a:cubicBezTo>
                    <a:pt x="66440" y="7866"/>
                    <a:pt x="66577" y="7038"/>
                    <a:pt x="66715" y="6348"/>
                  </a:cubicBezTo>
                  <a:lnTo>
                    <a:pt x="60788" y="5934"/>
                  </a:lnTo>
                  <a:cubicBezTo>
                    <a:pt x="60788" y="5934"/>
                    <a:pt x="60237" y="5796"/>
                    <a:pt x="60237" y="552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4" name="Freeform 1356">
              <a:extLst>
                <a:ext uri="{FF2B5EF4-FFF2-40B4-BE49-F238E27FC236}">
                  <a16:creationId xmlns:a16="http://schemas.microsoft.com/office/drawing/2014/main" id="{914D73B8-DDD2-D8A5-640A-38821A443D2A}"/>
                </a:ext>
              </a:extLst>
            </p:cNvPr>
            <p:cNvSpPr/>
            <p:nvPr/>
          </p:nvSpPr>
          <p:spPr>
            <a:xfrm>
              <a:off x="4721971" y="3399728"/>
              <a:ext cx="27016" cy="22218"/>
            </a:xfrm>
            <a:custGeom>
              <a:avLst/>
              <a:gdLst>
                <a:gd name="connsiteX0" fmla="*/ 25363 w 27016"/>
                <a:gd name="connsiteY0" fmla="*/ 4692 h 22218"/>
                <a:gd name="connsiteX1" fmla="*/ 21227 w 27016"/>
                <a:gd name="connsiteY1" fmla="*/ 1932 h 22218"/>
                <a:gd name="connsiteX2" fmla="*/ 21090 w 27016"/>
                <a:gd name="connsiteY2" fmla="*/ 1794 h 22218"/>
                <a:gd name="connsiteX3" fmla="*/ 19711 w 27016"/>
                <a:gd name="connsiteY3" fmla="*/ 0 h 22218"/>
                <a:gd name="connsiteX4" fmla="*/ 11579 w 27016"/>
                <a:gd name="connsiteY4" fmla="*/ 0 h 22218"/>
                <a:gd name="connsiteX5" fmla="*/ 8684 w 27016"/>
                <a:gd name="connsiteY5" fmla="*/ 3312 h 22218"/>
                <a:gd name="connsiteX6" fmla="*/ 8133 w 27016"/>
                <a:gd name="connsiteY6" fmla="*/ 3588 h 22218"/>
                <a:gd name="connsiteX7" fmla="*/ 7581 w 27016"/>
                <a:gd name="connsiteY7" fmla="*/ 3312 h 22218"/>
                <a:gd name="connsiteX8" fmla="*/ 6341 w 27016"/>
                <a:gd name="connsiteY8" fmla="*/ 2208 h 22218"/>
                <a:gd name="connsiteX9" fmla="*/ 1516 w 27016"/>
                <a:gd name="connsiteY9" fmla="*/ 7038 h 22218"/>
                <a:gd name="connsiteX10" fmla="*/ 0 w 27016"/>
                <a:gd name="connsiteY10" fmla="*/ 10488 h 22218"/>
                <a:gd name="connsiteX11" fmla="*/ 3860 w 27016"/>
                <a:gd name="connsiteY11" fmla="*/ 19320 h 22218"/>
                <a:gd name="connsiteX12" fmla="*/ 6479 w 27016"/>
                <a:gd name="connsiteY12" fmla="*/ 22218 h 22218"/>
                <a:gd name="connsiteX13" fmla="*/ 11579 w 27016"/>
                <a:gd name="connsiteY13" fmla="*/ 20010 h 22218"/>
                <a:gd name="connsiteX14" fmla="*/ 13646 w 27016"/>
                <a:gd name="connsiteY14" fmla="*/ 16836 h 22218"/>
                <a:gd name="connsiteX15" fmla="*/ 14335 w 27016"/>
                <a:gd name="connsiteY15" fmla="*/ 16422 h 22218"/>
                <a:gd name="connsiteX16" fmla="*/ 22606 w 27016"/>
                <a:gd name="connsiteY16" fmla="*/ 16422 h 22218"/>
                <a:gd name="connsiteX17" fmla="*/ 22882 w 27016"/>
                <a:gd name="connsiteY17" fmla="*/ 13248 h 22218"/>
                <a:gd name="connsiteX18" fmla="*/ 23709 w 27016"/>
                <a:gd name="connsiteY18" fmla="*/ 12558 h 22218"/>
                <a:gd name="connsiteX19" fmla="*/ 25363 w 27016"/>
                <a:gd name="connsiteY19" fmla="*/ 12558 h 22218"/>
                <a:gd name="connsiteX20" fmla="*/ 27017 w 27016"/>
                <a:gd name="connsiteY20" fmla="*/ 8970 h 22218"/>
                <a:gd name="connsiteX21" fmla="*/ 25225 w 27016"/>
                <a:gd name="connsiteY21" fmla="*/ 4830 h 2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016" h="22218">
                  <a:moveTo>
                    <a:pt x="25363" y="4692"/>
                  </a:moveTo>
                  <a:lnTo>
                    <a:pt x="21227" y="1932"/>
                  </a:lnTo>
                  <a:cubicBezTo>
                    <a:pt x="21227" y="1932"/>
                    <a:pt x="21090" y="1932"/>
                    <a:pt x="21090" y="1794"/>
                  </a:cubicBezTo>
                  <a:lnTo>
                    <a:pt x="19711" y="0"/>
                  </a:lnTo>
                  <a:lnTo>
                    <a:pt x="11579" y="0"/>
                  </a:lnTo>
                  <a:lnTo>
                    <a:pt x="8684" y="3312"/>
                  </a:lnTo>
                  <a:cubicBezTo>
                    <a:pt x="8684" y="3312"/>
                    <a:pt x="8408" y="3588"/>
                    <a:pt x="8133" y="3588"/>
                  </a:cubicBezTo>
                  <a:cubicBezTo>
                    <a:pt x="7857" y="3588"/>
                    <a:pt x="7719" y="3588"/>
                    <a:pt x="7581" y="3312"/>
                  </a:cubicBezTo>
                  <a:lnTo>
                    <a:pt x="6341" y="2208"/>
                  </a:lnTo>
                  <a:lnTo>
                    <a:pt x="1516" y="7038"/>
                  </a:lnTo>
                  <a:lnTo>
                    <a:pt x="0" y="10488"/>
                  </a:lnTo>
                  <a:lnTo>
                    <a:pt x="3860" y="19320"/>
                  </a:lnTo>
                  <a:lnTo>
                    <a:pt x="6479" y="22218"/>
                  </a:lnTo>
                  <a:lnTo>
                    <a:pt x="11579" y="20010"/>
                  </a:lnTo>
                  <a:lnTo>
                    <a:pt x="13646" y="16836"/>
                  </a:lnTo>
                  <a:cubicBezTo>
                    <a:pt x="13646" y="16836"/>
                    <a:pt x="14060" y="16422"/>
                    <a:pt x="14335" y="16422"/>
                  </a:cubicBezTo>
                  <a:lnTo>
                    <a:pt x="22606" y="16422"/>
                  </a:lnTo>
                  <a:lnTo>
                    <a:pt x="22882" y="13248"/>
                  </a:lnTo>
                  <a:cubicBezTo>
                    <a:pt x="22882" y="13248"/>
                    <a:pt x="23295" y="12558"/>
                    <a:pt x="23709" y="12558"/>
                  </a:cubicBezTo>
                  <a:lnTo>
                    <a:pt x="25363" y="12558"/>
                  </a:lnTo>
                  <a:lnTo>
                    <a:pt x="27017" y="8970"/>
                  </a:lnTo>
                  <a:lnTo>
                    <a:pt x="25225" y="483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5" name="Freeform 1357">
              <a:extLst>
                <a:ext uri="{FF2B5EF4-FFF2-40B4-BE49-F238E27FC236}">
                  <a16:creationId xmlns:a16="http://schemas.microsoft.com/office/drawing/2014/main" id="{D0E21D1B-6470-F91E-EFFF-922A5F6E244C}"/>
                </a:ext>
              </a:extLst>
            </p:cNvPr>
            <p:cNvSpPr/>
            <p:nvPr/>
          </p:nvSpPr>
          <p:spPr>
            <a:xfrm>
              <a:off x="4667799" y="3336385"/>
              <a:ext cx="40525" cy="24426"/>
            </a:xfrm>
            <a:custGeom>
              <a:avLst/>
              <a:gdLst>
                <a:gd name="connsiteX0" fmla="*/ 38871 w 40525"/>
                <a:gd name="connsiteY0" fmla="*/ 18906 h 24426"/>
                <a:gd name="connsiteX1" fmla="*/ 40525 w 40525"/>
                <a:gd name="connsiteY1" fmla="*/ 18906 h 24426"/>
                <a:gd name="connsiteX2" fmla="*/ 38044 w 40525"/>
                <a:gd name="connsiteY2" fmla="*/ 17388 h 24426"/>
                <a:gd name="connsiteX3" fmla="*/ 37769 w 40525"/>
                <a:gd name="connsiteY3" fmla="*/ 16284 h 24426"/>
                <a:gd name="connsiteX4" fmla="*/ 38596 w 40525"/>
                <a:gd name="connsiteY4" fmla="*/ 14766 h 24426"/>
                <a:gd name="connsiteX5" fmla="*/ 36942 w 40525"/>
                <a:gd name="connsiteY5" fmla="*/ 14214 h 24426"/>
                <a:gd name="connsiteX6" fmla="*/ 36390 w 40525"/>
                <a:gd name="connsiteY6" fmla="*/ 13524 h 24426"/>
                <a:gd name="connsiteX7" fmla="*/ 36390 w 40525"/>
                <a:gd name="connsiteY7" fmla="*/ 9384 h 24426"/>
                <a:gd name="connsiteX8" fmla="*/ 32944 w 40525"/>
                <a:gd name="connsiteY8" fmla="*/ 12282 h 24426"/>
                <a:gd name="connsiteX9" fmla="*/ 32393 w 40525"/>
                <a:gd name="connsiteY9" fmla="*/ 12420 h 24426"/>
                <a:gd name="connsiteX10" fmla="*/ 26879 w 40525"/>
                <a:gd name="connsiteY10" fmla="*/ 12420 h 24426"/>
                <a:gd name="connsiteX11" fmla="*/ 26604 w 40525"/>
                <a:gd name="connsiteY11" fmla="*/ 12420 h 24426"/>
                <a:gd name="connsiteX12" fmla="*/ 20125 w 40525"/>
                <a:gd name="connsiteY12" fmla="*/ 9522 h 24426"/>
                <a:gd name="connsiteX13" fmla="*/ 19711 w 40525"/>
                <a:gd name="connsiteY13" fmla="*/ 8832 h 24426"/>
                <a:gd name="connsiteX14" fmla="*/ 19711 w 40525"/>
                <a:gd name="connsiteY14" fmla="*/ 7038 h 24426"/>
                <a:gd name="connsiteX15" fmla="*/ 11579 w 40525"/>
                <a:gd name="connsiteY15" fmla="*/ 0 h 24426"/>
                <a:gd name="connsiteX16" fmla="*/ 11579 w 40525"/>
                <a:gd name="connsiteY16" fmla="*/ 0 h 24426"/>
                <a:gd name="connsiteX17" fmla="*/ 9787 w 40525"/>
                <a:gd name="connsiteY17" fmla="*/ 2346 h 24426"/>
                <a:gd name="connsiteX18" fmla="*/ 9098 w 40525"/>
                <a:gd name="connsiteY18" fmla="*/ 2622 h 24426"/>
                <a:gd name="connsiteX19" fmla="*/ 6065 w 40525"/>
                <a:gd name="connsiteY19" fmla="*/ 2622 h 24426"/>
                <a:gd name="connsiteX20" fmla="*/ 3998 w 40525"/>
                <a:gd name="connsiteY20" fmla="*/ 5106 h 24426"/>
                <a:gd name="connsiteX21" fmla="*/ 3998 w 40525"/>
                <a:gd name="connsiteY21" fmla="*/ 10350 h 24426"/>
                <a:gd name="connsiteX22" fmla="*/ 3446 w 40525"/>
                <a:gd name="connsiteY22" fmla="*/ 11040 h 24426"/>
                <a:gd name="connsiteX23" fmla="*/ 0 w 40525"/>
                <a:gd name="connsiteY23" fmla="*/ 12144 h 24426"/>
                <a:gd name="connsiteX24" fmla="*/ 827 w 40525"/>
                <a:gd name="connsiteY24" fmla="*/ 13938 h 24426"/>
                <a:gd name="connsiteX25" fmla="*/ 9787 w 40525"/>
                <a:gd name="connsiteY25" fmla="*/ 21804 h 24426"/>
                <a:gd name="connsiteX26" fmla="*/ 11579 w 40525"/>
                <a:gd name="connsiteY26" fmla="*/ 19872 h 24426"/>
                <a:gd name="connsiteX27" fmla="*/ 12130 w 40525"/>
                <a:gd name="connsiteY27" fmla="*/ 19596 h 24426"/>
                <a:gd name="connsiteX28" fmla="*/ 13784 w 40525"/>
                <a:gd name="connsiteY28" fmla="*/ 19596 h 24426"/>
                <a:gd name="connsiteX29" fmla="*/ 15576 w 40525"/>
                <a:gd name="connsiteY29" fmla="*/ 18078 h 24426"/>
                <a:gd name="connsiteX30" fmla="*/ 16403 w 40525"/>
                <a:gd name="connsiteY30" fmla="*/ 18078 h 24426"/>
                <a:gd name="connsiteX31" fmla="*/ 25501 w 40525"/>
                <a:gd name="connsiteY31" fmla="*/ 22080 h 24426"/>
                <a:gd name="connsiteX32" fmla="*/ 27293 w 40525"/>
                <a:gd name="connsiteY32" fmla="*/ 20286 h 24426"/>
                <a:gd name="connsiteX33" fmla="*/ 28120 w 40525"/>
                <a:gd name="connsiteY33" fmla="*/ 20148 h 24426"/>
                <a:gd name="connsiteX34" fmla="*/ 32531 w 40525"/>
                <a:gd name="connsiteY34" fmla="*/ 22218 h 24426"/>
                <a:gd name="connsiteX35" fmla="*/ 34736 w 40525"/>
                <a:gd name="connsiteY35" fmla="*/ 22218 h 24426"/>
                <a:gd name="connsiteX36" fmla="*/ 35287 w 40525"/>
                <a:gd name="connsiteY36" fmla="*/ 22494 h 24426"/>
                <a:gd name="connsiteX37" fmla="*/ 37079 w 40525"/>
                <a:gd name="connsiteY37" fmla="*/ 24426 h 24426"/>
                <a:gd name="connsiteX38" fmla="*/ 37631 w 40525"/>
                <a:gd name="connsiteY38" fmla="*/ 24426 h 24426"/>
                <a:gd name="connsiteX39" fmla="*/ 37906 w 40525"/>
                <a:gd name="connsiteY39" fmla="*/ 19872 h 24426"/>
                <a:gd name="connsiteX40" fmla="*/ 38733 w 40525"/>
                <a:gd name="connsiteY40" fmla="*/ 19182 h 24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525" h="24426">
                  <a:moveTo>
                    <a:pt x="38871" y="18906"/>
                  </a:moveTo>
                  <a:lnTo>
                    <a:pt x="40525" y="18906"/>
                  </a:lnTo>
                  <a:lnTo>
                    <a:pt x="38044" y="17388"/>
                  </a:lnTo>
                  <a:cubicBezTo>
                    <a:pt x="38044" y="17388"/>
                    <a:pt x="37631" y="16698"/>
                    <a:pt x="37769" y="16284"/>
                  </a:cubicBezTo>
                  <a:lnTo>
                    <a:pt x="38596" y="14766"/>
                  </a:lnTo>
                  <a:lnTo>
                    <a:pt x="36942" y="14214"/>
                  </a:lnTo>
                  <a:cubicBezTo>
                    <a:pt x="36942" y="14214"/>
                    <a:pt x="36390" y="13800"/>
                    <a:pt x="36390" y="13524"/>
                  </a:cubicBezTo>
                  <a:lnTo>
                    <a:pt x="36390" y="9384"/>
                  </a:lnTo>
                  <a:lnTo>
                    <a:pt x="32944" y="12282"/>
                  </a:lnTo>
                  <a:cubicBezTo>
                    <a:pt x="32944" y="12282"/>
                    <a:pt x="32669" y="12420"/>
                    <a:pt x="32393" y="12420"/>
                  </a:cubicBezTo>
                  <a:lnTo>
                    <a:pt x="26879" y="12420"/>
                  </a:lnTo>
                  <a:cubicBezTo>
                    <a:pt x="26879" y="12420"/>
                    <a:pt x="26604" y="12420"/>
                    <a:pt x="26604" y="12420"/>
                  </a:cubicBezTo>
                  <a:lnTo>
                    <a:pt x="20125" y="9522"/>
                  </a:lnTo>
                  <a:cubicBezTo>
                    <a:pt x="20125" y="9522"/>
                    <a:pt x="19711" y="9108"/>
                    <a:pt x="19711" y="8832"/>
                  </a:cubicBezTo>
                  <a:lnTo>
                    <a:pt x="19711" y="7038"/>
                  </a:lnTo>
                  <a:lnTo>
                    <a:pt x="11579" y="0"/>
                  </a:lnTo>
                  <a:cubicBezTo>
                    <a:pt x="11579" y="0"/>
                    <a:pt x="11579" y="0"/>
                    <a:pt x="11579" y="0"/>
                  </a:cubicBezTo>
                  <a:lnTo>
                    <a:pt x="9787" y="2346"/>
                  </a:lnTo>
                  <a:cubicBezTo>
                    <a:pt x="9787" y="2346"/>
                    <a:pt x="9373" y="2622"/>
                    <a:pt x="9098" y="2622"/>
                  </a:cubicBezTo>
                  <a:lnTo>
                    <a:pt x="6065" y="2622"/>
                  </a:lnTo>
                  <a:lnTo>
                    <a:pt x="3998" y="5106"/>
                  </a:lnTo>
                  <a:lnTo>
                    <a:pt x="3998" y="10350"/>
                  </a:lnTo>
                  <a:cubicBezTo>
                    <a:pt x="3998" y="10350"/>
                    <a:pt x="3722" y="11040"/>
                    <a:pt x="3446" y="11040"/>
                  </a:cubicBezTo>
                  <a:lnTo>
                    <a:pt x="0" y="12144"/>
                  </a:lnTo>
                  <a:lnTo>
                    <a:pt x="827" y="13938"/>
                  </a:lnTo>
                  <a:lnTo>
                    <a:pt x="9787" y="21804"/>
                  </a:lnTo>
                  <a:lnTo>
                    <a:pt x="11579" y="19872"/>
                  </a:lnTo>
                  <a:cubicBezTo>
                    <a:pt x="11579" y="19872"/>
                    <a:pt x="11992" y="19596"/>
                    <a:pt x="12130" y="19596"/>
                  </a:cubicBezTo>
                  <a:lnTo>
                    <a:pt x="13784" y="19596"/>
                  </a:lnTo>
                  <a:lnTo>
                    <a:pt x="15576" y="18078"/>
                  </a:lnTo>
                  <a:cubicBezTo>
                    <a:pt x="15576" y="18078"/>
                    <a:pt x="16127" y="17802"/>
                    <a:pt x="16403" y="18078"/>
                  </a:cubicBezTo>
                  <a:lnTo>
                    <a:pt x="25501" y="22080"/>
                  </a:lnTo>
                  <a:lnTo>
                    <a:pt x="27293" y="20286"/>
                  </a:lnTo>
                  <a:cubicBezTo>
                    <a:pt x="27293" y="20286"/>
                    <a:pt x="27844" y="20010"/>
                    <a:pt x="28120" y="20148"/>
                  </a:cubicBezTo>
                  <a:lnTo>
                    <a:pt x="32531" y="22218"/>
                  </a:lnTo>
                  <a:lnTo>
                    <a:pt x="34736" y="22218"/>
                  </a:lnTo>
                  <a:cubicBezTo>
                    <a:pt x="34736" y="22218"/>
                    <a:pt x="35150" y="22218"/>
                    <a:pt x="35287" y="22494"/>
                  </a:cubicBezTo>
                  <a:lnTo>
                    <a:pt x="37079" y="24426"/>
                  </a:lnTo>
                  <a:lnTo>
                    <a:pt x="37631" y="24426"/>
                  </a:lnTo>
                  <a:lnTo>
                    <a:pt x="37906" y="19872"/>
                  </a:lnTo>
                  <a:cubicBezTo>
                    <a:pt x="37906" y="19872"/>
                    <a:pt x="38320" y="19182"/>
                    <a:pt x="38733" y="1918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6" name="Freeform 1358">
              <a:extLst>
                <a:ext uri="{FF2B5EF4-FFF2-40B4-BE49-F238E27FC236}">
                  <a16:creationId xmlns:a16="http://schemas.microsoft.com/office/drawing/2014/main" id="{E7F46B82-C38C-1268-AEFE-934594186785}"/>
                </a:ext>
              </a:extLst>
            </p:cNvPr>
            <p:cNvSpPr/>
            <p:nvPr/>
          </p:nvSpPr>
          <p:spPr>
            <a:xfrm>
              <a:off x="4705568" y="3342319"/>
              <a:ext cx="43419" cy="62376"/>
            </a:xfrm>
            <a:custGeom>
              <a:avLst/>
              <a:gdLst>
                <a:gd name="connsiteX0" fmla="*/ 23433 w 43419"/>
                <a:gd name="connsiteY0" fmla="*/ 57961 h 62376"/>
                <a:gd name="connsiteX1" fmla="*/ 24674 w 43419"/>
                <a:gd name="connsiteY1" fmla="*/ 59065 h 62376"/>
                <a:gd name="connsiteX2" fmla="*/ 27293 w 43419"/>
                <a:gd name="connsiteY2" fmla="*/ 56167 h 62376"/>
                <a:gd name="connsiteX3" fmla="*/ 27844 w 43419"/>
                <a:gd name="connsiteY3" fmla="*/ 55891 h 62376"/>
                <a:gd name="connsiteX4" fmla="*/ 36390 w 43419"/>
                <a:gd name="connsiteY4" fmla="*/ 55891 h 62376"/>
                <a:gd name="connsiteX5" fmla="*/ 38320 w 43419"/>
                <a:gd name="connsiteY5" fmla="*/ 53959 h 62376"/>
                <a:gd name="connsiteX6" fmla="*/ 37217 w 43419"/>
                <a:gd name="connsiteY6" fmla="*/ 51337 h 62376"/>
                <a:gd name="connsiteX7" fmla="*/ 37217 w 43419"/>
                <a:gd name="connsiteY7" fmla="*/ 50647 h 62376"/>
                <a:gd name="connsiteX8" fmla="*/ 38458 w 43419"/>
                <a:gd name="connsiteY8" fmla="*/ 48715 h 62376"/>
                <a:gd name="connsiteX9" fmla="*/ 39147 w 43419"/>
                <a:gd name="connsiteY9" fmla="*/ 48301 h 62376"/>
                <a:gd name="connsiteX10" fmla="*/ 41904 w 43419"/>
                <a:gd name="connsiteY10" fmla="*/ 48301 h 62376"/>
                <a:gd name="connsiteX11" fmla="*/ 43420 w 43419"/>
                <a:gd name="connsiteY11" fmla="*/ 44299 h 62376"/>
                <a:gd name="connsiteX12" fmla="*/ 38182 w 43419"/>
                <a:gd name="connsiteY12" fmla="*/ 40158 h 62376"/>
                <a:gd name="connsiteX13" fmla="*/ 37906 w 43419"/>
                <a:gd name="connsiteY13" fmla="*/ 39883 h 62376"/>
                <a:gd name="connsiteX14" fmla="*/ 35701 w 43419"/>
                <a:gd name="connsiteY14" fmla="*/ 35328 h 62376"/>
                <a:gd name="connsiteX15" fmla="*/ 35701 w 43419"/>
                <a:gd name="connsiteY15" fmla="*/ 35052 h 62376"/>
                <a:gd name="connsiteX16" fmla="*/ 35701 w 43419"/>
                <a:gd name="connsiteY16" fmla="*/ 32016 h 62376"/>
                <a:gd name="connsiteX17" fmla="*/ 36528 w 43419"/>
                <a:gd name="connsiteY17" fmla="*/ 31188 h 62376"/>
                <a:gd name="connsiteX18" fmla="*/ 38182 w 43419"/>
                <a:gd name="connsiteY18" fmla="*/ 31188 h 62376"/>
                <a:gd name="connsiteX19" fmla="*/ 39560 w 43419"/>
                <a:gd name="connsiteY19" fmla="*/ 28152 h 62376"/>
                <a:gd name="connsiteX20" fmla="*/ 37355 w 43419"/>
                <a:gd name="connsiteY20" fmla="*/ 26220 h 62376"/>
                <a:gd name="connsiteX21" fmla="*/ 37217 w 43419"/>
                <a:gd name="connsiteY21" fmla="*/ 25392 h 62376"/>
                <a:gd name="connsiteX22" fmla="*/ 37906 w 43419"/>
                <a:gd name="connsiteY22" fmla="*/ 24840 h 62376"/>
                <a:gd name="connsiteX23" fmla="*/ 39698 w 43419"/>
                <a:gd name="connsiteY23" fmla="*/ 24840 h 62376"/>
                <a:gd name="connsiteX24" fmla="*/ 39698 w 43419"/>
                <a:gd name="connsiteY24" fmla="*/ 23460 h 62376"/>
                <a:gd name="connsiteX25" fmla="*/ 38182 w 43419"/>
                <a:gd name="connsiteY25" fmla="*/ 22080 h 62376"/>
                <a:gd name="connsiteX26" fmla="*/ 35839 w 43419"/>
                <a:gd name="connsiteY26" fmla="*/ 24702 h 62376"/>
                <a:gd name="connsiteX27" fmla="*/ 35012 w 43419"/>
                <a:gd name="connsiteY27" fmla="*/ 24840 h 62376"/>
                <a:gd name="connsiteX28" fmla="*/ 32255 w 43419"/>
                <a:gd name="connsiteY28" fmla="*/ 23874 h 62376"/>
                <a:gd name="connsiteX29" fmla="*/ 28258 w 43419"/>
                <a:gd name="connsiteY29" fmla="*/ 21666 h 62376"/>
                <a:gd name="connsiteX30" fmla="*/ 27982 w 43419"/>
                <a:gd name="connsiteY30" fmla="*/ 21528 h 62376"/>
                <a:gd name="connsiteX31" fmla="*/ 26603 w 43419"/>
                <a:gd name="connsiteY31" fmla="*/ 20010 h 62376"/>
                <a:gd name="connsiteX32" fmla="*/ 26466 w 43419"/>
                <a:gd name="connsiteY32" fmla="*/ 19734 h 62376"/>
                <a:gd name="connsiteX33" fmla="*/ 25225 w 43419"/>
                <a:gd name="connsiteY33" fmla="*/ 16836 h 62376"/>
                <a:gd name="connsiteX34" fmla="*/ 25363 w 43419"/>
                <a:gd name="connsiteY34" fmla="*/ 16008 h 62376"/>
                <a:gd name="connsiteX35" fmla="*/ 26741 w 43419"/>
                <a:gd name="connsiteY35" fmla="*/ 14490 h 62376"/>
                <a:gd name="connsiteX36" fmla="*/ 20125 w 43419"/>
                <a:gd name="connsiteY36" fmla="*/ 11868 h 62376"/>
                <a:gd name="connsiteX37" fmla="*/ 19573 w 43419"/>
                <a:gd name="connsiteY37" fmla="*/ 11178 h 62376"/>
                <a:gd name="connsiteX38" fmla="*/ 19573 w 43419"/>
                <a:gd name="connsiteY38" fmla="*/ 5796 h 62376"/>
                <a:gd name="connsiteX39" fmla="*/ 11992 w 43419"/>
                <a:gd name="connsiteY39" fmla="*/ 0 h 62376"/>
                <a:gd name="connsiteX40" fmla="*/ 7857 w 43419"/>
                <a:gd name="connsiteY40" fmla="*/ 0 h 62376"/>
                <a:gd name="connsiteX41" fmla="*/ 4549 w 43419"/>
                <a:gd name="connsiteY41" fmla="*/ 3726 h 62376"/>
                <a:gd name="connsiteX42" fmla="*/ 3997 w 43419"/>
                <a:gd name="connsiteY42" fmla="*/ 4002 h 62376"/>
                <a:gd name="connsiteX43" fmla="*/ 3722 w 43419"/>
                <a:gd name="connsiteY43" fmla="*/ 4002 h 62376"/>
                <a:gd name="connsiteX44" fmla="*/ 1241 w 43419"/>
                <a:gd name="connsiteY44" fmla="*/ 2898 h 62376"/>
                <a:gd name="connsiteX45" fmla="*/ 0 w 43419"/>
                <a:gd name="connsiteY45" fmla="*/ 3312 h 62376"/>
                <a:gd name="connsiteX46" fmla="*/ 0 w 43419"/>
                <a:gd name="connsiteY46" fmla="*/ 7590 h 62376"/>
                <a:gd name="connsiteX47" fmla="*/ 2068 w 43419"/>
                <a:gd name="connsiteY47" fmla="*/ 8142 h 62376"/>
                <a:gd name="connsiteX48" fmla="*/ 2619 w 43419"/>
                <a:gd name="connsiteY48" fmla="*/ 8556 h 62376"/>
                <a:gd name="connsiteX49" fmla="*/ 2619 w 43419"/>
                <a:gd name="connsiteY49" fmla="*/ 9246 h 62376"/>
                <a:gd name="connsiteX50" fmla="*/ 1654 w 43419"/>
                <a:gd name="connsiteY50" fmla="*/ 10902 h 62376"/>
                <a:gd name="connsiteX51" fmla="*/ 5789 w 43419"/>
                <a:gd name="connsiteY51" fmla="*/ 13524 h 62376"/>
                <a:gd name="connsiteX52" fmla="*/ 6203 w 43419"/>
                <a:gd name="connsiteY52" fmla="*/ 14352 h 62376"/>
                <a:gd name="connsiteX53" fmla="*/ 5514 w 43419"/>
                <a:gd name="connsiteY53" fmla="*/ 14904 h 62376"/>
                <a:gd name="connsiteX54" fmla="*/ 1792 w 43419"/>
                <a:gd name="connsiteY54" fmla="*/ 14904 h 62376"/>
                <a:gd name="connsiteX55" fmla="*/ 1516 w 43419"/>
                <a:gd name="connsiteY55" fmla="*/ 18630 h 62376"/>
                <a:gd name="connsiteX56" fmla="*/ 3170 w 43419"/>
                <a:gd name="connsiteY56" fmla="*/ 18630 h 62376"/>
                <a:gd name="connsiteX57" fmla="*/ 3997 w 43419"/>
                <a:gd name="connsiteY57" fmla="*/ 19182 h 62376"/>
                <a:gd name="connsiteX58" fmla="*/ 4962 w 43419"/>
                <a:gd name="connsiteY58" fmla="*/ 23460 h 62376"/>
                <a:gd name="connsiteX59" fmla="*/ 4962 w 43419"/>
                <a:gd name="connsiteY59" fmla="*/ 24012 h 62376"/>
                <a:gd name="connsiteX60" fmla="*/ 3446 w 43419"/>
                <a:gd name="connsiteY60" fmla="*/ 27048 h 62376"/>
                <a:gd name="connsiteX61" fmla="*/ 8270 w 43419"/>
                <a:gd name="connsiteY61" fmla="*/ 31740 h 62376"/>
                <a:gd name="connsiteX62" fmla="*/ 8408 w 43419"/>
                <a:gd name="connsiteY62" fmla="*/ 32568 h 62376"/>
                <a:gd name="connsiteX63" fmla="*/ 7719 w 43419"/>
                <a:gd name="connsiteY63" fmla="*/ 33120 h 62376"/>
                <a:gd name="connsiteX64" fmla="*/ 4273 w 43419"/>
                <a:gd name="connsiteY64" fmla="*/ 33120 h 62376"/>
                <a:gd name="connsiteX65" fmla="*/ 7306 w 43419"/>
                <a:gd name="connsiteY65" fmla="*/ 37536 h 62376"/>
                <a:gd name="connsiteX66" fmla="*/ 7306 w 43419"/>
                <a:gd name="connsiteY66" fmla="*/ 38226 h 62376"/>
                <a:gd name="connsiteX67" fmla="*/ 6892 w 43419"/>
                <a:gd name="connsiteY67" fmla="*/ 38778 h 62376"/>
                <a:gd name="connsiteX68" fmla="*/ 4824 w 43419"/>
                <a:gd name="connsiteY68" fmla="*/ 39883 h 62376"/>
                <a:gd name="connsiteX69" fmla="*/ 7857 w 43419"/>
                <a:gd name="connsiteY69" fmla="*/ 44713 h 62376"/>
                <a:gd name="connsiteX70" fmla="*/ 11303 w 43419"/>
                <a:gd name="connsiteY70" fmla="*/ 44713 h 62376"/>
                <a:gd name="connsiteX71" fmla="*/ 11854 w 43419"/>
                <a:gd name="connsiteY71" fmla="*/ 44989 h 62376"/>
                <a:gd name="connsiteX72" fmla="*/ 15852 w 43419"/>
                <a:gd name="connsiteY72" fmla="*/ 49129 h 62376"/>
                <a:gd name="connsiteX73" fmla="*/ 16127 w 43419"/>
                <a:gd name="connsiteY73" fmla="*/ 49819 h 62376"/>
                <a:gd name="connsiteX74" fmla="*/ 15714 w 43419"/>
                <a:gd name="connsiteY74" fmla="*/ 50371 h 62376"/>
                <a:gd name="connsiteX75" fmla="*/ 12268 w 43419"/>
                <a:gd name="connsiteY75" fmla="*/ 51889 h 62376"/>
                <a:gd name="connsiteX76" fmla="*/ 12957 w 43419"/>
                <a:gd name="connsiteY76" fmla="*/ 54097 h 62376"/>
                <a:gd name="connsiteX77" fmla="*/ 14611 w 43419"/>
                <a:gd name="connsiteY77" fmla="*/ 56719 h 62376"/>
                <a:gd name="connsiteX78" fmla="*/ 17092 w 43419"/>
                <a:gd name="connsiteY78" fmla="*/ 56719 h 62376"/>
                <a:gd name="connsiteX79" fmla="*/ 17919 w 43419"/>
                <a:gd name="connsiteY79" fmla="*/ 57547 h 62376"/>
                <a:gd name="connsiteX80" fmla="*/ 17919 w 43419"/>
                <a:gd name="connsiteY80" fmla="*/ 62377 h 62376"/>
                <a:gd name="connsiteX81" fmla="*/ 22055 w 43419"/>
                <a:gd name="connsiteY81" fmla="*/ 58237 h 62376"/>
                <a:gd name="connsiteX82" fmla="*/ 23157 w 43419"/>
                <a:gd name="connsiteY82" fmla="*/ 58237 h 6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3419" h="62376">
                  <a:moveTo>
                    <a:pt x="23433" y="57961"/>
                  </a:moveTo>
                  <a:lnTo>
                    <a:pt x="24674" y="59065"/>
                  </a:lnTo>
                  <a:lnTo>
                    <a:pt x="27293" y="56167"/>
                  </a:lnTo>
                  <a:cubicBezTo>
                    <a:pt x="27293" y="56167"/>
                    <a:pt x="27706" y="55891"/>
                    <a:pt x="27844" y="55891"/>
                  </a:cubicBezTo>
                  <a:lnTo>
                    <a:pt x="36390" y="55891"/>
                  </a:lnTo>
                  <a:lnTo>
                    <a:pt x="38320" y="53959"/>
                  </a:lnTo>
                  <a:lnTo>
                    <a:pt x="37217" y="51337"/>
                  </a:lnTo>
                  <a:cubicBezTo>
                    <a:pt x="37217" y="51337"/>
                    <a:pt x="37217" y="50785"/>
                    <a:pt x="37217" y="50647"/>
                  </a:cubicBezTo>
                  <a:lnTo>
                    <a:pt x="38458" y="48715"/>
                  </a:lnTo>
                  <a:cubicBezTo>
                    <a:pt x="38458" y="48715"/>
                    <a:pt x="38871" y="48301"/>
                    <a:pt x="39147" y="48301"/>
                  </a:cubicBezTo>
                  <a:lnTo>
                    <a:pt x="41904" y="48301"/>
                  </a:lnTo>
                  <a:lnTo>
                    <a:pt x="43420" y="44299"/>
                  </a:lnTo>
                  <a:lnTo>
                    <a:pt x="38182" y="40158"/>
                  </a:lnTo>
                  <a:cubicBezTo>
                    <a:pt x="38182" y="40158"/>
                    <a:pt x="38044" y="40021"/>
                    <a:pt x="37906" y="39883"/>
                  </a:cubicBezTo>
                  <a:lnTo>
                    <a:pt x="35701" y="35328"/>
                  </a:lnTo>
                  <a:cubicBezTo>
                    <a:pt x="35701" y="35328"/>
                    <a:pt x="35701" y="35052"/>
                    <a:pt x="35701" y="35052"/>
                  </a:cubicBezTo>
                  <a:lnTo>
                    <a:pt x="35701" y="32016"/>
                  </a:lnTo>
                  <a:cubicBezTo>
                    <a:pt x="35701" y="32016"/>
                    <a:pt x="36114" y="31188"/>
                    <a:pt x="36528" y="31188"/>
                  </a:cubicBezTo>
                  <a:lnTo>
                    <a:pt x="38182" y="31188"/>
                  </a:lnTo>
                  <a:lnTo>
                    <a:pt x="39560" y="28152"/>
                  </a:lnTo>
                  <a:lnTo>
                    <a:pt x="37355" y="26220"/>
                  </a:lnTo>
                  <a:cubicBezTo>
                    <a:pt x="37355" y="26220"/>
                    <a:pt x="37079" y="25668"/>
                    <a:pt x="37217" y="25392"/>
                  </a:cubicBezTo>
                  <a:cubicBezTo>
                    <a:pt x="37217" y="25116"/>
                    <a:pt x="37631" y="24840"/>
                    <a:pt x="37906" y="24840"/>
                  </a:cubicBezTo>
                  <a:lnTo>
                    <a:pt x="39698" y="24840"/>
                  </a:lnTo>
                  <a:lnTo>
                    <a:pt x="39698" y="23460"/>
                  </a:lnTo>
                  <a:lnTo>
                    <a:pt x="38182" y="22080"/>
                  </a:lnTo>
                  <a:lnTo>
                    <a:pt x="35839" y="24702"/>
                  </a:lnTo>
                  <a:cubicBezTo>
                    <a:pt x="35839" y="24702"/>
                    <a:pt x="35287" y="24978"/>
                    <a:pt x="35012" y="24840"/>
                  </a:cubicBezTo>
                  <a:lnTo>
                    <a:pt x="32255" y="23874"/>
                  </a:lnTo>
                  <a:lnTo>
                    <a:pt x="28258" y="21666"/>
                  </a:lnTo>
                  <a:cubicBezTo>
                    <a:pt x="28258" y="21666"/>
                    <a:pt x="28120" y="21666"/>
                    <a:pt x="27982" y="21528"/>
                  </a:cubicBezTo>
                  <a:lnTo>
                    <a:pt x="26603" y="20010"/>
                  </a:lnTo>
                  <a:cubicBezTo>
                    <a:pt x="26603" y="20010"/>
                    <a:pt x="26603" y="19872"/>
                    <a:pt x="26466" y="19734"/>
                  </a:cubicBezTo>
                  <a:lnTo>
                    <a:pt x="25225" y="16836"/>
                  </a:lnTo>
                  <a:cubicBezTo>
                    <a:pt x="25225" y="16836"/>
                    <a:pt x="25225" y="16284"/>
                    <a:pt x="25363" y="16008"/>
                  </a:cubicBezTo>
                  <a:lnTo>
                    <a:pt x="26741" y="14490"/>
                  </a:lnTo>
                  <a:lnTo>
                    <a:pt x="20125" y="11868"/>
                  </a:lnTo>
                  <a:cubicBezTo>
                    <a:pt x="20125" y="11868"/>
                    <a:pt x="19573" y="11454"/>
                    <a:pt x="19573" y="11178"/>
                  </a:cubicBezTo>
                  <a:lnTo>
                    <a:pt x="19573" y="5796"/>
                  </a:lnTo>
                  <a:lnTo>
                    <a:pt x="11992" y="0"/>
                  </a:lnTo>
                  <a:lnTo>
                    <a:pt x="7857" y="0"/>
                  </a:lnTo>
                  <a:cubicBezTo>
                    <a:pt x="7857" y="0"/>
                    <a:pt x="4549" y="3726"/>
                    <a:pt x="4549" y="3726"/>
                  </a:cubicBezTo>
                  <a:cubicBezTo>
                    <a:pt x="4411" y="3864"/>
                    <a:pt x="4135" y="4002"/>
                    <a:pt x="3997" y="4002"/>
                  </a:cubicBezTo>
                  <a:cubicBezTo>
                    <a:pt x="3997" y="4002"/>
                    <a:pt x="3722" y="4002"/>
                    <a:pt x="3722" y="4002"/>
                  </a:cubicBezTo>
                  <a:lnTo>
                    <a:pt x="1241" y="2898"/>
                  </a:lnTo>
                  <a:lnTo>
                    <a:pt x="0" y="3312"/>
                  </a:lnTo>
                  <a:lnTo>
                    <a:pt x="0" y="7590"/>
                  </a:lnTo>
                  <a:lnTo>
                    <a:pt x="2068" y="8142"/>
                  </a:lnTo>
                  <a:cubicBezTo>
                    <a:pt x="2068" y="8142"/>
                    <a:pt x="2481" y="8418"/>
                    <a:pt x="2619" y="8556"/>
                  </a:cubicBezTo>
                  <a:cubicBezTo>
                    <a:pt x="2619" y="8832"/>
                    <a:pt x="2619" y="8970"/>
                    <a:pt x="2619" y="9246"/>
                  </a:cubicBezTo>
                  <a:lnTo>
                    <a:pt x="1654" y="10902"/>
                  </a:lnTo>
                  <a:lnTo>
                    <a:pt x="5789" y="13524"/>
                  </a:lnTo>
                  <a:cubicBezTo>
                    <a:pt x="5789" y="13524"/>
                    <a:pt x="6203" y="14076"/>
                    <a:pt x="6203" y="14352"/>
                  </a:cubicBezTo>
                  <a:cubicBezTo>
                    <a:pt x="6203" y="14628"/>
                    <a:pt x="5789" y="14904"/>
                    <a:pt x="5514" y="14904"/>
                  </a:cubicBezTo>
                  <a:lnTo>
                    <a:pt x="1792" y="14904"/>
                  </a:lnTo>
                  <a:lnTo>
                    <a:pt x="1516" y="18630"/>
                  </a:lnTo>
                  <a:lnTo>
                    <a:pt x="3170" y="18630"/>
                  </a:lnTo>
                  <a:cubicBezTo>
                    <a:pt x="3170" y="18630"/>
                    <a:pt x="3860" y="18906"/>
                    <a:pt x="3997" y="19182"/>
                  </a:cubicBezTo>
                  <a:lnTo>
                    <a:pt x="4962" y="23460"/>
                  </a:lnTo>
                  <a:cubicBezTo>
                    <a:pt x="4962" y="23460"/>
                    <a:pt x="4962" y="23874"/>
                    <a:pt x="4962" y="24012"/>
                  </a:cubicBezTo>
                  <a:lnTo>
                    <a:pt x="3446" y="27048"/>
                  </a:lnTo>
                  <a:lnTo>
                    <a:pt x="8270" y="31740"/>
                  </a:lnTo>
                  <a:cubicBezTo>
                    <a:pt x="8270" y="31740"/>
                    <a:pt x="8546" y="32292"/>
                    <a:pt x="8408" y="32568"/>
                  </a:cubicBezTo>
                  <a:cubicBezTo>
                    <a:pt x="8408" y="32844"/>
                    <a:pt x="7995" y="33120"/>
                    <a:pt x="7719" y="33120"/>
                  </a:cubicBezTo>
                  <a:lnTo>
                    <a:pt x="4273" y="33120"/>
                  </a:lnTo>
                  <a:lnTo>
                    <a:pt x="7306" y="37536"/>
                  </a:lnTo>
                  <a:cubicBezTo>
                    <a:pt x="7306" y="37536"/>
                    <a:pt x="7443" y="37950"/>
                    <a:pt x="7306" y="38226"/>
                  </a:cubicBezTo>
                  <a:cubicBezTo>
                    <a:pt x="7306" y="38503"/>
                    <a:pt x="7168" y="38641"/>
                    <a:pt x="6892" y="38778"/>
                  </a:cubicBezTo>
                  <a:lnTo>
                    <a:pt x="4824" y="39883"/>
                  </a:lnTo>
                  <a:lnTo>
                    <a:pt x="7857" y="44713"/>
                  </a:lnTo>
                  <a:lnTo>
                    <a:pt x="11303" y="44713"/>
                  </a:lnTo>
                  <a:cubicBezTo>
                    <a:pt x="11303" y="44713"/>
                    <a:pt x="11716" y="44713"/>
                    <a:pt x="11854" y="44989"/>
                  </a:cubicBezTo>
                  <a:lnTo>
                    <a:pt x="15852" y="49129"/>
                  </a:lnTo>
                  <a:cubicBezTo>
                    <a:pt x="15852" y="49129"/>
                    <a:pt x="16127" y="49543"/>
                    <a:pt x="16127" y="49819"/>
                  </a:cubicBezTo>
                  <a:cubicBezTo>
                    <a:pt x="16127" y="50095"/>
                    <a:pt x="15852" y="50233"/>
                    <a:pt x="15714" y="50371"/>
                  </a:cubicBezTo>
                  <a:lnTo>
                    <a:pt x="12268" y="51889"/>
                  </a:lnTo>
                  <a:lnTo>
                    <a:pt x="12957" y="54097"/>
                  </a:lnTo>
                  <a:lnTo>
                    <a:pt x="14611" y="56719"/>
                  </a:lnTo>
                  <a:lnTo>
                    <a:pt x="17092" y="56719"/>
                  </a:lnTo>
                  <a:cubicBezTo>
                    <a:pt x="17092" y="56719"/>
                    <a:pt x="17919" y="57133"/>
                    <a:pt x="17919" y="57547"/>
                  </a:cubicBezTo>
                  <a:lnTo>
                    <a:pt x="17919" y="62377"/>
                  </a:lnTo>
                  <a:lnTo>
                    <a:pt x="22055" y="58237"/>
                  </a:lnTo>
                  <a:cubicBezTo>
                    <a:pt x="22055" y="58237"/>
                    <a:pt x="22882" y="57961"/>
                    <a:pt x="23157" y="58237"/>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7" name="Freeform 1359">
              <a:extLst>
                <a:ext uri="{FF2B5EF4-FFF2-40B4-BE49-F238E27FC236}">
                  <a16:creationId xmlns:a16="http://schemas.microsoft.com/office/drawing/2014/main" id="{5F127A88-2145-E09F-BBC4-A131EB8088EE}"/>
                </a:ext>
              </a:extLst>
            </p:cNvPr>
            <p:cNvSpPr/>
            <p:nvPr/>
          </p:nvSpPr>
          <p:spPr>
            <a:xfrm>
              <a:off x="4931490" y="3382201"/>
              <a:ext cx="71539" cy="34776"/>
            </a:xfrm>
            <a:custGeom>
              <a:avLst/>
              <a:gdLst>
                <a:gd name="connsiteX0" fmla="*/ 30049 w 71539"/>
                <a:gd name="connsiteY0" fmla="*/ 25392 h 34776"/>
                <a:gd name="connsiteX1" fmla="*/ 30739 w 71539"/>
                <a:gd name="connsiteY1" fmla="*/ 25806 h 34776"/>
                <a:gd name="connsiteX2" fmla="*/ 34598 w 71539"/>
                <a:gd name="connsiteY2" fmla="*/ 31878 h 34776"/>
                <a:gd name="connsiteX3" fmla="*/ 36528 w 71539"/>
                <a:gd name="connsiteY3" fmla="*/ 34638 h 34776"/>
                <a:gd name="connsiteX4" fmla="*/ 42179 w 71539"/>
                <a:gd name="connsiteY4" fmla="*/ 32292 h 34776"/>
                <a:gd name="connsiteX5" fmla="*/ 42455 w 71539"/>
                <a:gd name="connsiteY5" fmla="*/ 32292 h 34776"/>
                <a:gd name="connsiteX6" fmla="*/ 50864 w 71539"/>
                <a:gd name="connsiteY6" fmla="*/ 31602 h 34776"/>
                <a:gd name="connsiteX7" fmla="*/ 55688 w 71539"/>
                <a:gd name="connsiteY7" fmla="*/ 28428 h 34776"/>
                <a:gd name="connsiteX8" fmla="*/ 56653 w 71539"/>
                <a:gd name="connsiteY8" fmla="*/ 28428 h 34776"/>
                <a:gd name="connsiteX9" fmla="*/ 62029 w 71539"/>
                <a:gd name="connsiteY9" fmla="*/ 32706 h 34776"/>
                <a:gd name="connsiteX10" fmla="*/ 69334 w 71539"/>
                <a:gd name="connsiteY10" fmla="*/ 34776 h 34776"/>
                <a:gd name="connsiteX11" fmla="*/ 69334 w 71539"/>
                <a:gd name="connsiteY11" fmla="*/ 34776 h 34776"/>
                <a:gd name="connsiteX12" fmla="*/ 69334 w 71539"/>
                <a:gd name="connsiteY12" fmla="*/ 34224 h 34776"/>
                <a:gd name="connsiteX13" fmla="*/ 69610 w 71539"/>
                <a:gd name="connsiteY13" fmla="*/ 34224 h 34776"/>
                <a:gd name="connsiteX14" fmla="*/ 71540 w 71539"/>
                <a:gd name="connsiteY14" fmla="*/ 32844 h 34776"/>
                <a:gd name="connsiteX15" fmla="*/ 65475 w 71539"/>
                <a:gd name="connsiteY15" fmla="*/ 28014 h 34776"/>
                <a:gd name="connsiteX16" fmla="*/ 65199 w 71539"/>
                <a:gd name="connsiteY16" fmla="*/ 27462 h 34776"/>
                <a:gd name="connsiteX17" fmla="*/ 65337 w 71539"/>
                <a:gd name="connsiteY17" fmla="*/ 26910 h 34776"/>
                <a:gd name="connsiteX18" fmla="*/ 68094 w 71539"/>
                <a:gd name="connsiteY18" fmla="*/ 23736 h 34776"/>
                <a:gd name="connsiteX19" fmla="*/ 60512 w 71539"/>
                <a:gd name="connsiteY19" fmla="*/ 19182 h 34776"/>
                <a:gd name="connsiteX20" fmla="*/ 56377 w 71539"/>
                <a:gd name="connsiteY20" fmla="*/ 17526 h 34776"/>
                <a:gd name="connsiteX21" fmla="*/ 48658 w 71539"/>
                <a:gd name="connsiteY21" fmla="*/ 17526 h 34776"/>
                <a:gd name="connsiteX22" fmla="*/ 48382 w 71539"/>
                <a:gd name="connsiteY22" fmla="*/ 17526 h 34776"/>
                <a:gd name="connsiteX23" fmla="*/ 41077 w 71539"/>
                <a:gd name="connsiteY23" fmla="*/ 14766 h 34776"/>
                <a:gd name="connsiteX24" fmla="*/ 40663 w 71539"/>
                <a:gd name="connsiteY24" fmla="*/ 14352 h 34776"/>
                <a:gd name="connsiteX25" fmla="*/ 39285 w 71539"/>
                <a:gd name="connsiteY25" fmla="*/ 10488 h 34776"/>
                <a:gd name="connsiteX26" fmla="*/ 35701 w 71539"/>
                <a:gd name="connsiteY26" fmla="*/ 10488 h 34776"/>
                <a:gd name="connsiteX27" fmla="*/ 35150 w 71539"/>
                <a:gd name="connsiteY27" fmla="*/ 10212 h 34776"/>
                <a:gd name="connsiteX28" fmla="*/ 29085 w 71539"/>
                <a:gd name="connsiteY28" fmla="*/ 4692 h 34776"/>
                <a:gd name="connsiteX29" fmla="*/ 17919 w 71539"/>
                <a:gd name="connsiteY29" fmla="*/ 4692 h 34776"/>
                <a:gd name="connsiteX30" fmla="*/ 17644 w 71539"/>
                <a:gd name="connsiteY30" fmla="*/ 4692 h 34776"/>
                <a:gd name="connsiteX31" fmla="*/ 5238 w 71539"/>
                <a:gd name="connsiteY31" fmla="*/ 0 h 34776"/>
                <a:gd name="connsiteX32" fmla="*/ 827 w 71539"/>
                <a:gd name="connsiteY32" fmla="*/ 0 h 34776"/>
                <a:gd name="connsiteX33" fmla="*/ 0 w 71539"/>
                <a:gd name="connsiteY33" fmla="*/ 1518 h 34776"/>
                <a:gd name="connsiteX34" fmla="*/ 4411 w 71539"/>
                <a:gd name="connsiteY34" fmla="*/ 4692 h 34776"/>
                <a:gd name="connsiteX35" fmla="*/ 10338 w 71539"/>
                <a:gd name="connsiteY35" fmla="*/ 6624 h 34776"/>
                <a:gd name="connsiteX36" fmla="*/ 18057 w 71539"/>
                <a:gd name="connsiteY36" fmla="*/ 20700 h 34776"/>
                <a:gd name="connsiteX37" fmla="*/ 16817 w 71539"/>
                <a:gd name="connsiteY37" fmla="*/ 25116 h 34776"/>
                <a:gd name="connsiteX38" fmla="*/ 18195 w 71539"/>
                <a:gd name="connsiteY38" fmla="*/ 25392 h 34776"/>
                <a:gd name="connsiteX39" fmla="*/ 30049 w 71539"/>
                <a:gd name="connsiteY39" fmla="*/ 25392 h 3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1539" h="34776">
                  <a:moveTo>
                    <a:pt x="30049" y="25392"/>
                  </a:moveTo>
                  <a:cubicBezTo>
                    <a:pt x="30049" y="25392"/>
                    <a:pt x="30601" y="25392"/>
                    <a:pt x="30739" y="25806"/>
                  </a:cubicBezTo>
                  <a:lnTo>
                    <a:pt x="34598" y="31878"/>
                  </a:lnTo>
                  <a:lnTo>
                    <a:pt x="36528" y="34638"/>
                  </a:lnTo>
                  <a:lnTo>
                    <a:pt x="42179" y="32292"/>
                  </a:lnTo>
                  <a:cubicBezTo>
                    <a:pt x="42179" y="32292"/>
                    <a:pt x="42317" y="32292"/>
                    <a:pt x="42455" y="32292"/>
                  </a:cubicBezTo>
                  <a:lnTo>
                    <a:pt x="50864" y="31602"/>
                  </a:lnTo>
                  <a:lnTo>
                    <a:pt x="55688" y="28428"/>
                  </a:lnTo>
                  <a:cubicBezTo>
                    <a:pt x="55688" y="28428"/>
                    <a:pt x="56377" y="28290"/>
                    <a:pt x="56653" y="28428"/>
                  </a:cubicBezTo>
                  <a:lnTo>
                    <a:pt x="62029" y="32706"/>
                  </a:lnTo>
                  <a:lnTo>
                    <a:pt x="69334" y="34776"/>
                  </a:lnTo>
                  <a:lnTo>
                    <a:pt x="69334" y="34776"/>
                  </a:lnTo>
                  <a:lnTo>
                    <a:pt x="69334" y="34224"/>
                  </a:lnTo>
                  <a:lnTo>
                    <a:pt x="69610" y="34224"/>
                  </a:lnTo>
                  <a:cubicBezTo>
                    <a:pt x="69610" y="34224"/>
                    <a:pt x="71540" y="32844"/>
                    <a:pt x="71540" y="32844"/>
                  </a:cubicBezTo>
                  <a:lnTo>
                    <a:pt x="65475" y="28014"/>
                  </a:lnTo>
                  <a:cubicBezTo>
                    <a:pt x="65475" y="28014"/>
                    <a:pt x="65199" y="27738"/>
                    <a:pt x="65199" y="27462"/>
                  </a:cubicBezTo>
                  <a:cubicBezTo>
                    <a:pt x="65199" y="27186"/>
                    <a:pt x="65199" y="27048"/>
                    <a:pt x="65337" y="26910"/>
                  </a:cubicBezTo>
                  <a:lnTo>
                    <a:pt x="68094" y="23736"/>
                  </a:lnTo>
                  <a:lnTo>
                    <a:pt x="60512" y="19182"/>
                  </a:lnTo>
                  <a:lnTo>
                    <a:pt x="56377" y="17526"/>
                  </a:lnTo>
                  <a:lnTo>
                    <a:pt x="48658" y="17526"/>
                  </a:lnTo>
                  <a:cubicBezTo>
                    <a:pt x="48658" y="17526"/>
                    <a:pt x="48520" y="17526"/>
                    <a:pt x="48382" y="17526"/>
                  </a:cubicBezTo>
                  <a:lnTo>
                    <a:pt x="41077" y="14766"/>
                  </a:lnTo>
                  <a:cubicBezTo>
                    <a:pt x="41077" y="14766"/>
                    <a:pt x="40663" y="14490"/>
                    <a:pt x="40663" y="14352"/>
                  </a:cubicBezTo>
                  <a:lnTo>
                    <a:pt x="39285" y="10488"/>
                  </a:lnTo>
                  <a:lnTo>
                    <a:pt x="35701" y="10488"/>
                  </a:lnTo>
                  <a:cubicBezTo>
                    <a:pt x="35701" y="10488"/>
                    <a:pt x="35287" y="10488"/>
                    <a:pt x="35150" y="10212"/>
                  </a:cubicBezTo>
                  <a:lnTo>
                    <a:pt x="29085" y="4692"/>
                  </a:lnTo>
                  <a:lnTo>
                    <a:pt x="17919" y="4692"/>
                  </a:lnTo>
                  <a:cubicBezTo>
                    <a:pt x="17919" y="4692"/>
                    <a:pt x="17781" y="4692"/>
                    <a:pt x="17644" y="4692"/>
                  </a:cubicBezTo>
                  <a:lnTo>
                    <a:pt x="5238" y="0"/>
                  </a:lnTo>
                  <a:lnTo>
                    <a:pt x="827" y="0"/>
                  </a:lnTo>
                  <a:lnTo>
                    <a:pt x="0" y="1518"/>
                  </a:lnTo>
                  <a:cubicBezTo>
                    <a:pt x="1930" y="3312"/>
                    <a:pt x="3446" y="4554"/>
                    <a:pt x="4411" y="4692"/>
                  </a:cubicBezTo>
                  <a:cubicBezTo>
                    <a:pt x="4411" y="4692"/>
                    <a:pt x="9373" y="6072"/>
                    <a:pt x="10338" y="6624"/>
                  </a:cubicBezTo>
                  <a:cubicBezTo>
                    <a:pt x="11303" y="7176"/>
                    <a:pt x="19298" y="16974"/>
                    <a:pt x="18057" y="20700"/>
                  </a:cubicBezTo>
                  <a:cubicBezTo>
                    <a:pt x="17506" y="22080"/>
                    <a:pt x="17230" y="23598"/>
                    <a:pt x="16817" y="25116"/>
                  </a:cubicBezTo>
                  <a:lnTo>
                    <a:pt x="18195" y="25392"/>
                  </a:lnTo>
                  <a:lnTo>
                    <a:pt x="30049" y="253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8" name="Freeform 1360">
              <a:extLst>
                <a:ext uri="{FF2B5EF4-FFF2-40B4-BE49-F238E27FC236}">
                  <a16:creationId xmlns:a16="http://schemas.microsoft.com/office/drawing/2014/main" id="{80E41647-1CDF-C199-8195-F7B1E2B88CEA}"/>
                </a:ext>
              </a:extLst>
            </p:cNvPr>
            <p:cNvSpPr/>
            <p:nvPr/>
          </p:nvSpPr>
          <p:spPr>
            <a:xfrm>
              <a:off x="4877318" y="3522549"/>
              <a:ext cx="45074" cy="50508"/>
            </a:xfrm>
            <a:custGeom>
              <a:avLst/>
              <a:gdLst>
                <a:gd name="connsiteX0" fmla="*/ 43007 w 45074"/>
                <a:gd name="connsiteY0" fmla="*/ 10488 h 50508"/>
                <a:gd name="connsiteX1" fmla="*/ 42593 w 45074"/>
                <a:gd name="connsiteY1" fmla="*/ 9798 h 50508"/>
                <a:gd name="connsiteX2" fmla="*/ 42593 w 45074"/>
                <a:gd name="connsiteY2" fmla="*/ 7590 h 50508"/>
                <a:gd name="connsiteX3" fmla="*/ 40663 w 45074"/>
                <a:gd name="connsiteY3" fmla="*/ 0 h 50508"/>
                <a:gd name="connsiteX4" fmla="*/ 20125 w 45074"/>
                <a:gd name="connsiteY4" fmla="*/ 12006 h 50508"/>
                <a:gd name="connsiteX5" fmla="*/ 19711 w 45074"/>
                <a:gd name="connsiteY5" fmla="*/ 12006 h 50508"/>
                <a:gd name="connsiteX6" fmla="*/ 16541 w 45074"/>
                <a:gd name="connsiteY6" fmla="*/ 12006 h 50508"/>
                <a:gd name="connsiteX7" fmla="*/ 16128 w 45074"/>
                <a:gd name="connsiteY7" fmla="*/ 12006 h 50508"/>
                <a:gd name="connsiteX8" fmla="*/ 8960 w 45074"/>
                <a:gd name="connsiteY8" fmla="*/ 7452 h 50508"/>
                <a:gd name="connsiteX9" fmla="*/ 7030 w 45074"/>
                <a:gd name="connsiteY9" fmla="*/ 11454 h 50508"/>
                <a:gd name="connsiteX10" fmla="*/ 7030 w 45074"/>
                <a:gd name="connsiteY10" fmla="*/ 22494 h 50508"/>
                <a:gd name="connsiteX11" fmla="*/ 7030 w 45074"/>
                <a:gd name="connsiteY11" fmla="*/ 22632 h 50508"/>
                <a:gd name="connsiteX12" fmla="*/ 0 w 45074"/>
                <a:gd name="connsiteY12" fmla="*/ 48577 h 50508"/>
                <a:gd name="connsiteX13" fmla="*/ 0 w 45074"/>
                <a:gd name="connsiteY13" fmla="*/ 48577 h 50508"/>
                <a:gd name="connsiteX14" fmla="*/ 7444 w 45074"/>
                <a:gd name="connsiteY14" fmla="*/ 48577 h 50508"/>
                <a:gd name="connsiteX15" fmla="*/ 7857 w 45074"/>
                <a:gd name="connsiteY15" fmla="*/ 48577 h 50508"/>
                <a:gd name="connsiteX16" fmla="*/ 10890 w 45074"/>
                <a:gd name="connsiteY16" fmla="*/ 50509 h 50508"/>
                <a:gd name="connsiteX17" fmla="*/ 17782 w 45074"/>
                <a:gd name="connsiteY17" fmla="*/ 42367 h 50508"/>
                <a:gd name="connsiteX18" fmla="*/ 18195 w 45074"/>
                <a:gd name="connsiteY18" fmla="*/ 42091 h 50508"/>
                <a:gd name="connsiteX19" fmla="*/ 25225 w 45074"/>
                <a:gd name="connsiteY19" fmla="*/ 40573 h 50508"/>
                <a:gd name="connsiteX20" fmla="*/ 27706 w 45074"/>
                <a:gd name="connsiteY20" fmla="*/ 36432 h 50508"/>
                <a:gd name="connsiteX21" fmla="*/ 28809 w 45074"/>
                <a:gd name="connsiteY21" fmla="*/ 32982 h 50508"/>
                <a:gd name="connsiteX22" fmla="*/ 24536 w 45074"/>
                <a:gd name="connsiteY22" fmla="*/ 24840 h 50508"/>
                <a:gd name="connsiteX23" fmla="*/ 24536 w 45074"/>
                <a:gd name="connsiteY23" fmla="*/ 24012 h 50508"/>
                <a:gd name="connsiteX24" fmla="*/ 28947 w 45074"/>
                <a:gd name="connsiteY24" fmla="*/ 19044 h 50508"/>
                <a:gd name="connsiteX25" fmla="*/ 29223 w 45074"/>
                <a:gd name="connsiteY25" fmla="*/ 18768 h 50508"/>
                <a:gd name="connsiteX26" fmla="*/ 38871 w 45074"/>
                <a:gd name="connsiteY26" fmla="*/ 15594 h 50508"/>
                <a:gd name="connsiteX27" fmla="*/ 44523 w 45074"/>
                <a:gd name="connsiteY27" fmla="*/ 13662 h 50508"/>
                <a:gd name="connsiteX28" fmla="*/ 45074 w 45074"/>
                <a:gd name="connsiteY28" fmla="*/ 11316 h 50508"/>
                <a:gd name="connsiteX29" fmla="*/ 42731 w 45074"/>
                <a:gd name="connsiteY29" fmla="*/ 10212 h 5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074" h="50508">
                  <a:moveTo>
                    <a:pt x="43007" y="10488"/>
                  </a:moveTo>
                  <a:cubicBezTo>
                    <a:pt x="43007" y="10488"/>
                    <a:pt x="42593" y="10074"/>
                    <a:pt x="42593" y="9798"/>
                  </a:cubicBezTo>
                  <a:lnTo>
                    <a:pt x="42593" y="7590"/>
                  </a:lnTo>
                  <a:lnTo>
                    <a:pt x="40663" y="0"/>
                  </a:lnTo>
                  <a:lnTo>
                    <a:pt x="20125" y="12006"/>
                  </a:lnTo>
                  <a:cubicBezTo>
                    <a:pt x="20125" y="12006"/>
                    <a:pt x="19849" y="12006"/>
                    <a:pt x="19711" y="12006"/>
                  </a:cubicBezTo>
                  <a:lnTo>
                    <a:pt x="16541" y="12006"/>
                  </a:lnTo>
                  <a:cubicBezTo>
                    <a:pt x="16541" y="12006"/>
                    <a:pt x="16265" y="12006"/>
                    <a:pt x="16128" y="12006"/>
                  </a:cubicBezTo>
                  <a:lnTo>
                    <a:pt x="8960" y="7452"/>
                  </a:lnTo>
                  <a:lnTo>
                    <a:pt x="7030" y="11454"/>
                  </a:lnTo>
                  <a:lnTo>
                    <a:pt x="7030" y="22494"/>
                  </a:lnTo>
                  <a:cubicBezTo>
                    <a:pt x="7030" y="22494"/>
                    <a:pt x="7030" y="22632"/>
                    <a:pt x="7030" y="22632"/>
                  </a:cubicBezTo>
                  <a:lnTo>
                    <a:pt x="0" y="48577"/>
                  </a:lnTo>
                  <a:cubicBezTo>
                    <a:pt x="0" y="48577"/>
                    <a:pt x="0" y="48577"/>
                    <a:pt x="0" y="48577"/>
                  </a:cubicBezTo>
                  <a:lnTo>
                    <a:pt x="7444" y="48577"/>
                  </a:lnTo>
                  <a:cubicBezTo>
                    <a:pt x="7444" y="48577"/>
                    <a:pt x="7719" y="48577"/>
                    <a:pt x="7857" y="48577"/>
                  </a:cubicBezTo>
                  <a:lnTo>
                    <a:pt x="10890" y="50509"/>
                  </a:lnTo>
                  <a:lnTo>
                    <a:pt x="17782" y="42367"/>
                  </a:lnTo>
                  <a:cubicBezTo>
                    <a:pt x="17782" y="42367"/>
                    <a:pt x="18057" y="42091"/>
                    <a:pt x="18195" y="42091"/>
                  </a:cubicBezTo>
                  <a:lnTo>
                    <a:pt x="25225" y="40573"/>
                  </a:lnTo>
                  <a:lnTo>
                    <a:pt x="27706" y="36432"/>
                  </a:lnTo>
                  <a:lnTo>
                    <a:pt x="28809" y="32982"/>
                  </a:lnTo>
                  <a:lnTo>
                    <a:pt x="24536" y="24840"/>
                  </a:lnTo>
                  <a:cubicBezTo>
                    <a:pt x="24536" y="24840"/>
                    <a:pt x="24536" y="24150"/>
                    <a:pt x="24536" y="24012"/>
                  </a:cubicBezTo>
                  <a:lnTo>
                    <a:pt x="28947" y="19044"/>
                  </a:lnTo>
                  <a:cubicBezTo>
                    <a:pt x="28947" y="19044"/>
                    <a:pt x="29223" y="18906"/>
                    <a:pt x="29223" y="18768"/>
                  </a:cubicBezTo>
                  <a:lnTo>
                    <a:pt x="38871" y="15594"/>
                  </a:lnTo>
                  <a:lnTo>
                    <a:pt x="44523" y="13662"/>
                  </a:lnTo>
                  <a:lnTo>
                    <a:pt x="45074" y="11316"/>
                  </a:lnTo>
                  <a:lnTo>
                    <a:pt x="42731" y="102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59" name="Freeform 1361">
              <a:extLst>
                <a:ext uri="{FF2B5EF4-FFF2-40B4-BE49-F238E27FC236}">
                  <a16:creationId xmlns:a16="http://schemas.microsoft.com/office/drawing/2014/main" id="{E62F015F-6948-0BFF-2F6D-6AD7F11CC473}"/>
                </a:ext>
              </a:extLst>
            </p:cNvPr>
            <p:cNvSpPr/>
            <p:nvPr/>
          </p:nvSpPr>
          <p:spPr>
            <a:xfrm>
              <a:off x="4985800" y="3406490"/>
              <a:ext cx="56377" cy="47196"/>
            </a:xfrm>
            <a:custGeom>
              <a:avLst/>
              <a:gdLst>
                <a:gd name="connsiteX0" fmla="*/ 19160 w 56377"/>
                <a:gd name="connsiteY0" fmla="*/ 7866 h 47196"/>
                <a:gd name="connsiteX1" fmla="*/ 19435 w 56377"/>
                <a:gd name="connsiteY1" fmla="*/ 8418 h 47196"/>
                <a:gd name="connsiteX2" fmla="*/ 19160 w 56377"/>
                <a:gd name="connsiteY2" fmla="*/ 8970 h 47196"/>
                <a:gd name="connsiteX3" fmla="*/ 16954 w 56377"/>
                <a:gd name="connsiteY3" fmla="*/ 10764 h 47196"/>
                <a:gd name="connsiteX4" fmla="*/ 21641 w 56377"/>
                <a:gd name="connsiteY4" fmla="*/ 13524 h 47196"/>
                <a:gd name="connsiteX5" fmla="*/ 15162 w 56377"/>
                <a:gd name="connsiteY5" fmla="*/ 12696 h 47196"/>
                <a:gd name="connsiteX6" fmla="*/ 15162 w 56377"/>
                <a:gd name="connsiteY6" fmla="*/ 11868 h 47196"/>
                <a:gd name="connsiteX7" fmla="*/ 15162 w 56377"/>
                <a:gd name="connsiteY7" fmla="*/ 11868 h 47196"/>
                <a:gd name="connsiteX8" fmla="*/ 7306 w 56377"/>
                <a:gd name="connsiteY8" fmla="*/ 9660 h 47196"/>
                <a:gd name="connsiteX9" fmla="*/ 7030 w 56377"/>
                <a:gd name="connsiteY9" fmla="*/ 9522 h 47196"/>
                <a:gd name="connsiteX10" fmla="*/ 1930 w 56377"/>
                <a:gd name="connsiteY10" fmla="*/ 5520 h 47196"/>
                <a:gd name="connsiteX11" fmla="*/ 0 w 56377"/>
                <a:gd name="connsiteY11" fmla="*/ 6762 h 47196"/>
                <a:gd name="connsiteX12" fmla="*/ 3033 w 56377"/>
                <a:gd name="connsiteY12" fmla="*/ 9384 h 47196"/>
                <a:gd name="connsiteX13" fmla="*/ 3308 w 56377"/>
                <a:gd name="connsiteY13" fmla="*/ 10074 h 47196"/>
                <a:gd name="connsiteX14" fmla="*/ 2757 w 56377"/>
                <a:gd name="connsiteY14" fmla="*/ 10626 h 47196"/>
                <a:gd name="connsiteX15" fmla="*/ 1516 w 56377"/>
                <a:gd name="connsiteY15" fmla="*/ 11040 h 47196"/>
                <a:gd name="connsiteX16" fmla="*/ 7306 w 56377"/>
                <a:gd name="connsiteY16" fmla="*/ 12696 h 47196"/>
                <a:gd name="connsiteX17" fmla="*/ 7857 w 56377"/>
                <a:gd name="connsiteY17" fmla="*/ 13248 h 47196"/>
                <a:gd name="connsiteX18" fmla="*/ 7581 w 56377"/>
                <a:gd name="connsiteY18" fmla="*/ 14076 h 47196"/>
                <a:gd name="connsiteX19" fmla="*/ 5100 w 56377"/>
                <a:gd name="connsiteY19" fmla="*/ 16146 h 47196"/>
                <a:gd name="connsiteX20" fmla="*/ 9511 w 56377"/>
                <a:gd name="connsiteY20" fmla="*/ 22080 h 47196"/>
                <a:gd name="connsiteX21" fmla="*/ 9649 w 56377"/>
                <a:gd name="connsiteY21" fmla="*/ 22494 h 47196"/>
                <a:gd name="connsiteX22" fmla="*/ 9649 w 56377"/>
                <a:gd name="connsiteY22" fmla="*/ 24840 h 47196"/>
                <a:gd name="connsiteX23" fmla="*/ 9235 w 56377"/>
                <a:gd name="connsiteY23" fmla="*/ 25530 h 47196"/>
                <a:gd name="connsiteX24" fmla="*/ 6892 w 56377"/>
                <a:gd name="connsiteY24" fmla="*/ 26910 h 47196"/>
                <a:gd name="connsiteX25" fmla="*/ 11303 w 56377"/>
                <a:gd name="connsiteY25" fmla="*/ 30222 h 47196"/>
                <a:gd name="connsiteX26" fmla="*/ 13508 w 56377"/>
                <a:gd name="connsiteY26" fmla="*/ 28980 h 47196"/>
                <a:gd name="connsiteX27" fmla="*/ 14335 w 56377"/>
                <a:gd name="connsiteY27" fmla="*/ 28980 h 47196"/>
                <a:gd name="connsiteX28" fmla="*/ 16954 w 56377"/>
                <a:gd name="connsiteY28" fmla="*/ 30498 h 47196"/>
                <a:gd name="connsiteX29" fmla="*/ 17368 w 56377"/>
                <a:gd name="connsiteY29" fmla="*/ 31188 h 47196"/>
                <a:gd name="connsiteX30" fmla="*/ 16954 w 56377"/>
                <a:gd name="connsiteY30" fmla="*/ 31878 h 47196"/>
                <a:gd name="connsiteX31" fmla="*/ 14198 w 56377"/>
                <a:gd name="connsiteY31" fmla="*/ 33396 h 47196"/>
                <a:gd name="connsiteX32" fmla="*/ 16817 w 56377"/>
                <a:gd name="connsiteY32" fmla="*/ 34362 h 47196"/>
                <a:gd name="connsiteX33" fmla="*/ 17368 w 56377"/>
                <a:gd name="connsiteY33" fmla="*/ 34914 h 47196"/>
                <a:gd name="connsiteX34" fmla="*/ 17092 w 56377"/>
                <a:gd name="connsiteY34" fmla="*/ 35604 h 47196"/>
                <a:gd name="connsiteX35" fmla="*/ 14887 w 56377"/>
                <a:gd name="connsiteY35" fmla="*/ 37398 h 47196"/>
                <a:gd name="connsiteX36" fmla="*/ 16265 w 56377"/>
                <a:gd name="connsiteY36" fmla="*/ 39055 h 47196"/>
                <a:gd name="connsiteX37" fmla="*/ 30325 w 56377"/>
                <a:gd name="connsiteY37" fmla="*/ 29808 h 47196"/>
                <a:gd name="connsiteX38" fmla="*/ 31152 w 56377"/>
                <a:gd name="connsiteY38" fmla="*/ 29808 h 47196"/>
                <a:gd name="connsiteX39" fmla="*/ 36114 w 56377"/>
                <a:gd name="connsiteY39" fmla="*/ 32706 h 47196"/>
                <a:gd name="connsiteX40" fmla="*/ 36528 w 56377"/>
                <a:gd name="connsiteY40" fmla="*/ 33258 h 47196"/>
                <a:gd name="connsiteX41" fmla="*/ 36252 w 56377"/>
                <a:gd name="connsiteY41" fmla="*/ 33948 h 47196"/>
                <a:gd name="connsiteX42" fmla="*/ 33495 w 56377"/>
                <a:gd name="connsiteY42" fmla="*/ 36294 h 47196"/>
                <a:gd name="connsiteX43" fmla="*/ 36390 w 56377"/>
                <a:gd name="connsiteY43" fmla="*/ 39469 h 47196"/>
                <a:gd name="connsiteX44" fmla="*/ 36528 w 56377"/>
                <a:gd name="connsiteY44" fmla="*/ 40158 h 47196"/>
                <a:gd name="connsiteX45" fmla="*/ 36114 w 56377"/>
                <a:gd name="connsiteY45" fmla="*/ 40710 h 47196"/>
                <a:gd name="connsiteX46" fmla="*/ 33771 w 56377"/>
                <a:gd name="connsiteY46" fmla="*/ 41676 h 47196"/>
                <a:gd name="connsiteX47" fmla="*/ 37493 w 56377"/>
                <a:gd name="connsiteY47" fmla="*/ 44299 h 47196"/>
                <a:gd name="connsiteX48" fmla="*/ 37768 w 56377"/>
                <a:gd name="connsiteY48" fmla="*/ 44988 h 47196"/>
                <a:gd name="connsiteX49" fmla="*/ 37768 w 56377"/>
                <a:gd name="connsiteY49" fmla="*/ 47197 h 47196"/>
                <a:gd name="connsiteX50" fmla="*/ 40939 w 56377"/>
                <a:gd name="connsiteY50" fmla="*/ 47197 h 47196"/>
                <a:gd name="connsiteX51" fmla="*/ 40939 w 56377"/>
                <a:gd name="connsiteY51" fmla="*/ 45541 h 47196"/>
                <a:gd name="connsiteX52" fmla="*/ 44247 w 56377"/>
                <a:gd name="connsiteY52" fmla="*/ 36708 h 47196"/>
                <a:gd name="connsiteX53" fmla="*/ 45763 w 56377"/>
                <a:gd name="connsiteY53" fmla="*/ 32568 h 47196"/>
                <a:gd name="connsiteX54" fmla="*/ 46728 w 56377"/>
                <a:gd name="connsiteY54" fmla="*/ 24564 h 47196"/>
                <a:gd name="connsiteX55" fmla="*/ 49623 w 56377"/>
                <a:gd name="connsiteY55" fmla="*/ 21942 h 47196"/>
                <a:gd name="connsiteX56" fmla="*/ 52242 w 56377"/>
                <a:gd name="connsiteY56" fmla="*/ 21390 h 47196"/>
                <a:gd name="connsiteX57" fmla="*/ 56377 w 56377"/>
                <a:gd name="connsiteY57" fmla="*/ 20424 h 47196"/>
                <a:gd name="connsiteX58" fmla="*/ 52793 w 56377"/>
                <a:gd name="connsiteY58" fmla="*/ 17250 h 47196"/>
                <a:gd name="connsiteX59" fmla="*/ 50036 w 56377"/>
                <a:gd name="connsiteY59" fmla="*/ 17250 h 47196"/>
                <a:gd name="connsiteX60" fmla="*/ 46177 w 56377"/>
                <a:gd name="connsiteY60" fmla="*/ 13386 h 47196"/>
                <a:gd name="connsiteX61" fmla="*/ 38871 w 56377"/>
                <a:gd name="connsiteY61" fmla="*/ 1242 h 47196"/>
                <a:gd name="connsiteX62" fmla="*/ 31428 w 56377"/>
                <a:gd name="connsiteY62" fmla="*/ 8694 h 47196"/>
                <a:gd name="connsiteX63" fmla="*/ 31014 w 56377"/>
                <a:gd name="connsiteY63" fmla="*/ 8970 h 47196"/>
                <a:gd name="connsiteX64" fmla="*/ 28120 w 56377"/>
                <a:gd name="connsiteY64" fmla="*/ 9522 h 47196"/>
                <a:gd name="connsiteX65" fmla="*/ 27982 w 56377"/>
                <a:gd name="connsiteY65" fmla="*/ 9522 h 47196"/>
                <a:gd name="connsiteX66" fmla="*/ 27568 w 56377"/>
                <a:gd name="connsiteY66" fmla="*/ 9384 h 47196"/>
                <a:gd name="connsiteX67" fmla="*/ 24122 w 56377"/>
                <a:gd name="connsiteY67" fmla="*/ 6762 h 47196"/>
                <a:gd name="connsiteX68" fmla="*/ 18195 w 56377"/>
                <a:gd name="connsiteY68" fmla="*/ 1104 h 47196"/>
                <a:gd name="connsiteX69" fmla="*/ 15714 w 56377"/>
                <a:gd name="connsiteY69" fmla="*/ 0 h 47196"/>
                <a:gd name="connsiteX70" fmla="*/ 13233 w 56377"/>
                <a:gd name="connsiteY70" fmla="*/ 2760 h 47196"/>
                <a:gd name="connsiteX71" fmla="*/ 19435 w 56377"/>
                <a:gd name="connsiteY71" fmla="*/ 7728 h 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6377" h="47196">
                  <a:moveTo>
                    <a:pt x="19160" y="7866"/>
                  </a:moveTo>
                  <a:cubicBezTo>
                    <a:pt x="19160" y="7866"/>
                    <a:pt x="19435" y="8280"/>
                    <a:pt x="19435" y="8418"/>
                  </a:cubicBezTo>
                  <a:cubicBezTo>
                    <a:pt x="19435" y="8556"/>
                    <a:pt x="19435" y="8832"/>
                    <a:pt x="19160" y="8970"/>
                  </a:cubicBezTo>
                  <a:lnTo>
                    <a:pt x="16954" y="10764"/>
                  </a:lnTo>
                  <a:lnTo>
                    <a:pt x="21641" y="13524"/>
                  </a:lnTo>
                  <a:lnTo>
                    <a:pt x="15162" y="12696"/>
                  </a:lnTo>
                  <a:lnTo>
                    <a:pt x="15162" y="11868"/>
                  </a:lnTo>
                  <a:cubicBezTo>
                    <a:pt x="15162" y="11868"/>
                    <a:pt x="15162" y="11868"/>
                    <a:pt x="15162" y="11868"/>
                  </a:cubicBezTo>
                  <a:lnTo>
                    <a:pt x="7306" y="9660"/>
                  </a:lnTo>
                  <a:cubicBezTo>
                    <a:pt x="7306" y="9660"/>
                    <a:pt x="7168" y="9660"/>
                    <a:pt x="7030" y="9522"/>
                  </a:cubicBezTo>
                  <a:lnTo>
                    <a:pt x="1930" y="5520"/>
                  </a:lnTo>
                  <a:lnTo>
                    <a:pt x="0" y="6762"/>
                  </a:lnTo>
                  <a:lnTo>
                    <a:pt x="3033" y="9384"/>
                  </a:lnTo>
                  <a:cubicBezTo>
                    <a:pt x="3033" y="9384"/>
                    <a:pt x="3308" y="9798"/>
                    <a:pt x="3308" y="10074"/>
                  </a:cubicBezTo>
                  <a:cubicBezTo>
                    <a:pt x="3308" y="10350"/>
                    <a:pt x="3033" y="10626"/>
                    <a:pt x="2757" y="10626"/>
                  </a:cubicBezTo>
                  <a:lnTo>
                    <a:pt x="1516" y="11040"/>
                  </a:lnTo>
                  <a:lnTo>
                    <a:pt x="7306" y="12696"/>
                  </a:lnTo>
                  <a:cubicBezTo>
                    <a:pt x="7306" y="12696"/>
                    <a:pt x="7857" y="12972"/>
                    <a:pt x="7857" y="13248"/>
                  </a:cubicBezTo>
                  <a:cubicBezTo>
                    <a:pt x="7857" y="13524"/>
                    <a:pt x="7857" y="13800"/>
                    <a:pt x="7581" y="14076"/>
                  </a:cubicBezTo>
                  <a:lnTo>
                    <a:pt x="5100" y="16146"/>
                  </a:lnTo>
                  <a:lnTo>
                    <a:pt x="9511" y="22080"/>
                  </a:lnTo>
                  <a:cubicBezTo>
                    <a:pt x="9511" y="22080"/>
                    <a:pt x="9649" y="22356"/>
                    <a:pt x="9649" y="22494"/>
                  </a:cubicBezTo>
                  <a:lnTo>
                    <a:pt x="9649" y="24840"/>
                  </a:lnTo>
                  <a:cubicBezTo>
                    <a:pt x="9649" y="24840"/>
                    <a:pt x="9511" y="25392"/>
                    <a:pt x="9235" y="25530"/>
                  </a:cubicBezTo>
                  <a:lnTo>
                    <a:pt x="6892" y="26910"/>
                  </a:lnTo>
                  <a:lnTo>
                    <a:pt x="11303" y="30222"/>
                  </a:lnTo>
                  <a:lnTo>
                    <a:pt x="13508" y="28980"/>
                  </a:lnTo>
                  <a:cubicBezTo>
                    <a:pt x="13508" y="28980"/>
                    <a:pt x="14060" y="28842"/>
                    <a:pt x="14335" y="28980"/>
                  </a:cubicBezTo>
                  <a:lnTo>
                    <a:pt x="16954" y="30498"/>
                  </a:lnTo>
                  <a:cubicBezTo>
                    <a:pt x="16954" y="30498"/>
                    <a:pt x="17368" y="30912"/>
                    <a:pt x="17368" y="31188"/>
                  </a:cubicBezTo>
                  <a:cubicBezTo>
                    <a:pt x="17368" y="31464"/>
                    <a:pt x="17230" y="31740"/>
                    <a:pt x="16954" y="31878"/>
                  </a:cubicBezTo>
                  <a:lnTo>
                    <a:pt x="14198" y="33396"/>
                  </a:lnTo>
                  <a:lnTo>
                    <a:pt x="16817" y="34362"/>
                  </a:lnTo>
                  <a:cubicBezTo>
                    <a:pt x="16817" y="34362"/>
                    <a:pt x="17230" y="34638"/>
                    <a:pt x="17368" y="34914"/>
                  </a:cubicBezTo>
                  <a:cubicBezTo>
                    <a:pt x="17368" y="35190"/>
                    <a:pt x="17368" y="35466"/>
                    <a:pt x="17092" y="35604"/>
                  </a:cubicBezTo>
                  <a:lnTo>
                    <a:pt x="14887" y="37398"/>
                  </a:lnTo>
                  <a:lnTo>
                    <a:pt x="16265" y="39055"/>
                  </a:lnTo>
                  <a:lnTo>
                    <a:pt x="30325" y="29808"/>
                  </a:lnTo>
                  <a:cubicBezTo>
                    <a:pt x="30325" y="29808"/>
                    <a:pt x="30876" y="29670"/>
                    <a:pt x="31152" y="29808"/>
                  </a:cubicBezTo>
                  <a:lnTo>
                    <a:pt x="36114" y="32706"/>
                  </a:lnTo>
                  <a:cubicBezTo>
                    <a:pt x="36114" y="32706"/>
                    <a:pt x="36528" y="33120"/>
                    <a:pt x="36528" y="33258"/>
                  </a:cubicBezTo>
                  <a:cubicBezTo>
                    <a:pt x="36528" y="33534"/>
                    <a:pt x="36528" y="33810"/>
                    <a:pt x="36252" y="33948"/>
                  </a:cubicBezTo>
                  <a:lnTo>
                    <a:pt x="33495" y="36294"/>
                  </a:lnTo>
                  <a:lnTo>
                    <a:pt x="36390" y="39469"/>
                  </a:lnTo>
                  <a:cubicBezTo>
                    <a:pt x="36390" y="39469"/>
                    <a:pt x="36666" y="39883"/>
                    <a:pt x="36528" y="40158"/>
                  </a:cubicBezTo>
                  <a:cubicBezTo>
                    <a:pt x="36528" y="40435"/>
                    <a:pt x="36252" y="40572"/>
                    <a:pt x="36114" y="40710"/>
                  </a:cubicBezTo>
                  <a:lnTo>
                    <a:pt x="33771" y="41676"/>
                  </a:lnTo>
                  <a:lnTo>
                    <a:pt x="37493" y="44299"/>
                  </a:lnTo>
                  <a:cubicBezTo>
                    <a:pt x="37493" y="44299"/>
                    <a:pt x="37768" y="44713"/>
                    <a:pt x="37768" y="44988"/>
                  </a:cubicBezTo>
                  <a:lnTo>
                    <a:pt x="37768" y="47197"/>
                  </a:lnTo>
                  <a:lnTo>
                    <a:pt x="40939" y="47197"/>
                  </a:lnTo>
                  <a:cubicBezTo>
                    <a:pt x="40939" y="47197"/>
                    <a:pt x="40939" y="46093"/>
                    <a:pt x="40939" y="45541"/>
                  </a:cubicBezTo>
                  <a:cubicBezTo>
                    <a:pt x="41904" y="34914"/>
                    <a:pt x="44247" y="36708"/>
                    <a:pt x="44247" y="36708"/>
                  </a:cubicBezTo>
                  <a:lnTo>
                    <a:pt x="45763" y="32568"/>
                  </a:lnTo>
                  <a:lnTo>
                    <a:pt x="46728" y="24564"/>
                  </a:lnTo>
                  <a:lnTo>
                    <a:pt x="49623" y="21942"/>
                  </a:lnTo>
                  <a:lnTo>
                    <a:pt x="52242" y="21390"/>
                  </a:lnTo>
                  <a:lnTo>
                    <a:pt x="56377" y="20424"/>
                  </a:lnTo>
                  <a:lnTo>
                    <a:pt x="52793" y="17250"/>
                  </a:lnTo>
                  <a:lnTo>
                    <a:pt x="50036" y="17250"/>
                  </a:lnTo>
                  <a:lnTo>
                    <a:pt x="46177" y="13386"/>
                  </a:lnTo>
                  <a:cubicBezTo>
                    <a:pt x="46177" y="13386"/>
                    <a:pt x="43282" y="6762"/>
                    <a:pt x="38871" y="1242"/>
                  </a:cubicBezTo>
                  <a:lnTo>
                    <a:pt x="31428" y="8694"/>
                  </a:lnTo>
                  <a:cubicBezTo>
                    <a:pt x="31428" y="8694"/>
                    <a:pt x="31152" y="8832"/>
                    <a:pt x="31014" y="8970"/>
                  </a:cubicBezTo>
                  <a:lnTo>
                    <a:pt x="28120" y="9522"/>
                  </a:lnTo>
                  <a:cubicBezTo>
                    <a:pt x="28120" y="9522"/>
                    <a:pt x="28120" y="9522"/>
                    <a:pt x="27982" y="9522"/>
                  </a:cubicBezTo>
                  <a:cubicBezTo>
                    <a:pt x="27844" y="9522"/>
                    <a:pt x="27706" y="9522"/>
                    <a:pt x="27568" y="9384"/>
                  </a:cubicBezTo>
                  <a:lnTo>
                    <a:pt x="24122" y="6762"/>
                  </a:lnTo>
                  <a:lnTo>
                    <a:pt x="18195" y="1104"/>
                  </a:lnTo>
                  <a:lnTo>
                    <a:pt x="15714" y="0"/>
                  </a:lnTo>
                  <a:lnTo>
                    <a:pt x="13233" y="2760"/>
                  </a:lnTo>
                  <a:lnTo>
                    <a:pt x="19435" y="772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0" name="Freeform 1362">
              <a:extLst>
                <a:ext uri="{FF2B5EF4-FFF2-40B4-BE49-F238E27FC236}">
                  <a16:creationId xmlns:a16="http://schemas.microsoft.com/office/drawing/2014/main" id="{D8A030DA-D7DB-0912-014A-34CE6745625E}"/>
                </a:ext>
              </a:extLst>
            </p:cNvPr>
            <p:cNvSpPr/>
            <p:nvPr/>
          </p:nvSpPr>
          <p:spPr>
            <a:xfrm>
              <a:off x="5339363" y="3487911"/>
              <a:ext cx="23295" cy="23874"/>
            </a:xfrm>
            <a:custGeom>
              <a:avLst/>
              <a:gdLst>
                <a:gd name="connsiteX0" fmla="*/ 4411 w 23295"/>
                <a:gd name="connsiteY0" fmla="*/ 16284 h 23874"/>
                <a:gd name="connsiteX1" fmla="*/ 11027 w 23295"/>
                <a:gd name="connsiteY1" fmla="*/ 19320 h 23874"/>
                <a:gd name="connsiteX2" fmla="*/ 11441 w 23295"/>
                <a:gd name="connsiteY2" fmla="*/ 20148 h 23874"/>
                <a:gd name="connsiteX3" fmla="*/ 10614 w 23295"/>
                <a:gd name="connsiteY3" fmla="*/ 23874 h 23874"/>
                <a:gd name="connsiteX4" fmla="*/ 11027 w 23295"/>
                <a:gd name="connsiteY4" fmla="*/ 23874 h 23874"/>
                <a:gd name="connsiteX5" fmla="*/ 15852 w 23295"/>
                <a:gd name="connsiteY5" fmla="*/ 21252 h 23874"/>
                <a:gd name="connsiteX6" fmla="*/ 16954 w 23295"/>
                <a:gd name="connsiteY6" fmla="*/ 17526 h 23874"/>
                <a:gd name="connsiteX7" fmla="*/ 17092 w 23295"/>
                <a:gd name="connsiteY7" fmla="*/ 17250 h 23874"/>
                <a:gd name="connsiteX8" fmla="*/ 20814 w 23295"/>
                <a:gd name="connsiteY8" fmla="*/ 13248 h 23874"/>
                <a:gd name="connsiteX9" fmla="*/ 23295 w 23295"/>
                <a:gd name="connsiteY9" fmla="*/ 9384 h 23874"/>
                <a:gd name="connsiteX10" fmla="*/ 23295 w 23295"/>
                <a:gd name="connsiteY10" fmla="*/ 6210 h 23874"/>
                <a:gd name="connsiteX11" fmla="*/ 18057 w 23295"/>
                <a:gd name="connsiteY11" fmla="*/ 4278 h 23874"/>
                <a:gd name="connsiteX12" fmla="*/ 17782 w 23295"/>
                <a:gd name="connsiteY12" fmla="*/ 4140 h 23874"/>
                <a:gd name="connsiteX13" fmla="*/ 13646 w 23295"/>
                <a:gd name="connsiteY13" fmla="*/ 0 h 23874"/>
                <a:gd name="connsiteX14" fmla="*/ 8271 w 23295"/>
                <a:gd name="connsiteY14" fmla="*/ 0 h 23874"/>
                <a:gd name="connsiteX15" fmla="*/ 3170 w 23295"/>
                <a:gd name="connsiteY15" fmla="*/ 3174 h 23874"/>
                <a:gd name="connsiteX16" fmla="*/ 0 w 23295"/>
                <a:gd name="connsiteY16" fmla="*/ 5658 h 23874"/>
                <a:gd name="connsiteX17" fmla="*/ 0 w 23295"/>
                <a:gd name="connsiteY17" fmla="*/ 10212 h 23874"/>
                <a:gd name="connsiteX18" fmla="*/ 3998 w 23295"/>
                <a:gd name="connsiteY18" fmla="*/ 16284 h 23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95" h="23874">
                  <a:moveTo>
                    <a:pt x="4411" y="16284"/>
                  </a:moveTo>
                  <a:lnTo>
                    <a:pt x="11027" y="19320"/>
                  </a:lnTo>
                  <a:cubicBezTo>
                    <a:pt x="11027" y="19320"/>
                    <a:pt x="11579" y="19872"/>
                    <a:pt x="11441" y="20148"/>
                  </a:cubicBezTo>
                  <a:lnTo>
                    <a:pt x="10614" y="23874"/>
                  </a:lnTo>
                  <a:lnTo>
                    <a:pt x="11027" y="23874"/>
                  </a:lnTo>
                  <a:lnTo>
                    <a:pt x="15852" y="21252"/>
                  </a:lnTo>
                  <a:lnTo>
                    <a:pt x="16954" y="17526"/>
                  </a:lnTo>
                  <a:cubicBezTo>
                    <a:pt x="16954" y="17526"/>
                    <a:pt x="16954" y="17250"/>
                    <a:pt x="17092" y="17250"/>
                  </a:cubicBezTo>
                  <a:lnTo>
                    <a:pt x="20814" y="13248"/>
                  </a:lnTo>
                  <a:lnTo>
                    <a:pt x="23295" y="9384"/>
                  </a:lnTo>
                  <a:lnTo>
                    <a:pt x="23295" y="6210"/>
                  </a:lnTo>
                  <a:lnTo>
                    <a:pt x="18057" y="4278"/>
                  </a:lnTo>
                  <a:cubicBezTo>
                    <a:pt x="18057" y="4278"/>
                    <a:pt x="17782" y="4278"/>
                    <a:pt x="17782" y="4140"/>
                  </a:cubicBezTo>
                  <a:lnTo>
                    <a:pt x="13646" y="0"/>
                  </a:lnTo>
                  <a:lnTo>
                    <a:pt x="8271" y="0"/>
                  </a:lnTo>
                  <a:lnTo>
                    <a:pt x="3170" y="3174"/>
                  </a:lnTo>
                  <a:lnTo>
                    <a:pt x="0" y="5658"/>
                  </a:lnTo>
                  <a:lnTo>
                    <a:pt x="0" y="10212"/>
                  </a:lnTo>
                  <a:lnTo>
                    <a:pt x="3998" y="1628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1" name="Freeform 1363">
              <a:extLst>
                <a:ext uri="{FF2B5EF4-FFF2-40B4-BE49-F238E27FC236}">
                  <a16:creationId xmlns:a16="http://schemas.microsoft.com/office/drawing/2014/main" id="{05037283-BC5D-039C-6B5E-A99604F50A53}"/>
                </a:ext>
              </a:extLst>
            </p:cNvPr>
            <p:cNvSpPr/>
            <p:nvPr/>
          </p:nvSpPr>
          <p:spPr>
            <a:xfrm>
              <a:off x="5103516" y="3351841"/>
              <a:ext cx="181812" cy="119233"/>
            </a:xfrm>
            <a:custGeom>
              <a:avLst/>
              <a:gdLst>
                <a:gd name="connsiteX0" fmla="*/ 116890 w 181812"/>
                <a:gd name="connsiteY0" fmla="*/ 115645 h 119233"/>
                <a:gd name="connsiteX1" fmla="*/ 119647 w 181812"/>
                <a:gd name="connsiteY1" fmla="*/ 118543 h 119233"/>
                <a:gd name="connsiteX2" fmla="*/ 121301 w 181812"/>
                <a:gd name="connsiteY2" fmla="*/ 116611 h 119233"/>
                <a:gd name="connsiteX3" fmla="*/ 121852 w 181812"/>
                <a:gd name="connsiteY3" fmla="*/ 116335 h 119233"/>
                <a:gd name="connsiteX4" fmla="*/ 122403 w 181812"/>
                <a:gd name="connsiteY4" fmla="*/ 116611 h 119233"/>
                <a:gd name="connsiteX5" fmla="*/ 125160 w 181812"/>
                <a:gd name="connsiteY5" fmla="*/ 119234 h 119233"/>
                <a:gd name="connsiteX6" fmla="*/ 125160 w 181812"/>
                <a:gd name="connsiteY6" fmla="*/ 114403 h 119233"/>
                <a:gd name="connsiteX7" fmla="*/ 125298 w 181812"/>
                <a:gd name="connsiteY7" fmla="*/ 113989 h 119233"/>
                <a:gd name="connsiteX8" fmla="*/ 131363 w 181812"/>
                <a:gd name="connsiteY8" fmla="*/ 106123 h 119233"/>
                <a:gd name="connsiteX9" fmla="*/ 127503 w 181812"/>
                <a:gd name="connsiteY9" fmla="*/ 102811 h 119233"/>
                <a:gd name="connsiteX10" fmla="*/ 127228 w 181812"/>
                <a:gd name="connsiteY10" fmla="*/ 102121 h 119233"/>
                <a:gd name="connsiteX11" fmla="*/ 128330 w 181812"/>
                <a:gd name="connsiteY11" fmla="*/ 95635 h 119233"/>
                <a:gd name="connsiteX12" fmla="*/ 121301 w 181812"/>
                <a:gd name="connsiteY12" fmla="*/ 92875 h 119233"/>
                <a:gd name="connsiteX13" fmla="*/ 120749 w 181812"/>
                <a:gd name="connsiteY13" fmla="*/ 92185 h 119233"/>
                <a:gd name="connsiteX14" fmla="*/ 120336 w 181812"/>
                <a:gd name="connsiteY14" fmla="*/ 88597 h 119233"/>
                <a:gd name="connsiteX15" fmla="*/ 120611 w 181812"/>
                <a:gd name="connsiteY15" fmla="*/ 87907 h 119233"/>
                <a:gd name="connsiteX16" fmla="*/ 124884 w 181812"/>
                <a:gd name="connsiteY16" fmla="*/ 84181 h 119233"/>
                <a:gd name="connsiteX17" fmla="*/ 125574 w 181812"/>
                <a:gd name="connsiteY17" fmla="*/ 84043 h 119233"/>
                <a:gd name="connsiteX18" fmla="*/ 133017 w 181812"/>
                <a:gd name="connsiteY18" fmla="*/ 86113 h 119233"/>
                <a:gd name="connsiteX19" fmla="*/ 133017 w 181812"/>
                <a:gd name="connsiteY19" fmla="*/ 83215 h 119233"/>
                <a:gd name="connsiteX20" fmla="*/ 133568 w 181812"/>
                <a:gd name="connsiteY20" fmla="*/ 82525 h 119233"/>
                <a:gd name="connsiteX21" fmla="*/ 136187 w 181812"/>
                <a:gd name="connsiteY21" fmla="*/ 81559 h 119233"/>
                <a:gd name="connsiteX22" fmla="*/ 134395 w 181812"/>
                <a:gd name="connsiteY22" fmla="*/ 79213 h 119233"/>
                <a:gd name="connsiteX23" fmla="*/ 134395 w 181812"/>
                <a:gd name="connsiteY23" fmla="*/ 78523 h 119233"/>
                <a:gd name="connsiteX24" fmla="*/ 134947 w 181812"/>
                <a:gd name="connsiteY24" fmla="*/ 77971 h 119233"/>
                <a:gd name="connsiteX25" fmla="*/ 140736 w 181812"/>
                <a:gd name="connsiteY25" fmla="*/ 76039 h 119233"/>
                <a:gd name="connsiteX26" fmla="*/ 139771 w 181812"/>
                <a:gd name="connsiteY26" fmla="*/ 73279 h 119233"/>
                <a:gd name="connsiteX27" fmla="*/ 139771 w 181812"/>
                <a:gd name="connsiteY27" fmla="*/ 72589 h 119233"/>
                <a:gd name="connsiteX28" fmla="*/ 142666 w 181812"/>
                <a:gd name="connsiteY28" fmla="*/ 67759 h 119233"/>
                <a:gd name="connsiteX29" fmla="*/ 143217 w 181812"/>
                <a:gd name="connsiteY29" fmla="*/ 67345 h 119233"/>
                <a:gd name="connsiteX30" fmla="*/ 143907 w 181812"/>
                <a:gd name="connsiteY30" fmla="*/ 67621 h 119233"/>
                <a:gd name="connsiteX31" fmla="*/ 146526 w 181812"/>
                <a:gd name="connsiteY31" fmla="*/ 70933 h 119233"/>
                <a:gd name="connsiteX32" fmla="*/ 154520 w 181812"/>
                <a:gd name="connsiteY32" fmla="*/ 65137 h 119233"/>
                <a:gd name="connsiteX33" fmla="*/ 155210 w 181812"/>
                <a:gd name="connsiteY33" fmla="*/ 65137 h 119233"/>
                <a:gd name="connsiteX34" fmla="*/ 155761 w 181812"/>
                <a:gd name="connsiteY34" fmla="*/ 65551 h 119233"/>
                <a:gd name="connsiteX35" fmla="*/ 157966 w 181812"/>
                <a:gd name="connsiteY35" fmla="*/ 70105 h 119233"/>
                <a:gd name="connsiteX36" fmla="*/ 157691 w 181812"/>
                <a:gd name="connsiteY36" fmla="*/ 71071 h 119233"/>
                <a:gd name="connsiteX37" fmla="*/ 153831 w 181812"/>
                <a:gd name="connsiteY37" fmla="*/ 73279 h 119233"/>
                <a:gd name="connsiteX38" fmla="*/ 155623 w 181812"/>
                <a:gd name="connsiteY38" fmla="*/ 76729 h 119233"/>
                <a:gd name="connsiteX39" fmla="*/ 159758 w 181812"/>
                <a:gd name="connsiteY39" fmla="*/ 76729 h 119233"/>
                <a:gd name="connsiteX40" fmla="*/ 163066 w 181812"/>
                <a:gd name="connsiteY40" fmla="*/ 74659 h 119233"/>
                <a:gd name="connsiteX41" fmla="*/ 163893 w 181812"/>
                <a:gd name="connsiteY41" fmla="*/ 74659 h 119233"/>
                <a:gd name="connsiteX42" fmla="*/ 168718 w 181812"/>
                <a:gd name="connsiteY42" fmla="*/ 77143 h 119233"/>
                <a:gd name="connsiteX43" fmla="*/ 170924 w 181812"/>
                <a:gd name="connsiteY43" fmla="*/ 73141 h 119233"/>
                <a:gd name="connsiteX44" fmla="*/ 171613 w 181812"/>
                <a:gd name="connsiteY44" fmla="*/ 72727 h 119233"/>
                <a:gd name="connsiteX45" fmla="*/ 174232 w 181812"/>
                <a:gd name="connsiteY45" fmla="*/ 72727 h 119233"/>
                <a:gd name="connsiteX46" fmla="*/ 174232 w 181812"/>
                <a:gd name="connsiteY46" fmla="*/ 72727 h 119233"/>
                <a:gd name="connsiteX47" fmla="*/ 174232 w 181812"/>
                <a:gd name="connsiteY47" fmla="*/ 71761 h 119233"/>
                <a:gd name="connsiteX48" fmla="*/ 174921 w 181812"/>
                <a:gd name="connsiteY48" fmla="*/ 71347 h 119233"/>
                <a:gd name="connsiteX49" fmla="*/ 178643 w 181812"/>
                <a:gd name="connsiteY49" fmla="*/ 71347 h 119233"/>
                <a:gd name="connsiteX50" fmla="*/ 181813 w 181812"/>
                <a:gd name="connsiteY50" fmla="*/ 67621 h 119233"/>
                <a:gd name="connsiteX51" fmla="*/ 177953 w 181812"/>
                <a:gd name="connsiteY51" fmla="*/ 66241 h 119233"/>
                <a:gd name="connsiteX52" fmla="*/ 171337 w 181812"/>
                <a:gd name="connsiteY52" fmla="*/ 64861 h 119233"/>
                <a:gd name="connsiteX53" fmla="*/ 170924 w 181812"/>
                <a:gd name="connsiteY53" fmla="*/ 64585 h 119233"/>
                <a:gd name="connsiteX54" fmla="*/ 167478 w 181812"/>
                <a:gd name="connsiteY54" fmla="*/ 60169 h 119233"/>
                <a:gd name="connsiteX55" fmla="*/ 166926 w 181812"/>
                <a:gd name="connsiteY55" fmla="*/ 61687 h 119233"/>
                <a:gd name="connsiteX56" fmla="*/ 166237 w 181812"/>
                <a:gd name="connsiteY56" fmla="*/ 62239 h 119233"/>
                <a:gd name="connsiteX57" fmla="*/ 164445 w 181812"/>
                <a:gd name="connsiteY57" fmla="*/ 62239 h 119233"/>
                <a:gd name="connsiteX58" fmla="*/ 164445 w 181812"/>
                <a:gd name="connsiteY58" fmla="*/ 64033 h 119233"/>
                <a:gd name="connsiteX59" fmla="*/ 163618 w 181812"/>
                <a:gd name="connsiteY59" fmla="*/ 64861 h 119233"/>
                <a:gd name="connsiteX60" fmla="*/ 157553 w 181812"/>
                <a:gd name="connsiteY60" fmla="*/ 64861 h 119233"/>
                <a:gd name="connsiteX61" fmla="*/ 156726 w 181812"/>
                <a:gd name="connsiteY61" fmla="*/ 64033 h 119233"/>
                <a:gd name="connsiteX62" fmla="*/ 156726 w 181812"/>
                <a:gd name="connsiteY62" fmla="*/ 60445 h 119233"/>
                <a:gd name="connsiteX63" fmla="*/ 151488 w 181812"/>
                <a:gd name="connsiteY63" fmla="*/ 60445 h 119233"/>
                <a:gd name="connsiteX64" fmla="*/ 150661 w 181812"/>
                <a:gd name="connsiteY64" fmla="*/ 59617 h 119233"/>
                <a:gd name="connsiteX65" fmla="*/ 150661 w 181812"/>
                <a:gd name="connsiteY65" fmla="*/ 57685 h 119233"/>
                <a:gd name="connsiteX66" fmla="*/ 151074 w 181812"/>
                <a:gd name="connsiteY66" fmla="*/ 56995 h 119233"/>
                <a:gd name="connsiteX67" fmla="*/ 157966 w 181812"/>
                <a:gd name="connsiteY67" fmla="*/ 52717 h 119233"/>
                <a:gd name="connsiteX68" fmla="*/ 162239 w 181812"/>
                <a:gd name="connsiteY68" fmla="*/ 49129 h 119233"/>
                <a:gd name="connsiteX69" fmla="*/ 160310 w 181812"/>
                <a:gd name="connsiteY69" fmla="*/ 48301 h 119233"/>
                <a:gd name="connsiteX70" fmla="*/ 157139 w 181812"/>
                <a:gd name="connsiteY70" fmla="*/ 52165 h 119233"/>
                <a:gd name="connsiteX71" fmla="*/ 156174 w 181812"/>
                <a:gd name="connsiteY71" fmla="*/ 52303 h 119233"/>
                <a:gd name="connsiteX72" fmla="*/ 154520 w 181812"/>
                <a:gd name="connsiteY72" fmla="*/ 51475 h 119233"/>
                <a:gd name="connsiteX73" fmla="*/ 148593 w 181812"/>
                <a:gd name="connsiteY73" fmla="*/ 57547 h 119233"/>
                <a:gd name="connsiteX74" fmla="*/ 148042 w 181812"/>
                <a:gd name="connsiteY74" fmla="*/ 57823 h 119233"/>
                <a:gd name="connsiteX75" fmla="*/ 144872 w 181812"/>
                <a:gd name="connsiteY75" fmla="*/ 57823 h 119233"/>
                <a:gd name="connsiteX76" fmla="*/ 144872 w 181812"/>
                <a:gd name="connsiteY76" fmla="*/ 60169 h 119233"/>
                <a:gd name="connsiteX77" fmla="*/ 144182 w 181812"/>
                <a:gd name="connsiteY77" fmla="*/ 60997 h 119233"/>
                <a:gd name="connsiteX78" fmla="*/ 139358 w 181812"/>
                <a:gd name="connsiteY78" fmla="*/ 61411 h 119233"/>
                <a:gd name="connsiteX79" fmla="*/ 137014 w 181812"/>
                <a:gd name="connsiteY79" fmla="*/ 66517 h 119233"/>
                <a:gd name="connsiteX80" fmla="*/ 136325 w 181812"/>
                <a:gd name="connsiteY80" fmla="*/ 66931 h 119233"/>
                <a:gd name="connsiteX81" fmla="*/ 134533 w 181812"/>
                <a:gd name="connsiteY81" fmla="*/ 66931 h 119233"/>
                <a:gd name="connsiteX82" fmla="*/ 135774 w 181812"/>
                <a:gd name="connsiteY82" fmla="*/ 71209 h 119233"/>
                <a:gd name="connsiteX83" fmla="*/ 135774 w 181812"/>
                <a:gd name="connsiteY83" fmla="*/ 71899 h 119233"/>
                <a:gd name="connsiteX84" fmla="*/ 134258 w 181812"/>
                <a:gd name="connsiteY84" fmla="*/ 74107 h 119233"/>
                <a:gd name="connsiteX85" fmla="*/ 133568 w 181812"/>
                <a:gd name="connsiteY85" fmla="*/ 74383 h 119233"/>
                <a:gd name="connsiteX86" fmla="*/ 133155 w 181812"/>
                <a:gd name="connsiteY86" fmla="*/ 74383 h 119233"/>
                <a:gd name="connsiteX87" fmla="*/ 126814 w 181812"/>
                <a:gd name="connsiteY87" fmla="*/ 70519 h 119233"/>
                <a:gd name="connsiteX88" fmla="*/ 126539 w 181812"/>
                <a:gd name="connsiteY88" fmla="*/ 69553 h 119233"/>
                <a:gd name="connsiteX89" fmla="*/ 127366 w 181812"/>
                <a:gd name="connsiteY89" fmla="*/ 66793 h 119233"/>
                <a:gd name="connsiteX90" fmla="*/ 124333 w 181812"/>
                <a:gd name="connsiteY90" fmla="*/ 70105 h 119233"/>
                <a:gd name="connsiteX91" fmla="*/ 122541 w 181812"/>
                <a:gd name="connsiteY91" fmla="*/ 73279 h 119233"/>
                <a:gd name="connsiteX92" fmla="*/ 108068 w 181812"/>
                <a:gd name="connsiteY92" fmla="*/ 67621 h 119233"/>
                <a:gd name="connsiteX93" fmla="*/ 105862 w 181812"/>
                <a:gd name="connsiteY93" fmla="*/ 65965 h 119233"/>
                <a:gd name="connsiteX94" fmla="*/ 123506 w 181812"/>
                <a:gd name="connsiteY94" fmla="*/ 68449 h 119233"/>
                <a:gd name="connsiteX95" fmla="*/ 126263 w 181812"/>
                <a:gd name="connsiteY95" fmla="*/ 66103 h 119233"/>
                <a:gd name="connsiteX96" fmla="*/ 126263 w 181812"/>
                <a:gd name="connsiteY96" fmla="*/ 64861 h 119233"/>
                <a:gd name="connsiteX97" fmla="*/ 116338 w 181812"/>
                <a:gd name="connsiteY97" fmla="*/ 64585 h 119233"/>
                <a:gd name="connsiteX98" fmla="*/ 115649 w 181812"/>
                <a:gd name="connsiteY98" fmla="*/ 64171 h 119233"/>
                <a:gd name="connsiteX99" fmla="*/ 112341 w 181812"/>
                <a:gd name="connsiteY99" fmla="*/ 58375 h 119233"/>
                <a:gd name="connsiteX100" fmla="*/ 112341 w 181812"/>
                <a:gd name="connsiteY100" fmla="*/ 57961 h 119233"/>
                <a:gd name="connsiteX101" fmla="*/ 112341 w 181812"/>
                <a:gd name="connsiteY101" fmla="*/ 54649 h 119233"/>
                <a:gd name="connsiteX102" fmla="*/ 106551 w 181812"/>
                <a:gd name="connsiteY102" fmla="*/ 53545 h 119233"/>
                <a:gd name="connsiteX103" fmla="*/ 105862 w 181812"/>
                <a:gd name="connsiteY103" fmla="*/ 52717 h 119233"/>
                <a:gd name="connsiteX104" fmla="*/ 107103 w 181812"/>
                <a:gd name="connsiteY104" fmla="*/ 39469 h 119233"/>
                <a:gd name="connsiteX105" fmla="*/ 104622 w 181812"/>
                <a:gd name="connsiteY105" fmla="*/ 39469 h 119233"/>
                <a:gd name="connsiteX106" fmla="*/ 103795 w 181812"/>
                <a:gd name="connsiteY106" fmla="*/ 39054 h 119233"/>
                <a:gd name="connsiteX107" fmla="*/ 95386 w 181812"/>
                <a:gd name="connsiteY107" fmla="*/ 27876 h 119233"/>
                <a:gd name="connsiteX108" fmla="*/ 90975 w 181812"/>
                <a:gd name="connsiteY108" fmla="*/ 29670 h 119233"/>
                <a:gd name="connsiteX109" fmla="*/ 90562 w 181812"/>
                <a:gd name="connsiteY109" fmla="*/ 29670 h 119233"/>
                <a:gd name="connsiteX110" fmla="*/ 63683 w 181812"/>
                <a:gd name="connsiteY110" fmla="*/ 30498 h 119233"/>
                <a:gd name="connsiteX111" fmla="*/ 62994 w 181812"/>
                <a:gd name="connsiteY111" fmla="*/ 30222 h 119233"/>
                <a:gd name="connsiteX112" fmla="*/ 49347 w 181812"/>
                <a:gd name="connsiteY112" fmla="*/ 14352 h 119233"/>
                <a:gd name="connsiteX113" fmla="*/ 41215 w 181812"/>
                <a:gd name="connsiteY113" fmla="*/ 9246 h 119233"/>
                <a:gd name="connsiteX114" fmla="*/ 40801 w 181812"/>
                <a:gd name="connsiteY114" fmla="*/ 14352 h 119233"/>
                <a:gd name="connsiteX115" fmla="*/ 34460 w 181812"/>
                <a:gd name="connsiteY115" fmla="*/ 14352 h 119233"/>
                <a:gd name="connsiteX116" fmla="*/ 36804 w 181812"/>
                <a:gd name="connsiteY116" fmla="*/ 6900 h 119233"/>
                <a:gd name="connsiteX117" fmla="*/ 36666 w 181812"/>
                <a:gd name="connsiteY117" fmla="*/ 6348 h 119233"/>
                <a:gd name="connsiteX118" fmla="*/ 27706 w 181812"/>
                <a:gd name="connsiteY118" fmla="*/ 690 h 119233"/>
                <a:gd name="connsiteX119" fmla="*/ 27706 w 181812"/>
                <a:gd name="connsiteY119" fmla="*/ 690 h 119233"/>
                <a:gd name="connsiteX120" fmla="*/ 27706 w 181812"/>
                <a:gd name="connsiteY120" fmla="*/ 12696 h 119233"/>
                <a:gd name="connsiteX121" fmla="*/ 23433 w 181812"/>
                <a:gd name="connsiteY121" fmla="*/ 16836 h 119233"/>
                <a:gd name="connsiteX122" fmla="*/ 23433 w 181812"/>
                <a:gd name="connsiteY122" fmla="*/ 8970 h 119233"/>
                <a:gd name="connsiteX123" fmla="*/ 26328 w 181812"/>
                <a:gd name="connsiteY123" fmla="*/ 1104 h 119233"/>
                <a:gd name="connsiteX124" fmla="*/ 26604 w 181812"/>
                <a:gd name="connsiteY124" fmla="*/ 0 h 119233"/>
                <a:gd name="connsiteX125" fmla="*/ 0 w 181812"/>
                <a:gd name="connsiteY125" fmla="*/ 8142 h 119233"/>
                <a:gd name="connsiteX126" fmla="*/ 0 w 181812"/>
                <a:gd name="connsiteY126" fmla="*/ 62377 h 119233"/>
                <a:gd name="connsiteX127" fmla="*/ 10890 w 181812"/>
                <a:gd name="connsiteY127" fmla="*/ 61825 h 119233"/>
                <a:gd name="connsiteX128" fmla="*/ 9235 w 181812"/>
                <a:gd name="connsiteY128" fmla="*/ 59341 h 119233"/>
                <a:gd name="connsiteX129" fmla="*/ 9235 w 181812"/>
                <a:gd name="connsiteY129" fmla="*/ 58927 h 119233"/>
                <a:gd name="connsiteX130" fmla="*/ 9235 w 181812"/>
                <a:gd name="connsiteY130" fmla="*/ 53959 h 119233"/>
                <a:gd name="connsiteX131" fmla="*/ 9373 w 181812"/>
                <a:gd name="connsiteY131" fmla="*/ 53545 h 119233"/>
                <a:gd name="connsiteX132" fmla="*/ 12130 w 181812"/>
                <a:gd name="connsiteY132" fmla="*/ 49819 h 119233"/>
                <a:gd name="connsiteX133" fmla="*/ 14473 w 181812"/>
                <a:gd name="connsiteY133" fmla="*/ 47197 h 119233"/>
                <a:gd name="connsiteX134" fmla="*/ 16817 w 181812"/>
                <a:gd name="connsiteY134" fmla="*/ 48577 h 119233"/>
                <a:gd name="connsiteX135" fmla="*/ 18609 w 181812"/>
                <a:gd name="connsiteY135" fmla="*/ 48577 h 119233"/>
                <a:gd name="connsiteX136" fmla="*/ 20125 w 181812"/>
                <a:gd name="connsiteY136" fmla="*/ 44713 h 119233"/>
                <a:gd name="connsiteX137" fmla="*/ 20538 w 181812"/>
                <a:gd name="connsiteY137" fmla="*/ 44299 h 119233"/>
                <a:gd name="connsiteX138" fmla="*/ 21228 w 181812"/>
                <a:gd name="connsiteY138" fmla="*/ 44299 h 119233"/>
                <a:gd name="connsiteX139" fmla="*/ 23984 w 181812"/>
                <a:gd name="connsiteY139" fmla="*/ 45817 h 119233"/>
                <a:gd name="connsiteX140" fmla="*/ 21779 w 181812"/>
                <a:gd name="connsiteY140" fmla="*/ 42642 h 119233"/>
                <a:gd name="connsiteX141" fmla="*/ 21779 w 181812"/>
                <a:gd name="connsiteY141" fmla="*/ 41815 h 119233"/>
                <a:gd name="connsiteX142" fmla="*/ 22468 w 181812"/>
                <a:gd name="connsiteY142" fmla="*/ 41401 h 119233"/>
                <a:gd name="connsiteX143" fmla="*/ 26190 w 181812"/>
                <a:gd name="connsiteY143" fmla="*/ 41401 h 119233"/>
                <a:gd name="connsiteX144" fmla="*/ 26190 w 181812"/>
                <a:gd name="connsiteY144" fmla="*/ 40158 h 119233"/>
                <a:gd name="connsiteX145" fmla="*/ 26604 w 181812"/>
                <a:gd name="connsiteY145" fmla="*/ 39469 h 119233"/>
                <a:gd name="connsiteX146" fmla="*/ 27431 w 181812"/>
                <a:gd name="connsiteY146" fmla="*/ 39469 h 119233"/>
                <a:gd name="connsiteX147" fmla="*/ 35977 w 181812"/>
                <a:gd name="connsiteY147" fmla="*/ 46507 h 119233"/>
                <a:gd name="connsiteX148" fmla="*/ 41628 w 181812"/>
                <a:gd name="connsiteY148" fmla="*/ 46507 h 119233"/>
                <a:gd name="connsiteX149" fmla="*/ 42455 w 181812"/>
                <a:gd name="connsiteY149" fmla="*/ 47335 h 119233"/>
                <a:gd name="connsiteX150" fmla="*/ 42455 w 181812"/>
                <a:gd name="connsiteY150" fmla="*/ 51199 h 119233"/>
                <a:gd name="connsiteX151" fmla="*/ 45763 w 181812"/>
                <a:gd name="connsiteY151" fmla="*/ 55753 h 119233"/>
                <a:gd name="connsiteX152" fmla="*/ 45763 w 181812"/>
                <a:gd name="connsiteY152" fmla="*/ 56581 h 119233"/>
                <a:gd name="connsiteX153" fmla="*/ 45074 w 181812"/>
                <a:gd name="connsiteY153" fmla="*/ 56995 h 119233"/>
                <a:gd name="connsiteX154" fmla="*/ 44109 w 181812"/>
                <a:gd name="connsiteY154" fmla="*/ 56995 h 119233"/>
                <a:gd name="connsiteX155" fmla="*/ 44109 w 181812"/>
                <a:gd name="connsiteY155" fmla="*/ 60169 h 119233"/>
                <a:gd name="connsiteX156" fmla="*/ 47280 w 181812"/>
                <a:gd name="connsiteY156" fmla="*/ 62377 h 119233"/>
                <a:gd name="connsiteX157" fmla="*/ 48658 w 181812"/>
                <a:gd name="connsiteY157" fmla="*/ 61687 h 119233"/>
                <a:gd name="connsiteX158" fmla="*/ 49072 w 181812"/>
                <a:gd name="connsiteY158" fmla="*/ 61687 h 119233"/>
                <a:gd name="connsiteX159" fmla="*/ 59823 w 181812"/>
                <a:gd name="connsiteY159" fmla="*/ 61687 h 119233"/>
                <a:gd name="connsiteX160" fmla="*/ 60375 w 181812"/>
                <a:gd name="connsiteY160" fmla="*/ 61963 h 119233"/>
                <a:gd name="connsiteX161" fmla="*/ 63683 w 181812"/>
                <a:gd name="connsiteY161" fmla="*/ 65275 h 119233"/>
                <a:gd name="connsiteX162" fmla="*/ 63821 w 181812"/>
                <a:gd name="connsiteY162" fmla="*/ 65551 h 119233"/>
                <a:gd name="connsiteX163" fmla="*/ 65199 w 181812"/>
                <a:gd name="connsiteY163" fmla="*/ 70381 h 119233"/>
                <a:gd name="connsiteX164" fmla="*/ 66853 w 181812"/>
                <a:gd name="connsiteY164" fmla="*/ 73279 h 119233"/>
                <a:gd name="connsiteX165" fmla="*/ 68783 w 181812"/>
                <a:gd name="connsiteY165" fmla="*/ 79213 h 119233"/>
                <a:gd name="connsiteX166" fmla="*/ 73607 w 181812"/>
                <a:gd name="connsiteY166" fmla="*/ 84181 h 119233"/>
                <a:gd name="connsiteX167" fmla="*/ 99246 w 181812"/>
                <a:gd name="connsiteY167" fmla="*/ 102397 h 119233"/>
                <a:gd name="connsiteX168" fmla="*/ 109308 w 181812"/>
                <a:gd name="connsiteY168" fmla="*/ 106123 h 119233"/>
                <a:gd name="connsiteX169" fmla="*/ 113857 w 181812"/>
                <a:gd name="connsiteY169" fmla="*/ 107089 h 119233"/>
                <a:gd name="connsiteX170" fmla="*/ 114408 w 181812"/>
                <a:gd name="connsiteY170" fmla="*/ 107503 h 119233"/>
                <a:gd name="connsiteX171" fmla="*/ 114408 w 181812"/>
                <a:gd name="connsiteY171" fmla="*/ 108193 h 119233"/>
                <a:gd name="connsiteX172" fmla="*/ 112754 w 181812"/>
                <a:gd name="connsiteY172" fmla="*/ 111091 h 119233"/>
                <a:gd name="connsiteX173" fmla="*/ 112754 w 181812"/>
                <a:gd name="connsiteY173" fmla="*/ 115369 h 119233"/>
                <a:gd name="connsiteX174" fmla="*/ 116200 w 181812"/>
                <a:gd name="connsiteY174" fmla="*/ 115369 h 119233"/>
                <a:gd name="connsiteX175" fmla="*/ 116752 w 181812"/>
                <a:gd name="connsiteY175" fmla="*/ 115645 h 119233"/>
                <a:gd name="connsiteX176" fmla="*/ 27706 w 181812"/>
                <a:gd name="connsiteY176" fmla="*/ 31188 h 119233"/>
                <a:gd name="connsiteX177" fmla="*/ 25914 w 181812"/>
                <a:gd name="connsiteY177" fmla="*/ 32706 h 119233"/>
                <a:gd name="connsiteX178" fmla="*/ 24674 w 181812"/>
                <a:gd name="connsiteY178" fmla="*/ 28842 h 119233"/>
                <a:gd name="connsiteX179" fmla="*/ 27568 w 181812"/>
                <a:gd name="connsiteY179" fmla="*/ 28842 h 119233"/>
                <a:gd name="connsiteX180" fmla="*/ 27568 w 181812"/>
                <a:gd name="connsiteY180" fmla="*/ 31188 h 119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81812" h="119233">
                  <a:moveTo>
                    <a:pt x="116890" y="115645"/>
                  </a:moveTo>
                  <a:lnTo>
                    <a:pt x="119647" y="118543"/>
                  </a:lnTo>
                  <a:lnTo>
                    <a:pt x="121301" y="116611"/>
                  </a:lnTo>
                  <a:cubicBezTo>
                    <a:pt x="121301" y="116611"/>
                    <a:pt x="121576" y="116335"/>
                    <a:pt x="121852" y="116335"/>
                  </a:cubicBezTo>
                  <a:cubicBezTo>
                    <a:pt x="122128" y="116335"/>
                    <a:pt x="122265" y="116335"/>
                    <a:pt x="122403" y="116611"/>
                  </a:cubicBezTo>
                  <a:lnTo>
                    <a:pt x="125160" y="119234"/>
                  </a:lnTo>
                  <a:lnTo>
                    <a:pt x="125160" y="114403"/>
                  </a:lnTo>
                  <a:cubicBezTo>
                    <a:pt x="125160" y="114403"/>
                    <a:pt x="125160" y="114127"/>
                    <a:pt x="125298" y="113989"/>
                  </a:cubicBezTo>
                  <a:lnTo>
                    <a:pt x="131363" y="106123"/>
                  </a:lnTo>
                  <a:lnTo>
                    <a:pt x="127503" y="102811"/>
                  </a:lnTo>
                  <a:cubicBezTo>
                    <a:pt x="127503" y="102811"/>
                    <a:pt x="127228" y="102397"/>
                    <a:pt x="127228" y="102121"/>
                  </a:cubicBezTo>
                  <a:lnTo>
                    <a:pt x="128330" y="95635"/>
                  </a:lnTo>
                  <a:lnTo>
                    <a:pt x="121301" y="92875"/>
                  </a:lnTo>
                  <a:cubicBezTo>
                    <a:pt x="121301" y="92875"/>
                    <a:pt x="120887" y="92461"/>
                    <a:pt x="120749" y="92185"/>
                  </a:cubicBezTo>
                  <a:lnTo>
                    <a:pt x="120336" y="88597"/>
                  </a:lnTo>
                  <a:cubicBezTo>
                    <a:pt x="120336" y="88597"/>
                    <a:pt x="120336" y="88045"/>
                    <a:pt x="120611" y="87907"/>
                  </a:cubicBezTo>
                  <a:lnTo>
                    <a:pt x="124884" y="84181"/>
                  </a:lnTo>
                  <a:cubicBezTo>
                    <a:pt x="124884" y="84181"/>
                    <a:pt x="125298" y="83905"/>
                    <a:pt x="125574" y="84043"/>
                  </a:cubicBezTo>
                  <a:lnTo>
                    <a:pt x="133017" y="86113"/>
                  </a:lnTo>
                  <a:lnTo>
                    <a:pt x="133017" y="83215"/>
                  </a:lnTo>
                  <a:cubicBezTo>
                    <a:pt x="133017" y="83215"/>
                    <a:pt x="133155" y="82663"/>
                    <a:pt x="133568" y="82525"/>
                  </a:cubicBezTo>
                  <a:lnTo>
                    <a:pt x="136187" y="81559"/>
                  </a:lnTo>
                  <a:lnTo>
                    <a:pt x="134395" y="79213"/>
                  </a:lnTo>
                  <a:cubicBezTo>
                    <a:pt x="134395" y="79213"/>
                    <a:pt x="134258" y="78799"/>
                    <a:pt x="134395" y="78523"/>
                  </a:cubicBezTo>
                  <a:cubicBezTo>
                    <a:pt x="134395" y="78247"/>
                    <a:pt x="134671" y="78109"/>
                    <a:pt x="134947" y="77971"/>
                  </a:cubicBezTo>
                  <a:lnTo>
                    <a:pt x="140736" y="76039"/>
                  </a:lnTo>
                  <a:lnTo>
                    <a:pt x="139771" y="73279"/>
                  </a:lnTo>
                  <a:cubicBezTo>
                    <a:pt x="139771" y="73279"/>
                    <a:pt x="139771" y="72865"/>
                    <a:pt x="139771" y="72589"/>
                  </a:cubicBezTo>
                  <a:lnTo>
                    <a:pt x="142666" y="67759"/>
                  </a:lnTo>
                  <a:cubicBezTo>
                    <a:pt x="142666" y="67759"/>
                    <a:pt x="143080" y="67345"/>
                    <a:pt x="143217" y="67345"/>
                  </a:cubicBezTo>
                  <a:cubicBezTo>
                    <a:pt x="143493" y="67345"/>
                    <a:pt x="143769" y="67345"/>
                    <a:pt x="143907" y="67621"/>
                  </a:cubicBezTo>
                  <a:lnTo>
                    <a:pt x="146526" y="70933"/>
                  </a:lnTo>
                  <a:lnTo>
                    <a:pt x="154520" y="65137"/>
                  </a:lnTo>
                  <a:cubicBezTo>
                    <a:pt x="154520" y="65137"/>
                    <a:pt x="154934" y="64999"/>
                    <a:pt x="155210" y="65137"/>
                  </a:cubicBezTo>
                  <a:cubicBezTo>
                    <a:pt x="155485" y="65137"/>
                    <a:pt x="155623" y="65413"/>
                    <a:pt x="155761" y="65551"/>
                  </a:cubicBezTo>
                  <a:lnTo>
                    <a:pt x="157966" y="70105"/>
                  </a:lnTo>
                  <a:cubicBezTo>
                    <a:pt x="157966" y="70105"/>
                    <a:pt x="157966" y="70933"/>
                    <a:pt x="157691" y="71071"/>
                  </a:cubicBezTo>
                  <a:lnTo>
                    <a:pt x="153831" y="73279"/>
                  </a:lnTo>
                  <a:lnTo>
                    <a:pt x="155623" y="76729"/>
                  </a:lnTo>
                  <a:lnTo>
                    <a:pt x="159758" y="76729"/>
                  </a:lnTo>
                  <a:cubicBezTo>
                    <a:pt x="159758" y="76729"/>
                    <a:pt x="163066" y="74659"/>
                    <a:pt x="163066" y="74659"/>
                  </a:cubicBezTo>
                  <a:cubicBezTo>
                    <a:pt x="163342" y="74521"/>
                    <a:pt x="163618" y="74521"/>
                    <a:pt x="163893" y="74659"/>
                  </a:cubicBezTo>
                  <a:lnTo>
                    <a:pt x="168718" y="77143"/>
                  </a:lnTo>
                  <a:lnTo>
                    <a:pt x="170924" y="73141"/>
                  </a:lnTo>
                  <a:cubicBezTo>
                    <a:pt x="170924" y="73141"/>
                    <a:pt x="171337" y="72727"/>
                    <a:pt x="171613" y="72727"/>
                  </a:cubicBezTo>
                  <a:lnTo>
                    <a:pt x="174232" y="72727"/>
                  </a:lnTo>
                  <a:lnTo>
                    <a:pt x="174232" y="72727"/>
                  </a:lnTo>
                  <a:cubicBezTo>
                    <a:pt x="174232" y="72727"/>
                    <a:pt x="173956" y="72037"/>
                    <a:pt x="174232" y="71761"/>
                  </a:cubicBezTo>
                  <a:cubicBezTo>
                    <a:pt x="174232" y="71485"/>
                    <a:pt x="174645" y="71347"/>
                    <a:pt x="174921" y="71347"/>
                  </a:cubicBezTo>
                  <a:lnTo>
                    <a:pt x="178643" y="71347"/>
                  </a:lnTo>
                  <a:lnTo>
                    <a:pt x="181813" y="67621"/>
                  </a:lnTo>
                  <a:lnTo>
                    <a:pt x="177953" y="66241"/>
                  </a:lnTo>
                  <a:lnTo>
                    <a:pt x="171337" y="64861"/>
                  </a:lnTo>
                  <a:cubicBezTo>
                    <a:pt x="171337" y="64861"/>
                    <a:pt x="171061" y="64861"/>
                    <a:pt x="170924" y="64585"/>
                  </a:cubicBezTo>
                  <a:lnTo>
                    <a:pt x="167478" y="60169"/>
                  </a:lnTo>
                  <a:lnTo>
                    <a:pt x="166926" y="61687"/>
                  </a:lnTo>
                  <a:cubicBezTo>
                    <a:pt x="166926" y="61687"/>
                    <a:pt x="166513" y="62239"/>
                    <a:pt x="166237" y="62239"/>
                  </a:cubicBezTo>
                  <a:lnTo>
                    <a:pt x="164445" y="62239"/>
                  </a:lnTo>
                  <a:lnTo>
                    <a:pt x="164445" y="64033"/>
                  </a:lnTo>
                  <a:cubicBezTo>
                    <a:pt x="164445" y="64033"/>
                    <a:pt x="164031" y="64861"/>
                    <a:pt x="163618" y="64861"/>
                  </a:cubicBezTo>
                  <a:lnTo>
                    <a:pt x="157553" y="64861"/>
                  </a:lnTo>
                  <a:cubicBezTo>
                    <a:pt x="157553" y="64861"/>
                    <a:pt x="156726" y="64447"/>
                    <a:pt x="156726" y="64033"/>
                  </a:cubicBezTo>
                  <a:lnTo>
                    <a:pt x="156726" y="60445"/>
                  </a:lnTo>
                  <a:lnTo>
                    <a:pt x="151488" y="60445"/>
                  </a:lnTo>
                  <a:cubicBezTo>
                    <a:pt x="151488" y="60445"/>
                    <a:pt x="150661" y="60031"/>
                    <a:pt x="150661" y="59617"/>
                  </a:cubicBezTo>
                  <a:lnTo>
                    <a:pt x="150661" y="57685"/>
                  </a:lnTo>
                  <a:cubicBezTo>
                    <a:pt x="150661" y="57685"/>
                    <a:pt x="150799" y="57133"/>
                    <a:pt x="151074" y="56995"/>
                  </a:cubicBezTo>
                  <a:lnTo>
                    <a:pt x="157966" y="52717"/>
                  </a:lnTo>
                  <a:lnTo>
                    <a:pt x="162239" y="49129"/>
                  </a:lnTo>
                  <a:lnTo>
                    <a:pt x="160310" y="48301"/>
                  </a:lnTo>
                  <a:lnTo>
                    <a:pt x="157139" y="52165"/>
                  </a:lnTo>
                  <a:cubicBezTo>
                    <a:pt x="157139" y="52165"/>
                    <a:pt x="156450" y="52579"/>
                    <a:pt x="156174" y="52303"/>
                  </a:cubicBezTo>
                  <a:lnTo>
                    <a:pt x="154520" y="51475"/>
                  </a:lnTo>
                  <a:lnTo>
                    <a:pt x="148593" y="57547"/>
                  </a:lnTo>
                  <a:cubicBezTo>
                    <a:pt x="148593" y="57547"/>
                    <a:pt x="148180" y="57823"/>
                    <a:pt x="148042" y="57823"/>
                  </a:cubicBezTo>
                  <a:lnTo>
                    <a:pt x="144872" y="57823"/>
                  </a:lnTo>
                  <a:lnTo>
                    <a:pt x="144872" y="60169"/>
                  </a:lnTo>
                  <a:cubicBezTo>
                    <a:pt x="144872" y="60169"/>
                    <a:pt x="144596" y="60859"/>
                    <a:pt x="144182" y="60997"/>
                  </a:cubicBezTo>
                  <a:lnTo>
                    <a:pt x="139358" y="61411"/>
                  </a:lnTo>
                  <a:lnTo>
                    <a:pt x="137014" y="66517"/>
                  </a:lnTo>
                  <a:cubicBezTo>
                    <a:pt x="137014" y="66517"/>
                    <a:pt x="136601" y="66931"/>
                    <a:pt x="136325" y="66931"/>
                  </a:cubicBezTo>
                  <a:lnTo>
                    <a:pt x="134533" y="66931"/>
                  </a:lnTo>
                  <a:cubicBezTo>
                    <a:pt x="134533" y="66931"/>
                    <a:pt x="135774" y="71209"/>
                    <a:pt x="135774" y="71209"/>
                  </a:cubicBezTo>
                  <a:cubicBezTo>
                    <a:pt x="135774" y="71485"/>
                    <a:pt x="135774" y="71761"/>
                    <a:pt x="135774" y="71899"/>
                  </a:cubicBezTo>
                  <a:lnTo>
                    <a:pt x="134258" y="74107"/>
                  </a:lnTo>
                  <a:cubicBezTo>
                    <a:pt x="134258" y="74107"/>
                    <a:pt x="133844" y="74383"/>
                    <a:pt x="133568" y="74383"/>
                  </a:cubicBezTo>
                  <a:cubicBezTo>
                    <a:pt x="133431" y="74383"/>
                    <a:pt x="133293" y="74383"/>
                    <a:pt x="133155" y="74383"/>
                  </a:cubicBezTo>
                  <a:lnTo>
                    <a:pt x="126814" y="70519"/>
                  </a:lnTo>
                  <a:cubicBezTo>
                    <a:pt x="126814" y="70519"/>
                    <a:pt x="126401" y="69967"/>
                    <a:pt x="126539" y="69553"/>
                  </a:cubicBezTo>
                  <a:lnTo>
                    <a:pt x="127366" y="66793"/>
                  </a:lnTo>
                  <a:lnTo>
                    <a:pt x="124333" y="70105"/>
                  </a:lnTo>
                  <a:lnTo>
                    <a:pt x="122541" y="73279"/>
                  </a:lnTo>
                  <a:cubicBezTo>
                    <a:pt x="116614" y="66793"/>
                    <a:pt x="108068" y="67621"/>
                    <a:pt x="108068" y="67621"/>
                  </a:cubicBezTo>
                  <a:lnTo>
                    <a:pt x="105862" y="65965"/>
                  </a:lnTo>
                  <a:cubicBezTo>
                    <a:pt x="112341" y="62515"/>
                    <a:pt x="123506" y="68449"/>
                    <a:pt x="123506" y="68449"/>
                  </a:cubicBezTo>
                  <a:lnTo>
                    <a:pt x="126263" y="66103"/>
                  </a:lnTo>
                  <a:lnTo>
                    <a:pt x="126263" y="64861"/>
                  </a:lnTo>
                  <a:lnTo>
                    <a:pt x="116338" y="64585"/>
                  </a:lnTo>
                  <a:cubicBezTo>
                    <a:pt x="116338" y="64585"/>
                    <a:pt x="115787" y="64447"/>
                    <a:pt x="115649" y="64171"/>
                  </a:cubicBezTo>
                  <a:lnTo>
                    <a:pt x="112341" y="58375"/>
                  </a:lnTo>
                  <a:cubicBezTo>
                    <a:pt x="112341" y="58375"/>
                    <a:pt x="112341" y="58099"/>
                    <a:pt x="112341" y="57961"/>
                  </a:cubicBezTo>
                  <a:lnTo>
                    <a:pt x="112341" y="54649"/>
                  </a:lnTo>
                  <a:lnTo>
                    <a:pt x="106551" y="53545"/>
                  </a:lnTo>
                  <a:cubicBezTo>
                    <a:pt x="106551" y="53545"/>
                    <a:pt x="105862" y="53131"/>
                    <a:pt x="105862" y="52717"/>
                  </a:cubicBezTo>
                  <a:lnTo>
                    <a:pt x="107103" y="39469"/>
                  </a:lnTo>
                  <a:lnTo>
                    <a:pt x="104622" y="39469"/>
                  </a:lnTo>
                  <a:cubicBezTo>
                    <a:pt x="104622" y="39469"/>
                    <a:pt x="103933" y="39469"/>
                    <a:pt x="103795" y="39054"/>
                  </a:cubicBezTo>
                  <a:cubicBezTo>
                    <a:pt x="103243" y="36294"/>
                    <a:pt x="97868" y="30360"/>
                    <a:pt x="95386" y="27876"/>
                  </a:cubicBezTo>
                  <a:lnTo>
                    <a:pt x="90975" y="29670"/>
                  </a:lnTo>
                  <a:cubicBezTo>
                    <a:pt x="90975" y="29670"/>
                    <a:pt x="90700" y="29670"/>
                    <a:pt x="90562" y="29670"/>
                  </a:cubicBezTo>
                  <a:cubicBezTo>
                    <a:pt x="77467" y="27876"/>
                    <a:pt x="63821" y="30360"/>
                    <a:pt x="63683" y="30498"/>
                  </a:cubicBezTo>
                  <a:cubicBezTo>
                    <a:pt x="63407" y="30498"/>
                    <a:pt x="63131" y="30498"/>
                    <a:pt x="62994" y="30222"/>
                  </a:cubicBezTo>
                  <a:lnTo>
                    <a:pt x="49347" y="14352"/>
                  </a:lnTo>
                  <a:lnTo>
                    <a:pt x="41215" y="9246"/>
                  </a:lnTo>
                  <a:cubicBezTo>
                    <a:pt x="40801" y="10074"/>
                    <a:pt x="40388" y="11592"/>
                    <a:pt x="40801" y="14352"/>
                  </a:cubicBezTo>
                  <a:cubicBezTo>
                    <a:pt x="41628" y="18906"/>
                    <a:pt x="38044" y="17526"/>
                    <a:pt x="34460" y="14352"/>
                  </a:cubicBezTo>
                  <a:cubicBezTo>
                    <a:pt x="30877" y="11178"/>
                    <a:pt x="36804" y="6900"/>
                    <a:pt x="36804" y="6900"/>
                  </a:cubicBezTo>
                  <a:cubicBezTo>
                    <a:pt x="36804" y="6762"/>
                    <a:pt x="36804" y="6624"/>
                    <a:pt x="36666" y="6348"/>
                  </a:cubicBezTo>
                  <a:lnTo>
                    <a:pt x="27706" y="690"/>
                  </a:lnTo>
                  <a:lnTo>
                    <a:pt x="27706" y="690"/>
                  </a:lnTo>
                  <a:cubicBezTo>
                    <a:pt x="27706" y="690"/>
                    <a:pt x="29085" y="10902"/>
                    <a:pt x="27706" y="12696"/>
                  </a:cubicBezTo>
                  <a:cubicBezTo>
                    <a:pt x="26328" y="14490"/>
                    <a:pt x="23433" y="16836"/>
                    <a:pt x="23433" y="16836"/>
                  </a:cubicBezTo>
                  <a:lnTo>
                    <a:pt x="23433" y="8970"/>
                  </a:lnTo>
                  <a:lnTo>
                    <a:pt x="26328" y="1104"/>
                  </a:lnTo>
                  <a:lnTo>
                    <a:pt x="26604" y="0"/>
                  </a:lnTo>
                  <a:lnTo>
                    <a:pt x="0" y="8142"/>
                  </a:lnTo>
                  <a:lnTo>
                    <a:pt x="0" y="62377"/>
                  </a:lnTo>
                  <a:lnTo>
                    <a:pt x="10890" y="61825"/>
                  </a:lnTo>
                  <a:lnTo>
                    <a:pt x="9235" y="59341"/>
                  </a:lnTo>
                  <a:cubicBezTo>
                    <a:pt x="9235" y="59341"/>
                    <a:pt x="9235" y="59065"/>
                    <a:pt x="9235" y="58927"/>
                  </a:cubicBezTo>
                  <a:lnTo>
                    <a:pt x="9235" y="53959"/>
                  </a:lnTo>
                  <a:cubicBezTo>
                    <a:pt x="9235" y="53959"/>
                    <a:pt x="9235" y="53683"/>
                    <a:pt x="9373" y="53545"/>
                  </a:cubicBezTo>
                  <a:lnTo>
                    <a:pt x="12130" y="49819"/>
                  </a:lnTo>
                  <a:cubicBezTo>
                    <a:pt x="11854" y="48853"/>
                    <a:pt x="12130" y="47335"/>
                    <a:pt x="14473" y="47197"/>
                  </a:cubicBezTo>
                  <a:cubicBezTo>
                    <a:pt x="15852" y="47197"/>
                    <a:pt x="16541" y="47749"/>
                    <a:pt x="16817" y="48577"/>
                  </a:cubicBezTo>
                  <a:lnTo>
                    <a:pt x="18609" y="48577"/>
                  </a:lnTo>
                  <a:cubicBezTo>
                    <a:pt x="18609" y="48577"/>
                    <a:pt x="20125" y="44713"/>
                    <a:pt x="20125" y="44713"/>
                  </a:cubicBezTo>
                  <a:cubicBezTo>
                    <a:pt x="20125" y="44575"/>
                    <a:pt x="20400" y="44299"/>
                    <a:pt x="20538" y="44299"/>
                  </a:cubicBezTo>
                  <a:cubicBezTo>
                    <a:pt x="20814" y="44299"/>
                    <a:pt x="20952" y="44299"/>
                    <a:pt x="21228" y="44299"/>
                  </a:cubicBezTo>
                  <a:lnTo>
                    <a:pt x="23984" y="45817"/>
                  </a:lnTo>
                  <a:lnTo>
                    <a:pt x="21779" y="42642"/>
                  </a:lnTo>
                  <a:cubicBezTo>
                    <a:pt x="21779" y="42642"/>
                    <a:pt x="21641" y="42090"/>
                    <a:pt x="21779" y="41815"/>
                  </a:cubicBezTo>
                  <a:cubicBezTo>
                    <a:pt x="21779" y="41538"/>
                    <a:pt x="22192" y="41401"/>
                    <a:pt x="22468" y="41401"/>
                  </a:cubicBezTo>
                  <a:lnTo>
                    <a:pt x="26190" y="41401"/>
                  </a:lnTo>
                  <a:lnTo>
                    <a:pt x="26190" y="40158"/>
                  </a:lnTo>
                  <a:cubicBezTo>
                    <a:pt x="26190" y="40158"/>
                    <a:pt x="26328" y="39606"/>
                    <a:pt x="26604" y="39469"/>
                  </a:cubicBezTo>
                  <a:cubicBezTo>
                    <a:pt x="26879" y="39469"/>
                    <a:pt x="27155" y="39469"/>
                    <a:pt x="27431" y="39469"/>
                  </a:cubicBezTo>
                  <a:lnTo>
                    <a:pt x="35977" y="46507"/>
                  </a:lnTo>
                  <a:lnTo>
                    <a:pt x="41628" y="46507"/>
                  </a:lnTo>
                  <a:cubicBezTo>
                    <a:pt x="41628" y="46507"/>
                    <a:pt x="42455" y="46921"/>
                    <a:pt x="42455" y="47335"/>
                  </a:cubicBezTo>
                  <a:lnTo>
                    <a:pt x="42455" y="51199"/>
                  </a:lnTo>
                  <a:lnTo>
                    <a:pt x="45763" y="55753"/>
                  </a:lnTo>
                  <a:cubicBezTo>
                    <a:pt x="45763" y="55753"/>
                    <a:pt x="45901" y="56305"/>
                    <a:pt x="45763" y="56581"/>
                  </a:cubicBezTo>
                  <a:cubicBezTo>
                    <a:pt x="45763" y="56857"/>
                    <a:pt x="45350" y="56995"/>
                    <a:pt x="45074" y="56995"/>
                  </a:cubicBezTo>
                  <a:lnTo>
                    <a:pt x="44109" y="56995"/>
                  </a:lnTo>
                  <a:lnTo>
                    <a:pt x="44109" y="60169"/>
                  </a:lnTo>
                  <a:lnTo>
                    <a:pt x="47280" y="62377"/>
                  </a:lnTo>
                  <a:lnTo>
                    <a:pt x="48658" y="61687"/>
                  </a:lnTo>
                  <a:cubicBezTo>
                    <a:pt x="48658" y="61687"/>
                    <a:pt x="48934" y="61687"/>
                    <a:pt x="49072" y="61687"/>
                  </a:cubicBezTo>
                  <a:lnTo>
                    <a:pt x="59823" y="61687"/>
                  </a:lnTo>
                  <a:cubicBezTo>
                    <a:pt x="59823" y="61687"/>
                    <a:pt x="60237" y="61687"/>
                    <a:pt x="60375" y="61963"/>
                  </a:cubicBezTo>
                  <a:lnTo>
                    <a:pt x="63683" y="65275"/>
                  </a:lnTo>
                  <a:cubicBezTo>
                    <a:pt x="63683" y="65275"/>
                    <a:pt x="63821" y="65413"/>
                    <a:pt x="63821" y="65551"/>
                  </a:cubicBezTo>
                  <a:lnTo>
                    <a:pt x="65199" y="70381"/>
                  </a:lnTo>
                  <a:lnTo>
                    <a:pt x="66853" y="73279"/>
                  </a:lnTo>
                  <a:lnTo>
                    <a:pt x="68783" y="79213"/>
                  </a:lnTo>
                  <a:lnTo>
                    <a:pt x="73607" y="84181"/>
                  </a:lnTo>
                  <a:lnTo>
                    <a:pt x="99246" y="102397"/>
                  </a:lnTo>
                  <a:lnTo>
                    <a:pt x="109308" y="106123"/>
                  </a:lnTo>
                  <a:lnTo>
                    <a:pt x="113857" y="107089"/>
                  </a:lnTo>
                  <a:cubicBezTo>
                    <a:pt x="113857" y="107089"/>
                    <a:pt x="114271" y="107365"/>
                    <a:pt x="114408" y="107503"/>
                  </a:cubicBezTo>
                  <a:cubicBezTo>
                    <a:pt x="114408" y="107779"/>
                    <a:pt x="114408" y="108055"/>
                    <a:pt x="114408" y="108193"/>
                  </a:cubicBezTo>
                  <a:lnTo>
                    <a:pt x="112754" y="111091"/>
                  </a:lnTo>
                  <a:lnTo>
                    <a:pt x="112754" y="115369"/>
                  </a:lnTo>
                  <a:lnTo>
                    <a:pt x="116200" y="115369"/>
                  </a:lnTo>
                  <a:cubicBezTo>
                    <a:pt x="116200" y="115369"/>
                    <a:pt x="116614" y="115369"/>
                    <a:pt x="116752" y="115645"/>
                  </a:cubicBezTo>
                  <a:close/>
                  <a:moveTo>
                    <a:pt x="27706" y="31188"/>
                  </a:moveTo>
                  <a:lnTo>
                    <a:pt x="25914" y="32706"/>
                  </a:lnTo>
                  <a:lnTo>
                    <a:pt x="24674" y="28842"/>
                  </a:lnTo>
                  <a:lnTo>
                    <a:pt x="27568" y="28842"/>
                  </a:lnTo>
                  <a:lnTo>
                    <a:pt x="27568" y="3118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2" name="Freeform 1364">
              <a:extLst>
                <a:ext uri="{FF2B5EF4-FFF2-40B4-BE49-F238E27FC236}">
                  <a16:creationId xmlns:a16="http://schemas.microsoft.com/office/drawing/2014/main" id="{BAAB32ED-C4B6-B79B-D1A0-57B6377D3905}"/>
                </a:ext>
              </a:extLst>
            </p:cNvPr>
            <p:cNvSpPr/>
            <p:nvPr/>
          </p:nvSpPr>
          <p:spPr>
            <a:xfrm>
              <a:off x="4983318" y="3436436"/>
              <a:ext cx="12267" cy="10902"/>
            </a:xfrm>
            <a:custGeom>
              <a:avLst/>
              <a:gdLst>
                <a:gd name="connsiteX0" fmla="*/ 12268 w 12267"/>
                <a:gd name="connsiteY0" fmla="*/ 10902 h 10902"/>
                <a:gd name="connsiteX1" fmla="*/ 9511 w 12267"/>
                <a:gd name="connsiteY1" fmla="*/ 4002 h 10902"/>
                <a:gd name="connsiteX2" fmla="*/ 5100 w 12267"/>
                <a:gd name="connsiteY2" fmla="*/ 4002 h 10902"/>
                <a:gd name="connsiteX3" fmla="*/ 4411 w 12267"/>
                <a:gd name="connsiteY3" fmla="*/ 3726 h 10902"/>
                <a:gd name="connsiteX4" fmla="*/ 1654 w 12267"/>
                <a:gd name="connsiteY4" fmla="*/ 0 h 10902"/>
                <a:gd name="connsiteX5" fmla="*/ 0 w 12267"/>
                <a:gd name="connsiteY5" fmla="*/ 1104 h 10902"/>
                <a:gd name="connsiteX6" fmla="*/ 5514 w 12267"/>
                <a:gd name="connsiteY6" fmla="*/ 9798 h 10902"/>
                <a:gd name="connsiteX7" fmla="*/ 12130 w 12267"/>
                <a:gd name="connsiteY7" fmla="*/ 10902 h 1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67" h="10902">
                  <a:moveTo>
                    <a:pt x="12268" y="10902"/>
                  </a:moveTo>
                  <a:lnTo>
                    <a:pt x="9511" y="4002"/>
                  </a:lnTo>
                  <a:lnTo>
                    <a:pt x="5100" y="4002"/>
                  </a:lnTo>
                  <a:cubicBezTo>
                    <a:pt x="5100" y="4002"/>
                    <a:pt x="4549" y="4002"/>
                    <a:pt x="4411" y="3726"/>
                  </a:cubicBezTo>
                  <a:lnTo>
                    <a:pt x="1654" y="0"/>
                  </a:lnTo>
                  <a:lnTo>
                    <a:pt x="0" y="1104"/>
                  </a:lnTo>
                  <a:lnTo>
                    <a:pt x="5514" y="9798"/>
                  </a:lnTo>
                  <a:lnTo>
                    <a:pt x="12130" y="1090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3" name="Freeform 1365">
              <a:extLst>
                <a:ext uri="{FF2B5EF4-FFF2-40B4-BE49-F238E27FC236}">
                  <a16:creationId xmlns:a16="http://schemas.microsoft.com/office/drawing/2014/main" id="{F640732A-135C-9273-35CD-D536D9E12A9D}"/>
                </a:ext>
              </a:extLst>
            </p:cNvPr>
            <p:cNvSpPr/>
            <p:nvPr/>
          </p:nvSpPr>
          <p:spPr>
            <a:xfrm>
              <a:off x="4878613" y="3533120"/>
              <a:ext cx="4494" cy="8443"/>
            </a:xfrm>
            <a:custGeom>
              <a:avLst/>
              <a:gdLst>
                <a:gd name="connsiteX0" fmla="*/ 497 w 4494"/>
                <a:gd name="connsiteY0" fmla="*/ 883 h 8443"/>
                <a:gd name="connsiteX1" fmla="*/ 497 w 4494"/>
                <a:gd name="connsiteY1" fmla="*/ 7783 h 8443"/>
                <a:gd name="connsiteX2" fmla="*/ 4494 w 4494"/>
                <a:gd name="connsiteY2" fmla="*/ 8335 h 8443"/>
                <a:gd name="connsiteX3" fmla="*/ 4494 w 4494"/>
                <a:gd name="connsiteY3" fmla="*/ 1021 h 8443"/>
                <a:gd name="connsiteX4" fmla="*/ 1324 w 4494"/>
                <a:gd name="connsiteY4" fmla="*/ 55 h 8443"/>
                <a:gd name="connsiteX5" fmla="*/ 497 w 4494"/>
                <a:gd name="connsiteY5" fmla="*/ 883 h 8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94" h="8443">
                  <a:moveTo>
                    <a:pt x="497" y="883"/>
                  </a:moveTo>
                  <a:cubicBezTo>
                    <a:pt x="-468" y="3229"/>
                    <a:pt x="221" y="6679"/>
                    <a:pt x="497" y="7783"/>
                  </a:cubicBezTo>
                  <a:cubicBezTo>
                    <a:pt x="2289" y="8335"/>
                    <a:pt x="4081" y="8611"/>
                    <a:pt x="4494" y="8335"/>
                  </a:cubicBezTo>
                  <a:lnTo>
                    <a:pt x="4494" y="1021"/>
                  </a:lnTo>
                  <a:cubicBezTo>
                    <a:pt x="3805" y="607"/>
                    <a:pt x="2427" y="-221"/>
                    <a:pt x="1324" y="55"/>
                  </a:cubicBezTo>
                  <a:cubicBezTo>
                    <a:pt x="1048" y="55"/>
                    <a:pt x="773" y="331"/>
                    <a:pt x="497" y="88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4" name="Freeform 1366">
              <a:extLst>
                <a:ext uri="{FF2B5EF4-FFF2-40B4-BE49-F238E27FC236}">
                  <a16:creationId xmlns:a16="http://schemas.microsoft.com/office/drawing/2014/main" id="{FE6DBB67-6832-33E0-28CB-83060AE9C549}"/>
                </a:ext>
              </a:extLst>
            </p:cNvPr>
            <p:cNvSpPr/>
            <p:nvPr/>
          </p:nvSpPr>
          <p:spPr>
            <a:xfrm>
              <a:off x="5280229" y="3474249"/>
              <a:ext cx="52241" cy="30636"/>
            </a:xfrm>
            <a:custGeom>
              <a:avLst/>
              <a:gdLst>
                <a:gd name="connsiteX0" fmla="*/ 14887 w 52241"/>
                <a:gd name="connsiteY0" fmla="*/ 4830 h 30636"/>
                <a:gd name="connsiteX1" fmla="*/ 14198 w 52241"/>
                <a:gd name="connsiteY1" fmla="*/ 5244 h 30636"/>
                <a:gd name="connsiteX2" fmla="*/ 5514 w 52241"/>
                <a:gd name="connsiteY2" fmla="*/ 5244 h 30636"/>
                <a:gd name="connsiteX3" fmla="*/ 5514 w 52241"/>
                <a:gd name="connsiteY3" fmla="*/ 7590 h 30636"/>
                <a:gd name="connsiteX4" fmla="*/ 4962 w 52241"/>
                <a:gd name="connsiteY4" fmla="*/ 8280 h 30636"/>
                <a:gd name="connsiteX5" fmla="*/ 0 w 52241"/>
                <a:gd name="connsiteY5" fmla="*/ 9798 h 30636"/>
                <a:gd name="connsiteX6" fmla="*/ 1792 w 52241"/>
                <a:gd name="connsiteY6" fmla="*/ 12834 h 30636"/>
                <a:gd name="connsiteX7" fmla="*/ 5100 w 52241"/>
                <a:gd name="connsiteY7" fmla="*/ 14352 h 30636"/>
                <a:gd name="connsiteX8" fmla="*/ 5376 w 52241"/>
                <a:gd name="connsiteY8" fmla="*/ 14490 h 30636"/>
                <a:gd name="connsiteX9" fmla="*/ 7443 w 52241"/>
                <a:gd name="connsiteY9" fmla="*/ 16560 h 30636"/>
                <a:gd name="connsiteX10" fmla="*/ 12681 w 52241"/>
                <a:gd name="connsiteY10" fmla="*/ 16560 h 30636"/>
                <a:gd name="connsiteX11" fmla="*/ 13508 w 52241"/>
                <a:gd name="connsiteY11" fmla="*/ 17250 h 30636"/>
                <a:gd name="connsiteX12" fmla="*/ 14060 w 52241"/>
                <a:gd name="connsiteY12" fmla="*/ 21804 h 30636"/>
                <a:gd name="connsiteX13" fmla="*/ 15852 w 52241"/>
                <a:gd name="connsiteY13" fmla="*/ 21804 h 30636"/>
                <a:gd name="connsiteX14" fmla="*/ 16679 w 52241"/>
                <a:gd name="connsiteY14" fmla="*/ 22494 h 30636"/>
                <a:gd name="connsiteX15" fmla="*/ 17230 w 52241"/>
                <a:gd name="connsiteY15" fmla="*/ 27186 h 30636"/>
                <a:gd name="connsiteX16" fmla="*/ 17092 w 52241"/>
                <a:gd name="connsiteY16" fmla="*/ 27738 h 30636"/>
                <a:gd name="connsiteX17" fmla="*/ 16541 w 52241"/>
                <a:gd name="connsiteY17" fmla="*/ 28014 h 30636"/>
                <a:gd name="connsiteX18" fmla="*/ 15438 w 52241"/>
                <a:gd name="connsiteY18" fmla="*/ 28014 h 30636"/>
                <a:gd name="connsiteX19" fmla="*/ 15162 w 52241"/>
                <a:gd name="connsiteY19" fmla="*/ 29118 h 30636"/>
                <a:gd name="connsiteX20" fmla="*/ 16679 w 52241"/>
                <a:gd name="connsiteY20" fmla="*/ 29118 h 30636"/>
                <a:gd name="connsiteX21" fmla="*/ 19711 w 52241"/>
                <a:gd name="connsiteY21" fmla="*/ 28014 h 30636"/>
                <a:gd name="connsiteX22" fmla="*/ 19987 w 52241"/>
                <a:gd name="connsiteY22" fmla="*/ 28014 h 30636"/>
                <a:gd name="connsiteX23" fmla="*/ 26466 w 52241"/>
                <a:gd name="connsiteY23" fmla="*/ 28566 h 30636"/>
                <a:gd name="connsiteX24" fmla="*/ 26741 w 52241"/>
                <a:gd name="connsiteY24" fmla="*/ 28566 h 30636"/>
                <a:gd name="connsiteX25" fmla="*/ 31566 w 52241"/>
                <a:gd name="connsiteY25" fmla="*/ 30636 h 30636"/>
                <a:gd name="connsiteX26" fmla="*/ 35149 w 52241"/>
                <a:gd name="connsiteY26" fmla="*/ 30636 h 30636"/>
                <a:gd name="connsiteX27" fmla="*/ 35839 w 52241"/>
                <a:gd name="connsiteY27" fmla="*/ 29670 h 30636"/>
                <a:gd name="connsiteX28" fmla="*/ 36390 w 52241"/>
                <a:gd name="connsiteY28" fmla="*/ 29394 h 30636"/>
                <a:gd name="connsiteX29" fmla="*/ 43420 w 52241"/>
                <a:gd name="connsiteY29" fmla="*/ 28152 h 30636"/>
                <a:gd name="connsiteX30" fmla="*/ 48382 w 52241"/>
                <a:gd name="connsiteY30" fmla="*/ 23598 h 30636"/>
                <a:gd name="connsiteX31" fmla="*/ 52242 w 52241"/>
                <a:gd name="connsiteY31" fmla="*/ 18906 h 30636"/>
                <a:gd name="connsiteX32" fmla="*/ 51691 w 52241"/>
                <a:gd name="connsiteY32" fmla="*/ 16836 h 30636"/>
                <a:gd name="connsiteX33" fmla="*/ 48245 w 52241"/>
                <a:gd name="connsiteY33" fmla="*/ 18216 h 30636"/>
                <a:gd name="connsiteX34" fmla="*/ 47555 w 52241"/>
                <a:gd name="connsiteY34" fmla="*/ 18216 h 30636"/>
                <a:gd name="connsiteX35" fmla="*/ 47280 w 52241"/>
                <a:gd name="connsiteY35" fmla="*/ 17526 h 30636"/>
                <a:gd name="connsiteX36" fmla="*/ 47280 w 52241"/>
                <a:gd name="connsiteY36" fmla="*/ 15318 h 30636"/>
                <a:gd name="connsiteX37" fmla="*/ 45350 w 52241"/>
                <a:gd name="connsiteY37" fmla="*/ 15318 h 30636"/>
                <a:gd name="connsiteX38" fmla="*/ 43696 w 52241"/>
                <a:gd name="connsiteY38" fmla="*/ 15180 h 30636"/>
                <a:gd name="connsiteX39" fmla="*/ 41077 w 52241"/>
                <a:gd name="connsiteY39" fmla="*/ 16284 h 30636"/>
                <a:gd name="connsiteX40" fmla="*/ 40801 w 52241"/>
                <a:gd name="connsiteY40" fmla="*/ 16284 h 30636"/>
                <a:gd name="connsiteX41" fmla="*/ 40525 w 52241"/>
                <a:gd name="connsiteY41" fmla="*/ 16284 h 30636"/>
                <a:gd name="connsiteX42" fmla="*/ 36941 w 52241"/>
                <a:gd name="connsiteY42" fmla="*/ 14904 h 30636"/>
                <a:gd name="connsiteX43" fmla="*/ 36390 w 52241"/>
                <a:gd name="connsiteY43" fmla="*/ 14214 h 30636"/>
                <a:gd name="connsiteX44" fmla="*/ 36390 w 52241"/>
                <a:gd name="connsiteY44" fmla="*/ 5934 h 30636"/>
                <a:gd name="connsiteX45" fmla="*/ 28809 w 52241"/>
                <a:gd name="connsiteY45" fmla="*/ 828 h 30636"/>
                <a:gd name="connsiteX46" fmla="*/ 20952 w 52241"/>
                <a:gd name="connsiteY46" fmla="*/ 0 h 30636"/>
                <a:gd name="connsiteX47" fmla="*/ 16265 w 52241"/>
                <a:gd name="connsiteY47" fmla="*/ 2760 h 30636"/>
                <a:gd name="connsiteX48" fmla="*/ 15162 w 52241"/>
                <a:gd name="connsiteY48" fmla="*/ 5106 h 30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2241" h="30636">
                  <a:moveTo>
                    <a:pt x="14887" y="4830"/>
                  </a:moveTo>
                  <a:cubicBezTo>
                    <a:pt x="14887" y="4830"/>
                    <a:pt x="14473" y="5244"/>
                    <a:pt x="14198" y="5244"/>
                  </a:cubicBezTo>
                  <a:lnTo>
                    <a:pt x="5514" y="5244"/>
                  </a:lnTo>
                  <a:lnTo>
                    <a:pt x="5514" y="7590"/>
                  </a:lnTo>
                  <a:cubicBezTo>
                    <a:pt x="5514" y="7590"/>
                    <a:pt x="5238" y="8280"/>
                    <a:pt x="4962" y="8280"/>
                  </a:cubicBezTo>
                  <a:lnTo>
                    <a:pt x="0" y="9798"/>
                  </a:lnTo>
                  <a:lnTo>
                    <a:pt x="1792" y="12834"/>
                  </a:lnTo>
                  <a:lnTo>
                    <a:pt x="5100" y="14352"/>
                  </a:lnTo>
                  <a:cubicBezTo>
                    <a:pt x="5100" y="14352"/>
                    <a:pt x="5238" y="14352"/>
                    <a:pt x="5376" y="14490"/>
                  </a:cubicBezTo>
                  <a:lnTo>
                    <a:pt x="7443" y="16560"/>
                  </a:lnTo>
                  <a:lnTo>
                    <a:pt x="12681" y="16560"/>
                  </a:lnTo>
                  <a:cubicBezTo>
                    <a:pt x="12681" y="16560"/>
                    <a:pt x="13371" y="16836"/>
                    <a:pt x="13508" y="17250"/>
                  </a:cubicBezTo>
                  <a:lnTo>
                    <a:pt x="14060" y="21804"/>
                  </a:lnTo>
                  <a:lnTo>
                    <a:pt x="15852" y="21804"/>
                  </a:lnTo>
                  <a:cubicBezTo>
                    <a:pt x="15852" y="21804"/>
                    <a:pt x="16541" y="22080"/>
                    <a:pt x="16679" y="22494"/>
                  </a:cubicBezTo>
                  <a:lnTo>
                    <a:pt x="17230" y="27186"/>
                  </a:lnTo>
                  <a:cubicBezTo>
                    <a:pt x="17230" y="27186"/>
                    <a:pt x="17230" y="27600"/>
                    <a:pt x="17092" y="27738"/>
                  </a:cubicBezTo>
                  <a:cubicBezTo>
                    <a:pt x="16954" y="27876"/>
                    <a:pt x="16679" y="28014"/>
                    <a:pt x="16541" y="28014"/>
                  </a:cubicBezTo>
                  <a:lnTo>
                    <a:pt x="15438" y="28014"/>
                  </a:lnTo>
                  <a:lnTo>
                    <a:pt x="15162" y="29118"/>
                  </a:lnTo>
                  <a:lnTo>
                    <a:pt x="16679" y="29118"/>
                  </a:lnTo>
                  <a:lnTo>
                    <a:pt x="19711" y="28014"/>
                  </a:lnTo>
                  <a:cubicBezTo>
                    <a:pt x="19711" y="28014"/>
                    <a:pt x="19987" y="28014"/>
                    <a:pt x="19987" y="28014"/>
                  </a:cubicBezTo>
                  <a:lnTo>
                    <a:pt x="26466" y="28566"/>
                  </a:lnTo>
                  <a:cubicBezTo>
                    <a:pt x="26466" y="28566"/>
                    <a:pt x="26603" y="28566"/>
                    <a:pt x="26741" y="28566"/>
                  </a:cubicBezTo>
                  <a:lnTo>
                    <a:pt x="31566" y="30636"/>
                  </a:lnTo>
                  <a:lnTo>
                    <a:pt x="35149" y="30636"/>
                  </a:lnTo>
                  <a:lnTo>
                    <a:pt x="35839" y="29670"/>
                  </a:lnTo>
                  <a:cubicBezTo>
                    <a:pt x="35839" y="29670"/>
                    <a:pt x="36114" y="29394"/>
                    <a:pt x="36390" y="29394"/>
                  </a:cubicBezTo>
                  <a:lnTo>
                    <a:pt x="43420" y="28152"/>
                  </a:lnTo>
                  <a:lnTo>
                    <a:pt x="48382" y="23598"/>
                  </a:lnTo>
                  <a:lnTo>
                    <a:pt x="52242" y="18906"/>
                  </a:lnTo>
                  <a:lnTo>
                    <a:pt x="51691" y="16836"/>
                  </a:lnTo>
                  <a:lnTo>
                    <a:pt x="48245" y="18216"/>
                  </a:lnTo>
                  <a:cubicBezTo>
                    <a:pt x="48245" y="18216"/>
                    <a:pt x="47693" y="18216"/>
                    <a:pt x="47555" y="18216"/>
                  </a:cubicBezTo>
                  <a:cubicBezTo>
                    <a:pt x="47280" y="18078"/>
                    <a:pt x="47280" y="17802"/>
                    <a:pt x="47280" y="17526"/>
                  </a:cubicBezTo>
                  <a:lnTo>
                    <a:pt x="47280" y="15318"/>
                  </a:lnTo>
                  <a:lnTo>
                    <a:pt x="45350" y="15318"/>
                  </a:lnTo>
                  <a:cubicBezTo>
                    <a:pt x="45350" y="15318"/>
                    <a:pt x="43696" y="15180"/>
                    <a:pt x="43696" y="15180"/>
                  </a:cubicBezTo>
                  <a:lnTo>
                    <a:pt x="41077" y="16284"/>
                  </a:lnTo>
                  <a:cubicBezTo>
                    <a:pt x="41077" y="16284"/>
                    <a:pt x="40939" y="16284"/>
                    <a:pt x="40801" y="16284"/>
                  </a:cubicBezTo>
                  <a:cubicBezTo>
                    <a:pt x="40801" y="16284"/>
                    <a:pt x="40663" y="16284"/>
                    <a:pt x="40525" y="16284"/>
                  </a:cubicBezTo>
                  <a:lnTo>
                    <a:pt x="36941" y="14904"/>
                  </a:lnTo>
                  <a:cubicBezTo>
                    <a:pt x="36941" y="14904"/>
                    <a:pt x="36390" y="14490"/>
                    <a:pt x="36390" y="14214"/>
                  </a:cubicBezTo>
                  <a:lnTo>
                    <a:pt x="36390" y="5934"/>
                  </a:lnTo>
                  <a:lnTo>
                    <a:pt x="28809" y="828"/>
                  </a:lnTo>
                  <a:lnTo>
                    <a:pt x="20952" y="0"/>
                  </a:lnTo>
                  <a:lnTo>
                    <a:pt x="16265" y="2760"/>
                  </a:lnTo>
                  <a:lnTo>
                    <a:pt x="15162" y="510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5" name="Freeform 1367">
              <a:extLst>
                <a:ext uri="{FF2B5EF4-FFF2-40B4-BE49-F238E27FC236}">
                  <a16:creationId xmlns:a16="http://schemas.microsoft.com/office/drawing/2014/main" id="{EDDF8861-A2DC-BC1F-EB0D-9827B2968A78}"/>
                </a:ext>
              </a:extLst>
            </p:cNvPr>
            <p:cNvSpPr/>
            <p:nvPr/>
          </p:nvSpPr>
          <p:spPr>
            <a:xfrm>
              <a:off x="5317860" y="3480735"/>
              <a:ext cx="6202" cy="7866"/>
            </a:xfrm>
            <a:custGeom>
              <a:avLst/>
              <a:gdLst>
                <a:gd name="connsiteX0" fmla="*/ 2619 w 6202"/>
                <a:gd name="connsiteY0" fmla="*/ 7866 h 7866"/>
                <a:gd name="connsiteX1" fmla="*/ 5100 w 6202"/>
                <a:gd name="connsiteY1" fmla="*/ 6762 h 7866"/>
                <a:gd name="connsiteX2" fmla="*/ 5376 w 6202"/>
                <a:gd name="connsiteY2" fmla="*/ 6762 h 7866"/>
                <a:gd name="connsiteX3" fmla="*/ 6203 w 6202"/>
                <a:gd name="connsiteY3" fmla="*/ 6762 h 7866"/>
                <a:gd name="connsiteX4" fmla="*/ 5514 w 6202"/>
                <a:gd name="connsiteY4" fmla="*/ 2898 h 7866"/>
                <a:gd name="connsiteX5" fmla="*/ 0 w 6202"/>
                <a:gd name="connsiteY5" fmla="*/ 0 h 7866"/>
                <a:gd name="connsiteX6" fmla="*/ 0 w 6202"/>
                <a:gd name="connsiteY6" fmla="*/ 6762 h 7866"/>
                <a:gd name="connsiteX7" fmla="*/ 2757 w 6202"/>
                <a:gd name="connsiteY7" fmla="*/ 7866 h 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2" h="7866">
                  <a:moveTo>
                    <a:pt x="2619" y="7866"/>
                  </a:moveTo>
                  <a:lnTo>
                    <a:pt x="5100" y="6762"/>
                  </a:lnTo>
                  <a:cubicBezTo>
                    <a:pt x="5100" y="6762"/>
                    <a:pt x="5376" y="6762"/>
                    <a:pt x="5376" y="6762"/>
                  </a:cubicBezTo>
                  <a:lnTo>
                    <a:pt x="6203" y="6762"/>
                  </a:lnTo>
                  <a:cubicBezTo>
                    <a:pt x="6203" y="6762"/>
                    <a:pt x="5514" y="2898"/>
                    <a:pt x="5514" y="2898"/>
                  </a:cubicBezTo>
                  <a:lnTo>
                    <a:pt x="0" y="0"/>
                  </a:lnTo>
                  <a:lnTo>
                    <a:pt x="0" y="6762"/>
                  </a:lnTo>
                  <a:lnTo>
                    <a:pt x="2757" y="786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6" name="Freeform 1368">
              <a:extLst>
                <a:ext uri="{FF2B5EF4-FFF2-40B4-BE49-F238E27FC236}">
                  <a16:creationId xmlns:a16="http://schemas.microsoft.com/office/drawing/2014/main" id="{58767441-2ADF-5900-0B60-3C7C205AC537}"/>
                </a:ext>
              </a:extLst>
            </p:cNvPr>
            <p:cNvSpPr/>
            <p:nvPr/>
          </p:nvSpPr>
          <p:spPr>
            <a:xfrm>
              <a:off x="5290981" y="3506541"/>
              <a:ext cx="8270" cy="19320"/>
            </a:xfrm>
            <a:custGeom>
              <a:avLst/>
              <a:gdLst>
                <a:gd name="connsiteX0" fmla="*/ 5100 w 8270"/>
                <a:gd name="connsiteY0" fmla="*/ 14628 h 19320"/>
                <a:gd name="connsiteX1" fmla="*/ 5927 w 8270"/>
                <a:gd name="connsiteY1" fmla="*/ 12558 h 19320"/>
                <a:gd name="connsiteX2" fmla="*/ 4273 w 8270"/>
                <a:gd name="connsiteY2" fmla="*/ 10626 h 19320"/>
                <a:gd name="connsiteX3" fmla="*/ 4135 w 8270"/>
                <a:gd name="connsiteY3" fmla="*/ 9936 h 19320"/>
                <a:gd name="connsiteX4" fmla="*/ 4687 w 8270"/>
                <a:gd name="connsiteY4" fmla="*/ 9384 h 19320"/>
                <a:gd name="connsiteX5" fmla="*/ 8270 w 8270"/>
                <a:gd name="connsiteY5" fmla="*/ 8142 h 19320"/>
                <a:gd name="connsiteX6" fmla="*/ 8270 w 8270"/>
                <a:gd name="connsiteY6" fmla="*/ 7176 h 19320"/>
                <a:gd name="connsiteX7" fmla="*/ 3722 w 8270"/>
                <a:gd name="connsiteY7" fmla="*/ 7176 h 19320"/>
                <a:gd name="connsiteX8" fmla="*/ 3033 w 8270"/>
                <a:gd name="connsiteY8" fmla="*/ 6762 h 19320"/>
                <a:gd name="connsiteX9" fmla="*/ 3033 w 8270"/>
                <a:gd name="connsiteY9" fmla="*/ 6072 h 19320"/>
                <a:gd name="connsiteX10" fmla="*/ 3860 w 8270"/>
                <a:gd name="connsiteY10" fmla="*/ 4002 h 19320"/>
                <a:gd name="connsiteX11" fmla="*/ 2206 w 8270"/>
                <a:gd name="connsiteY11" fmla="*/ 0 h 19320"/>
                <a:gd name="connsiteX12" fmla="*/ 0 w 8270"/>
                <a:gd name="connsiteY12" fmla="*/ 0 h 19320"/>
                <a:gd name="connsiteX13" fmla="*/ 0 w 8270"/>
                <a:gd name="connsiteY13" fmla="*/ 5796 h 19320"/>
                <a:gd name="connsiteX14" fmla="*/ 1378 w 8270"/>
                <a:gd name="connsiteY14" fmla="*/ 17802 h 19320"/>
                <a:gd name="connsiteX15" fmla="*/ 4962 w 8270"/>
                <a:gd name="connsiteY15" fmla="*/ 19044 h 19320"/>
                <a:gd name="connsiteX16" fmla="*/ 6341 w 8270"/>
                <a:gd name="connsiteY16" fmla="*/ 19320 h 19320"/>
                <a:gd name="connsiteX17" fmla="*/ 5100 w 8270"/>
                <a:gd name="connsiteY17" fmla="*/ 15180 h 19320"/>
                <a:gd name="connsiteX18" fmla="*/ 5100 w 8270"/>
                <a:gd name="connsiteY18" fmla="*/ 14628 h 19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70" h="19320">
                  <a:moveTo>
                    <a:pt x="5100" y="14628"/>
                  </a:moveTo>
                  <a:lnTo>
                    <a:pt x="5927" y="12558"/>
                  </a:lnTo>
                  <a:lnTo>
                    <a:pt x="4273" y="10626"/>
                  </a:lnTo>
                  <a:cubicBezTo>
                    <a:pt x="4273" y="10626"/>
                    <a:pt x="3997" y="10212"/>
                    <a:pt x="4135" y="9936"/>
                  </a:cubicBezTo>
                  <a:cubicBezTo>
                    <a:pt x="4273" y="9660"/>
                    <a:pt x="4411" y="9522"/>
                    <a:pt x="4687" y="9384"/>
                  </a:cubicBezTo>
                  <a:lnTo>
                    <a:pt x="8270" y="8142"/>
                  </a:lnTo>
                  <a:lnTo>
                    <a:pt x="8270" y="7176"/>
                  </a:lnTo>
                  <a:lnTo>
                    <a:pt x="3722" y="7176"/>
                  </a:lnTo>
                  <a:cubicBezTo>
                    <a:pt x="3722" y="7176"/>
                    <a:pt x="3170" y="7176"/>
                    <a:pt x="3033" y="6762"/>
                  </a:cubicBezTo>
                  <a:cubicBezTo>
                    <a:pt x="2895" y="6486"/>
                    <a:pt x="2895" y="6210"/>
                    <a:pt x="3033" y="6072"/>
                  </a:cubicBezTo>
                  <a:lnTo>
                    <a:pt x="3860" y="4002"/>
                  </a:lnTo>
                  <a:lnTo>
                    <a:pt x="2206" y="0"/>
                  </a:lnTo>
                  <a:lnTo>
                    <a:pt x="0" y="0"/>
                  </a:lnTo>
                  <a:lnTo>
                    <a:pt x="0" y="5796"/>
                  </a:lnTo>
                  <a:lnTo>
                    <a:pt x="1378" y="17802"/>
                  </a:lnTo>
                  <a:lnTo>
                    <a:pt x="4962" y="19044"/>
                  </a:lnTo>
                  <a:lnTo>
                    <a:pt x="6341" y="19320"/>
                  </a:lnTo>
                  <a:lnTo>
                    <a:pt x="5100" y="15180"/>
                  </a:lnTo>
                  <a:cubicBezTo>
                    <a:pt x="5100" y="15180"/>
                    <a:pt x="5100" y="14766"/>
                    <a:pt x="5100" y="1462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7" name="Freeform 1369">
              <a:extLst>
                <a:ext uri="{FF2B5EF4-FFF2-40B4-BE49-F238E27FC236}">
                  <a16:creationId xmlns:a16="http://schemas.microsoft.com/office/drawing/2014/main" id="{7D48BAAF-8EF3-22CF-E50B-63E159451F7E}"/>
                </a:ext>
              </a:extLst>
            </p:cNvPr>
            <p:cNvSpPr/>
            <p:nvPr/>
          </p:nvSpPr>
          <p:spPr>
            <a:xfrm>
              <a:off x="4812809" y="3913784"/>
              <a:ext cx="20951" cy="16974"/>
            </a:xfrm>
            <a:custGeom>
              <a:avLst/>
              <a:gdLst>
                <a:gd name="connsiteX0" fmla="*/ 11303 w 20951"/>
                <a:gd name="connsiteY0" fmla="*/ 3312 h 16974"/>
                <a:gd name="connsiteX1" fmla="*/ 11165 w 20951"/>
                <a:gd name="connsiteY1" fmla="*/ 3312 h 16974"/>
                <a:gd name="connsiteX2" fmla="*/ 7581 w 20951"/>
                <a:gd name="connsiteY2" fmla="*/ 2484 h 16974"/>
                <a:gd name="connsiteX3" fmla="*/ 3170 w 20951"/>
                <a:gd name="connsiteY3" fmla="*/ 5520 h 16974"/>
                <a:gd name="connsiteX4" fmla="*/ 0 w 20951"/>
                <a:gd name="connsiteY4" fmla="*/ 10626 h 16974"/>
                <a:gd name="connsiteX5" fmla="*/ 0 w 20951"/>
                <a:gd name="connsiteY5" fmla="*/ 16008 h 16974"/>
                <a:gd name="connsiteX6" fmla="*/ 551 w 20951"/>
                <a:gd name="connsiteY6" fmla="*/ 16560 h 16974"/>
                <a:gd name="connsiteX7" fmla="*/ 1792 w 20951"/>
                <a:gd name="connsiteY7" fmla="*/ 15042 h 16974"/>
                <a:gd name="connsiteX8" fmla="*/ 2343 w 20951"/>
                <a:gd name="connsiteY8" fmla="*/ 14766 h 16974"/>
                <a:gd name="connsiteX9" fmla="*/ 4549 w 20951"/>
                <a:gd name="connsiteY9" fmla="*/ 14766 h 16974"/>
                <a:gd name="connsiteX10" fmla="*/ 5376 w 20951"/>
                <a:gd name="connsiteY10" fmla="*/ 15594 h 16974"/>
                <a:gd name="connsiteX11" fmla="*/ 5376 w 20951"/>
                <a:gd name="connsiteY11" fmla="*/ 16974 h 16974"/>
                <a:gd name="connsiteX12" fmla="*/ 8960 w 20951"/>
                <a:gd name="connsiteY12" fmla="*/ 16974 h 16974"/>
                <a:gd name="connsiteX13" fmla="*/ 8960 w 20951"/>
                <a:gd name="connsiteY13" fmla="*/ 13524 h 16974"/>
                <a:gd name="connsiteX14" fmla="*/ 9787 w 20951"/>
                <a:gd name="connsiteY14" fmla="*/ 12696 h 16974"/>
                <a:gd name="connsiteX15" fmla="*/ 18884 w 20951"/>
                <a:gd name="connsiteY15" fmla="*/ 12696 h 16974"/>
                <a:gd name="connsiteX16" fmla="*/ 20952 w 20951"/>
                <a:gd name="connsiteY16" fmla="*/ 7866 h 16974"/>
                <a:gd name="connsiteX17" fmla="*/ 16679 w 20951"/>
                <a:gd name="connsiteY17" fmla="*/ 0 h 16974"/>
                <a:gd name="connsiteX18" fmla="*/ 12130 w 20951"/>
                <a:gd name="connsiteY18" fmla="*/ 3450 h 16974"/>
                <a:gd name="connsiteX19" fmla="*/ 11717 w 20951"/>
                <a:gd name="connsiteY19" fmla="*/ 3588 h 1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951" h="16974">
                  <a:moveTo>
                    <a:pt x="11303" y="3312"/>
                  </a:moveTo>
                  <a:cubicBezTo>
                    <a:pt x="11303" y="3312"/>
                    <a:pt x="11303" y="3312"/>
                    <a:pt x="11165" y="3312"/>
                  </a:cubicBezTo>
                  <a:lnTo>
                    <a:pt x="7581" y="2484"/>
                  </a:lnTo>
                  <a:lnTo>
                    <a:pt x="3170" y="5520"/>
                  </a:lnTo>
                  <a:lnTo>
                    <a:pt x="0" y="10626"/>
                  </a:lnTo>
                  <a:lnTo>
                    <a:pt x="0" y="16008"/>
                  </a:lnTo>
                  <a:lnTo>
                    <a:pt x="551" y="16560"/>
                  </a:lnTo>
                  <a:lnTo>
                    <a:pt x="1792" y="15042"/>
                  </a:lnTo>
                  <a:cubicBezTo>
                    <a:pt x="1792" y="15042"/>
                    <a:pt x="2206" y="14766"/>
                    <a:pt x="2343" y="14766"/>
                  </a:cubicBezTo>
                  <a:lnTo>
                    <a:pt x="4549" y="14766"/>
                  </a:lnTo>
                  <a:cubicBezTo>
                    <a:pt x="4549" y="14766"/>
                    <a:pt x="5376" y="15180"/>
                    <a:pt x="5376" y="15594"/>
                  </a:cubicBezTo>
                  <a:lnTo>
                    <a:pt x="5376" y="16974"/>
                  </a:lnTo>
                  <a:lnTo>
                    <a:pt x="8960" y="16974"/>
                  </a:lnTo>
                  <a:lnTo>
                    <a:pt x="8960" y="13524"/>
                  </a:lnTo>
                  <a:cubicBezTo>
                    <a:pt x="8960" y="13524"/>
                    <a:pt x="9373" y="12696"/>
                    <a:pt x="9787" y="12696"/>
                  </a:cubicBezTo>
                  <a:lnTo>
                    <a:pt x="18884" y="12696"/>
                  </a:lnTo>
                  <a:lnTo>
                    <a:pt x="20952" y="7866"/>
                  </a:lnTo>
                  <a:lnTo>
                    <a:pt x="16679" y="0"/>
                  </a:lnTo>
                  <a:lnTo>
                    <a:pt x="12130" y="3450"/>
                  </a:lnTo>
                  <a:cubicBezTo>
                    <a:pt x="12130" y="3450"/>
                    <a:pt x="11854" y="3588"/>
                    <a:pt x="11717" y="358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8" name="Freeform 1370">
              <a:extLst>
                <a:ext uri="{FF2B5EF4-FFF2-40B4-BE49-F238E27FC236}">
                  <a16:creationId xmlns:a16="http://schemas.microsoft.com/office/drawing/2014/main" id="{DC5BE4CC-10C1-A381-D89B-20A604BD7F18}"/>
                </a:ext>
              </a:extLst>
            </p:cNvPr>
            <p:cNvSpPr/>
            <p:nvPr/>
          </p:nvSpPr>
          <p:spPr>
            <a:xfrm>
              <a:off x="5294564" y="3494259"/>
              <a:ext cx="59409" cy="38640"/>
            </a:xfrm>
            <a:custGeom>
              <a:avLst/>
              <a:gdLst>
                <a:gd name="connsiteX0" fmla="*/ 29636 w 59409"/>
                <a:gd name="connsiteY0" fmla="*/ 9384 h 38640"/>
                <a:gd name="connsiteX1" fmla="*/ 29222 w 59409"/>
                <a:gd name="connsiteY1" fmla="*/ 9522 h 38640"/>
                <a:gd name="connsiteX2" fmla="*/ 22330 w 59409"/>
                <a:gd name="connsiteY2" fmla="*/ 10764 h 38640"/>
                <a:gd name="connsiteX3" fmla="*/ 21503 w 59409"/>
                <a:gd name="connsiteY3" fmla="*/ 11868 h 38640"/>
                <a:gd name="connsiteX4" fmla="*/ 20814 w 59409"/>
                <a:gd name="connsiteY4" fmla="*/ 12144 h 38640"/>
                <a:gd name="connsiteX5" fmla="*/ 16679 w 59409"/>
                <a:gd name="connsiteY5" fmla="*/ 12144 h 38640"/>
                <a:gd name="connsiteX6" fmla="*/ 16403 w 59409"/>
                <a:gd name="connsiteY6" fmla="*/ 12144 h 38640"/>
                <a:gd name="connsiteX7" fmla="*/ 11579 w 59409"/>
                <a:gd name="connsiteY7" fmla="*/ 10074 h 38640"/>
                <a:gd name="connsiteX8" fmla="*/ 5376 w 59409"/>
                <a:gd name="connsiteY8" fmla="*/ 9522 h 38640"/>
                <a:gd name="connsiteX9" fmla="*/ 2343 w 59409"/>
                <a:gd name="connsiteY9" fmla="*/ 10626 h 38640"/>
                <a:gd name="connsiteX10" fmla="*/ 2068 w 59409"/>
                <a:gd name="connsiteY10" fmla="*/ 10626 h 38640"/>
                <a:gd name="connsiteX11" fmla="*/ 0 w 59409"/>
                <a:gd name="connsiteY11" fmla="*/ 10626 h 38640"/>
                <a:gd name="connsiteX12" fmla="*/ 0 w 59409"/>
                <a:gd name="connsiteY12" fmla="*/ 11316 h 38640"/>
                <a:gd name="connsiteX13" fmla="*/ 1654 w 59409"/>
                <a:gd name="connsiteY13" fmla="*/ 15870 h 38640"/>
                <a:gd name="connsiteX14" fmla="*/ 1654 w 59409"/>
                <a:gd name="connsiteY14" fmla="*/ 16422 h 38640"/>
                <a:gd name="connsiteX15" fmla="*/ 1103 w 59409"/>
                <a:gd name="connsiteY15" fmla="*/ 17664 h 38640"/>
                <a:gd name="connsiteX16" fmla="*/ 5238 w 59409"/>
                <a:gd name="connsiteY16" fmla="*/ 17664 h 38640"/>
                <a:gd name="connsiteX17" fmla="*/ 6065 w 59409"/>
                <a:gd name="connsiteY17" fmla="*/ 18492 h 38640"/>
                <a:gd name="connsiteX18" fmla="*/ 6065 w 59409"/>
                <a:gd name="connsiteY18" fmla="*/ 20838 h 38640"/>
                <a:gd name="connsiteX19" fmla="*/ 5514 w 59409"/>
                <a:gd name="connsiteY19" fmla="*/ 21528 h 38640"/>
                <a:gd name="connsiteX20" fmla="*/ 2481 w 59409"/>
                <a:gd name="connsiteY20" fmla="*/ 22494 h 38640"/>
                <a:gd name="connsiteX21" fmla="*/ 3722 w 59409"/>
                <a:gd name="connsiteY21" fmla="*/ 24012 h 38640"/>
                <a:gd name="connsiteX22" fmla="*/ 3722 w 59409"/>
                <a:gd name="connsiteY22" fmla="*/ 24840 h 38640"/>
                <a:gd name="connsiteX23" fmla="*/ 2895 w 59409"/>
                <a:gd name="connsiteY23" fmla="*/ 27186 h 38640"/>
                <a:gd name="connsiteX24" fmla="*/ 4273 w 59409"/>
                <a:gd name="connsiteY24" fmla="*/ 31878 h 38640"/>
                <a:gd name="connsiteX25" fmla="*/ 7719 w 59409"/>
                <a:gd name="connsiteY25" fmla="*/ 32706 h 38640"/>
                <a:gd name="connsiteX26" fmla="*/ 8271 w 59409"/>
                <a:gd name="connsiteY26" fmla="*/ 33534 h 38640"/>
                <a:gd name="connsiteX27" fmla="*/ 8271 w 59409"/>
                <a:gd name="connsiteY27" fmla="*/ 38503 h 38640"/>
                <a:gd name="connsiteX28" fmla="*/ 17506 w 59409"/>
                <a:gd name="connsiteY28" fmla="*/ 38503 h 38640"/>
                <a:gd name="connsiteX29" fmla="*/ 19987 w 59409"/>
                <a:gd name="connsiteY29" fmla="*/ 36846 h 38640"/>
                <a:gd name="connsiteX30" fmla="*/ 20538 w 59409"/>
                <a:gd name="connsiteY30" fmla="*/ 32568 h 38640"/>
                <a:gd name="connsiteX31" fmla="*/ 20814 w 59409"/>
                <a:gd name="connsiteY31" fmla="*/ 32016 h 38640"/>
                <a:gd name="connsiteX32" fmla="*/ 26741 w 59409"/>
                <a:gd name="connsiteY32" fmla="*/ 28014 h 38640"/>
                <a:gd name="connsiteX33" fmla="*/ 27568 w 59409"/>
                <a:gd name="connsiteY33" fmla="*/ 28014 h 38640"/>
                <a:gd name="connsiteX34" fmla="*/ 36252 w 59409"/>
                <a:gd name="connsiteY34" fmla="*/ 32016 h 38640"/>
                <a:gd name="connsiteX35" fmla="*/ 40663 w 59409"/>
                <a:gd name="connsiteY35" fmla="*/ 32016 h 38640"/>
                <a:gd name="connsiteX36" fmla="*/ 41352 w 59409"/>
                <a:gd name="connsiteY36" fmla="*/ 32430 h 38640"/>
                <a:gd name="connsiteX37" fmla="*/ 43282 w 59409"/>
                <a:gd name="connsiteY37" fmla="*/ 35604 h 38640"/>
                <a:gd name="connsiteX38" fmla="*/ 48107 w 59409"/>
                <a:gd name="connsiteY38" fmla="*/ 36846 h 38640"/>
                <a:gd name="connsiteX39" fmla="*/ 51966 w 59409"/>
                <a:gd name="connsiteY39" fmla="*/ 33948 h 38640"/>
                <a:gd name="connsiteX40" fmla="*/ 52656 w 59409"/>
                <a:gd name="connsiteY40" fmla="*/ 33948 h 38640"/>
                <a:gd name="connsiteX41" fmla="*/ 53207 w 59409"/>
                <a:gd name="connsiteY41" fmla="*/ 34362 h 38640"/>
                <a:gd name="connsiteX42" fmla="*/ 55274 w 59409"/>
                <a:gd name="connsiteY42" fmla="*/ 38640 h 38640"/>
                <a:gd name="connsiteX43" fmla="*/ 57480 w 59409"/>
                <a:gd name="connsiteY43" fmla="*/ 36432 h 38640"/>
                <a:gd name="connsiteX44" fmla="*/ 57756 w 59409"/>
                <a:gd name="connsiteY44" fmla="*/ 36294 h 38640"/>
                <a:gd name="connsiteX45" fmla="*/ 59410 w 59409"/>
                <a:gd name="connsiteY45" fmla="*/ 35604 h 38640"/>
                <a:gd name="connsiteX46" fmla="*/ 58307 w 59409"/>
                <a:gd name="connsiteY46" fmla="*/ 31326 h 38640"/>
                <a:gd name="connsiteX47" fmla="*/ 51277 w 59409"/>
                <a:gd name="connsiteY47" fmla="*/ 24978 h 38640"/>
                <a:gd name="connsiteX48" fmla="*/ 51001 w 59409"/>
                <a:gd name="connsiteY48" fmla="*/ 24150 h 38640"/>
                <a:gd name="connsiteX49" fmla="*/ 51691 w 59409"/>
                <a:gd name="connsiteY49" fmla="*/ 23598 h 38640"/>
                <a:gd name="connsiteX50" fmla="*/ 55688 w 59409"/>
                <a:gd name="connsiteY50" fmla="*/ 23598 h 38640"/>
                <a:gd name="connsiteX51" fmla="*/ 55688 w 59409"/>
                <a:gd name="connsiteY51" fmla="*/ 22770 h 38640"/>
                <a:gd name="connsiteX52" fmla="*/ 51415 w 59409"/>
                <a:gd name="connsiteY52" fmla="*/ 21114 h 38640"/>
                <a:gd name="connsiteX53" fmla="*/ 50864 w 59409"/>
                <a:gd name="connsiteY53" fmla="*/ 20424 h 38640"/>
                <a:gd name="connsiteX54" fmla="*/ 50864 w 59409"/>
                <a:gd name="connsiteY54" fmla="*/ 18630 h 38640"/>
                <a:gd name="connsiteX55" fmla="*/ 51691 w 59409"/>
                <a:gd name="connsiteY55" fmla="*/ 17802 h 38640"/>
                <a:gd name="connsiteX56" fmla="*/ 54034 w 59409"/>
                <a:gd name="connsiteY56" fmla="*/ 17802 h 38640"/>
                <a:gd name="connsiteX57" fmla="*/ 54723 w 59409"/>
                <a:gd name="connsiteY57" fmla="*/ 14352 h 38640"/>
                <a:gd name="connsiteX58" fmla="*/ 48382 w 59409"/>
                <a:gd name="connsiteY58" fmla="*/ 11454 h 38640"/>
                <a:gd name="connsiteX59" fmla="*/ 48107 w 59409"/>
                <a:gd name="connsiteY59" fmla="*/ 11178 h 38640"/>
                <a:gd name="connsiteX60" fmla="*/ 43834 w 59409"/>
                <a:gd name="connsiteY60" fmla="*/ 4692 h 38640"/>
                <a:gd name="connsiteX61" fmla="*/ 43834 w 59409"/>
                <a:gd name="connsiteY61" fmla="*/ 4278 h 38640"/>
                <a:gd name="connsiteX62" fmla="*/ 43834 w 59409"/>
                <a:gd name="connsiteY62" fmla="*/ 0 h 38640"/>
                <a:gd name="connsiteX63" fmla="*/ 38871 w 59409"/>
                <a:gd name="connsiteY63" fmla="*/ 0 h 38640"/>
                <a:gd name="connsiteX64" fmla="*/ 35012 w 59409"/>
                <a:gd name="connsiteY64" fmla="*/ 4830 h 38640"/>
                <a:gd name="connsiteX65" fmla="*/ 29774 w 59409"/>
                <a:gd name="connsiteY65" fmla="*/ 9660 h 3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409" h="38640">
                  <a:moveTo>
                    <a:pt x="29636" y="9384"/>
                  </a:moveTo>
                  <a:cubicBezTo>
                    <a:pt x="29636" y="9384"/>
                    <a:pt x="29360" y="9522"/>
                    <a:pt x="29222" y="9522"/>
                  </a:cubicBezTo>
                  <a:lnTo>
                    <a:pt x="22330" y="10764"/>
                  </a:lnTo>
                  <a:lnTo>
                    <a:pt x="21503" y="11868"/>
                  </a:lnTo>
                  <a:cubicBezTo>
                    <a:pt x="21503" y="11868"/>
                    <a:pt x="21090" y="12144"/>
                    <a:pt x="20814" y="12144"/>
                  </a:cubicBezTo>
                  <a:lnTo>
                    <a:pt x="16679" y="12144"/>
                  </a:lnTo>
                  <a:cubicBezTo>
                    <a:pt x="16679" y="12144"/>
                    <a:pt x="16403" y="12144"/>
                    <a:pt x="16403" y="12144"/>
                  </a:cubicBezTo>
                  <a:lnTo>
                    <a:pt x="11579" y="10074"/>
                  </a:lnTo>
                  <a:lnTo>
                    <a:pt x="5376" y="9522"/>
                  </a:lnTo>
                  <a:lnTo>
                    <a:pt x="2343" y="10626"/>
                  </a:lnTo>
                  <a:cubicBezTo>
                    <a:pt x="2343" y="10626"/>
                    <a:pt x="2206" y="10626"/>
                    <a:pt x="2068" y="10626"/>
                  </a:cubicBezTo>
                  <a:lnTo>
                    <a:pt x="0" y="10626"/>
                  </a:lnTo>
                  <a:lnTo>
                    <a:pt x="0" y="11316"/>
                  </a:lnTo>
                  <a:cubicBezTo>
                    <a:pt x="0" y="11316"/>
                    <a:pt x="1654" y="15870"/>
                    <a:pt x="1654" y="15870"/>
                  </a:cubicBezTo>
                  <a:cubicBezTo>
                    <a:pt x="1654" y="16008"/>
                    <a:pt x="1654" y="16284"/>
                    <a:pt x="1654" y="16422"/>
                  </a:cubicBezTo>
                  <a:lnTo>
                    <a:pt x="1103" y="17664"/>
                  </a:lnTo>
                  <a:lnTo>
                    <a:pt x="5238" y="17664"/>
                  </a:lnTo>
                  <a:cubicBezTo>
                    <a:pt x="5238" y="17664"/>
                    <a:pt x="6065" y="18078"/>
                    <a:pt x="6065" y="18492"/>
                  </a:cubicBezTo>
                  <a:lnTo>
                    <a:pt x="6065" y="20838"/>
                  </a:lnTo>
                  <a:cubicBezTo>
                    <a:pt x="6065" y="20838"/>
                    <a:pt x="5789" y="21528"/>
                    <a:pt x="5514" y="21528"/>
                  </a:cubicBezTo>
                  <a:lnTo>
                    <a:pt x="2481" y="22494"/>
                  </a:lnTo>
                  <a:lnTo>
                    <a:pt x="3722" y="24012"/>
                  </a:lnTo>
                  <a:cubicBezTo>
                    <a:pt x="3722" y="24012"/>
                    <a:pt x="3998" y="24564"/>
                    <a:pt x="3722" y="24840"/>
                  </a:cubicBezTo>
                  <a:lnTo>
                    <a:pt x="2895" y="27186"/>
                  </a:lnTo>
                  <a:lnTo>
                    <a:pt x="4273" y="31878"/>
                  </a:lnTo>
                  <a:lnTo>
                    <a:pt x="7719" y="32706"/>
                  </a:lnTo>
                  <a:cubicBezTo>
                    <a:pt x="7719" y="32706"/>
                    <a:pt x="8271" y="33120"/>
                    <a:pt x="8271" y="33534"/>
                  </a:cubicBezTo>
                  <a:lnTo>
                    <a:pt x="8271" y="38503"/>
                  </a:lnTo>
                  <a:lnTo>
                    <a:pt x="17506" y="38503"/>
                  </a:lnTo>
                  <a:lnTo>
                    <a:pt x="19987" y="36846"/>
                  </a:lnTo>
                  <a:lnTo>
                    <a:pt x="20538" y="32568"/>
                  </a:lnTo>
                  <a:cubicBezTo>
                    <a:pt x="20538" y="32568"/>
                    <a:pt x="20676" y="32154"/>
                    <a:pt x="20814" y="32016"/>
                  </a:cubicBezTo>
                  <a:lnTo>
                    <a:pt x="26741" y="28014"/>
                  </a:lnTo>
                  <a:cubicBezTo>
                    <a:pt x="26741" y="28014"/>
                    <a:pt x="27293" y="27876"/>
                    <a:pt x="27568" y="28014"/>
                  </a:cubicBezTo>
                  <a:lnTo>
                    <a:pt x="36252" y="32016"/>
                  </a:lnTo>
                  <a:lnTo>
                    <a:pt x="40663" y="32016"/>
                  </a:lnTo>
                  <a:cubicBezTo>
                    <a:pt x="40663" y="32016"/>
                    <a:pt x="41215" y="32154"/>
                    <a:pt x="41352" y="32430"/>
                  </a:cubicBezTo>
                  <a:lnTo>
                    <a:pt x="43282" y="35604"/>
                  </a:lnTo>
                  <a:lnTo>
                    <a:pt x="48107" y="36846"/>
                  </a:lnTo>
                  <a:lnTo>
                    <a:pt x="51966" y="33948"/>
                  </a:lnTo>
                  <a:cubicBezTo>
                    <a:pt x="51966" y="33948"/>
                    <a:pt x="52380" y="33810"/>
                    <a:pt x="52656" y="33948"/>
                  </a:cubicBezTo>
                  <a:cubicBezTo>
                    <a:pt x="52931" y="33948"/>
                    <a:pt x="53069" y="34224"/>
                    <a:pt x="53207" y="34362"/>
                  </a:cubicBezTo>
                  <a:lnTo>
                    <a:pt x="55274" y="38640"/>
                  </a:lnTo>
                  <a:lnTo>
                    <a:pt x="57480" y="36432"/>
                  </a:lnTo>
                  <a:cubicBezTo>
                    <a:pt x="57480" y="36432"/>
                    <a:pt x="57618" y="36432"/>
                    <a:pt x="57756" y="36294"/>
                  </a:cubicBezTo>
                  <a:lnTo>
                    <a:pt x="59410" y="35604"/>
                  </a:lnTo>
                  <a:lnTo>
                    <a:pt x="58307" y="31326"/>
                  </a:lnTo>
                  <a:lnTo>
                    <a:pt x="51277" y="24978"/>
                  </a:lnTo>
                  <a:cubicBezTo>
                    <a:pt x="51277" y="24978"/>
                    <a:pt x="51001" y="24426"/>
                    <a:pt x="51001" y="24150"/>
                  </a:cubicBezTo>
                  <a:cubicBezTo>
                    <a:pt x="51001" y="23874"/>
                    <a:pt x="51415" y="23598"/>
                    <a:pt x="51691" y="23598"/>
                  </a:cubicBezTo>
                  <a:lnTo>
                    <a:pt x="55688" y="23598"/>
                  </a:lnTo>
                  <a:lnTo>
                    <a:pt x="55688" y="22770"/>
                  </a:lnTo>
                  <a:cubicBezTo>
                    <a:pt x="55688" y="22770"/>
                    <a:pt x="51415" y="21114"/>
                    <a:pt x="51415" y="21114"/>
                  </a:cubicBezTo>
                  <a:cubicBezTo>
                    <a:pt x="51139" y="21114"/>
                    <a:pt x="50864" y="20700"/>
                    <a:pt x="50864" y="20424"/>
                  </a:cubicBezTo>
                  <a:lnTo>
                    <a:pt x="50864" y="18630"/>
                  </a:lnTo>
                  <a:cubicBezTo>
                    <a:pt x="50864" y="18630"/>
                    <a:pt x="51277" y="17802"/>
                    <a:pt x="51691" y="17802"/>
                  </a:cubicBezTo>
                  <a:lnTo>
                    <a:pt x="54034" y="17802"/>
                  </a:lnTo>
                  <a:lnTo>
                    <a:pt x="54723" y="14352"/>
                  </a:lnTo>
                  <a:lnTo>
                    <a:pt x="48382" y="11454"/>
                  </a:lnTo>
                  <a:cubicBezTo>
                    <a:pt x="48382" y="11454"/>
                    <a:pt x="48107" y="11316"/>
                    <a:pt x="48107" y="11178"/>
                  </a:cubicBezTo>
                  <a:lnTo>
                    <a:pt x="43834" y="4692"/>
                  </a:lnTo>
                  <a:cubicBezTo>
                    <a:pt x="43834" y="4692"/>
                    <a:pt x="43834" y="4416"/>
                    <a:pt x="43834" y="4278"/>
                  </a:cubicBezTo>
                  <a:lnTo>
                    <a:pt x="43834" y="0"/>
                  </a:lnTo>
                  <a:lnTo>
                    <a:pt x="38871" y="0"/>
                  </a:lnTo>
                  <a:lnTo>
                    <a:pt x="35012" y="4830"/>
                  </a:lnTo>
                  <a:lnTo>
                    <a:pt x="29774" y="96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69" name="Freeform 1371">
              <a:extLst>
                <a:ext uri="{FF2B5EF4-FFF2-40B4-BE49-F238E27FC236}">
                  <a16:creationId xmlns:a16="http://schemas.microsoft.com/office/drawing/2014/main" id="{003B3FA7-6890-DD9E-8FA6-1B31EEFA812A}"/>
                </a:ext>
              </a:extLst>
            </p:cNvPr>
            <p:cNvSpPr/>
            <p:nvPr/>
          </p:nvSpPr>
          <p:spPr>
            <a:xfrm>
              <a:off x="4857469" y="3743214"/>
              <a:ext cx="158793" cy="120613"/>
            </a:xfrm>
            <a:custGeom>
              <a:avLst/>
              <a:gdLst>
                <a:gd name="connsiteX0" fmla="*/ 11165 w 158793"/>
                <a:gd name="connsiteY0" fmla="*/ 66103 h 120613"/>
                <a:gd name="connsiteX1" fmla="*/ 7581 w 158793"/>
                <a:gd name="connsiteY1" fmla="*/ 68311 h 120613"/>
                <a:gd name="connsiteX2" fmla="*/ 7168 w 158793"/>
                <a:gd name="connsiteY2" fmla="*/ 68311 h 120613"/>
                <a:gd name="connsiteX3" fmla="*/ 1792 w 158793"/>
                <a:gd name="connsiteY3" fmla="*/ 68311 h 120613"/>
                <a:gd name="connsiteX4" fmla="*/ 0 w 158793"/>
                <a:gd name="connsiteY4" fmla="*/ 73555 h 120613"/>
                <a:gd name="connsiteX5" fmla="*/ 7443 w 158793"/>
                <a:gd name="connsiteY5" fmla="*/ 76039 h 120613"/>
                <a:gd name="connsiteX6" fmla="*/ 7857 w 158793"/>
                <a:gd name="connsiteY6" fmla="*/ 76453 h 120613"/>
                <a:gd name="connsiteX7" fmla="*/ 11027 w 158793"/>
                <a:gd name="connsiteY7" fmla="*/ 82111 h 120613"/>
                <a:gd name="connsiteX8" fmla="*/ 19849 w 158793"/>
                <a:gd name="connsiteY8" fmla="*/ 86941 h 120613"/>
                <a:gd name="connsiteX9" fmla="*/ 20263 w 158793"/>
                <a:gd name="connsiteY9" fmla="*/ 87493 h 120613"/>
                <a:gd name="connsiteX10" fmla="*/ 22055 w 158793"/>
                <a:gd name="connsiteY10" fmla="*/ 97705 h 120613"/>
                <a:gd name="connsiteX11" fmla="*/ 24536 w 158793"/>
                <a:gd name="connsiteY11" fmla="*/ 100189 h 120613"/>
                <a:gd name="connsiteX12" fmla="*/ 29360 w 158793"/>
                <a:gd name="connsiteY12" fmla="*/ 100189 h 120613"/>
                <a:gd name="connsiteX13" fmla="*/ 30187 w 158793"/>
                <a:gd name="connsiteY13" fmla="*/ 100879 h 120613"/>
                <a:gd name="connsiteX14" fmla="*/ 31152 w 158793"/>
                <a:gd name="connsiteY14" fmla="*/ 107641 h 120613"/>
                <a:gd name="connsiteX15" fmla="*/ 33220 w 158793"/>
                <a:gd name="connsiteY15" fmla="*/ 109297 h 120613"/>
                <a:gd name="connsiteX16" fmla="*/ 38182 w 158793"/>
                <a:gd name="connsiteY16" fmla="*/ 109849 h 120613"/>
                <a:gd name="connsiteX17" fmla="*/ 38182 w 158793"/>
                <a:gd name="connsiteY17" fmla="*/ 104881 h 120613"/>
                <a:gd name="connsiteX18" fmla="*/ 40801 w 158793"/>
                <a:gd name="connsiteY18" fmla="*/ 101155 h 120613"/>
                <a:gd name="connsiteX19" fmla="*/ 43420 w 158793"/>
                <a:gd name="connsiteY19" fmla="*/ 101155 h 120613"/>
                <a:gd name="connsiteX20" fmla="*/ 41214 w 158793"/>
                <a:gd name="connsiteY20" fmla="*/ 104467 h 120613"/>
                <a:gd name="connsiteX21" fmla="*/ 41214 w 158793"/>
                <a:gd name="connsiteY21" fmla="*/ 108607 h 120613"/>
                <a:gd name="connsiteX22" fmla="*/ 39423 w 158793"/>
                <a:gd name="connsiteY22" fmla="*/ 109987 h 120613"/>
                <a:gd name="connsiteX23" fmla="*/ 43282 w 158793"/>
                <a:gd name="connsiteY23" fmla="*/ 110401 h 120613"/>
                <a:gd name="connsiteX24" fmla="*/ 43696 w 158793"/>
                <a:gd name="connsiteY24" fmla="*/ 110539 h 120613"/>
                <a:gd name="connsiteX25" fmla="*/ 53482 w 158793"/>
                <a:gd name="connsiteY25" fmla="*/ 118268 h 120613"/>
                <a:gd name="connsiteX26" fmla="*/ 60237 w 158793"/>
                <a:gd name="connsiteY26" fmla="*/ 117853 h 120613"/>
                <a:gd name="connsiteX27" fmla="*/ 60512 w 158793"/>
                <a:gd name="connsiteY27" fmla="*/ 117853 h 120613"/>
                <a:gd name="connsiteX28" fmla="*/ 68645 w 158793"/>
                <a:gd name="connsiteY28" fmla="*/ 120614 h 120613"/>
                <a:gd name="connsiteX29" fmla="*/ 72229 w 158793"/>
                <a:gd name="connsiteY29" fmla="*/ 115369 h 120613"/>
                <a:gd name="connsiteX30" fmla="*/ 72642 w 158793"/>
                <a:gd name="connsiteY30" fmla="*/ 115093 h 120613"/>
                <a:gd name="connsiteX31" fmla="*/ 75951 w 158793"/>
                <a:gd name="connsiteY31" fmla="*/ 113713 h 120613"/>
                <a:gd name="connsiteX32" fmla="*/ 81602 w 158793"/>
                <a:gd name="connsiteY32" fmla="*/ 110953 h 120613"/>
                <a:gd name="connsiteX33" fmla="*/ 82429 w 158793"/>
                <a:gd name="connsiteY33" fmla="*/ 110953 h 120613"/>
                <a:gd name="connsiteX34" fmla="*/ 86564 w 158793"/>
                <a:gd name="connsiteY34" fmla="*/ 114679 h 120613"/>
                <a:gd name="connsiteX35" fmla="*/ 94146 w 158793"/>
                <a:gd name="connsiteY35" fmla="*/ 114679 h 120613"/>
                <a:gd name="connsiteX36" fmla="*/ 96627 w 158793"/>
                <a:gd name="connsiteY36" fmla="*/ 111229 h 120613"/>
                <a:gd name="connsiteX37" fmla="*/ 97316 w 158793"/>
                <a:gd name="connsiteY37" fmla="*/ 110953 h 120613"/>
                <a:gd name="connsiteX38" fmla="*/ 104208 w 158793"/>
                <a:gd name="connsiteY38" fmla="*/ 110953 h 120613"/>
                <a:gd name="connsiteX39" fmla="*/ 126952 w 158793"/>
                <a:gd name="connsiteY39" fmla="*/ 104191 h 120613"/>
                <a:gd name="connsiteX40" fmla="*/ 158793 w 158793"/>
                <a:gd name="connsiteY40" fmla="*/ 72451 h 120613"/>
                <a:gd name="connsiteX41" fmla="*/ 145974 w 158793"/>
                <a:gd name="connsiteY41" fmla="*/ 71347 h 120613"/>
                <a:gd name="connsiteX42" fmla="*/ 145836 w 158793"/>
                <a:gd name="connsiteY42" fmla="*/ 71347 h 120613"/>
                <a:gd name="connsiteX43" fmla="*/ 117027 w 158793"/>
                <a:gd name="connsiteY43" fmla="*/ 60997 h 120613"/>
                <a:gd name="connsiteX44" fmla="*/ 111514 w 158793"/>
                <a:gd name="connsiteY44" fmla="*/ 57547 h 120613"/>
                <a:gd name="connsiteX45" fmla="*/ 111238 w 158793"/>
                <a:gd name="connsiteY45" fmla="*/ 57409 h 120613"/>
                <a:gd name="connsiteX46" fmla="*/ 101865 w 158793"/>
                <a:gd name="connsiteY46" fmla="*/ 44436 h 120613"/>
                <a:gd name="connsiteX47" fmla="*/ 101865 w 158793"/>
                <a:gd name="connsiteY47" fmla="*/ 43609 h 120613"/>
                <a:gd name="connsiteX48" fmla="*/ 104897 w 158793"/>
                <a:gd name="connsiteY48" fmla="*/ 38640 h 120613"/>
                <a:gd name="connsiteX49" fmla="*/ 100073 w 158793"/>
                <a:gd name="connsiteY49" fmla="*/ 39468 h 120613"/>
                <a:gd name="connsiteX50" fmla="*/ 92629 w 158793"/>
                <a:gd name="connsiteY50" fmla="*/ 41262 h 120613"/>
                <a:gd name="connsiteX51" fmla="*/ 92492 w 158793"/>
                <a:gd name="connsiteY51" fmla="*/ 41262 h 120613"/>
                <a:gd name="connsiteX52" fmla="*/ 91802 w 158793"/>
                <a:gd name="connsiteY52" fmla="*/ 40849 h 120613"/>
                <a:gd name="connsiteX53" fmla="*/ 89045 w 158793"/>
                <a:gd name="connsiteY53" fmla="*/ 36570 h 120613"/>
                <a:gd name="connsiteX54" fmla="*/ 89045 w 158793"/>
                <a:gd name="connsiteY54" fmla="*/ 35742 h 120613"/>
                <a:gd name="connsiteX55" fmla="*/ 92767 w 158793"/>
                <a:gd name="connsiteY55" fmla="*/ 28842 h 120613"/>
                <a:gd name="connsiteX56" fmla="*/ 93043 w 158793"/>
                <a:gd name="connsiteY56" fmla="*/ 28566 h 120613"/>
                <a:gd name="connsiteX57" fmla="*/ 99797 w 158793"/>
                <a:gd name="connsiteY57" fmla="*/ 24426 h 120613"/>
                <a:gd name="connsiteX58" fmla="*/ 94008 w 158793"/>
                <a:gd name="connsiteY58" fmla="*/ 15870 h 120613"/>
                <a:gd name="connsiteX59" fmla="*/ 86840 w 158793"/>
                <a:gd name="connsiteY59" fmla="*/ 11178 h 120613"/>
                <a:gd name="connsiteX60" fmla="*/ 86564 w 158793"/>
                <a:gd name="connsiteY60" fmla="*/ 10764 h 120613"/>
                <a:gd name="connsiteX61" fmla="*/ 84635 w 158793"/>
                <a:gd name="connsiteY61" fmla="*/ 5934 h 120613"/>
                <a:gd name="connsiteX62" fmla="*/ 75124 w 158793"/>
                <a:gd name="connsiteY62" fmla="*/ 276 h 120613"/>
                <a:gd name="connsiteX63" fmla="*/ 73194 w 158793"/>
                <a:gd name="connsiteY63" fmla="*/ 1794 h 120613"/>
                <a:gd name="connsiteX64" fmla="*/ 72505 w 158793"/>
                <a:gd name="connsiteY64" fmla="*/ 1794 h 120613"/>
                <a:gd name="connsiteX65" fmla="*/ 66439 w 158793"/>
                <a:gd name="connsiteY65" fmla="*/ 0 h 120613"/>
                <a:gd name="connsiteX66" fmla="*/ 62718 w 158793"/>
                <a:gd name="connsiteY66" fmla="*/ 966 h 120613"/>
                <a:gd name="connsiteX67" fmla="*/ 62442 w 158793"/>
                <a:gd name="connsiteY67" fmla="*/ 966 h 120613"/>
                <a:gd name="connsiteX68" fmla="*/ 56239 w 158793"/>
                <a:gd name="connsiteY68" fmla="*/ 0 h 120613"/>
                <a:gd name="connsiteX69" fmla="*/ 48658 w 158793"/>
                <a:gd name="connsiteY69" fmla="*/ 3588 h 120613"/>
                <a:gd name="connsiteX70" fmla="*/ 48382 w 158793"/>
                <a:gd name="connsiteY70" fmla="*/ 3588 h 120613"/>
                <a:gd name="connsiteX71" fmla="*/ 37631 w 158793"/>
                <a:gd name="connsiteY71" fmla="*/ 3588 h 120613"/>
                <a:gd name="connsiteX72" fmla="*/ 33909 w 158793"/>
                <a:gd name="connsiteY72" fmla="*/ 20424 h 120613"/>
                <a:gd name="connsiteX73" fmla="*/ 33082 w 158793"/>
                <a:gd name="connsiteY73" fmla="*/ 20976 h 120613"/>
                <a:gd name="connsiteX74" fmla="*/ 27982 w 158793"/>
                <a:gd name="connsiteY74" fmla="*/ 20976 h 120613"/>
                <a:gd name="connsiteX75" fmla="*/ 21917 w 158793"/>
                <a:gd name="connsiteY75" fmla="*/ 29808 h 120613"/>
                <a:gd name="connsiteX76" fmla="*/ 21917 w 158793"/>
                <a:gd name="connsiteY76" fmla="*/ 40020 h 120613"/>
                <a:gd name="connsiteX77" fmla="*/ 21641 w 158793"/>
                <a:gd name="connsiteY77" fmla="*/ 40710 h 120613"/>
                <a:gd name="connsiteX78" fmla="*/ 19298 w 158793"/>
                <a:gd name="connsiteY78" fmla="*/ 42504 h 120613"/>
                <a:gd name="connsiteX79" fmla="*/ 18471 w 158793"/>
                <a:gd name="connsiteY79" fmla="*/ 42504 h 120613"/>
                <a:gd name="connsiteX80" fmla="*/ 15714 w 158793"/>
                <a:gd name="connsiteY80" fmla="*/ 40986 h 120613"/>
                <a:gd name="connsiteX81" fmla="*/ 12268 w 158793"/>
                <a:gd name="connsiteY81" fmla="*/ 43056 h 120613"/>
                <a:gd name="connsiteX82" fmla="*/ 15300 w 158793"/>
                <a:gd name="connsiteY82" fmla="*/ 48439 h 120613"/>
                <a:gd name="connsiteX83" fmla="*/ 15300 w 158793"/>
                <a:gd name="connsiteY83" fmla="*/ 49129 h 120613"/>
                <a:gd name="connsiteX84" fmla="*/ 11992 w 158793"/>
                <a:gd name="connsiteY84" fmla="*/ 56581 h 120613"/>
                <a:gd name="connsiteX85" fmla="*/ 11992 w 158793"/>
                <a:gd name="connsiteY85" fmla="*/ 64723 h 120613"/>
                <a:gd name="connsiteX86" fmla="*/ 11579 w 158793"/>
                <a:gd name="connsiteY86" fmla="*/ 65413 h 120613"/>
                <a:gd name="connsiteX87" fmla="*/ 51415 w 158793"/>
                <a:gd name="connsiteY87" fmla="*/ 87079 h 120613"/>
                <a:gd name="connsiteX88" fmla="*/ 53207 w 158793"/>
                <a:gd name="connsiteY88" fmla="*/ 88321 h 120613"/>
                <a:gd name="connsiteX89" fmla="*/ 47280 w 158793"/>
                <a:gd name="connsiteY89" fmla="*/ 96049 h 120613"/>
                <a:gd name="connsiteX90" fmla="*/ 50174 w 158793"/>
                <a:gd name="connsiteY90" fmla="*/ 88597 h 120613"/>
                <a:gd name="connsiteX91" fmla="*/ 51415 w 158793"/>
                <a:gd name="connsiteY91" fmla="*/ 87217 h 120613"/>
                <a:gd name="connsiteX92" fmla="*/ 42041 w 158793"/>
                <a:gd name="connsiteY92" fmla="*/ 26772 h 120613"/>
                <a:gd name="connsiteX93" fmla="*/ 47142 w 158793"/>
                <a:gd name="connsiteY93" fmla="*/ 24978 h 120613"/>
                <a:gd name="connsiteX94" fmla="*/ 47142 w 158793"/>
                <a:gd name="connsiteY94" fmla="*/ 32016 h 120613"/>
                <a:gd name="connsiteX95" fmla="*/ 42041 w 158793"/>
                <a:gd name="connsiteY95" fmla="*/ 26772 h 12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58793" h="120613">
                  <a:moveTo>
                    <a:pt x="11165" y="66103"/>
                  </a:moveTo>
                  <a:lnTo>
                    <a:pt x="7581" y="68311"/>
                  </a:lnTo>
                  <a:cubicBezTo>
                    <a:pt x="7581" y="68311"/>
                    <a:pt x="7306" y="68311"/>
                    <a:pt x="7168" y="68311"/>
                  </a:cubicBezTo>
                  <a:lnTo>
                    <a:pt x="1792" y="68311"/>
                  </a:lnTo>
                  <a:lnTo>
                    <a:pt x="0" y="73555"/>
                  </a:lnTo>
                  <a:lnTo>
                    <a:pt x="7443" y="76039"/>
                  </a:lnTo>
                  <a:cubicBezTo>
                    <a:pt x="7443" y="76039"/>
                    <a:pt x="7719" y="76177"/>
                    <a:pt x="7857" y="76453"/>
                  </a:cubicBezTo>
                  <a:lnTo>
                    <a:pt x="11027" y="82111"/>
                  </a:lnTo>
                  <a:lnTo>
                    <a:pt x="19849" y="86941"/>
                  </a:lnTo>
                  <a:cubicBezTo>
                    <a:pt x="19849" y="86941"/>
                    <a:pt x="20263" y="87217"/>
                    <a:pt x="20263" y="87493"/>
                  </a:cubicBezTo>
                  <a:lnTo>
                    <a:pt x="22055" y="97705"/>
                  </a:lnTo>
                  <a:lnTo>
                    <a:pt x="24536" y="100189"/>
                  </a:lnTo>
                  <a:lnTo>
                    <a:pt x="29360" y="100189"/>
                  </a:lnTo>
                  <a:cubicBezTo>
                    <a:pt x="29360" y="100189"/>
                    <a:pt x="30049" y="100465"/>
                    <a:pt x="30187" y="100879"/>
                  </a:cubicBezTo>
                  <a:lnTo>
                    <a:pt x="31152" y="107641"/>
                  </a:lnTo>
                  <a:lnTo>
                    <a:pt x="33220" y="109297"/>
                  </a:lnTo>
                  <a:lnTo>
                    <a:pt x="38182" y="109849"/>
                  </a:lnTo>
                  <a:lnTo>
                    <a:pt x="38182" y="104881"/>
                  </a:lnTo>
                  <a:lnTo>
                    <a:pt x="40801" y="101155"/>
                  </a:lnTo>
                  <a:lnTo>
                    <a:pt x="43420" y="101155"/>
                  </a:lnTo>
                  <a:lnTo>
                    <a:pt x="41214" y="104467"/>
                  </a:lnTo>
                  <a:lnTo>
                    <a:pt x="41214" y="108607"/>
                  </a:lnTo>
                  <a:lnTo>
                    <a:pt x="39423" y="109987"/>
                  </a:lnTo>
                  <a:lnTo>
                    <a:pt x="43282" y="110401"/>
                  </a:lnTo>
                  <a:cubicBezTo>
                    <a:pt x="43282" y="110401"/>
                    <a:pt x="43558" y="110401"/>
                    <a:pt x="43696" y="110539"/>
                  </a:cubicBezTo>
                  <a:lnTo>
                    <a:pt x="53482" y="118268"/>
                  </a:lnTo>
                  <a:lnTo>
                    <a:pt x="60237" y="117853"/>
                  </a:lnTo>
                  <a:cubicBezTo>
                    <a:pt x="60237" y="117853"/>
                    <a:pt x="60374" y="117853"/>
                    <a:pt x="60512" y="117853"/>
                  </a:cubicBezTo>
                  <a:lnTo>
                    <a:pt x="68645" y="120614"/>
                  </a:lnTo>
                  <a:lnTo>
                    <a:pt x="72229" y="115369"/>
                  </a:lnTo>
                  <a:cubicBezTo>
                    <a:pt x="72229" y="115369"/>
                    <a:pt x="72505" y="115093"/>
                    <a:pt x="72642" y="115093"/>
                  </a:cubicBezTo>
                  <a:lnTo>
                    <a:pt x="75951" y="113713"/>
                  </a:lnTo>
                  <a:lnTo>
                    <a:pt x="81602" y="110953"/>
                  </a:lnTo>
                  <a:cubicBezTo>
                    <a:pt x="81602" y="110953"/>
                    <a:pt x="82291" y="110953"/>
                    <a:pt x="82429" y="110953"/>
                  </a:cubicBezTo>
                  <a:lnTo>
                    <a:pt x="86564" y="114679"/>
                  </a:lnTo>
                  <a:lnTo>
                    <a:pt x="94146" y="114679"/>
                  </a:lnTo>
                  <a:lnTo>
                    <a:pt x="96627" y="111229"/>
                  </a:lnTo>
                  <a:cubicBezTo>
                    <a:pt x="96627" y="111229"/>
                    <a:pt x="97040" y="110953"/>
                    <a:pt x="97316" y="110953"/>
                  </a:cubicBezTo>
                  <a:lnTo>
                    <a:pt x="104208" y="110953"/>
                  </a:lnTo>
                  <a:cubicBezTo>
                    <a:pt x="110687" y="101293"/>
                    <a:pt x="124333" y="103639"/>
                    <a:pt x="126952" y="104191"/>
                  </a:cubicBezTo>
                  <a:lnTo>
                    <a:pt x="158793" y="72451"/>
                  </a:lnTo>
                  <a:lnTo>
                    <a:pt x="145974" y="71347"/>
                  </a:lnTo>
                  <a:cubicBezTo>
                    <a:pt x="145974" y="71347"/>
                    <a:pt x="145836" y="71347"/>
                    <a:pt x="145836" y="71347"/>
                  </a:cubicBezTo>
                  <a:lnTo>
                    <a:pt x="117027" y="60997"/>
                  </a:lnTo>
                  <a:lnTo>
                    <a:pt x="111514" y="57547"/>
                  </a:lnTo>
                  <a:cubicBezTo>
                    <a:pt x="111514" y="57547"/>
                    <a:pt x="111376" y="57547"/>
                    <a:pt x="111238" y="57409"/>
                  </a:cubicBezTo>
                  <a:lnTo>
                    <a:pt x="101865" y="44436"/>
                  </a:lnTo>
                  <a:cubicBezTo>
                    <a:pt x="101865" y="44436"/>
                    <a:pt x="101727" y="43885"/>
                    <a:pt x="101865" y="43609"/>
                  </a:cubicBezTo>
                  <a:lnTo>
                    <a:pt x="104897" y="38640"/>
                  </a:lnTo>
                  <a:lnTo>
                    <a:pt x="100073" y="39468"/>
                  </a:lnTo>
                  <a:lnTo>
                    <a:pt x="92629" y="41262"/>
                  </a:lnTo>
                  <a:cubicBezTo>
                    <a:pt x="92629" y="41262"/>
                    <a:pt x="92629" y="41262"/>
                    <a:pt x="92492" y="41262"/>
                  </a:cubicBezTo>
                  <a:cubicBezTo>
                    <a:pt x="92216" y="41262"/>
                    <a:pt x="91940" y="41262"/>
                    <a:pt x="91802" y="40849"/>
                  </a:cubicBezTo>
                  <a:lnTo>
                    <a:pt x="89045" y="36570"/>
                  </a:lnTo>
                  <a:cubicBezTo>
                    <a:pt x="89045" y="36570"/>
                    <a:pt x="88908" y="36018"/>
                    <a:pt x="89045" y="35742"/>
                  </a:cubicBezTo>
                  <a:lnTo>
                    <a:pt x="92767" y="28842"/>
                  </a:lnTo>
                  <a:cubicBezTo>
                    <a:pt x="92767" y="28842"/>
                    <a:pt x="92905" y="28566"/>
                    <a:pt x="93043" y="28566"/>
                  </a:cubicBezTo>
                  <a:lnTo>
                    <a:pt x="99797" y="24426"/>
                  </a:lnTo>
                  <a:lnTo>
                    <a:pt x="94008" y="15870"/>
                  </a:lnTo>
                  <a:lnTo>
                    <a:pt x="86840" y="11178"/>
                  </a:lnTo>
                  <a:cubicBezTo>
                    <a:pt x="86840" y="11178"/>
                    <a:pt x="86564" y="10902"/>
                    <a:pt x="86564" y="10764"/>
                  </a:cubicBezTo>
                  <a:lnTo>
                    <a:pt x="84635" y="5934"/>
                  </a:lnTo>
                  <a:lnTo>
                    <a:pt x="75124" y="276"/>
                  </a:lnTo>
                  <a:lnTo>
                    <a:pt x="73194" y="1794"/>
                  </a:lnTo>
                  <a:cubicBezTo>
                    <a:pt x="73194" y="1794"/>
                    <a:pt x="72780" y="2070"/>
                    <a:pt x="72505" y="1794"/>
                  </a:cubicBezTo>
                  <a:lnTo>
                    <a:pt x="66439" y="0"/>
                  </a:lnTo>
                  <a:lnTo>
                    <a:pt x="62718" y="966"/>
                  </a:lnTo>
                  <a:cubicBezTo>
                    <a:pt x="62718" y="966"/>
                    <a:pt x="62442" y="966"/>
                    <a:pt x="62442" y="966"/>
                  </a:cubicBezTo>
                  <a:lnTo>
                    <a:pt x="56239" y="0"/>
                  </a:lnTo>
                  <a:lnTo>
                    <a:pt x="48658" y="3588"/>
                  </a:lnTo>
                  <a:cubicBezTo>
                    <a:pt x="48658" y="3588"/>
                    <a:pt x="48382" y="3588"/>
                    <a:pt x="48382" y="3588"/>
                  </a:cubicBezTo>
                  <a:lnTo>
                    <a:pt x="37631" y="3588"/>
                  </a:lnTo>
                  <a:lnTo>
                    <a:pt x="33909" y="20424"/>
                  </a:lnTo>
                  <a:cubicBezTo>
                    <a:pt x="33909" y="20424"/>
                    <a:pt x="33495" y="20976"/>
                    <a:pt x="33082" y="20976"/>
                  </a:cubicBezTo>
                  <a:lnTo>
                    <a:pt x="27982" y="20976"/>
                  </a:lnTo>
                  <a:lnTo>
                    <a:pt x="21917" y="29808"/>
                  </a:lnTo>
                  <a:lnTo>
                    <a:pt x="21917" y="40020"/>
                  </a:lnTo>
                  <a:cubicBezTo>
                    <a:pt x="21917" y="40020"/>
                    <a:pt x="21917" y="40435"/>
                    <a:pt x="21641" y="40710"/>
                  </a:cubicBezTo>
                  <a:lnTo>
                    <a:pt x="19298" y="42504"/>
                  </a:lnTo>
                  <a:cubicBezTo>
                    <a:pt x="19298" y="42504"/>
                    <a:pt x="18746" y="42642"/>
                    <a:pt x="18471" y="42504"/>
                  </a:cubicBezTo>
                  <a:lnTo>
                    <a:pt x="15714" y="40986"/>
                  </a:lnTo>
                  <a:lnTo>
                    <a:pt x="12268" y="43056"/>
                  </a:lnTo>
                  <a:lnTo>
                    <a:pt x="15300" y="48439"/>
                  </a:lnTo>
                  <a:cubicBezTo>
                    <a:pt x="15300" y="48439"/>
                    <a:pt x="15300" y="48853"/>
                    <a:pt x="15300" y="49129"/>
                  </a:cubicBezTo>
                  <a:lnTo>
                    <a:pt x="11992" y="56581"/>
                  </a:lnTo>
                  <a:lnTo>
                    <a:pt x="11992" y="64723"/>
                  </a:lnTo>
                  <a:cubicBezTo>
                    <a:pt x="11992" y="64723"/>
                    <a:pt x="11854" y="65275"/>
                    <a:pt x="11579" y="65413"/>
                  </a:cubicBezTo>
                  <a:close/>
                  <a:moveTo>
                    <a:pt x="51415" y="87079"/>
                  </a:moveTo>
                  <a:lnTo>
                    <a:pt x="53207" y="88321"/>
                  </a:lnTo>
                  <a:cubicBezTo>
                    <a:pt x="53207" y="88321"/>
                    <a:pt x="47693" y="95359"/>
                    <a:pt x="47280" y="96049"/>
                  </a:cubicBezTo>
                  <a:cubicBezTo>
                    <a:pt x="46866" y="96601"/>
                    <a:pt x="50174" y="88597"/>
                    <a:pt x="50174" y="88597"/>
                  </a:cubicBezTo>
                  <a:lnTo>
                    <a:pt x="51415" y="87217"/>
                  </a:lnTo>
                  <a:close/>
                  <a:moveTo>
                    <a:pt x="42041" y="26772"/>
                  </a:moveTo>
                  <a:cubicBezTo>
                    <a:pt x="42041" y="26772"/>
                    <a:pt x="45350" y="24012"/>
                    <a:pt x="47142" y="24978"/>
                  </a:cubicBezTo>
                  <a:cubicBezTo>
                    <a:pt x="48934" y="25944"/>
                    <a:pt x="49347" y="31602"/>
                    <a:pt x="47142" y="32016"/>
                  </a:cubicBezTo>
                  <a:cubicBezTo>
                    <a:pt x="44936" y="32430"/>
                    <a:pt x="39698" y="34224"/>
                    <a:pt x="42041" y="2677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0" name="Freeform 1372">
              <a:extLst>
                <a:ext uri="{FF2B5EF4-FFF2-40B4-BE49-F238E27FC236}">
                  <a16:creationId xmlns:a16="http://schemas.microsoft.com/office/drawing/2014/main" id="{3CF91972-597A-1266-C253-20B021595157}"/>
                </a:ext>
              </a:extLst>
            </p:cNvPr>
            <p:cNvSpPr/>
            <p:nvPr/>
          </p:nvSpPr>
          <p:spPr>
            <a:xfrm>
              <a:off x="4755329" y="3770124"/>
              <a:ext cx="131500" cy="92737"/>
            </a:xfrm>
            <a:custGeom>
              <a:avLst/>
              <a:gdLst>
                <a:gd name="connsiteX0" fmla="*/ 6754 w 131500"/>
                <a:gd name="connsiteY0" fmla="*/ 36846 h 92737"/>
                <a:gd name="connsiteX1" fmla="*/ 7581 w 131500"/>
                <a:gd name="connsiteY1" fmla="*/ 37675 h 92737"/>
                <a:gd name="connsiteX2" fmla="*/ 7581 w 131500"/>
                <a:gd name="connsiteY2" fmla="*/ 41401 h 92737"/>
                <a:gd name="connsiteX3" fmla="*/ 14473 w 131500"/>
                <a:gd name="connsiteY3" fmla="*/ 41401 h 92737"/>
                <a:gd name="connsiteX4" fmla="*/ 15025 w 131500"/>
                <a:gd name="connsiteY4" fmla="*/ 41676 h 92737"/>
                <a:gd name="connsiteX5" fmla="*/ 18746 w 131500"/>
                <a:gd name="connsiteY5" fmla="*/ 46369 h 92737"/>
                <a:gd name="connsiteX6" fmla="*/ 18746 w 131500"/>
                <a:gd name="connsiteY6" fmla="*/ 47059 h 92737"/>
                <a:gd name="connsiteX7" fmla="*/ 17781 w 131500"/>
                <a:gd name="connsiteY7" fmla="*/ 50647 h 92737"/>
                <a:gd name="connsiteX8" fmla="*/ 29498 w 131500"/>
                <a:gd name="connsiteY8" fmla="*/ 58375 h 92737"/>
                <a:gd name="connsiteX9" fmla="*/ 29912 w 131500"/>
                <a:gd name="connsiteY9" fmla="*/ 59065 h 92737"/>
                <a:gd name="connsiteX10" fmla="*/ 29912 w 131500"/>
                <a:gd name="connsiteY10" fmla="*/ 61549 h 92737"/>
                <a:gd name="connsiteX11" fmla="*/ 31841 w 131500"/>
                <a:gd name="connsiteY11" fmla="*/ 64033 h 92737"/>
                <a:gd name="connsiteX12" fmla="*/ 31979 w 131500"/>
                <a:gd name="connsiteY12" fmla="*/ 64585 h 92737"/>
                <a:gd name="connsiteX13" fmla="*/ 31979 w 131500"/>
                <a:gd name="connsiteY13" fmla="*/ 65689 h 92737"/>
                <a:gd name="connsiteX14" fmla="*/ 39009 w 131500"/>
                <a:gd name="connsiteY14" fmla="*/ 69139 h 92737"/>
                <a:gd name="connsiteX15" fmla="*/ 39423 w 131500"/>
                <a:gd name="connsiteY15" fmla="*/ 69553 h 92737"/>
                <a:gd name="connsiteX16" fmla="*/ 41490 w 131500"/>
                <a:gd name="connsiteY16" fmla="*/ 76177 h 92737"/>
                <a:gd name="connsiteX17" fmla="*/ 45625 w 131500"/>
                <a:gd name="connsiteY17" fmla="*/ 79627 h 92737"/>
                <a:gd name="connsiteX18" fmla="*/ 45901 w 131500"/>
                <a:gd name="connsiteY18" fmla="*/ 80179 h 92737"/>
                <a:gd name="connsiteX19" fmla="*/ 45901 w 131500"/>
                <a:gd name="connsiteY19" fmla="*/ 81697 h 92737"/>
                <a:gd name="connsiteX20" fmla="*/ 51139 w 131500"/>
                <a:gd name="connsiteY20" fmla="*/ 84319 h 92737"/>
                <a:gd name="connsiteX21" fmla="*/ 56101 w 131500"/>
                <a:gd name="connsiteY21" fmla="*/ 81559 h 92737"/>
                <a:gd name="connsiteX22" fmla="*/ 56928 w 131500"/>
                <a:gd name="connsiteY22" fmla="*/ 81559 h 92737"/>
                <a:gd name="connsiteX23" fmla="*/ 59547 w 131500"/>
                <a:gd name="connsiteY23" fmla="*/ 83077 h 92737"/>
                <a:gd name="connsiteX24" fmla="*/ 62718 w 131500"/>
                <a:gd name="connsiteY24" fmla="*/ 80179 h 92737"/>
                <a:gd name="connsiteX25" fmla="*/ 63545 w 131500"/>
                <a:gd name="connsiteY25" fmla="*/ 80041 h 92737"/>
                <a:gd name="connsiteX26" fmla="*/ 67266 w 131500"/>
                <a:gd name="connsiteY26" fmla="*/ 81559 h 92737"/>
                <a:gd name="connsiteX27" fmla="*/ 67680 w 131500"/>
                <a:gd name="connsiteY27" fmla="*/ 82249 h 92737"/>
                <a:gd name="connsiteX28" fmla="*/ 67680 w 131500"/>
                <a:gd name="connsiteY28" fmla="*/ 83629 h 92737"/>
                <a:gd name="connsiteX29" fmla="*/ 70575 w 131500"/>
                <a:gd name="connsiteY29" fmla="*/ 85423 h 92737"/>
                <a:gd name="connsiteX30" fmla="*/ 70988 w 131500"/>
                <a:gd name="connsiteY30" fmla="*/ 86113 h 92737"/>
                <a:gd name="connsiteX31" fmla="*/ 70988 w 131500"/>
                <a:gd name="connsiteY31" fmla="*/ 88183 h 92737"/>
                <a:gd name="connsiteX32" fmla="*/ 75124 w 131500"/>
                <a:gd name="connsiteY32" fmla="*/ 88459 h 92737"/>
                <a:gd name="connsiteX33" fmla="*/ 75675 w 131500"/>
                <a:gd name="connsiteY33" fmla="*/ 88873 h 92737"/>
                <a:gd name="connsiteX34" fmla="*/ 75675 w 131500"/>
                <a:gd name="connsiteY34" fmla="*/ 89563 h 92737"/>
                <a:gd name="connsiteX35" fmla="*/ 74848 w 131500"/>
                <a:gd name="connsiteY35" fmla="*/ 91909 h 92737"/>
                <a:gd name="connsiteX36" fmla="*/ 77880 w 131500"/>
                <a:gd name="connsiteY36" fmla="*/ 92737 h 92737"/>
                <a:gd name="connsiteX37" fmla="*/ 79948 w 131500"/>
                <a:gd name="connsiteY37" fmla="*/ 90391 h 92737"/>
                <a:gd name="connsiteX38" fmla="*/ 80499 w 131500"/>
                <a:gd name="connsiteY38" fmla="*/ 90115 h 92737"/>
                <a:gd name="connsiteX39" fmla="*/ 83670 w 131500"/>
                <a:gd name="connsiteY39" fmla="*/ 90115 h 92737"/>
                <a:gd name="connsiteX40" fmla="*/ 84221 w 131500"/>
                <a:gd name="connsiteY40" fmla="*/ 90391 h 92737"/>
                <a:gd name="connsiteX41" fmla="*/ 85324 w 131500"/>
                <a:gd name="connsiteY41" fmla="*/ 91357 h 92737"/>
                <a:gd name="connsiteX42" fmla="*/ 87529 w 131500"/>
                <a:gd name="connsiteY42" fmla="*/ 89287 h 92737"/>
                <a:gd name="connsiteX43" fmla="*/ 88081 w 131500"/>
                <a:gd name="connsiteY43" fmla="*/ 89149 h 92737"/>
                <a:gd name="connsiteX44" fmla="*/ 88632 w 131500"/>
                <a:gd name="connsiteY44" fmla="*/ 89425 h 92737"/>
                <a:gd name="connsiteX45" fmla="*/ 90837 w 131500"/>
                <a:gd name="connsiteY45" fmla="*/ 92323 h 92737"/>
                <a:gd name="connsiteX46" fmla="*/ 92905 w 131500"/>
                <a:gd name="connsiteY46" fmla="*/ 92599 h 92737"/>
                <a:gd name="connsiteX47" fmla="*/ 94559 w 131500"/>
                <a:gd name="connsiteY47" fmla="*/ 89563 h 92737"/>
                <a:gd name="connsiteX48" fmla="*/ 95249 w 131500"/>
                <a:gd name="connsiteY48" fmla="*/ 89149 h 92737"/>
                <a:gd name="connsiteX49" fmla="*/ 102141 w 131500"/>
                <a:gd name="connsiteY49" fmla="*/ 89149 h 92737"/>
                <a:gd name="connsiteX50" fmla="*/ 102278 w 131500"/>
                <a:gd name="connsiteY50" fmla="*/ 89149 h 92737"/>
                <a:gd name="connsiteX51" fmla="*/ 105724 w 131500"/>
                <a:gd name="connsiteY51" fmla="*/ 90115 h 92737"/>
                <a:gd name="connsiteX52" fmla="*/ 111927 w 131500"/>
                <a:gd name="connsiteY52" fmla="*/ 83767 h 92737"/>
                <a:gd name="connsiteX53" fmla="*/ 111927 w 131500"/>
                <a:gd name="connsiteY53" fmla="*/ 83767 h 92737"/>
                <a:gd name="connsiteX54" fmla="*/ 111927 w 131500"/>
                <a:gd name="connsiteY54" fmla="*/ 83767 h 92737"/>
                <a:gd name="connsiteX55" fmla="*/ 111927 w 131500"/>
                <a:gd name="connsiteY55" fmla="*/ 83767 h 92737"/>
                <a:gd name="connsiteX56" fmla="*/ 117165 w 131500"/>
                <a:gd name="connsiteY56" fmla="*/ 80455 h 92737"/>
                <a:gd name="connsiteX57" fmla="*/ 122128 w 131500"/>
                <a:gd name="connsiteY57" fmla="*/ 78247 h 92737"/>
                <a:gd name="connsiteX58" fmla="*/ 122403 w 131500"/>
                <a:gd name="connsiteY58" fmla="*/ 78247 h 92737"/>
                <a:gd name="connsiteX59" fmla="*/ 127365 w 131500"/>
                <a:gd name="connsiteY59" fmla="*/ 78247 h 92737"/>
                <a:gd name="connsiteX60" fmla="*/ 128193 w 131500"/>
                <a:gd name="connsiteY60" fmla="*/ 79075 h 92737"/>
                <a:gd name="connsiteX61" fmla="*/ 128193 w 131500"/>
                <a:gd name="connsiteY61" fmla="*/ 81835 h 92737"/>
                <a:gd name="connsiteX62" fmla="*/ 131501 w 131500"/>
                <a:gd name="connsiteY62" fmla="*/ 81145 h 92737"/>
                <a:gd name="connsiteX63" fmla="*/ 130674 w 131500"/>
                <a:gd name="connsiteY63" fmla="*/ 75487 h 92737"/>
                <a:gd name="connsiteX64" fmla="*/ 126263 w 131500"/>
                <a:gd name="connsiteY64" fmla="*/ 75487 h 92737"/>
                <a:gd name="connsiteX65" fmla="*/ 125711 w 131500"/>
                <a:gd name="connsiteY65" fmla="*/ 75211 h 92737"/>
                <a:gd name="connsiteX66" fmla="*/ 122817 w 131500"/>
                <a:gd name="connsiteY66" fmla="*/ 72313 h 92737"/>
                <a:gd name="connsiteX67" fmla="*/ 122541 w 131500"/>
                <a:gd name="connsiteY67" fmla="*/ 71899 h 92737"/>
                <a:gd name="connsiteX68" fmla="*/ 120887 w 131500"/>
                <a:gd name="connsiteY68" fmla="*/ 61825 h 92737"/>
                <a:gd name="connsiteX69" fmla="*/ 112203 w 131500"/>
                <a:gd name="connsiteY69" fmla="*/ 57133 h 92737"/>
                <a:gd name="connsiteX70" fmla="*/ 111927 w 131500"/>
                <a:gd name="connsiteY70" fmla="*/ 56857 h 92737"/>
                <a:gd name="connsiteX71" fmla="*/ 108757 w 131500"/>
                <a:gd name="connsiteY71" fmla="*/ 51199 h 92737"/>
                <a:gd name="connsiteX72" fmla="*/ 100762 w 131500"/>
                <a:gd name="connsiteY72" fmla="*/ 48577 h 92737"/>
                <a:gd name="connsiteX73" fmla="*/ 100211 w 131500"/>
                <a:gd name="connsiteY73" fmla="*/ 47611 h 92737"/>
                <a:gd name="connsiteX74" fmla="*/ 102416 w 131500"/>
                <a:gd name="connsiteY74" fmla="*/ 41125 h 92737"/>
                <a:gd name="connsiteX75" fmla="*/ 103105 w 131500"/>
                <a:gd name="connsiteY75" fmla="*/ 40573 h 92737"/>
                <a:gd name="connsiteX76" fmla="*/ 108757 w 131500"/>
                <a:gd name="connsiteY76" fmla="*/ 40573 h 92737"/>
                <a:gd name="connsiteX77" fmla="*/ 111789 w 131500"/>
                <a:gd name="connsiteY77" fmla="*/ 38778 h 92737"/>
                <a:gd name="connsiteX78" fmla="*/ 111789 w 131500"/>
                <a:gd name="connsiteY78" fmla="*/ 31464 h 92737"/>
                <a:gd name="connsiteX79" fmla="*/ 109860 w 131500"/>
                <a:gd name="connsiteY79" fmla="*/ 30636 h 92737"/>
                <a:gd name="connsiteX80" fmla="*/ 109308 w 131500"/>
                <a:gd name="connsiteY80" fmla="*/ 29946 h 92737"/>
                <a:gd name="connsiteX81" fmla="*/ 109308 w 131500"/>
                <a:gd name="connsiteY81" fmla="*/ 22218 h 92737"/>
                <a:gd name="connsiteX82" fmla="*/ 103105 w 131500"/>
                <a:gd name="connsiteY82" fmla="*/ 16422 h 92737"/>
                <a:gd name="connsiteX83" fmla="*/ 102830 w 131500"/>
                <a:gd name="connsiteY83" fmla="*/ 16008 h 92737"/>
                <a:gd name="connsiteX84" fmla="*/ 101038 w 131500"/>
                <a:gd name="connsiteY84" fmla="*/ 6624 h 92737"/>
                <a:gd name="connsiteX85" fmla="*/ 101038 w 131500"/>
                <a:gd name="connsiteY85" fmla="*/ 6210 h 92737"/>
                <a:gd name="connsiteX86" fmla="*/ 102692 w 131500"/>
                <a:gd name="connsiteY86" fmla="*/ 2208 h 92737"/>
                <a:gd name="connsiteX87" fmla="*/ 102692 w 131500"/>
                <a:gd name="connsiteY87" fmla="*/ 0 h 92737"/>
                <a:gd name="connsiteX88" fmla="*/ 98005 w 131500"/>
                <a:gd name="connsiteY88" fmla="*/ 0 h 92737"/>
                <a:gd name="connsiteX89" fmla="*/ 98005 w 131500"/>
                <a:gd name="connsiteY89" fmla="*/ 2346 h 92737"/>
                <a:gd name="connsiteX90" fmla="*/ 97178 w 131500"/>
                <a:gd name="connsiteY90" fmla="*/ 3174 h 92737"/>
                <a:gd name="connsiteX91" fmla="*/ 92216 w 131500"/>
                <a:gd name="connsiteY91" fmla="*/ 3174 h 92737"/>
                <a:gd name="connsiteX92" fmla="*/ 94284 w 131500"/>
                <a:gd name="connsiteY92" fmla="*/ 4968 h 92737"/>
                <a:gd name="connsiteX93" fmla="*/ 94559 w 131500"/>
                <a:gd name="connsiteY93" fmla="*/ 5520 h 92737"/>
                <a:gd name="connsiteX94" fmla="*/ 94559 w 131500"/>
                <a:gd name="connsiteY94" fmla="*/ 13248 h 92737"/>
                <a:gd name="connsiteX95" fmla="*/ 94421 w 131500"/>
                <a:gd name="connsiteY95" fmla="*/ 13800 h 92737"/>
                <a:gd name="connsiteX96" fmla="*/ 82843 w 131500"/>
                <a:gd name="connsiteY96" fmla="*/ 27186 h 92737"/>
                <a:gd name="connsiteX97" fmla="*/ 82291 w 131500"/>
                <a:gd name="connsiteY97" fmla="*/ 27462 h 92737"/>
                <a:gd name="connsiteX98" fmla="*/ 76226 w 131500"/>
                <a:gd name="connsiteY98" fmla="*/ 28014 h 92737"/>
                <a:gd name="connsiteX99" fmla="*/ 75675 w 131500"/>
                <a:gd name="connsiteY99" fmla="*/ 27876 h 92737"/>
                <a:gd name="connsiteX100" fmla="*/ 67266 w 131500"/>
                <a:gd name="connsiteY100" fmla="*/ 21390 h 92737"/>
                <a:gd name="connsiteX101" fmla="*/ 63820 w 131500"/>
                <a:gd name="connsiteY101" fmla="*/ 23736 h 92737"/>
                <a:gd name="connsiteX102" fmla="*/ 63820 w 131500"/>
                <a:gd name="connsiteY102" fmla="*/ 27186 h 92737"/>
                <a:gd name="connsiteX103" fmla="*/ 63131 w 131500"/>
                <a:gd name="connsiteY103" fmla="*/ 28014 h 92737"/>
                <a:gd name="connsiteX104" fmla="*/ 58307 w 131500"/>
                <a:gd name="connsiteY104" fmla="*/ 28014 h 92737"/>
                <a:gd name="connsiteX105" fmla="*/ 54999 w 131500"/>
                <a:gd name="connsiteY105" fmla="*/ 31740 h 92737"/>
                <a:gd name="connsiteX106" fmla="*/ 54447 w 131500"/>
                <a:gd name="connsiteY106" fmla="*/ 32016 h 92737"/>
                <a:gd name="connsiteX107" fmla="*/ 48520 w 131500"/>
                <a:gd name="connsiteY107" fmla="*/ 32016 h 92737"/>
                <a:gd name="connsiteX108" fmla="*/ 48107 w 131500"/>
                <a:gd name="connsiteY108" fmla="*/ 31878 h 92737"/>
                <a:gd name="connsiteX109" fmla="*/ 45212 w 131500"/>
                <a:gd name="connsiteY109" fmla="*/ 29670 h 92737"/>
                <a:gd name="connsiteX110" fmla="*/ 29636 w 131500"/>
                <a:gd name="connsiteY110" fmla="*/ 29670 h 92737"/>
                <a:gd name="connsiteX111" fmla="*/ 29085 w 131500"/>
                <a:gd name="connsiteY111" fmla="*/ 29394 h 92737"/>
                <a:gd name="connsiteX112" fmla="*/ 24398 w 131500"/>
                <a:gd name="connsiteY112" fmla="*/ 23874 h 92737"/>
                <a:gd name="connsiteX113" fmla="*/ 24260 w 131500"/>
                <a:gd name="connsiteY113" fmla="*/ 23598 h 92737"/>
                <a:gd name="connsiteX114" fmla="*/ 23433 w 131500"/>
                <a:gd name="connsiteY114" fmla="*/ 20148 h 92737"/>
                <a:gd name="connsiteX115" fmla="*/ 16679 w 131500"/>
                <a:gd name="connsiteY115" fmla="*/ 21252 h 92737"/>
                <a:gd name="connsiteX116" fmla="*/ 12819 w 131500"/>
                <a:gd name="connsiteY116" fmla="*/ 26772 h 92737"/>
                <a:gd name="connsiteX117" fmla="*/ 1516 w 131500"/>
                <a:gd name="connsiteY117" fmla="*/ 27738 h 92737"/>
                <a:gd name="connsiteX118" fmla="*/ 0 w 131500"/>
                <a:gd name="connsiteY118" fmla="*/ 37812 h 92737"/>
                <a:gd name="connsiteX119" fmla="*/ 6341 w 131500"/>
                <a:gd name="connsiteY119" fmla="*/ 37812 h 9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31500" h="92737">
                  <a:moveTo>
                    <a:pt x="6754" y="36846"/>
                  </a:moveTo>
                  <a:cubicBezTo>
                    <a:pt x="6754" y="36846"/>
                    <a:pt x="7581" y="37260"/>
                    <a:pt x="7581" y="37675"/>
                  </a:cubicBezTo>
                  <a:lnTo>
                    <a:pt x="7581" y="41401"/>
                  </a:lnTo>
                  <a:lnTo>
                    <a:pt x="14473" y="41401"/>
                  </a:lnTo>
                  <a:cubicBezTo>
                    <a:pt x="14473" y="41401"/>
                    <a:pt x="14887" y="41401"/>
                    <a:pt x="15025" y="41676"/>
                  </a:cubicBezTo>
                  <a:lnTo>
                    <a:pt x="18746" y="46369"/>
                  </a:lnTo>
                  <a:cubicBezTo>
                    <a:pt x="18746" y="46369"/>
                    <a:pt x="19022" y="46783"/>
                    <a:pt x="18746" y="47059"/>
                  </a:cubicBezTo>
                  <a:lnTo>
                    <a:pt x="17781" y="50647"/>
                  </a:lnTo>
                  <a:lnTo>
                    <a:pt x="29498" y="58375"/>
                  </a:lnTo>
                  <a:cubicBezTo>
                    <a:pt x="29498" y="58375"/>
                    <a:pt x="29912" y="58789"/>
                    <a:pt x="29912" y="59065"/>
                  </a:cubicBezTo>
                  <a:lnTo>
                    <a:pt x="29912" y="61549"/>
                  </a:lnTo>
                  <a:lnTo>
                    <a:pt x="31841" y="64033"/>
                  </a:lnTo>
                  <a:cubicBezTo>
                    <a:pt x="31841" y="64033"/>
                    <a:pt x="31979" y="64309"/>
                    <a:pt x="31979" y="64585"/>
                  </a:cubicBezTo>
                  <a:lnTo>
                    <a:pt x="31979" y="65689"/>
                  </a:lnTo>
                  <a:lnTo>
                    <a:pt x="39009" y="69139"/>
                  </a:lnTo>
                  <a:cubicBezTo>
                    <a:pt x="39009" y="69139"/>
                    <a:pt x="39285" y="69415"/>
                    <a:pt x="39423" y="69553"/>
                  </a:cubicBezTo>
                  <a:lnTo>
                    <a:pt x="41490" y="76177"/>
                  </a:lnTo>
                  <a:lnTo>
                    <a:pt x="45625" y="79627"/>
                  </a:lnTo>
                  <a:cubicBezTo>
                    <a:pt x="45625" y="79627"/>
                    <a:pt x="45901" y="80041"/>
                    <a:pt x="45901" y="80179"/>
                  </a:cubicBezTo>
                  <a:lnTo>
                    <a:pt x="45901" y="81697"/>
                  </a:lnTo>
                  <a:lnTo>
                    <a:pt x="51139" y="84319"/>
                  </a:lnTo>
                  <a:lnTo>
                    <a:pt x="56101" y="81559"/>
                  </a:lnTo>
                  <a:cubicBezTo>
                    <a:pt x="56101" y="81559"/>
                    <a:pt x="56653" y="81559"/>
                    <a:pt x="56928" y="81559"/>
                  </a:cubicBezTo>
                  <a:lnTo>
                    <a:pt x="59547" y="83077"/>
                  </a:lnTo>
                  <a:lnTo>
                    <a:pt x="62718" y="80179"/>
                  </a:lnTo>
                  <a:cubicBezTo>
                    <a:pt x="62718" y="80179"/>
                    <a:pt x="63269" y="79903"/>
                    <a:pt x="63545" y="80041"/>
                  </a:cubicBezTo>
                  <a:lnTo>
                    <a:pt x="67266" y="81559"/>
                  </a:lnTo>
                  <a:cubicBezTo>
                    <a:pt x="67266" y="81559"/>
                    <a:pt x="67680" y="81973"/>
                    <a:pt x="67680" y="82249"/>
                  </a:cubicBezTo>
                  <a:lnTo>
                    <a:pt x="67680" y="83629"/>
                  </a:lnTo>
                  <a:lnTo>
                    <a:pt x="70575" y="85423"/>
                  </a:lnTo>
                  <a:cubicBezTo>
                    <a:pt x="70575" y="85423"/>
                    <a:pt x="70988" y="85837"/>
                    <a:pt x="70988" y="86113"/>
                  </a:cubicBezTo>
                  <a:lnTo>
                    <a:pt x="70988" y="88183"/>
                  </a:lnTo>
                  <a:lnTo>
                    <a:pt x="75124" y="88459"/>
                  </a:lnTo>
                  <a:cubicBezTo>
                    <a:pt x="75124" y="88459"/>
                    <a:pt x="75537" y="88597"/>
                    <a:pt x="75675" y="88873"/>
                  </a:cubicBezTo>
                  <a:cubicBezTo>
                    <a:pt x="75675" y="89149"/>
                    <a:pt x="75813" y="89287"/>
                    <a:pt x="75675" y="89563"/>
                  </a:cubicBezTo>
                  <a:lnTo>
                    <a:pt x="74848" y="91909"/>
                  </a:lnTo>
                  <a:lnTo>
                    <a:pt x="77880" y="92737"/>
                  </a:lnTo>
                  <a:lnTo>
                    <a:pt x="79948" y="90391"/>
                  </a:lnTo>
                  <a:cubicBezTo>
                    <a:pt x="79948" y="90391"/>
                    <a:pt x="80362" y="90115"/>
                    <a:pt x="80499" y="90115"/>
                  </a:cubicBezTo>
                  <a:lnTo>
                    <a:pt x="83670" y="90115"/>
                  </a:lnTo>
                  <a:cubicBezTo>
                    <a:pt x="83670" y="90115"/>
                    <a:pt x="84083" y="90115"/>
                    <a:pt x="84221" y="90391"/>
                  </a:cubicBezTo>
                  <a:lnTo>
                    <a:pt x="85324" y="91357"/>
                  </a:lnTo>
                  <a:lnTo>
                    <a:pt x="87529" y="89287"/>
                  </a:lnTo>
                  <a:cubicBezTo>
                    <a:pt x="87529" y="89287"/>
                    <a:pt x="87943" y="89011"/>
                    <a:pt x="88081" y="89149"/>
                  </a:cubicBezTo>
                  <a:cubicBezTo>
                    <a:pt x="88356" y="89149"/>
                    <a:pt x="88494" y="89149"/>
                    <a:pt x="88632" y="89425"/>
                  </a:cubicBezTo>
                  <a:lnTo>
                    <a:pt x="90837" y="92323"/>
                  </a:lnTo>
                  <a:lnTo>
                    <a:pt x="92905" y="92599"/>
                  </a:lnTo>
                  <a:lnTo>
                    <a:pt x="94559" y="89563"/>
                  </a:lnTo>
                  <a:cubicBezTo>
                    <a:pt x="94559" y="89563"/>
                    <a:pt x="94973" y="89149"/>
                    <a:pt x="95249" y="89149"/>
                  </a:cubicBezTo>
                  <a:lnTo>
                    <a:pt x="102141" y="89149"/>
                  </a:lnTo>
                  <a:cubicBezTo>
                    <a:pt x="102141" y="89149"/>
                    <a:pt x="102141" y="89149"/>
                    <a:pt x="102278" y="89149"/>
                  </a:cubicBezTo>
                  <a:lnTo>
                    <a:pt x="105724" y="90115"/>
                  </a:lnTo>
                  <a:lnTo>
                    <a:pt x="111927" y="83767"/>
                  </a:lnTo>
                  <a:lnTo>
                    <a:pt x="111927" y="83767"/>
                  </a:lnTo>
                  <a:cubicBezTo>
                    <a:pt x="111927" y="83767"/>
                    <a:pt x="111927" y="83767"/>
                    <a:pt x="111927" y="83767"/>
                  </a:cubicBezTo>
                  <a:cubicBezTo>
                    <a:pt x="111927" y="83767"/>
                    <a:pt x="111927" y="83767"/>
                    <a:pt x="111927" y="83767"/>
                  </a:cubicBezTo>
                  <a:lnTo>
                    <a:pt x="117165" y="80455"/>
                  </a:lnTo>
                  <a:lnTo>
                    <a:pt x="122128" y="78247"/>
                  </a:lnTo>
                  <a:cubicBezTo>
                    <a:pt x="122128" y="78247"/>
                    <a:pt x="122265" y="78247"/>
                    <a:pt x="122403" y="78247"/>
                  </a:cubicBezTo>
                  <a:lnTo>
                    <a:pt x="127365" y="78247"/>
                  </a:lnTo>
                  <a:cubicBezTo>
                    <a:pt x="127365" y="78247"/>
                    <a:pt x="128193" y="78661"/>
                    <a:pt x="128193" y="79075"/>
                  </a:cubicBezTo>
                  <a:lnTo>
                    <a:pt x="128193" y="81835"/>
                  </a:lnTo>
                  <a:lnTo>
                    <a:pt x="131501" y="81145"/>
                  </a:lnTo>
                  <a:lnTo>
                    <a:pt x="130674" y="75487"/>
                  </a:lnTo>
                  <a:lnTo>
                    <a:pt x="126263" y="75487"/>
                  </a:lnTo>
                  <a:cubicBezTo>
                    <a:pt x="126263" y="75487"/>
                    <a:pt x="125849" y="75487"/>
                    <a:pt x="125711" y="75211"/>
                  </a:cubicBezTo>
                  <a:lnTo>
                    <a:pt x="122817" y="72313"/>
                  </a:lnTo>
                  <a:cubicBezTo>
                    <a:pt x="122817" y="72313"/>
                    <a:pt x="122679" y="72037"/>
                    <a:pt x="122541" y="71899"/>
                  </a:cubicBezTo>
                  <a:lnTo>
                    <a:pt x="120887" y="61825"/>
                  </a:lnTo>
                  <a:lnTo>
                    <a:pt x="112203" y="57133"/>
                  </a:lnTo>
                  <a:cubicBezTo>
                    <a:pt x="112203" y="57133"/>
                    <a:pt x="111927" y="56995"/>
                    <a:pt x="111927" y="56857"/>
                  </a:cubicBezTo>
                  <a:lnTo>
                    <a:pt x="108757" y="51199"/>
                  </a:lnTo>
                  <a:lnTo>
                    <a:pt x="100762" y="48577"/>
                  </a:lnTo>
                  <a:cubicBezTo>
                    <a:pt x="100762" y="48577"/>
                    <a:pt x="100073" y="48025"/>
                    <a:pt x="100211" y="47611"/>
                  </a:cubicBezTo>
                  <a:lnTo>
                    <a:pt x="102416" y="41125"/>
                  </a:lnTo>
                  <a:cubicBezTo>
                    <a:pt x="102416" y="41125"/>
                    <a:pt x="102830" y="40573"/>
                    <a:pt x="103105" y="40573"/>
                  </a:cubicBezTo>
                  <a:lnTo>
                    <a:pt x="108757" y="40573"/>
                  </a:lnTo>
                  <a:lnTo>
                    <a:pt x="111789" y="38778"/>
                  </a:lnTo>
                  <a:lnTo>
                    <a:pt x="111789" y="31464"/>
                  </a:lnTo>
                  <a:lnTo>
                    <a:pt x="109860" y="30636"/>
                  </a:lnTo>
                  <a:cubicBezTo>
                    <a:pt x="109860" y="30636"/>
                    <a:pt x="109308" y="30222"/>
                    <a:pt x="109308" y="29946"/>
                  </a:cubicBezTo>
                  <a:lnTo>
                    <a:pt x="109308" y="22218"/>
                  </a:lnTo>
                  <a:lnTo>
                    <a:pt x="103105" y="16422"/>
                  </a:lnTo>
                  <a:cubicBezTo>
                    <a:pt x="103105" y="16422"/>
                    <a:pt x="102968" y="16146"/>
                    <a:pt x="102830" y="16008"/>
                  </a:cubicBezTo>
                  <a:lnTo>
                    <a:pt x="101038" y="6624"/>
                  </a:lnTo>
                  <a:cubicBezTo>
                    <a:pt x="101038" y="6624"/>
                    <a:pt x="101038" y="6348"/>
                    <a:pt x="101038" y="6210"/>
                  </a:cubicBezTo>
                  <a:lnTo>
                    <a:pt x="102692" y="2208"/>
                  </a:lnTo>
                  <a:lnTo>
                    <a:pt x="102692" y="0"/>
                  </a:lnTo>
                  <a:lnTo>
                    <a:pt x="98005" y="0"/>
                  </a:lnTo>
                  <a:lnTo>
                    <a:pt x="98005" y="2346"/>
                  </a:lnTo>
                  <a:cubicBezTo>
                    <a:pt x="98005" y="2346"/>
                    <a:pt x="97592" y="3174"/>
                    <a:pt x="97178" y="3174"/>
                  </a:cubicBezTo>
                  <a:lnTo>
                    <a:pt x="92216" y="3174"/>
                  </a:lnTo>
                  <a:lnTo>
                    <a:pt x="94284" y="4968"/>
                  </a:lnTo>
                  <a:cubicBezTo>
                    <a:pt x="94284" y="4968"/>
                    <a:pt x="94559" y="5382"/>
                    <a:pt x="94559" y="5520"/>
                  </a:cubicBezTo>
                  <a:lnTo>
                    <a:pt x="94559" y="13248"/>
                  </a:lnTo>
                  <a:cubicBezTo>
                    <a:pt x="94559" y="13248"/>
                    <a:pt x="94559" y="13662"/>
                    <a:pt x="94421" y="13800"/>
                  </a:cubicBezTo>
                  <a:lnTo>
                    <a:pt x="82843" y="27186"/>
                  </a:lnTo>
                  <a:cubicBezTo>
                    <a:pt x="82843" y="27186"/>
                    <a:pt x="82567" y="27462"/>
                    <a:pt x="82291" y="27462"/>
                  </a:cubicBezTo>
                  <a:lnTo>
                    <a:pt x="76226" y="28014"/>
                  </a:lnTo>
                  <a:cubicBezTo>
                    <a:pt x="76226" y="28014"/>
                    <a:pt x="75813" y="28014"/>
                    <a:pt x="75675" y="27876"/>
                  </a:cubicBezTo>
                  <a:lnTo>
                    <a:pt x="67266" y="21390"/>
                  </a:lnTo>
                  <a:lnTo>
                    <a:pt x="63820" y="23736"/>
                  </a:lnTo>
                  <a:lnTo>
                    <a:pt x="63820" y="27186"/>
                  </a:lnTo>
                  <a:cubicBezTo>
                    <a:pt x="63820" y="27186"/>
                    <a:pt x="63545" y="28014"/>
                    <a:pt x="63131" y="28014"/>
                  </a:cubicBezTo>
                  <a:lnTo>
                    <a:pt x="58307" y="28014"/>
                  </a:lnTo>
                  <a:cubicBezTo>
                    <a:pt x="58307" y="28014"/>
                    <a:pt x="54999" y="31740"/>
                    <a:pt x="54999" y="31740"/>
                  </a:cubicBezTo>
                  <a:cubicBezTo>
                    <a:pt x="54861" y="31878"/>
                    <a:pt x="54585" y="32016"/>
                    <a:pt x="54447" y="32016"/>
                  </a:cubicBezTo>
                  <a:lnTo>
                    <a:pt x="48520" y="32016"/>
                  </a:lnTo>
                  <a:cubicBezTo>
                    <a:pt x="48520" y="32016"/>
                    <a:pt x="48245" y="32016"/>
                    <a:pt x="48107" y="31878"/>
                  </a:cubicBezTo>
                  <a:lnTo>
                    <a:pt x="45212" y="29670"/>
                  </a:lnTo>
                  <a:lnTo>
                    <a:pt x="29636" y="29670"/>
                  </a:lnTo>
                  <a:cubicBezTo>
                    <a:pt x="29636" y="29670"/>
                    <a:pt x="29222" y="29670"/>
                    <a:pt x="29085" y="29394"/>
                  </a:cubicBezTo>
                  <a:lnTo>
                    <a:pt x="24398" y="23874"/>
                  </a:lnTo>
                  <a:cubicBezTo>
                    <a:pt x="24398" y="23874"/>
                    <a:pt x="24260" y="23598"/>
                    <a:pt x="24260" y="23598"/>
                  </a:cubicBezTo>
                  <a:lnTo>
                    <a:pt x="23433" y="20148"/>
                  </a:lnTo>
                  <a:lnTo>
                    <a:pt x="16679" y="21252"/>
                  </a:lnTo>
                  <a:cubicBezTo>
                    <a:pt x="16127" y="23736"/>
                    <a:pt x="14749" y="25530"/>
                    <a:pt x="12819" y="26772"/>
                  </a:cubicBezTo>
                  <a:cubicBezTo>
                    <a:pt x="8960" y="29118"/>
                    <a:pt x="3584" y="28152"/>
                    <a:pt x="1516" y="27738"/>
                  </a:cubicBezTo>
                  <a:lnTo>
                    <a:pt x="0" y="37812"/>
                  </a:lnTo>
                  <a:lnTo>
                    <a:pt x="6341" y="3781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1" name="Freeform 1373">
              <a:extLst>
                <a:ext uri="{FF2B5EF4-FFF2-40B4-BE49-F238E27FC236}">
                  <a16:creationId xmlns:a16="http://schemas.microsoft.com/office/drawing/2014/main" id="{32B978EB-042B-5C47-676B-FF82AB14066B}"/>
                </a:ext>
              </a:extLst>
            </p:cNvPr>
            <p:cNvSpPr/>
            <p:nvPr/>
          </p:nvSpPr>
          <p:spPr>
            <a:xfrm>
              <a:off x="4820665" y="3856651"/>
              <a:ext cx="54861" cy="59202"/>
            </a:xfrm>
            <a:custGeom>
              <a:avLst/>
              <a:gdLst>
                <a:gd name="connsiteX0" fmla="*/ 40801 w 54861"/>
                <a:gd name="connsiteY0" fmla="*/ 4968 h 59202"/>
                <a:gd name="connsiteX1" fmla="*/ 36942 w 54861"/>
                <a:gd name="connsiteY1" fmla="*/ 4002 h 59202"/>
                <a:gd name="connsiteX2" fmla="*/ 30601 w 54861"/>
                <a:gd name="connsiteY2" fmla="*/ 4002 h 59202"/>
                <a:gd name="connsiteX3" fmla="*/ 28809 w 54861"/>
                <a:gd name="connsiteY3" fmla="*/ 7176 h 59202"/>
                <a:gd name="connsiteX4" fmla="*/ 27982 w 54861"/>
                <a:gd name="connsiteY4" fmla="*/ 7590 h 59202"/>
                <a:gd name="connsiteX5" fmla="*/ 25087 w 54861"/>
                <a:gd name="connsiteY5" fmla="*/ 7176 h 59202"/>
                <a:gd name="connsiteX6" fmla="*/ 24536 w 54861"/>
                <a:gd name="connsiteY6" fmla="*/ 6900 h 59202"/>
                <a:gd name="connsiteX7" fmla="*/ 22744 w 54861"/>
                <a:gd name="connsiteY7" fmla="*/ 4416 h 59202"/>
                <a:gd name="connsiteX8" fmla="*/ 20676 w 54861"/>
                <a:gd name="connsiteY8" fmla="*/ 6348 h 59202"/>
                <a:gd name="connsiteX9" fmla="*/ 19574 w 54861"/>
                <a:gd name="connsiteY9" fmla="*/ 6348 h 59202"/>
                <a:gd name="connsiteX10" fmla="*/ 18195 w 54861"/>
                <a:gd name="connsiteY10" fmla="*/ 5106 h 59202"/>
                <a:gd name="connsiteX11" fmla="*/ 15714 w 54861"/>
                <a:gd name="connsiteY11" fmla="*/ 5106 h 59202"/>
                <a:gd name="connsiteX12" fmla="*/ 13646 w 54861"/>
                <a:gd name="connsiteY12" fmla="*/ 7452 h 59202"/>
                <a:gd name="connsiteX13" fmla="*/ 12130 w 54861"/>
                <a:gd name="connsiteY13" fmla="*/ 11454 h 59202"/>
                <a:gd name="connsiteX14" fmla="*/ 13646 w 54861"/>
                <a:gd name="connsiteY14" fmla="*/ 13524 h 59202"/>
                <a:gd name="connsiteX15" fmla="*/ 13646 w 54861"/>
                <a:gd name="connsiteY15" fmla="*/ 14352 h 59202"/>
                <a:gd name="connsiteX16" fmla="*/ 11579 w 54861"/>
                <a:gd name="connsiteY16" fmla="*/ 18354 h 59202"/>
                <a:gd name="connsiteX17" fmla="*/ 14611 w 54861"/>
                <a:gd name="connsiteY17" fmla="*/ 18354 h 59202"/>
                <a:gd name="connsiteX18" fmla="*/ 15300 w 54861"/>
                <a:gd name="connsiteY18" fmla="*/ 18768 h 59202"/>
                <a:gd name="connsiteX19" fmla="*/ 16817 w 54861"/>
                <a:gd name="connsiteY19" fmla="*/ 21528 h 59202"/>
                <a:gd name="connsiteX20" fmla="*/ 18333 w 54861"/>
                <a:gd name="connsiteY20" fmla="*/ 19734 h 59202"/>
                <a:gd name="connsiteX21" fmla="*/ 18333 w 54861"/>
                <a:gd name="connsiteY21" fmla="*/ 24288 h 59202"/>
                <a:gd name="connsiteX22" fmla="*/ 11992 w 54861"/>
                <a:gd name="connsiteY22" fmla="*/ 28980 h 59202"/>
                <a:gd name="connsiteX23" fmla="*/ 9925 w 54861"/>
                <a:gd name="connsiteY23" fmla="*/ 29946 h 59202"/>
                <a:gd name="connsiteX24" fmla="*/ 7306 w 54861"/>
                <a:gd name="connsiteY24" fmla="*/ 32016 h 59202"/>
                <a:gd name="connsiteX25" fmla="*/ 4135 w 54861"/>
                <a:gd name="connsiteY25" fmla="*/ 35604 h 59202"/>
                <a:gd name="connsiteX26" fmla="*/ 551 w 54861"/>
                <a:gd name="connsiteY26" fmla="*/ 44023 h 59202"/>
                <a:gd name="connsiteX27" fmla="*/ 551 w 54861"/>
                <a:gd name="connsiteY27" fmla="*/ 44851 h 59202"/>
                <a:gd name="connsiteX28" fmla="*/ 1378 w 54861"/>
                <a:gd name="connsiteY28" fmla="*/ 44851 h 59202"/>
                <a:gd name="connsiteX29" fmla="*/ 1378 w 54861"/>
                <a:gd name="connsiteY29" fmla="*/ 48163 h 59202"/>
                <a:gd name="connsiteX30" fmla="*/ 276 w 54861"/>
                <a:gd name="connsiteY30" fmla="*/ 49543 h 59202"/>
                <a:gd name="connsiteX31" fmla="*/ 0 w 54861"/>
                <a:gd name="connsiteY31" fmla="*/ 58513 h 59202"/>
                <a:gd name="connsiteX32" fmla="*/ 2895 w 54861"/>
                <a:gd name="connsiteY32" fmla="*/ 59203 h 59202"/>
                <a:gd name="connsiteX33" fmla="*/ 7857 w 54861"/>
                <a:gd name="connsiteY33" fmla="*/ 55477 h 59202"/>
                <a:gd name="connsiteX34" fmla="*/ 7857 w 54861"/>
                <a:gd name="connsiteY34" fmla="*/ 55477 h 59202"/>
                <a:gd name="connsiteX35" fmla="*/ 7857 w 54861"/>
                <a:gd name="connsiteY35" fmla="*/ 55477 h 59202"/>
                <a:gd name="connsiteX36" fmla="*/ 7995 w 54861"/>
                <a:gd name="connsiteY36" fmla="*/ 55477 h 59202"/>
                <a:gd name="connsiteX37" fmla="*/ 8133 w 54861"/>
                <a:gd name="connsiteY37" fmla="*/ 55477 h 59202"/>
                <a:gd name="connsiteX38" fmla="*/ 22192 w 54861"/>
                <a:gd name="connsiteY38" fmla="*/ 55477 h 59202"/>
                <a:gd name="connsiteX39" fmla="*/ 21365 w 54861"/>
                <a:gd name="connsiteY39" fmla="*/ 53959 h 59202"/>
                <a:gd name="connsiteX40" fmla="*/ 23295 w 54861"/>
                <a:gd name="connsiteY40" fmla="*/ 48439 h 59202"/>
                <a:gd name="connsiteX41" fmla="*/ 21503 w 54861"/>
                <a:gd name="connsiteY41" fmla="*/ 43195 h 59202"/>
                <a:gd name="connsiteX42" fmla="*/ 26604 w 54861"/>
                <a:gd name="connsiteY42" fmla="*/ 45403 h 59202"/>
                <a:gd name="connsiteX43" fmla="*/ 31290 w 54861"/>
                <a:gd name="connsiteY43" fmla="*/ 43195 h 59202"/>
                <a:gd name="connsiteX44" fmla="*/ 34047 w 54861"/>
                <a:gd name="connsiteY44" fmla="*/ 43195 h 59202"/>
                <a:gd name="connsiteX45" fmla="*/ 37906 w 54861"/>
                <a:gd name="connsiteY45" fmla="*/ 40987 h 59202"/>
                <a:gd name="connsiteX46" fmla="*/ 43834 w 54861"/>
                <a:gd name="connsiteY46" fmla="*/ 43747 h 59202"/>
                <a:gd name="connsiteX47" fmla="*/ 43834 w 54861"/>
                <a:gd name="connsiteY47" fmla="*/ 43609 h 59202"/>
                <a:gd name="connsiteX48" fmla="*/ 52656 w 54861"/>
                <a:gd name="connsiteY48" fmla="*/ 31464 h 59202"/>
                <a:gd name="connsiteX49" fmla="*/ 54861 w 54861"/>
                <a:gd name="connsiteY49" fmla="*/ 27462 h 59202"/>
                <a:gd name="connsiteX50" fmla="*/ 54861 w 54861"/>
                <a:gd name="connsiteY50" fmla="*/ 19044 h 59202"/>
                <a:gd name="connsiteX51" fmla="*/ 49899 w 54861"/>
                <a:gd name="connsiteY51" fmla="*/ 12420 h 59202"/>
                <a:gd name="connsiteX52" fmla="*/ 49761 w 54861"/>
                <a:gd name="connsiteY52" fmla="*/ 12006 h 59202"/>
                <a:gd name="connsiteX53" fmla="*/ 49761 w 54861"/>
                <a:gd name="connsiteY53" fmla="*/ 5382 h 59202"/>
                <a:gd name="connsiteX54" fmla="*/ 46177 w 54861"/>
                <a:gd name="connsiteY54" fmla="*/ 4278 h 59202"/>
                <a:gd name="connsiteX55" fmla="*/ 45626 w 54861"/>
                <a:gd name="connsiteY55" fmla="*/ 3588 h 59202"/>
                <a:gd name="connsiteX56" fmla="*/ 45626 w 54861"/>
                <a:gd name="connsiteY56" fmla="*/ 0 h 59202"/>
                <a:gd name="connsiteX57" fmla="*/ 40525 w 54861"/>
                <a:gd name="connsiteY57" fmla="*/ 5382 h 59202"/>
                <a:gd name="connsiteX58" fmla="*/ 39698 w 54861"/>
                <a:gd name="connsiteY58" fmla="*/ 5658 h 5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4861" h="59202">
                  <a:moveTo>
                    <a:pt x="40801" y="4968"/>
                  </a:moveTo>
                  <a:lnTo>
                    <a:pt x="36942" y="4002"/>
                  </a:lnTo>
                  <a:lnTo>
                    <a:pt x="30601" y="4002"/>
                  </a:lnTo>
                  <a:lnTo>
                    <a:pt x="28809" y="7176"/>
                  </a:lnTo>
                  <a:cubicBezTo>
                    <a:pt x="28809" y="7176"/>
                    <a:pt x="28396" y="7590"/>
                    <a:pt x="27982" y="7590"/>
                  </a:cubicBezTo>
                  <a:lnTo>
                    <a:pt x="25087" y="7176"/>
                  </a:lnTo>
                  <a:cubicBezTo>
                    <a:pt x="25087" y="7176"/>
                    <a:pt x="24674" y="7176"/>
                    <a:pt x="24536" y="6900"/>
                  </a:cubicBezTo>
                  <a:lnTo>
                    <a:pt x="22744" y="4416"/>
                  </a:lnTo>
                  <a:lnTo>
                    <a:pt x="20676" y="6348"/>
                  </a:lnTo>
                  <a:cubicBezTo>
                    <a:pt x="20676" y="6348"/>
                    <a:pt x="19849" y="6624"/>
                    <a:pt x="19574" y="6348"/>
                  </a:cubicBezTo>
                  <a:lnTo>
                    <a:pt x="18195" y="5106"/>
                  </a:lnTo>
                  <a:lnTo>
                    <a:pt x="15714" y="5106"/>
                  </a:lnTo>
                  <a:lnTo>
                    <a:pt x="13646" y="7452"/>
                  </a:lnTo>
                  <a:lnTo>
                    <a:pt x="12130" y="11454"/>
                  </a:lnTo>
                  <a:lnTo>
                    <a:pt x="13646" y="13524"/>
                  </a:lnTo>
                  <a:cubicBezTo>
                    <a:pt x="13646" y="13524"/>
                    <a:pt x="13922" y="14076"/>
                    <a:pt x="13646" y="14352"/>
                  </a:cubicBezTo>
                  <a:lnTo>
                    <a:pt x="11579" y="18354"/>
                  </a:lnTo>
                  <a:lnTo>
                    <a:pt x="14611" y="18354"/>
                  </a:lnTo>
                  <a:cubicBezTo>
                    <a:pt x="14611" y="18354"/>
                    <a:pt x="15163" y="18492"/>
                    <a:pt x="15300" y="18768"/>
                  </a:cubicBezTo>
                  <a:lnTo>
                    <a:pt x="16817" y="21528"/>
                  </a:lnTo>
                  <a:lnTo>
                    <a:pt x="18333" y="19734"/>
                  </a:lnTo>
                  <a:lnTo>
                    <a:pt x="18333" y="24288"/>
                  </a:lnTo>
                  <a:lnTo>
                    <a:pt x="11992" y="28980"/>
                  </a:lnTo>
                  <a:lnTo>
                    <a:pt x="9925" y="29946"/>
                  </a:lnTo>
                  <a:lnTo>
                    <a:pt x="7306" y="32016"/>
                  </a:lnTo>
                  <a:lnTo>
                    <a:pt x="4135" y="35604"/>
                  </a:lnTo>
                  <a:lnTo>
                    <a:pt x="551" y="44023"/>
                  </a:lnTo>
                  <a:lnTo>
                    <a:pt x="551" y="44851"/>
                  </a:lnTo>
                  <a:cubicBezTo>
                    <a:pt x="551" y="44851"/>
                    <a:pt x="1103" y="44851"/>
                    <a:pt x="1378" y="44851"/>
                  </a:cubicBezTo>
                  <a:cubicBezTo>
                    <a:pt x="1378" y="44851"/>
                    <a:pt x="2343" y="46783"/>
                    <a:pt x="1378" y="48163"/>
                  </a:cubicBezTo>
                  <a:cubicBezTo>
                    <a:pt x="1103" y="48577"/>
                    <a:pt x="689" y="48991"/>
                    <a:pt x="276" y="49543"/>
                  </a:cubicBezTo>
                  <a:lnTo>
                    <a:pt x="0" y="58513"/>
                  </a:lnTo>
                  <a:lnTo>
                    <a:pt x="2895" y="59203"/>
                  </a:lnTo>
                  <a:lnTo>
                    <a:pt x="7857" y="55477"/>
                  </a:lnTo>
                  <a:cubicBezTo>
                    <a:pt x="7857" y="55477"/>
                    <a:pt x="7857" y="55477"/>
                    <a:pt x="7857" y="55477"/>
                  </a:cubicBezTo>
                  <a:cubicBezTo>
                    <a:pt x="7857" y="55477"/>
                    <a:pt x="7857" y="55477"/>
                    <a:pt x="7857" y="55477"/>
                  </a:cubicBezTo>
                  <a:cubicBezTo>
                    <a:pt x="7857" y="55477"/>
                    <a:pt x="7857" y="55477"/>
                    <a:pt x="7995" y="55477"/>
                  </a:cubicBezTo>
                  <a:cubicBezTo>
                    <a:pt x="7995" y="55477"/>
                    <a:pt x="7995" y="55477"/>
                    <a:pt x="8133" y="55477"/>
                  </a:cubicBezTo>
                  <a:lnTo>
                    <a:pt x="22192" y="55477"/>
                  </a:lnTo>
                  <a:lnTo>
                    <a:pt x="21365" y="53959"/>
                  </a:lnTo>
                  <a:lnTo>
                    <a:pt x="23295" y="48439"/>
                  </a:lnTo>
                  <a:lnTo>
                    <a:pt x="21503" y="43195"/>
                  </a:lnTo>
                  <a:lnTo>
                    <a:pt x="26604" y="45403"/>
                  </a:lnTo>
                  <a:lnTo>
                    <a:pt x="31290" y="43195"/>
                  </a:lnTo>
                  <a:lnTo>
                    <a:pt x="34047" y="43195"/>
                  </a:lnTo>
                  <a:lnTo>
                    <a:pt x="37906" y="40987"/>
                  </a:lnTo>
                  <a:lnTo>
                    <a:pt x="43834" y="43747"/>
                  </a:lnTo>
                  <a:cubicBezTo>
                    <a:pt x="43834" y="43747"/>
                    <a:pt x="43834" y="43747"/>
                    <a:pt x="43834" y="43609"/>
                  </a:cubicBezTo>
                  <a:lnTo>
                    <a:pt x="52656" y="31464"/>
                  </a:lnTo>
                  <a:lnTo>
                    <a:pt x="54861" y="27462"/>
                  </a:lnTo>
                  <a:lnTo>
                    <a:pt x="54861" y="19044"/>
                  </a:lnTo>
                  <a:lnTo>
                    <a:pt x="49899" y="12420"/>
                  </a:lnTo>
                  <a:cubicBezTo>
                    <a:pt x="49899" y="12420"/>
                    <a:pt x="49761" y="12144"/>
                    <a:pt x="49761" y="12006"/>
                  </a:cubicBezTo>
                  <a:lnTo>
                    <a:pt x="49761" y="5382"/>
                  </a:lnTo>
                  <a:lnTo>
                    <a:pt x="46177" y="4278"/>
                  </a:lnTo>
                  <a:cubicBezTo>
                    <a:pt x="46177" y="4278"/>
                    <a:pt x="45626" y="3864"/>
                    <a:pt x="45626" y="3588"/>
                  </a:cubicBezTo>
                  <a:lnTo>
                    <a:pt x="45626" y="0"/>
                  </a:lnTo>
                  <a:lnTo>
                    <a:pt x="40525" y="5382"/>
                  </a:lnTo>
                  <a:cubicBezTo>
                    <a:pt x="40525" y="5382"/>
                    <a:pt x="39974" y="5658"/>
                    <a:pt x="39698" y="565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2" name="Freeform 1374">
              <a:extLst>
                <a:ext uri="{FF2B5EF4-FFF2-40B4-BE49-F238E27FC236}">
                  <a16:creationId xmlns:a16="http://schemas.microsoft.com/office/drawing/2014/main" id="{B8A8F6C5-183C-D6CE-FB64-6E892D38FA31}"/>
                </a:ext>
              </a:extLst>
            </p:cNvPr>
            <p:cNvSpPr/>
            <p:nvPr/>
          </p:nvSpPr>
          <p:spPr>
            <a:xfrm>
              <a:off x="4659383" y="3783235"/>
              <a:ext cx="135781" cy="91633"/>
            </a:xfrm>
            <a:custGeom>
              <a:avLst/>
              <a:gdLst>
                <a:gd name="connsiteX0" fmla="*/ 87813 w 135781"/>
                <a:gd name="connsiteY0" fmla="*/ 1518 h 91633"/>
                <a:gd name="connsiteX1" fmla="*/ 87813 w 135781"/>
                <a:gd name="connsiteY1" fmla="*/ 1518 h 91633"/>
                <a:gd name="connsiteX2" fmla="*/ 83126 w 135781"/>
                <a:gd name="connsiteY2" fmla="*/ 0 h 91633"/>
                <a:gd name="connsiteX3" fmla="*/ 77199 w 135781"/>
                <a:gd name="connsiteY3" fmla="*/ 2346 h 91633"/>
                <a:gd name="connsiteX4" fmla="*/ 76510 w 135781"/>
                <a:gd name="connsiteY4" fmla="*/ 8004 h 91633"/>
                <a:gd name="connsiteX5" fmla="*/ 76096 w 135781"/>
                <a:gd name="connsiteY5" fmla="*/ 8556 h 91633"/>
                <a:gd name="connsiteX6" fmla="*/ 69342 w 135781"/>
                <a:gd name="connsiteY6" fmla="*/ 12006 h 91633"/>
                <a:gd name="connsiteX7" fmla="*/ 67137 w 135781"/>
                <a:gd name="connsiteY7" fmla="*/ 17664 h 91633"/>
                <a:gd name="connsiteX8" fmla="*/ 66723 w 135781"/>
                <a:gd name="connsiteY8" fmla="*/ 18078 h 91633"/>
                <a:gd name="connsiteX9" fmla="*/ 61209 w 135781"/>
                <a:gd name="connsiteY9" fmla="*/ 20838 h 91633"/>
                <a:gd name="connsiteX10" fmla="*/ 60796 w 135781"/>
                <a:gd name="connsiteY10" fmla="*/ 20838 h 91633"/>
                <a:gd name="connsiteX11" fmla="*/ 52939 w 135781"/>
                <a:gd name="connsiteY11" fmla="*/ 20838 h 91633"/>
                <a:gd name="connsiteX12" fmla="*/ 47701 w 135781"/>
                <a:gd name="connsiteY12" fmla="*/ 25944 h 91633"/>
                <a:gd name="connsiteX13" fmla="*/ 42325 w 135781"/>
                <a:gd name="connsiteY13" fmla="*/ 32430 h 91633"/>
                <a:gd name="connsiteX14" fmla="*/ 41774 w 135781"/>
                <a:gd name="connsiteY14" fmla="*/ 32706 h 91633"/>
                <a:gd name="connsiteX15" fmla="*/ 26611 w 135781"/>
                <a:gd name="connsiteY15" fmla="*/ 32706 h 91633"/>
                <a:gd name="connsiteX16" fmla="*/ 19857 w 135781"/>
                <a:gd name="connsiteY16" fmla="*/ 35466 h 91633"/>
                <a:gd name="connsiteX17" fmla="*/ 14205 w 135781"/>
                <a:gd name="connsiteY17" fmla="*/ 38779 h 91633"/>
                <a:gd name="connsiteX18" fmla="*/ 13792 w 135781"/>
                <a:gd name="connsiteY18" fmla="*/ 38779 h 91633"/>
                <a:gd name="connsiteX19" fmla="*/ 13654 w 135781"/>
                <a:gd name="connsiteY19" fmla="*/ 38779 h 91633"/>
                <a:gd name="connsiteX20" fmla="*/ 9105 w 135781"/>
                <a:gd name="connsiteY20" fmla="*/ 37813 h 91633"/>
                <a:gd name="connsiteX21" fmla="*/ 3867 w 135781"/>
                <a:gd name="connsiteY21" fmla="*/ 47473 h 91633"/>
                <a:gd name="connsiteX22" fmla="*/ 2764 w 135781"/>
                <a:gd name="connsiteY22" fmla="*/ 50371 h 91633"/>
                <a:gd name="connsiteX23" fmla="*/ 3592 w 135781"/>
                <a:gd name="connsiteY23" fmla="*/ 71071 h 91633"/>
                <a:gd name="connsiteX24" fmla="*/ 5797 w 135781"/>
                <a:gd name="connsiteY24" fmla="*/ 72589 h 91633"/>
                <a:gd name="connsiteX25" fmla="*/ 6073 w 135781"/>
                <a:gd name="connsiteY25" fmla="*/ 72865 h 91633"/>
                <a:gd name="connsiteX26" fmla="*/ 8003 w 135781"/>
                <a:gd name="connsiteY26" fmla="*/ 77281 h 91633"/>
                <a:gd name="connsiteX27" fmla="*/ 16549 w 135781"/>
                <a:gd name="connsiteY27" fmla="*/ 86527 h 91633"/>
                <a:gd name="connsiteX28" fmla="*/ 16824 w 135781"/>
                <a:gd name="connsiteY28" fmla="*/ 87079 h 91633"/>
                <a:gd name="connsiteX29" fmla="*/ 16824 w 135781"/>
                <a:gd name="connsiteY29" fmla="*/ 91633 h 91633"/>
                <a:gd name="connsiteX30" fmla="*/ 18341 w 135781"/>
                <a:gd name="connsiteY30" fmla="*/ 89563 h 91633"/>
                <a:gd name="connsiteX31" fmla="*/ 20408 w 135781"/>
                <a:gd name="connsiteY31" fmla="*/ 85009 h 91633"/>
                <a:gd name="connsiteX32" fmla="*/ 20408 w 135781"/>
                <a:gd name="connsiteY32" fmla="*/ 80041 h 91633"/>
                <a:gd name="connsiteX33" fmla="*/ 21235 w 135781"/>
                <a:gd name="connsiteY33" fmla="*/ 79213 h 91633"/>
                <a:gd name="connsiteX34" fmla="*/ 24681 w 135781"/>
                <a:gd name="connsiteY34" fmla="*/ 79213 h 91633"/>
                <a:gd name="connsiteX35" fmla="*/ 27989 w 135781"/>
                <a:gd name="connsiteY35" fmla="*/ 77005 h 91633"/>
                <a:gd name="connsiteX36" fmla="*/ 28679 w 135781"/>
                <a:gd name="connsiteY36" fmla="*/ 77005 h 91633"/>
                <a:gd name="connsiteX37" fmla="*/ 35571 w 135781"/>
                <a:gd name="connsiteY37" fmla="*/ 80179 h 91633"/>
                <a:gd name="connsiteX38" fmla="*/ 42049 w 135781"/>
                <a:gd name="connsiteY38" fmla="*/ 79351 h 91633"/>
                <a:gd name="connsiteX39" fmla="*/ 40671 w 135781"/>
                <a:gd name="connsiteY39" fmla="*/ 71071 h 91633"/>
                <a:gd name="connsiteX40" fmla="*/ 41085 w 135781"/>
                <a:gd name="connsiteY40" fmla="*/ 70243 h 91633"/>
                <a:gd name="connsiteX41" fmla="*/ 44393 w 135781"/>
                <a:gd name="connsiteY41" fmla="*/ 68587 h 91633"/>
                <a:gd name="connsiteX42" fmla="*/ 47149 w 135781"/>
                <a:gd name="connsiteY42" fmla="*/ 63343 h 91633"/>
                <a:gd name="connsiteX43" fmla="*/ 47839 w 135781"/>
                <a:gd name="connsiteY43" fmla="*/ 62929 h 91633"/>
                <a:gd name="connsiteX44" fmla="*/ 56661 w 135781"/>
                <a:gd name="connsiteY44" fmla="*/ 62929 h 91633"/>
                <a:gd name="connsiteX45" fmla="*/ 57212 w 135781"/>
                <a:gd name="connsiteY45" fmla="*/ 63205 h 91633"/>
                <a:gd name="connsiteX46" fmla="*/ 63691 w 135781"/>
                <a:gd name="connsiteY46" fmla="*/ 70243 h 91633"/>
                <a:gd name="connsiteX47" fmla="*/ 74718 w 135781"/>
                <a:gd name="connsiteY47" fmla="*/ 71071 h 91633"/>
                <a:gd name="connsiteX48" fmla="*/ 82161 w 135781"/>
                <a:gd name="connsiteY48" fmla="*/ 73003 h 91633"/>
                <a:gd name="connsiteX49" fmla="*/ 87399 w 135781"/>
                <a:gd name="connsiteY49" fmla="*/ 66103 h 91633"/>
                <a:gd name="connsiteX50" fmla="*/ 88364 w 135781"/>
                <a:gd name="connsiteY50" fmla="*/ 65827 h 91633"/>
                <a:gd name="connsiteX51" fmla="*/ 93051 w 135781"/>
                <a:gd name="connsiteY51" fmla="*/ 68173 h 91633"/>
                <a:gd name="connsiteX52" fmla="*/ 96635 w 135781"/>
                <a:gd name="connsiteY52" fmla="*/ 65689 h 91633"/>
                <a:gd name="connsiteX53" fmla="*/ 96910 w 135781"/>
                <a:gd name="connsiteY53" fmla="*/ 65689 h 91633"/>
                <a:gd name="connsiteX54" fmla="*/ 102838 w 135781"/>
                <a:gd name="connsiteY54" fmla="*/ 64723 h 91633"/>
                <a:gd name="connsiteX55" fmla="*/ 103665 w 135781"/>
                <a:gd name="connsiteY55" fmla="*/ 63343 h 91633"/>
                <a:gd name="connsiteX56" fmla="*/ 104767 w 135781"/>
                <a:gd name="connsiteY56" fmla="*/ 63067 h 91633"/>
                <a:gd name="connsiteX57" fmla="*/ 108075 w 135781"/>
                <a:gd name="connsiteY57" fmla="*/ 64723 h 91633"/>
                <a:gd name="connsiteX58" fmla="*/ 114003 w 135781"/>
                <a:gd name="connsiteY58" fmla="*/ 63205 h 91633"/>
                <a:gd name="connsiteX59" fmla="*/ 114003 w 135781"/>
                <a:gd name="connsiteY59" fmla="*/ 61273 h 91633"/>
                <a:gd name="connsiteX60" fmla="*/ 114830 w 135781"/>
                <a:gd name="connsiteY60" fmla="*/ 60445 h 91633"/>
                <a:gd name="connsiteX61" fmla="*/ 117035 w 135781"/>
                <a:gd name="connsiteY61" fmla="*/ 60445 h 91633"/>
                <a:gd name="connsiteX62" fmla="*/ 117311 w 135781"/>
                <a:gd name="connsiteY62" fmla="*/ 60445 h 91633"/>
                <a:gd name="connsiteX63" fmla="*/ 120205 w 135781"/>
                <a:gd name="connsiteY63" fmla="*/ 61411 h 91633"/>
                <a:gd name="connsiteX64" fmla="*/ 122962 w 135781"/>
                <a:gd name="connsiteY64" fmla="*/ 60445 h 91633"/>
                <a:gd name="connsiteX65" fmla="*/ 123789 w 135781"/>
                <a:gd name="connsiteY65" fmla="*/ 60583 h 91633"/>
                <a:gd name="connsiteX66" fmla="*/ 126546 w 135781"/>
                <a:gd name="connsiteY66" fmla="*/ 62929 h 91633"/>
                <a:gd name="connsiteX67" fmla="*/ 130819 w 135781"/>
                <a:gd name="connsiteY67" fmla="*/ 63619 h 91633"/>
                <a:gd name="connsiteX68" fmla="*/ 132749 w 135781"/>
                <a:gd name="connsiteY68" fmla="*/ 61687 h 91633"/>
                <a:gd name="connsiteX69" fmla="*/ 133576 w 135781"/>
                <a:gd name="connsiteY69" fmla="*/ 61549 h 91633"/>
                <a:gd name="connsiteX70" fmla="*/ 135782 w 135781"/>
                <a:gd name="connsiteY70" fmla="*/ 62377 h 91633"/>
                <a:gd name="connsiteX71" fmla="*/ 134265 w 135781"/>
                <a:gd name="connsiteY71" fmla="*/ 57409 h 91633"/>
                <a:gd name="connsiteX72" fmla="*/ 127098 w 135781"/>
                <a:gd name="connsiteY72" fmla="*/ 53821 h 91633"/>
                <a:gd name="connsiteX73" fmla="*/ 126684 w 135781"/>
                <a:gd name="connsiteY73" fmla="*/ 53131 h 91633"/>
                <a:gd name="connsiteX74" fmla="*/ 126684 w 135781"/>
                <a:gd name="connsiteY74" fmla="*/ 51889 h 91633"/>
                <a:gd name="connsiteX75" fmla="*/ 124754 w 135781"/>
                <a:gd name="connsiteY75" fmla="*/ 49405 h 91633"/>
                <a:gd name="connsiteX76" fmla="*/ 124616 w 135781"/>
                <a:gd name="connsiteY76" fmla="*/ 48853 h 91633"/>
                <a:gd name="connsiteX77" fmla="*/ 124616 w 135781"/>
                <a:gd name="connsiteY77" fmla="*/ 46507 h 91633"/>
                <a:gd name="connsiteX78" fmla="*/ 112762 w 135781"/>
                <a:gd name="connsiteY78" fmla="*/ 38641 h 91633"/>
                <a:gd name="connsiteX79" fmla="*/ 112486 w 135781"/>
                <a:gd name="connsiteY79" fmla="*/ 37813 h 91633"/>
                <a:gd name="connsiteX80" fmla="*/ 113589 w 135781"/>
                <a:gd name="connsiteY80" fmla="*/ 34086 h 91633"/>
                <a:gd name="connsiteX81" fmla="*/ 110281 w 135781"/>
                <a:gd name="connsiteY81" fmla="*/ 29946 h 91633"/>
                <a:gd name="connsiteX82" fmla="*/ 102975 w 135781"/>
                <a:gd name="connsiteY82" fmla="*/ 29946 h 91633"/>
                <a:gd name="connsiteX83" fmla="*/ 102148 w 135781"/>
                <a:gd name="connsiteY83" fmla="*/ 29118 h 91633"/>
                <a:gd name="connsiteX84" fmla="*/ 102148 w 135781"/>
                <a:gd name="connsiteY84" fmla="*/ 25392 h 91633"/>
                <a:gd name="connsiteX85" fmla="*/ 95670 w 135781"/>
                <a:gd name="connsiteY85" fmla="*/ 25392 h 91633"/>
                <a:gd name="connsiteX86" fmla="*/ 95118 w 135781"/>
                <a:gd name="connsiteY86" fmla="*/ 25116 h 91633"/>
                <a:gd name="connsiteX87" fmla="*/ 94980 w 135781"/>
                <a:gd name="connsiteY87" fmla="*/ 24426 h 91633"/>
                <a:gd name="connsiteX88" fmla="*/ 96772 w 135781"/>
                <a:gd name="connsiteY88" fmla="*/ 12834 h 91633"/>
                <a:gd name="connsiteX89" fmla="*/ 88502 w 135781"/>
                <a:gd name="connsiteY89" fmla="*/ 1518 h 91633"/>
                <a:gd name="connsiteX90" fmla="*/ 88502 w 135781"/>
                <a:gd name="connsiteY90" fmla="*/ 1518 h 91633"/>
                <a:gd name="connsiteX91" fmla="*/ 88226 w 135781"/>
                <a:gd name="connsiteY91" fmla="*/ 1518 h 91633"/>
                <a:gd name="connsiteX92" fmla="*/ 88226 w 135781"/>
                <a:gd name="connsiteY92" fmla="*/ 1518 h 9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35781" h="91633">
                  <a:moveTo>
                    <a:pt x="87813" y="1518"/>
                  </a:moveTo>
                  <a:lnTo>
                    <a:pt x="87813" y="1518"/>
                  </a:lnTo>
                  <a:lnTo>
                    <a:pt x="83126" y="0"/>
                  </a:lnTo>
                  <a:lnTo>
                    <a:pt x="77199" y="2346"/>
                  </a:lnTo>
                  <a:lnTo>
                    <a:pt x="76510" y="8004"/>
                  </a:lnTo>
                  <a:cubicBezTo>
                    <a:pt x="76510" y="8004"/>
                    <a:pt x="76372" y="8556"/>
                    <a:pt x="76096" y="8556"/>
                  </a:cubicBezTo>
                  <a:lnTo>
                    <a:pt x="69342" y="12006"/>
                  </a:lnTo>
                  <a:lnTo>
                    <a:pt x="67137" y="17664"/>
                  </a:lnTo>
                  <a:cubicBezTo>
                    <a:pt x="67137" y="17664"/>
                    <a:pt x="66999" y="17940"/>
                    <a:pt x="66723" y="18078"/>
                  </a:cubicBezTo>
                  <a:lnTo>
                    <a:pt x="61209" y="20838"/>
                  </a:lnTo>
                  <a:cubicBezTo>
                    <a:pt x="61209" y="20838"/>
                    <a:pt x="60934" y="20838"/>
                    <a:pt x="60796" y="20838"/>
                  </a:cubicBezTo>
                  <a:lnTo>
                    <a:pt x="52939" y="20838"/>
                  </a:lnTo>
                  <a:lnTo>
                    <a:pt x="47701" y="25944"/>
                  </a:lnTo>
                  <a:lnTo>
                    <a:pt x="42325" y="32430"/>
                  </a:lnTo>
                  <a:cubicBezTo>
                    <a:pt x="42325" y="32430"/>
                    <a:pt x="41912" y="32706"/>
                    <a:pt x="41774" y="32706"/>
                  </a:cubicBezTo>
                  <a:lnTo>
                    <a:pt x="26611" y="32706"/>
                  </a:lnTo>
                  <a:lnTo>
                    <a:pt x="19857" y="35466"/>
                  </a:lnTo>
                  <a:lnTo>
                    <a:pt x="14205" y="38779"/>
                  </a:lnTo>
                  <a:cubicBezTo>
                    <a:pt x="14205" y="38779"/>
                    <a:pt x="13930" y="38779"/>
                    <a:pt x="13792" y="38779"/>
                  </a:cubicBezTo>
                  <a:cubicBezTo>
                    <a:pt x="13792" y="38779"/>
                    <a:pt x="13792" y="38779"/>
                    <a:pt x="13654" y="38779"/>
                  </a:cubicBezTo>
                  <a:lnTo>
                    <a:pt x="9105" y="37813"/>
                  </a:lnTo>
                  <a:cubicBezTo>
                    <a:pt x="9105" y="37813"/>
                    <a:pt x="6211" y="40849"/>
                    <a:pt x="3867" y="47473"/>
                  </a:cubicBezTo>
                  <a:cubicBezTo>
                    <a:pt x="3592" y="48439"/>
                    <a:pt x="3178" y="49405"/>
                    <a:pt x="2764" y="50371"/>
                  </a:cubicBezTo>
                  <a:cubicBezTo>
                    <a:pt x="146" y="57409"/>
                    <a:pt x="-2198" y="63619"/>
                    <a:pt x="3592" y="71071"/>
                  </a:cubicBezTo>
                  <a:lnTo>
                    <a:pt x="5797" y="72589"/>
                  </a:lnTo>
                  <a:cubicBezTo>
                    <a:pt x="5797" y="72589"/>
                    <a:pt x="6073" y="72727"/>
                    <a:pt x="6073" y="72865"/>
                  </a:cubicBezTo>
                  <a:lnTo>
                    <a:pt x="8003" y="77281"/>
                  </a:lnTo>
                  <a:lnTo>
                    <a:pt x="16549" y="86527"/>
                  </a:lnTo>
                  <a:cubicBezTo>
                    <a:pt x="16549" y="86527"/>
                    <a:pt x="16824" y="86803"/>
                    <a:pt x="16824" y="87079"/>
                  </a:cubicBezTo>
                  <a:lnTo>
                    <a:pt x="16824" y="91633"/>
                  </a:lnTo>
                  <a:lnTo>
                    <a:pt x="18341" y="89563"/>
                  </a:lnTo>
                  <a:lnTo>
                    <a:pt x="20408" y="85009"/>
                  </a:lnTo>
                  <a:lnTo>
                    <a:pt x="20408" y="80041"/>
                  </a:lnTo>
                  <a:cubicBezTo>
                    <a:pt x="20408" y="80041"/>
                    <a:pt x="20822" y="79213"/>
                    <a:pt x="21235" y="79213"/>
                  </a:cubicBezTo>
                  <a:lnTo>
                    <a:pt x="24681" y="79213"/>
                  </a:lnTo>
                  <a:lnTo>
                    <a:pt x="27989" y="77005"/>
                  </a:lnTo>
                  <a:cubicBezTo>
                    <a:pt x="27989" y="77005"/>
                    <a:pt x="28541" y="76867"/>
                    <a:pt x="28679" y="77005"/>
                  </a:cubicBezTo>
                  <a:lnTo>
                    <a:pt x="35571" y="80179"/>
                  </a:lnTo>
                  <a:lnTo>
                    <a:pt x="42049" y="79351"/>
                  </a:lnTo>
                  <a:lnTo>
                    <a:pt x="40671" y="71071"/>
                  </a:lnTo>
                  <a:cubicBezTo>
                    <a:pt x="40671" y="71071"/>
                    <a:pt x="40671" y="70381"/>
                    <a:pt x="41085" y="70243"/>
                  </a:cubicBezTo>
                  <a:lnTo>
                    <a:pt x="44393" y="68587"/>
                  </a:lnTo>
                  <a:lnTo>
                    <a:pt x="47149" y="63343"/>
                  </a:lnTo>
                  <a:cubicBezTo>
                    <a:pt x="47149" y="63343"/>
                    <a:pt x="47563" y="62929"/>
                    <a:pt x="47839" y="62929"/>
                  </a:cubicBezTo>
                  <a:lnTo>
                    <a:pt x="56661" y="62929"/>
                  </a:lnTo>
                  <a:cubicBezTo>
                    <a:pt x="56661" y="62929"/>
                    <a:pt x="57074" y="62929"/>
                    <a:pt x="57212" y="63205"/>
                  </a:cubicBezTo>
                  <a:lnTo>
                    <a:pt x="63691" y="70243"/>
                  </a:lnTo>
                  <a:lnTo>
                    <a:pt x="74718" y="71071"/>
                  </a:lnTo>
                  <a:lnTo>
                    <a:pt x="82161" y="73003"/>
                  </a:lnTo>
                  <a:lnTo>
                    <a:pt x="87399" y="66103"/>
                  </a:lnTo>
                  <a:cubicBezTo>
                    <a:pt x="87399" y="66103"/>
                    <a:pt x="88088" y="65689"/>
                    <a:pt x="88364" y="65827"/>
                  </a:cubicBezTo>
                  <a:lnTo>
                    <a:pt x="93051" y="68173"/>
                  </a:lnTo>
                  <a:lnTo>
                    <a:pt x="96635" y="65689"/>
                  </a:lnTo>
                  <a:cubicBezTo>
                    <a:pt x="96635" y="65689"/>
                    <a:pt x="96910" y="65689"/>
                    <a:pt x="96910" y="65689"/>
                  </a:cubicBezTo>
                  <a:lnTo>
                    <a:pt x="102838" y="64723"/>
                  </a:lnTo>
                  <a:lnTo>
                    <a:pt x="103665" y="63343"/>
                  </a:lnTo>
                  <a:cubicBezTo>
                    <a:pt x="103665" y="63343"/>
                    <a:pt x="104354" y="62791"/>
                    <a:pt x="104767" y="63067"/>
                  </a:cubicBezTo>
                  <a:lnTo>
                    <a:pt x="108075" y="64723"/>
                  </a:lnTo>
                  <a:lnTo>
                    <a:pt x="114003" y="63205"/>
                  </a:lnTo>
                  <a:lnTo>
                    <a:pt x="114003" y="61273"/>
                  </a:lnTo>
                  <a:cubicBezTo>
                    <a:pt x="114003" y="61273"/>
                    <a:pt x="114416" y="60445"/>
                    <a:pt x="114830" y="60445"/>
                  </a:cubicBezTo>
                  <a:lnTo>
                    <a:pt x="117035" y="60445"/>
                  </a:lnTo>
                  <a:cubicBezTo>
                    <a:pt x="117035" y="60445"/>
                    <a:pt x="117173" y="60445"/>
                    <a:pt x="117311" y="60445"/>
                  </a:cubicBezTo>
                  <a:lnTo>
                    <a:pt x="120205" y="61411"/>
                  </a:lnTo>
                  <a:lnTo>
                    <a:pt x="122962" y="60445"/>
                  </a:lnTo>
                  <a:cubicBezTo>
                    <a:pt x="122962" y="60445"/>
                    <a:pt x="123514" y="60445"/>
                    <a:pt x="123789" y="60583"/>
                  </a:cubicBezTo>
                  <a:lnTo>
                    <a:pt x="126546" y="62929"/>
                  </a:lnTo>
                  <a:lnTo>
                    <a:pt x="130819" y="63619"/>
                  </a:lnTo>
                  <a:lnTo>
                    <a:pt x="132749" y="61687"/>
                  </a:lnTo>
                  <a:cubicBezTo>
                    <a:pt x="132749" y="61687"/>
                    <a:pt x="133300" y="61411"/>
                    <a:pt x="133576" y="61549"/>
                  </a:cubicBezTo>
                  <a:lnTo>
                    <a:pt x="135782" y="62377"/>
                  </a:lnTo>
                  <a:lnTo>
                    <a:pt x="134265" y="57409"/>
                  </a:lnTo>
                  <a:lnTo>
                    <a:pt x="127098" y="53821"/>
                  </a:lnTo>
                  <a:cubicBezTo>
                    <a:pt x="127098" y="53821"/>
                    <a:pt x="126684" y="53407"/>
                    <a:pt x="126684" y="53131"/>
                  </a:cubicBezTo>
                  <a:lnTo>
                    <a:pt x="126684" y="51889"/>
                  </a:lnTo>
                  <a:lnTo>
                    <a:pt x="124754" y="49405"/>
                  </a:lnTo>
                  <a:cubicBezTo>
                    <a:pt x="124754" y="49405"/>
                    <a:pt x="124616" y="49129"/>
                    <a:pt x="124616" y="48853"/>
                  </a:cubicBezTo>
                  <a:lnTo>
                    <a:pt x="124616" y="46507"/>
                  </a:lnTo>
                  <a:lnTo>
                    <a:pt x="112762" y="38641"/>
                  </a:lnTo>
                  <a:cubicBezTo>
                    <a:pt x="112762" y="38641"/>
                    <a:pt x="112349" y="38089"/>
                    <a:pt x="112486" y="37813"/>
                  </a:cubicBezTo>
                  <a:lnTo>
                    <a:pt x="113589" y="34086"/>
                  </a:lnTo>
                  <a:lnTo>
                    <a:pt x="110281" y="29946"/>
                  </a:lnTo>
                  <a:lnTo>
                    <a:pt x="102975" y="29946"/>
                  </a:lnTo>
                  <a:cubicBezTo>
                    <a:pt x="102975" y="29946"/>
                    <a:pt x="102148" y="29532"/>
                    <a:pt x="102148" y="29118"/>
                  </a:cubicBezTo>
                  <a:lnTo>
                    <a:pt x="102148" y="25392"/>
                  </a:lnTo>
                  <a:lnTo>
                    <a:pt x="95670" y="25392"/>
                  </a:lnTo>
                  <a:cubicBezTo>
                    <a:pt x="95670" y="25392"/>
                    <a:pt x="95256" y="25392"/>
                    <a:pt x="95118" y="25116"/>
                  </a:cubicBezTo>
                  <a:cubicBezTo>
                    <a:pt x="94980" y="24978"/>
                    <a:pt x="94843" y="24702"/>
                    <a:pt x="94980" y="24426"/>
                  </a:cubicBezTo>
                  <a:lnTo>
                    <a:pt x="96772" y="12834"/>
                  </a:lnTo>
                  <a:cubicBezTo>
                    <a:pt x="94705" y="8004"/>
                    <a:pt x="90707" y="1518"/>
                    <a:pt x="88502" y="1518"/>
                  </a:cubicBezTo>
                  <a:cubicBezTo>
                    <a:pt x="88502" y="1518"/>
                    <a:pt x="88502" y="1518"/>
                    <a:pt x="88502" y="1518"/>
                  </a:cubicBezTo>
                  <a:cubicBezTo>
                    <a:pt x="88502" y="1518"/>
                    <a:pt x="88364" y="1518"/>
                    <a:pt x="88226" y="1518"/>
                  </a:cubicBezTo>
                  <a:lnTo>
                    <a:pt x="88226" y="15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3" name="Freeform 1375">
              <a:extLst>
                <a:ext uri="{FF2B5EF4-FFF2-40B4-BE49-F238E27FC236}">
                  <a16:creationId xmlns:a16="http://schemas.microsoft.com/office/drawing/2014/main" id="{AAD04B88-B0D5-D5A8-CCDB-69EA39C49533}"/>
                </a:ext>
              </a:extLst>
            </p:cNvPr>
            <p:cNvSpPr/>
            <p:nvPr/>
          </p:nvSpPr>
          <p:spPr>
            <a:xfrm>
              <a:off x="4621209" y="2864833"/>
              <a:ext cx="139219" cy="320992"/>
            </a:xfrm>
            <a:custGeom>
              <a:avLst/>
              <a:gdLst>
                <a:gd name="connsiteX0" fmla="*/ 133293 w 139219"/>
                <a:gd name="connsiteY0" fmla="*/ 76453 h 320992"/>
                <a:gd name="connsiteX1" fmla="*/ 137703 w 139219"/>
                <a:gd name="connsiteY1" fmla="*/ 68587 h 320992"/>
                <a:gd name="connsiteX2" fmla="*/ 137703 w 139219"/>
                <a:gd name="connsiteY2" fmla="*/ 60859 h 320992"/>
                <a:gd name="connsiteX3" fmla="*/ 132741 w 139219"/>
                <a:gd name="connsiteY3" fmla="*/ 54511 h 320992"/>
                <a:gd name="connsiteX4" fmla="*/ 132741 w 139219"/>
                <a:gd name="connsiteY4" fmla="*/ 50095 h 320992"/>
                <a:gd name="connsiteX5" fmla="*/ 134947 w 139219"/>
                <a:gd name="connsiteY5" fmla="*/ 48301 h 320992"/>
                <a:gd name="connsiteX6" fmla="*/ 134947 w 139219"/>
                <a:gd name="connsiteY6" fmla="*/ 46093 h 320992"/>
                <a:gd name="connsiteX7" fmla="*/ 130811 w 139219"/>
                <a:gd name="connsiteY7" fmla="*/ 44575 h 320992"/>
                <a:gd name="connsiteX8" fmla="*/ 133844 w 139219"/>
                <a:gd name="connsiteY8" fmla="*/ 40020 h 320992"/>
                <a:gd name="connsiteX9" fmla="*/ 132603 w 139219"/>
                <a:gd name="connsiteY9" fmla="*/ 33534 h 320992"/>
                <a:gd name="connsiteX10" fmla="*/ 134809 w 139219"/>
                <a:gd name="connsiteY10" fmla="*/ 30912 h 320992"/>
                <a:gd name="connsiteX11" fmla="*/ 131638 w 139219"/>
                <a:gd name="connsiteY11" fmla="*/ 26220 h 320992"/>
                <a:gd name="connsiteX12" fmla="*/ 128468 w 139219"/>
                <a:gd name="connsiteY12" fmla="*/ 26220 h 320992"/>
                <a:gd name="connsiteX13" fmla="*/ 128468 w 139219"/>
                <a:gd name="connsiteY13" fmla="*/ 21528 h 320992"/>
                <a:gd name="connsiteX14" fmla="*/ 122127 w 139219"/>
                <a:gd name="connsiteY14" fmla="*/ 16974 h 320992"/>
                <a:gd name="connsiteX15" fmla="*/ 117579 w 139219"/>
                <a:gd name="connsiteY15" fmla="*/ 16560 h 320992"/>
                <a:gd name="connsiteX16" fmla="*/ 110824 w 139219"/>
                <a:gd name="connsiteY16" fmla="*/ 10488 h 320992"/>
                <a:gd name="connsiteX17" fmla="*/ 110824 w 139219"/>
                <a:gd name="connsiteY17" fmla="*/ 7866 h 320992"/>
                <a:gd name="connsiteX18" fmla="*/ 104897 w 139219"/>
                <a:gd name="connsiteY18" fmla="*/ 5244 h 320992"/>
                <a:gd name="connsiteX19" fmla="*/ 104897 w 139219"/>
                <a:gd name="connsiteY19" fmla="*/ 2346 h 320992"/>
                <a:gd name="connsiteX20" fmla="*/ 102830 w 139219"/>
                <a:gd name="connsiteY20" fmla="*/ 0 h 320992"/>
                <a:gd name="connsiteX21" fmla="*/ 98005 w 139219"/>
                <a:gd name="connsiteY21" fmla="*/ 0 h 320992"/>
                <a:gd name="connsiteX22" fmla="*/ 99797 w 139219"/>
                <a:gd name="connsiteY22" fmla="*/ 2484 h 320992"/>
                <a:gd name="connsiteX23" fmla="*/ 99797 w 139219"/>
                <a:gd name="connsiteY23" fmla="*/ 7728 h 320992"/>
                <a:gd name="connsiteX24" fmla="*/ 95248 w 139219"/>
                <a:gd name="connsiteY24" fmla="*/ 13110 h 320992"/>
                <a:gd name="connsiteX25" fmla="*/ 100349 w 139219"/>
                <a:gd name="connsiteY25" fmla="*/ 15594 h 320992"/>
                <a:gd name="connsiteX26" fmla="*/ 94008 w 139219"/>
                <a:gd name="connsiteY26" fmla="*/ 20838 h 320992"/>
                <a:gd name="connsiteX27" fmla="*/ 79259 w 139219"/>
                <a:gd name="connsiteY27" fmla="*/ 14214 h 320992"/>
                <a:gd name="connsiteX28" fmla="*/ 76640 w 139219"/>
                <a:gd name="connsiteY28" fmla="*/ 14766 h 320992"/>
                <a:gd name="connsiteX29" fmla="*/ 76640 w 139219"/>
                <a:gd name="connsiteY29" fmla="*/ 25392 h 320992"/>
                <a:gd name="connsiteX30" fmla="*/ 74159 w 139219"/>
                <a:gd name="connsiteY30" fmla="*/ 32292 h 320992"/>
                <a:gd name="connsiteX31" fmla="*/ 66853 w 139219"/>
                <a:gd name="connsiteY31" fmla="*/ 27324 h 320992"/>
                <a:gd name="connsiteX32" fmla="*/ 60926 w 139219"/>
                <a:gd name="connsiteY32" fmla="*/ 33534 h 320992"/>
                <a:gd name="connsiteX33" fmla="*/ 59134 w 139219"/>
                <a:gd name="connsiteY33" fmla="*/ 40986 h 320992"/>
                <a:gd name="connsiteX34" fmla="*/ 54585 w 139219"/>
                <a:gd name="connsiteY34" fmla="*/ 42919 h 320992"/>
                <a:gd name="connsiteX35" fmla="*/ 54585 w 139219"/>
                <a:gd name="connsiteY35" fmla="*/ 47197 h 320992"/>
                <a:gd name="connsiteX36" fmla="*/ 57480 w 139219"/>
                <a:gd name="connsiteY36" fmla="*/ 50509 h 320992"/>
                <a:gd name="connsiteX37" fmla="*/ 57480 w 139219"/>
                <a:gd name="connsiteY37" fmla="*/ 57547 h 320992"/>
                <a:gd name="connsiteX38" fmla="*/ 47142 w 139219"/>
                <a:gd name="connsiteY38" fmla="*/ 71071 h 320992"/>
                <a:gd name="connsiteX39" fmla="*/ 48107 w 139219"/>
                <a:gd name="connsiteY39" fmla="*/ 77695 h 320992"/>
                <a:gd name="connsiteX40" fmla="*/ 42868 w 139219"/>
                <a:gd name="connsiteY40" fmla="*/ 81283 h 320992"/>
                <a:gd name="connsiteX41" fmla="*/ 37217 w 139219"/>
                <a:gd name="connsiteY41" fmla="*/ 82111 h 320992"/>
                <a:gd name="connsiteX42" fmla="*/ 37217 w 139219"/>
                <a:gd name="connsiteY42" fmla="*/ 102121 h 320992"/>
                <a:gd name="connsiteX43" fmla="*/ 28120 w 139219"/>
                <a:gd name="connsiteY43" fmla="*/ 121027 h 320992"/>
                <a:gd name="connsiteX44" fmla="*/ 33358 w 139219"/>
                <a:gd name="connsiteY44" fmla="*/ 122822 h 320992"/>
                <a:gd name="connsiteX45" fmla="*/ 33358 w 139219"/>
                <a:gd name="connsiteY45" fmla="*/ 123236 h 320992"/>
                <a:gd name="connsiteX46" fmla="*/ 31290 w 139219"/>
                <a:gd name="connsiteY46" fmla="*/ 136208 h 320992"/>
                <a:gd name="connsiteX47" fmla="*/ 30876 w 139219"/>
                <a:gd name="connsiteY47" fmla="*/ 137036 h 320992"/>
                <a:gd name="connsiteX48" fmla="*/ 30187 w 139219"/>
                <a:gd name="connsiteY48" fmla="*/ 136622 h 320992"/>
                <a:gd name="connsiteX49" fmla="*/ 19849 w 139219"/>
                <a:gd name="connsiteY49" fmla="*/ 135104 h 320992"/>
                <a:gd name="connsiteX50" fmla="*/ 11854 w 139219"/>
                <a:gd name="connsiteY50" fmla="*/ 144212 h 320992"/>
                <a:gd name="connsiteX51" fmla="*/ 12268 w 139219"/>
                <a:gd name="connsiteY51" fmla="*/ 149732 h 320992"/>
                <a:gd name="connsiteX52" fmla="*/ 9511 w 139219"/>
                <a:gd name="connsiteY52" fmla="*/ 152630 h 320992"/>
                <a:gd name="connsiteX53" fmla="*/ 13646 w 139219"/>
                <a:gd name="connsiteY53" fmla="*/ 159254 h 320992"/>
                <a:gd name="connsiteX54" fmla="*/ 11716 w 139219"/>
                <a:gd name="connsiteY54" fmla="*/ 161462 h 320992"/>
                <a:gd name="connsiteX55" fmla="*/ 11716 w 139219"/>
                <a:gd name="connsiteY55" fmla="*/ 170294 h 320992"/>
                <a:gd name="connsiteX56" fmla="*/ 13646 w 139219"/>
                <a:gd name="connsiteY56" fmla="*/ 176228 h 320992"/>
                <a:gd name="connsiteX57" fmla="*/ 13646 w 139219"/>
                <a:gd name="connsiteY57" fmla="*/ 176228 h 320992"/>
                <a:gd name="connsiteX58" fmla="*/ 12681 w 139219"/>
                <a:gd name="connsiteY58" fmla="*/ 189890 h 320992"/>
                <a:gd name="connsiteX59" fmla="*/ 13370 w 139219"/>
                <a:gd name="connsiteY59" fmla="*/ 191822 h 320992"/>
                <a:gd name="connsiteX60" fmla="*/ 16403 w 139219"/>
                <a:gd name="connsiteY60" fmla="*/ 191822 h 320992"/>
                <a:gd name="connsiteX61" fmla="*/ 20400 w 139219"/>
                <a:gd name="connsiteY61" fmla="*/ 197894 h 320992"/>
                <a:gd name="connsiteX62" fmla="*/ 16816 w 139219"/>
                <a:gd name="connsiteY62" fmla="*/ 205623 h 320992"/>
                <a:gd name="connsiteX63" fmla="*/ 13233 w 139219"/>
                <a:gd name="connsiteY63" fmla="*/ 205623 h 320992"/>
                <a:gd name="connsiteX64" fmla="*/ 17092 w 139219"/>
                <a:gd name="connsiteY64" fmla="*/ 218871 h 320992"/>
                <a:gd name="connsiteX65" fmla="*/ 13508 w 139219"/>
                <a:gd name="connsiteY65" fmla="*/ 228807 h 320992"/>
                <a:gd name="connsiteX66" fmla="*/ 9097 w 139219"/>
                <a:gd name="connsiteY66" fmla="*/ 231015 h 320992"/>
                <a:gd name="connsiteX67" fmla="*/ 10200 w 139219"/>
                <a:gd name="connsiteY67" fmla="*/ 234189 h 320992"/>
                <a:gd name="connsiteX68" fmla="*/ 7581 w 139219"/>
                <a:gd name="connsiteY68" fmla="*/ 235569 h 320992"/>
                <a:gd name="connsiteX69" fmla="*/ 8546 w 139219"/>
                <a:gd name="connsiteY69" fmla="*/ 243849 h 320992"/>
                <a:gd name="connsiteX70" fmla="*/ 8546 w 139219"/>
                <a:gd name="connsiteY70" fmla="*/ 243849 h 320992"/>
                <a:gd name="connsiteX71" fmla="*/ 6892 w 139219"/>
                <a:gd name="connsiteY71" fmla="*/ 251439 h 320992"/>
                <a:gd name="connsiteX72" fmla="*/ 3308 w 139219"/>
                <a:gd name="connsiteY72" fmla="*/ 251439 h 320992"/>
                <a:gd name="connsiteX73" fmla="*/ 2068 w 139219"/>
                <a:gd name="connsiteY73" fmla="*/ 247851 h 320992"/>
                <a:gd name="connsiteX74" fmla="*/ 0 w 139219"/>
                <a:gd name="connsiteY74" fmla="*/ 248955 h 320992"/>
                <a:gd name="connsiteX75" fmla="*/ 1930 w 139219"/>
                <a:gd name="connsiteY75" fmla="*/ 262341 h 320992"/>
                <a:gd name="connsiteX76" fmla="*/ 4549 w 139219"/>
                <a:gd name="connsiteY76" fmla="*/ 268275 h 320992"/>
                <a:gd name="connsiteX77" fmla="*/ 6892 w 139219"/>
                <a:gd name="connsiteY77" fmla="*/ 270759 h 320992"/>
                <a:gd name="connsiteX78" fmla="*/ 19849 w 139219"/>
                <a:gd name="connsiteY78" fmla="*/ 297118 h 320992"/>
                <a:gd name="connsiteX79" fmla="*/ 18884 w 139219"/>
                <a:gd name="connsiteY79" fmla="*/ 299326 h 320992"/>
                <a:gd name="connsiteX80" fmla="*/ 16679 w 139219"/>
                <a:gd name="connsiteY80" fmla="*/ 299326 h 320992"/>
                <a:gd name="connsiteX81" fmla="*/ 17644 w 139219"/>
                <a:gd name="connsiteY81" fmla="*/ 303190 h 320992"/>
                <a:gd name="connsiteX82" fmla="*/ 15300 w 139219"/>
                <a:gd name="connsiteY82" fmla="*/ 303190 h 320992"/>
                <a:gd name="connsiteX83" fmla="*/ 17230 w 139219"/>
                <a:gd name="connsiteY83" fmla="*/ 306916 h 320992"/>
                <a:gd name="connsiteX84" fmla="*/ 20538 w 139219"/>
                <a:gd name="connsiteY84" fmla="*/ 314230 h 320992"/>
                <a:gd name="connsiteX85" fmla="*/ 19298 w 139219"/>
                <a:gd name="connsiteY85" fmla="*/ 316852 h 320992"/>
                <a:gd name="connsiteX86" fmla="*/ 20538 w 139219"/>
                <a:gd name="connsiteY86" fmla="*/ 320992 h 320992"/>
                <a:gd name="connsiteX87" fmla="*/ 32944 w 139219"/>
                <a:gd name="connsiteY87" fmla="*/ 320992 h 320992"/>
                <a:gd name="connsiteX88" fmla="*/ 34736 w 139219"/>
                <a:gd name="connsiteY88" fmla="*/ 319060 h 320992"/>
                <a:gd name="connsiteX89" fmla="*/ 35149 w 139219"/>
                <a:gd name="connsiteY89" fmla="*/ 316714 h 320992"/>
                <a:gd name="connsiteX90" fmla="*/ 33633 w 139219"/>
                <a:gd name="connsiteY90" fmla="*/ 313402 h 320992"/>
                <a:gd name="connsiteX91" fmla="*/ 34598 w 139219"/>
                <a:gd name="connsiteY91" fmla="*/ 309676 h 320992"/>
                <a:gd name="connsiteX92" fmla="*/ 37217 w 139219"/>
                <a:gd name="connsiteY92" fmla="*/ 307744 h 320992"/>
                <a:gd name="connsiteX93" fmla="*/ 39009 w 139219"/>
                <a:gd name="connsiteY93" fmla="*/ 308710 h 320992"/>
                <a:gd name="connsiteX94" fmla="*/ 39836 w 139219"/>
                <a:gd name="connsiteY94" fmla="*/ 306364 h 320992"/>
                <a:gd name="connsiteX95" fmla="*/ 50588 w 139219"/>
                <a:gd name="connsiteY95" fmla="*/ 305812 h 320992"/>
                <a:gd name="connsiteX96" fmla="*/ 53345 w 139219"/>
                <a:gd name="connsiteY96" fmla="*/ 304294 h 320992"/>
                <a:gd name="connsiteX97" fmla="*/ 55137 w 139219"/>
                <a:gd name="connsiteY97" fmla="*/ 298774 h 320992"/>
                <a:gd name="connsiteX98" fmla="*/ 56928 w 139219"/>
                <a:gd name="connsiteY98" fmla="*/ 295600 h 320992"/>
                <a:gd name="connsiteX99" fmla="*/ 56928 w 139219"/>
                <a:gd name="connsiteY99" fmla="*/ 304294 h 320992"/>
                <a:gd name="connsiteX100" fmla="*/ 58720 w 139219"/>
                <a:gd name="connsiteY100" fmla="*/ 305536 h 320992"/>
                <a:gd name="connsiteX101" fmla="*/ 60099 w 139219"/>
                <a:gd name="connsiteY101" fmla="*/ 298084 h 320992"/>
                <a:gd name="connsiteX102" fmla="*/ 65061 w 139219"/>
                <a:gd name="connsiteY102" fmla="*/ 283594 h 320992"/>
                <a:gd name="connsiteX103" fmla="*/ 63269 w 139219"/>
                <a:gd name="connsiteY103" fmla="*/ 282766 h 320992"/>
                <a:gd name="connsiteX104" fmla="*/ 58169 w 139219"/>
                <a:gd name="connsiteY104" fmla="*/ 294772 h 320992"/>
                <a:gd name="connsiteX105" fmla="*/ 57618 w 139219"/>
                <a:gd name="connsiteY105" fmla="*/ 289252 h 320992"/>
                <a:gd name="connsiteX106" fmla="*/ 58583 w 139219"/>
                <a:gd name="connsiteY106" fmla="*/ 287458 h 320992"/>
                <a:gd name="connsiteX107" fmla="*/ 58583 w 139219"/>
                <a:gd name="connsiteY107" fmla="*/ 283870 h 320992"/>
                <a:gd name="connsiteX108" fmla="*/ 60926 w 139219"/>
                <a:gd name="connsiteY108" fmla="*/ 281248 h 320992"/>
                <a:gd name="connsiteX109" fmla="*/ 59961 w 139219"/>
                <a:gd name="connsiteY109" fmla="*/ 276004 h 320992"/>
                <a:gd name="connsiteX110" fmla="*/ 58445 w 139219"/>
                <a:gd name="connsiteY110" fmla="*/ 272277 h 320992"/>
                <a:gd name="connsiteX111" fmla="*/ 61201 w 139219"/>
                <a:gd name="connsiteY111" fmla="*/ 272277 h 320992"/>
                <a:gd name="connsiteX112" fmla="*/ 61753 w 139219"/>
                <a:gd name="connsiteY112" fmla="*/ 266205 h 320992"/>
                <a:gd name="connsiteX113" fmla="*/ 61753 w 139219"/>
                <a:gd name="connsiteY113" fmla="*/ 262617 h 320992"/>
                <a:gd name="connsiteX114" fmla="*/ 62993 w 139219"/>
                <a:gd name="connsiteY114" fmla="*/ 259305 h 320992"/>
                <a:gd name="connsiteX115" fmla="*/ 57755 w 139219"/>
                <a:gd name="connsiteY115" fmla="*/ 257511 h 320992"/>
                <a:gd name="connsiteX116" fmla="*/ 62993 w 139219"/>
                <a:gd name="connsiteY116" fmla="*/ 256269 h 320992"/>
                <a:gd name="connsiteX117" fmla="*/ 64234 w 139219"/>
                <a:gd name="connsiteY117" fmla="*/ 254475 h 320992"/>
                <a:gd name="connsiteX118" fmla="*/ 68921 w 139219"/>
                <a:gd name="connsiteY118" fmla="*/ 254475 h 320992"/>
                <a:gd name="connsiteX119" fmla="*/ 69886 w 139219"/>
                <a:gd name="connsiteY119" fmla="*/ 250611 h 320992"/>
                <a:gd name="connsiteX120" fmla="*/ 72780 w 139219"/>
                <a:gd name="connsiteY120" fmla="*/ 251577 h 320992"/>
                <a:gd name="connsiteX121" fmla="*/ 75537 w 139219"/>
                <a:gd name="connsiteY121" fmla="*/ 248679 h 320992"/>
                <a:gd name="connsiteX122" fmla="*/ 78294 w 139219"/>
                <a:gd name="connsiteY122" fmla="*/ 246057 h 320992"/>
                <a:gd name="connsiteX123" fmla="*/ 82016 w 139219"/>
                <a:gd name="connsiteY123" fmla="*/ 243435 h 320992"/>
                <a:gd name="connsiteX124" fmla="*/ 80775 w 139219"/>
                <a:gd name="connsiteY124" fmla="*/ 239709 h 320992"/>
                <a:gd name="connsiteX125" fmla="*/ 82705 w 139219"/>
                <a:gd name="connsiteY125" fmla="*/ 235569 h 320992"/>
                <a:gd name="connsiteX126" fmla="*/ 85462 w 139219"/>
                <a:gd name="connsiteY126" fmla="*/ 228531 h 320992"/>
                <a:gd name="connsiteX127" fmla="*/ 79121 w 139219"/>
                <a:gd name="connsiteY127" fmla="*/ 223977 h 320992"/>
                <a:gd name="connsiteX128" fmla="*/ 81326 w 139219"/>
                <a:gd name="connsiteY128" fmla="*/ 221355 h 320992"/>
                <a:gd name="connsiteX129" fmla="*/ 78983 w 139219"/>
                <a:gd name="connsiteY129" fmla="*/ 219561 h 320992"/>
                <a:gd name="connsiteX130" fmla="*/ 76364 w 139219"/>
                <a:gd name="connsiteY130" fmla="*/ 219147 h 320992"/>
                <a:gd name="connsiteX131" fmla="*/ 70851 w 139219"/>
                <a:gd name="connsiteY131" fmla="*/ 215559 h 320992"/>
                <a:gd name="connsiteX132" fmla="*/ 67129 w 139219"/>
                <a:gd name="connsiteY132" fmla="*/ 213351 h 320992"/>
                <a:gd name="connsiteX133" fmla="*/ 65199 w 139219"/>
                <a:gd name="connsiteY133" fmla="*/ 193478 h 320992"/>
                <a:gd name="connsiteX134" fmla="*/ 65612 w 139219"/>
                <a:gd name="connsiteY134" fmla="*/ 189752 h 320992"/>
                <a:gd name="connsiteX135" fmla="*/ 68507 w 139219"/>
                <a:gd name="connsiteY135" fmla="*/ 190718 h 320992"/>
                <a:gd name="connsiteX136" fmla="*/ 66715 w 139219"/>
                <a:gd name="connsiteY136" fmla="*/ 186578 h 320992"/>
                <a:gd name="connsiteX137" fmla="*/ 69472 w 139219"/>
                <a:gd name="connsiteY137" fmla="*/ 177746 h 320992"/>
                <a:gd name="connsiteX138" fmla="*/ 67542 w 139219"/>
                <a:gd name="connsiteY138" fmla="*/ 175124 h 320992"/>
                <a:gd name="connsiteX139" fmla="*/ 68369 w 139219"/>
                <a:gd name="connsiteY139" fmla="*/ 171950 h 320992"/>
                <a:gd name="connsiteX140" fmla="*/ 69748 w 139219"/>
                <a:gd name="connsiteY140" fmla="*/ 173192 h 320992"/>
                <a:gd name="connsiteX141" fmla="*/ 72367 w 139219"/>
                <a:gd name="connsiteY141" fmla="*/ 171674 h 320992"/>
                <a:gd name="connsiteX142" fmla="*/ 73883 w 139219"/>
                <a:gd name="connsiteY142" fmla="*/ 169328 h 320992"/>
                <a:gd name="connsiteX143" fmla="*/ 73883 w 139219"/>
                <a:gd name="connsiteY143" fmla="*/ 166430 h 320992"/>
                <a:gd name="connsiteX144" fmla="*/ 74297 w 139219"/>
                <a:gd name="connsiteY144" fmla="*/ 164636 h 320992"/>
                <a:gd name="connsiteX145" fmla="*/ 75537 w 139219"/>
                <a:gd name="connsiteY145" fmla="*/ 165878 h 320992"/>
                <a:gd name="connsiteX146" fmla="*/ 76778 w 139219"/>
                <a:gd name="connsiteY146" fmla="*/ 163946 h 320992"/>
                <a:gd name="connsiteX147" fmla="*/ 79534 w 139219"/>
                <a:gd name="connsiteY147" fmla="*/ 163946 h 320992"/>
                <a:gd name="connsiteX148" fmla="*/ 80086 w 139219"/>
                <a:gd name="connsiteY148" fmla="*/ 161600 h 320992"/>
                <a:gd name="connsiteX149" fmla="*/ 79672 w 139219"/>
                <a:gd name="connsiteY149" fmla="*/ 158702 h 320992"/>
                <a:gd name="connsiteX150" fmla="*/ 81602 w 139219"/>
                <a:gd name="connsiteY150" fmla="*/ 156494 h 320992"/>
                <a:gd name="connsiteX151" fmla="*/ 84497 w 139219"/>
                <a:gd name="connsiteY151" fmla="*/ 154286 h 320992"/>
                <a:gd name="connsiteX152" fmla="*/ 84910 w 139219"/>
                <a:gd name="connsiteY152" fmla="*/ 155804 h 320992"/>
                <a:gd name="connsiteX153" fmla="*/ 88218 w 139219"/>
                <a:gd name="connsiteY153" fmla="*/ 152630 h 320992"/>
                <a:gd name="connsiteX154" fmla="*/ 87253 w 139219"/>
                <a:gd name="connsiteY154" fmla="*/ 150284 h 320992"/>
                <a:gd name="connsiteX155" fmla="*/ 89459 w 139219"/>
                <a:gd name="connsiteY155" fmla="*/ 148076 h 320992"/>
                <a:gd name="connsiteX156" fmla="*/ 91664 w 139219"/>
                <a:gd name="connsiteY156" fmla="*/ 148628 h 320992"/>
                <a:gd name="connsiteX157" fmla="*/ 94559 w 139219"/>
                <a:gd name="connsiteY157" fmla="*/ 147662 h 320992"/>
                <a:gd name="connsiteX158" fmla="*/ 95111 w 139219"/>
                <a:gd name="connsiteY158" fmla="*/ 144350 h 320992"/>
                <a:gd name="connsiteX159" fmla="*/ 99659 w 139219"/>
                <a:gd name="connsiteY159" fmla="*/ 143384 h 320992"/>
                <a:gd name="connsiteX160" fmla="*/ 105724 w 139219"/>
                <a:gd name="connsiteY160" fmla="*/ 135656 h 320992"/>
                <a:gd name="connsiteX161" fmla="*/ 106689 w 139219"/>
                <a:gd name="connsiteY161" fmla="*/ 131516 h 320992"/>
                <a:gd name="connsiteX162" fmla="*/ 110824 w 139219"/>
                <a:gd name="connsiteY162" fmla="*/ 127652 h 320992"/>
                <a:gd name="connsiteX163" fmla="*/ 112065 w 139219"/>
                <a:gd name="connsiteY163" fmla="*/ 124478 h 320992"/>
                <a:gd name="connsiteX164" fmla="*/ 111238 w 139219"/>
                <a:gd name="connsiteY164" fmla="*/ 120890 h 320992"/>
                <a:gd name="connsiteX165" fmla="*/ 108895 w 139219"/>
                <a:gd name="connsiteY165" fmla="*/ 118543 h 320992"/>
                <a:gd name="connsiteX166" fmla="*/ 107103 w 139219"/>
                <a:gd name="connsiteY166" fmla="*/ 115645 h 320992"/>
                <a:gd name="connsiteX167" fmla="*/ 109446 w 139219"/>
                <a:gd name="connsiteY167" fmla="*/ 112471 h 320992"/>
                <a:gd name="connsiteX168" fmla="*/ 112754 w 139219"/>
                <a:gd name="connsiteY168" fmla="*/ 107503 h 320992"/>
                <a:gd name="connsiteX169" fmla="*/ 111376 w 139219"/>
                <a:gd name="connsiteY169" fmla="*/ 105709 h 320992"/>
                <a:gd name="connsiteX170" fmla="*/ 113581 w 139219"/>
                <a:gd name="connsiteY170" fmla="*/ 103777 h 320992"/>
                <a:gd name="connsiteX171" fmla="*/ 112754 w 139219"/>
                <a:gd name="connsiteY171" fmla="*/ 100465 h 320992"/>
                <a:gd name="connsiteX172" fmla="*/ 115511 w 139219"/>
                <a:gd name="connsiteY172" fmla="*/ 100465 h 320992"/>
                <a:gd name="connsiteX173" fmla="*/ 120749 w 139219"/>
                <a:gd name="connsiteY173" fmla="*/ 96187 h 320992"/>
                <a:gd name="connsiteX174" fmla="*/ 120749 w 139219"/>
                <a:gd name="connsiteY174" fmla="*/ 89701 h 320992"/>
                <a:gd name="connsiteX175" fmla="*/ 121300 w 139219"/>
                <a:gd name="connsiteY175" fmla="*/ 88735 h 320992"/>
                <a:gd name="connsiteX176" fmla="*/ 122265 w 139219"/>
                <a:gd name="connsiteY176" fmla="*/ 89977 h 320992"/>
                <a:gd name="connsiteX177" fmla="*/ 125573 w 139219"/>
                <a:gd name="connsiteY177" fmla="*/ 90529 h 320992"/>
                <a:gd name="connsiteX178" fmla="*/ 127779 w 139219"/>
                <a:gd name="connsiteY178" fmla="*/ 91081 h 320992"/>
                <a:gd name="connsiteX179" fmla="*/ 131087 w 139219"/>
                <a:gd name="connsiteY179" fmla="*/ 90253 h 320992"/>
                <a:gd name="connsiteX180" fmla="*/ 134671 w 139219"/>
                <a:gd name="connsiteY180" fmla="*/ 90253 h 320992"/>
                <a:gd name="connsiteX181" fmla="*/ 139220 w 139219"/>
                <a:gd name="connsiteY181" fmla="*/ 90391 h 320992"/>
                <a:gd name="connsiteX182" fmla="*/ 139220 w 139219"/>
                <a:gd name="connsiteY182" fmla="*/ 86113 h 320992"/>
                <a:gd name="connsiteX183" fmla="*/ 133430 w 139219"/>
                <a:gd name="connsiteY183" fmla="*/ 76729 h 320992"/>
                <a:gd name="connsiteX184" fmla="*/ 33771 w 139219"/>
                <a:gd name="connsiteY184" fmla="*/ 152354 h 320992"/>
                <a:gd name="connsiteX185" fmla="*/ 38871 w 139219"/>
                <a:gd name="connsiteY185" fmla="*/ 155390 h 320992"/>
                <a:gd name="connsiteX186" fmla="*/ 37493 w 139219"/>
                <a:gd name="connsiteY186" fmla="*/ 157736 h 320992"/>
                <a:gd name="connsiteX187" fmla="*/ 38871 w 139219"/>
                <a:gd name="connsiteY187" fmla="*/ 162014 h 320992"/>
                <a:gd name="connsiteX188" fmla="*/ 38871 w 139219"/>
                <a:gd name="connsiteY188" fmla="*/ 165188 h 320992"/>
                <a:gd name="connsiteX189" fmla="*/ 35701 w 139219"/>
                <a:gd name="connsiteY189" fmla="*/ 162842 h 320992"/>
                <a:gd name="connsiteX190" fmla="*/ 34736 w 139219"/>
                <a:gd name="connsiteY190" fmla="*/ 157184 h 320992"/>
                <a:gd name="connsiteX191" fmla="*/ 30601 w 139219"/>
                <a:gd name="connsiteY191" fmla="*/ 154010 h 320992"/>
                <a:gd name="connsiteX192" fmla="*/ 33771 w 139219"/>
                <a:gd name="connsiteY192" fmla="*/ 152354 h 320992"/>
                <a:gd name="connsiteX193" fmla="*/ 29084 w 139219"/>
                <a:gd name="connsiteY193" fmla="*/ 253233 h 320992"/>
                <a:gd name="connsiteX194" fmla="*/ 23020 w 139219"/>
                <a:gd name="connsiteY194" fmla="*/ 258339 h 320992"/>
                <a:gd name="connsiteX195" fmla="*/ 21503 w 139219"/>
                <a:gd name="connsiteY195" fmla="*/ 254337 h 320992"/>
                <a:gd name="connsiteX196" fmla="*/ 14473 w 139219"/>
                <a:gd name="connsiteY196" fmla="*/ 260961 h 320992"/>
                <a:gd name="connsiteX197" fmla="*/ 16816 w 139219"/>
                <a:gd name="connsiteY197" fmla="*/ 255303 h 320992"/>
                <a:gd name="connsiteX198" fmla="*/ 15576 w 139219"/>
                <a:gd name="connsiteY198" fmla="*/ 254337 h 320992"/>
                <a:gd name="connsiteX199" fmla="*/ 18884 w 139219"/>
                <a:gd name="connsiteY199" fmla="*/ 247161 h 320992"/>
                <a:gd name="connsiteX200" fmla="*/ 23020 w 139219"/>
                <a:gd name="connsiteY200" fmla="*/ 248955 h 320992"/>
                <a:gd name="connsiteX201" fmla="*/ 23020 w 139219"/>
                <a:gd name="connsiteY201" fmla="*/ 241227 h 320992"/>
                <a:gd name="connsiteX202" fmla="*/ 31703 w 139219"/>
                <a:gd name="connsiteY202" fmla="*/ 241227 h 320992"/>
                <a:gd name="connsiteX203" fmla="*/ 31703 w 139219"/>
                <a:gd name="connsiteY203" fmla="*/ 245091 h 320992"/>
                <a:gd name="connsiteX204" fmla="*/ 30739 w 139219"/>
                <a:gd name="connsiteY204" fmla="*/ 246333 h 320992"/>
                <a:gd name="connsiteX205" fmla="*/ 31703 w 139219"/>
                <a:gd name="connsiteY205" fmla="*/ 248955 h 320992"/>
                <a:gd name="connsiteX206" fmla="*/ 30739 w 139219"/>
                <a:gd name="connsiteY206" fmla="*/ 250335 h 320992"/>
                <a:gd name="connsiteX207" fmla="*/ 28533 w 139219"/>
                <a:gd name="connsiteY207" fmla="*/ 251439 h 320992"/>
                <a:gd name="connsiteX208" fmla="*/ 29084 w 139219"/>
                <a:gd name="connsiteY208" fmla="*/ 253233 h 320992"/>
                <a:gd name="connsiteX209" fmla="*/ 38871 w 139219"/>
                <a:gd name="connsiteY209" fmla="*/ 260823 h 320992"/>
                <a:gd name="connsiteX210" fmla="*/ 36666 w 139219"/>
                <a:gd name="connsiteY210" fmla="*/ 265929 h 320992"/>
                <a:gd name="connsiteX211" fmla="*/ 36666 w 139219"/>
                <a:gd name="connsiteY211" fmla="*/ 269517 h 320992"/>
                <a:gd name="connsiteX212" fmla="*/ 31566 w 139219"/>
                <a:gd name="connsiteY212" fmla="*/ 273519 h 320992"/>
                <a:gd name="connsiteX213" fmla="*/ 33771 w 139219"/>
                <a:gd name="connsiteY213" fmla="*/ 265101 h 320992"/>
                <a:gd name="connsiteX214" fmla="*/ 41352 w 139219"/>
                <a:gd name="connsiteY214" fmla="*/ 251025 h 320992"/>
                <a:gd name="connsiteX215" fmla="*/ 41352 w 139219"/>
                <a:gd name="connsiteY215" fmla="*/ 256959 h 320992"/>
                <a:gd name="connsiteX216" fmla="*/ 42731 w 139219"/>
                <a:gd name="connsiteY216" fmla="*/ 257787 h 320992"/>
                <a:gd name="connsiteX217" fmla="*/ 38871 w 139219"/>
                <a:gd name="connsiteY217" fmla="*/ 260961 h 320992"/>
                <a:gd name="connsiteX218" fmla="*/ 42868 w 139219"/>
                <a:gd name="connsiteY218" fmla="*/ 211143 h 320992"/>
                <a:gd name="connsiteX219" fmla="*/ 36804 w 139219"/>
                <a:gd name="connsiteY219" fmla="*/ 207003 h 320992"/>
                <a:gd name="connsiteX220" fmla="*/ 38044 w 139219"/>
                <a:gd name="connsiteY220" fmla="*/ 205209 h 320992"/>
                <a:gd name="connsiteX221" fmla="*/ 43006 w 139219"/>
                <a:gd name="connsiteY221" fmla="*/ 207003 h 320992"/>
                <a:gd name="connsiteX222" fmla="*/ 43006 w 139219"/>
                <a:gd name="connsiteY222" fmla="*/ 211143 h 320992"/>
                <a:gd name="connsiteX223" fmla="*/ 48658 w 139219"/>
                <a:gd name="connsiteY223" fmla="*/ 245367 h 320992"/>
                <a:gd name="connsiteX224" fmla="*/ 46039 w 139219"/>
                <a:gd name="connsiteY224" fmla="*/ 241227 h 320992"/>
                <a:gd name="connsiteX225" fmla="*/ 50726 w 139219"/>
                <a:gd name="connsiteY225" fmla="*/ 241227 h 320992"/>
                <a:gd name="connsiteX226" fmla="*/ 55412 w 139219"/>
                <a:gd name="connsiteY226" fmla="*/ 242745 h 320992"/>
                <a:gd name="connsiteX227" fmla="*/ 48520 w 139219"/>
                <a:gd name="connsiteY227" fmla="*/ 245367 h 320992"/>
                <a:gd name="connsiteX228" fmla="*/ 56515 w 139219"/>
                <a:gd name="connsiteY228" fmla="*/ 45955 h 320992"/>
                <a:gd name="connsiteX229" fmla="*/ 62580 w 139219"/>
                <a:gd name="connsiteY229" fmla="*/ 40986 h 320992"/>
                <a:gd name="connsiteX230" fmla="*/ 62580 w 139219"/>
                <a:gd name="connsiteY230" fmla="*/ 42229 h 320992"/>
                <a:gd name="connsiteX231" fmla="*/ 58720 w 139219"/>
                <a:gd name="connsiteY231" fmla="*/ 45955 h 320992"/>
                <a:gd name="connsiteX232" fmla="*/ 60650 w 139219"/>
                <a:gd name="connsiteY232" fmla="*/ 47197 h 320992"/>
                <a:gd name="connsiteX233" fmla="*/ 60650 w 139219"/>
                <a:gd name="connsiteY233" fmla="*/ 48991 h 320992"/>
                <a:gd name="connsiteX234" fmla="*/ 56515 w 139219"/>
                <a:gd name="connsiteY234" fmla="*/ 46093 h 320992"/>
                <a:gd name="connsiteX235" fmla="*/ 65061 w 139219"/>
                <a:gd name="connsiteY235" fmla="*/ 236535 h 320992"/>
                <a:gd name="connsiteX236" fmla="*/ 67818 w 139219"/>
                <a:gd name="connsiteY236" fmla="*/ 238053 h 320992"/>
                <a:gd name="connsiteX237" fmla="*/ 71126 w 139219"/>
                <a:gd name="connsiteY237" fmla="*/ 238053 h 320992"/>
                <a:gd name="connsiteX238" fmla="*/ 72505 w 139219"/>
                <a:gd name="connsiteY238" fmla="*/ 239571 h 320992"/>
                <a:gd name="connsiteX239" fmla="*/ 70437 w 139219"/>
                <a:gd name="connsiteY239" fmla="*/ 239985 h 320992"/>
                <a:gd name="connsiteX240" fmla="*/ 70851 w 139219"/>
                <a:gd name="connsiteY240" fmla="*/ 242193 h 320992"/>
                <a:gd name="connsiteX241" fmla="*/ 70575 w 139219"/>
                <a:gd name="connsiteY241" fmla="*/ 242193 h 320992"/>
                <a:gd name="connsiteX242" fmla="*/ 65475 w 139219"/>
                <a:gd name="connsiteY242" fmla="*/ 239433 h 320992"/>
                <a:gd name="connsiteX243" fmla="*/ 63958 w 139219"/>
                <a:gd name="connsiteY243" fmla="*/ 239433 h 320992"/>
                <a:gd name="connsiteX244" fmla="*/ 58720 w 139219"/>
                <a:gd name="connsiteY244" fmla="*/ 237501 h 320992"/>
                <a:gd name="connsiteX245" fmla="*/ 58720 w 139219"/>
                <a:gd name="connsiteY245" fmla="*/ 236535 h 320992"/>
                <a:gd name="connsiteX246" fmla="*/ 60926 w 139219"/>
                <a:gd name="connsiteY246" fmla="*/ 236535 h 320992"/>
                <a:gd name="connsiteX247" fmla="*/ 63683 w 139219"/>
                <a:gd name="connsiteY247" fmla="*/ 237363 h 320992"/>
                <a:gd name="connsiteX248" fmla="*/ 65199 w 139219"/>
                <a:gd name="connsiteY248" fmla="*/ 236535 h 320992"/>
                <a:gd name="connsiteX249" fmla="*/ 74021 w 139219"/>
                <a:gd name="connsiteY249" fmla="*/ 85423 h 320992"/>
                <a:gd name="connsiteX250" fmla="*/ 72229 w 139219"/>
                <a:gd name="connsiteY250" fmla="*/ 89011 h 320992"/>
                <a:gd name="connsiteX251" fmla="*/ 70851 w 139219"/>
                <a:gd name="connsiteY251" fmla="*/ 82939 h 320992"/>
                <a:gd name="connsiteX252" fmla="*/ 69748 w 139219"/>
                <a:gd name="connsiteY252" fmla="*/ 80317 h 320992"/>
                <a:gd name="connsiteX253" fmla="*/ 64647 w 139219"/>
                <a:gd name="connsiteY253" fmla="*/ 73693 h 320992"/>
                <a:gd name="connsiteX254" fmla="*/ 64647 w 139219"/>
                <a:gd name="connsiteY254" fmla="*/ 71761 h 320992"/>
                <a:gd name="connsiteX255" fmla="*/ 74986 w 139219"/>
                <a:gd name="connsiteY255" fmla="*/ 82525 h 320992"/>
                <a:gd name="connsiteX256" fmla="*/ 74021 w 139219"/>
                <a:gd name="connsiteY256" fmla="*/ 85423 h 320992"/>
                <a:gd name="connsiteX257" fmla="*/ 78983 w 139219"/>
                <a:gd name="connsiteY257" fmla="*/ 93841 h 320992"/>
                <a:gd name="connsiteX258" fmla="*/ 74986 w 139219"/>
                <a:gd name="connsiteY258" fmla="*/ 92875 h 320992"/>
                <a:gd name="connsiteX259" fmla="*/ 74986 w 139219"/>
                <a:gd name="connsiteY259" fmla="*/ 89701 h 320992"/>
                <a:gd name="connsiteX260" fmla="*/ 78983 w 139219"/>
                <a:gd name="connsiteY260" fmla="*/ 91081 h 320992"/>
                <a:gd name="connsiteX261" fmla="*/ 78983 w 139219"/>
                <a:gd name="connsiteY261" fmla="*/ 93703 h 320992"/>
                <a:gd name="connsiteX262" fmla="*/ 82291 w 139219"/>
                <a:gd name="connsiteY262" fmla="*/ 45955 h 320992"/>
                <a:gd name="connsiteX263" fmla="*/ 65475 w 139219"/>
                <a:gd name="connsiteY263" fmla="*/ 38916 h 320992"/>
                <a:gd name="connsiteX264" fmla="*/ 66302 w 139219"/>
                <a:gd name="connsiteY264" fmla="*/ 36156 h 320992"/>
                <a:gd name="connsiteX265" fmla="*/ 84221 w 139219"/>
                <a:gd name="connsiteY265" fmla="*/ 44989 h 320992"/>
                <a:gd name="connsiteX266" fmla="*/ 82153 w 139219"/>
                <a:gd name="connsiteY266" fmla="*/ 45955 h 320992"/>
                <a:gd name="connsiteX267" fmla="*/ 91940 w 139219"/>
                <a:gd name="connsiteY267" fmla="*/ 101569 h 320992"/>
                <a:gd name="connsiteX268" fmla="*/ 88081 w 139219"/>
                <a:gd name="connsiteY268" fmla="*/ 98671 h 320992"/>
                <a:gd name="connsiteX269" fmla="*/ 89872 w 139219"/>
                <a:gd name="connsiteY269" fmla="*/ 95773 h 320992"/>
                <a:gd name="connsiteX270" fmla="*/ 92078 w 139219"/>
                <a:gd name="connsiteY270" fmla="*/ 97567 h 320992"/>
                <a:gd name="connsiteX271" fmla="*/ 92078 w 139219"/>
                <a:gd name="connsiteY271" fmla="*/ 101707 h 320992"/>
                <a:gd name="connsiteX272" fmla="*/ 93594 w 139219"/>
                <a:gd name="connsiteY272" fmla="*/ 57547 h 320992"/>
                <a:gd name="connsiteX273" fmla="*/ 85324 w 139219"/>
                <a:gd name="connsiteY273" fmla="*/ 50233 h 320992"/>
                <a:gd name="connsiteX274" fmla="*/ 86013 w 139219"/>
                <a:gd name="connsiteY274" fmla="*/ 48853 h 320992"/>
                <a:gd name="connsiteX275" fmla="*/ 94284 w 139219"/>
                <a:gd name="connsiteY275" fmla="*/ 56167 h 320992"/>
                <a:gd name="connsiteX276" fmla="*/ 93732 w 139219"/>
                <a:gd name="connsiteY276" fmla="*/ 57547 h 320992"/>
                <a:gd name="connsiteX277" fmla="*/ 94146 w 139219"/>
                <a:gd name="connsiteY277" fmla="*/ 24840 h 320992"/>
                <a:gd name="connsiteX278" fmla="*/ 80224 w 139219"/>
                <a:gd name="connsiteY278" fmla="*/ 17940 h 320992"/>
                <a:gd name="connsiteX279" fmla="*/ 80224 w 139219"/>
                <a:gd name="connsiteY279" fmla="*/ 15732 h 320992"/>
                <a:gd name="connsiteX280" fmla="*/ 97730 w 139219"/>
                <a:gd name="connsiteY280" fmla="*/ 24702 h 320992"/>
                <a:gd name="connsiteX281" fmla="*/ 94008 w 139219"/>
                <a:gd name="connsiteY281" fmla="*/ 24702 h 32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Lst>
              <a:rect l="l" t="t" r="r" b="b"/>
              <a:pathLst>
                <a:path w="139219" h="320992">
                  <a:moveTo>
                    <a:pt x="133293" y="76453"/>
                  </a:moveTo>
                  <a:lnTo>
                    <a:pt x="137703" y="68587"/>
                  </a:lnTo>
                  <a:lnTo>
                    <a:pt x="137703" y="60859"/>
                  </a:lnTo>
                  <a:lnTo>
                    <a:pt x="132741" y="54511"/>
                  </a:lnTo>
                  <a:lnTo>
                    <a:pt x="132741" y="50095"/>
                  </a:lnTo>
                  <a:lnTo>
                    <a:pt x="134947" y="48301"/>
                  </a:lnTo>
                  <a:lnTo>
                    <a:pt x="134947" y="46093"/>
                  </a:lnTo>
                  <a:lnTo>
                    <a:pt x="130811" y="44575"/>
                  </a:lnTo>
                  <a:lnTo>
                    <a:pt x="133844" y="40020"/>
                  </a:lnTo>
                  <a:lnTo>
                    <a:pt x="132603" y="33534"/>
                  </a:lnTo>
                  <a:lnTo>
                    <a:pt x="134809" y="30912"/>
                  </a:lnTo>
                  <a:lnTo>
                    <a:pt x="131638" y="26220"/>
                  </a:lnTo>
                  <a:lnTo>
                    <a:pt x="128468" y="26220"/>
                  </a:lnTo>
                  <a:lnTo>
                    <a:pt x="128468" y="21528"/>
                  </a:lnTo>
                  <a:lnTo>
                    <a:pt x="122127" y="16974"/>
                  </a:lnTo>
                  <a:lnTo>
                    <a:pt x="117579" y="16560"/>
                  </a:lnTo>
                  <a:lnTo>
                    <a:pt x="110824" y="10488"/>
                  </a:lnTo>
                  <a:lnTo>
                    <a:pt x="110824" y="7866"/>
                  </a:lnTo>
                  <a:lnTo>
                    <a:pt x="104897" y="5244"/>
                  </a:lnTo>
                  <a:lnTo>
                    <a:pt x="104897" y="2346"/>
                  </a:lnTo>
                  <a:lnTo>
                    <a:pt x="102830" y="0"/>
                  </a:lnTo>
                  <a:lnTo>
                    <a:pt x="98005" y="0"/>
                  </a:lnTo>
                  <a:lnTo>
                    <a:pt x="99797" y="2484"/>
                  </a:lnTo>
                  <a:lnTo>
                    <a:pt x="99797" y="7728"/>
                  </a:lnTo>
                  <a:lnTo>
                    <a:pt x="95248" y="13110"/>
                  </a:lnTo>
                  <a:lnTo>
                    <a:pt x="100349" y="15594"/>
                  </a:lnTo>
                  <a:lnTo>
                    <a:pt x="94008" y="20838"/>
                  </a:lnTo>
                  <a:lnTo>
                    <a:pt x="79259" y="14214"/>
                  </a:lnTo>
                  <a:lnTo>
                    <a:pt x="76640" y="14766"/>
                  </a:lnTo>
                  <a:lnTo>
                    <a:pt x="76640" y="25392"/>
                  </a:lnTo>
                  <a:cubicBezTo>
                    <a:pt x="76640" y="25392"/>
                    <a:pt x="74159" y="32292"/>
                    <a:pt x="74159" y="32292"/>
                  </a:cubicBezTo>
                  <a:lnTo>
                    <a:pt x="66853" y="27324"/>
                  </a:lnTo>
                  <a:lnTo>
                    <a:pt x="60926" y="33534"/>
                  </a:lnTo>
                  <a:lnTo>
                    <a:pt x="59134" y="40986"/>
                  </a:lnTo>
                  <a:lnTo>
                    <a:pt x="54585" y="42919"/>
                  </a:lnTo>
                  <a:lnTo>
                    <a:pt x="54585" y="47197"/>
                  </a:lnTo>
                  <a:lnTo>
                    <a:pt x="57480" y="50509"/>
                  </a:lnTo>
                  <a:lnTo>
                    <a:pt x="57480" y="57547"/>
                  </a:lnTo>
                  <a:lnTo>
                    <a:pt x="47142" y="71071"/>
                  </a:lnTo>
                  <a:lnTo>
                    <a:pt x="48107" y="77695"/>
                  </a:lnTo>
                  <a:lnTo>
                    <a:pt x="42868" y="81283"/>
                  </a:lnTo>
                  <a:lnTo>
                    <a:pt x="37217" y="82111"/>
                  </a:lnTo>
                  <a:lnTo>
                    <a:pt x="37217" y="102121"/>
                  </a:lnTo>
                  <a:cubicBezTo>
                    <a:pt x="37217" y="102121"/>
                    <a:pt x="28120" y="121027"/>
                    <a:pt x="28120" y="121027"/>
                  </a:cubicBezTo>
                  <a:lnTo>
                    <a:pt x="33358" y="122822"/>
                  </a:lnTo>
                  <a:lnTo>
                    <a:pt x="33358" y="123236"/>
                  </a:lnTo>
                  <a:cubicBezTo>
                    <a:pt x="34874" y="128894"/>
                    <a:pt x="31428" y="135932"/>
                    <a:pt x="31290" y="136208"/>
                  </a:cubicBezTo>
                  <a:lnTo>
                    <a:pt x="30876" y="137036"/>
                  </a:lnTo>
                  <a:lnTo>
                    <a:pt x="30187" y="136622"/>
                  </a:lnTo>
                  <a:cubicBezTo>
                    <a:pt x="25914" y="133862"/>
                    <a:pt x="20952" y="134828"/>
                    <a:pt x="19849" y="135104"/>
                  </a:cubicBezTo>
                  <a:lnTo>
                    <a:pt x="11854" y="144212"/>
                  </a:lnTo>
                  <a:lnTo>
                    <a:pt x="12268" y="149732"/>
                  </a:lnTo>
                  <a:lnTo>
                    <a:pt x="9511" y="152630"/>
                  </a:lnTo>
                  <a:lnTo>
                    <a:pt x="13646" y="159254"/>
                  </a:lnTo>
                  <a:lnTo>
                    <a:pt x="11716" y="161462"/>
                  </a:lnTo>
                  <a:lnTo>
                    <a:pt x="11716" y="170294"/>
                  </a:lnTo>
                  <a:cubicBezTo>
                    <a:pt x="11716" y="170294"/>
                    <a:pt x="13646" y="176228"/>
                    <a:pt x="13646" y="176228"/>
                  </a:cubicBezTo>
                  <a:lnTo>
                    <a:pt x="13646" y="176228"/>
                  </a:lnTo>
                  <a:cubicBezTo>
                    <a:pt x="13646" y="176228"/>
                    <a:pt x="12681" y="189890"/>
                    <a:pt x="12681" y="189890"/>
                  </a:cubicBezTo>
                  <a:lnTo>
                    <a:pt x="13370" y="191822"/>
                  </a:lnTo>
                  <a:lnTo>
                    <a:pt x="16403" y="191822"/>
                  </a:lnTo>
                  <a:lnTo>
                    <a:pt x="20400" y="197894"/>
                  </a:lnTo>
                  <a:lnTo>
                    <a:pt x="16816" y="205623"/>
                  </a:lnTo>
                  <a:lnTo>
                    <a:pt x="13233" y="205623"/>
                  </a:lnTo>
                  <a:lnTo>
                    <a:pt x="17092" y="218871"/>
                  </a:lnTo>
                  <a:lnTo>
                    <a:pt x="13508" y="228807"/>
                  </a:lnTo>
                  <a:lnTo>
                    <a:pt x="9097" y="231015"/>
                  </a:lnTo>
                  <a:lnTo>
                    <a:pt x="10200" y="234189"/>
                  </a:lnTo>
                  <a:lnTo>
                    <a:pt x="7581" y="235569"/>
                  </a:lnTo>
                  <a:lnTo>
                    <a:pt x="8546" y="243849"/>
                  </a:lnTo>
                  <a:lnTo>
                    <a:pt x="8546" y="243849"/>
                  </a:lnTo>
                  <a:cubicBezTo>
                    <a:pt x="8546" y="243849"/>
                    <a:pt x="6892" y="251439"/>
                    <a:pt x="6892" y="251439"/>
                  </a:cubicBezTo>
                  <a:lnTo>
                    <a:pt x="3308" y="251439"/>
                  </a:lnTo>
                  <a:lnTo>
                    <a:pt x="2068" y="247851"/>
                  </a:lnTo>
                  <a:lnTo>
                    <a:pt x="0" y="248955"/>
                  </a:lnTo>
                  <a:cubicBezTo>
                    <a:pt x="0" y="253233"/>
                    <a:pt x="1930" y="262341"/>
                    <a:pt x="1930" y="262341"/>
                  </a:cubicBezTo>
                  <a:cubicBezTo>
                    <a:pt x="1930" y="262341"/>
                    <a:pt x="3446" y="267171"/>
                    <a:pt x="4549" y="268275"/>
                  </a:cubicBezTo>
                  <a:cubicBezTo>
                    <a:pt x="5514" y="269379"/>
                    <a:pt x="6892" y="270759"/>
                    <a:pt x="6892" y="270759"/>
                  </a:cubicBezTo>
                  <a:cubicBezTo>
                    <a:pt x="6892" y="270759"/>
                    <a:pt x="9649" y="292564"/>
                    <a:pt x="19849" y="297118"/>
                  </a:cubicBezTo>
                  <a:lnTo>
                    <a:pt x="18884" y="299326"/>
                  </a:lnTo>
                  <a:cubicBezTo>
                    <a:pt x="18884" y="299326"/>
                    <a:pt x="16127" y="298360"/>
                    <a:pt x="16679" y="299326"/>
                  </a:cubicBezTo>
                  <a:cubicBezTo>
                    <a:pt x="17230" y="300292"/>
                    <a:pt x="17644" y="303190"/>
                    <a:pt x="17644" y="303190"/>
                  </a:cubicBezTo>
                  <a:lnTo>
                    <a:pt x="15300" y="303190"/>
                  </a:lnTo>
                  <a:lnTo>
                    <a:pt x="17230" y="306916"/>
                  </a:lnTo>
                  <a:lnTo>
                    <a:pt x="20538" y="314230"/>
                  </a:lnTo>
                  <a:lnTo>
                    <a:pt x="19298" y="316852"/>
                  </a:lnTo>
                  <a:lnTo>
                    <a:pt x="20538" y="320992"/>
                  </a:lnTo>
                  <a:lnTo>
                    <a:pt x="32944" y="320992"/>
                  </a:lnTo>
                  <a:lnTo>
                    <a:pt x="34736" y="319060"/>
                  </a:lnTo>
                  <a:lnTo>
                    <a:pt x="35149" y="316714"/>
                  </a:lnTo>
                  <a:lnTo>
                    <a:pt x="33633" y="313402"/>
                  </a:lnTo>
                  <a:lnTo>
                    <a:pt x="34598" y="309676"/>
                  </a:lnTo>
                  <a:lnTo>
                    <a:pt x="37217" y="307744"/>
                  </a:lnTo>
                  <a:lnTo>
                    <a:pt x="39009" y="308710"/>
                  </a:lnTo>
                  <a:lnTo>
                    <a:pt x="39836" y="306364"/>
                  </a:lnTo>
                  <a:lnTo>
                    <a:pt x="50588" y="305812"/>
                  </a:lnTo>
                  <a:lnTo>
                    <a:pt x="53345" y="304294"/>
                  </a:lnTo>
                  <a:lnTo>
                    <a:pt x="55137" y="298774"/>
                  </a:lnTo>
                  <a:lnTo>
                    <a:pt x="56928" y="295600"/>
                  </a:lnTo>
                  <a:lnTo>
                    <a:pt x="56928" y="304294"/>
                  </a:lnTo>
                  <a:lnTo>
                    <a:pt x="58720" y="305536"/>
                  </a:lnTo>
                  <a:lnTo>
                    <a:pt x="60099" y="298084"/>
                  </a:lnTo>
                  <a:lnTo>
                    <a:pt x="65061" y="283594"/>
                  </a:lnTo>
                  <a:lnTo>
                    <a:pt x="63269" y="282766"/>
                  </a:lnTo>
                  <a:cubicBezTo>
                    <a:pt x="63269" y="282766"/>
                    <a:pt x="58307" y="295324"/>
                    <a:pt x="58169" y="294772"/>
                  </a:cubicBezTo>
                  <a:cubicBezTo>
                    <a:pt x="58031" y="294220"/>
                    <a:pt x="57618" y="289252"/>
                    <a:pt x="57618" y="289252"/>
                  </a:cubicBezTo>
                  <a:lnTo>
                    <a:pt x="58583" y="287458"/>
                  </a:lnTo>
                  <a:lnTo>
                    <a:pt x="58583" y="283870"/>
                  </a:lnTo>
                  <a:cubicBezTo>
                    <a:pt x="58583" y="283870"/>
                    <a:pt x="60926" y="281248"/>
                    <a:pt x="60926" y="281248"/>
                  </a:cubicBezTo>
                  <a:lnTo>
                    <a:pt x="59961" y="276004"/>
                  </a:lnTo>
                  <a:lnTo>
                    <a:pt x="58445" y="272277"/>
                  </a:lnTo>
                  <a:lnTo>
                    <a:pt x="61201" y="272277"/>
                  </a:lnTo>
                  <a:lnTo>
                    <a:pt x="61753" y="266205"/>
                  </a:lnTo>
                  <a:lnTo>
                    <a:pt x="61753" y="262617"/>
                  </a:lnTo>
                  <a:cubicBezTo>
                    <a:pt x="61753" y="262617"/>
                    <a:pt x="62993" y="259305"/>
                    <a:pt x="62993" y="259305"/>
                  </a:cubicBezTo>
                  <a:lnTo>
                    <a:pt x="57755" y="257511"/>
                  </a:lnTo>
                  <a:lnTo>
                    <a:pt x="62993" y="256269"/>
                  </a:lnTo>
                  <a:lnTo>
                    <a:pt x="64234" y="254475"/>
                  </a:lnTo>
                  <a:lnTo>
                    <a:pt x="68921" y="254475"/>
                  </a:lnTo>
                  <a:cubicBezTo>
                    <a:pt x="68921" y="254475"/>
                    <a:pt x="69886" y="250611"/>
                    <a:pt x="69886" y="250611"/>
                  </a:cubicBezTo>
                  <a:lnTo>
                    <a:pt x="72780" y="251577"/>
                  </a:lnTo>
                  <a:lnTo>
                    <a:pt x="75537" y="248679"/>
                  </a:lnTo>
                  <a:lnTo>
                    <a:pt x="78294" y="246057"/>
                  </a:lnTo>
                  <a:cubicBezTo>
                    <a:pt x="78294" y="246057"/>
                    <a:pt x="80499" y="244815"/>
                    <a:pt x="82016" y="243435"/>
                  </a:cubicBezTo>
                  <a:cubicBezTo>
                    <a:pt x="83532" y="242055"/>
                    <a:pt x="80775" y="239709"/>
                    <a:pt x="80775" y="239709"/>
                  </a:cubicBezTo>
                  <a:lnTo>
                    <a:pt x="82705" y="235569"/>
                  </a:lnTo>
                  <a:cubicBezTo>
                    <a:pt x="82705" y="235569"/>
                    <a:pt x="87943" y="230325"/>
                    <a:pt x="85462" y="228531"/>
                  </a:cubicBezTo>
                  <a:cubicBezTo>
                    <a:pt x="85462" y="228531"/>
                    <a:pt x="83532" y="223977"/>
                    <a:pt x="79121" y="223977"/>
                  </a:cubicBezTo>
                  <a:lnTo>
                    <a:pt x="81326" y="221355"/>
                  </a:lnTo>
                  <a:lnTo>
                    <a:pt x="78983" y="219561"/>
                  </a:lnTo>
                  <a:lnTo>
                    <a:pt x="76364" y="219147"/>
                  </a:lnTo>
                  <a:cubicBezTo>
                    <a:pt x="76364" y="219147"/>
                    <a:pt x="73056" y="211695"/>
                    <a:pt x="70851" y="215559"/>
                  </a:cubicBezTo>
                  <a:cubicBezTo>
                    <a:pt x="70851" y="215559"/>
                    <a:pt x="69059" y="210591"/>
                    <a:pt x="67129" y="213351"/>
                  </a:cubicBezTo>
                  <a:cubicBezTo>
                    <a:pt x="67129" y="213351"/>
                    <a:pt x="63545" y="196514"/>
                    <a:pt x="65199" y="193478"/>
                  </a:cubicBezTo>
                  <a:lnTo>
                    <a:pt x="65612" y="189752"/>
                  </a:lnTo>
                  <a:lnTo>
                    <a:pt x="68507" y="190718"/>
                  </a:lnTo>
                  <a:lnTo>
                    <a:pt x="66715" y="186578"/>
                  </a:lnTo>
                  <a:lnTo>
                    <a:pt x="69472" y="177746"/>
                  </a:lnTo>
                  <a:lnTo>
                    <a:pt x="67542" y="175124"/>
                  </a:lnTo>
                  <a:lnTo>
                    <a:pt x="68369" y="171950"/>
                  </a:lnTo>
                  <a:lnTo>
                    <a:pt x="69748" y="173192"/>
                  </a:lnTo>
                  <a:lnTo>
                    <a:pt x="72367" y="171674"/>
                  </a:lnTo>
                  <a:lnTo>
                    <a:pt x="73883" y="169328"/>
                  </a:lnTo>
                  <a:lnTo>
                    <a:pt x="73883" y="166430"/>
                  </a:lnTo>
                  <a:lnTo>
                    <a:pt x="74297" y="164636"/>
                  </a:lnTo>
                  <a:lnTo>
                    <a:pt x="75537" y="165878"/>
                  </a:lnTo>
                  <a:lnTo>
                    <a:pt x="76778" y="163946"/>
                  </a:lnTo>
                  <a:lnTo>
                    <a:pt x="79534" y="163946"/>
                  </a:lnTo>
                  <a:lnTo>
                    <a:pt x="80086" y="161600"/>
                  </a:lnTo>
                  <a:lnTo>
                    <a:pt x="79672" y="158702"/>
                  </a:lnTo>
                  <a:lnTo>
                    <a:pt x="81602" y="156494"/>
                  </a:lnTo>
                  <a:lnTo>
                    <a:pt x="84497" y="154286"/>
                  </a:lnTo>
                  <a:lnTo>
                    <a:pt x="84910" y="155804"/>
                  </a:lnTo>
                  <a:lnTo>
                    <a:pt x="88218" y="152630"/>
                  </a:lnTo>
                  <a:lnTo>
                    <a:pt x="87253" y="150284"/>
                  </a:lnTo>
                  <a:lnTo>
                    <a:pt x="89459" y="148076"/>
                  </a:lnTo>
                  <a:lnTo>
                    <a:pt x="91664" y="148628"/>
                  </a:lnTo>
                  <a:lnTo>
                    <a:pt x="94559" y="147662"/>
                  </a:lnTo>
                  <a:lnTo>
                    <a:pt x="95111" y="144350"/>
                  </a:lnTo>
                  <a:cubicBezTo>
                    <a:pt x="95111" y="144350"/>
                    <a:pt x="96903" y="146144"/>
                    <a:pt x="99659" y="143384"/>
                  </a:cubicBezTo>
                  <a:cubicBezTo>
                    <a:pt x="102416" y="140624"/>
                    <a:pt x="105724" y="135656"/>
                    <a:pt x="105724" y="135656"/>
                  </a:cubicBezTo>
                  <a:lnTo>
                    <a:pt x="106689" y="131516"/>
                  </a:lnTo>
                  <a:lnTo>
                    <a:pt x="110824" y="127652"/>
                  </a:lnTo>
                  <a:lnTo>
                    <a:pt x="112065" y="124478"/>
                  </a:lnTo>
                  <a:lnTo>
                    <a:pt x="111238" y="120890"/>
                  </a:lnTo>
                  <a:lnTo>
                    <a:pt x="108895" y="118543"/>
                  </a:lnTo>
                  <a:lnTo>
                    <a:pt x="107103" y="115645"/>
                  </a:lnTo>
                  <a:lnTo>
                    <a:pt x="109446" y="112471"/>
                  </a:lnTo>
                  <a:lnTo>
                    <a:pt x="112754" y="107503"/>
                  </a:lnTo>
                  <a:lnTo>
                    <a:pt x="111376" y="105709"/>
                  </a:lnTo>
                  <a:lnTo>
                    <a:pt x="113581" y="103777"/>
                  </a:lnTo>
                  <a:lnTo>
                    <a:pt x="112754" y="100465"/>
                  </a:lnTo>
                  <a:lnTo>
                    <a:pt x="115511" y="100465"/>
                  </a:lnTo>
                  <a:lnTo>
                    <a:pt x="120749" y="96187"/>
                  </a:lnTo>
                  <a:lnTo>
                    <a:pt x="120749" y="89701"/>
                  </a:lnTo>
                  <a:lnTo>
                    <a:pt x="121300" y="88735"/>
                  </a:lnTo>
                  <a:lnTo>
                    <a:pt x="122265" y="89977"/>
                  </a:lnTo>
                  <a:lnTo>
                    <a:pt x="125573" y="90529"/>
                  </a:lnTo>
                  <a:lnTo>
                    <a:pt x="127779" y="91081"/>
                  </a:lnTo>
                  <a:lnTo>
                    <a:pt x="131087" y="90253"/>
                  </a:lnTo>
                  <a:lnTo>
                    <a:pt x="134671" y="90253"/>
                  </a:lnTo>
                  <a:cubicBezTo>
                    <a:pt x="134671" y="90253"/>
                    <a:pt x="139220" y="90391"/>
                    <a:pt x="139220" y="90391"/>
                  </a:cubicBezTo>
                  <a:lnTo>
                    <a:pt x="139220" y="86113"/>
                  </a:lnTo>
                  <a:lnTo>
                    <a:pt x="133430" y="76729"/>
                  </a:lnTo>
                  <a:close/>
                  <a:moveTo>
                    <a:pt x="33771" y="152354"/>
                  </a:moveTo>
                  <a:lnTo>
                    <a:pt x="38871" y="155390"/>
                  </a:lnTo>
                  <a:lnTo>
                    <a:pt x="37493" y="157736"/>
                  </a:lnTo>
                  <a:lnTo>
                    <a:pt x="38871" y="162014"/>
                  </a:lnTo>
                  <a:lnTo>
                    <a:pt x="38871" y="165188"/>
                  </a:lnTo>
                  <a:lnTo>
                    <a:pt x="35701" y="162842"/>
                  </a:lnTo>
                  <a:lnTo>
                    <a:pt x="34736" y="157184"/>
                  </a:lnTo>
                  <a:lnTo>
                    <a:pt x="30601" y="154010"/>
                  </a:lnTo>
                  <a:lnTo>
                    <a:pt x="33771" y="152354"/>
                  </a:lnTo>
                  <a:close/>
                  <a:moveTo>
                    <a:pt x="29084" y="253233"/>
                  </a:moveTo>
                  <a:cubicBezTo>
                    <a:pt x="29084" y="253233"/>
                    <a:pt x="22606" y="256821"/>
                    <a:pt x="23020" y="258339"/>
                  </a:cubicBezTo>
                  <a:lnTo>
                    <a:pt x="21503" y="254337"/>
                  </a:lnTo>
                  <a:cubicBezTo>
                    <a:pt x="21503" y="254337"/>
                    <a:pt x="19573" y="260409"/>
                    <a:pt x="14473" y="260961"/>
                  </a:cubicBezTo>
                  <a:lnTo>
                    <a:pt x="16816" y="255303"/>
                  </a:lnTo>
                  <a:lnTo>
                    <a:pt x="15576" y="254337"/>
                  </a:lnTo>
                  <a:lnTo>
                    <a:pt x="18884" y="247161"/>
                  </a:lnTo>
                  <a:lnTo>
                    <a:pt x="23020" y="248955"/>
                  </a:lnTo>
                  <a:lnTo>
                    <a:pt x="23020" y="241227"/>
                  </a:lnTo>
                  <a:lnTo>
                    <a:pt x="31703" y="241227"/>
                  </a:lnTo>
                  <a:lnTo>
                    <a:pt x="31703" y="245091"/>
                  </a:lnTo>
                  <a:lnTo>
                    <a:pt x="30739" y="246333"/>
                  </a:lnTo>
                  <a:lnTo>
                    <a:pt x="31703" y="248955"/>
                  </a:lnTo>
                  <a:lnTo>
                    <a:pt x="30739" y="250335"/>
                  </a:lnTo>
                  <a:lnTo>
                    <a:pt x="28533" y="251439"/>
                  </a:lnTo>
                  <a:lnTo>
                    <a:pt x="29084" y="253233"/>
                  </a:lnTo>
                  <a:close/>
                  <a:moveTo>
                    <a:pt x="38871" y="260823"/>
                  </a:moveTo>
                  <a:lnTo>
                    <a:pt x="36666" y="265929"/>
                  </a:lnTo>
                  <a:lnTo>
                    <a:pt x="36666" y="269517"/>
                  </a:lnTo>
                  <a:lnTo>
                    <a:pt x="31566" y="273519"/>
                  </a:lnTo>
                  <a:lnTo>
                    <a:pt x="33771" y="265101"/>
                  </a:lnTo>
                  <a:cubicBezTo>
                    <a:pt x="33771" y="265101"/>
                    <a:pt x="37217" y="255027"/>
                    <a:pt x="41352" y="251025"/>
                  </a:cubicBezTo>
                  <a:cubicBezTo>
                    <a:pt x="42179" y="250197"/>
                    <a:pt x="41352" y="256959"/>
                    <a:pt x="41352" y="256959"/>
                  </a:cubicBezTo>
                  <a:lnTo>
                    <a:pt x="42731" y="257787"/>
                  </a:lnTo>
                  <a:lnTo>
                    <a:pt x="38871" y="260961"/>
                  </a:lnTo>
                  <a:close/>
                  <a:moveTo>
                    <a:pt x="42868" y="211143"/>
                  </a:moveTo>
                  <a:lnTo>
                    <a:pt x="36804" y="207003"/>
                  </a:lnTo>
                  <a:lnTo>
                    <a:pt x="38044" y="205209"/>
                  </a:lnTo>
                  <a:lnTo>
                    <a:pt x="43006" y="207003"/>
                  </a:lnTo>
                  <a:lnTo>
                    <a:pt x="43006" y="211143"/>
                  </a:lnTo>
                  <a:close/>
                  <a:moveTo>
                    <a:pt x="48658" y="245367"/>
                  </a:moveTo>
                  <a:lnTo>
                    <a:pt x="46039" y="241227"/>
                  </a:lnTo>
                  <a:lnTo>
                    <a:pt x="50726" y="241227"/>
                  </a:lnTo>
                  <a:lnTo>
                    <a:pt x="55412" y="242745"/>
                  </a:lnTo>
                  <a:lnTo>
                    <a:pt x="48520" y="245367"/>
                  </a:lnTo>
                  <a:close/>
                  <a:moveTo>
                    <a:pt x="56515" y="45955"/>
                  </a:moveTo>
                  <a:lnTo>
                    <a:pt x="62580" y="40986"/>
                  </a:lnTo>
                  <a:lnTo>
                    <a:pt x="62580" y="42229"/>
                  </a:lnTo>
                  <a:lnTo>
                    <a:pt x="58720" y="45955"/>
                  </a:lnTo>
                  <a:lnTo>
                    <a:pt x="60650" y="47197"/>
                  </a:lnTo>
                  <a:lnTo>
                    <a:pt x="60650" y="48991"/>
                  </a:lnTo>
                  <a:lnTo>
                    <a:pt x="56515" y="46093"/>
                  </a:lnTo>
                  <a:close/>
                  <a:moveTo>
                    <a:pt x="65061" y="236535"/>
                  </a:moveTo>
                  <a:lnTo>
                    <a:pt x="67818" y="238053"/>
                  </a:lnTo>
                  <a:lnTo>
                    <a:pt x="71126" y="238053"/>
                  </a:lnTo>
                  <a:lnTo>
                    <a:pt x="72505" y="239571"/>
                  </a:lnTo>
                  <a:lnTo>
                    <a:pt x="70437" y="239985"/>
                  </a:lnTo>
                  <a:lnTo>
                    <a:pt x="70851" y="242193"/>
                  </a:lnTo>
                  <a:lnTo>
                    <a:pt x="70575" y="242193"/>
                  </a:lnTo>
                  <a:cubicBezTo>
                    <a:pt x="70575" y="242193"/>
                    <a:pt x="65475" y="239433"/>
                    <a:pt x="65475" y="239433"/>
                  </a:cubicBezTo>
                  <a:lnTo>
                    <a:pt x="63958" y="239433"/>
                  </a:lnTo>
                  <a:lnTo>
                    <a:pt x="58720" y="237501"/>
                  </a:lnTo>
                  <a:lnTo>
                    <a:pt x="58720" y="236535"/>
                  </a:lnTo>
                  <a:lnTo>
                    <a:pt x="60926" y="236535"/>
                  </a:lnTo>
                  <a:lnTo>
                    <a:pt x="63683" y="237363"/>
                  </a:lnTo>
                  <a:lnTo>
                    <a:pt x="65199" y="236535"/>
                  </a:lnTo>
                  <a:close/>
                  <a:moveTo>
                    <a:pt x="74021" y="85423"/>
                  </a:moveTo>
                  <a:lnTo>
                    <a:pt x="72229" y="89011"/>
                  </a:lnTo>
                  <a:lnTo>
                    <a:pt x="70851" y="82939"/>
                  </a:lnTo>
                  <a:lnTo>
                    <a:pt x="69748" y="80317"/>
                  </a:lnTo>
                  <a:lnTo>
                    <a:pt x="64647" y="73693"/>
                  </a:lnTo>
                  <a:lnTo>
                    <a:pt x="64647" y="71761"/>
                  </a:lnTo>
                  <a:lnTo>
                    <a:pt x="74986" y="82525"/>
                  </a:lnTo>
                  <a:lnTo>
                    <a:pt x="74021" y="85423"/>
                  </a:lnTo>
                  <a:close/>
                  <a:moveTo>
                    <a:pt x="78983" y="93841"/>
                  </a:moveTo>
                  <a:lnTo>
                    <a:pt x="74986" y="92875"/>
                  </a:lnTo>
                  <a:lnTo>
                    <a:pt x="74986" y="89701"/>
                  </a:lnTo>
                  <a:lnTo>
                    <a:pt x="78983" y="91081"/>
                  </a:lnTo>
                  <a:lnTo>
                    <a:pt x="78983" y="93703"/>
                  </a:lnTo>
                  <a:close/>
                  <a:moveTo>
                    <a:pt x="82291" y="45955"/>
                  </a:moveTo>
                  <a:lnTo>
                    <a:pt x="65475" y="38916"/>
                  </a:lnTo>
                  <a:lnTo>
                    <a:pt x="66302" y="36156"/>
                  </a:lnTo>
                  <a:lnTo>
                    <a:pt x="84221" y="44989"/>
                  </a:lnTo>
                  <a:lnTo>
                    <a:pt x="82153" y="45955"/>
                  </a:lnTo>
                  <a:close/>
                  <a:moveTo>
                    <a:pt x="91940" y="101569"/>
                  </a:moveTo>
                  <a:lnTo>
                    <a:pt x="88081" y="98671"/>
                  </a:lnTo>
                  <a:lnTo>
                    <a:pt x="89872" y="95773"/>
                  </a:lnTo>
                  <a:lnTo>
                    <a:pt x="92078" y="97567"/>
                  </a:lnTo>
                  <a:lnTo>
                    <a:pt x="92078" y="101707"/>
                  </a:lnTo>
                  <a:close/>
                  <a:moveTo>
                    <a:pt x="93594" y="57547"/>
                  </a:moveTo>
                  <a:lnTo>
                    <a:pt x="85324" y="50233"/>
                  </a:lnTo>
                  <a:lnTo>
                    <a:pt x="86013" y="48853"/>
                  </a:lnTo>
                  <a:lnTo>
                    <a:pt x="94284" y="56167"/>
                  </a:lnTo>
                  <a:lnTo>
                    <a:pt x="93732" y="57547"/>
                  </a:lnTo>
                  <a:close/>
                  <a:moveTo>
                    <a:pt x="94146" y="24840"/>
                  </a:moveTo>
                  <a:lnTo>
                    <a:pt x="80224" y="17940"/>
                  </a:lnTo>
                  <a:lnTo>
                    <a:pt x="80224" y="15732"/>
                  </a:lnTo>
                  <a:lnTo>
                    <a:pt x="97730" y="24702"/>
                  </a:lnTo>
                  <a:lnTo>
                    <a:pt x="94008" y="2470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4" name="Freeform 1376">
              <a:extLst>
                <a:ext uri="{FF2B5EF4-FFF2-40B4-BE49-F238E27FC236}">
                  <a16:creationId xmlns:a16="http://schemas.microsoft.com/office/drawing/2014/main" id="{E989EDDB-5BB9-0F44-EBA7-72672F5E096F}"/>
                </a:ext>
              </a:extLst>
            </p:cNvPr>
            <p:cNvSpPr/>
            <p:nvPr/>
          </p:nvSpPr>
          <p:spPr>
            <a:xfrm>
              <a:off x="4648915" y="3642611"/>
              <a:ext cx="110410" cy="177470"/>
            </a:xfrm>
            <a:custGeom>
              <a:avLst/>
              <a:gdLst>
                <a:gd name="connsiteX0" fmla="*/ 15990 w 110410"/>
                <a:gd name="connsiteY0" fmla="*/ 4968 h 177470"/>
                <a:gd name="connsiteX1" fmla="*/ 16954 w 110410"/>
                <a:gd name="connsiteY1" fmla="*/ 21390 h 177470"/>
                <a:gd name="connsiteX2" fmla="*/ 19987 w 110410"/>
                <a:gd name="connsiteY2" fmla="*/ 26358 h 177470"/>
                <a:gd name="connsiteX3" fmla="*/ 19987 w 110410"/>
                <a:gd name="connsiteY3" fmla="*/ 26910 h 177470"/>
                <a:gd name="connsiteX4" fmla="*/ 19298 w 110410"/>
                <a:gd name="connsiteY4" fmla="*/ 31188 h 177470"/>
                <a:gd name="connsiteX5" fmla="*/ 25914 w 110410"/>
                <a:gd name="connsiteY5" fmla="*/ 34500 h 177470"/>
                <a:gd name="connsiteX6" fmla="*/ 26328 w 110410"/>
                <a:gd name="connsiteY6" fmla="*/ 34914 h 177470"/>
                <a:gd name="connsiteX7" fmla="*/ 26328 w 110410"/>
                <a:gd name="connsiteY7" fmla="*/ 35466 h 177470"/>
                <a:gd name="connsiteX8" fmla="*/ 23571 w 110410"/>
                <a:gd name="connsiteY8" fmla="*/ 40435 h 177470"/>
                <a:gd name="connsiteX9" fmla="*/ 21365 w 110410"/>
                <a:gd name="connsiteY9" fmla="*/ 46645 h 177470"/>
                <a:gd name="connsiteX10" fmla="*/ 21365 w 110410"/>
                <a:gd name="connsiteY10" fmla="*/ 75625 h 177470"/>
                <a:gd name="connsiteX11" fmla="*/ 21090 w 110410"/>
                <a:gd name="connsiteY11" fmla="*/ 76177 h 177470"/>
                <a:gd name="connsiteX12" fmla="*/ 3584 w 110410"/>
                <a:gd name="connsiteY12" fmla="*/ 94255 h 177470"/>
                <a:gd name="connsiteX13" fmla="*/ 2068 w 110410"/>
                <a:gd name="connsiteY13" fmla="*/ 99361 h 177470"/>
                <a:gd name="connsiteX14" fmla="*/ 2068 w 110410"/>
                <a:gd name="connsiteY14" fmla="*/ 99637 h 177470"/>
                <a:gd name="connsiteX15" fmla="*/ 0 w 110410"/>
                <a:gd name="connsiteY15" fmla="*/ 102673 h 177470"/>
                <a:gd name="connsiteX16" fmla="*/ 6341 w 110410"/>
                <a:gd name="connsiteY16" fmla="*/ 106951 h 177470"/>
                <a:gd name="connsiteX17" fmla="*/ 10200 w 110410"/>
                <a:gd name="connsiteY17" fmla="*/ 112195 h 177470"/>
                <a:gd name="connsiteX18" fmla="*/ 18057 w 110410"/>
                <a:gd name="connsiteY18" fmla="*/ 114955 h 177470"/>
                <a:gd name="connsiteX19" fmla="*/ 15162 w 110410"/>
                <a:gd name="connsiteY19" fmla="*/ 116473 h 177470"/>
                <a:gd name="connsiteX20" fmla="*/ 15162 w 110410"/>
                <a:gd name="connsiteY20" fmla="*/ 117854 h 177470"/>
                <a:gd name="connsiteX21" fmla="*/ 10752 w 110410"/>
                <a:gd name="connsiteY21" fmla="*/ 119234 h 177470"/>
                <a:gd name="connsiteX22" fmla="*/ 13646 w 110410"/>
                <a:gd name="connsiteY22" fmla="*/ 121166 h 177470"/>
                <a:gd name="connsiteX23" fmla="*/ 13922 w 110410"/>
                <a:gd name="connsiteY23" fmla="*/ 121855 h 177470"/>
                <a:gd name="connsiteX24" fmla="*/ 13922 w 110410"/>
                <a:gd name="connsiteY24" fmla="*/ 126134 h 177470"/>
                <a:gd name="connsiteX25" fmla="*/ 17092 w 110410"/>
                <a:gd name="connsiteY25" fmla="*/ 128066 h 177470"/>
                <a:gd name="connsiteX26" fmla="*/ 17506 w 110410"/>
                <a:gd name="connsiteY26" fmla="*/ 128756 h 177470"/>
                <a:gd name="connsiteX27" fmla="*/ 17092 w 110410"/>
                <a:gd name="connsiteY27" fmla="*/ 144902 h 177470"/>
                <a:gd name="connsiteX28" fmla="*/ 22744 w 110410"/>
                <a:gd name="connsiteY28" fmla="*/ 150560 h 177470"/>
                <a:gd name="connsiteX29" fmla="*/ 22882 w 110410"/>
                <a:gd name="connsiteY29" fmla="*/ 151388 h 177470"/>
                <a:gd name="connsiteX30" fmla="*/ 22192 w 110410"/>
                <a:gd name="connsiteY30" fmla="*/ 151802 h 177470"/>
                <a:gd name="connsiteX31" fmla="*/ 7857 w 110410"/>
                <a:gd name="connsiteY31" fmla="*/ 151388 h 177470"/>
                <a:gd name="connsiteX32" fmla="*/ 5100 w 110410"/>
                <a:gd name="connsiteY32" fmla="*/ 154838 h 177470"/>
                <a:gd name="connsiteX33" fmla="*/ 9649 w 110410"/>
                <a:gd name="connsiteY33" fmla="*/ 159806 h 177470"/>
                <a:gd name="connsiteX34" fmla="*/ 15852 w 110410"/>
                <a:gd name="connsiteY34" fmla="*/ 164498 h 177470"/>
                <a:gd name="connsiteX35" fmla="*/ 15990 w 110410"/>
                <a:gd name="connsiteY35" fmla="*/ 164636 h 177470"/>
                <a:gd name="connsiteX36" fmla="*/ 21227 w 110410"/>
                <a:gd name="connsiteY36" fmla="*/ 172916 h 177470"/>
                <a:gd name="connsiteX37" fmla="*/ 21227 w 110410"/>
                <a:gd name="connsiteY37" fmla="*/ 173468 h 177470"/>
                <a:gd name="connsiteX38" fmla="*/ 20400 w 110410"/>
                <a:gd name="connsiteY38" fmla="*/ 176642 h 177470"/>
                <a:gd name="connsiteX39" fmla="*/ 24260 w 110410"/>
                <a:gd name="connsiteY39" fmla="*/ 177470 h 177470"/>
                <a:gd name="connsiteX40" fmla="*/ 29636 w 110410"/>
                <a:gd name="connsiteY40" fmla="*/ 174296 h 177470"/>
                <a:gd name="connsiteX41" fmla="*/ 36666 w 110410"/>
                <a:gd name="connsiteY41" fmla="*/ 171536 h 177470"/>
                <a:gd name="connsiteX42" fmla="*/ 36941 w 110410"/>
                <a:gd name="connsiteY42" fmla="*/ 171536 h 177470"/>
                <a:gd name="connsiteX43" fmla="*/ 51828 w 110410"/>
                <a:gd name="connsiteY43" fmla="*/ 171536 h 177470"/>
                <a:gd name="connsiteX44" fmla="*/ 57066 w 110410"/>
                <a:gd name="connsiteY44" fmla="*/ 165326 h 177470"/>
                <a:gd name="connsiteX45" fmla="*/ 62442 w 110410"/>
                <a:gd name="connsiteY45" fmla="*/ 159944 h 177470"/>
                <a:gd name="connsiteX46" fmla="*/ 62993 w 110410"/>
                <a:gd name="connsiteY46" fmla="*/ 159668 h 177470"/>
                <a:gd name="connsiteX47" fmla="*/ 70988 w 110410"/>
                <a:gd name="connsiteY47" fmla="*/ 159668 h 177470"/>
                <a:gd name="connsiteX48" fmla="*/ 76089 w 110410"/>
                <a:gd name="connsiteY48" fmla="*/ 157184 h 177470"/>
                <a:gd name="connsiteX49" fmla="*/ 78294 w 110410"/>
                <a:gd name="connsiteY49" fmla="*/ 151526 h 177470"/>
                <a:gd name="connsiteX50" fmla="*/ 78707 w 110410"/>
                <a:gd name="connsiteY50" fmla="*/ 151112 h 177470"/>
                <a:gd name="connsiteX51" fmla="*/ 85462 w 110410"/>
                <a:gd name="connsiteY51" fmla="*/ 147800 h 177470"/>
                <a:gd name="connsiteX52" fmla="*/ 86151 w 110410"/>
                <a:gd name="connsiteY52" fmla="*/ 142142 h 177470"/>
                <a:gd name="connsiteX53" fmla="*/ 86702 w 110410"/>
                <a:gd name="connsiteY53" fmla="*/ 141452 h 177470"/>
                <a:gd name="connsiteX54" fmla="*/ 93319 w 110410"/>
                <a:gd name="connsiteY54" fmla="*/ 138830 h 177470"/>
                <a:gd name="connsiteX55" fmla="*/ 93870 w 110410"/>
                <a:gd name="connsiteY55" fmla="*/ 138830 h 177470"/>
                <a:gd name="connsiteX56" fmla="*/ 98005 w 110410"/>
                <a:gd name="connsiteY56" fmla="*/ 140210 h 177470"/>
                <a:gd name="connsiteX57" fmla="*/ 98970 w 110410"/>
                <a:gd name="connsiteY57" fmla="*/ 136760 h 177470"/>
                <a:gd name="connsiteX58" fmla="*/ 94697 w 110410"/>
                <a:gd name="connsiteY58" fmla="*/ 133310 h 177470"/>
                <a:gd name="connsiteX59" fmla="*/ 94421 w 110410"/>
                <a:gd name="connsiteY59" fmla="*/ 132482 h 177470"/>
                <a:gd name="connsiteX60" fmla="*/ 95111 w 110410"/>
                <a:gd name="connsiteY60" fmla="*/ 129032 h 177470"/>
                <a:gd name="connsiteX61" fmla="*/ 93456 w 110410"/>
                <a:gd name="connsiteY61" fmla="*/ 127514 h 177470"/>
                <a:gd name="connsiteX62" fmla="*/ 93181 w 110410"/>
                <a:gd name="connsiteY62" fmla="*/ 126962 h 177470"/>
                <a:gd name="connsiteX63" fmla="*/ 93181 w 110410"/>
                <a:gd name="connsiteY63" fmla="*/ 125168 h 177470"/>
                <a:gd name="connsiteX64" fmla="*/ 93456 w 110410"/>
                <a:gd name="connsiteY64" fmla="*/ 122821 h 177470"/>
                <a:gd name="connsiteX65" fmla="*/ 91664 w 110410"/>
                <a:gd name="connsiteY65" fmla="*/ 121580 h 177470"/>
                <a:gd name="connsiteX66" fmla="*/ 88770 w 110410"/>
                <a:gd name="connsiteY66" fmla="*/ 123098 h 177470"/>
                <a:gd name="connsiteX67" fmla="*/ 88218 w 110410"/>
                <a:gd name="connsiteY67" fmla="*/ 123098 h 177470"/>
                <a:gd name="connsiteX68" fmla="*/ 87805 w 110410"/>
                <a:gd name="connsiteY68" fmla="*/ 122684 h 177470"/>
                <a:gd name="connsiteX69" fmla="*/ 86427 w 110410"/>
                <a:gd name="connsiteY69" fmla="*/ 119923 h 177470"/>
                <a:gd name="connsiteX70" fmla="*/ 86564 w 110410"/>
                <a:gd name="connsiteY70" fmla="*/ 118957 h 177470"/>
                <a:gd name="connsiteX71" fmla="*/ 91389 w 110410"/>
                <a:gd name="connsiteY71" fmla="*/ 114265 h 177470"/>
                <a:gd name="connsiteX72" fmla="*/ 89321 w 110410"/>
                <a:gd name="connsiteY72" fmla="*/ 110539 h 177470"/>
                <a:gd name="connsiteX73" fmla="*/ 89459 w 110410"/>
                <a:gd name="connsiteY73" fmla="*/ 109573 h 177470"/>
                <a:gd name="connsiteX74" fmla="*/ 94973 w 110410"/>
                <a:gd name="connsiteY74" fmla="*/ 104605 h 177470"/>
                <a:gd name="connsiteX75" fmla="*/ 93181 w 110410"/>
                <a:gd name="connsiteY75" fmla="*/ 102673 h 177470"/>
                <a:gd name="connsiteX76" fmla="*/ 93043 w 110410"/>
                <a:gd name="connsiteY76" fmla="*/ 101983 h 177470"/>
                <a:gd name="connsiteX77" fmla="*/ 93594 w 110410"/>
                <a:gd name="connsiteY77" fmla="*/ 99361 h 177470"/>
                <a:gd name="connsiteX78" fmla="*/ 94421 w 110410"/>
                <a:gd name="connsiteY78" fmla="*/ 98809 h 177470"/>
                <a:gd name="connsiteX79" fmla="*/ 96627 w 110410"/>
                <a:gd name="connsiteY79" fmla="*/ 98809 h 177470"/>
                <a:gd name="connsiteX80" fmla="*/ 97178 w 110410"/>
                <a:gd name="connsiteY80" fmla="*/ 95497 h 177470"/>
                <a:gd name="connsiteX81" fmla="*/ 97454 w 110410"/>
                <a:gd name="connsiteY81" fmla="*/ 94945 h 177470"/>
                <a:gd name="connsiteX82" fmla="*/ 99246 w 110410"/>
                <a:gd name="connsiteY82" fmla="*/ 93703 h 177470"/>
                <a:gd name="connsiteX83" fmla="*/ 98557 w 110410"/>
                <a:gd name="connsiteY83" fmla="*/ 89701 h 177470"/>
                <a:gd name="connsiteX84" fmla="*/ 98832 w 110410"/>
                <a:gd name="connsiteY84" fmla="*/ 89011 h 177470"/>
                <a:gd name="connsiteX85" fmla="*/ 101176 w 110410"/>
                <a:gd name="connsiteY85" fmla="*/ 86803 h 177470"/>
                <a:gd name="connsiteX86" fmla="*/ 101727 w 110410"/>
                <a:gd name="connsiteY86" fmla="*/ 86665 h 177470"/>
                <a:gd name="connsiteX87" fmla="*/ 110411 w 110410"/>
                <a:gd name="connsiteY87" fmla="*/ 86665 h 177470"/>
                <a:gd name="connsiteX88" fmla="*/ 110411 w 110410"/>
                <a:gd name="connsiteY88" fmla="*/ 45679 h 177470"/>
                <a:gd name="connsiteX89" fmla="*/ 25639 w 110410"/>
                <a:gd name="connsiteY89" fmla="*/ 0 h 177470"/>
                <a:gd name="connsiteX90" fmla="*/ 16127 w 110410"/>
                <a:gd name="connsiteY90" fmla="*/ 4692 h 17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10410" h="177470">
                  <a:moveTo>
                    <a:pt x="15990" y="4968"/>
                  </a:moveTo>
                  <a:lnTo>
                    <a:pt x="16954" y="21390"/>
                  </a:lnTo>
                  <a:lnTo>
                    <a:pt x="19987" y="26358"/>
                  </a:lnTo>
                  <a:cubicBezTo>
                    <a:pt x="19987" y="26358"/>
                    <a:pt x="20125" y="26772"/>
                    <a:pt x="19987" y="26910"/>
                  </a:cubicBezTo>
                  <a:lnTo>
                    <a:pt x="19298" y="31188"/>
                  </a:lnTo>
                  <a:lnTo>
                    <a:pt x="25914" y="34500"/>
                  </a:lnTo>
                  <a:cubicBezTo>
                    <a:pt x="25914" y="34500"/>
                    <a:pt x="26190" y="34776"/>
                    <a:pt x="26328" y="34914"/>
                  </a:cubicBezTo>
                  <a:cubicBezTo>
                    <a:pt x="26328" y="35052"/>
                    <a:pt x="26328" y="35328"/>
                    <a:pt x="26328" y="35466"/>
                  </a:cubicBezTo>
                  <a:lnTo>
                    <a:pt x="23571" y="40435"/>
                  </a:lnTo>
                  <a:lnTo>
                    <a:pt x="21365" y="46645"/>
                  </a:lnTo>
                  <a:lnTo>
                    <a:pt x="21365" y="75625"/>
                  </a:lnTo>
                  <a:cubicBezTo>
                    <a:pt x="21365" y="75625"/>
                    <a:pt x="21365" y="76039"/>
                    <a:pt x="21090" y="76177"/>
                  </a:cubicBezTo>
                  <a:lnTo>
                    <a:pt x="3584" y="94255"/>
                  </a:lnTo>
                  <a:lnTo>
                    <a:pt x="2068" y="99361"/>
                  </a:lnTo>
                  <a:cubicBezTo>
                    <a:pt x="2068" y="99361"/>
                    <a:pt x="2068" y="99499"/>
                    <a:pt x="2068" y="99637"/>
                  </a:cubicBezTo>
                  <a:lnTo>
                    <a:pt x="0" y="102673"/>
                  </a:lnTo>
                  <a:cubicBezTo>
                    <a:pt x="3033" y="102811"/>
                    <a:pt x="5789" y="104467"/>
                    <a:pt x="6341" y="106951"/>
                  </a:cubicBezTo>
                  <a:cubicBezTo>
                    <a:pt x="6341" y="106951"/>
                    <a:pt x="4962" y="112057"/>
                    <a:pt x="10200" y="112195"/>
                  </a:cubicBezTo>
                  <a:cubicBezTo>
                    <a:pt x="15438" y="112333"/>
                    <a:pt x="18057" y="114955"/>
                    <a:pt x="18057" y="114955"/>
                  </a:cubicBezTo>
                  <a:lnTo>
                    <a:pt x="15162" y="116473"/>
                  </a:lnTo>
                  <a:lnTo>
                    <a:pt x="15162" y="117854"/>
                  </a:lnTo>
                  <a:lnTo>
                    <a:pt x="10752" y="119234"/>
                  </a:lnTo>
                  <a:lnTo>
                    <a:pt x="13646" y="121166"/>
                  </a:lnTo>
                  <a:cubicBezTo>
                    <a:pt x="13646" y="121166"/>
                    <a:pt x="13922" y="121580"/>
                    <a:pt x="13922" y="121855"/>
                  </a:cubicBezTo>
                  <a:lnTo>
                    <a:pt x="13922" y="126134"/>
                  </a:lnTo>
                  <a:lnTo>
                    <a:pt x="17092" y="128066"/>
                  </a:lnTo>
                  <a:cubicBezTo>
                    <a:pt x="17092" y="128066"/>
                    <a:pt x="17506" y="128480"/>
                    <a:pt x="17506" y="128756"/>
                  </a:cubicBezTo>
                  <a:lnTo>
                    <a:pt x="17092" y="144902"/>
                  </a:lnTo>
                  <a:lnTo>
                    <a:pt x="22744" y="150560"/>
                  </a:lnTo>
                  <a:cubicBezTo>
                    <a:pt x="22744" y="150560"/>
                    <a:pt x="23020" y="151112"/>
                    <a:pt x="22882" y="151388"/>
                  </a:cubicBezTo>
                  <a:cubicBezTo>
                    <a:pt x="22882" y="151664"/>
                    <a:pt x="22468" y="151940"/>
                    <a:pt x="22192" y="151802"/>
                  </a:cubicBezTo>
                  <a:lnTo>
                    <a:pt x="7857" y="151388"/>
                  </a:lnTo>
                  <a:lnTo>
                    <a:pt x="5100" y="154838"/>
                  </a:lnTo>
                  <a:lnTo>
                    <a:pt x="9649" y="159806"/>
                  </a:lnTo>
                  <a:lnTo>
                    <a:pt x="15852" y="164498"/>
                  </a:lnTo>
                  <a:cubicBezTo>
                    <a:pt x="15852" y="164498"/>
                    <a:pt x="15852" y="164498"/>
                    <a:pt x="15990" y="164636"/>
                  </a:cubicBezTo>
                  <a:lnTo>
                    <a:pt x="21227" y="172916"/>
                  </a:lnTo>
                  <a:cubicBezTo>
                    <a:pt x="21227" y="172916"/>
                    <a:pt x="21365" y="173330"/>
                    <a:pt x="21227" y="173468"/>
                  </a:cubicBezTo>
                  <a:lnTo>
                    <a:pt x="20400" y="176642"/>
                  </a:lnTo>
                  <a:lnTo>
                    <a:pt x="24260" y="177470"/>
                  </a:lnTo>
                  <a:lnTo>
                    <a:pt x="29636" y="174296"/>
                  </a:lnTo>
                  <a:lnTo>
                    <a:pt x="36666" y="171536"/>
                  </a:lnTo>
                  <a:cubicBezTo>
                    <a:pt x="36666" y="171536"/>
                    <a:pt x="36804" y="171536"/>
                    <a:pt x="36941" y="171536"/>
                  </a:cubicBezTo>
                  <a:lnTo>
                    <a:pt x="51828" y="171536"/>
                  </a:lnTo>
                  <a:lnTo>
                    <a:pt x="57066" y="165326"/>
                  </a:lnTo>
                  <a:lnTo>
                    <a:pt x="62442" y="159944"/>
                  </a:lnTo>
                  <a:cubicBezTo>
                    <a:pt x="62442" y="159944"/>
                    <a:pt x="62718" y="159668"/>
                    <a:pt x="62993" y="159668"/>
                  </a:cubicBezTo>
                  <a:lnTo>
                    <a:pt x="70988" y="159668"/>
                  </a:lnTo>
                  <a:lnTo>
                    <a:pt x="76089" y="157184"/>
                  </a:lnTo>
                  <a:lnTo>
                    <a:pt x="78294" y="151526"/>
                  </a:lnTo>
                  <a:cubicBezTo>
                    <a:pt x="78294" y="151526"/>
                    <a:pt x="78432" y="151250"/>
                    <a:pt x="78707" y="151112"/>
                  </a:cubicBezTo>
                  <a:lnTo>
                    <a:pt x="85462" y="147800"/>
                  </a:lnTo>
                  <a:lnTo>
                    <a:pt x="86151" y="142142"/>
                  </a:lnTo>
                  <a:cubicBezTo>
                    <a:pt x="86151" y="142142"/>
                    <a:pt x="86427" y="141590"/>
                    <a:pt x="86702" y="141452"/>
                  </a:cubicBezTo>
                  <a:lnTo>
                    <a:pt x="93319" y="138830"/>
                  </a:lnTo>
                  <a:cubicBezTo>
                    <a:pt x="93319" y="138830"/>
                    <a:pt x="93732" y="138830"/>
                    <a:pt x="93870" y="138830"/>
                  </a:cubicBezTo>
                  <a:lnTo>
                    <a:pt x="98005" y="140210"/>
                  </a:lnTo>
                  <a:lnTo>
                    <a:pt x="98970" y="136760"/>
                  </a:lnTo>
                  <a:lnTo>
                    <a:pt x="94697" y="133310"/>
                  </a:lnTo>
                  <a:cubicBezTo>
                    <a:pt x="94697" y="133310"/>
                    <a:pt x="94421" y="132896"/>
                    <a:pt x="94421" y="132482"/>
                  </a:cubicBezTo>
                  <a:lnTo>
                    <a:pt x="95111" y="129032"/>
                  </a:lnTo>
                  <a:lnTo>
                    <a:pt x="93456" y="127514"/>
                  </a:lnTo>
                  <a:cubicBezTo>
                    <a:pt x="93456" y="127514"/>
                    <a:pt x="93181" y="127100"/>
                    <a:pt x="93181" y="126962"/>
                  </a:cubicBezTo>
                  <a:lnTo>
                    <a:pt x="93181" y="125168"/>
                  </a:lnTo>
                  <a:lnTo>
                    <a:pt x="93456" y="122821"/>
                  </a:lnTo>
                  <a:lnTo>
                    <a:pt x="91664" y="121580"/>
                  </a:lnTo>
                  <a:lnTo>
                    <a:pt x="88770" y="123098"/>
                  </a:lnTo>
                  <a:cubicBezTo>
                    <a:pt x="88770" y="123098"/>
                    <a:pt x="88356" y="123098"/>
                    <a:pt x="88218" y="123098"/>
                  </a:cubicBezTo>
                  <a:cubicBezTo>
                    <a:pt x="88081" y="123098"/>
                    <a:pt x="87805" y="122821"/>
                    <a:pt x="87805" y="122684"/>
                  </a:cubicBezTo>
                  <a:lnTo>
                    <a:pt x="86427" y="119923"/>
                  </a:lnTo>
                  <a:cubicBezTo>
                    <a:pt x="86427" y="119923"/>
                    <a:pt x="86427" y="119234"/>
                    <a:pt x="86564" y="118957"/>
                  </a:cubicBezTo>
                  <a:lnTo>
                    <a:pt x="91389" y="114265"/>
                  </a:lnTo>
                  <a:lnTo>
                    <a:pt x="89321" y="110539"/>
                  </a:lnTo>
                  <a:cubicBezTo>
                    <a:pt x="89321" y="110539"/>
                    <a:pt x="89321" y="109849"/>
                    <a:pt x="89459" y="109573"/>
                  </a:cubicBezTo>
                  <a:lnTo>
                    <a:pt x="94973" y="104605"/>
                  </a:lnTo>
                  <a:lnTo>
                    <a:pt x="93181" y="102673"/>
                  </a:lnTo>
                  <a:cubicBezTo>
                    <a:pt x="93181" y="102673"/>
                    <a:pt x="92905" y="102259"/>
                    <a:pt x="93043" y="101983"/>
                  </a:cubicBezTo>
                  <a:lnTo>
                    <a:pt x="93594" y="99361"/>
                  </a:lnTo>
                  <a:cubicBezTo>
                    <a:pt x="93594" y="99361"/>
                    <a:pt x="94008" y="98809"/>
                    <a:pt x="94421" y="98809"/>
                  </a:cubicBezTo>
                  <a:lnTo>
                    <a:pt x="96627" y="98809"/>
                  </a:lnTo>
                  <a:lnTo>
                    <a:pt x="97178" y="95497"/>
                  </a:lnTo>
                  <a:cubicBezTo>
                    <a:pt x="97178" y="95497"/>
                    <a:pt x="97316" y="95083"/>
                    <a:pt x="97454" y="94945"/>
                  </a:cubicBezTo>
                  <a:lnTo>
                    <a:pt x="99246" y="93703"/>
                  </a:lnTo>
                  <a:lnTo>
                    <a:pt x="98557" y="89701"/>
                  </a:lnTo>
                  <a:cubicBezTo>
                    <a:pt x="98557" y="89701"/>
                    <a:pt x="98557" y="89149"/>
                    <a:pt x="98832" y="89011"/>
                  </a:cubicBezTo>
                  <a:lnTo>
                    <a:pt x="101176" y="86803"/>
                  </a:lnTo>
                  <a:cubicBezTo>
                    <a:pt x="101176" y="86803"/>
                    <a:pt x="101451" y="86665"/>
                    <a:pt x="101727" y="86665"/>
                  </a:cubicBezTo>
                  <a:lnTo>
                    <a:pt x="110411" y="86665"/>
                  </a:lnTo>
                  <a:lnTo>
                    <a:pt x="110411" y="45679"/>
                  </a:lnTo>
                  <a:lnTo>
                    <a:pt x="25639" y="0"/>
                  </a:lnTo>
                  <a:lnTo>
                    <a:pt x="16127" y="469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5" name="Freeform 1377">
              <a:extLst>
                <a:ext uri="{FF2B5EF4-FFF2-40B4-BE49-F238E27FC236}">
                  <a16:creationId xmlns:a16="http://schemas.microsoft.com/office/drawing/2014/main" id="{9D1EDBEA-9FFE-D229-0151-68028D36C40E}"/>
                </a:ext>
              </a:extLst>
            </p:cNvPr>
            <p:cNvSpPr/>
            <p:nvPr/>
          </p:nvSpPr>
          <p:spPr>
            <a:xfrm>
              <a:off x="4969259" y="3414632"/>
              <a:ext cx="31289" cy="33120"/>
            </a:xfrm>
            <a:custGeom>
              <a:avLst/>
              <a:gdLst>
                <a:gd name="connsiteX0" fmla="*/ 29222 w 31289"/>
                <a:gd name="connsiteY0" fmla="*/ 29394 h 33120"/>
                <a:gd name="connsiteX1" fmla="*/ 29498 w 31289"/>
                <a:gd name="connsiteY1" fmla="*/ 28842 h 33120"/>
                <a:gd name="connsiteX2" fmla="*/ 31290 w 31289"/>
                <a:gd name="connsiteY2" fmla="*/ 27462 h 33120"/>
                <a:gd name="connsiteX3" fmla="*/ 28395 w 31289"/>
                <a:gd name="connsiteY3" fmla="*/ 26358 h 33120"/>
                <a:gd name="connsiteX4" fmla="*/ 27844 w 31289"/>
                <a:gd name="connsiteY4" fmla="*/ 25668 h 33120"/>
                <a:gd name="connsiteX5" fmla="*/ 28257 w 31289"/>
                <a:gd name="connsiteY5" fmla="*/ 24978 h 33120"/>
                <a:gd name="connsiteX6" fmla="*/ 31290 w 31289"/>
                <a:gd name="connsiteY6" fmla="*/ 23322 h 33120"/>
                <a:gd name="connsiteX7" fmla="*/ 30325 w 31289"/>
                <a:gd name="connsiteY7" fmla="*/ 22770 h 33120"/>
                <a:gd name="connsiteX8" fmla="*/ 28120 w 31289"/>
                <a:gd name="connsiteY8" fmla="*/ 24012 h 33120"/>
                <a:gd name="connsiteX9" fmla="*/ 27293 w 31289"/>
                <a:gd name="connsiteY9" fmla="*/ 24012 h 33120"/>
                <a:gd name="connsiteX10" fmla="*/ 21503 w 31289"/>
                <a:gd name="connsiteY10" fmla="*/ 19596 h 33120"/>
                <a:gd name="connsiteX11" fmla="*/ 21227 w 31289"/>
                <a:gd name="connsiteY11" fmla="*/ 18906 h 33120"/>
                <a:gd name="connsiteX12" fmla="*/ 21641 w 31289"/>
                <a:gd name="connsiteY12" fmla="*/ 18216 h 33120"/>
                <a:gd name="connsiteX13" fmla="*/ 24674 w 31289"/>
                <a:gd name="connsiteY13" fmla="*/ 16560 h 33120"/>
                <a:gd name="connsiteX14" fmla="*/ 24674 w 31289"/>
                <a:gd name="connsiteY14" fmla="*/ 14904 h 33120"/>
                <a:gd name="connsiteX15" fmla="*/ 19987 w 31289"/>
                <a:gd name="connsiteY15" fmla="*/ 8694 h 33120"/>
                <a:gd name="connsiteX16" fmla="*/ 19987 w 31289"/>
                <a:gd name="connsiteY16" fmla="*/ 7590 h 33120"/>
                <a:gd name="connsiteX17" fmla="*/ 21917 w 31289"/>
                <a:gd name="connsiteY17" fmla="*/ 6072 h 33120"/>
                <a:gd name="connsiteX18" fmla="*/ 15162 w 31289"/>
                <a:gd name="connsiteY18" fmla="*/ 4140 h 33120"/>
                <a:gd name="connsiteX19" fmla="*/ 14611 w 31289"/>
                <a:gd name="connsiteY19" fmla="*/ 3450 h 33120"/>
                <a:gd name="connsiteX20" fmla="*/ 15162 w 31289"/>
                <a:gd name="connsiteY20" fmla="*/ 2760 h 33120"/>
                <a:gd name="connsiteX21" fmla="*/ 17644 w 31289"/>
                <a:gd name="connsiteY21" fmla="*/ 1932 h 33120"/>
                <a:gd name="connsiteX22" fmla="*/ 15438 w 31289"/>
                <a:gd name="connsiteY22" fmla="*/ 0 h 33120"/>
                <a:gd name="connsiteX23" fmla="*/ 14198 w 31289"/>
                <a:gd name="connsiteY23" fmla="*/ 828 h 33120"/>
                <a:gd name="connsiteX24" fmla="*/ 13784 w 31289"/>
                <a:gd name="connsiteY24" fmla="*/ 828 h 33120"/>
                <a:gd name="connsiteX25" fmla="*/ 5238 w 31289"/>
                <a:gd name="connsiteY25" fmla="*/ 1518 h 33120"/>
                <a:gd name="connsiteX26" fmla="*/ 0 w 31289"/>
                <a:gd name="connsiteY26" fmla="*/ 3726 h 33120"/>
                <a:gd name="connsiteX27" fmla="*/ 3308 w 31289"/>
                <a:gd name="connsiteY27" fmla="*/ 7866 h 33120"/>
                <a:gd name="connsiteX28" fmla="*/ 3308 w 31289"/>
                <a:gd name="connsiteY28" fmla="*/ 8832 h 33120"/>
                <a:gd name="connsiteX29" fmla="*/ 1516 w 31289"/>
                <a:gd name="connsiteY29" fmla="*/ 11316 h 33120"/>
                <a:gd name="connsiteX30" fmla="*/ 2205 w 31289"/>
                <a:gd name="connsiteY30" fmla="*/ 14904 h 33120"/>
                <a:gd name="connsiteX31" fmla="*/ 9787 w 31289"/>
                <a:gd name="connsiteY31" fmla="*/ 16422 h 33120"/>
                <a:gd name="connsiteX32" fmla="*/ 10338 w 31289"/>
                <a:gd name="connsiteY32" fmla="*/ 16836 h 33120"/>
                <a:gd name="connsiteX33" fmla="*/ 13508 w 31289"/>
                <a:gd name="connsiteY33" fmla="*/ 21942 h 33120"/>
                <a:gd name="connsiteX34" fmla="*/ 15714 w 31289"/>
                <a:gd name="connsiteY34" fmla="*/ 20424 h 33120"/>
                <a:gd name="connsiteX35" fmla="*/ 16816 w 31289"/>
                <a:gd name="connsiteY35" fmla="*/ 20562 h 33120"/>
                <a:gd name="connsiteX36" fmla="*/ 19711 w 31289"/>
                <a:gd name="connsiteY36" fmla="*/ 24564 h 33120"/>
                <a:gd name="connsiteX37" fmla="*/ 24260 w 31289"/>
                <a:gd name="connsiteY37" fmla="*/ 24564 h 33120"/>
                <a:gd name="connsiteX38" fmla="*/ 24949 w 31289"/>
                <a:gd name="connsiteY38" fmla="*/ 25116 h 33120"/>
                <a:gd name="connsiteX39" fmla="*/ 28120 w 31289"/>
                <a:gd name="connsiteY39" fmla="*/ 33120 h 33120"/>
                <a:gd name="connsiteX40" fmla="*/ 31014 w 31289"/>
                <a:gd name="connsiteY40" fmla="*/ 32292 h 33120"/>
                <a:gd name="connsiteX41" fmla="*/ 29498 w 31289"/>
                <a:gd name="connsiteY41" fmla="*/ 30498 h 33120"/>
                <a:gd name="connsiteX42" fmla="*/ 29360 w 31289"/>
                <a:gd name="connsiteY42" fmla="*/ 29946 h 33120"/>
                <a:gd name="connsiteX43" fmla="*/ 18057 w 31289"/>
                <a:gd name="connsiteY43" fmla="*/ 15594 h 33120"/>
                <a:gd name="connsiteX44" fmla="*/ 17644 w 31289"/>
                <a:gd name="connsiteY44" fmla="*/ 12282 h 33120"/>
                <a:gd name="connsiteX45" fmla="*/ 14473 w 31289"/>
                <a:gd name="connsiteY45" fmla="*/ 9936 h 33120"/>
                <a:gd name="connsiteX46" fmla="*/ 16541 w 31289"/>
                <a:gd name="connsiteY46" fmla="*/ 8970 h 33120"/>
                <a:gd name="connsiteX47" fmla="*/ 22744 w 31289"/>
                <a:gd name="connsiteY47" fmla="*/ 14628 h 33120"/>
                <a:gd name="connsiteX48" fmla="*/ 18057 w 31289"/>
                <a:gd name="connsiteY48" fmla="*/ 15594 h 3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1289" h="33120">
                  <a:moveTo>
                    <a:pt x="29222" y="29394"/>
                  </a:moveTo>
                  <a:cubicBezTo>
                    <a:pt x="29222" y="29394"/>
                    <a:pt x="29222" y="28980"/>
                    <a:pt x="29498" y="28842"/>
                  </a:cubicBezTo>
                  <a:lnTo>
                    <a:pt x="31290" y="27462"/>
                  </a:lnTo>
                  <a:lnTo>
                    <a:pt x="28395" y="26358"/>
                  </a:lnTo>
                  <a:cubicBezTo>
                    <a:pt x="28395" y="26358"/>
                    <a:pt x="27982" y="25944"/>
                    <a:pt x="27844" y="25668"/>
                  </a:cubicBezTo>
                  <a:cubicBezTo>
                    <a:pt x="27844" y="25392"/>
                    <a:pt x="27844" y="25116"/>
                    <a:pt x="28257" y="24978"/>
                  </a:cubicBezTo>
                  <a:lnTo>
                    <a:pt x="31290" y="23322"/>
                  </a:lnTo>
                  <a:lnTo>
                    <a:pt x="30325" y="22770"/>
                  </a:lnTo>
                  <a:lnTo>
                    <a:pt x="28120" y="24012"/>
                  </a:lnTo>
                  <a:cubicBezTo>
                    <a:pt x="28120" y="24012"/>
                    <a:pt x="27430" y="24012"/>
                    <a:pt x="27293" y="24012"/>
                  </a:cubicBezTo>
                  <a:lnTo>
                    <a:pt x="21503" y="19596"/>
                  </a:lnTo>
                  <a:cubicBezTo>
                    <a:pt x="21503" y="19596"/>
                    <a:pt x="21227" y="19182"/>
                    <a:pt x="21227" y="18906"/>
                  </a:cubicBezTo>
                  <a:cubicBezTo>
                    <a:pt x="21227" y="18630"/>
                    <a:pt x="21365" y="18354"/>
                    <a:pt x="21641" y="18216"/>
                  </a:cubicBezTo>
                  <a:lnTo>
                    <a:pt x="24674" y="16560"/>
                  </a:lnTo>
                  <a:lnTo>
                    <a:pt x="24674" y="14904"/>
                  </a:lnTo>
                  <a:lnTo>
                    <a:pt x="19987" y="8694"/>
                  </a:lnTo>
                  <a:cubicBezTo>
                    <a:pt x="19987" y="8694"/>
                    <a:pt x="19849" y="7866"/>
                    <a:pt x="19987" y="7590"/>
                  </a:cubicBezTo>
                  <a:lnTo>
                    <a:pt x="21917" y="6072"/>
                  </a:lnTo>
                  <a:lnTo>
                    <a:pt x="15162" y="4140"/>
                  </a:lnTo>
                  <a:cubicBezTo>
                    <a:pt x="15162" y="4140"/>
                    <a:pt x="14611" y="3726"/>
                    <a:pt x="14611" y="3450"/>
                  </a:cubicBezTo>
                  <a:cubicBezTo>
                    <a:pt x="14611" y="3174"/>
                    <a:pt x="14887" y="2760"/>
                    <a:pt x="15162" y="2760"/>
                  </a:cubicBezTo>
                  <a:lnTo>
                    <a:pt x="17644" y="1932"/>
                  </a:lnTo>
                  <a:lnTo>
                    <a:pt x="15438" y="0"/>
                  </a:lnTo>
                  <a:lnTo>
                    <a:pt x="14198" y="828"/>
                  </a:lnTo>
                  <a:cubicBezTo>
                    <a:pt x="14198" y="828"/>
                    <a:pt x="13922" y="828"/>
                    <a:pt x="13784" y="828"/>
                  </a:cubicBezTo>
                  <a:lnTo>
                    <a:pt x="5238" y="1518"/>
                  </a:lnTo>
                  <a:lnTo>
                    <a:pt x="0" y="3726"/>
                  </a:lnTo>
                  <a:lnTo>
                    <a:pt x="3308" y="7866"/>
                  </a:lnTo>
                  <a:cubicBezTo>
                    <a:pt x="3308" y="7866"/>
                    <a:pt x="3584" y="8556"/>
                    <a:pt x="3308" y="8832"/>
                  </a:cubicBezTo>
                  <a:lnTo>
                    <a:pt x="1516" y="11316"/>
                  </a:lnTo>
                  <a:lnTo>
                    <a:pt x="2205" y="14904"/>
                  </a:lnTo>
                  <a:lnTo>
                    <a:pt x="9787" y="16422"/>
                  </a:lnTo>
                  <a:cubicBezTo>
                    <a:pt x="9787" y="16422"/>
                    <a:pt x="10200" y="16560"/>
                    <a:pt x="10338" y="16836"/>
                  </a:cubicBezTo>
                  <a:lnTo>
                    <a:pt x="13508" y="21942"/>
                  </a:lnTo>
                  <a:lnTo>
                    <a:pt x="15714" y="20424"/>
                  </a:lnTo>
                  <a:cubicBezTo>
                    <a:pt x="15714" y="20424"/>
                    <a:pt x="16541" y="20286"/>
                    <a:pt x="16816" y="20562"/>
                  </a:cubicBezTo>
                  <a:lnTo>
                    <a:pt x="19711" y="24564"/>
                  </a:lnTo>
                  <a:lnTo>
                    <a:pt x="24260" y="24564"/>
                  </a:lnTo>
                  <a:cubicBezTo>
                    <a:pt x="24260" y="24564"/>
                    <a:pt x="24811" y="24702"/>
                    <a:pt x="24949" y="25116"/>
                  </a:cubicBezTo>
                  <a:lnTo>
                    <a:pt x="28120" y="33120"/>
                  </a:lnTo>
                  <a:lnTo>
                    <a:pt x="31014" y="32292"/>
                  </a:lnTo>
                  <a:lnTo>
                    <a:pt x="29498" y="30498"/>
                  </a:lnTo>
                  <a:cubicBezTo>
                    <a:pt x="29498" y="30498"/>
                    <a:pt x="29360" y="30084"/>
                    <a:pt x="29360" y="29946"/>
                  </a:cubicBezTo>
                  <a:close/>
                  <a:moveTo>
                    <a:pt x="18057" y="15594"/>
                  </a:moveTo>
                  <a:lnTo>
                    <a:pt x="17644" y="12282"/>
                  </a:lnTo>
                  <a:lnTo>
                    <a:pt x="14473" y="9936"/>
                  </a:lnTo>
                  <a:lnTo>
                    <a:pt x="16541" y="8970"/>
                  </a:lnTo>
                  <a:cubicBezTo>
                    <a:pt x="16541" y="8970"/>
                    <a:pt x="24122" y="13248"/>
                    <a:pt x="22744" y="14628"/>
                  </a:cubicBezTo>
                  <a:cubicBezTo>
                    <a:pt x="21365" y="16008"/>
                    <a:pt x="18057" y="15594"/>
                    <a:pt x="18057" y="1559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6" name="Freeform 1378">
              <a:extLst>
                <a:ext uri="{FF2B5EF4-FFF2-40B4-BE49-F238E27FC236}">
                  <a16:creationId xmlns:a16="http://schemas.microsoft.com/office/drawing/2014/main" id="{99CAE4DF-E807-E8F0-D7E9-2748BB6D10F2}"/>
                </a:ext>
              </a:extLst>
            </p:cNvPr>
            <p:cNvSpPr/>
            <p:nvPr/>
          </p:nvSpPr>
          <p:spPr>
            <a:xfrm>
              <a:off x="4552564" y="2797626"/>
              <a:ext cx="282760" cy="336322"/>
            </a:xfrm>
            <a:custGeom>
              <a:avLst/>
              <a:gdLst>
                <a:gd name="connsiteX0" fmla="*/ 73332 w 282760"/>
                <a:gd name="connsiteY0" fmla="*/ 316714 h 336322"/>
                <a:gd name="connsiteX1" fmla="*/ 74435 w 282760"/>
                <a:gd name="connsiteY1" fmla="*/ 316714 h 336322"/>
                <a:gd name="connsiteX2" fmla="*/ 75813 w 282760"/>
                <a:gd name="connsiteY2" fmla="*/ 310504 h 336322"/>
                <a:gd name="connsiteX3" fmla="*/ 74848 w 282760"/>
                <a:gd name="connsiteY3" fmla="*/ 301534 h 336322"/>
                <a:gd name="connsiteX4" fmla="*/ 77329 w 282760"/>
                <a:gd name="connsiteY4" fmla="*/ 300292 h 336322"/>
                <a:gd name="connsiteX5" fmla="*/ 76089 w 282760"/>
                <a:gd name="connsiteY5" fmla="*/ 297118 h 336322"/>
                <a:gd name="connsiteX6" fmla="*/ 81189 w 282760"/>
                <a:gd name="connsiteY6" fmla="*/ 294634 h 336322"/>
                <a:gd name="connsiteX7" fmla="*/ 84359 w 282760"/>
                <a:gd name="connsiteY7" fmla="*/ 285802 h 336322"/>
                <a:gd name="connsiteX8" fmla="*/ 79948 w 282760"/>
                <a:gd name="connsiteY8" fmla="*/ 271035 h 336322"/>
                <a:gd name="connsiteX9" fmla="*/ 84635 w 282760"/>
                <a:gd name="connsiteY9" fmla="*/ 271035 h 336322"/>
                <a:gd name="connsiteX10" fmla="*/ 87391 w 282760"/>
                <a:gd name="connsiteY10" fmla="*/ 264963 h 336322"/>
                <a:gd name="connsiteX11" fmla="*/ 84359 w 282760"/>
                <a:gd name="connsiteY11" fmla="*/ 260409 h 336322"/>
                <a:gd name="connsiteX12" fmla="*/ 81051 w 282760"/>
                <a:gd name="connsiteY12" fmla="*/ 260409 h 336322"/>
                <a:gd name="connsiteX13" fmla="*/ 79810 w 282760"/>
                <a:gd name="connsiteY13" fmla="*/ 257235 h 336322"/>
                <a:gd name="connsiteX14" fmla="*/ 80775 w 282760"/>
                <a:gd name="connsiteY14" fmla="*/ 243435 h 336322"/>
                <a:gd name="connsiteX15" fmla="*/ 78983 w 282760"/>
                <a:gd name="connsiteY15" fmla="*/ 237501 h 336322"/>
                <a:gd name="connsiteX16" fmla="*/ 78983 w 282760"/>
                <a:gd name="connsiteY16" fmla="*/ 227979 h 336322"/>
                <a:gd name="connsiteX17" fmla="*/ 80362 w 282760"/>
                <a:gd name="connsiteY17" fmla="*/ 226185 h 336322"/>
                <a:gd name="connsiteX18" fmla="*/ 76226 w 282760"/>
                <a:gd name="connsiteY18" fmla="*/ 219561 h 336322"/>
                <a:gd name="connsiteX19" fmla="*/ 79397 w 282760"/>
                <a:gd name="connsiteY19" fmla="*/ 216249 h 336322"/>
                <a:gd name="connsiteX20" fmla="*/ 78983 w 282760"/>
                <a:gd name="connsiteY20" fmla="*/ 210729 h 336322"/>
                <a:gd name="connsiteX21" fmla="*/ 87805 w 282760"/>
                <a:gd name="connsiteY21" fmla="*/ 200793 h 336322"/>
                <a:gd name="connsiteX22" fmla="*/ 88081 w 282760"/>
                <a:gd name="connsiteY22" fmla="*/ 200793 h 336322"/>
                <a:gd name="connsiteX23" fmla="*/ 99108 w 282760"/>
                <a:gd name="connsiteY23" fmla="*/ 201897 h 336322"/>
                <a:gd name="connsiteX24" fmla="*/ 100900 w 282760"/>
                <a:gd name="connsiteY24" fmla="*/ 191270 h 336322"/>
                <a:gd name="connsiteX25" fmla="*/ 94835 w 282760"/>
                <a:gd name="connsiteY25" fmla="*/ 189200 h 336322"/>
                <a:gd name="connsiteX26" fmla="*/ 104622 w 282760"/>
                <a:gd name="connsiteY26" fmla="*/ 168914 h 336322"/>
                <a:gd name="connsiteX27" fmla="*/ 104622 w 282760"/>
                <a:gd name="connsiteY27" fmla="*/ 148076 h 336322"/>
                <a:gd name="connsiteX28" fmla="*/ 111376 w 282760"/>
                <a:gd name="connsiteY28" fmla="*/ 147110 h 336322"/>
                <a:gd name="connsiteX29" fmla="*/ 115373 w 282760"/>
                <a:gd name="connsiteY29" fmla="*/ 144350 h 336322"/>
                <a:gd name="connsiteX30" fmla="*/ 114408 w 282760"/>
                <a:gd name="connsiteY30" fmla="*/ 138002 h 336322"/>
                <a:gd name="connsiteX31" fmla="*/ 124884 w 282760"/>
                <a:gd name="connsiteY31" fmla="*/ 124340 h 336322"/>
                <a:gd name="connsiteX32" fmla="*/ 124884 w 282760"/>
                <a:gd name="connsiteY32" fmla="*/ 118406 h 336322"/>
                <a:gd name="connsiteX33" fmla="*/ 121990 w 282760"/>
                <a:gd name="connsiteY33" fmla="*/ 115093 h 336322"/>
                <a:gd name="connsiteX34" fmla="*/ 121990 w 282760"/>
                <a:gd name="connsiteY34" fmla="*/ 109159 h 336322"/>
                <a:gd name="connsiteX35" fmla="*/ 126814 w 282760"/>
                <a:gd name="connsiteY35" fmla="*/ 107089 h 336322"/>
                <a:gd name="connsiteX36" fmla="*/ 128468 w 282760"/>
                <a:gd name="connsiteY36" fmla="*/ 100051 h 336322"/>
                <a:gd name="connsiteX37" fmla="*/ 135498 w 282760"/>
                <a:gd name="connsiteY37" fmla="*/ 92599 h 336322"/>
                <a:gd name="connsiteX38" fmla="*/ 142252 w 282760"/>
                <a:gd name="connsiteY38" fmla="*/ 97153 h 336322"/>
                <a:gd name="connsiteX39" fmla="*/ 144044 w 282760"/>
                <a:gd name="connsiteY39" fmla="*/ 92323 h 336322"/>
                <a:gd name="connsiteX40" fmla="*/ 144044 w 282760"/>
                <a:gd name="connsiteY40" fmla="*/ 80869 h 336322"/>
                <a:gd name="connsiteX41" fmla="*/ 148455 w 282760"/>
                <a:gd name="connsiteY41" fmla="*/ 79903 h 336322"/>
                <a:gd name="connsiteX42" fmla="*/ 162791 w 282760"/>
                <a:gd name="connsiteY42" fmla="*/ 86251 h 336322"/>
                <a:gd name="connsiteX43" fmla="*/ 166375 w 282760"/>
                <a:gd name="connsiteY43" fmla="*/ 83215 h 336322"/>
                <a:gd name="connsiteX44" fmla="*/ 161550 w 282760"/>
                <a:gd name="connsiteY44" fmla="*/ 81007 h 336322"/>
                <a:gd name="connsiteX45" fmla="*/ 166926 w 282760"/>
                <a:gd name="connsiteY45" fmla="*/ 74521 h 336322"/>
                <a:gd name="connsiteX46" fmla="*/ 166926 w 282760"/>
                <a:gd name="connsiteY46" fmla="*/ 70381 h 336322"/>
                <a:gd name="connsiteX47" fmla="*/ 163480 w 282760"/>
                <a:gd name="connsiteY47" fmla="*/ 65827 h 336322"/>
                <a:gd name="connsiteX48" fmla="*/ 169545 w 282760"/>
                <a:gd name="connsiteY48" fmla="*/ 65827 h 336322"/>
                <a:gd name="connsiteX49" fmla="*/ 170924 w 282760"/>
                <a:gd name="connsiteY49" fmla="*/ 62929 h 336322"/>
                <a:gd name="connsiteX50" fmla="*/ 174783 w 282760"/>
                <a:gd name="connsiteY50" fmla="*/ 65275 h 336322"/>
                <a:gd name="connsiteX51" fmla="*/ 174783 w 282760"/>
                <a:gd name="connsiteY51" fmla="*/ 60169 h 336322"/>
                <a:gd name="connsiteX52" fmla="*/ 178091 w 282760"/>
                <a:gd name="connsiteY52" fmla="*/ 57823 h 336322"/>
                <a:gd name="connsiteX53" fmla="*/ 183329 w 282760"/>
                <a:gd name="connsiteY53" fmla="*/ 59203 h 336322"/>
                <a:gd name="connsiteX54" fmla="*/ 183329 w 282760"/>
                <a:gd name="connsiteY54" fmla="*/ 59479 h 336322"/>
                <a:gd name="connsiteX55" fmla="*/ 190773 w 282760"/>
                <a:gd name="connsiteY55" fmla="*/ 75625 h 336322"/>
                <a:gd name="connsiteX56" fmla="*/ 197803 w 282760"/>
                <a:gd name="connsiteY56" fmla="*/ 76591 h 336322"/>
                <a:gd name="connsiteX57" fmla="*/ 199181 w 282760"/>
                <a:gd name="connsiteY57" fmla="*/ 78247 h 336322"/>
                <a:gd name="connsiteX58" fmla="*/ 202627 w 282760"/>
                <a:gd name="connsiteY58" fmla="*/ 76591 h 336322"/>
                <a:gd name="connsiteX59" fmla="*/ 204005 w 282760"/>
                <a:gd name="connsiteY59" fmla="*/ 71209 h 336322"/>
                <a:gd name="connsiteX60" fmla="*/ 207589 w 282760"/>
                <a:gd name="connsiteY60" fmla="*/ 72589 h 336322"/>
                <a:gd name="connsiteX61" fmla="*/ 217100 w 282760"/>
                <a:gd name="connsiteY61" fmla="*/ 79903 h 336322"/>
                <a:gd name="connsiteX62" fmla="*/ 219030 w 282760"/>
                <a:gd name="connsiteY62" fmla="*/ 78523 h 336322"/>
                <a:gd name="connsiteX63" fmla="*/ 219030 w 282760"/>
                <a:gd name="connsiteY63" fmla="*/ 73693 h 336322"/>
                <a:gd name="connsiteX64" fmla="*/ 221649 w 282760"/>
                <a:gd name="connsiteY64" fmla="*/ 71485 h 336322"/>
                <a:gd name="connsiteX65" fmla="*/ 224544 w 282760"/>
                <a:gd name="connsiteY65" fmla="*/ 71485 h 336322"/>
                <a:gd name="connsiteX66" fmla="*/ 225371 w 282760"/>
                <a:gd name="connsiteY66" fmla="*/ 66793 h 336322"/>
                <a:gd name="connsiteX67" fmla="*/ 224406 w 282760"/>
                <a:gd name="connsiteY67" fmla="*/ 58789 h 336322"/>
                <a:gd name="connsiteX68" fmla="*/ 224406 w 282760"/>
                <a:gd name="connsiteY68" fmla="*/ 58789 h 336322"/>
                <a:gd name="connsiteX69" fmla="*/ 226474 w 282760"/>
                <a:gd name="connsiteY69" fmla="*/ 46645 h 336322"/>
                <a:gd name="connsiteX70" fmla="*/ 232125 w 282760"/>
                <a:gd name="connsiteY70" fmla="*/ 39469 h 336322"/>
                <a:gd name="connsiteX71" fmla="*/ 237777 w 282760"/>
                <a:gd name="connsiteY71" fmla="*/ 38503 h 336322"/>
                <a:gd name="connsiteX72" fmla="*/ 240947 w 282760"/>
                <a:gd name="connsiteY72" fmla="*/ 38503 h 336322"/>
                <a:gd name="connsiteX73" fmla="*/ 245496 w 282760"/>
                <a:gd name="connsiteY73" fmla="*/ 34086 h 336322"/>
                <a:gd name="connsiteX74" fmla="*/ 250871 w 282760"/>
                <a:gd name="connsiteY74" fmla="*/ 34086 h 336322"/>
                <a:gd name="connsiteX75" fmla="*/ 255696 w 282760"/>
                <a:gd name="connsiteY75" fmla="*/ 43195 h 336322"/>
                <a:gd name="connsiteX76" fmla="*/ 264104 w 282760"/>
                <a:gd name="connsiteY76" fmla="*/ 48301 h 336322"/>
                <a:gd name="connsiteX77" fmla="*/ 264104 w 282760"/>
                <a:gd name="connsiteY77" fmla="*/ 53959 h 336322"/>
                <a:gd name="connsiteX78" fmla="*/ 259969 w 282760"/>
                <a:gd name="connsiteY78" fmla="*/ 61825 h 336322"/>
                <a:gd name="connsiteX79" fmla="*/ 260245 w 282760"/>
                <a:gd name="connsiteY79" fmla="*/ 65551 h 336322"/>
                <a:gd name="connsiteX80" fmla="*/ 260934 w 282760"/>
                <a:gd name="connsiteY80" fmla="*/ 65965 h 336322"/>
                <a:gd name="connsiteX81" fmla="*/ 262588 w 282760"/>
                <a:gd name="connsiteY81" fmla="*/ 59755 h 336322"/>
                <a:gd name="connsiteX82" fmla="*/ 271272 w 282760"/>
                <a:gd name="connsiteY82" fmla="*/ 54649 h 336322"/>
                <a:gd name="connsiteX83" fmla="*/ 271272 w 282760"/>
                <a:gd name="connsiteY83" fmla="*/ 44575 h 336322"/>
                <a:gd name="connsiteX84" fmla="*/ 267137 w 282760"/>
                <a:gd name="connsiteY84" fmla="*/ 47197 h 336322"/>
                <a:gd name="connsiteX85" fmla="*/ 267137 w 282760"/>
                <a:gd name="connsiteY85" fmla="*/ 45265 h 336322"/>
                <a:gd name="connsiteX86" fmla="*/ 268102 w 282760"/>
                <a:gd name="connsiteY86" fmla="*/ 44299 h 336322"/>
                <a:gd name="connsiteX87" fmla="*/ 270996 w 282760"/>
                <a:gd name="connsiteY87" fmla="*/ 43333 h 336322"/>
                <a:gd name="connsiteX88" fmla="*/ 270031 w 282760"/>
                <a:gd name="connsiteY88" fmla="*/ 40711 h 336322"/>
                <a:gd name="connsiteX89" fmla="*/ 268515 w 282760"/>
                <a:gd name="connsiteY89" fmla="*/ 41539 h 336322"/>
                <a:gd name="connsiteX90" fmla="*/ 266310 w 282760"/>
                <a:gd name="connsiteY90" fmla="*/ 39745 h 336322"/>
                <a:gd name="connsiteX91" fmla="*/ 268102 w 282760"/>
                <a:gd name="connsiteY91" fmla="*/ 38779 h 336322"/>
                <a:gd name="connsiteX92" fmla="*/ 256661 w 282760"/>
                <a:gd name="connsiteY92" fmla="*/ 34086 h 336322"/>
                <a:gd name="connsiteX93" fmla="*/ 258453 w 282760"/>
                <a:gd name="connsiteY93" fmla="*/ 33120 h 336322"/>
                <a:gd name="connsiteX94" fmla="*/ 266310 w 282760"/>
                <a:gd name="connsiteY94" fmla="*/ 35052 h 336322"/>
                <a:gd name="connsiteX95" fmla="*/ 272375 w 282760"/>
                <a:gd name="connsiteY95" fmla="*/ 35052 h 336322"/>
                <a:gd name="connsiteX96" fmla="*/ 281197 w 282760"/>
                <a:gd name="connsiteY96" fmla="*/ 28428 h 336322"/>
                <a:gd name="connsiteX97" fmla="*/ 282575 w 282760"/>
                <a:gd name="connsiteY97" fmla="*/ 24150 h 336322"/>
                <a:gd name="connsiteX98" fmla="*/ 278715 w 282760"/>
                <a:gd name="connsiteY98" fmla="*/ 24150 h 336322"/>
                <a:gd name="connsiteX99" fmla="*/ 272375 w 282760"/>
                <a:gd name="connsiteY99" fmla="*/ 21252 h 336322"/>
                <a:gd name="connsiteX100" fmla="*/ 274305 w 282760"/>
                <a:gd name="connsiteY100" fmla="*/ 18906 h 336322"/>
                <a:gd name="connsiteX101" fmla="*/ 269756 w 282760"/>
                <a:gd name="connsiteY101" fmla="*/ 16008 h 336322"/>
                <a:gd name="connsiteX102" fmla="*/ 265483 w 282760"/>
                <a:gd name="connsiteY102" fmla="*/ 15318 h 336322"/>
                <a:gd name="connsiteX103" fmla="*/ 263553 w 282760"/>
                <a:gd name="connsiteY103" fmla="*/ 14352 h 336322"/>
                <a:gd name="connsiteX104" fmla="*/ 259418 w 282760"/>
                <a:gd name="connsiteY104" fmla="*/ 9522 h 336322"/>
                <a:gd name="connsiteX105" fmla="*/ 255696 w 282760"/>
                <a:gd name="connsiteY105" fmla="*/ 22080 h 336322"/>
                <a:gd name="connsiteX106" fmla="*/ 255007 w 282760"/>
                <a:gd name="connsiteY106" fmla="*/ 23046 h 336322"/>
                <a:gd name="connsiteX107" fmla="*/ 252801 w 282760"/>
                <a:gd name="connsiteY107" fmla="*/ 21528 h 336322"/>
                <a:gd name="connsiteX108" fmla="*/ 248528 w 282760"/>
                <a:gd name="connsiteY108" fmla="*/ 22770 h 336322"/>
                <a:gd name="connsiteX109" fmla="*/ 250734 w 282760"/>
                <a:gd name="connsiteY109" fmla="*/ 20424 h 336322"/>
                <a:gd name="connsiteX110" fmla="*/ 252939 w 282760"/>
                <a:gd name="connsiteY110" fmla="*/ 17802 h 336322"/>
                <a:gd name="connsiteX111" fmla="*/ 252939 w 282760"/>
                <a:gd name="connsiteY111" fmla="*/ 15594 h 336322"/>
                <a:gd name="connsiteX112" fmla="*/ 248666 w 282760"/>
                <a:gd name="connsiteY112" fmla="*/ 17802 h 336322"/>
                <a:gd name="connsiteX113" fmla="*/ 251423 w 282760"/>
                <a:gd name="connsiteY113" fmla="*/ 14214 h 336322"/>
                <a:gd name="connsiteX114" fmla="*/ 248666 w 282760"/>
                <a:gd name="connsiteY114" fmla="*/ 13248 h 336322"/>
                <a:gd name="connsiteX115" fmla="*/ 253215 w 282760"/>
                <a:gd name="connsiteY115" fmla="*/ 12420 h 336322"/>
                <a:gd name="connsiteX116" fmla="*/ 254731 w 282760"/>
                <a:gd name="connsiteY116" fmla="*/ 10212 h 336322"/>
                <a:gd name="connsiteX117" fmla="*/ 255972 w 282760"/>
                <a:gd name="connsiteY117" fmla="*/ 6072 h 336322"/>
                <a:gd name="connsiteX118" fmla="*/ 254593 w 282760"/>
                <a:gd name="connsiteY118" fmla="*/ 4830 h 336322"/>
                <a:gd name="connsiteX119" fmla="*/ 252388 w 282760"/>
                <a:gd name="connsiteY119" fmla="*/ 6348 h 336322"/>
                <a:gd name="connsiteX120" fmla="*/ 252388 w 282760"/>
                <a:gd name="connsiteY120" fmla="*/ 2622 h 336322"/>
                <a:gd name="connsiteX121" fmla="*/ 249769 w 282760"/>
                <a:gd name="connsiteY121" fmla="*/ 2622 h 336322"/>
                <a:gd name="connsiteX122" fmla="*/ 248528 w 282760"/>
                <a:gd name="connsiteY122" fmla="*/ 4140 h 336322"/>
                <a:gd name="connsiteX123" fmla="*/ 248528 w 282760"/>
                <a:gd name="connsiteY123" fmla="*/ 1518 h 336322"/>
                <a:gd name="connsiteX124" fmla="*/ 244807 w 282760"/>
                <a:gd name="connsiteY124" fmla="*/ 1518 h 336322"/>
                <a:gd name="connsiteX125" fmla="*/ 244807 w 282760"/>
                <a:gd name="connsiteY125" fmla="*/ 5106 h 336322"/>
                <a:gd name="connsiteX126" fmla="*/ 242050 w 282760"/>
                <a:gd name="connsiteY126" fmla="*/ 4140 h 336322"/>
                <a:gd name="connsiteX127" fmla="*/ 242050 w 282760"/>
                <a:gd name="connsiteY127" fmla="*/ 5658 h 336322"/>
                <a:gd name="connsiteX128" fmla="*/ 239293 w 282760"/>
                <a:gd name="connsiteY128" fmla="*/ 7866 h 336322"/>
                <a:gd name="connsiteX129" fmla="*/ 240533 w 282760"/>
                <a:gd name="connsiteY129" fmla="*/ 8418 h 336322"/>
                <a:gd name="connsiteX130" fmla="*/ 244393 w 282760"/>
                <a:gd name="connsiteY130" fmla="*/ 8556 h 336322"/>
                <a:gd name="connsiteX131" fmla="*/ 244393 w 282760"/>
                <a:gd name="connsiteY131" fmla="*/ 10350 h 336322"/>
                <a:gd name="connsiteX132" fmla="*/ 242463 w 282760"/>
                <a:gd name="connsiteY132" fmla="*/ 10902 h 336322"/>
                <a:gd name="connsiteX133" fmla="*/ 242463 w 282760"/>
                <a:gd name="connsiteY133" fmla="*/ 14076 h 336322"/>
                <a:gd name="connsiteX134" fmla="*/ 240258 w 282760"/>
                <a:gd name="connsiteY134" fmla="*/ 13248 h 336322"/>
                <a:gd name="connsiteX135" fmla="*/ 240258 w 282760"/>
                <a:gd name="connsiteY135" fmla="*/ 18216 h 336322"/>
                <a:gd name="connsiteX136" fmla="*/ 239293 w 282760"/>
                <a:gd name="connsiteY136" fmla="*/ 18768 h 336322"/>
                <a:gd name="connsiteX137" fmla="*/ 239293 w 282760"/>
                <a:gd name="connsiteY137" fmla="*/ 20700 h 336322"/>
                <a:gd name="connsiteX138" fmla="*/ 240533 w 282760"/>
                <a:gd name="connsiteY138" fmla="*/ 23322 h 336322"/>
                <a:gd name="connsiteX139" fmla="*/ 234055 w 282760"/>
                <a:gd name="connsiteY139" fmla="*/ 25944 h 336322"/>
                <a:gd name="connsiteX140" fmla="*/ 234055 w 282760"/>
                <a:gd name="connsiteY140" fmla="*/ 20838 h 336322"/>
                <a:gd name="connsiteX141" fmla="*/ 235433 w 282760"/>
                <a:gd name="connsiteY141" fmla="*/ 16974 h 336322"/>
                <a:gd name="connsiteX142" fmla="*/ 232263 w 282760"/>
                <a:gd name="connsiteY142" fmla="*/ 16836 h 336322"/>
                <a:gd name="connsiteX143" fmla="*/ 235571 w 282760"/>
                <a:gd name="connsiteY143" fmla="*/ 13662 h 336322"/>
                <a:gd name="connsiteX144" fmla="*/ 236123 w 282760"/>
                <a:gd name="connsiteY144" fmla="*/ 6348 h 336322"/>
                <a:gd name="connsiteX145" fmla="*/ 227852 w 282760"/>
                <a:gd name="connsiteY145" fmla="*/ 17940 h 336322"/>
                <a:gd name="connsiteX146" fmla="*/ 222752 w 282760"/>
                <a:gd name="connsiteY146" fmla="*/ 25944 h 336322"/>
                <a:gd name="connsiteX147" fmla="*/ 222752 w 282760"/>
                <a:gd name="connsiteY147" fmla="*/ 27876 h 336322"/>
                <a:gd name="connsiteX148" fmla="*/ 219444 w 282760"/>
                <a:gd name="connsiteY148" fmla="*/ 34500 h 336322"/>
                <a:gd name="connsiteX149" fmla="*/ 217238 w 282760"/>
                <a:gd name="connsiteY149" fmla="*/ 35052 h 336322"/>
                <a:gd name="connsiteX150" fmla="*/ 217238 w 282760"/>
                <a:gd name="connsiteY150" fmla="*/ 30360 h 336322"/>
                <a:gd name="connsiteX151" fmla="*/ 219168 w 282760"/>
                <a:gd name="connsiteY151" fmla="*/ 28428 h 336322"/>
                <a:gd name="connsiteX152" fmla="*/ 219168 w 282760"/>
                <a:gd name="connsiteY152" fmla="*/ 25530 h 336322"/>
                <a:gd name="connsiteX153" fmla="*/ 220133 w 282760"/>
                <a:gd name="connsiteY153" fmla="*/ 23736 h 336322"/>
                <a:gd name="connsiteX154" fmla="*/ 220133 w 282760"/>
                <a:gd name="connsiteY154" fmla="*/ 20838 h 336322"/>
                <a:gd name="connsiteX155" fmla="*/ 219719 w 282760"/>
                <a:gd name="connsiteY155" fmla="*/ 19044 h 336322"/>
                <a:gd name="connsiteX156" fmla="*/ 227025 w 282760"/>
                <a:gd name="connsiteY156" fmla="*/ 8970 h 336322"/>
                <a:gd name="connsiteX157" fmla="*/ 224406 w 282760"/>
                <a:gd name="connsiteY157" fmla="*/ 8556 h 336322"/>
                <a:gd name="connsiteX158" fmla="*/ 225233 w 282760"/>
                <a:gd name="connsiteY158" fmla="*/ 6762 h 336322"/>
                <a:gd name="connsiteX159" fmla="*/ 227163 w 282760"/>
                <a:gd name="connsiteY159" fmla="*/ 6348 h 336322"/>
                <a:gd name="connsiteX160" fmla="*/ 230057 w 282760"/>
                <a:gd name="connsiteY160" fmla="*/ 4968 h 336322"/>
                <a:gd name="connsiteX161" fmla="*/ 230609 w 282760"/>
                <a:gd name="connsiteY161" fmla="*/ 2760 h 336322"/>
                <a:gd name="connsiteX162" fmla="*/ 227438 w 282760"/>
                <a:gd name="connsiteY162" fmla="*/ 4554 h 336322"/>
                <a:gd name="connsiteX163" fmla="*/ 227438 w 282760"/>
                <a:gd name="connsiteY163" fmla="*/ 3174 h 336322"/>
                <a:gd name="connsiteX164" fmla="*/ 228955 w 282760"/>
                <a:gd name="connsiteY164" fmla="*/ 1380 h 336322"/>
                <a:gd name="connsiteX165" fmla="*/ 228128 w 282760"/>
                <a:gd name="connsiteY165" fmla="*/ 0 h 336322"/>
                <a:gd name="connsiteX166" fmla="*/ 223855 w 282760"/>
                <a:gd name="connsiteY166" fmla="*/ 0 h 336322"/>
                <a:gd name="connsiteX167" fmla="*/ 223855 w 282760"/>
                <a:gd name="connsiteY167" fmla="*/ 1518 h 336322"/>
                <a:gd name="connsiteX168" fmla="*/ 220546 w 282760"/>
                <a:gd name="connsiteY168" fmla="*/ 1932 h 336322"/>
                <a:gd name="connsiteX169" fmla="*/ 219582 w 282760"/>
                <a:gd name="connsiteY169" fmla="*/ 3864 h 336322"/>
                <a:gd name="connsiteX170" fmla="*/ 221925 w 282760"/>
                <a:gd name="connsiteY170" fmla="*/ 5106 h 336322"/>
                <a:gd name="connsiteX171" fmla="*/ 221925 w 282760"/>
                <a:gd name="connsiteY171" fmla="*/ 7038 h 336322"/>
                <a:gd name="connsiteX172" fmla="*/ 221373 w 282760"/>
                <a:gd name="connsiteY172" fmla="*/ 9798 h 336322"/>
                <a:gd name="connsiteX173" fmla="*/ 219857 w 282760"/>
                <a:gd name="connsiteY173" fmla="*/ 10626 h 336322"/>
                <a:gd name="connsiteX174" fmla="*/ 219857 w 282760"/>
                <a:gd name="connsiteY174" fmla="*/ 7728 h 336322"/>
                <a:gd name="connsiteX175" fmla="*/ 217100 w 282760"/>
                <a:gd name="connsiteY175" fmla="*/ 9108 h 336322"/>
                <a:gd name="connsiteX176" fmla="*/ 214206 w 282760"/>
                <a:gd name="connsiteY176" fmla="*/ 5520 h 336322"/>
                <a:gd name="connsiteX177" fmla="*/ 216136 w 282760"/>
                <a:gd name="connsiteY177" fmla="*/ 2346 h 336322"/>
                <a:gd name="connsiteX178" fmla="*/ 214206 w 282760"/>
                <a:gd name="connsiteY178" fmla="*/ 1932 h 336322"/>
                <a:gd name="connsiteX179" fmla="*/ 212689 w 282760"/>
                <a:gd name="connsiteY179" fmla="*/ 5520 h 336322"/>
                <a:gd name="connsiteX180" fmla="*/ 212689 w 282760"/>
                <a:gd name="connsiteY180" fmla="*/ 10626 h 336322"/>
                <a:gd name="connsiteX181" fmla="*/ 210484 w 282760"/>
                <a:gd name="connsiteY181" fmla="*/ 9246 h 336322"/>
                <a:gd name="connsiteX182" fmla="*/ 209243 w 282760"/>
                <a:gd name="connsiteY182" fmla="*/ 11454 h 336322"/>
                <a:gd name="connsiteX183" fmla="*/ 210760 w 282760"/>
                <a:gd name="connsiteY183" fmla="*/ 13248 h 336322"/>
                <a:gd name="connsiteX184" fmla="*/ 212965 w 282760"/>
                <a:gd name="connsiteY184" fmla="*/ 13800 h 336322"/>
                <a:gd name="connsiteX185" fmla="*/ 212965 w 282760"/>
                <a:gd name="connsiteY185" fmla="*/ 16560 h 336322"/>
                <a:gd name="connsiteX186" fmla="*/ 210346 w 282760"/>
                <a:gd name="connsiteY186" fmla="*/ 15594 h 336322"/>
                <a:gd name="connsiteX187" fmla="*/ 209105 w 282760"/>
                <a:gd name="connsiteY187" fmla="*/ 19734 h 336322"/>
                <a:gd name="connsiteX188" fmla="*/ 209105 w 282760"/>
                <a:gd name="connsiteY188" fmla="*/ 22908 h 336322"/>
                <a:gd name="connsiteX189" fmla="*/ 206487 w 282760"/>
                <a:gd name="connsiteY189" fmla="*/ 21528 h 336322"/>
                <a:gd name="connsiteX190" fmla="*/ 206487 w 282760"/>
                <a:gd name="connsiteY190" fmla="*/ 17664 h 336322"/>
                <a:gd name="connsiteX191" fmla="*/ 203178 w 282760"/>
                <a:gd name="connsiteY191" fmla="*/ 13524 h 336322"/>
                <a:gd name="connsiteX192" fmla="*/ 204695 w 282760"/>
                <a:gd name="connsiteY192" fmla="*/ 21942 h 336322"/>
                <a:gd name="connsiteX193" fmla="*/ 201524 w 282760"/>
                <a:gd name="connsiteY193" fmla="*/ 26082 h 336322"/>
                <a:gd name="connsiteX194" fmla="*/ 200146 w 282760"/>
                <a:gd name="connsiteY194" fmla="*/ 29808 h 336322"/>
                <a:gd name="connsiteX195" fmla="*/ 200146 w 282760"/>
                <a:gd name="connsiteY195" fmla="*/ 33948 h 336322"/>
                <a:gd name="connsiteX196" fmla="*/ 197940 w 282760"/>
                <a:gd name="connsiteY196" fmla="*/ 34776 h 336322"/>
                <a:gd name="connsiteX197" fmla="*/ 200835 w 282760"/>
                <a:gd name="connsiteY197" fmla="*/ 37950 h 336322"/>
                <a:gd name="connsiteX198" fmla="*/ 196286 w 282760"/>
                <a:gd name="connsiteY198" fmla="*/ 39193 h 336322"/>
                <a:gd name="connsiteX199" fmla="*/ 195046 w 282760"/>
                <a:gd name="connsiteY199" fmla="*/ 34086 h 336322"/>
                <a:gd name="connsiteX200" fmla="*/ 195046 w 282760"/>
                <a:gd name="connsiteY200" fmla="*/ 30774 h 336322"/>
                <a:gd name="connsiteX201" fmla="*/ 190911 w 282760"/>
                <a:gd name="connsiteY201" fmla="*/ 30774 h 336322"/>
                <a:gd name="connsiteX202" fmla="*/ 189394 w 282760"/>
                <a:gd name="connsiteY202" fmla="*/ 30222 h 336322"/>
                <a:gd name="connsiteX203" fmla="*/ 189394 w 282760"/>
                <a:gd name="connsiteY203" fmla="*/ 32568 h 336322"/>
                <a:gd name="connsiteX204" fmla="*/ 187878 w 282760"/>
                <a:gd name="connsiteY204" fmla="*/ 33396 h 336322"/>
                <a:gd name="connsiteX205" fmla="*/ 187878 w 282760"/>
                <a:gd name="connsiteY205" fmla="*/ 29532 h 336322"/>
                <a:gd name="connsiteX206" fmla="*/ 185672 w 282760"/>
                <a:gd name="connsiteY206" fmla="*/ 28014 h 336322"/>
                <a:gd name="connsiteX207" fmla="*/ 183743 w 282760"/>
                <a:gd name="connsiteY207" fmla="*/ 28842 h 336322"/>
                <a:gd name="connsiteX208" fmla="*/ 183743 w 282760"/>
                <a:gd name="connsiteY208" fmla="*/ 25944 h 336322"/>
                <a:gd name="connsiteX209" fmla="*/ 181399 w 282760"/>
                <a:gd name="connsiteY209" fmla="*/ 26358 h 336322"/>
                <a:gd name="connsiteX210" fmla="*/ 181399 w 282760"/>
                <a:gd name="connsiteY210" fmla="*/ 29670 h 336322"/>
                <a:gd name="connsiteX211" fmla="*/ 179194 w 282760"/>
                <a:gd name="connsiteY211" fmla="*/ 29670 h 336322"/>
                <a:gd name="connsiteX212" fmla="*/ 176575 w 282760"/>
                <a:gd name="connsiteY212" fmla="*/ 30636 h 336322"/>
                <a:gd name="connsiteX213" fmla="*/ 176575 w 282760"/>
                <a:gd name="connsiteY213" fmla="*/ 33258 h 336322"/>
                <a:gd name="connsiteX214" fmla="*/ 179332 w 282760"/>
                <a:gd name="connsiteY214" fmla="*/ 34500 h 336322"/>
                <a:gd name="connsiteX215" fmla="*/ 179745 w 282760"/>
                <a:gd name="connsiteY215" fmla="*/ 35880 h 336322"/>
                <a:gd name="connsiteX216" fmla="*/ 184018 w 282760"/>
                <a:gd name="connsiteY216" fmla="*/ 35328 h 336322"/>
                <a:gd name="connsiteX217" fmla="*/ 182640 w 282760"/>
                <a:gd name="connsiteY217" fmla="*/ 37536 h 336322"/>
                <a:gd name="connsiteX218" fmla="*/ 185948 w 282760"/>
                <a:gd name="connsiteY218" fmla="*/ 36984 h 336322"/>
                <a:gd name="connsiteX219" fmla="*/ 184708 w 282760"/>
                <a:gd name="connsiteY219" fmla="*/ 39331 h 336322"/>
                <a:gd name="connsiteX220" fmla="*/ 183467 w 282760"/>
                <a:gd name="connsiteY220" fmla="*/ 40297 h 336322"/>
                <a:gd name="connsiteX221" fmla="*/ 184018 w 282760"/>
                <a:gd name="connsiteY221" fmla="*/ 42919 h 336322"/>
                <a:gd name="connsiteX222" fmla="*/ 185535 w 282760"/>
                <a:gd name="connsiteY222" fmla="*/ 45679 h 336322"/>
                <a:gd name="connsiteX223" fmla="*/ 181262 w 282760"/>
                <a:gd name="connsiteY223" fmla="*/ 40987 h 336322"/>
                <a:gd name="connsiteX224" fmla="*/ 178367 w 282760"/>
                <a:gd name="connsiteY224" fmla="*/ 38089 h 336322"/>
                <a:gd name="connsiteX225" fmla="*/ 176437 w 282760"/>
                <a:gd name="connsiteY225" fmla="*/ 39055 h 336322"/>
                <a:gd name="connsiteX226" fmla="*/ 175197 w 282760"/>
                <a:gd name="connsiteY226" fmla="*/ 41953 h 336322"/>
                <a:gd name="connsiteX227" fmla="*/ 173680 w 282760"/>
                <a:gd name="connsiteY227" fmla="*/ 43747 h 336322"/>
                <a:gd name="connsiteX228" fmla="*/ 173680 w 282760"/>
                <a:gd name="connsiteY228" fmla="*/ 38503 h 336322"/>
                <a:gd name="connsiteX229" fmla="*/ 172302 w 282760"/>
                <a:gd name="connsiteY229" fmla="*/ 36708 h 336322"/>
                <a:gd name="connsiteX230" fmla="*/ 172302 w 282760"/>
                <a:gd name="connsiteY230" fmla="*/ 33948 h 336322"/>
                <a:gd name="connsiteX231" fmla="*/ 170096 w 282760"/>
                <a:gd name="connsiteY231" fmla="*/ 33396 h 336322"/>
                <a:gd name="connsiteX232" fmla="*/ 172853 w 282760"/>
                <a:gd name="connsiteY232" fmla="*/ 31050 h 336322"/>
                <a:gd name="connsiteX233" fmla="*/ 170096 w 282760"/>
                <a:gd name="connsiteY233" fmla="*/ 30498 h 336322"/>
                <a:gd name="connsiteX234" fmla="*/ 166926 w 282760"/>
                <a:gd name="connsiteY234" fmla="*/ 33120 h 336322"/>
                <a:gd name="connsiteX235" fmla="*/ 168167 w 282760"/>
                <a:gd name="connsiteY235" fmla="*/ 36846 h 336322"/>
                <a:gd name="connsiteX236" fmla="*/ 170786 w 282760"/>
                <a:gd name="connsiteY236" fmla="*/ 37398 h 336322"/>
                <a:gd name="connsiteX237" fmla="*/ 172026 w 282760"/>
                <a:gd name="connsiteY237" fmla="*/ 43471 h 336322"/>
                <a:gd name="connsiteX238" fmla="*/ 170096 w 282760"/>
                <a:gd name="connsiteY238" fmla="*/ 40159 h 336322"/>
                <a:gd name="connsiteX239" fmla="*/ 168856 w 282760"/>
                <a:gd name="connsiteY239" fmla="*/ 42919 h 336322"/>
                <a:gd name="connsiteX240" fmla="*/ 169269 w 282760"/>
                <a:gd name="connsiteY240" fmla="*/ 45127 h 336322"/>
                <a:gd name="connsiteX241" fmla="*/ 168718 w 282760"/>
                <a:gd name="connsiteY241" fmla="*/ 50233 h 336322"/>
                <a:gd name="connsiteX242" fmla="*/ 170234 w 282760"/>
                <a:gd name="connsiteY242" fmla="*/ 53131 h 336322"/>
                <a:gd name="connsiteX243" fmla="*/ 168029 w 282760"/>
                <a:gd name="connsiteY243" fmla="*/ 52165 h 336322"/>
                <a:gd name="connsiteX244" fmla="*/ 164445 w 282760"/>
                <a:gd name="connsiteY244" fmla="*/ 58513 h 336322"/>
                <a:gd name="connsiteX245" fmla="*/ 165961 w 282760"/>
                <a:gd name="connsiteY245" fmla="*/ 52441 h 336322"/>
                <a:gd name="connsiteX246" fmla="*/ 166375 w 282760"/>
                <a:gd name="connsiteY246" fmla="*/ 47197 h 336322"/>
                <a:gd name="connsiteX247" fmla="*/ 166375 w 282760"/>
                <a:gd name="connsiteY247" fmla="*/ 39193 h 336322"/>
                <a:gd name="connsiteX248" fmla="*/ 164445 w 282760"/>
                <a:gd name="connsiteY248" fmla="*/ 40711 h 336322"/>
                <a:gd name="connsiteX249" fmla="*/ 163480 w 282760"/>
                <a:gd name="connsiteY249" fmla="*/ 44575 h 336322"/>
                <a:gd name="connsiteX250" fmla="*/ 162102 w 282760"/>
                <a:gd name="connsiteY250" fmla="*/ 46369 h 336322"/>
                <a:gd name="connsiteX251" fmla="*/ 162102 w 282760"/>
                <a:gd name="connsiteY251" fmla="*/ 49681 h 336322"/>
                <a:gd name="connsiteX252" fmla="*/ 159896 w 282760"/>
                <a:gd name="connsiteY252" fmla="*/ 56029 h 336322"/>
                <a:gd name="connsiteX253" fmla="*/ 159896 w 282760"/>
                <a:gd name="connsiteY253" fmla="*/ 44575 h 336322"/>
                <a:gd name="connsiteX254" fmla="*/ 157691 w 282760"/>
                <a:gd name="connsiteY254" fmla="*/ 45403 h 336322"/>
                <a:gd name="connsiteX255" fmla="*/ 152453 w 282760"/>
                <a:gd name="connsiteY255" fmla="*/ 52027 h 336322"/>
                <a:gd name="connsiteX256" fmla="*/ 156726 w 282760"/>
                <a:gd name="connsiteY256" fmla="*/ 58651 h 336322"/>
                <a:gd name="connsiteX257" fmla="*/ 156726 w 282760"/>
                <a:gd name="connsiteY257" fmla="*/ 61273 h 336322"/>
                <a:gd name="connsiteX258" fmla="*/ 152177 w 282760"/>
                <a:gd name="connsiteY258" fmla="*/ 57961 h 336322"/>
                <a:gd name="connsiteX259" fmla="*/ 150661 w 282760"/>
                <a:gd name="connsiteY259" fmla="*/ 52441 h 336322"/>
                <a:gd name="connsiteX260" fmla="*/ 148455 w 282760"/>
                <a:gd name="connsiteY260" fmla="*/ 53683 h 336322"/>
                <a:gd name="connsiteX261" fmla="*/ 146526 w 282760"/>
                <a:gd name="connsiteY261" fmla="*/ 53683 h 336322"/>
                <a:gd name="connsiteX262" fmla="*/ 150385 w 282760"/>
                <a:gd name="connsiteY262" fmla="*/ 59617 h 336322"/>
                <a:gd name="connsiteX263" fmla="*/ 144734 w 282760"/>
                <a:gd name="connsiteY263" fmla="*/ 55753 h 336322"/>
                <a:gd name="connsiteX264" fmla="*/ 142115 w 282760"/>
                <a:gd name="connsiteY264" fmla="*/ 57685 h 336322"/>
                <a:gd name="connsiteX265" fmla="*/ 141150 w 282760"/>
                <a:gd name="connsiteY265" fmla="*/ 54373 h 336322"/>
                <a:gd name="connsiteX266" fmla="*/ 138944 w 282760"/>
                <a:gd name="connsiteY266" fmla="*/ 52855 h 336322"/>
                <a:gd name="connsiteX267" fmla="*/ 133293 w 282760"/>
                <a:gd name="connsiteY267" fmla="*/ 54373 h 336322"/>
                <a:gd name="connsiteX268" fmla="*/ 131914 w 282760"/>
                <a:gd name="connsiteY268" fmla="*/ 57685 h 336322"/>
                <a:gd name="connsiteX269" fmla="*/ 130949 w 282760"/>
                <a:gd name="connsiteY269" fmla="*/ 60997 h 336322"/>
                <a:gd name="connsiteX270" fmla="*/ 130949 w 282760"/>
                <a:gd name="connsiteY270" fmla="*/ 62929 h 336322"/>
                <a:gd name="connsiteX271" fmla="*/ 129571 w 282760"/>
                <a:gd name="connsiteY271" fmla="*/ 65689 h 336322"/>
                <a:gd name="connsiteX272" fmla="*/ 127641 w 282760"/>
                <a:gd name="connsiteY272" fmla="*/ 66931 h 336322"/>
                <a:gd name="connsiteX273" fmla="*/ 129158 w 282760"/>
                <a:gd name="connsiteY273" fmla="*/ 68173 h 336322"/>
                <a:gd name="connsiteX274" fmla="*/ 132879 w 282760"/>
                <a:gd name="connsiteY274" fmla="*/ 68173 h 336322"/>
                <a:gd name="connsiteX275" fmla="*/ 134395 w 282760"/>
                <a:gd name="connsiteY275" fmla="*/ 64447 h 336322"/>
                <a:gd name="connsiteX276" fmla="*/ 135912 w 282760"/>
                <a:gd name="connsiteY276" fmla="*/ 64447 h 336322"/>
                <a:gd name="connsiteX277" fmla="*/ 139633 w 282760"/>
                <a:gd name="connsiteY277" fmla="*/ 63205 h 336322"/>
                <a:gd name="connsiteX278" fmla="*/ 141150 w 282760"/>
                <a:gd name="connsiteY278" fmla="*/ 59479 h 336322"/>
                <a:gd name="connsiteX279" fmla="*/ 141701 w 282760"/>
                <a:gd name="connsiteY279" fmla="*/ 63067 h 336322"/>
                <a:gd name="connsiteX280" fmla="*/ 140460 w 282760"/>
                <a:gd name="connsiteY280" fmla="*/ 64999 h 336322"/>
                <a:gd name="connsiteX281" fmla="*/ 137841 w 282760"/>
                <a:gd name="connsiteY281" fmla="*/ 67621 h 336322"/>
                <a:gd name="connsiteX282" fmla="*/ 136050 w 282760"/>
                <a:gd name="connsiteY282" fmla="*/ 68587 h 336322"/>
                <a:gd name="connsiteX283" fmla="*/ 136050 w 282760"/>
                <a:gd name="connsiteY283" fmla="*/ 71209 h 336322"/>
                <a:gd name="connsiteX284" fmla="*/ 137014 w 282760"/>
                <a:gd name="connsiteY284" fmla="*/ 72589 h 336322"/>
                <a:gd name="connsiteX285" fmla="*/ 135222 w 282760"/>
                <a:gd name="connsiteY285" fmla="*/ 74383 h 336322"/>
                <a:gd name="connsiteX286" fmla="*/ 138117 w 282760"/>
                <a:gd name="connsiteY286" fmla="*/ 75349 h 336322"/>
                <a:gd name="connsiteX287" fmla="*/ 134809 w 282760"/>
                <a:gd name="connsiteY287" fmla="*/ 76729 h 336322"/>
                <a:gd name="connsiteX288" fmla="*/ 134809 w 282760"/>
                <a:gd name="connsiteY288" fmla="*/ 77695 h 336322"/>
                <a:gd name="connsiteX289" fmla="*/ 129709 w 282760"/>
                <a:gd name="connsiteY289" fmla="*/ 79075 h 336322"/>
                <a:gd name="connsiteX290" fmla="*/ 126125 w 282760"/>
                <a:gd name="connsiteY290" fmla="*/ 78247 h 336322"/>
                <a:gd name="connsiteX291" fmla="*/ 126125 w 282760"/>
                <a:gd name="connsiteY291" fmla="*/ 71209 h 336322"/>
                <a:gd name="connsiteX292" fmla="*/ 123920 w 282760"/>
                <a:gd name="connsiteY292" fmla="*/ 69829 h 336322"/>
                <a:gd name="connsiteX293" fmla="*/ 121990 w 282760"/>
                <a:gd name="connsiteY293" fmla="*/ 70243 h 336322"/>
                <a:gd name="connsiteX294" fmla="*/ 123506 w 282760"/>
                <a:gd name="connsiteY294" fmla="*/ 72589 h 336322"/>
                <a:gd name="connsiteX295" fmla="*/ 121990 w 282760"/>
                <a:gd name="connsiteY295" fmla="*/ 73969 h 336322"/>
                <a:gd name="connsiteX296" fmla="*/ 122817 w 282760"/>
                <a:gd name="connsiteY296" fmla="*/ 76729 h 336322"/>
                <a:gd name="connsiteX297" fmla="*/ 118130 w 282760"/>
                <a:gd name="connsiteY297" fmla="*/ 80179 h 336322"/>
                <a:gd name="connsiteX298" fmla="*/ 119509 w 282760"/>
                <a:gd name="connsiteY298" fmla="*/ 76729 h 336322"/>
                <a:gd name="connsiteX299" fmla="*/ 118130 w 282760"/>
                <a:gd name="connsiteY299" fmla="*/ 74935 h 336322"/>
                <a:gd name="connsiteX300" fmla="*/ 119922 w 282760"/>
                <a:gd name="connsiteY300" fmla="*/ 72313 h 336322"/>
                <a:gd name="connsiteX301" fmla="*/ 118130 w 282760"/>
                <a:gd name="connsiteY301" fmla="*/ 70519 h 336322"/>
                <a:gd name="connsiteX302" fmla="*/ 115787 w 282760"/>
                <a:gd name="connsiteY302" fmla="*/ 72865 h 336322"/>
                <a:gd name="connsiteX303" fmla="*/ 115787 w 282760"/>
                <a:gd name="connsiteY303" fmla="*/ 69001 h 336322"/>
                <a:gd name="connsiteX304" fmla="*/ 118406 w 282760"/>
                <a:gd name="connsiteY304" fmla="*/ 67483 h 336322"/>
                <a:gd name="connsiteX305" fmla="*/ 121301 w 282760"/>
                <a:gd name="connsiteY305" fmla="*/ 63895 h 336322"/>
                <a:gd name="connsiteX306" fmla="*/ 121301 w 282760"/>
                <a:gd name="connsiteY306" fmla="*/ 60169 h 336322"/>
                <a:gd name="connsiteX307" fmla="*/ 119509 w 282760"/>
                <a:gd name="connsiteY307" fmla="*/ 60997 h 336322"/>
                <a:gd name="connsiteX308" fmla="*/ 117165 w 282760"/>
                <a:gd name="connsiteY308" fmla="*/ 65275 h 336322"/>
                <a:gd name="connsiteX309" fmla="*/ 114408 w 282760"/>
                <a:gd name="connsiteY309" fmla="*/ 67621 h 336322"/>
                <a:gd name="connsiteX310" fmla="*/ 114408 w 282760"/>
                <a:gd name="connsiteY310" fmla="*/ 72175 h 336322"/>
                <a:gd name="connsiteX311" fmla="*/ 111238 w 282760"/>
                <a:gd name="connsiteY311" fmla="*/ 70933 h 336322"/>
                <a:gd name="connsiteX312" fmla="*/ 111238 w 282760"/>
                <a:gd name="connsiteY312" fmla="*/ 69001 h 336322"/>
                <a:gd name="connsiteX313" fmla="*/ 109033 w 282760"/>
                <a:gd name="connsiteY313" fmla="*/ 70243 h 336322"/>
                <a:gd name="connsiteX314" fmla="*/ 109033 w 282760"/>
                <a:gd name="connsiteY314" fmla="*/ 73417 h 336322"/>
                <a:gd name="connsiteX315" fmla="*/ 106689 w 282760"/>
                <a:gd name="connsiteY315" fmla="*/ 75211 h 336322"/>
                <a:gd name="connsiteX316" fmla="*/ 104070 w 282760"/>
                <a:gd name="connsiteY316" fmla="*/ 75211 h 336322"/>
                <a:gd name="connsiteX317" fmla="*/ 102554 w 282760"/>
                <a:gd name="connsiteY317" fmla="*/ 78523 h 336322"/>
                <a:gd name="connsiteX318" fmla="*/ 102554 w 282760"/>
                <a:gd name="connsiteY318" fmla="*/ 81421 h 336322"/>
                <a:gd name="connsiteX319" fmla="*/ 104760 w 282760"/>
                <a:gd name="connsiteY319" fmla="*/ 80869 h 336322"/>
                <a:gd name="connsiteX320" fmla="*/ 105311 w 282760"/>
                <a:gd name="connsiteY320" fmla="*/ 79489 h 336322"/>
                <a:gd name="connsiteX321" fmla="*/ 108068 w 282760"/>
                <a:gd name="connsiteY321" fmla="*/ 78523 h 336322"/>
                <a:gd name="connsiteX322" fmla="*/ 109860 w 282760"/>
                <a:gd name="connsiteY322" fmla="*/ 76867 h 336322"/>
                <a:gd name="connsiteX323" fmla="*/ 108619 w 282760"/>
                <a:gd name="connsiteY323" fmla="*/ 79903 h 336322"/>
                <a:gd name="connsiteX324" fmla="*/ 107241 w 282760"/>
                <a:gd name="connsiteY324" fmla="*/ 82111 h 336322"/>
                <a:gd name="connsiteX325" fmla="*/ 105724 w 282760"/>
                <a:gd name="connsiteY325" fmla="*/ 82939 h 336322"/>
                <a:gd name="connsiteX326" fmla="*/ 106689 w 282760"/>
                <a:gd name="connsiteY326" fmla="*/ 84457 h 336322"/>
                <a:gd name="connsiteX327" fmla="*/ 109033 w 282760"/>
                <a:gd name="connsiteY327" fmla="*/ 83077 h 336322"/>
                <a:gd name="connsiteX328" fmla="*/ 110549 w 282760"/>
                <a:gd name="connsiteY328" fmla="*/ 80455 h 336322"/>
                <a:gd name="connsiteX329" fmla="*/ 112754 w 282760"/>
                <a:gd name="connsiteY329" fmla="*/ 76729 h 336322"/>
                <a:gd name="connsiteX330" fmla="*/ 114546 w 282760"/>
                <a:gd name="connsiteY330" fmla="*/ 79489 h 336322"/>
                <a:gd name="connsiteX331" fmla="*/ 111652 w 282760"/>
                <a:gd name="connsiteY331" fmla="*/ 82387 h 336322"/>
                <a:gd name="connsiteX332" fmla="*/ 112203 w 282760"/>
                <a:gd name="connsiteY332" fmla="*/ 85009 h 336322"/>
                <a:gd name="connsiteX333" fmla="*/ 108619 w 282760"/>
                <a:gd name="connsiteY333" fmla="*/ 85561 h 336322"/>
                <a:gd name="connsiteX334" fmla="*/ 104760 w 282760"/>
                <a:gd name="connsiteY334" fmla="*/ 87493 h 336322"/>
                <a:gd name="connsiteX335" fmla="*/ 100487 w 282760"/>
                <a:gd name="connsiteY335" fmla="*/ 89287 h 336322"/>
                <a:gd name="connsiteX336" fmla="*/ 96351 w 282760"/>
                <a:gd name="connsiteY336" fmla="*/ 89287 h 336322"/>
                <a:gd name="connsiteX337" fmla="*/ 92767 w 282760"/>
                <a:gd name="connsiteY337" fmla="*/ 92047 h 336322"/>
                <a:gd name="connsiteX338" fmla="*/ 91527 w 282760"/>
                <a:gd name="connsiteY338" fmla="*/ 93979 h 336322"/>
                <a:gd name="connsiteX339" fmla="*/ 87667 w 282760"/>
                <a:gd name="connsiteY339" fmla="*/ 95497 h 336322"/>
                <a:gd name="connsiteX340" fmla="*/ 85048 w 282760"/>
                <a:gd name="connsiteY340" fmla="*/ 103777 h 336322"/>
                <a:gd name="connsiteX341" fmla="*/ 87667 w 282760"/>
                <a:gd name="connsiteY341" fmla="*/ 103225 h 336322"/>
                <a:gd name="connsiteX342" fmla="*/ 89046 w 282760"/>
                <a:gd name="connsiteY342" fmla="*/ 99913 h 336322"/>
                <a:gd name="connsiteX343" fmla="*/ 92216 w 282760"/>
                <a:gd name="connsiteY343" fmla="*/ 97567 h 336322"/>
                <a:gd name="connsiteX344" fmla="*/ 94146 w 282760"/>
                <a:gd name="connsiteY344" fmla="*/ 95773 h 336322"/>
                <a:gd name="connsiteX345" fmla="*/ 97041 w 282760"/>
                <a:gd name="connsiteY345" fmla="*/ 95773 h 336322"/>
                <a:gd name="connsiteX346" fmla="*/ 98557 w 282760"/>
                <a:gd name="connsiteY346" fmla="*/ 93151 h 336322"/>
                <a:gd name="connsiteX347" fmla="*/ 102141 w 282760"/>
                <a:gd name="connsiteY347" fmla="*/ 93151 h 336322"/>
                <a:gd name="connsiteX348" fmla="*/ 106000 w 282760"/>
                <a:gd name="connsiteY348" fmla="*/ 89563 h 336322"/>
                <a:gd name="connsiteX349" fmla="*/ 107241 w 282760"/>
                <a:gd name="connsiteY349" fmla="*/ 90943 h 336322"/>
                <a:gd name="connsiteX350" fmla="*/ 112203 w 282760"/>
                <a:gd name="connsiteY350" fmla="*/ 88045 h 336322"/>
                <a:gd name="connsiteX351" fmla="*/ 113719 w 282760"/>
                <a:gd name="connsiteY351" fmla="*/ 89425 h 336322"/>
                <a:gd name="connsiteX352" fmla="*/ 115925 w 282760"/>
                <a:gd name="connsiteY352" fmla="*/ 88459 h 336322"/>
                <a:gd name="connsiteX353" fmla="*/ 116476 w 282760"/>
                <a:gd name="connsiteY353" fmla="*/ 87493 h 336322"/>
                <a:gd name="connsiteX354" fmla="*/ 120060 w 282760"/>
                <a:gd name="connsiteY354" fmla="*/ 87493 h 336322"/>
                <a:gd name="connsiteX355" fmla="*/ 120060 w 282760"/>
                <a:gd name="connsiteY355" fmla="*/ 84319 h 336322"/>
                <a:gd name="connsiteX356" fmla="*/ 121852 w 282760"/>
                <a:gd name="connsiteY356" fmla="*/ 81973 h 336322"/>
                <a:gd name="connsiteX357" fmla="*/ 124609 w 282760"/>
                <a:gd name="connsiteY357" fmla="*/ 81973 h 336322"/>
                <a:gd name="connsiteX358" fmla="*/ 123230 w 282760"/>
                <a:gd name="connsiteY358" fmla="*/ 83353 h 336322"/>
                <a:gd name="connsiteX359" fmla="*/ 121852 w 282760"/>
                <a:gd name="connsiteY359" fmla="*/ 84733 h 336322"/>
                <a:gd name="connsiteX360" fmla="*/ 121852 w 282760"/>
                <a:gd name="connsiteY360" fmla="*/ 86941 h 336322"/>
                <a:gd name="connsiteX361" fmla="*/ 124471 w 282760"/>
                <a:gd name="connsiteY361" fmla="*/ 86113 h 336322"/>
                <a:gd name="connsiteX362" fmla="*/ 126676 w 282760"/>
                <a:gd name="connsiteY362" fmla="*/ 84733 h 336322"/>
                <a:gd name="connsiteX363" fmla="*/ 129295 w 282760"/>
                <a:gd name="connsiteY363" fmla="*/ 84733 h 336322"/>
                <a:gd name="connsiteX364" fmla="*/ 130812 w 282760"/>
                <a:gd name="connsiteY364" fmla="*/ 83353 h 336322"/>
                <a:gd name="connsiteX365" fmla="*/ 132328 w 282760"/>
                <a:gd name="connsiteY365" fmla="*/ 84871 h 336322"/>
                <a:gd name="connsiteX366" fmla="*/ 135085 w 282760"/>
                <a:gd name="connsiteY366" fmla="*/ 83629 h 336322"/>
                <a:gd name="connsiteX367" fmla="*/ 136877 w 282760"/>
                <a:gd name="connsiteY367" fmla="*/ 84181 h 336322"/>
                <a:gd name="connsiteX368" fmla="*/ 133706 w 282760"/>
                <a:gd name="connsiteY368" fmla="*/ 86803 h 336322"/>
                <a:gd name="connsiteX369" fmla="*/ 132741 w 282760"/>
                <a:gd name="connsiteY369" fmla="*/ 87769 h 336322"/>
                <a:gd name="connsiteX370" fmla="*/ 128606 w 282760"/>
                <a:gd name="connsiteY370" fmla="*/ 86941 h 336322"/>
                <a:gd name="connsiteX371" fmla="*/ 125022 w 282760"/>
                <a:gd name="connsiteY371" fmla="*/ 86941 h 336322"/>
                <a:gd name="connsiteX372" fmla="*/ 123093 w 282760"/>
                <a:gd name="connsiteY372" fmla="*/ 89287 h 336322"/>
                <a:gd name="connsiteX373" fmla="*/ 124884 w 282760"/>
                <a:gd name="connsiteY373" fmla="*/ 91633 h 336322"/>
                <a:gd name="connsiteX374" fmla="*/ 124333 w 282760"/>
                <a:gd name="connsiteY374" fmla="*/ 93979 h 336322"/>
                <a:gd name="connsiteX375" fmla="*/ 123093 w 282760"/>
                <a:gd name="connsiteY375" fmla="*/ 96601 h 336322"/>
                <a:gd name="connsiteX376" fmla="*/ 122541 w 282760"/>
                <a:gd name="connsiteY376" fmla="*/ 98947 h 336322"/>
                <a:gd name="connsiteX377" fmla="*/ 121163 w 282760"/>
                <a:gd name="connsiteY377" fmla="*/ 97567 h 336322"/>
                <a:gd name="connsiteX378" fmla="*/ 120198 w 282760"/>
                <a:gd name="connsiteY378" fmla="*/ 91633 h 336322"/>
                <a:gd name="connsiteX379" fmla="*/ 118268 w 282760"/>
                <a:gd name="connsiteY379" fmla="*/ 91633 h 336322"/>
                <a:gd name="connsiteX380" fmla="*/ 117441 w 282760"/>
                <a:gd name="connsiteY380" fmla="*/ 94393 h 336322"/>
                <a:gd name="connsiteX381" fmla="*/ 115649 w 282760"/>
                <a:gd name="connsiteY381" fmla="*/ 93013 h 336322"/>
                <a:gd name="connsiteX382" fmla="*/ 111927 w 282760"/>
                <a:gd name="connsiteY382" fmla="*/ 96187 h 336322"/>
                <a:gd name="connsiteX383" fmla="*/ 113306 w 282760"/>
                <a:gd name="connsiteY383" fmla="*/ 97981 h 336322"/>
                <a:gd name="connsiteX384" fmla="*/ 115235 w 282760"/>
                <a:gd name="connsiteY384" fmla="*/ 97015 h 336322"/>
                <a:gd name="connsiteX385" fmla="*/ 116476 w 282760"/>
                <a:gd name="connsiteY385" fmla="*/ 97843 h 336322"/>
                <a:gd name="connsiteX386" fmla="*/ 118268 w 282760"/>
                <a:gd name="connsiteY386" fmla="*/ 100051 h 336322"/>
                <a:gd name="connsiteX387" fmla="*/ 112203 w 282760"/>
                <a:gd name="connsiteY387" fmla="*/ 101569 h 336322"/>
                <a:gd name="connsiteX388" fmla="*/ 109446 w 282760"/>
                <a:gd name="connsiteY388" fmla="*/ 98947 h 336322"/>
                <a:gd name="connsiteX389" fmla="*/ 107930 w 282760"/>
                <a:gd name="connsiteY389" fmla="*/ 99913 h 336322"/>
                <a:gd name="connsiteX390" fmla="*/ 108895 w 282760"/>
                <a:gd name="connsiteY390" fmla="*/ 101845 h 336322"/>
                <a:gd name="connsiteX391" fmla="*/ 107379 w 282760"/>
                <a:gd name="connsiteY391" fmla="*/ 103363 h 336322"/>
                <a:gd name="connsiteX392" fmla="*/ 107379 w 282760"/>
                <a:gd name="connsiteY392" fmla="*/ 104743 h 336322"/>
                <a:gd name="connsiteX393" fmla="*/ 108757 w 282760"/>
                <a:gd name="connsiteY393" fmla="*/ 104743 h 336322"/>
                <a:gd name="connsiteX394" fmla="*/ 107792 w 282760"/>
                <a:gd name="connsiteY394" fmla="*/ 107641 h 336322"/>
                <a:gd name="connsiteX395" fmla="*/ 109722 w 282760"/>
                <a:gd name="connsiteY395" fmla="*/ 107641 h 336322"/>
                <a:gd name="connsiteX396" fmla="*/ 112065 w 282760"/>
                <a:gd name="connsiteY396" fmla="*/ 104329 h 336322"/>
                <a:gd name="connsiteX397" fmla="*/ 115373 w 282760"/>
                <a:gd name="connsiteY397" fmla="*/ 104329 h 336322"/>
                <a:gd name="connsiteX398" fmla="*/ 115373 w 282760"/>
                <a:gd name="connsiteY398" fmla="*/ 106261 h 336322"/>
                <a:gd name="connsiteX399" fmla="*/ 111652 w 282760"/>
                <a:gd name="connsiteY399" fmla="*/ 107503 h 336322"/>
                <a:gd name="connsiteX400" fmla="*/ 111652 w 282760"/>
                <a:gd name="connsiteY400" fmla="*/ 111367 h 336322"/>
                <a:gd name="connsiteX401" fmla="*/ 116614 w 282760"/>
                <a:gd name="connsiteY401" fmla="*/ 110953 h 336322"/>
                <a:gd name="connsiteX402" fmla="*/ 115787 w 282760"/>
                <a:gd name="connsiteY402" fmla="*/ 112195 h 336322"/>
                <a:gd name="connsiteX403" fmla="*/ 110273 w 282760"/>
                <a:gd name="connsiteY403" fmla="*/ 113023 h 336322"/>
                <a:gd name="connsiteX404" fmla="*/ 109446 w 282760"/>
                <a:gd name="connsiteY404" fmla="*/ 110401 h 336322"/>
                <a:gd name="connsiteX405" fmla="*/ 105862 w 282760"/>
                <a:gd name="connsiteY405" fmla="*/ 113023 h 336322"/>
                <a:gd name="connsiteX406" fmla="*/ 104070 w 282760"/>
                <a:gd name="connsiteY406" fmla="*/ 116611 h 336322"/>
                <a:gd name="connsiteX407" fmla="*/ 103243 w 282760"/>
                <a:gd name="connsiteY407" fmla="*/ 119234 h 336322"/>
                <a:gd name="connsiteX408" fmla="*/ 107792 w 282760"/>
                <a:gd name="connsiteY408" fmla="*/ 119234 h 336322"/>
                <a:gd name="connsiteX409" fmla="*/ 112065 w 282760"/>
                <a:gd name="connsiteY409" fmla="*/ 115921 h 336322"/>
                <a:gd name="connsiteX410" fmla="*/ 113857 w 282760"/>
                <a:gd name="connsiteY410" fmla="*/ 119096 h 336322"/>
                <a:gd name="connsiteX411" fmla="*/ 113306 w 282760"/>
                <a:gd name="connsiteY411" fmla="*/ 121856 h 336322"/>
                <a:gd name="connsiteX412" fmla="*/ 107241 w 282760"/>
                <a:gd name="connsiteY412" fmla="*/ 120890 h 336322"/>
                <a:gd name="connsiteX413" fmla="*/ 101589 w 282760"/>
                <a:gd name="connsiteY413" fmla="*/ 120890 h 336322"/>
                <a:gd name="connsiteX414" fmla="*/ 102003 w 282760"/>
                <a:gd name="connsiteY414" fmla="*/ 124064 h 336322"/>
                <a:gd name="connsiteX415" fmla="*/ 99246 w 282760"/>
                <a:gd name="connsiteY415" fmla="*/ 122684 h 336322"/>
                <a:gd name="connsiteX416" fmla="*/ 98832 w 282760"/>
                <a:gd name="connsiteY416" fmla="*/ 124202 h 336322"/>
                <a:gd name="connsiteX417" fmla="*/ 98832 w 282760"/>
                <a:gd name="connsiteY417" fmla="*/ 126134 h 336322"/>
                <a:gd name="connsiteX418" fmla="*/ 96627 w 282760"/>
                <a:gd name="connsiteY418" fmla="*/ 126134 h 336322"/>
                <a:gd name="connsiteX419" fmla="*/ 93732 w 282760"/>
                <a:gd name="connsiteY419" fmla="*/ 127928 h 336322"/>
                <a:gd name="connsiteX420" fmla="*/ 95662 w 282760"/>
                <a:gd name="connsiteY420" fmla="*/ 132206 h 336322"/>
                <a:gd name="connsiteX421" fmla="*/ 92492 w 282760"/>
                <a:gd name="connsiteY421" fmla="*/ 134000 h 336322"/>
                <a:gd name="connsiteX422" fmla="*/ 92492 w 282760"/>
                <a:gd name="connsiteY422" fmla="*/ 136346 h 336322"/>
                <a:gd name="connsiteX423" fmla="*/ 91251 w 282760"/>
                <a:gd name="connsiteY423" fmla="*/ 137864 h 336322"/>
                <a:gd name="connsiteX424" fmla="*/ 90010 w 282760"/>
                <a:gd name="connsiteY424" fmla="*/ 140624 h 336322"/>
                <a:gd name="connsiteX425" fmla="*/ 88219 w 282760"/>
                <a:gd name="connsiteY425" fmla="*/ 143936 h 336322"/>
                <a:gd name="connsiteX426" fmla="*/ 89459 w 282760"/>
                <a:gd name="connsiteY426" fmla="*/ 145316 h 336322"/>
                <a:gd name="connsiteX427" fmla="*/ 92216 w 282760"/>
                <a:gd name="connsiteY427" fmla="*/ 145316 h 336322"/>
                <a:gd name="connsiteX428" fmla="*/ 94421 w 282760"/>
                <a:gd name="connsiteY428" fmla="*/ 145868 h 336322"/>
                <a:gd name="connsiteX429" fmla="*/ 98695 w 282760"/>
                <a:gd name="connsiteY429" fmla="*/ 144074 h 336322"/>
                <a:gd name="connsiteX430" fmla="*/ 97868 w 282760"/>
                <a:gd name="connsiteY430" fmla="*/ 146282 h 336322"/>
                <a:gd name="connsiteX431" fmla="*/ 94146 w 282760"/>
                <a:gd name="connsiteY431" fmla="*/ 149456 h 336322"/>
                <a:gd name="connsiteX432" fmla="*/ 92767 w 282760"/>
                <a:gd name="connsiteY432" fmla="*/ 147938 h 336322"/>
                <a:gd name="connsiteX433" fmla="*/ 88632 w 282760"/>
                <a:gd name="connsiteY433" fmla="*/ 147386 h 336322"/>
                <a:gd name="connsiteX434" fmla="*/ 86289 w 282760"/>
                <a:gd name="connsiteY434" fmla="*/ 150284 h 336322"/>
                <a:gd name="connsiteX435" fmla="*/ 83670 w 282760"/>
                <a:gd name="connsiteY435" fmla="*/ 151940 h 336322"/>
                <a:gd name="connsiteX436" fmla="*/ 81327 w 282760"/>
                <a:gd name="connsiteY436" fmla="*/ 154838 h 336322"/>
                <a:gd name="connsiteX437" fmla="*/ 82705 w 282760"/>
                <a:gd name="connsiteY437" fmla="*/ 156356 h 336322"/>
                <a:gd name="connsiteX438" fmla="*/ 81327 w 282760"/>
                <a:gd name="connsiteY438" fmla="*/ 159944 h 336322"/>
                <a:gd name="connsiteX439" fmla="*/ 81327 w 282760"/>
                <a:gd name="connsiteY439" fmla="*/ 166430 h 336322"/>
                <a:gd name="connsiteX440" fmla="*/ 78570 w 282760"/>
                <a:gd name="connsiteY440" fmla="*/ 166430 h 336322"/>
                <a:gd name="connsiteX441" fmla="*/ 78570 w 282760"/>
                <a:gd name="connsiteY441" fmla="*/ 173744 h 336322"/>
                <a:gd name="connsiteX442" fmla="*/ 81878 w 282760"/>
                <a:gd name="connsiteY442" fmla="*/ 173744 h 336322"/>
                <a:gd name="connsiteX443" fmla="*/ 80499 w 282760"/>
                <a:gd name="connsiteY443" fmla="*/ 176504 h 336322"/>
                <a:gd name="connsiteX444" fmla="*/ 76916 w 282760"/>
                <a:gd name="connsiteY444" fmla="*/ 175538 h 336322"/>
                <a:gd name="connsiteX445" fmla="*/ 74572 w 282760"/>
                <a:gd name="connsiteY445" fmla="*/ 176504 h 336322"/>
                <a:gd name="connsiteX446" fmla="*/ 73194 w 282760"/>
                <a:gd name="connsiteY446" fmla="*/ 179816 h 336322"/>
                <a:gd name="connsiteX447" fmla="*/ 71402 w 282760"/>
                <a:gd name="connsiteY447" fmla="*/ 182162 h 336322"/>
                <a:gd name="connsiteX448" fmla="*/ 68094 w 282760"/>
                <a:gd name="connsiteY448" fmla="*/ 180368 h 336322"/>
                <a:gd name="connsiteX449" fmla="*/ 63407 w 282760"/>
                <a:gd name="connsiteY449" fmla="*/ 179954 h 336322"/>
                <a:gd name="connsiteX450" fmla="*/ 64234 w 282760"/>
                <a:gd name="connsiteY450" fmla="*/ 182162 h 336322"/>
                <a:gd name="connsiteX451" fmla="*/ 68783 w 282760"/>
                <a:gd name="connsiteY451" fmla="*/ 183404 h 336322"/>
                <a:gd name="connsiteX452" fmla="*/ 69748 w 282760"/>
                <a:gd name="connsiteY452" fmla="*/ 184370 h 336322"/>
                <a:gd name="connsiteX453" fmla="*/ 73332 w 282760"/>
                <a:gd name="connsiteY453" fmla="*/ 184370 h 336322"/>
                <a:gd name="connsiteX454" fmla="*/ 70161 w 282760"/>
                <a:gd name="connsiteY454" fmla="*/ 187682 h 336322"/>
                <a:gd name="connsiteX455" fmla="*/ 68369 w 282760"/>
                <a:gd name="connsiteY455" fmla="*/ 189614 h 336322"/>
                <a:gd name="connsiteX456" fmla="*/ 70575 w 282760"/>
                <a:gd name="connsiteY456" fmla="*/ 192926 h 336322"/>
                <a:gd name="connsiteX457" fmla="*/ 70575 w 282760"/>
                <a:gd name="connsiteY457" fmla="*/ 193892 h 336322"/>
                <a:gd name="connsiteX458" fmla="*/ 66440 w 282760"/>
                <a:gd name="connsiteY458" fmla="*/ 190028 h 336322"/>
                <a:gd name="connsiteX459" fmla="*/ 62167 w 282760"/>
                <a:gd name="connsiteY459" fmla="*/ 193892 h 336322"/>
                <a:gd name="connsiteX460" fmla="*/ 60375 w 282760"/>
                <a:gd name="connsiteY460" fmla="*/ 195687 h 336322"/>
                <a:gd name="connsiteX461" fmla="*/ 58583 w 282760"/>
                <a:gd name="connsiteY461" fmla="*/ 198033 h 336322"/>
                <a:gd name="connsiteX462" fmla="*/ 57342 w 282760"/>
                <a:gd name="connsiteY462" fmla="*/ 201207 h 336322"/>
                <a:gd name="connsiteX463" fmla="*/ 54034 w 282760"/>
                <a:gd name="connsiteY463" fmla="*/ 203139 h 336322"/>
                <a:gd name="connsiteX464" fmla="*/ 54034 w 282760"/>
                <a:gd name="connsiteY464" fmla="*/ 207831 h 336322"/>
                <a:gd name="connsiteX465" fmla="*/ 51277 w 282760"/>
                <a:gd name="connsiteY465" fmla="*/ 209349 h 336322"/>
                <a:gd name="connsiteX466" fmla="*/ 51277 w 282760"/>
                <a:gd name="connsiteY466" fmla="*/ 211281 h 336322"/>
                <a:gd name="connsiteX467" fmla="*/ 53620 w 282760"/>
                <a:gd name="connsiteY467" fmla="*/ 211281 h 336322"/>
                <a:gd name="connsiteX468" fmla="*/ 54172 w 282760"/>
                <a:gd name="connsiteY468" fmla="*/ 214179 h 336322"/>
                <a:gd name="connsiteX469" fmla="*/ 55412 w 282760"/>
                <a:gd name="connsiteY469" fmla="*/ 215973 h 336322"/>
                <a:gd name="connsiteX470" fmla="*/ 58996 w 282760"/>
                <a:gd name="connsiteY470" fmla="*/ 213765 h 336322"/>
                <a:gd name="connsiteX471" fmla="*/ 63683 w 282760"/>
                <a:gd name="connsiteY471" fmla="*/ 210867 h 336322"/>
                <a:gd name="connsiteX472" fmla="*/ 67267 w 282760"/>
                <a:gd name="connsiteY472" fmla="*/ 207693 h 336322"/>
                <a:gd name="connsiteX473" fmla="*/ 67267 w 282760"/>
                <a:gd name="connsiteY473" fmla="*/ 204933 h 336322"/>
                <a:gd name="connsiteX474" fmla="*/ 70023 w 282760"/>
                <a:gd name="connsiteY474" fmla="*/ 202173 h 336322"/>
                <a:gd name="connsiteX475" fmla="*/ 70437 w 282760"/>
                <a:gd name="connsiteY475" fmla="*/ 204105 h 336322"/>
                <a:gd name="connsiteX476" fmla="*/ 69059 w 282760"/>
                <a:gd name="connsiteY476" fmla="*/ 207279 h 336322"/>
                <a:gd name="connsiteX477" fmla="*/ 70851 w 282760"/>
                <a:gd name="connsiteY477" fmla="*/ 208245 h 336322"/>
                <a:gd name="connsiteX478" fmla="*/ 70851 w 282760"/>
                <a:gd name="connsiteY478" fmla="*/ 210177 h 336322"/>
                <a:gd name="connsiteX479" fmla="*/ 65199 w 282760"/>
                <a:gd name="connsiteY479" fmla="*/ 212523 h 336322"/>
                <a:gd name="connsiteX480" fmla="*/ 63683 w 282760"/>
                <a:gd name="connsiteY480" fmla="*/ 214731 h 336322"/>
                <a:gd name="connsiteX481" fmla="*/ 65199 w 282760"/>
                <a:gd name="connsiteY481" fmla="*/ 217905 h 336322"/>
                <a:gd name="connsiteX482" fmla="*/ 60099 w 282760"/>
                <a:gd name="connsiteY482" fmla="*/ 217905 h 336322"/>
                <a:gd name="connsiteX483" fmla="*/ 57480 w 282760"/>
                <a:gd name="connsiteY483" fmla="*/ 219285 h 336322"/>
                <a:gd name="connsiteX484" fmla="*/ 54310 w 282760"/>
                <a:gd name="connsiteY484" fmla="*/ 220665 h 336322"/>
                <a:gd name="connsiteX485" fmla="*/ 54310 w 282760"/>
                <a:gd name="connsiteY485" fmla="*/ 217077 h 336322"/>
                <a:gd name="connsiteX486" fmla="*/ 51415 w 282760"/>
                <a:gd name="connsiteY486" fmla="*/ 213489 h 336322"/>
                <a:gd name="connsiteX487" fmla="*/ 48658 w 282760"/>
                <a:gd name="connsiteY487" fmla="*/ 214455 h 336322"/>
                <a:gd name="connsiteX488" fmla="*/ 46866 w 282760"/>
                <a:gd name="connsiteY488" fmla="*/ 216387 h 336322"/>
                <a:gd name="connsiteX489" fmla="*/ 48107 w 282760"/>
                <a:gd name="connsiteY489" fmla="*/ 218733 h 336322"/>
                <a:gd name="connsiteX490" fmla="*/ 46866 w 282760"/>
                <a:gd name="connsiteY490" fmla="*/ 220527 h 336322"/>
                <a:gd name="connsiteX491" fmla="*/ 45350 w 282760"/>
                <a:gd name="connsiteY491" fmla="*/ 217353 h 336322"/>
                <a:gd name="connsiteX492" fmla="*/ 40663 w 282760"/>
                <a:gd name="connsiteY492" fmla="*/ 219285 h 336322"/>
                <a:gd name="connsiteX493" fmla="*/ 38871 w 282760"/>
                <a:gd name="connsiteY493" fmla="*/ 222045 h 336322"/>
                <a:gd name="connsiteX494" fmla="*/ 34185 w 282760"/>
                <a:gd name="connsiteY494" fmla="*/ 223839 h 336322"/>
                <a:gd name="connsiteX495" fmla="*/ 37906 w 282760"/>
                <a:gd name="connsiteY495" fmla="*/ 225081 h 336322"/>
                <a:gd name="connsiteX496" fmla="*/ 37493 w 282760"/>
                <a:gd name="connsiteY496" fmla="*/ 227979 h 336322"/>
                <a:gd name="connsiteX497" fmla="*/ 40388 w 282760"/>
                <a:gd name="connsiteY497" fmla="*/ 230601 h 336322"/>
                <a:gd name="connsiteX498" fmla="*/ 38871 w 282760"/>
                <a:gd name="connsiteY498" fmla="*/ 231981 h 336322"/>
                <a:gd name="connsiteX499" fmla="*/ 34185 w 282760"/>
                <a:gd name="connsiteY499" fmla="*/ 226047 h 336322"/>
                <a:gd name="connsiteX500" fmla="*/ 34185 w 282760"/>
                <a:gd name="connsiteY500" fmla="*/ 228393 h 336322"/>
                <a:gd name="connsiteX501" fmla="*/ 37906 w 282760"/>
                <a:gd name="connsiteY501" fmla="*/ 232947 h 336322"/>
                <a:gd name="connsiteX502" fmla="*/ 34185 w 282760"/>
                <a:gd name="connsiteY502" fmla="*/ 231705 h 336322"/>
                <a:gd name="connsiteX503" fmla="*/ 31014 w 282760"/>
                <a:gd name="connsiteY503" fmla="*/ 229083 h 336322"/>
                <a:gd name="connsiteX504" fmla="*/ 29774 w 282760"/>
                <a:gd name="connsiteY504" fmla="*/ 225219 h 336322"/>
                <a:gd name="connsiteX505" fmla="*/ 26879 w 282760"/>
                <a:gd name="connsiteY505" fmla="*/ 228117 h 336322"/>
                <a:gd name="connsiteX506" fmla="*/ 23984 w 282760"/>
                <a:gd name="connsiteY506" fmla="*/ 228117 h 336322"/>
                <a:gd name="connsiteX507" fmla="*/ 23020 w 282760"/>
                <a:gd name="connsiteY507" fmla="*/ 230325 h 336322"/>
                <a:gd name="connsiteX508" fmla="*/ 24398 w 282760"/>
                <a:gd name="connsiteY508" fmla="*/ 234603 h 336322"/>
                <a:gd name="connsiteX509" fmla="*/ 27017 w 282760"/>
                <a:gd name="connsiteY509" fmla="*/ 234603 h 336322"/>
                <a:gd name="connsiteX510" fmla="*/ 29912 w 282760"/>
                <a:gd name="connsiteY510" fmla="*/ 235845 h 336322"/>
                <a:gd name="connsiteX511" fmla="*/ 30739 w 282760"/>
                <a:gd name="connsiteY511" fmla="*/ 239571 h 336322"/>
                <a:gd name="connsiteX512" fmla="*/ 26466 w 282760"/>
                <a:gd name="connsiteY512" fmla="*/ 236811 h 336322"/>
                <a:gd name="connsiteX513" fmla="*/ 23157 w 282760"/>
                <a:gd name="connsiteY513" fmla="*/ 236811 h 336322"/>
                <a:gd name="connsiteX514" fmla="*/ 21228 w 282760"/>
                <a:gd name="connsiteY514" fmla="*/ 234051 h 336322"/>
                <a:gd name="connsiteX515" fmla="*/ 19298 w 282760"/>
                <a:gd name="connsiteY515" fmla="*/ 236811 h 336322"/>
                <a:gd name="connsiteX516" fmla="*/ 15714 w 282760"/>
                <a:gd name="connsiteY516" fmla="*/ 237777 h 336322"/>
                <a:gd name="connsiteX517" fmla="*/ 15714 w 282760"/>
                <a:gd name="connsiteY517" fmla="*/ 242469 h 336322"/>
                <a:gd name="connsiteX518" fmla="*/ 19987 w 282760"/>
                <a:gd name="connsiteY518" fmla="*/ 241227 h 336322"/>
                <a:gd name="connsiteX519" fmla="*/ 23157 w 282760"/>
                <a:gd name="connsiteY519" fmla="*/ 242469 h 336322"/>
                <a:gd name="connsiteX520" fmla="*/ 26741 w 282760"/>
                <a:gd name="connsiteY520" fmla="*/ 244401 h 336322"/>
                <a:gd name="connsiteX521" fmla="*/ 24122 w 282760"/>
                <a:gd name="connsiteY521" fmla="*/ 245229 h 336322"/>
                <a:gd name="connsiteX522" fmla="*/ 23571 w 282760"/>
                <a:gd name="connsiteY522" fmla="*/ 248817 h 336322"/>
                <a:gd name="connsiteX523" fmla="*/ 21779 w 282760"/>
                <a:gd name="connsiteY523" fmla="*/ 244401 h 336322"/>
                <a:gd name="connsiteX524" fmla="*/ 18609 w 282760"/>
                <a:gd name="connsiteY524" fmla="*/ 242469 h 336322"/>
                <a:gd name="connsiteX525" fmla="*/ 14887 w 282760"/>
                <a:gd name="connsiteY525" fmla="*/ 244401 h 336322"/>
                <a:gd name="connsiteX526" fmla="*/ 12544 w 282760"/>
                <a:gd name="connsiteY526" fmla="*/ 241227 h 336322"/>
                <a:gd name="connsiteX527" fmla="*/ 11027 w 282760"/>
                <a:gd name="connsiteY527" fmla="*/ 244401 h 336322"/>
                <a:gd name="connsiteX528" fmla="*/ 8684 w 282760"/>
                <a:gd name="connsiteY528" fmla="*/ 245229 h 336322"/>
                <a:gd name="connsiteX529" fmla="*/ 12406 w 282760"/>
                <a:gd name="connsiteY529" fmla="*/ 246057 h 336322"/>
                <a:gd name="connsiteX530" fmla="*/ 15300 w 282760"/>
                <a:gd name="connsiteY530" fmla="*/ 248679 h 336322"/>
                <a:gd name="connsiteX531" fmla="*/ 10338 w 282760"/>
                <a:gd name="connsiteY531" fmla="*/ 247989 h 336322"/>
                <a:gd name="connsiteX532" fmla="*/ 7719 w 282760"/>
                <a:gd name="connsiteY532" fmla="*/ 247989 h 336322"/>
                <a:gd name="connsiteX533" fmla="*/ 7719 w 282760"/>
                <a:gd name="connsiteY533" fmla="*/ 249921 h 336322"/>
                <a:gd name="connsiteX534" fmla="*/ 3033 w 282760"/>
                <a:gd name="connsiteY534" fmla="*/ 245091 h 336322"/>
                <a:gd name="connsiteX535" fmla="*/ 3033 w 282760"/>
                <a:gd name="connsiteY535" fmla="*/ 248679 h 336322"/>
                <a:gd name="connsiteX536" fmla="*/ 5376 w 282760"/>
                <a:gd name="connsiteY536" fmla="*/ 249921 h 336322"/>
                <a:gd name="connsiteX537" fmla="*/ 1654 w 282760"/>
                <a:gd name="connsiteY537" fmla="*/ 251439 h 336322"/>
                <a:gd name="connsiteX538" fmla="*/ 2895 w 282760"/>
                <a:gd name="connsiteY538" fmla="*/ 252957 h 336322"/>
                <a:gd name="connsiteX539" fmla="*/ 10200 w 282760"/>
                <a:gd name="connsiteY539" fmla="*/ 252957 h 336322"/>
                <a:gd name="connsiteX540" fmla="*/ 18471 w 282760"/>
                <a:gd name="connsiteY540" fmla="*/ 254199 h 336322"/>
                <a:gd name="connsiteX541" fmla="*/ 14887 w 282760"/>
                <a:gd name="connsiteY541" fmla="*/ 255717 h 336322"/>
                <a:gd name="connsiteX542" fmla="*/ 9373 w 282760"/>
                <a:gd name="connsiteY542" fmla="*/ 253923 h 336322"/>
                <a:gd name="connsiteX543" fmla="*/ 2895 w 282760"/>
                <a:gd name="connsiteY543" fmla="*/ 253923 h 336322"/>
                <a:gd name="connsiteX544" fmla="*/ 276 w 282760"/>
                <a:gd name="connsiteY544" fmla="*/ 254751 h 336322"/>
                <a:gd name="connsiteX545" fmla="*/ 1792 w 282760"/>
                <a:gd name="connsiteY545" fmla="*/ 255717 h 336322"/>
                <a:gd name="connsiteX546" fmla="*/ 3998 w 282760"/>
                <a:gd name="connsiteY546" fmla="*/ 255717 h 336322"/>
                <a:gd name="connsiteX547" fmla="*/ 3584 w 282760"/>
                <a:gd name="connsiteY547" fmla="*/ 258477 h 336322"/>
                <a:gd name="connsiteX548" fmla="*/ 1378 w 282760"/>
                <a:gd name="connsiteY548" fmla="*/ 259857 h 336322"/>
                <a:gd name="connsiteX549" fmla="*/ 3308 w 282760"/>
                <a:gd name="connsiteY549" fmla="*/ 262203 h 336322"/>
                <a:gd name="connsiteX550" fmla="*/ 1378 w 282760"/>
                <a:gd name="connsiteY550" fmla="*/ 264549 h 336322"/>
                <a:gd name="connsiteX551" fmla="*/ 1378 w 282760"/>
                <a:gd name="connsiteY551" fmla="*/ 266343 h 336322"/>
                <a:gd name="connsiteX552" fmla="*/ 3308 w 282760"/>
                <a:gd name="connsiteY552" fmla="*/ 266343 h 336322"/>
                <a:gd name="connsiteX553" fmla="*/ 2481 w 282760"/>
                <a:gd name="connsiteY553" fmla="*/ 268965 h 336322"/>
                <a:gd name="connsiteX554" fmla="*/ 3998 w 282760"/>
                <a:gd name="connsiteY554" fmla="*/ 271587 h 336322"/>
                <a:gd name="connsiteX555" fmla="*/ 7168 w 282760"/>
                <a:gd name="connsiteY555" fmla="*/ 271587 h 336322"/>
                <a:gd name="connsiteX556" fmla="*/ 9098 w 282760"/>
                <a:gd name="connsiteY556" fmla="*/ 268827 h 336322"/>
                <a:gd name="connsiteX557" fmla="*/ 14749 w 282760"/>
                <a:gd name="connsiteY557" fmla="*/ 269655 h 336322"/>
                <a:gd name="connsiteX558" fmla="*/ 16955 w 282760"/>
                <a:gd name="connsiteY558" fmla="*/ 271587 h 336322"/>
                <a:gd name="connsiteX559" fmla="*/ 18195 w 282760"/>
                <a:gd name="connsiteY559" fmla="*/ 268413 h 336322"/>
                <a:gd name="connsiteX560" fmla="*/ 22330 w 282760"/>
                <a:gd name="connsiteY560" fmla="*/ 269793 h 336322"/>
                <a:gd name="connsiteX561" fmla="*/ 26052 w 282760"/>
                <a:gd name="connsiteY561" fmla="*/ 268965 h 336322"/>
                <a:gd name="connsiteX562" fmla="*/ 26466 w 282760"/>
                <a:gd name="connsiteY562" fmla="*/ 266757 h 336322"/>
                <a:gd name="connsiteX563" fmla="*/ 28809 w 282760"/>
                <a:gd name="connsiteY563" fmla="*/ 267171 h 336322"/>
                <a:gd name="connsiteX564" fmla="*/ 29360 w 282760"/>
                <a:gd name="connsiteY564" fmla="*/ 269793 h 336322"/>
                <a:gd name="connsiteX565" fmla="*/ 26190 w 282760"/>
                <a:gd name="connsiteY565" fmla="*/ 271587 h 336322"/>
                <a:gd name="connsiteX566" fmla="*/ 19849 w 282760"/>
                <a:gd name="connsiteY566" fmla="*/ 271587 h 336322"/>
                <a:gd name="connsiteX567" fmla="*/ 18057 w 282760"/>
                <a:gd name="connsiteY567" fmla="*/ 272830 h 336322"/>
                <a:gd name="connsiteX568" fmla="*/ 14473 w 282760"/>
                <a:gd name="connsiteY568" fmla="*/ 272830 h 336322"/>
                <a:gd name="connsiteX569" fmla="*/ 12130 w 282760"/>
                <a:gd name="connsiteY569" fmla="*/ 271449 h 336322"/>
                <a:gd name="connsiteX570" fmla="*/ 9511 w 282760"/>
                <a:gd name="connsiteY570" fmla="*/ 272830 h 336322"/>
                <a:gd name="connsiteX571" fmla="*/ 2895 w 282760"/>
                <a:gd name="connsiteY571" fmla="*/ 272830 h 336322"/>
                <a:gd name="connsiteX572" fmla="*/ 0 w 282760"/>
                <a:gd name="connsiteY572" fmla="*/ 269931 h 336322"/>
                <a:gd name="connsiteX573" fmla="*/ 0 w 282760"/>
                <a:gd name="connsiteY573" fmla="*/ 272830 h 336322"/>
                <a:gd name="connsiteX574" fmla="*/ 1378 w 282760"/>
                <a:gd name="connsiteY574" fmla="*/ 274072 h 336322"/>
                <a:gd name="connsiteX575" fmla="*/ 0 w 282760"/>
                <a:gd name="connsiteY575" fmla="*/ 276418 h 336322"/>
                <a:gd name="connsiteX576" fmla="*/ 3171 w 282760"/>
                <a:gd name="connsiteY576" fmla="*/ 277384 h 336322"/>
                <a:gd name="connsiteX577" fmla="*/ 2757 w 282760"/>
                <a:gd name="connsiteY577" fmla="*/ 278626 h 336322"/>
                <a:gd name="connsiteX578" fmla="*/ 0 w 282760"/>
                <a:gd name="connsiteY578" fmla="*/ 278626 h 336322"/>
                <a:gd name="connsiteX579" fmla="*/ 2757 w 282760"/>
                <a:gd name="connsiteY579" fmla="*/ 281938 h 336322"/>
                <a:gd name="connsiteX580" fmla="*/ 1792 w 282760"/>
                <a:gd name="connsiteY580" fmla="*/ 284698 h 336322"/>
                <a:gd name="connsiteX581" fmla="*/ 2206 w 282760"/>
                <a:gd name="connsiteY581" fmla="*/ 286216 h 336322"/>
                <a:gd name="connsiteX582" fmla="*/ 0 w 282760"/>
                <a:gd name="connsiteY582" fmla="*/ 289114 h 336322"/>
                <a:gd name="connsiteX583" fmla="*/ 1516 w 282760"/>
                <a:gd name="connsiteY583" fmla="*/ 291046 h 336322"/>
                <a:gd name="connsiteX584" fmla="*/ 9373 w 282760"/>
                <a:gd name="connsiteY584" fmla="*/ 291046 h 336322"/>
                <a:gd name="connsiteX585" fmla="*/ 8822 w 282760"/>
                <a:gd name="connsiteY585" fmla="*/ 293254 h 336322"/>
                <a:gd name="connsiteX586" fmla="*/ 4687 w 282760"/>
                <a:gd name="connsiteY586" fmla="*/ 296428 h 336322"/>
                <a:gd name="connsiteX587" fmla="*/ 2895 w 282760"/>
                <a:gd name="connsiteY587" fmla="*/ 297946 h 336322"/>
                <a:gd name="connsiteX588" fmla="*/ 4687 w 282760"/>
                <a:gd name="connsiteY588" fmla="*/ 300568 h 336322"/>
                <a:gd name="connsiteX589" fmla="*/ 7444 w 282760"/>
                <a:gd name="connsiteY589" fmla="*/ 299602 h 336322"/>
                <a:gd name="connsiteX590" fmla="*/ 8960 w 282760"/>
                <a:gd name="connsiteY590" fmla="*/ 297394 h 336322"/>
                <a:gd name="connsiteX591" fmla="*/ 10752 w 282760"/>
                <a:gd name="connsiteY591" fmla="*/ 295186 h 336322"/>
                <a:gd name="connsiteX592" fmla="*/ 11992 w 282760"/>
                <a:gd name="connsiteY592" fmla="*/ 292012 h 336322"/>
                <a:gd name="connsiteX593" fmla="*/ 13784 w 282760"/>
                <a:gd name="connsiteY593" fmla="*/ 289114 h 336322"/>
                <a:gd name="connsiteX594" fmla="*/ 15300 w 282760"/>
                <a:gd name="connsiteY594" fmla="*/ 285940 h 336322"/>
                <a:gd name="connsiteX595" fmla="*/ 20538 w 282760"/>
                <a:gd name="connsiteY595" fmla="*/ 285526 h 336322"/>
                <a:gd name="connsiteX596" fmla="*/ 24122 w 282760"/>
                <a:gd name="connsiteY596" fmla="*/ 284560 h 336322"/>
                <a:gd name="connsiteX597" fmla="*/ 17644 w 282760"/>
                <a:gd name="connsiteY597" fmla="*/ 288148 h 336322"/>
                <a:gd name="connsiteX598" fmla="*/ 15025 w 282760"/>
                <a:gd name="connsiteY598" fmla="*/ 291046 h 336322"/>
                <a:gd name="connsiteX599" fmla="*/ 12130 w 282760"/>
                <a:gd name="connsiteY599" fmla="*/ 296290 h 336322"/>
                <a:gd name="connsiteX600" fmla="*/ 12130 w 282760"/>
                <a:gd name="connsiteY600" fmla="*/ 300430 h 336322"/>
                <a:gd name="connsiteX601" fmla="*/ 7168 w 282760"/>
                <a:gd name="connsiteY601" fmla="*/ 303052 h 336322"/>
                <a:gd name="connsiteX602" fmla="*/ 4273 w 282760"/>
                <a:gd name="connsiteY602" fmla="*/ 305950 h 336322"/>
                <a:gd name="connsiteX603" fmla="*/ 4273 w 282760"/>
                <a:gd name="connsiteY603" fmla="*/ 313816 h 336322"/>
                <a:gd name="connsiteX604" fmla="*/ 6479 w 282760"/>
                <a:gd name="connsiteY604" fmla="*/ 310918 h 336322"/>
                <a:gd name="connsiteX605" fmla="*/ 9373 w 282760"/>
                <a:gd name="connsiteY605" fmla="*/ 310090 h 336322"/>
                <a:gd name="connsiteX606" fmla="*/ 10614 w 282760"/>
                <a:gd name="connsiteY606" fmla="*/ 306916 h 336322"/>
                <a:gd name="connsiteX607" fmla="*/ 12819 w 282760"/>
                <a:gd name="connsiteY607" fmla="*/ 308710 h 336322"/>
                <a:gd name="connsiteX608" fmla="*/ 13233 w 282760"/>
                <a:gd name="connsiteY608" fmla="*/ 312298 h 336322"/>
                <a:gd name="connsiteX609" fmla="*/ 11303 w 282760"/>
                <a:gd name="connsiteY609" fmla="*/ 313816 h 336322"/>
                <a:gd name="connsiteX610" fmla="*/ 12681 w 282760"/>
                <a:gd name="connsiteY610" fmla="*/ 316438 h 336322"/>
                <a:gd name="connsiteX611" fmla="*/ 9925 w 282760"/>
                <a:gd name="connsiteY611" fmla="*/ 319060 h 336322"/>
                <a:gd name="connsiteX612" fmla="*/ 7719 w 282760"/>
                <a:gd name="connsiteY612" fmla="*/ 316438 h 336322"/>
                <a:gd name="connsiteX613" fmla="*/ 7719 w 282760"/>
                <a:gd name="connsiteY613" fmla="*/ 321130 h 336322"/>
                <a:gd name="connsiteX614" fmla="*/ 20814 w 282760"/>
                <a:gd name="connsiteY614" fmla="*/ 333274 h 336322"/>
                <a:gd name="connsiteX615" fmla="*/ 32393 w 282760"/>
                <a:gd name="connsiteY615" fmla="*/ 334516 h 336322"/>
                <a:gd name="connsiteX616" fmla="*/ 43834 w 282760"/>
                <a:gd name="connsiteY616" fmla="*/ 326788 h 336322"/>
                <a:gd name="connsiteX617" fmla="*/ 52518 w 282760"/>
                <a:gd name="connsiteY617" fmla="*/ 316438 h 336322"/>
                <a:gd name="connsiteX618" fmla="*/ 58445 w 282760"/>
                <a:gd name="connsiteY618" fmla="*/ 313816 h 336322"/>
                <a:gd name="connsiteX619" fmla="*/ 58858 w 282760"/>
                <a:gd name="connsiteY619" fmla="*/ 304984 h 336322"/>
                <a:gd name="connsiteX620" fmla="*/ 61615 w 282760"/>
                <a:gd name="connsiteY620" fmla="*/ 305398 h 336322"/>
                <a:gd name="connsiteX621" fmla="*/ 63958 w 282760"/>
                <a:gd name="connsiteY621" fmla="*/ 313816 h 336322"/>
                <a:gd name="connsiteX622" fmla="*/ 67129 w 282760"/>
                <a:gd name="connsiteY622" fmla="*/ 315196 h 336322"/>
                <a:gd name="connsiteX623" fmla="*/ 70161 w 282760"/>
                <a:gd name="connsiteY623" fmla="*/ 313678 h 336322"/>
                <a:gd name="connsiteX624" fmla="*/ 71678 w 282760"/>
                <a:gd name="connsiteY624" fmla="*/ 317956 h 336322"/>
                <a:gd name="connsiteX625" fmla="*/ 70851 w 282760"/>
                <a:gd name="connsiteY625" fmla="*/ 286906 h 336322"/>
                <a:gd name="connsiteX626" fmla="*/ 68507 w 282760"/>
                <a:gd name="connsiteY626" fmla="*/ 280558 h 336322"/>
                <a:gd name="connsiteX627" fmla="*/ 64785 w 282760"/>
                <a:gd name="connsiteY627" fmla="*/ 278074 h 336322"/>
                <a:gd name="connsiteX628" fmla="*/ 61064 w 282760"/>
                <a:gd name="connsiteY628" fmla="*/ 271726 h 336322"/>
                <a:gd name="connsiteX629" fmla="*/ 61064 w 282760"/>
                <a:gd name="connsiteY629" fmla="*/ 269380 h 336322"/>
                <a:gd name="connsiteX630" fmla="*/ 66715 w 282760"/>
                <a:gd name="connsiteY630" fmla="*/ 277108 h 336322"/>
                <a:gd name="connsiteX631" fmla="*/ 69059 w 282760"/>
                <a:gd name="connsiteY631" fmla="*/ 278488 h 336322"/>
                <a:gd name="connsiteX632" fmla="*/ 70851 w 282760"/>
                <a:gd name="connsiteY632" fmla="*/ 279730 h 336322"/>
                <a:gd name="connsiteX633" fmla="*/ 70851 w 282760"/>
                <a:gd name="connsiteY633" fmla="*/ 286906 h 33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Lst>
              <a:rect l="l" t="t" r="r" b="b"/>
              <a:pathLst>
                <a:path w="282760" h="336322">
                  <a:moveTo>
                    <a:pt x="73332" y="316714"/>
                  </a:moveTo>
                  <a:lnTo>
                    <a:pt x="74435" y="316714"/>
                  </a:lnTo>
                  <a:lnTo>
                    <a:pt x="75813" y="310504"/>
                  </a:lnTo>
                  <a:lnTo>
                    <a:pt x="74848" y="301534"/>
                  </a:lnTo>
                  <a:lnTo>
                    <a:pt x="77329" y="300292"/>
                  </a:lnTo>
                  <a:lnTo>
                    <a:pt x="76089" y="297118"/>
                  </a:lnTo>
                  <a:lnTo>
                    <a:pt x="81189" y="294634"/>
                  </a:lnTo>
                  <a:lnTo>
                    <a:pt x="84359" y="285802"/>
                  </a:lnTo>
                  <a:lnTo>
                    <a:pt x="79948" y="271035"/>
                  </a:lnTo>
                  <a:lnTo>
                    <a:pt x="84635" y="271035"/>
                  </a:lnTo>
                  <a:lnTo>
                    <a:pt x="87391" y="264963"/>
                  </a:lnTo>
                  <a:lnTo>
                    <a:pt x="84359" y="260409"/>
                  </a:lnTo>
                  <a:lnTo>
                    <a:pt x="81051" y="260409"/>
                  </a:lnTo>
                  <a:lnTo>
                    <a:pt x="79810" y="257235"/>
                  </a:lnTo>
                  <a:lnTo>
                    <a:pt x="80775" y="243435"/>
                  </a:lnTo>
                  <a:lnTo>
                    <a:pt x="78983" y="237501"/>
                  </a:lnTo>
                  <a:lnTo>
                    <a:pt x="78983" y="227979"/>
                  </a:lnTo>
                  <a:cubicBezTo>
                    <a:pt x="78983" y="227979"/>
                    <a:pt x="80362" y="226185"/>
                    <a:pt x="80362" y="226185"/>
                  </a:cubicBezTo>
                  <a:lnTo>
                    <a:pt x="76226" y="219561"/>
                  </a:lnTo>
                  <a:lnTo>
                    <a:pt x="79397" y="216249"/>
                  </a:lnTo>
                  <a:lnTo>
                    <a:pt x="78983" y="210729"/>
                  </a:lnTo>
                  <a:lnTo>
                    <a:pt x="87805" y="200793"/>
                  </a:lnTo>
                  <a:lnTo>
                    <a:pt x="88081" y="200793"/>
                  </a:lnTo>
                  <a:cubicBezTo>
                    <a:pt x="88081" y="200793"/>
                    <a:pt x="94008" y="198999"/>
                    <a:pt x="99108" y="201897"/>
                  </a:cubicBezTo>
                  <a:cubicBezTo>
                    <a:pt x="99935" y="200103"/>
                    <a:pt x="101727" y="195273"/>
                    <a:pt x="100900" y="191270"/>
                  </a:cubicBezTo>
                  <a:lnTo>
                    <a:pt x="94835" y="189200"/>
                  </a:lnTo>
                  <a:lnTo>
                    <a:pt x="104622" y="168914"/>
                  </a:lnTo>
                  <a:lnTo>
                    <a:pt x="104622" y="148076"/>
                  </a:lnTo>
                  <a:lnTo>
                    <a:pt x="111376" y="147110"/>
                  </a:lnTo>
                  <a:lnTo>
                    <a:pt x="115373" y="144350"/>
                  </a:lnTo>
                  <a:lnTo>
                    <a:pt x="114408" y="138002"/>
                  </a:lnTo>
                  <a:lnTo>
                    <a:pt x="124884" y="124340"/>
                  </a:lnTo>
                  <a:lnTo>
                    <a:pt x="124884" y="118406"/>
                  </a:lnTo>
                  <a:lnTo>
                    <a:pt x="121990" y="115093"/>
                  </a:lnTo>
                  <a:lnTo>
                    <a:pt x="121990" y="109159"/>
                  </a:lnTo>
                  <a:lnTo>
                    <a:pt x="126814" y="107089"/>
                  </a:lnTo>
                  <a:lnTo>
                    <a:pt x="128468" y="100051"/>
                  </a:lnTo>
                  <a:lnTo>
                    <a:pt x="135498" y="92599"/>
                  </a:lnTo>
                  <a:lnTo>
                    <a:pt x="142252" y="97153"/>
                  </a:lnTo>
                  <a:lnTo>
                    <a:pt x="144044" y="92323"/>
                  </a:lnTo>
                  <a:lnTo>
                    <a:pt x="144044" y="80869"/>
                  </a:lnTo>
                  <a:lnTo>
                    <a:pt x="148455" y="79903"/>
                  </a:lnTo>
                  <a:lnTo>
                    <a:pt x="162791" y="86251"/>
                  </a:lnTo>
                  <a:lnTo>
                    <a:pt x="166375" y="83215"/>
                  </a:lnTo>
                  <a:lnTo>
                    <a:pt x="161550" y="81007"/>
                  </a:lnTo>
                  <a:lnTo>
                    <a:pt x="166926" y="74521"/>
                  </a:lnTo>
                  <a:lnTo>
                    <a:pt x="166926" y="70381"/>
                  </a:lnTo>
                  <a:lnTo>
                    <a:pt x="163480" y="65827"/>
                  </a:lnTo>
                  <a:lnTo>
                    <a:pt x="169545" y="65827"/>
                  </a:lnTo>
                  <a:lnTo>
                    <a:pt x="170924" y="62929"/>
                  </a:lnTo>
                  <a:lnTo>
                    <a:pt x="174783" y="65275"/>
                  </a:lnTo>
                  <a:lnTo>
                    <a:pt x="174783" y="60169"/>
                  </a:lnTo>
                  <a:lnTo>
                    <a:pt x="178091" y="57823"/>
                  </a:lnTo>
                  <a:lnTo>
                    <a:pt x="183329" y="59203"/>
                  </a:lnTo>
                  <a:lnTo>
                    <a:pt x="183329" y="59479"/>
                  </a:lnTo>
                  <a:cubicBezTo>
                    <a:pt x="184570" y="61687"/>
                    <a:pt x="189946" y="72175"/>
                    <a:pt x="190773" y="75625"/>
                  </a:cubicBezTo>
                  <a:lnTo>
                    <a:pt x="197803" y="76591"/>
                  </a:lnTo>
                  <a:lnTo>
                    <a:pt x="199181" y="78247"/>
                  </a:lnTo>
                  <a:lnTo>
                    <a:pt x="202627" y="76591"/>
                  </a:lnTo>
                  <a:lnTo>
                    <a:pt x="204005" y="71209"/>
                  </a:lnTo>
                  <a:lnTo>
                    <a:pt x="207589" y="72589"/>
                  </a:lnTo>
                  <a:lnTo>
                    <a:pt x="217100" y="79903"/>
                  </a:lnTo>
                  <a:lnTo>
                    <a:pt x="219030" y="78523"/>
                  </a:lnTo>
                  <a:lnTo>
                    <a:pt x="219030" y="73693"/>
                  </a:lnTo>
                  <a:lnTo>
                    <a:pt x="221649" y="71485"/>
                  </a:lnTo>
                  <a:lnTo>
                    <a:pt x="224544" y="71485"/>
                  </a:lnTo>
                  <a:lnTo>
                    <a:pt x="225371" y="66793"/>
                  </a:lnTo>
                  <a:lnTo>
                    <a:pt x="224406" y="58789"/>
                  </a:lnTo>
                  <a:lnTo>
                    <a:pt x="224406" y="58789"/>
                  </a:lnTo>
                  <a:cubicBezTo>
                    <a:pt x="224406" y="58789"/>
                    <a:pt x="226474" y="46645"/>
                    <a:pt x="226474" y="46645"/>
                  </a:cubicBezTo>
                  <a:lnTo>
                    <a:pt x="232125" y="39469"/>
                  </a:lnTo>
                  <a:lnTo>
                    <a:pt x="237777" y="38503"/>
                  </a:lnTo>
                  <a:lnTo>
                    <a:pt x="240947" y="38503"/>
                  </a:lnTo>
                  <a:cubicBezTo>
                    <a:pt x="240947" y="38503"/>
                    <a:pt x="245496" y="34086"/>
                    <a:pt x="245496" y="34086"/>
                  </a:cubicBezTo>
                  <a:lnTo>
                    <a:pt x="250871" y="34086"/>
                  </a:lnTo>
                  <a:lnTo>
                    <a:pt x="255696" y="43195"/>
                  </a:lnTo>
                  <a:lnTo>
                    <a:pt x="264104" y="48301"/>
                  </a:lnTo>
                  <a:lnTo>
                    <a:pt x="264104" y="53959"/>
                  </a:lnTo>
                  <a:cubicBezTo>
                    <a:pt x="264104" y="53959"/>
                    <a:pt x="259969" y="61825"/>
                    <a:pt x="259969" y="61825"/>
                  </a:cubicBezTo>
                  <a:lnTo>
                    <a:pt x="260245" y="65551"/>
                  </a:lnTo>
                  <a:lnTo>
                    <a:pt x="260934" y="65965"/>
                  </a:lnTo>
                  <a:lnTo>
                    <a:pt x="262588" y="59755"/>
                  </a:lnTo>
                  <a:lnTo>
                    <a:pt x="271272" y="54649"/>
                  </a:lnTo>
                  <a:lnTo>
                    <a:pt x="271272" y="44575"/>
                  </a:lnTo>
                  <a:lnTo>
                    <a:pt x="267137" y="47197"/>
                  </a:lnTo>
                  <a:lnTo>
                    <a:pt x="267137" y="45265"/>
                  </a:lnTo>
                  <a:lnTo>
                    <a:pt x="268102" y="44299"/>
                  </a:lnTo>
                  <a:lnTo>
                    <a:pt x="270996" y="43333"/>
                  </a:lnTo>
                  <a:lnTo>
                    <a:pt x="270031" y="40711"/>
                  </a:lnTo>
                  <a:lnTo>
                    <a:pt x="268515" y="41539"/>
                  </a:lnTo>
                  <a:lnTo>
                    <a:pt x="266310" y="39745"/>
                  </a:lnTo>
                  <a:lnTo>
                    <a:pt x="268102" y="38779"/>
                  </a:lnTo>
                  <a:lnTo>
                    <a:pt x="256661" y="34086"/>
                  </a:lnTo>
                  <a:lnTo>
                    <a:pt x="258453" y="33120"/>
                  </a:lnTo>
                  <a:lnTo>
                    <a:pt x="266310" y="35052"/>
                  </a:lnTo>
                  <a:lnTo>
                    <a:pt x="272375" y="35052"/>
                  </a:lnTo>
                  <a:cubicBezTo>
                    <a:pt x="272375" y="35052"/>
                    <a:pt x="275683" y="29532"/>
                    <a:pt x="281197" y="28428"/>
                  </a:cubicBezTo>
                  <a:cubicBezTo>
                    <a:pt x="281197" y="28428"/>
                    <a:pt x="283402" y="27048"/>
                    <a:pt x="282575" y="24150"/>
                  </a:cubicBezTo>
                  <a:cubicBezTo>
                    <a:pt x="281748" y="21252"/>
                    <a:pt x="278715" y="24150"/>
                    <a:pt x="278715" y="24150"/>
                  </a:cubicBezTo>
                  <a:cubicBezTo>
                    <a:pt x="278715" y="24150"/>
                    <a:pt x="281334" y="18078"/>
                    <a:pt x="272375" y="21252"/>
                  </a:cubicBezTo>
                  <a:lnTo>
                    <a:pt x="274305" y="18906"/>
                  </a:lnTo>
                  <a:cubicBezTo>
                    <a:pt x="274305" y="18906"/>
                    <a:pt x="273064" y="13386"/>
                    <a:pt x="269756" y="16008"/>
                  </a:cubicBezTo>
                  <a:cubicBezTo>
                    <a:pt x="269756" y="16008"/>
                    <a:pt x="267550" y="12696"/>
                    <a:pt x="265483" y="15318"/>
                  </a:cubicBezTo>
                  <a:lnTo>
                    <a:pt x="263553" y="14352"/>
                  </a:lnTo>
                  <a:cubicBezTo>
                    <a:pt x="263553" y="14352"/>
                    <a:pt x="263691" y="9108"/>
                    <a:pt x="259418" y="9522"/>
                  </a:cubicBezTo>
                  <a:cubicBezTo>
                    <a:pt x="255145" y="9936"/>
                    <a:pt x="254180" y="19596"/>
                    <a:pt x="255696" y="22080"/>
                  </a:cubicBezTo>
                  <a:lnTo>
                    <a:pt x="255007" y="23046"/>
                  </a:lnTo>
                  <a:lnTo>
                    <a:pt x="252801" y="21528"/>
                  </a:lnTo>
                  <a:lnTo>
                    <a:pt x="248528" y="22770"/>
                  </a:lnTo>
                  <a:lnTo>
                    <a:pt x="250734" y="20424"/>
                  </a:lnTo>
                  <a:lnTo>
                    <a:pt x="252939" y="17802"/>
                  </a:lnTo>
                  <a:lnTo>
                    <a:pt x="252939" y="15594"/>
                  </a:lnTo>
                  <a:lnTo>
                    <a:pt x="248666" y="17802"/>
                  </a:lnTo>
                  <a:lnTo>
                    <a:pt x="251423" y="14214"/>
                  </a:lnTo>
                  <a:lnTo>
                    <a:pt x="248666" y="13248"/>
                  </a:lnTo>
                  <a:lnTo>
                    <a:pt x="253215" y="12420"/>
                  </a:lnTo>
                  <a:lnTo>
                    <a:pt x="254731" y="10212"/>
                  </a:lnTo>
                  <a:lnTo>
                    <a:pt x="255972" y="6072"/>
                  </a:lnTo>
                  <a:lnTo>
                    <a:pt x="254593" y="4830"/>
                  </a:lnTo>
                  <a:lnTo>
                    <a:pt x="252388" y="6348"/>
                  </a:lnTo>
                  <a:lnTo>
                    <a:pt x="252388" y="2622"/>
                  </a:lnTo>
                  <a:lnTo>
                    <a:pt x="249769" y="2622"/>
                  </a:lnTo>
                  <a:lnTo>
                    <a:pt x="248528" y="4140"/>
                  </a:lnTo>
                  <a:lnTo>
                    <a:pt x="248528" y="1518"/>
                  </a:lnTo>
                  <a:lnTo>
                    <a:pt x="244807" y="1518"/>
                  </a:lnTo>
                  <a:lnTo>
                    <a:pt x="244807" y="5106"/>
                  </a:lnTo>
                  <a:lnTo>
                    <a:pt x="242050" y="4140"/>
                  </a:lnTo>
                  <a:lnTo>
                    <a:pt x="242050" y="5658"/>
                  </a:lnTo>
                  <a:lnTo>
                    <a:pt x="239293" y="7866"/>
                  </a:lnTo>
                  <a:lnTo>
                    <a:pt x="240533" y="8418"/>
                  </a:lnTo>
                  <a:cubicBezTo>
                    <a:pt x="240533" y="8418"/>
                    <a:pt x="244393" y="8004"/>
                    <a:pt x="244393" y="8556"/>
                  </a:cubicBezTo>
                  <a:lnTo>
                    <a:pt x="244393" y="10350"/>
                  </a:lnTo>
                  <a:lnTo>
                    <a:pt x="242463" y="10902"/>
                  </a:lnTo>
                  <a:lnTo>
                    <a:pt x="242463" y="14076"/>
                  </a:lnTo>
                  <a:cubicBezTo>
                    <a:pt x="242463" y="14076"/>
                    <a:pt x="240258" y="13248"/>
                    <a:pt x="240258" y="13248"/>
                  </a:cubicBezTo>
                  <a:lnTo>
                    <a:pt x="240258" y="18216"/>
                  </a:lnTo>
                  <a:cubicBezTo>
                    <a:pt x="240258" y="18216"/>
                    <a:pt x="239293" y="18768"/>
                    <a:pt x="239293" y="18768"/>
                  </a:cubicBezTo>
                  <a:lnTo>
                    <a:pt x="239293" y="20700"/>
                  </a:lnTo>
                  <a:lnTo>
                    <a:pt x="240533" y="23322"/>
                  </a:lnTo>
                  <a:cubicBezTo>
                    <a:pt x="240533" y="23322"/>
                    <a:pt x="235985" y="21942"/>
                    <a:pt x="234055" y="25944"/>
                  </a:cubicBezTo>
                  <a:lnTo>
                    <a:pt x="234055" y="20838"/>
                  </a:lnTo>
                  <a:cubicBezTo>
                    <a:pt x="234055" y="20838"/>
                    <a:pt x="235847" y="18492"/>
                    <a:pt x="235433" y="16974"/>
                  </a:cubicBezTo>
                  <a:cubicBezTo>
                    <a:pt x="235020" y="15456"/>
                    <a:pt x="232263" y="16836"/>
                    <a:pt x="232263" y="16836"/>
                  </a:cubicBezTo>
                  <a:lnTo>
                    <a:pt x="235571" y="13662"/>
                  </a:lnTo>
                  <a:lnTo>
                    <a:pt x="236123" y="6348"/>
                  </a:lnTo>
                  <a:cubicBezTo>
                    <a:pt x="236123" y="6348"/>
                    <a:pt x="230195" y="9246"/>
                    <a:pt x="227852" y="17940"/>
                  </a:cubicBezTo>
                  <a:lnTo>
                    <a:pt x="222752" y="25944"/>
                  </a:lnTo>
                  <a:lnTo>
                    <a:pt x="222752" y="27876"/>
                  </a:lnTo>
                  <a:lnTo>
                    <a:pt x="219444" y="34500"/>
                  </a:lnTo>
                  <a:lnTo>
                    <a:pt x="217238" y="35052"/>
                  </a:lnTo>
                  <a:lnTo>
                    <a:pt x="217238" y="30360"/>
                  </a:lnTo>
                  <a:lnTo>
                    <a:pt x="219168" y="28428"/>
                  </a:lnTo>
                  <a:lnTo>
                    <a:pt x="219168" y="25530"/>
                  </a:lnTo>
                  <a:cubicBezTo>
                    <a:pt x="219168" y="25530"/>
                    <a:pt x="220133" y="23736"/>
                    <a:pt x="220133" y="23736"/>
                  </a:cubicBezTo>
                  <a:lnTo>
                    <a:pt x="220133" y="20838"/>
                  </a:lnTo>
                  <a:cubicBezTo>
                    <a:pt x="220133" y="20838"/>
                    <a:pt x="219719" y="19044"/>
                    <a:pt x="219719" y="19044"/>
                  </a:cubicBezTo>
                  <a:lnTo>
                    <a:pt x="227025" y="8970"/>
                  </a:lnTo>
                  <a:lnTo>
                    <a:pt x="224406" y="8556"/>
                  </a:lnTo>
                  <a:lnTo>
                    <a:pt x="225233" y="6762"/>
                  </a:lnTo>
                  <a:lnTo>
                    <a:pt x="227163" y="6348"/>
                  </a:lnTo>
                  <a:lnTo>
                    <a:pt x="230057" y="4968"/>
                  </a:lnTo>
                  <a:lnTo>
                    <a:pt x="230609" y="2760"/>
                  </a:lnTo>
                  <a:lnTo>
                    <a:pt x="227438" y="4554"/>
                  </a:lnTo>
                  <a:lnTo>
                    <a:pt x="227438" y="3174"/>
                  </a:lnTo>
                  <a:lnTo>
                    <a:pt x="228955" y="1380"/>
                  </a:lnTo>
                  <a:cubicBezTo>
                    <a:pt x="228955" y="1380"/>
                    <a:pt x="228817" y="0"/>
                    <a:pt x="228128" y="0"/>
                  </a:cubicBezTo>
                  <a:lnTo>
                    <a:pt x="223855" y="0"/>
                  </a:lnTo>
                  <a:lnTo>
                    <a:pt x="223855" y="1518"/>
                  </a:lnTo>
                  <a:lnTo>
                    <a:pt x="220546" y="1932"/>
                  </a:lnTo>
                  <a:lnTo>
                    <a:pt x="219582" y="3864"/>
                  </a:lnTo>
                  <a:lnTo>
                    <a:pt x="221925" y="5106"/>
                  </a:lnTo>
                  <a:lnTo>
                    <a:pt x="221925" y="7038"/>
                  </a:lnTo>
                  <a:cubicBezTo>
                    <a:pt x="221925" y="7038"/>
                    <a:pt x="221373" y="9798"/>
                    <a:pt x="221373" y="9798"/>
                  </a:cubicBezTo>
                  <a:lnTo>
                    <a:pt x="219857" y="10626"/>
                  </a:lnTo>
                  <a:lnTo>
                    <a:pt x="219857" y="7728"/>
                  </a:lnTo>
                  <a:lnTo>
                    <a:pt x="217100" y="9108"/>
                  </a:lnTo>
                  <a:lnTo>
                    <a:pt x="214206" y="5520"/>
                  </a:lnTo>
                  <a:lnTo>
                    <a:pt x="216136" y="2346"/>
                  </a:lnTo>
                  <a:lnTo>
                    <a:pt x="214206" y="1932"/>
                  </a:lnTo>
                  <a:lnTo>
                    <a:pt x="212689" y="5520"/>
                  </a:lnTo>
                  <a:lnTo>
                    <a:pt x="212689" y="10626"/>
                  </a:lnTo>
                  <a:lnTo>
                    <a:pt x="210484" y="9246"/>
                  </a:lnTo>
                  <a:lnTo>
                    <a:pt x="209243" y="11454"/>
                  </a:lnTo>
                  <a:lnTo>
                    <a:pt x="210760" y="13248"/>
                  </a:lnTo>
                  <a:lnTo>
                    <a:pt x="212965" y="13800"/>
                  </a:lnTo>
                  <a:lnTo>
                    <a:pt x="212965" y="16560"/>
                  </a:lnTo>
                  <a:lnTo>
                    <a:pt x="210346" y="15594"/>
                  </a:lnTo>
                  <a:lnTo>
                    <a:pt x="209105" y="19734"/>
                  </a:lnTo>
                  <a:lnTo>
                    <a:pt x="209105" y="22908"/>
                  </a:lnTo>
                  <a:lnTo>
                    <a:pt x="206487" y="21528"/>
                  </a:lnTo>
                  <a:lnTo>
                    <a:pt x="206487" y="17664"/>
                  </a:lnTo>
                  <a:cubicBezTo>
                    <a:pt x="206487" y="17664"/>
                    <a:pt x="207038" y="12696"/>
                    <a:pt x="203178" y="13524"/>
                  </a:cubicBezTo>
                  <a:cubicBezTo>
                    <a:pt x="203178" y="13524"/>
                    <a:pt x="200835" y="19044"/>
                    <a:pt x="204695" y="21942"/>
                  </a:cubicBezTo>
                  <a:lnTo>
                    <a:pt x="201524" y="26082"/>
                  </a:lnTo>
                  <a:lnTo>
                    <a:pt x="200146" y="29808"/>
                  </a:lnTo>
                  <a:lnTo>
                    <a:pt x="200146" y="33948"/>
                  </a:lnTo>
                  <a:lnTo>
                    <a:pt x="197940" y="34776"/>
                  </a:lnTo>
                  <a:lnTo>
                    <a:pt x="200835" y="37950"/>
                  </a:lnTo>
                  <a:lnTo>
                    <a:pt x="196286" y="39193"/>
                  </a:lnTo>
                  <a:lnTo>
                    <a:pt x="195046" y="34086"/>
                  </a:lnTo>
                  <a:lnTo>
                    <a:pt x="195046" y="30774"/>
                  </a:lnTo>
                  <a:lnTo>
                    <a:pt x="190911" y="30774"/>
                  </a:lnTo>
                  <a:lnTo>
                    <a:pt x="189394" y="30222"/>
                  </a:lnTo>
                  <a:lnTo>
                    <a:pt x="189394" y="32568"/>
                  </a:lnTo>
                  <a:lnTo>
                    <a:pt x="187878" y="33396"/>
                  </a:lnTo>
                  <a:lnTo>
                    <a:pt x="187878" y="29532"/>
                  </a:lnTo>
                  <a:lnTo>
                    <a:pt x="185672" y="28014"/>
                  </a:lnTo>
                  <a:lnTo>
                    <a:pt x="183743" y="28842"/>
                  </a:lnTo>
                  <a:lnTo>
                    <a:pt x="183743" y="25944"/>
                  </a:lnTo>
                  <a:lnTo>
                    <a:pt x="181399" y="26358"/>
                  </a:lnTo>
                  <a:lnTo>
                    <a:pt x="181399" y="29670"/>
                  </a:lnTo>
                  <a:lnTo>
                    <a:pt x="179194" y="29670"/>
                  </a:lnTo>
                  <a:cubicBezTo>
                    <a:pt x="179194" y="29670"/>
                    <a:pt x="176575" y="30636"/>
                    <a:pt x="176575" y="30636"/>
                  </a:cubicBezTo>
                  <a:lnTo>
                    <a:pt x="176575" y="33258"/>
                  </a:lnTo>
                  <a:lnTo>
                    <a:pt x="179332" y="34500"/>
                  </a:lnTo>
                  <a:lnTo>
                    <a:pt x="179745" y="35880"/>
                  </a:lnTo>
                  <a:lnTo>
                    <a:pt x="184018" y="35328"/>
                  </a:lnTo>
                  <a:cubicBezTo>
                    <a:pt x="184018" y="35328"/>
                    <a:pt x="181813" y="37536"/>
                    <a:pt x="182640" y="37536"/>
                  </a:cubicBezTo>
                  <a:cubicBezTo>
                    <a:pt x="183467" y="37536"/>
                    <a:pt x="185948" y="36984"/>
                    <a:pt x="185948" y="36984"/>
                  </a:cubicBezTo>
                  <a:lnTo>
                    <a:pt x="184708" y="39331"/>
                  </a:lnTo>
                  <a:lnTo>
                    <a:pt x="183467" y="40297"/>
                  </a:lnTo>
                  <a:lnTo>
                    <a:pt x="184018" y="42919"/>
                  </a:lnTo>
                  <a:lnTo>
                    <a:pt x="185535" y="45679"/>
                  </a:lnTo>
                  <a:lnTo>
                    <a:pt x="181262" y="40987"/>
                  </a:lnTo>
                  <a:lnTo>
                    <a:pt x="178367" y="38089"/>
                  </a:lnTo>
                  <a:lnTo>
                    <a:pt x="176437" y="39055"/>
                  </a:lnTo>
                  <a:lnTo>
                    <a:pt x="175197" y="41953"/>
                  </a:lnTo>
                  <a:lnTo>
                    <a:pt x="173680" y="43747"/>
                  </a:lnTo>
                  <a:lnTo>
                    <a:pt x="173680" y="38503"/>
                  </a:lnTo>
                  <a:lnTo>
                    <a:pt x="172302" y="36708"/>
                  </a:lnTo>
                  <a:lnTo>
                    <a:pt x="172302" y="33948"/>
                  </a:lnTo>
                  <a:lnTo>
                    <a:pt x="170096" y="33396"/>
                  </a:lnTo>
                  <a:lnTo>
                    <a:pt x="172853" y="31050"/>
                  </a:lnTo>
                  <a:lnTo>
                    <a:pt x="170096" y="30498"/>
                  </a:lnTo>
                  <a:lnTo>
                    <a:pt x="166926" y="33120"/>
                  </a:lnTo>
                  <a:lnTo>
                    <a:pt x="168167" y="36846"/>
                  </a:lnTo>
                  <a:lnTo>
                    <a:pt x="170786" y="37398"/>
                  </a:lnTo>
                  <a:lnTo>
                    <a:pt x="172026" y="43471"/>
                  </a:lnTo>
                  <a:lnTo>
                    <a:pt x="170096" y="40159"/>
                  </a:lnTo>
                  <a:lnTo>
                    <a:pt x="168856" y="42919"/>
                  </a:lnTo>
                  <a:lnTo>
                    <a:pt x="169269" y="45127"/>
                  </a:lnTo>
                  <a:lnTo>
                    <a:pt x="168718" y="50233"/>
                  </a:lnTo>
                  <a:lnTo>
                    <a:pt x="170234" y="53131"/>
                  </a:lnTo>
                  <a:lnTo>
                    <a:pt x="168029" y="52165"/>
                  </a:lnTo>
                  <a:lnTo>
                    <a:pt x="164445" y="58513"/>
                  </a:lnTo>
                  <a:lnTo>
                    <a:pt x="165961" y="52441"/>
                  </a:lnTo>
                  <a:lnTo>
                    <a:pt x="166375" y="47197"/>
                  </a:lnTo>
                  <a:lnTo>
                    <a:pt x="166375" y="39193"/>
                  </a:lnTo>
                  <a:cubicBezTo>
                    <a:pt x="166375" y="39193"/>
                    <a:pt x="164445" y="40711"/>
                    <a:pt x="164445" y="40711"/>
                  </a:cubicBezTo>
                  <a:lnTo>
                    <a:pt x="163480" y="44575"/>
                  </a:lnTo>
                  <a:lnTo>
                    <a:pt x="162102" y="46369"/>
                  </a:lnTo>
                  <a:lnTo>
                    <a:pt x="162102" y="49681"/>
                  </a:lnTo>
                  <a:lnTo>
                    <a:pt x="159896" y="56029"/>
                  </a:lnTo>
                  <a:lnTo>
                    <a:pt x="159896" y="44575"/>
                  </a:lnTo>
                  <a:lnTo>
                    <a:pt x="157691" y="45403"/>
                  </a:lnTo>
                  <a:cubicBezTo>
                    <a:pt x="157691" y="45403"/>
                    <a:pt x="151074" y="45817"/>
                    <a:pt x="152453" y="52027"/>
                  </a:cubicBezTo>
                  <a:cubicBezTo>
                    <a:pt x="153831" y="58375"/>
                    <a:pt x="156726" y="58651"/>
                    <a:pt x="156726" y="58651"/>
                  </a:cubicBezTo>
                  <a:lnTo>
                    <a:pt x="156726" y="61273"/>
                  </a:lnTo>
                  <a:cubicBezTo>
                    <a:pt x="156726" y="61273"/>
                    <a:pt x="152177" y="57961"/>
                    <a:pt x="152177" y="57961"/>
                  </a:cubicBezTo>
                  <a:lnTo>
                    <a:pt x="150661" y="52441"/>
                  </a:lnTo>
                  <a:lnTo>
                    <a:pt x="148455" y="53683"/>
                  </a:lnTo>
                  <a:lnTo>
                    <a:pt x="146526" y="53683"/>
                  </a:lnTo>
                  <a:cubicBezTo>
                    <a:pt x="146526" y="53683"/>
                    <a:pt x="146526" y="59479"/>
                    <a:pt x="150385" y="59617"/>
                  </a:cubicBezTo>
                  <a:cubicBezTo>
                    <a:pt x="150385" y="59617"/>
                    <a:pt x="145285" y="60445"/>
                    <a:pt x="144734" y="55753"/>
                  </a:cubicBezTo>
                  <a:lnTo>
                    <a:pt x="142115" y="57685"/>
                  </a:lnTo>
                  <a:lnTo>
                    <a:pt x="141150" y="54373"/>
                  </a:lnTo>
                  <a:lnTo>
                    <a:pt x="138944" y="52855"/>
                  </a:lnTo>
                  <a:lnTo>
                    <a:pt x="133293" y="54373"/>
                  </a:lnTo>
                  <a:lnTo>
                    <a:pt x="131914" y="57685"/>
                  </a:lnTo>
                  <a:lnTo>
                    <a:pt x="130949" y="60997"/>
                  </a:lnTo>
                  <a:lnTo>
                    <a:pt x="130949" y="62929"/>
                  </a:lnTo>
                  <a:lnTo>
                    <a:pt x="129571" y="65689"/>
                  </a:lnTo>
                  <a:lnTo>
                    <a:pt x="127641" y="66931"/>
                  </a:lnTo>
                  <a:lnTo>
                    <a:pt x="129158" y="68173"/>
                  </a:lnTo>
                  <a:lnTo>
                    <a:pt x="132879" y="68173"/>
                  </a:lnTo>
                  <a:cubicBezTo>
                    <a:pt x="132879" y="68173"/>
                    <a:pt x="134395" y="64447"/>
                    <a:pt x="134395" y="64447"/>
                  </a:cubicBezTo>
                  <a:lnTo>
                    <a:pt x="135912" y="64447"/>
                  </a:lnTo>
                  <a:lnTo>
                    <a:pt x="139633" y="63205"/>
                  </a:lnTo>
                  <a:lnTo>
                    <a:pt x="141150" y="59479"/>
                  </a:lnTo>
                  <a:lnTo>
                    <a:pt x="141701" y="63067"/>
                  </a:lnTo>
                  <a:lnTo>
                    <a:pt x="140460" y="64999"/>
                  </a:lnTo>
                  <a:lnTo>
                    <a:pt x="137841" y="67621"/>
                  </a:lnTo>
                  <a:lnTo>
                    <a:pt x="136050" y="68587"/>
                  </a:lnTo>
                  <a:lnTo>
                    <a:pt x="136050" y="71209"/>
                  </a:lnTo>
                  <a:lnTo>
                    <a:pt x="137014" y="72589"/>
                  </a:lnTo>
                  <a:lnTo>
                    <a:pt x="135222" y="74383"/>
                  </a:lnTo>
                  <a:lnTo>
                    <a:pt x="138117" y="75349"/>
                  </a:lnTo>
                  <a:lnTo>
                    <a:pt x="134809" y="76729"/>
                  </a:lnTo>
                  <a:lnTo>
                    <a:pt x="134809" y="77695"/>
                  </a:lnTo>
                  <a:lnTo>
                    <a:pt x="129709" y="79075"/>
                  </a:lnTo>
                  <a:lnTo>
                    <a:pt x="126125" y="78247"/>
                  </a:lnTo>
                  <a:lnTo>
                    <a:pt x="126125" y="71209"/>
                  </a:lnTo>
                  <a:lnTo>
                    <a:pt x="123920" y="69829"/>
                  </a:lnTo>
                  <a:lnTo>
                    <a:pt x="121990" y="70243"/>
                  </a:lnTo>
                  <a:lnTo>
                    <a:pt x="123506" y="72589"/>
                  </a:lnTo>
                  <a:lnTo>
                    <a:pt x="121990" y="73969"/>
                  </a:lnTo>
                  <a:lnTo>
                    <a:pt x="122817" y="76729"/>
                  </a:lnTo>
                  <a:lnTo>
                    <a:pt x="118130" y="80179"/>
                  </a:lnTo>
                  <a:lnTo>
                    <a:pt x="119509" y="76729"/>
                  </a:lnTo>
                  <a:lnTo>
                    <a:pt x="118130" y="74935"/>
                  </a:lnTo>
                  <a:lnTo>
                    <a:pt x="119922" y="72313"/>
                  </a:lnTo>
                  <a:lnTo>
                    <a:pt x="118130" y="70519"/>
                  </a:lnTo>
                  <a:lnTo>
                    <a:pt x="115787" y="72865"/>
                  </a:lnTo>
                  <a:lnTo>
                    <a:pt x="115787" y="69001"/>
                  </a:lnTo>
                  <a:lnTo>
                    <a:pt x="118406" y="67483"/>
                  </a:lnTo>
                  <a:lnTo>
                    <a:pt x="121301" y="63895"/>
                  </a:lnTo>
                  <a:lnTo>
                    <a:pt x="121301" y="60169"/>
                  </a:lnTo>
                  <a:cubicBezTo>
                    <a:pt x="121301" y="60169"/>
                    <a:pt x="119509" y="60997"/>
                    <a:pt x="119509" y="60997"/>
                  </a:cubicBezTo>
                  <a:lnTo>
                    <a:pt x="117165" y="65275"/>
                  </a:lnTo>
                  <a:lnTo>
                    <a:pt x="114408" y="67621"/>
                  </a:lnTo>
                  <a:lnTo>
                    <a:pt x="114408" y="72175"/>
                  </a:lnTo>
                  <a:lnTo>
                    <a:pt x="111238" y="70933"/>
                  </a:lnTo>
                  <a:lnTo>
                    <a:pt x="111238" y="69001"/>
                  </a:lnTo>
                  <a:lnTo>
                    <a:pt x="109033" y="70243"/>
                  </a:lnTo>
                  <a:lnTo>
                    <a:pt x="109033" y="73417"/>
                  </a:lnTo>
                  <a:lnTo>
                    <a:pt x="106689" y="75211"/>
                  </a:lnTo>
                  <a:lnTo>
                    <a:pt x="104070" y="75211"/>
                  </a:lnTo>
                  <a:lnTo>
                    <a:pt x="102554" y="78523"/>
                  </a:lnTo>
                  <a:lnTo>
                    <a:pt x="102554" y="81421"/>
                  </a:lnTo>
                  <a:lnTo>
                    <a:pt x="104760" y="80869"/>
                  </a:lnTo>
                  <a:lnTo>
                    <a:pt x="105311" y="79489"/>
                  </a:lnTo>
                  <a:lnTo>
                    <a:pt x="108068" y="78523"/>
                  </a:lnTo>
                  <a:lnTo>
                    <a:pt x="109860" y="76867"/>
                  </a:lnTo>
                  <a:lnTo>
                    <a:pt x="108619" y="79903"/>
                  </a:lnTo>
                  <a:lnTo>
                    <a:pt x="107241" y="82111"/>
                  </a:lnTo>
                  <a:lnTo>
                    <a:pt x="105724" y="82939"/>
                  </a:lnTo>
                  <a:lnTo>
                    <a:pt x="106689" y="84457"/>
                  </a:lnTo>
                  <a:lnTo>
                    <a:pt x="109033" y="83077"/>
                  </a:lnTo>
                  <a:cubicBezTo>
                    <a:pt x="109033" y="83077"/>
                    <a:pt x="109998" y="80455"/>
                    <a:pt x="110549" y="80455"/>
                  </a:cubicBezTo>
                  <a:cubicBezTo>
                    <a:pt x="111100" y="80455"/>
                    <a:pt x="112754" y="76729"/>
                    <a:pt x="112754" y="76729"/>
                  </a:cubicBezTo>
                  <a:lnTo>
                    <a:pt x="114546" y="79489"/>
                  </a:lnTo>
                  <a:lnTo>
                    <a:pt x="111652" y="82387"/>
                  </a:lnTo>
                  <a:lnTo>
                    <a:pt x="112203" y="85009"/>
                  </a:lnTo>
                  <a:lnTo>
                    <a:pt x="108619" y="85561"/>
                  </a:lnTo>
                  <a:lnTo>
                    <a:pt x="104760" y="87493"/>
                  </a:lnTo>
                  <a:lnTo>
                    <a:pt x="100487" y="89287"/>
                  </a:lnTo>
                  <a:lnTo>
                    <a:pt x="96351" y="89287"/>
                  </a:lnTo>
                  <a:lnTo>
                    <a:pt x="92767" y="92047"/>
                  </a:lnTo>
                  <a:lnTo>
                    <a:pt x="91527" y="93979"/>
                  </a:lnTo>
                  <a:lnTo>
                    <a:pt x="87667" y="95497"/>
                  </a:lnTo>
                  <a:lnTo>
                    <a:pt x="85048" y="103777"/>
                  </a:lnTo>
                  <a:lnTo>
                    <a:pt x="87667" y="103225"/>
                  </a:lnTo>
                  <a:lnTo>
                    <a:pt x="89046" y="99913"/>
                  </a:lnTo>
                  <a:lnTo>
                    <a:pt x="92216" y="97567"/>
                  </a:lnTo>
                  <a:lnTo>
                    <a:pt x="94146" y="95773"/>
                  </a:lnTo>
                  <a:lnTo>
                    <a:pt x="97041" y="95773"/>
                  </a:lnTo>
                  <a:cubicBezTo>
                    <a:pt x="97041" y="95773"/>
                    <a:pt x="98557" y="93151"/>
                    <a:pt x="98557" y="93151"/>
                  </a:cubicBezTo>
                  <a:lnTo>
                    <a:pt x="102141" y="93151"/>
                  </a:lnTo>
                  <a:cubicBezTo>
                    <a:pt x="102141" y="93151"/>
                    <a:pt x="106000" y="89563"/>
                    <a:pt x="106000" y="89563"/>
                  </a:cubicBezTo>
                  <a:lnTo>
                    <a:pt x="107241" y="90943"/>
                  </a:lnTo>
                  <a:lnTo>
                    <a:pt x="112203" y="88045"/>
                  </a:lnTo>
                  <a:lnTo>
                    <a:pt x="113719" y="89425"/>
                  </a:lnTo>
                  <a:lnTo>
                    <a:pt x="115925" y="88459"/>
                  </a:lnTo>
                  <a:lnTo>
                    <a:pt x="116476" y="87493"/>
                  </a:lnTo>
                  <a:lnTo>
                    <a:pt x="120060" y="87493"/>
                  </a:lnTo>
                  <a:lnTo>
                    <a:pt x="120060" y="84319"/>
                  </a:lnTo>
                  <a:cubicBezTo>
                    <a:pt x="120060" y="84319"/>
                    <a:pt x="121852" y="81973"/>
                    <a:pt x="121852" y="81973"/>
                  </a:cubicBezTo>
                  <a:lnTo>
                    <a:pt x="124609" y="81973"/>
                  </a:lnTo>
                  <a:cubicBezTo>
                    <a:pt x="124609" y="81973"/>
                    <a:pt x="123230" y="83353"/>
                    <a:pt x="123230" y="83353"/>
                  </a:cubicBezTo>
                  <a:lnTo>
                    <a:pt x="121852" y="84733"/>
                  </a:lnTo>
                  <a:lnTo>
                    <a:pt x="121852" y="86941"/>
                  </a:lnTo>
                  <a:lnTo>
                    <a:pt x="124471" y="86113"/>
                  </a:lnTo>
                  <a:lnTo>
                    <a:pt x="126676" y="84733"/>
                  </a:lnTo>
                  <a:lnTo>
                    <a:pt x="129295" y="84733"/>
                  </a:lnTo>
                  <a:lnTo>
                    <a:pt x="130812" y="83353"/>
                  </a:lnTo>
                  <a:lnTo>
                    <a:pt x="132328" y="84871"/>
                  </a:lnTo>
                  <a:lnTo>
                    <a:pt x="135085" y="83629"/>
                  </a:lnTo>
                  <a:lnTo>
                    <a:pt x="136877" y="84181"/>
                  </a:lnTo>
                  <a:lnTo>
                    <a:pt x="133706" y="86803"/>
                  </a:lnTo>
                  <a:lnTo>
                    <a:pt x="132741" y="87769"/>
                  </a:lnTo>
                  <a:lnTo>
                    <a:pt x="128606" y="86941"/>
                  </a:lnTo>
                  <a:lnTo>
                    <a:pt x="125022" y="86941"/>
                  </a:lnTo>
                  <a:cubicBezTo>
                    <a:pt x="125022" y="86941"/>
                    <a:pt x="123093" y="89287"/>
                    <a:pt x="123093" y="89287"/>
                  </a:cubicBezTo>
                  <a:lnTo>
                    <a:pt x="124884" y="91633"/>
                  </a:lnTo>
                  <a:lnTo>
                    <a:pt x="124333" y="93979"/>
                  </a:lnTo>
                  <a:lnTo>
                    <a:pt x="123093" y="96601"/>
                  </a:lnTo>
                  <a:lnTo>
                    <a:pt x="122541" y="98947"/>
                  </a:lnTo>
                  <a:lnTo>
                    <a:pt x="121163" y="97567"/>
                  </a:lnTo>
                  <a:lnTo>
                    <a:pt x="120198" y="91633"/>
                  </a:lnTo>
                  <a:lnTo>
                    <a:pt x="118268" y="91633"/>
                  </a:lnTo>
                  <a:lnTo>
                    <a:pt x="117441" y="94393"/>
                  </a:lnTo>
                  <a:lnTo>
                    <a:pt x="115649" y="93013"/>
                  </a:lnTo>
                  <a:lnTo>
                    <a:pt x="111927" y="96187"/>
                  </a:lnTo>
                  <a:lnTo>
                    <a:pt x="113306" y="97981"/>
                  </a:lnTo>
                  <a:lnTo>
                    <a:pt x="115235" y="97015"/>
                  </a:lnTo>
                  <a:lnTo>
                    <a:pt x="116476" y="97843"/>
                  </a:lnTo>
                  <a:lnTo>
                    <a:pt x="118268" y="100051"/>
                  </a:lnTo>
                  <a:lnTo>
                    <a:pt x="112203" y="101569"/>
                  </a:lnTo>
                  <a:lnTo>
                    <a:pt x="109446" y="98947"/>
                  </a:lnTo>
                  <a:lnTo>
                    <a:pt x="107930" y="99913"/>
                  </a:lnTo>
                  <a:lnTo>
                    <a:pt x="108895" y="101845"/>
                  </a:lnTo>
                  <a:lnTo>
                    <a:pt x="107379" y="103363"/>
                  </a:lnTo>
                  <a:lnTo>
                    <a:pt x="107379" y="104743"/>
                  </a:lnTo>
                  <a:lnTo>
                    <a:pt x="108757" y="104743"/>
                  </a:lnTo>
                  <a:lnTo>
                    <a:pt x="107792" y="107641"/>
                  </a:lnTo>
                  <a:lnTo>
                    <a:pt x="109722" y="107641"/>
                  </a:lnTo>
                  <a:cubicBezTo>
                    <a:pt x="109722" y="107641"/>
                    <a:pt x="112065" y="104329"/>
                    <a:pt x="112065" y="104329"/>
                  </a:cubicBezTo>
                  <a:lnTo>
                    <a:pt x="115373" y="104329"/>
                  </a:lnTo>
                  <a:lnTo>
                    <a:pt x="115373" y="106261"/>
                  </a:lnTo>
                  <a:cubicBezTo>
                    <a:pt x="115373" y="106261"/>
                    <a:pt x="111652" y="107503"/>
                    <a:pt x="111652" y="107503"/>
                  </a:cubicBezTo>
                  <a:lnTo>
                    <a:pt x="111652" y="111367"/>
                  </a:lnTo>
                  <a:cubicBezTo>
                    <a:pt x="111652" y="111367"/>
                    <a:pt x="116614" y="110953"/>
                    <a:pt x="116614" y="110953"/>
                  </a:cubicBezTo>
                  <a:lnTo>
                    <a:pt x="115787" y="112195"/>
                  </a:lnTo>
                  <a:lnTo>
                    <a:pt x="110273" y="113023"/>
                  </a:lnTo>
                  <a:lnTo>
                    <a:pt x="109446" y="110401"/>
                  </a:lnTo>
                  <a:lnTo>
                    <a:pt x="105862" y="113023"/>
                  </a:lnTo>
                  <a:lnTo>
                    <a:pt x="104070" y="116611"/>
                  </a:lnTo>
                  <a:lnTo>
                    <a:pt x="103243" y="119234"/>
                  </a:lnTo>
                  <a:lnTo>
                    <a:pt x="107792" y="119234"/>
                  </a:lnTo>
                  <a:cubicBezTo>
                    <a:pt x="107792" y="119234"/>
                    <a:pt x="112065" y="115921"/>
                    <a:pt x="112065" y="115921"/>
                  </a:cubicBezTo>
                  <a:lnTo>
                    <a:pt x="113857" y="119096"/>
                  </a:lnTo>
                  <a:lnTo>
                    <a:pt x="113306" y="121856"/>
                  </a:lnTo>
                  <a:lnTo>
                    <a:pt x="107241" y="120890"/>
                  </a:lnTo>
                  <a:lnTo>
                    <a:pt x="101589" y="120890"/>
                  </a:lnTo>
                  <a:lnTo>
                    <a:pt x="102003" y="124064"/>
                  </a:lnTo>
                  <a:lnTo>
                    <a:pt x="99246" y="122684"/>
                  </a:lnTo>
                  <a:lnTo>
                    <a:pt x="98832" y="124202"/>
                  </a:lnTo>
                  <a:lnTo>
                    <a:pt x="98832" y="126134"/>
                  </a:lnTo>
                  <a:lnTo>
                    <a:pt x="96627" y="126134"/>
                  </a:lnTo>
                  <a:lnTo>
                    <a:pt x="93732" y="127928"/>
                  </a:lnTo>
                  <a:lnTo>
                    <a:pt x="95662" y="132206"/>
                  </a:lnTo>
                  <a:lnTo>
                    <a:pt x="92492" y="134000"/>
                  </a:lnTo>
                  <a:lnTo>
                    <a:pt x="92492" y="136346"/>
                  </a:lnTo>
                  <a:lnTo>
                    <a:pt x="91251" y="137864"/>
                  </a:lnTo>
                  <a:lnTo>
                    <a:pt x="90010" y="140624"/>
                  </a:lnTo>
                  <a:lnTo>
                    <a:pt x="88219" y="143936"/>
                  </a:lnTo>
                  <a:cubicBezTo>
                    <a:pt x="88219" y="143936"/>
                    <a:pt x="88770" y="145316"/>
                    <a:pt x="89459" y="145316"/>
                  </a:cubicBezTo>
                  <a:lnTo>
                    <a:pt x="92216" y="145316"/>
                  </a:lnTo>
                  <a:lnTo>
                    <a:pt x="94421" y="145868"/>
                  </a:lnTo>
                  <a:lnTo>
                    <a:pt x="98695" y="144074"/>
                  </a:lnTo>
                  <a:lnTo>
                    <a:pt x="97868" y="146282"/>
                  </a:lnTo>
                  <a:lnTo>
                    <a:pt x="94146" y="149456"/>
                  </a:lnTo>
                  <a:lnTo>
                    <a:pt x="92767" y="147938"/>
                  </a:lnTo>
                  <a:lnTo>
                    <a:pt x="88632" y="147386"/>
                  </a:lnTo>
                  <a:lnTo>
                    <a:pt x="86289" y="150284"/>
                  </a:lnTo>
                  <a:lnTo>
                    <a:pt x="83670" y="151940"/>
                  </a:lnTo>
                  <a:lnTo>
                    <a:pt x="81327" y="154838"/>
                  </a:lnTo>
                  <a:lnTo>
                    <a:pt x="82705" y="156356"/>
                  </a:lnTo>
                  <a:lnTo>
                    <a:pt x="81327" y="159944"/>
                  </a:lnTo>
                  <a:lnTo>
                    <a:pt x="81327" y="166430"/>
                  </a:lnTo>
                  <a:lnTo>
                    <a:pt x="78570" y="166430"/>
                  </a:lnTo>
                  <a:lnTo>
                    <a:pt x="78570" y="173744"/>
                  </a:lnTo>
                  <a:lnTo>
                    <a:pt x="81878" y="173744"/>
                  </a:lnTo>
                  <a:lnTo>
                    <a:pt x="80499" y="176504"/>
                  </a:lnTo>
                  <a:lnTo>
                    <a:pt x="76916" y="175538"/>
                  </a:lnTo>
                  <a:lnTo>
                    <a:pt x="74572" y="176504"/>
                  </a:lnTo>
                  <a:lnTo>
                    <a:pt x="73194" y="179816"/>
                  </a:lnTo>
                  <a:lnTo>
                    <a:pt x="71402" y="182162"/>
                  </a:lnTo>
                  <a:lnTo>
                    <a:pt x="68094" y="180368"/>
                  </a:lnTo>
                  <a:lnTo>
                    <a:pt x="63407" y="179954"/>
                  </a:lnTo>
                  <a:lnTo>
                    <a:pt x="64234" y="182162"/>
                  </a:lnTo>
                  <a:lnTo>
                    <a:pt x="68783" y="183404"/>
                  </a:lnTo>
                  <a:lnTo>
                    <a:pt x="69748" y="184370"/>
                  </a:lnTo>
                  <a:lnTo>
                    <a:pt x="73332" y="184370"/>
                  </a:lnTo>
                  <a:lnTo>
                    <a:pt x="70161" y="187682"/>
                  </a:lnTo>
                  <a:lnTo>
                    <a:pt x="68369" y="189614"/>
                  </a:lnTo>
                  <a:lnTo>
                    <a:pt x="70575" y="192926"/>
                  </a:lnTo>
                  <a:lnTo>
                    <a:pt x="70575" y="193892"/>
                  </a:lnTo>
                  <a:cubicBezTo>
                    <a:pt x="70575" y="193892"/>
                    <a:pt x="66440" y="190028"/>
                    <a:pt x="66440" y="190028"/>
                  </a:cubicBezTo>
                  <a:lnTo>
                    <a:pt x="62167" y="193892"/>
                  </a:lnTo>
                  <a:lnTo>
                    <a:pt x="60375" y="195687"/>
                  </a:lnTo>
                  <a:lnTo>
                    <a:pt x="58583" y="198033"/>
                  </a:lnTo>
                  <a:lnTo>
                    <a:pt x="57342" y="201207"/>
                  </a:lnTo>
                  <a:lnTo>
                    <a:pt x="54034" y="203139"/>
                  </a:lnTo>
                  <a:lnTo>
                    <a:pt x="54034" y="207831"/>
                  </a:lnTo>
                  <a:lnTo>
                    <a:pt x="51277" y="209349"/>
                  </a:lnTo>
                  <a:lnTo>
                    <a:pt x="51277" y="211281"/>
                  </a:lnTo>
                  <a:lnTo>
                    <a:pt x="53620" y="211281"/>
                  </a:lnTo>
                  <a:lnTo>
                    <a:pt x="54172" y="214179"/>
                  </a:lnTo>
                  <a:lnTo>
                    <a:pt x="55412" y="215973"/>
                  </a:lnTo>
                  <a:lnTo>
                    <a:pt x="58996" y="213765"/>
                  </a:lnTo>
                  <a:lnTo>
                    <a:pt x="63683" y="210867"/>
                  </a:lnTo>
                  <a:lnTo>
                    <a:pt x="67267" y="207693"/>
                  </a:lnTo>
                  <a:lnTo>
                    <a:pt x="67267" y="204933"/>
                  </a:lnTo>
                  <a:cubicBezTo>
                    <a:pt x="67267" y="204933"/>
                    <a:pt x="70023" y="202173"/>
                    <a:pt x="70023" y="202173"/>
                  </a:cubicBezTo>
                  <a:lnTo>
                    <a:pt x="70437" y="204105"/>
                  </a:lnTo>
                  <a:lnTo>
                    <a:pt x="69059" y="207279"/>
                  </a:lnTo>
                  <a:lnTo>
                    <a:pt x="70851" y="208245"/>
                  </a:lnTo>
                  <a:lnTo>
                    <a:pt x="70851" y="210177"/>
                  </a:lnTo>
                  <a:cubicBezTo>
                    <a:pt x="70851" y="210177"/>
                    <a:pt x="65199" y="212523"/>
                    <a:pt x="65199" y="212523"/>
                  </a:cubicBezTo>
                  <a:lnTo>
                    <a:pt x="63683" y="214731"/>
                  </a:lnTo>
                  <a:lnTo>
                    <a:pt x="65199" y="217905"/>
                  </a:lnTo>
                  <a:lnTo>
                    <a:pt x="60099" y="217905"/>
                  </a:lnTo>
                  <a:lnTo>
                    <a:pt x="57480" y="219285"/>
                  </a:lnTo>
                  <a:lnTo>
                    <a:pt x="54310" y="220665"/>
                  </a:lnTo>
                  <a:lnTo>
                    <a:pt x="54310" y="217077"/>
                  </a:lnTo>
                  <a:cubicBezTo>
                    <a:pt x="54310" y="217077"/>
                    <a:pt x="51415" y="213489"/>
                    <a:pt x="51415" y="213489"/>
                  </a:cubicBezTo>
                  <a:lnTo>
                    <a:pt x="48658" y="214455"/>
                  </a:lnTo>
                  <a:lnTo>
                    <a:pt x="46866" y="216387"/>
                  </a:lnTo>
                  <a:lnTo>
                    <a:pt x="48107" y="218733"/>
                  </a:lnTo>
                  <a:lnTo>
                    <a:pt x="46866" y="220527"/>
                  </a:lnTo>
                  <a:lnTo>
                    <a:pt x="45350" y="217353"/>
                  </a:lnTo>
                  <a:lnTo>
                    <a:pt x="40663" y="219285"/>
                  </a:lnTo>
                  <a:lnTo>
                    <a:pt x="38871" y="222045"/>
                  </a:lnTo>
                  <a:lnTo>
                    <a:pt x="34185" y="223839"/>
                  </a:lnTo>
                  <a:lnTo>
                    <a:pt x="37906" y="225081"/>
                  </a:lnTo>
                  <a:lnTo>
                    <a:pt x="37493" y="227979"/>
                  </a:lnTo>
                  <a:lnTo>
                    <a:pt x="40388" y="230601"/>
                  </a:lnTo>
                  <a:lnTo>
                    <a:pt x="38871" y="231981"/>
                  </a:lnTo>
                  <a:lnTo>
                    <a:pt x="34185" y="226047"/>
                  </a:lnTo>
                  <a:lnTo>
                    <a:pt x="34185" y="228393"/>
                  </a:lnTo>
                  <a:lnTo>
                    <a:pt x="37906" y="232947"/>
                  </a:lnTo>
                  <a:lnTo>
                    <a:pt x="34185" y="231705"/>
                  </a:lnTo>
                  <a:lnTo>
                    <a:pt x="31014" y="229083"/>
                  </a:lnTo>
                  <a:lnTo>
                    <a:pt x="29774" y="225219"/>
                  </a:lnTo>
                  <a:lnTo>
                    <a:pt x="26879" y="228117"/>
                  </a:lnTo>
                  <a:lnTo>
                    <a:pt x="23984" y="228117"/>
                  </a:lnTo>
                  <a:lnTo>
                    <a:pt x="23020" y="230325"/>
                  </a:lnTo>
                  <a:lnTo>
                    <a:pt x="24398" y="234603"/>
                  </a:lnTo>
                  <a:cubicBezTo>
                    <a:pt x="24398" y="234603"/>
                    <a:pt x="26328" y="235431"/>
                    <a:pt x="27017" y="234603"/>
                  </a:cubicBezTo>
                  <a:cubicBezTo>
                    <a:pt x="27568" y="233775"/>
                    <a:pt x="29912" y="235845"/>
                    <a:pt x="29912" y="235845"/>
                  </a:cubicBezTo>
                  <a:lnTo>
                    <a:pt x="30739" y="239571"/>
                  </a:lnTo>
                  <a:lnTo>
                    <a:pt x="26466" y="236811"/>
                  </a:lnTo>
                  <a:lnTo>
                    <a:pt x="23157" y="236811"/>
                  </a:lnTo>
                  <a:cubicBezTo>
                    <a:pt x="23157" y="236811"/>
                    <a:pt x="21228" y="234051"/>
                    <a:pt x="21228" y="234051"/>
                  </a:cubicBezTo>
                  <a:lnTo>
                    <a:pt x="19298" y="236811"/>
                  </a:lnTo>
                  <a:lnTo>
                    <a:pt x="15714" y="237777"/>
                  </a:lnTo>
                  <a:lnTo>
                    <a:pt x="15714" y="242469"/>
                  </a:lnTo>
                  <a:lnTo>
                    <a:pt x="19987" y="241227"/>
                  </a:lnTo>
                  <a:lnTo>
                    <a:pt x="23157" y="242469"/>
                  </a:lnTo>
                  <a:lnTo>
                    <a:pt x="26741" y="244401"/>
                  </a:lnTo>
                  <a:lnTo>
                    <a:pt x="24122" y="245229"/>
                  </a:lnTo>
                  <a:lnTo>
                    <a:pt x="23571" y="248817"/>
                  </a:lnTo>
                  <a:lnTo>
                    <a:pt x="21779" y="244401"/>
                  </a:lnTo>
                  <a:lnTo>
                    <a:pt x="18609" y="242469"/>
                  </a:lnTo>
                  <a:lnTo>
                    <a:pt x="14887" y="244401"/>
                  </a:lnTo>
                  <a:lnTo>
                    <a:pt x="12544" y="241227"/>
                  </a:lnTo>
                  <a:lnTo>
                    <a:pt x="11027" y="244401"/>
                  </a:lnTo>
                  <a:lnTo>
                    <a:pt x="8684" y="245229"/>
                  </a:lnTo>
                  <a:lnTo>
                    <a:pt x="12406" y="246057"/>
                  </a:lnTo>
                  <a:lnTo>
                    <a:pt x="15300" y="248679"/>
                  </a:lnTo>
                  <a:lnTo>
                    <a:pt x="10338" y="247989"/>
                  </a:lnTo>
                  <a:lnTo>
                    <a:pt x="7719" y="247989"/>
                  </a:lnTo>
                  <a:lnTo>
                    <a:pt x="7719" y="249921"/>
                  </a:lnTo>
                  <a:lnTo>
                    <a:pt x="3033" y="245091"/>
                  </a:lnTo>
                  <a:lnTo>
                    <a:pt x="3033" y="248679"/>
                  </a:lnTo>
                  <a:lnTo>
                    <a:pt x="5376" y="249921"/>
                  </a:lnTo>
                  <a:lnTo>
                    <a:pt x="1654" y="251439"/>
                  </a:lnTo>
                  <a:lnTo>
                    <a:pt x="2895" y="252957"/>
                  </a:lnTo>
                  <a:lnTo>
                    <a:pt x="10200" y="252957"/>
                  </a:lnTo>
                  <a:lnTo>
                    <a:pt x="18471" y="254199"/>
                  </a:lnTo>
                  <a:lnTo>
                    <a:pt x="14887" y="255717"/>
                  </a:lnTo>
                  <a:lnTo>
                    <a:pt x="9373" y="253923"/>
                  </a:lnTo>
                  <a:lnTo>
                    <a:pt x="2895" y="253923"/>
                  </a:lnTo>
                  <a:cubicBezTo>
                    <a:pt x="2895" y="253923"/>
                    <a:pt x="276" y="254751"/>
                    <a:pt x="276" y="254751"/>
                  </a:cubicBezTo>
                  <a:lnTo>
                    <a:pt x="1792" y="255717"/>
                  </a:lnTo>
                  <a:lnTo>
                    <a:pt x="3998" y="255717"/>
                  </a:lnTo>
                  <a:lnTo>
                    <a:pt x="3584" y="258477"/>
                  </a:lnTo>
                  <a:lnTo>
                    <a:pt x="1378" y="259857"/>
                  </a:lnTo>
                  <a:lnTo>
                    <a:pt x="3308" y="262203"/>
                  </a:lnTo>
                  <a:lnTo>
                    <a:pt x="1378" y="264549"/>
                  </a:lnTo>
                  <a:lnTo>
                    <a:pt x="1378" y="266343"/>
                  </a:lnTo>
                  <a:lnTo>
                    <a:pt x="3308" y="266343"/>
                  </a:lnTo>
                  <a:lnTo>
                    <a:pt x="2481" y="268965"/>
                  </a:lnTo>
                  <a:lnTo>
                    <a:pt x="3998" y="271587"/>
                  </a:lnTo>
                  <a:lnTo>
                    <a:pt x="7168" y="271587"/>
                  </a:lnTo>
                  <a:lnTo>
                    <a:pt x="9098" y="268827"/>
                  </a:lnTo>
                  <a:lnTo>
                    <a:pt x="14749" y="269655"/>
                  </a:lnTo>
                  <a:lnTo>
                    <a:pt x="16955" y="271587"/>
                  </a:lnTo>
                  <a:lnTo>
                    <a:pt x="18195" y="268413"/>
                  </a:lnTo>
                  <a:lnTo>
                    <a:pt x="22330" y="269793"/>
                  </a:lnTo>
                  <a:lnTo>
                    <a:pt x="26052" y="268965"/>
                  </a:lnTo>
                  <a:lnTo>
                    <a:pt x="26466" y="266757"/>
                  </a:lnTo>
                  <a:lnTo>
                    <a:pt x="28809" y="267171"/>
                  </a:lnTo>
                  <a:lnTo>
                    <a:pt x="29360" y="269793"/>
                  </a:lnTo>
                  <a:lnTo>
                    <a:pt x="26190" y="271587"/>
                  </a:lnTo>
                  <a:lnTo>
                    <a:pt x="19849" y="271587"/>
                  </a:lnTo>
                  <a:lnTo>
                    <a:pt x="18057" y="272830"/>
                  </a:lnTo>
                  <a:lnTo>
                    <a:pt x="14473" y="272830"/>
                  </a:lnTo>
                  <a:lnTo>
                    <a:pt x="12130" y="271449"/>
                  </a:lnTo>
                  <a:lnTo>
                    <a:pt x="9511" y="272830"/>
                  </a:lnTo>
                  <a:lnTo>
                    <a:pt x="2895" y="272830"/>
                  </a:lnTo>
                  <a:lnTo>
                    <a:pt x="0" y="269931"/>
                  </a:lnTo>
                  <a:lnTo>
                    <a:pt x="0" y="272830"/>
                  </a:lnTo>
                  <a:lnTo>
                    <a:pt x="1378" y="274072"/>
                  </a:lnTo>
                  <a:lnTo>
                    <a:pt x="0" y="276418"/>
                  </a:lnTo>
                  <a:lnTo>
                    <a:pt x="3171" y="277384"/>
                  </a:lnTo>
                  <a:lnTo>
                    <a:pt x="2757" y="278626"/>
                  </a:lnTo>
                  <a:lnTo>
                    <a:pt x="0" y="278626"/>
                  </a:lnTo>
                  <a:lnTo>
                    <a:pt x="2757" y="281938"/>
                  </a:lnTo>
                  <a:lnTo>
                    <a:pt x="1792" y="284698"/>
                  </a:lnTo>
                  <a:lnTo>
                    <a:pt x="2206" y="286216"/>
                  </a:lnTo>
                  <a:lnTo>
                    <a:pt x="0" y="289114"/>
                  </a:lnTo>
                  <a:lnTo>
                    <a:pt x="1516" y="291046"/>
                  </a:lnTo>
                  <a:lnTo>
                    <a:pt x="9373" y="291046"/>
                  </a:lnTo>
                  <a:lnTo>
                    <a:pt x="8822" y="293254"/>
                  </a:lnTo>
                  <a:lnTo>
                    <a:pt x="4687" y="296428"/>
                  </a:lnTo>
                  <a:lnTo>
                    <a:pt x="2895" y="297946"/>
                  </a:lnTo>
                  <a:cubicBezTo>
                    <a:pt x="2895" y="297946"/>
                    <a:pt x="4135" y="300568"/>
                    <a:pt x="4687" y="300568"/>
                  </a:cubicBezTo>
                  <a:cubicBezTo>
                    <a:pt x="5238" y="300568"/>
                    <a:pt x="7444" y="299602"/>
                    <a:pt x="7444" y="299602"/>
                  </a:cubicBezTo>
                  <a:lnTo>
                    <a:pt x="8960" y="297394"/>
                  </a:lnTo>
                  <a:lnTo>
                    <a:pt x="10752" y="295186"/>
                  </a:lnTo>
                  <a:lnTo>
                    <a:pt x="11992" y="292012"/>
                  </a:lnTo>
                  <a:lnTo>
                    <a:pt x="13784" y="289114"/>
                  </a:lnTo>
                  <a:lnTo>
                    <a:pt x="15300" y="285940"/>
                  </a:lnTo>
                  <a:lnTo>
                    <a:pt x="20538" y="285526"/>
                  </a:lnTo>
                  <a:lnTo>
                    <a:pt x="24122" y="284560"/>
                  </a:lnTo>
                  <a:lnTo>
                    <a:pt x="17644" y="288148"/>
                  </a:lnTo>
                  <a:lnTo>
                    <a:pt x="15025" y="291046"/>
                  </a:lnTo>
                  <a:lnTo>
                    <a:pt x="12130" y="296290"/>
                  </a:lnTo>
                  <a:lnTo>
                    <a:pt x="12130" y="300430"/>
                  </a:lnTo>
                  <a:cubicBezTo>
                    <a:pt x="12130" y="300430"/>
                    <a:pt x="8822" y="302224"/>
                    <a:pt x="7168" y="303052"/>
                  </a:cubicBezTo>
                  <a:cubicBezTo>
                    <a:pt x="5514" y="303880"/>
                    <a:pt x="4273" y="305950"/>
                    <a:pt x="4273" y="305950"/>
                  </a:cubicBezTo>
                  <a:lnTo>
                    <a:pt x="4273" y="313816"/>
                  </a:lnTo>
                  <a:lnTo>
                    <a:pt x="6479" y="310918"/>
                  </a:lnTo>
                  <a:lnTo>
                    <a:pt x="9373" y="310090"/>
                  </a:lnTo>
                  <a:lnTo>
                    <a:pt x="10614" y="306916"/>
                  </a:lnTo>
                  <a:lnTo>
                    <a:pt x="12819" y="308710"/>
                  </a:lnTo>
                  <a:lnTo>
                    <a:pt x="13233" y="312298"/>
                  </a:lnTo>
                  <a:lnTo>
                    <a:pt x="11303" y="313816"/>
                  </a:lnTo>
                  <a:lnTo>
                    <a:pt x="12681" y="316438"/>
                  </a:lnTo>
                  <a:lnTo>
                    <a:pt x="9925" y="319060"/>
                  </a:lnTo>
                  <a:lnTo>
                    <a:pt x="7719" y="316438"/>
                  </a:lnTo>
                  <a:lnTo>
                    <a:pt x="7719" y="321130"/>
                  </a:lnTo>
                  <a:cubicBezTo>
                    <a:pt x="7719" y="321130"/>
                    <a:pt x="3998" y="328168"/>
                    <a:pt x="20814" y="333274"/>
                  </a:cubicBezTo>
                  <a:cubicBezTo>
                    <a:pt x="20814" y="333274"/>
                    <a:pt x="28258" y="339208"/>
                    <a:pt x="32393" y="334516"/>
                  </a:cubicBezTo>
                  <a:cubicBezTo>
                    <a:pt x="32393" y="334516"/>
                    <a:pt x="36115" y="336310"/>
                    <a:pt x="43834" y="326788"/>
                  </a:cubicBezTo>
                  <a:cubicBezTo>
                    <a:pt x="51553" y="317404"/>
                    <a:pt x="52518" y="316438"/>
                    <a:pt x="52518" y="316438"/>
                  </a:cubicBezTo>
                  <a:cubicBezTo>
                    <a:pt x="52518" y="316438"/>
                    <a:pt x="54723" y="320302"/>
                    <a:pt x="58445" y="313816"/>
                  </a:cubicBezTo>
                  <a:cubicBezTo>
                    <a:pt x="58445" y="313816"/>
                    <a:pt x="62994" y="311056"/>
                    <a:pt x="58858" y="304984"/>
                  </a:cubicBezTo>
                  <a:lnTo>
                    <a:pt x="61615" y="305398"/>
                  </a:lnTo>
                  <a:cubicBezTo>
                    <a:pt x="61615" y="305398"/>
                    <a:pt x="62029" y="313402"/>
                    <a:pt x="63958" y="313816"/>
                  </a:cubicBezTo>
                  <a:cubicBezTo>
                    <a:pt x="65613" y="314230"/>
                    <a:pt x="66991" y="312850"/>
                    <a:pt x="67129" y="315196"/>
                  </a:cubicBezTo>
                  <a:lnTo>
                    <a:pt x="70161" y="313678"/>
                  </a:lnTo>
                  <a:lnTo>
                    <a:pt x="71678" y="317956"/>
                  </a:lnTo>
                  <a:close/>
                  <a:moveTo>
                    <a:pt x="70851" y="286906"/>
                  </a:moveTo>
                  <a:lnTo>
                    <a:pt x="68507" y="280558"/>
                  </a:lnTo>
                  <a:lnTo>
                    <a:pt x="64785" y="278074"/>
                  </a:lnTo>
                  <a:lnTo>
                    <a:pt x="61064" y="271726"/>
                  </a:lnTo>
                  <a:lnTo>
                    <a:pt x="61064" y="269380"/>
                  </a:lnTo>
                  <a:lnTo>
                    <a:pt x="66715" y="277108"/>
                  </a:lnTo>
                  <a:lnTo>
                    <a:pt x="69059" y="278488"/>
                  </a:lnTo>
                  <a:lnTo>
                    <a:pt x="70851" y="279730"/>
                  </a:lnTo>
                  <a:lnTo>
                    <a:pt x="70851" y="28690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7" name="Freeform 1379">
              <a:extLst>
                <a:ext uri="{FF2B5EF4-FFF2-40B4-BE49-F238E27FC236}">
                  <a16:creationId xmlns:a16="http://schemas.microsoft.com/office/drawing/2014/main" id="{56279202-9057-91A7-1AA3-7C28C1FEA77B}"/>
                </a:ext>
              </a:extLst>
            </p:cNvPr>
            <p:cNvSpPr/>
            <p:nvPr/>
          </p:nvSpPr>
          <p:spPr>
            <a:xfrm>
              <a:off x="4723763" y="2832678"/>
              <a:ext cx="116751" cy="263031"/>
            </a:xfrm>
            <a:custGeom>
              <a:avLst/>
              <a:gdLst>
                <a:gd name="connsiteX0" fmla="*/ 87805 w 116751"/>
                <a:gd name="connsiteY0" fmla="*/ 234603 h 263031"/>
                <a:gd name="connsiteX1" fmla="*/ 94284 w 116751"/>
                <a:gd name="connsiteY1" fmla="*/ 227151 h 263031"/>
                <a:gd name="connsiteX2" fmla="*/ 104897 w 116751"/>
                <a:gd name="connsiteY2" fmla="*/ 212247 h 263031"/>
                <a:gd name="connsiteX3" fmla="*/ 109584 w 116751"/>
                <a:gd name="connsiteY3" fmla="*/ 206451 h 263031"/>
                <a:gd name="connsiteX4" fmla="*/ 116752 w 116751"/>
                <a:gd name="connsiteY4" fmla="*/ 194030 h 263031"/>
                <a:gd name="connsiteX5" fmla="*/ 111652 w 116751"/>
                <a:gd name="connsiteY5" fmla="*/ 185336 h 263031"/>
                <a:gd name="connsiteX6" fmla="*/ 105449 w 116751"/>
                <a:gd name="connsiteY6" fmla="*/ 181472 h 263031"/>
                <a:gd name="connsiteX7" fmla="*/ 99246 w 116751"/>
                <a:gd name="connsiteY7" fmla="*/ 172916 h 263031"/>
                <a:gd name="connsiteX8" fmla="*/ 101727 w 116751"/>
                <a:gd name="connsiteY8" fmla="*/ 171398 h 263031"/>
                <a:gd name="connsiteX9" fmla="*/ 105311 w 116751"/>
                <a:gd name="connsiteY9" fmla="*/ 165326 h 263031"/>
                <a:gd name="connsiteX10" fmla="*/ 105311 w 116751"/>
                <a:gd name="connsiteY10" fmla="*/ 162290 h 263031"/>
                <a:gd name="connsiteX11" fmla="*/ 101589 w 116751"/>
                <a:gd name="connsiteY11" fmla="*/ 158426 h 263031"/>
                <a:gd name="connsiteX12" fmla="*/ 101589 w 116751"/>
                <a:gd name="connsiteY12" fmla="*/ 149456 h 263031"/>
                <a:gd name="connsiteX13" fmla="*/ 96351 w 116751"/>
                <a:gd name="connsiteY13" fmla="*/ 149456 h 263031"/>
                <a:gd name="connsiteX14" fmla="*/ 94697 w 116751"/>
                <a:gd name="connsiteY14" fmla="*/ 140486 h 263031"/>
                <a:gd name="connsiteX15" fmla="*/ 98557 w 116751"/>
                <a:gd name="connsiteY15" fmla="*/ 138830 h 263031"/>
                <a:gd name="connsiteX16" fmla="*/ 98557 w 116751"/>
                <a:gd name="connsiteY16" fmla="*/ 138002 h 263031"/>
                <a:gd name="connsiteX17" fmla="*/ 95524 w 116751"/>
                <a:gd name="connsiteY17" fmla="*/ 136208 h 263031"/>
                <a:gd name="connsiteX18" fmla="*/ 97454 w 116751"/>
                <a:gd name="connsiteY18" fmla="*/ 128618 h 263031"/>
                <a:gd name="connsiteX19" fmla="*/ 94835 w 116751"/>
                <a:gd name="connsiteY19" fmla="*/ 127238 h 263031"/>
                <a:gd name="connsiteX20" fmla="*/ 98419 w 116751"/>
                <a:gd name="connsiteY20" fmla="*/ 123926 h 263031"/>
                <a:gd name="connsiteX21" fmla="*/ 101451 w 116751"/>
                <a:gd name="connsiteY21" fmla="*/ 123926 h 263031"/>
                <a:gd name="connsiteX22" fmla="*/ 89183 w 116751"/>
                <a:gd name="connsiteY22" fmla="*/ 91495 h 263031"/>
                <a:gd name="connsiteX23" fmla="*/ 89183 w 116751"/>
                <a:gd name="connsiteY23" fmla="*/ 91081 h 263031"/>
                <a:gd name="connsiteX24" fmla="*/ 98970 w 116751"/>
                <a:gd name="connsiteY24" fmla="*/ 74659 h 263031"/>
                <a:gd name="connsiteX25" fmla="*/ 98970 w 116751"/>
                <a:gd name="connsiteY25" fmla="*/ 71209 h 263031"/>
                <a:gd name="connsiteX26" fmla="*/ 91940 w 116751"/>
                <a:gd name="connsiteY26" fmla="*/ 60169 h 263031"/>
                <a:gd name="connsiteX27" fmla="*/ 85324 w 116751"/>
                <a:gd name="connsiteY27" fmla="*/ 57409 h 263031"/>
                <a:gd name="connsiteX28" fmla="*/ 82567 w 116751"/>
                <a:gd name="connsiteY28" fmla="*/ 47335 h 263031"/>
                <a:gd name="connsiteX29" fmla="*/ 86702 w 116751"/>
                <a:gd name="connsiteY29" fmla="*/ 37260 h 263031"/>
                <a:gd name="connsiteX30" fmla="*/ 82016 w 116751"/>
                <a:gd name="connsiteY30" fmla="*/ 34362 h 263031"/>
                <a:gd name="connsiteX31" fmla="*/ 87667 w 116751"/>
                <a:gd name="connsiteY31" fmla="*/ 30084 h 263031"/>
                <a:gd name="connsiteX32" fmla="*/ 87254 w 116751"/>
                <a:gd name="connsiteY32" fmla="*/ 25944 h 263031"/>
                <a:gd name="connsiteX33" fmla="*/ 91389 w 116751"/>
                <a:gd name="connsiteY33" fmla="*/ 17802 h 263031"/>
                <a:gd name="connsiteX34" fmla="*/ 91389 w 116751"/>
                <a:gd name="connsiteY34" fmla="*/ 13524 h 263031"/>
                <a:gd name="connsiteX35" fmla="*/ 83394 w 116751"/>
                <a:gd name="connsiteY35" fmla="*/ 8694 h 263031"/>
                <a:gd name="connsiteX36" fmla="*/ 78845 w 116751"/>
                <a:gd name="connsiteY36" fmla="*/ 0 h 263031"/>
                <a:gd name="connsiteX37" fmla="*/ 75124 w 116751"/>
                <a:gd name="connsiteY37" fmla="*/ 0 h 263031"/>
                <a:gd name="connsiteX38" fmla="*/ 70575 w 116751"/>
                <a:gd name="connsiteY38" fmla="*/ 4416 h 263031"/>
                <a:gd name="connsiteX39" fmla="*/ 66853 w 116751"/>
                <a:gd name="connsiteY39" fmla="*/ 4416 h 263031"/>
                <a:gd name="connsiteX40" fmla="*/ 62029 w 116751"/>
                <a:gd name="connsiteY40" fmla="*/ 5382 h 263031"/>
                <a:gd name="connsiteX41" fmla="*/ 56791 w 116751"/>
                <a:gd name="connsiteY41" fmla="*/ 12006 h 263031"/>
                <a:gd name="connsiteX42" fmla="*/ 54861 w 116751"/>
                <a:gd name="connsiteY42" fmla="*/ 23460 h 263031"/>
                <a:gd name="connsiteX43" fmla="*/ 55826 w 116751"/>
                <a:gd name="connsiteY43" fmla="*/ 31464 h 263031"/>
                <a:gd name="connsiteX44" fmla="*/ 54723 w 116751"/>
                <a:gd name="connsiteY44" fmla="*/ 37674 h 263031"/>
                <a:gd name="connsiteX45" fmla="*/ 51002 w 116751"/>
                <a:gd name="connsiteY45" fmla="*/ 37674 h 263031"/>
                <a:gd name="connsiteX46" fmla="*/ 49347 w 116751"/>
                <a:gd name="connsiteY46" fmla="*/ 39055 h 263031"/>
                <a:gd name="connsiteX47" fmla="*/ 49347 w 116751"/>
                <a:gd name="connsiteY47" fmla="*/ 44023 h 263031"/>
                <a:gd name="connsiteX48" fmla="*/ 45763 w 116751"/>
                <a:gd name="connsiteY48" fmla="*/ 46507 h 263031"/>
                <a:gd name="connsiteX49" fmla="*/ 35425 w 116751"/>
                <a:gd name="connsiteY49" fmla="*/ 38503 h 263031"/>
                <a:gd name="connsiteX50" fmla="*/ 33771 w 116751"/>
                <a:gd name="connsiteY50" fmla="*/ 37813 h 263031"/>
                <a:gd name="connsiteX51" fmla="*/ 32531 w 116751"/>
                <a:gd name="connsiteY51" fmla="*/ 42229 h 263031"/>
                <a:gd name="connsiteX52" fmla="*/ 27293 w 116751"/>
                <a:gd name="connsiteY52" fmla="*/ 44851 h 263031"/>
                <a:gd name="connsiteX53" fmla="*/ 25501 w 116751"/>
                <a:gd name="connsiteY53" fmla="*/ 42643 h 263031"/>
                <a:gd name="connsiteX54" fmla="*/ 17919 w 116751"/>
                <a:gd name="connsiteY54" fmla="*/ 41677 h 263031"/>
                <a:gd name="connsiteX55" fmla="*/ 17919 w 116751"/>
                <a:gd name="connsiteY55" fmla="*/ 40987 h 263031"/>
                <a:gd name="connsiteX56" fmla="*/ 10890 w 116751"/>
                <a:gd name="connsiteY56" fmla="*/ 25116 h 263031"/>
                <a:gd name="connsiteX57" fmla="*/ 7030 w 116751"/>
                <a:gd name="connsiteY57" fmla="*/ 24150 h 263031"/>
                <a:gd name="connsiteX58" fmla="*/ 4962 w 116751"/>
                <a:gd name="connsiteY58" fmla="*/ 25668 h 263031"/>
                <a:gd name="connsiteX59" fmla="*/ 4962 w 116751"/>
                <a:gd name="connsiteY59" fmla="*/ 32706 h 263031"/>
                <a:gd name="connsiteX60" fmla="*/ 276 w 116751"/>
                <a:gd name="connsiteY60" fmla="*/ 29946 h 263031"/>
                <a:gd name="connsiteX61" fmla="*/ 0 w 116751"/>
                <a:gd name="connsiteY61" fmla="*/ 30636 h 263031"/>
                <a:gd name="connsiteX62" fmla="*/ 827 w 116751"/>
                <a:gd name="connsiteY62" fmla="*/ 30636 h 263031"/>
                <a:gd name="connsiteX63" fmla="*/ 3860 w 116751"/>
                <a:gd name="connsiteY63" fmla="*/ 33948 h 263031"/>
                <a:gd name="connsiteX64" fmla="*/ 3860 w 116751"/>
                <a:gd name="connsiteY64" fmla="*/ 36432 h 263031"/>
                <a:gd name="connsiteX65" fmla="*/ 9787 w 116751"/>
                <a:gd name="connsiteY65" fmla="*/ 39055 h 263031"/>
                <a:gd name="connsiteX66" fmla="*/ 9787 w 116751"/>
                <a:gd name="connsiteY66" fmla="*/ 42091 h 263031"/>
                <a:gd name="connsiteX67" fmla="*/ 15576 w 116751"/>
                <a:gd name="connsiteY67" fmla="*/ 47335 h 263031"/>
                <a:gd name="connsiteX68" fmla="*/ 19987 w 116751"/>
                <a:gd name="connsiteY68" fmla="*/ 47749 h 263031"/>
                <a:gd name="connsiteX69" fmla="*/ 27293 w 116751"/>
                <a:gd name="connsiteY69" fmla="*/ 52993 h 263031"/>
                <a:gd name="connsiteX70" fmla="*/ 27293 w 116751"/>
                <a:gd name="connsiteY70" fmla="*/ 56995 h 263031"/>
                <a:gd name="connsiteX71" fmla="*/ 29636 w 116751"/>
                <a:gd name="connsiteY71" fmla="*/ 56995 h 263031"/>
                <a:gd name="connsiteX72" fmla="*/ 33909 w 116751"/>
                <a:gd name="connsiteY72" fmla="*/ 63343 h 263031"/>
                <a:gd name="connsiteX73" fmla="*/ 31428 w 116751"/>
                <a:gd name="connsiteY73" fmla="*/ 66241 h 263031"/>
                <a:gd name="connsiteX74" fmla="*/ 32669 w 116751"/>
                <a:gd name="connsiteY74" fmla="*/ 72727 h 263031"/>
                <a:gd name="connsiteX75" fmla="*/ 30463 w 116751"/>
                <a:gd name="connsiteY75" fmla="*/ 76039 h 263031"/>
                <a:gd name="connsiteX76" fmla="*/ 33771 w 116751"/>
                <a:gd name="connsiteY76" fmla="*/ 77281 h 263031"/>
                <a:gd name="connsiteX77" fmla="*/ 33771 w 116751"/>
                <a:gd name="connsiteY77" fmla="*/ 81283 h 263031"/>
                <a:gd name="connsiteX78" fmla="*/ 31566 w 116751"/>
                <a:gd name="connsiteY78" fmla="*/ 83077 h 263031"/>
                <a:gd name="connsiteX79" fmla="*/ 31566 w 116751"/>
                <a:gd name="connsiteY79" fmla="*/ 86113 h 263031"/>
                <a:gd name="connsiteX80" fmla="*/ 36528 w 116751"/>
                <a:gd name="connsiteY80" fmla="*/ 92461 h 263031"/>
                <a:gd name="connsiteX81" fmla="*/ 36528 w 116751"/>
                <a:gd name="connsiteY81" fmla="*/ 101155 h 263031"/>
                <a:gd name="connsiteX82" fmla="*/ 32393 w 116751"/>
                <a:gd name="connsiteY82" fmla="*/ 108607 h 263031"/>
                <a:gd name="connsiteX83" fmla="*/ 37906 w 116751"/>
                <a:gd name="connsiteY83" fmla="*/ 117578 h 263031"/>
                <a:gd name="connsiteX84" fmla="*/ 37906 w 116751"/>
                <a:gd name="connsiteY84" fmla="*/ 122270 h 263031"/>
                <a:gd name="connsiteX85" fmla="*/ 39836 w 116751"/>
                <a:gd name="connsiteY85" fmla="*/ 122270 h 263031"/>
                <a:gd name="connsiteX86" fmla="*/ 42042 w 116751"/>
                <a:gd name="connsiteY86" fmla="*/ 125582 h 263031"/>
                <a:gd name="connsiteX87" fmla="*/ 45350 w 116751"/>
                <a:gd name="connsiteY87" fmla="*/ 125582 h 263031"/>
                <a:gd name="connsiteX88" fmla="*/ 48934 w 116751"/>
                <a:gd name="connsiteY88" fmla="*/ 129308 h 263031"/>
                <a:gd name="connsiteX89" fmla="*/ 49899 w 116751"/>
                <a:gd name="connsiteY89" fmla="*/ 139934 h 263031"/>
                <a:gd name="connsiteX90" fmla="*/ 51415 w 116751"/>
                <a:gd name="connsiteY90" fmla="*/ 142832 h 263031"/>
                <a:gd name="connsiteX91" fmla="*/ 51002 w 116751"/>
                <a:gd name="connsiteY91" fmla="*/ 144626 h 263031"/>
                <a:gd name="connsiteX92" fmla="*/ 48658 w 116751"/>
                <a:gd name="connsiteY92" fmla="*/ 142694 h 263031"/>
                <a:gd name="connsiteX93" fmla="*/ 49072 w 116751"/>
                <a:gd name="connsiteY93" fmla="*/ 146006 h 263031"/>
                <a:gd name="connsiteX94" fmla="*/ 44385 w 116751"/>
                <a:gd name="connsiteY94" fmla="*/ 145040 h 263031"/>
                <a:gd name="connsiteX95" fmla="*/ 41215 w 116751"/>
                <a:gd name="connsiteY95" fmla="*/ 148214 h 263031"/>
                <a:gd name="connsiteX96" fmla="*/ 39836 w 116751"/>
                <a:gd name="connsiteY96" fmla="*/ 152492 h 263031"/>
                <a:gd name="connsiteX97" fmla="*/ 31014 w 116751"/>
                <a:gd name="connsiteY97" fmla="*/ 165602 h 263031"/>
                <a:gd name="connsiteX98" fmla="*/ 28258 w 116751"/>
                <a:gd name="connsiteY98" fmla="*/ 165602 h 263031"/>
                <a:gd name="connsiteX99" fmla="*/ 28396 w 116751"/>
                <a:gd name="connsiteY99" fmla="*/ 167810 h 263031"/>
                <a:gd name="connsiteX100" fmla="*/ 24674 w 116751"/>
                <a:gd name="connsiteY100" fmla="*/ 171536 h 263031"/>
                <a:gd name="connsiteX101" fmla="*/ 23847 w 116751"/>
                <a:gd name="connsiteY101" fmla="*/ 170156 h 263031"/>
                <a:gd name="connsiteX102" fmla="*/ 21917 w 116751"/>
                <a:gd name="connsiteY102" fmla="*/ 171536 h 263031"/>
                <a:gd name="connsiteX103" fmla="*/ 20676 w 116751"/>
                <a:gd name="connsiteY103" fmla="*/ 174710 h 263031"/>
                <a:gd name="connsiteX104" fmla="*/ 19436 w 116751"/>
                <a:gd name="connsiteY104" fmla="*/ 177470 h 263031"/>
                <a:gd name="connsiteX105" fmla="*/ 16127 w 116751"/>
                <a:gd name="connsiteY105" fmla="*/ 181058 h 263031"/>
                <a:gd name="connsiteX106" fmla="*/ 18471 w 116751"/>
                <a:gd name="connsiteY106" fmla="*/ 183266 h 263031"/>
                <a:gd name="connsiteX107" fmla="*/ 16127 w 116751"/>
                <a:gd name="connsiteY107" fmla="*/ 184094 h 263031"/>
                <a:gd name="connsiteX108" fmla="*/ 13922 w 116751"/>
                <a:gd name="connsiteY108" fmla="*/ 186026 h 263031"/>
                <a:gd name="connsiteX109" fmla="*/ 10614 w 116751"/>
                <a:gd name="connsiteY109" fmla="*/ 185198 h 263031"/>
                <a:gd name="connsiteX110" fmla="*/ 8408 w 116751"/>
                <a:gd name="connsiteY110" fmla="*/ 185198 h 263031"/>
                <a:gd name="connsiteX111" fmla="*/ 6892 w 116751"/>
                <a:gd name="connsiteY111" fmla="*/ 182576 h 263031"/>
                <a:gd name="connsiteX112" fmla="*/ 4962 w 116751"/>
                <a:gd name="connsiteY112" fmla="*/ 184922 h 263031"/>
                <a:gd name="connsiteX113" fmla="*/ 6203 w 116751"/>
                <a:gd name="connsiteY113" fmla="*/ 188096 h 263031"/>
                <a:gd name="connsiteX114" fmla="*/ 8133 w 116751"/>
                <a:gd name="connsiteY114" fmla="*/ 186854 h 263031"/>
                <a:gd name="connsiteX115" fmla="*/ 9373 w 116751"/>
                <a:gd name="connsiteY115" fmla="*/ 188786 h 263031"/>
                <a:gd name="connsiteX116" fmla="*/ 4273 w 116751"/>
                <a:gd name="connsiteY116" fmla="*/ 197066 h 263031"/>
                <a:gd name="connsiteX117" fmla="*/ 7030 w 116751"/>
                <a:gd name="connsiteY117" fmla="*/ 206727 h 263031"/>
                <a:gd name="connsiteX118" fmla="*/ 7030 w 116751"/>
                <a:gd name="connsiteY118" fmla="*/ 209625 h 263031"/>
                <a:gd name="connsiteX119" fmla="*/ 9373 w 116751"/>
                <a:gd name="connsiteY119" fmla="*/ 220389 h 263031"/>
                <a:gd name="connsiteX120" fmla="*/ 8822 w 116751"/>
                <a:gd name="connsiteY120" fmla="*/ 231843 h 263031"/>
                <a:gd name="connsiteX121" fmla="*/ 6479 w 116751"/>
                <a:gd name="connsiteY121" fmla="*/ 237501 h 263031"/>
                <a:gd name="connsiteX122" fmla="*/ 5514 w 116751"/>
                <a:gd name="connsiteY122" fmla="*/ 239709 h 263031"/>
                <a:gd name="connsiteX123" fmla="*/ 8133 w 116751"/>
                <a:gd name="connsiteY123" fmla="*/ 240537 h 263031"/>
                <a:gd name="connsiteX124" fmla="*/ 8133 w 116751"/>
                <a:gd name="connsiteY124" fmla="*/ 245091 h 263031"/>
                <a:gd name="connsiteX125" fmla="*/ 5789 w 116751"/>
                <a:gd name="connsiteY125" fmla="*/ 245091 h 263031"/>
                <a:gd name="connsiteX126" fmla="*/ 6203 w 116751"/>
                <a:gd name="connsiteY126" fmla="*/ 247299 h 263031"/>
                <a:gd name="connsiteX127" fmla="*/ 10063 w 116751"/>
                <a:gd name="connsiteY127" fmla="*/ 249093 h 263031"/>
                <a:gd name="connsiteX128" fmla="*/ 11579 w 116751"/>
                <a:gd name="connsiteY128" fmla="*/ 246885 h 263031"/>
                <a:gd name="connsiteX129" fmla="*/ 12406 w 116751"/>
                <a:gd name="connsiteY129" fmla="*/ 250197 h 263031"/>
                <a:gd name="connsiteX130" fmla="*/ 12957 w 116751"/>
                <a:gd name="connsiteY130" fmla="*/ 252819 h 263031"/>
                <a:gd name="connsiteX131" fmla="*/ 14473 w 116751"/>
                <a:gd name="connsiteY131" fmla="*/ 248955 h 263031"/>
                <a:gd name="connsiteX132" fmla="*/ 15852 w 116751"/>
                <a:gd name="connsiteY132" fmla="*/ 249921 h 263031"/>
                <a:gd name="connsiteX133" fmla="*/ 13922 w 116751"/>
                <a:gd name="connsiteY133" fmla="*/ 253233 h 263031"/>
                <a:gd name="connsiteX134" fmla="*/ 10614 w 116751"/>
                <a:gd name="connsiteY134" fmla="*/ 254475 h 263031"/>
                <a:gd name="connsiteX135" fmla="*/ 6754 w 116751"/>
                <a:gd name="connsiteY135" fmla="*/ 254889 h 263031"/>
                <a:gd name="connsiteX136" fmla="*/ 10614 w 116751"/>
                <a:gd name="connsiteY136" fmla="*/ 257097 h 263031"/>
                <a:gd name="connsiteX137" fmla="*/ 15300 w 116751"/>
                <a:gd name="connsiteY137" fmla="*/ 255717 h 263031"/>
                <a:gd name="connsiteX138" fmla="*/ 16817 w 116751"/>
                <a:gd name="connsiteY138" fmla="*/ 254889 h 263031"/>
                <a:gd name="connsiteX139" fmla="*/ 19711 w 116751"/>
                <a:gd name="connsiteY139" fmla="*/ 254061 h 263031"/>
                <a:gd name="connsiteX140" fmla="*/ 18471 w 116751"/>
                <a:gd name="connsiteY140" fmla="*/ 258339 h 263031"/>
                <a:gd name="connsiteX141" fmla="*/ 20814 w 116751"/>
                <a:gd name="connsiteY141" fmla="*/ 259581 h 263031"/>
                <a:gd name="connsiteX142" fmla="*/ 22882 w 116751"/>
                <a:gd name="connsiteY142" fmla="*/ 258477 h 263031"/>
                <a:gd name="connsiteX143" fmla="*/ 23984 w 116751"/>
                <a:gd name="connsiteY143" fmla="*/ 259443 h 263031"/>
                <a:gd name="connsiteX144" fmla="*/ 23433 w 116751"/>
                <a:gd name="connsiteY144" fmla="*/ 260823 h 263031"/>
                <a:gd name="connsiteX145" fmla="*/ 26328 w 116751"/>
                <a:gd name="connsiteY145" fmla="*/ 261237 h 263031"/>
                <a:gd name="connsiteX146" fmla="*/ 25225 w 116751"/>
                <a:gd name="connsiteY146" fmla="*/ 262617 h 263031"/>
                <a:gd name="connsiteX147" fmla="*/ 26328 w 116751"/>
                <a:gd name="connsiteY147" fmla="*/ 263031 h 263031"/>
                <a:gd name="connsiteX148" fmla="*/ 28671 w 116751"/>
                <a:gd name="connsiteY148" fmla="*/ 261789 h 263031"/>
                <a:gd name="connsiteX149" fmla="*/ 30739 w 116751"/>
                <a:gd name="connsiteY149" fmla="*/ 262065 h 263031"/>
                <a:gd name="connsiteX150" fmla="*/ 31979 w 116751"/>
                <a:gd name="connsiteY150" fmla="*/ 260547 h 263031"/>
                <a:gd name="connsiteX151" fmla="*/ 34323 w 116751"/>
                <a:gd name="connsiteY151" fmla="*/ 260271 h 263031"/>
                <a:gd name="connsiteX152" fmla="*/ 36252 w 116751"/>
                <a:gd name="connsiteY152" fmla="*/ 259305 h 263031"/>
                <a:gd name="connsiteX153" fmla="*/ 38458 w 116751"/>
                <a:gd name="connsiteY153" fmla="*/ 257925 h 263031"/>
                <a:gd name="connsiteX154" fmla="*/ 39974 w 116751"/>
                <a:gd name="connsiteY154" fmla="*/ 258753 h 263031"/>
                <a:gd name="connsiteX155" fmla="*/ 41766 w 116751"/>
                <a:gd name="connsiteY155" fmla="*/ 258753 h 263031"/>
                <a:gd name="connsiteX156" fmla="*/ 42180 w 116751"/>
                <a:gd name="connsiteY156" fmla="*/ 256821 h 263031"/>
                <a:gd name="connsiteX157" fmla="*/ 43971 w 116751"/>
                <a:gd name="connsiteY157" fmla="*/ 256269 h 263031"/>
                <a:gd name="connsiteX158" fmla="*/ 46177 w 116751"/>
                <a:gd name="connsiteY158" fmla="*/ 256269 h 263031"/>
                <a:gd name="connsiteX159" fmla="*/ 47280 w 116751"/>
                <a:gd name="connsiteY159" fmla="*/ 255717 h 263031"/>
                <a:gd name="connsiteX160" fmla="*/ 47831 w 116751"/>
                <a:gd name="connsiteY160" fmla="*/ 254475 h 263031"/>
                <a:gd name="connsiteX161" fmla="*/ 49899 w 116751"/>
                <a:gd name="connsiteY161" fmla="*/ 254061 h 263031"/>
                <a:gd name="connsiteX162" fmla="*/ 53069 w 116751"/>
                <a:gd name="connsiteY162" fmla="*/ 252681 h 263031"/>
                <a:gd name="connsiteX163" fmla="*/ 54172 w 116751"/>
                <a:gd name="connsiteY163" fmla="*/ 254061 h 263031"/>
                <a:gd name="connsiteX164" fmla="*/ 58031 w 116751"/>
                <a:gd name="connsiteY164" fmla="*/ 253647 h 263031"/>
                <a:gd name="connsiteX165" fmla="*/ 57756 w 116751"/>
                <a:gd name="connsiteY165" fmla="*/ 250887 h 263031"/>
                <a:gd name="connsiteX166" fmla="*/ 58858 w 116751"/>
                <a:gd name="connsiteY166" fmla="*/ 250887 h 263031"/>
                <a:gd name="connsiteX167" fmla="*/ 61753 w 116751"/>
                <a:gd name="connsiteY167" fmla="*/ 250335 h 263031"/>
                <a:gd name="connsiteX168" fmla="*/ 66577 w 116751"/>
                <a:gd name="connsiteY168" fmla="*/ 249093 h 263031"/>
                <a:gd name="connsiteX169" fmla="*/ 69610 w 116751"/>
                <a:gd name="connsiteY169" fmla="*/ 248265 h 263031"/>
                <a:gd name="connsiteX170" fmla="*/ 73056 w 116751"/>
                <a:gd name="connsiteY170" fmla="*/ 248265 h 263031"/>
                <a:gd name="connsiteX171" fmla="*/ 75537 w 116751"/>
                <a:gd name="connsiteY171" fmla="*/ 248679 h 263031"/>
                <a:gd name="connsiteX172" fmla="*/ 78156 w 116751"/>
                <a:gd name="connsiteY172" fmla="*/ 244125 h 263031"/>
                <a:gd name="connsiteX173" fmla="*/ 87529 w 116751"/>
                <a:gd name="connsiteY173" fmla="*/ 234465 h 263031"/>
                <a:gd name="connsiteX174" fmla="*/ 107930 w 116751"/>
                <a:gd name="connsiteY174" fmla="*/ 190442 h 263031"/>
                <a:gd name="connsiteX175" fmla="*/ 109998 w 116751"/>
                <a:gd name="connsiteY175" fmla="*/ 189614 h 263031"/>
                <a:gd name="connsiteX176" fmla="*/ 109998 w 116751"/>
                <a:gd name="connsiteY176" fmla="*/ 194582 h 263031"/>
                <a:gd name="connsiteX177" fmla="*/ 105862 w 116751"/>
                <a:gd name="connsiteY177" fmla="*/ 193064 h 263031"/>
                <a:gd name="connsiteX178" fmla="*/ 107930 w 116751"/>
                <a:gd name="connsiteY178" fmla="*/ 190442 h 263031"/>
                <a:gd name="connsiteX179" fmla="*/ 56239 w 116751"/>
                <a:gd name="connsiteY179" fmla="*/ 214455 h 263031"/>
                <a:gd name="connsiteX180" fmla="*/ 53345 w 116751"/>
                <a:gd name="connsiteY180" fmla="*/ 219423 h 263031"/>
                <a:gd name="connsiteX181" fmla="*/ 53345 w 116751"/>
                <a:gd name="connsiteY181" fmla="*/ 231429 h 263031"/>
                <a:gd name="connsiteX182" fmla="*/ 51829 w 116751"/>
                <a:gd name="connsiteY182" fmla="*/ 231429 h 263031"/>
                <a:gd name="connsiteX183" fmla="*/ 50588 w 116751"/>
                <a:gd name="connsiteY183" fmla="*/ 227841 h 263031"/>
                <a:gd name="connsiteX184" fmla="*/ 51553 w 116751"/>
                <a:gd name="connsiteY184" fmla="*/ 219423 h 263031"/>
                <a:gd name="connsiteX185" fmla="*/ 56239 w 116751"/>
                <a:gd name="connsiteY185" fmla="*/ 211971 h 263031"/>
                <a:gd name="connsiteX186" fmla="*/ 56239 w 116751"/>
                <a:gd name="connsiteY186" fmla="*/ 214593 h 263031"/>
                <a:gd name="connsiteX187" fmla="*/ 58721 w 116751"/>
                <a:gd name="connsiteY187" fmla="*/ 194307 h 263031"/>
                <a:gd name="connsiteX188" fmla="*/ 55137 w 116751"/>
                <a:gd name="connsiteY188" fmla="*/ 201759 h 263031"/>
                <a:gd name="connsiteX189" fmla="*/ 53896 w 116751"/>
                <a:gd name="connsiteY189" fmla="*/ 201759 h 263031"/>
                <a:gd name="connsiteX190" fmla="*/ 56791 w 116751"/>
                <a:gd name="connsiteY190" fmla="*/ 195134 h 263031"/>
                <a:gd name="connsiteX191" fmla="*/ 55964 w 116751"/>
                <a:gd name="connsiteY191" fmla="*/ 192236 h 263031"/>
                <a:gd name="connsiteX192" fmla="*/ 53069 w 116751"/>
                <a:gd name="connsiteY192" fmla="*/ 190442 h 263031"/>
                <a:gd name="connsiteX193" fmla="*/ 53069 w 116751"/>
                <a:gd name="connsiteY193" fmla="*/ 188510 h 263031"/>
                <a:gd name="connsiteX194" fmla="*/ 58445 w 116751"/>
                <a:gd name="connsiteY194" fmla="*/ 190718 h 263031"/>
                <a:gd name="connsiteX195" fmla="*/ 58445 w 116751"/>
                <a:gd name="connsiteY195" fmla="*/ 194444 h 263031"/>
                <a:gd name="connsiteX196" fmla="*/ 96627 w 116751"/>
                <a:gd name="connsiteY196" fmla="*/ 219423 h 263031"/>
                <a:gd name="connsiteX197" fmla="*/ 92767 w 116751"/>
                <a:gd name="connsiteY197" fmla="*/ 219423 h 263031"/>
                <a:gd name="connsiteX198" fmla="*/ 92767 w 116751"/>
                <a:gd name="connsiteY198" fmla="*/ 216939 h 263031"/>
                <a:gd name="connsiteX199" fmla="*/ 96627 w 116751"/>
                <a:gd name="connsiteY199" fmla="*/ 214455 h 263031"/>
                <a:gd name="connsiteX200" fmla="*/ 96627 w 116751"/>
                <a:gd name="connsiteY200" fmla="*/ 219423 h 263031"/>
                <a:gd name="connsiteX201" fmla="*/ 98281 w 116751"/>
                <a:gd name="connsiteY201" fmla="*/ 204795 h 263031"/>
                <a:gd name="connsiteX202" fmla="*/ 96765 w 116751"/>
                <a:gd name="connsiteY202" fmla="*/ 207969 h 263031"/>
                <a:gd name="connsiteX203" fmla="*/ 95249 w 116751"/>
                <a:gd name="connsiteY203" fmla="*/ 201621 h 263031"/>
                <a:gd name="connsiteX204" fmla="*/ 98419 w 116751"/>
                <a:gd name="connsiteY204" fmla="*/ 201621 h 263031"/>
                <a:gd name="connsiteX205" fmla="*/ 98419 w 116751"/>
                <a:gd name="connsiteY205" fmla="*/ 204795 h 263031"/>
                <a:gd name="connsiteX206" fmla="*/ 96627 w 116751"/>
                <a:gd name="connsiteY206" fmla="*/ 198999 h 263031"/>
                <a:gd name="connsiteX207" fmla="*/ 95111 w 116751"/>
                <a:gd name="connsiteY207" fmla="*/ 195548 h 263031"/>
                <a:gd name="connsiteX208" fmla="*/ 96627 w 116751"/>
                <a:gd name="connsiteY208" fmla="*/ 192098 h 263031"/>
                <a:gd name="connsiteX209" fmla="*/ 98143 w 116751"/>
                <a:gd name="connsiteY209" fmla="*/ 195273 h 263031"/>
                <a:gd name="connsiteX210" fmla="*/ 96627 w 116751"/>
                <a:gd name="connsiteY210" fmla="*/ 198999 h 263031"/>
                <a:gd name="connsiteX211" fmla="*/ 91389 w 116751"/>
                <a:gd name="connsiteY211" fmla="*/ 179540 h 263031"/>
                <a:gd name="connsiteX212" fmla="*/ 96627 w 116751"/>
                <a:gd name="connsiteY212" fmla="*/ 183404 h 263031"/>
                <a:gd name="connsiteX213" fmla="*/ 99935 w 116751"/>
                <a:gd name="connsiteY213" fmla="*/ 185750 h 263031"/>
                <a:gd name="connsiteX214" fmla="*/ 101865 w 116751"/>
                <a:gd name="connsiteY214" fmla="*/ 192098 h 263031"/>
                <a:gd name="connsiteX215" fmla="*/ 98695 w 116751"/>
                <a:gd name="connsiteY215" fmla="*/ 188786 h 263031"/>
                <a:gd name="connsiteX216" fmla="*/ 95800 w 116751"/>
                <a:gd name="connsiteY216" fmla="*/ 186854 h 263031"/>
                <a:gd name="connsiteX217" fmla="*/ 93594 w 116751"/>
                <a:gd name="connsiteY217" fmla="*/ 186854 h 263031"/>
                <a:gd name="connsiteX218" fmla="*/ 91251 w 116751"/>
                <a:gd name="connsiteY218" fmla="*/ 181472 h 263031"/>
                <a:gd name="connsiteX219" fmla="*/ 91251 w 116751"/>
                <a:gd name="connsiteY219" fmla="*/ 179540 h 263031"/>
                <a:gd name="connsiteX220" fmla="*/ 85462 w 116751"/>
                <a:gd name="connsiteY220" fmla="*/ 196791 h 263031"/>
                <a:gd name="connsiteX221" fmla="*/ 90424 w 116751"/>
                <a:gd name="connsiteY221" fmla="*/ 201759 h 263031"/>
                <a:gd name="connsiteX222" fmla="*/ 87943 w 116751"/>
                <a:gd name="connsiteY222" fmla="*/ 201759 h 263031"/>
                <a:gd name="connsiteX223" fmla="*/ 84083 w 116751"/>
                <a:gd name="connsiteY223" fmla="*/ 196791 h 263031"/>
                <a:gd name="connsiteX224" fmla="*/ 85462 w 116751"/>
                <a:gd name="connsiteY224" fmla="*/ 196791 h 263031"/>
                <a:gd name="connsiteX225" fmla="*/ 85324 w 116751"/>
                <a:gd name="connsiteY225" fmla="*/ 211971 h 263031"/>
                <a:gd name="connsiteX226" fmla="*/ 89046 w 116751"/>
                <a:gd name="connsiteY226" fmla="*/ 216939 h 263031"/>
                <a:gd name="connsiteX227" fmla="*/ 85324 w 116751"/>
                <a:gd name="connsiteY227" fmla="*/ 217767 h 263031"/>
                <a:gd name="connsiteX228" fmla="*/ 84083 w 116751"/>
                <a:gd name="connsiteY228" fmla="*/ 213489 h 263031"/>
                <a:gd name="connsiteX229" fmla="*/ 85324 w 116751"/>
                <a:gd name="connsiteY229" fmla="*/ 211971 h 263031"/>
                <a:gd name="connsiteX230" fmla="*/ 84083 w 116751"/>
                <a:gd name="connsiteY230" fmla="*/ 219423 h 263031"/>
                <a:gd name="connsiteX231" fmla="*/ 90424 w 116751"/>
                <a:gd name="connsiteY231" fmla="*/ 221217 h 263031"/>
                <a:gd name="connsiteX232" fmla="*/ 90424 w 116751"/>
                <a:gd name="connsiteY232" fmla="*/ 223011 h 263031"/>
                <a:gd name="connsiteX233" fmla="*/ 84083 w 116751"/>
                <a:gd name="connsiteY233" fmla="*/ 222183 h 263031"/>
                <a:gd name="connsiteX234" fmla="*/ 84083 w 116751"/>
                <a:gd name="connsiteY234" fmla="*/ 219561 h 263031"/>
                <a:gd name="connsiteX235" fmla="*/ 73883 w 116751"/>
                <a:gd name="connsiteY235" fmla="*/ 32982 h 263031"/>
                <a:gd name="connsiteX236" fmla="*/ 75399 w 116751"/>
                <a:gd name="connsiteY236" fmla="*/ 29670 h 263031"/>
                <a:gd name="connsiteX237" fmla="*/ 78708 w 116751"/>
                <a:gd name="connsiteY237" fmla="*/ 26910 h 263031"/>
                <a:gd name="connsiteX238" fmla="*/ 81051 w 116751"/>
                <a:gd name="connsiteY238" fmla="*/ 26910 h 263031"/>
                <a:gd name="connsiteX239" fmla="*/ 84359 w 116751"/>
                <a:gd name="connsiteY239" fmla="*/ 22632 h 263031"/>
                <a:gd name="connsiteX240" fmla="*/ 84359 w 116751"/>
                <a:gd name="connsiteY240" fmla="*/ 27600 h 263031"/>
                <a:gd name="connsiteX241" fmla="*/ 79810 w 116751"/>
                <a:gd name="connsiteY241" fmla="*/ 32292 h 263031"/>
                <a:gd name="connsiteX242" fmla="*/ 82016 w 116751"/>
                <a:gd name="connsiteY242" fmla="*/ 36018 h 263031"/>
                <a:gd name="connsiteX243" fmla="*/ 78570 w 116751"/>
                <a:gd name="connsiteY243" fmla="*/ 36984 h 263031"/>
                <a:gd name="connsiteX244" fmla="*/ 76778 w 116751"/>
                <a:gd name="connsiteY244" fmla="*/ 34362 h 263031"/>
                <a:gd name="connsiteX245" fmla="*/ 76778 w 116751"/>
                <a:gd name="connsiteY245" fmla="*/ 36984 h 263031"/>
                <a:gd name="connsiteX246" fmla="*/ 72918 w 116751"/>
                <a:gd name="connsiteY246" fmla="*/ 39606 h 263031"/>
                <a:gd name="connsiteX247" fmla="*/ 72918 w 116751"/>
                <a:gd name="connsiteY247" fmla="*/ 35880 h 263031"/>
                <a:gd name="connsiteX248" fmla="*/ 68645 w 116751"/>
                <a:gd name="connsiteY248" fmla="*/ 35466 h 263031"/>
                <a:gd name="connsiteX249" fmla="*/ 73745 w 116751"/>
                <a:gd name="connsiteY249" fmla="*/ 32844 h 263031"/>
                <a:gd name="connsiteX250" fmla="*/ 82291 w 116751"/>
                <a:gd name="connsiteY250" fmla="*/ 198999 h 263031"/>
                <a:gd name="connsiteX251" fmla="*/ 81464 w 116751"/>
                <a:gd name="connsiteY251" fmla="*/ 201759 h 263031"/>
                <a:gd name="connsiteX252" fmla="*/ 78845 w 116751"/>
                <a:gd name="connsiteY252" fmla="*/ 203001 h 263031"/>
                <a:gd name="connsiteX253" fmla="*/ 78845 w 116751"/>
                <a:gd name="connsiteY253" fmla="*/ 199137 h 263031"/>
                <a:gd name="connsiteX254" fmla="*/ 82154 w 116751"/>
                <a:gd name="connsiteY254" fmla="*/ 199137 h 263031"/>
                <a:gd name="connsiteX255" fmla="*/ 78845 w 116751"/>
                <a:gd name="connsiteY255" fmla="*/ 62653 h 263031"/>
                <a:gd name="connsiteX256" fmla="*/ 74710 w 116751"/>
                <a:gd name="connsiteY256" fmla="*/ 66793 h 263031"/>
                <a:gd name="connsiteX257" fmla="*/ 72091 w 116751"/>
                <a:gd name="connsiteY257" fmla="*/ 64723 h 263031"/>
                <a:gd name="connsiteX258" fmla="*/ 72091 w 116751"/>
                <a:gd name="connsiteY258" fmla="*/ 60307 h 263031"/>
                <a:gd name="connsiteX259" fmla="*/ 75399 w 116751"/>
                <a:gd name="connsiteY259" fmla="*/ 61135 h 263031"/>
                <a:gd name="connsiteX260" fmla="*/ 78708 w 116751"/>
                <a:gd name="connsiteY260" fmla="*/ 62653 h 263031"/>
                <a:gd name="connsiteX261" fmla="*/ 62856 w 116751"/>
                <a:gd name="connsiteY261" fmla="*/ 57133 h 263031"/>
                <a:gd name="connsiteX262" fmla="*/ 67129 w 116751"/>
                <a:gd name="connsiteY262" fmla="*/ 60307 h 263031"/>
                <a:gd name="connsiteX263" fmla="*/ 64923 w 116751"/>
                <a:gd name="connsiteY263" fmla="*/ 63481 h 263031"/>
                <a:gd name="connsiteX264" fmla="*/ 59272 w 116751"/>
                <a:gd name="connsiteY264" fmla="*/ 57133 h 263031"/>
                <a:gd name="connsiteX265" fmla="*/ 62856 w 116751"/>
                <a:gd name="connsiteY265" fmla="*/ 57133 h 263031"/>
                <a:gd name="connsiteX266" fmla="*/ 61891 w 116751"/>
                <a:gd name="connsiteY266" fmla="*/ 188372 h 263031"/>
                <a:gd name="connsiteX267" fmla="*/ 63131 w 116751"/>
                <a:gd name="connsiteY267" fmla="*/ 185750 h 263031"/>
                <a:gd name="connsiteX268" fmla="*/ 64648 w 116751"/>
                <a:gd name="connsiteY268" fmla="*/ 192788 h 263031"/>
                <a:gd name="connsiteX269" fmla="*/ 61891 w 116751"/>
                <a:gd name="connsiteY269" fmla="*/ 188234 h 263031"/>
                <a:gd name="connsiteX270" fmla="*/ 69748 w 116751"/>
                <a:gd name="connsiteY270" fmla="*/ 163808 h 263031"/>
                <a:gd name="connsiteX271" fmla="*/ 66853 w 116751"/>
                <a:gd name="connsiteY271" fmla="*/ 160772 h 263031"/>
                <a:gd name="connsiteX272" fmla="*/ 64648 w 116751"/>
                <a:gd name="connsiteY272" fmla="*/ 156770 h 263031"/>
                <a:gd name="connsiteX273" fmla="*/ 66853 w 116751"/>
                <a:gd name="connsiteY273" fmla="*/ 154148 h 263031"/>
                <a:gd name="connsiteX274" fmla="*/ 69748 w 116751"/>
                <a:gd name="connsiteY274" fmla="*/ 154148 h 263031"/>
                <a:gd name="connsiteX275" fmla="*/ 68369 w 116751"/>
                <a:gd name="connsiteY275" fmla="*/ 158978 h 263031"/>
                <a:gd name="connsiteX276" fmla="*/ 74021 w 116751"/>
                <a:gd name="connsiteY276" fmla="*/ 158978 h 263031"/>
                <a:gd name="connsiteX277" fmla="*/ 78983 w 116751"/>
                <a:gd name="connsiteY277" fmla="*/ 157736 h 263031"/>
                <a:gd name="connsiteX278" fmla="*/ 69748 w 116751"/>
                <a:gd name="connsiteY278" fmla="*/ 163808 h 263031"/>
                <a:gd name="connsiteX279" fmla="*/ 78018 w 116751"/>
                <a:gd name="connsiteY279" fmla="*/ 227841 h 263031"/>
                <a:gd name="connsiteX280" fmla="*/ 81602 w 116751"/>
                <a:gd name="connsiteY280" fmla="*/ 227841 h 263031"/>
                <a:gd name="connsiteX281" fmla="*/ 84221 w 116751"/>
                <a:gd name="connsiteY281" fmla="*/ 230049 h 263031"/>
                <a:gd name="connsiteX282" fmla="*/ 87392 w 116751"/>
                <a:gd name="connsiteY282" fmla="*/ 230877 h 263031"/>
                <a:gd name="connsiteX283" fmla="*/ 84221 w 116751"/>
                <a:gd name="connsiteY283" fmla="*/ 235017 h 263031"/>
                <a:gd name="connsiteX284" fmla="*/ 75951 w 116751"/>
                <a:gd name="connsiteY284" fmla="*/ 229359 h 263031"/>
                <a:gd name="connsiteX285" fmla="*/ 78156 w 116751"/>
                <a:gd name="connsiteY285" fmla="*/ 227979 h 263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Lst>
              <a:rect l="l" t="t" r="r" b="b"/>
              <a:pathLst>
                <a:path w="116751" h="263031">
                  <a:moveTo>
                    <a:pt x="87805" y="234603"/>
                  </a:moveTo>
                  <a:lnTo>
                    <a:pt x="94284" y="227151"/>
                  </a:lnTo>
                  <a:lnTo>
                    <a:pt x="104897" y="212247"/>
                  </a:lnTo>
                  <a:lnTo>
                    <a:pt x="109584" y="206451"/>
                  </a:lnTo>
                  <a:lnTo>
                    <a:pt x="116752" y="194030"/>
                  </a:lnTo>
                  <a:lnTo>
                    <a:pt x="111652" y="185336"/>
                  </a:lnTo>
                  <a:lnTo>
                    <a:pt x="105449" y="181472"/>
                  </a:lnTo>
                  <a:lnTo>
                    <a:pt x="99246" y="172916"/>
                  </a:lnTo>
                  <a:lnTo>
                    <a:pt x="101727" y="171398"/>
                  </a:lnTo>
                  <a:lnTo>
                    <a:pt x="105311" y="165326"/>
                  </a:lnTo>
                  <a:lnTo>
                    <a:pt x="105311" y="162290"/>
                  </a:lnTo>
                  <a:lnTo>
                    <a:pt x="101589" y="158426"/>
                  </a:lnTo>
                  <a:lnTo>
                    <a:pt x="101589" y="149456"/>
                  </a:lnTo>
                  <a:lnTo>
                    <a:pt x="96351" y="149456"/>
                  </a:lnTo>
                  <a:lnTo>
                    <a:pt x="94697" y="140486"/>
                  </a:lnTo>
                  <a:lnTo>
                    <a:pt x="98557" y="138830"/>
                  </a:lnTo>
                  <a:lnTo>
                    <a:pt x="98557" y="138002"/>
                  </a:lnTo>
                  <a:lnTo>
                    <a:pt x="95524" y="136208"/>
                  </a:lnTo>
                  <a:lnTo>
                    <a:pt x="97454" y="128618"/>
                  </a:lnTo>
                  <a:lnTo>
                    <a:pt x="94835" y="127238"/>
                  </a:lnTo>
                  <a:lnTo>
                    <a:pt x="98419" y="123926"/>
                  </a:lnTo>
                  <a:lnTo>
                    <a:pt x="101451" y="123926"/>
                  </a:lnTo>
                  <a:cubicBezTo>
                    <a:pt x="100349" y="114265"/>
                    <a:pt x="89321" y="91633"/>
                    <a:pt x="89183" y="91495"/>
                  </a:cubicBezTo>
                  <a:lnTo>
                    <a:pt x="89183" y="91081"/>
                  </a:lnTo>
                  <a:cubicBezTo>
                    <a:pt x="89183" y="91081"/>
                    <a:pt x="98970" y="74659"/>
                    <a:pt x="98970" y="74659"/>
                  </a:cubicBezTo>
                  <a:lnTo>
                    <a:pt x="98970" y="71209"/>
                  </a:lnTo>
                  <a:lnTo>
                    <a:pt x="91940" y="60169"/>
                  </a:lnTo>
                  <a:lnTo>
                    <a:pt x="85324" y="57409"/>
                  </a:lnTo>
                  <a:lnTo>
                    <a:pt x="82567" y="47335"/>
                  </a:lnTo>
                  <a:lnTo>
                    <a:pt x="86702" y="37260"/>
                  </a:lnTo>
                  <a:lnTo>
                    <a:pt x="82016" y="34362"/>
                  </a:lnTo>
                  <a:lnTo>
                    <a:pt x="87667" y="30084"/>
                  </a:lnTo>
                  <a:lnTo>
                    <a:pt x="87254" y="25944"/>
                  </a:lnTo>
                  <a:lnTo>
                    <a:pt x="91389" y="17802"/>
                  </a:lnTo>
                  <a:lnTo>
                    <a:pt x="91389" y="13524"/>
                  </a:lnTo>
                  <a:lnTo>
                    <a:pt x="83394" y="8694"/>
                  </a:lnTo>
                  <a:lnTo>
                    <a:pt x="78845" y="0"/>
                  </a:lnTo>
                  <a:lnTo>
                    <a:pt x="75124" y="0"/>
                  </a:lnTo>
                  <a:lnTo>
                    <a:pt x="70575" y="4416"/>
                  </a:lnTo>
                  <a:lnTo>
                    <a:pt x="66853" y="4416"/>
                  </a:lnTo>
                  <a:lnTo>
                    <a:pt x="62029" y="5382"/>
                  </a:lnTo>
                  <a:lnTo>
                    <a:pt x="56791" y="12006"/>
                  </a:lnTo>
                  <a:lnTo>
                    <a:pt x="54861" y="23460"/>
                  </a:lnTo>
                  <a:lnTo>
                    <a:pt x="55826" y="31464"/>
                  </a:lnTo>
                  <a:lnTo>
                    <a:pt x="54723" y="37674"/>
                  </a:lnTo>
                  <a:lnTo>
                    <a:pt x="51002" y="37674"/>
                  </a:lnTo>
                  <a:lnTo>
                    <a:pt x="49347" y="39055"/>
                  </a:lnTo>
                  <a:lnTo>
                    <a:pt x="49347" y="44023"/>
                  </a:lnTo>
                  <a:lnTo>
                    <a:pt x="45763" y="46507"/>
                  </a:lnTo>
                  <a:lnTo>
                    <a:pt x="35425" y="38503"/>
                  </a:lnTo>
                  <a:lnTo>
                    <a:pt x="33771" y="37813"/>
                  </a:lnTo>
                  <a:lnTo>
                    <a:pt x="32531" y="42229"/>
                  </a:lnTo>
                  <a:lnTo>
                    <a:pt x="27293" y="44851"/>
                  </a:lnTo>
                  <a:lnTo>
                    <a:pt x="25501" y="42643"/>
                  </a:lnTo>
                  <a:lnTo>
                    <a:pt x="17919" y="41677"/>
                  </a:lnTo>
                  <a:lnTo>
                    <a:pt x="17919" y="40987"/>
                  </a:lnTo>
                  <a:cubicBezTo>
                    <a:pt x="17919" y="39469"/>
                    <a:pt x="13646" y="30636"/>
                    <a:pt x="10890" y="25116"/>
                  </a:cubicBezTo>
                  <a:lnTo>
                    <a:pt x="7030" y="24150"/>
                  </a:lnTo>
                  <a:lnTo>
                    <a:pt x="4962" y="25668"/>
                  </a:lnTo>
                  <a:lnTo>
                    <a:pt x="4962" y="32706"/>
                  </a:lnTo>
                  <a:lnTo>
                    <a:pt x="276" y="29946"/>
                  </a:lnTo>
                  <a:lnTo>
                    <a:pt x="0" y="30636"/>
                  </a:lnTo>
                  <a:lnTo>
                    <a:pt x="827" y="30636"/>
                  </a:lnTo>
                  <a:lnTo>
                    <a:pt x="3860" y="33948"/>
                  </a:lnTo>
                  <a:lnTo>
                    <a:pt x="3860" y="36432"/>
                  </a:lnTo>
                  <a:lnTo>
                    <a:pt x="9787" y="39055"/>
                  </a:lnTo>
                  <a:lnTo>
                    <a:pt x="9787" y="42091"/>
                  </a:lnTo>
                  <a:lnTo>
                    <a:pt x="15576" y="47335"/>
                  </a:lnTo>
                  <a:lnTo>
                    <a:pt x="19987" y="47749"/>
                  </a:lnTo>
                  <a:lnTo>
                    <a:pt x="27293" y="52993"/>
                  </a:lnTo>
                  <a:lnTo>
                    <a:pt x="27293" y="56995"/>
                  </a:lnTo>
                  <a:lnTo>
                    <a:pt x="29636" y="56995"/>
                  </a:lnTo>
                  <a:lnTo>
                    <a:pt x="33909" y="63343"/>
                  </a:lnTo>
                  <a:lnTo>
                    <a:pt x="31428" y="66241"/>
                  </a:lnTo>
                  <a:lnTo>
                    <a:pt x="32669" y="72727"/>
                  </a:lnTo>
                  <a:lnTo>
                    <a:pt x="30463" y="76039"/>
                  </a:lnTo>
                  <a:lnTo>
                    <a:pt x="33771" y="77281"/>
                  </a:lnTo>
                  <a:lnTo>
                    <a:pt x="33771" y="81283"/>
                  </a:lnTo>
                  <a:lnTo>
                    <a:pt x="31566" y="83077"/>
                  </a:lnTo>
                  <a:lnTo>
                    <a:pt x="31566" y="86113"/>
                  </a:lnTo>
                  <a:lnTo>
                    <a:pt x="36528" y="92461"/>
                  </a:lnTo>
                  <a:lnTo>
                    <a:pt x="36528" y="101155"/>
                  </a:lnTo>
                  <a:lnTo>
                    <a:pt x="32393" y="108607"/>
                  </a:lnTo>
                  <a:lnTo>
                    <a:pt x="37906" y="117578"/>
                  </a:lnTo>
                  <a:lnTo>
                    <a:pt x="37906" y="122270"/>
                  </a:lnTo>
                  <a:lnTo>
                    <a:pt x="39836" y="122270"/>
                  </a:lnTo>
                  <a:lnTo>
                    <a:pt x="42042" y="125582"/>
                  </a:lnTo>
                  <a:lnTo>
                    <a:pt x="45350" y="125582"/>
                  </a:lnTo>
                  <a:cubicBezTo>
                    <a:pt x="45350" y="125582"/>
                    <a:pt x="48934" y="129308"/>
                    <a:pt x="48934" y="129308"/>
                  </a:cubicBezTo>
                  <a:lnTo>
                    <a:pt x="49899" y="139934"/>
                  </a:lnTo>
                  <a:lnTo>
                    <a:pt x="51415" y="142832"/>
                  </a:lnTo>
                  <a:lnTo>
                    <a:pt x="51002" y="144626"/>
                  </a:lnTo>
                  <a:lnTo>
                    <a:pt x="48658" y="142694"/>
                  </a:lnTo>
                  <a:lnTo>
                    <a:pt x="49072" y="146006"/>
                  </a:lnTo>
                  <a:lnTo>
                    <a:pt x="44385" y="145040"/>
                  </a:lnTo>
                  <a:cubicBezTo>
                    <a:pt x="44385" y="145040"/>
                    <a:pt x="41215" y="147662"/>
                    <a:pt x="41215" y="148214"/>
                  </a:cubicBezTo>
                  <a:cubicBezTo>
                    <a:pt x="41215" y="148766"/>
                    <a:pt x="39836" y="152492"/>
                    <a:pt x="39836" y="152492"/>
                  </a:cubicBezTo>
                  <a:cubicBezTo>
                    <a:pt x="39836" y="152492"/>
                    <a:pt x="31152" y="160772"/>
                    <a:pt x="31014" y="165602"/>
                  </a:cubicBezTo>
                  <a:lnTo>
                    <a:pt x="28258" y="165602"/>
                  </a:lnTo>
                  <a:cubicBezTo>
                    <a:pt x="28258" y="165602"/>
                    <a:pt x="28396" y="167810"/>
                    <a:pt x="28396" y="167810"/>
                  </a:cubicBezTo>
                  <a:lnTo>
                    <a:pt x="24674" y="171536"/>
                  </a:lnTo>
                  <a:cubicBezTo>
                    <a:pt x="24674" y="171536"/>
                    <a:pt x="24536" y="169742"/>
                    <a:pt x="23847" y="170156"/>
                  </a:cubicBezTo>
                  <a:cubicBezTo>
                    <a:pt x="23295" y="170570"/>
                    <a:pt x="21917" y="171536"/>
                    <a:pt x="21917" y="171536"/>
                  </a:cubicBezTo>
                  <a:lnTo>
                    <a:pt x="20676" y="174710"/>
                  </a:lnTo>
                  <a:lnTo>
                    <a:pt x="19436" y="177470"/>
                  </a:lnTo>
                  <a:lnTo>
                    <a:pt x="16127" y="181058"/>
                  </a:lnTo>
                  <a:lnTo>
                    <a:pt x="18471" y="183266"/>
                  </a:lnTo>
                  <a:lnTo>
                    <a:pt x="16127" y="184094"/>
                  </a:lnTo>
                  <a:lnTo>
                    <a:pt x="13922" y="186026"/>
                  </a:lnTo>
                  <a:lnTo>
                    <a:pt x="10614" y="185198"/>
                  </a:lnTo>
                  <a:lnTo>
                    <a:pt x="8408" y="185198"/>
                  </a:lnTo>
                  <a:cubicBezTo>
                    <a:pt x="8408" y="185198"/>
                    <a:pt x="6892" y="182576"/>
                    <a:pt x="6892" y="182576"/>
                  </a:cubicBezTo>
                  <a:lnTo>
                    <a:pt x="4962" y="184922"/>
                  </a:lnTo>
                  <a:lnTo>
                    <a:pt x="6203" y="188096"/>
                  </a:lnTo>
                  <a:lnTo>
                    <a:pt x="8133" y="186854"/>
                  </a:lnTo>
                  <a:lnTo>
                    <a:pt x="9373" y="188786"/>
                  </a:lnTo>
                  <a:cubicBezTo>
                    <a:pt x="9373" y="188786"/>
                    <a:pt x="4411" y="193478"/>
                    <a:pt x="4273" y="197066"/>
                  </a:cubicBezTo>
                  <a:cubicBezTo>
                    <a:pt x="4135" y="200655"/>
                    <a:pt x="3308" y="205347"/>
                    <a:pt x="7030" y="206727"/>
                  </a:cubicBezTo>
                  <a:lnTo>
                    <a:pt x="7030" y="209625"/>
                  </a:lnTo>
                  <a:cubicBezTo>
                    <a:pt x="7030" y="209625"/>
                    <a:pt x="3860" y="215973"/>
                    <a:pt x="9373" y="220389"/>
                  </a:cubicBezTo>
                  <a:cubicBezTo>
                    <a:pt x="9373" y="220389"/>
                    <a:pt x="10200" y="229083"/>
                    <a:pt x="8822" y="231843"/>
                  </a:cubicBezTo>
                  <a:cubicBezTo>
                    <a:pt x="7444" y="234603"/>
                    <a:pt x="6479" y="237501"/>
                    <a:pt x="6479" y="237501"/>
                  </a:cubicBezTo>
                  <a:lnTo>
                    <a:pt x="5514" y="239709"/>
                  </a:lnTo>
                  <a:lnTo>
                    <a:pt x="8133" y="240537"/>
                  </a:lnTo>
                  <a:lnTo>
                    <a:pt x="8133" y="245091"/>
                  </a:lnTo>
                  <a:lnTo>
                    <a:pt x="5789" y="245091"/>
                  </a:lnTo>
                  <a:cubicBezTo>
                    <a:pt x="5789" y="245091"/>
                    <a:pt x="5652" y="247023"/>
                    <a:pt x="6203" y="247299"/>
                  </a:cubicBezTo>
                  <a:cubicBezTo>
                    <a:pt x="6754" y="247437"/>
                    <a:pt x="10063" y="249093"/>
                    <a:pt x="10063" y="249093"/>
                  </a:cubicBezTo>
                  <a:lnTo>
                    <a:pt x="11579" y="246885"/>
                  </a:lnTo>
                  <a:lnTo>
                    <a:pt x="12406" y="250197"/>
                  </a:lnTo>
                  <a:lnTo>
                    <a:pt x="12957" y="252819"/>
                  </a:lnTo>
                  <a:lnTo>
                    <a:pt x="14473" y="248955"/>
                  </a:lnTo>
                  <a:lnTo>
                    <a:pt x="15852" y="249921"/>
                  </a:lnTo>
                  <a:lnTo>
                    <a:pt x="13922" y="253233"/>
                  </a:lnTo>
                  <a:lnTo>
                    <a:pt x="10614" y="254475"/>
                  </a:lnTo>
                  <a:lnTo>
                    <a:pt x="6754" y="254889"/>
                  </a:lnTo>
                  <a:lnTo>
                    <a:pt x="10614" y="257097"/>
                  </a:lnTo>
                  <a:lnTo>
                    <a:pt x="15300" y="255717"/>
                  </a:lnTo>
                  <a:lnTo>
                    <a:pt x="16817" y="254889"/>
                  </a:lnTo>
                  <a:lnTo>
                    <a:pt x="19711" y="254061"/>
                  </a:lnTo>
                  <a:cubicBezTo>
                    <a:pt x="19711" y="254061"/>
                    <a:pt x="17368" y="257511"/>
                    <a:pt x="18471" y="258339"/>
                  </a:cubicBezTo>
                  <a:cubicBezTo>
                    <a:pt x="19573" y="259305"/>
                    <a:pt x="20814" y="259581"/>
                    <a:pt x="20814" y="259581"/>
                  </a:cubicBezTo>
                  <a:lnTo>
                    <a:pt x="22882" y="258477"/>
                  </a:lnTo>
                  <a:lnTo>
                    <a:pt x="23984" y="259443"/>
                  </a:lnTo>
                  <a:lnTo>
                    <a:pt x="23433" y="260823"/>
                  </a:lnTo>
                  <a:lnTo>
                    <a:pt x="26328" y="261237"/>
                  </a:lnTo>
                  <a:lnTo>
                    <a:pt x="25225" y="262617"/>
                  </a:lnTo>
                  <a:lnTo>
                    <a:pt x="26328" y="263031"/>
                  </a:lnTo>
                  <a:lnTo>
                    <a:pt x="28671" y="261789"/>
                  </a:lnTo>
                  <a:lnTo>
                    <a:pt x="30739" y="262065"/>
                  </a:lnTo>
                  <a:lnTo>
                    <a:pt x="31979" y="260547"/>
                  </a:lnTo>
                  <a:lnTo>
                    <a:pt x="34323" y="260271"/>
                  </a:lnTo>
                  <a:lnTo>
                    <a:pt x="36252" y="259305"/>
                  </a:lnTo>
                  <a:lnTo>
                    <a:pt x="38458" y="257925"/>
                  </a:lnTo>
                  <a:lnTo>
                    <a:pt x="39974" y="258753"/>
                  </a:lnTo>
                  <a:lnTo>
                    <a:pt x="41766" y="258753"/>
                  </a:lnTo>
                  <a:cubicBezTo>
                    <a:pt x="41766" y="258753"/>
                    <a:pt x="42180" y="256821"/>
                    <a:pt x="42180" y="256821"/>
                  </a:cubicBezTo>
                  <a:lnTo>
                    <a:pt x="43971" y="256269"/>
                  </a:lnTo>
                  <a:lnTo>
                    <a:pt x="46177" y="256269"/>
                  </a:lnTo>
                  <a:lnTo>
                    <a:pt x="47280" y="255717"/>
                  </a:lnTo>
                  <a:lnTo>
                    <a:pt x="47831" y="254475"/>
                  </a:lnTo>
                  <a:lnTo>
                    <a:pt x="49899" y="254061"/>
                  </a:lnTo>
                  <a:lnTo>
                    <a:pt x="53069" y="252681"/>
                  </a:lnTo>
                  <a:lnTo>
                    <a:pt x="54172" y="254061"/>
                  </a:lnTo>
                  <a:lnTo>
                    <a:pt x="58031" y="253647"/>
                  </a:lnTo>
                  <a:lnTo>
                    <a:pt x="57756" y="250887"/>
                  </a:lnTo>
                  <a:lnTo>
                    <a:pt x="58858" y="250887"/>
                  </a:lnTo>
                  <a:cubicBezTo>
                    <a:pt x="58858" y="250887"/>
                    <a:pt x="61753" y="250335"/>
                    <a:pt x="61753" y="250335"/>
                  </a:cubicBezTo>
                  <a:lnTo>
                    <a:pt x="66577" y="249093"/>
                  </a:lnTo>
                  <a:lnTo>
                    <a:pt x="69610" y="248265"/>
                  </a:lnTo>
                  <a:lnTo>
                    <a:pt x="73056" y="248265"/>
                  </a:lnTo>
                  <a:lnTo>
                    <a:pt x="75537" y="248679"/>
                  </a:lnTo>
                  <a:lnTo>
                    <a:pt x="78156" y="244125"/>
                  </a:lnTo>
                  <a:lnTo>
                    <a:pt x="87529" y="234465"/>
                  </a:lnTo>
                  <a:close/>
                  <a:moveTo>
                    <a:pt x="107930" y="190442"/>
                  </a:moveTo>
                  <a:lnTo>
                    <a:pt x="109998" y="189614"/>
                  </a:lnTo>
                  <a:lnTo>
                    <a:pt x="109998" y="194582"/>
                  </a:lnTo>
                  <a:lnTo>
                    <a:pt x="105862" y="193064"/>
                  </a:lnTo>
                  <a:lnTo>
                    <a:pt x="107930" y="190442"/>
                  </a:lnTo>
                  <a:close/>
                  <a:moveTo>
                    <a:pt x="56239" y="214455"/>
                  </a:moveTo>
                  <a:lnTo>
                    <a:pt x="53345" y="219423"/>
                  </a:lnTo>
                  <a:lnTo>
                    <a:pt x="53345" y="231429"/>
                  </a:lnTo>
                  <a:lnTo>
                    <a:pt x="51829" y="231429"/>
                  </a:lnTo>
                  <a:lnTo>
                    <a:pt x="50588" y="227841"/>
                  </a:lnTo>
                  <a:lnTo>
                    <a:pt x="51553" y="219423"/>
                  </a:lnTo>
                  <a:lnTo>
                    <a:pt x="56239" y="211971"/>
                  </a:lnTo>
                  <a:lnTo>
                    <a:pt x="56239" y="214593"/>
                  </a:lnTo>
                  <a:close/>
                  <a:moveTo>
                    <a:pt x="58721" y="194307"/>
                  </a:moveTo>
                  <a:lnTo>
                    <a:pt x="55137" y="201759"/>
                  </a:lnTo>
                  <a:lnTo>
                    <a:pt x="53896" y="201759"/>
                  </a:lnTo>
                  <a:lnTo>
                    <a:pt x="56791" y="195134"/>
                  </a:lnTo>
                  <a:lnTo>
                    <a:pt x="55964" y="192236"/>
                  </a:lnTo>
                  <a:lnTo>
                    <a:pt x="53069" y="190442"/>
                  </a:lnTo>
                  <a:lnTo>
                    <a:pt x="53069" y="188510"/>
                  </a:lnTo>
                  <a:lnTo>
                    <a:pt x="58445" y="190718"/>
                  </a:lnTo>
                  <a:lnTo>
                    <a:pt x="58445" y="194444"/>
                  </a:lnTo>
                  <a:close/>
                  <a:moveTo>
                    <a:pt x="96627" y="219423"/>
                  </a:moveTo>
                  <a:lnTo>
                    <a:pt x="92767" y="219423"/>
                  </a:lnTo>
                  <a:lnTo>
                    <a:pt x="92767" y="216939"/>
                  </a:lnTo>
                  <a:lnTo>
                    <a:pt x="96627" y="214455"/>
                  </a:lnTo>
                  <a:lnTo>
                    <a:pt x="96627" y="219423"/>
                  </a:lnTo>
                  <a:close/>
                  <a:moveTo>
                    <a:pt x="98281" y="204795"/>
                  </a:moveTo>
                  <a:lnTo>
                    <a:pt x="96765" y="207969"/>
                  </a:lnTo>
                  <a:lnTo>
                    <a:pt x="95249" y="201621"/>
                  </a:lnTo>
                  <a:lnTo>
                    <a:pt x="98419" y="201621"/>
                  </a:lnTo>
                  <a:lnTo>
                    <a:pt x="98419" y="204795"/>
                  </a:lnTo>
                  <a:close/>
                  <a:moveTo>
                    <a:pt x="96627" y="198999"/>
                  </a:moveTo>
                  <a:lnTo>
                    <a:pt x="95111" y="195548"/>
                  </a:lnTo>
                  <a:lnTo>
                    <a:pt x="96627" y="192098"/>
                  </a:lnTo>
                  <a:lnTo>
                    <a:pt x="98143" y="195273"/>
                  </a:lnTo>
                  <a:lnTo>
                    <a:pt x="96627" y="198999"/>
                  </a:lnTo>
                  <a:close/>
                  <a:moveTo>
                    <a:pt x="91389" y="179540"/>
                  </a:moveTo>
                  <a:lnTo>
                    <a:pt x="96627" y="183404"/>
                  </a:lnTo>
                  <a:lnTo>
                    <a:pt x="99935" y="185750"/>
                  </a:lnTo>
                  <a:lnTo>
                    <a:pt x="101865" y="192098"/>
                  </a:lnTo>
                  <a:lnTo>
                    <a:pt x="98695" y="188786"/>
                  </a:lnTo>
                  <a:lnTo>
                    <a:pt x="95800" y="186854"/>
                  </a:lnTo>
                  <a:lnTo>
                    <a:pt x="93594" y="186854"/>
                  </a:lnTo>
                  <a:lnTo>
                    <a:pt x="91251" y="181472"/>
                  </a:lnTo>
                  <a:lnTo>
                    <a:pt x="91251" y="179540"/>
                  </a:lnTo>
                  <a:close/>
                  <a:moveTo>
                    <a:pt x="85462" y="196791"/>
                  </a:moveTo>
                  <a:lnTo>
                    <a:pt x="90424" y="201759"/>
                  </a:lnTo>
                  <a:lnTo>
                    <a:pt x="87943" y="201759"/>
                  </a:lnTo>
                  <a:lnTo>
                    <a:pt x="84083" y="196791"/>
                  </a:lnTo>
                  <a:lnTo>
                    <a:pt x="85462" y="196791"/>
                  </a:lnTo>
                  <a:close/>
                  <a:moveTo>
                    <a:pt x="85324" y="211971"/>
                  </a:moveTo>
                  <a:cubicBezTo>
                    <a:pt x="86151" y="213351"/>
                    <a:pt x="89046" y="216939"/>
                    <a:pt x="89046" y="216939"/>
                  </a:cubicBezTo>
                  <a:lnTo>
                    <a:pt x="85324" y="217767"/>
                  </a:lnTo>
                  <a:lnTo>
                    <a:pt x="84083" y="213489"/>
                  </a:lnTo>
                  <a:lnTo>
                    <a:pt x="85324" y="211971"/>
                  </a:lnTo>
                  <a:close/>
                  <a:moveTo>
                    <a:pt x="84083" y="219423"/>
                  </a:moveTo>
                  <a:lnTo>
                    <a:pt x="90424" y="221217"/>
                  </a:lnTo>
                  <a:lnTo>
                    <a:pt x="90424" y="223011"/>
                  </a:lnTo>
                  <a:lnTo>
                    <a:pt x="84083" y="222183"/>
                  </a:lnTo>
                  <a:lnTo>
                    <a:pt x="84083" y="219561"/>
                  </a:lnTo>
                  <a:close/>
                  <a:moveTo>
                    <a:pt x="73883" y="32982"/>
                  </a:moveTo>
                  <a:lnTo>
                    <a:pt x="75399" y="29670"/>
                  </a:lnTo>
                  <a:lnTo>
                    <a:pt x="78708" y="26910"/>
                  </a:lnTo>
                  <a:lnTo>
                    <a:pt x="81051" y="26910"/>
                  </a:lnTo>
                  <a:lnTo>
                    <a:pt x="84359" y="22632"/>
                  </a:lnTo>
                  <a:lnTo>
                    <a:pt x="84359" y="27600"/>
                  </a:lnTo>
                  <a:lnTo>
                    <a:pt x="79810" y="32292"/>
                  </a:lnTo>
                  <a:lnTo>
                    <a:pt x="82016" y="36018"/>
                  </a:lnTo>
                  <a:lnTo>
                    <a:pt x="78570" y="36984"/>
                  </a:lnTo>
                  <a:lnTo>
                    <a:pt x="76778" y="34362"/>
                  </a:lnTo>
                  <a:lnTo>
                    <a:pt x="76778" y="36984"/>
                  </a:lnTo>
                  <a:lnTo>
                    <a:pt x="72918" y="39606"/>
                  </a:lnTo>
                  <a:lnTo>
                    <a:pt x="72918" y="35880"/>
                  </a:lnTo>
                  <a:lnTo>
                    <a:pt x="68645" y="35466"/>
                  </a:lnTo>
                  <a:lnTo>
                    <a:pt x="73745" y="32844"/>
                  </a:lnTo>
                  <a:close/>
                  <a:moveTo>
                    <a:pt x="82291" y="198999"/>
                  </a:moveTo>
                  <a:lnTo>
                    <a:pt x="81464" y="201759"/>
                  </a:lnTo>
                  <a:lnTo>
                    <a:pt x="78845" y="203001"/>
                  </a:lnTo>
                  <a:lnTo>
                    <a:pt x="78845" y="199137"/>
                  </a:lnTo>
                  <a:lnTo>
                    <a:pt x="82154" y="199137"/>
                  </a:lnTo>
                  <a:close/>
                  <a:moveTo>
                    <a:pt x="78845" y="62653"/>
                  </a:moveTo>
                  <a:lnTo>
                    <a:pt x="74710" y="66793"/>
                  </a:lnTo>
                  <a:lnTo>
                    <a:pt x="72091" y="64723"/>
                  </a:lnTo>
                  <a:lnTo>
                    <a:pt x="72091" y="60307"/>
                  </a:lnTo>
                  <a:lnTo>
                    <a:pt x="75399" y="61135"/>
                  </a:lnTo>
                  <a:lnTo>
                    <a:pt x="78708" y="62653"/>
                  </a:lnTo>
                  <a:close/>
                  <a:moveTo>
                    <a:pt x="62856" y="57133"/>
                  </a:moveTo>
                  <a:lnTo>
                    <a:pt x="67129" y="60307"/>
                  </a:lnTo>
                  <a:lnTo>
                    <a:pt x="64923" y="63481"/>
                  </a:lnTo>
                  <a:lnTo>
                    <a:pt x="59272" y="57133"/>
                  </a:lnTo>
                  <a:lnTo>
                    <a:pt x="62856" y="57133"/>
                  </a:lnTo>
                  <a:close/>
                  <a:moveTo>
                    <a:pt x="61891" y="188372"/>
                  </a:moveTo>
                  <a:lnTo>
                    <a:pt x="63131" y="185750"/>
                  </a:lnTo>
                  <a:lnTo>
                    <a:pt x="64648" y="192788"/>
                  </a:lnTo>
                  <a:lnTo>
                    <a:pt x="61891" y="188234"/>
                  </a:lnTo>
                  <a:close/>
                  <a:moveTo>
                    <a:pt x="69748" y="163808"/>
                  </a:moveTo>
                  <a:lnTo>
                    <a:pt x="66853" y="160772"/>
                  </a:lnTo>
                  <a:lnTo>
                    <a:pt x="64648" y="156770"/>
                  </a:lnTo>
                  <a:lnTo>
                    <a:pt x="66853" y="154148"/>
                  </a:lnTo>
                  <a:lnTo>
                    <a:pt x="69748" y="154148"/>
                  </a:lnTo>
                  <a:lnTo>
                    <a:pt x="68369" y="158978"/>
                  </a:lnTo>
                  <a:lnTo>
                    <a:pt x="74021" y="158978"/>
                  </a:lnTo>
                  <a:lnTo>
                    <a:pt x="78983" y="157736"/>
                  </a:lnTo>
                  <a:lnTo>
                    <a:pt x="69748" y="163808"/>
                  </a:lnTo>
                  <a:close/>
                  <a:moveTo>
                    <a:pt x="78018" y="227841"/>
                  </a:moveTo>
                  <a:lnTo>
                    <a:pt x="81602" y="227841"/>
                  </a:lnTo>
                  <a:lnTo>
                    <a:pt x="84221" y="230049"/>
                  </a:lnTo>
                  <a:lnTo>
                    <a:pt x="87392" y="230877"/>
                  </a:lnTo>
                  <a:cubicBezTo>
                    <a:pt x="87392" y="230877"/>
                    <a:pt x="84221" y="235017"/>
                    <a:pt x="84221" y="235017"/>
                  </a:cubicBezTo>
                  <a:lnTo>
                    <a:pt x="75951" y="229359"/>
                  </a:lnTo>
                  <a:lnTo>
                    <a:pt x="78156" y="227979"/>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8" name="Freeform 1380">
              <a:extLst>
                <a:ext uri="{FF2B5EF4-FFF2-40B4-BE49-F238E27FC236}">
                  <a16:creationId xmlns:a16="http://schemas.microsoft.com/office/drawing/2014/main" id="{525D8C84-ED13-5D51-1776-827DF152C657}"/>
                </a:ext>
              </a:extLst>
            </p:cNvPr>
            <p:cNvSpPr/>
            <p:nvPr/>
          </p:nvSpPr>
          <p:spPr>
            <a:xfrm>
              <a:off x="4316777" y="3721134"/>
              <a:ext cx="64587" cy="46368"/>
            </a:xfrm>
            <a:custGeom>
              <a:avLst/>
              <a:gdLst>
                <a:gd name="connsiteX0" fmla="*/ 21857 w 64587"/>
                <a:gd name="connsiteY0" fmla="*/ 42229 h 46368"/>
                <a:gd name="connsiteX1" fmla="*/ 22408 w 64587"/>
                <a:gd name="connsiteY1" fmla="*/ 42091 h 46368"/>
                <a:gd name="connsiteX2" fmla="*/ 45014 w 64587"/>
                <a:gd name="connsiteY2" fmla="*/ 42505 h 46368"/>
                <a:gd name="connsiteX3" fmla="*/ 45703 w 64587"/>
                <a:gd name="connsiteY3" fmla="*/ 42919 h 46368"/>
                <a:gd name="connsiteX4" fmla="*/ 46806 w 64587"/>
                <a:gd name="connsiteY4" fmla="*/ 44575 h 46368"/>
                <a:gd name="connsiteX5" fmla="*/ 47909 w 64587"/>
                <a:gd name="connsiteY5" fmla="*/ 43885 h 46368"/>
                <a:gd name="connsiteX6" fmla="*/ 48736 w 64587"/>
                <a:gd name="connsiteY6" fmla="*/ 43885 h 46368"/>
                <a:gd name="connsiteX7" fmla="*/ 52595 w 64587"/>
                <a:gd name="connsiteY7" fmla="*/ 45955 h 46368"/>
                <a:gd name="connsiteX8" fmla="*/ 53836 w 64587"/>
                <a:gd name="connsiteY8" fmla="*/ 45265 h 46368"/>
                <a:gd name="connsiteX9" fmla="*/ 54249 w 64587"/>
                <a:gd name="connsiteY9" fmla="*/ 45265 h 46368"/>
                <a:gd name="connsiteX10" fmla="*/ 63761 w 64587"/>
                <a:gd name="connsiteY10" fmla="*/ 45265 h 46368"/>
                <a:gd name="connsiteX11" fmla="*/ 64588 w 64587"/>
                <a:gd name="connsiteY11" fmla="*/ 40849 h 46368"/>
                <a:gd name="connsiteX12" fmla="*/ 61004 w 64587"/>
                <a:gd name="connsiteY12" fmla="*/ 37261 h 46368"/>
                <a:gd name="connsiteX13" fmla="*/ 58523 w 64587"/>
                <a:gd name="connsiteY13" fmla="*/ 37261 h 46368"/>
                <a:gd name="connsiteX14" fmla="*/ 57833 w 64587"/>
                <a:gd name="connsiteY14" fmla="*/ 36709 h 46368"/>
                <a:gd name="connsiteX15" fmla="*/ 56869 w 64587"/>
                <a:gd name="connsiteY15" fmla="*/ 33948 h 46368"/>
                <a:gd name="connsiteX16" fmla="*/ 56869 w 64587"/>
                <a:gd name="connsiteY16" fmla="*/ 33672 h 46368"/>
                <a:gd name="connsiteX17" fmla="*/ 56869 w 64587"/>
                <a:gd name="connsiteY17" fmla="*/ 27186 h 46368"/>
                <a:gd name="connsiteX18" fmla="*/ 53836 w 64587"/>
                <a:gd name="connsiteY18" fmla="*/ 25254 h 46368"/>
                <a:gd name="connsiteX19" fmla="*/ 53422 w 64587"/>
                <a:gd name="connsiteY19" fmla="*/ 24564 h 46368"/>
                <a:gd name="connsiteX20" fmla="*/ 53422 w 64587"/>
                <a:gd name="connsiteY20" fmla="*/ 21252 h 46368"/>
                <a:gd name="connsiteX21" fmla="*/ 46806 w 64587"/>
                <a:gd name="connsiteY21" fmla="*/ 15456 h 46368"/>
                <a:gd name="connsiteX22" fmla="*/ 46668 w 64587"/>
                <a:gd name="connsiteY22" fmla="*/ 15318 h 46368"/>
                <a:gd name="connsiteX23" fmla="*/ 44049 w 64587"/>
                <a:gd name="connsiteY23" fmla="*/ 11454 h 46368"/>
                <a:gd name="connsiteX24" fmla="*/ 41155 w 64587"/>
                <a:gd name="connsiteY24" fmla="*/ 5520 h 46368"/>
                <a:gd name="connsiteX25" fmla="*/ 37157 w 64587"/>
                <a:gd name="connsiteY25" fmla="*/ 6072 h 46368"/>
                <a:gd name="connsiteX26" fmla="*/ 36468 w 64587"/>
                <a:gd name="connsiteY26" fmla="*/ 5796 h 46368"/>
                <a:gd name="connsiteX27" fmla="*/ 31643 w 64587"/>
                <a:gd name="connsiteY27" fmla="*/ 0 h 46368"/>
                <a:gd name="connsiteX28" fmla="*/ 12759 w 64587"/>
                <a:gd name="connsiteY28" fmla="*/ 1104 h 46368"/>
                <a:gd name="connsiteX29" fmla="*/ 7659 w 64587"/>
                <a:gd name="connsiteY29" fmla="*/ 7314 h 46368"/>
                <a:gd name="connsiteX30" fmla="*/ 7659 w 64587"/>
                <a:gd name="connsiteY30" fmla="*/ 7590 h 46368"/>
                <a:gd name="connsiteX31" fmla="*/ 354 w 64587"/>
                <a:gd name="connsiteY31" fmla="*/ 19320 h 46368"/>
                <a:gd name="connsiteX32" fmla="*/ 7521 w 64587"/>
                <a:gd name="connsiteY32" fmla="*/ 32016 h 46368"/>
                <a:gd name="connsiteX33" fmla="*/ 19238 w 64587"/>
                <a:gd name="connsiteY33" fmla="*/ 31740 h 46368"/>
                <a:gd name="connsiteX34" fmla="*/ 24751 w 64587"/>
                <a:gd name="connsiteY34" fmla="*/ 28704 h 46368"/>
                <a:gd name="connsiteX35" fmla="*/ 25578 w 64587"/>
                <a:gd name="connsiteY35" fmla="*/ 28704 h 46368"/>
                <a:gd name="connsiteX36" fmla="*/ 32333 w 64587"/>
                <a:gd name="connsiteY36" fmla="*/ 33120 h 46368"/>
                <a:gd name="connsiteX37" fmla="*/ 35779 w 64587"/>
                <a:gd name="connsiteY37" fmla="*/ 32292 h 46368"/>
                <a:gd name="connsiteX38" fmla="*/ 36330 w 64587"/>
                <a:gd name="connsiteY38" fmla="*/ 32292 h 46368"/>
                <a:gd name="connsiteX39" fmla="*/ 39225 w 64587"/>
                <a:gd name="connsiteY39" fmla="*/ 34224 h 46368"/>
                <a:gd name="connsiteX40" fmla="*/ 39500 w 64587"/>
                <a:gd name="connsiteY40" fmla="*/ 35052 h 46368"/>
                <a:gd name="connsiteX41" fmla="*/ 38949 w 64587"/>
                <a:gd name="connsiteY41" fmla="*/ 35743 h 46368"/>
                <a:gd name="connsiteX42" fmla="*/ 32333 w 64587"/>
                <a:gd name="connsiteY42" fmla="*/ 37675 h 46368"/>
                <a:gd name="connsiteX43" fmla="*/ 31781 w 64587"/>
                <a:gd name="connsiteY43" fmla="*/ 37675 h 46368"/>
                <a:gd name="connsiteX44" fmla="*/ 25441 w 64587"/>
                <a:gd name="connsiteY44" fmla="*/ 34086 h 46368"/>
                <a:gd name="connsiteX45" fmla="*/ 22546 w 64587"/>
                <a:gd name="connsiteY45" fmla="*/ 36984 h 46368"/>
                <a:gd name="connsiteX46" fmla="*/ 21995 w 64587"/>
                <a:gd name="connsiteY46" fmla="*/ 37261 h 46368"/>
                <a:gd name="connsiteX47" fmla="*/ 18273 w 64587"/>
                <a:gd name="connsiteY47" fmla="*/ 37261 h 46368"/>
                <a:gd name="connsiteX48" fmla="*/ 18273 w 64587"/>
                <a:gd name="connsiteY48" fmla="*/ 38089 h 46368"/>
                <a:gd name="connsiteX49" fmla="*/ 17446 w 64587"/>
                <a:gd name="connsiteY49" fmla="*/ 38916 h 46368"/>
                <a:gd name="connsiteX50" fmla="*/ 8073 w 64587"/>
                <a:gd name="connsiteY50" fmla="*/ 38916 h 46368"/>
                <a:gd name="connsiteX51" fmla="*/ 5729 w 64587"/>
                <a:gd name="connsiteY51" fmla="*/ 40849 h 46368"/>
                <a:gd name="connsiteX52" fmla="*/ 5729 w 64587"/>
                <a:gd name="connsiteY52" fmla="*/ 44023 h 46368"/>
                <a:gd name="connsiteX53" fmla="*/ 6556 w 64587"/>
                <a:gd name="connsiteY53" fmla="*/ 46369 h 46368"/>
                <a:gd name="connsiteX54" fmla="*/ 17584 w 64587"/>
                <a:gd name="connsiteY54" fmla="*/ 46369 h 46368"/>
                <a:gd name="connsiteX55" fmla="*/ 21857 w 64587"/>
                <a:gd name="connsiteY55" fmla="*/ 42643 h 4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4587" h="46368">
                  <a:moveTo>
                    <a:pt x="21857" y="42229"/>
                  </a:moveTo>
                  <a:cubicBezTo>
                    <a:pt x="21857" y="42229"/>
                    <a:pt x="22132" y="41953"/>
                    <a:pt x="22408" y="42091"/>
                  </a:cubicBezTo>
                  <a:lnTo>
                    <a:pt x="45014" y="42505"/>
                  </a:lnTo>
                  <a:cubicBezTo>
                    <a:pt x="45014" y="42505"/>
                    <a:pt x="45565" y="42505"/>
                    <a:pt x="45703" y="42919"/>
                  </a:cubicBezTo>
                  <a:lnTo>
                    <a:pt x="46806" y="44575"/>
                  </a:lnTo>
                  <a:lnTo>
                    <a:pt x="47909" y="43885"/>
                  </a:lnTo>
                  <a:cubicBezTo>
                    <a:pt x="47909" y="43885"/>
                    <a:pt x="48460" y="43747"/>
                    <a:pt x="48736" y="43885"/>
                  </a:cubicBezTo>
                  <a:lnTo>
                    <a:pt x="52595" y="45955"/>
                  </a:lnTo>
                  <a:lnTo>
                    <a:pt x="53836" y="45265"/>
                  </a:lnTo>
                  <a:cubicBezTo>
                    <a:pt x="53836" y="45265"/>
                    <a:pt x="54112" y="45265"/>
                    <a:pt x="54249" y="45265"/>
                  </a:cubicBezTo>
                  <a:lnTo>
                    <a:pt x="63761" y="45265"/>
                  </a:lnTo>
                  <a:lnTo>
                    <a:pt x="64588" y="40849"/>
                  </a:lnTo>
                  <a:lnTo>
                    <a:pt x="61004" y="37261"/>
                  </a:lnTo>
                  <a:lnTo>
                    <a:pt x="58523" y="37261"/>
                  </a:lnTo>
                  <a:cubicBezTo>
                    <a:pt x="58523" y="37261"/>
                    <a:pt x="57833" y="36984"/>
                    <a:pt x="57833" y="36709"/>
                  </a:cubicBezTo>
                  <a:lnTo>
                    <a:pt x="56869" y="33948"/>
                  </a:lnTo>
                  <a:cubicBezTo>
                    <a:pt x="56869" y="33948"/>
                    <a:pt x="56869" y="33810"/>
                    <a:pt x="56869" y="33672"/>
                  </a:cubicBezTo>
                  <a:lnTo>
                    <a:pt x="56869" y="27186"/>
                  </a:lnTo>
                  <a:lnTo>
                    <a:pt x="53836" y="25254"/>
                  </a:lnTo>
                  <a:cubicBezTo>
                    <a:pt x="53836" y="25254"/>
                    <a:pt x="53422" y="24840"/>
                    <a:pt x="53422" y="24564"/>
                  </a:cubicBezTo>
                  <a:lnTo>
                    <a:pt x="53422" y="21252"/>
                  </a:lnTo>
                  <a:lnTo>
                    <a:pt x="46806" y="15456"/>
                  </a:lnTo>
                  <a:cubicBezTo>
                    <a:pt x="46806" y="15456"/>
                    <a:pt x="46806" y="15456"/>
                    <a:pt x="46668" y="15318"/>
                  </a:cubicBezTo>
                  <a:lnTo>
                    <a:pt x="44049" y="11454"/>
                  </a:lnTo>
                  <a:lnTo>
                    <a:pt x="41155" y="5520"/>
                  </a:lnTo>
                  <a:lnTo>
                    <a:pt x="37157" y="6072"/>
                  </a:lnTo>
                  <a:cubicBezTo>
                    <a:pt x="37157" y="6072"/>
                    <a:pt x="36606" y="6072"/>
                    <a:pt x="36468" y="5796"/>
                  </a:cubicBezTo>
                  <a:lnTo>
                    <a:pt x="31643" y="0"/>
                  </a:lnTo>
                  <a:lnTo>
                    <a:pt x="12759" y="1104"/>
                  </a:lnTo>
                  <a:lnTo>
                    <a:pt x="7659" y="7314"/>
                  </a:lnTo>
                  <a:cubicBezTo>
                    <a:pt x="7659" y="7314"/>
                    <a:pt x="7659" y="7452"/>
                    <a:pt x="7659" y="7590"/>
                  </a:cubicBezTo>
                  <a:cubicBezTo>
                    <a:pt x="7659" y="10764"/>
                    <a:pt x="2697" y="19044"/>
                    <a:pt x="354" y="19320"/>
                  </a:cubicBezTo>
                  <a:cubicBezTo>
                    <a:pt x="-1576" y="19596"/>
                    <a:pt x="4902" y="28566"/>
                    <a:pt x="7521" y="32016"/>
                  </a:cubicBezTo>
                  <a:lnTo>
                    <a:pt x="19238" y="31740"/>
                  </a:lnTo>
                  <a:lnTo>
                    <a:pt x="24751" y="28704"/>
                  </a:lnTo>
                  <a:cubicBezTo>
                    <a:pt x="24751" y="28704"/>
                    <a:pt x="25303" y="28704"/>
                    <a:pt x="25578" y="28704"/>
                  </a:cubicBezTo>
                  <a:lnTo>
                    <a:pt x="32333" y="33120"/>
                  </a:lnTo>
                  <a:lnTo>
                    <a:pt x="35779" y="32292"/>
                  </a:lnTo>
                  <a:cubicBezTo>
                    <a:pt x="35779" y="32292"/>
                    <a:pt x="36192" y="32292"/>
                    <a:pt x="36330" y="32292"/>
                  </a:cubicBezTo>
                  <a:lnTo>
                    <a:pt x="39225" y="34224"/>
                  </a:lnTo>
                  <a:cubicBezTo>
                    <a:pt x="39225" y="34224"/>
                    <a:pt x="39638" y="34638"/>
                    <a:pt x="39500" y="35052"/>
                  </a:cubicBezTo>
                  <a:cubicBezTo>
                    <a:pt x="39500" y="35329"/>
                    <a:pt x="39225" y="35604"/>
                    <a:pt x="38949" y="35743"/>
                  </a:cubicBezTo>
                  <a:lnTo>
                    <a:pt x="32333" y="37675"/>
                  </a:lnTo>
                  <a:cubicBezTo>
                    <a:pt x="32333" y="37675"/>
                    <a:pt x="31919" y="37675"/>
                    <a:pt x="31781" y="37675"/>
                  </a:cubicBezTo>
                  <a:lnTo>
                    <a:pt x="25441" y="34086"/>
                  </a:lnTo>
                  <a:lnTo>
                    <a:pt x="22546" y="36984"/>
                  </a:lnTo>
                  <a:cubicBezTo>
                    <a:pt x="22546" y="36984"/>
                    <a:pt x="22132" y="37261"/>
                    <a:pt x="21995" y="37261"/>
                  </a:cubicBezTo>
                  <a:lnTo>
                    <a:pt x="18273" y="37261"/>
                  </a:lnTo>
                  <a:lnTo>
                    <a:pt x="18273" y="38089"/>
                  </a:lnTo>
                  <a:cubicBezTo>
                    <a:pt x="18273" y="38089"/>
                    <a:pt x="17859" y="38916"/>
                    <a:pt x="17446" y="38916"/>
                  </a:cubicBezTo>
                  <a:lnTo>
                    <a:pt x="8073" y="38916"/>
                  </a:lnTo>
                  <a:lnTo>
                    <a:pt x="5729" y="40849"/>
                  </a:lnTo>
                  <a:lnTo>
                    <a:pt x="5729" y="44023"/>
                  </a:lnTo>
                  <a:cubicBezTo>
                    <a:pt x="5729" y="44023"/>
                    <a:pt x="6556" y="46369"/>
                    <a:pt x="6556" y="46369"/>
                  </a:cubicBezTo>
                  <a:lnTo>
                    <a:pt x="17584" y="46369"/>
                  </a:lnTo>
                  <a:lnTo>
                    <a:pt x="21857" y="42643"/>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79" name="Freeform 1381">
              <a:extLst>
                <a:ext uri="{FF2B5EF4-FFF2-40B4-BE49-F238E27FC236}">
                  <a16:creationId xmlns:a16="http://schemas.microsoft.com/office/drawing/2014/main" id="{64B7B0AF-5D28-9C10-D819-62FA11D1308C}"/>
                </a:ext>
              </a:extLst>
            </p:cNvPr>
            <p:cNvSpPr/>
            <p:nvPr/>
          </p:nvSpPr>
          <p:spPr>
            <a:xfrm>
              <a:off x="4893308" y="3706506"/>
              <a:ext cx="70574" cy="60858"/>
            </a:xfrm>
            <a:custGeom>
              <a:avLst/>
              <a:gdLst>
                <a:gd name="connsiteX0" fmla="*/ 19160 w 70574"/>
                <a:gd name="connsiteY0" fmla="*/ 3726 h 60858"/>
                <a:gd name="connsiteX1" fmla="*/ 12681 w 70574"/>
                <a:gd name="connsiteY1" fmla="*/ 6210 h 60858"/>
                <a:gd name="connsiteX2" fmla="*/ 11579 w 70574"/>
                <a:gd name="connsiteY2" fmla="*/ 9246 h 60858"/>
                <a:gd name="connsiteX3" fmla="*/ 10890 w 70574"/>
                <a:gd name="connsiteY3" fmla="*/ 9798 h 60858"/>
                <a:gd name="connsiteX4" fmla="*/ 6341 w 70574"/>
                <a:gd name="connsiteY4" fmla="*/ 9798 h 60858"/>
                <a:gd name="connsiteX5" fmla="*/ 6341 w 70574"/>
                <a:gd name="connsiteY5" fmla="*/ 12558 h 60858"/>
                <a:gd name="connsiteX6" fmla="*/ 6065 w 70574"/>
                <a:gd name="connsiteY6" fmla="*/ 13110 h 60858"/>
                <a:gd name="connsiteX7" fmla="*/ 3998 w 70574"/>
                <a:gd name="connsiteY7" fmla="*/ 14766 h 60858"/>
                <a:gd name="connsiteX8" fmla="*/ 6203 w 70574"/>
                <a:gd name="connsiteY8" fmla="*/ 18354 h 60858"/>
                <a:gd name="connsiteX9" fmla="*/ 6203 w 70574"/>
                <a:gd name="connsiteY9" fmla="*/ 19182 h 60858"/>
                <a:gd name="connsiteX10" fmla="*/ 0 w 70574"/>
                <a:gd name="connsiteY10" fmla="*/ 30498 h 60858"/>
                <a:gd name="connsiteX11" fmla="*/ 1378 w 70574"/>
                <a:gd name="connsiteY11" fmla="*/ 39330 h 60858"/>
                <a:gd name="connsiteX12" fmla="*/ 11854 w 70574"/>
                <a:gd name="connsiteY12" fmla="*/ 39330 h 60858"/>
                <a:gd name="connsiteX13" fmla="*/ 19573 w 70574"/>
                <a:gd name="connsiteY13" fmla="*/ 35743 h 60858"/>
                <a:gd name="connsiteX14" fmla="*/ 19987 w 70574"/>
                <a:gd name="connsiteY14" fmla="*/ 35743 h 60858"/>
                <a:gd name="connsiteX15" fmla="*/ 26328 w 70574"/>
                <a:gd name="connsiteY15" fmla="*/ 36709 h 60858"/>
                <a:gd name="connsiteX16" fmla="*/ 30050 w 70574"/>
                <a:gd name="connsiteY16" fmla="*/ 35743 h 60858"/>
                <a:gd name="connsiteX17" fmla="*/ 30463 w 70574"/>
                <a:gd name="connsiteY17" fmla="*/ 35743 h 60858"/>
                <a:gd name="connsiteX18" fmla="*/ 36390 w 70574"/>
                <a:gd name="connsiteY18" fmla="*/ 37536 h 60858"/>
                <a:gd name="connsiteX19" fmla="*/ 38458 w 70574"/>
                <a:gd name="connsiteY19" fmla="*/ 35880 h 60858"/>
                <a:gd name="connsiteX20" fmla="*/ 39285 w 70574"/>
                <a:gd name="connsiteY20" fmla="*/ 35880 h 60858"/>
                <a:gd name="connsiteX21" fmla="*/ 49485 w 70574"/>
                <a:gd name="connsiteY21" fmla="*/ 41953 h 60858"/>
                <a:gd name="connsiteX22" fmla="*/ 49761 w 70574"/>
                <a:gd name="connsiteY22" fmla="*/ 42367 h 60858"/>
                <a:gd name="connsiteX23" fmla="*/ 51691 w 70574"/>
                <a:gd name="connsiteY23" fmla="*/ 47197 h 60858"/>
                <a:gd name="connsiteX24" fmla="*/ 58721 w 70574"/>
                <a:gd name="connsiteY24" fmla="*/ 51751 h 60858"/>
                <a:gd name="connsiteX25" fmla="*/ 58996 w 70574"/>
                <a:gd name="connsiteY25" fmla="*/ 52027 h 60858"/>
                <a:gd name="connsiteX26" fmla="*/ 64785 w 70574"/>
                <a:gd name="connsiteY26" fmla="*/ 60859 h 60858"/>
                <a:gd name="connsiteX27" fmla="*/ 70575 w 70574"/>
                <a:gd name="connsiteY27" fmla="*/ 56995 h 60858"/>
                <a:gd name="connsiteX28" fmla="*/ 69886 w 70574"/>
                <a:gd name="connsiteY28" fmla="*/ 56305 h 60858"/>
                <a:gd name="connsiteX29" fmla="*/ 65750 w 70574"/>
                <a:gd name="connsiteY29" fmla="*/ 52717 h 60858"/>
                <a:gd name="connsiteX30" fmla="*/ 63821 w 70574"/>
                <a:gd name="connsiteY30" fmla="*/ 51889 h 60858"/>
                <a:gd name="connsiteX31" fmla="*/ 62580 w 70574"/>
                <a:gd name="connsiteY31" fmla="*/ 48577 h 60858"/>
                <a:gd name="connsiteX32" fmla="*/ 60788 w 70574"/>
                <a:gd name="connsiteY32" fmla="*/ 47197 h 60858"/>
                <a:gd name="connsiteX33" fmla="*/ 57066 w 70574"/>
                <a:gd name="connsiteY33" fmla="*/ 43333 h 60858"/>
                <a:gd name="connsiteX34" fmla="*/ 55688 w 70574"/>
                <a:gd name="connsiteY34" fmla="*/ 43333 h 60858"/>
                <a:gd name="connsiteX35" fmla="*/ 52518 w 70574"/>
                <a:gd name="connsiteY35" fmla="*/ 38226 h 60858"/>
                <a:gd name="connsiteX36" fmla="*/ 50174 w 70574"/>
                <a:gd name="connsiteY36" fmla="*/ 36294 h 60858"/>
                <a:gd name="connsiteX37" fmla="*/ 45488 w 70574"/>
                <a:gd name="connsiteY37" fmla="*/ 35743 h 60858"/>
                <a:gd name="connsiteX38" fmla="*/ 44109 w 70574"/>
                <a:gd name="connsiteY38" fmla="*/ 32844 h 60858"/>
                <a:gd name="connsiteX39" fmla="*/ 39147 w 70574"/>
                <a:gd name="connsiteY39" fmla="*/ 32430 h 60858"/>
                <a:gd name="connsiteX40" fmla="*/ 36942 w 70574"/>
                <a:gd name="connsiteY40" fmla="*/ 27738 h 60858"/>
                <a:gd name="connsiteX41" fmla="*/ 38458 w 70574"/>
                <a:gd name="connsiteY41" fmla="*/ 26358 h 60858"/>
                <a:gd name="connsiteX42" fmla="*/ 41628 w 70574"/>
                <a:gd name="connsiteY42" fmla="*/ 26358 h 60858"/>
                <a:gd name="connsiteX43" fmla="*/ 39423 w 70574"/>
                <a:gd name="connsiteY43" fmla="*/ 22080 h 60858"/>
                <a:gd name="connsiteX44" fmla="*/ 36252 w 70574"/>
                <a:gd name="connsiteY44" fmla="*/ 23874 h 60858"/>
                <a:gd name="connsiteX45" fmla="*/ 35012 w 70574"/>
                <a:gd name="connsiteY45" fmla="*/ 28152 h 60858"/>
                <a:gd name="connsiteX46" fmla="*/ 35012 w 70574"/>
                <a:gd name="connsiteY46" fmla="*/ 30498 h 60858"/>
                <a:gd name="connsiteX47" fmla="*/ 31841 w 70574"/>
                <a:gd name="connsiteY47" fmla="*/ 27186 h 60858"/>
                <a:gd name="connsiteX48" fmla="*/ 29912 w 70574"/>
                <a:gd name="connsiteY48" fmla="*/ 21252 h 60858"/>
                <a:gd name="connsiteX49" fmla="*/ 28533 w 70574"/>
                <a:gd name="connsiteY49" fmla="*/ 13800 h 60858"/>
                <a:gd name="connsiteX50" fmla="*/ 22330 w 70574"/>
                <a:gd name="connsiteY50" fmla="*/ 0 h 60858"/>
                <a:gd name="connsiteX51" fmla="*/ 18884 w 70574"/>
                <a:gd name="connsiteY51" fmla="*/ 3864 h 60858"/>
                <a:gd name="connsiteX52" fmla="*/ 18609 w 70574"/>
                <a:gd name="connsiteY52" fmla="*/ 4140 h 60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0574" h="60858">
                  <a:moveTo>
                    <a:pt x="19160" y="3726"/>
                  </a:moveTo>
                  <a:lnTo>
                    <a:pt x="12681" y="6210"/>
                  </a:lnTo>
                  <a:lnTo>
                    <a:pt x="11579" y="9246"/>
                  </a:lnTo>
                  <a:cubicBezTo>
                    <a:pt x="11579" y="9246"/>
                    <a:pt x="11165" y="9798"/>
                    <a:pt x="10890" y="9798"/>
                  </a:cubicBezTo>
                  <a:lnTo>
                    <a:pt x="6341" y="9798"/>
                  </a:lnTo>
                  <a:lnTo>
                    <a:pt x="6341" y="12558"/>
                  </a:lnTo>
                  <a:cubicBezTo>
                    <a:pt x="6341" y="12558"/>
                    <a:pt x="6341" y="12972"/>
                    <a:pt x="6065" y="13110"/>
                  </a:cubicBezTo>
                  <a:lnTo>
                    <a:pt x="3998" y="14766"/>
                  </a:lnTo>
                  <a:lnTo>
                    <a:pt x="6203" y="18354"/>
                  </a:lnTo>
                  <a:cubicBezTo>
                    <a:pt x="6203" y="18354"/>
                    <a:pt x="6341" y="18906"/>
                    <a:pt x="6203" y="19182"/>
                  </a:cubicBezTo>
                  <a:lnTo>
                    <a:pt x="0" y="30498"/>
                  </a:lnTo>
                  <a:lnTo>
                    <a:pt x="1378" y="39330"/>
                  </a:lnTo>
                  <a:lnTo>
                    <a:pt x="11854" y="39330"/>
                  </a:lnTo>
                  <a:lnTo>
                    <a:pt x="19573" y="35743"/>
                  </a:lnTo>
                  <a:cubicBezTo>
                    <a:pt x="19573" y="35743"/>
                    <a:pt x="19849" y="35743"/>
                    <a:pt x="19987" y="35743"/>
                  </a:cubicBezTo>
                  <a:lnTo>
                    <a:pt x="26328" y="36709"/>
                  </a:lnTo>
                  <a:lnTo>
                    <a:pt x="30050" y="35743"/>
                  </a:lnTo>
                  <a:cubicBezTo>
                    <a:pt x="30050" y="35743"/>
                    <a:pt x="30325" y="35743"/>
                    <a:pt x="30463" y="35743"/>
                  </a:cubicBezTo>
                  <a:lnTo>
                    <a:pt x="36390" y="37536"/>
                  </a:lnTo>
                  <a:lnTo>
                    <a:pt x="38458" y="35880"/>
                  </a:lnTo>
                  <a:cubicBezTo>
                    <a:pt x="38458" y="35880"/>
                    <a:pt x="39009" y="35604"/>
                    <a:pt x="39285" y="35880"/>
                  </a:cubicBezTo>
                  <a:lnTo>
                    <a:pt x="49485" y="41953"/>
                  </a:lnTo>
                  <a:cubicBezTo>
                    <a:pt x="49485" y="41953"/>
                    <a:pt x="49761" y="42229"/>
                    <a:pt x="49761" y="42367"/>
                  </a:cubicBezTo>
                  <a:lnTo>
                    <a:pt x="51691" y="47197"/>
                  </a:lnTo>
                  <a:lnTo>
                    <a:pt x="58721" y="51751"/>
                  </a:lnTo>
                  <a:cubicBezTo>
                    <a:pt x="58721" y="51751"/>
                    <a:pt x="58858" y="51751"/>
                    <a:pt x="58996" y="52027"/>
                  </a:cubicBezTo>
                  <a:lnTo>
                    <a:pt x="64785" y="60859"/>
                  </a:lnTo>
                  <a:lnTo>
                    <a:pt x="70575" y="56995"/>
                  </a:lnTo>
                  <a:lnTo>
                    <a:pt x="69886" y="56305"/>
                  </a:lnTo>
                  <a:lnTo>
                    <a:pt x="65750" y="52717"/>
                  </a:lnTo>
                  <a:lnTo>
                    <a:pt x="63821" y="51889"/>
                  </a:lnTo>
                  <a:lnTo>
                    <a:pt x="62580" y="48577"/>
                  </a:lnTo>
                  <a:lnTo>
                    <a:pt x="60788" y="47197"/>
                  </a:lnTo>
                  <a:lnTo>
                    <a:pt x="57066" y="43333"/>
                  </a:lnTo>
                  <a:lnTo>
                    <a:pt x="55688" y="43333"/>
                  </a:lnTo>
                  <a:lnTo>
                    <a:pt x="52518" y="38226"/>
                  </a:lnTo>
                  <a:lnTo>
                    <a:pt x="50174" y="36294"/>
                  </a:lnTo>
                  <a:lnTo>
                    <a:pt x="45488" y="35743"/>
                  </a:lnTo>
                  <a:lnTo>
                    <a:pt x="44109" y="32844"/>
                  </a:lnTo>
                  <a:lnTo>
                    <a:pt x="39147" y="32430"/>
                  </a:lnTo>
                  <a:lnTo>
                    <a:pt x="36942" y="27738"/>
                  </a:lnTo>
                  <a:lnTo>
                    <a:pt x="38458" y="26358"/>
                  </a:lnTo>
                  <a:lnTo>
                    <a:pt x="41628" y="26358"/>
                  </a:lnTo>
                  <a:cubicBezTo>
                    <a:pt x="41628" y="26358"/>
                    <a:pt x="39423" y="22080"/>
                    <a:pt x="39423" y="22080"/>
                  </a:cubicBezTo>
                  <a:cubicBezTo>
                    <a:pt x="39423" y="22080"/>
                    <a:pt x="36528" y="23322"/>
                    <a:pt x="36252" y="23874"/>
                  </a:cubicBezTo>
                  <a:cubicBezTo>
                    <a:pt x="36114" y="24426"/>
                    <a:pt x="35012" y="28152"/>
                    <a:pt x="35012" y="28152"/>
                  </a:cubicBezTo>
                  <a:lnTo>
                    <a:pt x="35012" y="30498"/>
                  </a:lnTo>
                  <a:lnTo>
                    <a:pt x="31841" y="27186"/>
                  </a:lnTo>
                  <a:lnTo>
                    <a:pt x="29912" y="21252"/>
                  </a:lnTo>
                  <a:lnTo>
                    <a:pt x="28533" y="13800"/>
                  </a:lnTo>
                  <a:cubicBezTo>
                    <a:pt x="28533" y="13800"/>
                    <a:pt x="26328" y="6624"/>
                    <a:pt x="22330" y="0"/>
                  </a:cubicBezTo>
                  <a:lnTo>
                    <a:pt x="18884" y="3864"/>
                  </a:lnTo>
                  <a:cubicBezTo>
                    <a:pt x="18884" y="3864"/>
                    <a:pt x="18746" y="4002"/>
                    <a:pt x="18609" y="414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0" name="Freeform 1382">
              <a:extLst>
                <a:ext uri="{FF2B5EF4-FFF2-40B4-BE49-F238E27FC236}">
                  <a16:creationId xmlns:a16="http://schemas.microsoft.com/office/drawing/2014/main" id="{0A7A3E62-56C3-8309-3ACA-767E863ACB82}"/>
                </a:ext>
              </a:extLst>
            </p:cNvPr>
            <p:cNvSpPr/>
            <p:nvPr/>
          </p:nvSpPr>
          <p:spPr>
            <a:xfrm>
              <a:off x="4947893" y="3764466"/>
              <a:ext cx="21916" cy="18630"/>
            </a:xfrm>
            <a:custGeom>
              <a:avLst/>
              <a:gdLst>
                <a:gd name="connsiteX0" fmla="*/ 10752 w 21916"/>
                <a:gd name="connsiteY0" fmla="*/ 4416 h 18630"/>
                <a:gd name="connsiteX1" fmla="*/ 10752 w 21916"/>
                <a:gd name="connsiteY1" fmla="*/ 4416 h 18630"/>
                <a:gd name="connsiteX2" fmla="*/ 10752 w 21916"/>
                <a:gd name="connsiteY2" fmla="*/ 4416 h 18630"/>
                <a:gd name="connsiteX3" fmla="*/ 3446 w 21916"/>
                <a:gd name="connsiteY3" fmla="*/ 8832 h 18630"/>
                <a:gd name="connsiteX4" fmla="*/ 0 w 21916"/>
                <a:gd name="connsiteY4" fmla="*/ 15180 h 18630"/>
                <a:gd name="connsiteX5" fmla="*/ 2205 w 21916"/>
                <a:gd name="connsiteY5" fmla="*/ 18630 h 18630"/>
                <a:gd name="connsiteX6" fmla="*/ 9097 w 21916"/>
                <a:gd name="connsiteY6" fmla="*/ 16974 h 18630"/>
                <a:gd name="connsiteX7" fmla="*/ 15438 w 21916"/>
                <a:gd name="connsiteY7" fmla="*/ 15870 h 18630"/>
                <a:gd name="connsiteX8" fmla="*/ 20676 w 21916"/>
                <a:gd name="connsiteY8" fmla="*/ 12696 h 18630"/>
                <a:gd name="connsiteX9" fmla="*/ 11165 w 21916"/>
                <a:gd name="connsiteY9" fmla="*/ 13110 h 18630"/>
                <a:gd name="connsiteX10" fmla="*/ 11716 w 21916"/>
                <a:gd name="connsiteY10" fmla="*/ 11316 h 18630"/>
                <a:gd name="connsiteX11" fmla="*/ 15438 w 21916"/>
                <a:gd name="connsiteY11" fmla="*/ 9798 h 18630"/>
                <a:gd name="connsiteX12" fmla="*/ 19298 w 21916"/>
                <a:gd name="connsiteY12" fmla="*/ 9246 h 18630"/>
                <a:gd name="connsiteX13" fmla="*/ 21917 w 21916"/>
                <a:gd name="connsiteY13" fmla="*/ 4554 h 18630"/>
                <a:gd name="connsiteX14" fmla="*/ 18608 w 21916"/>
                <a:gd name="connsiteY14" fmla="*/ 1380 h 18630"/>
                <a:gd name="connsiteX15" fmla="*/ 17230 w 21916"/>
                <a:gd name="connsiteY15" fmla="*/ 0 h 18630"/>
                <a:gd name="connsiteX16" fmla="*/ 17230 w 21916"/>
                <a:gd name="connsiteY16" fmla="*/ 0 h 18630"/>
                <a:gd name="connsiteX17" fmla="*/ 10614 w 21916"/>
                <a:gd name="connsiteY17" fmla="*/ 4416 h 18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16" h="18630">
                  <a:moveTo>
                    <a:pt x="10752" y="4416"/>
                  </a:moveTo>
                  <a:cubicBezTo>
                    <a:pt x="10752" y="4416"/>
                    <a:pt x="10752" y="4416"/>
                    <a:pt x="10752" y="4416"/>
                  </a:cubicBezTo>
                  <a:lnTo>
                    <a:pt x="10752" y="4416"/>
                  </a:lnTo>
                  <a:cubicBezTo>
                    <a:pt x="10752" y="4416"/>
                    <a:pt x="3446" y="8832"/>
                    <a:pt x="3446" y="8832"/>
                  </a:cubicBezTo>
                  <a:lnTo>
                    <a:pt x="0" y="15180"/>
                  </a:lnTo>
                  <a:lnTo>
                    <a:pt x="2205" y="18630"/>
                  </a:lnTo>
                  <a:lnTo>
                    <a:pt x="9097" y="16974"/>
                  </a:lnTo>
                  <a:lnTo>
                    <a:pt x="15438" y="15870"/>
                  </a:lnTo>
                  <a:lnTo>
                    <a:pt x="20676" y="12696"/>
                  </a:lnTo>
                  <a:cubicBezTo>
                    <a:pt x="17506" y="11592"/>
                    <a:pt x="11165" y="13110"/>
                    <a:pt x="11165" y="13110"/>
                  </a:cubicBezTo>
                  <a:lnTo>
                    <a:pt x="11716" y="11316"/>
                  </a:lnTo>
                  <a:cubicBezTo>
                    <a:pt x="11716" y="11316"/>
                    <a:pt x="14887" y="9798"/>
                    <a:pt x="15438" y="9798"/>
                  </a:cubicBezTo>
                  <a:cubicBezTo>
                    <a:pt x="15989" y="9798"/>
                    <a:pt x="18333" y="9936"/>
                    <a:pt x="19298" y="9246"/>
                  </a:cubicBezTo>
                  <a:cubicBezTo>
                    <a:pt x="20263" y="8556"/>
                    <a:pt x="21917" y="4554"/>
                    <a:pt x="21917" y="4554"/>
                  </a:cubicBezTo>
                  <a:lnTo>
                    <a:pt x="18608" y="1380"/>
                  </a:lnTo>
                  <a:lnTo>
                    <a:pt x="17230" y="0"/>
                  </a:lnTo>
                  <a:cubicBezTo>
                    <a:pt x="17230" y="0"/>
                    <a:pt x="17230" y="0"/>
                    <a:pt x="17230" y="0"/>
                  </a:cubicBezTo>
                  <a:lnTo>
                    <a:pt x="10614" y="441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1" name="Freeform 1383">
              <a:extLst>
                <a:ext uri="{FF2B5EF4-FFF2-40B4-BE49-F238E27FC236}">
                  <a16:creationId xmlns:a16="http://schemas.microsoft.com/office/drawing/2014/main" id="{4F843274-6DEF-2A4F-0C09-A48633DEED33}"/>
                </a:ext>
              </a:extLst>
            </p:cNvPr>
            <p:cNvSpPr/>
            <p:nvPr/>
          </p:nvSpPr>
          <p:spPr>
            <a:xfrm>
              <a:off x="4866705" y="3849337"/>
              <a:ext cx="83393" cy="101707"/>
            </a:xfrm>
            <a:custGeom>
              <a:avLst/>
              <a:gdLst>
                <a:gd name="connsiteX0" fmla="*/ 74848 w 83393"/>
                <a:gd name="connsiteY0" fmla="*/ 61687 h 101707"/>
                <a:gd name="connsiteX1" fmla="*/ 74710 w 83393"/>
                <a:gd name="connsiteY1" fmla="*/ 61273 h 101707"/>
                <a:gd name="connsiteX2" fmla="*/ 74710 w 83393"/>
                <a:gd name="connsiteY2" fmla="*/ 21114 h 101707"/>
                <a:gd name="connsiteX3" fmla="*/ 74710 w 83393"/>
                <a:gd name="connsiteY3" fmla="*/ 20562 h 101707"/>
                <a:gd name="connsiteX4" fmla="*/ 83394 w 83393"/>
                <a:gd name="connsiteY4" fmla="*/ 10488 h 101707"/>
                <a:gd name="connsiteX5" fmla="*/ 76916 w 83393"/>
                <a:gd name="connsiteY5" fmla="*/ 10488 h 101707"/>
                <a:gd name="connsiteX6" fmla="*/ 76364 w 83393"/>
                <a:gd name="connsiteY6" fmla="*/ 10212 h 101707"/>
                <a:gd name="connsiteX7" fmla="*/ 72505 w 83393"/>
                <a:gd name="connsiteY7" fmla="*/ 6624 h 101707"/>
                <a:gd name="connsiteX8" fmla="*/ 67266 w 83393"/>
                <a:gd name="connsiteY8" fmla="*/ 9108 h 101707"/>
                <a:gd name="connsiteX9" fmla="*/ 64096 w 83393"/>
                <a:gd name="connsiteY9" fmla="*/ 10350 h 101707"/>
                <a:gd name="connsiteX10" fmla="*/ 60237 w 83393"/>
                <a:gd name="connsiteY10" fmla="*/ 15870 h 101707"/>
                <a:gd name="connsiteX11" fmla="*/ 59547 w 83393"/>
                <a:gd name="connsiteY11" fmla="*/ 16146 h 101707"/>
                <a:gd name="connsiteX12" fmla="*/ 59272 w 83393"/>
                <a:gd name="connsiteY12" fmla="*/ 16146 h 101707"/>
                <a:gd name="connsiteX13" fmla="*/ 50726 w 83393"/>
                <a:gd name="connsiteY13" fmla="*/ 13248 h 101707"/>
                <a:gd name="connsiteX14" fmla="*/ 43833 w 83393"/>
                <a:gd name="connsiteY14" fmla="*/ 13662 h 101707"/>
                <a:gd name="connsiteX15" fmla="*/ 43282 w 83393"/>
                <a:gd name="connsiteY15" fmla="*/ 13524 h 101707"/>
                <a:gd name="connsiteX16" fmla="*/ 33495 w 83393"/>
                <a:gd name="connsiteY16" fmla="*/ 5796 h 101707"/>
                <a:gd name="connsiteX17" fmla="*/ 24536 w 83393"/>
                <a:gd name="connsiteY17" fmla="*/ 4830 h 101707"/>
                <a:gd name="connsiteX18" fmla="*/ 22882 w 83393"/>
                <a:gd name="connsiteY18" fmla="*/ 15870 h 101707"/>
                <a:gd name="connsiteX19" fmla="*/ 28809 w 83393"/>
                <a:gd name="connsiteY19" fmla="*/ 20562 h 101707"/>
                <a:gd name="connsiteX20" fmla="*/ 27568 w 83393"/>
                <a:gd name="connsiteY20" fmla="*/ 26634 h 101707"/>
                <a:gd name="connsiteX21" fmla="*/ 21090 w 83393"/>
                <a:gd name="connsiteY21" fmla="*/ 15870 h 101707"/>
                <a:gd name="connsiteX22" fmla="*/ 21090 w 83393"/>
                <a:gd name="connsiteY22" fmla="*/ 2898 h 101707"/>
                <a:gd name="connsiteX23" fmla="*/ 20814 w 83393"/>
                <a:gd name="connsiteY23" fmla="*/ 2898 h 101707"/>
                <a:gd name="connsiteX24" fmla="*/ 16265 w 83393"/>
                <a:gd name="connsiteY24" fmla="*/ 3588 h 101707"/>
                <a:gd name="connsiteX25" fmla="*/ 15576 w 83393"/>
                <a:gd name="connsiteY25" fmla="*/ 3450 h 101707"/>
                <a:gd name="connsiteX26" fmla="*/ 15300 w 83393"/>
                <a:gd name="connsiteY26" fmla="*/ 2898 h 101707"/>
                <a:gd name="connsiteX27" fmla="*/ 15300 w 83393"/>
                <a:gd name="connsiteY27" fmla="*/ 0 h 101707"/>
                <a:gd name="connsiteX28" fmla="*/ 11303 w 83393"/>
                <a:gd name="connsiteY28" fmla="*/ 0 h 101707"/>
                <a:gd name="connsiteX29" fmla="*/ 6616 w 83393"/>
                <a:gd name="connsiteY29" fmla="*/ 2070 h 101707"/>
                <a:gd name="connsiteX30" fmla="*/ 1792 w 83393"/>
                <a:gd name="connsiteY30" fmla="*/ 5106 h 101707"/>
                <a:gd name="connsiteX31" fmla="*/ 1792 w 83393"/>
                <a:gd name="connsiteY31" fmla="*/ 9660 h 101707"/>
                <a:gd name="connsiteX32" fmla="*/ 5376 w 83393"/>
                <a:gd name="connsiteY32" fmla="*/ 10764 h 101707"/>
                <a:gd name="connsiteX33" fmla="*/ 5927 w 83393"/>
                <a:gd name="connsiteY33" fmla="*/ 11454 h 101707"/>
                <a:gd name="connsiteX34" fmla="*/ 5927 w 83393"/>
                <a:gd name="connsiteY34" fmla="*/ 18354 h 101707"/>
                <a:gd name="connsiteX35" fmla="*/ 10889 w 83393"/>
                <a:gd name="connsiteY35" fmla="*/ 24978 h 101707"/>
                <a:gd name="connsiteX36" fmla="*/ 11027 w 83393"/>
                <a:gd name="connsiteY36" fmla="*/ 25392 h 101707"/>
                <a:gd name="connsiteX37" fmla="*/ 11027 w 83393"/>
                <a:gd name="connsiteY37" fmla="*/ 34224 h 101707"/>
                <a:gd name="connsiteX38" fmla="*/ 11027 w 83393"/>
                <a:gd name="connsiteY38" fmla="*/ 34638 h 101707"/>
                <a:gd name="connsiteX39" fmla="*/ 8684 w 83393"/>
                <a:gd name="connsiteY39" fmla="*/ 38916 h 101707"/>
                <a:gd name="connsiteX40" fmla="*/ 0 w 83393"/>
                <a:gd name="connsiteY40" fmla="*/ 50923 h 101707"/>
                <a:gd name="connsiteX41" fmla="*/ 7168 w 83393"/>
                <a:gd name="connsiteY41" fmla="*/ 52717 h 101707"/>
                <a:gd name="connsiteX42" fmla="*/ 7168 w 83393"/>
                <a:gd name="connsiteY42" fmla="*/ 54649 h 101707"/>
                <a:gd name="connsiteX43" fmla="*/ 4411 w 83393"/>
                <a:gd name="connsiteY43" fmla="*/ 56995 h 101707"/>
                <a:gd name="connsiteX44" fmla="*/ 1103 w 83393"/>
                <a:gd name="connsiteY44" fmla="*/ 56995 h 101707"/>
                <a:gd name="connsiteX45" fmla="*/ 1103 w 83393"/>
                <a:gd name="connsiteY45" fmla="*/ 63067 h 101707"/>
                <a:gd name="connsiteX46" fmla="*/ 10476 w 83393"/>
                <a:gd name="connsiteY46" fmla="*/ 67897 h 101707"/>
                <a:gd name="connsiteX47" fmla="*/ 23984 w 83393"/>
                <a:gd name="connsiteY47" fmla="*/ 75211 h 101707"/>
                <a:gd name="connsiteX48" fmla="*/ 39560 w 83393"/>
                <a:gd name="connsiteY48" fmla="*/ 83905 h 101707"/>
                <a:gd name="connsiteX49" fmla="*/ 39974 w 83393"/>
                <a:gd name="connsiteY49" fmla="*/ 84595 h 101707"/>
                <a:gd name="connsiteX50" fmla="*/ 39974 w 83393"/>
                <a:gd name="connsiteY50" fmla="*/ 89149 h 101707"/>
                <a:gd name="connsiteX51" fmla="*/ 57204 w 83393"/>
                <a:gd name="connsiteY51" fmla="*/ 101707 h 101707"/>
                <a:gd name="connsiteX52" fmla="*/ 66026 w 83393"/>
                <a:gd name="connsiteY52" fmla="*/ 81697 h 101707"/>
                <a:gd name="connsiteX53" fmla="*/ 69748 w 83393"/>
                <a:gd name="connsiteY53" fmla="*/ 79075 h 101707"/>
                <a:gd name="connsiteX54" fmla="*/ 71953 w 83393"/>
                <a:gd name="connsiteY54" fmla="*/ 78523 h 101707"/>
                <a:gd name="connsiteX55" fmla="*/ 72918 w 83393"/>
                <a:gd name="connsiteY55" fmla="*/ 77005 h 101707"/>
                <a:gd name="connsiteX56" fmla="*/ 74297 w 83393"/>
                <a:gd name="connsiteY56" fmla="*/ 76591 h 101707"/>
                <a:gd name="connsiteX57" fmla="*/ 74710 w 83393"/>
                <a:gd name="connsiteY57" fmla="*/ 74383 h 101707"/>
                <a:gd name="connsiteX58" fmla="*/ 80637 w 83393"/>
                <a:gd name="connsiteY58" fmla="*/ 70105 h 101707"/>
                <a:gd name="connsiteX59" fmla="*/ 80637 w 83393"/>
                <a:gd name="connsiteY59" fmla="*/ 70105 h 101707"/>
                <a:gd name="connsiteX60" fmla="*/ 74710 w 83393"/>
                <a:gd name="connsiteY60" fmla="*/ 61687 h 1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3393" h="101707">
                  <a:moveTo>
                    <a:pt x="74848" y="61687"/>
                  </a:moveTo>
                  <a:cubicBezTo>
                    <a:pt x="74848" y="61687"/>
                    <a:pt x="74710" y="61411"/>
                    <a:pt x="74710" y="61273"/>
                  </a:cubicBezTo>
                  <a:lnTo>
                    <a:pt x="74710" y="21114"/>
                  </a:lnTo>
                  <a:cubicBezTo>
                    <a:pt x="74710" y="21114"/>
                    <a:pt x="74710" y="20700"/>
                    <a:pt x="74710" y="20562"/>
                  </a:cubicBezTo>
                  <a:lnTo>
                    <a:pt x="83394" y="10488"/>
                  </a:lnTo>
                  <a:lnTo>
                    <a:pt x="76916" y="10488"/>
                  </a:lnTo>
                  <a:cubicBezTo>
                    <a:pt x="76916" y="10488"/>
                    <a:pt x="76502" y="10488"/>
                    <a:pt x="76364" y="10212"/>
                  </a:cubicBezTo>
                  <a:lnTo>
                    <a:pt x="72505" y="6624"/>
                  </a:lnTo>
                  <a:lnTo>
                    <a:pt x="67266" y="9108"/>
                  </a:lnTo>
                  <a:lnTo>
                    <a:pt x="64096" y="10350"/>
                  </a:lnTo>
                  <a:lnTo>
                    <a:pt x="60237" y="15870"/>
                  </a:lnTo>
                  <a:cubicBezTo>
                    <a:pt x="60237" y="15870"/>
                    <a:pt x="59823" y="16146"/>
                    <a:pt x="59547" y="16146"/>
                  </a:cubicBezTo>
                  <a:cubicBezTo>
                    <a:pt x="59547" y="16146"/>
                    <a:pt x="59410" y="16146"/>
                    <a:pt x="59272" y="16146"/>
                  </a:cubicBezTo>
                  <a:lnTo>
                    <a:pt x="50726" y="13248"/>
                  </a:lnTo>
                  <a:lnTo>
                    <a:pt x="43833" y="13662"/>
                  </a:lnTo>
                  <a:cubicBezTo>
                    <a:pt x="43833" y="13662"/>
                    <a:pt x="43420" y="13662"/>
                    <a:pt x="43282" y="13524"/>
                  </a:cubicBezTo>
                  <a:lnTo>
                    <a:pt x="33495" y="5796"/>
                  </a:lnTo>
                  <a:lnTo>
                    <a:pt x="24536" y="4830"/>
                  </a:lnTo>
                  <a:lnTo>
                    <a:pt x="22882" y="15870"/>
                  </a:lnTo>
                  <a:lnTo>
                    <a:pt x="28809" y="20562"/>
                  </a:lnTo>
                  <a:lnTo>
                    <a:pt x="27568" y="26634"/>
                  </a:lnTo>
                  <a:lnTo>
                    <a:pt x="21090" y="15870"/>
                  </a:lnTo>
                  <a:lnTo>
                    <a:pt x="21090" y="2898"/>
                  </a:lnTo>
                  <a:lnTo>
                    <a:pt x="20814" y="2898"/>
                  </a:lnTo>
                  <a:cubicBezTo>
                    <a:pt x="20814" y="2898"/>
                    <a:pt x="16265" y="3588"/>
                    <a:pt x="16265" y="3588"/>
                  </a:cubicBezTo>
                  <a:cubicBezTo>
                    <a:pt x="15989" y="3588"/>
                    <a:pt x="15852" y="3588"/>
                    <a:pt x="15576" y="3450"/>
                  </a:cubicBezTo>
                  <a:cubicBezTo>
                    <a:pt x="15438" y="3312"/>
                    <a:pt x="15300" y="3036"/>
                    <a:pt x="15300" y="2898"/>
                  </a:cubicBezTo>
                  <a:lnTo>
                    <a:pt x="15300" y="0"/>
                  </a:lnTo>
                  <a:lnTo>
                    <a:pt x="11303" y="0"/>
                  </a:lnTo>
                  <a:lnTo>
                    <a:pt x="6616" y="2070"/>
                  </a:lnTo>
                  <a:lnTo>
                    <a:pt x="1792" y="5106"/>
                  </a:lnTo>
                  <a:lnTo>
                    <a:pt x="1792" y="9660"/>
                  </a:lnTo>
                  <a:lnTo>
                    <a:pt x="5376" y="10764"/>
                  </a:lnTo>
                  <a:cubicBezTo>
                    <a:pt x="5376" y="10764"/>
                    <a:pt x="5927" y="11178"/>
                    <a:pt x="5927" y="11454"/>
                  </a:cubicBezTo>
                  <a:lnTo>
                    <a:pt x="5927" y="18354"/>
                  </a:lnTo>
                  <a:lnTo>
                    <a:pt x="10889" y="24978"/>
                  </a:lnTo>
                  <a:cubicBezTo>
                    <a:pt x="10889" y="24978"/>
                    <a:pt x="11027" y="25254"/>
                    <a:pt x="11027" y="25392"/>
                  </a:cubicBezTo>
                  <a:lnTo>
                    <a:pt x="11027" y="34224"/>
                  </a:lnTo>
                  <a:cubicBezTo>
                    <a:pt x="11027" y="34224"/>
                    <a:pt x="11027" y="34500"/>
                    <a:pt x="11027" y="34638"/>
                  </a:cubicBezTo>
                  <a:lnTo>
                    <a:pt x="8684" y="38916"/>
                  </a:lnTo>
                  <a:lnTo>
                    <a:pt x="0" y="50923"/>
                  </a:lnTo>
                  <a:lnTo>
                    <a:pt x="7168" y="52717"/>
                  </a:lnTo>
                  <a:lnTo>
                    <a:pt x="7168" y="54649"/>
                  </a:lnTo>
                  <a:lnTo>
                    <a:pt x="4411" y="56995"/>
                  </a:lnTo>
                  <a:lnTo>
                    <a:pt x="1103" y="56995"/>
                  </a:lnTo>
                  <a:lnTo>
                    <a:pt x="1103" y="63067"/>
                  </a:lnTo>
                  <a:lnTo>
                    <a:pt x="10476" y="67897"/>
                  </a:lnTo>
                  <a:lnTo>
                    <a:pt x="23984" y="75211"/>
                  </a:lnTo>
                  <a:lnTo>
                    <a:pt x="39560" y="83905"/>
                  </a:lnTo>
                  <a:cubicBezTo>
                    <a:pt x="39560" y="83905"/>
                    <a:pt x="39974" y="84319"/>
                    <a:pt x="39974" y="84595"/>
                  </a:cubicBezTo>
                  <a:lnTo>
                    <a:pt x="39974" y="89149"/>
                  </a:lnTo>
                  <a:lnTo>
                    <a:pt x="57204" y="101707"/>
                  </a:lnTo>
                  <a:cubicBezTo>
                    <a:pt x="59685" y="97843"/>
                    <a:pt x="65061" y="88735"/>
                    <a:pt x="66026" y="81697"/>
                  </a:cubicBezTo>
                  <a:lnTo>
                    <a:pt x="69748" y="79075"/>
                  </a:lnTo>
                  <a:lnTo>
                    <a:pt x="71953" y="78523"/>
                  </a:lnTo>
                  <a:lnTo>
                    <a:pt x="72918" y="77005"/>
                  </a:lnTo>
                  <a:lnTo>
                    <a:pt x="74297" y="76591"/>
                  </a:lnTo>
                  <a:lnTo>
                    <a:pt x="74710" y="74383"/>
                  </a:lnTo>
                  <a:cubicBezTo>
                    <a:pt x="74710" y="74383"/>
                    <a:pt x="77743" y="73003"/>
                    <a:pt x="80637" y="70105"/>
                  </a:cubicBezTo>
                  <a:cubicBezTo>
                    <a:pt x="80637" y="70105"/>
                    <a:pt x="80637" y="70105"/>
                    <a:pt x="80637" y="70105"/>
                  </a:cubicBezTo>
                  <a:lnTo>
                    <a:pt x="74710" y="6168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2" name="Freeform 1384">
              <a:extLst>
                <a:ext uri="{FF2B5EF4-FFF2-40B4-BE49-F238E27FC236}">
                  <a16:creationId xmlns:a16="http://schemas.microsoft.com/office/drawing/2014/main" id="{02A6F3C2-6CF4-07FE-1A1D-119C31A0C2A6}"/>
                </a:ext>
              </a:extLst>
            </p:cNvPr>
            <p:cNvSpPr/>
            <p:nvPr/>
          </p:nvSpPr>
          <p:spPr>
            <a:xfrm>
              <a:off x="4794200" y="2531178"/>
              <a:ext cx="1747967" cy="882901"/>
            </a:xfrm>
            <a:custGeom>
              <a:avLst/>
              <a:gdLst>
                <a:gd name="connsiteX0" fmla="*/ 1715437 w 1747967"/>
                <a:gd name="connsiteY0" fmla="*/ 458960 h 882901"/>
                <a:gd name="connsiteX1" fmla="*/ 1720124 w 1747967"/>
                <a:gd name="connsiteY1" fmla="*/ 458546 h 882901"/>
                <a:gd name="connsiteX2" fmla="*/ 1715851 w 1747967"/>
                <a:gd name="connsiteY2" fmla="*/ 454406 h 882901"/>
                <a:gd name="connsiteX3" fmla="*/ 1713507 w 1747967"/>
                <a:gd name="connsiteY3" fmla="*/ 453440 h 882901"/>
                <a:gd name="connsiteX4" fmla="*/ 1713507 w 1747967"/>
                <a:gd name="connsiteY4" fmla="*/ 450818 h 882901"/>
                <a:gd name="connsiteX5" fmla="*/ 1713370 w 1747967"/>
                <a:gd name="connsiteY5" fmla="*/ 448610 h 882901"/>
                <a:gd name="connsiteX6" fmla="*/ 1710613 w 1747967"/>
                <a:gd name="connsiteY6" fmla="*/ 449852 h 882901"/>
                <a:gd name="connsiteX7" fmla="*/ 1711578 w 1747967"/>
                <a:gd name="connsiteY7" fmla="*/ 447230 h 882901"/>
                <a:gd name="connsiteX8" fmla="*/ 1715437 w 1747967"/>
                <a:gd name="connsiteY8" fmla="*/ 447230 h 882901"/>
                <a:gd name="connsiteX9" fmla="*/ 1721502 w 1747967"/>
                <a:gd name="connsiteY9" fmla="*/ 442538 h 882901"/>
                <a:gd name="connsiteX10" fmla="*/ 1721502 w 1747967"/>
                <a:gd name="connsiteY10" fmla="*/ 433292 h 882901"/>
                <a:gd name="connsiteX11" fmla="*/ 1719297 w 1747967"/>
                <a:gd name="connsiteY11" fmla="*/ 433292 h 882901"/>
                <a:gd name="connsiteX12" fmla="*/ 1717918 w 1747967"/>
                <a:gd name="connsiteY12" fmla="*/ 428738 h 882901"/>
                <a:gd name="connsiteX13" fmla="*/ 1715299 w 1747967"/>
                <a:gd name="connsiteY13" fmla="*/ 427220 h 882901"/>
                <a:gd name="connsiteX14" fmla="*/ 1715299 w 1747967"/>
                <a:gd name="connsiteY14" fmla="*/ 425288 h 882901"/>
                <a:gd name="connsiteX15" fmla="*/ 1720262 w 1747967"/>
                <a:gd name="connsiteY15" fmla="*/ 427634 h 882901"/>
                <a:gd name="connsiteX16" fmla="*/ 1726326 w 1747967"/>
                <a:gd name="connsiteY16" fmla="*/ 430532 h 882901"/>
                <a:gd name="connsiteX17" fmla="*/ 1731978 w 1747967"/>
                <a:gd name="connsiteY17" fmla="*/ 431774 h 882901"/>
                <a:gd name="connsiteX18" fmla="*/ 1734321 w 1747967"/>
                <a:gd name="connsiteY18" fmla="*/ 429980 h 882901"/>
                <a:gd name="connsiteX19" fmla="*/ 1730186 w 1747967"/>
                <a:gd name="connsiteY19" fmla="*/ 426806 h 882901"/>
                <a:gd name="connsiteX20" fmla="*/ 1728394 w 1747967"/>
                <a:gd name="connsiteY20" fmla="*/ 422114 h 882901"/>
                <a:gd name="connsiteX21" fmla="*/ 1732529 w 1747967"/>
                <a:gd name="connsiteY21" fmla="*/ 426254 h 882901"/>
                <a:gd name="connsiteX22" fmla="*/ 1736251 w 1747967"/>
                <a:gd name="connsiteY22" fmla="*/ 428186 h 882901"/>
                <a:gd name="connsiteX23" fmla="*/ 1738870 w 1747967"/>
                <a:gd name="connsiteY23" fmla="*/ 427358 h 882901"/>
                <a:gd name="connsiteX24" fmla="*/ 1738870 w 1747967"/>
                <a:gd name="connsiteY24" fmla="*/ 420872 h 882901"/>
                <a:gd name="connsiteX25" fmla="*/ 1743006 w 1747967"/>
                <a:gd name="connsiteY25" fmla="*/ 417284 h 882901"/>
                <a:gd name="connsiteX26" fmla="*/ 1744246 w 1747967"/>
                <a:gd name="connsiteY26" fmla="*/ 416732 h 882901"/>
                <a:gd name="connsiteX27" fmla="*/ 1746452 w 1747967"/>
                <a:gd name="connsiteY27" fmla="*/ 417974 h 882901"/>
                <a:gd name="connsiteX28" fmla="*/ 1747968 w 1747967"/>
                <a:gd name="connsiteY28" fmla="*/ 414248 h 882901"/>
                <a:gd name="connsiteX29" fmla="*/ 1743419 w 1747967"/>
                <a:gd name="connsiteY29" fmla="*/ 412316 h 882901"/>
                <a:gd name="connsiteX30" fmla="*/ 1738732 w 1747967"/>
                <a:gd name="connsiteY30" fmla="*/ 410522 h 882901"/>
                <a:gd name="connsiteX31" fmla="*/ 1738732 w 1747967"/>
                <a:gd name="connsiteY31" fmla="*/ 407900 h 882901"/>
                <a:gd name="connsiteX32" fmla="*/ 1729910 w 1747967"/>
                <a:gd name="connsiteY32" fmla="*/ 399482 h 882901"/>
                <a:gd name="connsiteX33" fmla="*/ 1728118 w 1747967"/>
                <a:gd name="connsiteY33" fmla="*/ 395894 h 882901"/>
                <a:gd name="connsiteX34" fmla="*/ 1726189 w 1747967"/>
                <a:gd name="connsiteY34" fmla="*/ 394100 h 882901"/>
                <a:gd name="connsiteX35" fmla="*/ 1726740 w 1747967"/>
                <a:gd name="connsiteY35" fmla="*/ 392582 h 882901"/>
                <a:gd name="connsiteX36" fmla="*/ 1716540 w 1747967"/>
                <a:gd name="connsiteY36" fmla="*/ 393410 h 882901"/>
                <a:gd name="connsiteX37" fmla="*/ 1712267 w 1747967"/>
                <a:gd name="connsiteY37" fmla="*/ 393410 h 882901"/>
                <a:gd name="connsiteX38" fmla="*/ 1711440 w 1747967"/>
                <a:gd name="connsiteY38" fmla="*/ 391478 h 882901"/>
                <a:gd name="connsiteX39" fmla="*/ 1710613 w 1747967"/>
                <a:gd name="connsiteY39" fmla="*/ 392720 h 882901"/>
                <a:gd name="connsiteX40" fmla="*/ 1710613 w 1747967"/>
                <a:gd name="connsiteY40" fmla="*/ 394652 h 882901"/>
                <a:gd name="connsiteX41" fmla="*/ 1709648 w 1747967"/>
                <a:gd name="connsiteY41" fmla="*/ 395066 h 882901"/>
                <a:gd name="connsiteX42" fmla="*/ 1708132 w 1747967"/>
                <a:gd name="connsiteY42" fmla="*/ 392168 h 882901"/>
                <a:gd name="connsiteX43" fmla="*/ 1711026 w 1747967"/>
                <a:gd name="connsiteY43" fmla="*/ 390650 h 882901"/>
                <a:gd name="connsiteX44" fmla="*/ 1711026 w 1747967"/>
                <a:gd name="connsiteY44" fmla="*/ 388856 h 882901"/>
                <a:gd name="connsiteX45" fmla="*/ 1696553 w 1747967"/>
                <a:gd name="connsiteY45" fmla="*/ 389270 h 882901"/>
                <a:gd name="connsiteX46" fmla="*/ 1699310 w 1747967"/>
                <a:gd name="connsiteY46" fmla="*/ 391064 h 882901"/>
                <a:gd name="connsiteX47" fmla="*/ 1701102 w 1747967"/>
                <a:gd name="connsiteY47" fmla="*/ 392996 h 882901"/>
                <a:gd name="connsiteX48" fmla="*/ 1702342 w 1747967"/>
                <a:gd name="connsiteY48" fmla="*/ 399068 h 882901"/>
                <a:gd name="connsiteX49" fmla="*/ 1699448 w 1747967"/>
                <a:gd name="connsiteY49" fmla="*/ 402932 h 882901"/>
                <a:gd name="connsiteX50" fmla="*/ 1702618 w 1747967"/>
                <a:gd name="connsiteY50" fmla="*/ 403898 h 882901"/>
                <a:gd name="connsiteX51" fmla="*/ 1703859 w 1747967"/>
                <a:gd name="connsiteY51" fmla="*/ 405278 h 882901"/>
                <a:gd name="connsiteX52" fmla="*/ 1703859 w 1747967"/>
                <a:gd name="connsiteY52" fmla="*/ 409004 h 882901"/>
                <a:gd name="connsiteX53" fmla="*/ 1701240 w 1747967"/>
                <a:gd name="connsiteY53" fmla="*/ 410522 h 882901"/>
                <a:gd name="connsiteX54" fmla="*/ 1701653 w 1747967"/>
                <a:gd name="connsiteY54" fmla="*/ 406382 h 882901"/>
                <a:gd name="connsiteX55" fmla="*/ 1699861 w 1747967"/>
                <a:gd name="connsiteY55" fmla="*/ 405968 h 882901"/>
                <a:gd name="connsiteX56" fmla="*/ 1699034 w 1747967"/>
                <a:gd name="connsiteY56" fmla="*/ 407900 h 882901"/>
                <a:gd name="connsiteX57" fmla="*/ 1696691 w 1747967"/>
                <a:gd name="connsiteY57" fmla="*/ 408314 h 882901"/>
                <a:gd name="connsiteX58" fmla="*/ 1696140 w 1747967"/>
                <a:gd name="connsiteY58" fmla="*/ 403208 h 882901"/>
                <a:gd name="connsiteX59" fmla="*/ 1692280 w 1747967"/>
                <a:gd name="connsiteY59" fmla="*/ 400862 h 882901"/>
                <a:gd name="connsiteX60" fmla="*/ 1692693 w 1747967"/>
                <a:gd name="connsiteY60" fmla="*/ 397964 h 882901"/>
                <a:gd name="connsiteX61" fmla="*/ 1693658 w 1747967"/>
                <a:gd name="connsiteY61" fmla="*/ 395756 h 882901"/>
                <a:gd name="connsiteX62" fmla="*/ 1692693 w 1747967"/>
                <a:gd name="connsiteY62" fmla="*/ 391478 h 882901"/>
                <a:gd name="connsiteX63" fmla="*/ 1692556 w 1747967"/>
                <a:gd name="connsiteY63" fmla="*/ 382507 h 882901"/>
                <a:gd name="connsiteX64" fmla="*/ 1693107 w 1747967"/>
                <a:gd name="connsiteY64" fmla="*/ 380299 h 882901"/>
                <a:gd name="connsiteX65" fmla="*/ 1691728 w 1747967"/>
                <a:gd name="connsiteY65" fmla="*/ 378781 h 882901"/>
                <a:gd name="connsiteX66" fmla="*/ 1689109 w 1747967"/>
                <a:gd name="connsiteY66" fmla="*/ 381955 h 882901"/>
                <a:gd name="connsiteX67" fmla="*/ 1687869 w 1747967"/>
                <a:gd name="connsiteY67" fmla="*/ 380713 h 882901"/>
                <a:gd name="connsiteX68" fmla="*/ 1687455 w 1747967"/>
                <a:gd name="connsiteY68" fmla="*/ 372709 h 882901"/>
                <a:gd name="connsiteX69" fmla="*/ 1681942 w 1747967"/>
                <a:gd name="connsiteY69" fmla="*/ 368983 h 882901"/>
                <a:gd name="connsiteX70" fmla="*/ 1680563 w 1747967"/>
                <a:gd name="connsiteY70" fmla="*/ 370501 h 882901"/>
                <a:gd name="connsiteX71" fmla="*/ 1682769 w 1747967"/>
                <a:gd name="connsiteY71" fmla="*/ 372847 h 882901"/>
                <a:gd name="connsiteX72" fmla="*/ 1682769 w 1747967"/>
                <a:gd name="connsiteY72" fmla="*/ 374641 h 882901"/>
                <a:gd name="connsiteX73" fmla="*/ 1680839 w 1747967"/>
                <a:gd name="connsiteY73" fmla="*/ 374641 h 882901"/>
                <a:gd name="connsiteX74" fmla="*/ 1680287 w 1747967"/>
                <a:gd name="connsiteY74" fmla="*/ 373123 h 882901"/>
                <a:gd name="connsiteX75" fmla="*/ 1677393 w 1747967"/>
                <a:gd name="connsiteY75" fmla="*/ 371329 h 882901"/>
                <a:gd name="connsiteX76" fmla="*/ 1678909 w 1747967"/>
                <a:gd name="connsiteY76" fmla="*/ 370501 h 882901"/>
                <a:gd name="connsiteX77" fmla="*/ 1679460 w 1747967"/>
                <a:gd name="connsiteY77" fmla="*/ 365947 h 882901"/>
                <a:gd name="connsiteX78" fmla="*/ 1674774 w 1747967"/>
                <a:gd name="connsiteY78" fmla="*/ 365947 h 882901"/>
                <a:gd name="connsiteX79" fmla="*/ 1671604 w 1747967"/>
                <a:gd name="connsiteY79" fmla="*/ 363739 h 882901"/>
                <a:gd name="connsiteX80" fmla="*/ 1671604 w 1747967"/>
                <a:gd name="connsiteY80" fmla="*/ 360013 h 882901"/>
                <a:gd name="connsiteX81" fmla="*/ 1668020 w 1747967"/>
                <a:gd name="connsiteY81" fmla="*/ 357805 h 882901"/>
                <a:gd name="connsiteX82" fmla="*/ 1668020 w 1747967"/>
                <a:gd name="connsiteY82" fmla="*/ 360427 h 882901"/>
                <a:gd name="connsiteX83" fmla="*/ 1666779 w 1747967"/>
                <a:gd name="connsiteY83" fmla="*/ 360013 h 882901"/>
                <a:gd name="connsiteX84" fmla="*/ 1666779 w 1747967"/>
                <a:gd name="connsiteY84" fmla="*/ 357253 h 882901"/>
                <a:gd name="connsiteX85" fmla="*/ 1661817 w 1747967"/>
                <a:gd name="connsiteY85" fmla="*/ 353389 h 882901"/>
                <a:gd name="connsiteX86" fmla="*/ 1658233 w 1747967"/>
                <a:gd name="connsiteY86" fmla="*/ 355183 h 882901"/>
                <a:gd name="connsiteX87" fmla="*/ 1658233 w 1747967"/>
                <a:gd name="connsiteY87" fmla="*/ 351595 h 882901"/>
                <a:gd name="connsiteX88" fmla="*/ 1651203 w 1747967"/>
                <a:gd name="connsiteY88" fmla="*/ 347455 h 882901"/>
                <a:gd name="connsiteX89" fmla="*/ 1639073 w 1747967"/>
                <a:gd name="connsiteY89" fmla="*/ 336415 h 882901"/>
                <a:gd name="connsiteX90" fmla="*/ 1629010 w 1747967"/>
                <a:gd name="connsiteY90" fmla="*/ 325651 h 882901"/>
                <a:gd name="connsiteX91" fmla="*/ 1623773 w 1747967"/>
                <a:gd name="connsiteY91" fmla="*/ 324823 h 882901"/>
                <a:gd name="connsiteX92" fmla="*/ 1625564 w 1747967"/>
                <a:gd name="connsiteY92" fmla="*/ 323305 h 882901"/>
                <a:gd name="connsiteX93" fmla="*/ 1615916 w 1747967"/>
                <a:gd name="connsiteY93" fmla="*/ 319717 h 882901"/>
                <a:gd name="connsiteX94" fmla="*/ 1613572 w 1747967"/>
                <a:gd name="connsiteY94" fmla="*/ 318475 h 882901"/>
                <a:gd name="connsiteX95" fmla="*/ 1609713 w 1747967"/>
                <a:gd name="connsiteY95" fmla="*/ 315301 h 882901"/>
                <a:gd name="connsiteX96" fmla="*/ 1605991 w 1747967"/>
                <a:gd name="connsiteY96" fmla="*/ 314887 h 882901"/>
                <a:gd name="connsiteX97" fmla="*/ 1597583 w 1747967"/>
                <a:gd name="connsiteY97" fmla="*/ 309643 h 882901"/>
                <a:gd name="connsiteX98" fmla="*/ 1596756 w 1747967"/>
                <a:gd name="connsiteY98" fmla="*/ 307296 h 882901"/>
                <a:gd name="connsiteX99" fmla="*/ 1594826 w 1747967"/>
                <a:gd name="connsiteY99" fmla="*/ 309643 h 882901"/>
                <a:gd name="connsiteX100" fmla="*/ 1592482 w 1747967"/>
                <a:gd name="connsiteY100" fmla="*/ 309643 h 882901"/>
                <a:gd name="connsiteX101" fmla="*/ 1595377 w 1747967"/>
                <a:gd name="connsiteY101" fmla="*/ 306468 h 882901"/>
                <a:gd name="connsiteX102" fmla="*/ 1589450 w 1747967"/>
                <a:gd name="connsiteY102" fmla="*/ 307021 h 882901"/>
                <a:gd name="connsiteX103" fmla="*/ 1587244 w 1747967"/>
                <a:gd name="connsiteY103" fmla="*/ 308401 h 882901"/>
                <a:gd name="connsiteX104" fmla="*/ 1577044 w 1747967"/>
                <a:gd name="connsiteY104" fmla="*/ 307572 h 882901"/>
                <a:gd name="connsiteX105" fmla="*/ 1568774 w 1747967"/>
                <a:gd name="connsiteY105" fmla="*/ 306330 h 882901"/>
                <a:gd name="connsiteX106" fmla="*/ 1565604 w 1747967"/>
                <a:gd name="connsiteY106" fmla="*/ 305088 h 882901"/>
                <a:gd name="connsiteX107" fmla="*/ 1565604 w 1747967"/>
                <a:gd name="connsiteY107" fmla="*/ 306606 h 882901"/>
                <a:gd name="connsiteX108" fmla="*/ 1566568 w 1747967"/>
                <a:gd name="connsiteY108" fmla="*/ 308124 h 882901"/>
                <a:gd name="connsiteX109" fmla="*/ 1565604 w 1747967"/>
                <a:gd name="connsiteY109" fmla="*/ 309505 h 882901"/>
                <a:gd name="connsiteX110" fmla="*/ 1563260 w 1747967"/>
                <a:gd name="connsiteY110" fmla="*/ 309505 h 882901"/>
                <a:gd name="connsiteX111" fmla="*/ 1563260 w 1747967"/>
                <a:gd name="connsiteY111" fmla="*/ 308124 h 882901"/>
                <a:gd name="connsiteX112" fmla="*/ 1558712 w 1747967"/>
                <a:gd name="connsiteY112" fmla="*/ 304260 h 882901"/>
                <a:gd name="connsiteX113" fmla="*/ 1554852 w 1747967"/>
                <a:gd name="connsiteY113" fmla="*/ 303708 h 882901"/>
                <a:gd name="connsiteX114" fmla="*/ 1536932 w 1747967"/>
                <a:gd name="connsiteY114" fmla="*/ 299568 h 882901"/>
                <a:gd name="connsiteX115" fmla="*/ 1534313 w 1747967"/>
                <a:gd name="connsiteY115" fmla="*/ 298740 h 882901"/>
                <a:gd name="connsiteX116" fmla="*/ 1535692 w 1747967"/>
                <a:gd name="connsiteY116" fmla="*/ 306192 h 882901"/>
                <a:gd name="connsiteX117" fmla="*/ 1535692 w 1747967"/>
                <a:gd name="connsiteY117" fmla="*/ 309781 h 882901"/>
                <a:gd name="connsiteX118" fmla="*/ 1531557 w 1747967"/>
                <a:gd name="connsiteY118" fmla="*/ 315301 h 882901"/>
                <a:gd name="connsiteX119" fmla="*/ 1536794 w 1747967"/>
                <a:gd name="connsiteY119" fmla="*/ 315301 h 882901"/>
                <a:gd name="connsiteX120" fmla="*/ 1539551 w 1747967"/>
                <a:gd name="connsiteY120" fmla="*/ 324547 h 882901"/>
                <a:gd name="connsiteX121" fmla="*/ 1541068 w 1747967"/>
                <a:gd name="connsiteY121" fmla="*/ 330205 h 882901"/>
                <a:gd name="connsiteX122" fmla="*/ 1541068 w 1747967"/>
                <a:gd name="connsiteY122" fmla="*/ 331999 h 882901"/>
                <a:gd name="connsiteX123" fmla="*/ 1534451 w 1747967"/>
                <a:gd name="connsiteY123" fmla="*/ 339037 h 882901"/>
                <a:gd name="connsiteX124" fmla="*/ 1523838 w 1747967"/>
                <a:gd name="connsiteY124" fmla="*/ 338071 h 882901"/>
                <a:gd name="connsiteX125" fmla="*/ 1522873 w 1747967"/>
                <a:gd name="connsiteY125" fmla="*/ 331585 h 882901"/>
                <a:gd name="connsiteX126" fmla="*/ 1519151 w 1747967"/>
                <a:gd name="connsiteY126" fmla="*/ 329239 h 882901"/>
                <a:gd name="connsiteX127" fmla="*/ 1511432 w 1747967"/>
                <a:gd name="connsiteY127" fmla="*/ 326893 h 882901"/>
                <a:gd name="connsiteX128" fmla="*/ 1510467 w 1747967"/>
                <a:gd name="connsiteY128" fmla="*/ 323581 h 882901"/>
                <a:gd name="connsiteX129" fmla="*/ 1510329 w 1747967"/>
                <a:gd name="connsiteY129" fmla="*/ 316543 h 882901"/>
                <a:gd name="connsiteX130" fmla="*/ 1507986 w 1747967"/>
                <a:gd name="connsiteY130" fmla="*/ 313783 h 882901"/>
                <a:gd name="connsiteX131" fmla="*/ 1509226 w 1747967"/>
                <a:gd name="connsiteY131" fmla="*/ 311437 h 882901"/>
                <a:gd name="connsiteX132" fmla="*/ 1516118 w 1747967"/>
                <a:gd name="connsiteY132" fmla="*/ 315991 h 882901"/>
                <a:gd name="connsiteX133" fmla="*/ 1521770 w 1747967"/>
                <a:gd name="connsiteY133" fmla="*/ 315991 h 882901"/>
                <a:gd name="connsiteX134" fmla="*/ 1521632 w 1747967"/>
                <a:gd name="connsiteY134" fmla="*/ 310885 h 882901"/>
                <a:gd name="connsiteX135" fmla="*/ 1522046 w 1747967"/>
                <a:gd name="connsiteY135" fmla="*/ 305226 h 882901"/>
                <a:gd name="connsiteX136" fmla="*/ 1514051 w 1747967"/>
                <a:gd name="connsiteY136" fmla="*/ 302466 h 882901"/>
                <a:gd name="connsiteX137" fmla="*/ 1510329 w 1747967"/>
                <a:gd name="connsiteY137" fmla="*/ 302880 h 882901"/>
                <a:gd name="connsiteX138" fmla="*/ 1503023 w 1747967"/>
                <a:gd name="connsiteY138" fmla="*/ 312541 h 882901"/>
                <a:gd name="connsiteX139" fmla="*/ 1498061 w 1747967"/>
                <a:gd name="connsiteY139" fmla="*/ 318199 h 882901"/>
                <a:gd name="connsiteX140" fmla="*/ 1490342 w 1747967"/>
                <a:gd name="connsiteY140" fmla="*/ 318199 h 882901"/>
                <a:gd name="connsiteX141" fmla="*/ 1485655 w 1747967"/>
                <a:gd name="connsiteY141" fmla="*/ 316681 h 882901"/>
                <a:gd name="connsiteX142" fmla="*/ 1472147 w 1747967"/>
                <a:gd name="connsiteY142" fmla="*/ 316129 h 882901"/>
                <a:gd name="connsiteX143" fmla="*/ 1465806 w 1747967"/>
                <a:gd name="connsiteY143" fmla="*/ 311023 h 882901"/>
                <a:gd name="connsiteX144" fmla="*/ 1462636 w 1747967"/>
                <a:gd name="connsiteY144" fmla="*/ 312403 h 882901"/>
                <a:gd name="connsiteX145" fmla="*/ 1458914 w 1747967"/>
                <a:gd name="connsiteY145" fmla="*/ 312955 h 882901"/>
                <a:gd name="connsiteX146" fmla="*/ 1452987 w 1747967"/>
                <a:gd name="connsiteY146" fmla="*/ 314197 h 882901"/>
                <a:gd name="connsiteX147" fmla="*/ 1451057 w 1747967"/>
                <a:gd name="connsiteY147" fmla="*/ 313369 h 882901"/>
                <a:gd name="connsiteX148" fmla="*/ 1447335 w 1747967"/>
                <a:gd name="connsiteY148" fmla="*/ 313369 h 882901"/>
                <a:gd name="connsiteX149" fmla="*/ 1445130 w 1747967"/>
                <a:gd name="connsiteY149" fmla="*/ 316129 h 882901"/>
                <a:gd name="connsiteX150" fmla="*/ 1442924 w 1747967"/>
                <a:gd name="connsiteY150" fmla="*/ 318751 h 882901"/>
                <a:gd name="connsiteX151" fmla="*/ 1439203 w 1747967"/>
                <a:gd name="connsiteY151" fmla="*/ 321649 h 882901"/>
                <a:gd name="connsiteX152" fmla="*/ 1438376 w 1747967"/>
                <a:gd name="connsiteY152" fmla="*/ 324271 h 882901"/>
                <a:gd name="connsiteX153" fmla="*/ 1438376 w 1747967"/>
                <a:gd name="connsiteY153" fmla="*/ 328549 h 882901"/>
                <a:gd name="connsiteX154" fmla="*/ 1437824 w 1747967"/>
                <a:gd name="connsiteY154" fmla="*/ 338347 h 882901"/>
                <a:gd name="connsiteX155" fmla="*/ 1437824 w 1747967"/>
                <a:gd name="connsiteY155" fmla="*/ 342073 h 882901"/>
                <a:gd name="connsiteX156" fmla="*/ 1435481 w 1747967"/>
                <a:gd name="connsiteY156" fmla="*/ 345937 h 882901"/>
                <a:gd name="connsiteX157" fmla="*/ 1431346 w 1747967"/>
                <a:gd name="connsiteY157" fmla="*/ 349525 h 882901"/>
                <a:gd name="connsiteX158" fmla="*/ 1423627 w 1747967"/>
                <a:gd name="connsiteY158" fmla="*/ 348007 h 882901"/>
                <a:gd name="connsiteX159" fmla="*/ 1417975 w 1747967"/>
                <a:gd name="connsiteY159" fmla="*/ 347041 h 882901"/>
                <a:gd name="connsiteX160" fmla="*/ 1413427 w 1747967"/>
                <a:gd name="connsiteY160" fmla="*/ 345109 h 882901"/>
                <a:gd name="connsiteX161" fmla="*/ 1410808 w 1747967"/>
                <a:gd name="connsiteY161" fmla="*/ 343729 h 882901"/>
                <a:gd name="connsiteX162" fmla="*/ 1411773 w 1747967"/>
                <a:gd name="connsiteY162" fmla="*/ 342349 h 882901"/>
                <a:gd name="connsiteX163" fmla="*/ 1408051 w 1747967"/>
                <a:gd name="connsiteY163" fmla="*/ 341797 h 882901"/>
                <a:gd name="connsiteX164" fmla="*/ 1406259 w 1747967"/>
                <a:gd name="connsiteY164" fmla="*/ 338899 h 882901"/>
                <a:gd name="connsiteX165" fmla="*/ 1408878 w 1747967"/>
                <a:gd name="connsiteY165" fmla="*/ 340693 h 882901"/>
                <a:gd name="connsiteX166" fmla="*/ 1413427 w 1747967"/>
                <a:gd name="connsiteY166" fmla="*/ 341107 h 882901"/>
                <a:gd name="connsiteX167" fmla="*/ 1414392 w 1747967"/>
                <a:gd name="connsiteY167" fmla="*/ 341935 h 882901"/>
                <a:gd name="connsiteX168" fmla="*/ 1413565 w 1747967"/>
                <a:gd name="connsiteY168" fmla="*/ 343729 h 882901"/>
                <a:gd name="connsiteX169" fmla="*/ 1420043 w 1747967"/>
                <a:gd name="connsiteY169" fmla="*/ 345661 h 882901"/>
                <a:gd name="connsiteX170" fmla="*/ 1426521 w 1747967"/>
                <a:gd name="connsiteY170" fmla="*/ 347593 h 882901"/>
                <a:gd name="connsiteX171" fmla="*/ 1429830 w 1747967"/>
                <a:gd name="connsiteY171" fmla="*/ 348145 h 882901"/>
                <a:gd name="connsiteX172" fmla="*/ 1432724 w 1747967"/>
                <a:gd name="connsiteY172" fmla="*/ 346627 h 882901"/>
                <a:gd name="connsiteX173" fmla="*/ 1434930 w 1747967"/>
                <a:gd name="connsiteY173" fmla="*/ 343315 h 882901"/>
                <a:gd name="connsiteX174" fmla="*/ 1434930 w 1747967"/>
                <a:gd name="connsiteY174" fmla="*/ 340141 h 882901"/>
                <a:gd name="connsiteX175" fmla="*/ 1437135 w 1747967"/>
                <a:gd name="connsiteY175" fmla="*/ 334897 h 882901"/>
                <a:gd name="connsiteX176" fmla="*/ 1432862 w 1747967"/>
                <a:gd name="connsiteY176" fmla="*/ 331171 h 882901"/>
                <a:gd name="connsiteX177" fmla="*/ 1432862 w 1747967"/>
                <a:gd name="connsiteY177" fmla="*/ 315025 h 882901"/>
                <a:gd name="connsiteX178" fmla="*/ 1425005 w 1747967"/>
                <a:gd name="connsiteY178" fmla="*/ 312679 h 882901"/>
                <a:gd name="connsiteX179" fmla="*/ 1419767 w 1747967"/>
                <a:gd name="connsiteY179" fmla="*/ 303846 h 882901"/>
                <a:gd name="connsiteX180" fmla="*/ 1412737 w 1747967"/>
                <a:gd name="connsiteY180" fmla="*/ 276936 h 882901"/>
                <a:gd name="connsiteX181" fmla="*/ 1407637 w 1747967"/>
                <a:gd name="connsiteY181" fmla="*/ 273210 h 882901"/>
                <a:gd name="connsiteX182" fmla="*/ 1404329 w 1747967"/>
                <a:gd name="connsiteY182" fmla="*/ 276108 h 882901"/>
                <a:gd name="connsiteX183" fmla="*/ 1405845 w 1747967"/>
                <a:gd name="connsiteY183" fmla="*/ 271968 h 882901"/>
                <a:gd name="connsiteX184" fmla="*/ 1386823 w 1747967"/>
                <a:gd name="connsiteY184" fmla="*/ 268656 h 882901"/>
                <a:gd name="connsiteX185" fmla="*/ 1385858 w 1747967"/>
                <a:gd name="connsiteY185" fmla="*/ 271002 h 882901"/>
                <a:gd name="connsiteX186" fmla="*/ 1385031 w 1747967"/>
                <a:gd name="connsiteY186" fmla="*/ 268656 h 882901"/>
                <a:gd name="connsiteX187" fmla="*/ 1375382 w 1747967"/>
                <a:gd name="connsiteY187" fmla="*/ 269208 h 882901"/>
                <a:gd name="connsiteX188" fmla="*/ 1374417 w 1747967"/>
                <a:gd name="connsiteY188" fmla="*/ 272796 h 882901"/>
                <a:gd name="connsiteX189" fmla="*/ 1373177 w 1747967"/>
                <a:gd name="connsiteY189" fmla="*/ 269898 h 882901"/>
                <a:gd name="connsiteX190" fmla="*/ 1354292 w 1747967"/>
                <a:gd name="connsiteY190" fmla="*/ 275418 h 882901"/>
                <a:gd name="connsiteX191" fmla="*/ 1342852 w 1747967"/>
                <a:gd name="connsiteY191" fmla="*/ 276798 h 882901"/>
                <a:gd name="connsiteX192" fmla="*/ 1342025 w 1747967"/>
                <a:gd name="connsiteY192" fmla="*/ 279972 h 882901"/>
                <a:gd name="connsiteX193" fmla="*/ 1341198 w 1747967"/>
                <a:gd name="connsiteY193" fmla="*/ 277074 h 882901"/>
                <a:gd name="connsiteX194" fmla="*/ 1332927 w 1747967"/>
                <a:gd name="connsiteY194" fmla="*/ 272796 h 882901"/>
                <a:gd name="connsiteX195" fmla="*/ 1337889 w 1747967"/>
                <a:gd name="connsiteY195" fmla="*/ 272244 h 882901"/>
                <a:gd name="connsiteX196" fmla="*/ 1334168 w 1747967"/>
                <a:gd name="connsiteY196" fmla="*/ 264930 h 882901"/>
                <a:gd name="connsiteX197" fmla="*/ 1322451 w 1747967"/>
                <a:gd name="connsiteY197" fmla="*/ 261342 h 882901"/>
                <a:gd name="connsiteX198" fmla="*/ 1320521 w 1747967"/>
                <a:gd name="connsiteY198" fmla="*/ 258720 h 882901"/>
                <a:gd name="connsiteX199" fmla="*/ 1322451 w 1747967"/>
                <a:gd name="connsiteY199" fmla="*/ 254856 h 882901"/>
                <a:gd name="connsiteX200" fmla="*/ 1317489 w 1747967"/>
                <a:gd name="connsiteY200" fmla="*/ 253890 h 882901"/>
                <a:gd name="connsiteX201" fmla="*/ 1317489 w 1747967"/>
                <a:gd name="connsiteY201" fmla="*/ 252096 h 882901"/>
                <a:gd name="connsiteX202" fmla="*/ 1312389 w 1747967"/>
                <a:gd name="connsiteY202" fmla="*/ 258444 h 882901"/>
                <a:gd name="connsiteX203" fmla="*/ 1310183 w 1747967"/>
                <a:gd name="connsiteY203" fmla="*/ 254166 h 882901"/>
                <a:gd name="connsiteX204" fmla="*/ 1312389 w 1747967"/>
                <a:gd name="connsiteY204" fmla="*/ 255546 h 882901"/>
                <a:gd name="connsiteX205" fmla="*/ 1316524 w 1747967"/>
                <a:gd name="connsiteY205" fmla="*/ 250854 h 882901"/>
                <a:gd name="connsiteX206" fmla="*/ 1309494 w 1747967"/>
                <a:gd name="connsiteY206" fmla="*/ 249888 h 882901"/>
                <a:gd name="connsiteX207" fmla="*/ 1303980 w 1747967"/>
                <a:gd name="connsiteY207" fmla="*/ 248922 h 882901"/>
                <a:gd name="connsiteX208" fmla="*/ 1305772 w 1747967"/>
                <a:gd name="connsiteY208" fmla="*/ 245334 h 882901"/>
                <a:gd name="connsiteX209" fmla="*/ 1309080 w 1747967"/>
                <a:gd name="connsiteY209" fmla="*/ 241056 h 882901"/>
                <a:gd name="connsiteX210" fmla="*/ 1311424 w 1747967"/>
                <a:gd name="connsiteY210" fmla="*/ 245748 h 882901"/>
                <a:gd name="connsiteX211" fmla="*/ 1315973 w 1747967"/>
                <a:gd name="connsiteY211" fmla="*/ 242988 h 882901"/>
                <a:gd name="connsiteX212" fmla="*/ 1312113 w 1747967"/>
                <a:gd name="connsiteY212" fmla="*/ 234570 h 882901"/>
                <a:gd name="connsiteX213" fmla="*/ 1304118 w 1747967"/>
                <a:gd name="connsiteY213" fmla="*/ 229463 h 882901"/>
                <a:gd name="connsiteX214" fmla="*/ 1291161 w 1747967"/>
                <a:gd name="connsiteY214" fmla="*/ 226565 h 882901"/>
                <a:gd name="connsiteX215" fmla="*/ 1280823 w 1747967"/>
                <a:gd name="connsiteY215" fmla="*/ 231810 h 882901"/>
                <a:gd name="connsiteX216" fmla="*/ 1273380 w 1747967"/>
                <a:gd name="connsiteY216" fmla="*/ 244782 h 882901"/>
                <a:gd name="connsiteX217" fmla="*/ 1265660 w 1747967"/>
                <a:gd name="connsiteY217" fmla="*/ 249336 h 882901"/>
                <a:gd name="connsiteX218" fmla="*/ 1261387 w 1747967"/>
                <a:gd name="connsiteY218" fmla="*/ 248922 h 882901"/>
                <a:gd name="connsiteX219" fmla="*/ 1261387 w 1747967"/>
                <a:gd name="connsiteY219" fmla="*/ 246162 h 882901"/>
                <a:gd name="connsiteX220" fmla="*/ 1263179 w 1747967"/>
                <a:gd name="connsiteY220" fmla="*/ 244920 h 882901"/>
                <a:gd name="connsiteX221" fmla="*/ 1263179 w 1747967"/>
                <a:gd name="connsiteY221" fmla="*/ 242988 h 882901"/>
                <a:gd name="connsiteX222" fmla="*/ 1261939 w 1747967"/>
                <a:gd name="connsiteY222" fmla="*/ 240780 h 882901"/>
                <a:gd name="connsiteX223" fmla="*/ 1266212 w 1747967"/>
                <a:gd name="connsiteY223" fmla="*/ 241746 h 882901"/>
                <a:gd name="connsiteX224" fmla="*/ 1269934 w 1747967"/>
                <a:gd name="connsiteY224" fmla="*/ 240504 h 882901"/>
                <a:gd name="connsiteX225" fmla="*/ 1269934 w 1747967"/>
                <a:gd name="connsiteY225" fmla="*/ 236778 h 882901"/>
                <a:gd name="connsiteX226" fmla="*/ 1268693 w 1747967"/>
                <a:gd name="connsiteY226" fmla="*/ 235812 h 882901"/>
                <a:gd name="connsiteX227" fmla="*/ 1269107 w 1747967"/>
                <a:gd name="connsiteY227" fmla="*/ 231948 h 882901"/>
                <a:gd name="connsiteX228" fmla="*/ 1270071 w 1747967"/>
                <a:gd name="connsiteY228" fmla="*/ 230154 h 882901"/>
                <a:gd name="connsiteX229" fmla="*/ 1272001 w 1747967"/>
                <a:gd name="connsiteY229" fmla="*/ 232086 h 882901"/>
                <a:gd name="connsiteX230" fmla="*/ 1272001 w 1747967"/>
                <a:gd name="connsiteY230" fmla="*/ 233466 h 882901"/>
                <a:gd name="connsiteX231" fmla="*/ 1272966 w 1747967"/>
                <a:gd name="connsiteY231" fmla="*/ 233466 h 882901"/>
                <a:gd name="connsiteX232" fmla="*/ 1274207 w 1747967"/>
                <a:gd name="connsiteY232" fmla="*/ 231534 h 882901"/>
                <a:gd name="connsiteX233" fmla="*/ 1275034 w 1747967"/>
                <a:gd name="connsiteY233" fmla="*/ 233466 h 882901"/>
                <a:gd name="connsiteX234" fmla="*/ 1273655 w 1747967"/>
                <a:gd name="connsiteY234" fmla="*/ 235812 h 882901"/>
                <a:gd name="connsiteX235" fmla="*/ 1272139 w 1747967"/>
                <a:gd name="connsiteY235" fmla="*/ 238986 h 882901"/>
                <a:gd name="connsiteX236" fmla="*/ 1272139 w 1747967"/>
                <a:gd name="connsiteY236" fmla="*/ 240918 h 882901"/>
                <a:gd name="connsiteX237" fmla="*/ 1274345 w 1747967"/>
                <a:gd name="connsiteY237" fmla="*/ 238020 h 882901"/>
                <a:gd name="connsiteX238" fmla="*/ 1277239 w 1747967"/>
                <a:gd name="connsiteY238" fmla="*/ 234708 h 882901"/>
                <a:gd name="connsiteX239" fmla="*/ 1281788 w 1747967"/>
                <a:gd name="connsiteY239" fmla="*/ 226979 h 882901"/>
                <a:gd name="connsiteX240" fmla="*/ 1272415 w 1747967"/>
                <a:gd name="connsiteY240" fmla="*/ 226979 h 882901"/>
                <a:gd name="connsiteX241" fmla="*/ 1271174 w 1747967"/>
                <a:gd name="connsiteY241" fmla="*/ 228912 h 882901"/>
                <a:gd name="connsiteX242" fmla="*/ 1269382 w 1747967"/>
                <a:gd name="connsiteY242" fmla="*/ 227945 h 882901"/>
                <a:gd name="connsiteX243" fmla="*/ 1255874 w 1747967"/>
                <a:gd name="connsiteY243" fmla="*/ 231672 h 882901"/>
                <a:gd name="connsiteX244" fmla="*/ 1253117 w 1747967"/>
                <a:gd name="connsiteY244" fmla="*/ 227945 h 882901"/>
                <a:gd name="connsiteX245" fmla="*/ 1255460 w 1747967"/>
                <a:gd name="connsiteY245" fmla="*/ 228773 h 882901"/>
                <a:gd name="connsiteX246" fmla="*/ 1257252 w 1747967"/>
                <a:gd name="connsiteY246" fmla="*/ 227531 h 882901"/>
                <a:gd name="connsiteX247" fmla="*/ 1258217 w 1747967"/>
                <a:gd name="connsiteY247" fmla="*/ 223943 h 882901"/>
                <a:gd name="connsiteX248" fmla="*/ 1265523 w 1747967"/>
                <a:gd name="connsiteY248" fmla="*/ 223943 h 882901"/>
                <a:gd name="connsiteX249" fmla="*/ 1267315 w 1747967"/>
                <a:gd name="connsiteY249" fmla="*/ 225323 h 882901"/>
                <a:gd name="connsiteX250" fmla="*/ 1281237 w 1747967"/>
                <a:gd name="connsiteY250" fmla="*/ 224909 h 882901"/>
                <a:gd name="connsiteX251" fmla="*/ 1258630 w 1747967"/>
                <a:gd name="connsiteY251" fmla="*/ 216491 h 882901"/>
                <a:gd name="connsiteX252" fmla="*/ 1227892 w 1747967"/>
                <a:gd name="connsiteY252" fmla="*/ 212213 h 882901"/>
                <a:gd name="connsiteX253" fmla="*/ 1222378 w 1747967"/>
                <a:gd name="connsiteY253" fmla="*/ 207659 h 882901"/>
                <a:gd name="connsiteX254" fmla="*/ 1215486 w 1747967"/>
                <a:gd name="connsiteY254" fmla="*/ 206417 h 882901"/>
                <a:gd name="connsiteX255" fmla="*/ 1220724 w 1747967"/>
                <a:gd name="connsiteY255" fmla="*/ 216077 h 882901"/>
                <a:gd name="connsiteX256" fmla="*/ 1213418 w 1747967"/>
                <a:gd name="connsiteY256" fmla="*/ 221321 h 882901"/>
                <a:gd name="connsiteX257" fmla="*/ 1207905 w 1747967"/>
                <a:gd name="connsiteY257" fmla="*/ 220355 h 882901"/>
                <a:gd name="connsiteX258" fmla="*/ 1200875 w 1747967"/>
                <a:gd name="connsiteY258" fmla="*/ 222563 h 882901"/>
                <a:gd name="connsiteX259" fmla="*/ 1200048 w 1747967"/>
                <a:gd name="connsiteY259" fmla="*/ 232362 h 882901"/>
                <a:gd name="connsiteX260" fmla="*/ 1203908 w 1747967"/>
                <a:gd name="connsiteY260" fmla="*/ 229602 h 882901"/>
                <a:gd name="connsiteX261" fmla="*/ 1207078 w 1747967"/>
                <a:gd name="connsiteY261" fmla="*/ 228636 h 882901"/>
                <a:gd name="connsiteX262" fmla="*/ 1210937 w 1747967"/>
                <a:gd name="connsiteY262" fmla="*/ 230154 h 882901"/>
                <a:gd name="connsiteX263" fmla="*/ 1207078 w 1747967"/>
                <a:gd name="connsiteY263" fmla="*/ 232362 h 882901"/>
                <a:gd name="connsiteX264" fmla="*/ 1205286 w 1747967"/>
                <a:gd name="connsiteY264" fmla="*/ 238986 h 882901"/>
                <a:gd name="connsiteX265" fmla="*/ 1199221 w 1747967"/>
                <a:gd name="connsiteY265" fmla="*/ 239124 h 882901"/>
                <a:gd name="connsiteX266" fmla="*/ 1205699 w 1747967"/>
                <a:gd name="connsiteY266" fmla="*/ 242988 h 882901"/>
                <a:gd name="connsiteX267" fmla="*/ 1207629 w 1747967"/>
                <a:gd name="connsiteY267" fmla="*/ 253614 h 882901"/>
                <a:gd name="connsiteX268" fmla="*/ 1206389 w 1747967"/>
                <a:gd name="connsiteY268" fmla="*/ 255960 h 882901"/>
                <a:gd name="connsiteX269" fmla="*/ 1204183 w 1747967"/>
                <a:gd name="connsiteY269" fmla="*/ 254718 h 882901"/>
                <a:gd name="connsiteX270" fmla="*/ 1201013 w 1747967"/>
                <a:gd name="connsiteY270" fmla="*/ 257340 h 882901"/>
                <a:gd name="connsiteX271" fmla="*/ 1199083 w 1747967"/>
                <a:gd name="connsiteY271" fmla="*/ 256788 h 882901"/>
                <a:gd name="connsiteX272" fmla="*/ 1193018 w 1747967"/>
                <a:gd name="connsiteY272" fmla="*/ 249888 h 882901"/>
                <a:gd name="connsiteX273" fmla="*/ 1194258 w 1747967"/>
                <a:gd name="connsiteY273" fmla="*/ 257340 h 882901"/>
                <a:gd name="connsiteX274" fmla="*/ 1191640 w 1747967"/>
                <a:gd name="connsiteY274" fmla="*/ 257340 h 882901"/>
                <a:gd name="connsiteX275" fmla="*/ 1189848 w 1747967"/>
                <a:gd name="connsiteY275" fmla="*/ 255408 h 882901"/>
                <a:gd name="connsiteX276" fmla="*/ 1191777 w 1747967"/>
                <a:gd name="connsiteY276" fmla="*/ 255408 h 882901"/>
                <a:gd name="connsiteX277" fmla="*/ 1189021 w 1747967"/>
                <a:gd name="connsiteY277" fmla="*/ 251268 h 882901"/>
                <a:gd name="connsiteX278" fmla="*/ 1186677 w 1747967"/>
                <a:gd name="connsiteY278" fmla="*/ 255822 h 882901"/>
                <a:gd name="connsiteX279" fmla="*/ 1185712 w 1747967"/>
                <a:gd name="connsiteY279" fmla="*/ 258168 h 882901"/>
                <a:gd name="connsiteX280" fmla="*/ 1186539 w 1747967"/>
                <a:gd name="connsiteY280" fmla="*/ 260790 h 882901"/>
                <a:gd name="connsiteX281" fmla="*/ 1183783 w 1747967"/>
                <a:gd name="connsiteY281" fmla="*/ 262170 h 882901"/>
                <a:gd name="connsiteX282" fmla="*/ 1186539 w 1747967"/>
                <a:gd name="connsiteY282" fmla="*/ 265068 h 882901"/>
                <a:gd name="connsiteX283" fmla="*/ 1186953 w 1747967"/>
                <a:gd name="connsiteY283" fmla="*/ 267690 h 882901"/>
                <a:gd name="connsiteX284" fmla="*/ 1184748 w 1747967"/>
                <a:gd name="connsiteY284" fmla="*/ 266172 h 882901"/>
                <a:gd name="connsiteX285" fmla="*/ 1182542 w 1747967"/>
                <a:gd name="connsiteY285" fmla="*/ 262584 h 882901"/>
                <a:gd name="connsiteX286" fmla="*/ 1181026 w 1747967"/>
                <a:gd name="connsiteY286" fmla="*/ 259824 h 882901"/>
                <a:gd name="connsiteX287" fmla="*/ 1177304 w 1747967"/>
                <a:gd name="connsiteY287" fmla="*/ 257202 h 882901"/>
                <a:gd name="connsiteX288" fmla="*/ 1174134 w 1747967"/>
                <a:gd name="connsiteY288" fmla="*/ 253476 h 882901"/>
                <a:gd name="connsiteX289" fmla="*/ 1172342 w 1747967"/>
                <a:gd name="connsiteY289" fmla="*/ 253476 h 882901"/>
                <a:gd name="connsiteX290" fmla="*/ 1171790 w 1747967"/>
                <a:gd name="connsiteY290" fmla="*/ 255822 h 882901"/>
                <a:gd name="connsiteX291" fmla="*/ 1169585 w 1747967"/>
                <a:gd name="connsiteY291" fmla="*/ 251682 h 882901"/>
                <a:gd name="connsiteX292" fmla="*/ 1155801 w 1747967"/>
                <a:gd name="connsiteY292" fmla="*/ 252096 h 882901"/>
                <a:gd name="connsiteX293" fmla="*/ 1143809 w 1747967"/>
                <a:gd name="connsiteY293" fmla="*/ 258030 h 882901"/>
                <a:gd name="connsiteX294" fmla="*/ 1130714 w 1747967"/>
                <a:gd name="connsiteY294" fmla="*/ 245610 h 882901"/>
                <a:gd name="connsiteX295" fmla="*/ 1134573 w 1747967"/>
                <a:gd name="connsiteY295" fmla="*/ 240090 h 882901"/>
                <a:gd name="connsiteX296" fmla="*/ 1136365 w 1747967"/>
                <a:gd name="connsiteY296" fmla="*/ 239538 h 882901"/>
                <a:gd name="connsiteX297" fmla="*/ 1126165 w 1747967"/>
                <a:gd name="connsiteY297" fmla="*/ 244506 h 882901"/>
                <a:gd name="connsiteX298" fmla="*/ 1121892 w 1747967"/>
                <a:gd name="connsiteY298" fmla="*/ 261342 h 882901"/>
                <a:gd name="connsiteX299" fmla="*/ 1118584 w 1747967"/>
                <a:gd name="connsiteY299" fmla="*/ 272106 h 882901"/>
                <a:gd name="connsiteX300" fmla="*/ 1113346 w 1747967"/>
                <a:gd name="connsiteY300" fmla="*/ 280386 h 882901"/>
                <a:gd name="connsiteX301" fmla="*/ 1109486 w 1747967"/>
                <a:gd name="connsiteY301" fmla="*/ 273900 h 882901"/>
                <a:gd name="connsiteX302" fmla="*/ 1107143 w 1747967"/>
                <a:gd name="connsiteY302" fmla="*/ 275694 h 882901"/>
                <a:gd name="connsiteX303" fmla="*/ 1105213 w 1747967"/>
                <a:gd name="connsiteY303" fmla="*/ 274176 h 882901"/>
                <a:gd name="connsiteX304" fmla="*/ 1103421 w 1747967"/>
                <a:gd name="connsiteY304" fmla="*/ 273210 h 882901"/>
                <a:gd name="connsiteX305" fmla="*/ 1103421 w 1747967"/>
                <a:gd name="connsiteY305" fmla="*/ 270312 h 882901"/>
                <a:gd name="connsiteX306" fmla="*/ 1099148 w 1747967"/>
                <a:gd name="connsiteY306" fmla="*/ 266448 h 882901"/>
                <a:gd name="connsiteX307" fmla="*/ 1097769 w 1747967"/>
                <a:gd name="connsiteY307" fmla="*/ 263136 h 882901"/>
                <a:gd name="connsiteX308" fmla="*/ 1095564 w 1747967"/>
                <a:gd name="connsiteY308" fmla="*/ 261894 h 882901"/>
                <a:gd name="connsiteX309" fmla="*/ 1092807 w 1747967"/>
                <a:gd name="connsiteY309" fmla="*/ 255270 h 882901"/>
                <a:gd name="connsiteX310" fmla="*/ 1092807 w 1747967"/>
                <a:gd name="connsiteY310" fmla="*/ 250578 h 882901"/>
                <a:gd name="connsiteX311" fmla="*/ 1088672 w 1747967"/>
                <a:gd name="connsiteY311" fmla="*/ 251544 h 882901"/>
                <a:gd name="connsiteX312" fmla="*/ 1088672 w 1747967"/>
                <a:gd name="connsiteY312" fmla="*/ 247680 h 882901"/>
                <a:gd name="connsiteX313" fmla="*/ 1092807 w 1747967"/>
                <a:gd name="connsiteY313" fmla="*/ 246714 h 882901"/>
                <a:gd name="connsiteX314" fmla="*/ 1096529 w 1747967"/>
                <a:gd name="connsiteY314" fmla="*/ 247542 h 882901"/>
                <a:gd name="connsiteX315" fmla="*/ 1094599 w 1747967"/>
                <a:gd name="connsiteY315" fmla="*/ 244782 h 882901"/>
                <a:gd name="connsiteX316" fmla="*/ 1091429 w 1747967"/>
                <a:gd name="connsiteY316" fmla="*/ 239124 h 882901"/>
                <a:gd name="connsiteX317" fmla="*/ 1091429 w 1747967"/>
                <a:gd name="connsiteY317" fmla="*/ 245058 h 882901"/>
                <a:gd name="connsiteX318" fmla="*/ 1087845 w 1747967"/>
                <a:gd name="connsiteY318" fmla="*/ 246300 h 882901"/>
                <a:gd name="connsiteX319" fmla="*/ 1085640 w 1747967"/>
                <a:gd name="connsiteY319" fmla="*/ 241056 h 882901"/>
                <a:gd name="connsiteX320" fmla="*/ 1087156 w 1747967"/>
                <a:gd name="connsiteY320" fmla="*/ 240090 h 882901"/>
                <a:gd name="connsiteX321" fmla="*/ 1088672 w 1747967"/>
                <a:gd name="connsiteY321" fmla="*/ 236502 h 882901"/>
                <a:gd name="connsiteX322" fmla="*/ 1085777 w 1747967"/>
                <a:gd name="connsiteY322" fmla="*/ 236916 h 882901"/>
                <a:gd name="connsiteX323" fmla="*/ 1084399 w 1747967"/>
                <a:gd name="connsiteY323" fmla="*/ 239676 h 882901"/>
                <a:gd name="connsiteX324" fmla="*/ 1078885 w 1747967"/>
                <a:gd name="connsiteY324" fmla="*/ 229602 h 882901"/>
                <a:gd name="connsiteX325" fmla="*/ 1076542 w 1747967"/>
                <a:gd name="connsiteY325" fmla="*/ 226427 h 882901"/>
                <a:gd name="connsiteX326" fmla="*/ 1073372 w 1747967"/>
                <a:gd name="connsiteY326" fmla="*/ 222701 h 882901"/>
                <a:gd name="connsiteX327" fmla="*/ 1069098 w 1747967"/>
                <a:gd name="connsiteY327" fmla="*/ 223529 h 882901"/>
                <a:gd name="connsiteX328" fmla="*/ 1066204 w 1747967"/>
                <a:gd name="connsiteY328" fmla="*/ 223115 h 882901"/>
                <a:gd name="connsiteX329" fmla="*/ 1073509 w 1747967"/>
                <a:gd name="connsiteY329" fmla="*/ 242712 h 882901"/>
                <a:gd name="connsiteX330" fmla="*/ 1071993 w 1747967"/>
                <a:gd name="connsiteY330" fmla="*/ 253890 h 882901"/>
                <a:gd name="connsiteX331" fmla="*/ 1075163 w 1747967"/>
                <a:gd name="connsiteY331" fmla="*/ 270726 h 882901"/>
                <a:gd name="connsiteX332" fmla="*/ 1075163 w 1747967"/>
                <a:gd name="connsiteY332" fmla="*/ 277212 h 882901"/>
                <a:gd name="connsiteX333" fmla="*/ 1068547 w 1747967"/>
                <a:gd name="connsiteY333" fmla="*/ 287424 h 882901"/>
                <a:gd name="connsiteX334" fmla="*/ 1057106 w 1747967"/>
                <a:gd name="connsiteY334" fmla="*/ 288942 h 882901"/>
                <a:gd name="connsiteX335" fmla="*/ 1059725 w 1747967"/>
                <a:gd name="connsiteY335" fmla="*/ 294462 h 882901"/>
                <a:gd name="connsiteX336" fmla="*/ 1058347 w 1747967"/>
                <a:gd name="connsiteY336" fmla="*/ 299430 h 882901"/>
                <a:gd name="connsiteX337" fmla="*/ 1048974 w 1747967"/>
                <a:gd name="connsiteY337" fmla="*/ 307711 h 882901"/>
                <a:gd name="connsiteX338" fmla="*/ 1045252 w 1747967"/>
                <a:gd name="connsiteY338" fmla="*/ 320131 h 882901"/>
                <a:gd name="connsiteX339" fmla="*/ 1038636 w 1747967"/>
                <a:gd name="connsiteY339" fmla="*/ 330895 h 882901"/>
                <a:gd name="connsiteX340" fmla="*/ 1035741 w 1747967"/>
                <a:gd name="connsiteY340" fmla="*/ 350767 h 882901"/>
                <a:gd name="connsiteX341" fmla="*/ 1029124 w 1747967"/>
                <a:gd name="connsiteY341" fmla="*/ 361945 h 882901"/>
                <a:gd name="connsiteX342" fmla="*/ 1029262 w 1747967"/>
                <a:gd name="connsiteY342" fmla="*/ 383611 h 882901"/>
                <a:gd name="connsiteX343" fmla="*/ 1031881 w 1747967"/>
                <a:gd name="connsiteY343" fmla="*/ 396170 h 882901"/>
                <a:gd name="connsiteX344" fmla="*/ 1040152 w 1747967"/>
                <a:gd name="connsiteY344" fmla="*/ 424322 h 882901"/>
                <a:gd name="connsiteX345" fmla="*/ 1042495 w 1747967"/>
                <a:gd name="connsiteY345" fmla="*/ 439226 h 882901"/>
                <a:gd name="connsiteX346" fmla="*/ 1052695 w 1747967"/>
                <a:gd name="connsiteY346" fmla="*/ 450266 h 882901"/>
                <a:gd name="connsiteX347" fmla="*/ 1054487 w 1747967"/>
                <a:gd name="connsiteY347" fmla="*/ 453854 h 882901"/>
                <a:gd name="connsiteX348" fmla="*/ 1063447 w 1747967"/>
                <a:gd name="connsiteY348" fmla="*/ 459926 h 882901"/>
                <a:gd name="connsiteX349" fmla="*/ 1074612 w 1747967"/>
                <a:gd name="connsiteY349" fmla="*/ 471519 h 882901"/>
                <a:gd name="connsiteX350" fmla="*/ 1084261 w 1747967"/>
                <a:gd name="connsiteY350" fmla="*/ 479385 h 882901"/>
                <a:gd name="connsiteX351" fmla="*/ 1085640 w 1747967"/>
                <a:gd name="connsiteY351" fmla="*/ 480627 h 882901"/>
                <a:gd name="connsiteX352" fmla="*/ 1097218 w 1747967"/>
                <a:gd name="connsiteY352" fmla="*/ 482835 h 882901"/>
                <a:gd name="connsiteX353" fmla="*/ 1108659 w 1747967"/>
                <a:gd name="connsiteY353" fmla="*/ 485733 h 882901"/>
                <a:gd name="connsiteX354" fmla="*/ 1111829 w 1747967"/>
                <a:gd name="connsiteY354" fmla="*/ 485733 h 882901"/>
                <a:gd name="connsiteX355" fmla="*/ 1114448 w 1747967"/>
                <a:gd name="connsiteY355" fmla="*/ 483111 h 882901"/>
                <a:gd name="connsiteX356" fmla="*/ 1118170 w 1747967"/>
                <a:gd name="connsiteY356" fmla="*/ 483939 h 882901"/>
                <a:gd name="connsiteX357" fmla="*/ 1122857 w 1747967"/>
                <a:gd name="connsiteY357" fmla="*/ 485871 h 882901"/>
                <a:gd name="connsiteX358" fmla="*/ 1119962 w 1747967"/>
                <a:gd name="connsiteY358" fmla="*/ 486285 h 882901"/>
                <a:gd name="connsiteX359" fmla="*/ 1117757 w 1747967"/>
                <a:gd name="connsiteY359" fmla="*/ 485043 h 882901"/>
                <a:gd name="connsiteX360" fmla="*/ 1114862 w 1747967"/>
                <a:gd name="connsiteY360" fmla="*/ 485043 h 882901"/>
                <a:gd name="connsiteX361" fmla="*/ 1112519 w 1747967"/>
                <a:gd name="connsiteY361" fmla="*/ 487251 h 882901"/>
                <a:gd name="connsiteX362" fmla="*/ 1107419 w 1747967"/>
                <a:gd name="connsiteY362" fmla="*/ 486837 h 882901"/>
                <a:gd name="connsiteX363" fmla="*/ 1101905 w 1747967"/>
                <a:gd name="connsiteY363" fmla="*/ 484905 h 882901"/>
                <a:gd name="connsiteX364" fmla="*/ 1096253 w 1747967"/>
                <a:gd name="connsiteY364" fmla="*/ 484077 h 882901"/>
                <a:gd name="connsiteX365" fmla="*/ 1098459 w 1747967"/>
                <a:gd name="connsiteY365" fmla="*/ 489597 h 882901"/>
                <a:gd name="connsiteX366" fmla="*/ 1099699 w 1747967"/>
                <a:gd name="connsiteY366" fmla="*/ 497877 h 882901"/>
                <a:gd name="connsiteX367" fmla="*/ 1100940 w 1747967"/>
                <a:gd name="connsiteY367" fmla="*/ 511677 h 882901"/>
                <a:gd name="connsiteX368" fmla="*/ 1098183 w 1747967"/>
                <a:gd name="connsiteY368" fmla="*/ 521475 h 882901"/>
                <a:gd name="connsiteX369" fmla="*/ 1089223 w 1747967"/>
                <a:gd name="connsiteY369" fmla="*/ 532239 h 882901"/>
                <a:gd name="connsiteX370" fmla="*/ 1081918 w 1747967"/>
                <a:gd name="connsiteY370" fmla="*/ 534585 h 882901"/>
                <a:gd name="connsiteX371" fmla="*/ 1075990 w 1747967"/>
                <a:gd name="connsiteY371" fmla="*/ 535137 h 882901"/>
                <a:gd name="connsiteX372" fmla="*/ 1070339 w 1747967"/>
                <a:gd name="connsiteY372" fmla="*/ 537897 h 882901"/>
                <a:gd name="connsiteX373" fmla="*/ 1062344 w 1747967"/>
                <a:gd name="connsiteY373" fmla="*/ 537483 h 882901"/>
                <a:gd name="connsiteX374" fmla="*/ 1056693 w 1747967"/>
                <a:gd name="connsiteY374" fmla="*/ 541762 h 882901"/>
                <a:gd name="connsiteX375" fmla="*/ 1052420 w 1747967"/>
                <a:gd name="connsiteY375" fmla="*/ 544384 h 882901"/>
                <a:gd name="connsiteX376" fmla="*/ 1049525 w 1747967"/>
                <a:gd name="connsiteY376" fmla="*/ 544797 h 882901"/>
                <a:gd name="connsiteX377" fmla="*/ 1043184 w 1747967"/>
                <a:gd name="connsiteY377" fmla="*/ 547420 h 882901"/>
                <a:gd name="connsiteX378" fmla="*/ 1039049 w 1747967"/>
                <a:gd name="connsiteY378" fmla="*/ 548248 h 882901"/>
                <a:gd name="connsiteX379" fmla="*/ 1019889 w 1747967"/>
                <a:gd name="connsiteY379" fmla="*/ 549766 h 882901"/>
                <a:gd name="connsiteX380" fmla="*/ 1021130 w 1747967"/>
                <a:gd name="connsiteY380" fmla="*/ 548386 h 882901"/>
                <a:gd name="connsiteX381" fmla="*/ 1034500 w 1747967"/>
                <a:gd name="connsiteY381" fmla="*/ 547144 h 882901"/>
                <a:gd name="connsiteX382" fmla="*/ 1042495 w 1747967"/>
                <a:gd name="connsiteY382" fmla="*/ 546316 h 882901"/>
                <a:gd name="connsiteX383" fmla="*/ 1047457 w 1747967"/>
                <a:gd name="connsiteY383" fmla="*/ 544108 h 882901"/>
                <a:gd name="connsiteX384" fmla="*/ 1052144 w 1747967"/>
                <a:gd name="connsiteY384" fmla="*/ 542313 h 882901"/>
                <a:gd name="connsiteX385" fmla="*/ 1054901 w 1747967"/>
                <a:gd name="connsiteY385" fmla="*/ 540933 h 882901"/>
                <a:gd name="connsiteX386" fmla="*/ 1061931 w 1747967"/>
                <a:gd name="connsiteY386" fmla="*/ 535827 h 882901"/>
                <a:gd name="connsiteX387" fmla="*/ 1070339 w 1747967"/>
                <a:gd name="connsiteY387" fmla="*/ 535827 h 882901"/>
                <a:gd name="connsiteX388" fmla="*/ 1079299 w 1747967"/>
                <a:gd name="connsiteY388" fmla="*/ 532239 h 882901"/>
                <a:gd name="connsiteX389" fmla="*/ 1087294 w 1747967"/>
                <a:gd name="connsiteY389" fmla="*/ 531273 h 882901"/>
                <a:gd name="connsiteX390" fmla="*/ 1096115 w 1747967"/>
                <a:gd name="connsiteY390" fmla="*/ 521199 h 882901"/>
                <a:gd name="connsiteX391" fmla="*/ 1097080 w 1747967"/>
                <a:gd name="connsiteY391" fmla="*/ 516507 h 882901"/>
                <a:gd name="connsiteX392" fmla="*/ 1098872 w 1747967"/>
                <a:gd name="connsiteY392" fmla="*/ 512229 h 882901"/>
                <a:gd name="connsiteX393" fmla="*/ 1100664 w 1747967"/>
                <a:gd name="connsiteY393" fmla="*/ 507675 h 882901"/>
                <a:gd name="connsiteX394" fmla="*/ 1098459 w 1747967"/>
                <a:gd name="connsiteY394" fmla="*/ 503121 h 882901"/>
                <a:gd name="connsiteX395" fmla="*/ 1096529 w 1747967"/>
                <a:gd name="connsiteY395" fmla="*/ 496497 h 882901"/>
                <a:gd name="connsiteX396" fmla="*/ 1095978 w 1747967"/>
                <a:gd name="connsiteY396" fmla="*/ 486837 h 882901"/>
                <a:gd name="connsiteX397" fmla="*/ 1094048 w 1747967"/>
                <a:gd name="connsiteY397" fmla="*/ 482697 h 882901"/>
                <a:gd name="connsiteX398" fmla="*/ 1084399 w 1747967"/>
                <a:gd name="connsiteY398" fmla="*/ 482697 h 882901"/>
                <a:gd name="connsiteX399" fmla="*/ 1081504 w 1747967"/>
                <a:gd name="connsiteY399" fmla="*/ 478833 h 882901"/>
                <a:gd name="connsiteX400" fmla="*/ 1075990 w 1747967"/>
                <a:gd name="connsiteY400" fmla="*/ 474555 h 882901"/>
                <a:gd name="connsiteX401" fmla="*/ 1069374 w 1747967"/>
                <a:gd name="connsiteY401" fmla="*/ 468207 h 882901"/>
                <a:gd name="connsiteX402" fmla="*/ 1063309 w 1747967"/>
                <a:gd name="connsiteY402" fmla="*/ 461306 h 882901"/>
                <a:gd name="connsiteX403" fmla="*/ 1060552 w 1747967"/>
                <a:gd name="connsiteY403" fmla="*/ 458684 h 882901"/>
                <a:gd name="connsiteX404" fmla="*/ 1059036 w 1747967"/>
                <a:gd name="connsiteY404" fmla="*/ 458684 h 882901"/>
                <a:gd name="connsiteX405" fmla="*/ 1055866 w 1747967"/>
                <a:gd name="connsiteY405" fmla="*/ 455510 h 882901"/>
                <a:gd name="connsiteX406" fmla="*/ 1050766 w 1747967"/>
                <a:gd name="connsiteY406" fmla="*/ 455510 h 882901"/>
                <a:gd name="connsiteX407" fmla="*/ 1045803 w 1747967"/>
                <a:gd name="connsiteY407" fmla="*/ 447230 h 882901"/>
                <a:gd name="connsiteX408" fmla="*/ 1038360 w 1747967"/>
                <a:gd name="connsiteY408" fmla="*/ 436604 h 882901"/>
                <a:gd name="connsiteX409" fmla="*/ 1038911 w 1747967"/>
                <a:gd name="connsiteY409" fmla="*/ 425426 h 882901"/>
                <a:gd name="connsiteX410" fmla="*/ 1037671 w 1747967"/>
                <a:gd name="connsiteY410" fmla="*/ 421562 h 882901"/>
                <a:gd name="connsiteX411" fmla="*/ 1035052 w 1747967"/>
                <a:gd name="connsiteY411" fmla="*/ 418388 h 882901"/>
                <a:gd name="connsiteX412" fmla="*/ 1031468 w 1747967"/>
                <a:gd name="connsiteY412" fmla="*/ 405278 h 882901"/>
                <a:gd name="connsiteX413" fmla="*/ 1029538 w 1747967"/>
                <a:gd name="connsiteY413" fmla="*/ 394238 h 882901"/>
                <a:gd name="connsiteX414" fmla="*/ 1028297 w 1747967"/>
                <a:gd name="connsiteY414" fmla="*/ 386786 h 882901"/>
                <a:gd name="connsiteX415" fmla="*/ 1026092 w 1747967"/>
                <a:gd name="connsiteY415" fmla="*/ 381127 h 882901"/>
                <a:gd name="connsiteX416" fmla="*/ 1027057 w 1747967"/>
                <a:gd name="connsiteY416" fmla="*/ 365671 h 882901"/>
                <a:gd name="connsiteX417" fmla="*/ 1028987 w 1747967"/>
                <a:gd name="connsiteY417" fmla="*/ 359323 h 882901"/>
                <a:gd name="connsiteX418" fmla="*/ 1034914 w 1747967"/>
                <a:gd name="connsiteY418" fmla="*/ 348559 h 882901"/>
                <a:gd name="connsiteX419" fmla="*/ 1035741 w 1747967"/>
                <a:gd name="connsiteY419" fmla="*/ 337795 h 882901"/>
                <a:gd name="connsiteX420" fmla="*/ 1037119 w 1747967"/>
                <a:gd name="connsiteY420" fmla="*/ 331861 h 882901"/>
                <a:gd name="connsiteX421" fmla="*/ 1038636 w 1747967"/>
                <a:gd name="connsiteY421" fmla="*/ 328273 h 882901"/>
                <a:gd name="connsiteX422" fmla="*/ 1043598 w 1747967"/>
                <a:gd name="connsiteY422" fmla="*/ 320959 h 882901"/>
                <a:gd name="connsiteX423" fmla="*/ 1045528 w 1747967"/>
                <a:gd name="connsiteY423" fmla="*/ 315991 h 882901"/>
                <a:gd name="connsiteX424" fmla="*/ 1046906 w 1747967"/>
                <a:gd name="connsiteY424" fmla="*/ 311023 h 882901"/>
                <a:gd name="connsiteX425" fmla="*/ 1048147 w 1747967"/>
                <a:gd name="connsiteY425" fmla="*/ 305502 h 882901"/>
                <a:gd name="connsiteX426" fmla="*/ 1051317 w 1747967"/>
                <a:gd name="connsiteY426" fmla="*/ 303570 h 882901"/>
                <a:gd name="connsiteX427" fmla="*/ 1055452 w 1747967"/>
                <a:gd name="connsiteY427" fmla="*/ 299706 h 882901"/>
                <a:gd name="connsiteX428" fmla="*/ 1057796 w 1747967"/>
                <a:gd name="connsiteY428" fmla="*/ 296394 h 882901"/>
                <a:gd name="connsiteX429" fmla="*/ 1056004 w 1747967"/>
                <a:gd name="connsiteY429" fmla="*/ 293220 h 882901"/>
                <a:gd name="connsiteX430" fmla="*/ 1059588 w 1747967"/>
                <a:gd name="connsiteY430" fmla="*/ 285906 h 882901"/>
                <a:gd name="connsiteX431" fmla="*/ 1067996 w 1747967"/>
                <a:gd name="connsiteY431" fmla="*/ 285906 h 882901"/>
                <a:gd name="connsiteX432" fmla="*/ 1072269 w 1747967"/>
                <a:gd name="connsiteY432" fmla="*/ 279972 h 882901"/>
                <a:gd name="connsiteX433" fmla="*/ 1073647 w 1747967"/>
                <a:gd name="connsiteY433" fmla="*/ 277074 h 882901"/>
                <a:gd name="connsiteX434" fmla="*/ 1073647 w 1747967"/>
                <a:gd name="connsiteY434" fmla="*/ 272934 h 882901"/>
                <a:gd name="connsiteX435" fmla="*/ 1072407 w 1747967"/>
                <a:gd name="connsiteY435" fmla="*/ 269208 h 882901"/>
                <a:gd name="connsiteX436" fmla="*/ 1070615 w 1747967"/>
                <a:gd name="connsiteY436" fmla="*/ 262308 h 882901"/>
                <a:gd name="connsiteX437" fmla="*/ 1071442 w 1747967"/>
                <a:gd name="connsiteY437" fmla="*/ 257064 h 882901"/>
                <a:gd name="connsiteX438" fmla="*/ 1071028 w 1747967"/>
                <a:gd name="connsiteY438" fmla="*/ 249336 h 882901"/>
                <a:gd name="connsiteX439" fmla="*/ 1059312 w 1747967"/>
                <a:gd name="connsiteY439" fmla="*/ 229878 h 882901"/>
                <a:gd name="connsiteX440" fmla="*/ 1059312 w 1747967"/>
                <a:gd name="connsiteY440" fmla="*/ 226979 h 882901"/>
                <a:gd name="connsiteX441" fmla="*/ 1061655 w 1747967"/>
                <a:gd name="connsiteY441" fmla="*/ 220355 h 882901"/>
                <a:gd name="connsiteX442" fmla="*/ 1052282 w 1747967"/>
                <a:gd name="connsiteY442" fmla="*/ 213731 h 882901"/>
                <a:gd name="connsiteX443" fmla="*/ 1052833 w 1747967"/>
                <a:gd name="connsiteY443" fmla="*/ 211937 h 882901"/>
                <a:gd name="connsiteX444" fmla="*/ 1061517 w 1747967"/>
                <a:gd name="connsiteY444" fmla="*/ 217871 h 882901"/>
                <a:gd name="connsiteX445" fmla="*/ 1062482 w 1747967"/>
                <a:gd name="connsiteY445" fmla="*/ 212351 h 882901"/>
                <a:gd name="connsiteX446" fmla="*/ 1061655 w 1747967"/>
                <a:gd name="connsiteY446" fmla="*/ 207797 h 882901"/>
                <a:gd name="connsiteX447" fmla="*/ 1062896 w 1747967"/>
                <a:gd name="connsiteY447" fmla="*/ 202553 h 882901"/>
                <a:gd name="connsiteX448" fmla="*/ 1066204 w 1747967"/>
                <a:gd name="connsiteY448" fmla="*/ 199793 h 882901"/>
                <a:gd name="connsiteX449" fmla="*/ 1064963 w 1747967"/>
                <a:gd name="connsiteY449" fmla="*/ 193307 h 882901"/>
                <a:gd name="connsiteX450" fmla="*/ 1064136 w 1747967"/>
                <a:gd name="connsiteY450" fmla="*/ 188753 h 882901"/>
                <a:gd name="connsiteX451" fmla="*/ 1061931 w 1747967"/>
                <a:gd name="connsiteY451" fmla="*/ 191927 h 882901"/>
                <a:gd name="connsiteX452" fmla="*/ 1061931 w 1747967"/>
                <a:gd name="connsiteY452" fmla="*/ 188753 h 882901"/>
                <a:gd name="connsiteX453" fmla="*/ 1060966 w 1747967"/>
                <a:gd name="connsiteY453" fmla="*/ 181301 h 882901"/>
                <a:gd name="connsiteX454" fmla="*/ 1059036 w 1747967"/>
                <a:gd name="connsiteY454" fmla="*/ 183509 h 882901"/>
                <a:gd name="connsiteX455" fmla="*/ 1056417 w 1747967"/>
                <a:gd name="connsiteY455" fmla="*/ 183923 h 882901"/>
                <a:gd name="connsiteX456" fmla="*/ 1056004 w 1747967"/>
                <a:gd name="connsiteY456" fmla="*/ 186131 h 882901"/>
                <a:gd name="connsiteX457" fmla="*/ 1053660 w 1747967"/>
                <a:gd name="connsiteY457" fmla="*/ 186131 h 882901"/>
                <a:gd name="connsiteX458" fmla="*/ 1054487 w 1747967"/>
                <a:gd name="connsiteY458" fmla="*/ 183509 h 882901"/>
                <a:gd name="connsiteX459" fmla="*/ 1049938 w 1747967"/>
                <a:gd name="connsiteY459" fmla="*/ 181301 h 882901"/>
                <a:gd name="connsiteX460" fmla="*/ 1049938 w 1747967"/>
                <a:gd name="connsiteY460" fmla="*/ 179783 h 882901"/>
                <a:gd name="connsiteX461" fmla="*/ 1046630 w 1747967"/>
                <a:gd name="connsiteY461" fmla="*/ 177437 h 882901"/>
                <a:gd name="connsiteX462" fmla="*/ 1046079 w 1747967"/>
                <a:gd name="connsiteY462" fmla="*/ 174263 h 882901"/>
                <a:gd name="connsiteX463" fmla="*/ 1042219 w 1747967"/>
                <a:gd name="connsiteY463" fmla="*/ 174263 h 882901"/>
                <a:gd name="connsiteX464" fmla="*/ 1041392 w 1747967"/>
                <a:gd name="connsiteY464" fmla="*/ 172055 h 882901"/>
                <a:gd name="connsiteX465" fmla="*/ 1039463 w 1747967"/>
                <a:gd name="connsiteY465" fmla="*/ 173987 h 882901"/>
                <a:gd name="connsiteX466" fmla="*/ 1037946 w 1747967"/>
                <a:gd name="connsiteY466" fmla="*/ 176609 h 882901"/>
                <a:gd name="connsiteX467" fmla="*/ 1037946 w 1747967"/>
                <a:gd name="connsiteY467" fmla="*/ 172055 h 882901"/>
                <a:gd name="connsiteX468" fmla="*/ 1035052 w 1747967"/>
                <a:gd name="connsiteY468" fmla="*/ 172055 h 882901"/>
                <a:gd name="connsiteX469" fmla="*/ 1033122 w 1747967"/>
                <a:gd name="connsiteY469" fmla="*/ 174815 h 882901"/>
                <a:gd name="connsiteX470" fmla="*/ 1036017 w 1747967"/>
                <a:gd name="connsiteY470" fmla="*/ 174815 h 882901"/>
                <a:gd name="connsiteX471" fmla="*/ 1036844 w 1747967"/>
                <a:gd name="connsiteY471" fmla="*/ 178403 h 882901"/>
                <a:gd name="connsiteX472" fmla="*/ 1034638 w 1747967"/>
                <a:gd name="connsiteY472" fmla="*/ 176471 h 882901"/>
                <a:gd name="connsiteX473" fmla="*/ 1032019 w 1747967"/>
                <a:gd name="connsiteY473" fmla="*/ 176471 h 882901"/>
                <a:gd name="connsiteX474" fmla="*/ 1031192 w 1747967"/>
                <a:gd name="connsiteY474" fmla="*/ 180197 h 882901"/>
                <a:gd name="connsiteX475" fmla="*/ 1029400 w 1747967"/>
                <a:gd name="connsiteY475" fmla="*/ 183509 h 882901"/>
                <a:gd name="connsiteX476" fmla="*/ 1032708 w 1747967"/>
                <a:gd name="connsiteY476" fmla="*/ 194135 h 882901"/>
                <a:gd name="connsiteX477" fmla="*/ 1030916 w 1747967"/>
                <a:gd name="connsiteY477" fmla="*/ 195515 h 882901"/>
                <a:gd name="connsiteX478" fmla="*/ 1033122 w 1747967"/>
                <a:gd name="connsiteY478" fmla="*/ 196757 h 882901"/>
                <a:gd name="connsiteX479" fmla="*/ 1033122 w 1747967"/>
                <a:gd name="connsiteY479" fmla="*/ 199517 h 882901"/>
                <a:gd name="connsiteX480" fmla="*/ 1031330 w 1747967"/>
                <a:gd name="connsiteY480" fmla="*/ 198137 h 882901"/>
                <a:gd name="connsiteX481" fmla="*/ 1029538 w 1747967"/>
                <a:gd name="connsiteY481" fmla="*/ 203795 h 882901"/>
                <a:gd name="connsiteX482" fmla="*/ 1026919 w 1747967"/>
                <a:gd name="connsiteY482" fmla="*/ 205589 h 882901"/>
                <a:gd name="connsiteX483" fmla="*/ 1022232 w 1747967"/>
                <a:gd name="connsiteY483" fmla="*/ 200621 h 882901"/>
                <a:gd name="connsiteX484" fmla="*/ 1022232 w 1747967"/>
                <a:gd name="connsiteY484" fmla="*/ 204761 h 882901"/>
                <a:gd name="connsiteX485" fmla="*/ 1018097 w 1747967"/>
                <a:gd name="connsiteY485" fmla="*/ 202415 h 882901"/>
                <a:gd name="connsiteX486" fmla="*/ 1016581 w 1747967"/>
                <a:gd name="connsiteY486" fmla="*/ 204209 h 882901"/>
                <a:gd name="connsiteX487" fmla="*/ 1023611 w 1747967"/>
                <a:gd name="connsiteY487" fmla="*/ 207521 h 882901"/>
                <a:gd name="connsiteX488" fmla="*/ 1024438 w 1747967"/>
                <a:gd name="connsiteY488" fmla="*/ 206141 h 882901"/>
                <a:gd name="connsiteX489" fmla="*/ 1028297 w 1747967"/>
                <a:gd name="connsiteY489" fmla="*/ 207107 h 882901"/>
                <a:gd name="connsiteX490" fmla="*/ 1028297 w 1747967"/>
                <a:gd name="connsiteY490" fmla="*/ 209315 h 882901"/>
                <a:gd name="connsiteX491" fmla="*/ 1032846 w 1747967"/>
                <a:gd name="connsiteY491" fmla="*/ 210143 h 882901"/>
                <a:gd name="connsiteX492" fmla="*/ 1037119 w 1747967"/>
                <a:gd name="connsiteY492" fmla="*/ 210143 h 882901"/>
                <a:gd name="connsiteX493" fmla="*/ 1041806 w 1747967"/>
                <a:gd name="connsiteY493" fmla="*/ 213731 h 882901"/>
                <a:gd name="connsiteX494" fmla="*/ 1044563 w 1747967"/>
                <a:gd name="connsiteY494" fmla="*/ 214283 h 882901"/>
                <a:gd name="connsiteX495" fmla="*/ 1054763 w 1747967"/>
                <a:gd name="connsiteY495" fmla="*/ 224081 h 882901"/>
                <a:gd name="connsiteX496" fmla="*/ 1043322 w 1747967"/>
                <a:gd name="connsiteY496" fmla="*/ 215801 h 882901"/>
                <a:gd name="connsiteX497" fmla="*/ 1039187 w 1747967"/>
                <a:gd name="connsiteY497" fmla="*/ 213869 h 882901"/>
                <a:gd name="connsiteX498" fmla="*/ 1035465 w 1747967"/>
                <a:gd name="connsiteY498" fmla="*/ 211937 h 882901"/>
                <a:gd name="connsiteX499" fmla="*/ 1029951 w 1747967"/>
                <a:gd name="connsiteY499" fmla="*/ 211937 h 882901"/>
                <a:gd name="connsiteX500" fmla="*/ 1020303 w 1747967"/>
                <a:gd name="connsiteY500" fmla="*/ 208073 h 882901"/>
                <a:gd name="connsiteX501" fmla="*/ 1014238 w 1747967"/>
                <a:gd name="connsiteY501" fmla="*/ 204761 h 882901"/>
                <a:gd name="connsiteX502" fmla="*/ 1006518 w 1747967"/>
                <a:gd name="connsiteY502" fmla="*/ 203795 h 882901"/>
                <a:gd name="connsiteX503" fmla="*/ 1003348 w 1747967"/>
                <a:gd name="connsiteY503" fmla="*/ 203795 h 882901"/>
                <a:gd name="connsiteX504" fmla="*/ 996870 w 1747967"/>
                <a:gd name="connsiteY504" fmla="*/ 202277 h 882901"/>
                <a:gd name="connsiteX505" fmla="*/ 992183 w 1747967"/>
                <a:gd name="connsiteY505" fmla="*/ 201725 h 882901"/>
                <a:gd name="connsiteX506" fmla="*/ 993975 w 1747967"/>
                <a:gd name="connsiteY506" fmla="*/ 200759 h 882901"/>
                <a:gd name="connsiteX507" fmla="*/ 996180 w 1747967"/>
                <a:gd name="connsiteY507" fmla="*/ 201173 h 882901"/>
                <a:gd name="connsiteX508" fmla="*/ 998524 w 1747967"/>
                <a:gd name="connsiteY508" fmla="*/ 199379 h 882901"/>
                <a:gd name="connsiteX509" fmla="*/ 995216 w 1747967"/>
                <a:gd name="connsiteY509" fmla="*/ 196619 h 882901"/>
                <a:gd name="connsiteX510" fmla="*/ 987910 w 1747967"/>
                <a:gd name="connsiteY510" fmla="*/ 196619 h 882901"/>
                <a:gd name="connsiteX511" fmla="*/ 989702 w 1747967"/>
                <a:gd name="connsiteY511" fmla="*/ 199793 h 882901"/>
                <a:gd name="connsiteX512" fmla="*/ 987083 w 1747967"/>
                <a:gd name="connsiteY512" fmla="*/ 199379 h 882901"/>
                <a:gd name="connsiteX513" fmla="*/ 976055 w 1747967"/>
                <a:gd name="connsiteY513" fmla="*/ 194135 h 882901"/>
                <a:gd name="connsiteX514" fmla="*/ 976607 w 1747967"/>
                <a:gd name="connsiteY514" fmla="*/ 187511 h 882901"/>
                <a:gd name="connsiteX515" fmla="*/ 978537 w 1747967"/>
                <a:gd name="connsiteY515" fmla="*/ 184751 h 882901"/>
                <a:gd name="connsiteX516" fmla="*/ 980466 w 1747967"/>
                <a:gd name="connsiteY516" fmla="*/ 185993 h 882901"/>
                <a:gd name="connsiteX517" fmla="*/ 981018 w 1747967"/>
                <a:gd name="connsiteY517" fmla="*/ 184061 h 882901"/>
                <a:gd name="connsiteX518" fmla="*/ 979777 w 1747967"/>
                <a:gd name="connsiteY518" fmla="*/ 181301 h 882901"/>
                <a:gd name="connsiteX519" fmla="*/ 965028 w 1747967"/>
                <a:gd name="connsiteY519" fmla="*/ 180473 h 882901"/>
                <a:gd name="connsiteX520" fmla="*/ 952622 w 1747967"/>
                <a:gd name="connsiteY520" fmla="*/ 176885 h 882901"/>
                <a:gd name="connsiteX521" fmla="*/ 949039 w 1747967"/>
                <a:gd name="connsiteY521" fmla="*/ 175091 h 882901"/>
                <a:gd name="connsiteX522" fmla="*/ 942560 w 1747967"/>
                <a:gd name="connsiteY522" fmla="*/ 175505 h 882901"/>
                <a:gd name="connsiteX523" fmla="*/ 937460 w 1747967"/>
                <a:gd name="connsiteY523" fmla="*/ 180059 h 882901"/>
                <a:gd name="connsiteX524" fmla="*/ 932222 w 1747967"/>
                <a:gd name="connsiteY524" fmla="*/ 180059 h 882901"/>
                <a:gd name="connsiteX525" fmla="*/ 931257 w 1747967"/>
                <a:gd name="connsiteY525" fmla="*/ 179921 h 882901"/>
                <a:gd name="connsiteX526" fmla="*/ 925330 w 1747967"/>
                <a:gd name="connsiteY526" fmla="*/ 183095 h 882901"/>
                <a:gd name="connsiteX527" fmla="*/ 923400 w 1747967"/>
                <a:gd name="connsiteY527" fmla="*/ 184475 h 882901"/>
                <a:gd name="connsiteX528" fmla="*/ 926157 w 1747967"/>
                <a:gd name="connsiteY528" fmla="*/ 188339 h 882901"/>
                <a:gd name="connsiteX529" fmla="*/ 930292 w 1747967"/>
                <a:gd name="connsiteY529" fmla="*/ 189581 h 882901"/>
                <a:gd name="connsiteX530" fmla="*/ 934841 w 1747967"/>
                <a:gd name="connsiteY530" fmla="*/ 195653 h 882901"/>
                <a:gd name="connsiteX531" fmla="*/ 928914 w 1747967"/>
                <a:gd name="connsiteY531" fmla="*/ 190961 h 882901"/>
                <a:gd name="connsiteX532" fmla="*/ 926019 w 1747967"/>
                <a:gd name="connsiteY532" fmla="*/ 191375 h 882901"/>
                <a:gd name="connsiteX533" fmla="*/ 924641 w 1747967"/>
                <a:gd name="connsiteY533" fmla="*/ 194963 h 882901"/>
                <a:gd name="connsiteX534" fmla="*/ 924641 w 1747967"/>
                <a:gd name="connsiteY534" fmla="*/ 205175 h 882901"/>
                <a:gd name="connsiteX535" fmla="*/ 921746 w 1747967"/>
                <a:gd name="connsiteY535" fmla="*/ 209039 h 882901"/>
                <a:gd name="connsiteX536" fmla="*/ 922160 w 1747967"/>
                <a:gd name="connsiteY536" fmla="*/ 212627 h 882901"/>
                <a:gd name="connsiteX537" fmla="*/ 931395 w 1747967"/>
                <a:gd name="connsiteY537" fmla="*/ 218285 h 882901"/>
                <a:gd name="connsiteX538" fmla="*/ 931808 w 1747967"/>
                <a:gd name="connsiteY538" fmla="*/ 222149 h 882901"/>
                <a:gd name="connsiteX539" fmla="*/ 925881 w 1747967"/>
                <a:gd name="connsiteY539" fmla="*/ 225323 h 882901"/>
                <a:gd name="connsiteX540" fmla="*/ 924089 w 1747967"/>
                <a:gd name="connsiteY540" fmla="*/ 229049 h 882901"/>
                <a:gd name="connsiteX541" fmla="*/ 922573 w 1747967"/>
                <a:gd name="connsiteY541" fmla="*/ 228221 h 882901"/>
                <a:gd name="connsiteX542" fmla="*/ 923538 w 1747967"/>
                <a:gd name="connsiteY542" fmla="*/ 225875 h 882901"/>
                <a:gd name="connsiteX543" fmla="*/ 929465 w 1747967"/>
                <a:gd name="connsiteY543" fmla="*/ 221597 h 882901"/>
                <a:gd name="connsiteX544" fmla="*/ 930016 w 1747967"/>
                <a:gd name="connsiteY544" fmla="*/ 219251 h 882901"/>
                <a:gd name="connsiteX545" fmla="*/ 920230 w 1747967"/>
                <a:gd name="connsiteY545" fmla="*/ 213317 h 882901"/>
                <a:gd name="connsiteX546" fmla="*/ 922573 w 1747967"/>
                <a:gd name="connsiteY546" fmla="*/ 204899 h 882901"/>
                <a:gd name="connsiteX547" fmla="*/ 923124 w 1747967"/>
                <a:gd name="connsiteY547" fmla="*/ 195239 h 882901"/>
                <a:gd name="connsiteX548" fmla="*/ 918438 w 1747967"/>
                <a:gd name="connsiteY548" fmla="*/ 191651 h 882901"/>
                <a:gd name="connsiteX549" fmla="*/ 922987 w 1747967"/>
                <a:gd name="connsiteY549" fmla="*/ 192617 h 882901"/>
                <a:gd name="connsiteX550" fmla="*/ 924365 w 1747967"/>
                <a:gd name="connsiteY550" fmla="*/ 189305 h 882901"/>
                <a:gd name="connsiteX551" fmla="*/ 923124 w 1747967"/>
                <a:gd name="connsiteY551" fmla="*/ 179231 h 882901"/>
                <a:gd name="connsiteX552" fmla="*/ 921884 w 1747967"/>
                <a:gd name="connsiteY552" fmla="*/ 174263 h 882901"/>
                <a:gd name="connsiteX553" fmla="*/ 918989 w 1747967"/>
                <a:gd name="connsiteY553" fmla="*/ 167639 h 882901"/>
                <a:gd name="connsiteX554" fmla="*/ 915819 w 1747967"/>
                <a:gd name="connsiteY554" fmla="*/ 164741 h 882901"/>
                <a:gd name="connsiteX555" fmla="*/ 917611 w 1747967"/>
                <a:gd name="connsiteY555" fmla="*/ 170675 h 882901"/>
                <a:gd name="connsiteX556" fmla="*/ 916094 w 1747967"/>
                <a:gd name="connsiteY556" fmla="*/ 175367 h 882901"/>
                <a:gd name="connsiteX557" fmla="*/ 899416 w 1747967"/>
                <a:gd name="connsiteY557" fmla="*/ 166535 h 882901"/>
                <a:gd name="connsiteX558" fmla="*/ 902035 w 1747967"/>
                <a:gd name="connsiteY558" fmla="*/ 164741 h 882901"/>
                <a:gd name="connsiteX559" fmla="*/ 902862 w 1747967"/>
                <a:gd name="connsiteY559" fmla="*/ 162119 h 882901"/>
                <a:gd name="connsiteX560" fmla="*/ 897210 w 1747967"/>
                <a:gd name="connsiteY560" fmla="*/ 167639 h 882901"/>
                <a:gd name="connsiteX561" fmla="*/ 893075 w 1747967"/>
                <a:gd name="connsiteY561" fmla="*/ 164465 h 882901"/>
                <a:gd name="connsiteX562" fmla="*/ 884391 w 1747967"/>
                <a:gd name="connsiteY562" fmla="*/ 168743 h 882901"/>
                <a:gd name="connsiteX563" fmla="*/ 882599 w 1747967"/>
                <a:gd name="connsiteY563" fmla="*/ 175781 h 882901"/>
                <a:gd name="connsiteX564" fmla="*/ 890042 w 1747967"/>
                <a:gd name="connsiteY564" fmla="*/ 175919 h 882901"/>
                <a:gd name="connsiteX565" fmla="*/ 892661 w 1747967"/>
                <a:gd name="connsiteY565" fmla="*/ 172745 h 882901"/>
                <a:gd name="connsiteX566" fmla="*/ 895832 w 1747967"/>
                <a:gd name="connsiteY566" fmla="*/ 173987 h 882901"/>
                <a:gd name="connsiteX567" fmla="*/ 894591 w 1747967"/>
                <a:gd name="connsiteY567" fmla="*/ 177713 h 882901"/>
                <a:gd name="connsiteX568" fmla="*/ 891972 w 1747967"/>
                <a:gd name="connsiteY568" fmla="*/ 178541 h 882901"/>
                <a:gd name="connsiteX569" fmla="*/ 887837 w 1747967"/>
                <a:gd name="connsiteY569" fmla="*/ 182129 h 882901"/>
                <a:gd name="connsiteX570" fmla="*/ 884942 w 1747967"/>
                <a:gd name="connsiteY570" fmla="*/ 185303 h 882901"/>
                <a:gd name="connsiteX571" fmla="*/ 880807 w 1747967"/>
                <a:gd name="connsiteY571" fmla="*/ 185303 h 882901"/>
                <a:gd name="connsiteX572" fmla="*/ 877499 w 1747967"/>
                <a:gd name="connsiteY572" fmla="*/ 181991 h 882901"/>
                <a:gd name="connsiteX573" fmla="*/ 878050 w 1747967"/>
                <a:gd name="connsiteY573" fmla="*/ 188063 h 882901"/>
                <a:gd name="connsiteX574" fmla="*/ 870745 w 1747967"/>
                <a:gd name="connsiteY574" fmla="*/ 190961 h 882901"/>
                <a:gd name="connsiteX575" fmla="*/ 867988 w 1747967"/>
                <a:gd name="connsiteY575" fmla="*/ 190961 h 882901"/>
                <a:gd name="connsiteX576" fmla="*/ 869366 w 1747967"/>
                <a:gd name="connsiteY576" fmla="*/ 193307 h 882901"/>
                <a:gd name="connsiteX577" fmla="*/ 867436 w 1747967"/>
                <a:gd name="connsiteY577" fmla="*/ 194273 h 882901"/>
                <a:gd name="connsiteX578" fmla="*/ 865231 w 1747967"/>
                <a:gd name="connsiteY578" fmla="*/ 193721 h 882901"/>
                <a:gd name="connsiteX579" fmla="*/ 861647 w 1747967"/>
                <a:gd name="connsiteY579" fmla="*/ 196067 h 882901"/>
                <a:gd name="connsiteX580" fmla="*/ 858063 w 1747967"/>
                <a:gd name="connsiteY580" fmla="*/ 196619 h 882901"/>
                <a:gd name="connsiteX581" fmla="*/ 851998 w 1747967"/>
                <a:gd name="connsiteY581" fmla="*/ 197861 h 882901"/>
                <a:gd name="connsiteX582" fmla="*/ 847036 w 1747967"/>
                <a:gd name="connsiteY582" fmla="*/ 194687 h 882901"/>
                <a:gd name="connsiteX583" fmla="*/ 850758 w 1747967"/>
                <a:gd name="connsiteY583" fmla="*/ 205865 h 882901"/>
                <a:gd name="connsiteX584" fmla="*/ 851309 w 1747967"/>
                <a:gd name="connsiteY584" fmla="*/ 207659 h 882901"/>
                <a:gd name="connsiteX585" fmla="*/ 844693 w 1747967"/>
                <a:gd name="connsiteY585" fmla="*/ 203933 h 882901"/>
                <a:gd name="connsiteX586" fmla="*/ 840419 w 1747967"/>
                <a:gd name="connsiteY586" fmla="*/ 208487 h 882901"/>
                <a:gd name="connsiteX587" fmla="*/ 837525 w 1747967"/>
                <a:gd name="connsiteY587" fmla="*/ 211385 h 882901"/>
                <a:gd name="connsiteX588" fmla="*/ 830081 w 1747967"/>
                <a:gd name="connsiteY588" fmla="*/ 216905 h 882901"/>
                <a:gd name="connsiteX589" fmla="*/ 826911 w 1747967"/>
                <a:gd name="connsiteY589" fmla="*/ 217733 h 882901"/>
                <a:gd name="connsiteX590" fmla="*/ 826498 w 1747967"/>
                <a:gd name="connsiteY590" fmla="*/ 220355 h 882901"/>
                <a:gd name="connsiteX591" fmla="*/ 829392 w 1747967"/>
                <a:gd name="connsiteY591" fmla="*/ 218837 h 882901"/>
                <a:gd name="connsiteX592" fmla="*/ 829392 w 1747967"/>
                <a:gd name="connsiteY592" fmla="*/ 220079 h 882901"/>
                <a:gd name="connsiteX593" fmla="*/ 824706 w 1747967"/>
                <a:gd name="connsiteY593" fmla="*/ 222011 h 882901"/>
                <a:gd name="connsiteX594" fmla="*/ 819743 w 1747967"/>
                <a:gd name="connsiteY594" fmla="*/ 223391 h 882901"/>
                <a:gd name="connsiteX595" fmla="*/ 818227 w 1747967"/>
                <a:gd name="connsiteY595" fmla="*/ 223391 h 882901"/>
                <a:gd name="connsiteX596" fmla="*/ 824706 w 1747967"/>
                <a:gd name="connsiteY596" fmla="*/ 219803 h 882901"/>
                <a:gd name="connsiteX597" fmla="*/ 824706 w 1747967"/>
                <a:gd name="connsiteY597" fmla="*/ 217181 h 882901"/>
                <a:gd name="connsiteX598" fmla="*/ 814919 w 1747967"/>
                <a:gd name="connsiteY598" fmla="*/ 223805 h 882901"/>
                <a:gd name="connsiteX599" fmla="*/ 812576 w 1747967"/>
                <a:gd name="connsiteY599" fmla="*/ 228083 h 882901"/>
                <a:gd name="connsiteX600" fmla="*/ 808440 w 1747967"/>
                <a:gd name="connsiteY600" fmla="*/ 234708 h 882901"/>
                <a:gd name="connsiteX601" fmla="*/ 806097 w 1747967"/>
                <a:gd name="connsiteY601" fmla="*/ 237882 h 882901"/>
                <a:gd name="connsiteX602" fmla="*/ 801824 w 1747967"/>
                <a:gd name="connsiteY602" fmla="*/ 241194 h 882901"/>
                <a:gd name="connsiteX603" fmla="*/ 802789 w 1747967"/>
                <a:gd name="connsiteY603" fmla="*/ 242850 h 882901"/>
                <a:gd name="connsiteX604" fmla="*/ 806648 w 1747967"/>
                <a:gd name="connsiteY604" fmla="*/ 248646 h 882901"/>
                <a:gd name="connsiteX605" fmla="*/ 806648 w 1747967"/>
                <a:gd name="connsiteY605" fmla="*/ 251268 h 882901"/>
                <a:gd name="connsiteX606" fmla="*/ 804856 w 1747967"/>
                <a:gd name="connsiteY606" fmla="*/ 250440 h 882901"/>
                <a:gd name="connsiteX607" fmla="*/ 804029 w 1747967"/>
                <a:gd name="connsiteY607" fmla="*/ 248094 h 882901"/>
                <a:gd name="connsiteX608" fmla="*/ 801410 w 1747967"/>
                <a:gd name="connsiteY608" fmla="*/ 243816 h 882901"/>
                <a:gd name="connsiteX609" fmla="*/ 804994 w 1747967"/>
                <a:gd name="connsiteY609" fmla="*/ 236502 h 882901"/>
                <a:gd name="connsiteX610" fmla="*/ 810646 w 1747967"/>
                <a:gd name="connsiteY610" fmla="*/ 228497 h 882901"/>
                <a:gd name="connsiteX611" fmla="*/ 813403 w 1747967"/>
                <a:gd name="connsiteY611" fmla="*/ 223253 h 882901"/>
                <a:gd name="connsiteX612" fmla="*/ 820708 w 1747967"/>
                <a:gd name="connsiteY612" fmla="*/ 218285 h 882901"/>
                <a:gd name="connsiteX613" fmla="*/ 825395 w 1747967"/>
                <a:gd name="connsiteY613" fmla="*/ 215387 h 882901"/>
                <a:gd name="connsiteX614" fmla="*/ 828565 w 1747967"/>
                <a:gd name="connsiteY614" fmla="*/ 213455 h 882901"/>
                <a:gd name="connsiteX615" fmla="*/ 835182 w 1747967"/>
                <a:gd name="connsiteY615" fmla="*/ 209867 h 882901"/>
                <a:gd name="connsiteX616" fmla="*/ 840282 w 1747967"/>
                <a:gd name="connsiteY616" fmla="*/ 206555 h 882901"/>
                <a:gd name="connsiteX617" fmla="*/ 841109 w 1747967"/>
                <a:gd name="connsiteY617" fmla="*/ 202967 h 882901"/>
                <a:gd name="connsiteX618" fmla="*/ 842349 w 1747967"/>
                <a:gd name="connsiteY618" fmla="*/ 201449 h 882901"/>
                <a:gd name="connsiteX619" fmla="*/ 848414 w 1747967"/>
                <a:gd name="connsiteY619" fmla="*/ 191237 h 882901"/>
                <a:gd name="connsiteX620" fmla="*/ 852963 w 1747967"/>
                <a:gd name="connsiteY620" fmla="*/ 185579 h 882901"/>
                <a:gd name="connsiteX621" fmla="*/ 852412 w 1747967"/>
                <a:gd name="connsiteY621" fmla="*/ 180335 h 882901"/>
                <a:gd name="connsiteX622" fmla="*/ 851998 w 1747967"/>
                <a:gd name="connsiteY622" fmla="*/ 178817 h 882901"/>
                <a:gd name="connsiteX623" fmla="*/ 865507 w 1747967"/>
                <a:gd name="connsiteY623" fmla="*/ 178265 h 882901"/>
                <a:gd name="connsiteX624" fmla="*/ 875707 w 1747967"/>
                <a:gd name="connsiteY624" fmla="*/ 163361 h 882901"/>
                <a:gd name="connsiteX625" fmla="*/ 884115 w 1747967"/>
                <a:gd name="connsiteY625" fmla="*/ 158807 h 882901"/>
                <a:gd name="connsiteX626" fmla="*/ 885080 w 1747967"/>
                <a:gd name="connsiteY626" fmla="*/ 152183 h 882901"/>
                <a:gd name="connsiteX627" fmla="*/ 883288 w 1747967"/>
                <a:gd name="connsiteY627" fmla="*/ 153563 h 882901"/>
                <a:gd name="connsiteX628" fmla="*/ 881083 w 1747967"/>
                <a:gd name="connsiteY628" fmla="*/ 152183 h 882901"/>
                <a:gd name="connsiteX629" fmla="*/ 884667 w 1747967"/>
                <a:gd name="connsiteY629" fmla="*/ 150803 h 882901"/>
                <a:gd name="connsiteX630" fmla="*/ 887423 w 1747967"/>
                <a:gd name="connsiteY630" fmla="*/ 150803 h 882901"/>
                <a:gd name="connsiteX631" fmla="*/ 891145 w 1747967"/>
                <a:gd name="connsiteY631" fmla="*/ 147628 h 882901"/>
                <a:gd name="connsiteX632" fmla="*/ 890180 w 1747967"/>
                <a:gd name="connsiteY632" fmla="*/ 144730 h 882901"/>
                <a:gd name="connsiteX633" fmla="*/ 894040 w 1747967"/>
                <a:gd name="connsiteY633" fmla="*/ 144730 h 882901"/>
                <a:gd name="connsiteX634" fmla="*/ 899278 w 1747967"/>
                <a:gd name="connsiteY634" fmla="*/ 138658 h 882901"/>
                <a:gd name="connsiteX635" fmla="*/ 902448 w 1747967"/>
                <a:gd name="connsiteY635" fmla="*/ 137416 h 882901"/>
                <a:gd name="connsiteX636" fmla="*/ 904791 w 1747967"/>
                <a:gd name="connsiteY636" fmla="*/ 138796 h 882901"/>
                <a:gd name="connsiteX637" fmla="*/ 906583 w 1747967"/>
                <a:gd name="connsiteY637" fmla="*/ 137416 h 882901"/>
                <a:gd name="connsiteX638" fmla="*/ 910443 w 1747967"/>
                <a:gd name="connsiteY638" fmla="*/ 128998 h 882901"/>
                <a:gd name="connsiteX639" fmla="*/ 915957 w 1747967"/>
                <a:gd name="connsiteY639" fmla="*/ 125686 h 882901"/>
                <a:gd name="connsiteX640" fmla="*/ 921608 w 1747967"/>
                <a:gd name="connsiteY640" fmla="*/ 117406 h 882901"/>
                <a:gd name="connsiteX641" fmla="*/ 924779 w 1747967"/>
                <a:gd name="connsiteY641" fmla="*/ 108022 h 882901"/>
                <a:gd name="connsiteX642" fmla="*/ 925606 w 1747967"/>
                <a:gd name="connsiteY642" fmla="*/ 103882 h 882901"/>
                <a:gd name="connsiteX643" fmla="*/ 921746 w 1747967"/>
                <a:gd name="connsiteY643" fmla="*/ 102088 h 882901"/>
                <a:gd name="connsiteX644" fmla="*/ 920781 w 1747967"/>
                <a:gd name="connsiteY644" fmla="*/ 96982 h 882901"/>
                <a:gd name="connsiteX645" fmla="*/ 917473 w 1747967"/>
                <a:gd name="connsiteY645" fmla="*/ 101950 h 882901"/>
                <a:gd name="connsiteX646" fmla="*/ 915267 w 1747967"/>
                <a:gd name="connsiteY646" fmla="*/ 101536 h 882901"/>
                <a:gd name="connsiteX647" fmla="*/ 915819 w 1747967"/>
                <a:gd name="connsiteY647" fmla="*/ 98224 h 882901"/>
                <a:gd name="connsiteX648" fmla="*/ 915819 w 1747967"/>
                <a:gd name="connsiteY648" fmla="*/ 95602 h 882901"/>
                <a:gd name="connsiteX649" fmla="*/ 912511 w 1747967"/>
                <a:gd name="connsiteY649" fmla="*/ 91324 h 882901"/>
                <a:gd name="connsiteX650" fmla="*/ 914027 w 1747967"/>
                <a:gd name="connsiteY650" fmla="*/ 88978 h 882901"/>
                <a:gd name="connsiteX651" fmla="*/ 916922 w 1747967"/>
                <a:gd name="connsiteY651" fmla="*/ 92566 h 882901"/>
                <a:gd name="connsiteX652" fmla="*/ 920781 w 1747967"/>
                <a:gd name="connsiteY652" fmla="*/ 95878 h 882901"/>
                <a:gd name="connsiteX653" fmla="*/ 923400 w 1747967"/>
                <a:gd name="connsiteY653" fmla="*/ 100570 h 882901"/>
                <a:gd name="connsiteX654" fmla="*/ 924365 w 1747967"/>
                <a:gd name="connsiteY654" fmla="*/ 101950 h 882901"/>
                <a:gd name="connsiteX655" fmla="*/ 925606 w 1747967"/>
                <a:gd name="connsiteY655" fmla="*/ 98776 h 882901"/>
                <a:gd name="connsiteX656" fmla="*/ 924227 w 1747967"/>
                <a:gd name="connsiteY656" fmla="*/ 85390 h 882901"/>
                <a:gd name="connsiteX657" fmla="*/ 919954 w 1747967"/>
                <a:gd name="connsiteY657" fmla="*/ 69519 h 882901"/>
                <a:gd name="connsiteX658" fmla="*/ 919403 w 1747967"/>
                <a:gd name="connsiteY658" fmla="*/ 73798 h 882901"/>
                <a:gd name="connsiteX659" fmla="*/ 917197 w 1747967"/>
                <a:gd name="connsiteY659" fmla="*/ 78490 h 882901"/>
                <a:gd name="connsiteX660" fmla="*/ 914027 w 1747967"/>
                <a:gd name="connsiteY660" fmla="*/ 73798 h 882901"/>
                <a:gd name="connsiteX661" fmla="*/ 914854 w 1747967"/>
                <a:gd name="connsiteY661" fmla="*/ 65931 h 882901"/>
                <a:gd name="connsiteX662" fmla="*/ 906859 w 1747967"/>
                <a:gd name="connsiteY662" fmla="*/ 53511 h 882901"/>
                <a:gd name="connsiteX663" fmla="*/ 898175 w 1747967"/>
                <a:gd name="connsiteY663" fmla="*/ 46473 h 882901"/>
                <a:gd name="connsiteX664" fmla="*/ 894040 w 1747967"/>
                <a:gd name="connsiteY664" fmla="*/ 48819 h 882901"/>
                <a:gd name="connsiteX665" fmla="*/ 891421 w 1747967"/>
                <a:gd name="connsiteY665" fmla="*/ 47577 h 882901"/>
                <a:gd name="connsiteX666" fmla="*/ 886872 w 1747967"/>
                <a:gd name="connsiteY666" fmla="*/ 48819 h 882901"/>
                <a:gd name="connsiteX667" fmla="*/ 883288 w 1747967"/>
                <a:gd name="connsiteY667" fmla="*/ 48819 h 882901"/>
                <a:gd name="connsiteX668" fmla="*/ 874604 w 1747967"/>
                <a:gd name="connsiteY668" fmla="*/ 48819 h 882901"/>
                <a:gd name="connsiteX669" fmla="*/ 870469 w 1747967"/>
                <a:gd name="connsiteY669" fmla="*/ 48819 h 882901"/>
                <a:gd name="connsiteX670" fmla="*/ 868539 w 1747967"/>
                <a:gd name="connsiteY670" fmla="*/ 47577 h 882901"/>
                <a:gd name="connsiteX671" fmla="*/ 863301 w 1747967"/>
                <a:gd name="connsiteY671" fmla="*/ 48819 h 882901"/>
                <a:gd name="connsiteX672" fmla="*/ 859993 w 1747967"/>
                <a:gd name="connsiteY672" fmla="*/ 58893 h 882901"/>
                <a:gd name="connsiteX673" fmla="*/ 857512 w 1747967"/>
                <a:gd name="connsiteY673" fmla="*/ 58065 h 882901"/>
                <a:gd name="connsiteX674" fmla="*/ 854755 w 1747967"/>
                <a:gd name="connsiteY674" fmla="*/ 58065 h 882901"/>
                <a:gd name="connsiteX675" fmla="*/ 852412 w 1747967"/>
                <a:gd name="connsiteY675" fmla="*/ 59997 h 882901"/>
                <a:gd name="connsiteX676" fmla="*/ 849655 w 1747967"/>
                <a:gd name="connsiteY676" fmla="*/ 59445 h 882901"/>
                <a:gd name="connsiteX677" fmla="*/ 847587 w 1747967"/>
                <a:gd name="connsiteY677" fmla="*/ 55719 h 882901"/>
                <a:gd name="connsiteX678" fmla="*/ 851171 w 1747967"/>
                <a:gd name="connsiteY678" fmla="*/ 55719 h 882901"/>
                <a:gd name="connsiteX679" fmla="*/ 851171 w 1747967"/>
                <a:gd name="connsiteY679" fmla="*/ 52131 h 882901"/>
                <a:gd name="connsiteX680" fmla="*/ 853652 w 1747967"/>
                <a:gd name="connsiteY680" fmla="*/ 48819 h 882901"/>
                <a:gd name="connsiteX681" fmla="*/ 854755 w 1747967"/>
                <a:gd name="connsiteY681" fmla="*/ 45645 h 882901"/>
                <a:gd name="connsiteX682" fmla="*/ 857512 w 1747967"/>
                <a:gd name="connsiteY682" fmla="*/ 39987 h 882901"/>
                <a:gd name="connsiteX683" fmla="*/ 854755 w 1747967"/>
                <a:gd name="connsiteY683" fmla="*/ 35709 h 882901"/>
                <a:gd name="connsiteX684" fmla="*/ 849793 w 1747967"/>
                <a:gd name="connsiteY684" fmla="*/ 35019 h 882901"/>
                <a:gd name="connsiteX685" fmla="*/ 847449 w 1747967"/>
                <a:gd name="connsiteY685" fmla="*/ 35019 h 882901"/>
                <a:gd name="connsiteX686" fmla="*/ 841109 w 1747967"/>
                <a:gd name="connsiteY686" fmla="*/ 36675 h 882901"/>
                <a:gd name="connsiteX687" fmla="*/ 836560 w 1747967"/>
                <a:gd name="connsiteY687" fmla="*/ 35571 h 882901"/>
                <a:gd name="connsiteX688" fmla="*/ 839868 w 1747967"/>
                <a:gd name="connsiteY688" fmla="*/ 34191 h 882901"/>
                <a:gd name="connsiteX689" fmla="*/ 841246 w 1747967"/>
                <a:gd name="connsiteY689" fmla="*/ 31983 h 882901"/>
                <a:gd name="connsiteX690" fmla="*/ 836560 w 1747967"/>
                <a:gd name="connsiteY690" fmla="*/ 31983 h 882901"/>
                <a:gd name="connsiteX691" fmla="*/ 833252 w 1747967"/>
                <a:gd name="connsiteY691" fmla="*/ 32949 h 882901"/>
                <a:gd name="connsiteX692" fmla="*/ 830081 w 1747967"/>
                <a:gd name="connsiteY692" fmla="*/ 31983 h 882901"/>
                <a:gd name="connsiteX693" fmla="*/ 827462 w 1747967"/>
                <a:gd name="connsiteY693" fmla="*/ 31983 h 882901"/>
                <a:gd name="connsiteX694" fmla="*/ 824292 w 1747967"/>
                <a:gd name="connsiteY694" fmla="*/ 30741 h 882901"/>
                <a:gd name="connsiteX695" fmla="*/ 828014 w 1747967"/>
                <a:gd name="connsiteY695" fmla="*/ 28257 h 882901"/>
                <a:gd name="connsiteX696" fmla="*/ 841384 w 1747967"/>
                <a:gd name="connsiteY696" fmla="*/ 18459 h 882901"/>
                <a:gd name="connsiteX697" fmla="*/ 844968 w 1747967"/>
                <a:gd name="connsiteY697" fmla="*/ 18459 h 882901"/>
                <a:gd name="connsiteX698" fmla="*/ 841660 w 1747967"/>
                <a:gd name="connsiteY698" fmla="*/ 8385 h 882901"/>
                <a:gd name="connsiteX699" fmla="*/ 835733 w 1747967"/>
                <a:gd name="connsiteY699" fmla="*/ 9903 h 882901"/>
                <a:gd name="connsiteX700" fmla="*/ 830219 w 1747967"/>
                <a:gd name="connsiteY700" fmla="*/ 5073 h 882901"/>
                <a:gd name="connsiteX701" fmla="*/ 830219 w 1747967"/>
                <a:gd name="connsiteY701" fmla="*/ 1761 h 882901"/>
                <a:gd name="connsiteX702" fmla="*/ 826635 w 1747967"/>
                <a:gd name="connsiteY702" fmla="*/ 1761 h 882901"/>
                <a:gd name="connsiteX703" fmla="*/ 817951 w 1747967"/>
                <a:gd name="connsiteY703" fmla="*/ 5073 h 882901"/>
                <a:gd name="connsiteX704" fmla="*/ 809543 w 1747967"/>
                <a:gd name="connsiteY704" fmla="*/ 9489 h 882901"/>
                <a:gd name="connsiteX705" fmla="*/ 791899 w 1747967"/>
                <a:gd name="connsiteY705" fmla="*/ 36537 h 882901"/>
                <a:gd name="connsiteX706" fmla="*/ 791899 w 1747967"/>
                <a:gd name="connsiteY706" fmla="*/ 48681 h 882901"/>
                <a:gd name="connsiteX707" fmla="*/ 788178 w 1747967"/>
                <a:gd name="connsiteY707" fmla="*/ 58065 h 882901"/>
                <a:gd name="connsiteX708" fmla="*/ 779494 w 1747967"/>
                <a:gd name="connsiteY708" fmla="*/ 60687 h 882901"/>
                <a:gd name="connsiteX709" fmla="*/ 767363 w 1747967"/>
                <a:gd name="connsiteY709" fmla="*/ 58893 h 882901"/>
                <a:gd name="connsiteX710" fmla="*/ 765572 w 1747967"/>
                <a:gd name="connsiteY710" fmla="*/ 60411 h 882901"/>
                <a:gd name="connsiteX711" fmla="*/ 775772 w 1747967"/>
                <a:gd name="connsiteY711" fmla="*/ 74902 h 882901"/>
                <a:gd name="connsiteX712" fmla="*/ 777564 w 1747967"/>
                <a:gd name="connsiteY712" fmla="*/ 85528 h 882901"/>
                <a:gd name="connsiteX713" fmla="*/ 774256 w 1747967"/>
                <a:gd name="connsiteY713" fmla="*/ 90910 h 882901"/>
                <a:gd name="connsiteX714" fmla="*/ 771361 w 1747967"/>
                <a:gd name="connsiteY714" fmla="*/ 90910 h 882901"/>
                <a:gd name="connsiteX715" fmla="*/ 775220 w 1747967"/>
                <a:gd name="connsiteY715" fmla="*/ 85528 h 882901"/>
                <a:gd name="connsiteX716" fmla="*/ 773704 w 1747967"/>
                <a:gd name="connsiteY716" fmla="*/ 77248 h 882901"/>
                <a:gd name="connsiteX717" fmla="*/ 769982 w 1747967"/>
                <a:gd name="connsiteY717" fmla="*/ 76006 h 882901"/>
                <a:gd name="connsiteX718" fmla="*/ 768191 w 1747967"/>
                <a:gd name="connsiteY718" fmla="*/ 71589 h 882901"/>
                <a:gd name="connsiteX719" fmla="*/ 765572 w 1747967"/>
                <a:gd name="connsiteY719" fmla="*/ 71589 h 882901"/>
                <a:gd name="connsiteX720" fmla="*/ 765572 w 1747967"/>
                <a:gd name="connsiteY720" fmla="*/ 69657 h 882901"/>
                <a:gd name="connsiteX721" fmla="*/ 761299 w 1747967"/>
                <a:gd name="connsiteY721" fmla="*/ 73384 h 882901"/>
                <a:gd name="connsiteX722" fmla="*/ 757990 w 1747967"/>
                <a:gd name="connsiteY722" fmla="*/ 74764 h 882901"/>
                <a:gd name="connsiteX723" fmla="*/ 759507 w 1747967"/>
                <a:gd name="connsiteY723" fmla="*/ 76006 h 882901"/>
                <a:gd name="connsiteX724" fmla="*/ 758266 w 1747967"/>
                <a:gd name="connsiteY724" fmla="*/ 77800 h 882901"/>
                <a:gd name="connsiteX725" fmla="*/ 753166 w 1747967"/>
                <a:gd name="connsiteY725" fmla="*/ 78766 h 882901"/>
                <a:gd name="connsiteX726" fmla="*/ 753166 w 1747967"/>
                <a:gd name="connsiteY726" fmla="*/ 80698 h 882901"/>
                <a:gd name="connsiteX727" fmla="*/ 755371 w 1747967"/>
                <a:gd name="connsiteY727" fmla="*/ 80698 h 882901"/>
                <a:gd name="connsiteX728" fmla="*/ 754958 w 1747967"/>
                <a:gd name="connsiteY728" fmla="*/ 82078 h 882901"/>
                <a:gd name="connsiteX729" fmla="*/ 750685 w 1747967"/>
                <a:gd name="connsiteY729" fmla="*/ 82078 h 882901"/>
                <a:gd name="connsiteX730" fmla="*/ 748203 w 1747967"/>
                <a:gd name="connsiteY730" fmla="*/ 84424 h 882901"/>
                <a:gd name="connsiteX731" fmla="*/ 748203 w 1747967"/>
                <a:gd name="connsiteY731" fmla="*/ 77386 h 882901"/>
                <a:gd name="connsiteX732" fmla="*/ 744344 w 1747967"/>
                <a:gd name="connsiteY732" fmla="*/ 80698 h 882901"/>
                <a:gd name="connsiteX733" fmla="*/ 746549 w 1747967"/>
                <a:gd name="connsiteY733" fmla="*/ 82078 h 882901"/>
                <a:gd name="connsiteX734" fmla="*/ 745309 w 1747967"/>
                <a:gd name="connsiteY734" fmla="*/ 85390 h 882901"/>
                <a:gd name="connsiteX735" fmla="*/ 741174 w 1747967"/>
                <a:gd name="connsiteY735" fmla="*/ 86908 h 882901"/>
                <a:gd name="connsiteX736" fmla="*/ 742414 w 1747967"/>
                <a:gd name="connsiteY736" fmla="*/ 83320 h 882901"/>
                <a:gd name="connsiteX737" fmla="*/ 738968 w 1747967"/>
                <a:gd name="connsiteY737" fmla="*/ 83320 h 882901"/>
                <a:gd name="connsiteX738" fmla="*/ 733041 w 1747967"/>
                <a:gd name="connsiteY738" fmla="*/ 88702 h 882901"/>
                <a:gd name="connsiteX739" fmla="*/ 735522 w 1747967"/>
                <a:gd name="connsiteY739" fmla="*/ 81940 h 882901"/>
                <a:gd name="connsiteX740" fmla="*/ 731938 w 1747967"/>
                <a:gd name="connsiteY740" fmla="*/ 75868 h 882901"/>
                <a:gd name="connsiteX741" fmla="*/ 729733 w 1747967"/>
                <a:gd name="connsiteY741" fmla="*/ 75040 h 882901"/>
                <a:gd name="connsiteX742" fmla="*/ 728217 w 1747967"/>
                <a:gd name="connsiteY742" fmla="*/ 75868 h 882901"/>
                <a:gd name="connsiteX743" fmla="*/ 721462 w 1747967"/>
                <a:gd name="connsiteY743" fmla="*/ 75868 h 882901"/>
                <a:gd name="connsiteX744" fmla="*/ 719946 w 1747967"/>
                <a:gd name="connsiteY744" fmla="*/ 78076 h 882901"/>
                <a:gd name="connsiteX745" fmla="*/ 718981 w 1747967"/>
                <a:gd name="connsiteY745" fmla="*/ 75868 h 882901"/>
                <a:gd name="connsiteX746" fmla="*/ 712365 w 1747967"/>
                <a:gd name="connsiteY746" fmla="*/ 75868 h 882901"/>
                <a:gd name="connsiteX747" fmla="*/ 714295 w 1747967"/>
                <a:gd name="connsiteY747" fmla="*/ 79594 h 882901"/>
                <a:gd name="connsiteX748" fmla="*/ 710711 w 1747967"/>
                <a:gd name="connsiteY748" fmla="*/ 78766 h 882901"/>
                <a:gd name="connsiteX749" fmla="*/ 708919 w 1747967"/>
                <a:gd name="connsiteY749" fmla="*/ 80560 h 882901"/>
                <a:gd name="connsiteX750" fmla="*/ 707678 w 1747967"/>
                <a:gd name="connsiteY750" fmla="*/ 76972 h 882901"/>
                <a:gd name="connsiteX751" fmla="*/ 706438 w 1747967"/>
                <a:gd name="connsiteY751" fmla="*/ 77800 h 882901"/>
                <a:gd name="connsiteX752" fmla="*/ 706024 w 1747967"/>
                <a:gd name="connsiteY752" fmla="*/ 80560 h 882901"/>
                <a:gd name="connsiteX753" fmla="*/ 703681 w 1747967"/>
                <a:gd name="connsiteY753" fmla="*/ 80560 h 882901"/>
                <a:gd name="connsiteX754" fmla="*/ 702302 w 1747967"/>
                <a:gd name="connsiteY754" fmla="*/ 85942 h 882901"/>
                <a:gd name="connsiteX755" fmla="*/ 704094 w 1747967"/>
                <a:gd name="connsiteY755" fmla="*/ 85942 h 882901"/>
                <a:gd name="connsiteX756" fmla="*/ 705473 w 1747967"/>
                <a:gd name="connsiteY756" fmla="*/ 83182 h 882901"/>
                <a:gd name="connsiteX757" fmla="*/ 706989 w 1747967"/>
                <a:gd name="connsiteY757" fmla="*/ 83182 h 882901"/>
                <a:gd name="connsiteX758" fmla="*/ 707816 w 1747967"/>
                <a:gd name="connsiteY758" fmla="*/ 85942 h 882901"/>
                <a:gd name="connsiteX759" fmla="*/ 709746 w 1747967"/>
                <a:gd name="connsiteY759" fmla="*/ 85252 h 882901"/>
                <a:gd name="connsiteX760" fmla="*/ 714846 w 1747967"/>
                <a:gd name="connsiteY760" fmla="*/ 85942 h 882901"/>
                <a:gd name="connsiteX761" fmla="*/ 688518 w 1747967"/>
                <a:gd name="connsiteY761" fmla="*/ 97810 h 882901"/>
                <a:gd name="connsiteX762" fmla="*/ 684245 w 1747967"/>
                <a:gd name="connsiteY762" fmla="*/ 97396 h 882901"/>
                <a:gd name="connsiteX763" fmla="*/ 681626 w 1747967"/>
                <a:gd name="connsiteY763" fmla="*/ 98638 h 882901"/>
                <a:gd name="connsiteX764" fmla="*/ 680799 w 1747967"/>
                <a:gd name="connsiteY764" fmla="*/ 96844 h 882901"/>
                <a:gd name="connsiteX765" fmla="*/ 676526 w 1747967"/>
                <a:gd name="connsiteY765" fmla="*/ 99742 h 882901"/>
                <a:gd name="connsiteX766" fmla="*/ 670599 w 1747967"/>
                <a:gd name="connsiteY766" fmla="*/ 102916 h 882901"/>
                <a:gd name="connsiteX767" fmla="*/ 668393 w 1747967"/>
                <a:gd name="connsiteY767" fmla="*/ 103882 h 882901"/>
                <a:gd name="connsiteX768" fmla="*/ 668393 w 1747967"/>
                <a:gd name="connsiteY768" fmla="*/ 106090 h 882901"/>
                <a:gd name="connsiteX769" fmla="*/ 664258 w 1747967"/>
                <a:gd name="connsiteY769" fmla="*/ 106228 h 882901"/>
                <a:gd name="connsiteX770" fmla="*/ 661639 w 1747967"/>
                <a:gd name="connsiteY770" fmla="*/ 105676 h 882901"/>
                <a:gd name="connsiteX771" fmla="*/ 651852 w 1747967"/>
                <a:gd name="connsiteY771" fmla="*/ 119752 h 882901"/>
                <a:gd name="connsiteX772" fmla="*/ 648958 w 1747967"/>
                <a:gd name="connsiteY772" fmla="*/ 119752 h 882901"/>
                <a:gd name="connsiteX773" fmla="*/ 637930 w 1747967"/>
                <a:gd name="connsiteY773" fmla="*/ 119338 h 882901"/>
                <a:gd name="connsiteX774" fmla="*/ 646201 w 1747967"/>
                <a:gd name="connsiteY774" fmla="*/ 122512 h 882901"/>
                <a:gd name="connsiteX775" fmla="*/ 646201 w 1747967"/>
                <a:gd name="connsiteY775" fmla="*/ 125410 h 882901"/>
                <a:gd name="connsiteX776" fmla="*/ 643582 w 1747967"/>
                <a:gd name="connsiteY776" fmla="*/ 127204 h 882901"/>
                <a:gd name="connsiteX777" fmla="*/ 643582 w 1747967"/>
                <a:gd name="connsiteY777" fmla="*/ 125410 h 882901"/>
                <a:gd name="connsiteX778" fmla="*/ 641239 w 1747967"/>
                <a:gd name="connsiteY778" fmla="*/ 128446 h 882901"/>
                <a:gd name="connsiteX779" fmla="*/ 639998 w 1747967"/>
                <a:gd name="connsiteY779" fmla="*/ 131758 h 882901"/>
                <a:gd name="connsiteX780" fmla="*/ 639998 w 1747967"/>
                <a:gd name="connsiteY780" fmla="*/ 134656 h 882901"/>
                <a:gd name="connsiteX781" fmla="*/ 637379 w 1747967"/>
                <a:gd name="connsiteY781" fmla="*/ 137830 h 882901"/>
                <a:gd name="connsiteX782" fmla="*/ 637379 w 1747967"/>
                <a:gd name="connsiteY782" fmla="*/ 140176 h 882901"/>
                <a:gd name="connsiteX783" fmla="*/ 635863 w 1747967"/>
                <a:gd name="connsiteY783" fmla="*/ 139348 h 882901"/>
                <a:gd name="connsiteX784" fmla="*/ 634622 w 1747967"/>
                <a:gd name="connsiteY784" fmla="*/ 136174 h 882901"/>
                <a:gd name="connsiteX785" fmla="*/ 632830 w 1747967"/>
                <a:gd name="connsiteY785" fmla="*/ 135208 h 882901"/>
                <a:gd name="connsiteX786" fmla="*/ 629660 w 1747967"/>
                <a:gd name="connsiteY786" fmla="*/ 131344 h 882901"/>
                <a:gd name="connsiteX787" fmla="*/ 627454 w 1747967"/>
                <a:gd name="connsiteY787" fmla="*/ 132862 h 882901"/>
                <a:gd name="connsiteX788" fmla="*/ 628557 w 1747967"/>
                <a:gd name="connsiteY788" fmla="*/ 134518 h 882901"/>
                <a:gd name="connsiteX789" fmla="*/ 627454 w 1747967"/>
                <a:gd name="connsiteY789" fmla="*/ 137002 h 882901"/>
                <a:gd name="connsiteX790" fmla="*/ 627454 w 1747967"/>
                <a:gd name="connsiteY790" fmla="*/ 140176 h 882901"/>
                <a:gd name="connsiteX791" fmla="*/ 632830 w 1747967"/>
                <a:gd name="connsiteY791" fmla="*/ 140176 h 882901"/>
                <a:gd name="connsiteX792" fmla="*/ 633382 w 1747967"/>
                <a:gd name="connsiteY792" fmla="*/ 142522 h 882901"/>
                <a:gd name="connsiteX793" fmla="*/ 636966 w 1747967"/>
                <a:gd name="connsiteY793" fmla="*/ 143488 h 882901"/>
                <a:gd name="connsiteX794" fmla="*/ 634760 w 1747967"/>
                <a:gd name="connsiteY794" fmla="*/ 144868 h 882901"/>
                <a:gd name="connsiteX795" fmla="*/ 637379 w 1747967"/>
                <a:gd name="connsiteY795" fmla="*/ 147076 h 882901"/>
                <a:gd name="connsiteX796" fmla="*/ 641101 w 1747967"/>
                <a:gd name="connsiteY796" fmla="*/ 149284 h 882901"/>
                <a:gd name="connsiteX797" fmla="*/ 637793 w 1747967"/>
                <a:gd name="connsiteY797" fmla="*/ 153425 h 882901"/>
                <a:gd name="connsiteX798" fmla="*/ 635863 w 1747967"/>
                <a:gd name="connsiteY798" fmla="*/ 150527 h 882901"/>
                <a:gd name="connsiteX799" fmla="*/ 637241 w 1747967"/>
                <a:gd name="connsiteY799" fmla="*/ 148180 h 882901"/>
                <a:gd name="connsiteX800" fmla="*/ 634484 w 1747967"/>
                <a:gd name="connsiteY800" fmla="*/ 148180 h 882901"/>
                <a:gd name="connsiteX801" fmla="*/ 632968 w 1747967"/>
                <a:gd name="connsiteY801" fmla="*/ 146386 h 882901"/>
                <a:gd name="connsiteX802" fmla="*/ 629798 w 1747967"/>
                <a:gd name="connsiteY802" fmla="*/ 147214 h 882901"/>
                <a:gd name="connsiteX803" fmla="*/ 631314 w 1747967"/>
                <a:gd name="connsiteY803" fmla="*/ 150803 h 882901"/>
                <a:gd name="connsiteX804" fmla="*/ 627454 w 1747967"/>
                <a:gd name="connsiteY804" fmla="*/ 148180 h 882901"/>
                <a:gd name="connsiteX805" fmla="*/ 627454 w 1747967"/>
                <a:gd name="connsiteY805" fmla="*/ 152320 h 882901"/>
                <a:gd name="connsiteX806" fmla="*/ 632830 w 1747967"/>
                <a:gd name="connsiteY806" fmla="*/ 154529 h 882901"/>
                <a:gd name="connsiteX807" fmla="*/ 635863 w 1747967"/>
                <a:gd name="connsiteY807" fmla="*/ 156737 h 882901"/>
                <a:gd name="connsiteX808" fmla="*/ 639722 w 1747967"/>
                <a:gd name="connsiteY808" fmla="*/ 161429 h 882901"/>
                <a:gd name="connsiteX809" fmla="*/ 634484 w 1747967"/>
                <a:gd name="connsiteY809" fmla="*/ 165155 h 882901"/>
                <a:gd name="connsiteX810" fmla="*/ 639722 w 1747967"/>
                <a:gd name="connsiteY810" fmla="*/ 165155 h 882901"/>
                <a:gd name="connsiteX811" fmla="*/ 641101 w 1747967"/>
                <a:gd name="connsiteY811" fmla="*/ 169847 h 882901"/>
                <a:gd name="connsiteX812" fmla="*/ 643444 w 1747967"/>
                <a:gd name="connsiteY812" fmla="*/ 172055 h 882901"/>
                <a:gd name="connsiteX813" fmla="*/ 643444 w 1747967"/>
                <a:gd name="connsiteY813" fmla="*/ 167915 h 882901"/>
                <a:gd name="connsiteX814" fmla="*/ 644685 w 1747967"/>
                <a:gd name="connsiteY814" fmla="*/ 167915 h 882901"/>
                <a:gd name="connsiteX815" fmla="*/ 643858 w 1747967"/>
                <a:gd name="connsiteY815" fmla="*/ 175919 h 882901"/>
                <a:gd name="connsiteX816" fmla="*/ 637241 w 1747967"/>
                <a:gd name="connsiteY816" fmla="*/ 180059 h 882901"/>
                <a:gd name="connsiteX817" fmla="*/ 634347 w 1747967"/>
                <a:gd name="connsiteY817" fmla="*/ 180611 h 882901"/>
                <a:gd name="connsiteX818" fmla="*/ 627592 w 1747967"/>
                <a:gd name="connsiteY818" fmla="*/ 184889 h 882901"/>
                <a:gd name="connsiteX819" fmla="*/ 626765 w 1747967"/>
                <a:gd name="connsiteY819" fmla="*/ 188477 h 882901"/>
                <a:gd name="connsiteX820" fmla="*/ 637103 w 1747967"/>
                <a:gd name="connsiteY820" fmla="*/ 198827 h 882901"/>
                <a:gd name="connsiteX821" fmla="*/ 637655 w 1747967"/>
                <a:gd name="connsiteY821" fmla="*/ 202967 h 882901"/>
                <a:gd name="connsiteX822" fmla="*/ 652817 w 1747967"/>
                <a:gd name="connsiteY822" fmla="*/ 197723 h 882901"/>
                <a:gd name="connsiteX823" fmla="*/ 651577 w 1747967"/>
                <a:gd name="connsiteY823" fmla="*/ 200483 h 882901"/>
                <a:gd name="connsiteX824" fmla="*/ 652404 w 1747967"/>
                <a:gd name="connsiteY824" fmla="*/ 203105 h 882901"/>
                <a:gd name="connsiteX825" fmla="*/ 646339 w 1747967"/>
                <a:gd name="connsiteY825" fmla="*/ 203105 h 882901"/>
                <a:gd name="connsiteX826" fmla="*/ 639033 w 1747967"/>
                <a:gd name="connsiteY826" fmla="*/ 205037 h 882901"/>
                <a:gd name="connsiteX827" fmla="*/ 634898 w 1747967"/>
                <a:gd name="connsiteY827" fmla="*/ 205037 h 882901"/>
                <a:gd name="connsiteX828" fmla="*/ 625249 w 1747967"/>
                <a:gd name="connsiteY828" fmla="*/ 189719 h 882901"/>
                <a:gd name="connsiteX829" fmla="*/ 629798 w 1747967"/>
                <a:gd name="connsiteY829" fmla="*/ 181853 h 882901"/>
                <a:gd name="connsiteX830" fmla="*/ 637103 w 1747967"/>
                <a:gd name="connsiteY830" fmla="*/ 174125 h 882901"/>
                <a:gd name="connsiteX831" fmla="*/ 639309 w 1747967"/>
                <a:gd name="connsiteY831" fmla="*/ 170399 h 882901"/>
                <a:gd name="connsiteX832" fmla="*/ 627592 w 1747967"/>
                <a:gd name="connsiteY832" fmla="*/ 170813 h 882901"/>
                <a:gd name="connsiteX833" fmla="*/ 621941 w 1747967"/>
                <a:gd name="connsiteY833" fmla="*/ 176057 h 882901"/>
                <a:gd name="connsiteX834" fmla="*/ 618495 w 1747967"/>
                <a:gd name="connsiteY834" fmla="*/ 176057 h 882901"/>
                <a:gd name="connsiteX835" fmla="*/ 612154 w 1747967"/>
                <a:gd name="connsiteY835" fmla="*/ 175643 h 882901"/>
                <a:gd name="connsiteX836" fmla="*/ 603332 w 1747967"/>
                <a:gd name="connsiteY836" fmla="*/ 177851 h 882901"/>
                <a:gd name="connsiteX837" fmla="*/ 578796 w 1747967"/>
                <a:gd name="connsiteY837" fmla="*/ 180749 h 882901"/>
                <a:gd name="connsiteX838" fmla="*/ 573696 w 1747967"/>
                <a:gd name="connsiteY838" fmla="*/ 181991 h 882901"/>
                <a:gd name="connsiteX839" fmla="*/ 571077 w 1747967"/>
                <a:gd name="connsiteY839" fmla="*/ 186269 h 882901"/>
                <a:gd name="connsiteX840" fmla="*/ 567769 w 1747967"/>
                <a:gd name="connsiteY840" fmla="*/ 190823 h 882901"/>
                <a:gd name="connsiteX841" fmla="*/ 572042 w 1747967"/>
                <a:gd name="connsiteY841" fmla="*/ 194273 h 882901"/>
                <a:gd name="connsiteX842" fmla="*/ 568183 w 1747967"/>
                <a:gd name="connsiteY842" fmla="*/ 196619 h 882901"/>
                <a:gd name="connsiteX843" fmla="*/ 571077 w 1747967"/>
                <a:gd name="connsiteY843" fmla="*/ 198965 h 882901"/>
                <a:gd name="connsiteX844" fmla="*/ 570664 w 1747967"/>
                <a:gd name="connsiteY844" fmla="*/ 200345 h 882901"/>
                <a:gd name="connsiteX845" fmla="*/ 572456 w 1747967"/>
                <a:gd name="connsiteY845" fmla="*/ 201587 h 882901"/>
                <a:gd name="connsiteX846" fmla="*/ 572456 w 1747967"/>
                <a:gd name="connsiteY846" fmla="*/ 211385 h 882901"/>
                <a:gd name="connsiteX847" fmla="*/ 572594 w 1747967"/>
                <a:gd name="connsiteY847" fmla="*/ 216491 h 882901"/>
                <a:gd name="connsiteX848" fmla="*/ 572180 w 1747967"/>
                <a:gd name="connsiteY848" fmla="*/ 219803 h 882901"/>
                <a:gd name="connsiteX849" fmla="*/ 576729 w 1747967"/>
                <a:gd name="connsiteY849" fmla="*/ 225875 h 882901"/>
                <a:gd name="connsiteX850" fmla="*/ 588445 w 1747967"/>
                <a:gd name="connsiteY850" fmla="*/ 229187 h 882901"/>
                <a:gd name="connsiteX851" fmla="*/ 587618 w 1747967"/>
                <a:gd name="connsiteY851" fmla="*/ 234708 h 882901"/>
                <a:gd name="connsiteX852" fmla="*/ 592581 w 1747967"/>
                <a:gd name="connsiteY852" fmla="*/ 241746 h 882901"/>
                <a:gd name="connsiteX853" fmla="*/ 600437 w 1747967"/>
                <a:gd name="connsiteY853" fmla="*/ 244368 h 882901"/>
                <a:gd name="connsiteX854" fmla="*/ 603608 w 1747967"/>
                <a:gd name="connsiteY854" fmla="*/ 250992 h 882901"/>
                <a:gd name="connsiteX855" fmla="*/ 600300 w 1747967"/>
                <a:gd name="connsiteY855" fmla="*/ 255960 h 882901"/>
                <a:gd name="connsiteX856" fmla="*/ 599748 w 1747967"/>
                <a:gd name="connsiteY856" fmla="*/ 273624 h 882901"/>
                <a:gd name="connsiteX857" fmla="*/ 596164 w 1747967"/>
                <a:gd name="connsiteY857" fmla="*/ 294876 h 882901"/>
                <a:gd name="connsiteX858" fmla="*/ 596164 w 1747967"/>
                <a:gd name="connsiteY858" fmla="*/ 298188 h 882901"/>
                <a:gd name="connsiteX859" fmla="*/ 595751 w 1747967"/>
                <a:gd name="connsiteY859" fmla="*/ 299568 h 882901"/>
                <a:gd name="connsiteX860" fmla="*/ 597956 w 1747967"/>
                <a:gd name="connsiteY860" fmla="*/ 300810 h 882901"/>
                <a:gd name="connsiteX861" fmla="*/ 602229 w 1747967"/>
                <a:gd name="connsiteY861" fmla="*/ 306468 h 882901"/>
                <a:gd name="connsiteX862" fmla="*/ 607467 w 1747967"/>
                <a:gd name="connsiteY862" fmla="*/ 312955 h 882901"/>
                <a:gd name="connsiteX863" fmla="*/ 610362 w 1747967"/>
                <a:gd name="connsiteY863" fmla="*/ 314887 h 882901"/>
                <a:gd name="connsiteX864" fmla="*/ 615600 w 1747967"/>
                <a:gd name="connsiteY864" fmla="*/ 311023 h 882901"/>
                <a:gd name="connsiteX865" fmla="*/ 624008 w 1747967"/>
                <a:gd name="connsiteY865" fmla="*/ 312817 h 882901"/>
                <a:gd name="connsiteX866" fmla="*/ 629660 w 1747967"/>
                <a:gd name="connsiteY866" fmla="*/ 322477 h 882901"/>
                <a:gd name="connsiteX867" fmla="*/ 627041 w 1747967"/>
                <a:gd name="connsiteY867" fmla="*/ 328411 h 882901"/>
                <a:gd name="connsiteX868" fmla="*/ 629246 w 1747967"/>
                <a:gd name="connsiteY868" fmla="*/ 332689 h 882901"/>
                <a:gd name="connsiteX869" fmla="*/ 631176 w 1747967"/>
                <a:gd name="connsiteY869" fmla="*/ 344833 h 882901"/>
                <a:gd name="connsiteX870" fmla="*/ 632141 w 1747967"/>
                <a:gd name="connsiteY870" fmla="*/ 352699 h 882901"/>
                <a:gd name="connsiteX871" fmla="*/ 630211 w 1747967"/>
                <a:gd name="connsiteY871" fmla="*/ 352699 h 882901"/>
                <a:gd name="connsiteX872" fmla="*/ 629798 w 1747967"/>
                <a:gd name="connsiteY872" fmla="*/ 345799 h 882901"/>
                <a:gd name="connsiteX873" fmla="*/ 627592 w 1747967"/>
                <a:gd name="connsiteY873" fmla="*/ 332689 h 882901"/>
                <a:gd name="connsiteX874" fmla="*/ 624698 w 1747967"/>
                <a:gd name="connsiteY874" fmla="*/ 326617 h 882901"/>
                <a:gd name="connsiteX875" fmla="*/ 622079 w 1747967"/>
                <a:gd name="connsiteY875" fmla="*/ 315577 h 882901"/>
                <a:gd name="connsiteX876" fmla="*/ 614773 w 1747967"/>
                <a:gd name="connsiteY876" fmla="*/ 314059 h 882901"/>
                <a:gd name="connsiteX877" fmla="*/ 606916 w 1747967"/>
                <a:gd name="connsiteY877" fmla="*/ 315439 h 882901"/>
                <a:gd name="connsiteX878" fmla="*/ 604297 w 1747967"/>
                <a:gd name="connsiteY878" fmla="*/ 313645 h 882901"/>
                <a:gd name="connsiteX879" fmla="*/ 600575 w 1747967"/>
                <a:gd name="connsiteY879" fmla="*/ 312817 h 882901"/>
                <a:gd name="connsiteX880" fmla="*/ 599335 w 1747967"/>
                <a:gd name="connsiteY880" fmla="*/ 309229 h 882901"/>
                <a:gd name="connsiteX881" fmla="*/ 596716 w 1747967"/>
                <a:gd name="connsiteY881" fmla="*/ 306882 h 882901"/>
                <a:gd name="connsiteX882" fmla="*/ 594924 w 1747967"/>
                <a:gd name="connsiteY882" fmla="*/ 304260 h 882901"/>
                <a:gd name="connsiteX883" fmla="*/ 594924 w 1747967"/>
                <a:gd name="connsiteY883" fmla="*/ 302328 h 882901"/>
                <a:gd name="connsiteX884" fmla="*/ 592029 w 1747967"/>
                <a:gd name="connsiteY884" fmla="*/ 300120 h 882901"/>
                <a:gd name="connsiteX885" fmla="*/ 586378 w 1747967"/>
                <a:gd name="connsiteY885" fmla="*/ 295152 h 882901"/>
                <a:gd name="connsiteX886" fmla="*/ 584999 w 1747967"/>
                <a:gd name="connsiteY886" fmla="*/ 287838 h 882901"/>
                <a:gd name="connsiteX887" fmla="*/ 588583 w 1747967"/>
                <a:gd name="connsiteY887" fmla="*/ 280938 h 882901"/>
                <a:gd name="connsiteX888" fmla="*/ 587343 w 1747967"/>
                <a:gd name="connsiteY888" fmla="*/ 275418 h 882901"/>
                <a:gd name="connsiteX889" fmla="*/ 587343 w 1747967"/>
                <a:gd name="connsiteY889" fmla="*/ 271692 h 882901"/>
                <a:gd name="connsiteX890" fmla="*/ 587343 w 1747967"/>
                <a:gd name="connsiteY890" fmla="*/ 265206 h 882901"/>
                <a:gd name="connsiteX891" fmla="*/ 594786 w 1747967"/>
                <a:gd name="connsiteY891" fmla="*/ 258306 h 882901"/>
                <a:gd name="connsiteX892" fmla="*/ 594924 w 1747967"/>
                <a:gd name="connsiteY892" fmla="*/ 254028 h 882901"/>
                <a:gd name="connsiteX893" fmla="*/ 597267 w 1747967"/>
                <a:gd name="connsiteY893" fmla="*/ 246990 h 882901"/>
                <a:gd name="connsiteX894" fmla="*/ 587894 w 1747967"/>
                <a:gd name="connsiteY894" fmla="*/ 247956 h 882901"/>
                <a:gd name="connsiteX895" fmla="*/ 577280 w 1747967"/>
                <a:gd name="connsiteY895" fmla="*/ 245058 h 882901"/>
                <a:gd name="connsiteX896" fmla="*/ 572042 w 1747967"/>
                <a:gd name="connsiteY896" fmla="*/ 238572 h 882901"/>
                <a:gd name="connsiteX897" fmla="*/ 568321 w 1747967"/>
                <a:gd name="connsiteY897" fmla="*/ 234018 h 882901"/>
                <a:gd name="connsiteX898" fmla="*/ 562669 w 1747967"/>
                <a:gd name="connsiteY898" fmla="*/ 231120 h 882901"/>
                <a:gd name="connsiteX899" fmla="*/ 546817 w 1747967"/>
                <a:gd name="connsiteY899" fmla="*/ 226427 h 882901"/>
                <a:gd name="connsiteX900" fmla="*/ 547231 w 1747967"/>
                <a:gd name="connsiteY900" fmla="*/ 227945 h 882901"/>
                <a:gd name="connsiteX901" fmla="*/ 544336 w 1747967"/>
                <a:gd name="connsiteY901" fmla="*/ 226565 h 882901"/>
                <a:gd name="connsiteX902" fmla="*/ 538409 w 1747967"/>
                <a:gd name="connsiteY902" fmla="*/ 230844 h 882901"/>
                <a:gd name="connsiteX903" fmla="*/ 535514 w 1747967"/>
                <a:gd name="connsiteY903" fmla="*/ 236088 h 882901"/>
                <a:gd name="connsiteX904" fmla="*/ 541166 w 1747967"/>
                <a:gd name="connsiteY904" fmla="*/ 234846 h 882901"/>
                <a:gd name="connsiteX905" fmla="*/ 542544 w 1747967"/>
                <a:gd name="connsiteY905" fmla="*/ 242712 h 882901"/>
                <a:gd name="connsiteX906" fmla="*/ 532482 w 1747967"/>
                <a:gd name="connsiteY906" fmla="*/ 239538 h 882901"/>
                <a:gd name="connsiteX907" fmla="*/ 521730 w 1747967"/>
                <a:gd name="connsiteY907" fmla="*/ 241746 h 882901"/>
                <a:gd name="connsiteX908" fmla="*/ 523522 w 1747967"/>
                <a:gd name="connsiteY908" fmla="*/ 249060 h 882901"/>
                <a:gd name="connsiteX909" fmla="*/ 531379 w 1747967"/>
                <a:gd name="connsiteY909" fmla="*/ 257478 h 882901"/>
                <a:gd name="connsiteX910" fmla="*/ 540339 w 1747967"/>
                <a:gd name="connsiteY910" fmla="*/ 261204 h 882901"/>
                <a:gd name="connsiteX911" fmla="*/ 544612 w 1747967"/>
                <a:gd name="connsiteY911" fmla="*/ 263412 h 882901"/>
                <a:gd name="connsiteX912" fmla="*/ 546128 w 1747967"/>
                <a:gd name="connsiteY912" fmla="*/ 270864 h 882901"/>
                <a:gd name="connsiteX913" fmla="*/ 546542 w 1747967"/>
                <a:gd name="connsiteY913" fmla="*/ 274176 h 882901"/>
                <a:gd name="connsiteX914" fmla="*/ 540614 w 1747967"/>
                <a:gd name="connsiteY914" fmla="*/ 272382 h 882901"/>
                <a:gd name="connsiteX915" fmla="*/ 534136 w 1747967"/>
                <a:gd name="connsiteY915" fmla="*/ 266034 h 882901"/>
                <a:gd name="connsiteX916" fmla="*/ 512495 w 1747967"/>
                <a:gd name="connsiteY916" fmla="*/ 260514 h 882901"/>
                <a:gd name="connsiteX917" fmla="*/ 513873 w 1747967"/>
                <a:gd name="connsiteY917" fmla="*/ 257202 h 882901"/>
                <a:gd name="connsiteX918" fmla="*/ 511943 w 1747967"/>
                <a:gd name="connsiteY918" fmla="*/ 247818 h 882901"/>
                <a:gd name="connsiteX919" fmla="*/ 511943 w 1747967"/>
                <a:gd name="connsiteY919" fmla="*/ 239538 h 882901"/>
                <a:gd name="connsiteX920" fmla="*/ 515114 w 1747967"/>
                <a:gd name="connsiteY920" fmla="*/ 229739 h 882901"/>
                <a:gd name="connsiteX921" fmla="*/ 515251 w 1747967"/>
                <a:gd name="connsiteY921" fmla="*/ 223253 h 882901"/>
                <a:gd name="connsiteX922" fmla="*/ 515251 w 1747967"/>
                <a:gd name="connsiteY922" fmla="*/ 219389 h 882901"/>
                <a:gd name="connsiteX923" fmla="*/ 512908 w 1747967"/>
                <a:gd name="connsiteY923" fmla="*/ 212903 h 882901"/>
                <a:gd name="connsiteX924" fmla="*/ 514149 w 1747967"/>
                <a:gd name="connsiteY924" fmla="*/ 210557 h 882901"/>
                <a:gd name="connsiteX925" fmla="*/ 508222 w 1747967"/>
                <a:gd name="connsiteY925" fmla="*/ 201587 h 882901"/>
                <a:gd name="connsiteX926" fmla="*/ 500778 w 1747967"/>
                <a:gd name="connsiteY926" fmla="*/ 200207 h 882901"/>
                <a:gd name="connsiteX927" fmla="*/ 508773 w 1747967"/>
                <a:gd name="connsiteY927" fmla="*/ 212903 h 882901"/>
                <a:gd name="connsiteX928" fmla="*/ 507946 w 1747967"/>
                <a:gd name="connsiteY928" fmla="*/ 234432 h 882901"/>
                <a:gd name="connsiteX929" fmla="*/ 493197 w 1747967"/>
                <a:gd name="connsiteY929" fmla="*/ 249888 h 882901"/>
                <a:gd name="connsiteX930" fmla="*/ 488234 w 1747967"/>
                <a:gd name="connsiteY930" fmla="*/ 258720 h 882901"/>
                <a:gd name="connsiteX931" fmla="*/ 494300 w 1747967"/>
                <a:gd name="connsiteY931" fmla="*/ 266172 h 882901"/>
                <a:gd name="connsiteX932" fmla="*/ 497608 w 1747967"/>
                <a:gd name="connsiteY932" fmla="*/ 273072 h 882901"/>
                <a:gd name="connsiteX933" fmla="*/ 499951 w 1747967"/>
                <a:gd name="connsiteY933" fmla="*/ 280386 h 882901"/>
                <a:gd name="connsiteX934" fmla="*/ 500089 w 1747967"/>
                <a:gd name="connsiteY934" fmla="*/ 292116 h 882901"/>
                <a:gd name="connsiteX935" fmla="*/ 495540 w 1747967"/>
                <a:gd name="connsiteY935" fmla="*/ 300396 h 882901"/>
                <a:gd name="connsiteX936" fmla="*/ 495540 w 1747967"/>
                <a:gd name="connsiteY936" fmla="*/ 305916 h 882901"/>
                <a:gd name="connsiteX937" fmla="*/ 495540 w 1747967"/>
                <a:gd name="connsiteY937" fmla="*/ 317095 h 882901"/>
                <a:gd name="connsiteX938" fmla="*/ 496781 w 1747967"/>
                <a:gd name="connsiteY938" fmla="*/ 325927 h 882901"/>
                <a:gd name="connsiteX939" fmla="*/ 499124 w 1747967"/>
                <a:gd name="connsiteY939" fmla="*/ 332413 h 882901"/>
                <a:gd name="connsiteX940" fmla="*/ 506981 w 1747967"/>
                <a:gd name="connsiteY940" fmla="*/ 332551 h 882901"/>
                <a:gd name="connsiteX941" fmla="*/ 509876 w 1747967"/>
                <a:gd name="connsiteY941" fmla="*/ 331171 h 882901"/>
                <a:gd name="connsiteX942" fmla="*/ 516216 w 1747967"/>
                <a:gd name="connsiteY942" fmla="*/ 326617 h 882901"/>
                <a:gd name="connsiteX943" fmla="*/ 524487 w 1747967"/>
                <a:gd name="connsiteY943" fmla="*/ 329929 h 882901"/>
                <a:gd name="connsiteX944" fmla="*/ 527244 w 1747967"/>
                <a:gd name="connsiteY944" fmla="*/ 330343 h 882901"/>
                <a:gd name="connsiteX945" fmla="*/ 532895 w 1747967"/>
                <a:gd name="connsiteY945" fmla="*/ 335035 h 882901"/>
                <a:gd name="connsiteX946" fmla="*/ 537857 w 1747967"/>
                <a:gd name="connsiteY946" fmla="*/ 337243 h 882901"/>
                <a:gd name="connsiteX947" fmla="*/ 543371 w 1747967"/>
                <a:gd name="connsiteY947" fmla="*/ 357253 h 882901"/>
                <a:gd name="connsiteX948" fmla="*/ 536341 w 1747967"/>
                <a:gd name="connsiteY948" fmla="*/ 365533 h 882901"/>
                <a:gd name="connsiteX949" fmla="*/ 539649 w 1747967"/>
                <a:gd name="connsiteY949" fmla="*/ 372433 h 882901"/>
                <a:gd name="connsiteX950" fmla="*/ 546679 w 1747967"/>
                <a:gd name="connsiteY950" fmla="*/ 373951 h 882901"/>
                <a:gd name="connsiteX951" fmla="*/ 547644 w 1747967"/>
                <a:gd name="connsiteY951" fmla="*/ 375745 h 882901"/>
                <a:gd name="connsiteX952" fmla="*/ 550539 w 1747967"/>
                <a:gd name="connsiteY952" fmla="*/ 373537 h 882901"/>
                <a:gd name="connsiteX953" fmla="*/ 548747 w 1747967"/>
                <a:gd name="connsiteY953" fmla="*/ 376849 h 882901"/>
                <a:gd name="connsiteX954" fmla="*/ 556742 w 1747967"/>
                <a:gd name="connsiteY954" fmla="*/ 384163 h 882901"/>
                <a:gd name="connsiteX955" fmla="*/ 559085 w 1747967"/>
                <a:gd name="connsiteY955" fmla="*/ 387062 h 882901"/>
                <a:gd name="connsiteX956" fmla="*/ 561980 w 1747967"/>
                <a:gd name="connsiteY956" fmla="*/ 387062 h 882901"/>
                <a:gd name="connsiteX957" fmla="*/ 564323 w 1747967"/>
                <a:gd name="connsiteY957" fmla="*/ 390236 h 882901"/>
                <a:gd name="connsiteX958" fmla="*/ 560601 w 1747967"/>
                <a:gd name="connsiteY958" fmla="*/ 388442 h 882901"/>
                <a:gd name="connsiteX959" fmla="*/ 557431 w 1747967"/>
                <a:gd name="connsiteY959" fmla="*/ 388442 h 882901"/>
                <a:gd name="connsiteX960" fmla="*/ 546404 w 1747967"/>
                <a:gd name="connsiteY960" fmla="*/ 377401 h 882901"/>
                <a:gd name="connsiteX961" fmla="*/ 540339 w 1747967"/>
                <a:gd name="connsiteY961" fmla="*/ 377401 h 882901"/>
                <a:gd name="connsiteX962" fmla="*/ 540339 w 1747967"/>
                <a:gd name="connsiteY962" fmla="*/ 380989 h 882901"/>
                <a:gd name="connsiteX963" fmla="*/ 541579 w 1747967"/>
                <a:gd name="connsiteY963" fmla="*/ 385681 h 882901"/>
                <a:gd name="connsiteX964" fmla="*/ 539374 w 1747967"/>
                <a:gd name="connsiteY964" fmla="*/ 384715 h 882901"/>
                <a:gd name="connsiteX965" fmla="*/ 538822 w 1747967"/>
                <a:gd name="connsiteY965" fmla="*/ 380989 h 882901"/>
                <a:gd name="connsiteX966" fmla="*/ 535928 w 1747967"/>
                <a:gd name="connsiteY966" fmla="*/ 385957 h 882901"/>
                <a:gd name="connsiteX967" fmla="*/ 534963 w 1747967"/>
                <a:gd name="connsiteY967" fmla="*/ 382369 h 882901"/>
                <a:gd name="connsiteX968" fmla="*/ 537582 w 1747967"/>
                <a:gd name="connsiteY968" fmla="*/ 380023 h 882901"/>
                <a:gd name="connsiteX969" fmla="*/ 537582 w 1747967"/>
                <a:gd name="connsiteY969" fmla="*/ 375055 h 882901"/>
                <a:gd name="connsiteX970" fmla="*/ 531517 w 1747967"/>
                <a:gd name="connsiteY970" fmla="*/ 369535 h 882901"/>
                <a:gd name="connsiteX971" fmla="*/ 532757 w 1747967"/>
                <a:gd name="connsiteY971" fmla="*/ 368155 h 882901"/>
                <a:gd name="connsiteX972" fmla="*/ 533171 w 1747967"/>
                <a:gd name="connsiteY972" fmla="*/ 365257 h 882901"/>
                <a:gd name="connsiteX973" fmla="*/ 533998 w 1747967"/>
                <a:gd name="connsiteY973" fmla="*/ 359185 h 882901"/>
                <a:gd name="connsiteX974" fmla="*/ 534411 w 1747967"/>
                <a:gd name="connsiteY974" fmla="*/ 356977 h 882901"/>
                <a:gd name="connsiteX975" fmla="*/ 532895 w 1747967"/>
                <a:gd name="connsiteY975" fmla="*/ 355735 h 882901"/>
                <a:gd name="connsiteX976" fmla="*/ 531930 w 1747967"/>
                <a:gd name="connsiteY976" fmla="*/ 347041 h 882901"/>
                <a:gd name="connsiteX977" fmla="*/ 527244 w 1747967"/>
                <a:gd name="connsiteY977" fmla="*/ 340417 h 882901"/>
                <a:gd name="connsiteX978" fmla="*/ 526417 w 1747967"/>
                <a:gd name="connsiteY978" fmla="*/ 335173 h 882901"/>
                <a:gd name="connsiteX979" fmla="*/ 514976 w 1747967"/>
                <a:gd name="connsiteY979" fmla="*/ 336967 h 882901"/>
                <a:gd name="connsiteX980" fmla="*/ 502432 w 1747967"/>
                <a:gd name="connsiteY980" fmla="*/ 350767 h 882901"/>
                <a:gd name="connsiteX981" fmla="*/ 502432 w 1747967"/>
                <a:gd name="connsiteY981" fmla="*/ 354079 h 882901"/>
                <a:gd name="connsiteX982" fmla="*/ 507119 w 1747967"/>
                <a:gd name="connsiteY982" fmla="*/ 367879 h 882901"/>
                <a:gd name="connsiteX983" fmla="*/ 498711 w 1747967"/>
                <a:gd name="connsiteY983" fmla="*/ 382645 h 882901"/>
                <a:gd name="connsiteX984" fmla="*/ 496092 w 1747967"/>
                <a:gd name="connsiteY984" fmla="*/ 393686 h 882901"/>
                <a:gd name="connsiteX985" fmla="*/ 482170 w 1747967"/>
                <a:gd name="connsiteY985" fmla="*/ 403346 h 882901"/>
                <a:gd name="connsiteX986" fmla="*/ 481205 w 1747967"/>
                <a:gd name="connsiteY986" fmla="*/ 410660 h 882901"/>
                <a:gd name="connsiteX987" fmla="*/ 477621 w 1747967"/>
                <a:gd name="connsiteY987" fmla="*/ 413558 h 882901"/>
                <a:gd name="connsiteX988" fmla="*/ 470177 w 1747967"/>
                <a:gd name="connsiteY988" fmla="*/ 409418 h 882901"/>
                <a:gd name="connsiteX989" fmla="*/ 453499 w 1747967"/>
                <a:gd name="connsiteY989" fmla="*/ 407486 h 882901"/>
                <a:gd name="connsiteX990" fmla="*/ 447020 w 1747967"/>
                <a:gd name="connsiteY990" fmla="*/ 399758 h 882901"/>
                <a:gd name="connsiteX991" fmla="*/ 443160 w 1747967"/>
                <a:gd name="connsiteY991" fmla="*/ 398930 h 882901"/>
                <a:gd name="connsiteX992" fmla="*/ 440955 w 1747967"/>
                <a:gd name="connsiteY992" fmla="*/ 401690 h 882901"/>
                <a:gd name="connsiteX993" fmla="*/ 436820 w 1747967"/>
                <a:gd name="connsiteY993" fmla="*/ 405002 h 882901"/>
                <a:gd name="connsiteX994" fmla="*/ 434476 w 1747967"/>
                <a:gd name="connsiteY994" fmla="*/ 405416 h 882901"/>
                <a:gd name="connsiteX995" fmla="*/ 428411 w 1747967"/>
                <a:gd name="connsiteY995" fmla="*/ 402242 h 882901"/>
                <a:gd name="connsiteX996" fmla="*/ 425241 w 1747967"/>
                <a:gd name="connsiteY996" fmla="*/ 404588 h 882901"/>
                <a:gd name="connsiteX997" fmla="*/ 419314 w 1747967"/>
                <a:gd name="connsiteY997" fmla="*/ 403208 h 882901"/>
                <a:gd name="connsiteX998" fmla="*/ 423449 w 1747967"/>
                <a:gd name="connsiteY998" fmla="*/ 408452 h 882901"/>
                <a:gd name="connsiteX999" fmla="*/ 421519 w 1747967"/>
                <a:gd name="connsiteY999" fmla="*/ 409280 h 882901"/>
                <a:gd name="connsiteX1000" fmla="*/ 418349 w 1747967"/>
                <a:gd name="connsiteY1000" fmla="*/ 407900 h 882901"/>
                <a:gd name="connsiteX1001" fmla="*/ 411457 w 1747967"/>
                <a:gd name="connsiteY1001" fmla="*/ 414524 h 882901"/>
                <a:gd name="connsiteX1002" fmla="*/ 414076 w 1747967"/>
                <a:gd name="connsiteY1002" fmla="*/ 417146 h 882901"/>
                <a:gd name="connsiteX1003" fmla="*/ 412284 w 1747967"/>
                <a:gd name="connsiteY1003" fmla="*/ 419354 h 882901"/>
                <a:gd name="connsiteX1004" fmla="*/ 409527 w 1747967"/>
                <a:gd name="connsiteY1004" fmla="*/ 416732 h 882901"/>
                <a:gd name="connsiteX1005" fmla="*/ 407322 w 1747967"/>
                <a:gd name="connsiteY1005" fmla="*/ 421700 h 882901"/>
                <a:gd name="connsiteX1006" fmla="*/ 401257 w 1747967"/>
                <a:gd name="connsiteY1006" fmla="*/ 425012 h 882901"/>
                <a:gd name="connsiteX1007" fmla="*/ 396570 w 1747967"/>
                <a:gd name="connsiteY1007" fmla="*/ 428876 h 882901"/>
                <a:gd name="connsiteX1008" fmla="*/ 391608 w 1747967"/>
                <a:gd name="connsiteY1008" fmla="*/ 426254 h 882901"/>
                <a:gd name="connsiteX1009" fmla="*/ 393537 w 1747967"/>
                <a:gd name="connsiteY1009" fmla="*/ 425426 h 882901"/>
                <a:gd name="connsiteX1010" fmla="*/ 397121 w 1747967"/>
                <a:gd name="connsiteY1010" fmla="*/ 426668 h 882901"/>
                <a:gd name="connsiteX1011" fmla="*/ 401257 w 1747967"/>
                <a:gd name="connsiteY1011" fmla="*/ 423356 h 882901"/>
                <a:gd name="connsiteX1012" fmla="*/ 402084 w 1747967"/>
                <a:gd name="connsiteY1012" fmla="*/ 417698 h 882901"/>
                <a:gd name="connsiteX1013" fmla="*/ 404289 w 1747967"/>
                <a:gd name="connsiteY1013" fmla="*/ 416318 h 882901"/>
                <a:gd name="connsiteX1014" fmla="*/ 405530 w 1747967"/>
                <a:gd name="connsiteY1014" fmla="*/ 419906 h 882901"/>
                <a:gd name="connsiteX1015" fmla="*/ 406908 w 1747967"/>
                <a:gd name="connsiteY1015" fmla="*/ 419354 h 882901"/>
                <a:gd name="connsiteX1016" fmla="*/ 409527 w 1747967"/>
                <a:gd name="connsiteY1016" fmla="*/ 414386 h 882901"/>
                <a:gd name="connsiteX1017" fmla="*/ 415868 w 1747967"/>
                <a:gd name="connsiteY1017" fmla="*/ 408314 h 882901"/>
                <a:gd name="connsiteX1018" fmla="*/ 417108 w 1747967"/>
                <a:gd name="connsiteY1018" fmla="*/ 405416 h 882901"/>
                <a:gd name="connsiteX1019" fmla="*/ 418625 w 1747967"/>
                <a:gd name="connsiteY1019" fmla="*/ 400862 h 882901"/>
                <a:gd name="connsiteX1020" fmla="*/ 424276 w 1747967"/>
                <a:gd name="connsiteY1020" fmla="*/ 402380 h 882901"/>
                <a:gd name="connsiteX1021" fmla="*/ 426068 w 1747967"/>
                <a:gd name="connsiteY1021" fmla="*/ 401138 h 882901"/>
                <a:gd name="connsiteX1022" fmla="*/ 429376 w 1747967"/>
                <a:gd name="connsiteY1022" fmla="*/ 397550 h 882901"/>
                <a:gd name="connsiteX1023" fmla="*/ 430755 w 1747967"/>
                <a:gd name="connsiteY1023" fmla="*/ 401414 h 882901"/>
                <a:gd name="connsiteX1024" fmla="*/ 435028 w 1747967"/>
                <a:gd name="connsiteY1024" fmla="*/ 403622 h 882901"/>
                <a:gd name="connsiteX1025" fmla="*/ 439301 w 1747967"/>
                <a:gd name="connsiteY1025" fmla="*/ 401414 h 882901"/>
                <a:gd name="connsiteX1026" fmla="*/ 438474 w 1747967"/>
                <a:gd name="connsiteY1026" fmla="*/ 397550 h 882901"/>
                <a:gd name="connsiteX1027" fmla="*/ 444814 w 1747967"/>
                <a:gd name="connsiteY1027" fmla="*/ 396722 h 882901"/>
                <a:gd name="connsiteX1028" fmla="*/ 446606 w 1747967"/>
                <a:gd name="connsiteY1028" fmla="*/ 394790 h 882901"/>
                <a:gd name="connsiteX1029" fmla="*/ 448536 w 1747967"/>
                <a:gd name="connsiteY1029" fmla="*/ 395342 h 882901"/>
                <a:gd name="connsiteX1030" fmla="*/ 448536 w 1747967"/>
                <a:gd name="connsiteY1030" fmla="*/ 398516 h 882901"/>
                <a:gd name="connsiteX1031" fmla="*/ 452258 w 1747967"/>
                <a:gd name="connsiteY1031" fmla="*/ 397550 h 882901"/>
                <a:gd name="connsiteX1032" fmla="*/ 455566 w 1747967"/>
                <a:gd name="connsiteY1032" fmla="*/ 396308 h 882901"/>
                <a:gd name="connsiteX1033" fmla="*/ 457909 w 1747967"/>
                <a:gd name="connsiteY1033" fmla="*/ 399206 h 882901"/>
                <a:gd name="connsiteX1034" fmla="*/ 459839 w 1747967"/>
                <a:gd name="connsiteY1034" fmla="*/ 400586 h 882901"/>
                <a:gd name="connsiteX1035" fmla="*/ 463147 w 1747967"/>
                <a:gd name="connsiteY1035" fmla="*/ 398240 h 882901"/>
                <a:gd name="connsiteX1036" fmla="*/ 463147 w 1747967"/>
                <a:gd name="connsiteY1036" fmla="*/ 400034 h 882901"/>
                <a:gd name="connsiteX1037" fmla="*/ 459288 w 1747967"/>
                <a:gd name="connsiteY1037" fmla="*/ 401966 h 882901"/>
                <a:gd name="connsiteX1038" fmla="*/ 464388 w 1747967"/>
                <a:gd name="connsiteY1038" fmla="*/ 404864 h 882901"/>
                <a:gd name="connsiteX1039" fmla="*/ 468937 w 1747967"/>
                <a:gd name="connsiteY1039" fmla="*/ 400724 h 882901"/>
                <a:gd name="connsiteX1040" fmla="*/ 471280 w 1747967"/>
                <a:gd name="connsiteY1040" fmla="*/ 401552 h 882901"/>
                <a:gd name="connsiteX1041" fmla="*/ 473210 w 1747967"/>
                <a:gd name="connsiteY1041" fmla="*/ 400172 h 882901"/>
                <a:gd name="connsiteX1042" fmla="*/ 468661 w 1747967"/>
                <a:gd name="connsiteY1042" fmla="*/ 396446 h 882901"/>
                <a:gd name="connsiteX1043" fmla="*/ 466456 w 1747967"/>
                <a:gd name="connsiteY1043" fmla="*/ 396032 h 882901"/>
                <a:gd name="connsiteX1044" fmla="*/ 472796 w 1747967"/>
                <a:gd name="connsiteY1044" fmla="*/ 394100 h 882901"/>
                <a:gd name="connsiteX1045" fmla="*/ 478310 w 1747967"/>
                <a:gd name="connsiteY1045" fmla="*/ 388028 h 882901"/>
                <a:gd name="connsiteX1046" fmla="*/ 479688 w 1747967"/>
                <a:gd name="connsiteY1046" fmla="*/ 387614 h 882901"/>
                <a:gd name="connsiteX1047" fmla="*/ 479688 w 1747967"/>
                <a:gd name="connsiteY1047" fmla="*/ 384991 h 882901"/>
                <a:gd name="connsiteX1048" fmla="*/ 478861 w 1747967"/>
                <a:gd name="connsiteY1048" fmla="*/ 383611 h 882901"/>
                <a:gd name="connsiteX1049" fmla="*/ 481480 w 1747967"/>
                <a:gd name="connsiteY1049" fmla="*/ 382783 h 882901"/>
                <a:gd name="connsiteX1050" fmla="*/ 481480 w 1747967"/>
                <a:gd name="connsiteY1050" fmla="*/ 378643 h 882901"/>
                <a:gd name="connsiteX1051" fmla="*/ 483272 w 1747967"/>
                <a:gd name="connsiteY1051" fmla="*/ 375331 h 882901"/>
                <a:gd name="connsiteX1052" fmla="*/ 488786 w 1747967"/>
                <a:gd name="connsiteY1052" fmla="*/ 362221 h 882901"/>
                <a:gd name="connsiteX1053" fmla="*/ 488786 w 1747967"/>
                <a:gd name="connsiteY1053" fmla="*/ 357529 h 882901"/>
                <a:gd name="connsiteX1054" fmla="*/ 492094 w 1747967"/>
                <a:gd name="connsiteY1054" fmla="*/ 345937 h 882901"/>
                <a:gd name="connsiteX1055" fmla="*/ 483134 w 1747967"/>
                <a:gd name="connsiteY1055" fmla="*/ 335863 h 882901"/>
                <a:gd name="connsiteX1056" fmla="*/ 484099 w 1747967"/>
                <a:gd name="connsiteY1056" fmla="*/ 313093 h 882901"/>
                <a:gd name="connsiteX1057" fmla="*/ 482859 w 1747967"/>
                <a:gd name="connsiteY1057" fmla="*/ 304398 h 882901"/>
                <a:gd name="connsiteX1058" fmla="*/ 481480 w 1747967"/>
                <a:gd name="connsiteY1058" fmla="*/ 295428 h 882901"/>
                <a:gd name="connsiteX1059" fmla="*/ 485064 w 1747967"/>
                <a:gd name="connsiteY1059" fmla="*/ 291150 h 882901"/>
                <a:gd name="connsiteX1060" fmla="*/ 485064 w 1747967"/>
                <a:gd name="connsiteY1060" fmla="*/ 287286 h 882901"/>
                <a:gd name="connsiteX1061" fmla="*/ 483824 w 1747967"/>
                <a:gd name="connsiteY1061" fmla="*/ 285078 h 882901"/>
                <a:gd name="connsiteX1062" fmla="*/ 485064 w 1747967"/>
                <a:gd name="connsiteY1062" fmla="*/ 282456 h 882901"/>
                <a:gd name="connsiteX1063" fmla="*/ 485891 w 1747967"/>
                <a:gd name="connsiteY1063" fmla="*/ 274590 h 882901"/>
                <a:gd name="connsiteX1064" fmla="*/ 484375 w 1747967"/>
                <a:gd name="connsiteY1064" fmla="*/ 272796 h 882901"/>
                <a:gd name="connsiteX1065" fmla="*/ 483134 w 1747967"/>
                <a:gd name="connsiteY1065" fmla="*/ 267828 h 882901"/>
                <a:gd name="connsiteX1066" fmla="*/ 475415 w 1747967"/>
                <a:gd name="connsiteY1066" fmla="*/ 254442 h 882901"/>
                <a:gd name="connsiteX1067" fmla="*/ 478172 w 1747967"/>
                <a:gd name="connsiteY1067" fmla="*/ 250854 h 882901"/>
                <a:gd name="connsiteX1068" fmla="*/ 479137 w 1747967"/>
                <a:gd name="connsiteY1068" fmla="*/ 248646 h 882901"/>
                <a:gd name="connsiteX1069" fmla="*/ 481067 w 1747967"/>
                <a:gd name="connsiteY1069" fmla="*/ 248094 h 882901"/>
                <a:gd name="connsiteX1070" fmla="*/ 481067 w 1747967"/>
                <a:gd name="connsiteY1070" fmla="*/ 242574 h 882901"/>
                <a:gd name="connsiteX1071" fmla="*/ 482445 w 1747967"/>
                <a:gd name="connsiteY1071" fmla="*/ 241056 h 882901"/>
                <a:gd name="connsiteX1072" fmla="*/ 485616 w 1747967"/>
                <a:gd name="connsiteY1072" fmla="*/ 228497 h 882901"/>
                <a:gd name="connsiteX1073" fmla="*/ 485616 w 1747967"/>
                <a:gd name="connsiteY1073" fmla="*/ 218837 h 882901"/>
                <a:gd name="connsiteX1074" fmla="*/ 485202 w 1747967"/>
                <a:gd name="connsiteY1074" fmla="*/ 216491 h 882901"/>
                <a:gd name="connsiteX1075" fmla="*/ 483410 w 1747967"/>
                <a:gd name="connsiteY1075" fmla="*/ 210557 h 882901"/>
                <a:gd name="connsiteX1076" fmla="*/ 472659 w 1747967"/>
                <a:gd name="connsiteY1076" fmla="*/ 205175 h 882901"/>
                <a:gd name="connsiteX1077" fmla="*/ 454050 w 1747967"/>
                <a:gd name="connsiteY1077" fmla="*/ 206831 h 882901"/>
                <a:gd name="connsiteX1078" fmla="*/ 451293 w 1747967"/>
                <a:gd name="connsiteY1078" fmla="*/ 206417 h 882901"/>
                <a:gd name="connsiteX1079" fmla="*/ 453085 w 1747967"/>
                <a:gd name="connsiteY1079" fmla="*/ 204071 h 882901"/>
                <a:gd name="connsiteX1080" fmla="*/ 450190 w 1747967"/>
                <a:gd name="connsiteY1080" fmla="*/ 204071 h 882901"/>
                <a:gd name="connsiteX1081" fmla="*/ 447847 w 1747967"/>
                <a:gd name="connsiteY1081" fmla="*/ 208625 h 882901"/>
                <a:gd name="connsiteX1082" fmla="*/ 441506 w 1747967"/>
                <a:gd name="connsiteY1082" fmla="*/ 235122 h 882901"/>
                <a:gd name="connsiteX1083" fmla="*/ 423449 w 1747967"/>
                <a:gd name="connsiteY1083" fmla="*/ 262446 h 882901"/>
                <a:gd name="connsiteX1084" fmla="*/ 417797 w 1747967"/>
                <a:gd name="connsiteY1084" fmla="*/ 276246 h 882901"/>
                <a:gd name="connsiteX1085" fmla="*/ 419314 w 1747967"/>
                <a:gd name="connsiteY1085" fmla="*/ 276246 h 882901"/>
                <a:gd name="connsiteX1086" fmla="*/ 421933 w 1747967"/>
                <a:gd name="connsiteY1086" fmla="*/ 268242 h 882901"/>
                <a:gd name="connsiteX1087" fmla="*/ 423725 w 1747967"/>
                <a:gd name="connsiteY1087" fmla="*/ 269208 h 882901"/>
                <a:gd name="connsiteX1088" fmla="*/ 420830 w 1747967"/>
                <a:gd name="connsiteY1088" fmla="*/ 276246 h 882901"/>
                <a:gd name="connsiteX1089" fmla="*/ 420830 w 1747967"/>
                <a:gd name="connsiteY1089" fmla="*/ 279420 h 882901"/>
                <a:gd name="connsiteX1090" fmla="*/ 428136 w 1747967"/>
                <a:gd name="connsiteY1090" fmla="*/ 278868 h 882901"/>
                <a:gd name="connsiteX1091" fmla="*/ 426206 w 1747967"/>
                <a:gd name="connsiteY1091" fmla="*/ 285354 h 882901"/>
                <a:gd name="connsiteX1092" fmla="*/ 427171 w 1747967"/>
                <a:gd name="connsiteY1092" fmla="*/ 289632 h 882901"/>
                <a:gd name="connsiteX1093" fmla="*/ 425655 w 1747967"/>
                <a:gd name="connsiteY1093" fmla="*/ 296670 h 882901"/>
                <a:gd name="connsiteX1094" fmla="*/ 428549 w 1747967"/>
                <a:gd name="connsiteY1094" fmla="*/ 301362 h 882901"/>
                <a:gd name="connsiteX1095" fmla="*/ 424828 w 1747967"/>
                <a:gd name="connsiteY1095" fmla="*/ 305226 h 882901"/>
                <a:gd name="connsiteX1096" fmla="*/ 422622 w 1747967"/>
                <a:gd name="connsiteY1096" fmla="*/ 303294 h 882901"/>
                <a:gd name="connsiteX1097" fmla="*/ 422760 w 1747967"/>
                <a:gd name="connsiteY1097" fmla="*/ 320131 h 882901"/>
                <a:gd name="connsiteX1098" fmla="*/ 423587 w 1747967"/>
                <a:gd name="connsiteY1098" fmla="*/ 317509 h 882901"/>
                <a:gd name="connsiteX1099" fmla="*/ 424965 w 1747967"/>
                <a:gd name="connsiteY1099" fmla="*/ 312955 h 882901"/>
                <a:gd name="connsiteX1100" fmla="*/ 435579 w 1747967"/>
                <a:gd name="connsiteY1100" fmla="*/ 319579 h 882901"/>
                <a:gd name="connsiteX1101" fmla="*/ 434752 w 1747967"/>
                <a:gd name="connsiteY1101" fmla="*/ 324547 h 882901"/>
                <a:gd name="connsiteX1102" fmla="*/ 442195 w 1747967"/>
                <a:gd name="connsiteY1102" fmla="*/ 336967 h 882901"/>
                <a:gd name="connsiteX1103" fmla="*/ 445641 w 1747967"/>
                <a:gd name="connsiteY1103" fmla="*/ 336139 h 882901"/>
                <a:gd name="connsiteX1104" fmla="*/ 443850 w 1747967"/>
                <a:gd name="connsiteY1104" fmla="*/ 347317 h 882901"/>
                <a:gd name="connsiteX1105" fmla="*/ 440679 w 1747967"/>
                <a:gd name="connsiteY1105" fmla="*/ 353941 h 882901"/>
                <a:gd name="connsiteX1106" fmla="*/ 437371 w 1747967"/>
                <a:gd name="connsiteY1106" fmla="*/ 357253 h 882901"/>
                <a:gd name="connsiteX1107" fmla="*/ 436958 w 1747967"/>
                <a:gd name="connsiteY1107" fmla="*/ 353389 h 882901"/>
                <a:gd name="connsiteX1108" fmla="*/ 424965 w 1747967"/>
                <a:gd name="connsiteY1108" fmla="*/ 341935 h 882901"/>
                <a:gd name="connsiteX1109" fmla="*/ 425379 w 1747967"/>
                <a:gd name="connsiteY1109" fmla="*/ 340003 h 882901"/>
                <a:gd name="connsiteX1110" fmla="*/ 428549 w 1747967"/>
                <a:gd name="connsiteY1110" fmla="*/ 340003 h 882901"/>
                <a:gd name="connsiteX1111" fmla="*/ 424828 w 1747967"/>
                <a:gd name="connsiteY1111" fmla="*/ 338761 h 882901"/>
                <a:gd name="connsiteX1112" fmla="*/ 421106 w 1747967"/>
                <a:gd name="connsiteY1112" fmla="*/ 337795 h 882901"/>
                <a:gd name="connsiteX1113" fmla="*/ 409941 w 1747967"/>
                <a:gd name="connsiteY1113" fmla="*/ 331309 h 882901"/>
                <a:gd name="connsiteX1114" fmla="*/ 415454 w 1747967"/>
                <a:gd name="connsiteY1114" fmla="*/ 331309 h 882901"/>
                <a:gd name="connsiteX1115" fmla="*/ 407046 w 1747967"/>
                <a:gd name="connsiteY1115" fmla="*/ 328963 h 882901"/>
                <a:gd name="connsiteX1116" fmla="*/ 401532 w 1747967"/>
                <a:gd name="connsiteY1116" fmla="*/ 328135 h 882901"/>
                <a:gd name="connsiteX1117" fmla="*/ 400016 w 1747967"/>
                <a:gd name="connsiteY1117" fmla="*/ 331033 h 882901"/>
                <a:gd name="connsiteX1118" fmla="*/ 400016 w 1747967"/>
                <a:gd name="connsiteY1118" fmla="*/ 325375 h 882901"/>
                <a:gd name="connsiteX1119" fmla="*/ 402911 w 1747967"/>
                <a:gd name="connsiteY1119" fmla="*/ 324961 h 882901"/>
                <a:gd name="connsiteX1120" fmla="*/ 370380 w 1747967"/>
                <a:gd name="connsiteY1120" fmla="*/ 311161 h 882901"/>
                <a:gd name="connsiteX1121" fmla="*/ 363350 w 1747967"/>
                <a:gd name="connsiteY1121" fmla="*/ 309643 h 882901"/>
                <a:gd name="connsiteX1122" fmla="*/ 358112 w 1747967"/>
                <a:gd name="connsiteY1122" fmla="*/ 307848 h 882901"/>
                <a:gd name="connsiteX1123" fmla="*/ 356734 w 1747967"/>
                <a:gd name="connsiteY1123" fmla="*/ 312817 h 882901"/>
                <a:gd name="connsiteX1124" fmla="*/ 351496 w 1747967"/>
                <a:gd name="connsiteY1124" fmla="*/ 315715 h 882901"/>
                <a:gd name="connsiteX1125" fmla="*/ 355769 w 1747967"/>
                <a:gd name="connsiteY1125" fmla="*/ 325789 h 882901"/>
                <a:gd name="connsiteX1126" fmla="*/ 355769 w 1747967"/>
                <a:gd name="connsiteY1126" fmla="*/ 330343 h 882901"/>
                <a:gd name="connsiteX1127" fmla="*/ 358388 w 1747967"/>
                <a:gd name="connsiteY1127" fmla="*/ 330343 h 882901"/>
                <a:gd name="connsiteX1128" fmla="*/ 359353 w 1747967"/>
                <a:gd name="connsiteY1128" fmla="*/ 337795 h 882901"/>
                <a:gd name="connsiteX1129" fmla="*/ 357837 w 1747967"/>
                <a:gd name="connsiteY1129" fmla="*/ 339589 h 882901"/>
                <a:gd name="connsiteX1130" fmla="*/ 352874 w 1747967"/>
                <a:gd name="connsiteY1130" fmla="*/ 342763 h 882901"/>
                <a:gd name="connsiteX1131" fmla="*/ 347636 w 1747967"/>
                <a:gd name="connsiteY1131" fmla="*/ 342763 h 882901"/>
                <a:gd name="connsiteX1132" fmla="*/ 349979 w 1747967"/>
                <a:gd name="connsiteY1132" fmla="*/ 348973 h 882901"/>
                <a:gd name="connsiteX1133" fmla="*/ 344466 w 1747967"/>
                <a:gd name="connsiteY1133" fmla="*/ 353941 h 882901"/>
                <a:gd name="connsiteX1134" fmla="*/ 342260 w 1747967"/>
                <a:gd name="connsiteY1134" fmla="*/ 344143 h 882901"/>
                <a:gd name="connsiteX1135" fmla="*/ 341296 w 1747967"/>
                <a:gd name="connsiteY1135" fmla="*/ 342763 h 882901"/>
                <a:gd name="connsiteX1136" fmla="*/ 342260 w 1747967"/>
                <a:gd name="connsiteY1136" fmla="*/ 340141 h 882901"/>
                <a:gd name="connsiteX1137" fmla="*/ 338677 w 1747967"/>
                <a:gd name="connsiteY1137" fmla="*/ 336553 h 882901"/>
                <a:gd name="connsiteX1138" fmla="*/ 340882 w 1747967"/>
                <a:gd name="connsiteY1138" fmla="*/ 334345 h 882901"/>
                <a:gd name="connsiteX1139" fmla="*/ 336195 w 1747967"/>
                <a:gd name="connsiteY1139" fmla="*/ 334345 h 882901"/>
                <a:gd name="connsiteX1140" fmla="*/ 327373 w 1747967"/>
                <a:gd name="connsiteY1140" fmla="*/ 341245 h 882901"/>
                <a:gd name="connsiteX1141" fmla="*/ 323514 w 1747967"/>
                <a:gd name="connsiteY1141" fmla="*/ 341245 h 882901"/>
                <a:gd name="connsiteX1142" fmla="*/ 323100 w 1747967"/>
                <a:gd name="connsiteY1142" fmla="*/ 342625 h 882901"/>
                <a:gd name="connsiteX1143" fmla="*/ 314830 w 1747967"/>
                <a:gd name="connsiteY1143" fmla="*/ 345937 h 882901"/>
                <a:gd name="connsiteX1144" fmla="*/ 312211 w 1747967"/>
                <a:gd name="connsiteY1144" fmla="*/ 345937 h 882901"/>
                <a:gd name="connsiteX1145" fmla="*/ 308352 w 1747967"/>
                <a:gd name="connsiteY1145" fmla="*/ 345799 h 882901"/>
                <a:gd name="connsiteX1146" fmla="*/ 306835 w 1747967"/>
                <a:gd name="connsiteY1146" fmla="*/ 344281 h 882901"/>
                <a:gd name="connsiteX1147" fmla="*/ 303527 w 1747967"/>
                <a:gd name="connsiteY1147" fmla="*/ 347455 h 882901"/>
                <a:gd name="connsiteX1148" fmla="*/ 299805 w 1747967"/>
                <a:gd name="connsiteY1148" fmla="*/ 347455 h 882901"/>
                <a:gd name="connsiteX1149" fmla="*/ 294292 w 1747967"/>
                <a:gd name="connsiteY1149" fmla="*/ 355321 h 882901"/>
                <a:gd name="connsiteX1150" fmla="*/ 292086 w 1747967"/>
                <a:gd name="connsiteY1150" fmla="*/ 358081 h 882901"/>
                <a:gd name="connsiteX1151" fmla="*/ 290294 w 1747967"/>
                <a:gd name="connsiteY1151" fmla="*/ 355873 h 882901"/>
                <a:gd name="connsiteX1152" fmla="*/ 288778 w 1747967"/>
                <a:gd name="connsiteY1152" fmla="*/ 357391 h 882901"/>
                <a:gd name="connsiteX1153" fmla="*/ 286021 w 1747967"/>
                <a:gd name="connsiteY1153" fmla="*/ 361669 h 882901"/>
                <a:gd name="connsiteX1154" fmla="*/ 282162 w 1747967"/>
                <a:gd name="connsiteY1154" fmla="*/ 366361 h 882901"/>
                <a:gd name="connsiteX1155" fmla="*/ 279542 w 1747967"/>
                <a:gd name="connsiteY1155" fmla="*/ 367327 h 882901"/>
                <a:gd name="connsiteX1156" fmla="*/ 276096 w 1747967"/>
                <a:gd name="connsiteY1156" fmla="*/ 372433 h 882901"/>
                <a:gd name="connsiteX1157" fmla="*/ 270996 w 1747967"/>
                <a:gd name="connsiteY1157" fmla="*/ 372019 h 882901"/>
                <a:gd name="connsiteX1158" fmla="*/ 265896 w 1747967"/>
                <a:gd name="connsiteY1158" fmla="*/ 376159 h 882901"/>
                <a:gd name="connsiteX1159" fmla="*/ 266861 w 1747967"/>
                <a:gd name="connsiteY1159" fmla="*/ 379471 h 882901"/>
                <a:gd name="connsiteX1160" fmla="*/ 265483 w 1747967"/>
                <a:gd name="connsiteY1160" fmla="*/ 382231 h 882901"/>
                <a:gd name="connsiteX1161" fmla="*/ 268791 w 1747967"/>
                <a:gd name="connsiteY1161" fmla="*/ 388718 h 882901"/>
                <a:gd name="connsiteX1162" fmla="*/ 267826 w 1747967"/>
                <a:gd name="connsiteY1162" fmla="*/ 399482 h 882901"/>
                <a:gd name="connsiteX1163" fmla="*/ 270032 w 1747967"/>
                <a:gd name="connsiteY1163" fmla="*/ 416732 h 882901"/>
                <a:gd name="connsiteX1164" fmla="*/ 267688 w 1747967"/>
                <a:gd name="connsiteY1164" fmla="*/ 422252 h 882901"/>
                <a:gd name="connsiteX1165" fmla="*/ 265758 w 1747967"/>
                <a:gd name="connsiteY1165" fmla="*/ 426116 h 882901"/>
                <a:gd name="connsiteX1166" fmla="*/ 265345 w 1747967"/>
                <a:gd name="connsiteY1166" fmla="*/ 432050 h 882901"/>
                <a:gd name="connsiteX1167" fmla="*/ 267275 w 1747967"/>
                <a:gd name="connsiteY1167" fmla="*/ 433430 h 882901"/>
                <a:gd name="connsiteX1168" fmla="*/ 272375 w 1747967"/>
                <a:gd name="connsiteY1168" fmla="*/ 434396 h 882901"/>
                <a:gd name="connsiteX1169" fmla="*/ 278440 w 1747967"/>
                <a:gd name="connsiteY1169" fmla="*/ 433982 h 882901"/>
                <a:gd name="connsiteX1170" fmla="*/ 282299 w 1747967"/>
                <a:gd name="connsiteY1170" fmla="*/ 431636 h 882901"/>
                <a:gd name="connsiteX1171" fmla="*/ 288227 w 1747967"/>
                <a:gd name="connsiteY1171" fmla="*/ 429704 h 882901"/>
                <a:gd name="connsiteX1172" fmla="*/ 292500 w 1747967"/>
                <a:gd name="connsiteY1172" fmla="*/ 425012 h 882901"/>
                <a:gd name="connsiteX1173" fmla="*/ 296635 w 1747967"/>
                <a:gd name="connsiteY1173" fmla="*/ 418112 h 882901"/>
                <a:gd name="connsiteX1174" fmla="*/ 297462 w 1747967"/>
                <a:gd name="connsiteY1174" fmla="*/ 413144 h 882901"/>
                <a:gd name="connsiteX1175" fmla="*/ 300357 w 1747967"/>
                <a:gd name="connsiteY1175" fmla="*/ 411764 h 882901"/>
                <a:gd name="connsiteX1176" fmla="*/ 309041 w 1747967"/>
                <a:gd name="connsiteY1176" fmla="*/ 408452 h 882901"/>
                <a:gd name="connsiteX1177" fmla="*/ 315933 w 1747967"/>
                <a:gd name="connsiteY1177" fmla="*/ 422942 h 882901"/>
                <a:gd name="connsiteX1178" fmla="*/ 318138 w 1747967"/>
                <a:gd name="connsiteY1178" fmla="*/ 429014 h 882901"/>
                <a:gd name="connsiteX1179" fmla="*/ 318965 w 1747967"/>
                <a:gd name="connsiteY1179" fmla="*/ 438260 h 882901"/>
                <a:gd name="connsiteX1180" fmla="*/ 322687 w 1747967"/>
                <a:gd name="connsiteY1180" fmla="*/ 444746 h 882901"/>
                <a:gd name="connsiteX1181" fmla="*/ 326960 w 1747967"/>
                <a:gd name="connsiteY1181" fmla="*/ 447506 h 882901"/>
                <a:gd name="connsiteX1182" fmla="*/ 326960 w 1747967"/>
                <a:gd name="connsiteY1182" fmla="*/ 457580 h 882901"/>
                <a:gd name="connsiteX1183" fmla="*/ 325168 w 1747967"/>
                <a:gd name="connsiteY1183" fmla="*/ 449300 h 882901"/>
                <a:gd name="connsiteX1184" fmla="*/ 321446 w 1747967"/>
                <a:gd name="connsiteY1184" fmla="*/ 446402 h 882901"/>
                <a:gd name="connsiteX1185" fmla="*/ 318276 w 1747967"/>
                <a:gd name="connsiteY1185" fmla="*/ 443228 h 882901"/>
                <a:gd name="connsiteX1186" fmla="*/ 317311 w 1747967"/>
                <a:gd name="connsiteY1186" fmla="*/ 436880 h 882901"/>
                <a:gd name="connsiteX1187" fmla="*/ 316071 w 1747967"/>
                <a:gd name="connsiteY1187" fmla="*/ 429014 h 882901"/>
                <a:gd name="connsiteX1188" fmla="*/ 313314 w 1747967"/>
                <a:gd name="connsiteY1188" fmla="*/ 425426 h 882901"/>
                <a:gd name="connsiteX1189" fmla="*/ 313314 w 1747967"/>
                <a:gd name="connsiteY1189" fmla="*/ 420320 h 882901"/>
                <a:gd name="connsiteX1190" fmla="*/ 311108 w 1747967"/>
                <a:gd name="connsiteY1190" fmla="*/ 412040 h 882901"/>
                <a:gd name="connsiteX1191" fmla="*/ 306008 w 1747967"/>
                <a:gd name="connsiteY1191" fmla="*/ 409832 h 882901"/>
                <a:gd name="connsiteX1192" fmla="*/ 302148 w 1747967"/>
                <a:gd name="connsiteY1192" fmla="*/ 412592 h 882901"/>
                <a:gd name="connsiteX1193" fmla="*/ 298427 w 1747967"/>
                <a:gd name="connsiteY1193" fmla="*/ 418664 h 882901"/>
                <a:gd name="connsiteX1194" fmla="*/ 296497 w 1747967"/>
                <a:gd name="connsiteY1194" fmla="*/ 422942 h 882901"/>
                <a:gd name="connsiteX1195" fmla="*/ 288778 w 1747967"/>
                <a:gd name="connsiteY1195" fmla="*/ 431360 h 882901"/>
                <a:gd name="connsiteX1196" fmla="*/ 284643 w 1747967"/>
                <a:gd name="connsiteY1196" fmla="*/ 433292 h 882901"/>
                <a:gd name="connsiteX1197" fmla="*/ 278302 w 1747967"/>
                <a:gd name="connsiteY1197" fmla="*/ 435086 h 882901"/>
                <a:gd name="connsiteX1198" fmla="*/ 271823 w 1747967"/>
                <a:gd name="connsiteY1198" fmla="*/ 435914 h 882901"/>
                <a:gd name="connsiteX1199" fmla="*/ 264931 w 1747967"/>
                <a:gd name="connsiteY1199" fmla="*/ 433292 h 882901"/>
                <a:gd name="connsiteX1200" fmla="*/ 262726 w 1747967"/>
                <a:gd name="connsiteY1200" fmla="*/ 431774 h 882901"/>
                <a:gd name="connsiteX1201" fmla="*/ 264104 w 1747967"/>
                <a:gd name="connsiteY1201" fmla="*/ 424736 h 882901"/>
                <a:gd name="connsiteX1202" fmla="*/ 266310 w 1747967"/>
                <a:gd name="connsiteY1202" fmla="*/ 419768 h 882901"/>
                <a:gd name="connsiteX1203" fmla="*/ 267826 w 1747967"/>
                <a:gd name="connsiteY1203" fmla="*/ 412316 h 882901"/>
                <a:gd name="connsiteX1204" fmla="*/ 266034 w 1747967"/>
                <a:gd name="connsiteY1204" fmla="*/ 398516 h 882901"/>
                <a:gd name="connsiteX1205" fmla="*/ 266448 w 1747967"/>
                <a:gd name="connsiteY1205" fmla="*/ 389546 h 882901"/>
                <a:gd name="connsiteX1206" fmla="*/ 262864 w 1747967"/>
                <a:gd name="connsiteY1206" fmla="*/ 382645 h 882901"/>
                <a:gd name="connsiteX1207" fmla="*/ 264794 w 1747967"/>
                <a:gd name="connsiteY1207" fmla="*/ 379057 h 882901"/>
                <a:gd name="connsiteX1208" fmla="*/ 262037 w 1747967"/>
                <a:gd name="connsiteY1208" fmla="*/ 375193 h 882901"/>
                <a:gd name="connsiteX1209" fmla="*/ 268653 w 1747967"/>
                <a:gd name="connsiteY1209" fmla="*/ 371053 h 882901"/>
                <a:gd name="connsiteX1210" fmla="*/ 273615 w 1747967"/>
                <a:gd name="connsiteY1210" fmla="*/ 369535 h 882901"/>
                <a:gd name="connsiteX1211" fmla="*/ 277337 w 1747967"/>
                <a:gd name="connsiteY1211" fmla="*/ 364843 h 882901"/>
                <a:gd name="connsiteX1212" fmla="*/ 281610 w 1747967"/>
                <a:gd name="connsiteY1212" fmla="*/ 363877 h 882901"/>
                <a:gd name="connsiteX1213" fmla="*/ 286710 w 1747967"/>
                <a:gd name="connsiteY1213" fmla="*/ 356839 h 882901"/>
                <a:gd name="connsiteX1214" fmla="*/ 283954 w 1747967"/>
                <a:gd name="connsiteY1214" fmla="*/ 356287 h 882901"/>
                <a:gd name="connsiteX1215" fmla="*/ 280094 w 1747967"/>
                <a:gd name="connsiteY1215" fmla="*/ 360979 h 882901"/>
                <a:gd name="connsiteX1216" fmla="*/ 280921 w 1747967"/>
                <a:gd name="connsiteY1216" fmla="*/ 356425 h 882901"/>
                <a:gd name="connsiteX1217" fmla="*/ 277751 w 1747967"/>
                <a:gd name="connsiteY1217" fmla="*/ 356839 h 882901"/>
                <a:gd name="connsiteX1218" fmla="*/ 275683 w 1747967"/>
                <a:gd name="connsiteY1218" fmla="*/ 358219 h 882901"/>
                <a:gd name="connsiteX1219" fmla="*/ 277475 w 1747967"/>
                <a:gd name="connsiteY1219" fmla="*/ 352975 h 882901"/>
                <a:gd name="connsiteX1220" fmla="*/ 281334 w 1747967"/>
                <a:gd name="connsiteY1220" fmla="*/ 344971 h 882901"/>
                <a:gd name="connsiteX1221" fmla="*/ 282851 w 1747967"/>
                <a:gd name="connsiteY1221" fmla="*/ 338623 h 882901"/>
                <a:gd name="connsiteX1222" fmla="*/ 279956 w 1747967"/>
                <a:gd name="connsiteY1222" fmla="*/ 338485 h 882901"/>
                <a:gd name="connsiteX1223" fmla="*/ 287675 w 1747967"/>
                <a:gd name="connsiteY1223" fmla="*/ 334759 h 882901"/>
                <a:gd name="connsiteX1224" fmla="*/ 287675 w 1747967"/>
                <a:gd name="connsiteY1224" fmla="*/ 332827 h 882901"/>
                <a:gd name="connsiteX1225" fmla="*/ 278026 w 1747967"/>
                <a:gd name="connsiteY1225" fmla="*/ 336691 h 882901"/>
                <a:gd name="connsiteX1226" fmla="*/ 265483 w 1747967"/>
                <a:gd name="connsiteY1226" fmla="*/ 345385 h 882901"/>
                <a:gd name="connsiteX1227" fmla="*/ 270583 w 1747967"/>
                <a:gd name="connsiteY1227" fmla="*/ 349525 h 882901"/>
                <a:gd name="connsiteX1228" fmla="*/ 265483 w 1747967"/>
                <a:gd name="connsiteY1228" fmla="*/ 352423 h 882901"/>
                <a:gd name="connsiteX1229" fmla="*/ 265483 w 1747967"/>
                <a:gd name="connsiteY1229" fmla="*/ 349801 h 882901"/>
                <a:gd name="connsiteX1230" fmla="*/ 263829 w 1747967"/>
                <a:gd name="connsiteY1230" fmla="*/ 348283 h 882901"/>
                <a:gd name="connsiteX1231" fmla="*/ 256661 w 1747967"/>
                <a:gd name="connsiteY1231" fmla="*/ 350629 h 882901"/>
                <a:gd name="connsiteX1232" fmla="*/ 252939 w 1747967"/>
                <a:gd name="connsiteY1232" fmla="*/ 352837 h 882901"/>
                <a:gd name="connsiteX1233" fmla="*/ 242188 w 1747967"/>
                <a:gd name="connsiteY1233" fmla="*/ 358909 h 882901"/>
                <a:gd name="connsiteX1234" fmla="*/ 238466 w 1747967"/>
                <a:gd name="connsiteY1234" fmla="*/ 362635 h 882901"/>
                <a:gd name="connsiteX1235" fmla="*/ 231987 w 1747967"/>
                <a:gd name="connsiteY1235" fmla="*/ 366775 h 882901"/>
                <a:gd name="connsiteX1236" fmla="*/ 228265 w 1747967"/>
                <a:gd name="connsiteY1236" fmla="*/ 367603 h 882901"/>
                <a:gd name="connsiteX1237" fmla="*/ 228265 w 1747967"/>
                <a:gd name="connsiteY1237" fmla="*/ 370915 h 882901"/>
                <a:gd name="connsiteX1238" fmla="*/ 230609 w 1747967"/>
                <a:gd name="connsiteY1238" fmla="*/ 373123 h 882901"/>
                <a:gd name="connsiteX1239" fmla="*/ 225922 w 1747967"/>
                <a:gd name="connsiteY1239" fmla="*/ 372295 h 882901"/>
                <a:gd name="connsiteX1240" fmla="*/ 221787 w 1747967"/>
                <a:gd name="connsiteY1240" fmla="*/ 374089 h 882901"/>
                <a:gd name="connsiteX1241" fmla="*/ 218892 w 1747967"/>
                <a:gd name="connsiteY1241" fmla="*/ 375055 h 882901"/>
                <a:gd name="connsiteX1242" fmla="*/ 217100 w 1747967"/>
                <a:gd name="connsiteY1242" fmla="*/ 391202 h 882901"/>
                <a:gd name="connsiteX1243" fmla="*/ 207865 w 1747967"/>
                <a:gd name="connsiteY1243" fmla="*/ 395066 h 882901"/>
                <a:gd name="connsiteX1244" fmla="*/ 197527 w 1747967"/>
                <a:gd name="connsiteY1244" fmla="*/ 394928 h 882901"/>
                <a:gd name="connsiteX1245" fmla="*/ 193392 w 1747967"/>
                <a:gd name="connsiteY1245" fmla="*/ 385957 h 882901"/>
                <a:gd name="connsiteX1246" fmla="*/ 186913 w 1747967"/>
                <a:gd name="connsiteY1246" fmla="*/ 382093 h 882901"/>
                <a:gd name="connsiteX1247" fmla="*/ 190084 w 1747967"/>
                <a:gd name="connsiteY1247" fmla="*/ 374779 h 882901"/>
                <a:gd name="connsiteX1248" fmla="*/ 192703 w 1747967"/>
                <a:gd name="connsiteY1248" fmla="*/ 370639 h 882901"/>
                <a:gd name="connsiteX1249" fmla="*/ 196286 w 1747967"/>
                <a:gd name="connsiteY1249" fmla="*/ 370639 h 882901"/>
                <a:gd name="connsiteX1250" fmla="*/ 201524 w 1747967"/>
                <a:gd name="connsiteY1250" fmla="*/ 368017 h 882901"/>
                <a:gd name="connsiteX1251" fmla="*/ 204695 w 1747967"/>
                <a:gd name="connsiteY1251" fmla="*/ 368017 h 882901"/>
                <a:gd name="connsiteX1252" fmla="*/ 205522 w 1747967"/>
                <a:gd name="connsiteY1252" fmla="*/ 363739 h 882901"/>
                <a:gd name="connsiteX1253" fmla="*/ 204281 w 1747967"/>
                <a:gd name="connsiteY1253" fmla="*/ 361531 h 882901"/>
                <a:gd name="connsiteX1254" fmla="*/ 203868 w 1747967"/>
                <a:gd name="connsiteY1254" fmla="*/ 358909 h 882901"/>
                <a:gd name="connsiteX1255" fmla="*/ 198767 w 1747967"/>
                <a:gd name="connsiteY1255" fmla="*/ 352837 h 882901"/>
                <a:gd name="connsiteX1256" fmla="*/ 191462 w 1747967"/>
                <a:gd name="connsiteY1256" fmla="*/ 347179 h 882901"/>
                <a:gd name="connsiteX1257" fmla="*/ 177678 w 1747967"/>
                <a:gd name="connsiteY1257" fmla="*/ 346765 h 882901"/>
                <a:gd name="connsiteX1258" fmla="*/ 172026 w 1747967"/>
                <a:gd name="connsiteY1258" fmla="*/ 342487 h 882901"/>
                <a:gd name="connsiteX1259" fmla="*/ 169132 w 1747967"/>
                <a:gd name="connsiteY1259" fmla="*/ 343453 h 882901"/>
                <a:gd name="connsiteX1260" fmla="*/ 178780 w 1747967"/>
                <a:gd name="connsiteY1260" fmla="*/ 353803 h 882901"/>
                <a:gd name="connsiteX1261" fmla="*/ 177540 w 1747967"/>
                <a:gd name="connsiteY1261" fmla="*/ 372985 h 882901"/>
                <a:gd name="connsiteX1262" fmla="*/ 177953 w 1747967"/>
                <a:gd name="connsiteY1262" fmla="*/ 386786 h 882901"/>
                <a:gd name="connsiteX1263" fmla="*/ 183053 w 1747967"/>
                <a:gd name="connsiteY1263" fmla="*/ 393824 h 882901"/>
                <a:gd name="connsiteX1264" fmla="*/ 182640 w 1747967"/>
                <a:gd name="connsiteY1264" fmla="*/ 400310 h 882901"/>
                <a:gd name="connsiteX1265" fmla="*/ 178091 w 1747967"/>
                <a:gd name="connsiteY1265" fmla="*/ 414386 h 882901"/>
                <a:gd name="connsiteX1266" fmla="*/ 180710 w 1747967"/>
                <a:gd name="connsiteY1266" fmla="*/ 425150 h 882901"/>
                <a:gd name="connsiteX1267" fmla="*/ 188154 w 1747967"/>
                <a:gd name="connsiteY1267" fmla="*/ 432050 h 882901"/>
                <a:gd name="connsiteX1268" fmla="*/ 191324 w 1747967"/>
                <a:gd name="connsiteY1268" fmla="*/ 437018 h 882901"/>
                <a:gd name="connsiteX1269" fmla="*/ 195597 w 1747967"/>
                <a:gd name="connsiteY1269" fmla="*/ 441710 h 882901"/>
                <a:gd name="connsiteX1270" fmla="*/ 194219 w 1747967"/>
                <a:gd name="connsiteY1270" fmla="*/ 443504 h 882901"/>
                <a:gd name="connsiteX1271" fmla="*/ 188567 w 1747967"/>
                <a:gd name="connsiteY1271" fmla="*/ 435776 h 882901"/>
                <a:gd name="connsiteX1272" fmla="*/ 184294 w 1747967"/>
                <a:gd name="connsiteY1272" fmla="*/ 430532 h 882901"/>
                <a:gd name="connsiteX1273" fmla="*/ 179332 w 1747967"/>
                <a:gd name="connsiteY1273" fmla="*/ 426254 h 882901"/>
                <a:gd name="connsiteX1274" fmla="*/ 176989 w 1747967"/>
                <a:gd name="connsiteY1274" fmla="*/ 415628 h 882901"/>
                <a:gd name="connsiteX1275" fmla="*/ 174094 w 1747967"/>
                <a:gd name="connsiteY1275" fmla="*/ 413006 h 882901"/>
                <a:gd name="connsiteX1276" fmla="*/ 169821 w 1747967"/>
                <a:gd name="connsiteY1276" fmla="*/ 417560 h 882901"/>
                <a:gd name="connsiteX1277" fmla="*/ 173956 w 1747967"/>
                <a:gd name="connsiteY1277" fmla="*/ 411212 h 882901"/>
                <a:gd name="connsiteX1278" fmla="*/ 167340 w 1747967"/>
                <a:gd name="connsiteY1278" fmla="*/ 406106 h 882901"/>
                <a:gd name="connsiteX1279" fmla="*/ 162791 w 1747967"/>
                <a:gd name="connsiteY1279" fmla="*/ 407348 h 882901"/>
                <a:gd name="connsiteX1280" fmla="*/ 158931 w 1747967"/>
                <a:gd name="connsiteY1280" fmla="*/ 403622 h 882901"/>
                <a:gd name="connsiteX1281" fmla="*/ 154245 w 1747967"/>
                <a:gd name="connsiteY1281" fmla="*/ 409970 h 882901"/>
                <a:gd name="connsiteX1282" fmla="*/ 147766 w 1747967"/>
                <a:gd name="connsiteY1282" fmla="*/ 416870 h 882901"/>
                <a:gd name="connsiteX1283" fmla="*/ 139496 w 1747967"/>
                <a:gd name="connsiteY1283" fmla="*/ 422942 h 882901"/>
                <a:gd name="connsiteX1284" fmla="*/ 131225 w 1747967"/>
                <a:gd name="connsiteY1284" fmla="*/ 432326 h 882901"/>
                <a:gd name="connsiteX1285" fmla="*/ 137152 w 1747967"/>
                <a:gd name="connsiteY1285" fmla="*/ 442538 h 882901"/>
                <a:gd name="connsiteX1286" fmla="*/ 138117 w 1747967"/>
                <a:gd name="connsiteY1286" fmla="*/ 448472 h 882901"/>
                <a:gd name="connsiteX1287" fmla="*/ 137290 w 1747967"/>
                <a:gd name="connsiteY1287" fmla="*/ 452612 h 882901"/>
                <a:gd name="connsiteX1288" fmla="*/ 141150 w 1747967"/>
                <a:gd name="connsiteY1288" fmla="*/ 455510 h 882901"/>
                <a:gd name="connsiteX1289" fmla="*/ 145699 w 1747967"/>
                <a:gd name="connsiteY1289" fmla="*/ 457442 h 882901"/>
                <a:gd name="connsiteX1290" fmla="*/ 147628 w 1747967"/>
                <a:gd name="connsiteY1290" fmla="*/ 459374 h 882901"/>
                <a:gd name="connsiteX1291" fmla="*/ 154934 w 1747967"/>
                <a:gd name="connsiteY1291" fmla="*/ 460202 h 882901"/>
                <a:gd name="connsiteX1292" fmla="*/ 155347 w 1747967"/>
                <a:gd name="connsiteY1292" fmla="*/ 462410 h 882901"/>
                <a:gd name="connsiteX1293" fmla="*/ 152453 w 1747967"/>
                <a:gd name="connsiteY1293" fmla="*/ 461582 h 882901"/>
                <a:gd name="connsiteX1294" fmla="*/ 145974 w 1747967"/>
                <a:gd name="connsiteY1294" fmla="*/ 460340 h 882901"/>
                <a:gd name="connsiteX1295" fmla="*/ 142666 w 1747967"/>
                <a:gd name="connsiteY1295" fmla="*/ 457442 h 882901"/>
                <a:gd name="connsiteX1296" fmla="*/ 137152 w 1747967"/>
                <a:gd name="connsiteY1296" fmla="*/ 454820 h 882901"/>
                <a:gd name="connsiteX1297" fmla="*/ 133017 w 1747967"/>
                <a:gd name="connsiteY1297" fmla="*/ 452060 h 882901"/>
                <a:gd name="connsiteX1298" fmla="*/ 131225 w 1747967"/>
                <a:gd name="connsiteY1298" fmla="*/ 454406 h 882901"/>
                <a:gd name="connsiteX1299" fmla="*/ 129020 w 1747967"/>
                <a:gd name="connsiteY1299" fmla="*/ 453026 h 882901"/>
                <a:gd name="connsiteX1300" fmla="*/ 117441 w 1747967"/>
                <a:gd name="connsiteY1300" fmla="*/ 450128 h 882901"/>
                <a:gd name="connsiteX1301" fmla="*/ 113857 w 1747967"/>
                <a:gd name="connsiteY1301" fmla="*/ 450542 h 882901"/>
                <a:gd name="connsiteX1302" fmla="*/ 113857 w 1747967"/>
                <a:gd name="connsiteY1302" fmla="*/ 447782 h 882901"/>
                <a:gd name="connsiteX1303" fmla="*/ 110962 w 1747967"/>
                <a:gd name="connsiteY1303" fmla="*/ 445850 h 882901"/>
                <a:gd name="connsiteX1304" fmla="*/ 106414 w 1747967"/>
                <a:gd name="connsiteY1304" fmla="*/ 440882 h 882901"/>
                <a:gd name="connsiteX1305" fmla="*/ 100762 w 1747967"/>
                <a:gd name="connsiteY1305" fmla="*/ 439502 h 882901"/>
                <a:gd name="connsiteX1306" fmla="*/ 99797 w 1747967"/>
                <a:gd name="connsiteY1306" fmla="*/ 445160 h 882901"/>
                <a:gd name="connsiteX1307" fmla="*/ 96213 w 1747967"/>
                <a:gd name="connsiteY1307" fmla="*/ 445988 h 882901"/>
                <a:gd name="connsiteX1308" fmla="*/ 105173 w 1747967"/>
                <a:gd name="connsiteY1308" fmla="*/ 459926 h 882901"/>
                <a:gd name="connsiteX1309" fmla="*/ 109860 w 1747967"/>
                <a:gd name="connsiteY1309" fmla="*/ 457304 h 882901"/>
                <a:gd name="connsiteX1310" fmla="*/ 112479 w 1747967"/>
                <a:gd name="connsiteY1310" fmla="*/ 460892 h 882901"/>
                <a:gd name="connsiteX1311" fmla="*/ 111927 w 1747967"/>
                <a:gd name="connsiteY1311" fmla="*/ 464066 h 882901"/>
                <a:gd name="connsiteX1312" fmla="*/ 113306 w 1747967"/>
                <a:gd name="connsiteY1312" fmla="*/ 467793 h 882901"/>
                <a:gd name="connsiteX1313" fmla="*/ 111927 w 1747967"/>
                <a:gd name="connsiteY1313" fmla="*/ 471105 h 882901"/>
                <a:gd name="connsiteX1314" fmla="*/ 106965 w 1747967"/>
                <a:gd name="connsiteY1314" fmla="*/ 472899 h 882901"/>
                <a:gd name="connsiteX1315" fmla="*/ 104622 w 1747967"/>
                <a:gd name="connsiteY1315" fmla="*/ 472899 h 882901"/>
                <a:gd name="connsiteX1316" fmla="*/ 104622 w 1747967"/>
                <a:gd name="connsiteY1316" fmla="*/ 471381 h 882901"/>
                <a:gd name="connsiteX1317" fmla="*/ 99384 w 1747967"/>
                <a:gd name="connsiteY1317" fmla="*/ 470553 h 882901"/>
                <a:gd name="connsiteX1318" fmla="*/ 94697 w 1747967"/>
                <a:gd name="connsiteY1318" fmla="*/ 468345 h 882901"/>
                <a:gd name="connsiteX1319" fmla="*/ 93456 w 1747967"/>
                <a:gd name="connsiteY1319" fmla="*/ 465032 h 882901"/>
                <a:gd name="connsiteX1320" fmla="*/ 91251 w 1747967"/>
                <a:gd name="connsiteY1320" fmla="*/ 463652 h 882901"/>
                <a:gd name="connsiteX1321" fmla="*/ 90700 w 1747967"/>
                <a:gd name="connsiteY1321" fmla="*/ 460064 h 882901"/>
                <a:gd name="connsiteX1322" fmla="*/ 86978 w 1747967"/>
                <a:gd name="connsiteY1322" fmla="*/ 459650 h 882901"/>
                <a:gd name="connsiteX1323" fmla="*/ 86013 w 1747967"/>
                <a:gd name="connsiteY1323" fmla="*/ 460892 h 882901"/>
                <a:gd name="connsiteX1324" fmla="*/ 79535 w 1747967"/>
                <a:gd name="connsiteY1324" fmla="*/ 455372 h 882901"/>
                <a:gd name="connsiteX1325" fmla="*/ 80086 w 1747967"/>
                <a:gd name="connsiteY1325" fmla="*/ 452750 h 882901"/>
                <a:gd name="connsiteX1326" fmla="*/ 78845 w 1747967"/>
                <a:gd name="connsiteY1326" fmla="*/ 445436 h 882901"/>
                <a:gd name="connsiteX1327" fmla="*/ 77605 w 1747967"/>
                <a:gd name="connsiteY1327" fmla="*/ 443642 h 882901"/>
                <a:gd name="connsiteX1328" fmla="*/ 78156 w 1747967"/>
                <a:gd name="connsiteY1328" fmla="*/ 441710 h 882901"/>
                <a:gd name="connsiteX1329" fmla="*/ 74986 w 1747967"/>
                <a:gd name="connsiteY1329" fmla="*/ 437018 h 882901"/>
                <a:gd name="connsiteX1330" fmla="*/ 74986 w 1747967"/>
                <a:gd name="connsiteY1330" fmla="*/ 434258 h 882901"/>
                <a:gd name="connsiteX1331" fmla="*/ 77881 w 1747967"/>
                <a:gd name="connsiteY1331" fmla="*/ 424598 h 882901"/>
                <a:gd name="connsiteX1332" fmla="*/ 80637 w 1747967"/>
                <a:gd name="connsiteY1332" fmla="*/ 425012 h 882901"/>
                <a:gd name="connsiteX1333" fmla="*/ 79121 w 1747967"/>
                <a:gd name="connsiteY1333" fmla="*/ 421424 h 882901"/>
                <a:gd name="connsiteX1334" fmla="*/ 76502 w 1747967"/>
                <a:gd name="connsiteY1334" fmla="*/ 417146 h 882901"/>
                <a:gd name="connsiteX1335" fmla="*/ 67818 w 1747967"/>
                <a:gd name="connsiteY1335" fmla="*/ 411212 h 882901"/>
                <a:gd name="connsiteX1336" fmla="*/ 66302 w 1747967"/>
                <a:gd name="connsiteY1336" fmla="*/ 408452 h 882901"/>
                <a:gd name="connsiteX1337" fmla="*/ 64923 w 1747967"/>
                <a:gd name="connsiteY1337" fmla="*/ 405692 h 882901"/>
                <a:gd name="connsiteX1338" fmla="*/ 61753 w 1747967"/>
                <a:gd name="connsiteY1338" fmla="*/ 404450 h 882901"/>
                <a:gd name="connsiteX1339" fmla="*/ 64096 w 1747967"/>
                <a:gd name="connsiteY1339" fmla="*/ 403070 h 882901"/>
                <a:gd name="connsiteX1340" fmla="*/ 62580 w 1747967"/>
                <a:gd name="connsiteY1340" fmla="*/ 401690 h 882901"/>
                <a:gd name="connsiteX1341" fmla="*/ 61615 w 1747967"/>
                <a:gd name="connsiteY1341" fmla="*/ 399482 h 882901"/>
                <a:gd name="connsiteX1342" fmla="*/ 59410 w 1747967"/>
                <a:gd name="connsiteY1342" fmla="*/ 399482 h 882901"/>
                <a:gd name="connsiteX1343" fmla="*/ 53069 w 1747967"/>
                <a:gd name="connsiteY1343" fmla="*/ 393824 h 882901"/>
                <a:gd name="connsiteX1344" fmla="*/ 51139 w 1747967"/>
                <a:gd name="connsiteY1344" fmla="*/ 388718 h 882901"/>
                <a:gd name="connsiteX1345" fmla="*/ 51139 w 1747967"/>
                <a:gd name="connsiteY1345" fmla="*/ 386786 h 882901"/>
                <a:gd name="connsiteX1346" fmla="*/ 53620 w 1747967"/>
                <a:gd name="connsiteY1346" fmla="*/ 388166 h 882901"/>
                <a:gd name="connsiteX1347" fmla="*/ 57204 w 1747967"/>
                <a:gd name="connsiteY1347" fmla="*/ 388166 h 882901"/>
                <a:gd name="connsiteX1348" fmla="*/ 57204 w 1747967"/>
                <a:gd name="connsiteY1348" fmla="*/ 390374 h 882901"/>
                <a:gd name="connsiteX1349" fmla="*/ 64234 w 1747967"/>
                <a:gd name="connsiteY1349" fmla="*/ 398792 h 882901"/>
                <a:gd name="connsiteX1350" fmla="*/ 64234 w 1747967"/>
                <a:gd name="connsiteY1350" fmla="*/ 396584 h 882901"/>
                <a:gd name="connsiteX1351" fmla="*/ 68507 w 1747967"/>
                <a:gd name="connsiteY1351" fmla="*/ 398792 h 882901"/>
                <a:gd name="connsiteX1352" fmla="*/ 73470 w 1747967"/>
                <a:gd name="connsiteY1352" fmla="*/ 400586 h 882901"/>
                <a:gd name="connsiteX1353" fmla="*/ 73470 w 1747967"/>
                <a:gd name="connsiteY1353" fmla="*/ 403208 h 882901"/>
                <a:gd name="connsiteX1354" fmla="*/ 78570 w 1747967"/>
                <a:gd name="connsiteY1354" fmla="*/ 402242 h 882901"/>
                <a:gd name="connsiteX1355" fmla="*/ 82705 w 1747967"/>
                <a:gd name="connsiteY1355" fmla="*/ 404588 h 882901"/>
                <a:gd name="connsiteX1356" fmla="*/ 103933 w 1747967"/>
                <a:gd name="connsiteY1356" fmla="*/ 411074 h 882901"/>
                <a:gd name="connsiteX1357" fmla="*/ 125298 w 1747967"/>
                <a:gd name="connsiteY1357" fmla="*/ 413972 h 882901"/>
                <a:gd name="connsiteX1358" fmla="*/ 142390 w 1747967"/>
                <a:gd name="connsiteY1358" fmla="*/ 401414 h 882901"/>
                <a:gd name="connsiteX1359" fmla="*/ 148318 w 1747967"/>
                <a:gd name="connsiteY1359" fmla="*/ 385130 h 882901"/>
                <a:gd name="connsiteX1360" fmla="*/ 146112 w 1747967"/>
                <a:gd name="connsiteY1360" fmla="*/ 384163 h 882901"/>
                <a:gd name="connsiteX1361" fmla="*/ 144872 w 1747967"/>
                <a:gd name="connsiteY1361" fmla="*/ 378091 h 882901"/>
                <a:gd name="connsiteX1362" fmla="*/ 142115 w 1747967"/>
                <a:gd name="connsiteY1362" fmla="*/ 369397 h 882901"/>
                <a:gd name="connsiteX1363" fmla="*/ 137428 w 1747967"/>
                <a:gd name="connsiteY1363" fmla="*/ 369397 h 882901"/>
                <a:gd name="connsiteX1364" fmla="*/ 137428 w 1747967"/>
                <a:gd name="connsiteY1364" fmla="*/ 365533 h 882901"/>
                <a:gd name="connsiteX1365" fmla="*/ 132328 w 1747967"/>
                <a:gd name="connsiteY1365" fmla="*/ 359185 h 882901"/>
                <a:gd name="connsiteX1366" fmla="*/ 131501 w 1747967"/>
                <a:gd name="connsiteY1366" fmla="*/ 361531 h 882901"/>
                <a:gd name="connsiteX1367" fmla="*/ 129158 w 1747967"/>
                <a:gd name="connsiteY1367" fmla="*/ 361531 h 882901"/>
                <a:gd name="connsiteX1368" fmla="*/ 116752 w 1747967"/>
                <a:gd name="connsiteY1368" fmla="*/ 352561 h 882901"/>
                <a:gd name="connsiteX1369" fmla="*/ 80500 w 1747967"/>
                <a:gd name="connsiteY1369" fmla="*/ 326893 h 882901"/>
                <a:gd name="connsiteX1370" fmla="*/ 75262 w 1747967"/>
                <a:gd name="connsiteY1370" fmla="*/ 326203 h 882901"/>
                <a:gd name="connsiteX1371" fmla="*/ 72918 w 1747967"/>
                <a:gd name="connsiteY1371" fmla="*/ 324547 h 882901"/>
                <a:gd name="connsiteX1372" fmla="*/ 72918 w 1747967"/>
                <a:gd name="connsiteY1372" fmla="*/ 323167 h 882901"/>
                <a:gd name="connsiteX1373" fmla="*/ 70575 w 1747967"/>
                <a:gd name="connsiteY1373" fmla="*/ 323167 h 882901"/>
                <a:gd name="connsiteX1374" fmla="*/ 69610 w 1747967"/>
                <a:gd name="connsiteY1374" fmla="*/ 324685 h 882901"/>
                <a:gd name="connsiteX1375" fmla="*/ 65750 w 1747967"/>
                <a:gd name="connsiteY1375" fmla="*/ 325513 h 882901"/>
                <a:gd name="connsiteX1376" fmla="*/ 65337 w 1747967"/>
                <a:gd name="connsiteY1376" fmla="*/ 330067 h 882901"/>
                <a:gd name="connsiteX1377" fmla="*/ 63407 w 1747967"/>
                <a:gd name="connsiteY1377" fmla="*/ 331999 h 882901"/>
                <a:gd name="connsiteX1378" fmla="*/ 59272 w 1747967"/>
                <a:gd name="connsiteY1378" fmla="*/ 331999 h 882901"/>
                <a:gd name="connsiteX1379" fmla="*/ 60099 w 1747967"/>
                <a:gd name="connsiteY1379" fmla="*/ 330757 h 882901"/>
                <a:gd name="connsiteX1380" fmla="*/ 62718 w 1747967"/>
                <a:gd name="connsiteY1380" fmla="*/ 329929 h 882901"/>
                <a:gd name="connsiteX1381" fmla="*/ 64096 w 1747967"/>
                <a:gd name="connsiteY1381" fmla="*/ 327169 h 882901"/>
                <a:gd name="connsiteX1382" fmla="*/ 62718 w 1747967"/>
                <a:gd name="connsiteY1382" fmla="*/ 325651 h 882901"/>
                <a:gd name="connsiteX1383" fmla="*/ 63545 w 1747967"/>
                <a:gd name="connsiteY1383" fmla="*/ 324133 h 882901"/>
                <a:gd name="connsiteX1384" fmla="*/ 63958 w 1747967"/>
                <a:gd name="connsiteY1384" fmla="*/ 320407 h 882901"/>
                <a:gd name="connsiteX1385" fmla="*/ 58858 w 1747967"/>
                <a:gd name="connsiteY1385" fmla="*/ 322339 h 882901"/>
                <a:gd name="connsiteX1386" fmla="*/ 54585 w 1747967"/>
                <a:gd name="connsiteY1386" fmla="*/ 318613 h 882901"/>
                <a:gd name="connsiteX1387" fmla="*/ 48520 w 1747967"/>
                <a:gd name="connsiteY1387" fmla="*/ 315301 h 882901"/>
                <a:gd name="connsiteX1388" fmla="*/ 48520 w 1747967"/>
                <a:gd name="connsiteY1388" fmla="*/ 313921 h 882901"/>
                <a:gd name="connsiteX1389" fmla="*/ 55137 w 1747967"/>
                <a:gd name="connsiteY1389" fmla="*/ 315715 h 882901"/>
                <a:gd name="connsiteX1390" fmla="*/ 58307 w 1747967"/>
                <a:gd name="connsiteY1390" fmla="*/ 309367 h 882901"/>
                <a:gd name="connsiteX1391" fmla="*/ 54172 w 1747967"/>
                <a:gd name="connsiteY1391" fmla="*/ 308401 h 882901"/>
                <a:gd name="connsiteX1392" fmla="*/ 50864 w 1747967"/>
                <a:gd name="connsiteY1392" fmla="*/ 304812 h 882901"/>
                <a:gd name="connsiteX1393" fmla="*/ 47280 w 1747967"/>
                <a:gd name="connsiteY1393" fmla="*/ 304812 h 882901"/>
                <a:gd name="connsiteX1394" fmla="*/ 49210 w 1747967"/>
                <a:gd name="connsiteY1394" fmla="*/ 309091 h 882901"/>
                <a:gd name="connsiteX1395" fmla="*/ 47280 w 1747967"/>
                <a:gd name="connsiteY1395" fmla="*/ 307711 h 882901"/>
                <a:gd name="connsiteX1396" fmla="*/ 45350 w 1747967"/>
                <a:gd name="connsiteY1396" fmla="*/ 310609 h 882901"/>
                <a:gd name="connsiteX1397" fmla="*/ 45350 w 1747967"/>
                <a:gd name="connsiteY1397" fmla="*/ 312541 h 882901"/>
                <a:gd name="connsiteX1398" fmla="*/ 41628 w 1747967"/>
                <a:gd name="connsiteY1398" fmla="*/ 311023 h 882901"/>
                <a:gd name="connsiteX1399" fmla="*/ 37906 w 1747967"/>
                <a:gd name="connsiteY1399" fmla="*/ 308401 h 882901"/>
                <a:gd name="connsiteX1400" fmla="*/ 37355 w 1747967"/>
                <a:gd name="connsiteY1400" fmla="*/ 308401 h 882901"/>
                <a:gd name="connsiteX1401" fmla="*/ 38182 w 1747967"/>
                <a:gd name="connsiteY1401" fmla="*/ 316543 h 882901"/>
                <a:gd name="connsiteX1402" fmla="*/ 32669 w 1747967"/>
                <a:gd name="connsiteY1402" fmla="*/ 317509 h 882901"/>
                <a:gd name="connsiteX1403" fmla="*/ 28671 w 1747967"/>
                <a:gd name="connsiteY1403" fmla="*/ 313369 h 882901"/>
                <a:gd name="connsiteX1404" fmla="*/ 28671 w 1747967"/>
                <a:gd name="connsiteY1404" fmla="*/ 320545 h 882901"/>
                <a:gd name="connsiteX1405" fmla="*/ 19711 w 1747967"/>
                <a:gd name="connsiteY1405" fmla="*/ 325651 h 882901"/>
                <a:gd name="connsiteX1406" fmla="*/ 17782 w 1747967"/>
                <a:gd name="connsiteY1406" fmla="*/ 333103 h 882901"/>
                <a:gd name="connsiteX1407" fmla="*/ 15438 w 1747967"/>
                <a:gd name="connsiteY1407" fmla="*/ 331861 h 882901"/>
                <a:gd name="connsiteX1408" fmla="*/ 11717 w 1747967"/>
                <a:gd name="connsiteY1408" fmla="*/ 334621 h 882901"/>
                <a:gd name="connsiteX1409" fmla="*/ 15576 w 1747967"/>
                <a:gd name="connsiteY1409" fmla="*/ 337105 h 882901"/>
                <a:gd name="connsiteX1410" fmla="*/ 11165 w 1747967"/>
                <a:gd name="connsiteY1410" fmla="*/ 347869 h 882901"/>
                <a:gd name="connsiteX1411" fmla="*/ 13509 w 1747967"/>
                <a:gd name="connsiteY1411" fmla="*/ 356701 h 882901"/>
                <a:gd name="connsiteX1412" fmla="*/ 19849 w 1747967"/>
                <a:gd name="connsiteY1412" fmla="*/ 359461 h 882901"/>
                <a:gd name="connsiteX1413" fmla="*/ 27431 w 1747967"/>
                <a:gd name="connsiteY1413" fmla="*/ 371191 h 882901"/>
                <a:gd name="connsiteX1414" fmla="*/ 27431 w 1747967"/>
                <a:gd name="connsiteY1414" fmla="*/ 375607 h 882901"/>
                <a:gd name="connsiteX1415" fmla="*/ 17782 w 1747967"/>
                <a:gd name="connsiteY1415" fmla="*/ 391754 h 882901"/>
                <a:gd name="connsiteX1416" fmla="*/ 30050 w 1747967"/>
                <a:gd name="connsiteY1416" fmla="*/ 425288 h 882901"/>
                <a:gd name="connsiteX1417" fmla="*/ 30050 w 1747967"/>
                <a:gd name="connsiteY1417" fmla="*/ 426116 h 882901"/>
                <a:gd name="connsiteX1418" fmla="*/ 26052 w 1747967"/>
                <a:gd name="connsiteY1418" fmla="*/ 426116 h 882901"/>
                <a:gd name="connsiteX1419" fmla="*/ 24536 w 1747967"/>
                <a:gd name="connsiteY1419" fmla="*/ 427496 h 882901"/>
                <a:gd name="connsiteX1420" fmla="*/ 26328 w 1747967"/>
                <a:gd name="connsiteY1420" fmla="*/ 428462 h 882901"/>
                <a:gd name="connsiteX1421" fmla="*/ 24398 w 1747967"/>
                <a:gd name="connsiteY1421" fmla="*/ 436190 h 882901"/>
                <a:gd name="connsiteX1422" fmla="*/ 27155 w 1747967"/>
                <a:gd name="connsiteY1422" fmla="*/ 437846 h 882901"/>
                <a:gd name="connsiteX1423" fmla="*/ 27155 w 1747967"/>
                <a:gd name="connsiteY1423" fmla="*/ 440606 h 882901"/>
                <a:gd name="connsiteX1424" fmla="*/ 23571 w 1747967"/>
                <a:gd name="connsiteY1424" fmla="*/ 442124 h 882901"/>
                <a:gd name="connsiteX1425" fmla="*/ 24674 w 1747967"/>
                <a:gd name="connsiteY1425" fmla="*/ 448472 h 882901"/>
                <a:gd name="connsiteX1426" fmla="*/ 30050 w 1747967"/>
                <a:gd name="connsiteY1426" fmla="*/ 448472 h 882901"/>
                <a:gd name="connsiteX1427" fmla="*/ 30050 w 1747967"/>
                <a:gd name="connsiteY1427" fmla="*/ 458408 h 882901"/>
                <a:gd name="connsiteX1428" fmla="*/ 33771 w 1747967"/>
                <a:gd name="connsiteY1428" fmla="*/ 462272 h 882901"/>
                <a:gd name="connsiteX1429" fmla="*/ 33771 w 1747967"/>
                <a:gd name="connsiteY1429" fmla="*/ 466274 h 882901"/>
                <a:gd name="connsiteX1430" fmla="*/ 29774 w 1747967"/>
                <a:gd name="connsiteY1430" fmla="*/ 473175 h 882901"/>
                <a:gd name="connsiteX1431" fmla="*/ 28395 w 1747967"/>
                <a:gd name="connsiteY1431" fmla="*/ 474003 h 882901"/>
                <a:gd name="connsiteX1432" fmla="*/ 33496 w 1747967"/>
                <a:gd name="connsiteY1432" fmla="*/ 481041 h 882901"/>
                <a:gd name="connsiteX1433" fmla="*/ 39698 w 1747967"/>
                <a:gd name="connsiteY1433" fmla="*/ 484905 h 882901"/>
                <a:gd name="connsiteX1434" fmla="*/ 45488 w 1747967"/>
                <a:gd name="connsiteY1434" fmla="*/ 494565 h 882901"/>
                <a:gd name="connsiteX1435" fmla="*/ 37769 w 1747967"/>
                <a:gd name="connsiteY1435" fmla="*/ 507951 h 882901"/>
                <a:gd name="connsiteX1436" fmla="*/ 32944 w 1747967"/>
                <a:gd name="connsiteY1436" fmla="*/ 513747 h 882901"/>
                <a:gd name="connsiteX1437" fmla="*/ 22330 w 1747967"/>
                <a:gd name="connsiteY1437" fmla="*/ 528651 h 882901"/>
                <a:gd name="connsiteX1438" fmla="*/ 15852 w 1747967"/>
                <a:gd name="connsiteY1438" fmla="*/ 536241 h 882901"/>
                <a:gd name="connsiteX1439" fmla="*/ 6479 w 1747967"/>
                <a:gd name="connsiteY1439" fmla="*/ 545764 h 882901"/>
                <a:gd name="connsiteX1440" fmla="*/ 4411 w 1747967"/>
                <a:gd name="connsiteY1440" fmla="*/ 549214 h 882901"/>
                <a:gd name="connsiteX1441" fmla="*/ 6754 w 1747967"/>
                <a:gd name="connsiteY1441" fmla="*/ 548662 h 882901"/>
                <a:gd name="connsiteX1442" fmla="*/ 8546 w 1747967"/>
                <a:gd name="connsiteY1442" fmla="*/ 547282 h 882901"/>
                <a:gd name="connsiteX1443" fmla="*/ 10476 w 1747967"/>
                <a:gd name="connsiteY1443" fmla="*/ 545902 h 882901"/>
                <a:gd name="connsiteX1444" fmla="*/ 11717 w 1747967"/>
                <a:gd name="connsiteY1444" fmla="*/ 546316 h 882901"/>
                <a:gd name="connsiteX1445" fmla="*/ 12957 w 1747967"/>
                <a:gd name="connsiteY1445" fmla="*/ 548110 h 882901"/>
                <a:gd name="connsiteX1446" fmla="*/ 13509 w 1747967"/>
                <a:gd name="connsiteY1446" fmla="*/ 549766 h 882901"/>
                <a:gd name="connsiteX1447" fmla="*/ 11165 w 1747967"/>
                <a:gd name="connsiteY1447" fmla="*/ 548662 h 882901"/>
                <a:gd name="connsiteX1448" fmla="*/ 11165 w 1747967"/>
                <a:gd name="connsiteY1448" fmla="*/ 550594 h 882901"/>
                <a:gd name="connsiteX1449" fmla="*/ 12681 w 1747967"/>
                <a:gd name="connsiteY1449" fmla="*/ 551836 h 882901"/>
                <a:gd name="connsiteX1450" fmla="*/ 15852 w 1747967"/>
                <a:gd name="connsiteY1450" fmla="*/ 554182 h 882901"/>
                <a:gd name="connsiteX1451" fmla="*/ 16541 w 1747967"/>
                <a:gd name="connsiteY1451" fmla="*/ 555424 h 882901"/>
                <a:gd name="connsiteX1452" fmla="*/ 20401 w 1747967"/>
                <a:gd name="connsiteY1452" fmla="*/ 555424 h 882901"/>
                <a:gd name="connsiteX1453" fmla="*/ 22606 w 1747967"/>
                <a:gd name="connsiteY1453" fmla="*/ 554872 h 882901"/>
                <a:gd name="connsiteX1454" fmla="*/ 26879 w 1747967"/>
                <a:gd name="connsiteY1454" fmla="*/ 557356 h 882901"/>
                <a:gd name="connsiteX1455" fmla="*/ 29223 w 1747967"/>
                <a:gd name="connsiteY1455" fmla="*/ 560530 h 882901"/>
                <a:gd name="connsiteX1456" fmla="*/ 29223 w 1747967"/>
                <a:gd name="connsiteY1456" fmla="*/ 562048 h 882901"/>
                <a:gd name="connsiteX1457" fmla="*/ 17368 w 1747967"/>
                <a:gd name="connsiteY1457" fmla="*/ 560944 h 882901"/>
                <a:gd name="connsiteX1458" fmla="*/ 11027 w 1747967"/>
                <a:gd name="connsiteY1458" fmla="*/ 563152 h 882901"/>
                <a:gd name="connsiteX1459" fmla="*/ 9925 w 1747967"/>
                <a:gd name="connsiteY1459" fmla="*/ 563704 h 882901"/>
                <a:gd name="connsiteX1460" fmla="*/ 9649 w 1747967"/>
                <a:gd name="connsiteY1460" fmla="*/ 565498 h 882901"/>
                <a:gd name="connsiteX1461" fmla="*/ 7995 w 1747967"/>
                <a:gd name="connsiteY1461" fmla="*/ 565498 h 882901"/>
                <a:gd name="connsiteX1462" fmla="*/ 7306 w 1747967"/>
                <a:gd name="connsiteY1462" fmla="*/ 563566 h 882901"/>
                <a:gd name="connsiteX1463" fmla="*/ 6203 w 1747967"/>
                <a:gd name="connsiteY1463" fmla="*/ 567568 h 882901"/>
                <a:gd name="connsiteX1464" fmla="*/ 6203 w 1747967"/>
                <a:gd name="connsiteY1464" fmla="*/ 569086 h 882901"/>
                <a:gd name="connsiteX1465" fmla="*/ 8960 w 1747967"/>
                <a:gd name="connsiteY1465" fmla="*/ 571984 h 882901"/>
                <a:gd name="connsiteX1466" fmla="*/ 8960 w 1747967"/>
                <a:gd name="connsiteY1466" fmla="*/ 572950 h 882901"/>
                <a:gd name="connsiteX1467" fmla="*/ 7306 w 1747967"/>
                <a:gd name="connsiteY1467" fmla="*/ 575572 h 882901"/>
                <a:gd name="connsiteX1468" fmla="*/ 6617 w 1747967"/>
                <a:gd name="connsiteY1468" fmla="*/ 575986 h 882901"/>
                <a:gd name="connsiteX1469" fmla="*/ 4549 w 1747967"/>
                <a:gd name="connsiteY1469" fmla="*/ 575986 h 882901"/>
                <a:gd name="connsiteX1470" fmla="*/ 3033 w 1747967"/>
                <a:gd name="connsiteY1470" fmla="*/ 581920 h 882901"/>
                <a:gd name="connsiteX1471" fmla="*/ 3998 w 1747967"/>
                <a:gd name="connsiteY1471" fmla="*/ 581920 h 882901"/>
                <a:gd name="connsiteX1472" fmla="*/ 3033 w 1747967"/>
                <a:gd name="connsiteY1472" fmla="*/ 586888 h 882901"/>
                <a:gd name="connsiteX1473" fmla="*/ 3998 w 1747967"/>
                <a:gd name="connsiteY1473" fmla="*/ 591442 h 882901"/>
                <a:gd name="connsiteX1474" fmla="*/ 1241 w 1747967"/>
                <a:gd name="connsiteY1474" fmla="*/ 594478 h 882901"/>
                <a:gd name="connsiteX1475" fmla="*/ 7306 w 1747967"/>
                <a:gd name="connsiteY1475" fmla="*/ 600688 h 882901"/>
                <a:gd name="connsiteX1476" fmla="*/ 5789 w 1747967"/>
                <a:gd name="connsiteY1476" fmla="*/ 604414 h 882901"/>
                <a:gd name="connsiteX1477" fmla="*/ 3446 w 1747967"/>
                <a:gd name="connsiteY1477" fmla="*/ 601930 h 882901"/>
                <a:gd name="connsiteX1478" fmla="*/ 3722 w 1747967"/>
                <a:gd name="connsiteY1478" fmla="*/ 602620 h 882901"/>
                <a:gd name="connsiteX1479" fmla="*/ 3722 w 1747967"/>
                <a:gd name="connsiteY1479" fmla="*/ 603310 h 882901"/>
                <a:gd name="connsiteX1480" fmla="*/ 551 w 1747967"/>
                <a:gd name="connsiteY1480" fmla="*/ 608554 h 882901"/>
                <a:gd name="connsiteX1481" fmla="*/ 0 w 1747967"/>
                <a:gd name="connsiteY1481" fmla="*/ 609658 h 882901"/>
                <a:gd name="connsiteX1482" fmla="*/ 3722 w 1747967"/>
                <a:gd name="connsiteY1482" fmla="*/ 614074 h 882901"/>
                <a:gd name="connsiteX1483" fmla="*/ 3722 w 1747967"/>
                <a:gd name="connsiteY1483" fmla="*/ 614212 h 882901"/>
                <a:gd name="connsiteX1484" fmla="*/ 4962 w 1747967"/>
                <a:gd name="connsiteY1484" fmla="*/ 616972 h 882901"/>
                <a:gd name="connsiteX1485" fmla="*/ 4962 w 1747967"/>
                <a:gd name="connsiteY1485" fmla="*/ 617524 h 882901"/>
                <a:gd name="connsiteX1486" fmla="*/ 2895 w 1747967"/>
                <a:gd name="connsiteY1486" fmla="*/ 623735 h 882901"/>
                <a:gd name="connsiteX1487" fmla="*/ 3860 w 1747967"/>
                <a:gd name="connsiteY1487" fmla="*/ 623321 h 882901"/>
                <a:gd name="connsiteX1488" fmla="*/ 4549 w 1747967"/>
                <a:gd name="connsiteY1488" fmla="*/ 623321 h 882901"/>
                <a:gd name="connsiteX1489" fmla="*/ 4962 w 1747967"/>
                <a:gd name="connsiteY1489" fmla="*/ 623873 h 882901"/>
                <a:gd name="connsiteX1490" fmla="*/ 6341 w 1747967"/>
                <a:gd name="connsiteY1490" fmla="*/ 629117 h 882901"/>
                <a:gd name="connsiteX1491" fmla="*/ 7306 w 1747967"/>
                <a:gd name="connsiteY1491" fmla="*/ 629807 h 882901"/>
                <a:gd name="connsiteX1492" fmla="*/ 8960 w 1747967"/>
                <a:gd name="connsiteY1492" fmla="*/ 631463 h 882901"/>
                <a:gd name="connsiteX1493" fmla="*/ 8822 w 1747967"/>
                <a:gd name="connsiteY1493" fmla="*/ 632291 h 882901"/>
                <a:gd name="connsiteX1494" fmla="*/ 8822 w 1747967"/>
                <a:gd name="connsiteY1494" fmla="*/ 637535 h 882901"/>
                <a:gd name="connsiteX1495" fmla="*/ 12957 w 1747967"/>
                <a:gd name="connsiteY1495" fmla="*/ 638363 h 882901"/>
                <a:gd name="connsiteX1496" fmla="*/ 13509 w 1747967"/>
                <a:gd name="connsiteY1496" fmla="*/ 639053 h 882901"/>
                <a:gd name="connsiteX1497" fmla="*/ 13784 w 1747967"/>
                <a:gd name="connsiteY1497" fmla="*/ 640709 h 882901"/>
                <a:gd name="connsiteX1498" fmla="*/ 16679 w 1747967"/>
                <a:gd name="connsiteY1498" fmla="*/ 638639 h 882901"/>
                <a:gd name="connsiteX1499" fmla="*/ 17644 w 1747967"/>
                <a:gd name="connsiteY1499" fmla="*/ 638639 h 882901"/>
                <a:gd name="connsiteX1500" fmla="*/ 21365 w 1747967"/>
                <a:gd name="connsiteY1500" fmla="*/ 641951 h 882901"/>
                <a:gd name="connsiteX1501" fmla="*/ 21641 w 1747967"/>
                <a:gd name="connsiteY1501" fmla="*/ 642641 h 882901"/>
                <a:gd name="connsiteX1502" fmla="*/ 21090 w 1747967"/>
                <a:gd name="connsiteY1502" fmla="*/ 645125 h 882901"/>
                <a:gd name="connsiteX1503" fmla="*/ 26052 w 1747967"/>
                <a:gd name="connsiteY1503" fmla="*/ 643055 h 882901"/>
                <a:gd name="connsiteX1504" fmla="*/ 30877 w 1747967"/>
                <a:gd name="connsiteY1504" fmla="*/ 641675 h 882901"/>
                <a:gd name="connsiteX1505" fmla="*/ 31704 w 1747967"/>
                <a:gd name="connsiteY1505" fmla="*/ 642089 h 882901"/>
                <a:gd name="connsiteX1506" fmla="*/ 34460 w 1747967"/>
                <a:gd name="connsiteY1506" fmla="*/ 646919 h 882901"/>
                <a:gd name="connsiteX1507" fmla="*/ 36666 w 1747967"/>
                <a:gd name="connsiteY1507" fmla="*/ 645677 h 882901"/>
                <a:gd name="connsiteX1508" fmla="*/ 37493 w 1747967"/>
                <a:gd name="connsiteY1508" fmla="*/ 645677 h 882901"/>
                <a:gd name="connsiteX1509" fmla="*/ 37769 w 1747967"/>
                <a:gd name="connsiteY1509" fmla="*/ 646505 h 882901"/>
                <a:gd name="connsiteX1510" fmla="*/ 35839 w 1747967"/>
                <a:gd name="connsiteY1510" fmla="*/ 654509 h 882901"/>
                <a:gd name="connsiteX1511" fmla="*/ 38182 w 1747967"/>
                <a:gd name="connsiteY1511" fmla="*/ 656717 h 882901"/>
                <a:gd name="connsiteX1512" fmla="*/ 38182 w 1747967"/>
                <a:gd name="connsiteY1512" fmla="*/ 657683 h 882901"/>
                <a:gd name="connsiteX1513" fmla="*/ 35287 w 1747967"/>
                <a:gd name="connsiteY1513" fmla="*/ 662651 h 882901"/>
                <a:gd name="connsiteX1514" fmla="*/ 40525 w 1747967"/>
                <a:gd name="connsiteY1514" fmla="*/ 665135 h 882901"/>
                <a:gd name="connsiteX1515" fmla="*/ 40939 w 1747967"/>
                <a:gd name="connsiteY1515" fmla="*/ 665687 h 882901"/>
                <a:gd name="connsiteX1516" fmla="*/ 40801 w 1747967"/>
                <a:gd name="connsiteY1516" fmla="*/ 666377 h 882901"/>
                <a:gd name="connsiteX1517" fmla="*/ 38871 w 1747967"/>
                <a:gd name="connsiteY1517" fmla="*/ 668447 h 882901"/>
                <a:gd name="connsiteX1518" fmla="*/ 41628 w 1747967"/>
                <a:gd name="connsiteY1518" fmla="*/ 669965 h 882901"/>
                <a:gd name="connsiteX1519" fmla="*/ 42042 w 1747967"/>
                <a:gd name="connsiteY1519" fmla="*/ 670655 h 882901"/>
                <a:gd name="connsiteX1520" fmla="*/ 42042 w 1747967"/>
                <a:gd name="connsiteY1520" fmla="*/ 673139 h 882901"/>
                <a:gd name="connsiteX1521" fmla="*/ 47004 w 1747967"/>
                <a:gd name="connsiteY1521" fmla="*/ 674933 h 882901"/>
                <a:gd name="connsiteX1522" fmla="*/ 47555 w 1747967"/>
                <a:gd name="connsiteY1522" fmla="*/ 675761 h 882901"/>
                <a:gd name="connsiteX1523" fmla="*/ 46866 w 1747967"/>
                <a:gd name="connsiteY1523" fmla="*/ 680453 h 882901"/>
                <a:gd name="connsiteX1524" fmla="*/ 53483 w 1747967"/>
                <a:gd name="connsiteY1524" fmla="*/ 681833 h 882901"/>
                <a:gd name="connsiteX1525" fmla="*/ 54172 w 1747967"/>
                <a:gd name="connsiteY1525" fmla="*/ 682661 h 882901"/>
                <a:gd name="connsiteX1526" fmla="*/ 54172 w 1747967"/>
                <a:gd name="connsiteY1526" fmla="*/ 684455 h 882901"/>
                <a:gd name="connsiteX1527" fmla="*/ 58721 w 1747967"/>
                <a:gd name="connsiteY1527" fmla="*/ 689147 h 882901"/>
                <a:gd name="connsiteX1528" fmla="*/ 58996 w 1747967"/>
                <a:gd name="connsiteY1528" fmla="*/ 689837 h 882901"/>
                <a:gd name="connsiteX1529" fmla="*/ 58583 w 1747967"/>
                <a:gd name="connsiteY1529" fmla="*/ 690389 h 882901"/>
                <a:gd name="connsiteX1530" fmla="*/ 55137 w 1747967"/>
                <a:gd name="connsiteY1530" fmla="*/ 692183 h 882901"/>
                <a:gd name="connsiteX1531" fmla="*/ 54723 w 1747967"/>
                <a:gd name="connsiteY1531" fmla="*/ 692183 h 882901"/>
                <a:gd name="connsiteX1532" fmla="*/ 52656 w 1747967"/>
                <a:gd name="connsiteY1532" fmla="*/ 692183 h 882901"/>
                <a:gd name="connsiteX1533" fmla="*/ 51829 w 1747967"/>
                <a:gd name="connsiteY1533" fmla="*/ 694805 h 882901"/>
                <a:gd name="connsiteX1534" fmla="*/ 51002 w 1747967"/>
                <a:gd name="connsiteY1534" fmla="*/ 695357 h 882901"/>
                <a:gd name="connsiteX1535" fmla="*/ 48107 w 1747967"/>
                <a:gd name="connsiteY1535" fmla="*/ 695081 h 882901"/>
                <a:gd name="connsiteX1536" fmla="*/ 47693 w 1747967"/>
                <a:gd name="connsiteY1536" fmla="*/ 694943 h 882901"/>
                <a:gd name="connsiteX1537" fmla="*/ 44247 w 1747967"/>
                <a:gd name="connsiteY1537" fmla="*/ 692459 h 882901"/>
                <a:gd name="connsiteX1538" fmla="*/ 41215 w 1747967"/>
                <a:gd name="connsiteY1538" fmla="*/ 694943 h 882901"/>
                <a:gd name="connsiteX1539" fmla="*/ 44798 w 1747967"/>
                <a:gd name="connsiteY1539" fmla="*/ 699083 h 882901"/>
                <a:gd name="connsiteX1540" fmla="*/ 44936 w 1747967"/>
                <a:gd name="connsiteY1540" fmla="*/ 699774 h 882901"/>
                <a:gd name="connsiteX1541" fmla="*/ 44523 w 1747967"/>
                <a:gd name="connsiteY1541" fmla="*/ 700326 h 882901"/>
                <a:gd name="connsiteX1542" fmla="*/ 43144 w 1747967"/>
                <a:gd name="connsiteY1542" fmla="*/ 701154 h 882901"/>
                <a:gd name="connsiteX1543" fmla="*/ 44661 w 1747967"/>
                <a:gd name="connsiteY1543" fmla="*/ 702534 h 882901"/>
                <a:gd name="connsiteX1544" fmla="*/ 44936 w 1747967"/>
                <a:gd name="connsiteY1544" fmla="*/ 703086 h 882901"/>
                <a:gd name="connsiteX1545" fmla="*/ 44936 w 1747967"/>
                <a:gd name="connsiteY1545" fmla="*/ 710400 h 882901"/>
                <a:gd name="connsiteX1546" fmla="*/ 48934 w 1747967"/>
                <a:gd name="connsiteY1546" fmla="*/ 711642 h 882901"/>
                <a:gd name="connsiteX1547" fmla="*/ 50726 w 1747967"/>
                <a:gd name="connsiteY1547" fmla="*/ 710400 h 882901"/>
                <a:gd name="connsiteX1548" fmla="*/ 51966 w 1747967"/>
                <a:gd name="connsiteY1548" fmla="*/ 706674 h 882901"/>
                <a:gd name="connsiteX1549" fmla="*/ 52380 w 1747967"/>
                <a:gd name="connsiteY1549" fmla="*/ 706260 h 882901"/>
                <a:gd name="connsiteX1550" fmla="*/ 53069 w 1747967"/>
                <a:gd name="connsiteY1550" fmla="*/ 706260 h 882901"/>
                <a:gd name="connsiteX1551" fmla="*/ 57756 w 1747967"/>
                <a:gd name="connsiteY1551" fmla="*/ 708744 h 882901"/>
                <a:gd name="connsiteX1552" fmla="*/ 59410 w 1747967"/>
                <a:gd name="connsiteY1552" fmla="*/ 706536 h 882901"/>
                <a:gd name="connsiteX1553" fmla="*/ 60099 w 1747967"/>
                <a:gd name="connsiteY1553" fmla="*/ 706260 h 882901"/>
                <a:gd name="connsiteX1554" fmla="*/ 63545 w 1747967"/>
                <a:gd name="connsiteY1554" fmla="*/ 706260 h 882901"/>
                <a:gd name="connsiteX1555" fmla="*/ 64234 w 1747967"/>
                <a:gd name="connsiteY1555" fmla="*/ 706674 h 882901"/>
                <a:gd name="connsiteX1556" fmla="*/ 65475 w 1747967"/>
                <a:gd name="connsiteY1556" fmla="*/ 708468 h 882901"/>
                <a:gd name="connsiteX1557" fmla="*/ 66853 w 1747967"/>
                <a:gd name="connsiteY1557" fmla="*/ 706536 h 882901"/>
                <a:gd name="connsiteX1558" fmla="*/ 67542 w 1747967"/>
                <a:gd name="connsiteY1558" fmla="*/ 706260 h 882901"/>
                <a:gd name="connsiteX1559" fmla="*/ 67542 w 1747967"/>
                <a:gd name="connsiteY1559" fmla="*/ 706260 h 882901"/>
                <a:gd name="connsiteX1560" fmla="*/ 68232 w 1747967"/>
                <a:gd name="connsiteY1560" fmla="*/ 706536 h 882901"/>
                <a:gd name="connsiteX1561" fmla="*/ 75537 w 1747967"/>
                <a:gd name="connsiteY1561" fmla="*/ 716748 h 882901"/>
                <a:gd name="connsiteX1562" fmla="*/ 75537 w 1747967"/>
                <a:gd name="connsiteY1562" fmla="*/ 717438 h 882901"/>
                <a:gd name="connsiteX1563" fmla="*/ 75124 w 1747967"/>
                <a:gd name="connsiteY1563" fmla="*/ 717990 h 882901"/>
                <a:gd name="connsiteX1564" fmla="*/ 71540 w 1747967"/>
                <a:gd name="connsiteY1564" fmla="*/ 719370 h 882901"/>
                <a:gd name="connsiteX1565" fmla="*/ 73608 w 1747967"/>
                <a:gd name="connsiteY1565" fmla="*/ 721716 h 882901"/>
                <a:gd name="connsiteX1566" fmla="*/ 73745 w 1747967"/>
                <a:gd name="connsiteY1566" fmla="*/ 722406 h 882901"/>
                <a:gd name="connsiteX1567" fmla="*/ 73332 w 1747967"/>
                <a:gd name="connsiteY1567" fmla="*/ 725856 h 882901"/>
                <a:gd name="connsiteX1568" fmla="*/ 78018 w 1747967"/>
                <a:gd name="connsiteY1568" fmla="*/ 728202 h 882901"/>
                <a:gd name="connsiteX1569" fmla="*/ 82429 w 1747967"/>
                <a:gd name="connsiteY1569" fmla="*/ 727098 h 882901"/>
                <a:gd name="connsiteX1570" fmla="*/ 83256 w 1747967"/>
                <a:gd name="connsiteY1570" fmla="*/ 727374 h 882901"/>
                <a:gd name="connsiteX1571" fmla="*/ 85600 w 1747967"/>
                <a:gd name="connsiteY1571" fmla="*/ 730134 h 882901"/>
                <a:gd name="connsiteX1572" fmla="*/ 85737 w 1747967"/>
                <a:gd name="connsiteY1572" fmla="*/ 730686 h 882901"/>
                <a:gd name="connsiteX1573" fmla="*/ 85737 w 1747967"/>
                <a:gd name="connsiteY1573" fmla="*/ 737862 h 882901"/>
                <a:gd name="connsiteX1574" fmla="*/ 87805 w 1747967"/>
                <a:gd name="connsiteY1574" fmla="*/ 740070 h 882901"/>
                <a:gd name="connsiteX1575" fmla="*/ 90975 w 1747967"/>
                <a:gd name="connsiteY1575" fmla="*/ 738966 h 882901"/>
                <a:gd name="connsiteX1576" fmla="*/ 91665 w 1747967"/>
                <a:gd name="connsiteY1576" fmla="*/ 738966 h 882901"/>
                <a:gd name="connsiteX1577" fmla="*/ 98419 w 1747967"/>
                <a:gd name="connsiteY1577" fmla="*/ 743244 h 882901"/>
                <a:gd name="connsiteX1578" fmla="*/ 106414 w 1747967"/>
                <a:gd name="connsiteY1578" fmla="*/ 739518 h 882901"/>
                <a:gd name="connsiteX1579" fmla="*/ 107103 w 1747967"/>
                <a:gd name="connsiteY1579" fmla="*/ 739518 h 882901"/>
                <a:gd name="connsiteX1580" fmla="*/ 107516 w 1747967"/>
                <a:gd name="connsiteY1580" fmla="*/ 739932 h 882901"/>
                <a:gd name="connsiteX1581" fmla="*/ 109308 w 1747967"/>
                <a:gd name="connsiteY1581" fmla="*/ 744762 h 882901"/>
                <a:gd name="connsiteX1582" fmla="*/ 112479 w 1747967"/>
                <a:gd name="connsiteY1582" fmla="*/ 748626 h 882901"/>
                <a:gd name="connsiteX1583" fmla="*/ 116338 w 1747967"/>
                <a:gd name="connsiteY1583" fmla="*/ 746142 h 882901"/>
                <a:gd name="connsiteX1584" fmla="*/ 117165 w 1747967"/>
                <a:gd name="connsiteY1584" fmla="*/ 746142 h 882901"/>
                <a:gd name="connsiteX1585" fmla="*/ 117579 w 1747967"/>
                <a:gd name="connsiteY1585" fmla="*/ 746832 h 882901"/>
                <a:gd name="connsiteX1586" fmla="*/ 117579 w 1747967"/>
                <a:gd name="connsiteY1586" fmla="*/ 747936 h 882901"/>
                <a:gd name="connsiteX1587" fmla="*/ 120198 w 1747967"/>
                <a:gd name="connsiteY1587" fmla="*/ 749040 h 882901"/>
                <a:gd name="connsiteX1588" fmla="*/ 124195 w 1747967"/>
                <a:gd name="connsiteY1588" fmla="*/ 750282 h 882901"/>
                <a:gd name="connsiteX1589" fmla="*/ 125712 w 1747967"/>
                <a:gd name="connsiteY1589" fmla="*/ 750282 h 882901"/>
                <a:gd name="connsiteX1590" fmla="*/ 126125 w 1747967"/>
                <a:gd name="connsiteY1590" fmla="*/ 750282 h 882901"/>
                <a:gd name="connsiteX1591" fmla="*/ 128468 w 1747967"/>
                <a:gd name="connsiteY1591" fmla="*/ 751524 h 882901"/>
                <a:gd name="connsiteX1592" fmla="*/ 131776 w 1747967"/>
                <a:gd name="connsiteY1592" fmla="*/ 754698 h 882901"/>
                <a:gd name="connsiteX1593" fmla="*/ 135085 w 1747967"/>
                <a:gd name="connsiteY1593" fmla="*/ 754698 h 882901"/>
                <a:gd name="connsiteX1594" fmla="*/ 135912 w 1747967"/>
                <a:gd name="connsiteY1594" fmla="*/ 755388 h 882901"/>
                <a:gd name="connsiteX1595" fmla="*/ 137014 w 1747967"/>
                <a:gd name="connsiteY1595" fmla="*/ 760494 h 882901"/>
                <a:gd name="connsiteX1596" fmla="*/ 136601 w 1747967"/>
                <a:gd name="connsiteY1596" fmla="*/ 761322 h 882901"/>
                <a:gd name="connsiteX1597" fmla="*/ 132190 w 1747967"/>
                <a:gd name="connsiteY1597" fmla="*/ 763668 h 882901"/>
                <a:gd name="connsiteX1598" fmla="*/ 134258 w 1747967"/>
                <a:gd name="connsiteY1598" fmla="*/ 764358 h 882901"/>
                <a:gd name="connsiteX1599" fmla="*/ 134809 w 1747967"/>
                <a:gd name="connsiteY1599" fmla="*/ 764772 h 882901"/>
                <a:gd name="connsiteX1600" fmla="*/ 134809 w 1747967"/>
                <a:gd name="connsiteY1600" fmla="*/ 765462 h 882901"/>
                <a:gd name="connsiteX1601" fmla="*/ 131776 w 1747967"/>
                <a:gd name="connsiteY1601" fmla="*/ 771396 h 882901"/>
                <a:gd name="connsiteX1602" fmla="*/ 134395 w 1747967"/>
                <a:gd name="connsiteY1602" fmla="*/ 772224 h 882901"/>
                <a:gd name="connsiteX1603" fmla="*/ 134947 w 1747967"/>
                <a:gd name="connsiteY1603" fmla="*/ 772914 h 882901"/>
                <a:gd name="connsiteX1604" fmla="*/ 135222 w 1747967"/>
                <a:gd name="connsiteY1604" fmla="*/ 778711 h 882901"/>
                <a:gd name="connsiteX1605" fmla="*/ 135085 w 1747967"/>
                <a:gd name="connsiteY1605" fmla="*/ 779263 h 882901"/>
                <a:gd name="connsiteX1606" fmla="*/ 132466 w 1747967"/>
                <a:gd name="connsiteY1606" fmla="*/ 782575 h 882901"/>
                <a:gd name="connsiteX1607" fmla="*/ 131776 w 1747967"/>
                <a:gd name="connsiteY1607" fmla="*/ 782851 h 882901"/>
                <a:gd name="connsiteX1608" fmla="*/ 122955 w 1747967"/>
                <a:gd name="connsiteY1608" fmla="*/ 782851 h 882901"/>
                <a:gd name="connsiteX1609" fmla="*/ 121852 w 1747967"/>
                <a:gd name="connsiteY1609" fmla="*/ 786991 h 882901"/>
                <a:gd name="connsiteX1610" fmla="*/ 121163 w 1747967"/>
                <a:gd name="connsiteY1610" fmla="*/ 787543 h 882901"/>
                <a:gd name="connsiteX1611" fmla="*/ 116200 w 1747967"/>
                <a:gd name="connsiteY1611" fmla="*/ 787543 h 882901"/>
                <a:gd name="connsiteX1612" fmla="*/ 115925 w 1747967"/>
                <a:gd name="connsiteY1612" fmla="*/ 794719 h 882901"/>
                <a:gd name="connsiteX1613" fmla="*/ 121163 w 1747967"/>
                <a:gd name="connsiteY1613" fmla="*/ 794305 h 882901"/>
                <a:gd name="connsiteX1614" fmla="*/ 126814 w 1747967"/>
                <a:gd name="connsiteY1614" fmla="*/ 791683 h 882901"/>
                <a:gd name="connsiteX1615" fmla="*/ 122955 w 1747967"/>
                <a:gd name="connsiteY1615" fmla="*/ 796927 h 882901"/>
                <a:gd name="connsiteX1616" fmla="*/ 118268 w 1747967"/>
                <a:gd name="connsiteY1616" fmla="*/ 801481 h 882901"/>
                <a:gd name="connsiteX1617" fmla="*/ 110549 w 1747967"/>
                <a:gd name="connsiteY1617" fmla="*/ 802723 h 882901"/>
                <a:gd name="connsiteX1618" fmla="*/ 119509 w 1747967"/>
                <a:gd name="connsiteY1618" fmla="*/ 810589 h 882901"/>
                <a:gd name="connsiteX1619" fmla="*/ 112203 w 1747967"/>
                <a:gd name="connsiteY1619" fmla="*/ 811141 h 882901"/>
                <a:gd name="connsiteX1620" fmla="*/ 109584 w 1747967"/>
                <a:gd name="connsiteY1620" fmla="*/ 816661 h 882901"/>
                <a:gd name="connsiteX1621" fmla="*/ 108343 w 1747967"/>
                <a:gd name="connsiteY1621" fmla="*/ 821629 h 882901"/>
                <a:gd name="connsiteX1622" fmla="*/ 104208 w 1747967"/>
                <a:gd name="connsiteY1622" fmla="*/ 822595 h 882901"/>
                <a:gd name="connsiteX1623" fmla="*/ 100624 w 1747967"/>
                <a:gd name="connsiteY1623" fmla="*/ 821077 h 882901"/>
                <a:gd name="connsiteX1624" fmla="*/ 99246 w 1747967"/>
                <a:gd name="connsiteY1624" fmla="*/ 822319 h 882901"/>
                <a:gd name="connsiteX1625" fmla="*/ 101038 w 1747967"/>
                <a:gd name="connsiteY1625" fmla="*/ 822871 h 882901"/>
                <a:gd name="connsiteX1626" fmla="*/ 98419 w 1747967"/>
                <a:gd name="connsiteY1626" fmla="*/ 825079 h 882901"/>
                <a:gd name="connsiteX1627" fmla="*/ 103106 w 1747967"/>
                <a:gd name="connsiteY1627" fmla="*/ 824941 h 882901"/>
                <a:gd name="connsiteX1628" fmla="*/ 106414 w 1747967"/>
                <a:gd name="connsiteY1628" fmla="*/ 831841 h 882901"/>
                <a:gd name="connsiteX1629" fmla="*/ 111652 w 1747967"/>
                <a:gd name="connsiteY1629" fmla="*/ 833083 h 882901"/>
                <a:gd name="connsiteX1630" fmla="*/ 121438 w 1747967"/>
                <a:gd name="connsiteY1630" fmla="*/ 838189 h 882901"/>
                <a:gd name="connsiteX1631" fmla="*/ 133017 w 1747967"/>
                <a:gd name="connsiteY1631" fmla="*/ 850609 h 882901"/>
                <a:gd name="connsiteX1632" fmla="*/ 133844 w 1747967"/>
                <a:gd name="connsiteY1632" fmla="*/ 849091 h 882901"/>
                <a:gd name="connsiteX1633" fmla="*/ 134533 w 1747967"/>
                <a:gd name="connsiteY1633" fmla="*/ 848677 h 882901"/>
                <a:gd name="connsiteX1634" fmla="*/ 139496 w 1747967"/>
                <a:gd name="connsiteY1634" fmla="*/ 848677 h 882901"/>
                <a:gd name="connsiteX1635" fmla="*/ 139771 w 1747967"/>
                <a:gd name="connsiteY1635" fmla="*/ 848677 h 882901"/>
                <a:gd name="connsiteX1636" fmla="*/ 152177 w 1747967"/>
                <a:gd name="connsiteY1636" fmla="*/ 853369 h 882901"/>
                <a:gd name="connsiteX1637" fmla="*/ 163480 w 1747967"/>
                <a:gd name="connsiteY1637" fmla="*/ 853369 h 882901"/>
                <a:gd name="connsiteX1638" fmla="*/ 164031 w 1747967"/>
                <a:gd name="connsiteY1638" fmla="*/ 853645 h 882901"/>
                <a:gd name="connsiteX1639" fmla="*/ 170097 w 1747967"/>
                <a:gd name="connsiteY1639" fmla="*/ 859166 h 882901"/>
                <a:gd name="connsiteX1640" fmla="*/ 173956 w 1747967"/>
                <a:gd name="connsiteY1640" fmla="*/ 859166 h 882901"/>
                <a:gd name="connsiteX1641" fmla="*/ 174645 w 1747967"/>
                <a:gd name="connsiteY1641" fmla="*/ 859717 h 882901"/>
                <a:gd name="connsiteX1642" fmla="*/ 176161 w 1747967"/>
                <a:gd name="connsiteY1642" fmla="*/ 863858 h 882901"/>
                <a:gd name="connsiteX1643" fmla="*/ 183053 w 1747967"/>
                <a:gd name="connsiteY1643" fmla="*/ 866480 h 882901"/>
                <a:gd name="connsiteX1644" fmla="*/ 190773 w 1747967"/>
                <a:gd name="connsiteY1644" fmla="*/ 866480 h 882901"/>
                <a:gd name="connsiteX1645" fmla="*/ 191048 w 1747967"/>
                <a:gd name="connsiteY1645" fmla="*/ 866480 h 882901"/>
                <a:gd name="connsiteX1646" fmla="*/ 195459 w 1747967"/>
                <a:gd name="connsiteY1646" fmla="*/ 868136 h 882901"/>
                <a:gd name="connsiteX1647" fmla="*/ 203868 w 1747967"/>
                <a:gd name="connsiteY1647" fmla="*/ 873242 h 882901"/>
                <a:gd name="connsiteX1648" fmla="*/ 207038 w 1747967"/>
                <a:gd name="connsiteY1648" fmla="*/ 874760 h 882901"/>
                <a:gd name="connsiteX1649" fmla="*/ 207314 w 1747967"/>
                <a:gd name="connsiteY1649" fmla="*/ 874898 h 882901"/>
                <a:gd name="connsiteX1650" fmla="*/ 213379 w 1747967"/>
                <a:gd name="connsiteY1650" fmla="*/ 880556 h 882901"/>
                <a:gd name="connsiteX1651" fmla="*/ 216411 w 1747967"/>
                <a:gd name="connsiteY1651" fmla="*/ 882902 h 882901"/>
                <a:gd name="connsiteX1652" fmla="*/ 218755 w 1747967"/>
                <a:gd name="connsiteY1652" fmla="*/ 882488 h 882901"/>
                <a:gd name="connsiteX1653" fmla="*/ 226060 w 1747967"/>
                <a:gd name="connsiteY1653" fmla="*/ 875036 h 882901"/>
                <a:gd name="connsiteX1654" fmla="*/ 224130 w 1747967"/>
                <a:gd name="connsiteY1654" fmla="*/ 872966 h 882901"/>
                <a:gd name="connsiteX1655" fmla="*/ 217100 w 1747967"/>
                <a:gd name="connsiteY1655" fmla="*/ 862754 h 882901"/>
                <a:gd name="connsiteX1656" fmla="*/ 213379 w 1747967"/>
                <a:gd name="connsiteY1656" fmla="*/ 857510 h 882901"/>
                <a:gd name="connsiteX1657" fmla="*/ 214757 w 1747967"/>
                <a:gd name="connsiteY1657" fmla="*/ 847159 h 882901"/>
                <a:gd name="connsiteX1658" fmla="*/ 217376 w 1747967"/>
                <a:gd name="connsiteY1658" fmla="*/ 842467 h 882901"/>
                <a:gd name="connsiteX1659" fmla="*/ 213517 w 1747967"/>
                <a:gd name="connsiteY1659" fmla="*/ 844399 h 882901"/>
                <a:gd name="connsiteX1660" fmla="*/ 207176 w 1747967"/>
                <a:gd name="connsiteY1660" fmla="*/ 836671 h 882901"/>
                <a:gd name="connsiteX1661" fmla="*/ 205246 w 1747967"/>
                <a:gd name="connsiteY1661" fmla="*/ 834325 h 882901"/>
                <a:gd name="connsiteX1662" fmla="*/ 209795 w 1747967"/>
                <a:gd name="connsiteY1662" fmla="*/ 827839 h 882901"/>
                <a:gd name="connsiteX1663" fmla="*/ 211311 w 1747967"/>
                <a:gd name="connsiteY1663" fmla="*/ 827287 h 882901"/>
                <a:gd name="connsiteX1664" fmla="*/ 215033 w 1747967"/>
                <a:gd name="connsiteY1664" fmla="*/ 818317 h 882901"/>
                <a:gd name="connsiteX1665" fmla="*/ 218341 w 1747967"/>
                <a:gd name="connsiteY1665" fmla="*/ 820525 h 882901"/>
                <a:gd name="connsiteX1666" fmla="*/ 218341 w 1747967"/>
                <a:gd name="connsiteY1666" fmla="*/ 817627 h 882901"/>
                <a:gd name="connsiteX1667" fmla="*/ 224406 w 1747967"/>
                <a:gd name="connsiteY1667" fmla="*/ 817627 h 882901"/>
                <a:gd name="connsiteX1668" fmla="*/ 223992 w 1747967"/>
                <a:gd name="connsiteY1668" fmla="*/ 815695 h 882901"/>
                <a:gd name="connsiteX1669" fmla="*/ 225509 w 1747967"/>
                <a:gd name="connsiteY1669" fmla="*/ 814315 h 882901"/>
                <a:gd name="connsiteX1670" fmla="*/ 226474 w 1747967"/>
                <a:gd name="connsiteY1670" fmla="*/ 815833 h 882901"/>
                <a:gd name="connsiteX1671" fmla="*/ 226474 w 1747967"/>
                <a:gd name="connsiteY1671" fmla="*/ 817351 h 882901"/>
                <a:gd name="connsiteX1672" fmla="*/ 227990 w 1747967"/>
                <a:gd name="connsiteY1672" fmla="*/ 815557 h 882901"/>
                <a:gd name="connsiteX1673" fmla="*/ 228541 w 1747967"/>
                <a:gd name="connsiteY1673" fmla="*/ 813349 h 882901"/>
                <a:gd name="connsiteX1674" fmla="*/ 230471 w 1747967"/>
                <a:gd name="connsiteY1674" fmla="*/ 810589 h 882901"/>
                <a:gd name="connsiteX1675" fmla="*/ 230747 w 1747967"/>
                <a:gd name="connsiteY1675" fmla="*/ 807829 h 882901"/>
                <a:gd name="connsiteX1676" fmla="*/ 224130 w 1747967"/>
                <a:gd name="connsiteY1676" fmla="*/ 803689 h 882901"/>
                <a:gd name="connsiteX1677" fmla="*/ 223717 w 1747967"/>
                <a:gd name="connsiteY1677" fmla="*/ 802999 h 882901"/>
                <a:gd name="connsiteX1678" fmla="*/ 223717 w 1747967"/>
                <a:gd name="connsiteY1678" fmla="*/ 800653 h 882901"/>
                <a:gd name="connsiteX1679" fmla="*/ 223992 w 1747967"/>
                <a:gd name="connsiteY1679" fmla="*/ 800101 h 882901"/>
                <a:gd name="connsiteX1680" fmla="*/ 224682 w 1747967"/>
                <a:gd name="connsiteY1680" fmla="*/ 799963 h 882901"/>
                <a:gd name="connsiteX1681" fmla="*/ 229368 w 1747967"/>
                <a:gd name="connsiteY1681" fmla="*/ 800653 h 882901"/>
                <a:gd name="connsiteX1682" fmla="*/ 229920 w 1747967"/>
                <a:gd name="connsiteY1682" fmla="*/ 799135 h 882901"/>
                <a:gd name="connsiteX1683" fmla="*/ 220546 w 1747967"/>
                <a:gd name="connsiteY1683" fmla="*/ 786163 h 882901"/>
                <a:gd name="connsiteX1684" fmla="*/ 213792 w 1747967"/>
                <a:gd name="connsiteY1684" fmla="*/ 784369 h 882901"/>
                <a:gd name="connsiteX1685" fmla="*/ 213792 w 1747967"/>
                <a:gd name="connsiteY1685" fmla="*/ 786853 h 882901"/>
                <a:gd name="connsiteX1686" fmla="*/ 213241 w 1747967"/>
                <a:gd name="connsiteY1686" fmla="*/ 787543 h 882901"/>
                <a:gd name="connsiteX1687" fmla="*/ 212414 w 1747967"/>
                <a:gd name="connsiteY1687" fmla="*/ 787267 h 882901"/>
                <a:gd name="connsiteX1688" fmla="*/ 208141 w 1747967"/>
                <a:gd name="connsiteY1688" fmla="*/ 781332 h 882901"/>
                <a:gd name="connsiteX1689" fmla="*/ 208003 w 1747967"/>
                <a:gd name="connsiteY1689" fmla="*/ 780781 h 882901"/>
                <a:gd name="connsiteX1690" fmla="*/ 208278 w 1747967"/>
                <a:gd name="connsiteY1690" fmla="*/ 780229 h 882901"/>
                <a:gd name="connsiteX1691" fmla="*/ 209933 w 1747967"/>
                <a:gd name="connsiteY1691" fmla="*/ 778986 h 882901"/>
                <a:gd name="connsiteX1692" fmla="*/ 209381 w 1747967"/>
                <a:gd name="connsiteY1692" fmla="*/ 776916 h 882901"/>
                <a:gd name="connsiteX1693" fmla="*/ 203178 w 1747967"/>
                <a:gd name="connsiteY1693" fmla="*/ 774708 h 882901"/>
                <a:gd name="connsiteX1694" fmla="*/ 202765 w 1747967"/>
                <a:gd name="connsiteY1694" fmla="*/ 774294 h 882901"/>
                <a:gd name="connsiteX1695" fmla="*/ 202765 w 1747967"/>
                <a:gd name="connsiteY1695" fmla="*/ 773604 h 882901"/>
                <a:gd name="connsiteX1696" fmla="*/ 207865 w 1747967"/>
                <a:gd name="connsiteY1696" fmla="*/ 762150 h 882901"/>
                <a:gd name="connsiteX1697" fmla="*/ 206211 w 1747967"/>
                <a:gd name="connsiteY1697" fmla="*/ 760356 h 882901"/>
                <a:gd name="connsiteX1698" fmla="*/ 206073 w 1747967"/>
                <a:gd name="connsiteY1698" fmla="*/ 759804 h 882901"/>
                <a:gd name="connsiteX1699" fmla="*/ 206073 w 1747967"/>
                <a:gd name="connsiteY1699" fmla="*/ 750420 h 882901"/>
                <a:gd name="connsiteX1700" fmla="*/ 206900 w 1747967"/>
                <a:gd name="connsiteY1700" fmla="*/ 749592 h 882901"/>
                <a:gd name="connsiteX1701" fmla="*/ 211311 w 1747967"/>
                <a:gd name="connsiteY1701" fmla="*/ 746970 h 882901"/>
                <a:gd name="connsiteX1702" fmla="*/ 211311 w 1747967"/>
                <a:gd name="connsiteY1702" fmla="*/ 742830 h 882901"/>
                <a:gd name="connsiteX1703" fmla="*/ 211587 w 1747967"/>
                <a:gd name="connsiteY1703" fmla="*/ 741864 h 882901"/>
                <a:gd name="connsiteX1704" fmla="*/ 215446 w 1747967"/>
                <a:gd name="connsiteY1704" fmla="*/ 739242 h 882901"/>
                <a:gd name="connsiteX1705" fmla="*/ 215998 w 1747967"/>
                <a:gd name="connsiteY1705" fmla="*/ 739242 h 882901"/>
                <a:gd name="connsiteX1706" fmla="*/ 216549 w 1747967"/>
                <a:gd name="connsiteY1706" fmla="*/ 739656 h 882901"/>
                <a:gd name="connsiteX1707" fmla="*/ 223441 w 1747967"/>
                <a:gd name="connsiteY1707" fmla="*/ 750834 h 882901"/>
                <a:gd name="connsiteX1708" fmla="*/ 226749 w 1747967"/>
                <a:gd name="connsiteY1708" fmla="*/ 747384 h 882901"/>
                <a:gd name="connsiteX1709" fmla="*/ 225784 w 1747967"/>
                <a:gd name="connsiteY1709" fmla="*/ 746142 h 882901"/>
                <a:gd name="connsiteX1710" fmla="*/ 225647 w 1747967"/>
                <a:gd name="connsiteY1710" fmla="*/ 745728 h 882901"/>
                <a:gd name="connsiteX1711" fmla="*/ 224406 w 1747967"/>
                <a:gd name="connsiteY1711" fmla="*/ 737034 h 882901"/>
                <a:gd name="connsiteX1712" fmla="*/ 224682 w 1747967"/>
                <a:gd name="connsiteY1712" fmla="*/ 736344 h 882901"/>
                <a:gd name="connsiteX1713" fmla="*/ 225509 w 1747967"/>
                <a:gd name="connsiteY1713" fmla="*/ 736344 h 882901"/>
                <a:gd name="connsiteX1714" fmla="*/ 227852 w 1747967"/>
                <a:gd name="connsiteY1714" fmla="*/ 737724 h 882901"/>
                <a:gd name="connsiteX1715" fmla="*/ 234330 w 1747967"/>
                <a:gd name="connsiteY1715" fmla="*/ 733446 h 882901"/>
                <a:gd name="connsiteX1716" fmla="*/ 234330 w 1747967"/>
                <a:gd name="connsiteY1716" fmla="*/ 729306 h 882901"/>
                <a:gd name="connsiteX1717" fmla="*/ 235158 w 1747967"/>
                <a:gd name="connsiteY1717" fmla="*/ 728478 h 882901"/>
                <a:gd name="connsiteX1718" fmla="*/ 238052 w 1747967"/>
                <a:gd name="connsiteY1718" fmla="*/ 728478 h 882901"/>
                <a:gd name="connsiteX1719" fmla="*/ 243704 w 1747967"/>
                <a:gd name="connsiteY1719" fmla="*/ 725442 h 882901"/>
                <a:gd name="connsiteX1720" fmla="*/ 245771 w 1747967"/>
                <a:gd name="connsiteY1720" fmla="*/ 719646 h 882901"/>
                <a:gd name="connsiteX1721" fmla="*/ 246323 w 1747967"/>
                <a:gd name="connsiteY1721" fmla="*/ 719094 h 882901"/>
                <a:gd name="connsiteX1722" fmla="*/ 247012 w 1747967"/>
                <a:gd name="connsiteY1722" fmla="*/ 719232 h 882901"/>
                <a:gd name="connsiteX1723" fmla="*/ 247701 w 1747967"/>
                <a:gd name="connsiteY1723" fmla="*/ 719784 h 882901"/>
                <a:gd name="connsiteX1724" fmla="*/ 247701 w 1747967"/>
                <a:gd name="connsiteY1724" fmla="*/ 717714 h 882901"/>
                <a:gd name="connsiteX1725" fmla="*/ 247977 w 1747967"/>
                <a:gd name="connsiteY1725" fmla="*/ 717024 h 882901"/>
                <a:gd name="connsiteX1726" fmla="*/ 248666 w 1747967"/>
                <a:gd name="connsiteY1726" fmla="*/ 717024 h 882901"/>
                <a:gd name="connsiteX1727" fmla="*/ 255007 w 1747967"/>
                <a:gd name="connsiteY1727" fmla="*/ 719232 h 882901"/>
                <a:gd name="connsiteX1728" fmla="*/ 255558 w 1747967"/>
                <a:gd name="connsiteY1728" fmla="*/ 719922 h 882901"/>
                <a:gd name="connsiteX1729" fmla="*/ 255558 w 1747967"/>
                <a:gd name="connsiteY1729" fmla="*/ 722682 h 882901"/>
                <a:gd name="connsiteX1730" fmla="*/ 256523 w 1747967"/>
                <a:gd name="connsiteY1730" fmla="*/ 721578 h 882901"/>
                <a:gd name="connsiteX1731" fmla="*/ 257488 w 1747967"/>
                <a:gd name="connsiteY1731" fmla="*/ 721440 h 882901"/>
                <a:gd name="connsiteX1732" fmla="*/ 258728 w 1747967"/>
                <a:gd name="connsiteY1732" fmla="*/ 722130 h 882901"/>
                <a:gd name="connsiteX1733" fmla="*/ 259693 w 1747967"/>
                <a:gd name="connsiteY1733" fmla="*/ 719094 h 882901"/>
                <a:gd name="connsiteX1734" fmla="*/ 260520 w 1747967"/>
                <a:gd name="connsiteY1734" fmla="*/ 718542 h 882901"/>
                <a:gd name="connsiteX1735" fmla="*/ 263002 w 1747967"/>
                <a:gd name="connsiteY1735" fmla="*/ 718818 h 882901"/>
                <a:gd name="connsiteX1736" fmla="*/ 264104 w 1747967"/>
                <a:gd name="connsiteY1736" fmla="*/ 717300 h 882901"/>
                <a:gd name="connsiteX1737" fmla="*/ 264794 w 1747967"/>
                <a:gd name="connsiteY1737" fmla="*/ 717024 h 882901"/>
                <a:gd name="connsiteX1738" fmla="*/ 265483 w 1747967"/>
                <a:gd name="connsiteY1738" fmla="*/ 717438 h 882901"/>
                <a:gd name="connsiteX1739" fmla="*/ 268102 w 1747967"/>
                <a:gd name="connsiteY1739" fmla="*/ 722820 h 882901"/>
                <a:gd name="connsiteX1740" fmla="*/ 271548 w 1747967"/>
                <a:gd name="connsiteY1740" fmla="*/ 721440 h 882901"/>
                <a:gd name="connsiteX1741" fmla="*/ 271823 w 1747967"/>
                <a:gd name="connsiteY1741" fmla="*/ 721440 h 882901"/>
                <a:gd name="connsiteX1742" fmla="*/ 276786 w 1747967"/>
                <a:gd name="connsiteY1742" fmla="*/ 721854 h 882901"/>
                <a:gd name="connsiteX1743" fmla="*/ 277337 w 1747967"/>
                <a:gd name="connsiteY1743" fmla="*/ 722268 h 882901"/>
                <a:gd name="connsiteX1744" fmla="*/ 280507 w 1747967"/>
                <a:gd name="connsiteY1744" fmla="*/ 726960 h 882901"/>
                <a:gd name="connsiteX1745" fmla="*/ 283264 w 1747967"/>
                <a:gd name="connsiteY1745" fmla="*/ 726960 h 882901"/>
                <a:gd name="connsiteX1746" fmla="*/ 283816 w 1747967"/>
                <a:gd name="connsiteY1746" fmla="*/ 727236 h 882901"/>
                <a:gd name="connsiteX1747" fmla="*/ 288778 w 1747967"/>
                <a:gd name="connsiteY1747" fmla="*/ 732894 h 882901"/>
                <a:gd name="connsiteX1748" fmla="*/ 288916 w 1747967"/>
                <a:gd name="connsiteY1748" fmla="*/ 733446 h 882901"/>
                <a:gd name="connsiteX1749" fmla="*/ 288916 w 1747967"/>
                <a:gd name="connsiteY1749" fmla="*/ 737448 h 882901"/>
                <a:gd name="connsiteX1750" fmla="*/ 290019 w 1747967"/>
                <a:gd name="connsiteY1750" fmla="*/ 738690 h 882901"/>
                <a:gd name="connsiteX1751" fmla="*/ 291397 w 1747967"/>
                <a:gd name="connsiteY1751" fmla="*/ 736896 h 882901"/>
                <a:gd name="connsiteX1752" fmla="*/ 290156 w 1747967"/>
                <a:gd name="connsiteY1752" fmla="*/ 733584 h 882901"/>
                <a:gd name="connsiteX1753" fmla="*/ 288089 w 1747967"/>
                <a:gd name="connsiteY1753" fmla="*/ 731514 h 882901"/>
                <a:gd name="connsiteX1754" fmla="*/ 288089 w 1747967"/>
                <a:gd name="connsiteY1754" fmla="*/ 730548 h 882901"/>
                <a:gd name="connsiteX1755" fmla="*/ 288916 w 1747967"/>
                <a:gd name="connsiteY1755" fmla="*/ 730134 h 882901"/>
                <a:gd name="connsiteX1756" fmla="*/ 295532 w 1747967"/>
                <a:gd name="connsiteY1756" fmla="*/ 731514 h 882901"/>
                <a:gd name="connsiteX1757" fmla="*/ 296221 w 1747967"/>
                <a:gd name="connsiteY1757" fmla="*/ 732342 h 882901"/>
                <a:gd name="connsiteX1758" fmla="*/ 296221 w 1747967"/>
                <a:gd name="connsiteY1758" fmla="*/ 734826 h 882901"/>
                <a:gd name="connsiteX1759" fmla="*/ 301597 w 1747967"/>
                <a:gd name="connsiteY1759" fmla="*/ 737724 h 882901"/>
                <a:gd name="connsiteX1760" fmla="*/ 306146 w 1747967"/>
                <a:gd name="connsiteY1760" fmla="*/ 735792 h 882901"/>
                <a:gd name="connsiteX1761" fmla="*/ 305181 w 1747967"/>
                <a:gd name="connsiteY1761" fmla="*/ 732066 h 882901"/>
                <a:gd name="connsiteX1762" fmla="*/ 305319 w 1747967"/>
                <a:gd name="connsiteY1762" fmla="*/ 731376 h 882901"/>
                <a:gd name="connsiteX1763" fmla="*/ 306008 w 1747967"/>
                <a:gd name="connsiteY1763" fmla="*/ 731100 h 882901"/>
                <a:gd name="connsiteX1764" fmla="*/ 308352 w 1747967"/>
                <a:gd name="connsiteY1764" fmla="*/ 731376 h 882901"/>
                <a:gd name="connsiteX1765" fmla="*/ 310419 w 1747967"/>
                <a:gd name="connsiteY1765" fmla="*/ 728616 h 882901"/>
                <a:gd name="connsiteX1766" fmla="*/ 311108 w 1747967"/>
                <a:gd name="connsiteY1766" fmla="*/ 728340 h 882901"/>
                <a:gd name="connsiteX1767" fmla="*/ 311798 w 1747967"/>
                <a:gd name="connsiteY1767" fmla="*/ 728754 h 882901"/>
                <a:gd name="connsiteX1768" fmla="*/ 312487 w 1747967"/>
                <a:gd name="connsiteY1768" fmla="*/ 730410 h 882901"/>
                <a:gd name="connsiteX1769" fmla="*/ 313314 w 1747967"/>
                <a:gd name="connsiteY1769" fmla="*/ 729030 h 882901"/>
                <a:gd name="connsiteX1770" fmla="*/ 314003 w 1747967"/>
                <a:gd name="connsiteY1770" fmla="*/ 728616 h 882901"/>
                <a:gd name="connsiteX1771" fmla="*/ 318276 w 1747967"/>
                <a:gd name="connsiteY1771" fmla="*/ 728616 h 882901"/>
                <a:gd name="connsiteX1772" fmla="*/ 318827 w 1747967"/>
                <a:gd name="connsiteY1772" fmla="*/ 729030 h 882901"/>
                <a:gd name="connsiteX1773" fmla="*/ 321722 w 1747967"/>
                <a:gd name="connsiteY1773" fmla="*/ 732204 h 882901"/>
                <a:gd name="connsiteX1774" fmla="*/ 323376 w 1747967"/>
                <a:gd name="connsiteY1774" fmla="*/ 731928 h 882901"/>
                <a:gd name="connsiteX1775" fmla="*/ 323376 w 1747967"/>
                <a:gd name="connsiteY1775" fmla="*/ 728892 h 882901"/>
                <a:gd name="connsiteX1776" fmla="*/ 323652 w 1747967"/>
                <a:gd name="connsiteY1776" fmla="*/ 728340 h 882901"/>
                <a:gd name="connsiteX1777" fmla="*/ 324203 w 1747967"/>
                <a:gd name="connsiteY1777" fmla="*/ 728202 h 882901"/>
                <a:gd name="connsiteX1778" fmla="*/ 327098 w 1747967"/>
                <a:gd name="connsiteY1778" fmla="*/ 728616 h 882901"/>
                <a:gd name="connsiteX1779" fmla="*/ 329579 w 1747967"/>
                <a:gd name="connsiteY1779" fmla="*/ 727374 h 882901"/>
                <a:gd name="connsiteX1780" fmla="*/ 330544 w 1747967"/>
                <a:gd name="connsiteY1780" fmla="*/ 727512 h 882901"/>
                <a:gd name="connsiteX1781" fmla="*/ 333439 w 1747967"/>
                <a:gd name="connsiteY1781" fmla="*/ 730410 h 882901"/>
                <a:gd name="connsiteX1782" fmla="*/ 333577 w 1747967"/>
                <a:gd name="connsiteY1782" fmla="*/ 730686 h 882901"/>
                <a:gd name="connsiteX1783" fmla="*/ 334679 w 1747967"/>
                <a:gd name="connsiteY1783" fmla="*/ 733722 h 882901"/>
                <a:gd name="connsiteX1784" fmla="*/ 342950 w 1747967"/>
                <a:gd name="connsiteY1784" fmla="*/ 736344 h 882901"/>
                <a:gd name="connsiteX1785" fmla="*/ 343501 w 1747967"/>
                <a:gd name="connsiteY1785" fmla="*/ 737034 h 882901"/>
                <a:gd name="connsiteX1786" fmla="*/ 343501 w 1747967"/>
                <a:gd name="connsiteY1786" fmla="*/ 738276 h 882901"/>
                <a:gd name="connsiteX1787" fmla="*/ 345706 w 1747967"/>
                <a:gd name="connsiteY1787" fmla="*/ 738276 h 882901"/>
                <a:gd name="connsiteX1788" fmla="*/ 348188 w 1747967"/>
                <a:gd name="connsiteY1788" fmla="*/ 733446 h 882901"/>
                <a:gd name="connsiteX1789" fmla="*/ 348877 w 1747967"/>
                <a:gd name="connsiteY1789" fmla="*/ 733032 h 882901"/>
                <a:gd name="connsiteX1790" fmla="*/ 349566 w 1747967"/>
                <a:gd name="connsiteY1790" fmla="*/ 733308 h 882901"/>
                <a:gd name="connsiteX1791" fmla="*/ 352047 w 1747967"/>
                <a:gd name="connsiteY1791" fmla="*/ 736758 h 882901"/>
                <a:gd name="connsiteX1792" fmla="*/ 362385 w 1747967"/>
                <a:gd name="connsiteY1792" fmla="*/ 734274 h 882901"/>
                <a:gd name="connsiteX1793" fmla="*/ 363626 w 1747967"/>
                <a:gd name="connsiteY1793" fmla="*/ 726960 h 882901"/>
                <a:gd name="connsiteX1794" fmla="*/ 364315 w 1747967"/>
                <a:gd name="connsiteY1794" fmla="*/ 726270 h 882901"/>
                <a:gd name="connsiteX1795" fmla="*/ 365280 w 1747967"/>
                <a:gd name="connsiteY1795" fmla="*/ 726270 h 882901"/>
                <a:gd name="connsiteX1796" fmla="*/ 363075 w 1747967"/>
                <a:gd name="connsiteY1796" fmla="*/ 723372 h 882901"/>
                <a:gd name="connsiteX1797" fmla="*/ 358388 w 1747967"/>
                <a:gd name="connsiteY1797" fmla="*/ 723924 h 882901"/>
                <a:gd name="connsiteX1798" fmla="*/ 357561 w 1747967"/>
                <a:gd name="connsiteY1798" fmla="*/ 723372 h 882901"/>
                <a:gd name="connsiteX1799" fmla="*/ 356872 w 1747967"/>
                <a:gd name="connsiteY1799" fmla="*/ 720888 h 882901"/>
                <a:gd name="connsiteX1800" fmla="*/ 353426 w 1747967"/>
                <a:gd name="connsiteY1800" fmla="*/ 720888 h 882901"/>
                <a:gd name="connsiteX1801" fmla="*/ 352599 w 1747967"/>
                <a:gd name="connsiteY1801" fmla="*/ 720474 h 882901"/>
                <a:gd name="connsiteX1802" fmla="*/ 352047 w 1747967"/>
                <a:gd name="connsiteY1802" fmla="*/ 718266 h 882901"/>
                <a:gd name="connsiteX1803" fmla="*/ 346671 w 1747967"/>
                <a:gd name="connsiteY1803" fmla="*/ 715506 h 882901"/>
                <a:gd name="connsiteX1804" fmla="*/ 346258 w 1747967"/>
                <a:gd name="connsiteY1804" fmla="*/ 714816 h 882901"/>
                <a:gd name="connsiteX1805" fmla="*/ 346809 w 1747967"/>
                <a:gd name="connsiteY1805" fmla="*/ 714126 h 882901"/>
                <a:gd name="connsiteX1806" fmla="*/ 357837 w 1747967"/>
                <a:gd name="connsiteY1806" fmla="*/ 707640 h 882901"/>
                <a:gd name="connsiteX1807" fmla="*/ 355080 w 1747967"/>
                <a:gd name="connsiteY1807" fmla="*/ 701154 h 882901"/>
                <a:gd name="connsiteX1808" fmla="*/ 355080 w 1747967"/>
                <a:gd name="connsiteY1808" fmla="*/ 700187 h 882901"/>
                <a:gd name="connsiteX1809" fmla="*/ 357974 w 1747967"/>
                <a:gd name="connsiteY1809" fmla="*/ 696875 h 882901"/>
                <a:gd name="connsiteX1810" fmla="*/ 358526 w 1747967"/>
                <a:gd name="connsiteY1810" fmla="*/ 696599 h 882901"/>
                <a:gd name="connsiteX1811" fmla="*/ 369691 w 1747967"/>
                <a:gd name="connsiteY1811" fmla="*/ 695219 h 882901"/>
                <a:gd name="connsiteX1812" fmla="*/ 360869 w 1747967"/>
                <a:gd name="connsiteY1812" fmla="*/ 691907 h 882901"/>
                <a:gd name="connsiteX1813" fmla="*/ 360042 w 1747967"/>
                <a:gd name="connsiteY1813" fmla="*/ 691217 h 882901"/>
                <a:gd name="connsiteX1814" fmla="*/ 359491 w 1747967"/>
                <a:gd name="connsiteY1814" fmla="*/ 687905 h 882901"/>
                <a:gd name="connsiteX1815" fmla="*/ 360042 w 1747967"/>
                <a:gd name="connsiteY1815" fmla="*/ 686939 h 882901"/>
                <a:gd name="connsiteX1816" fmla="*/ 361283 w 1747967"/>
                <a:gd name="connsiteY1816" fmla="*/ 686663 h 882901"/>
                <a:gd name="connsiteX1817" fmla="*/ 356596 w 1747967"/>
                <a:gd name="connsiteY1817" fmla="*/ 685283 h 882901"/>
                <a:gd name="connsiteX1818" fmla="*/ 356045 w 1747967"/>
                <a:gd name="connsiteY1818" fmla="*/ 684731 h 882901"/>
                <a:gd name="connsiteX1819" fmla="*/ 356183 w 1747967"/>
                <a:gd name="connsiteY1819" fmla="*/ 684041 h 882901"/>
                <a:gd name="connsiteX1820" fmla="*/ 358939 w 1747967"/>
                <a:gd name="connsiteY1820" fmla="*/ 681281 h 882901"/>
                <a:gd name="connsiteX1821" fmla="*/ 358526 w 1747967"/>
                <a:gd name="connsiteY1821" fmla="*/ 679349 h 882901"/>
                <a:gd name="connsiteX1822" fmla="*/ 358939 w 1747967"/>
                <a:gd name="connsiteY1822" fmla="*/ 678521 h 882901"/>
                <a:gd name="connsiteX1823" fmla="*/ 362523 w 1747967"/>
                <a:gd name="connsiteY1823" fmla="*/ 676313 h 882901"/>
                <a:gd name="connsiteX1824" fmla="*/ 363488 w 1747967"/>
                <a:gd name="connsiteY1824" fmla="*/ 676313 h 882901"/>
                <a:gd name="connsiteX1825" fmla="*/ 365418 w 1747967"/>
                <a:gd name="connsiteY1825" fmla="*/ 678107 h 882901"/>
                <a:gd name="connsiteX1826" fmla="*/ 365831 w 1747967"/>
                <a:gd name="connsiteY1826" fmla="*/ 677831 h 882901"/>
                <a:gd name="connsiteX1827" fmla="*/ 366521 w 1747967"/>
                <a:gd name="connsiteY1827" fmla="*/ 677831 h 882901"/>
                <a:gd name="connsiteX1828" fmla="*/ 368726 w 1747967"/>
                <a:gd name="connsiteY1828" fmla="*/ 678521 h 882901"/>
                <a:gd name="connsiteX1829" fmla="*/ 369415 w 1747967"/>
                <a:gd name="connsiteY1829" fmla="*/ 676727 h 882901"/>
                <a:gd name="connsiteX1830" fmla="*/ 370380 w 1747967"/>
                <a:gd name="connsiteY1830" fmla="*/ 676313 h 882901"/>
                <a:gd name="connsiteX1831" fmla="*/ 373688 w 1747967"/>
                <a:gd name="connsiteY1831" fmla="*/ 677279 h 882901"/>
                <a:gd name="connsiteX1832" fmla="*/ 374102 w 1747967"/>
                <a:gd name="connsiteY1832" fmla="*/ 677555 h 882901"/>
                <a:gd name="connsiteX1833" fmla="*/ 375204 w 1747967"/>
                <a:gd name="connsiteY1833" fmla="*/ 678659 h 882901"/>
                <a:gd name="connsiteX1834" fmla="*/ 375756 w 1747967"/>
                <a:gd name="connsiteY1834" fmla="*/ 676865 h 882901"/>
                <a:gd name="connsiteX1835" fmla="*/ 376445 w 1747967"/>
                <a:gd name="connsiteY1835" fmla="*/ 676313 h 882901"/>
                <a:gd name="connsiteX1836" fmla="*/ 379891 w 1747967"/>
                <a:gd name="connsiteY1836" fmla="*/ 676313 h 882901"/>
                <a:gd name="connsiteX1837" fmla="*/ 380856 w 1747967"/>
                <a:gd name="connsiteY1837" fmla="*/ 674381 h 882901"/>
                <a:gd name="connsiteX1838" fmla="*/ 381407 w 1747967"/>
                <a:gd name="connsiteY1838" fmla="*/ 673967 h 882901"/>
                <a:gd name="connsiteX1839" fmla="*/ 386921 w 1747967"/>
                <a:gd name="connsiteY1839" fmla="*/ 672587 h 882901"/>
                <a:gd name="connsiteX1840" fmla="*/ 387610 w 1747967"/>
                <a:gd name="connsiteY1840" fmla="*/ 672863 h 882901"/>
                <a:gd name="connsiteX1841" fmla="*/ 389954 w 1747967"/>
                <a:gd name="connsiteY1841" fmla="*/ 675209 h 882901"/>
                <a:gd name="connsiteX1842" fmla="*/ 390643 w 1747967"/>
                <a:gd name="connsiteY1842" fmla="*/ 673139 h 882901"/>
                <a:gd name="connsiteX1843" fmla="*/ 391056 w 1747967"/>
                <a:gd name="connsiteY1843" fmla="*/ 672725 h 882901"/>
                <a:gd name="connsiteX1844" fmla="*/ 399465 w 1747967"/>
                <a:gd name="connsiteY1844" fmla="*/ 669551 h 882901"/>
                <a:gd name="connsiteX1845" fmla="*/ 400154 w 1747967"/>
                <a:gd name="connsiteY1845" fmla="*/ 669551 h 882901"/>
                <a:gd name="connsiteX1846" fmla="*/ 402911 w 1747967"/>
                <a:gd name="connsiteY1846" fmla="*/ 671207 h 882901"/>
                <a:gd name="connsiteX1847" fmla="*/ 402911 w 1747967"/>
                <a:gd name="connsiteY1847" fmla="*/ 669413 h 882901"/>
                <a:gd name="connsiteX1848" fmla="*/ 403186 w 1747967"/>
                <a:gd name="connsiteY1848" fmla="*/ 668861 h 882901"/>
                <a:gd name="connsiteX1849" fmla="*/ 406081 w 1747967"/>
                <a:gd name="connsiteY1849" fmla="*/ 666239 h 882901"/>
                <a:gd name="connsiteX1850" fmla="*/ 406770 w 1747967"/>
                <a:gd name="connsiteY1850" fmla="*/ 666101 h 882901"/>
                <a:gd name="connsiteX1851" fmla="*/ 409665 w 1747967"/>
                <a:gd name="connsiteY1851" fmla="*/ 666929 h 882901"/>
                <a:gd name="connsiteX1852" fmla="*/ 410905 w 1747967"/>
                <a:gd name="connsiteY1852" fmla="*/ 664721 h 882901"/>
                <a:gd name="connsiteX1853" fmla="*/ 411457 w 1747967"/>
                <a:gd name="connsiteY1853" fmla="*/ 664307 h 882901"/>
                <a:gd name="connsiteX1854" fmla="*/ 412008 w 1747967"/>
                <a:gd name="connsiteY1854" fmla="*/ 664307 h 882901"/>
                <a:gd name="connsiteX1855" fmla="*/ 414351 w 1747967"/>
                <a:gd name="connsiteY1855" fmla="*/ 665687 h 882901"/>
                <a:gd name="connsiteX1856" fmla="*/ 428687 w 1747967"/>
                <a:gd name="connsiteY1856" fmla="*/ 662513 h 882901"/>
                <a:gd name="connsiteX1857" fmla="*/ 430341 w 1747967"/>
                <a:gd name="connsiteY1857" fmla="*/ 660167 h 882901"/>
                <a:gd name="connsiteX1858" fmla="*/ 431030 w 1747967"/>
                <a:gd name="connsiteY1858" fmla="*/ 659891 h 882901"/>
                <a:gd name="connsiteX1859" fmla="*/ 434339 w 1747967"/>
                <a:gd name="connsiteY1859" fmla="*/ 659891 h 882901"/>
                <a:gd name="connsiteX1860" fmla="*/ 435166 w 1747967"/>
                <a:gd name="connsiteY1860" fmla="*/ 657131 h 882901"/>
                <a:gd name="connsiteX1861" fmla="*/ 434476 w 1747967"/>
                <a:gd name="connsiteY1861" fmla="*/ 656441 h 882901"/>
                <a:gd name="connsiteX1862" fmla="*/ 434063 w 1747967"/>
                <a:gd name="connsiteY1862" fmla="*/ 655613 h 882901"/>
                <a:gd name="connsiteX1863" fmla="*/ 434890 w 1747967"/>
                <a:gd name="connsiteY1863" fmla="*/ 654923 h 882901"/>
                <a:gd name="connsiteX1864" fmla="*/ 439576 w 1747967"/>
                <a:gd name="connsiteY1864" fmla="*/ 654923 h 882901"/>
                <a:gd name="connsiteX1865" fmla="*/ 439576 w 1747967"/>
                <a:gd name="connsiteY1865" fmla="*/ 652301 h 882901"/>
                <a:gd name="connsiteX1866" fmla="*/ 439990 w 1747967"/>
                <a:gd name="connsiteY1866" fmla="*/ 651611 h 882901"/>
                <a:gd name="connsiteX1867" fmla="*/ 440817 w 1747967"/>
                <a:gd name="connsiteY1867" fmla="*/ 651611 h 882901"/>
                <a:gd name="connsiteX1868" fmla="*/ 443436 w 1747967"/>
                <a:gd name="connsiteY1868" fmla="*/ 653129 h 882901"/>
                <a:gd name="connsiteX1869" fmla="*/ 443436 w 1747967"/>
                <a:gd name="connsiteY1869" fmla="*/ 651749 h 882901"/>
                <a:gd name="connsiteX1870" fmla="*/ 443850 w 1747967"/>
                <a:gd name="connsiteY1870" fmla="*/ 651059 h 882901"/>
                <a:gd name="connsiteX1871" fmla="*/ 444677 w 1747967"/>
                <a:gd name="connsiteY1871" fmla="*/ 651059 h 882901"/>
                <a:gd name="connsiteX1872" fmla="*/ 447158 w 1747967"/>
                <a:gd name="connsiteY1872" fmla="*/ 652715 h 882901"/>
                <a:gd name="connsiteX1873" fmla="*/ 448261 w 1747967"/>
                <a:gd name="connsiteY1873" fmla="*/ 652025 h 882901"/>
                <a:gd name="connsiteX1874" fmla="*/ 448950 w 1747967"/>
                <a:gd name="connsiteY1874" fmla="*/ 652025 h 882901"/>
                <a:gd name="connsiteX1875" fmla="*/ 454601 w 1747967"/>
                <a:gd name="connsiteY1875" fmla="*/ 653819 h 882901"/>
                <a:gd name="connsiteX1876" fmla="*/ 454877 w 1747967"/>
                <a:gd name="connsiteY1876" fmla="*/ 653957 h 882901"/>
                <a:gd name="connsiteX1877" fmla="*/ 457358 w 1747967"/>
                <a:gd name="connsiteY1877" fmla="*/ 656165 h 882901"/>
                <a:gd name="connsiteX1878" fmla="*/ 458736 w 1747967"/>
                <a:gd name="connsiteY1878" fmla="*/ 654371 h 882901"/>
                <a:gd name="connsiteX1879" fmla="*/ 459288 w 1747967"/>
                <a:gd name="connsiteY1879" fmla="*/ 654095 h 882901"/>
                <a:gd name="connsiteX1880" fmla="*/ 464388 w 1747967"/>
                <a:gd name="connsiteY1880" fmla="*/ 653543 h 882901"/>
                <a:gd name="connsiteX1881" fmla="*/ 465215 w 1747967"/>
                <a:gd name="connsiteY1881" fmla="*/ 653957 h 882901"/>
                <a:gd name="connsiteX1882" fmla="*/ 467145 w 1747967"/>
                <a:gd name="connsiteY1882" fmla="*/ 657821 h 882901"/>
                <a:gd name="connsiteX1883" fmla="*/ 467145 w 1747967"/>
                <a:gd name="connsiteY1883" fmla="*/ 658373 h 882901"/>
                <a:gd name="connsiteX1884" fmla="*/ 466318 w 1747967"/>
                <a:gd name="connsiteY1884" fmla="*/ 663065 h 882901"/>
                <a:gd name="connsiteX1885" fmla="*/ 469212 w 1747967"/>
                <a:gd name="connsiteY1885" fmla="*/ 664583 h 882901"/>
                <a:gd name="connsiteX1886" fmla="*/ 469626 w 1747967"/>
                <a:gd name="connsiteY1886" fmla="*/ 665135 h 882901"/>
                <a:gd name="connsiteX1887" fmla="*/ 469626 w 1747967"/>
                <a:gd name="connsiteY1887" fmla="*/ 665825 h 882901"/>
                <a:gd name="connsiteX1888" fmla="*/ 467696 w 1747967"/>
                <a:gd name="connsiteY1888" fmla="*/ 668585 h 882901"/>
                <a:gd name="connsiteX1889" fmla="*/ 469626 w 1747967"/>
                <a:gd name="connsiteY1889" fmla="*/ 671483 h 882901"/>
                <a:gd name="connsiteX1890" fmla="*/ 469626 w 1747967"/>
                <a:gd name="connsiteY1890" fmla="*/ 672173 h 882901"/>
                <a:gd name="connsiteX1891" fmla="*/ 469074 w 1747967"/>
                <a:gd name="connsiteY1891" fmla="*/ 672587 h 882901"/>
                <a:gd name="connsiteX1892" fmla="*/ 465904 w 1747967"/>
                <a:gd name="connsiteY1892" fmla="*/ 673139 h 882901"/>
                <a:gd name="connsiteX1893" fmla="*/ 467145 w 1747967"/>
                <a:gd name="connsiteY1893" fmla="*/ 674795 h 882901"/>
                <a:gd name="connsiteX1894" fmla="*/ 468937 w 1747967"/>
                <a:gd name="connsiteY1894" fmla="*/ 674795 h 882901"/>
                <a:gd name="connsiteX1895" fmla="*/ 473486 w 1747967"/>
                <a:gd name="connsiteY1895" fmla="*/ 675761 h 882901"/>
                <a:gd name="connsiteX1896" fmla="*/ 473486 w 1747967"/>
                <a:gd name="connsiteY1896" fmla="*/ 673139 h 882901"/>
                <a:gd name="connsiteX1897" fmla="*/ 473899 w 1747967"/>
                <a:gd name="connsiteY1897" fmla="*/ 672449 h 882901"/>
                <a:gd name="connsiteX1898" fmla="*/ 474726 w 1747967"/>
                <a:gd name="connsiteY1898" fmla="*/ 672449 h 882901"/>
                <a:gd name="connsiteX1899" fmla="*/ 476794 w 1747967"/>
                <a:gd name="connsiteY1899" fmla="*/ 674105 h 882901"/>
                <a:gd name="connsiteX1900" fmla="*/ 476794 w 1747967"/>
                <a:gd name="connsiteY1900" fmla="*/ 671621 h 882901"/>
                <a:gd name="connsiteX1901" fmla="*/ 477345 w 1747967"/>
                <a:gd name="connsiteY1901" fmla="*/ 670931 h 882901"/>
                <a:gd name="connsiteX1902" fmla="*/ 478172 w 1747967"/>
                <a:gd name="connsiteY1902" fmla="*/ 671207 h 882901"/>
                <a:gd name="connsiteX1903" fmla="*/ 481894 w 1747967"/>
                <a:gd name="connsiteY1903" fmla="*/ 675761 h 882901"/>
                <a:gd name="connsiteX1904" fmla="*/ 482032 w 1747967"/>
                <a:gd name="connsiteY1904" fmla="*/ 676313 h 882901"/>
                <a:gd name="connsiteX1905" fmla="*/ 482032 w 1747967"/>
                <a:gd name="connsiteY1905" fmla="*/ 679625 h 882901"/>
                <a:gd name="connsiteX1906" fmla="*/ 483686 w 1747967"/>
                <a:gd name="connsiteY1906" fmla="*/ 678797 h 882901"/>
                <a:gd name="connsiteX1907" fmla="*/ 482583 w 1747967"/>
                <a:gd name="connsiteY1907" fmla="*/ 676727 h 882901"/>
                <a:gd name="connsiteX1908" fmla="*/ 482583 w 1747967"/>
                <a:gd name="connsiteY1908" fmla="*/ 675899 h 882901"/>
                <a:gd name="connsiteX1909" fmla="*/ 483272 w 1747967"/>
                <a:gd name="connsiteY1909" fmla="*/ 675485 h 882901"/>
                <a:gd name="connsiteX1910" fmla="*/ 487821 w 1747967"/>
                <a:gd name="connsiteY1910" fmla="*/ 675485 h 882901"/>
                <a:gd name="connsiteX1911" fmla="*/ 488510 w 1747967"/>
                <a:gd name="connsiteY1911" fmla="*/ 675899 h 882901"/>
                <a:gd name="connsiteX1912" fmla="*/ 489889 w 1747967"/>
                <a:gd name="connsiteY1912" fmla="*/ 678245 h 882901"/>
                <a:gd name="connsiteX1913" fmla="*/ 491956 w 1747967"/>
                <a:gd name="connsiteY1913" fmla="*/ 678245 h 882901"/>
                <a:gd name="connsiteX1914" fmla="*/ 492921 w 1747967"/>
                <a:gd name="connsiteY1914" fmla="*/ 676451 h 882901"/>
                <a:gd name="connsiteX1915" fmla="*/ 493610 w 1747967"/>
                <a:gd name="connsiteY1915" fmla="*/ 676037 h 882901"/>
                <a:gd name="connsiteX1916" fmla="*/ 495954 w 1747967"/>
                <a:gd name="connsiteY1916" fmla="*/ 676037 h 882901"/>
                <a:gd name="connsiteX1917" fmla="*/ 496643 w 1747967"/>
                <a:gd name="connsiteY1917" fmla="*/ 676037 h 882901"/>
                <a:gd name="connsiteX1918" fmla="*/ 496643 w 1747967"/>
                <a:gd name="connsiteY1918" fmla="*/ 676727 h 882901"/>
                <a:gd name="connsiteX1919" fmla="*/ 495402 w 1747967"/>
                <a:gd name="connsiteY1919" fmla="*/ 679625 h 882901"/>
                <a:gd name="connsiteX1920" fmla="*/ 495127 w 1747967"/>
                <a:gd name="connsiteY1920" fmla="*/ 679901 h 882901"/>
                <a:gd name="connsiteX1921" fmla="*/ 492094 w 1747967"/>
                <a:gd name="connsiteY1921" fmla="*/ 682109 h 882901"/>
                <a:gd name="connsiteX1922" fmla="*/ 490991 w 1747967"/>
                <a:gd name="connsiteY1922" fmla="*/ 684317 h 882901"/>
                <a:gd name="connsiteX1923" fmla="*/ 492508 w 1747967"/>
                <a:gd name="connsiteY1923" fmla="*/ 686663 h 882901"/>
                <a:gd name="connsiteX1924" fmla="*/ 495402 w 1747967"/>
                <a:gd name="connsiteY1924" fmla="*/ 684455 h 882901"/>
                <a:gd name="connsiteX1925" fmla="*/ 495816 w 1747967"/>
                <a:gd name="connsiteY1925" fmla="*/ 684317 h 882901"/>
                <a:gd name="connsiteX1926" fmla="*/ 498435 w 1747967"/>
                <a:gd name="connsiteY1926" fmla="*/ 683903 h 882901"/>
                <a:gd name="connsiteX1927" fmla="*/ 498986 w 1747967"/>
                <a:gd name="connsiteY1927" fmla="*/ 683903 h 882901"/>
                <a:gd name="connsiteX1928" fmla="*/ 501330 w 1747967"/>
                <a:gd name="connsiteY1928" fmla="*/ 685559 h 882901"/>
                <a:gd name="connsiteX1929" fmla="*/ 502294 w 1747967"/>
                <a:gd name="connsiteY1929" fmla="*/ 683351 h 882901"/>
                <a:gd name="connsiteX1930" fmla="*/ 502846 w 1747967"/>
                <a:gd name="connsiteY1930" fmla="*/ 682937 h 882901"/>
                <a:gd name="connsiteX1931" fmla="*/ 504638 w 1747967"/>
                <a:gd name="connsiteY1931" fmla="*/ 682523 h 882901"/>
                <a:gd name="connsiteX1932" fmla="*/ 504638 w 1747967"/>
                <a:gd name="connsiteY1932" fmla="*/ 681005 h 882901"/>
                <a:gd name="connsiteX1933" fmla="*/ 504913 w 1747967"/>
                <a:gd name="connsiteY1933" fmla="*/ 680453 h 882901"/>
                <a:gd name="connsiteX1934" fmla="*/ 505465 w 1747967"/>
                <a:gd name="connsiteY1934" fmla="*/ 680177 h 882901"/>
                <a:gd name="connsiteX1935" fmla="*/ 510427 w 1747967"/>
                <a:gd name="connsiteY1935" fmla="*/ 680177 h 882901"/>
                <a:gd name="connsiteX1936" fmla="*/ 512770 w 1747967"/>
                <a:gd name="connsiteY1936" fmla="*/ 678659 h 882901"/>
                <a:gd name="connsiteX1937" fmla="*/ 512770 w 1747967"/>
                <a:gd name="connsiteY1937" fmla="*/ 675347 h 882901"/>
                <a:gd name="connsiteX1938" fmla="*/ 513184 w 1747967"/>
                <a:gd name="connsiteY1938" fmla="*/ 674657 h 882901"/>
                <a:gd name="connsiteX1939" fmla="*/ 521454 w 1747967"/>
                <a:gd name="connsiteY1939" fmla="*/ 670517 h 882901"/>
                <a:gd name="connsiteX1940" fmla="*/ 521730 w 1747967"/>
                <a:gd name="connsiteY1940" fmla="*/ 670517 h 882901"/>
                <a:gd name="connsiteX1941" fmla="*/ 526141 w 1747967"/>
                <a:gd name="connsiteY1941" fmla="*/ 670103 h 882901"/>
                <a:gd name="connsiteX1942" fmla="*/ 528898 w 1747967"/>
                <a:gd name="connsiteY1942" fmla="*/ 668723 h 882901"/>
                <a:gd name="connsiteX1943" fmla="*/ 529587 w 1747967"/>
                <a:gd name="connsiteY1943" fmla="*/ 668723 h 882901"/>
                <a:gd name="connsiteX1944" fmla="*/ 530001 w 1747967"/>
                <a:gd name="connsiteY1944" fmla="*/ 669413 h 882901"/>
                <a:gd name="connsiteX1945" fmla="*/ 530001 w 1747967"/>
                <a:gd name="connsiteY1945" fmla="*/ 673967 h 882901"/>
                <a:gd name="connsiteX1946" fmla="*/ 529587 w 1747967"/>
                <a:gd name="connsiteY1946" fmla="*/ 674657 h 882901"/>
                <a:gd name="connsiteX1947" fmla="*/ 525314 w 1747967"/>
                <a:gd name="connsiteY1947" fmla="*/ 676727 h 882901"/>
                <a:gd name="connsiteX1948" fmla="*/ 541304 w 1747967"/>
                <a:gd name="connsiteY1948" fmla="*/ 691493 h 882901"/>
                <a:gd name="connsiteX1949" fmla="*/ 541441 w 1747967"/>
                <a:gd name="connsiteY1949" fmla="*/ 691769 h 882901"/>
                <a:gd name="connsiteX1950" fmla="*/ 563358 w 1747967"/>
                <a:gd name="connsiteY1950" fmla="*/ 734550 h 882901"/>
                <a:gd name="connsiteX1951" fmla="*/ 566529 w 1747967"/>
                <a:gd name="connsiteY1951" fmla="*/ 731238 h 882901"/>
                <a:gd name="connsiteX1952" fmla="*/ 566529 w 1747967"/>
                <a:gd name="connsiteY1952" fmla="*/ 727650 h 882901"/>
                <a:gd name="connsiteX1953" fmla="*/ 567356 w 1747967"/>
                <a:gd name="connsiteY1953" fmla="*/ 726822 h 882901"/>
                <a:gd name="connsiteX1954" fmla="*/ 568183 w 1747967"/>
                <a:gd name="connsiteY1954" fmla="*/ 726822 h 882901"/>
                <a:gd name="connsiteX1955" fmla="*/ 568872 w 1747967"/>
                <a:gd name="connsiteY1955" fmla="*/ 725856 h 882901"/>
                <a:gd name="connsiteX1956" fmla="*/ 569423 w 1747967"/>
                <a:gd name="connsiteY1956" fmla="*/ 725580 h 882901"/>
                <a:gd name="connsiteX1957" fmla="*/ 573696 w 1747967"/>
                <a:gd name="connsiteY1957" fmla="*/ 725580 h 882901"/>
                <a:gd name="connsiteX1958" fmla="*/ 574248 w 1747967"/>
                <a:gd name="connsiteY1958" fmla="*/ 725580 h 882901"/>
                <a:gd name="connsiteX1959" fmla="*/ 574523 w 1747967"/>
                <a:gd name="connsiteY1959" fmla="*/ 726132 h 882901"/>
                <a:gd name="connsiteX1960" fmla="*/ 574523 w 1747967"/>
                <a:gd name="connsiteY1960" fmla="*/ 731100 h 882901"/>
                <a:gd name="connsiteX1961" fmla="*/ 577142 w 1747967"/>
                <a:gd name="connsiteY1961" fmla="*/ 731100 h 882901"/>
                <a:gd name="connsiteX1962" fmla="*/ 577969 w 1747967"/>
                <a:gd name="connsiteY1962" fmla="*/ 731928 h 882901"/>
                <a:gd name="connsiteX1963" fmla="*/ 577969 w 1747967"/>
                <a:gd name="connsiteY1963" fmla="*/ 734274 h 882901"/>
                <a:gd name="connsiteX1964" fmla="*/ 579623 w 1747967"/>
                <a:gd name="connsiteY1964" fmla="*/ 734274 h 882901"/>
                <a:gd name="connsiteX1965" fmla="*/ 589548 w 1747967"/>
                <a:gd name="connsiteY1965" fmla="*/ 733998 h 882901"/>
                <a:gd name="connsiteX1966" fmla="*/ 590789 w 1747967"/>
                <a:gd name="connsiteY1966" fmla="*/ 730134 h 882901"/>
                <a:gd name="connsiteX1967" fmla="*/ 591340 w 1747967"/>
                <a:gd name="connsiteY1967" fmla="*/ 729582 h 882901"/>
                <a:gd name="connsiteX1968" fmla="*/ 592029 w 1747967"/>
                <a:gd name="connsiteY1968" fmla="*/ 729582 h 882901"/>
                <a:gd name="connsiteX1969" fmla="*/ 593959 w 1747967"/>
                <a:gd name="connsiteY1969" fmla="*/ 730962 h 882901"/>
                <a:gd name="connsiteX1970" fmla="*/ 594510 w 1747967"/>
                <a:gd name="connsiteY1970" fmla="*/ 729858 h 882901"/>
                <a:gd name="connsiteX1971" fmla="*/ 595200 w 1747967"/>
                <a:gd name="connsiteY1971" fmla="*/ 729444 h 882901"/>
                <a:gd name="connsiteX1972" fmla="*/ 600300 w 1747967"/>
                <a:gd name="connsiteY1972" fmla="*/ 729444 h 882901"/>
                <a:gd name="connsiteX1973" fmla="*/ 600851 w 1747967"/>
                <a:gd name="connsiteY1973" fmla="*/ 729582 h 882901"/>
                <a:gd name="connsiteX1974" fmla="*/ 606916 w 1747967"/>
                <a:gd name="connsiteY1974" fmla="*/ 734826 h 882901"/>
                <a:gd name="connsiteX1975" fmla="*/ 607192 w 1747967"/>
                <a:gd name="connsiteY1975" fmla="*/ 735240 h 882901"/>
                <a:gd name="connsiteX1976" fmla="*/ 609397 w 1747967"/>
                <a:gd name="connsiteY1976" fmla="*/ 742554 h 882901"/>
                <a:gd name="connsiteX1977" fmla="*/ 616841 w 1747967"/>
                <a:gd name="connsiteY1977" fmla="*/ 745038 h 882901"/>
                <a:gd name="connsiteX1978" fmla="*/ 617392 w 1747967"/>
                <a:gd name="connsiteY1978" fmla="*/ 745590 h 882901"/>
                <a:gd name="connsiteX1979" fmla="*/ 619046 w 1747967"/>
                <a:gd name="connsiteY1979" fmla="*/ 754146 h 882901"/>
                <a:gd name="connsiteX1980" fmla="*/ 625111 w 1747967"/>
                <a:gd name="connsiteY1980" fmla="*/ 754146 h 882901"/>
                <a:gd name="connsiteX1981" fmla="*/ 625387 w 1747967"/>
                <a:gd name="connsiteY1981" fmla="*/ 754146 h 882901"/>
                <a:gd name="connsiteX1982" fmla="*/ 628833 w 1747967"/>
                <a:gd name="connsiteY1982" fmla="*/ 755664 h 882901"/>
                <a:gd name="connsiteX1983" fmla="*/ 631314 w 1747967"/>
                <a:gd name="connsiteY1983" fmla="*/ 751110 h 882901"/>
                <a:gd name="connsiteX1984" fmla="*/ 632003 w 1747967"/>
                <a:gd name="connsiteY1984" fmla="*/ 750696 h 882901"/>
                <a:gd name="connsiteX1985" fmla="*/ 635449 w 1747967"/>
                <a:gd name="connsiteY1985" fmla="*/ 750696 h 882901"/>
                <a:gd name="connsiteX1986" fmla="*/ 636139 w 1747967"/>
                <a:gd name="connsiteY1986" fmla="*/ 750972 h 882901"/>
                <a:gd name="connsiteX1987" fmla="*/ 636139 w 1747967"/>
                <a:gd name="connsiteY1987" fmla="*/ 751800 h 882901"/>
                <a:gd name="connsiteX1988" fmla="*/ 634484 w 1747967"/>
                <a:gd name="connsiteY1988" fmla="*/ 754008 h 882901"/>
                <a:gd name="connsiteX1989" fmla="*/ 635725 w 1747967"/>
                <a:gd name="connsiteY1989" fmla="*/ 754284 h 882901"/>
                <a:gd name="connsiteX1990" fmla="*/ 636276 w 1747967"/>
                <a:gd name="connsiteY1990" fmla="*/ 754698 h 882901"/>
                <a:gd name="connsiteX1991" fmla="*/ 639033 w 1747967"/>
                <a:gd name="connsiteY1991" fmla="*/ 759528 h 882901"/>
                <a:gd name="connsiteX1992" fmla="*/ 641376 w 1747967"/>
                <a:gd name="connsiteY1992" fmla="*/ 759804 h 882901"/>
                <a:gd name="connsiteX1993" fmla="*/ 642066 w 1747967"/>
                <a:gd name="connsiteY1993" fmla="*/ 760632 h 882901"/>
                <a:gd name="connsiteX1994" fmla="*/ 642066 w 1747967"/>
                <a:gd name="connsiteY1994" fmla="*/ 762012 h 882901"/>
                <a:gd name="connsiteX1995" fmla="*/ 643306 w 1747967"/>
                <a:gd name="connsiteY1995" fmla="*/ 762012 h 882901"/>
                <a:gd name="connsiteX1996" fmla="*/ 646063 w 1747967"/>
                <a:gd name="connsiteY1996" fmla="*/ 760770 h 882901"/>
                <a:gd name="connsiteX1997" fmla="*/ 649096 w 1747967"/>
                <a:gd name="connsiteY1997" fmla="*/ 759390 h 882901"/>
                <a:gd name="connsiteX1998" fmla="*/ 649096 w 1747967"/>
                <a:gd name="connsiteY1998" fmla="*/ 756354 h 882901"/>
                <a:gd name="connsiteX1999" fmla="*/ 649923 w 1747967"/>
                <a:gd name="connsiteY1999" fmla="*/ 755526 h 882901"/>
                <a:gd name="connsiteX2000" fmla="*/ 659572 w 1747967"/>
                <a:gd name="connsiteY2000" fmla="*/ 755526 h 882901"/>
                <a:gd name="connsiteX2001" fmla="*/ 659572 w 1747967"/>
                <a:gd name="connsiteY2001" fmla="*/ 753318 h 882901"/>
                <a:gd name="connsiteX2002" fmla="*/ 659847 w 1747967"/>
                <a:gd name="connsiteY2002" fmla="*/ 752628 h 882901"/>
                <a:gd name="connsiteX2003" fmla="*/ 660536 w 1747967"/>
                <a:gd name="connsiteY2003" fmla="*/ 752628 h 882901"/>
                <a:gd name="connsiteX2004" fmla="*/ 663293 w 1747967"/>
                <a:gd name="connsiteY2004" fmla="*/ 753594 h 882901"/>
                <a:gd name="connsiteX2005" fmla="*/ 666739 w 1747967"/>
                <a:gd name="connsiteY2005" fmla="*/ 751248 h 882901"/>
                <a:gd name="connsiteX2006" fmla="*/ 665637 w 1747967"/>
                <a:gd name="connsiteY2006" fmla="*/ 749178 h 882901"/>
                <a:gd name="connsiteX2007" fmla="*/ 665637 w 1747967"/>
                <a:gd name="connsiteY2007" fmla="*/ 748350 h 882901"/>
                <a:gd name="connsiteX2008" fmla="*/ 666326 w 1747967"/>
                <a:gd name="connsiteY2008" fmla="*/ 747936 h 882901"/>
                <a:gd name="connsiteX2009" fmla="*/ 668669 w 1747967"/>
                <a:gd name="connsiteY2009" fmla="*/ 747936 h 882901"/>
                <a:gd name="connsiteX2010" fmla="*/ 668669 w 1747967"/>
                <a:gd name="connsiteY2010" fmla="*/ 745176 h 882901"/>
                <a:gd name="connsiteX2011" fmla="*/ 669220 w 1747967"/>
                <a:gd name="connsiteY2011" fmla="*/ 744348 h 882901"/>
                <a:gd name="connsiteX2012" fmla="*/ 673769 w 1747967"/>
                <a:gd name="connsiteY2012" fmla="*/ 743382 h 882901"/>
                <a:gd name="connsiteX2013" fmla="*/ 676664 w 1747967"/>
                <a:gd name="connsiteY2013" fmla="*/ 743382 h 882901"/>
                <a:gd name="connsiteX2014" fmla="*/ 678456 w 1747967"/>
                <a:gd name="connsiteY2014" fmla="*/ 740760 h 882901"/>
                <a:gd name="connsiteX2015" fmla="*/ 679145 w 1747967"/>
                <a:gd name="connsiteY2015" fmla="*/ 740346 h 882901"/>
                <a:gd name="connsiteX2016" fmla="*/ 684107 w 1747967"/>
                <a:gd name="connsiteY2016" fmla="*/ 740346 h 882901"/>
                <a:gd name="connsiteX2017" fmla="*/ 686864 w 1747967"/>
                <a:gd name="connsiteY2017" fmla="*/ 735240 h 882901"/>
                <a:gd name="connsiteX2018" fmla="*/ 687553 w 1747967"/>
                <a:gd name="connsiteY2018" fmla="*/ 734826 h 882901"/>
                <a:gd name="connsiteX2019" fmla="*/ 692516 w 1747967"/>
                <a:gd name="connsiteY2019" fmla="*/ 734826 h 882901"/>
                <a:gd name="connsiteX2020" fmla="*/ 693343 w 1747967"/>
                <a:gd name="connsiteY2020" fmla="*/ 732618 h 882901"/>
                <a:gd name="connsiteX2021" fmla="*/ 693894 w 1747967"/>
                <a:gd name="connsiteY2021" fmla="*/ 732066 h 882901"/>
                <a:gd name="connsiteX2022" fmla="*/ 694583 w 1747967"/>
                <a:gd name="connsiteY2022" fmla="*/ 732342 h 882901"/>
                <a:gd name="connsiteX2023" fmla="*/ 697478 w 1747967"/>
                <a:gd name="connsiteY2023" fmla="*/ 735240 h 882901"/>
                <a:gd name="connsiteX2024" fmla="*/ 700648 w 1747967"/>
                <a:gd name="connsiteY2024" fmla="*/ 733446 h 882901"/>
                <a:gd name="connsiteX2025" fmla="*/ 701337 w 1747967"/>
                <a:gd name="connsiteY2025" fmla="*/ 733446 h 882901"/>
                <a:gd name="connsiteX2026" fmla="*/ 701751 w 1747967"/>
                <a:gd name="connsiteY2026" fmla="*/ 733998 h 882901"/>
                <a:gd name="connsiteX2027" fmla="*/ 702716 w 1747967"/>
                <a:gd name="connsiteY2027" fmla="*/ 736896 h 882901"/>
                <a:gd name="connsiteX2028" fmla="*/ 714432 w 1747967"/>
                <a:gd name="connsiteY2028" fmla="*/ 737310 h 882901"/>
                <a:gd name="connsiteX2029" fmla="*/ 715122 w 1747967"/>
                <a:gd name="connsiteY2029" fmla="*/ 737862 h 882901"/>
                <a:gd name="connsiteX2030" fmla="*/ 720222 w 1747967"/>
                <a:gd name="connsiteY2030" fmla="*/ 746970 h 882901"/>
                <a:gd name="connsiteX2031" fmla="*/ 728906 w 1747967"/>
                <a:gd name="connsiteY2031" fmla="*/ 748074 h 882901"/>
                <a:gd name="connsiteX2032" fmla="*/ 731801 w 1747967"/>
                <a:gd name="connsiteY2032" fmla="*/ 746004 h 882901"/>
                <a:gd name="connsiteX2033" fmla="*/ 732490 w 1747967"/>
                <a:gd name="connsiteY2033" fmla="*/ 746004 h 882901"/>
                <a:gd name="connsiteX2034" fmla="*/ 738003 w 1747967"/>
                <a:gd name="connsiteY2034" fmla="*/ 748074 h 882901"/>
                <a:gd name="connsiteX2035" fmla="*/ 745171 w 1747967"/>
                <a:gd name="connsiteY2035" fmla="*/ 748074 h 882901"/>
                <a:gd name="connsiteX2036" fmla="*/ 745860 w 1747967"/>
                <a:gd name="connsiteY2036" fmla="*/ 748350 h 882901"/>
                <a:gd name="connsiteX2037" fmla="*/ 747514 w 1747967"/>
                <a:gd name="connsiteY2037" fmla="*/ 750696 h 882901"/>
                <a:gd name="connsiteX2038" fmla="*/ 751512 w 1747967"/>
                <a:gd name="connsiteY2038" fmla="*/ 747108 h 882901"/>
                <a:gd name="connsiteX2039" fmla="*/ 752615 w 1747967"/>
                <a:gd name="connsiteY2039" fmla="*/ 747108 h 882901"/>
                <a:gd name="connsiteX2040" fmla="*/ 753166 w 1747967"/>
                <a:gd name="connsiteY2040" fmla="*/ 747660 h 882901"/>
                <a:gd name="connsiteX2041" fmla="*/ 757025 w 1747967"/>
                <a:gd name="connsiteY2041" fmla="*/ 742416 h 882901"/>
                <a:gd name="connsiteX2042" fmla="*/ 757853 w 1747967"/>
                <a:gd name="connsiteY2042" fmla="*/ 739518 h 882901"/>
                <a:gd name="connsiteX2043" fmla="*/ 754682 w 1747967"/>
                <a:gd name="connsiteY2043" fmla="*/ 736068 h 882901"/>
                <a:gd name="connsiteX2044" fmla="*/ 754407 w 1747967"/>
                <a:gd name="connsiteY2044" fmla="*/ 735516 h 882901"/>
                <a:gd name="connsiteX2045" fmla="*/ 754407 w 1747967"/>
                <a:gd name="connsiteY2045" fmla="*/ 733170 h 882901"/>
                <a:gd name="connsiteX2046" fmla="*/ 751512 w 1747967"/>
                <a:gd name="connsiteY2046" fmla="*/ 730410 h 882901"/>
                <a:gd name="connsiteX2047" fmla="*/ 751374 w 1747967"/>
                <a:gd name="connsiteY2047" fmla="*/ 729444 h 882901"/>
                <a:gd name="connsiteX2048" fmla="*/ 754958 w 1747967"/>
                <a:gd name="connsiteY2048" fmla="*/ 722544 h 882901"/>
                <a:gd name="connsiteX2049" fmla="*/ 755647 w 1747967"/>
                <a:gd name="connsiteY2049" fmla="*/ 722130 h 882901"/>
                <a:gd name="connsiteX2050" fmla="*/ 757990 w 1747967"/>
                <a:gd name="connsiteY2050" fmla="*/ 722130 h 882901"/>
                <a:gd name="connsiteX2051" fmla="*/ 757990 w 1747967"/>
                <a:gd name="connsiteY2051" fmla="*/ 719232 h 882901"/>
                <a:gd name="connsiteX2052" fmla="*/ 758266 w 1747967"/>
                <a:gd name="connsiteY2052" fmla="*/ 718680 h 882901"/>
                <a:gd name="connsiteX2053" fmla="*/ 761850 w 1747967"/>
                <a:gd name="connsiteY2053" fmla="*/ 715644 h 882901"/>
                <a:gd name="connsiteX2054" fmla="*/ 763917 w 1747967"/>
                <a:gd name="connsiteY2054" fmla="*/ 710262 h 882901"/>
                <a:gd name="connsiteX2055" fmla="*/ 764469 w 1747967"/>
                <a:gd name="connsiteY2055" fmla="*/ 709848 h 882901"/>
                <a:gd name="connsiteX2056" fmla="*/ 765158 w 1747967"/>
                <a:gd name="connsiteY2056" fmla="*/ 709848 h 882901"/>
                <a:gd name="connsiteX2057" fmla="*/ 769845 w 1747967"/>
                <a:gd name="connsiteY2057" fmla="*/ 712884 h 882901"/>
                <a:gd name="connsiteX2058" fmla="*/ 774531 w 1747967"/>
                <a:gd name="connsiteY2058" fmla="*/ 712884 h 882901"/>
                <a:gd name="connsiteX2059" fmla="*/ 775220 w 1747967"/>
                <a:gd name="connsiteY2059" fmla="*/ 713298 h 882901"/>
                <a:gd name="connsiteX2060" fmla="*/ 777013 w 1747967"/>
                <a:gd name="connsiteY2060" fmla="*/ 717300 h 882901"/>
                <a:gd name="connsiteX2061" fmla="*/ 784732 w 1747967"/>
                <a:gd name="connsiteY2061" fmla="*/ 716748 h 882901"/>
                <a:gd name="connsiteX2062" fmla="*/ 785283 w 1747967"/>
                <a:gd name="connsiteY2062" fmla="*/ 716886 h 882901"/>
                <a:gd name="connsiteX2063" fmla="*/ 791348 w 1747967"/>
                <a:gd name="connsiteY2063" fmla="*/ 721440 h 882901"/>
                <a:gd name="connsiteX2064" fmla="*/ 795483 w 1747967"/>
                <a:gd name="connsiteY2064" fmla="*/ 721992 h 882901"/>
                <a:gd name="connsiteX2065" fmla="*/ 800032 w 1747967"/>
                <a:gd name="connsiteY2065" fmla="*/ 722958 h 882901"/>
                <a:gd name="connsiteX2066" fmla="*/ 800583 w 1747967"/>
                <a:gd name="connsiteY2066" fmla="*/ 723648 h 882901"/>
                <a:gd name="connsiteX2067" fmla="*/ 801548 w 1747967"/>
                <a:gd name="connsiteY2067" fmla="*/ 734826 h 882901"/>
                <a:gd name="connsiteX2068" fmla="*/ 804305 w 1747967"/>
                <a:gd name="connsiteY2068" fmla="*/ 736620 h 882901"/>
                <a:gd name="connsiteX2069" fmla="*/ 804719 w 1747967"/>
                <a:gd name="connsiteY2069" fmla="*/ 737310 h 882901"/>
                <a:gd name="connsiteX2070" fmla="*/ 804719 w 1747967"/>
                <a:gd name="connsiteY2070" fmla="*/ 738828 h 882901"/>
                <a:gd name="connsiteX2071" fmla="*/ 811611 w 1747967"/>
                <a:gd name="connsiteY2071" fmla="*/ 740484 h 882901"/>
                <a:gd name="connsiteX2072" fmla="*/ 812162 w 1747967"/>
                <a:gd name="connsiteY2072" fmla="*/ 741312 h 882901"/>
                <a:gd name="connsiteX2073" fmla="*/ 812162 w 1747967"/>
                <a:gd name="connsiteY2073" fmla="*/ 743934 h 882901"/>
                <a:gd name="connsiteX2074" fmla="*/ 820846 w 1747967"/>
                <a:gd name="connsiteY2074" fmla="*/ 743934 h 882901"/>
                <a:gd name="connsiteX2075" fmla="*/ 823741 w 1747967"/>
                <a:gd name="connsiteY2075" fmla="*/ 741588 h 882901"/>
                <a:gd name="connsiteX2076" fmla="*/ 824016 w 1747967"/>
                <a:gd name="connsiteY2076" fmla="*/ 741450 h 882901"/>
                <a:gd name="connsiteX2077" fmla="*/ 832976 w 1747967"/>
                <a:gd name="connsiteY2077" fmla="*/ 738276 h 882901"/>
                <a:gd name="connsiteX2078" fmla="*/ 833390 w 1747967"/>
                <a:gd name="connsiteY2078" fmla="*/ 738276 h 882901"/>
                <a:gd name="connsiteX2079" fmla="*/ 841384 w 1747967"/>
                <a:gd name="connsiteY2079" fmla="*/ 739242 h 882901"/>
                <a:gd name="connsiteX2080" fmla="*/ 841798 w 1747967"/>
                <a:gd name="connsiteY2080" fmla="*/ 739380 h 882901"/>
                <a:gd name="connsiteX2081" fmla="*/ 844279 w 1747967"/>
                <a:gd name="connsiteY2081" fmla="*/ 741726 h 882901"/>
                <a:gd name="connsiteX2082" fmla="*/ 850068 w 1747967"/>
                <a:gd name="connsiteY2082" fmla="*/ 741312 h 882901"/>
                <a:gd name="connsiteX2083" fmla="*/ 850620 w 1747967"/>
                <a:gd name="connsiteY2083" fmla="*/ 741588 h 882901"/>
                <a:gd name="connsiteX2084" fmla="*/ 854755 w 1747967"/>
                <a:gd name="connsiteY2084" fmla="*/ 745866 h 882901"/>
                <a:gd name="connsiteX2085" fmla="*/ 861509 w 1747967"/>
                <a:gd name="connsiteY2085" fmla="*/ 747246 h 882901"/>
                <a:gd name="connsiteX2086" fmla="*/ 862198 w 1747967"/>
                <a:gd name="connsiteY2086" fmla="*/ 748074 h 882901"/>
                <a:gd name="connsiteX2087" fmla="*/ 862198 w 1747967"/>
                <a:gd name="connsiteY2087" fmla="*/ 752766 h 882901"/>
                <a:gd name="connsiteX2088" fmla="*/ 865369 w 1747967"/>
                <a:gd name="connsiteY2088" fmla="*/ 753732 h 882901"/>
                <a:gd name="connsiteX2089" fmla="*/ 865782 w 1747967"/>
                <a:gd name="connsiteY2089" fmla="*/ 754008 h 882901"/>
                <a:gd name="connsiteX2090" fmla="*/ 868539 w 1747967"/>
                <a:gd name="connsiteY2090" fmla="*/ 757320 h 882901"/>
                <a:gd name="connsiteX2091" fmla="*/ 873639 w 1747967"/>
                <a:gd name="connsiteY2091" fmla="*/ 757320 h 882901"/>
                <a:gd name="connsiteX2092" fmla="*/ 873915 w 1747967"/>
                <a:gd name="connsiteY2092" fmla="*/ 757320 h 882901"/>
                <a:gd name="connsiteX2093" fmla="*/ 878602 w 1747967"/>
                <a:gd name="connsiteY2093" fmla="*/ 759252 h 882901"/>
                <a:gd name="connsiteX2094" fmla="*/ 885218 w 1747967"/>
                <a:gd name="connsiteY2094" fmla="*/ 760218 h 882901"/>
                <a:gd name="connsiteX2095" fmla="*/ 888113 w 1747967"/>
                <a:gd name="connsiteY2095" fmla="*/ 758424 h 882901"/>
                <a:gd name="connsiteX2096" fmla="*/ 889077 w 1747967"/>
                <a:gd name="connsiteY2096" fmla="*/ 758562 h 882901"/>
                <a:gd name="connsiteX2097" fmla="*/ 890456 w 1747967"/>
                <a:gd name="connsiteY2097" fmla="*/ 760080 h 882901"/>
                <a:gd name="connsiteX2098" fmla="*/ 897072 w 1747967"/>
                <a:gd name="connsiteY2098" fmla="*/ 757320 h 882901"/>
                <a:gd name="connsiteX2099" fmla="*/ 912786 w 1747967"/>
                <a:gd name="connsiteY2099" fmla="*/ 754422 h 882901"/>
                <a:gd name="connsiteX2100" fmla="*/ 918851 w 1747967"/>
                <a:gd name="connsiteY2100" fmla="*/ 747384 h 882901"/>
                <a:gd name="connsiteX2101" fmla="*/ 919265 w 1747967"/>
                <a:gd name="connsiteY2101" fmla="*/ 747108 h 882901"/>
                <a:gd name="connsiteX2102" fmla="*/ 922435 w 1747967"/>
                <a:gd name="connsiteY2102" fmla="*/ 746142 h 882901"/>
                <a:gd name="connsiteX2103" fmla="*/ 929052 w 1747967"/>
                <a:gd name="connsiteY2103" fmla="*/ 741726 h 882901"/>
                <a:gd name="connsiteX2104" fmla="*/ 929603 w 1747967"/>
                <a:gd name="connsiteY2104" fmla="*/ 741726 h 882901"/>
                <a:gd name="connsiteX2105" fmla="*/ 936495 w 1747967"/>
                <a:gd name="connsiteY2105" fmla="*/ 742554 h 882901"/>
                <a:gd name="connsiteX2106" fmla="*/ 936908 w 1747967"/>
                <a:gd name="connsiteY2106" fmla="*/ 742692 h 882901"/>
                <a:gd name="connsiteX2107" fmla="*/ 941320 w 1747967"/>
                <a:gd name="connsiteY2107" fmla="*/ 746142 h 882901"/>
                <a:gd name="connsiteX2108" fmla="*/ 941320 w 1747967"/>
                <a:gd name="connsiteY2108" fmla="*/ 743934 h 882901"/>
                <a:gd name="connsiteX2109" fmla="*/ 944214 w 1747967"/>
                <a:gd name="connsiteY2109" fmla="*/ 746142 h 882901"/>
                <a:gd name="connsiteX2110" fmla="*/ 947109 w 1747967"/>
                <a:gd name="connsiteY2110" fmla="*/ 745314 h 882901"/>
                <a:gd name="connsiteX2111" fmla="*/ 944214 w 1747967"/>
                <a:gd name="connsiteY2111" fmla="*/ 748212 h 882901"/>
                <a:gd name="connsiteX2112" fmla="*/ 944628 w 1747967"/>
                <a:gd name="connsiteY2112" fmla="*/ 748488 h 882901"/>
                <a:gd name="connsiteX2113" fmla="*/ 950831 w 1747967"/>
                <a:gd name="connsiteY2113" fmla="*/ 746142 h 882901"/>
                <a:gd name="connsiteX2114" fmla="*/ 951520 w 1747967"/>
                <a:gd name="connsiteY2114" fmla="*/ 746142 h 882901"/>
                <a:gd name="connsiteX2115" fmla="*/ 957585 w 1747967"/>
                <a:gd name="connsiteY2115" fmla="*/ 749730 h 882901"/>
                <a:gd name="connsiteX2116" fmla="*/ 967785 w 1747967"/>
                <a:gd name="connsiteY2116" fmla="*/ 754008 h 882901"/>
                <a:gd name="connsiteX2117" fmla="*/ 982396 w 1747967"/>
                <a:gd name="connsiteY2117" fmla="*/ 745314 h 882901"/>
                <a:gd name="connsiteX2118" fmla="*/ 982396 w 1747967"/>
                <a:gd name="connsiteY2118" fmla="*/ 741450 h 882901"/>
                <a:gd name="connsiteX2119" fmla="*/ 980466 w 1747967"/>
                <a:gd name="connsiteY2119" fmla="*/ 741450 h 882901"/>
                <a:gd name="connsiteX2120" fmla="*/ 979777 w 1747967"/>
                <a:gd name="connsiteY2120" fmla="*/ 741174 h 882901"/>
                <a:gd name="connsiteX2121" fmla="*/ 979777 w 1747967"/>
                <a:gd name="connsiteY2121" fmla="*/ 740346 h 882901"/>
                <a:gd name="connsiteX2122" fmla="*/ 990253 w 1747967"/>
                <a:gd name="connsiteY2122" fmla="*/ 722130 h 882901"/>
                <a:gd name="connsiteX2123" fmla="*/ 990253 w 1747967"/>
                <a:gd name="connsiteY2123" fmla="*/ 717438 h 882901"/>
                <a:gd name="connsiteX2124" fmla="*/ 990667 w 1747967"/>
                <a:gd name="connsiteY2124" fmla="*/ 716748 h 882901"/>
                <a:gd name="connsiteX2125" fmla="*/ 998248 w 1747967"/>
                <a:gd name="connsiteY2125" fmla="*/ 712608 h 882901"/>
                <a:gd name="connsiteX2126" fmla="*/ 998248 w 1747967"/>
                <a:gd name="connsiteY2126" fmla="*/ 704052 h 882901"/>
                <a:gd name="connsiteX2127" fmla="*/ 995353 w 1747967"/>
                <a:gd name="connsiteY2127" fmla="*/ 702258 h 882901"/>
                <a:gd name="connsiteX2128" fmla="*/ 991632 w 1747967"/>
                <a:gd name="connsiteY2128" fmla="*/ 703362 h 882901"/>
                <a:gd name="connsiteX2129" fmla="*/ 990942 w 1747967"/>
                <a:gd name="connsiteY2129" fmla="*/ 703362 h 882901"/>
                <a:gd name="connsiteX2130" fmla="*/ 990667 w 1747967"/>
                <a:gd name="connsiteY2130" fmla="*/ 702810 h 882901"/>
                <a:gd name="connsiteX2131" fmla="*/ 990667 w 1747967"/>
                <a:gd name="connsiteY2131" fmla="*/ 699497 h 882901"/>
                <a:gd name="connsiteX2132" fmla="*/ 990667 w 1747967"/>
                <a:gd name="connsiteY2132" fmla="*/ 698946 h 882901"/>
                <a:gd name="connsiteX2133" fmla="*/ 998524 w 1747967"/>
                <a:gd name="connsiteY2133" fmla="*/ 690251 h 882901"/>
                <a:gd name="connsiteX2134" fmla="*/ 998937 w 1747967"/>
                <a:gd name="connsiteY2134" fmla="*/ 689975 h 882901"/>
                <a:gd name="connsiteX2135" fmla="*/ 1016030 w 1747967"/>
                <a:gd name="connsiteY2135" fmla="*/ 685007 h 882901"/>
                <a:gd name="connsiteX2136" fmla="*/ 1016719 w 1747967"/>
                <a:gd name="connsiteY2136" fmla="*/ 685007 h 882901"/>
                <a:gd name="connsiteX2137" fmla="*/ 1016994 w 1747967"/>
                <a:gd name="connsiteY2137" fmla="*/ 685697 h 882901"/>
                <a:gd name="connsiteX2138" fmla="*/ 1016994 w 1747967"/>
                <a:gd name="connsiteY2138" fmla="*/ 686387 h 882901"/>
                <a:gd name="connsiteX2139" fmla="*/ 1030503 w 1747967"/>
                <a:gd name="connsiteY2139" fmla="*/ 684869 h 882901"/>
                <a:gd name="connsiteX2140" fmla="*/ 1031054 w 1747967"/>
                <a:gd name="connsiteY2140" fmla="*/ 684869 h 882901"/>
                <a:gd name="connsiteX2141" fmla="*/ 1043322 w 1747967"/>
                <a:gd name="connsiteY2141" fmla="*/ 692597 h 882901"/>
                <a:gd name="connsiteX2142" fmla="*/ 1044976 w 1747967"/>
                <a:gd name="connsiteY2142" fmla="*/ 690941 h 882901"/>
                <a:gd name="connsiteX2143" fmla="*/ 1046079 w 1747967"/>
                <a:gd name="connsiteY2143" fmla="*/ 690941 h 882901"/>
                <a:gd name="connsiteX2144" fmla="*/ 1048974 w 1747967"/>
                <a:gd name="connsiteY2144" fmla="*/ 693425 h 882901"/>
                <a:gd name="connsiteX2145" fmla="*/ 1051730 w 1747967"/>
                <a:gd name="connsiteY2145" fmla="*/ 693425 h 882901"/>
                <a:gd name="connsiteX2146" fmla="*/ 1052282 w 1747967"/>
                <a:gd name="connsiteY2146" fmla="*/ 693425 h 882901"/>
                <a:gd name="connsiteX2147" fmla="*/ 1054074 w 1747967"/>
                <a:gd name="connsiteY2147" fmla="*/ 694943 h 882901"/>
                <a:gd name="connsiteX2148" fmla="*/ 1054212 w 1747967"/>
                <a:gd name="connsiteY2148" fmla="*/ 695909 h 882901"/>
                <a:gd name="connsiteX2149" fmla="*/ 1053385 w 1747967"/>
                <a:gd name="connsiteY2149" fmla="*/ 697565 h 882901"/>
                <a:gd name="connsiteX2150" fmla="*/ 1056555 w 1747967"/>
                <a:gd name="connsiteY2150" fmla="*/ 698946 h 882901"/>
                <a:gd name="connsiteX2151" fmla="*/ 1056969 w 1747967"/>
                <a:gd name="connsiteY2151" fmla="*/ 699360 h 882901"/>
                <a:gd name="connsiteX2152" fmla="*/ 1056969 w 1747967"/>
                <a:gd name="connsiteY2152" fmla="*/ 699912 h 882901"/>
                <a:gd name="connsiteX2153" fmla="*/ 1055728 w 1747967"/>
                <a:gd name="connsiteY2153" fmla="*/ 702534 h 882901"/>
                <a:gd name="connsiteX2154" fmla="*/ 1059312 w 1747967"/>
                <a:gd name="connsiteY2154" fmla="*/ 705432 h 882901"/>
                <a:gd name="connsiteX2155" fmla="*/ 1059588 w 1747967"/>
                <a:gd name="connsiteY2155" fmla="*/ 705984 h 882901"/>
                <a:gd name="connsiteX2156" fmla="*/ 1059588 w 1747967"/>
                <a:gd name="connsiteY2156" fmla="*/ 709434 h 882901"/>
                <a:gd name="connsiteX2157" fmla="*/ 1062344 w 1747967"/>
                <a:gd name="connsiteY2157" fmla="*/ 710124 h 882901"/>
                <a:gd name="connsiteX2158" fmla="*/ 1062896 w 1747967"/>
                <a:gd name="connsiteY2158" fmla="*/ 710538 h 882901"/>
                <a:gd name="connsiteX2159" fmla="*/ 1062896 w 1747967"/>
                <a:gd name="connsiteY2159" fmla="*/ 711228 h 882901"/>
                <a:gd name="connsiteX2160" fmla="*/ 1060966 w 1747967"/>
                <a:gd name="connsiteY2160" fmla="*/ 714954 h 882901"/>
                <a:gd name="connsiteX2161" fmla="*/ 1066204 w 1747967"/>
                <a:gd name="connsiteY2161" fmla="*/ 723372 h 882901"/>
                <a:gd name="connsiteX2162" fmla="*/ 1066204 w 1747967"/>
                <a:gd name="connsiteY2162" fmla="*/ 723786 h 882901"/>
                <a:gd name="connsiteX2163" fmla="*/ 1066204 w 1747967"/>
                <a:gd name="connsiteY2163" fmla="*/ 728892 h 882901"/>
                <a:gd name="connsiteX2164" fmla="*/ 1070339 w 1747967"/>
                <a:gd name="connsiteY2164" fmla="*/ 733722 h 882901"/>
                <a:gd name="connsiteX2165" fmla="*/ 1070477 w 1747967"/>
                <a:gd name="connsiteY2165" fmla="*/ 734274 h 882901"/>
                <a:gd name="connsiteX2166" fmla="*/ 1070477 w 1747967"/>
                <a:gd name="connsiteY2166" fmla="*/ 741036 h 882901"/>
                <a:gd name="connsiteX2167" fmla="*/ 1072544 w 1747967"/>
                <a:gd name="connsiteY2167" fmla="*/ 742968 h 882901"/>
                <a:gd name="connsiteX2168" fmla="*/ 1072820 w 1747967"/>
                <a:gd name="connsiteY2168" fmla="*/ 743520 h 882901"/>
                <a:gd name="connsiteX2169" fmla="*/ 1072820 w 1747967"/>
                <a:gd name="connsiteY2169" fmla="*/ 750006 h 882901"/>
                <a:gd name="connsiteX2170" fmla="*/ 1075163 w 1747967"/>
                <a:gd name="connsiteY2170" fmla="*/ 752352 h 882901"/>
                <a:gd name="connsiteX2171" fmla="*/ 1083296 w 1747967"/>
                <a:gd name="connsiteY2171" fmla="*/ 752766 h 882901"/>
                <a:gd name="connsiteX2172" fmla="*/ 1083710 w 1747967"/>
                <a:gd name="connsiteY2172" fmla="*/ 752904 h 882901"/>
                <a:gd name="connsiteX2173" fmla="*/ 1088259 w 1747967"/>
                <a:gd name="connsiteY2173" fmla="*/ 756630 h 882901"/>
                <a:gd name="connsiteX2174" fmla="*/ 1090326 w 1747967"/>
                <a:gd name="connsiteY2174" fmla="*/ 756630 h 882901"/>
                <a:gd name="connsiteX2175" fmla="*/ 1090326 w 1747967"/>
                <a:gd name="connsiteY2175" fmla="*/ 755664 h 882901"/>
                <a:gd name="connsiteX2176" fmla="*/ 1090740 w 1747967"/>
                <a:gd name="connsiteY2176" fmla="*/ 754974 h 882901"/>
                <a:gd name="connsiteX2177" fmla="*/ 1091567 w 1747967"/>
                <a:gd name="connsiteY2177" fmla="*/ 755112 h 882901"/>
                <a:gd name="connsiteX2178" fmla="*/ 1101216 w 1747967"/>
                <a:gd name="connsiteY2178" fmla="*/ 764358 h 882901"/>
                <a:gd name="connsiteX2179" fmla="*/ 1105213 w 1747967"/>
                <a:gd name="connsiteY2179" fmla="*/ 764358 h 882901"/>
                <a:gd name="connsiteX2180" fmla="*/ 1105902 w 1747967"/>
                <a:gd name="connsiteY2180" fmla="*/ 764772 h 882901"/>
                <a:gd name="connsiteX2181" fmla="*/ 1105902 w 1747967"/>
                <a:gd name="connsiteY2181" fmla="*/ 765462 h 882901"/>
                <a:gd name="connsiteX2182" fmla="*/ 1104110 w 1747967"/>
                <a:gd name="connsiteY2182" fmla="*/ 769740 h 882901"/>
                <a:gd name="connsiteX2183" fmla="*/ 1106591 w 1747967"/>
                <a:gd name="connsiteY2183" fmla="*/ 770982 h 882901"/>
                <a:gd name="connsiteX2184" fmla="*/ 1107005 w 1747967"/>
                <a:gd name="connsiteY2184" fmla="*/ 771672 h 882901"/>
                <a:gd name="connsiteX2185" fmla="*/ 1107005 w 1747967"/>
                <a:gd name="connsiteY2185" fmla="*/ 774984 h 882901"/>
                <a:gd name="connsiteX2186" fmla="*/ 1107005 w 1747967"/>
                <a:gd name="connsiteY2186" fmla="*/ 775260 h 882901"/>
                <a:gd name="connsiteX2187" fmla="*/ 1105902 w 1747967"/>
                <a:gd name="connsiteY2187" fmla="*/ 778434 h 882901"/>
                <a:gd name="connsiteX2188" fmla="*/ 1109210 w 1747967"/>
                <a:gd name="connsiteY2188" fmla="*/ 783679 h 882901"/>
                <a:gd name="connsiteX2189" fmla="*/ 1125614 w 1747967"/>
                <a:gd name="connsiteY2189" fmla="*/ 783679 h 882901"/>
                <a:gd name="connsiteX2190" fmla="*/ 1125614 w 1747967"/>
                <a:gd name="connsiteY2190" fmla="*/ 781332 h 882901"/>
                <a:gd name="connsiteX2191" fmla="*/ 1125889 w 1747967"/>
                <a:gd name="connsiteY2191" fmla="*/ 780643 h 882901"/>
                <a:gd name="connsiteX2192" fmla="*/ 1130576 w 1747967"/>
                <a:gd name="connsiteY2192" fmla="*/ 777054 h 882901"/>
                <a:gd name="connsiteX2193" fmla="*/ 1130989 w 1747967"/>
                <a:gd name="connsiteY2193" fmla="*/ 776916 h 882901"/>
                <a:gd name="connsiteX2194" fmla="*/ 1135538 w 1747967"/>
                <a:gd name="connsiteY2194" fmla="*/ 776916 h 882901"/>
                <a:gd name="connsiteX2195" fmla="*/ 1140914 w 1747967"/>
                <a:gd name="connsiteY2195" fmla="*/ 773880 h 882901"/>
                <a:gd name="connsiteX2196" fmla="*/ 1141052 w 1747967"/>
                <a:gd name="connsiteY2196" fmla="*/ 773880 h 882901"/>
                <a:gd name="connsiteX2197" fmla="*/ 1148909 w 1747967"/>
                <a:gd name="connsiteY2197" fmla="*/ 772086 h 882901"/>
                <a:gd name="connsiteX2198" fmla="*/ 1149598 w 1747967"/>
                <a:gd name="connsiteY2198" fmla="*/ 772224 h 882901"/>
                <a:gd name="connsiteX2199" fmla="*/ 1149874 w 1747967"/>
                <a:gd name="connsiteY2199" fmla="*/ 772776 h 882901"/>
                <a:gd name="connsiteX2200" fmla="*/ 1149874 w 1747967"/>
                <a:gd name="connsiteY2200" fmla="*/ 775122 h 882901"/>
                <a:gd name="connsiteX2201" fmla="*/ 1149736 w 1747967"/>
                <a:gd name="connsiteY2201" fmla="*/ 775536 h 882901"/>
                <a:gd name="connsiteX2202" fmla="*/ 1146703 w 1747967"/>
                <a:gd name="connsiteY2202" fmla="*/ 779539 h 882901"/>
                <a:gd name="connsiteX2203" fmla="*/ 1149736 w 1747967"/>
                <a:gd name="connsiteY2203" fmla="*/ 783817 h 882901"/>
                <a:gd name="connsiteX2204" fmla="*/ 1149736 w 1747967"/>
                <a:gd name="connsiteY2204" fmla="*/ 784783 h 882901"/>
                <a:gd name="connsiteX2205" fmla="*/ 1146565 w 1747967"/>
                <a:gd name="connsiteY2205" fmla="*/ 788509 h 882901"/>
                <a:gd name="connsiteX2206" fmla="*/ 1143946 w 1747967"/>
                <a:gd name="connsiteY2206" fmla="*/ 790579 h 882901"/>
                <a:gd name="connsiteX2207" fmla="*/ 1143395 w 1747967"/>
                <a:gd name="connsiteY2207" fmla="*/ 794995 h 882901"/>
                <a:gd name="connsiteX2208" fmla="*/ 1143395 w 1747967"/>
                <a:gd name="connsiteY2208" fmla="*/ 795271 h 882901"/>
                <a:gd name="connsiteX2209" fmla="*/ 1139673 w 1747967"/>
                <a:gd name="connsiteY2209" fmla="*/ 802585 h 882901"/>
                <a:gd name="connsiteX2210" fmla="*/ 1140914 w 1747967"/>
                <a:gd name="connsiteY2210" fmla="*/ 806173 h 882901"/>
                <a:gd name="connsiteX2211" fmla="*/ 1140638 w 1747967"/>
                <a:gd name="connsiteY2211" fmla="*/ 807001 h 882901"/>
                <a:gd name="connsiteX2212" fmla="*/ 1138157 w 1747967"/>
                <a:gd name="connsiteY2212" fmla="*/ 808933 h 882901"/>
                <a:gd name="connsiteX2213" fmla="*/ 1136089 w 1747967"/>
                <a:gd name="connsiteY2213" fmla="*/ 817903 h 882901"/>
                <a:gd name="connsiteX2214" fmla="*/ 1135538 w 1747967"/>
                <a:gd name="connsiteY2214" fmla="*/ 818455 h 882901"/>
                <a:gd name="connsiteX2215" fmla="*/ 1132781 w 1747967"/>
                <a:gd name="connsiteY2215" fmla="*/ 819421 h 882901"/>
                <a:gd name="connsiteX2216" fmla="*/ 1132230 w 1747967"/>
                <a:gd name="connsiteY2216" fmla="*/ 823699 h 882901"/>
                <a:gd name="connsiteX2217" fmla="*/ 1131816 w 1747967"/>
                <a:gd name="connsiteY2217" fmla="*/ 824251 h 882901"/>
                <a:gd name="connsiteX2218" fmla="*/ 1128508 w 1747967"/>
                <a:gd name="connsiteY2218" fmla="*/ 825907 h 882901"/>
                <a:gd name="connsiteX2219" fmla="*/ 1127819 w 1747967"/>
                <a:gd name="connsiteY2219" fmla="*/ 825907 h 882901"/>
                <a:gd name="connsiteX2220" fmla="*/ 1127819 w 1747967"/>
                <a:gd name="connsiteY2220" fmla="*/ 825907 h 882901"/>
                <a:gd name="connsiteX2221" fmla="*/ 1126441 w 1747967"/>
                <a:gd name="connsiteY2221" fmla="*/ 827839 h 882901"/>
                <a:gd name="connsiteX2222" fmla="*/ 1122305 w 1747967"/>
                <a:gd name="connsiteY2222" fmla="*/ 832531 h 882901"/>
                <a:gd name="connsiteX2223" fmla="*/ 1120375 w 1747967"/>
                <a:gd name="connsiteY2223" fmla="*/ 826045 h 882901"/>
                <a:gd name="connsiteX2224" fmla="*/ 1119962 w 1747967"/>
                <a:gd name="connsiteY2224" fmla="*/ 822871 h 882901"/>
                <a:gd name="connsiteX2225" fmla="*/ 1117067 w 1747967"/>
                <a:gd name="connsiteY2225" fmla="*/ 821767 h 882901"/>
                <a:gd name="connsiteX2226" fmla="*/ 1114724 w 1747967"/>
                <a:gd name="connsiteY2226" fmla="*/ 825631 h 882901"/>
                <a:gd name="connsiteX2227" fmla="*/ 1114311 w 1747967"/>
                <a:gd name="connsiteY2227" fmla="*/ 825907 h 882901"/>
                <a:gd name="connsiteX2228" fmla="*/ 1110451 w 1747967"/>
                <a:gd name="connsiteY2228" fmla="*/ 827011 h 882901"/>
                <a:gd name="connsiteX2229" fmla="*/ 1108383 w 1747967"/>
                <a:gd name="connsiteY2229" fmla="*/ 828529 h 882901"/>
                <a:gd name="connsiteX2230" fmla="*/ 1110865 w 1747967"/>
                <a:gd name="connsiteY2230" fmla="*/ 831013 h 882901"/>
                <a:gd name="connsiteX2231" fmla="*/ 1111140 w 1747967"/>
                <a:gd name="connsiteY2231" fmla="*/ 831427 h 882901"/>
                <a:gd name="connsiteX2232" fmla="*/ 1112519 w 1747967"/>
                <a:gd name="connsiteY2232" fmla="*/ 843985 h 882901"/>
                <a:gd name="connsiteX2233" fmla="*/ 1112519 w 1747967"/>
                <a:gd name="connsiteY2233" fmla="*/ 844261 h 882901"/>
                <a:gd name="connsiteX2234" fmla="*/ 1111554 w 1747967"/>
                <a:gd name="connsiteY2234" fmla="*/ 848263 h 882901"/>
                <a:gd name="connsiteX2235" fmla="*/ 1112519 w 1747967"/>
                <a:gd name="connsiteY2235" fmla="*/ 852127 h 882901"/>
                <a:gd name="connsiteX2236" fmla="*/ 1112519 w 1747967"/>
                <a:gd name="connsiteY2236" fmla="*/ 852679 h 882901"/>
                <a:gd name="connsiteX2237" fmla="*/ 1109624 w 1747967"/>
                <a:gd name="connsiteY2237" fmla="*/ 857371 h 882901"/>
                <a:gd name="connsiteX2238" fmla="*/ 1109348 w 1747967"/>
                <a:gd name="connsiteY2238" fmla="*/ 857648 h 882901"/>
                <a:gd name="connsiteX2239" fmla="*/ 1105489 w 1747967"/>
                <a:gd name="connsiteY2239" fmla="*/ 859442 h 882901"/>
                <a:gd name="connsiteX2240" fmla="*/ 1105489 w 1747967"/>
                <a:gd name="connsiteY2240" fmla="*/ 860270 h 882901"/>
                <a:gd name="connsiteX2241" fmla="*/ 1110865 w 1747967"/>
                <a:gd name="connsiteY2241" fmla="*/ 861788 h 882901"/>
                <a:gd name="connsiteX2242" fmla="*/ 1112656 w 1747967"/>
                <a:gd name="connsiteY2242" fmla="*/ 859994 h 882901"/>
                <a:gd name="connsiteX2243" fmla="*/ 1114862 w 1747967"/>
                <a:gd name="connsiteY2243" fmla="*/ 855716 h 882901"/>
                <a:gd name="connsiteX2244" fmla="*/ 1116240 w 1747967"/>
                <a:gd name="connsiteY2244" fmla="*/ 852541 h 882901"/>
                <a:gd name="connsiteX2245" fmla="*/ 1117481 w 1747967"/>
                <a:gd name="connsiteY2245" fmla="*/ 849781 h 882901"/>
                <a:gd name="connsiteX2246" fmla="*/ 1119411 w 1747967"/>
                <a:gd name="connsiteY2246" fmla="*/ 854335 h 882901"/>
                <a:gd name="connsiteX2247" fmla="*/ 1120927 w 1747967"/>
                <a:gd name="connsiteY2247" fmla="*/ 853507 h 882901"/>
                <a:gd name="connsiteX2248" fmla="*/ 1122305 w 1747967"/>
                <a:gd name="connsiteY2248" fmla="*/ 852541 h 882901"/>
                <a:gd name="connsiteX2249" fmla="*/ 1122305 w 1747967"/>
                <a:gd name="connsiteY2249" fmla="*/ 857233 h 882901"/>
                <a:gd name="connsiteX2250" fmla="*/ 1126165 w 1747967"/>
                <a:gd name="connsiteY2250" fmla="*/ 857648 h 882901"/>
                <a:gd name="connsiteX2251" fmla="*/ 1128508 w 1747967"/>
                <a:gd name="connsiteY2251" fmla="*/ 858062 h 882901"/>
                <a:gd name="connsiteX2252" fmla="*/ 1130025 w 1747967"/>
                <a:gd name="connsiteY2252" fmla="*/ 858890 h 882901"/>
                <a:gd name="connsiteX2253" fmla="*/ 1132643 w 1747967"/>
                <a:gd name="connsiteY2253" fmla="*/ 859717 h 882901"/>
                <a:gd name="connsiteX2254" fmla="*/ 1139535 w 1747967"/>
                <a:gd name="connsiteY2254" fmla="*/ 858199 h 882901"/>
                <a:gd name="connsiteX2255" fmla="*/ 1152079 w 1747967"/>
                <a:gd name="connsiteY2255" fmla="*/ 849781 h 882901"/>
                <a:gd name="connsiteX2256" fmla="*/ 1153871 w 1747967"/>
                <a:gd name="connsiteY2256" fmla="*/ 848263 h 882901"/>
                <a:gd name="connsiteX2257" fmla="*/ 1153871 w 1747967"/>
                <a:gd name="connsiteY2257" fmla="*/ 845365 h 882901"/>
                <a:gd name="connsiteX2258" fmla="*/ 1156628 w 1747967"/>
                <a:gd name="connsiteY2258" fmla="*/ 845365 h 882901"/>
                <a:gd name="connsiteX2259" fmla="*/ 1157868 w 1747967"/>
                <a:gd name="connsiteY2259" fmla="*/ 841639 h 882901"/>
                <a:gd name="connsiteX2260" fmla="*/ 1163382 w 1747967"/>
                <a:gd name="connsiteY2260" fmla="*/ 833911 h 882901"/>
                <a:gd name="connsiteX2261" fmla="*/ 1171790 w 1747967"/>
                <a:gd name="connsiteY2261" fmla="*/ 822733 h 882901"/>
                <a:gd name="connsiteX2262" fmla="*/ 1184334 w 1747967"/>
                <a:gd name="connsiteY2262" fmla="*/ 808795 h 882901"/>
                <a:gd name="connsiteX2263" fmla="*/ 1187504 w 1747967"/>
                <a:gd name="connsiteY2263" fmla="*/ 802447 h 882901"/>
                <a:gd name="connsiteX2264" fmla="*/ 1188883 w 1747967"/>
                <a:gd name="connsiteY2264" fmla="*/ 797755 h 882901"/>
                <a:gd name="connsiteX2265" fmla="*/ 1195223 w 1747967"/>
                <a:gd name="connsiteY2265" fmla="*/ 789061 h 882901"/>
                <a:gd name="connsiteX2266" fmla="*/ 1197567 w 1747967"/>
                <a:gd name="connsiteY2266" fmla="*/ 783817 h 882901"/>
                <a:gd name="connsiteX2267" fmla="*/ 1200324 w 1747967"/>
                <a:gd name="connsiteY2267" fmla="*/ 780643 h 882901"/>
                <a:gd name="connsiteX2268" fmla="*/ 1206389 w 1747967"/>
                <a:gd name="connsiteY2268" fmla="*/ 773328 h 882901"/>
                <a:gd name="connsiteX2269" fmla="*/ 1207905 w 1747967"/>
                <a:gd name="connsiteY2269" fmla="*/ 765876 h 882901"/>
                <a:gd name="connsiteX2270" fmla="*/ 1209697 w 1747967"/>
                <a:gd name="connsiteY2270" fmla="*/ 757182 h 882901"/>
                <a:gd name="connsiteX2271" fmla="*/ 1210662 w 1747967"/>
                <a:gd name="connsiteY2271" fmla="*/ 746556 h 882901"/>
                <a:gd name="connsiteX2272" fmla="*/ 1211627 w 1747967"/>
                <a:gd name="connsiteY2272" fmla="*/ 743796 h 882901"/>
                <a:gd name="connsiteX2273" fmla="*/ 1210386 w 1747967"/>
                <a:gd name="connsiteY2273" fmla="*/ 734550 h 882901"/>
                <a:gd name="connsiteX2274" fmla="*/ 1211627 w 1747967"/>
                <a:gd name="connsiteY2274" fmla="*/ 730824 h 882901"/>
                <a:gd name="connsiteX2275" fmla="*/ 1211627 w 1747967"/>
                <a:gd name="connsiteY2275" fmla="*/ 726132 h 882901"/>
                <a:gd name="connsiteX2276" fmla="*/ 1214108 w 1747967"/>
                <a:gd name="connsiteY2276" fmla="*/ 724200 h 882901"/>
                <a:gd name="connsiteX2277" fmla="*/ 1214108 w 1747967"/>
                <a:gd name="connsiteY2277" fmla="*/ 720336 h 882901"/>
                <a:gd name="connsiteX2278" fmla="*/ 1215900 w 1747967"/>
                <a:gd name="connsiteY2278" fmla="*/ 718542 h 882901"/>
                <a:gd name="connsiteX2279" fmla="*/ 1218243 w 1747967"/>
                <a:gd name="connsiteY2279" fmla="*/ 715644 h 882901"/>
                <a:gd name="connsiteX2280" fmla="*/ 1219484 w 1747967"/>
                <a:gd name="connsiteY2280" fmla="*/ 714402 h 882901"/>
                <a:gd name="connsiteX2281" fmla="*/ 1217692 w 1747967"/>
                <a:gd name="connsiteY2281" fmla="*/ 705432 h 882901"/>
                <a:gd name="connsiteX2282" fmla="*/ 1218519 w 1747967"/>
                <a:gd name="connsiteY2282" fmla="*/ 703086 h 882901"/>
                <a:gd name="connsiteX2283" fmla="*/ 1212867 w 1747967"/>
                <a:gd name="connsiteY2283" fmla="*/ 693425 h 882901"/>
                <a:gd name="connsiteX2284" fmla="*/ 1209008 w 1747967"/>
                <a:gd name="connsiteY2284" fmla="*/ 691493 h 882901"/>
                <a:gd name="connsiteX2285" fmla="*/ 1217692 w 1747967"/>
                <a:gd name="connsiteY2285" fmla="*/ 694253 h 882901"/>
                <a:gd name="connsiteX2286" fmla="*/ 1219484 w 1747967"/>
                <a:gd name="connsiteY2286" fmla="*/ 693839 h 882901"/>
                <a:gd name="connsiteX2287" fmla="*/ 1220724 w 1747967"/>
                <a:gd name="connsiteY2287" fmla="*/ 689975 h 882901"/>
                <a:gd name="connsiteX2288" fmla="*/ 1212040 w 1747967"/>
                <a:gd name="connsiteY2288" fmla="*/ 683627 h 882901"/>
                <a:gd name="connsiteX2289" fmla="*/ 1208318 w 1747967"/>
                <a:gd name="connsiteY2289" fmla="*/ 678935 h 882901"/>
                <a:gd name="connsiteX2290" fmla="*/ 1208318 w 1747967"/>
                <a:gd name="connsiteY2290" fmla="*/ 676727 h 882901"/>
                <a:gd name="connsiteX2291" fmla="*/ 1204045 w 1747967"/>
                <a:gd name="connsiteY2291" fmla="*/ 673553 h 882901"/>
                <a:gd name="connsiteX2292" fmla="*/ 1202116 w 1747967"/>
                <a:gd name="connsiteY2292" fmla="*/ 671759 h 882901"/>
                <a:gd name="connsiteX2293" fmla="*/ 1198394 w 1747967"/>
                <a:gd name="connsiteY2293" fmla="*/ 673553 h 882901"/>
                <a:gd name="connsiteX2294" fmla="*/ 1191502 w 1747967"/>
                <a:gd name="connsiteY2294" fmla="*/ 670655 h 882901"/>
                <a:gd name="connsiteX2295" fmla="*/ 1191915 w 1747967"/>
                <a:gd name="connsiteY2295" fmla="*/ 676175 h 882901"/>
                <a:gd name="connsiteX2296" fmla="*/ 1191364 w 1747967"/>
                <a:gd name="connsiteY2296" fmla="*/ 681143 h 882901"/>
                <a:gd name="connsiteX2297" fmla="*/ 1190950 w 1747967"/>
                <a:gd name="connsiteY2297" fmla="*/ 684041 h 882901"/>
                <a:gd name="connsiteX2298" fmla="*/ 1186402 w 1747967"/>
                <a:gd name="connsiteY2298" fmla="*/ 686249 h 882901"/>
                <a:gd name="connsiteX2299" fmla="*/ 1189296 w 1747967"/>
                <a:gd name="connsiteY2299" fmla="*/ 682385 h 882901"/>
                <a:gd name="connsiteX2300" fmla="*/ 1190537 w 1747967"/>
                <a:gd name="connsiteY2300" fmla="*/ 676037 h 882901"/>
                <a:gd name="connsiteX2301" fmla="*/ 1186953 w 1747967"/>
                <a:gd name="connsiteY2301" fmla="*/ 682385 h 882901"/>
                <a:gd name="connsiteX2302" fmla="*/ 1181991 w 1747967"/>
                <a:gd name="connsiteY2302" fmla="*/ 686111 h 882901"/>
                <a:gd name="connsiteX2303" fmla="*/ 1175374 w 1747967"/>
                <a:gd name="connsiteY2303" fmla="*/ 684869 h 882901"/>
                <a:gd name="connsiteX2304" fmla="*/ 1178269 w 1747967"/>
                <a:gd name="connsiteY2304" fmla="*/ 682247 h 882901"/>
                <a:gd name="connsiteX2305" fmla="*/ 1181853 w 1747967"/>
                <a:gd name="connsiteY2305" fmla="*/ 680315 h 882901"/>
                <a:gd name="connsiteX2306" fmla="*/ 1181853 w 1747967"/>
                <a:gd name="connsiteY2306" fmla="*/ 677417 h 882901"/>
                <a:gd name="connsiteX2307" fmla="*/ 1177718 w 1747967"/>
                <a:gd name="connsiteY2307" fmla="*/ 677279 h 882901"/>
                <a:gd name="connsiteX2308" fmla="*/ 1177718 w 1747967"/>
                <a:gd name="connsiteY2308" fmla="*/ 674933 h 882901"/>
                <a:gd name="connsiteX2309" fmla="*/ 1180061 w 1747967"/>
                <a:gd name="connsiteY2309" fmla="*/ 673691 h 882901"/>
                <a:gd name="connsiteX2310" fmla="*/ 1180888 w 1747967"/>
                <a:gd name="connsiteY2310" fmla="*/ 671345 h 882901"/>
                <a:gd name="connsiteX2311" fmla="*/ 1177166 w 1747967"/>
                <a:gd name="connsiteY2311" fmla="*/ 672587 h 882901"/>
                <a:gd name="connsiteX2312" fmla="*/ 1175237 w 1747967"/>
                <a:gd name="connsiteY2312" fmla="*/ 675347 h 882901"/>
                <a:gd name="connsiteX2313" fmla="*/ 1175237 w 1747967"/>
                <a:gd name="connsiteY2313" fmla="*/ 677969 h 882901"/>
                <a:gd name="connsiteX2314" fmla="*/ 1170963 w 1747967"/>
                <a:gd name="connsiteY2314" fmla="*/ 680867 h 882901"/>
                <a:gd name="connsiteX2315" fmla="*/ 1170963 w 1747967"/>
                <a:gd name="connsiteY2315" fmla="*/ 674933 h 882901"/>
                <a:gd name="connsiteX2316" fmla="*/ 1171101 w 1747967"/>
                <a:gd name="connsiteY2316" fmla="*/ 667067 h 882901"/>
                <a:gd name="connsiteX2317" fmla="*/ 1159660 w 1747967"/>
                <a:gd name="connsiteY2317" fmla="*/ 666653 h 882901"/>
                <a:gd name="connsiteX2318" fmla="*/ 1153595 w 1747967"/>
                <a:gd name="connsiteY2318" fmla="*/ 661547 h 882901"/>
                <a:gd name="connsiteX2319" fmla="*/ 1158282 w 1747967"/>
                <a:gd name="connsiteY2319" fmla="*/ 656855 h 882901"/>
                <a:gd name="connsiteX2320" fmla="*/ 1165725 w 1747967"/>
                <a:gd name="connsiteY2320" fmla="*/ 649955 h 882901"/>
                <a:gd name="connsiteX2321" fmla="*/ 1169447 w 1747967"/>
                <a:gd name="connsiteY2321" fmla="*/ 646229 h 882901"/>
                <a:gd name="connsiteX2322" fmla="*/ 1187366 w 1747967"/>
                <a:gd name="connsiteY2322" fmla="*/ 627185 h 882901"/>
                <a:gd name="connsiteX2323" fmla="*/ 1192604 w 1747967"/>
                <a:gd name="connsiteY2323" fmla="*/ 620146 h 882901"/>
                <a:gd name="connsiteX2324" fmla="*/ 1193845 w 1747967"/>
                <a:gd name="connsiteY2324" fmla="*/ 617800 h 882901"/>
                <a:gd name="connsiteX2325" fmla="*/ 1197153 w 1747967"/>
                <a:gd name="connsiteY2325" fmla="*/ 614626 h 882901"/>
                <a:gd name="connsiteX2326" fmla="*/ 1199497 w 1747967"/>
                <a:gd name="connsiteY2326" fmla="*/ 614626 h 882901"/>
                <a:gd name="connsiteX2327" fmla="*/ 1200737 w 1747967"/>
                <a:gd name="connsiteY2327" fmla="*/ 611866 h 882901"/>
                <a:gd name="connsiteX2328" fmla="*/ 1203080 w 1747967"/>
                <a:gd name="connsiteY2328" fmla="*/ 610486 h 882901"/>
                <a:gd name="connsiteX2329" fmla="*/ 1204045 w 1747967"/>
                <a:gd name="connsiteY2329" fmla="*/ 607864 h 882901"/>
                <a:gd name="connsiteX2330" fmla="*/ 1207216 w 1747967"/>
                <a:gd name="connsiteY2330" fmla="*/ 605932 h 882901"/>
                <a:gd name="connsiteX2331" fmla="*/ 1211489 w 1747967"/>
                <a:gd name="connsiteY2331" fmla="*/ 598618 h 882901"/>
                <a:gd name="connsiteX2332" fmla="*/ 1222654 w 1747967"/>
                <a:gd name="connsiteY2332" fmla="*/ 587440 h 882901"/>
                <a:gd name="connsiteX2333" fmla="*/ 1228168 w 1747967"/>
                <a:gd name="connsiteY2333" fmla="*/ 578608 h 882901"/>
                <a:gd name="connsiteX2334" fmla="*/ 1237954 w 1747967"/>
                <a:gd name="connsiteY2334" fmla="*/ 571984 h 882901"/>
                <a:gd name="connsiteX2335" fmla="*/ 1244019 w 1747967"/>
                <a:gd name="connsiteY2335" fmla="*/ 571984 h 882901"/>
                <a:gd name="connsiteX2336" fmla="*/ 1258768 w 1747967"/>
                <a:gd name="connsiteY2336" fmla="*/ 571570 h 882901"/>
                <a:gd name="connsiteX2337" fmla="*/ 1268555 w 1747967"/>
                <a:gd name="connsiteY2337" fmla="*/ 571156 h 882901"/>
                <a:gd name="connsiteX2338" fmla="*/ 1270761 w 1747967"/>
                <a:gd name="connsiteY2338" fmla="*/ 575848 h 882901"/>
                <a:gd name="connsiteX2339" fmla="*/ 1273380 w 1747967"/>
                <a:gd name="connsiteY2339" fmla="*/ 570880 h 882901"/>
                <a:gd name="connsiteX2340" fmla="*/ 1275585 w 1747967"/>
                <a:gd name="connsiteY2340" fmla="*/ 570052 h 882901"/>
                <a:gd name="connsiteX2341" fmla="*/ 1281099 w 1747967"/>
                <a:gd name="connsiteY2341" fmla="*/ 571846 h 882901"/>
                <a:gd name="connsiteX2342" fmla="*/ 1285647 w 1747967"/>
                <a:gd name="connsiteY2342" fmla="*/ 574192 h 882901"/>
                <a:gd name="connsiteX2343" fmla="*/ 1286888 w 1747967"/>
                <a:gd name="connsiteY2343" fmla="*/ 573640 h 882901"/>
                <a:gd name="connsiteX2344" fmla="*/ 1288404 w 1747967"/>
                <a:gd name="connsiteY2344" fmla="*/ 573640 h 882901"/>
                <a:gd name="connsiteX2345" fmla="*/ 1289921 w 1747967"/>
                <a:gd name="connsiteY2345" fmla="*/ 571846 h 882901"/>
                <a:gd name="connsiteX2346" fmla="*/ 1294056 w 1747967"/>
                <a:gd name="connsiteY2346" fmla="*/ 571294 h 882901"/>
                <a:gd name="connsiteX2347" fmla="*/ 1298191 w 1747967"/>
                <a:gd name="connsiteY2347" fmla="*/ 574054 h 882901"/>
                <a:gd name="connsiteX2348" fmla="*/ 1302051 w 1747967"/>
                <a:gd name="connsiteY2348" fmla="*/ 574054 h 882901"/>
                <a:gd name="connsiteX2349" fmla="*/ 1302051 w 1747967"/>
                <a:gd name="connsiteY2349" fmla="*/ 572812 h 882901"/>
                <a:gd name="connsiteX2350" fmla="*/ 1298880 w 1747967"/>
                <a:gd name="connsiteY2350" fmla="*/ 572260 h 882901"/>
                <a:gd name="connsiteX2351" fmla="*/ 1298880 w 1747967"/>
                <a:gd name="connsiteY2351" fmla="*/ 569914 h 882901"/>
                <a:gd name="connsiteX2352" fmla="*/ 1303429 w 1747967"/>
                <a:gd name="connsiteY2352" fmla="*/ 568948 h 882901"/>
                <a:gd name="connsiteX2353" fmla="*/ 1303429 w 1747967"/>
                <a:gd name="connsiteY2353" fmla="*/ 567016 h 882901"/>
                <a:gd name="connsiteX2354" fmla="*/ 1308943 w 1747967"/>
                <a:gd name="connsiteY2354" fmla="*/ 563704 h 882901"/>
                <a:gd name="connsiteX2355" fmla="*/ 1319143 w 1747967"/>
                <a:gd name="connsiteY2355" fmla="*/ 567430 h 882901"/>
                <a:gd name="connsiteX2356" fmla="*/ 1319143 w 1747967"/>
                <a:gd name="connsiteY2356" fmla="*/ 568810 h 882901"/>
                <a:gd name="connsiteX2357" fmla="*/ 1317765 w 1747967"/>
                <a:gd name="connsiteY2357" fmla="*/ 569776 h 882901"/>
                <a:gd name="connsiteX2358" fmla="*/ 1322451 w 1747967"/>
                <a:gd name="connsiteY2358" fmla="*/ 570604 h 882901"/>
                <a:gd name="connsiteX2359" fmla="*/ 1322451 w 1747967"/>
                <a:gd name="connsiteY2359" fmla="*/ 567292 h 882901"/>
                <a:gd name="connsiteX2360" fmla="*/ 1328378 w 1747967"/>
                <a:gd name="connsiteY2360" fmla="*/ 568258 h 882901"/>
                <a:gd name="connsiteX2361" fmla="*/ 1336373 w 1747967"/>
                <a:gd name="connsiteY2361" fmla="*/ 573916 h 882901"/>
                <a:gd name="connsiteX2362" fmla="*/ 1336373 w 1747967"/>
                <a:gd name="connsiteY2362" fmla="*/ 576538 h 882901"/>
                <a:gd name="connsiteX2363" fmla="*/ 1325208 w 1747967"/>
                <a:gd name="connsiteY2363" fmla="*/ 578746 h 882901"/>
                <a:gd name="connsiteX2364" fmla="*/ 1330722 w 1747967"/>
                <a:gd name="connsiteY2364" fmla="*/ 582886 h 882901"/>
                <a:gd name="connsiteX2365" fmla="*/ 1336373 w 1747967"/>
                <a:gd name="connsiteY2365" fmla="*/ 582886 h 882901"/>
                <a:gd name="connsiteX2366" fmla="*/ 1336373 w 1747967"/>
                <a:gd name="connsiteY2366" fmla="*/ 581092 h 882901"/>
                <a:gd name="connsiteX2367" fmla="*/ 1338303 w 1747967"/>
                <a:gd name="connsiteY2367" fmla="*/ 578884 h 882901"/>
                <a:gd name="connsiteX2368" fmla="*/ 1342576 w 1747967"/>
                <a:gd name="connsiteY2368" fmla="*/ 581782 h 882901"/>
                <a:gd name="connsiteX2369" fmla="*/ 1345195 w 1747967"/>
                <a:gd name="connsiteY2369" fmla="*/ 579022 h 882901"/>
                <a:gd name="connsiteX2370" fmla="*/ 1347952 w 1747967"/>
                <a:gd name="connsiteY2370" fmla="*/ 577780 h 882901"/>
                <a:gd name="connsiteX2371" fmla="*/ 1349330 w 1747967"/>
                <a:gd name="connsiteY2371" fmla="*/ 575986 h 882901"/>
                <a:gd name="connsiteX2372" fmla="*/ 1352500 w 1747967"/>
                <a:gd name="connsiteY2372" fmla="*/ 575986 h 882901"/>
                <a:gd name="connsiteX2373" fmla="*/ 1357049 w 1747967"/>
                <a:gd name="connsiteY2373" fmla="*/ 578332 h 882901"/>
                <a:gd name="connsiteX2374" fmla="*/ 1358428 w 1747967"/>
                <a:gd name="connsiteY2374" fmla="*/ 577918 h 882901"/>
                <a:gd name="connsiteX2375" fmla="*/ 1358428 w 1747967"/>
                <a:gd name="connsiteY2375" fmla="*/ 575710 h 882901"/>
                <a:gd name="connsiteX2376" fmla="*/ 1361598 w 1747967"/>
                <a:gd name="connsiteY2376" fmla="*/ 575710 h 882901"/>
                <a:gd name="connsiteX2377" fmla="*/ 1364769 w 1747967"/>
                <a:gd name="connsiteY2377" fmla="*/ 575848 h 882901"/>
                <a:gd name="connsiteX2378" fmla="*/ 1369317 w 1747967"/>
                <a:gd name="connsiteY2378" fmla="*/ 573640 h 882901"/>
                <a:gd name="connsiteX2379" fmla="*/ 1358979 w 1747967"/>
                <a:gd name="connsiteY2379" fmla="*/ 569500 h 882901"/>
                <a:gd name="connsiteX2380" fmla="*/ 1356360 w 1747967"/>
                <a:gd name="connsiteY2380" fmla="*/ 568534 h 882901"/>
                <a:gd name="connsiteX2381" fmla="*/ 1358979 w 1747967"/>
                <a:gd name="connsiteY2381" fmla="*/ 565912 h 882901"/>
                <a:gd name="connsiteX2382" fmla="*/ 1358565 w 1747967"/>
                <a:gd name="connsiteY2382" fmla="*/ 560806 h 882901"/>
                <a:gd name="connsiteX2383" fmla="*/ 1360495 w 1747967"/>
                <a:gd name="connsiteY2383" fmla="*/ 558874 h 882901"/>
                <a:gd name="connsiteX2384" fmla="*/ 1361047 w 1747967"/>
                <a:gd name="connsiteY2384" fmla="*/ 557080 h 882901"/>
                <a:gd name="connsiteX2385" fmla="*/ 1375934 w 1747967"/>
                <a:gd name="connsiteY2385" fmla="*/ 542728 h 882901"/>
                <a:gd name="connsiteX2386" fmla="*/ 1377174 w 1747967"/>
                <a:gd name="connsiteY2386" fmla="*/ 537759 h 882901"/>
                <a:gd name="connsiteX2387" fmla="*/ 1383791 w 1747967"/>
                <a:gd name="connsiteY2387" fmla="*/ 531273 h 882901"/>
                <a:gd name="connsiteX2388" fmla="*/ 1383791 w 1747967"/>
                <a:gd name="connsiteY2388" fmla="*/ 526029 h 882901"/>
                <a:gd name="connsiteX2389" fmla="*/ 1386685 w 1747967"/>
                <a:gd name="connsiteY2389" fmla="*/ 524235 h 882901"/>
                <a:gd name="connsiteX2390" fmla="*/ 1389029 w 1747967"/>
                <a:gd name="connsiteY2390" fmla="*/ 521337 h 882901"/>
                <a:gd name="connsiteX2391" fmla="*/ 1398815 w 1747967"/>
                <a:gd name="connsiteY2391" fmla="*/ 519405 h 882901"/>
                <a:gd name="connsiteX2392" fmla="*/ 1402123 w 1747967"/>
                <a:gd name="connsiteY2392" fmla="*/ 518025 h 882901"/>
                <a:gd name="connsiteX2393" fmla="*/ 1407361 w 1747967"/>
                <a:gd name="connsiteY2393" fmla="*/ 518025 h 882901"/>
                <a:gd name="connsiteX2394" fmla="*/ 1413702 w 1747967"/>
                <a:gd name="connsiteY2394" fmla="*/ 518439 h 882901"/>
                <a:gd name="connsiteX2395" fmla="*/ 1415632 w 1747967"/>
                <a:gd name="connsiteY2395" fmla="*/ 521613 h 882901"/>
                <a:gd name="connsiteX2396" fmla="*/ 1418940 w 1747967"/>
                <a:gd name="connsiteY2396" fmla="*/ 519681 h 882901"/>
                <a:gd name="connsiteX2397" fmla="*/ 1419905 w 1747967"/>
                <a:gd name="connsiteY2397" fmla="*/ 517059 h 882901"/>
                <a:gd name="connsiteX2398" fmla="*/ 1424867 w 1747967"/>
                <a:gd name="connsiteY2398" fmla="*/ 515679 h 882901"/>
                <a:gd name="connsiteX2399" fmla="*/ 1422662 w 1747967"/>
                <a:gd name="connsiteY2399" fmla="*/ 521613 h 882901"/>
                <a:gd name="connsiteX2400" fmla="*/ 1421835 w 1747967"/>
                <a:gd name="connsiteY2400" fmla="*/ 524511 h 882901"/>
                <a:gd name="connsiteX2401" fmla="*/ 1419629 w 1747967"/>
                <a:gd name="connsiteY2401" fmla="*/ 534723 h 882901"/>
                <a:gd name="connsiteX2402" fmla="*/ 1418389 w 1747967"/>
                <a:gd name="connsiteY2402" fmla="*/ 538863 h 882901"/>
                <a:gd name="connsiteX2403" fmla="*/ 1421559 w 1747967"/>
                <a:gd name="connsiteY2403" fmla="*/ 535551 h 882901"/>
                <a:gd name="connsiteX2404" fmla="*/ 1424730 w 1747967"/>
                <a:gd name="connsiteY2404" fmla="*/ 535551 h 882901"/>
                <a:gd name="connsiteX2405" fmla="*/ 1422662 w 1747967"/>
                <a:gd name="connsiteY2405" fmla="*/ 538863 h 882901"/>
                <a:gd name="connsiteX2406" fmla="*/ 1421697 w 1747967"/>
                <a:gd name="connsiteY2406" fmla="*/ 545212 h 882901"/>
                <a:gd name="connsiteX2407" fmla="*/ 1424730 w 1747967"/>
                <a:gd name="connsiteY2407" fmla="*/ 542865 h 882901"/>
                <a:gd name="connsiteX2408" fmla="*/ 1428176 w 1747967"/>
                <a:gd name="connsiteY2408" fmla="*/ 541899 h 882901"/>
                <a:gd name="connsiteX2409" fmla="*/ 1432724 w 1747967"/>
                <a:gd name="connsiteY2409" fmla="*/ 535551 h 882901"/>
                <a:gd name="connsiteX2410" fmla="*/ 1444165 w 1747967"/>
                <a:gd name="connsiteY2410" fmla="*/ 525201 h 882901"/>
                <a:gd name="connsiteX2411" fmla="*/ 1444165 w 1747967"/>
                <a:gd name="connsiteY2411" fmla="*/ 522993 h 882901"/>
                <a:gd name="connsiteX2412" fmla="*/ 1446370 w 1747967"/>
                <a:gd name="connsiteY2412" fmla="*/ 522027 h 882901"/>
                <a:gd name="connsiteX2413" fmla="*/ 1450643 w 1747967"/>
                <a:gd name="connsiteY2413" fmla="*/ 522855 h 882901"/>
                <a:gd name="connsiteX2414" fmla="*/ 1453400 w 1747967"/>
                <a:gd name="connsiteY2414" fmla="*/ 522993 h 882901"/>
                <a:gd name="connsiteX2415" fmla="*/ 1452435 w 1747967"/>
                <a:gd name="connsiteY2415" fmla="*/ 519267 h 882901"/>
                <a:gd name="connsiteX2416" fmla="*/ 1452435 w 1747967"/>
                <a:gd name="connsiteY2416" fmla="*/ 515127 h 882901"/>
                <a:gd name="connsiteX2417" fmla="*/ 1453952 w 1747967"/>
                <a:gd name="connsiteY2417" fmla="*/ 514299 h 882901"/>
                <a:gd name="connsiteX2418" fmla="*/ 1453952 w 1747967"/>
                <a:gd name="connsiteY2418" fmla="*/ 509331 h 882901"/>
                <a:gd name="connsiteX2419" fmla="*/ 1453952 w 1747967"/>
                <a:gd name="connsiteY2419" fmla="*/ 504087 h 882901"/>
                <a:gd name="connsiteX2420" fmla="*/ 1461258 w 1747967"/>
                <a:gd name="connsiteY2420" fmla="*/ 499533 h 882901"/>
                <a:gd name="connsiteX2421" fmla="*/ 1469252 w 1747967"/>
                <a:gd name="connsiteY2421" fmla="*/ 498015 h 882901"/>
                <a:gd name="connsiteX2422" fmla="*/ 1474215 w 1747967"/>
                <a:gd name="connsiteY2422" fmla="*/ 501879 h 882901"/>
                <a:gd name="connsiteX2423" fmla="*/ 1474215 w 1747967"/>
                <a:gd name="connsiteY2423" fmla="*/ 504225 h 882901"/>
                <a:gd name="connsiteX2424" fmla="*/ 1472285 w 1747967"/>
                <a:gd name="connsiteY2424" fmla="*/ 504225 h 882901"/>
                <a:gd name="connsiteX2425" fmla="*/ 1464428 w 1747967"/>
                <a:gd name="connsiteY2425" fmla="*/ 507951 h 882901"/>
                <a:gd name="connsiteX2426" fmla="*/ 1462912 w 1747967"/>
                <a:gd name="connsiteY2426" fmla="*/ 520509 h 882901"/>
                <a:gd name="connsiteX2427" fmla="*/ 1460982 w 1747967"/>
                <a:gd name="connsiteY2427" fmla="*/ 526443 h 882901"/>
                <a:gd name="connsiteX2428" fmla="*/ 1463325 w 1747967"/>
                <a:gd name="connsiteY2428" fmla="*/ 527685 h 882901"/>
                <a:gd name="connsiteX2429" fmla="*/ 1462360 w 1747967"/>
                <a:gd name="connsiteY2429" fmla="*/ 530583 h 882901"/>
                <a:gd name="connsiteX2430" fmla="*/ 1457812 w 1747967"/>
                <a:gd name="connsiteY2430" fmla="*/ 535689 h 882901"/>
                <a:gd name="connsiteX2431" fmla="*/ 1459604 w 1747967"/>
                <a:gd name="connsiteY2431" fmla="*/ 537621 h 882901"/>
                <a:gd name="connsiteX2432" fmla="*/ 1455744 w 1747967"/>
                <a:gd name="connsiteY2432" fmla="*/ 542176 h 882901"/>
                <a:gd name="connsiteX2433" fmla="*/ 1449679 w 1747967"/>
                <a:gd name="connsiteY2433" fmla="*/ 544797 h 882901"/>
                <a:gd name="connsiteX2434" fmla="*/ 1440995 w 1747967"/>
                <a:gd name="connsiteY2434" fmla="*/ 552664 h 882901"/>
                <a:gd name="connsiteX2435" fmla="*/ 1429278 w 1747967"/>
                <a:gd name="connsiteY2435" fmla="*/ 566740 h 882901"/>
                <a:gd name="connsiteX2436" fmla="*/ 1425005 w 1747967"/>
                <a:gd name="connsiteY2436" fmla="*/ 571432 h 882901"/>
                <a:gd name="connsiteX2437" fmla="*/ 1417286 w 1747967"/>
                <a:gd name="connsiteY2437" fmla="*/ 582196 h 882901"/>
                <a:gd name="connsiteX2438" fmla="*/ 1410394 w 1747967"/>
                <a:gd name="connsiteY2438" fmla="*/ 590890 h 882901"/>
                <a:gd name="connsiteX2439" fmla="*/ 1400194 w 1747967"/>
                <a:gd name="connsiteY2439" fmla="*/ 600550 h 882901"/>
                <a:gd name="connsiteX2440" fmla="*/ 1392475 w 1747967"/>
                <a:gd name="connsiteY2440" fmla="*/ 604276 h 882901"/>
                <a:gd name="connsiteX2441" fmla="*/ 1389718 w 1747967"/>
                <a:gd name="connsiteY2441" fmla="*/ 604276 h 882901"/>
                <a:gd name="connsiteX2442" fmla="*/ 1386961 w 1747967"/>
                <a:gd name="connsiteY2442" fmla="*/ 603448 h 882901"/>
                <a:gd name="connsiteX2443" fmla="*/ 1386134 w 1747967"/>
                <a:gd name="connsiteY2443" fmla="*/ 605794 h 882901"/>
                <a:gd name="connsiteX2444" fmla="*/ 1387099 w 1747967"/>
                <a:gd name="connsiteY2444" fmla="*/ 612142 h 882901"/>
                <a:gd name="connsiteX2445" fmla="*/ 1375934 w 1747967"/>
                <a:gd name="connsiteY2445" fmla="*/ 629807 h 882901"/>
                <a:gd name="connsiteX2446" fmla="*/ 1373728 w 1747967"/>
                <a:gd name="connsiteY2446" fmla="*/ 665411 h 882901"/>
                <a:gd name="connsiteX2447" fmla="*/ 1377588 w 1747967"/>
                <a:gd name="connsiteY2447" fmla="*/ 692321 h 882901"/>
                <a:gd name="connsiteX2448" fmla="*/ 1381447 w 1747967"/>
                <a:gd name="connsiteY2448" fmla="*/ 703086 h 882901"/>
                <a:gd name="connsiteX2449" fmla="*/ 1382826 w 1747967"/>
                <a:gd name="connsiteY2449" fmla="*/ 723372 h 882901"/>
                <a:gd name="connsiteX2450" fmla="*/ 1385031 w 1747967"/>
                <a:gd name="connsiteY2450" fmla="*/ 730272 h 882901"/>
                <a:gd name="connsiteX2451" fmla="*/ 1393715 w 1747967"/>
                <a:gd name="connsiteY2451" fmla="*/ 721026 h 882901"/>
                <a:gd name="connsiteX2452" fmla="*/ 1404053 w 1747967"/>
                <a:gd name="connsiteY2452" fmla="*/ 706674 h 882901"/>
                <a:gd name="connsiteX2453" fmla="*/ 1404053 w 1747967"/>
                <a:gd name="connsiteY2453" fmla="*/ 700326 h 882901"/>
                <a:gd name="connsiteX2454" fmla="*/ 1403088 w 1747967"/>
                <a:gd name="connsiteY2454" fmla="*/ 695633 h 882901"/>
                <a:gd name="connsiteX2455" fmla="*/ 1404329 w 1747967"/>
                <a:gd name="connsiteY2455" fmla="*/ 693701 h 882901"/>
                <a:gd name="connsiteX2456" fmla="*/ 1406534 w 1747967"/>
                <a:gd name="connsiteY2456" fmla="*/ 696047 h 882901"/>
                <a:gd name="connsiteX2457" fmla="*/ 1415356 w 1747967"/>
                <a:gd name="connsiteY2457" fmla="*/ 690527 h 882901"/>
                <a:gd name="connsiteX2458" fmla="*/ 1419216 w 1747967"/>
                <a:gd name="connsiteY2458" fmla="*/ 693149 h 882901"/>
                <a:gd name="connsiteX2459" fmla="*/ 1421008 w 1747967"/>
                <a:gd name="connsiteY2459" fmla="*/ 691631 h 882901"/>
                <a:gd name="connsiteX2460" fmla="*/ 1418665 w 1747967"/>
                <a:gd name="connsiteY2460" fmla="*/ 677141 h 882901"/>
                <a:gd name="connsiteX2461" fmla="*/ 1428313 w 1747967"/>
                <a:gd name="connsiteY2461" fmla="*/ 666101 h 882901"/>
                <a:gd name="connsiteX2462" fmla="*/ 1434378 w 1747967"/>
                <a:gd name="connsiteY2462" fmla="*/ 667343 h 882901"/>
                <a:gd name="connsiteX2463" fmla="*/ 1440305 w 1747967"/>
                <a:gd name="connsiteY2463" fmla="*/ 665411 h 882901"/>
                <a:gd name="connsiteX2464" fmla="*/ 1443200 w 1747967"/>
                <a:gd name="connsiteY2464" fmla="*/ 661271 h 882901"/>
                <a:gd name="connsiteX2465" fmla="*/ 1439065 w 1747967"/>
                <a:gd name="connsiteY2465" fmla="*/ 654923 h 882901"/>
                <a:gd name="connsiteX2466" fmla="*/ 1438651 w 1747967"/>
                <a:gd name="connsiteY2466" fmla="*/ 647195 h 882901"/>
                <a:gd name="connsiteX2467" fmla="*/ 1441822 w 1747967"/>
                <a:gd name="connsiteY2467" fmla="*/ 637811 h 882901"/>
                <a:gd name="connsiteX2468" fmla="*/ 1451471 w 1747967"/>
                <a:gd name="connsiteY2468" fmla="*/ 638639 h 882901"/>
                <a:gd name="connsiteX2469" fmla="*/ 1455192 w 1747967"/>
                <a:gd name="connsiteY2469" fmla="*/ 636017 h 882901"/>
                <a:gd name="connsiteX2470" fmla="*/ 1454365 w 1747967"/>
                <a:gd name="connsiteY2470" fmla="*/ 624839 h 882901"/>
                <a:gd name="connsiteX2471" fmla="*/ 1450230 w 1747967"/>
                <a:gd name="connsiteY2471" fmla="*/ 626771 h 882901"/>
                <a:gd name="connsiteX2472" fmla="*/ 1449403 w 1747967"/>
                <a:gd name="connsiteY2472" fmla="*/ 613384 h 882901"/>
                <a:gd name="connsiteX2473" fmla="*/ 1451608 w 1747967"/>
                <a:gd name="connsiteY2473" fmla="*/ 611038 h 882901"/>
                <a:gd name="connsiteX2474" fmla="*/ 1455330 w 1747967"/>
                <a:gd name="connsiteY2474" fmla="*/ 604690 h 882901"/>
                <a:gd name="connsiteX2475" fmla="*/ 1452160 w 1747967"/>
                <a:gd name="connsiteY2475" fmla="*/ 603448 h 882901"/>
                <a:gd name="connsiteX2476" fmla="*/ 1446508 w 1747967"/>
                <a:gd name="connsiteY2476" fmla="*/ 603586 h 882901"/>
                <a:gd name="connsiteX2477" fmla="*/ 1442235 w 1747967"/>
                <a:gd name="connsiteY2477" fmla="*/ 604414 h 882901"/>
                <a:gd name="connsiteX2478" fmla="*/ 1441684 w 1747967"/>
                <a:gd name="connsiteY2478" fmla="*/ 592822 h 882901"/>
                <a:gd name="connsiteX2479" fmla="*/ 1451057 w 1747967"/>
                <a:gd name="connsiteY2479" fmla="*/ 577366 h 882901"/>
                <a:gd name="connsiteX2480" fmla="*/ 1454779 w 1747967"/>
                <a:gd name="connsiteY2480" fmla="*/ 575986 h 882901"/>
                <a:gd name="connsiteX2481" fmla="*/ 1452849 w 1747967"/>
                <a:gd name="connsiteY2481" fmla="*/ 574606 h 882901"/>
                <a:gd name="connsiteX2482" fmla="*/ 1454641 w 1747967"/>
                <a:gd name="connsiteY2482" fmla="*/ 568534 h 882901"/>
                <a:gd name="connsiteX2483" fmla="*/ 1456571 w 1747967"/>
                <a:gd name="connsiteY2483" fmla="*/ 563014 h 882901"/>
                <a:gd name="connsiteX2484" fmla="*/ 1461120 w 1747967"/>
                <a:gd name="connsiteY2484" fmla="*/ 558736 h 882901"/>
                <a:gd name="connsiteX2485" fmla="*/ 1466633 w 1747967"/>
                <a:gd name="connsiteY2485" fmla="*/ 556390 h 882901"/>
                <a:gd name="connsiteX2486" fmla="*/ 1471182 w 1747967"/>
                <a:gd name="connsiteY2486" fmla="*/ 559564 h 882901"/>
                <a:gd name="connsiteX2487" fmla="*/ 1472698 w 1747967"/>
                <a:gd name="connsiteY2487" fmla="*/ 563290 h 882901"/>
                <a:gd name="connsiteX2488" fmla="*/ 1475869 w 1747967"/>
                <a:gd name="connsiteY2488" fmla="*/ 558736 h 882901"/>
                <a:gd name="connsiteX2489" fmla="*/ 1474904 w 1747967"/>
                <a:gd name="connsiteY2489" fmla="*/ 556528 h 882901"/>
                <a:gd name="connsiteX2490" fmla="*/ 1484690 w 1747967"/>
                <a:gd name="connsiteY2490" fmla="*/ 548800 h 882901"/>
                <a:gd name="connsiteX2491" fmla="*/ 1487447 w 1747967"/>
                <a:gd name="connsiteY2491" fmla="*/ 549214 h 882901"/>
                <a:gd name="connsiteX2492" fmla="*/ 1487447 w 1747967"/>
                <a:gd name="connsiteY2492" fmla="*/ 553492 h 882901"/>
                <a:gd name="connsiteX2493" fmla="*/ 1485518 w 1747967"/>
                <a:gd name="connsiteY2493" fmla="*/ 561910 h 882901"/>
                <a:gd name="connsiteX2494" fmla="*/ 1489377 w 1747967"/>
                <a:gd name="connsiteY2494" fmla="*/ 558184 h 882901"/>
                <a:gd name="connsiteX2495" fmla="*/ 1493512 w 1747967"/>
                <a:gd name="connsiteY2495" fmla="*/ 552940 h 882901"/>
                <a:gd name="connsiteX2496" fmla="*/ 1511156 w 1747967"/>
                <a:gd name="connsiteY2496" fmla="*/ 545488 h 882901"/>
                <a:gd name="connsiteX2497" fmla="*/ 1520529 w 1747967"/>
                <a:gd name="connsiteY2497" fmla="*/ 546730 h 882901"/>
                <a:gd name="connsiteX2498" fmla="*/ 1524802 w 1747967"/>
                <a:gd name="connsiteY2498" fmla="*/ 551422 h 882901"/>
                <a:gd name="connsiteX2499" fmla="*/ 1530867 w 1747967"/>
                <a:gd name="connsiteY2499" fmla="*/ 559288 h 882901"/>
                <a:gd name="connsiteX2500" fmla="*/ 1532108 w 1747967"/>
                <a:gd name="connsiteY2500" fmla="*/ 557080 h 882901"/>
                <a:gd name="connsiteX2501" fmla="*/ 1533486 w 1747967"/>
                <a:gd name="connsiteY2501" fmla="*/ 550180 h 882901"/>
                <a:gd name="connsiteX2502" fmla="*/ 1541481 w 1747967"/>
                <a:gd name="connsiteY2502" fmla="*/ 544936 h 882901"/>
                <a:gd name="connsiteX2503" fmla="*/ 1545065 w 1747967"/>
                <a:gd name="connsiteY2503" fmla="*/ 540795 h 882901"/>
                <a:gd name="connsiteX2504" fmla="*/ 1549614 w 1747967"/>
                <a:gd name="connsiteY2504" fmla="*/ 539967 h 882901"/>
                <a:gd name="connsiteX2505" fmla="*/ 1551130 w 1747967"/>
                <a:gd name="connsiteY2505" fmla="*/ 537621 h 882901"/>
                <a:gd name="connsiteX2506" fmla="*/ 1549338 w 1747967"/>
                <a:gd name="connsiteY2506" fmla="*/ 534033 h 882901"/>
                <a:gd name="connsiteX2507" fmla="*/ 1552509 w 1747967"/>
                <a:gd name="connsiteY2507" fmla="*/ 536793 h 882901"/>
                <a:gd name="connsiteX2508" fmla="*/ 1552509 w 1747967"/>
                <a:gd name="connsiteY2508" fmla="*/ 532515 h 882901"/>
                <a:gd name="connsiteX2509" fmla="*/ 1557471 w 1747967"/>
                <a:gd name="connsiteY2509" fmla="*/ 530721 h 882901"/>
                <a:gd name="connsiteX2510" fmla="*/ 1558849 w 1747967"/>
                <a:gd name="connsiteY2510" fmla="*/ 529479 h 882901"/>
                <a:gd name="connsiteX2511" fmla="*/ 1557057 w 1747967"/>
                <a:gd name="connsiteY2511" fmla="*/ 527547 h 882901"/>
                <a:gd name="connsiteX2512" fmla="*/ 1557471 w 1747967"/>
                <a:gd name="connsiteY2512" fmla="*/ 526167 h 882901"/>
                <a:gd name="connsiteX2513" fmla="*/ 1560779 w 1747967"/>
                <a:gd name="connsiteY2513" fmla="*/ 528099 h 882901"/>
                <a:gd name="connsiteX2514" fmla="*/ 1565052 w 1747967"/>
                <a:gd name="connsiteY2514" fmla="*/ 523821 h 882901"/>
                <a:gd name="connsiteX2515" fmla="*/ 1565052 w 1747967"/>
                <a:gd name="connsiteY2515" fmla="*/ 520647 h 882901"/>
                <a:gd name="connsiteX2516" fmla="*/ 1566568 w 1747967"/>
                <a:gd name="connsiteY2516" fmla="*/ 519681 h 882901"/>
                <a:gd name="connsiteX2517" fmla="*/ 1567947 w 1747967"/>
                <a:gd name="connsiteY2517" fmla="*/ 521889 h 882901"/>
                <a:gd name="connsiteX2518" fmla="*/ 1569877 w 1747967"/>
                <a:gd name="connsiteY2518" fmla="*/ 519957 h 882901"/>
                <a:gd name="connsiteX2519" fmla="*/ 1569877 w 1747967"/>
                <a:gd name="connsiteY2519" fmla="*/ 518025 h 882901"/>
                <a:gd name="connsiteX2520" fmla="*/ 1577596 w 1747967"/>
                <a:gd name="connsiteY2520" fmla="*/ 515403 h 882901"/>
                <a:gd name="connsiteX2521" fmla="*/ 1587658 w 1747967"/>
                <a:gd name="connsiteY2521" fmla="*/ 509745 h 882901"/>
                <a:gd name="connsiteX2522" fmla="*/ 1598823 w 1747967"/>
                <a:gd name="connsiteY2522" fmla="*/ 501741 h 882901"/>
                <a:gd name="connsiteX2523" fmla="*/ 1600615 w 1747967"/>
                <a:gd name="connsiteY2523" fmla="*/ 499947 h 882901"/>
                <a:gd name="connsiteX2524" fmla="*/ 1600615 w 1747967"/>
                <a:gd name="connsiteY2524" fmla="*/ 501465 h 882901"/>
                <a:gd name="connsiteX2525" fmla="*/ 1605302 w 1747967"/>
                <a:gd name="connsiteY2525" fmla="*/ 501879 h 882901"/>
                <a:gd name="connsiteX2526" fmla="*/ 1602407 w 1747967"/>
                <a:gd name="connsiteY2526" fmla="*/ 499947 h 882901"/>
                <a:gd name="connsiteX2527" fmla="*/ 1602407 w 1747967"/>
                <a:gd name="connsiteY2527" fmla="*/ 498015 h 882901"/>
                <a:gd name="connsiteX2528" fmla="*/ 1602821 w 1747967"/>
                <a:gd name="connsiteY2528" fmla="*/ 494289 h 882901"/>
                <a:gd name="connsiteX2529" fmla="*/ 1604337 w 1747967"/>
                <a:gd name="connsiteY2529" fmla="*/ 497187 h 882901"/>
                <a:gd name="connsiteX2530" fmla="*/ 1605302 w 1747967"/>
                <a:gd name="connsiteY2530" fmla="*/ 497187 h 882901"/>
                <a:gd name="connsiteX2531" fmla="*/ 1607094 w 1747967"/>
                <a:gd name="connsiteY2531" fmla="*/ 495255 h 882901"/>
                <a:gd name="connsiteX2532" fmla="*/ 1607094 w 1747967"/>
                <a:gd name="connsiteY2532" fmla="*/ 497463 h 882901"/>
                <a:gd name="connsiteX2533" fmla="*/ 1605853 w 1747967"/>
                <a:gd name="connsiteY2533" fmla="*/ 500085 h 882901"/>
                <a:gd name="connsiteX2534" fmla="*/ 1607094 w 1747967"/>
                <a:gd name="connsiteY2534" fmla="*/ 501327 h 882901"/>
                <a:gd name="connsiteX2535" fmla="*/ 1610264 w 1747967"/>
                <a:gd name="connsiteY2535" fmla="*/ 501327 h 882901"/>
                <a:gd name="connsiteX2536" fmla="*/ 1621016 w 1747967"/>
                <a:gd name="connsiteY2536" fmla="*/ 505605 h 882901"/>
                <a:gd name="connsiteX2537" fmla="*/ 1624324 w 1747967"/>
                <a:gd name="connsiteY2537" fmla="*/ 506847 h 882901"/>
                <a:gd name="connsiteX2538" fmla="*/ 1624324 w 1747967"/>
                <a:gd name="connsiteY2538" fmla="*/ 503949 h 882901"/>
                <a:gd name="connsiteX2539" fmla="*/ 1627081 w 1747967"/>
                <a:gd name="connsiteY2539" fmla="*/ 491943 h 882901"/>
                <a:gd name="connsiteX2540" fmla="*/ 1627494 w 1747967"/>
                <a:gd name="connsiteY2540" fmla="*/ 489735 h 882901"/>
                <a:gd name="connsiteX2541" fmla="*/ 1629975 w 1747967"/>
                <a:gd name="connsiteY2541" fmla="*/ 489183 h 882901"/>
                <a:gd name="connsiteX2542" fmla="*/ 1622394 w 1747967"/>
                <a:gd name="connsiteY2542" fmla="*/ 480489 h 882901"/>
                <a:gd name="connsiteX2543" fmla="*/ 1621429 w 1747967"/>
                <a:gd name="connsiteY2543" fmla="*/ 482283 h 882901"/>
                <a:gd name="connsiteX2544" fmla="*/ 1620878 w 1747967"/>
                <a:gd name="connsiteY2544" fmla="*/ 479385 h 882901"/>
                <a:gd name="connsiteX2545" fmla="*/ 1620464 w 1747967"/>
                <a:gd name="connsiteY2545" fmla="*/ 476625 h 882901"/>
                <a:gd name="connsiteX2546" fmla="*/ 1621429 w 1747967"/>
                <a:gd name="connsiteY2546" fmla="*/ 475383 h 882901"/>
                <a:gd name="connsiteX2547" fmla="*/ 1620051 w 1747967"/>
                <a:gd name="connsiteY2547" fmla="*/ 468897 h 882901"/>
                <a:gd name="connsiteX2548" fmla="*/ 1616881 w 1747967"/>
                <a:gd name="connsiteY2548" fmla="*/ 466274 h 882901"/>
                <a:gd name="connsiteX2549" fmla="*/ 1618672 w 1747967"/>
                <a:gd name="connsiteY2549" fmla="*/ 464757 h 882901"/>
                <a:gd name="connsiteX2550" fmla="*/ 1615778 w 1747967"/>
                <a:gd name="connsiteY2550" fmla="*/ 458822 h 882901"/>
                <a:gd name="connsiteX2551" fmla="*/ 1613572 w 1747967"/>
                <a:gd name="connsiteY2551" fmla="*/ 461996 h 882901"/>
                <a:gd name="connsiteX2552" fmla="*/ 1606267 w 1747967"/>
                <a:gd name="connsiteY2552" fmla="*/ 455096 h 882901"/>
                <a:gd name="connsiteX2553" fmla="*/ 1606267 w 1747967"/>
                <a:gd name="connsiteY2553" fmla="*/ 452474 h 882901"/>
                <a:gd name="connsiteX2554" fmla="*/ 1607783 w 1747967"/>
                <a:gd name="connsiteY2554" fmla="*/ 450542 h 882901"/>
                <a:gd name="connsiteX2555" fmla="*/ 1606543 w 1747967"/>
                <a:gd name="connsiteY2555" fmla="*/ 448610 h 882901"/>
                <a:gd name="connsiteX2556" fmla="*/ 1600064 w 1747967"/>
                <a:gd name="connsiteY2556" fmla="*/ 452750 h 882901"/>
                <a:gd name="connsiteX2557" fmla="*/ 1597169 w 1747967"/>
                <a:gd name="connsiteY2557" fmla="*/ 450818 h 882901"/>
                <a:gd name="connsiteX2558" fmla="*/ 1592069 w 1747967"/>
                <a:gd name="connsiteY2558" fmla="*/ 455372 h 882901"/>
                <a:gd name="connsiteX2559" fmla="*/ 1595653 w 1747967"/>
                <a:gd name="connsiteY2559" fmla="*/ 449852 h 882901"/>
                <a:gd name="connsiteX2560" fmla="*/ 1593861 w 1747967"/>
                <a:gd name="connsiteY2560" fmla="*/ 445988 h 882901"/>
                <a:gd name="connsiteX2561" fmla="*/ 1592345 w 1747967"/>
                <a:gd name="connsiteY2561" fmla="*/ 445022 h 882901"/>
                <a:gd name="connsiteX2562" fmla="*/ 1589588 w 1747967"/>
                <a:gd name="connsiteY2562" fmla="*/ 449162 h 882901"/>
                <a:gd name="connsiteX2563" fmla="*/ 1586280 w 1747967"/>
                <a:gd name="connsiteY2563" fmla="*/ 448748 h 882901"/>
                <a:gd name="connsiteX2564" fmla="*/ 1582007 w 1747967"/>
                <a:gd name="connsiteY2564" fmla="*/ 449990 h 882901"/>
                <a:gd name="connsiteX2565" fmla="*/ 1578147 w 1747967"/>
                <a:gd name="connsiteY2565" fmla="*/ 451370 h 882901"/>
                <a:gd name="connsiteX2566" fmla="*/ 1578147 w 1747967"/>
                <a:gd name="connsiteY2566" fmla="*/ 454958 h 882901"/>
                <a:gd name="connsiteX2567" fmla="*/ 1576631 w 1747967"/>
                <a:gd name="connsiteY2567" fmla="*/ 457304 h 882901"/>
                <a:gd name="connsiteX2568" fmla="*/ 1573047 w 1747967"/>
                <a:gd name="connsiteY2568" fmla="*/ 457304 h 882901"/>
                <a:gd name="connsiteX2569" fmla="*/ 1572082 w 1747967"/>
                <a:gd name="connsiteY2569" fmla="*/ 454130 h 882901"/>
                <a:gd name="connsiteX2570" fmla="*/ 1575804 w 1747967"/>
                <a:gd name="connsiteY2570" fmla="*/ 453164 h 882901"/>
                <a:gd name="connsiteX2571" fmla="*/ 1575390 w 1747967"/>
                <a:gd name="connsiteY2571" fmla="*/ 451370 h 882901"/>
                <a:gd name="connsiteX2572" fmla="*/ 1571255 w 1747967"/>
                <a:gd name="connsiteY2572" fmla="*/ 448196 h 882901"/>
                <a:gd name="connsiteX2573" fmla="*/ 1569463 w 1747967"/>
                <a:gd name="connsiteY2573" fmla="*/ 444470 h 882901"/>
                <a:gd name="connsiteX2574" fmla="*/ 1567120 w 1747967"/>
                <a:gd name="connsiteY2574" fmla="*/ 440192 h 882901"/>
                <a:gd name="connsiteX2575" fmla="*/ 1565190 w 1747967"/>
                <a:gd name="connsiteY2575" fmla="*/ 439226 h 882901"/>
                <a:gd name="connsiteX2576" fmla="*/ 1565741 w 1747967"/>
                <a:gd name="connsiteY2576" fmla="*/ 436328 h 882901"/>
                <a:gd name="connsiteX2577" fmla="*/ 1565190 w 1747967"/>
                <a:gd name="connsiteY2577" fmla="*/ 433016 h 882901"/>
                <a:gd name="connsiteX2578" fmla="*/ 1563260 w 1747967"/>
                <a:gd name="connsiteY2578" fmla="*/ 431498 h 882901"/>
                <a:gd name="connsiteX2579" fmla="*/ 1559676 w 1747967"/>
                <a:gd name="connsiteY2579" fmla="*/ 430532 h 882901"/>
                <a:gd name="connsiteX2580" fmla="*/ 1560641 w 1747967"/>
                <a:gd name="connsiteY2580" fmla="*/ 428600 h 882901"/>
                <a:gd name="connsiteX2581" fmla="*/ 1563812 w 1747967"/>
                <a:gd name="connsiteY2581" fmla="*/ 430118 h 882901"/>
                <a:gd name="connsiteX2582" fmla="*/ 1567120 w 1747967"/>
                <a:gd name="connsiteY2582" fmla="*/ 433844 h 882901"/>
                <a:gd name="connsiteX2583" fmla="*/ 1567120 w 1747967"/>
                <a:gd name="connsiteY2583" fmla="*/ 437708 h 882901"/>
                <a:gd name="connsiteX2584" fmla="*/ 1570841 w 1747967"/>
                <a:gd name="connsiteY2584" fmla="*/ 441296 h 882901"/>
                <a:gd name="connsiteX2585" fmla="*/ 1570428 w 1747967"/>
                <a:gd name="connsiteY2585" fmla="*/ 443504 h 882901"/>
                <a:gd name="connsiteX2586" fmla="*/ 1571944 w 1747967"/>
                <a:gd name="connsiteY2586" fmla="*/ 446678 h 882901"/>
                <a:gd name="connsiteX2587" fmla="*/ 1575666 w 1747967"/>
                <a:gd name="connsiteY2587" fmla="*/ 450266 h 882901"/>
                <a:gd name="connsiteX2588" fmla="*/ 1579939 w 1747967"/>
                <a:gd name="connsiteY2588" fmla="*/ 449438 h 882901"/>
                <a:gd name="connsiteX2589" fmla="*/ 1583109 w 1747967"/>
                <a:gd name="connsiteY2589" fmla="*/ 448610 h 882901"/>
                <a:gd name="connsiteX2590" fmla="*/ 1588209 w 1747967"/>
                <a:gd name="connsiteY2590" fmla="*/ 447644 h 882901"/>
                <a:gd name="connsiteX2591" fmla="*/ 1591380 w 1747967"/>
                <a:gd name="connsiteY2591" fmla="*/ 443504 h 882901"/>
                <a:gd name="connsiteX2592" fmla="*/ 1596066 w 1747967"/>
                <a:gd name="connsiteY2592" fmla="*/ 445850 h 882901"/>
                <a:gd name="connsiteX2593" fmla="*/ 1602545 w 1747967"/>
                <a:gd name="connsiteY2593" fmla="*/ 447782 h 882901"/>
                <a:gd name="connsiteX2594" fmla="*/ 1605164 w 1747967"/>
                <a:gd name="connsiteY2594" fmla="*/ 447230 h 882901"/>
                <a:gd name="connsiteX2595" fmla="*/ 1603924 w 1747967"/>
                <a:gd name="connsiteY2595" fmla="*/ 444056 h 882901"/>
                <a:gd name="connsiteX2596" fmla="*/ 1601167 w 1747967"/>
                <a:gd name="connsiteY2596" fmla="*/ 442262 h 882901"/>
                <a:gd name="connsiteX2597" fmla="*/ 1597031 w 1747967"/>
                <a:gd name="connsiteY2597" fmla="*/ 442676 h 882901"/>
                <a:gd name="connsiteX2598" fmla="*/ 1596066 w 1747967"/>
                <a:gd name="connsiteY2598" fmla="*/ 440054 h 882901"/>
                <a:gd name="connsiteX2599" fmla="*/ 1603510 w 1747967"/>
                <a:gd name="connsiteY2599" fmla="*/ 441296 h 882901"/>
                <a:gd name="connsiteX2600" fmla="*/ 1606818 w 1747967"/>
                <a:gd name="connsiteY2600" fmla="*/ 444884 h 882901"/>
                <a:gd name="connsiteX2601" fmla="*/ 1609437 w 1747967"/>
                <a:gd name="connsiteY2601" fmla="*/ 450542 h 882901"/>
                <a:gd name="connsiteX2602" fmla="*/ 1621016 w 1747967"/>
                <a:gd name="connsiteY2602" fmla="*/ 451370 h 882901"/>
                <a:gd name="connsiteX2603" fmla="*/ 1625289 w 1747967"/>
                <a:gd name="connsiteY2603" fmla="*/ 448610 h 882901"/>
                <a:gd name="connsiteX2604" fmla="*/ 1631767 w 1747967"/>
                <a:gd name="connsiteY2604" fmla="*/ 443090 h 882901"/>
                <a:gd name="connsiteX2605" fmla="*/ 1639762 w 1747967"/>
                <a:gd name="connsiteY2605" fmla="*/ 431360 h 882901"/>
                <a:gd name="connsiteX2606" fmla="*/ 1641554 w 1747967"/>
                <a:gd name="connsiteY2606" fmla="*/ 425426 h 882901"/>
                <a:gd name="connsiteX2607" fmla="*/ 1636316 w 1747967"/>
                <a:gd name="connsiteY2607" fmla="*/ 416042 h 882901"/>
                <a:gd name="connsiteX2608" fmla="*/ 1640038 w 1747967"/>
                <a:gd name="connsiteY2608" fmla="*/ 412868 h 882901"/>
                <a:gd name="connsiteX2609" fmla="*/ 1642657 w 1747967"/>
                <a:gd name="connsiteY2609" fmla="*/ 412040 h 882901"/>
                <a:gd name="connsiteX2610" fmla="*/ 1642657 w 1747967"/>
                <a:gd name="connsiteY2610" fmla="*/ 408452 h 882901"/>
                <a:gd name="connsiteX2611" fmla="*/ 1644173 w 1747967"/>
                <a:gd name="connsiteY2611" fmla="*/ 409418 h 882901"/>
                <a:gd name="connsiteX2612" fmla="*/ 1645689 w 1747967"/>
                <a:gd name="connsiteY2612" fmla="*/ 412040 h 882901"/>
                <a:gd name="connsiteX2613" fmla="*/ 1647482 w 1747967"/>
                <a:gd name="connsiteY2613" fmla="*/ 411626 h 882901"/>
                <a:gd name="connsiteX2614" fmla="*/ 1649273 w 1747967"/>
                <a:gd name="connsiteY2614" fmla="*/ 407072 h 882901"/>
                <a:gd name="connsiteX2615" fmla="*/ 1650652 w 1747967"/>
                <a:gd name="connsiteY2615" fmla="*/ 407072 h 882901"/>
                <a:gd name="connsiteX2616" fmla="*/ 1650652 w 1747967"/>
                <a:gd name="connsiteY2616" fmla="*/ 412178 h 882901"/>
                <a:gd name="connsiteX2617" fmla="*/ 1645965 w 1747967"/>
                <a:gd name="connsiteY2617" fmla="*/ 416456 h 882901"/>
                <a:gd name="connsiteX2618" fmla="*/ 1650652 w 1747967"/>
                <a:gd name="connsiteY2618" fmla="*/ 423494 h 882901"/>
                <a:gd name="connsiteX2619" fmla="*/ 1650652 w 1747967"/>
                <a:gd name="connsiteY2619" fmla="*/ 429428 h 882901"/>
                <a:gd name="connsiteX2620" fmla="*/ 1661679 w 1747967"/>
                <a:gd name="connsiteY2620" fmla="*/ 429842 h 882901"/>
                <a:gd name="connsiteX2621" fmla="*/ 1669674 w 1747967"/>
                <a:gd name="connsiteY2621" fmla="*/ 427634 h 882901"/>
                <a:gd name="connsiteX2622" fmla="*/ 1677117 w 1747967"/>
                <a:gd name="connsiteY2622" fmla="*/ 430532 h 882901"/>
                <a:gd name="connsiteX2623" fmla="*/ 1679460 w 1747967"/>
                <a:gd name="connsiteY2623" fmla="*/ 439502 h 882901"/>
                <a:gd name="connsiteX2624" fmla="*/ 1683733 w 1747967"/>
                <a:gd name="connsiteY2624" fmla="*/ 446402 h 882901"/>
                <a:gd name="connsiteX2625" fmla="*/ 1691177 w 1747967"/>
                <a:gd name="connsiteY2625" fmla="*/ 445022 h 882901"/>
                <a:gd name="connsiteX2626" fmla="*/ 1691177 w 1747967"/>
                <a:gd name="connsiteY2626" fmla="*/ 448886 h 882901"/>
                <a:gd name="connsiteX2627" fmla="*/ 1697794 w 1747967"/>
                <a:gd name="connsiteY2627" fmla="*/ 453992 h 882901"/>
                <a:gd name="connsiteX2628" fmla="*/ 1701929 w 1747967"/>
                <a:gd name="connsiteY2628" fmla="*/ 458270 h 882901"/>
                <a:gd name="connsiteX2629" fmla="*/ 1706064 w 1747967"/>
                <a:gd name="connsiteY2629" fmla="*/ 454130 h 882901"/>
                <a:gd name="connsiteX2630" fmla="*/ 1708269 w 1747967"/>
                <a:gd name="connsiteY2630" fmla="*/ 460202 h 882901"/>
                <a:gd name="connsiteX2631" fmla="*/ 1711578 w 1747967"/>
                <a:gd name="connsiteY2631" fmla="*/ 457442 h 882901"/>
                <a:gd name="connsiteX2632" fmla="*/ 1710199 w 1747967"/>
                <a:gd name="connsiteY2632" fmla="*/ 455234 h 882901"/>
                <a:gd name="connsiteX2633" fmla="*/ 1712818 w 1747967"/>
                <a:gd name="connsiteY2633" fmla="*/ 457028 h 882901"/>
                <a:gd name="connsiteX2634" fmla="*/ 610086 w 1747967"/>
                <a:gd name="connsiteY2634" fmla="*/ 208901 h 882901"/>
                <a:gd name="connsiteX2635" fmla="*/ 606778 w 1747967"/>
                <a:gd name="connsiteY2635" fmla="*/ 208901 h 882901"/>
                <a:gd name="connsiteX2636" fmla="*/ 607743 w 1747967"/>
                <a:gd name="connsiteY2636" fmla="*/ 207107 h 882901"/>
                <a:gd name="connsiteX2637" fmla="*/ 606778 w 1747967"/>
                <a:gd name="connsiteY2637" fmla="*/ 203933 h 882901"/>
                <a:gd name="connsiteX2638" fmla="*/ 607743 w 1747967"/>
                <a:gd name="connsiteY2638" fmla="*/ 203933 h 882901"/>
                <a:gd name="connsiteX2639" fmla="*/ 612430 w 1747967"/>
                <a:gd name="connsiteY2639" fmla="*/ 208901 h 882901"/>
                <a:gd name="connsiteX2640" fmla="*/ 610086 w 1747967"/>
                <a:gd name="connsiteY2640" fmla="*/ 208901 h 882901"/>
                <a:gd name="connsiteX2641" fmla="*/ 554812 w 1747967"/>
                <a:gd name="connsiteY2641" fmla="*/ 257064 h 882901"/>
                <a:gd name="connsiteX2642" fmla="*/ 556328 w 1747967"/>
                <a:gd name="connsiteY2642" fmla="*/ 259962 h 882901"/>
                <a:gd name="connsiteX2643" fmla="*/ 554812 w 1747967"/>
                <a:gd name="connsiteY2643" fmla="*/ 262170 h 882901"/>
                <a:gd name="connsiteX2644" fmla="*/ 553296 w 1747967"/>
                <a:gd name="connsiteY2644" fmla="*/ 259548 h 882901"/>
                <a:gd name="connsiteX2645" fmla="*/ 554812 w 1747967"/>
                <a:gd name="connsiteY2645" fmla="*/ 256926 h 882901"/>
                <a:gd name="connsiteX2646" fmla="*/ 554674 w 1747967"/>
                <a:gd name="connsiteY2646" fmla="*/ 273900 h 882901"/>
                <a:gd name="connsiteX2647" fmla="*/ 550815 w 1747967"/>
                <a:gd name="connsiteY2647" fmla="*/ 273900 h 882901"/>
                <a:gd name="connsiteX2648" fmla="*/ 551917 w 1747967"/>
                <a:gd name="connsiteY2648" fmla="*/ 271002 h 882901"/>
                <a:gd name="connsiteX2649" fmla="*/ 556190 w 1747967"/>
                <a:gd name="connsiteY2649" fmla="*/ 272520 h 882901"/>
                <a:gd name="connsiteX2650" fmla="*/ 554674 w 1747967"/>
                <a:gd name="connsiteY2650" fmla="*/ 273762 h 882901"/>
                <a:gd name="connsiteX2651" fmla="*/ 557707 w 1747967"/>
                <a:gd name="connsiteY2651" fmla="*/ 269070 h 882901"/>
                <a:gd name="connsiteX2652" fmla="*/ 557707 w 1747967"/>
                <a:gd name="connsiteY2652" fmla="*/ 265068 h 882901"/>
                <a:gd name="connsiteX2653" fmla="*/ 556190 w 1747967"/>
                <a:gd name="connsiteY2653" fmla="*/ 262584 h 882901"/>
                <a:gd name="connsiteX2654" fmla="*/ 559085 w 1747967"/>
                <a:gd name="connsiteY2654" fmla="*/ 261066 h 882901"/>
                <a:gd name="connsiteX2655" fmla="*/ 561428 w 1747967"/>
                <a:gd name="connsiteY2655" fmla="*/ 264654 h 882901"/>
                <a:gd name="connsiteX2656" fmla="*/ 557569 w 1747967"/>
                <a:gd name="connsiteY2656" fmla="*/ 269208 h 882901"/>
                <a:gd name="connsiteX2657" fmla="*/ 477621 w 1747967"/>
                <a:gd name="connsiteY2657" fmla="*/ 362635 h 882901"/>
                <a:gd name="connsiteX2658" fmla="*/ 476242 w 1747967"/>
                <a:gd name="connsiteY2658" fmla="*/ 366913 h 882901"/>
                <a:gd name="connsiteX2659" fmla="*/ 472383 w 1747967"/>
                <a:gd name="connsiteY2659" fmla="*/ 366913 h 882901"/>
                <a:gd name="connsiteX2660" fmla="*/ 475002 w 1747967"/>
                <a:gd name="connsiteY2660" fmla="*/ 362635 h 882901"/>
                <a:gd name="connsiteX2661" fmla="*/ 477621 w 1747967"/>
                <a:gd name="connsiteY2661" fmla="*/ 362635 h 882901"/>
                <a:gd name="connsiteX2662" fmla="*/ 470591 w 1747967"/>
                <a:gd name="connsiteY2662" fmla="*/ 363877 h 882901"/>
                <a:gd name="connsiteX2663" fmla="*/ 467007 w 1747967"/>
                <a:gd name="connsiteY2663" fmla="*/ 360979 h 882901"/>
                <a:gd name="connsiteX2664" fmla="*/ 470177 w 1747967"/>
                <a:gd name="connsiteY2664" fmla="*/ 360151 h 882901"/>
                <a:gd name="connsiteX2665" fmla="*/ 473348 w 1747967"/>
                <a:gd name="connsiteY2665" fmla="*/ 362497 h 882901"/>
                <a:gd name="connsiteX2666" fmla="*/ 470453 w 1747967"/>
                <a:gd name="connsiteY2666" fmla="*/ 363877 h 882901"/>
                <a:gd name="connsiteX2667" fmla="*/ 470591 w 1747967"/>
                <a:gd name="connsiteY2667" fmla="*/ 302880 h 882901"/>
                <a:gd name="connsiteX2668" fmla="*/ 470591 w 1747967"/>
                <a:gd name="connsiteY2668" fmla="*/ 305640 h 882901"/>
                <a:gd name="connsiteX2669" fmla="*/ 467007 w 1747967"/>
                <a:gd name="connsiteY2669" fmla="*/ 302604 h 882901"/>
                <a:gd name="connsiteX2670" fmla="*/ 468799 w 1747967"/>
                <a:gd name="connsiteY2670" fmla="*/ 299568 h 882901"/>
                <a:gd name="connsiteX2671" fmla="*/ 470591 w 1747967"/>
                <a:gd name="connsiteY2671" fmla="*/ 302880 h 882901"/>
                <a:gd name="connsiteX2672" fmla="*/ 461218 w 1747967"/>
                <a:gd name="connsiteY2672" fmla="*/ 299568 h 882901"/>
                <a:gd name="connsiteX2673" fmla="*/ 464112 w 1747967"/>
                <a:gd name="connsiteY2673" fmla="*/ 298188 h 882901"/>
                <a:gd name="connsiteX2674" fmla="*/ 467007 w 1747967"/>
                <a:gd name="connsiteY2674" fmla="*/ 296670 h 882901"/>
                <a:gd name="connsiteX2675" fmla="*/ 467007 w 1747967"/>
                <a:gd name="connsiteY2675" fmla="*/ 300810 h 882901"/>
                <a:gd name="connsiteX2676" fmla="*/ 464112 w 1747967"/>
                <a:gd name="connsiteY2676" fmla="*/ 302742 h 882901"/>
                <a:gd name="connsiteX2677" fmla="*/ 461218 w 1747967"/>
                <a:gd name="connsiteY2677" fmla="*/ 303570 h 882901"/>
                <a:gd name="connsiteX2678" fmla="*/ 461218 w 1747967"/>
                <a:gd name="connsiteY2678" fmla="*/ 299706 h 882901"/>
                <a:gd name="connsiteX2679" fmla="*/ 447020 w 1747967"/>
                <a:gd name="connsiteY2679" fmla="*/ 316543 h 882901"/>
                <a:gd name="connsiteX2680" fmla="*/ 450880 w 1747967"/>
                <a:gd name="connsiteY2680" fmla="*/ 317785 h 882901"/>
                <a:gd name="connsiteX2681" fmla="*/ 450880 w 1747967"/>
                <a:gd name="connsiteY2681" fmla="*/ 319993 h 882901"/>
                <a:gd name="connsiteX2682" fmla="*/ 447020 w 1747967"/>
                <a:gd name="connsiteY2682" fmla="*/ 316543 h 882901"/>
                <a:gd name="connsiteX2683" fmla="*/ 84497 w 1747967"/>
                <a:gd name="connsiteY2683" fmla="*/ 363187 h 882901"/>
                <a:gd name="connsiteX2684" fmla="*/ 86840 w 1747967"/>
                <a:gd name="connsiteY2684" fmla="*/ 361945 h 882901"/>
                <a:gd name="connsiteX2685" fmla="*/ 85324 w 1747967"/>
                <a:gd name="connsiteY2685" fmla="*/ 371881 h 882901"/>
                <a:gd name="connsiteX2686" fmla="*/ 83532 w 1747967"/>
                <a:gd name="connsiteY2686" fmla="*/ 371881 h 882901"/>
                <a:gd name="connsiteX2687" fmla="*/ 84497 w 1747967"/>
                <a:gd name="connsiteY2687" fmla="*/ 363187 h 882901"/>
                <a:gd name="connsiteX2688" fmla="*/ 74710 w 1747967"/>
                <a:gd name="connsiteY2688" fmla="*/ 367741 h 882901"/>
                <a:gd name="connsiteX2689" fmla="*/ 76226 w 1747967"/>
                <a:gd name="connsiteY2689" fmla="*/ 367741 h 882901"/>
                <a:gd name="connsiteX2690" fmla="*/ 77467 w 1747967"/>
                <a:gd name="connsiteY2690" fmla="*/ 370087 h 882901"/>
                <a:gd name="connsiteX2691" fmla="*/ 80224 w 1747967"/>
                <a:gd name="connsiteY2691" fmla="*/ 375193 h 882901"/>
                <a:gd name="connsiteX2692" fmla="*/ 78018 w 1747967"/>
                <a:gd name="connsiteY2692" fmla="*/ 376159 h 882901"/>
                <a:gd name="connsiteX2693" fmla="*/ 76089 w 1747967"/>
                <a:gd name="connsiteY2693" fmla="*/ 376159 h 882901"/>
                <a:gd name="connsiteX2694" fmla="*/ 74710 w 1747967"/>
                <a:gd name="connsiteY2694" fmla="*/ 371053 h 882901"/>
                <a:gd name="connsiteX2695" fmla="*/ 74710 w 1747967"/>
                <a:gd name="connsiteY2695" fmla="*/ 367741 h 882901"/>
                <a:gd name="connsiteX2696" fmla="*/ 129571 w 1747967"/>
                <a:gd name="connsiteY2696" fmla="*/ 547972 h 882901"/>
                <a:gd name="connsiteX2697" fmla="*/ 127917 w 1747967"/>
                <a:gd name="connsiteY2697" fmla="*/ 552526 h 882901"/>
                <a:gd name="connsiteX2698" fmla="*/ 125436 w 1747967"/>
                <a:gd name="connsiteY2698" fmla="*/ 548110 h 882901"/>
                <a:gd name="connsiteX2699" fmla="*/ 124057 w 1747967"/>
                <a:gd name="connsiteY2699" fmla="*/ 543694 h 882901"/>
                <a:gd name="connsiteX2700" fmla="*/ 126263 w 1747967"/>
                <a:gd name="connsiteY2700" fmla="*/ 543694 h 882901"/>
                <a:gd name="connsiteX2701" fmla="*/ 129571 w 1747967"/>
                <a:gd name="connsiteY2701" fmla="*/ 547972 h 882901"/>
                <a:gd name="connsiteX2702" fmla="*/ 125160 w 1747967"/>
                <a:gd name="connsiteY2702" fmla="*/ 529341 h 882901"/>
                <a:gd name="connsiteX2703" fmla="*/ 125160 w 1747967"/>
                <a:gd name="connsiteY2703" fmla="*/ 535275 h 882901"/>
                <a:gd name="connsiteX2704" fmla="*/ 121576 w 1747967"/>
                <a:gd name="connsiteY2704" fmla="*/ 532377 h 882901"/>
                <a:gd name="connsiteX2705" fmla="*/ 125160 w 1747967"/>
                <a:gd name="connsiteY2705" fmla="*/ 529479 h 882901"/>
                <a:gd name="connsiteX2706" fmla="*/ 65888 w 1747967"/>
                <a:gd name="connsiteY2706" fmla="*/ 471243 h 882901"/>
                <a:gd name="connsiteX2707" fmla="*/ 68232 w 1747967"/>
                <a:gd name="connsiteY2707" fmla="*/ 476349 h 882901"/>
                <a:gd name="connsiteX2708" fmla="*/ 65888 w 1747967"/>
                <a:gd name="connsiteY2708" fmla="*/ 477315 h 882901"/>
                <a:gd name="connsiteX2709" fmla="*/ 63545 w 1747967"/>
                <a:gd name="connsiteY2709" fmla="*/ 471243 h 882901"/>
                <a:gd name="connsiteX2710" fmla="*/ 65888 w 1747967"/>
                <a:gd name="connsiteY2710" fmla="*/ 471243 h 882901"/>
                <a:gd name="connsiteX2711" fmla="*/ 55964 w 1747967"/>
                <a:gd name="connsiteY2711" fmla="*/ 425702 h 882901"/>
                <a:gd name="connsiteX2712" fmla="*/ 55412 w 1747967"/>
                <a:gd name="connsiteY2712" fmla="*/ 429428 h 882901"/>
                <a:gd name="connsiteX2713" fmla="*/ 58169 w 1747967"/>
                <a:gd name="connsiteY2713" fmla="*/ 431774 h 882901"/>
                <a:gd name="connsiteX2714" fmla="*/ 58169 w 1747967"/>
                <a:gd name="connsiteY2714" fmla="*/ 433706 h 882901"/>
                <a:gd name="connsiteX2715" fmla="*/ 52931 w 1747967"/>
                <a:gd name="connsiteY2715" fmla="*/ 431774 h 882901"/>
                <a:gd name="connsiteX2716" fmla="*/ 45488 w 1747967"/>
                <a:gd name="connsiteY2716" fmla="*/ 425702 h 882901"/>
                <a:gd name="connsiteX2717" fmla="*/ 48382 w 1747967"/>
                <a:gd name="connsiteY2717" fmla="*/ 423908 h 882901"/>
                <a:gd name="connsiteX2718" fmla="*/ 48382 w 1747967"/>
                <a:gd name="connsiteY2718" fmla="*/ 421976 h 882901"/>
                <a:gd name="connsiteX2719" fmla="*/ 51966 w 1747967"/>
                <a:gd name="connsiteY2719" fmla="*/ 421976 h 882901"/>
                <a:gd name="connsiteX2720" fmla="*/ 51966 w 1747967"/>
                <a:gd name="connsiteY2720" fmla="*/ 425840 h 882901"/>
                <a:gd name="connsiteX2721" fmla="*/ 56102 w 1747967"/>
                <a:gd name="connsiteY2721" fmla="*/ 425840 h 882901"/>
                <a:gd name="connsiteX2722" fmla="*/ 47417 w 1747967"/>
                <a:gd name="connsiteY2722" fmla="*/ 410246 h 882901"/>
                <a:gd name="connsiteX2723" fmla="*/ 48245 w 1747967"/>
                <a:gd name="connsiteY2723" fmla="*/ 408866 h 882901"/>
                <a:gd name="connsiteX2724" fmla="*/ 51829 w 1747967"/>
                <a:gd name="connsiteY2724" fmla="*/ 410246 h 882901"/>
                <a:gd name="connsiteX2725" fmla="*/ 50864 w 1747967"/>
                <a:gd name="connsiteY2725" fmla="*/ 413006 h 882901"/>
                <a:gd name="connsiteX2726" fmla="*/ 47280 w 1747967"/>
                <a:gd name="connsiteY2726" fmla="*/ 410246 h 882901"/>
                <a:gd name="connsiteX2727" fmla="*/ 57756 w 1747967"/>
                <a:gd name="connsiteY2727" fmla="*/ 376159 h 882901"/>
                <a:gd name="connsiteX2728" fmla="*/ 59548 w 1747967"/>
                <a:gd name="connsiteY2728" fmla="*/ 374227 h 882901"/>
                <a:gd name="connsiteX2729" fmla="*/ 61477 w 1747967"/>
                <a:gd name="connsiteY2729" fmla="*/ 374779 h 882901"/>
                <a:gd name="connsiteX2730" fmla="*/ 61477 w 1747967"/>
                <a:gd name="connsiteY2730" fmla="*/ 370639 h 882901"/>
                <a:gd name="connsiteX2731" fmla="*/ 59685 w 1747967"/>
                <a:gd name="connsiteY2731" fmla="*/ 369811 h 882901"/>
                <a:gd name="connsiteX2732" fmla="*/ 60099 w 1747967"/>
                <a:gd name="connsiteY2732" fmla="*/ 368017 h 882901"/>
                <a:gd name="connsiteX2733" fmla="*/ 61891 w 1747967"/>
                <a:gd name="connsiteY2733" fmla="*/ 368017 h 882901"/>
                <a:gd name="connsiteX2734" fmla="*/ 60926 w 1747967"/>
                <a:gd name="connsiteY2734" fmla="*/ 364705 h 882901"/>
                <a:gd name="connsiteX2735" fmla="*/ 64648 w 1747967"/>
                <a:gd name="connsiteY2735" fmla="*/ 364705 h 882901"/>
                <a:gd name="connsiteX2736" fmla="*/ 63683 w 1747967"/>
                <a:gd name="connsiteY2736" fmla="*/ 370777 h 882901"/>
                <a:gd name="connsiteX2737" fmla="*/ 63683 w 1747967"/>
                <a:gd name="connsiteY2737" fmla="*/ 373951 h 882901"/>
                <a:gd name="connsiteX2738" fmla="*/ 64648 w 1747967"/>
                <a:gd name="connsiteY2738" fmla="*/ 376297 h 882901"/>
                <a:gd name="connsiteX2739" fmla="*/ 62718 w 1747967"/>
                <a:gd name="connsiteY2739" fmla="*/ 378643 h 882901"/>
                <a:gd name="connsiteX2740" fmla="*/ 59823 w 1747967"/>
                <a:gd name="connsiteY2740" fmla="*/ 377125 h 882901"/>
                <a:gd name="connsiteX2741" fmla="*/ 57204 w 1747967"/>
                <a:gd name="connsiteY2741" fmla="*/ 378643 h 882901"/>
                <a:gd name="connsiteX2742" fmla="*/ 52242 w 1747967"/>
                <a:gd name="connsiteY2742" fmla="*/ 379609 h 882901"/>
                <a:gd name="connsiteX2743" fmla="*/ 50726 w 1747967"/>
                <a:gd name="connsiteY2743" fmla="*/ 377815 h 882901"/>
                <a:gd name="connsiteX2744" fmla="*/ 57618 w 1747967"/>
                <a:gd name="connsiteY2744" fmla="*/ 376021 h 882901"/>
                <a:gd name="connsiteX2745" fmla="*/ 48245 w 1747967"/>
                <a:gd name="connsiteY2745" fmla="*/ 393548 h 882901"/>
                <a:gd name="connsiteX2746" fmla="*/ 50174 w 1747967"/>
                <a:gd name="connsiteY2746" fmla="*/ 396308 h 882901"/>
                <a:gd name="connsiteX2747" fmla="*/ 54034 w 1747967"/>
                <a:gd name="connsiteY2747" fmla="*/ 396308 h 882901"/>
                <a:gd name="connsiteX2748" fmla="*/ 54034 w 1747967"/>
                <a:gd name="connsiteY2748" fmla="*/ 401966 h 882901"/>
                <a:gd name="connsiteX2749" fmla="*/ 51829 w 1747967"/>
                <a:gd name="connsiteY2749" fmla="*/ 401966 h 882901"/>
                <a:gd name="connsiteX2750" fmla="*/ 49623 w 1747967"/>
                <a:gd name="connsiteY2750" fmla="*/ 398516 h 882901"/>
                <a:gd name="connsiteX2751" fmla="*/ 46177 w 1747967"/>
                <a:gd name="connsiteY2751" fmla="*/ 399068 h 882901"/>
                <a:gd name="connsiteX2752" fmla="*/ 47417 w 1747967"/>
                <a:gd name="connsiteY2752" fmla="*/ 396170 h 882901"/>
                <a:gd name="connsiteX2753" fmla="*/ 48245 w 1747967"/>
                <a:gd name="connsiteY2753" fmla="*/ 393410 h 882901"/>
                <a:gd name="connsiteX2754" fmla="*/ 39974 w 1747967"/>
                <a:gd name="connsiteY2754" fmla="*/ 347455 h 882901"/>
                <a:gd name="connsiteX2755" fmla="*/ 37769 w 1747967"/>
                <a:gd name="connsiteY2755" fmla="*/ 346075 h 882901"/>
                <a:gd name="connsiteX2756" fmla="*/ 39147 w 1747967"/>
                <a:gd name="connsiteY2756" fmla="*/ 342487 h 882901"/>
                <a:gd name="connsiteX2757" fmla="*/ 42317 w 1747967"/>
                <a:gd name="connsiteY2757" fmla="*/ 346075 h 882901"/>
                <a:gd name="connsiteX2758" fmla="*/ 47555 w 1747967"/>
                <a:gd name="connsiteY2758" fmla="*/ 344281 h 882901"/>
                <a:gd name="connsiteX2759" fmla="*/ 47555 w 1747967"/>
                <a:gd name="connsiteY2759" fmla="*/ 346075 h 882901"/>
                <a:gd name="connsiteX2760" fmla="*/ 42179 w 1747967"/>
                <a:gd name="connsiteY2760" fmla="*/ 347455 h 882901"/>
                <a:gd name="connsiteX2761" fmla="*/ 42179 w 1747967"/>
                <a:gd name="connsiteY2761" fmla="*/ 350767 h 882901"/>
                <a:gd name="connsiteX2762" fmla="*/ 36804 w 1747967"/>
                <a:gd name="connsiteY2762" fmla="*/ 354493 h 882901"/>
                <a:gd name="connsiteX2763" fmla="*/ 40112 w 1747967"/>
                <a:gd name="connsiteY2763" fmla="*/ 349939 h 882901"/>
                <a:gd name="connsiteX2764" fmla="*/ 40112 w 1747967"/>
                <a:gd name="connsiteY2764" fmla="*/ 347317 h 882901"/>
                <a:gd name="connsiteX2765" fmla="*/ 42731 w 1747967"/>
                <a:gd name="connsiteY2765" fmla="*/ 418112 h 882901"/>
                <a:gd name="connsiteX2766" fmla="*/ 44661 w 1747967"/>
                <a:gd name="connsiteY2766" fmla="*/ 420596 h 882901"/>
                <a:gd name="connsiteX2767" fmla="*/ 42731 w 1747967"/>
                <a:gd name="connsiteY2767" fmla="*/ 423494 h 882901"/>
                <a:gd name="connsiteX2768" fmla="*/ 40525 w 1747967"/>
                <a:gd name="connsiteY2768" fmla="*/ 420596 h 882901"/>
                <a:gd name="connsiteX2769" fmla="*/ 36666 w 1747967"/>
                <a:gd name="connsiteY2769" fmla="*/ 418112 h 882901"/>
                <a:gd name="connsiteX2770" fmla="*/ 36666 w 1747967"/>
                <a:gd name="connsiteY2770" fmla="*/ 413420 h 882901"/>
                <a:gd name="connsiteX2771" fmla="*/ 44661 w 1747967"/>
                <a:gd name="connsiteY2771" fmla="*/ 407900 h 882901"/>
                <a:gd name="connsiteX2772" fmla="*/ 42455 w 1747967"/>
                <a:gd name="connsiteY2772" fmla="*/ 412040 h 882901"/>
                <a:gd name="connsiteX2773" fmla="*/ 42731 w 1747967"/>
                <a:gd name="connsiteY2773" fmla="*/ 418112 h 882901"/>
                <a:gd name="connsiteX2774" fmla="*/ 41352 w 1747967"/>
                <a:gd name="connsiteY2774" fmla="*/ 400862 h 882901"/>
                <a:gd name="connsiteX2775" fmla="*/ 42869 w 1747967"/>
                <a:gd name="connsiteY2775" fmla="*/ 403070 h 882901"/>
                <a:gd name="connsiteX2776" fmla="*/ 39698 w 1747967"/>
                <a:gd name="connsiteY2776" fmla="*/ 406382 h 882901"/>
                <a:gd name="connsiteX2777" fmla="*/ 37631 w 1747967"/>
                <a:gd name="connsiteY2777" fmla="*/ 400862 h 882901"/>
                <a:gd name="connsiteX2778" fmla="*/ 41490 w 1747967"/>
                <a:gd name="connsiteY2778" fmla="*/ 400862 h 882901"/>
                <a:gd name="connsiteX2779" fmla="*/ 38596 w 1747967"/>
                <a:gd name="connsiteY2779" fmla="*/ 393548 h 882901"/>
                <a:gd name="connsiteX2780" fmla="*/ 42869 w 1747967"/>
                <a:gd name="connsiteY2780" fmla="*/ 393548 h 882901"/>
                <a:gd name="connsiteX2781" fmla="*/ 40250 w 1747967"/>
                <a:gd name="connsiteY2781" fmla="*/ 396308 h 882901"/>
                <a:gd name="connsiteX2782" fmla="*/ 38733 w 1747967"/>
                <a:gd name="connsiteY2782" fmla="*/ 393548 h 882901"/>
                <a:gd name="connsiteX2783" fmla="*/ 33496 w 1747967"/>
                <a:gd name="connsiteY2783" fmla="*/ 358633 h 882901"/>
                <a:gd name="connsiteX2784" fmla="*/ 36942 w 1747967"/>
                <a:gd name="connsiteY2784" fmla="*/ 356839 h 882901"/>
                <a:gd name="connsiteX2785" fmla="*/ 36942 w 1747967"/>
                <a:gd name="connsiteY2785" fmla="*/ 359599 h 882901"/>
                <a:gd name="connsiteX2786" fmla="*/ 33496 w 1747967"/>
                <a:gd name="connsiteY2786" fmla="*/ 361945 h 882901"/>
                <a:gd name="connsiteX2787" fmla="*/ 33496 w 1747967"/>
                <a:gd name="connsiteY2787" fmla="*/ 358633 h 882901"/>
                <a:gd name="connsiteX2788" fmla="*/ 35425 w 1747967"/>
                <a:gd name="connsiteY2788" fmla="*/ 445850 h 882901"/>
                <a:gd name="connsiteX2789" fmla="*/ 37493 w 1747967"/>
                <a:gd name="connsiteY2789" fmla="*/ 442952 h 882901"/>
                <a:gd name="connsiteX2790" fmla="*/ 33633 w 1747967"/>
                <a:gd name="connsiteY2790" fmla="*/ 442952 h 882901"/>
                <a:gd name="connsiteX2791" fmla="*/ 33633 w 1747967"/>
                <a:gd name="connsiteY2791" fmla="*/ 441434 h 882901"/>
                <a:gd name="connsiteX2792" fmla="*/ 37493 w 1747967"/>
                <a:gd name="connsiteY2792" fmla="*/ 441434 h 882901"/>
                <a:gd name="connsiteX2793" fmla="*/ 39561 w 1747967"/>
                <a:gd name="connsiteY2793" fmla="*/ 439088 h 882901"/>
                <a:gd name="connsiteX2794" fmla="*/ 46453 w 1747967"/>
                <a:gd name="connsiteY2794" fmla="*/ 439088 h 882901"/>
                <a:gd name="connsiteX2795" fmla="*/ 48382 w 1747967"/>
                <a:gd name="connsiteY2795" fmla="*/ 442400 h 882901"/>
                <a:gd name="connsiteX2796" fmla="*/ 51966 w 1747967"/>
                <a:gd name="connsiteY2796" fmla="*/ 446678 h 882901"/>
                <a:gd name="connsiteX2797" fmla="*/ 49210 w 1747967"/>
                <a:gd name="connsiteY2797" fmla="*/ 446678 h 882901"/>
                <a:gd name="connsiteX2798" fmla="*/ 44661 w 1747967"/>
                <a:gd name="connsiteY2798" fmla="*/ 442400 h 882901"/>
                <a:gd name="connsiteX2799" fmla="*/ 40525 w 1747967"/>
                <a:gd name="connsiteY2799" fmla="*/ 442400 h 882901"/>
                <a:gd name="connsiteX2800" fmla="*/ 37493 w 1747967"/>
                <a:gd name="connsiteY2800" fmla="*/ 446678 h 882901"/>
                <a:gd name="connsiteX2801" fmla="*/ 35425 w 1747967"/>
                <a:gd name="connsiteY2801" fmla="*/ 445712 h 882901"/>
                <a:gd name="connsiteX2802" fmla="*/ 41352 w 1747967"/>
                <a:gd name="connsiteY2802" fmla="*/ 477315 h 882901"/>
                <a:gd name="connsiteX2803" fmla="*/ 38458 w 1747967"/>
                <a:gd name="connsiteY2803" fmla="*/ 474279 h 882901"/>
                <a:gd name="connsiteX2804" fmla="*/ 40250 w 1747967"/>
                <a:gd name="connsiteY2804" fmla="*/ 472761 h 882901"/>
                <a:gd name="connsiteX2805" fmla="*/ 42455 w 1747967"/>
                <a:gd name="connsiteY2805" fmla="*/ 475521 h 882901"/>
                <a:gd name="connsiteX2806" fmla="*/ 41352 w 1747967"/>
                <a:gd name="connsiteY2806" fmla="*/ 477315 h 882901"/>
                <a:gd name="connsiteX2807" fmla="*/ 44661 w 1747967"/>
                <a:gd name="connsiteY2807" fmla="*/ 459374 h 882901"/>
                <a:gd name="connsiteX2808" fmla="*/ 44661 w 1747967"/>
                <a:gd name="connsiteY2808" fmla="*/ 457166 h 882901"/>
                <a:gd name="connsiteX2809" fmla="*/ 48245 w 1747967"/>
                <a:gd name="connsiteY2809" fmla="*/ 457166 h 882901"/>
                <a:gd name="connsiteX2810" fmla="*/ 48245 w 1747967"/>
                <a:gd name="connsiteY2810" fmla="*/ 454958 h 882901"/>
                <a:gd name="connsiteX2811" fmla="*/ 49761 w 1747967"/>
                <a:gd name="connsiteY2811" fmla="*/ 454958 h 882901"/>
                <a:gd name="connsiteX2812" fmla="*/ 51966 w 1747967"/>
                <a:gd name="connsiteY2812" fmla="*/ 458132 h 882901"/>
                <a:gd name="connsiteX2813" fmla="*/ 44661 w 1747967"/>
                <a:gd name="connsiteY2813" fmla="*/ 459374 h 882901"/>
                <a:gd name="connsiteX2814" fmla="*/ 40112 w 1747967"/>
                <a:gd name="connsiteY2814" fmla="*/ 514575 h 882901"/>
                <a:gd name="connsiteX2815" fmla="*/ 42042 w 1747967"/>
                <a:gd name="connsiteY2815" fmla="*/ 516783 h 882901"/>
                <a:gd name="connsiteX2816" fmla="*/ 40112 w 1747967"/>
                <a:gd name="connsiteY2816" fmla="*/ 519405 h 882901"/>
                <a:gd name="connsiteX2817" fmla="*/ 38320 w 1747967"/>
                <a:gd name="connsiteY2817" fmla="*/ 517059 h 882901"/>
                <a:gd name="connsiteX2818" fmla="*/ 40112 w 1747967"/>
                <a:gd name="connsiteY2818" fmla="*/ 514713 h 882901"/>
                <a:gd name="connsiteX2819" fmla="*/ 48520 w 1747967"/>
                <a:gd name="connsiteY2819" fmla="*/ 600274 h 882901"/>
                <a:gd name="connsiteX2820" fmla="*/ 45350 w 1747967"/>
                <a:gd name="connsiteY2820" fmla="*/ 596824 h 882901"/>
                <a:gd name="connsiteX2821" fmla="*/ 45350 w 1747967"/>
                <a:gd name="connsiteY2821" fmla="*/ 600274 h 882901"/>
                <a:gd name="connsiteX2822" fmla="*/ 39009 w 1747967"/>
                <a:gd name="connsiteY2822" fmla="*/ 598480 h 882901"/>
                <a:gd name="connsiteX2823" fmla="*/ 43144 w 1747967"/>
                <a:gd name="connsiteY2823" fmla="*/ 593374 h 882901"/>
                <a:gd name="connsiteX2824" fmla="*/ 48382 w 1747967"/>
                <a:gd name="connsiteY2824" fmla="*/ 600274 h 882901"/>
                <a:gd name="connsiteX2825" fmla="*/ 60512 w 1747967"/>
                <a:gd name="connsiteY2825" fmla="*/ 552250 h 882901"/>
                <a:gd name="connsiteX2826" fmla="*/ 58307 w 1747967"/>
                <a:gd name="connsiteY2826" fmla="*/ 549766 h 882901"/>
                <a:gd name="connsiteX2827" fmla="*/ 57480 w 1747967"/>
                <a:gd name="connsiteY2827" fmla="*/ 555286 h 882901"/>
                <a:gd name="connsiteX2828" fmla="*/ 52380 w 1747967"/>
                <a:gd name="connsiteY2828" fmla="*/ 555286 h 882901"/>
                <a:gd name="connsiteX2829" fmla="*/ 46728 w 1747967"/>
                <a:gd name="connsiteY2829" fmla="*/ 558460 h 882901"/>
                <a:gd name="connsiteX2830" fmla="*/ 42042 w 1747967"/>
                <a:gd name="connsiteY2830" fmla="*/ 561772 h 882901"/>
                <a:gd name="connsiteX2831" fmla="*/ 40250 w 1747967"/>
                <a:gd name="connsiteY2831" fmla="*/ 555424 h 882901"/>
                <a:gd name="connsiteX2832" fmla="*/ 38044 w 1747967"/>
                <a:gd name="connsiteY2832" fmla="*/ 551008 h 882901"/>
                <a:gd name="connsiteX2833" fmla="*/ 35287 w 1747967"/>
                <a:gd name="connsiteY2833" fmla="*/ 546730 h 882901"/>
                <a:gd name="connsiteX2834" fmla="*/ 35287 w 1747967"/>
                <a:gd name="connsiteY2834" fmla="*/ 543417 h 882901"/>
                <a:gd name="connsiteX2835" fmla="*/ 29360 w 1747967"/>
                <a:gd name="connsiteY2835" fmla="*/ 535689 h 882901"/>
                <a:gd name="connsiteX2836" fmla="*/ 29360 w 1747967"/>
                <a:gd name="connsiteY2836" fmla="*/ 533067 h 882901"/>
                <a:gd name="connsiteX2837" fmla="*/ 34598 w 1747967"/>
                <a:gd name="connsiteY2837" fmla="*/ 533067 h 882901"/>
                <a:gd name="connsiteX2838" fmla="*/ 32669 w 1747967"/>
                <a:gd name="connsiteY2838" fmla="*/ 528927 h 882901"/>
                <a:gd name="connsiteX2839" fmla="*/ 37906 w 1747967"/>
                <a:gd name="connsiteY2839" fmla="*/ 523959 h 882901"/>
                <a:gd name="connsiteX2840" fmla="*/ 37906 w 1747967"/>
                <a:gd name="connsiteY2840" fmla="*/ 521199 h 882901"/>
                <a:gd name="connsiteX2841" fmla="*/ 43420 w 1747967"/>
                <a:gd name="connsiteY2841" fmla="*/ 526167 h 882901"/>
                <a:gd name="connsiteX2842" fmla="*/ 46039 w 1747967"/>
                <a:gd name="connsiteY2842" fmla="*/ 526167 h 882901"/>
                <a:gd name="connsiteX2843" fmla="*/ 47280 w 1747967"/>
                <a:gd name="connsiteY2843" fmla="*/ 529893 h 882901"/>
                <a:gd name="connsiteX2844" fmla="*/ 54585 w 1747967"/>
                <a:gd name="connsiteY2844" fmla="*/ 534447 h 882901"/>
                <a:gd name="connsiteX2845" fmla="*/ 59823 w 1747967"/>
                <a:gd name="connsiteY2845" fmla="*/ 541899 h 882901"/>
                <a:gd name="connsiteX2846" fmla="*/ 61340 w 1747967"/>
                <a:gd name="connsiteY2846" fmla="*/ 547144 h 882901"/>
                <a:gd name="connsiteX2847" fmla="*/ 60375 w 1747967"/>
                <a:gd name="connsiteY2847" fmla="*/ 552112 h 882901"/>
                <a:gd name="connsiteX2848" fmla="*/ 65199 w 1747967"/>
                <a:gd name="connsiteY2848" fmla="*/ 519267 h 882901"/>
                <a:gd name="connsiteX2849" fmla="*/ 59961 w 1747967"/>
                <a:gd name="connsiteY2849" fmla="*/ 516921 h 882901"/>
                <a:gd name="connsiteX2850" fmla="*/ 66026 w 1747967"/>
                <a:gd name="connsiteY2850" fmla="*/ 515955 h 882901"/>
                <a:gd name="connsiteX2851" fmla="*/ 65199 w 1747967"/>
                <a:gd name="connsiteY2851" fmla="*/ 519267 h 882901"/>
                <a:gd name="connsiteX2852" fmla="*/ 66026 w 1747967"/>
                <a:gd name="connsiteY2852" fmla="*/ 486837 h 882901"/>
                <a:gd name="connsiteX2853" fmla="*/ 67818 w 1747967"/>
                <a:gd name="connsiteY2853" fmla="*/ 483111 h 882901"/>
                <a:gd name="connsiteX2854" fmla="*/ 72367 w 1747967"/>
                <a:gd name="connsiteY2854" fmla="*/ 483111 h 882901"/>
                <a:gd name="connsiteX2855" fmla="*/ 74297 w 1747967"/>
                <a:gd name="connsiteY2855" fmla="*/ 488631 h 882901"/>
                <a:gd name="connsiteX2856" fmla="*/ 66026 w 1747967"/>
                <a:gd name="connsiteY2856" fmla="*/ 486837 h 882901"/>
                <a:gd name="connsiteX2857" fmla="*/ 82705 w 1747967"/>
                <a:gd name="connsiteY2857" fmla="*/ 480489 h 882901"/>
                <a:gd name="connsiteX2858" fmla="*/ 87943 w 1747967"/>
                <a:gd name="connsiteY2858" fmla="*/ 481731 h 882901"/>
                <a:gd name="connsiteX2859" fmla="*/ 89459 w 1747967"/>
                <a:gd name="connsiteY2859" fmla="*/ 483939 h 882901"/>
                <a:gd name="connsiteX2860" fmla="*/ 85186 w 1747967"/>
                <a:gd name="connsiteY2860" fmla="*/ 485319 h 882901"/>
                <a:gd name="connsiteX2861" fmla="*/ 83256 w 1747967"/>
                <a:gd name="connsiteY2861" fmla="*/ 483525 h 882901"/>
                <a:gd name="connsiteX2862" fmla="*/ 80913 w 1747967"/>
                <a:gd name="connsiteY2862" fmla="*/ 483525 h 882901"/>
                <a:gd name="connsiteX2863" fmla="*/ 78983 w 1747967"/>
                <a:gd name="connsiteY2863" fmla="*/ 481731 h 882901"/>
                <a:gd name="connsiteX2864" fmla="*/ 75813 w 1747967"/>
                <a:gd name="connsiteY2864" fmla="*/ 472899 h 882901"/>
                <a:gd name="connsiteX2865" fmla="*/ 82705 w 1747967"/>
                <a:gd name="connsiteY2865" fmla="*/ 480627 h 882901"/>
                <a:gd name="connsiteX2866" fmla="*/ 83256 w 1747967"/>
                <a:gd name="connsiteY2866" fmla="*/ 536379 h 882901"/>
                <a:gd name="connsiteX2867" fmla="*/ 83256 w 1747967"/>
                <a:gd name="connsiteY2867" fmla="*/ 539001 h 882901"/>
                <a:gd name="connsiteX2868" fmla="*/ 81327 w 1747967"/>
                <a:gd name="connsiteY2868" fmla="*/ 535275 h 882901"/>
                <a:gd name="connsiteX2869" fmla="*/ 83256 w 1747967"/>
                <a:gd name="connsiteY2869" fmla="*/ 533067 h 882901"/>
                <a:gd name="connsiteX2870" fmla="*/ 83256 w 1747967"/>
                <a:gd name="connsiteY2870" fmla="*/ 536379 h 882901"/>
                <a:gd name="connsiteX2871" fmla="*/ 97868 w 1747967"/>
                <a:gd name="connsiteY2871" fmla="*/ 535275 h 882901"/>
                <a:gd name="connsiteX2872" fmla="*/ 89873 w 1747967"/>
                <a:gd name="connsiteY2872" fmla="*/ 540795 h 882901"/>
                <a:gd name="connsiteX2873" fmla="*/ 90838 w 1747967"/>
                <a:gd name="connsiteY2873" fmla="*/ 535275 h 882901"/>
                <a:gd name="connsiteX2874" fmla="*/ 85600 w 1747967"/>
                <a:gd name="connsiteY2874" fmla="*/ 527823 h 882901"/>
                <a:gd name="connsiteX2875" fmla="*/ 76916 w 1747967"/>
                <a:gd name="connsiteY2875" fmla="*/ 520095 h 882901"/>
                <a:gd name="connsiteX2876" fmla="*/ 76916 w 1747967"/>
                <a:gd name="connsiteY2876" fmla="*/ 514023 h 882901"/>
                <a:gd name="connsiteX2877" fmla="*/ 80224 w 1747967"/>
                <a:gd name="connsiteY2877" fmla="*/ 514851 h 882901"/>
                <a:gd name="connsiteX2878" fmla="*/ 77881 w 1747967"/>
                <a:gd name="connsiteY2878" fmla="*/ 507123 h 882901"/>
                <a:gd name="connsiteX2879" fmla="*/ 81464 w 1747967"/>
                <a:gd name="connsiteY2879" fmla="*/ 511401 h 882901"/>
                <a:gd name="connsiteX2880" fmla="*/ 81878 w 1747967"/>
                <a:gd name="connsiteY2880" fmla="*/ 508503 h 882901"/>
                <a:gd name="connsiteX2881" fmla="*/ 83394 w 1747967"/>
                <a:gd name="connsiteY2881" fmla="*/ 514023 h 882901"/>
                <a:gd name="connsiteX2882" fmla="*/ 86702 w 1747967"/>
                <a:gd name="connsiteY2882" fmla="*/ 518577 h 882901"/>
                <a:gd name="connsiteX2883" fmla="*/ 87805 w 1747967"/>
                <a:gd name="connsiteY2883" fmla="*/ 515817 h 882901"/>
                <a:gd name="connsiteX2884" fmla="*/ 83946 w 1747967"/>
                <a:gd name="connsiteY2884" fmla="*/ 511539 h 882901"/>
                <a:gd name="connsiteX2885" fmla="*/ 89459 w 1747967"/>
                <a:gd name="connsiteY2885" fmla="*/ 508641 h 882901"/>
                <a:gd name="connsiteX2886" fmla="*/ 82429 w 1747967"/>
                <a:gd name="connsiteY2886" fmla="*/ 499947 h 882901"/>
                <a:gd name="connsiteX2887" fmla="*/ 82429 w 1747967"/>
                <a:gd name="connsiteY2887" fmla="*/ 505467 h 882901"/>
                <a:gd name="connsiteX2888" fmla="*/ 78294 w 1747967"/>
                <a:gd name="connsiteY2888" fmla="*/ 496083 h 882901"/>
                <a:gd name="connsiteX2889" fmla="*/ 82016 w 1747967"/>
                <a:gd name="connsiteY2889" fmla="*/ 497601 h 882901"/>
                <a:gd name="connsiteX2890" fmla="*/ 86289 w 1747967"/>
                <a:gd name="connsiteY2890" fmla="*/ 500223 h 882901"/>
                <a:gd name="connsiteX2891" fmla="*/ 90975 w 1747967"/>
                <a:gd name="connsiteY2891" fmla="*/ 514713 h 882901"/>
                <a:gd name="connsiteX2892" fmla="*/ 97041 w 1747967"/>
                <a:gd name="connsiteY2892" fmla="*/ 528789 h 882901"/>
                <a:gd name="connsiteX2893" fmla="*/ 97868 w 1747967"/>
                <a:gd name="connsiteY2893" fmla="*/ 535413 h 882901"/>
                <a:gd name="connsiteX2894" fmla="*/ 105449 w 1747967"/>
                <a:gd name="connsiteY2894" fmla="*/ 511263 h 882901"/>
                <a:gd name="connsiteX2895" fmla="*/ 103243 w 1747967"/>
                <a:gd name="connsiteY2895" fmla="*/ 512643 h 882901"/>
                <a:gd name="connsiteX2896" fmla="*/ 100900 w 1747967"/>
                <a:gd name="connsiteY2896" fmla="*/ 509469 h 882901"/>
                <a:gd name="connsiteX2897" fmla="*/ 103243 w 1747967"/>
                <a:gd name="connsiteY2897" fmla="*/ 506295 h 882901"/>
                <a:gd name="connsiteX2898" fmla="*/ 105449 w 1747967"/>
                <a:gd name="connsiteY2898" fmla="*/ 506295 h 882901"/>
                <a:gd name="connsiteX2899" fmla="*/ 105449 w 1747967"/>
                <a:gd name="connsiteY2899" fmla="*/ 511263 h 882901"/>
                <a:gd name="connsiteX2900" fmla="*/ 106827 w 1747967"/>
                <a:gd name="connsiteY2900" fmla="*/ 558736 h 882901"/>
                <a:gd name="connsiteX2901" fmla="*/ 106827 w 1747967"/>
                <a:gd name="connsiteY2901" fmla="*/ 553630 h 882901"/>
                <a:gd name="connsiteX2902" fmla="*/ 113719 w 1747967"/>
                <a:gd name="connsiteY2902" fmla="*/ 553630 h 882901"/>
                <a:gd name="connsiteX2903" fmla="*/ 116338 w 1747967"/>
                <a:gd name="connsiteY2903" fmla="*/ 558736 h 882901"/>
                <a:gd name="connsiteX2904" fmla="*/ 106965 w 1747967"/>
                <a:gd name="connsiteY2904" fmla="*/ 558736 h 882901"/>
                <a:gd name="connsiteX2905" fmla="*/ 124333 w 1747967"/>
                <a:gd name="connsiteY2905" fmla="*/ 600274 h 882901"/>
                <a:gd name="connsiteX2906" fmla="*/ 121576 w 1747967"/>
                <a:gd name="connsiteY2906" fmla="*/ 596824 h 882901"/>
                <a:gd name="connsiteX2907" fmla="*/ 118268 w 1747967"/>
                <a:gd name="connsiteY2907" fmla="*/ 601378 h 882901"/>
                <a:gd name="connsiteX2908" fmla="*/ 110549 w 1747967"/>
                <a:gd name="connsiteY2908" fmla="*/ 594478 h 882901"/>
                <a:gd name="connsiteX2909" fmla="*/ 110549 w 1747967"/>
                <a:gd name="connsiteY2909" fmla="*/ 590752 h 882901"/>
                <a:gd name="connsiteX2910" fmla="*/ 114408 w 1747967"/>
                <a:gd name="connsiteY2910" fmla="*/ 591718 h 882901"/>
                <a:gd name="connsiteX2911" fmla="*/ 116752 w 1747967"/>
                <a:gd name="connsiteY2911" fmla="*/ 589510 h 882901"/>
                <a:gd name="connsiteX2912" fmla="*/ 115235 w 1747967"/>
                <a:gd name="connsiteY2912" fmla="*/ 583990 h 882901"/>
                <a:gd name="connsiteX2913" fmla="*/ 111652 w 1747967"/>
                <a:gd name="connsiteY2913" fmla="*/ 583162 h 882901"/>
                <a:gd name="connsiteX2914" fmla="*/ 111652 w 1747967"/>
                <a:gd name="connsiteY2914" fmla="*/ 577642 h 882901"/>
                <a:gd name="connsiteX2915" fmla="*/ 123644 w 1747967"/>
                <a:gd name="connsiteY2915" fmla="*/ 592408 h 882901"/>
                <a:gd name="connsiteX2916" fmla="*/ 126263 w 1747967"/>
                <a:gd name="connsiteY2916" fmla="*/ 592408 h 882901"/>
                <a:gd name="connsiteX2917" fmla="*/ 124333 w 1747967"/>
                <a:gd name="connsiteY2917" fmla="*/ 600274 h 882901"/>
                <a:gd name="connsiteX2918" fmla="*/ 133568 w 1747967"/>
                <a:gd name="connsiteY2918" fmla="*/ 571708 h 882901"/>
                <a:gd name="connsiteX2919" fmla="*/ 126952 w 1747967"/>
                <a:gd name="connsiteY2919" fmla="*/ 564256 h 882901"/>
                <a:gd name="connsiteX2920" fmla="*/ 128744 w 1747967"/>
                <a:gd name="connsiteY2920" fmla="*/ 564256 h 882901"/>
                <a:gd name="connsiteX2921" fmla="*/ 135636 w 1747967"/>
                <a:gd name="connsiteY2921" fmla="*/ 571708 h 882901"/>
                <a:gd name="connsiteX2922" fmla="*/ 133706 w 1747967"/>
                <a:gd name="connsiteY2922" fmla="*/ 571708 h 882901"/>
                <a:gd name="connsiteX2923" fmla="*/ 172991 w 1747967"/>
                <a:gd name="connsiteY2923" fmla="*/ 813211 h 882901"/>
                <a:gd name="connsiteX2924" fmla="*/ 163618 w 1747967"/>
                <a:gd name="connsiteY2924" fmla="*/ 805483 h 882901"/>
                <a:gd name="connsiteX2925" fmla="*/ 163618 w 1747967"/>
                <a:gd name="connsiteY2925" fmla="*/ 803965 h 882901"/>
                <a:gd name="connsiteX2926" fmla="*/ 173956 w 1747967"/>
                <a:gd name="connsiteY2926" fmla="*/ 811417 h 882901"/>
                <a:gd name="connsiteX2927" fmla="*/ 172991 w 1747967"/>
                <a:gd name="connsiteY2927" fmla="*/ 813211 h 882901"/>
                <a:gd name="connsiteX2928" fmla="*/ 171199 w 1747967"/>
                <a:gd name="connsiteY2928" fmla="*/ 779400 h 882901"/>
                <a:gd name="connsiteX2929" fmla="*/ 165961 w 1747967"/>
                <a:gd name="connsiteY2929" fmla="*/ 786301 h 882901"/>
                <a:gd name="connsiteX2930" fmla="*/ 164583 w 1747967"/>
                <a:gd name="connsiteY2930" fmla="*/ 787819 h 882901"/>
                <a:gd name="connsiteX2931" fmla="*/ 159896 w 1747967"/>
                <a:gd name="connsiteY2931" fmla="*/ 787819 h 882901"/>
                <a:gd name="connsiteX2932" fmla="*/ 163480 w 1747967"/>
                <a:gd name="connsiteY2932" fmla="*/ 782713 h 882901"/>
                <a:gd name="connsiteX2933" fmla="*/ 163480 w 1747967"/>
                <a:gd name="connsiteY2933" fmla="*/ 785335 h 882901"/>
                <a:gd name="connsiteX2934" fmla="*/ 167340 w 1747967"/>
                <a:gd name="connsiteY2934" fmla="*/ 782713 h 882901"/>
                <a:gd name="connsiteX2935" fmla="*/ 173956 w 1747967"/>
                <a:gd name="connsiteY2935" fmla="*/ 772914 h 882901"/>
                <a:gd name="connsiteX2936" fmla="*/ 171199 w 1747967"/>
                <a:gd name="connsiteY2936" fmla="*/ 779400 h 882901"/>
                <a:gd name="connsiteX2937" fmla="*/ 173818 w 1747967"/>
                <a:gd name="connsiteY2937" fmla="*/ 614074 h 882901"/>
                <a:gd name="connsiteX2938" fmla="*/ 173680 w 1747967"/>
                <a:gd name="connsiteY2938" fmla="*/ 614212 h 882901"/>
                <a:gd name="connsiteX2939" fmla="*/ 173680 w 1747967"/>
                <a:gd name="connsiteY2939" fmla="*/ 614212 h 882901"/>
                <a:gd name="connsiteX2940" fmla="*/ 172164 w 1747967"/>
                <a:gd name="connsiteY2940" fmla="*/ 616696 h 882901"/>
                <a:gd name="connsiteX2941" fmla="*/ 171337 w 1747967"/>
                <a:gd name="connsiteY2941" fmla="*/ 619456 h 882901"/>
                <a:gd name="connsiteX2942" fmla="*/ 171337 w 1747967"/>
                <a:gd name="connsiteY2942" fmla="*/ 622216 h 882901"/>
                <a:gd name="connsiteX2943" fmla="*/ 171751 w 1747967"/>
                <a:gd name="connsiteY2943" fmla="*/ 623596 h 882901"/>
                <a:gd name="connsiteX2944" fmla="*/ 172440 w 1747967"/>
                <a:gd name="connsiteY2944" fmla="*/ 624977 h 882901"/>
                <a:gd name="connsiteX2945" fmla="*/ 172440 w 1747967"/>
                <a:gd name="connsiteY2945" fmla="*/ 625253 h 882901"/>
                <a:gd name="connsiteX2946" fmla="*/ 172853 w 1747967"/>
                <a:gd name="connsiteY2946" fmla="*/ 629531 h 882901"/>
                <a:gd name="connsiteX2947" fmla="*/ 171199 w 1747967"/>
                <a:gd name="connsiteY2947" fmla="*/ 625805 h 882901"/>
                <a:gd name="connsiteX2948" fmla="*/ 170097 w 1747967"/>
                <a:gd name="connsiteY2948" fmla="*/ 624425 h 882901"/>
                <a:gd name="connsiteX2949" fmla="*/ 169269 w 1747967"/>
                <a:gd name="connsiteY2949" fmla="*/ 622769 h 882901"/>
                <a:gd name="connsiteX2950" fmla="*/ 168856 w 1747967"/>
                <a:gd name="connsiteY2950" fmla="*/ 619180 h 882901"/>
                <a:gd name="connsiteX2951" fmla="*/ 169959 w 1747967"/>
                <a:gd name="connsiteY2951" fmla="*/ 615730 h 882901"/>
                <a:gd name="connsiteX2952" fmla="*/ 169959 w 1747967"/>
                <a:gd name="connsiteY2952" fmla="*/ 615730 h 882901"/>
                <a:gd name="connsiteX2953" fmla="*/ 169545 w 1747967"/>
                <a:gd name="connsiteY2953" fmla="*/ 615730 h 882901"/>
                <a:gd name="connsiteX2954" fmla="*/ 167753 w 1747967"/>
                <a:gd name="connsiteY2954" fmla="*/ 614902 h 882901"/>
                <a:gd name="connsiteX2955" fmla="*/ 166375 w 1747967"/>
                <a:gd name="connsiteY2955" fmla="*/ 613660 h 882901"/>
                <a:gd name="connsiteX2956" fmla="*/ 169683 w 1747967"/>
                <a:gd name="connsiteY2956" fmla="*/ 614488 h 882901"/>
                <a:gd name="connsiteX2957" fmla="*/ 170786 w 1747967"/>
                <a:gd name="connsiteY2957" fmla="*/ 614212 h 882901"/>
                <a:gd name="connsiteX2958" fmla="*/ 171751 w 1747967"/>
                <a:gd name="connsiteY2958" fmla="*/ 612970 h 882901"/>
                <a:gd name="connsiteX2959" fmla="*/ 171751 w 1747967"/>
                <a:gd name="connsiteY2959" fmla="*/ 612970 h 882901"/>
                <a:gd name="connsiteX2960" fmla="*/ 173129 w 1747967"/>
                <a:gd name="connsiteY2960" fmla="*/ 612970 h 882901"/>
                <a:gd name="connsiteX2961" fmla="*/ 173267 w 1747967"/>
                <a:gd name="connsiteY2961" fmla="*/ 614212 h 882901"/>
                <a:gd name="connsiteX2962" fmla="*/ 252388 w 1747967"/>
                <a:gd name="connsiteY2962" fmla="*/ 654233 h 882901"/>
                <a:gd name="connsiteX2963" fmla="*/ 245909 w 1747967"/>
                <a:gd name="connsiteY2963" fmla="*/ 654233 h 882901"/>
                <a:gd name="connsiteX2964" fmla="*/ 242050 w 1747967"/>
                <a:gd name="connsiteY2964" fmla="*/ 655751 h 882901"/>
                <a:gd name="connsiteX2965" fmla="*/ 238190 w 1747967"/>
                <a:gd name="connsiteY2965" fmla="*/ 659339 h 882901"/>
                <a:gd name="connsiteX2966" fmla="*/ 235020 w 1747967"/>
                <a:gd name="connsiteY2966" fmla="*/ 660581 h 882901"/>
                <a:gd name="connsiteX2967" fmla="*/ 233503 w 1747967"/>
                <a:gd name="connsiteY2967" fmla="*/ 663479 h 882901"/>
                <a:gd name="connsiteX2968" fmla="*/ 233503 w 1747967"/>
                <a:gd name="connsiteY2968" fmla="*/ 667205 h 882901"/>
                <a:gd name="connsiteX2969" fmla="*/ 232539 w 1747967"/>
                <a:gd name="connsiteY2969" fmla="*/ 668723 h 882901"/>
                <a:gd name="connsiteX2970" fmla="*/ 232125 w 1747967"/>
                <a:gd name="connsiteY2970" fmla="*/ 670655 h 882901"/>
                <a:gd name="connsiteX2971" fmla="*/ 229368 w 1747967"/>
                <a:gd name="connsiteY2971" fmla="*/ 671207 h 882901"/>
                <a:gd name="connsiteX2972" fmla="*/ 233503 w 1747967"/>
                <a:gd name="connsiteY2972" fmla="*/ 680177 h 882901"/>
                <a:gd name="connsiteX2973" fmla="*/ 238052 w 1747967"/>
                <a:gd name="connsiteY2973" fmla="*/ 676313 h 882901"/>
                <a:gd name="connsiteX2974" fmla="*/ 239982 w 1747967"/>
                <a:gd name="connsiteY2974" fmla="*/ 676727 h 882901"/>
                <a:gd name="connsiteX2975" fmla="*/ 238604 w 1747967"/>
                <a:gd name="connsiteY2975" fmla="*/ 688457 h 882901"/>
                <a:gd name="connsiteX2976" fmla="*/ 236260 w 1747967"/>
                <a:gd name="connsiteY2976" fmla="*/ 692321 h 882901"/>
                <a:gd name="connsiteX2977" fmla="*/ 229230 w 1747967"/>
                <a:gd name="connsiteY2977" fmla="*/ 695909 h 882901"/>
                <a:gd name="connsiteX2978" fmla="*/ 229230 w 1747967"/>
                <a:gd name="connsiteY2978" fmla="*/ 698531 h 882901"/>
                <a:gd name="connsiteX2979" fmla="*/ 225095 w 1747967"/>
                <a:gd name="connsiteY2979" fmla="*/ 710124 h 882901"/>
                <a:gd name="connsiteX2980" fmla="*/ 220546 w 1747967"/>
                <a:gd name="connsiteY2980" fmla="*/ 713988 h 882901"/>
                <a:gd name="connsiteX2981" fmla="*/ 218617 w 1747967"/>
                <a:gd name="connsiteY2981" fmla="*/ 713988 h 882901"/>
                <a:gd name="connsiteX2982" fmla="*/ 209795 w 1747967"/>
                <a:gd name="connsiteY2982" fmla="*/ 719232 h 882901"/>
                <a:gd name="connsiteX2983" fmla="*/ 205659 w 1747967"/>
                <a:gd name="connsiteY2983" fmla="*/ 719646 h 882901"/>
                <a:gd name="connsiteX2984" fmla="*/ 200697 w 1747967"/>
                <a:gd name="connsiteY2984" fmla="*/ 727374 h 882901"/>
                <a:gd name="connsiteX2985" fmla="*/ 203041 w 1747967"/>
                <a:gd name="connsiteY2985" fmla="*/ 734412 h 882901"/>
                <a:gd name="connsiteX2986" fmla="*/ 199319 w 1747967"/>
                <a:gd name="connsiteY2986" fmla="*/ 738000 h 882901"/>
                <a:gd name="connsiteX2987" fmla="*/ 201662 w 1747967"/>
                <a:gd name="connsiteY2987" fmla="*/ 742554 h 882901"/>
                <a:gd name="connsiteX2988" fmla="*/ 195597 w 1747967"/>
                <a:gd name="connsiteY2988" fmla="*/ 750006 h 882901"/>
                <a:gd name="connsiteX2989" fmla="*/ 196149 w 1747967"/>
                <a:gd name="connsiteY2989" fmla="*/ 753318 h 882901"/>
                <a:gd name="connsiteX2990" fmla="*/ 192289 w 1747967"/>
                <a:gd name="connsiteY2990" fmla="*/ 757044 h 882901"/>
                <a:gd name="connsiteX2991" fmla="*/ 191875 w 1747967"/>
                <a:gd name="connsiteY2991" fmla="*/ 760356 h 882901"/>
                <a:gd name="connsiteX2992" fmla="*/ 188567 w 1747967"/>
                <a:gd name="connsiteY2992" fmla="*/ 766428 h 882901"/>
                <a:gd name="connsiteX2993" fmla="*/ 189394 w 1747967"/>
                <a:gd name="connsiteY2993" fmla="*/ 772776 h 882901"/>
                <a:gd name="connsiteX2994" fmla="*/ 202903 w 1747967"/>
                <a:gd name="connsiteY2994" fmla="*/ 780229 h 882901"/>
                <a:gd name="connsiteX2995" fmla="*/ 195184 w 1747967"/>
                <a:gd name="connsiteY2995" fmla="*/ 775122 h 882901"/>
                <a:gd name="connsiteX2996" fmla="*/ 185535 w 1747967"/>
                <a:gd name="connsiteY2996" fmla="*/ 775122 h 882901"/>
                <a:gd name="connsiteX2997" fmla="*/ 185535 w 1747967"/>
                <a:gd name="connsiteY2997" fmla="*/ 767256 h 882901"/>
                <a:gd name="connsiteX2998" fmla="*/ 188154 w 1747967"/>
                <a:gd name="connsiteY2998" fmla="*/ 763392 h 882901"/>
                <a:gd name="connsiteX2999" fmla="*/ 190084 w 1747967"/>
                <a:gd name="connsiteY2999" fmla="*/ 759804 h 882901"/>
                <a:gd name="connsiteX3000" fmla="*/ 190635 w 1747967"/>
                <a:gd name="connsiteY3000" fmla="*/ 755940 h 882901"/>
                <a:gd name="connsiteX3001" fmla="*/ 193667 w 1747967"/>
                <a:gd name="connsiteY3001" fmla="*/ 753180 h 882901"/>
                <a:gd name="connsiteX3002" fmla="*/ 193667 w 1747967"/>
                <a:gd name="connsiteY3002" fmla="*/ 749040 h 882901"/>
                <a:gd name="connsiteX3003" fmla="*/ 198078 w 1747967"/>
                <a:gd name="connsiteY3003" fmla="*/ 743106 h 882901"/>
                <a:gd name="connsiteX3004" fmla="*/ 197251 w 1747967"/>
                <a:gd name="connsiteY3004" fmla="*/ 736482 h 882901"/>
                <a:gd name="connsiteX3005" fmla="*/ 200146 w 1747967"/>
                <a:gd name="connsiteY3005" fmla="*/ 734136 h 882901"/>
                <a:gd name="connsiteX3006" fmla="*/ 198767 w 1747967"/>
                <a:gd name="connsiteY3006" fmla="*/ 726132 h 882901"/>
                <a:gd name="connsiteX3007" fmla="*/ 205246 w 1747967"/>
                <a:gd name="connsiteY3007" fmla="*/ 718128 h 882901"/>
                <a:gd name="connsiteX3008" fmla="*/ 209795 w 1747967"/>
                <a:gd name="connsiteY3008" fmla="*/ 718128 h 882901"/>
                <a:gd name="connsiteX3009" fmla="*/ 217238 w 1747967"/>
                <a:gd name="connsiteY3009" fmla="*/ 712608 h 882901"/>
                <a:gd name="connsiteX3010" fmla="*/ 219582 w 1747967"/>
                <a:gd name="connsiteY3010" fmla="*/ 712608 h 882901"/>
                <a:gd name="connsiteX3011" fmla="*/ 222476 w 1747967"/>
                <a:gd name="connsiteY3011" fmla="*/ 709434 h 882901"/>
                <a:gd name="connsiteX3012" fmla="*/ 223855 w 1747967"/>
                <a:gd name="connsiteY3012" fmla="*/ 703914 h 882901"/>
                <a:gd name="connsiteX3013" fmla="*/ 227025 w 1747967"/>
                <a:gd name="connsiteY3013" fmla="*/ 698394 h 882901"/>
                <a:gd name="connsiteX3014" fmla="*/ 227025 w 1747967"/>
                <a:gd name="connsiteY3014" fmla="*/ 694115 h 882901"/>
                <a:gd name="connsiteX3015" fmla="*/ 231298 w 1747967"/>
                <a:gd name="connsiteY3015" fmla="*/ 693149 h 882901"/>
                <a:gd name="connsiteX3016" fmla="*/ 235433 w 1747967"/>
                <a:gd name="connsiteY3016" fmla="*/ 690803 h 882901"/>
                <a:gd name="connsiteX3017" fmla="*/ 232125 w 1747967"/>
                <a:gd name="connsiteY3017" fmla="*/ 681557 h 882901"/>
                <a:gd name="connsiteX3018" fmla="*/ 225784 w 1747967"/>
                <a:gd name="connsiteY3018" fmla="*/ 675485 h 882901"/>
                <a:gd name="connsiteX3019" fmla="*/ 228541 w 1747967"/>
                <a:gd name="connsiteY3019" fmla="*/ 667481 h 882901"/>
                <a:gd name="connsiteX3020" fmla="*/ 231849 w 1747967"/>
                <a:gd name="connsiteY3020" fmla="*/ 662789 h 882901"/>
                <a:gd name="connsiteX3021" fmla="*/ 232814 w 1747967"/>
                <a:gd name="connsiteY3021" fmla="*/ 659477 h 882901"/>
                <a:gd name="connsiteX3022" fmla="*/ 235433 w 1747967"/>
                <a:gd name="connsiteY3022" fmla="*/ 658235 h 882901"/>
                <a:gd name="connsiteX3023" fmla="*/ 235433 w 1747967"/>
                <a:gd name="connsiteY3023" fmla="*/ 655889 h 882901"/>
                <a:gd name="connsiteX3024" fmla="*/ 232814 w 1747967"/>
                <a:gd name="connsiteY3024" fmla="*/ 651335 h 882901"/>
                <a:gd name="connsiteX3025" fmla="*/ 232263 w 1747967"/>
                <a:gd name="connsiteY3025" fmla="*/ 646367 h 882901"/>
                <a:gd name="connsiteX3026" fmla="*/ 228128 w 1747967"/>
                <a:gd name="connsiteY3026" fmla="*/ 644849 h 882901"/>
                <a:gd name="connsiteX3027" fmla="*/ 218479 w 1747967"/>
                <a:gd name="connsiteY3027" fmla="*/ 640295 h 882901"/>
                <a:gd name="connsiteX3028" fmla="*/ 213930 w 1747967"/>
                <a:gd name="connsiteY3028" fmla="*/ 640295 h 882901"/>
                <a:gd name="connsiteX3029" fmla="*/ 209795 w 1747967"/>
                <a:gd name="connsiteY3029" fmla="*/ 638363 h 882901"/>
                <a:gd name="connsiteX3030" fmla="*/ 207038 w 1747967"/>
                <a:gd name="connsiteY3030" fmla="*/ 635741 h 882901"/>
                <a:gd name="connsiteX3031" fmla="*/ 203730 w 1747967"/>
                <a:gd name="connsiteY3031" fmla="*/ 637673 h 882901"/>
                <a:gd name="connsiteX3032" fmla="*/ 203178 w 1747967"/>
                <a:gd name="connsiteY3032" fmla="*/ 635741 h 882901"/>
                <a:gd name="connsiteX3033" fmla="*/ 208141 w 1747967"/>
                <a:gd name="connsiteY3033" fmla="*/ 632981 h 882901"/>
                <a:gd name="connsiteX3034" fmla="*/ 211311 w 1747967"/>
                <a:gd name="connsiteY3034" fmla="*/ 637259 h 882901"/>
                <a:gd name="connsiteX3035" fmla="*/ 215860 w 1747967"/>
                <a:gd name="connsiteY3035" fmla="*/ 638225 h 882901"/>
                <a:gd name="connsiteX3036" fmla="*/ 220960 w 1747967"/>
                <a:gd name="connsiteY3036" fmla="*/ 639053 h 882901"/>
                <a:gd name="connsiteX3037" fmla="*/ 230195 w 1747967"/>
                <a:gd name="connsiteY3037" fmla="*/ 643607 h 882901"/>
                <a:gd name="connsiteX3038" fmla="*/ 233779 w 1747967"/>
                <a:gd name="connsiteY3038" fmla="*/ 645815 h 882901"/>
                <a:gd name="connsiteX3039" fmla="*/ 236536 w 1747967"/>
                <a:gd name="connsiteY3039" fmla="*/ 654785 h 882901"/>
                <a:gd name="connsiteX3040" fmla="*/ 242601 w 1747967"/>
                <a:gd name="connsiteY3040" fmla="*/ 653405 h 882901"/>
                <a:gd name="connsiteX3041" fmla="*/ 245358 w 1747967"/>
                <a:gd name="connsiteY3041" fmla="*/ 652163 h 882901"/>
                <a:gd name="connsiteX3042" fmla="*/ 252388 w 1747967"/>
                <a:gd name="connsiteY3042" fmla="*/ 652577 h 882901"/>
                <a:gd name="connsiteX3043" fmla="*/ 252388 w 1747967"/>
                <a:gd name="connsiteY3043" fmla="*/ 654095 h 882901"/>
                <a:gd name="connsiteX3044" fmla="*/ 281472 w 1747967"/>
                <a:gd name="connsiteY3044" fmla="*/ 644435 h 882901"/>
                <a:gd name="connsiteX3045" fmla="*/ 280094 w 1747967"/>
                <a:gd name="connsiteY3045" fmla="*/ 646919 h 882901"/>
                <a:gd name="connsiteX3046" fmla="*/ 279542 w 1747967"/>
                <a:gd name="connsiteY3046" fmla="*/ 648161 h 882901"/>
                <a:gd name="connsiteX3047" fmla="*/ 278440 w 1747967"/>
                <a:gd name="connsiteY3047" fmla="*/ 647195 h 882901"/>
                <a:gd name="connsiteX3048" fmla="*/ 276096 w 1747967"/>
                <a:gd name="connsiteY3048" fmla="*/ 645401 h 882901"/>
                <a:gd name="connsiteX3049" fmla="*/ 274856 w 1747967"/>
                <a:gd name="connsiteY3049" fmla="*/ 644711 h 882901"/>
                <a:gd name="connsiteX3050" fmla="*/ 273753 w 1747967"/>
                <a:gd name="connsiteY3050" fmla="*/ 644159 h 882901"/>
                <a:gd name="connsiteX3051" fmla="*/ 273202 w 1747967"/>
                <a:gd name="connsiteY3051" fmla="*/ 644159 h 882901"/>
                <a:gd name="connsiteX3052" fmla="*/ 272650 w 1747967"/>
                <a:gd name="connsiteY3052" fmla="*/ 644159 h 882901"/>
                <a:gd name="connsiteX3053" fmla="*/ 271548 w 1747967"/>
                <a:gd name="connsiteY3053" fmla="*/ 644573 h 882901"/>
                <a:gd name="connsiteX3054" fmla="*/ 269342 w 1747967"/>
                <a:gd name="connsiteY3054" fmla="*/ 646505 h 882901"/>
                <a:gd name="connsiteX3055" fmla="*/ 270721 w 1747967"/>
                <a:gd name="connsiteY3055" fmla="*/ 643469 h 882901"/>
                <a:gd name="connsiteX3056" fmla="*/ 272237 w 1747967"/>
                <a:gd name="connsiteY3056" fmla="*/ 642365 h 882901"/>
                <a:gd name="connsiteX3057" fmla="*/ 273202 w 1747967"/>
                <a:gd name="connsiteY3057" fmla="*/ 642089 h 882901"/>
                <a:gd name="connsiteX3058" fmla="*/ 274167 w 1747967"/>
                <a:gd name="connsiteY3058" fmla="*/ 642089 h 882901"/>
                <a:gd name="connsiteX3059" fmla="*/ 275959 w 1747967"/>
                <a:gd name="connsiteY3059" fmla="*/ 642641 h 882901"/>
                <a:gd name="connsiteX3060" fmla="*/ 277475 w 1747967"/>
                <a:gd name="connsiteY3060" fmla="*/ 643469 h 882901"/>
                <a:gd name="connsiteX3061" fmla="*/ 279129 w 1747967"/>
                <a:gd name="connsiteY3061" fmla="*/ 644849 h 882901"/>
                <a:gd name="connsiteX3062" fmla="*/ 280645 w 1747967"/>
                <a:gd name="connsiteY3062" fmla="*/ 643469 h 882901"/>
                <a:gd name="connsiteX3063" fmla="*/ 282299 w 1747967"/>
                <a:gd name="connsiteY3063" fmla="*/ 642779 h 882901"/>
                <a:gd name="connsiteX3064" fmla="*/ 283954 w 1747967"/>
                <a:gd name="connsiteY3064" fmla="*/ 643193 h 882901"/>
                <a:gd name="connsiteX3065" fmla="*/ 281610 w 1747967"/>
                <a:gd name="connsiteY3065" fmla="*/ 644573 h 882901"/>
                <a:gd name="connsiteX3066" fmla="*/ 302424 w 1747967"/>
                <a:gd name="connsiteY3066" fmla="*/ 617386 h 882901"/>
                <a:gd name="connsiteX3067" fmla="*/ 300219 w 1747967"/>
                <a:gd name="connsiteY3067" fmla="*/ 616558 h 882901"/>
                <a:gd name="connsiteX3068" fmla="*/ 298978 w 1747967"/>
                <a:gd name="connsiteY3068" fmla="*/ 617938 h 882901"/>
                <a:gd name="connsiteX3069" fmla="*/ 298978 w 1747967"/>
                <a:gd name="connsiteY3069" fmla="*/ 620561 h 882901"/>
                <a:gd name="connsiteX3070" fmla="*/ 298978 w 1747967"/>
                <a:gd name="connsiteY3070" fmla="*/ 621389 h 882901"/>
                <a:gd name="connsiteX3071" fmla="*/ 298151 w 1747967"/>
                <a:gd name="connsiteY3071" fmla="*/ 621664 h 882901"/>
                <a:gd name="connsiteX3072" fmla="*/ 294429 w 1747967"/>
                <a:gd name="connsiteY3072" fmla="*/ 622769 h 882901"/>
                <a:gd name="connsiteX3073" fmla="*/ 294292 w 1747967"/>
                <a:gd name="connsiteY3073" fmla="*/ 622769 h 882901"/>
                <a:gd name="connsiteX3074" fmla="*/ 294292 w 1747967"/>
                <a:gd name="connsiteY3074" fmla="*/ 622769 h 882901"/>
                <a:gd name="connsiteX3075" fmla="*/ 290019 w 1747967"/>
                <a:gd name="connsiteY3075" fmla="*/ 622493 h 882901"/>
                <a:gd name="connsiteX3076" fmla="*/ 288227 w 1747967"/>
                <a:gd name="connsiteY3076" fmla="*/ 626909 h 882901"/>
                <a:gd name="connsiteX3077" fmla="*/ 288916 w 1747967"/>
                <a:gd name="connsiteY3077" fmla="*/ 621664 h 882901"/>
                <a:gd name="connsiteX3078" fmla="*/ 288916 w 1747967"/>
                <a:gd name="connsiteY3078" fmla="*/ 621250 h 882901"/>
                <a:gd name="connsiteX3079" fmla="*/ 289605 w 1747967"/>
                <a:gd name="connsiteY3079" fmla="*/ 621250 h 882901"/>
                <a:gd name="connsiteX3080" fmla="*/ 294154 w 1747967"/>
                <a:gd name="connsiteY3080" fmla="*/ 620975 h 882901"/>
                <a:gd name="connsiteX3081" fmla="*/ 296911 w 1747967"/>
                <a:gd name="connsiteY3081" fmla="*/ 620009 h 882901"/>
                <a:gd name="connsiteX3082" fmla="*/ 296911 w 1747967"/>
                <a:gd name="connsiteY3082" fmla="*/ 617663 h 882901"/>
                <a:gd name="connsiteX3083" fmla="*/ 296911 w 1747967"/>
                <a:gd name="connsiteY3083" fmla="*/ 617110 h 882901"/>
                <a:gd name="connsiteX3084" fmla="*/ 297324 w 1747967"/>
                <a:gd name="connsiteY3084" fmla="*/ 616834 h 882901"/>
                <a:gd name="connsiteX3085" fmla="*/ 299530 w 1747967"/>
                <a:gd name="connsiteY3085" fmla="*/ 614626 h 882901"/>
                <a:gd name="connsiteX3086" fmla="*/ 300081 w 1747967"/>
                <a:gd name="connsiteY3086" fmla="*/ 614074 h 882901"/>
                <a:gd name="connsiteX3087" fmla="*/ 300770 w 1747967"/>
                <a:gd name="connsiteY3087" fmla="*/ 614350 h 882901"/>
                <a:gd name="connsiteX3088" fmla="*/ 302286 w 1747967"/>
                <a:gd name="connsiteY3088" fmla="*/ 615040 h 882901"/>
                <a:gd name="connsiteX3089" fmla="*/ 302562 w 1747967"/>
                <a:gd name="connsiteY3089" fmla="*/ 609658 h 882901"/>
                <a:gd name="connsiteX3090" fmla="*/ 300219 w 1747967"/>
                <a:gd name="connsiteY3090" fmla="*/ 605656 h 882901"/>
                <a:gd name="connsiteX3091" fmla="*/ 303665 w 1747967"/>
                <a:gd name="connsiteY3091" fmla="*/ 609244 h 882901"/>
                <a:gd name="connsiteX3092" fmla="*/ 303665 w 1747967"/>
                <a:gd name="connsiteY3092" fmla="*/ 609244 h 882901"/>
                <a:gd name="connsiteX3093" fmla="*/ 303665 w 1747967"/>
                <a:gd name="connsiteY3093" fmla="*/ 609658 h 882901"/>
                <a:gd name="connsiteX3094" fmla="*/ 304078 w 1747967"/>
                <a:gd name="connsiteY3094" fmla="*/ 616696 h 882901"/>
                <a:gd name="connsiteX3095" fmla="*/ 304078 w 1747967"/>
                <a:gd name="connsiteY3095" fmla="*/ 618214 h 882901"/>
                <a:gd name="connsiteX3096" fmla="*/ 302562 w 1747967"/>
                <a:gd name="connsiteY3096" fmla="*/ 617663 h 882901"/>
                <a:gd name="connsiteX3097" fmla="*/ 311246 w 1747967"/>
                <a:gd name="connsiteY3097" fmla="*/ 578056 h 882901"/>
                <a:gd name="connsiteX3098" fmla="*/ 312211 w 1747967"/>
                <a:gd name="connsiteY3098" fmla="*/ 584542 h 882901"/>
                <a:gd name="connsiteX3099" fmla="*/ 314968 w 1747967"/>
                <a:gd name="connsiteY3099" fmla="*/ 584542 h 882901"/>
                <a:gd name="connsiteX3100" fmla="*/ 311246 w 1747967"/>
                <a:gd name="connsiteY3100" fmla="*/ 587440 h 882901"/>
                <a:gd name="connsiteX3101" fmla="*/ 308627 w 1747967"/>
                <a:gd name="connsiteY3101" fmla="*/ 591580 h 882901"/>
                <a:gd name="connsiteX3102" fmla="*/ 306835 w 1747967"/>
                <a:gd name="connsiteY3102" fmla="*/ 588958 h 882901"/>
                <a:gd name="connsiteX3103" fmla="*/ 310557 w 1747967"/>
                <a:gd name="connsiteY3103" fmla="*/ 585784 h 882901"/>
                <a:gd name="connsiteX3104" fmla="*/ 307800 w 1747967"/>
                <a:gd name="connsiteY3104" fmla="*/ 582196 h 882901"/>
                <a:gd name="connsiteX3105" fmla="*/ 310143 w 1747967"/>
                <a:gd name="connsiteY3105" fmla="*/ 582196 h 882901"/>
                <a:gd name="connsiteX3106" fmla="*/ 309592 w 1747967"/>
                <a:gd name="connsiteY3106" fmla="*/ 576676 h 882901"/>
                <a:gd name="connsiteX3107" fmla="*/ 314554 w 1747967"/>
                <a:gd name="connsiteY3107" fmla="*/ 572950 h 882901"/>
                <a:gd name="connsiteX3108" fmla="*/ 315519 w 1747967"/>
                <a:gd name="connsiteY3108" fmla="*/ 572950 h 882901"/>
                <a:gd name="connsiteX3109" fmla="*/ 316760 w 1747967"/>
                <a:gd name="connsiteY3109" fmla="*/ 574882 h 882901"/>
                <a:gd name="connsiteX3110" fmla="*/ 311246 w 1747967"/>
                <a:gd name="connsiteY3110" fmla="*/ 577780 h 882901"/>
                <a:gd name="connsiteX3111" fmla="*/ 456255 w 1747967"/>
                <a:gd name="connsiteY3111" fmla="*/ 535551 h 882901"/>
                <a:gd name="connsiteX3112" fmla="*/ 452534 w 1747967"/>
                <a:gd name="connsiteY3112" fmla="*/ 538449 h 882901"/>
                <a:gd name="connsiteX3113" fmla="*/ 456118 w 1747967"/>
                <a:gd name="connsiteY3113" fmla="*/ 547558 h 882901"/>
                <a:gd name="connsiteX3114" fmla="*/ 456118 w 1747967"/>
                <a:gd name="connsiteY3114" fmla="*/ 547834 h 882901"/>
                <a:gd name="connsiteX3115" fmla="*/ 455980 w 1747967"/>
                <a:gd name="connsiteY3115" fmla="*/ 547972 h 882901"/>
                <a:gd name="connsiteX3116" fmla="*/ 449088 w 1747967"/>
                <a:gd name="connsiteY3116" fmla="*/ 551146 h 882901"/>
                <a:gd name="connsiteX3117" fmla="*/ 455290 w 1747967"/>
                <a:gd name="connsiteY3117" fmla="*/ 547420 h 882901"/>
                <a:gd name="connsiteX3118" fmla="*/ 451017 w 1747967"/>
                <a:gd name="connsiteY3118" fmla="*/ 538449 h 882901"/>
                <a:gd name="connsiteX3119" fmla="*/ 450742 w 1747967"/>
                <a:gd name="connsiteY3119" fmla="*/ 537897 h 882901"/>
                <a:gd name="connsiteX3120" fmla="*/ 451155 w 1747967"/>
                <a:gd name="connsiteY3120" fmla="*/ 537483 h 882901"/>
                <a:gd name="connsiteX3121" fmla="*/ 454188 w 1747967"/>
                <a:gd name="connsiteY3121" fmla="*/ 534861 h 882901"/>
                <a:gd name="connsiteX3122" fmla="*/ 452672 w 1747967"/>
                <a:gd name="connsiteY3122" fmla="*/ 534033 h 882901"/>
                <a:gd name="connsiteX3123" fmla="*/ 451293 w 1747967"/>
                <a:gd name="connsiteY3123" fmla="*/ 535551 h 882901"/>
                <a:gd name="connsiteX3124" fmla="*/ 451017 w 1747967"/>
                <a:gd name="connsiteY3124" fmla="*/ 535827 h 882901"/>
                <a:gd name="connsiteX3125" fmla="*/ 450604 w 1747967"/>
                <a:gd name="connsiteY3125" fmla="*/ 535827 h 882901"/>
                <a:gd name="connsiteX3126" fmla="*/ 448261 w 1747967"/>
                <a:gd name="connsiteY3126" fmla="*/ 535827 h 882901"/>
                <a:gd name="connsiteX3127" fmla="*/ 446744 w 1747967"/>
                <a:gd name="connsiteY3127" fmla="*/ 538587 h 882901"/>
                <a:gd name="connsiteX3128" fmla="*/ 446469 w 1747967"/>
                <a:gd name="connsiteY3128" fmla="*/ 539139 h 882901"/>
                <a:gd name="connsiteX3129" fmla="*/ 445779 w 1747967"/>
                <a:gd name="connsiteY3129" fmla="*/ 539139 h 882901"/>
                <a:gd name="connsiteX3130" fmla="*/ 443022 w 1747967"/>
                <a:gd name="connsiteY3130" fmla="*/ 539139 h 882901"/>
                <a:gd name="connsiteX3131" fmla="*/ 442471 w 1747967"/>
                <a:gd name="connsiteY3131" fmla="*/ 539139 h 882901"/>
                <a:gd name="connsiteX3132" fmla="*/ 442195 w 1747967"/>
                <a:gd name="connsiteY3132" fmla="*/ 538725 h 882901"/>
                <a:gd name="connsiteX3133" fmla="*/ 439025 w 1747967"/>
                <a:gd name="connsiteY3133" fmla="*/ 534585 h 882901"/>
                <a:gd name="connsiteX3134" fmla="*/ 438749 w 1747967"/>
                <a:gd name="connsiteY3134" fmla="*/ 534309 h 882901"/>
                <a:gd name="connsiteX3135" fmla="*/ 438749 w 1747967"/>
                <a:gd name="connsiteY3135" fmla="*/ 533895 h 882901"/>
                <a:gd name="connsiteX3136" fmla="*/ 438749 w 1747967"/>
                <a:gd name="connsiteY3136" fmla="*/ 529203 h 882901"/>
                <a:gd name="connsiteX3137" fmla="*/ 432547 w 1747967"/>
                <a:gd name="connsiteY3137" fmla="*/ 524787 h 882901"/>
                <a:gd name="connsiteX3138" fmla="*/ 432271 w 1747967"/>
                <a:gd name="connsiteY3138" fmla="*/ 524511 h 882901"/>
                <a:gd name="connsiteX3139" fmla="*/ 432271 w 1747967"/>
                <a:gd name="connsiteY3139" fmla="*/ 524235 h 882901"/>
                <a:gd name="connsiteX3140" fmla="*/ 429790 w 1747967"/>
                <a:gd name="connsiteY3140" fmla="*/ 516507 h 882901"/>
                <a:gd name="connsiteX3141" fmla="*/ 426068 w 1747967"/>
                <a:gd name="connsiteY3141" fmla="*/ 511677 h 882901"/>
                <a:gd name="connsiteX3142" fmla="*/ 421519 w 1747967"/>
                <a:gd name="connsiteY3142" fmla="*/ 511677 h 882901"/>
                <a:gd name="connsiteX3143" fmla="*/ 420968 w 1747967"/>
                <a:gd name="connsiteY3143" fmla="*/ 511677 h 882901"/>
                <a:gd name="connsiteX3144" fmla="*/ 420968 w 1747967"/>
                <a:gd name="connsiteY3144" fmla="*/ 511263 h 882901"/>
                <a:gd name="connsiteX3145" fmla="*/ 419589 w 1747967"/>
                <a:gd name="connsiteY3145" fmla="*/ 508503 h 882901"/>
                <a:gd name="connsiteX3146" fmla="*/ 417108 w 1747967"/>
                <a:gd name="connsiteY3146" fmla="*/ 507399 h 882901"/>
                <a:gd name="connsiteX3147" fmla="*/ 417108 w 1747967"/>
                <a:gd name="connsiteY3147" fmla="*/ 507399 h 882901"/>
                <a:gd name="connsiteX3148" fmla="*/ 417108 w 1747967"/>
                <a:gd name="connsiteY3148" fmla="*/ 507399 h 882901"/>
                <a:gd name="connsiteX3149" fmla="*/ 413111 w 1747967"/>
                <a:gd name="connsiteY3149" fmla="*/ 503535 h 882901"/>
                <a:gd name="connsiteX3150" fmla="*/ 413111 w 1747967"/>
                <a:gd name="connsiteY3150" fmla="*/ 503535 h 882901"/>
                <a:gd name="connsiteX3151" fmla="*/ 413111 w 1747967"/>
                <a:gd name="connsiteY3151" fmla="*/ 503535 h 882901"/>
                <a:gd name="connsiteX3152" fmla="*/ 406770 w 1747967"/>
                <a:gd name="connsiteY3152" fmla="*/ 495531 h 882901"/>
                <a:gd name="connsiteX3153" fmla="*/ 413800 w 1747967"/>
                <a:gd name="connsiteY3153" fmla="*/ 502845 h 882901"/>
                <a:gd name="connsiteX3154" fmla="*/ 417935 w 1747967"/>
                <a:gd name="connsiteY3154" fmla="*/ 506295 h 882901"/>
                <a:gd name="connsiteX3155" fmla="*/ 420692 w 1747967"/>
                <a:gd name="connsiteY3155" fmla="*/ 507399 h 882901"/>
                <a:gd name="connsiteX3156" fmla="*/ 420968 w 1747967"/>
                <a:gd name="connsiteY3156" fmla="*/ 507399 h 882901"/>
                <a:gd name="connsiteX3157" fmla="*/ 420968 w 1747967"/>
                <a:gd name="connsiteY3157" fmla="*/ 507813 h 882901"/>
                <a:gd name="connsiteX3158" fmla="*/ 422208 w 1747967"/>
                <a:gd name="connsiteY3158" fmla="*/ 510297 h 882901"/>
                <a:gd name="connsiteX3159" fmla="*/ 426757 w 1747967"/>
                <a:gd name="connsiteY3159" fmla="*/ 510297 h 882901"/>
                <a:gd name="connsiteX3160" fmla="*/ 427171 w 1747967"/>
                <a:gd name="connsiteY3160" fmla="*/ 510297 h 882901"/>
                <a:gd name="connsiteX3161" fmla="*/ 427447 w 1747967"/>
                <a:gd name="connsiteY3161" fmla="*/ 510711 h 882901"/>
                <a:gd name="connsiteX3162" fmla="*/ 431582 w 1747967"/>
                <a:gd name="connsiteY3162" fmla="*/ 515955 h 882901"/>
                <a:gd name="connsiteX3163" fmla="*/ 431582 w 1747967"/>
                <a:gd name="connsiteY3163" fmla="*/ 515955 h 882901"/>
                <a:gd name="connsiteX3164" fmla="*/ 431582 w 1747967"/>
                <a:gd name="connsiteY3164" fmla="*/ 516231 h 882901"/>
                <a:gd name="connsiteX3165" fmla="*/ 434063 w 1747967"/>
                <a:gd name="connsiteY3165" fmla="*/ 523683 h 882901"/>
                <a:gd name="connsiteX3166" fmla="*/ 440541 w 1747967"/>
                <a:gd name="connsiteY3166" fmla="*/ 528099 h 882901"/>
                <a:gd name="connsiteX3167" fmla="*/ 441093 w 1747967"/>
                <a:gd name="connsiteY3167" fmla="*/ 528513 h 882901"/>
                <a:gd name="connsiteX3168" fmla="*/ 441093 w 1747967"/>
                <a:gd name="connsiteY3168" fmla="*/ 529065 h 882901"/>
                <a:gd name="connsiteX3169" fmla="*/ 441093 w 1747967"/>
                <a:gd name="connsiteY3169" fmla="*/ 534033 h 882901"/>
                <a:gd name="connsiteX3170" fmla="*/ 443712 w 1747967"/>
                <a:gd name="connsiteY3170" fmla="*/ 537483 h 882901"/>
                <a:gd name="connsiteX3171" fmla="*/ 445228 w 1747967"/>
                <a:gd name="connsiteY3171" fmla="*/ 537483 h 882901"/>
                <a:gd name="connsiteX3172" fmla="*/ 446744 w 1747967"/>
                <a:gd name="connsiteY3172" fmla="*/ 534723 h 882901"/>
                <a:gd name="connsiteX3173" fmla="*/ 447020 w 1747967"/>
                <a:gd name="connsiteY3173" fmla="*/ 534171 h 882901"/>
                <a:gd name="connsiteX3174" fmla="*/ 447571 w 1747967"/>
                <a:gd name="connsiteY3174" fmla="*/ 534171 h 882901"/>
                <a:gd name="connsiteX3175" fmla="*/ 450053 w 1747967"/>
                <a:gd name="connsiteY3175" fmla="*/ 534171 h 882901"/>
                <a:gd name="connsiteX3176" fmla="*/ 451707 w 1747967"/>
                <a:gd name="connsiteY3176" fmla="*/ 532515 h 882901"/>
                <a:gd name="connsiteX3177" fmla="*/ 452258 w 1747967"/>
                <a:gd name="connsiteY3177" fmla="*/ 531963 h 882901"/>
                <a:gd name="connsiteX3178" fmla="*/ 452809 w 1747967"/>
                <a:gd name="connsiteY3178" fmla="*/ 532377 h 882901"/>
                <a:gd name="connsiteX3179" fmla="*/ 455842 w 1747967"/>
                <a:gd name="connsiteY3179" fmla="*/ 534447 h 882901"/>
                <a:gd name="connsiteX3180" fmla="*/ 456807 w 1747967"/>
                <a:gd name="connsiteY3180" fmla="*/ 535137 h 882901"/>
                <a:gd name="connsiteX3181" fmla="*/ 455842 w 1747967"/>
                <a:gd name="connsiteY3181" fmla="*/ 535827 h 882901"/>
                <a:gd name="connsiteX3182" fmla="*/ 541579 w 1747967"/>
                <a:gd name="connsiteY3182" fmla="*/ 665825 h 882901"/>
                <a:gd name="connsiteX3183" fmla="*/ 539649 w 1747967"/>
                <a:gd name="connsiteY3183" fmla="*/ 667757 h 882901"/>
                <a:gd name="connsiteX3184" fmla="*/ 537306 w 1747967"/>
                <a:gd name="connsiteY3184" fmla="*/ 665963 h 882901"/>
                <a:gd name="connsiteX3185" fmla="*/ 537306 w 1747967"/>
                <a:gd name="connsiteY3185" fmla="*/ 660857 h 882901"/>
                <a:gd name="connsiteX3186" fmla="*/ 540063 w 1747967"/>
                <a:gd name="connsiteY3186" fmla="*/ 659063 h 882901"/>
                <a:gd name="connsiteX3187" fmla="*/ 544612 w 1747967"/>
                <a:gd name="connsiteY3187" fmla="*/ 660857 h 882901"/>
                <a:gd name="connsiteX3188" fmla="*/ 540752 w 1747967"/>
                <a:gd name="connsiteY3188" fmla="*/ 664583 h 882901"/>
                <a:gd name="connsiteX3189" fmla="*/ 541717 w 1747967"/>
                <a:gd name="connsiteY3189" fmla="*/ 665825 h 882901"/>
                <a:gd name="connsiteX3190" fmla="*/ 549712 w 1747967"/>
                <a:gd name="connsiteY3190" fmla="*/ 661961 h 882901"/>
                <a:gd name="connsiteX3191" fmla="*/ 549712 w 1747967"/>
                <a:gd name="connsiteY3191" fmla="*/ 660581 h 882901"/>
                <a:gd name="connsiteX3192" fmla="*/ 551917 w 1747967"/>
                <a:gd name="connsiteY3192" fmla="*/ 659201 h 882901"/>
                <a:gd name="connsiteX3193" fmla="*/ 553296 w 1747967"/>
                <a:gd name="connsiteY3193" fmla="*/ 661961 h 882901"/>
                <a:gd name="connsiteX3194" fmla="*/ 549712 w 1747967"/>
                <a:gd name="connsiteY3194" fmla="*/ 661961 h 882901"/>
                <a:gd name="connsiteX3195" fmla="*/ 561428 w 1747967"/>
                <a:gd name="connsiteY3195" fmla="*/ 700049 h 882901"/>
                <a:gd name="connsiteX3196" fmla="*/ 558534 w 1747967"/>
                <a:gd name="connsiteY3196" fmla="*/ 696323 h 882901"/>
                <a:gd name="connsiteX3197" fmla="*/ 561428 w 1747967"/>
                <a:gd name="connsiteY3197" fmla="*/ 693425 h 882901"/>
                <a:gd name="connsiteX3198" fmla="*/ 564323 w 1747967"/>
                <a:gd name="connsiteY3198" fmla="*/ 696323 h 882901"/>
                <a:gd name="connsiteX3199" fmla="*/ 561566 w 1747967"/>
                <a:gd name="connsiteY3199" fmla="*/ 700049 h 882901"/>
                <a:gd name="connsiteX3200" fmla="*/ 565426 w 1747967"/>
                <a:gd name="connsiteY3200" fmla="*/ 653819 h 882901"/>
                <a:gd name="connsiteX3201" fmla="*/ 564185 w 1747967"/>
                <a:gd name="connsiteY3201" fmla="*/ 651473 h 882901"/>
                <a:gd name="connsiteX3202" fmla="*/ 567907 w 1747967"/>
                <a:gd name="connsiteY3202" fmla="*/ 649127 h 882901"/>
                <a:gd name="connsiteX3203" fmla="*/ 569148 w 1747967"/>
                <a:gd name="connsiteY3203" fmla="*/ 651473 h 882901"/>
                <a:gd name="connsiteX3204" fmla="*/ 565426 w 1747967"/>
                <a:gd name="connsiteY3204" fmla="*/ 653819 h 882901"/>
                <a:gd name="connsiteX3205" fmla="*/ 567493 w 1747967"/>
                <a:gd name="connsiteY3205" fmla="*/ 273072 h 882901"/>
                <a:gd name="connsiteX3206" fmla="*/ 566253 w 1747967"/>
                <a:gd name="connsiteY3206" fmla="*/ 271002 h 882901"/>
                <a:gd name="connsiteX3207" fmla="*/ 570388 w 1747967"/>
                <a:gd name="connsiteY3207" fmla="*/ 268932 h 882901"/>
                <a:gd name="connsiteX3208" fmla="*/ 567493 w 1747967"/>
                <a:gd name="connsiteY3208" fmla="*/ 272934 h 882901"/>
                <a:gd name="connsiteX3209" fmla="*/ 579348 w 1747967"/>
                <a:gd name="connsiteY3209" fmla="*/ 293634 h 882901"/>
                <a:gd name="connsiteX3210" fmla="*/ 585826 w 1747967"/>
                <a:gd name="connsiteY3210" fmla="*/ 295704 h 882901"/>
                <a:gd name="connsiteX3211" fmla="*/ 584861 w 1747967"/>
                <a:gd name="connsiteY3211" fmla="*/ 297636 h 882901"/>
                <a:gd name="connsiteX3212" fmla="*/ 579348 w 1747967"/>
                <a:gd name="connsiteY3212" fmla="*/ 295704 h 882901"/>
                <a:gd name="connsiteX3213" fmla="*/ 579348 w 1747967"/>
                <a:gd name="connsiteY3213" fmla="*/ 293634 h 882901"/>
                <a:gd name="connsiteX3214" fmla="*/ 590927 w 1747967"/>
                <a:gd name="connsiteY3214" fmla="*/ 670931 h 882901"/>
                <a:gd name="connsiteX3215" fmla="*/ 584034 w 1747967"/>
                <a:gd name="connsiteY3215" fmla="*/ 675485 h 882901"/>
                <a:gd name="connsiteX3216" fmla="*/ 581415 w 1747967"/>
                <a:gd name="connsiteY3216" fmla="*/ 678383 h 882901"/>
                <a:gd name="connsiteX3217" fmla="*/ 579210 w 1747967"/>
                <a:gd name="connsiteY3217" fmla="*/ 680729 h 882901"/>
                <a:gd name="connsiteX3218" fmla="*/ 579210 w 1747967"/>
                <a:gd name="connsiteY3218" fmla="*/ 677417 h 882901"/>
                <a:gd name="connsiteX3219" fmla="*/ 581140 w 1747967"/>
                <a:gd name="connsiteY3219" fmla="*/ 676037 h 882901"/>
                <a:gd name="connsiteX3220" fmla="*/ 583483 w 1747967"/>
                <a:gd name="connsiteY3220" fmla="*/ 673139 h 882901"/>
                <a:gd name="connsiteX3221" fmla="*/ 589410 w 1747967"/>
                <a:gd name="connsiteY3221" fmla="*/ 669827 h 882901"/>
                <a:gd name="connsiteX3222" fmla="*/ 595475 w 1747967"/>
                <a:gd name="connsiteY3222" fmla="*/ 663479 h 882901"/>
                <a:gd name="connsiteX3223" fmla="*/ 599610 w 1747967"/>
                <a:gd name="connsiteY3223" fmla="*/ 663479 h 882901"/>
                <a:gd name="connsiteX3224" fmla="*/ 590789 w 1747967"/>
                <a:gd name="connsiteY3224" fmla="*/ 670931 h 882901"/>
                <a:gd name="connsiteX3225" fmla="*/ 624835 w 1747967"/>
                <a:gd name="connsiteY3225" fmla="*/ 397688 h 882901"/>
                <a:gd name="connsiteX3226" fmla="*/ 622630 w 1747967"/>
                <a:gd name="connsiteY3226" fmla="*/ 397688 h 882901"/>
                <a:gd name="connsiteX3227" fmla="*/ 620700 w 1747967"/>
                <a:gd name="connsiteY3227" fmla="*/ 395756 h 882901"/>
                <a:gd name="connsiteX3228" fmla="*/ 624835 w 1747967"/>
                <a:gd name="connsiteY3228" fmla="*/ 393548 h 882901"/>
                <a:gd name="connsiteX3229" fmla="*/ 624835 w 1747967"/>
                <a:gd name="connsiteY3229" fmla="*/ 397688 h 882901"/>
                <a:gd name="connsiteX3230" fmla="*/ 734144 w 1747967"/>
                <a:gd name="connsiteY3230" fmla="*/ 193031 h 882901"/>
                <a:gd name="connsiteX3231" fmla="*/ 735660 w 1747967"/>
                <a:gd name="connsiteY3231" fmla="*/ 192203 h 882901"/>
                <a:gd name="connsiteX3232" fmla="*/ 735660 w 1747967"/>
                <a:gd name="connsiteY3232" fmla="*/ 189443 h 882901"/>
                <a:gd name="connsiteX3233" fmla="*/ 737176 w 1747967"/>
                <a:gd name="connsiteY3233" fmla="*/ 189443 h 882901"/>
                <a:gd name="connsiteX3234" fmla="*/ 737176 w 1747967"/>
                <a:gd name="connsiteY3234" fmla="*/ 193031 h 882901"/>
                <a:gd name="connsiteX3235" fmla="*/ 734006 w 1747967"/>
                <a:gd name="connsiteY3235" fmla="*/ 194963 h 882901"/>
                <a:gd name="connsiteX3236" fmla="*/ 734006 w 1747967"/>
                <a:gd name="connsiteY3236" fmla="*/ 193031 h 882901"/>
                <a:gd name="connsiteX3237" fmla="*/ 715673 w 1747967"/>
                <a:gd name="connsiteY3237" fmla="*/ 399068 h 882901"/>
                <a:gd name="connsiteX3238" fmla="*/ 717878 w 1747967"/>
                <a:gd name="connsiteY3238" fmla="*/ 405692 h 882901"/>
                <a:gd name="connsiteX3239" fmla="*/ 715673 w 1747967"/>
                <a:gd name="connsiteY3239" fmla="*/ 405692 h 882901"/>
                <a:gd name="connsiteX3240" fmla="*/ 713881 w 1747967"/>
                <a:gd name="connsiteY3240" fmla="*/ 400448 h 882901"/>
                <a:gd name="connsiteX3241" fmla="*/ 712365 w 1747967"/>
                <a:gd name="connsiteY3241" fmla="*/ 396170 h 882901"/>
                <a:gd name="connsiteX3242" fmla="*/ 713881 w 1747967"/>
                <a:gd name="connsiteY3242" fmla="*/ 391616 h 882901"/>
                <a:gd name="connsiteX3243" fmla="*/ 713881 w 1747967"/>
                <a:gd name="connsiteY3243" fmla="*/ 386510 h 882901"/>
                <a:gd name="connsiteX3244" fmla="*/ 715673 w 1747967"/>
                <a:gd name="connsiteY3244" fmla="*/ 391478 h 882901"/>
                <a:gd name="connsiteX3245" fmla="*/ 714846 w 1747967"/>
                <a:gd name="connsiteY3245" fmla="*/ 396584 h 882901"/>
                <a:gd name="connsiteX3246" fmla="*/ 715673 w 1747967"/>
                <a:gd name="connsiteY3246" fmla="*/ 399206 h 882901"/>
                <a:gd name="connsiteX3247" fmla="*/ 704094 w 1747967"/>
                <a:gd name="connsiteY3247" fmla="*/ 356839 h 882901"/>
                <a:gd name="connsiteX3248" fmla="*/ 699408 w 1747967"/>
                <a:gd name="connsiteY3248" fmla="*/ 362911 h 882901"/>
                <a:gd name="connsiteX3249" fmla="*/ 694445 w 1747967"/>
                <a:gd name="connsiteY3249" fmla="*/ 368983 h 882901"/>
                <a:gd name="connsiteX3250" fmla="*/ 692516 w 1747967"/>
                <a:gd name="connsiteY3250" fmla="*/ 371881 h 882901"/>
                <a:gd name="connsiteX3251" fmla="*/ 692516 w 1747967"/>
                <a:gd name="connsiteY3251" fmla="*/ 367741 h 882901"/>
                <a:gd name="connsiteX3252" fmla="*/ 697478 w 1747967"/>
                <a:gd name="connsiteY3252" fmla="*/ 363877 h 882901"/>
                <a:gd name="connsiteX3253" fmla="*/ 702991 w 1747967"/>
                <a:gd name="connsiteY3253" fmla="*/ 355873 h 882901"/>
                <a:gd name="connsiteX3254" fmla="*/ 704232 w 1747967"/>
                <a:gd name="connsiteY3254" fmla="*/ 356839 h 882901"/>
                <a:gd name="connsiteX3255" fmla="*/ 699959 w 1747967"/>
                <a:gd name="connsiteY3255" fmla="*/ 352699 h 882901"/>
                <a:gd name="connsiteX3256" fmla="*/ 686588 w 1747967"/>
                <a:gd name="connsiteY3256" fmla="*/ 352699 h 882901"/>
                <a:gd name="connsiteX3257" fmla="*/ 682729 w 1747967"/>
                <a:gd name="connsiteY3257" fmla="*/ 355873 h 882901"/>
                <a:gd name="connsiteX3258" fmla="*/ 679558 w 1747967"/>
                <a:gd name="connsiteY3258" fmla="*/ 355873 h 882901"/>
                <a:gd name="connsiteX3259" fmla="*/ 676250 w 1747967"/>
                <a:gd name="connsiteY3259" fmla="*/ 357667 h 882901"/>
                <a:gd name="connsiteX3260" fmla="*/ 671702 w 1747967"/>
                <a:gd name="connsiteY3260" fmla="*/ 357667 h 882901"/>
                <a:gd name="connsiteX3261" fmla="*/ 666739 w 1747967"/>
                <a:gd name="connsiteY3261" fmla="*/ 355873 h 882901"/>
                <a:gd name="connsiteX3262" fmla="*/ 664396 w 1747967"/>
                <a:gd name="connsiteY3262" fmla="*/ 353941 h 882901"/>
                <a:gd name="connsiteX3263" fmla="*/ 674458 w 1747967"/>
                <a:gd name="connsiteY3263" fmla="*/ 353941 h 882901"/>
                <a:gd name="connsiteX3264" fmla="*/ 676802 w 1747967"/>
                <a:gd name="connsiteY3264" fmla="*/ 353941 h 882901"/>
                <a:gd name="connsiteX3265" fmla="*/ 682178 w 1747967"/>
                <a:gd name="connsiteY3265" fmla="*/ 353113 h 882901"/>
                <a:gd name="connsiteX3266" fmla="*/ 685761 w 1747967"/>
                <a:gd name="connsiteY3266" fmla="*/ 350353 h 882901"/>
                <a:gd name="connsiteX3267" fmla="*/ 690724 w 1747967"/>
                <a:gd name="connsiteY3267" fmla="*/ 351319 h 882901"/>
                <a:gd name="connsiteX3268" fmla="*/ 695272 w 1747967"/>
                <a:gd name="connsiteY3268" fmla="*/ 348697 h 882901"/>
                <a:gd name="connsiteX3269" fmla="*/ 696099 w 1747967"/>
                <a:gd name="connsiteY3269" fmla="*/ 350491 h 882901"/>
                <a:gd name="connsiteX3270" fmla="*/ 699959 w 1747967"/>
                <a:gd name="connsiteY3270" fmla="*/ 350491 h 882901"/>
                <a:gd name="connsiteX3271" fmla="*/ 699959 w 1747967"/>
                <a:gd name="connsiteY3271" fmla="*/ 352699 h 882901"/>
                <a:gd name="connsiteX3272" fmla="*/ 673218 w 1747967"/>
                <a:gd name="connsiteY3272" fmla="*/ 386923 h 882901"/>
                <a:gd name="connsiteX3273" fmla="*/ 667566 w 1747967"/>
                <a:gd name="connsiteY3273" fmla="*/ 390098 h 882901"/>
                <a:gd name="connsiteX3274" fmla="*/ 664396 w 1747967"/>
                <a:gd name="connsiteY3274" fmla="*/ 391616 h 882901"/>
                <a:gd name="connsiteX3275" fmla="*/ 656539 w 1747967"/>
                <a:gd name="connsiteY3275" fmla="*/ 391616 h 882901"/>
                <a:gd name="connsiteX3276" fmla="*/ 653231 w 1747967"/>
                <a:gd name="connsiteY3276" fmla="*/ 392582 h 882901"/>
                <a:gd name="connsiteX3277" fmla="*/ 659847 w 1747967"/>
                <a:gd name="connsiteY3277" fmla="*/ 386923 h 882901"/>
                <a:gd name="connsiteX3278" fmla="*/ 660812 w 1747967"/>
                <a:gd name="connsiteY3278" fmla="*/ 389822 h 882901"/>
                <a:gd name="connsiteX3279" fmla="*/ 664534 w 1747967"/>
                <a:gd name="connsiteY3279" fmla="*/ 389822 h 882901"/>
                <a:gd name="connsiteX3280" fmla="*/ 667153 w 1747967"/>
                <a:gd name="connsiteY3280" fmla="*/ 386923 h 882901"/>
                <a:gd name="connsiteX3281" fmla="*/ 673218 w 1747967"/>
                <a:gd name="connsiteY3281" fmla="*/ 386923 h 882901"/>
                <a:gd name="connsiteX3282" fmla="*/ 675010 w 1747967"/>
                <a:gd name="connsiteY3282" fmla="*/ 339451 h 882901"/>
                <a:gd name="connsiteX3283" fmla="*/ 675423 w 1747967"/>
                <a:gd name="connsiteY3283" fmla="*/ 341521 h 882901"/>
                <a:gd name="connsiteX3284" fmla="*/ 680110 w 1747967"/>
                <a:gd name="connsiteY3284" fmla="*/ 341797 h 882901"/>
                <a:gd name="connsiteX3285" fmla="*/ 684659 w 1747967"/>
                <a:gd name="connsiteY3285" fmla="*/ 340417 h 882901"/>
                <a:gd name="connsiteX3286" fmla="*/ 686588 w 1747967"/>
                <a:gd name="connsiteY3286" fmla="*/ 341521 h 882901"/>
                <a:gd name="connsiteX3287" fmla="*/ 682178 w 1747967"/>
                <a:gd name="connsiteY3287" fmla="*/ 343039 h 882901"/>
                <a:gd name="connsiteX3288" fmla="*/ 677766 w 1747967"/>
                <a:gd name="connsiteY3288" fmla="*/ 344281 h 882901"/>
                <a:gd name="connsiteX3289" fmla="*/ 671426 w 1747967"/>
                <a:gd name="connsiteY3289" fmla="*/ 342901 h 882901"/>
                <a:gd name="connsiteX3290" fmla="*/ 668118 w 1747967"/>
                <a:gd name="connsiteY3290" fmla="*/ 339451 h 882901"/>
                <a:gd name="connsiteX3291" fmla="*/ 675010 w 1747967"/>
                <a:gd name="connsiteY3291" fmla="*/ 339451 h 882901"/>
                <a:gd name="connsiteX3292" fmla="*/ 669496 w 1747967"/>
                <a:gd name="connsiteY3292" fmla="*/ 325513 h 882901"/>
                <a:gd name="connsiteX3293" fmla="*/ 671426 w 1747967"/>
                <a:gd name="connsiteY3293" fmla="*/ 323719 h 882901"/>
                <a:gd name="connsiteX3294" fmla="*/ 680248 w 1747967"/>
                <a:gd name="connsiteY3294" fmla="*/ 325513 h 882901"/>
                <a:gd name="connsiteX3295" fmla="*/ 680248 w 1747967"/>
                <a:gd name="connsiteY3295" fmla="*/ 328273 h 882901"/>
                <a:gd name="connsiteX3296" fmla="*/ 669496 w 1747967"/>
                <a:gd name="connsiteY3296" fmla="*/ 325513 h 882901"/>
                <a:gd name="connsiteX3297" fmla="*/ 698305 w 1747967"/>
                <a:gd name="connsiteY3297" fmla="*/ 337795 h 882901"/>
                <a:gd name="connsiteX3298" fmla="*/ 689621 w 1747967"/>
                <a:gd name="connsiteY3298" fmla="*/ 346213 h 882901"/>
                <a:gd name="connsiteX3299" fmla="*/ 688105 w 1747967"/>
                <a:gd name="connsiteY3299" fmla="*/ 345247 h 882901"/>
                <a:gd name="connsiteX3300" fmla="*/ 698443 w 1747967"/>
                <a:gd name="connsiteY3300" fmla="*/ 336553 h 882901"/>
                <a:gd name="connsiteX3301" fmla="*/ 698443 w 1747967"/>
                <a:gd name="connsiteY3301" fmla="*/ 337795 h 882901"/>
                <a:gd name="connsiteX3302" fmla="*/ 694583 w 1747967"/>
                <a:gd name="connsiteY3302" fmla="*/ 167915 h 882901"/>
                <a:gd name="connsiteX3303" fmla="*/ 697478 w 1747967"/>
                <a:gd name="connsiteY3303" fmla="*/ 166397 h 882901"/>
                <a:gd name="connsiteX3304" fmla="*/ 697478 w 1747967"/>
                <a:gd name="connsiteY3304" fmla="*/ 171503 h 882901"/>
                <a:gd name="connsiteX3305" fmla="*/ 694583 w 1747967"/>
                <a:gd name="connsiteY3305" fmla="*/ 171503 h 882901"/>
                <a:gd name="connsiteX3306" fmla="*/ 694583 w 1747967"/>
                <a:gd name="connsiteY3306" fmla="*/ 167915 h 882901"/>
                <a:gd name="connsiteX3307" fmla="*/ 688794 w 1747967"/>
                <a:gd name="connsiteY3307" fmla="*/ 208901 h 882901"/>
                <a:gd name="connsiteX3308" fmla="*/ 685624 w 1747967"/>
                <a:gd name="connsiteY3308" fmla="*/ 210419 h 882901"/>
                <a:gd name="connsiteX3309" fmla="*/ 683832 w 1747967"/>
                <a:gd name="connsiteY3309" fmla="*/ 198275 h 882901"/>
                <a:gd name="connsiteX3310" fmla="*/ 688794 w 1747967"/>
                <a:gd name="connsiteY3310" fmla="*/ 208901 h 882901"/>
                <a:gd name="connsiteX3311" fmla="*/ 668945 w 1747967"/>
                <a:gd name="connsiteY3311" fmla="*/ 191651 h 882901"/>
                <a:gd name="connsiteX3312" fmla="*/ 672529 w 1747967"/>
                <a:gd name="connsiteY3312" fmla="*/ 193721 h 882901"/>
                <a:gd name="connsiteX3313" fmla="*/ 676802 w 1747967"/>
                <a:gd name="connsiteY3313" fmla="*/ 193721 h 882901"/>
                <a:gd name="connsiteX3314" fmla="*/ 680386 w 1747967"/>
                <a:gd name="connsiteY3314" fmla="*/ 191651 h 882901"/>
                <a:gd name="connsiteX3315" fmla="*/ 683970 w 1747967"/>
                <a:gd name="connsiteY3315" fmla="*/ 193445 h 882901"/>
                <a:gd name="connsiteX3316" fmla="*/ 681764 w 1747967"/>
                <a:gd name="connsiteY3316" fmla="*/ 195791 h 882901"/>
                <a:gd name="connsiteX3317" fmla="*/ 679972 w 1747967"/>
                <a:gd name="connsiteY3317" fmla="*/ 193445 h 882901"/>
                <a:gd name="connsiteX3318" fmla="*/ 675837 w 1747967"/>
                <a:gd name="connsiteY3318" fmla="*/ 195791 h 882901"/>
                <a:gd name="connsiteX3319" fmla="*/ 671564 w 1747967"/>
                <a:gd name="connsiteY3319" fmla="*/ 195791 h 882901"/>
                <a:gd name="connsiteX3320" fmla="*/ 668807 w 1747967"/>
                <a:gd name="connsiteY3320" fmla="*/ 193721 h 882901"/>
                <a:gd name="connsiteX3321" fmla="*/ 665085 w 1747967"/>
                <a:gd name="connsiteY3321" fmla="*/ 195791 h 882901"/>
                <a:gd name="connsiteX3322" fmla="*/ 663707 w 1747967"/>
                <a:gd name="connsiteY3322" fmla="*/ 193721 h 882901"/>
                <a:gd name="connsiteX3323" fmla="*/ 668945 w 1747967"/>
                <a:gd name="connsiteY3323" fmla="*/ 191651 h 882901"/>
                <a:gd name="connsiteX3324" fmla="*/ 663707 w 1747967"/>
                <a:gd name="connsiteY3324" fmla="*/ 283008 h 882901"/>
                <a:gd name="connsiteX3325" fmla="*/ 671564 w 1747967"/>
                <a:gd name="connsiteY3325" fmla="*/ 275280 h 882901"/>
                <a:gd name="connsiteX3326" fmla="*/ 669772 w 1747967"/>
                <a:gd name="connsiteY3326" fmla="*/ 268932 h 882901"/>
                <a:gd name="connsiteX3327" fmla="*/ 663707 w 1747967"/>
                <a:gd name="connsiteY3327" fmla="*/ 264792 h 882901"/>
                <a:gd name="connsiteX3328" fmla="*/ 663707 w 1747967"/>
                <a:gd name="connsiteY3328" fmla="*/ 256926 h 882901"/>
                <a:gd name="connsiteX3329" fmla="*/ 667291 w 1747967"/>
                <a:gd name="connsiteY3329" fmla="*/ 248508 h 882901"/>
                <a:gd name="connsiteX3330" fmla="*/ 671426 w 1747967"/>
                <a:gd name="connsiteY3330" fmla="*/ 247266 h 882901"/>
                <a:gd name="connsiteX3331" fmla="*/ 672391 w 1747967"/>
                <a:gd name="connsiteY3331" fmla="*/ 241194 h 882901"/>
                <a:gd name="connsiteX3332" fmla="*/ 677353 w 1747967"/>
                <a:gd name="connsiteY3332" fmla="*/ 229602 h 882901"/>
                <a:gd name="connsiteX3333" fmla="*/ 678318 w 1747967"/>
                <a:gd name="connsiteY3333" fmla="*/ 225047 h 882901"/>
                <a:gd name="connsiteX3334" fmla="*/ 681626 w 1747967"/>
                <a:gd name="connsiteY3334" fmla="*/ 223529 h 882901"/>
                <a:gd name="connsiteX3335" fmla="*/ 687691 w 1747967"/>
                <a:gd name="connsiteY3335" fmla="*/ 217871 h 882901"/>
                <a:gd name="connsiteX3336" fmla="*/ 687691 w 1747967"/>
                <a:gd name="connsiteY3336" fmla="*/ 214697 h 882901"/>
                <a:gd name="connsiteX3337" fmla="*/ 689207 w 1747967"/>
                <a:gd name="connsiteY3337" fmla="*/ 213731 h 882901"/>
                <a:gd name="connsiteX3338" fmla="*/ 689759 w 1747967"/>
                <a:gd name="connsiteY3338" fmla="*/ 218009 h 882901"/>
                <a:gd name="connsiteX3339" fmla="*/ 682867 w 1747967"/>
                <a:gd name="connsiteY3339" fmla="*/ 224081 h 882901"/>
                <a:gd name="connsiteX3340" fmla="*/ 679558 w 1747967"/>
                <a:gd name="connsiteY3340" fmla="*/ 226427 h 882901"/>
                <a:gd name="connsiteX3341" fmla="*/ 678180 w 1747967"/>
                <a:gd name="connsiteY3341" fmla="*/ 229739 h 882901"/>
                <a:gd name="connsiteX3342" fmla="*/ 673493 w 1747967"/>
                <a:gd name="connsiteY3342" fmla="*/ 241884 h 882901"/>
                <a:gd name="connsiteX3343" fmla="*/ 672942 w 1747967"/>
                <a:gd name="connsiteY3343" fmla="*/ 249198 h 882901"/>
                <a:gd name="connsiteX3344" fmla="*/ 667704 w 1747967"/>
                <a:gd name="connsiteY3344" fmla="*/ 250164 h 882901"/>
                <a:gd name="connsiteX3345" fmla="*/ 665085 w 1747967"/>
                <a:gd name="connsiteY3345" fmla="*/ 257478 h 882901"/>
                <a:gd name="connsiteX3346" fmla="*/ 665085 w 1747967"/>
                <a:gd name="connsiteY3346" fmla="*/ 263550 h 882901"/>
                <a:gd name="connsiteX3347" fmla="*/ 670737 w 1747967"/>
                <a:gd name="connsiteY3347" fmla="*/ 267276 h 882901"/>
                <a:gd name="connsiteX3348" fmla="*/ 672253 w 1747967"/>
                <a:gd name="connsiteY3348" fmla="*/ 273072 h 882901"/>
                <a:gd name="connsiteX3349" fmla="*/ 676388 w 1747967"/>
                <a:gd name="connsiteY3349" fmla="*/ 273072 h 882901"/>
                <a:gd name="connsiteX3350" fmla="*/ 682867 w 1747967"/>
                <a:gd name="connsiteY3350" fmla="*/ 269070 h 882901"/>
                <a:gd name="connsiteX3351" fmla="*/ 692653 w 1747967"/>
                <a:gd name="connsiteY3351" fmla="*/ 269070 h 882901"/>
                <a:gd name="connsiteX3352" fmla="*/ 687967 w 1747967"/>
                <a:gd name="connsiteY3352" fmla="*/ 270864 h 882901"/>
                <a:gd name="connsiteX3353" fmla="*/ 682040 w 1747967"/>
                <a:gd name="connsiteY3353" fmla="*/ 270864 h 882901"/>
                <a:gd name="connsiteX3354" fmla="*/ 676939 w 1747967"/>
                <a:gd name="connsiteY3354" fmla="*/ 275280 h 882901"/>
                <a:gd name="connsiteX3355" fmla="*/ 673080 w 1747967"/>
                <a:gd name="connsiteY3355" fmla="*/ 275280 h 882901"/>
                <a:gd name="connsiteX3356" fmla="*/ 663707 w 1747967"/>
                <a:gd name="connsiteY3356" fmla="*/ 284802 h 882901"/>
                <a:gd name="connsiteX3357" fmla="*/ 663707 w 1747967"/>
                <a:gd name="connsiteY3357" fmla="*/ 283008 h 882901"/>
                <a:gd name="connsiteX3358" fmla="*/ 668118 w 1747967"/>
                <a:gd name="connsiteY3358" fmla="*/ 318889 h 882901"/>
                <a:gd name="connsiteX3359" fmla="*/ 674872 w 1747967"/>
                <a:gd name="connsiteY3359" fmla="*/ 316267 h 882901"/>
                <a:gd name="connsiteX3360" fmla="*/ 680248 w 1747967"/>
                <a:gd name="connsiteY3360" fmla="*/ 319579 h 882901"/>
                <a:gd name="connsiteX3361" fmla="*/ 688932 w 1747967"/>
                <a:gd name="connsiteY3361" fmla="*/ 319993 h 882901"/>
                <a:gd name="connsiteX3362" fmla="*/ 688932 w 1747967"/>
                <a:gd name="connsiteY3362" fmla="*/ 321373 h 882901"/>
                <a:gd name="connsiteX3363" fmla="*/ 679558 w 1747967"/>
                <a:gd name="connsiteY3363" fmla="*/ 321373 h 882901"/>
                <a:gd name="connsiteX3364" fmla="*/ 669496 w 1747967"/>
                <a:gd name="connsiteY3364" fmla="*/ 320683 h 882901"/>
                <a:gd name="connsiteX3365" fmla="*/ 660812 w 1747967"/>
                <a:gd name="connsiteY3365" fmla="*/ 325513 h 882901"/>
                <a:gd name="connsiteX3366" fmla="*/ 668118 w 1747967"/>
                <a:gd name="connsiteY3366" fmla="*/ 318889 h 882901"/>
                <a:gd name="connsiteX3367" fmla="*/ 657228 w 1747967"/>
                <a:gd name="connsiteY3367" fmla="*/ 242574 h 882901"/>
                <a:gd name="connsiteX3368" fmla="*/ 659020 w 1747967"/>
                <a:gd name="connsiteY3368" fmla="*/ 238710 h 882901"/>
                <a:gd name="connsiteX3369" fmla="*/ 661364 w 1747967"/>
                <a:gd name="connsiteY3369" fmla="*/ 238710 h 882901"/>
                <a:gd name="connsiteX3370" fmla="*/ 659020 w 1747967"/>
                <a:gd name="connsiteY3370" fmla="*/ 245748 h 882901"/>
                <a:gd name="connsiteX3371" fmla="*/ 657228 w 1747967"/>
                <a:gd name="connsiteY3371" fmla="*/ 245748 h 882901"/>
                <a:gd name="connsiteX3372" fmla="*/ 657228 w 1747967"/>
                <a:gd name="connsiteY3372" fmla="*/ 242574 h 882901"/>
                <a:gd name="connsiteX3373" fmla="*/ 646614 w 1747967"/>
                <a:gd name="connsiteY3373" fmla="*/ 302880 h 882901"/>
                <a:gd name="connsiteX3374" fmla="*/ 651163 w 1747967"/>
                <a:gd name="connsiteY3374" fmla="*/ 300948 h 882901"/>
                <a:gd name="connsiteX3375" fmla="*/ 648958 w 1747967"/>
                <a:gd name="connsiteY3375" fmla="*/ 305226 h 882901"/>
                <a:gd name="connsiteX3376" fmla="*/ 652955 w 1747967"/>
                <a:gd name="connsiteY3376" fmla="*/ 316267 h 882901"/>
                <a:gd name="connsiteX3377" fmla="*/ 649923 w 1747967"/>
                <a:gd name="connsiteY3377" fmla="*/ 319441 h 882901"/>
                <a:gd name="connsiteX3378" fmla="*/ 649096 w 1747967"/>
                <a:gd name="connsiteY3378" fmla="*/ 314197 h 882901"/>
                <a:gd name="connsiteX3379" fmla="*/ 645236 w 1747967"/>
                <a:gd name="connsiteY3379" fmla="*/ 306745 h 882901"/>
                <a:gd name="connsiteX3380" fmla="*/ 646752 w 1747967"/>
                <a:gd name="connsiteY3380" fmla="*/ 303018 h 882901"/>
                <a:gd name="connsiteX3381" fmla="*/ 643306 w 1747967"/>
                <a:gd name="connsiteY3381" fmla="*/ 373813 h 882901"/>
                <a:gd name="connsiteX3382" fmla="*/ 645512 w 1747967"/>
                <a:gd name="connsiteY3382" fmla="*/ 370639 h 882901"/>
                <a:gd name="connsiteX3383" fmla="*/ 643306 w 1747967"/>
                <a:gd name="connsiteY3383" fmla="*/ 367879 h 882901"/>
                <a:gd name="connsiteX3384" fmla="*/ 648820 w 1747967"/>
                <a:gd name="connsiteY3384" fmla="*/ 358495 h 882901"/>
                <a:gd name="connsiteX3385" fmla="*/ 645512 w 1747967"/>
                <a:gd name="connsiteY3385" fmla="*/ 357253 h 882901"/>
                <a:gd name="connsiteX3386" fmla="*/ 646063 w 1747967"/>
                <a:gd name="connsiteY3386" fmla="*/ 355735 h 882901"/>
                <a:gd name="connsiteX3387" fmla="*/ 650198 w 1747967"/>
                <a:gd name="connsiteY3387" fmla="*/ 358357 h 882901"/>
                <a:gd name="connsiteX3388" fmla="*/ 652128 w 1747967"/>
                <a:gd name="connsiteY3388" fmla="*/ 356977 h 882901"/>
                <a:gd name="connsiteX3389" fmla="*/ 648958 w 1747967"/>
                <a:gd name="connsiteY3389" fmla="*/ 355735 h 882901"/>
                <a:gd name="connsiteX3390" fmla="*/ 650198 w 1747967"/>
                <a:gd name="connsiteY3390" fmla="*/ 353941 h 882901"/>
                <a:gd name="connsiteX3391" fmla="*/ 657090 w 1747967"/>
                <a:gd name="connsiteY3391" fmla="*/ 353941 h 882901"/>
                <a:gd name="connsiteX3392" fmla="*/ 666050 w 1747967"/>
                <a:gd name="connsiteY3392" fmla="*/ 345661 h 882901"/>
                <a:gd name="connsiteX3393" fmla="*/ 663293 w 1747967"/>
                <a:gd name="connsiteY3393" fmla="*/ 351733 h 882901"/>
                <a:gd name="connsiteX3394" fmla="*/ 660123 w 1747967"/>
                <a:gd name="connsiteY3394" fmla="*/ 352699 h 882901"/>
                <a:gd name="connsiteX3395" fmla="*/ 657504 w 1747967"/>
                <a:gd name="connsiteY3395" fmla="*/ 355459 h 882901"/>
                <a:gd name="connsiteX3396" fmla="*/ 663155 w 1747967"/>
                <a:gd name="connsiteY3396" fmla="*/ 357253 h 882901"/>
                <a:gd name="connsiteX3397" fmla="*/ 660536 w 1747967"/>
                <a:gd name="connsiteY3397" fmla="*/ 358495 h 882901"/>
                <a:gd name="connsiteX3398" fmla="*/ 655436 w 1747967"/>
                <a:gd name="connsiteY3398" fmla="*/ 356977 h 882901"/>
                <a:gd name="connsiteX3399" fmla="*/ 651577 w 1747967"/>
                <a:gd name="connsiteY3399" fmla="*/ 359737 h 882901"/>
                <a:gd name="connsiteX3400" fmla="*/ 651163 w 1747967"/>
                <a:gd name="connsiteY3400" fmla="*/ 362359 h 882901"/>
                <a:gd name="connsiteX3401" fmla="*/ 649647 w 1747967"/>
                <a:gd name="connsiteY3401" fmla="*/ 367051 h 882901"/>
                <a:gd name="connsiteX3402" fmla="*/ 656952 w 1747967"/>
                <a:gd name="connsiteY3402" fmla="*/ 362773 h 882901"/>
                <a:gd name="connsiteX3403" fmla="*/ 651714 w 1747967"/>
                <a:gd name="connsiteY3403" fmla="*/ 369121 h 882901"/>
                <a:gd name="connsiteX3404" fmla="*/ 648131 w 1747967"/>
                <a:gd name="connsiteY3404" fmla="*/ 372433 h 882901"/>
                <a:gd name="connsiteX3405" fmla="*/ 649371 w 1747967"/>
                <a:gd name="connsiteY3405" fmla="*/ 374227 h 882901"/>
                <a:gd name="connsiteX3406" fmla="*/ 648131 w 1747967"/>
                <a:gd name="connsiteY3406" fmla="*/ 377125 h 882901"/>
                <a:gd name="connsiteX3407" fmla="*/ 646201 w 1747967"/>
                <a:gd name="connsiteY3407" fmla="*/ 374365 h 882901"/>
                <a:gd name="connsiteX3408" fmla="*/ 645236 w 1747967"/>
                <a:gd name="connsiteY3408" fmla="*/ 378919 h 882901"/>
                <a:gd name="connsiteX3409" fmla="*/ 643306 w 1747967"/>
                <a:gd name="connsiteY3409" fmla="*/ 378919 h 882901"/>
                <a:gd name="connsiteX3410" fmla="*/ 643306 w 1747967"/>
                <a:gd name="connsiteY3410" fmla="*/ 373951 h 882901"/>
                <a:gd name="connsiteX3411" fmla="*/ 697340 w 1747967"/>
                <a:gd name="connsiteY3411" fmla="*/ 657269 h 882901"/>
                <a:gd name="connsiteX3412" fmla="*/ 691275 w 1747967"/>
                <a:gd name="connsiteY3412" fmla="*/ 659201 h 882901"/>
                <a:gd name="connsiteX3413" fmla="*/ 687002 w 1747967"/>
                <a:gd name="connsiteY3413" fmla="*/ 660167 h 882901"/>
                <a:gd name="connsiteX3414" fmla="*/ 683418 w 1747967"/>
                <a:gd name="connsiteY3414" fmla="*/ 662927 h 882901"/>
                <a:gd name="connsiteX3415" fmla="*/ 683418 w 1747967"/>
                <a:gd name="connsiteY3415" fmla="*/ 666791 h 882901"/>
                <a:gd name="connsiteX3416" fmla="*/ 687140 w 1747967"/>
                <a:gd name="connsiteY3416" fmla="*/ 670655 h 882901"/>
                <a:gd name="connsiteX3417" fmla="*/ 690999 w 1747967"/>
                <a:gd name="connsiteY3417" fmla="*/ 671897 h 882901"/>
                <a:gd name="connsiteX3418" fmla="*/ 688656 w 1747967"/>
                <a:gd name="connsiteY3418" fmla="*/ 674105 h 882901"/>
                <a:gd name="connsiteX3419" fmla="*/ 690586 w 1747967"/>
                <a:gd name="connsiteY3419" fmla="*/ 678383 h 882901"/>
                <a:gd name="connsiteX3420" fmla="*/ 687278 w 1747967"/>
                <a:gd name="connsiteY3420" fmla="*/ 682661 h 882901"/>
                <a:gd name="connsiteX3421" fmla="*/ 686313 w 1747967"/>
                <a:gd name="connsiteY3421" fmla="*/ 680867 h 882901"/>
                <a:gd name="connsiteX3422" fmla="*/ 688105 w 1747967"/>
                <a:gd name="connsiteY3422" fmla="*/ 678521 h 882901"/>
                <a:gd name="connsiteX3423" fmla="*/ 686726 w 1747967"/>
                <a:gd name="connsiteY3423" fmla="*/ 673967 h 882901"/>
                <a:gd name="connsiteX3424" fmla="*/ 685348 w 1747967"/>
                <a:gd name="connsiteY3424" fmla="*/ 670379 h 882901"/>
                <a:gd name="connsiteX3425" fmla="*/ 681075 w 1747967"/>
                <a:gd name="connsiteY3425" fmla="*/ 666653 h 882901"/>
                <a:gd name="connsiteX3426" fmla="*/ 688518 w 1747967"/>
                <a:gd name="connsiteY3426" fmla="*/ 657821 h 882901"/>
                <a:gd name="connsiteX3427" fmla="*/ 696789 w 1747967"/>
                <a:gd name="connsiteY3427" fmla="*/ 655199 h 882901"/>
                <a:gd name="connsiteX3428" fmla="*/ 699545 w 1747967"/>
                <a:gd name="connsiteY3428" fmla="*/ 645953 h 882901"/>
                <a:gd name="connsiteX3429" fmla="*/ 699545 w 1747967"/>
                <a:gd name="connsiteY3429" fmla="*/ 652991 h 882901"/>
                <a:gd name="connsiteX3430" fmla="*/ 701475 w 1747967"/>
                <a:gd name="connsiteY3430" fmla="*/ 654923 h 882901"/>
                <a:gd name="connsiteX3431" fmla="*/ 697340 w 1747967"/>
                <a:gd name="connsiteY3431" fmla="*/ 656855 h 882901"/>
                <a:gd name="connsiteX3432" fmla="*/ 736625 w 1747967"/>
                <a:gd name="connsiteY3432" fmla="*/ 591856 h 882901"/>
                <a:gd name="connsiteX3433" fmla="*/ 732076 w 1747967"/>
                <a:gd name="connsiteY3433" fmla="*/ 594064 h 882901"/>
                <a:gd name="connsiteX3434" fmla="*/ 724633 w 1747967"/>
                <a:gd name="connsiteY3434" fmla="*/ 600136 h 882901"/>
                <a:gd name="connsiteX3435" fmla="*/ 708919 w 1747967"/>
                <a:gd name="connsiteY3435" fmla="*/ 600136 h 882901"/>
                <a:gd name="connsiteX3436" fmla="*/ 701889 w 1747967"/>
                <a:gd name="connsiteY3436" fmla="*/ 601516 h 882901"/>
                <a:gd name="connsiteX3437" fmla="*/ 698167 w 1747967"/>
                <a:gd name="connsiteY3437" fmla="*/ 598894 h 882901"/>
                <a:gd name="connsiteX3438" fmla="*/ 695272 w 1747967"/>
                <a:gd name="connsiteY3438" fmla="*/ 593236 h 882901"/>
                <a:gd name="connsiteX3439" fmla="*/ 692102 w 1747967"/>
                <a:gd name="connsiteY3439" fmla="*/ 586198 h 882901"/>
                <a:gd name="connsiteX3440" fmla="*/ 690172 w 1747967"/>
                <a:gd name="connsiteY3440" fmla="*/ 581230 h 882901"/>
                <a:gd name="connsiteX3441" fmla="*/ 687416 w 1747967"/>
                <a:gd name="connsiteY3441" fmla="*/ 578332 h 882901"/>
                <a:gd name="connsiteX3442" fmla="*/ 684107 w 1747967"/>
                <a:gd name="connsiteY3442" fmla="*/ 573364 h 882901"/>
                <a:gd name="connsiteX3443" fmla="*/ 680386 w 1747967"/>
                <a:gd name="connsiteY3443" fmla="*/ 565636 h 882901"/>
                <a:gd name="connsiteX3444" fmla="*/ 672391 w 1747967"/>
                <a:gd name="connsiteY3444" fmla="*/ 554182 h 882901"/>
                <a:gd name="connsiteX3445" fmla="*/ 672391 w 1747967"/>
                <a:gd name="connsiteY3445" fmla="*/ 547696 h 882901"/>
                <a:gd name="connsiteX3446" fmla="*/ 669634 w 1747967"/>
                <a:gd name="connsiteY3446" fmla="*/ 542728 h 882901"/>
                <a:gd name="connsiteX3447" fmla="*/ 667428 w 1747967"/>
                <a:gd name="connsiteY3447" fmla="*/ 533067 h 882901"/>
                <a:gd name="connsiteX3448" fmla="*/ 669772 w 1747967"/>
                <a:gd name="connsiteY3448" fmla="*/ 528513 h 882901"/>
                <a:gd name="connsiteX3449" fmla="*/ 672391 w 1747967"/>
                <a:gd name="connsiteY3449" fmla="*/ 525615 h 882901"/>
                <a:gd name="connsiteX3450" fmla="*/ 664947 w 1747967"/>
                <a:gd name="connsiteY3450" fmla="*/ 519681 h 882901"/>
                <a:gd name="connsiteX3451" fmla="*/ 660812 w 1747967"/>
                <a:gd name="connsiteY3451" fmla="*/ 506709 h 882901"/>
                <a:gd name="connsiteX3452" fmla="*/ 656952 w 1747967"/>
                <a:gd name="connsiteY3452" fmla="*/ 501741 h 882901"/>
                <a:gd name="connsiteX3453" fmla="*/ 654196 w 1747967"/>
                <a:gd name="connsiteY3453" fmla="*/ 496221 h 882901"/>
                <a:gd name="connsiteX3454" fmla="*/ 650887 w 1747967"/>
                <a:gd name="connsiteY3454" fmla="*/ 491667 h 882901"/>
                <a:gd name="connsiteX3455" fmla="*/ 647579 w 1747967"/>
                <a:gd name="connsiteY3455" fmla="*/ 487389 h 882901"/>
                <a:gd name="connsiteX3456" fmla="*/ 643031 w 1747967"/>
                <a:gd name="connsiteY3456" fmla="*/ 484767 h 882901"/>
                <a:gd name="connsiteX3457" fmla="*/ 643444 w 1747967"/>
                <a:gd name="connsiteY3457" fmla="*/ 474969 h 882901"/>
                <a:gd name="connsiteX3458" fmla="*/ 645374 w 1747967"/>
                <a:gd name="connsiteY3458" fmla="*/ 470691 h 882901"/>
                <a:gd name="connsiteX3459" fmla="*/ 645787 w 1747967"/>
                <a:gd name="connsiteY3459" fmla="*/ 467793 h 882901"/>
                <a:gd name="connsiteX3460" fmla="*/ 645787 w 1747967"/>
                <a:gd name="connsiteY3460" fmla="*/ 454958 h 882901"/>
                <a:gd name="connsiteX3461" fmla="*/ 648682 w 1747967"/>
                <a:gd name="connsiteY3461" fmla="*/ 448610 h 882901"/>
                <a:gd name="connsiteX3462" fmla="*/ 649233 w 1747967"/>
                <a:gd name="connsiteY3462" fmla="*/ 440606 h 882901"/>
                <a:gd name="connsiteX3463" fmla="*/ 648820 w 1747967"/>
                <a:gd name="connsiteY3463" fmla="*/ 434258 h 882901"/>
                <a:gd name="connsiteX3464" fmla="*/ 650750 w 1747967"/>
                <a:gd name="connsiteY3464" fmla="*/ 430946 h 882901"/>
                <a:gd name="connsiteX3465" fmla="*/ 650750 w 1747967"/>
                <a:gd name="connsiteY3465" fmla="*/ 425702 h 882901"/>
                <a:gd name="connsiteX3466" fmla="*/ 648406 w 1747967"/>
                <a:gd name="connsiteY3466" fmla="*/ 422390 h 882901"/>
                <a:gd name="connsiteX3467" fmla="*/ 649647 w 1747967"/>
                <a:gd name="connsiteY3467" fmla="*/ 419768 h 882901"/>
                <a:gd name="connsiteX3468" fmla="*/ 648682 w 1747967"/>
                <a:gd name="connsiteY3468" fmla="*/ 416042 h 882901"/>
                <a:gd name="connsiteX3469" fmla="*/ 644133 w 1747967"/>
                <a:gd name="connsiteY3469" fmla="*/ 416042 h 882901"/>
                <a:gd name="connsiteX3470" fmla="*/ 642755 w 1747967"/>
                <a:gd name="connsiteY3470" fmla="*/ 413696 h 882901"/>
                <a:gd name="connsiteX3471" fmla="*/ 645512 w 1747967"/>
                <a:gd name="connsiteY3471" fmla="*/ 410108 h 882901"/>
                <a:gd name="connsiteX3472" fmla="*/ 639033 w 1747967"/>
                <a:gd name="connsiteY3472" fmla="*/ 403622 h 882901"/>
                <a:gd name="connsiteX3473" fmla="*/ 634209 w 1747967"/>
                <a:gd name="connsiteY3473" fmla="*/ 403622 h 882901"/>
                <a:gd name="connsiteX3474" fmla="*/ 632003 w 1747967"/>
                <a:gd name="connsiteY3474" fmla="*/ 402104 h 882901"/>
                <a:gd name="connsiteX3475" fmla="*/ 636552 w 1747967"/>
                <a:gd name="connsiteY3475" fmla="*/ 395756 h 882901"/>
                <a:gd name="connsiteX3476" fmla="*/ 635449 w 1747967"/>
                <a:gd name="connsiteY3476" fmla="*/ 381679 h 882901"/>
                <a:gd name="connsiteX3477" fmla="*/ 634209 w 1747967"/>
                <a:gd name="connsiteY3477" fmla="*/ 378091 h 882901"/>
                <a:gd name="connsiteX3478" fmla="*/ 632003 w 1747967"/>
                <a:gd name="connsiteY3478" fmla="*/ 372019 h 882901"/>
                <a:gd name="connsiteX3479" fmla="*/ 635449 w 1747967"/>
                <a:gd name="connsiteY3479" fmla="*/ 366499 h 882901"/>
                <a:gd name="connsiteX3480" fmla="*/ 632968 w 1747967"/>
                <a:gd name="connsiteY3480" fmla="*/ 362635 h 882901"/>
                <a:gd name="connsiteX3481" fmla="*/ 636552 w 1747967"/>
                <a:gd name="connsiteY3481" fmla="*/ 356149 h 882901"/>
                <a:gd name="connsiteX3482" fmla="*/ 635449 w 1747967"/>
                <a:gd name="connsiteY3482" fmla="*/ 361807 h 882901"/>
                <a:gd name="connsiteX3483" fmla="*/ 637241 w 1747967"/>
                <a:gd name="connsiteY3483" fmla="*/ 366775 h 882901"/>
                <a:gd name="connsiteX3484" fmla="*/ 633933 w 1747967"/>
                <a:gd name="connsiteY3484" fmla="*/ 373261 h 882901"/>
                <a:gd name="connsiteX3485" fmla="*/ 637517 w 1747967"/>
                <a:gd name="connsiteY3485" fmla="*/ 380575 h 882901"/>
                <a:gd name="connsiteX3486" fmla="*/ 637517 w 1747967"/>
                <a:gd name="connsiteY3486" fmla="*/ 386233 h 882901"/>
                <a:gd name="connsiteX3487" fmla="*/ 638895 w 1747967"/>
                <a:gd name="connsiteY3487" fmla="*/ 396998 h 882901"/>
                <a:gd name="connsiteX3488" fmla="*/ 635449 w 1747967"/>
                <a:gd name="connsiteY3488" fmla="*/ 401690 h 882901"/>
                <a:gd name="connsiteX3489" fmla="*/ 639998 w 1747967"/>
                <a:gd name="connsiteY3489" fmla="*/ 401690 h 882901"/>
                <a:gd name="connsiteX3490" fmla="*/ 646614 w 1747967"/>
                <a:gd name="connsiteY3490" fmla="*/ 408038 h 882901"/>
                <a:gd name="connsiteX3491" fmla="*/ 647028 w 1747967"/>
                <a:gd name="connsiteY3491" fmla="*/ 410936 h 882901"/>
                <a:gd name="connsiteX3492" fmla="*/ 645787 w 1747967"/>
                <a:gd name="connsiteY3492" fmla="*/ 414248 h 882901"/>
                <a:gd name="connsiteX3493" fmla="*/ 651025 w 1747967"/>
                <a:gd name="connsiteY3493" fmla="*/ 415490 h 882901"/>
                <a:gd name="connsiteX3494" fmla="*/ 651025 w 1747967"/>
                <a:gd name="connsiteY3494" fmla="*/ 422114 h 882901"/>
                <a:gd name="connsiteX3495" fmla="*/ 652817 w 1747967"/>
                <a:gd name="connsiteY3495" fmla="*/ 425426 h 882901"/>
                <a:gd name="connsiteX3496" fmla="*/ 652817 w 1747967"/>
                <a:gd name="connsiteY3496" fmla="*/ 431084 h 882901"/>
                <a:gd name="connsiteX3497" fmla="*/ 651439 w 1747967"/>
                <a:gd name="connsiteY3497" fmla="*/ 433844 h 882901"/>
                <a:gd name="connsiteX3498" fmla="*/ 650474 w 1747967"/>
                <a:gd name="connsiteY3498" fmla="*/ 446678 h 882901"/>
                <a:gd name="connsiteX3499" fmla="*/ 648682 w 1747967"/>
                <a:gd name="connsiteY3499" fmla="*/ 451370 h 882901"/>
                <a:gd name="connsiteX3500" fmla="*/ 647304 w 1747967"/>
                <a:gd name="connsiteY3500" fmla="*/ 457028 h 882901"/>
                <a:gd name="connsiteX3501" fmla="*/ 647304 w 1747967"/>
                <a:gd name="connsiteY3501" fmla="*/ 470553 h 882901"/>
                <a:gd name="connsiteX3502" fmla="*/ 646339 w 1747967"/>
                <a:gd name="connsiteY3502" fmla="*/ 472485 h 882901"/>
                <a:gd name="connsiteX3503" fmla="*/ 644960 w 1747967"/>
                <a:gd name="connsiteY3503" fmla="*/ 474417 h 882901"/>
                <a:gd name="connsiteX3504" fmla="*/ 644547 w 1747967"/>
                <a:gd name="connsiteY3504" fmla="*/ 482835 h 882901"/>
                <a:gd name="connsiteX3505" fmla="*/ 648131 w 1747967"/>
                <a:gd name="connsiteY3505" fmla="*/ 485595 h 882901"/>
                <a:gd name="connsiteX3506" fmla="*/ 651852 w 1747967"/>
                <a:gd name="connsiteY3506" fmla="*/ 490149 h 882901"/>
                <a:gd name="connsiteX3507" fmla="*/ 654058 w 1747967"/>
                <a:gd name="connsiteY3507" fmla="*/ 493323 h 882901"/>
                <a:gd name="connsiteX3508" fmla="*/ 658331 w 1747967"/>
                <a:gd name="connsiteY3508" fmla="*/ 499947 h 882901"/>
                <a:gd name="connsiteX3509" fmla="*/ 661915 w 1747967"/>
                <a:gd name="connsiteY3509" fmla="*/ 504087 h 882901"/>
                <a:gd name="connsiteX3510" fmla="*/ 664258 w 1747967"/>
                <a:gd name="connsiteY3510" fmla="*/ 504087 h 882901"/>
                <a:gd name="connsiteX3511" fmla="*/ 663431 w 1747967"/>
                <a:gd name="connsiteY3511" fmla="*/ 507951 h 882901"/>
                <a:gd name="connsiteX3512" fmla="*/ 665637 w 1747967"/>
                <a:gd name="connsiteY3512" fmla="*/ 517197 h 882901"/>
                <a:gd name="connsiteX3513" fmla="*/ 677077 w 1747967"/>
                <a:gd name="connsiteY3513" fmla="*/ 525615 h 882901"/>
                <a:gd name="connsiteX3514" fmla="*/ 673769 w 1747967"/>
                <a:gd name="connsiteY3514" fmla="*/ 527409 h 882901"/>
                <a:gd name="connsiteX3515" fmla="*/ 669220 w 1747967"/>
                <a:gd name="connsiteY3515" fmla="*/ 533343 h 882901"/>
                <a:gd name="connsiteX3516" fmla="*/ 670047 w 1747967"/>
                <a:gd name="connsiteY3516" fmla="*/ 538035 h 882901"/>
                <a:gd name="connsiteX3517" fmla="*/ 674183 w 1747967"/>
                <a:gd name="connsiteY3517" fmla="*/ 546868 h 882901"/>
                <a:gd name="connsiteX3518" fmla="*/ 674734 w 1747967"/>
                <a:gd name="connsiteY3518" fmla="*/ 553354 h 882901"/>
                <a:gd name="connsiteX3519" fmla="*/ 681764 w 1747967"/>
                <a:gd name="connsiteY3519" fmla="*/ 564946 h 882901"/>
                <a:gd name="connsiteX3520" fmla="*/ 686864 w 1747967"/>
                <a:gd name="connsiteY3520" fmla="*/ 574606 h 882901"/>
                <a:gd name="connsiteX3521" fmla="*/ 691551 w 1747967"/>
                <a:gd name="connsiteY3521" fmla="*/ 580126 h 882901"/>
                <a:gd name="connsiteX3522" fmla="*/ 695135 w 1747967"/>
                <a:gd name="connsiteY3522" fmla="*/ 585094 h 882901"/>
                <a:gd name="connsiteX3523" fmla="*/ 696651 w 1747967"/>
                <a:gd name="connsiteY3523" fmla="*/ 591166 h 882901"/>
                <a:gd name="connsiteX3524" fmla="*/ 699270 w 1747967"/>
                <a:gd name="connsiteY3524" fmla="*/ 596272 h 882901"/>
                <a:gd name="connsiteX3525" fmla="*/ 702440 w 1747967"/>
                <a:gd name="connsiteY3525" fmla="*/ 599170 h 882901"/>
                <a:gd name="connsiteX3526" fmla="*/ 707403 w 1747967"/>
                <a:gd name="connsiteY3526" fmla="*/ 597928 h 882901"/>
                <a:gd name="connsiteX3527" fmla="*/ 712089 w 1747967"/>
                <a:gd name="connsiteY3527" fmla="*/ 598342 h 882901"/>
                <a:gd name="connsiteX3528" fmla="*/ 723806 w 1747967"/>
                <a:gd name="connsiteY3528" fmla="*/ 597790 h 882901"/>
                <a:gd name="connsiteX3529" fmla="*/ 732628 w 1747967"/>
                <a:gd name="connsiteY3529" fmla="*/ 591166 h 882901"/>
                <a:gd name="connsiteX3530" fmla="*/ 737176 w 1747967"/>
                <a:gd name="connsiteY3530" fmla="*/ 589372 h 882901"/>
                <a:gd name="connsiteX3531" fmla="*/ 740071 w 1747967"/>
                <a:gd name="connsiteY3531" fmla="*/ 592132 h 882901"/>
                <a:gd name="connsiteX3532" fmla="*/ 736763 w 1747967"/>
                <a:gd name="connsiteY3532" fmla="*/ 591304 h 882901"/>
                <a:gd name="connsiteX3533" fmla="*/ 805684 w 1747967"/>
                <a:gd name="connsiteY3533" fmla="*/ 347179 h 882901"/>
                <a:gd name="connsiteX3534" fmla="*/ 808854 w 1747967"/>
                <a:gd name="connsiteY3534" fmla="*/ 349387 h 882901"/>
                <a:gd name="connsiteX3535" fmla="*/ 806097 w 1747967"/>
                <a:gd name="connsiteY3535" fmla="*/ 354079 h 882901"/>
                <a:gd name="connsiteX3536" fmla="*/ 802513 w 1747967"/>
                <a:gd name="connsiteY3536" fmla="*/ 349387 h 882901"/>
                <a:gd name="connsiteX3537" fmla="*/ 805684 w 1747967"/>
                <a:gd name="connsiteY3537" fmla="*/ 347179 h 882901"/>
                <a:gd name="connsiteX3538" fmla="*/ 843314 w 1747967"/>
                <a:gd name="connsiteY3538" fmla="*/ 144592 h 882901"/>
                <a:gd name="connsiteX3539" fmla="*/ 839592 w 1747967"/>
                <a:gd name="connsiteY3539" fmla="*/ 145972 h 882901"/>
                <a:gd name="connsiteX3540" fmla="*/ 839592 w 1747967"/>
                <a:gd name="connsiteY3540" fmla="*/ 142798 h 882901"/>
                <a:gd name="connsiteX3541" fmla="*/ 844279 w 1747967"/>
                <a:gd name="connsiteY3541" fmla="*/ 142798 h 882901"/>
                <a:gd name="connsiteX3542" fmla="*/ 843314 w 1747967"/>
                <a:gd name="connsiteY3542" fmla="*/ 144592 h 882901"/>
                <a:gd name="connsiteX3543" fmla="*/ 854204 w 1747967"/>
                <a:gd name="connsiteY3543" fmla="*/ 135484 h 882901"/>
                <a:gd name="connsiteX3544" fmla="*/ 862612 w 1747967"/>
                <a:gd name="connsiteY3544" fmla="*/ 142936 h 882901"/>
                <a:gd name="connsiteX3545" fmla="*/ 864404 w 1747967"/>
                <a:gd name="connsiteY3545" fmla="*/ 147628 h 882901"/>
                <a:gd name="connsiteX3546" fmla="*/ 861785 w 1747967"/>
                <a:gd name="connsiteY3546" fmla="*/ 147628 h 882901"/>
                <a:gd name="connsiteX3547" fmla="*/ 860406 w 1747967"/>
                <a:gd name="connsiteY3547" fmla="*/ 144454 h 882901"/>
                <a:gd name="connsiteX3548" fmla="*/ 854066 w 1747967"/>
                <a:gd name="connsiteY3548" fmla="*/ 142660 h 882901"/>
                <a:gd name="connsiteX3549" fmla="*/ 854066 w 1747967"/>
                <a:gd name="connsiteY3549" fmla="*/ 135346 h 882901"/>
                <a:gd name="connsiteX3550" fmla="*/ 856685 w 1747967"/>
                <a:gd name="connsiteY3550" fmla="*/ 154529 h 882901"/>
                <a:gd name="connsiteX3551" fmla="*/ 859304 w 1747967"/>
                <a:gd name="connsiteY3551" fmla="*/ 156461 h 882901"/>
                <a:gd name="connsiteX3552" fmla="*/ 858339 w 1747967"/>
                <a:gd name="connsiteY3552" fmla="*/ 161705 h 882901"/>
                <a:gd name="connsiteX3553" fmla="*/ 850482 w 1747967"/>
                <a:gd name="connsiteY3553" fmla="*/ 156461 h 882901"/>
                <a:gd name="connsiteX3554" fmla="*/ 856823 w 1747967"/>
                <a:gd name="connsiteY3554" fmla="*/ 154529 h 882901"/>
                <a:gd name="connsiteX3555" fmla="*/ 815884 w 1747967"/>
                <a:gd name="connsiteY3555" fmla="*/ 62205 h 882901"/>
                <a:gd name="connsiteX3556" fmla="*/ 815884 w 1747967"/>
                <a:gd name="connsiteY3556" fmla="*/ 64275 h 882901"/>
                <a:gd name="connsiteX3557" fmla="*/ 812024 w 1747967"/>
                <a:gd name="connsiteY3557" fmla="*/ 66621 h 882901"/>
                <a:gd name="connsiteX3558" fmla="*/ 810921 w 1747967"/>
                <a:gd name="connsiteY3558" fmla="*/ 66207 h 882901"/>
                <a:gd name="connsiteX3559" fmla="*/ 815884 w 1747967"/>
                <a:gd name="connsiteY3559" fmla="*/ 62343 h 882901"/>
                <a:gd name="connsiteX3560" fmla="*/ 791210 w 1747967"/>
                <a:gd name="connsiteY3560" fmla="*/ 58203 h 882901"/>
                <a:gd name="connsiteX3561" fmla="*/ 800170 w 1747967"/>
                <a:gd name="connsiteY3561" fmla="*/ 60411 h 882901"/>
                <a:gd name="connsiteX3562" fmla="*/ 805132 w 1747967"/>
                <a:gd name="connsiteY3562" fmla="*/ 64275 h 882901"/>
                <a:gd name="connsiteX3563" fmla="*/ 808440 w 1747967"/>
                <a:gd name="connsiteY3563" fmla="*/ 62067 h 882901"/>
                <a:gd name="connsiteX3564" fmla="*/ 809267 w 1747967"/>
                <a:gd name="connsiteY3564" fmla="*/ 65931 h 882901"/>
                <a:gd name="connsiteX3565" fmla="*/ 804305 w 1747967"/>
                <a:gd name="connsiteY3565" fmla="*/ 65931 h 882901"/>
                <a:gd name="connsiteX3566" fmla="*/ 798791 w 1747967"/>
                <a:gd name="connsiteY3566" fmla="*/ 62067 h 882901"/>
                <a:gd name="connsiteX3567" fmla="*/ 791072 w 1747967"/>
                <a:gd name="connsiteY3567" fmla="*/ 60963 h 882901"/>
                <a:gd name="connsiteX3568" fmla="*/ 791072 w 1747967"/>
                <a:gd name="connsiteY3568" fmla="*/ 58203 h 882901"/>
                <a:gd name="connsiteX3569" fmla="*/ 759920 w 1747967"/>
                <a:gd name="connsiteY3569" fmla="*/ 159221 h 882901"/>
                <a:gd name="connsiteX3570" fmla="*/ 759920 w 1747967"/>
                <a:gd name="connsiteY3570" fmla="*/ 160877 h 882901"/>
                <a:gd name="connsiteX3571" fmla="*/ 757577 w 1747967"/>
                <a:gd name="connsiteY3571" fmla="*/ 160877 h 882901"/>
                <a:gd name="connsiteX3572" fmla="*/ 754682 w 1747967"/>
                <a:gd name="connsiteY3572" fmla="*/ 163085 h 882901"/>
                <a:gd name="connsiteX3573" fmla="*/ 754682 w 1747967"/>
                <a:gd name="connsiteY3573" fmla="*/ 166397 h 882901"/>
                <a:gd name="connsiteX3574" fmla="*/ 749720 w 1747967"/>
                <a:gd name="connsiteY3574" fmla="*/ 166397 h 882901"/>
                <a:gd name="connsiteX3575" fmla="*/ 749720 w 1747967"/>
                <a:gd name="connsiteY3575" fmla="*/ 164603 h 882901"/>
                <a:gd name="connsiteX3576" fmla="*/ 752477 w 1747967"/>
                <a:gd name="connsiteY3576" fmla="*/ 164603 h 882901"/>
                <a:gd name="connsiteX3577" fmla="*/ 753442 w 1747967"/>
                <a:gd name="connsiteY3577" fmla="*/ 161843 h 882901"/>
                <a:gd name="connsiteX3578" fmla="*/ 757577 w 1747967"/>
                <a:gd name="connsiteY3578" fmla="*/ 158669 h 882901"/>
                <a:gd name="connsiteX3579" fmla="*/ 760196 w 1747967"/>
                <a:gd name="connsiteY3579" fmla="*/ 157289 h 882901"/>
                <a:gd name="connsiteX3580" fmla="*/ 765296 w 1747967"/>
                <a:gd name="connsiteY3580" fmla="*/ 158669 h 882901"/>
                <a:gd name="connsiteX3581" fmla="*/ 773291 w 1747967"/>
                <a:gd name="connsiteY3581" fmla="*/ 157289 h 882901"/>
                <a:gd name="connsiteX3582" fmla="*/ 774118 w 1747967"/>
                <a:gd name="connsiteY3582" fmla="*/ 158669 h 882901"/>
                <a:gd name="connsiteX3583" fmla="*/ 765158 w 1747967"/>
                <a:gd name="connsiteY3583" fmla="*/ 160187 h 882901"/>
                <a:gd name="connsiteX3584" fmla="*/ 760058 w 1747967"/>
                <a:gd name="connsiteY3584" fmla="*/ 159221 h 882901"/>
                <a:gd name="connsiteX3585" fmla="*/ 767501 w 1747967"/>
                <a:gd name="connsiteY3585" fmla="*/ 232500 h 882901"/>
                <a:gd name="connsiteX3586" fmla="*/ 766536 w 1747967"/>
                <a:gd name="connsiteY3586" fmla="*/ 228912 h 882901"/>
                <a:gd name="connsiteX3587" fmla="*/ 767501 w 1747967"/>
                <a:gd name="connsiteY3587" fmla="*/ 227117 h 882901"/>
                <a:gd name="connsiteX3588" fmla="*/ 769845 w 1747967"/>
                <a:gd name="connsiteY3588" fmla="*/ 228497 h 882901"/>
                <a:gd name="connsiteX3589" fmla="*/ 767501 w 1747967"/>
                <a:gd name="connsiteY3589" fmla="*/ 232362 h 882901"/>
                <a:gd name="connsiteX3590" fmla="*/ 779080 w 1747967"/>
                <a:gd name="connsiteY3590" fmla="*/ 228359 h 882901"/>
                <a:gd name="connsiteX3591" fmla="*/ 771085 w 1747967"/>
                <a:gd name="connsiteY3591" fmla="*/ 227117 h 882901"/>
                <a:gd name="connsiteX3592" fmla="*/ 774256 w 1747967"/>
                <a:gd name="connsiteY3592" fmla="*/ 223529 h 882901"/>
                <a:gd name="connsiteX3593" fmla="*/ 779218 w 1747967"/>
                <a:gd name="connsiteY3593" fmla="*/ 228221 h 882901"/>
                <a:gd name="connsiteX3594" fmla="*/ 780321 w 1747967"/>
                <a:gd name="connsiteY3594" fmla="*/ 156323 h 882901"/>
                <a:gd name="connsiteX3595" fmla="*/ 779080 w 1747967"/>
                <a:gd name="connsiteY3595" fmla="*/ 165293 h 882901"/>
                <a:gd name="connsiteX3596" fmla="*/ 776737 w 1747967"/>
                <a:gd name="connsiteY3596" fmla="*/ 164465 h 882901"/>
                <a:gd name="connsiteX3597" fmla="*/ 776737 w 1747967"/>
                <a:gd name="connsiteY3597" fmla="*/ 154805 h 882901"/>
                <a:gd name="connsiteX3598" fmla="*/ 773980 w 1747967"/>
                <a:gd name="connsiteY3598" fmla="*/ 154805 h 882901"/>
                <a:gd name="connsiteX3599" fmla="*/ 777150 w 1747967"/>
                <a:gd name="connsiteY3599" fmla="*/ 150112 h 882901"/>
                <a:gd name="connsiteX3600" fmla="*/ 773980 w 1747967"/>
                <a:gd name="connsiteY3600" fmla="*/ 149146 h 882901"/>
                <a:gd name="connsiteX3601" fmla="*/ 771223 w 1747967"/>
                <a:gd name="connsiteY3601" fmla="*/ 145834 h 882901"/>
                <a:gd name="connsiteX3602" fmla="*/ 775772 w 1747967"/>
                <a:gd name="connsiteY3602" fmla="*/ 146386 h 882901"/>
                <a:gd name="connsiteX3603" fmla="*/ 780321 w 1747967"/>
                <a:gd name="connsiteY3603" fmla="*/ 148594 h 882901"/>
                <a:gd name="connsiteX3604" fmla="*/ 785559 w 1747967"/>
                <a:gd name="connsiteY3604" fmla="*/ 141280 h 882901"/>
                <a:gd name="connsiteX3605" fmla="*/ 785559 w 1747967"/>
                <a:gd name="connsiteY3605" fmla="*/ 137554 h 882901"/>
                <a:gd name="connsiteX3606" fmla="*/ 784180 w 1747967"/>
                <a:gd name="connsiteY3606" fmla="*/ 134104 h 882901"/>
                <a:gd name="connsiteX3607" fmla="*/ 783629 w 1747967"/>
                <a:gd name="connsiteY3607" fmla="*/ 132448 h 882901"/>
                <a:gd name="connsiteX3608" fmla="*/ 781286 w 1747967"/>
                <a:gd name="connsiteY3608" fmla="*/ 129136 h 882901"/>
                <a:gd name="connsiteX3609" fmla="*/ 781837 w 1747967"/>
                <a:gd name="connsiteY3609" fmla="*/ 126928 h 882901"/>
                <a:gd name="connsiteX3610" fmla="*/ 784456 w 1747967"/>
                <a:gd name="connsiteY3610" fmla="*/ 126928 h 882901"/>
                <a:gd name="connsiteX3611" fmla="*/ 785696 w 1747967"/>
                <a:gd name="connsiteY3611" fmla="*/ 123064 h 882901"/>
                <a:gd name="connsiteX3612" fmla="*/ 781148 w 1747967"/>
                <a:gd name="connsiteY3612" fmla="*/ 121132 h 882901"/>
                <a:gd name="connsiteX3613" fmla="*/ 781148 w 1747967"/>
                <a:gd name="connsiteY3613" fmla="*/ 116440 h 882901"/>
                <a:gd name="connsiteX3614" fmla="*/ 782940 w 1747967"/>
                <a:gd name="connsiteY3614" fmla="*/ 120304 h 882901"/>
                <a:gd name="connsiteX3615" fmla="*/ 785696 w 1747967"/>
                <a:gd name="connsiteY3615" fmla="*/ 122098 h 882901"/>
                <a:gd name="connsiteX3616" fmla="*/ 787075 w 1747967"/>
                <a:gd name="connsiteY3616" fmla="*/ 123478 h 882901"/>
                <a:gd name="connsiteX3617" fmla="*/ 786110 w 1747967"/>
                <a:gd name="connsiteY3617" fmla="*/ 132448 h 882901"/>
                <a:gd name="connsiteX3618" fmla="*/ 793967 w 1747967"/>
                <a:gd name="connsiteY3618" fmla="*/ 139900 h 882901"/>
                <a:gd name="connsiteX3619" fmla="*/ 800446 w 1747967"/>
                <a:gd name="connsiteY3619" fmla="*/ 138796 h 882901"/>
                <a:gd name="connsiteX3620" fmla="*/ 808165 w 1747967"/>
                <a:gd name="connsiteY3620" fmla="*/ 137692 h 882901"/>
                <a:gd name="connsiteX3621" fmla="*/ 810508 w 1747967"/>
                <a:gd name="connsiteY3621" fmla="*/ 139900 h 882901"/>
                <a:gd name="connsiteX3622" fmla="*/ 812024 w 1747967"/>
                <a:gd name="connsiteY3622" fmla="*/ 137692 h 882901"/>
                <a:gd name="connsiteX3623" fmla="*/ 816573 w 1747967"/>
                <a:gd name="connsiteY3623" fmla="*/ 136864 h 882901"/>
                <a:gd name="connsiteX3624" fmla="*/ 822500 w 1747967"/>
                <a:gd name="connsiteY3624" fmla="*/ 132586 h 882901"/>
                <a:gd name="connsiteX3625" fmla="*/ 825671 w 1747967"/>
                <a:gd name="connsiteY3625" fmla="*/ 132586 h 882901"/>
                <a:gd name="connsiteX3626" fmla="*/ 827462 w 1747967"/>
                <a:gd name="connsiteY3626" fmla="*/ 129274 h 882901"/>
                <a:gd name="connsiteX3627" fmla="*/ 822776 w 1747967"/>
                <a:gd name="connsiteY3627" fmla="*/ 129274 h 882901"/>
                <a:gd name="connsiteX3628" fmla="*/ 820846 w 1747967"/>
                <a:gd name="connsiteY3628" fmla="*/ 124996 h 882901"/>
                <a:gd name="connsiteX3629" fmla="*/ 824981 w 1747967"/>
                <a:gd name="connsiteY3629" fmla="*/ 120166 h 882901"/>
                <a:gd name="connsiteX3630" fmla="*/ 825395 w 1747967"/>
                <a:gd name="connsiteY3630" fmla="*/ 117820 h 882901"/>
                <a:gd name="connsiteX3631" fmla="*/ 827600 w 1747967"/>
                <a:gd name="connsiteY3631" fmla="*/ 117820 h 882901"/>
                <a:gd name="connsiteX3632" fmla="*/ 829944 w 1747967"/>
                <a:gd name="connsiteY3632" fmla="*/ 124996 h 882901"/>
                <a:gd name="connsiteX3633" fmla="*/ 833252 w 1747967"/>
                <a:gd name="connsiteY3633" fmla="*/ 127618 h 882901"/>
                <a:gd name="connsiteX3634" fmla="*/ 836973 w 1747967"/>
                <a:gd name="connsiteY3634" fmla="*/ 130378 h 882901"/>
                <a:gd name="connsiteX3635" fmla="*/ 842901 w 1747967"/>
                <a:gd name="connsiteY3635" fmla="*/ 129274 h 882901"/>
                <a:gd name="connsiteX3636" fmla="*/ 850758 w 1747967"/>
                <a:gd name="connsiteY3636" fmla="*/ 130378 h 882901"/>
                <a:gd name="connsiteX3637" fmla="*/ 842487 w 1747967"/>
                <a:gd name="connsiteY3637" fmla="*/ 130792 h 882901"/>
                <a:gd name="connsiteX3638" fmla="*/ 836009 w 1747967"/>
                <a:gd name="connsiteY3638" fmla="*/ 133414 h 882901"/>
                <a:gd name="connsiteX3639" fmla="*/ 830908 w 1747967"/>
                <a:gd name="connsiteY3639" fmla="*/ 132586 h 882901"/>
                <a:gd name="connsiteX3640" fmla="*/ 825257 w 1747967"/>
                <a:gd name="connsiteY3640" fmla="*/ 135898 h 882901"/>
                <a:gd name="connsiteX3641" fmla="*/ 823327 w 1747967"/>
                <a:gd name="connsiteY3641" fmla="*/ 134242 h 882901"/>
                <a:gd name="connsiteX3642" fmla="*/ 822914 w 1747967"/>
                <a:gd name="connsiteY3642" fmla="*/ 138658 h 882901"/>
                <a:gd name="connsiteX3643" fmla="*/ 819605 w 1747967"/>
                <a:gd name="connsiteY3643" fmla="*/ 137692 h 882901"/>
                <a:gd name="connsiteX3644" fmla="*/ 815746 w 1747967"/>
                <a:gd name="connsiteY3644" fmla="*/ 140866 h 882901"/>
                <a:gd name="connsiteX3645" fmla="*/ 811335 w 1747967"/>
                <a:gd name="connsiteY3645" fmla="*/ 141418 h 882901"/>
                <a:gd name="connsiteX3646" fmla="*/ 809405 w 1747967"/>
                <a:gd name="connsiteY3646" fmla="*/ 143626 h 882901"/>
                <a:gd name="connsiteX3647" fmla="*/ 807200 w 1747967"/>
                <a:gd name="connsiteY3647" fmla="*/ 142798 h 882901"/>
                <a:gd name="connsiteX3648" fmla="*/ 800721 w 1747967"/>
                <a:gd name="connsiteY3648" fmla="*/ 143626 h 882901"/>
                <a:gd name="connsiteX3649" fmla="*/ 804305 w 1747967"/>
                <a:gd name="connsiteY3649" fmla="*/ 154943 h 882901"/>
                <a:gd name="connsiteX3650" fmla="*/ 794243 w 1747967"/>
                <a:gd name="connsiteY3650" fmla="*/ 149422 h 882901"/>
                <a:gd name="connsiteX3651" fmla="*/ 794656 w 1747967"/>
                <a:gd name="connsiteY3651" fmla="*/ 144454 h 882901"/>
                <a:gd name="connsiteX3652" fmla="*/ 792313 w 1747967"/>
                <a:gd name="connsiteY3652" fmla="*/ 144454 h 882901"/>
                <a:gd name="connsiteX3653" fmla="*/ 787075 w 1747967"/>
                <a:gd name="connsiteY3653" fmla="*/ 148594 h 882901"/>
                <a:gd name="connsiteX3654" fmla="*/ 792313 w 1747967"/>
                <a:gd name="connsiteY3654" fmla="*/ 149146 h 882901"/>
                <a:gd name="connsiteX3655" fmla="*/ 796448 w 1747967"/>
                <a:gd name="connsiteY3655" fmla="*/ 164327 h 882901"/>
                <a:gd name="connsiteX3656" fmla="*/ 796448 w 1747967"/>
                <a:gd name="connsiteY3656" fmla="*/ 169433 h 882901"/>
                <a:gd name="connsiteX3657" fmla="*/ 790797 w 1747967"/>
                <a:gd name="connsiteY3657" fmla="*/ 168467 h 882901"/>
                <a:gd name="connsiteX3658" fmla="*/ 792588 w 1747967"/>
                <a:gd name="connsiteY3658" fmla="*/ 161843 h 882901"/>
                <a:gd name="connsiteX3659" fmla="*/ 789418 w 1747967"/>
                <a:gd name="connsiteY3659" fmla="*/ 153149 h 882901"/>
                <a:gd name="connsiteX3660" fmla="*/ 786799 w 1747967"/>
                <a:gd name="connsiteY3660" fmla="*/ 152597 h 882901"/>
                <a:gd name="connsiteX3661" fmla="*/ 785007 w 1747967"/>
                <a:gd name="connsiteY3661" fmla="*/ 150664 h 882901"/>
                <a:gd name="connsiteX3662" fmla="*/ 780734 w 1747967"/>
                <a:gd name="connsiteY3662" fmla="*/ 150664 h 882901"/>
                <a:gd name="connsiteX3663" fmla="*/ 778391 w 1747967"/>
                <a:gd name="connsiteY3663" fmla="*/ 153425 h 882901"/>
                <a:gd name="connsiteX3664" fmla="*/ 780734 w 1747967"/>
                <a:gd name="connsiteY3664" fmla="*/ 156323 h 882901"/>
                <a:gd name="connsiteX3665" fmla="*/ 793553 w 1747967"/>
                <a:gd name="connsiteY3665" fmla="*/ 200069 h 882901"/>
                <a:gd name="connsiteX3666" fmla="*/ 790797 w 1747967"/>
                <a:gd name="connsiteY3666" fmla="*/ 204347 h 882901"/>
                <a:gd name="connsiteX3667" fmla="*/ 789005 w 1747967"/>
                <a:gd name="connsiteY3667" fmla="*/ 201173 h 882901"/>
                <a:gd name="connsiteX3668" fmla="*/ 790797 w 1747967"/>
                <a:gd name="connsiteY3668" fmla="*/ 197999 h 882901"/>
                <a:gd name="connsiteX3669" fmla="*/ 793553 w 1747967"/>
                <a:gd name="connsiteY3669" fmla="*/ 200207 h 882901"/>
                <a:gd name="connsiteX3670" fmla="*/ 783077 w 1747967"/>
                <a:gd name="connsiteY3670" fmla="*/ 227255 h 882901"/>
                <a:gd name="connsiteX3671" fmla="*/ 780459 w 1747967"/>
                <a:gd name="connsiteY3671" fmla="*/ 224495 h 882901"/>
                <a:gd name="connsiteX3672" fmla="*/ 783767 w 1747967"/>
                <a:gd name="connsiteY3672" fmla="*/ 224495 h 882901"/>
                <a:gd name="connsiteX3673" fmla="*/ 782940 w 1747967"/>
                <a:gd name="connsiteY3673" fmla="*/ 227255 h 882901"/>
                <a:gd name="connsiteX3674" fmla="*/ 794380 w 1747967"/>
                <a:gd name="connsiteY3674" fmla="*/ 624425 h 882901"/>
                <a:gd name="connsiteX3675" fmla="*/ 794794 w 1747967"/>
                <a:gd name="connsiteY3675" fmla="*/ 621664 h 882901"/>
                <a:gd name="connsiteX3676" fmla="*/ 800859 w 1747967"/>
                <a:gd name="connsiteY3676" fmla="*/ 621664 h 882901"/>
                <a:gd name="connsiteX3677" fmla="*/ 804029 w 1747967"/>
                <a:gd name="connsiteY3677" fmla="*/ 619732 h 882901"/>
                <a:gd name="connsiteX3678" fmla="*/ 804029 w 1747967"/>
                <a:gd name="connsiteY3678" fmla="*/ 615868 h 882901"/>
                <a:gd name="connsiteX3679" fmla="*/ 805546 w 1747967"/>
                <a:gd name="connsiteY3679" fmla="*/ 609520 h 882901"/>
                <a:gd name="connsiteX3680" fmla="*/ 808302 w 1747967"/>
                <a:gd name="connsiteY3680" fmla="*/ 603034 h 882901"/>
                <a:gd name="connsiteX3681" fmla="*/ 809543 w 1747967"/>
                <a:gd name="connsiteY3681" fmla="*/ 595720 h 882901"/>
                <a:gd name="connsiteX3682" fmla="*/ 807613 w 1747967"/>
                <a:gd name="connsiteY3682" fmla="*/ 587716 h 882901"/>
                <a:gd name="connsiteX3683" fmla="*/ 800721 w 1747967"/>
                <a:gd name="connsiteY3683" fmla="*/ 583852 h 882901"/>
                <a:gd name="connsiteX3684" fmla="*/ 791072 w 1747967"/>
                <a:gd name="connsiteY3684" fmla="*/ 584404 h 882901"/>
                <a:gd name="connsiteX3685" fmla="*/ 785972 w 1747967"/>
                <a:gd name="connsiteY3685" fmla="*/ 590062 h 882901"/>
                <a:gd name="connsiteX3686" fmla="*/ 784594 w 1747967"/>
                <a:gd name="connsiteY3686" fmla="*/ 589234 h 882901"/>
                <a:gd name="connsiteX3687" fmla="*/ 790934 w 1747967"/>
                <a:gd name="connsiteY3687" fmla="*/ 581230 h 882901"/>
                <a:gd name="connsiteX3688" fmla="*/ 801273 w 1747967"/>
                <a:gd name="connsiteY3688" fmla="*/ 581230 h 882901"/>
                <a:gd name="connsiteX3689" fmla="*/ 808992 w 1747967"/>
                <a:gd name="connsiteY3689" fmla="*/ 586336 h 882901"/>
                <a:gd name="connsiteX3690" fmla="*/ 811197 w 1747967"/>
                <a:gd name="connsiteY3690" fmla="*/ 593374 h 882901"/>
                <a:gd name="connsiteX3691" fmla="*/ 811611 w 1747967"/>
                <a:gd name="connsiteY3691" fmla="*/ 602206 h 882901"/>
                <a:gd name="connsiteX3692" fmla="*/ 809267 w 1747967"/>
                <a:gd name="connsiteY3692" fmla="*/ 606484 h 882901"/>
                <a:gd name="connsiteX3693" fmla="*/ 807338 w 1747967"/>
                <a:gd name="connsiteY3693" fmla="*/ 610072 h 882901"/>
                <a:gd name="connsiteX3694" fmla="*/ 809681 w 1747967"/>
                <a:gd name="connsiteY3694" fmla="*/ 612694 h 882901"/>
                <a:gd name="connsiteX3695" fmla="*/ 812438 w 1747967"/>
                <a:gd name="connsiteY3695" fmla="*/ 612694 h 882901"/>
                <a:gd name="connsiteX3696" fmla="*/ 814230 w 1747967"/>
                <a:gd name="connsiteY3696" fmla="*/ 611176 h 882901"/>
                <a:gd name="connsiteX3697" fmla="*/ 814230 w 1747967"/>
                <a:gd name="connsiteY3697" fmla="*/ 603724 h 882901"/>
                <a:gd name="connsiteX3698" fmla="*/ 816711 w 1747967"/>
                <a:gd name="connsiteY3698" fmla="*/ 611176 h 882901"/>
                <a:gd name="connsiteX3699" fmla="*/ 814230 w 1747967"/>
                <a:gd name="connsiteY3699" fmla="*/ 613798 h 882901"/>
                <a:gd name="connsiteX3700" fmla="*/ 814230 w 1747967"/>
                <a:gd name="connsiteY3700" fmla="*/ 616006 h 882901"/>
                <a:gd name="connsiteX3701" fmla="*/ 817124 w 1747967"/>
                <a:gd name="connsiteY3701" fmla="*/ 617386 h 882901"/>
                <a:gd name="connsiteX3702" fmla="*/ 819054 w 1747967"/>
                <a:gd name="connsiteY3702" fmla="*/ 621941 h 882901"/>
                <a:gd name="connsiteX3703" fmla="*/ 810232 w 1747967"/>
                <a:gd name="connsiteY3703" fmla="*/ 615592 h 882901"/>
                <a:gd name="connsiteX3704" fmla="*/ 806097 w 1747967"/>
                <a:gd name="connsiteY3704" fmla="*/ 614626 h 882901"/>
                <a:gd name="connsiteX3705" fmla="*/ 805546 w 1747967"/>
                <a:gd name="connsiteY3705" fmla="*/ 620975 h 882901"/>
                <a:gd name="connsiteX3706" fmla="*/ 801962 w 1747967"/>
                <a:gd name="connsiteY3706" fmla="*/ 623596 h 882901"/>
                <a:gd name="connsiteX3707" fmla="*/ 794656 w 1747967"/>
                <a:gd name="connsiteY3707" fmla="*/ 624839 h 882901"/>
                <a:gd name="connsiteX3708" fmla="*/ 819881 w 1747967"/>
                <a:gd name="connsiteY3708" fmla="*/ 678797 h 882901"/>
                <a:gd name="connsiteX3709" fmla="*/ 816159 w 1747967"/>
                <a:gd name="connsiteY3709" fmla="*/ 676037 h 882901"/>
                <a:gd name="connsiteX3710" fmla="*/ 814643 w 1747967"/>
                <a:gd name="connsiteY3710" fmla="*/ 671345 h 882901"/>
                <a:gd name="connsiteX3711" fmla="*/ 812851 w 1747967"/>
                <a:gd name="connsiteY3711" fmla="*/ 676037 h 882901"/>
                <a:gd name="connsiteX3712" fmla="*/ 816435 w 1747967"/>
                <a:gd name="connsiteY3712" fmla="*/ 684869 h 882901"/>
                <a:gd name="connsiteX3713" fmla="*/ 820019 w 1747967"/>
                <a:gd name="connsiteY3713" fmla="*/ 686249 h 882901"/>
                <a:gd name="connsiteX3714" fmla="*/ 816711 w 1747967"/>
                <a:gd name="connsiteY3714" fmla="*/ 688457 h 882901"/>
                <a:gd name="connsiteX3715" fmla="*/ 816711 w 1747967"/>
                <a:gd name="connsiteY3715" fmla="*/ 692597 h 882901"/>
                <a:gd name="connsiteX3716" fmla="*/ 815194 w 1747967"/>
                <a:gd name="connsiteY3716" fmla="*/ 684869 h 882901"/>
                <a:gd name="connsiteX3717" fmla="*/ 813678 w 1747967"/>
                <a:gd name="connsiteY3717" fmla="*/ 683489 h 882901"/>
                <a:gd name="connsiteX3718" fmla="*/ 813678 w 1747967"/>
                <a:gd name="connsiteY3718" fmla="*/ 681281 h 882901"/>
                <a:gd name="connsiteX3719" fmla="*/ 811059 w 1747967"/>
                <a:gd name="connsiteY3719" fmla="*/ 676037 h 882901"/>
                <a:gd name="connsiteX3720" fmla="*/ 812438 w 1747967"/>
                <a:gd name="connsiteY3720" fmla="*/ 672863 h 882901"/>
                <a:gd name="connsiteX3721" fmla="*/ 813265 w 1747967"/>
                <a:gd name="connsiteY3721" fmla="*/ 669137 h 882901"/>
                <a:gd name="connsiteX3722" fmla="*/ 812300 w 1747967"/>
                <a:gd name="connsiteY3722" fmla="*/ 664997 h 882901"/>
                <a:gd name="connsiteX3723" fmla="*/ 815608 w 1747967"/>
                <a:gd name="connsiteY3723" fmla="*/ 657269 h 882901"/>
                <a:gd name="connsiteX3724" fmla="*/ 813403 w 1747967"/>
                <a:gd name="connsiteY3724" fmla="*/ 650231 h 882901"/>
                <a:gd name="connsiteX3725" fmla="*/ 812989 w 1747967"/>
                <a:gd name="connsiteY3725" fmla="*/ 646367 h 882901"/>
                <a:gd name="connsiteX3726" fmla="*/ 811059 w 1747967"/>
                <a:gd name="connsiteY3726" fmla="*/ 644159 h 882901"/>
                <a:gd name="connsiteX3727" fmla="*/ 811059 w 1747967"/>
                <a:gd name="connsiteY3727" fmla="*/ 640019 h 882901"/>
                <a:gd name="connsiteX3728" fmla="*/ 803340 w 1747967"/>
                <a:gd name="connsiteY3728" fmla="*/ 640019 h 882901"/>
                <a:gd name="connsiteX3729" fmla="*/ 804719 w 1747967"/>
                <a:gd name="connsiteY3729" fmla="*/ 648023 h 882901"/>
                <a:gd name="connsiteX3730" fmla="*/ 806511 w 1747967"/>
                <a:gd name="connsiteY3730" fmla="*/ 650783 h 882901"/>
                <a:gd name="connsiteX3731" fmla="*/ 804167 w 1747967"/>
                <a:gd name="connsiteY3731" fmla="*/ 654509 h 882901"/>
                <a:gd name="connsiteX3732" fmla="*/ 802927 w 1747967"/>
                <a:gd name="connsiteY3732" fmla="*/ 650921 h 882901"/>
                <a:gd name="connsiteX3733" fmla="*/ 799205 w 1747967"/>
                <a:gd name="connsiteY3733" fmla="*/ 645815 h 882901"/>
                <a:gd name="connsiteX3734" fmla="*/ 795759 w 1747967"/>
                <a:gd name="connsiteY3734" fmla="*/ 643055 h 882901"/>
                <a:gd name="connsiteX3735" fmla="*/ 794794 w 1747967"/>
                <a:gd name="connsiteY3735" fmla="*/ 642227 h 882901"/>
                <a:gd name="connsiteX3736" fmla="*/ 798654 w 1747967"/>
                <a:gd name="connsiteY3736" fmla="*/ 640847 h 882901"/>
                <a:gd name="connsiteX3737" fmla="*/ 798240 w 1747967"/>
                <a:gd name="connsiteY3737" fmla="*/ 638501 h 882901"/>
                <a:gd name="connsiteX3738" fmla="*/ 799481 w 1747967"/>
                <a:gd name="connsiteY3738" fmla="*/ 636983 h 882901"/>
                <a:gd name="connsiteX3739" fmla="*/ 800859 w 1747967"/>
                <a:gd name="connsiteY3739" fmla="*/ 639605 h 882901"/>
                <a:gd name="connsiteX3740" fmla="*/ 807475 w 1747967"/>
                <a:gd name="connsiteY3740" fmla="*/ 634499 h 882901"/>
                <a:gd name="connsiteX3741" fmla="*/ 812438 w 1747967"/>
                <a:gd name="connsiteY3741" fmla="*/ 637673 h 882901"/>
                <a:gd name="connsiteX3742" fmla="*/ 812438 w 1747967"/>
                <a:gd name="connsiteY3742" fmla="*/ 643745 h 882901"/>
                <a:gd name="connsiteX3743" fmla="*/ 814367 w 1747967"/>
                <a:gd name="connsiteY3743" fmla="*/ 646505 h 882901"/>
                <a:gd name="connsiteX3744" fmla="*/ 816573 w 1747967"/>
                <a:gd name="connsiteY3744" fmla="*/ 656579 h 882901"/>
                <a:gd name="connsiteX3745" fmla="*/ 816159 w 1747967"/>
                <a:gd name="connsiteY3745" fmla="*/ 659201 h 882901"/>
                <a:gd name="connsiteX3746" fmla="*/ 813403 w 1747967"/>
                <a:gd name="connsiteY3746" fmla="*/ 665549 h 882901"/>
                <a:gd name="connsiteX3747" fmla="*/ 815332 w 1747967"/>
                <a:gd name="connsiteY3747" fmla="*/ 669137 h 882901"/>
                <a:gd name="connsiteX3748" fmla="*/ 817951 w 1747967"/>
                <a:gd name="connsiteY3748" fmla="*/ 675485 h 882901"/>
                <a:gd name="connsiteX3749" fmla="*/ 820157 w 1747967"/>
                <a:gd name="connsiteY3749" fmla="*/ 675485 h 882901"/>
                <a:gd name="connsiteX3750" fmla="*/ 820157 w 1747967"/>
                <a:gd name="connsiteY3750" fmla="*/ 679073 h 882901"/>
                <a:gd name="connsiteX3751" fmla="*/ 882599 w 1747967"/>
                <a:gd name="connsiteY3751" fmla="*/ 198137 h 882901"/>
                <a:gd name="connsiteX3752" fmla="*/ 885494 w 1747967"/>
                <a:gd name="connsiteY3752" fmla="*/ 198137 h 882901"/>
                <a:gd name="connsiteX3753" fmla="*/ 885494 w 1747967"/>
                <a:gd name="connsiteY3753" fmla="*/ 201311 h 882901"/>
                <a:gd name="connsiteX3754" fmla="*/ 884115 w 1747967"/>
                <a:gd name="connsiteY3754" fmla="*/ 201311 h 882901"/>
                <a:gd name="connsiteX3755" fmla="*/ 884529 w 1747967"/>
                <a:gd name="connsiteY3755" fmla="*/ 204485 h 882901"/>
                <a:gd name="connsiteX3756" fmla="*/ 881221 w 1747967"/>
                <a:gd name="connsiteY3756" fmla="*/ 202553 h 882901"/>
                <a:gd name="connsiteX3757" fmla="*/ 882599 w 1747967"/>
                <a:gd name="connsiteY3757" fmla="*/ 197999 h 882901"/>
                <a:gd name="connsiteX3758" fmla="*/ 884115 w 1747967"/>
                <a:gd name="connsiteY3758" fmla="*/ 654509 h 882901"/>
                <a:gd name="connsiteX3759" fmla="*/ 882461 w 1747967"/>
                <a:gd name="connsiteY3759" fmla="*/ 666239 h 882901"/>
                <a:gd name="connsiteX3760" fmla="*/ 881358 w 1747967"/>
                <a:gd name="connsiteY3760" fmla="*/ 677003 h 882901"/>
                <a:gd name="connsiteX3761" fmla="*/ 876810 w 1747967"/>
                <a:gd name="connsiteY3761" fmla="*/ 684455 h 882901"/>
                <a:gd name="connsiteX3762" fmla="*/ 875569 w 1747967"/>
                <a:gd name="connsiteY3762" fmla="*/ 680867 h 882901"/>
                <a:gd name="connsiteX3763" fmla="*/ 871020 w 1747967"/>
                <a:gd name="connsiteY3763" fmla="*/ 687215 h 882901"/>
                <a:gd name="connsiteX3764" fmla="*/ 875156 w 1747967"/>
                <a:gd name="connsiteY3764" fmla="*/ 687215 h 882901"/>
                <a:gd name="connsiteX3765" fmla="*/ 872950 w 1747967"/>
                <a:gd name="connsiteY3765" fmla="*/ 691907 h 882901"/>
                <a:gd name="connsiteX3766" fmla="*/ 868263 w 1747967"/>
                <a:gd name="connsiteY3766" fmla="*/ 696461 h 882901"/>
                <a:gd name="connsiteX3767" fmla="*/ 862750 w 1747967"/>
                <a:gd name="connsiteY3767" fmla="*/ 701154 h 882901"/>
                <a:gd name="connsiteX3768" fmla="*/ 852136 w 1747967"/>
                <a:gd name="connsiteY3768" fmla="*/ 708468 h 882901"/>
                <a:gd name="connsiteX3769" fmla="*/ 845520 w 1747967"/>
                <a:gd name="connsiteY3769" fmla="*/ 715092 h 882901"/>
                <a:gd name="connsiteX3770" fmla="*/ 842349 w 1747967"/>
                <a:gd name="connsiteY3770" fmla="*/ 718956 h 882901"/>
                <a:gd name="connsiteX3771" fmla="*/ 828979 w 1747967"/>
                <a:gd name="connsiteY3771" fmla="*/ 724062 h 882901"/>
                <a:gd name="connsiteX3772" fmla="*/ 820708 w 1747967"/>
                <a:gd name="connsiteY3772" fmla="*/ 720474 h 882901"/>
                <a:gd name="connsiteX3773" fmla="*/ 828979 w 1747967"/>
                <a:gd name="connsiteY3773" fmla="*/ 717300 h 882901"/>
                <a:gd name="connsiteX3774" fmla="*/ 841798 w 1747967"/>
                <a:gd name="connsiteY3774" fmla="*/ 707916 h 882901"/>
                <a:gd name="connsiteX3775" fmla="*/ 847863 w 1747967"/>
                <a:gd name="connsiteY3775" fmla="*/ 704328 h 882901"/>
                <a:gd name="connsiteX3776" fmla="*/ 851447 w 1747967"/>
                <a:gd name="connsiteY3776" fmla="*/ 699635 h 882901"/>
                <a:gd name="connsiteX3777" fmla="*/ 853514 w 1747967"/>
                <a:gd name="connsiteY3777" fmla="*/ 697014 h 882901"/>
                <a:gd name="connsiteX3778" fmla="*/ 857512 w 1747967"/>
                <a:gd name="connsiteY3778" fmla="*/ 695771 h 882901"/>
                <a:gd name="connsiteX3779" fmla="*/ 860131 w 1747967"/>
                <a:gd name="connsiteY3779" fmla="*/ 693839 h 882901"/>
                <a:gd name="connsiteX3780" fmla="*/ 861923 w 1747967"/>
                <a:gd name="connsiteY3780" fmla="*/ 689975 h 882901"/>
                <a:gd name="connsiteX3781" fmla="*/ 858339 w 1747967"/>
                <a:gd name="connsiteY3781" fmla="*/ 692321 h 882901"/>
                <a:gd name="connsiteX3782" fmla="*/ 853514 w 1747967"/>
                <a:gd name="connsiteY3782" fmla="*/ 694943 h 882901"/>
                <a:gd name="connsiteX3783" fmla="*/ 851998 w 1747967"/>
                <a:gd name="connsiteY3783" fmla="*/ 696323 h 882901"/>
                <a:gd name="connsiteX3784" fmla="*/ 858615 w 1747967"/>
                <a:gd name="connsiteY3784" fmla="*/ 689285 h 882901"/>
                <a:gd name="connsiteX3785" fmla="*/ 863163 w 1747967"/>
                <a:gd name="connsiteY3785" fmla="*/ 684317 h 882901"/>
                <a:gd name="connsiteX3786" fmla="*/ 866747 w 1747967"/>
                <a:gd name="connsiteY3786" fmla="*/ 681833 h 882901"/>
                <a:gd name="connsiteX3787" fmla="*/ 878464 w 1747967"/>
                <a:gd name="connsiteY3787" fmla="*/ 652991 h 882901"/>
                <a:gd name="connsiteX3788" fmla="*/ 880256 w 1747967"/>
                <a:gd name="connsiteY3788" fmla="*/ 647747 h 882901"/>
                <a:gd name="connsiteX3789" fmla="*/ 885494 w 1747967"/>
                <a:gd name="connsiteY3789" fmla="*/ 644987 h 882901"/>
                <a:gd name="connsiteX3790" fmla="*/ 883977 w 1747967"/>
                <a:gd name="connsiteY3790" fmla="*/ 654371 h 882901"/>
                <a:gd name="connsiteX3791" fmla="*/ 906997 w 1747967"/>
                <a:gd name="connsiteY3791" fmla="*/ 494013 h 882901"/>
                <a:gd name="connsiteX3792" fmla="*/ 902862 w 1747967"/>
                <a:gd name="connsiteY3792" fmla="*/ 496911 h 882901"/>
                <a:gd name="connsiteX3793" fmla="*/ 902862 w 1747967"/>
                <a:gd name="connsiteY3793" fmla="*/ 501051 h 882901"/>
                <a:gd name="connsiteX3794" fmla="*/ 901070 w 1747967"/>
                <a:gd name="connsiteY3794" fmla="*/ 504915 h 882901"/>
                <a:gd name="connsiteX3795" fmla="*/ 901070 w 1747967"/>
                <a:gd name="connsiteY3795" fmla="*/ 515679 h 882901"/>
                <a:gd name="connsiteX3796" fmla="*/ 899554 w 1747967"/>
                <a:gd name="connsiteY3796" fmla="*/ 516645 h 882901"/>
                <a:gd name="connsiteX3797" fmla="*/ 899554 w 1747967"/>
                <a:gd name="connsiteY3797" fmla="*/ 506571 h 882901"/>
                <a:gd name="connsiteX3798" fmla="*/ 897762 w 1747967"/>
                <a:gd name="connsiteY3798" fmla="*/ 502707 h 882901"/>
                <a:gd name="connsiteX3799" fmla="*/ 899967 w 1747967"/>
                <a:gd name="connsiteY3799" fmla="*/ 500775 h 882901"/>
                <a:gd name="connsiteX3800" fmla="*/ 899967 w 1747967"/>
                <a:gd name="connsiteY3800" fmla="*/ 496911 h 882901"/>
                <a:gd name="connsiteX3801" fmla="*/ 896659 w 1747967"/>
                <a:gd name="connsiteY3801" fmla="*/ 494841 h 882901"/>
                <a:gd name="connsiteX3802" fmla="*/ 891145 w 1747967"/>
                <a:gd name="connsiteY3802" fmla="*/ 490563 h 882901"/>
                <a:gd name="connsiteX3803" fmla="*/ 890180 w 1747967"/>
                <a:gd name="connsiteY3803" fmla="*/ 483525 h 882901"/>
                <a:gd name="connsiteX3804" fmla="*/ 886045 w 1747967"/>
                <a:gd name="connsiteY3804" fmla="*/ 481731 h 882901"/>
                <a:gd name="connsiteX3805" fmla="*/ 887010 w 1747967"/>
                <a:gd name="connsiteY3805" fmla="*/ 479109 h 882901"/>
                <a:gd name="connsiteX3806" fmla="*/ 892110 w 1747967"/>
                <a:gd name="connsiteY3806" fmla="*/ 482835 h 882901"/>
                <a:gd name="connsiteX3807" fmla="*/ 893351 w 1747967"/>
                <a:gd name="connsiteY3807" fmla="*/ 488355 h 882901"/>
                <a:gd name="connsiteX3808" fmla="*/ 896521 w 1747967"/>
                <a:gd name="connsiteY3808" fmla="*/ 490563 h 882901"/>
                <a:gd name="connsiteX3809" fmla="*/ 898037 w 1747967"/>
                <a:gd name="connsiteY3809" fmla="*/ 489183 h 882901"/>
                <a:gd name="connsiteX3810" fmla="*/ 898589 w 1747967"/>
                <a:gd name="connsiteY3810" fmla="*/ 483939 h 882901"/>
                <a:gd name="connsiteX3811" fmla="*/ 899554 w 1747967"/>
                <a:gd name="connsiteY3811" fmla="*/ 483939 h 882901"/>
                <a:gd name="connsiteX3812" fmla="*/ 899554 w 1747967"/>
                <a:gd name="connsiteY3812" fmla="*/ 489597 h 882901"/>
                <a:gd name="connsiteX3813" fmla="*/ 899140 w 1747967"/>
                <a:gd name="connsiteY3813" fmla="*/ 491943 h 882901"/>
                <a:gd name="connsiteX3814" fmla="*/ 901070 w 1747967"/>
                <a:gd name="connsiteY3814" fmla="*/ 492771 h 882901"/>
                <a:gd name="connsiteX3815" fmla="*/ 903275 w 1747967"/>
                <a:gd name="connsiteY3815" fmla="*/ 493185 h 882901"/>
                <a:gd name="connsiteX3816" fmla="*/ 906997 w 1747967"/>
                <a:gd name="connsiteY3816" fmla="*/ 490563 h 882901"/>
                <a:gd name="connsiteX3817" fmla="*/ 906997 w 1747967"/>
                <a:gd name="connsiteY3817" fmla="*/ 493875 h 882901"/>
                <a:gd name="connsiteX3818" fmla="*/ 911408 w 1747967"/>
                <a:gd name="connsiteY3818" fmla="*/ 494979 h 882901"/>
                <a:gd name="connsiteX3819" fmla="*/ 911408 w 1747967"/>
                <a:gd name="connsiteY3819" fmla="*/ 499119 h 882901"/>
                <a:gd name="connsiteX3820" fmla="*/ 909202 w 1747967"/>
                <a:gd name="connsiteY3820" fmla="*/ 499119 h 882901"/>
                <a:gd name="connsiteX3821" fmla="*/ 910719 w 1747967"/>
                <a:gd name="connsiteY3821" fmla="*/ 490701 h 882901"/>
                <a:gd name="connsiteX3822" fmla="*/ 912235 w 1747967"/>
                <a:gd name="connsiteY3822" fmla="*/ 490701 h 882901"/>
                <a:gd name="connsiteX3823" fmla="*/ 911270 w 1747967"/>
                <a:gd name="connsiteY3823" fmla="*/ 494979 h 882901"/>
                <a:gd name="connsiteX3824" fmla="*/ 1089361 w 1747967"/>
                <a:gd name="connsiteY3824" fmla="*/ 670517 h 882901"/>
                <a:gd name="connsiteX3825" fmla="*/ 1083710 w 1747967"/>
                <a:gd name="connsiteY3825" fmla="*/ 669551 h 882901"/>
                <a:gd name="connsiteX3826" fmla="*/ 1079161 w 1747967"/>
                <a:gd name="connsiteY3826" fmla="*/ 671345 h 882901"/>
                <a:gd name="connsiteX3827" fmla="*/ 1079161 w 1747967"/>
                <a:gd name="connsiteY3827" fmla="*/ 673277 h 882901"/>
                <a:gd name="connsiteX3828" fmla="*/ 1081780 w 1747967"/>
                <a:gd name="connsiteY3828" fmla="*/ 674105 h 882901"/>
                <a:gd name="connsiteX3829" fmla="*/ 1078747 w 1747967"/>
                <a:gd name="connsiteY3829" fmla="*/ 675071 h 882901"/>
                <a:gd name="connsiteX3830" fmla="*/ 1077920 w 1747967"/>
                <a:gd name="connsiteY3830" fmla="*/ 676589 h 882901"/>
                <a:gd name="connsiteX3831" fmla="*/ 1074336 w 1747967"/>
                <a:gd name="connsiteY3831" fmla="*/ 671345 h 882901"/>
                <a:gd name="connsiteX3832" fmla="*/ 1078058 w 1747967"/>
                <a:gd name="connsiteY3832" fmla="*/ 668171 h 882901"/>
                <a:gd name="connsiteX3833" fmla="*/ 1079850 w 1747967"/>
                <a:gd name="connsiteY3833" fmla="*/ 666101 h 882901"/>
                <a:gd name="connsiteX3834" fmla="*/ 1089223 w 1747967"/>
                <a:gd name="connsiteY3834" fmla="*/ 666101 h 882901"/>
                <a:gd name="connsiteX3835" fmla="*/ 1086329 w 1747967"/>
                <a:gd name="connsiteY3835" fmla="*/ 668171 h 882901"/>
                <a:gd name="connsiteX3836" fmla="*/ 1089223 w 1747967"/>
                <a:gd name="connsiteY3836" fmla="*/ 670517 h 882901"/>
                <a:gd name="connsiteX3837" fmla="*/ 1111967 w 1747967"/>
                <a:gd name="connsiteY3837" fmla="*/ 743382 h 882901"/>
                <a:gd name="connsiteX3838" fmla="*/ 1104524 w 1747967"/>
                <a:gd name="connsiteY3838" fmla="*/ 743382 h 882901"/>
                <a:gd name="connsiteX3839" fmla="*/ 1104524 w 1747967"/>
                <a:gd name="connsiteY3839" fmla="*/ 739794 h 882901"/>
                <a:gd name="connsiteX3840" fmla="*/ 1106729 w 1747967"/>
                <a:gd name="connsiteY3840" fmla="*/ 739794 h 882901"/>
                <a:gd name="connsiteX3841" fmla="*/ 1106729 w 1747967"/>
                <a:gd name="connsiteY3841" fmla="*/ 741588 h 882901"/>
                <a:gd name="connsiteX3842" fmla="*/ 1111967 w 1747967"/>
                <a:gd name="connsiteY3842" fmla="*/ 740622 h 882901"/>
                <a:gd name="connsiteX3843" fmla="*/ 1111967 w 1747967"/>
                <a:gd name="connsiteY3843" fmla="*/ 743382 h 882901"/>
                <a:gd name="connsiteX3844" fmla="*/ 1207767 w 1747967"/>
                <a:gd name="connsiteY3844" fmla="*/ 709434 h 882901"/>
                <a:gd name="connsiteX3845" fmla="*/ 1209145 w 1747967"/>
                <a:gd name="connsiteY3845" fmla="*/ 710676 h 882901"/>
                <a:gd name="connsiteX3846" fmla="*/ 1205010 w 1747967"/>
                <a:gd name="connsiteY3846" fmla="*/ 716610 h 882901"/>
                <a:gd name="connsiteX3847" fmla="*/ 1203356 w 1747967"/>
                <a:gd name="connsiteY3847" fmla="*/ 714678 h 882901"/>
                <a:gd name="connsiteX3848" fmla="*/ 1207629 w 1747967"/>
                <a:gd name="connsiteY3848" fmla="*/ 709572 h 882901"/>
                <a:gd name="connsiteX3849" fmla="*/ 1196464 w 1747967"/>
                <a:gd name="connsiteY3849" fmla="*/ 727374 h 882901"/>
                <a:gd name="connsiteX3850" fmla="*/ 1199221 w 1747967"/>
                <a:gd name="connsiteY3850" fmla="*/ 724476 h 882901"/>
                <a:gd name="connsiteX3851" fmla="*/ 1203356 w 1747967"/>
                <a:gd name="connsiteY3851" fmla="*/ 722130 h 882901"/>
                <a:gd name="connsiteX3852" fmla="*/ 1209008 w 1747967"/>
                <a:gd name="connsiteY3852" fmla="*/ 718542 h 882901"/>
                <a:gd name="connsiteX3853" fmla="*/ 1214108 w 1747967"/>
                <a:gd name="connsiteY3853" fmla="*/ 721440 h 882901"/>
                <a:gd name="connsiteX3854" fmla="*/ 1209008 w 1747967"/>
                <a:gd name="connsiteY3854" fmla="*/ 720198 h 882901"/>
                <a:gd name="connsiteX3855" fmla="*/ 1204872 w 1747967"/>
                <a:gd name="connsiteY3855" fmla="*/ 723372 h 882901"/>
                <a:gd name="connsiteX3856" fmla="*/ 1200186 w 1747967"/>
                <a:gd name="connsiteY3856" fmla="*/ 725442 h 882901"/>
                <a:gd name="connsiteX3857" fmla="*/ 1196464 w 1747967"/>
                <a:gd name="connsiteY3857" fmla="*/ 728340 h 882901"/>
                <a:gd name="connsiteX3858" fmla="*/ 1196464 w 1747967"/>
                <a:gd name="connsiteY3858" fmla="*/ 727098 h 882901"/>
                <a:gd name="connsiteX3859" fmla="*/ 1170825 w 1747967"/>
                <a:gd name="connsiteY3859" fmla="*/ 712608 h 882901"/>
                <a:gd name="connsiteX3860" fmla="*/ 1174134 w 1747967"/>
                <a:gd name="connsiteY3860" fmla="*/ 712608 h 882901"/>
                <a:gd name="connsiteX3861" fmla="*/ 1174134 w 1747967"/>
                <a:gd name="connsiteY3861" fmla="*/ 714816 h 882901"/>
                <a:gd name="connsiteX3862" fmla="*/ 1170825 w 1747967"/>
                <a:gd name="connsiteY3862" fmla="*/ 716610 h 882901"/>
                <a:gd name="connsiteX3863" fmla="*/ 1170825 w 1747967"/>
                <a:gd name="connsiteY3863" fmla="*/ 712746 h 882901"/>
                <a:gd name="connsiteX3864" fmla="*/ 1157041 w 1747967"/>
                <a:gd name="connsiteY3864" fmla="*/ 768222 h 882901"/>
                <a:gd name="connsiteX3865" fmla="*/ 1162141 w 1747967"/>
                <a:gd name="connsiteY3865" fmla="*/ 767670 h 882901"/>
                <a:gd name="connsiteX3866" fmla="*/ 1167793 w 1747967"/>
                <a:gd name="connsiteY3866" fmla="*/ 762150 h 882901"/>
                <a:gd name="connsiteX3867" fmla="*/ 1169033 w 1747967"/>
                <a:gd name="connsiteY3867" fmla="*/ 758010 h 882901"/>
                <a:gd name="connsiteX3868" fmla="*/ 1172342 w 1747967"/>
                <a:gd name="connsiteY3868" fmla="*/ 756492 h 882901"/>
                <a:gd name="connsiteX3869" fmla="*/ 1174134 w 1747967"/>
                <a:gd name="connsiteY3869" fmla="*/ 754560 h 882901"/>
                <a:gd name="connsiteX3870" fmla="*/ 1172480 w 1747967"/>
                <a:gd name="connsiteY3870" fmla="*/ 750972 h 882901"/>
                <a:gd name="connsiteX3871" fmla="*/ 1174134 w 1747967"/>
                <a:gd name="connsiteY3871" fmla="*/ 747798 h 882901"/>
                <a:gd name="connsiteX3872" fmla="*/ 1178269 w 1747967"/>
                <a:gd name="connsiteY3872" fmla="*/ 743520 h 882901"/>
                <a:gd name="connsiteX3873" fmla="*/ 1177718 w 1747967"/>
                <a:gd name="connsiteY3873" fmla="*/ 739932 h 882901"/>
                <a:gd name="connsiteX3874" fmla="*/ 1180888 w 1747967"/>
                <a:gd name="connsiteY3874" fmla="*/ 736344 h 882901"/>
                <a:gd name="connsiteX3875" fmla="*/ 1184058 w 1747967"/>
                <a:gd name="connsiteY3875" fmla="*/ 735792 h 882901"/>
                <a:gd name="connsiteX3876" fmla="*/ 1186815 w 1747967"/>
                <a:gd name="connsiteY3876" fmla="*/ 733446 h 882901"/>
                <a:gd name="connsiteX3877" fmla="*/ 1186815 w 1747967"/>
                <a:gd name="connsiteY3877" fmla="*/ 736758 h 882901"/>
                <a:gd name="connsiteX3878" fmla="*/ 1180888 w 1747967"/>
                <a:gd name="connsiteY3878" fmla="*/ 738138 h 882901"/>
                <a:gd name="connsiteX3879" fmla="*/ 1179234 w 1747967"/>
                <a:gd name="connsiteY3879" fmla="*/ 739932 h 882901"/>
                <a:gd name="connsiteX3880" fmla="*/ 1180888 w 1747967"/>
                <a:gd name="connsiteY3880" fmla="*/ 743520 h 882901"/>
                <a:gd name="connsiteX3881" fmla="*/ 1177442 w 1747967"/>
                <a:gd name="connsiteY3881" fmla="*/ 746280 h 882901"/>
                <a:gd name="connsiteX3882" fmla="*/ 1174134 w 1747967"/>
                <a:gd name="connsiteY3882" fmla="*/ 749868 h 882901"/>
                <a:gd name="connsiteX3883" fmla="*/ 1174134 w 1747967"/>
                <a:gd name="connsiteY3883" fmla="*/ 752490 h 882901"/>
                <a:gd name="connsiteX3884" fmla="*/ 1175926 w 1747967"/>
                <a:gd name="connsiteY3884" fmla="*/ 754284 h 882901"/>
                <a:gd name="connsiteX3885" fmla="*/ 1174134 w 1747967"/>
                <a:gd name="connsiteY3885" fmla="*/ 757596 h 882901"/>
                <a:gd name="connsiteX3886" fmla="*/ 1170825 w 1747967"/>
                <a:gd name="connsiteY3886" fmla="*/ 759390 h 882901"/>
                <a:gd name="connsiteX3887" fmla="*/ 1169585 w 1747967"/>
                <a:gd name="connsiteY3887" fmla="*/ 762564 h 882901"/>
                <a:gd name="connsiteX3888" fmla="*/ 1162555 w 1747967"/>
                <a:gd name="connsiteY3888" fmla="*/ 769188 h 882901"/>
                <a:gd name="connsiteX3889" fmla="*/ 1158006 w 1747967"/>
                <a:gd name="connsiteY3889" fmla="*/ 770430 h 882901"/>
                <a:gd name="connsiteX3890" fmla="*/ 1156490 w 1747967"/>
                <a:gd name="connsiteY3890" fmla="*/ 771948 h 882901"/>
                <a:gd name="connsiteX3891" fmla="*/ 1154974 w 1747967"/>
                <a:gd name="connsiteY3891" fmla="*/ 770982 h 882901"/>
                <a:gd name="connsiteX3892" fmla="*/ 1157179 w 1747967"/>
                <a:gd name="connsiteY3892" fmla="*/ 768360 h 8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Lst>
              <a:rect l="l" t="t" r="r" b="b"/>
              <a:pathLst>
                <a:path w="1747967" h="882901">
                  <a:moveTo>
                    <a:pt x="1715437" y="458960"/>
                  </a:moveTo>
                  <a:lnTo>
                    <a:pt x="1720124" y="458546"/>
                  </a:lnTo>
                  <a:cubicBezTo>
                    <a:pt x="1720124" y="458546"/>
                    <a:pt x="1718607" y="454268"/>
                    <a:pt x="1715851" y="454406"/>
                  </a:cubicBezTo>
                  <a:lnTo>
                    <a:pt x="1713507" y="453440"/>
                  </a:lnTo>
                  <a:lnTo>
                    <a:pt x="1713507" y="450818"/>
                  </a:lnTo>
                  <a:cubicBezTo>
                    <a:pt x="1713507" y="450818"/>
                    <a:pt x="1713370" y="448610"/>
                    <a:pt x="1713370" y="448610"/>
                  </a:cubicBezTo>
                  <a:lnTo>
                    <a:pt x="1710613" y="449852"/>
                  </a:lnTo>
                  <a:lnTo>
                    <a:pt x="1711578" y="447230"/>
                  </a:lnTo>
                  <a:lnTo>
                    <a:pt x="1715437" y="447230"/>
                  </a:lnTo>
                  <a:cubicBezTo>
                    <a:pt x="1715437" y="447230"/>
                    <a:pt x="1721502" y="442538"/>
                    <a:pt x="1721502" y="442538"/>
                  </a:cubicBezTo>
                  <a:lnTo>
                    <a:pt x="1721502" y="433292"/>
                  </a:lnTo>
                  <a:lnTo>
                    <a:pt x="1719297" y="433292"/>
                  </a:lnTo>
                  <a:cubicBezTo>
                    <a:pt x="1719297" y="433292"/>
                    <a:pt x="1717918" y="428738"/>
                    <a:pt x="1717918" y="428738"/>
                  </a:cubicBezTo>
                  <a:lnTo>
                    <a:pt x="1715299" y="427220"/>
                  </a:lnTo>
                  <a:lnTo>
                    <a:pt x="1715299" y="425288"/>
                  </a:lnTo>
                  <a:cubicBezTo>
                    <a:pt x="1715299" y="425288"/>
                    <a:pt x="1720262" y="427634"/>
                    <a:pt x="1720262" y="427634"/>
                  </a:cubicBezTo>
                  <a:cubicBezTo>
                    <a:pt x="1720262" y="427634"/>
                    <a:pt x="1722605" y="430532"/>
                    <a:pt x="1726326" y="430532"/>
                  </a:cubicBezTo>
                  <a:cubicBezTo>
                    <a:pt x="1730048" y="430532"/>
                    <a:pt x="1731978" y="431774"/>
                    <a:pt x="1731978" y="431774"/>
                  </a:cubicBezTo>
                  <a:lnTo>
                    <a:pt x="1734321" y="429980"/>
                  </a:lnTo>
                  <a:lnTo>
                    <a:pt x="1730186" y="426806"/>
                  </a:lnTo>
                  <a:lnTo>
                    <a:pt x="1728394" y="422114"/>
                  </a:lnTo>
                  <a:lnTo>
                    <a:pt x="1732529" y="426254"/>
                  </a:lnTo>
                  <a:lnTo>
                    <a:pt x="1736251" y="428186"/>
                  </a:lnTo>
                  <a:cubicBezTo>
                    <a:pt x="1736251" y="428186"/>
                    <a:pt x="1738595" y="429014"/>
                    <a:pt x="1738870" y="427358"/>
                  </a:cubicBezTo>
                  <a:cubicBezTo>
                    <a:pt x="1739146" y="425702"/>
                    <a:pt x="1738870" y="420872"/>
                    <a:pt x="1738870" y="420872"/>
                  </a:cubicBezTo>
                  <a:lnTo>
                    <a:pt x="1743006" y="417284"/>
                  </a:lnTo>
                  <a:lnTo>
                    <a:pt x="1744246" y="416732"/>
                  </a:lnTo>
                  <a:lnTo>
                    <a:pt x="1746452" y="417974"/>
                  </a:lnTo>
                  <a:lnTo>
                    <a:pt x="1747968" y="414248"/>
                  </a:lnTo>
                  <a:lnTo>
                    <a:pt x="1743419" y="412316"/>
                  </a:lnTo>
                  <a:cubicBezTo>
                    <a:pt x="1743419" y="412316"/>
                    <a:pt x="1741076" y="409418"/>
                    <a:pt x="1738732" y="410522"/>
                  </a:cubicBezTo>
                  <a:lnTo>
                    <a:pt x="1738732" y="407900"/>
                  </a:lnTo>
                  <a:cubicBezTo>
                    <a:pt x="1738732" y="407900"/>
                    <a:pt x="1729910" y="399482"/>
                    <a:pt x="1729910" y="399482"/>
                  </a:cubicBezTo>
                  <a:cubicBezTo>
                    <a:pt x="1729910" y="399482"/>
                    <a:pt x="1729910" y="396170"/>
                    <a:pt x="1728118" y="395894"/>
                  </a:cubicBezTo>
                  <a:cubicBezTo>
                    <a:pt x="1726326" y="395756"/>
                    <a:pt x="1726189" y="394100"/>
                    <a:pt x="1726189" y="394100"/>
                  </a:cubicBezTo>
                  <a:lnTo>
                    <a:pt x="1726740" y="392582"/>
                  </a:lnTo>
                  <a:cubicBezTo>
                    <a:pt x="1726740" y="392582"/>
                    <a:pt x="1721226" y="390374"/>
                    <a:pt x="1716540" y="393410"/>
                  </a:cubicBezTo>
                  <a:lnTo>
                    <a:pt x="1712267" y="393410"/>
                  </a:lnTo>
                  <a:lnTo>
                    <a:pt x="1711440" y="391478"/>
                  </a:lnTo>
                  <a:lnTo>
                    <a:pt x="1710613" y="392720"/>
                  </a:lnTo>
                  <a:lnTo>
                    <a:pt x="1710613" y="394652"/>
                  </a:lnTo>
                  <a:cubicBezTo>
                    <a:pt x="1710613" y="394652"/>
                    <a:pt x="1709648" y="395066"/>
                    <a:pt x="1709648" y="395066"/>
                  </a:cubicBezTo>
                  <a:lnTo>
                    <a:pt x="1708132" y="392168"/>
                  </a:lnTo>
                  <a:lnTo>
                    <a:pt x="1711026" y="390650"/>
                  </a:lnTo>
                  <a:lnTo>
                    <a:pt x="1711026" y="388856"/>
                  </a:lnTo>
                  <a:cubicBezTo>
                    <a:pt x="1711026" y="388856"/>
                    <a:pt x="1696553" y="389270"/>
                    <a:pt x="1696553" y="389270"/>
                  </a:cubicBezTo>
                  <a:lnTo>
                    <a:pt x="1699310" y="391064"/>
                  </a:lnTo>
                  <a:lnTo>
                    <a:pt x="1701102" y="392996"/>
                  </a:lnTo>
                  <a:lnTo>
                    <a:pt x="1702342" y="399068"/>
                  </a:lnTo>
                  <a:lnTo>
                    <a:pt x="1699448" y="402932"/>
                  </a:lnTo>
                  <a:lnTo>
                    <a:pt x="1702618" y="403898"/>
                  </a:lnTo>
                  <a:lnTo>
                    <a:pt x="1703859" y="405278"/>
                  </a:lnTo>
                  <a:lnTo>
                    <a:pt x="1703859" y="409004"/>
                  </a:lnTo>
                  <a:lnTo>
                    <a:pt x="1701240" y="410522"/>
                  </a:lnTo>
                  <a:lnTo>
                    <a:pt x="1701653" y="406382"/>
                  </a:lnTo>
                  <a:lnTo>
                    <a:pt x="1699861" y="405968"/>
                  </a:lnTo>
                  <a:lnTo>
                    <a:pt x="1699034" y="407900"/>
                  </a:lnTo>
                  <a:lnTo>
                    <a:pt x="1696691" y="408314"/>
                  </a:lnTo>
                  <a:cubicBezTo>
                    <a:pt x="1696691" y="408314"/>
                    <a:pt x="1697931" y="403346"/>
                    <a:pt x="1696140" y="403208"/>
                  </a:cubicBezTo>
                  <a:cubicBezTo>
                    <a:pt x="1694348" y="403070"/>
                    <a:pt x="1692280" y="400862"/>
                    <a:pt x="1692280" y="400862"/>
                  </a:cubicBezTo>
                  <a:cubicBezTo>
                    <a:pt x="1692280" y="400862"/>
                    <a:pt x="1691315" y="398240"/>
                    <a:pt x="1692693" y="397964"/>
                  </a:cubicBezTo>
                  <a:lnTo>
                    <a:pt x="1693658" y="395756"/>
                  </a:lnTo>
                  <a:lnTo>
                    <a:pt x="1692693" y="391478"/>
                  </a:lnTo>
                  <a:cubicBezTo>
                    <a:pt x="1692693" y="391478"/>
                    <a:pt x="1691728" y="385957"/>
                    <a:pt x="1692556" y="382507"/>
                  </a:cubicBezTo>
                  <a:lnTo>
                    <a:pt x="1693107" y="380299"/>
                  </a:lnTo>
                  <a:lnTo>
                    <a:pt x="1691728" y="378781"/>
                  </a:lnTo>
                  <a:lnTo>
                    <a:pt x="1689109" y="381955"/>
                  </a:lnTo>
                  <a:lnTo>
                    <a:pt x="1687869" y="380713"/>
                  </a:lnTo>
                  <a:cubicBezTo>
                    <a:pt x="1687869" y="380713"/>
                    <a:pt x="1689661" y="375745"/>
                    <a:pt x="1687455" y="372709"/>
                  </a:cubicBezTo>
                  <a:cubicBezTo>
                    <a:pt x="1685250" y="369535"/>
                    <a:pt x="1681942" y="368983"/>
                    <a:pt x="1681942" y="368983"/>
                  </a:cubicBezTo>
                  <a:lnTo>
                    <a:pt x="1680563" y="370501"/>
                  </a:lnTo>
                  <a:lnTo>
                    <a:pt x="1682769" y="372847"/>
                  </a:lnTo>
                  <a:lnTo>
                    <a:pt x="1682769" y="374641"/>
                  </a:lnTo>
                  <a:lnTo>
                    <a:pt x="1680839" y="374641"/>
                  </a:lnTo>
                  <a:cubicBezTo>
                    <a:pt x="1680839" y="374641"/>
                    <a:pt x="1680287" y="373123"/>
                    <a:pt x="1680287" y="373123"/>
                  </a:cubicBezTo>
                  <a:lnTo>
                    <a:pt x="1677393" y="371329"/>
                  </a:lnTo>
                  <a:lnTo>
                    <a:pt x="1678909" y="370501"/>
                  </a:lnTo>
                  <a:lnTo>
                    <a:pt x="1679460" y="365947"/>
                  </a:lnTo>
                  <a:lnTo>
                    <a:pt x="1674774" y="365947"/>
                  </a:lnTo>
                  <a:lnTo>
                    <a:pt x="1671604" y="363739"/>
                  </a:lnTo>
                  <a:lnTo>
                    <a:pt x="1671604" y="360013"/>
                  </a:lnTo>
                  <a:cubicBezTo>
                    <a:pt x="1671604" y="360013"/>
                    <a:pt x="1668020" y="357805"/>
                    <a:pt x="1668020" y="357805"/>
                  </a:cubicBezTo>
                  <a:lnTo>
                    <a:pt x="1668020" y="360427"/>
                  </a:lnTo>
                  <a:lnTo>
                    <a:pt x="1666779" y="360013"/>
                  </a:lnTo>
                  <a:lnTo>
                    <a:pt x="1666779" y="357253"/>
                  </a:lnTo>
                  <a:lnTo>
                    <a:pt x="1661817" y="353389"/>
                  </a:lnTo>
                  <a:lnTo>
                    <a:pt x="1658233" y="355183"/>
                  </a:lnTo>
                  <a:lnTo>
                    <a:pt x="1658233" y="351595"/>
                  </a:lnTo>
                  <a:lnTo>
                    <a:pt x="1651203" y="347455"/>
                  </a:lnTo>
                  <a:cubicBezTo>
                    <a:pt x="1651203" y="347455"/>
                    <a:pt x="1649963" y="336001"/>
                    <a:pt x="1639073" y="336415"/>
                  </a:cubicBezTo>
                  <a:lnTo>
                    <a:pt x="1629010" y="325651"/>
                  </a:lnTo>
                  <a:lnTo>
                    <a:pt x="1623773" y="324823"/>
                  </a:lnTo>
                  <a:cubicBezTo>
                    <a:pt x="1623773" y="324823"/>
                    <a:pt x="1622394" y="322201"/>
                    <a:pt x="1625564" y="323305"/>
                  </a:cubicBezTo>
                  <a:cubicBezTo>
                    <a:pt x="1625564" y="323305"/>
                    <a:pt x="1625427" y="318751"/>
                    <a:pt x="1615916" y="319717"/>
                  </a:cubicBezTo>
                  <a:lnTo>
                    <a:pt x="1613572" y="318475"/>
                  </a:lnTo>
                  <a:lnTo>
                    <a:pt x="1609713" y="315301"/>
                  </a:lnTo>
                  <a:lnTo>
                    <a:pt x="1605991" y="314887"/>
                  </a:lnTo>
                  <a:lnTo>
                    <a:pt x="1597583" y="309643"/>
                  </a:lnTo>
                  <a:lnTo>
                    <a:pt x="1596756" y="307296"/>
                  </a:lnTo>
                  <a:lnTo>
                    <a:pt x="1594826" y="309643"/>
                  </a:lnTo>
                  <a:lnTo>
                    <a:pt x="1592482" y="309643"/>
                  </a:lnTo>
                  <a:lnTo>
                    <a:pt x="1595377" y="306468"/>
                  </a:lnTo>
                  <a:lnTo>
                    <a:pt x="1589450" y="307021"/>
                  </a:lnTo>
                  <a:lnTo>
                    <a:pt x="1587244" y="308401"/>
                  </a:lnTo>
                  <a:lnTo>
                    <a:pt x="1577044" y="307572"/>
                  </a:lnTo>
                  <a:cubicBezTo>
                    <a:pt x="1577044" y="307572"/>
                    <a:pt x="1572909" y="304260"/>
                    <a:pt x="1568774" y="306330"/>
                  </a:cubicBezTo>
                  <a:lnTo>
                    <a:pt x="1565604" y="305088"/>
                  </a:lnTo>
                  <a:lnTo>
                    <a:pt x="1565604" y="306606"/>
                  </a:lnTo>
                  <a:cubicBezTo>
                    <a:pt x="1565604" y="306606"/>
                    <a:pt x="1566568" y="308124"/>
                    <a:pt x="1566568" y="308124"/>
                  </a:cubicBezTo>
                  <a:lnTo>
                    <a:pt x="1565604" y="309505"/>
                  </a:lnTo>
                  <a:lnTo>
                    <a:pt x="1563260" y="309505"/>
                  </a:lnTo>
                  <a:cubicBezTo>
                    <a:pt x="1563260" y="309505"/>
                    <a:pt x="1563260" y="308124"/>
                    <a:pt x="1563260" y="308124"/>
                  </a:cubicBezTo>
                  <a:lnTo>
                    <a:pt x="1558712" y="304260"/>
                  </a:lnTo>
                  <a:lnTo>
                    <a:pt x="1554852" y="303708"/>
                  </a:lnTo>
                  <a:cubicBezTo>
                    <a:pt x="1554852" y="303708"/>
                    <a:pt x="1545203" y="299568"/>
                    <a:pt x="1536932" y="299568"/>
                  </a:cubicBezTo>
                  <a:lnTo>
                    <a:pt x="1534313" y="298740"/>
                  </a:lnTo>
                  <a:cubicBezTo>
                    <a:pt x="1534313" y="298740"/>
                    <a:pt x="1534451" y="305088"/>
                    <a:pt x="1535692" y="306192"/>
                  </a:cubicBezTo>
                  <a:lnTo>
                    <a:pt x="1535692" y="309781"/>
                  </a:lnTo>
                  <a:cubicBezTo>
                    <a:pt x="1535692" y="309781"/>
                    <a:pt x="1531557" y="311299"/>
                    <a:pt x="1531557" y="315301"/>
                  </a:cubicBezTo>
                  <a:lnTo>
                    <a:pt x="1536794" y="315301"/>
                  </a:lnTo>
                  <a:cubicBezTo>
                    <a:pt x="1536794" y="315301"/>
                    <a:pt x="1537346" y="322753"/>
                    <a:pt x="1539551" y="324547"/>
                  </a:cubicBezTo>
                  <a:cubicBezTo>
                    <a:pt x="1539551" y="324547"/>
                    <a:pt x="1538035" y="327307"/>
                    <a:pt x="1541068" y="330205"/>
                  </a:cubicBezTo>
                  <a:lnTo>
                    <a:pt x="1541068" y="331999"/>
                  </a:lnTo>
                  <a:cubicBezTo>
                    <a:pt x="1541068" y="331999"/>
                    <a:pt x="1535140" y="336553"/>
                    <a:pt x="1534451" y="339037"/>
                  </a:cubicBezTo>
                  <a:cubicBezTo>
                    <a:pt x="1534451" y="339037"/>
                    <a:pt x="1526181" y="341797"/>
                    <a:pt x="1523838" y="338071"/>
                  </a:cubicBezTo>
                  <a:cubicBezTo>
                    <a:pt x="1523838" y="338071"/>
                    <a:pt x="1523700" y="332965"/>
                    <a:pt x="1522873" y="331585"/>
                  </a:cubicBezTo>
                  <a:cubicBezTo>
                    <a:pt x="1522046" y="330205"/>
                    <a:pt x="1519151" y="329239"/>
                    <a:pt x="1519151" y="329239"/>
                  </a:cubicBezTo>
                  <a:cubicBezTo>
                    <a:pt x="1519151" y="329239"/>
                    <a:pt x="1517910" y="325927"/>
                    <a:pt x="1511432" y="326893"/>
                  </a:cubicBezTo>
                  <a:lnTo>
                    <a:pt x="1510467" y="323581"/>
                  </a:lnTo>
                  <a:cubicBezTo>
                    <a:pt x="1510467" y="323581"/>
                    <a:pt x="1511845" y="318061"/>
                    <a:pt x="1510329" y="316543"/>
                  </a:cubicBezTo>
                  <a:cubicBezTo>
                    <a:pt x="1508813" y="315025"/>
                    <a:pt x="1507986" y="313783"/>
                    <a:pt x="1507986" y="313783"/>
                  </a:cubicBezTo>
                  <a:lnTo>
                    <a:pt x="1509226" y="311437"/>
                  </a:lnTo>
                  <a:cubicBezTo>
                    <a:pt x="1509226" y="311437"/>
                    <a:pt x="1512948" y="315577"/>
                    <a:pt x="1516118" y="315991"/>
                  </a:cubicBezTo>
                  <a:lnTo>
                    <a:pt x="1521770" y="315991"/>
                  </a:lnTo>
                  <a:cubicBezTo>
                    <a:pt x="1521770" y="315991"/>
                    <a:pt x="1521632" y="310885"/>
                    <a:pt x="1521632" y="310885"/>
                  </a:cubicBezTo>
                  <a:cubicBezTo>
                    <a:pt x="1521632" y="310885"/>
                    <a:pt x="1526594" y="307572"/>
                    <a:pt x="1522046" y="305226"/>
                  </a:cubicBezTo>
                  <a:cubicBezTo>
                    <a:pt x="1517497" y="302880"/>
                    <a:pt x="1514051" y="302466"/>
                    <a:pt x="1514051" y="302466"/>
                  </a:cubicBezTo>
                  <a:cubicBezTo>
                    <a:pt x="1514051" y="302466"/>
                    <a:pt x="1513500" y="300534"/>
                    <a:pt x="1510329" y="302880"/>
                  </a:cubicBezTo>
                  <a:cubicBezTo>
                    <a:pt x="1507159" y="305226"/>
                    <a:pt x="1503023" y="312541"/>
                    <a:pt x="1503023" y="312541"/>
                  </a:cubicBezTo>
                  <a:lnTo>
                    <a:pt x="1498061" y="318199"/>
                  </a:lnTo>
                  <a:lnTo>
                    <a:pt x="1490342" y="318199"/>
                  </a:lnTo>
                  <a:lnTo>
                    <a:pt x="1485655" y="316681"/>
                  </a:lnTo>
                  <a:lnTo>
                    <a:pt x="1472147" y="316129"/>
                  </a:lnTo>
                  <a:lnTo>
                    <a:pt x="1465806" y="311023"/>
                  </a:lnTo>
                  <a:lnTo>
                    <a:pt x="1462636" y="312403"/>
                  </a:lnTo>
                  <a:lnTo>
                    <a:pt x="1458914" y="312955"/>
                  </a:lnTo>
                  <a:cubicBezTo>
                    <a:pt x="1458914" y="312955"/>
                    <a:pt x="1455606" y="311437"/>
                    <a:pt x="1452987" y="314197"/>
                  </a:cubicBezTo>
                  <a:lnTo>
                    <a:pt x="1451057" y="313369"/>
                  </a:lnTo>
                  <a:lnTo>
                    <a:pt x="1447335" y="313369"/>
                  </a:lnTo>
                  <a:cubicBezTo>
                    <a:pt x="1447335" y="313369"/>
                    <a:pt x="1445130" y="316129"/>
                    <a:pt x="1445130" y="316129"/>
                  </a:cubicBezTo>
                  <a:lnTo>
                    <a:pt x="1442924" y="318751"/>
                  </a:lnTo>
                  <a:lnTo>
                    <a:pt x="1439203" y="321649"/>
                  </a:lnTo>
                  <a:lnTo>
                    <a:pt x="1438376" y="324271"/>
                  </a:lnTo>
                  <a:lnTo>
                    <a:pt x="1438376" y="328549"/>
                  </a:lnTo>
                  <a:cubicBezTo>
                    <a:pt x="1438376" y="328549"/>
                    <a:pt x="1437824" y="338347"/>
                    <a:pt x="1437824" y="338347"/>
                  </a:cubicBezTo>
                  <a:lnTo>
                    <a:pt x="1437824" y="342073"/>
                  </a:lnTo>
                  <a:cubicBezTo>
                    <a:pt x="1437824" y="342073"/>
                    <a:pt x="1435481" y="345937"/>
                    <a:pt x="1435481" y="345937"/>
                  </a:cubicBezTo>
                  <a:lnTo>
                    <a:pt x="1431346" y="349525"/>
                  </a:lnTo>
                  <a:lnTo>
                    <a:pt x="1423627" y="348007"/>
                  </a:lnTo>
                  <a:lnTo>
                    <a:pt x="1417975" y="347041"/>
                  </a:lnTo>
                  <a:lnTo>
                    <a:pt x="1413427" y="345109"/>
                  </a:lnTo>
                  <a:lnTo>
                    <a:pt x="1410808" y="343729"/>
                  </a:lnTo>
                  <a:lnTo>
                    <a:pt x="1411773" y="342349"/>
                  </a:lnTo>
                  <a:lnTo>
                    <a:pt x="1408051" y="341797"/>
                  </a:lnTo>
                  <a:lnTo>
                    <a:pt x="1406259" y="338899"/>
                  </a:lnTo>
                  <a:lnTo>
                    <a:pt x="1408878" y="340693"/>
                  </a:lnTo>
                  <a:lnTo>
                    <a:pt x="1413427" y="341107"/>
                  </a:lnTo>
                  <a:lnTo>
                    <a:pt x="1414392" y="341935"/>
                  </a:lnTo>
                  <a:lnTo>
                    <a:pt x="1413565" y="343729"/>
                  </a:lnTo>
                  <a:lnTo>
                    <a:pt x="1420043" y="345661"/>
                  </a:lnTo>
                  <a:lnTo>
                    <a:pt x="1426521" y="347593"/>
                  </a:lnTo>
                  <a:lnTo>
                    <a:pt x="1429830" y="348145"/>
                  </a:lnTo>
                  <a:lnTo>
                    <a:pt x="1432724" y="346627"/>
                  </a:lnTo>
                  <a:lnTo>
                    <a:pt x="1434930" y="343315"/>
                  </a:lnTo>
                  <a:lnTo>
                    <a:pt x="1434930" y="340141"/>
                  </a:lnTo>
                  <a:cubicBezTo>
                    <a:pt x="1434930" y="340141"/>
                    <a:pt x="1437135" y="334897"/>
                    <a:pt x="1437135" y="334897"/>
                  </a:cubicBezTo>
                  <a:lnTo>
                    <a:pt x="1432862" y="331171"/>
                  </a:lnTo>
                  <a:lnTo>
                    <a:pt x="1432862" y="315025"/>
                  </a:lnTo>
                  <a:cubicBezTo>
                    <a:pt x="1432862" y="315025"/>
                    <a:pt x="1425005" y="312679"/>
                    <a:pt x="1425005" y="312679"/>
                  </a:cubicBezTo>
                  <a:cubicBezTo>
                    <a:pt x="1425005" y="312679"/>
                    <a:pt x="1417700" y="309505"/>
                    <a:pt x="1419767" y="303846"/>
                  </a:cubicBezTo>
                  <a:cubicBezTo>
                    <a:pt x="1421697" y="298188"/>
                    <a:pt x="1427486" y="288666"/>
                    <a:pt x="1412737" y="276936"/>
                  </a:cubicBezTo>
                  <a:lnTo>
                    <a:pt x="1407637" y="273210"/>
                  </a:lnTo>
                  <a:lnTo>
                    <a:pt x="1404329" y="276108"/>
                  </a:lnTo>
                  <a:lnTo>
                    <a:pt x="1405845" y="271968"/>
                  </a:lnTo>
                  <a:cubicBezTo>
                    <a:pt x="1405845" y="271968"/>
                    <a:pt x="1394266" y="267414"/>
                    <a:pt x="1386823" y="268656"/>
                  </a:cubicBezTo>
                  <a:lnTo>
                    <a:pt x="1385858" y="271002"/>
                  </a:lnTo>
                  <a:lnTo>
                    <a:pt x="1385031" y="268656"/>
                  </a:lnTo>
                  <a:cubicBezTo>
                    <a:pt x="1385031" y="268656"/>
                    <a:pt x="1377036" y="268242"/>
                    <a:pt x="1375382" y="269208"/>
                  </a:cubicBezTo>
                  <a:lnTo>
                    <a:pt x="1374417" y="272796"/>
                  </a:lnTo>
                  <a:lnTo>
                    <a:pt x="1373177" y="269898"/>
                  </a:lnTo>
                  <a:cubicBezTo>
                    <a:pt x="1373177" y="269898"/>
                    <a:pt x="1363804" y="270312"/>
                    <a:pt x="1354292" y="275418"/>
                  </a:cubicBezTo>
                  <a:cubicBezTo>
                    <a:pt x="1354292" y="275418"/>
                    <a:pt x="1346022" y="277626"/>
                    <a:pt x="1342852" y="276798"/>
                  </a:cubicBezTo>
                  <a:lnTo>
                    <a:pt x="1342025" y="279972"/>
                  </a:lnTo>
                  <a:lnTo>
                    <a:pt x="1341198" y="277074"/>
                  </a:lnTo>
                  <a:cubicBezTo>
                    <a:pt x="1341198" y="277074"/>
                    <a:pt x="1336097" y="272520"/>
                    <a:pt x="1332927" y="272796"/>
                  </a:cubicBezTo>
                  <a:lnTo>
                    <a:pt x="1337889" y="272244"/>
                  </a:lnTo>
                  <a:cubicBezTo>
                    <a:pt x="1337889" y="272244"/>
                    <a:pt x="1334581" y="266586"/>
                    <a:pt x="1334168" y="264930"/>
                  </a:cubicBezTo>
                  <a:cubicBezTo>
                    <a:pt x="1333754" y="263412"/>
                    <a:pt x="1328516" y="254304"/>
                    <a:pt x="1322451" y="261342"/>
                  </a:cubicBezTo>
                  <a:lnTo>
                    <a:pt x="1320521" y="258720"/>
                  </a:lnTo>
                  <a:lnTo>
                    <a:pt x="1322451" y="254856"/>
                  </a:lnTo>
                  <a:lnTo>
                    <a:pt x="1317489" y="253890"/>
                  </a:lnTo>
                  <a:lnTo>
                    <a:pt x="1317489" y="252096"/>
                  </a:lnTo>
                  <a:lnTo>
                    <a:pt x="1312389" y="258444"/>
                  </a:lnTo>
                  <a:lnTo>
                    <a:pt x="1310183" y="254166"/>
                  </a:lnTo>
                  <a:lnTo>
                    <a:pt x="1312389" y="255546"/>
                  </a:lnTo>
                  <a:lnTo>
                    <a:pt x="1316524" y="250854"/>
                  </a:lnTo>
                  <a:cubicBezTo>
                    <a:pt x="1316524" y="250854"/>
                    <a:pt x="1314594" y="247266"/>
                    <a:pt x="1309494" y="249888"/>
                  </a:cubicBezTo>
                  <a:cubicBezTo>
                    <a:pt x="1309494" y="249888"/>
                    <a:pt x="1306324" y="246990"/>
                    <a:pt x="1303980" y="248922"/>
                  </a:cubicBezTo>
                  <a:lnTo>
                    <a:pt x="1305772" y="245334"/>
                  </a:lnTo>
                  <a:lnTo>
                    <a:pt x="1309080" y="241056"/>
                  </a:lnTo>
                  <a:cubicBezTo>
                    <a:pt x="1309080" y="241056"/>
                    <a:pt x="1310321" y="245748"/>
                    <a:pt x="1311424" y="245748"/>
                  </a:cubicBezTo>
                  <a:cubicBezTo>
                    <a:pt x="1312526" y="245748"/>
                    <a:pt x="1315973" y="242988"/>
                    <a:pt x="1315973" y="242988"/>
                  </a:cubicBezTo>
                  <a:cubicBezTo>
                    <a:pt x="1315973" y="242988"/>
                    <a:pt x="1316524" y="236916"/>
                    <a:pt x="1312113" y="234570"/>
                  </a:cubicBezTo>
                  <a:cubicBezTo>
                    <a:pt x="1312113" y="234570"/>
                    <a:pt x="1308943" y="229463"/>
                    <a:pt x="1304118" y="229463"/>
                  </a:cubicBezTo>
                  <a:cubicBezTo>
                    <a:pt x="1304118" y="229463"/>
                    <a:pt x="1302602" y="224495"/>
                    <a:pt x="1291161" y="226565"/>
                  </a:cubicBezTo>
                  <a:cubicBezTo>
                    <a:pt x="1291161" y="226565"/>
                    <a:pt x="1284131" y="223805"/>
                    <a:pt x="1280823" y="231810"/>
                  </a:cubicBezTo>
                  <a:cubicBezTo>
                    <a:pt x="1280823" y="231810"/>
                    <a:pt x="1275723" y="242436"/>
                    <a:pt x="1273380" y="244782"/>
                  </a:cubicBezTo>
                  <a:cubicBezTo>
                    <a:pt x="1271036" y="247128"/>
                    <a:pt x="1266074" y="248094"/>
                    <a:pt x="1265660" y="249336"/>
                  </a:cubicBezTo>
                  <a:lnTo>
                    <a:pt x="1261387" y="248922"/>
                  </a:lnTo>
                  <a:lnTo>
                    <a:pt x="1261387" y="246162"/>
                  </a:lnTo>
                  <a:cubicBezTo>
                    <a:pt x="1261387" y="246162"/>
                    <a:pt x="1263179" y="244920"/>
                    <a:pt x="1263179" y="244920"/>
                  </a:cubicBezTo>
                  <a:lnTo>
                    <a:pt x="1263179" y="242988"/>
                  </a:lnTo>
                  <a:cubicBezTo>
                    <a:pt x="1263179" y="242988"/>
                    <a:pt x="1261939" y="240780"/>
                    <a:pt x="1261939" y="240780"/>
                  </a:cubicBezTo>
                  <a:lnTo>
                    <a:pt x="1266212" y="241746"/>
                  </a:lnTo>
                  <a:lnTo>
                    <a:pt x="1269934" y="240504"/>
                  </a:lnTo>
                  <a:lnTo>
                    <a:pt x="1269934" y="236778"/>
                  </a:lnTo>
                  <a:lnTo>
                    <a:pt x="1268693" y="235812"/>
                  </a:lnTo>
                  <a:lnTo>
                    <a:pt x="1269107" y="231948"/>
                  </a:lnTo>
                  <a:lnTo>
                    <a:pt x="1270071" y="230154"/>
                  </a:lnTo>
                  <a:lnTo>
                    <a:pt x="1272001" y="232086"/>
                  </a:lnTo>
                  <a:lnTo>
                    <a:pt x="1272001" y="233466"/>
                  </a:lnTo>
                  <a:lnTo>
                    <a:pt x="1272966" y="233466"/>
                  </a:lnTo>
                  <a:lnTo>
                    <a:pt x="1274207" y="231534"/>
                  </a:lnTo>
                  <a:lnTo>
                    <a:pt x="1275034" y="233466"/>
                  </a:lnTo>
                  <a:lnTo>
                    <a:pt x="1273655" y="235812"/>
                  </a:lnTo>
                  <a:lnTo>
                    <a:pt x="1272139" y="238986"/>
                  </a:lnTo>
                  <a:lnTo>
                    <a:pt x="1272139" y="240918"/>
                  </a:lnTo>
                  <a:lnTo>
                    <a:pt x="1274345" y="238020"/>
                  </a:lnTo>
                  <a:lnTo>
                    <a:pt x="1277239" y="234708"/>
                  </a:lnTo>
                  <a:lnTo>
                    <a:pt x="1281788" y="226979"/>
                  </a:lnTo>
                  <a:lnTo>
                    <a:pt x="1272415" y="226979"/>
                  </a:lnTo>
                  <a:cubicBezTo>
                    <a:pt x="1272415" y="226979"/>
                    <a:pt x="1271174" y="228912"/>
                    <a:pt x="1271174" y="228912"/>
                  </a:cubicBezTo>
                  <a:lnTo>
                    <a:pt x="1269382" y="227945"/>
                  </a:lnTo>
                  <a:cubicBezTo>
                    <a:pt x="1269382" y="227945"/>
                    <a:pt x="1259320" y="227531"/>
                    <a:pt x="1255874" y="231672"/>
                  </a:cubicBezTo>
                  <a:cubicBezTo>
                    <a:pt x="1255874" y="231672"/>
                    <a:pt x="1252703" y="232224"/>
                    <a:pt x="1253117" y="227945"/>
                  </a:cubicBezTo>
                  <a:lnTo>
                    <a:pt x="1255460" y="228773"/>
                  </a:lnTo>
                  <a:lnTo>
                    <a:pt x="1257252" y="227531"/>
                  </a:lnTo>
                  <a:lnTo>
                    <a:pt x="1258217" y="223943"/>
                  </a:lnTo>
                  <a:cubicBezTo>
                    <a:pt x="1258217" y="223943"/>
                    <a:pt x="1262766" y="220079"/>
                    <a:pt x="1265523" y="223943"/>
                  </a:cubicBezTo>
                  <a:lnTo>
                    <a:pt x="1267315" y="225323"/>
                  </a:lnTo>
                  <a:lnTo>
                    <a:pt x="1281237" y="224909"/>
                  </a:lnTo>
                  <a:cubicBezTo>
                    <a:pt x="1281237" y="224909"/>
                    <a:pt x="1272277" y="216905"/>
                    <a:pt x="1258630" y="216491"/>
                  </a:cubicBezTo>
                  <a:cubicBezTo>
                    <a:pt x="1258630" y="216491"/>
                    <a:pt x="1252014" y="211385"/>
                    <a:pt x="1227892" y="212213"/>
                  </a:cubicBezTo>
                  <a:lnTo>
                    <a:pt x="1222378" y="207659"/>
                  </a:lnTo>
                  <a:lnTo>
                    <a:pt x="1215486" y="206417"/>
                  </a:lnTo>
                  <a:lnTo>
                    <a:pt x="1220724" y="216077"/>
                  </a:lnTo>
                  <a:lnTo>
                    <a:pt x="1213418" y="221321"/>
                  </a:lnTo>
                  <a:lnTo>
                    <a:pt x="1207905" y="220355"/>
                  </a:lnTo>
                  <a:cubicBezTo>
                    <a:pt x="1207905" y="220355"/>
                    <a:pt x="1203356" y="218561"/>
                    <a:pt x="1200875" y="222563"/>
                  </a:cubicBezTo>
                  <a:cubicBezTo>
                    <a:pt x="1198256" y="226427"/>
                    <a:pt x="1197291" y="231810"/>
                    <a:pt x="1200048" y="232362"/>
                  </a:cubicBezTo>
                  <a:cubicBezTo>
                    <a:pt x="1202805" y="232914"/>
                    <a:pt x="1203908" y="229602"/>
                    <a:pt x="1203908" y="229602"/>
                  </a:cubicBezTo>
                  <a:lnTo>
                    <a:pt x="1207078" y="228636"/>
                  </a:lnTo>
                  <a:lnTo>
                    <a:pt x="1210937" y="230154"/>
                  </a:lnTo>
                  <a:lnTo>
                    <a:pt x="1207078" y="232362"/>
                  </a:lnTo>
                  <a:cubicBezTo>
                    <a:pt x="1207078" y="232362"/>
                    <a:pt x="1202943" y="236502"/>
                    <a:pt x="1205286" y="238986"/>
                  </a:cubicBezTo>
                  <a:cubicBezTo>
                    <a:pt x="1205286" y="238986"/>
                    <a:pt x="1199634" y="238434"/>
                    <a:pt x="1199221" y="239124"/>
                  </a:cubicBezTo>
                  <a:cubicBezTo>
                    <a:pt x="1199221" y="239124"/>
                    <a:pt x="1205699" y="241332"/>
                    <a:pt x="1205699" y="242988"/>
                  </a:cubicBezTo>
                  <a:cubicBezTo>
                    <a:pt x="1205699" y="242988"/>
                    <a:pt x="1204183" y="247542"/>
                    <a:pt x="1207629" y="253614"/>
                  </a:cubicBezTo>
                  <a:lnTo>
                    <a:pt x="1206389" y="255960"/>
                  </a:lnTo>
                  <a:lnTo>
                    <a:pt x="1204183" y="254718"/>
                  </a:lnTo>
                  <a:lnTo>
                    <a:pt x="1201013" y="257340"/>
                  </a:lnTo>
                  <a:lnTo>
                    <a:pt x="1199083" y="256788"/>
                  </a:lnTo>
                  <a:cubicBezTo>
                    <a:pt x="1199083" y="256788"/>
                    <a:pt x="1198670" y="248508"/>
                    <a:pt x="1193018" y="249888"/>
                  </a:cubicBezTo>
                  <a:cubicBezTo>
                    <a:pt x="1193018" y="249888"/>
                    <a:pt x="1191502" y="255408"/>
                    <a:pt x="1194258" y="257340"/>
                  </a:cubicBezTo>
                  <a:lnTo>
                    <a:pt x="1191640" y="257340"/>
                  </a:lnTo>
                  <a:cubicBezTo>
                    <a:pt x="1191640" y="257340"/>
                    <a:pt x="1189848" y="255408"/>
                    <a:pt x="1189848" y="255408"/>
                  </a:cubicBezTo>
                  <a:lnTo>
                    <a:pt x="1191777" y="255408"/>
                  </a:lnTo>
                  <a:cubicBezTo>
                    <a:pt x="1191777" y="255408"/>
                    <a:pt x="1191226" y="250302"/>
                    <a:pt x="1189021" y="251268"/>
                  </a:cubicBezTo>
                  <a:cubicBezTo>
                    <a:pt x="1186815" y="252234"/>
                    <a:pt x="1186677" y="255822"/>
                    <a:pt x="1186677" y="255822"/>
                  </a:cubicBezTo>
                  <a:lnTo>
                    <a:pt x="1185712" y="258168"/>
                  </a:lnTo>
                  <a:lnTo>
                    <a:pt x="1186539" y="260790"/>
                  </a:lnTo>
                  <a:lnTo>
                    <a:pt x="1183783" y="262170"/>
                  </a:lnTo>
                  <a:lnTo>
                    <a:pt x="1186539" y="265068"/>
                  </a:lnTo>
                  <a:lnTo>
                    <a:pt x="1186953" y="267690"/>
                  </a:lnTo>
                  <a:lnTo>
                    <a:pt x="1184748" y="266172"/>
                  </a:lnTo>
                  <a:lnTo>
                    <a:pt x="1182542" y="262584"/>
                  </a:lnTo>
                  <a:lnTo>
                    <a:pt x="1181026" y="259824"/>
                  </a:lnTo>
                  <a:lnTo>
                    <a:pt x="1177304" y="257202"/>
                  </a:lnTo>
                  <a:lnTo>
                    <a:pt x="1174134" y="253476"/>
                  </a:lnTo>
                  <a:lnTo>
                    <a:pt x="1172342" y="253476"/>
                  </a:lnTo>
                  <a:lnTo>
                    <a:pt x="1171790" y="255822"/>
                  </a:lnTo>
                  <a:lnTo>
                    <a:pt x="1169585" y="251682"/>
                  </a:lnTo>
                  <a:cubicBezTo>
                    <a:pt x="1169585" y="251682"/>
                    <a:pt x="1162555" y="246438"/>
                    <a:pt x="1155801" y="252096"/>
                  </a:cubicBezTo>
                  <a:cubicBezTo>
                    <a:pt x="1149184" y="257754"/>
                    <a:pt x="1149184" y="259962"/>
                    <a:pt x="1143809" y="258030"/>
                  </a:cubicBezTo>
                  <a:cubicBezTo>
                    <a:pt x="1138571" y="256098"/>
                    <a:pt x="1130714" y="245610"/>
                    <a:pt x="1130714" y="245610"/>
                  </a:cubicBezTo>
                  <a:cubicBezTo>
                    <a:pt x="1130714" y="245610"/>
                    <a:pt x="1128370" y="237606"/>
                    <a:pt x="1134573" y="240090"/>
                  </a:cubicBezTo>
                  <a:lnTo>
                    <a:pt x="1136365" y="239538"/>
                  </a:lnTo>
                  <a:cubicBezTo>
                    <a:pt x="1136365" y="239538"/>
                    <a:pt x="1129887" y="234432"/>
                    <a:pt x="1126165" y="244506"/>
                  </a:cubicBezTo>
                  <a:cubicBezTo>
                    <a:pt x="1122443" y="254580"/>
                    <a:pt x="1121892" y="261342"/>
                    <a:pt x="1121892" y="261342"/>
                  </a:cubicBezTo>
                  <a:cubicBezTo>
                    <a:pt x="1121892" y="261342"/>
                    <a:pt x="1118032" y="265896"/>
                    <a:pt x="1118584" y="272106"/>
                  </a:cubicBezTo>
                  <a:cubicBezTo>
                    <a:pt x="1118584" y="272106"/>
                    <a:pt x="1116240" y="280524"/>
                    <a:pt x="1113346" y="280386"/>
                  </a:cubicBezTo>
                  <a:cubicBezTo>
                    <a:pt x="1110451" y="280248"/>
                    <a:pt x="1109486" y="273900"/>
                    <a:pt x="1109486" y="273900"/>
                  </a:cubicBezTo>
                  <a:lnTo>
                    <a:pt x="1107143" y="275694"/>
                  </a:lnTo>
                  <a:lnTo>
                    <a:pt x="1105213" y="274176"/>
                  </a:lnTo>
                  <a:lnTo>
                    <a:pt x="1103421" y="273210"/>
                  </a:lnTo>
                  <a:lnTo>
                    <a:pt x="1103421" y="270312"/>
                  </a:lnTo>
                  <a:lnTo>
                    <a:pt x="1099148" y="266448"/>
                  </a:lnTo>
                  <a:lnTo>
                    <a:pt x="1097769" y="263136"/>
                  </a:lnTo>
                  <a:lnTo>
                    <a:pt x="1095564" y="261894"/>
                  </a:lnTo>
                  <a:lnTo>
                    <a:pt x="1092807" y="255270"/>
                  </a:lnTo>
                  <a:lnTo>
                    <a:pt x="1092807" y="250578"/>
                  </a:lnTo>
                  <a:cubicBezTo>
                    <a:pt x="1092807" y="250578"/>
                    <a:pt x="1088672" y="251544"/>
                    <a:pt x="1088672" y="251544"/>
                  </a:cubicBezTo>
                  <a:lnTo>
                    <a:pt x="1088672" y="247680"/>
                  </a:lnTo>
                  <a:cubicBezTo>
                    <a:pt x="1088672" y="247680"/>
                    <a:pt x="1092807" y="246714"/>
                    <a:pt x="1092807" y="246714"/>
                  </a:cubicBezTo>
                  <a:lnTo>
                    <a:pt x="1096529" y="247542"/>
                  </a:lnTo>
                  <a:lnTo>
                    <a:pt x="1094599" y="244782"/>
                  </a:lnTo>
                  <a:lnTo>
                    <a:pt x="1091429" y="239124"/>
                  </a:lnTo>
                  <a:lnTo>
                    <a:pt x="1091429" y="245058"/>
                  </a:lnTo>
                  <a:cubicBezTo>
                    <a:pt x="1091429" y="245058"/>
                    <a:pt x="1087845" y="246300"/>
                    <a:pt x="1087845" y="246300"/>
                  </a:cubicBezTo>
                  <a:lnTo>
                    <a:pt x="1085640" y="241056"/>
                  </a:lnTo>
                  <a:lnTo>
                    <a:pt x="1087156" y="240090"/>
                  </a:lnTo>
                  <a:lnTo>
                    <a:pt x="1088672" y="236502"/>
                  </a:lnTo>
                  <a:lnTo>
                    <a:pt x="1085777" y="236916"/>
                  </a:lnTo>
                  <a:lnTo>
                    <a:pt x="1084399" y="239676"/>
                  </a:lnTo>
                  <a:cubicBezTo>
                    <a:pt x="1084399" y="239676"/>
                    <a:pt x="1083985" y="233328"/>
                    <a:pt x="1078885" y="229602"/>
                  </a:cubicBezTo>
                  <a:lnTo>
                    <a:pt x="1076542" y="226427"/>
                  </a:lnTo>
                  <a:lnTo>
                    <a:pt x="1073372" y="222701"/>
                  </a:lnTo>
                  <a:lnTo>
                    <a:pt x="1069098" y="223529"/>
                  </a:lnTo>
                  <a:lnTo>
                    <a:pt x="1066204" y="223115"/>
                  </a:lnTo>
                  <a:cubicBezTo>
                    <a:pt x="1066204" y="223115"/>
                    <a:pt x="1067169" y="238572"/>
                    <a:pt x="1073509" y="242712"/>
                  </a:cubicBezTo>
                  <a:cubicBezTo>
                    <a:pt x="1073509" y="242712"/>
                    <a:pt x="1070201" y="247680"/>
                    <a:pt x="1071993" y="253890"/>
                  </a:cubicBezTo>
                  <a:cubicBezTo>
                    <a:pt x="1071993" y="253890"/>
                    <a:pt x="1071166" y="266724"/>
                    <a:pt x="1075163" y="270726"/>
                  </a:cubicBezTo>
                  <a:cubicBezTo>
                    <a:pt x="1075163" y="270726"/>
                    <a:pt x="1073234" y="274452"/>
                    <a:pt x="1075163" y="277212"/>
                  </a:cubicBezTo>
                  <a:lnTo>
                    <a:pt x="1068547" y="287424"/>
                  </a:lnTo>
                  <a:cubicBezTo>
                    <a:pt x="1068547" y="287424"/>
                    <a:pt x="1057933" y="287562"/>
                    <a:pt x="1057106" y="288942"/>
                  </a:cubicBezTo>
                  <a:cubicBezTo>
                    <a:pt x="1056279" y="290322"/>
                    <a:pt x="1054212" y="292530"/>
                    <a:pt x="1059725" y="294462"/>
                  </a:cubicBezTo>
                  <a:lnTo>
                    <a:pt x="1058347" y="299430"/>
                  </a:lnTo>
                  <a:lnTo>
                    <a:pt x="1048974" y="307711"/>
                  </a:lnTo>
                  <a:cubicBezTo>
                    <a:pt x="1048974" y="307711"/>
                    <a:pt x="1046355" y="318061"/>
                    <a:pt x="1045252" y="320131"/>
                  </a:cubicBezTo>
                  <a:cubicBezTo>
                    <a:pt x="1044011" y="322063"/>
                    <a:pt x="1038636" y="330895"/>
                    <a:pt x="1038636" y="330895"/>
                  </a:cubicBezTo>
                  <a:cubicBezTo>
                    <a:pt x="1038636" y="330895"/>
                    <a:pt x="1035741" y="343867"/>
                    <a:pt x="1035741" y="350767"/>
                  </a:cubicBezTo>
                  <a:cubicBezTo>
                    <a:pt x="1035741" y="357667"/>
                    <a:pt x="1029124" y="361945"/>
                    <a:pt x="1029124" y="361945"/>
                  </a:cubicBezTo>
                  <a:cubicBezTo>
                    <a:pt x="1029124" y="361945"/>
                    <a:pt x="1025265" y="376297"/>
                    <a:pt x="1029262" y="383611"/>
                  </a:cubicBezTo>
                  <a:lnTo>
                    <a:pt x="1031881" y="396170"/>
                  </a:lnTo>
                  <a:lnTo>
                    <a:pt x="1040152" y="424322"/>
                  </a:lnTo>
                  <a:cubicBezTo>
                    <a:pt x="1040152" y="424322"/>
                    <a:pt x="1040014" y="436328"/>
                    <a:pt x="1042495" y="439226"/>
                  </a:cubicBezTo>
                  <a:cubicBezTo>
                    <a:pt x="1045114" y="442124"/>
                    <a:pt x="1052695" y="450266"/>
                    <a:pt x="1052695" y="450266"/>
                  </a:cubicBezTo>
                  <a:lnTo>
                    <a:pt x="1054487" y="453854"/>
                  </a:lnTo>
                  <a:lnTo>
                    <a:pt x="1063447" y="459926"/>
                  </a:lnTo>
                  <a:lnTo>
                    <a:pt x="1074612" y="471519"/>
                  </a:lnTo>
                  <a:lnTo>
                    <a:pt x="1084261" y="479385"/>
                  </a:lnTo>
                  <a:lnTo>
                    <a:pt x="1085640" y="480627"/>
                  </a:lnTo>
                  <a:cubicBezTo>
                    <a:pt x="1085640" y="480627"/>
                    <a:pt x="1092669" y="479799"/>
                    <a:pt x="1097218" y="482835"/>
                  </a:cubicBezTo>
                  <a:lnTo>
                    <a:pt x="1108659" y="485733"/>
                  </a:lnTo>
                  <a:lnTo>
                    <a:pt x="1111829" y="485733"/>
                  </a:lnTo>
                  <a:lnTo>
                    <a:pt x="1114448" y="483111"/>
                  </a:lnTo>
                  <a:lnTo>
                    <a:pt x="1118170" y="483939"/>
                  </a:lnTo>
                  <a:lnTo>
                    <a:pt x="1122857" y="485871"/>
                  </a:lnTo>
                  <a:lnTo>
                    <a:pt x="1119962" y="486285"/>
                  </a:lnTo>
                  <a:lnTo>
                    <a:pt x="1117757" y="485043"/>
                  </a:lnTo>
                  <a:lnTo>
                    <a:pt x="1114862" y="485043"/>
                  </a:lnTo>
                  <a:cubicBezTo>
                    <a:pt x="1114862" y="485043"/>
                    <a:pt x="1112519" y="487251"/>
                    <a:pt x="1112519" y="487251"/>
                  </a:cubicBezTo>
                  <a:lnTo>
                    <a:pt x="1107419" y="486837"/>
                  </a:lnTo>
                  <a:lnTo>
                    <a:pt x="1101905" y="484905"/>
                  </a:lnTo>
                  <a:lnTo>
                    <a:pt x="1096253" y="484077"/>
                  </a:lnTo>
                  <a:lnTo>
                    <a:pt x="1098459" y="489597"/>
                  </a:lnTo>
                  <a:lnTo>
                    <a:pt x="1099699" y="497877"/>
                  </a:lnTo>
                  <a:cubicBezTo>
                    <a:pt x="1099699" y="497877"/>
                    <a:pt x="1103973" y="505743"/>
                    <a:pt x="1100940" y="511677"/>
                  </a:cubicBezTo>
                  <a:cubicBezTo>
                    <a:pt x="1100940" y="511677"/>
                    <a:pt x="1100388" y="518163"/>
                    <a:pt x="1098183" y="521475"/>
                  </a:cubicBezTo>
                  <a:lnTo>
                    <a:pt x="1089223" y="532239"/>
                  </a:lnTo>
                  <a:lnTo>
                    <a:pt x="1081918" y="534585"/>
                  </a:lnTo>
                  <a:lnTo>
                    <a:pt x="1075990" y="535137"/>
                  </a:lnTo>
                  <a:lnTo>
                    <a:pt x="1070339" y="537897"/>
                  </a:lnTo>
                  <a:lnTo>
                    <a:pt x="1062344" y="537483"/>
                  </a:lnTo>
                  <a:lnTo>
                    <a:pt x="1056693" y="541762"/>
                  </a:lnTo>
                  <a:lnTo>
                    <a:pt x="1052420" y="544384"/>
                  </a:lnTo>
                  <a:lnTo>
                    <a:pt x="1049525" y="544797"/>
                  </a:lnTo>
                  <a:lnTo>
                    <a:pt x="1043184" y="547420"/>
                  </a:lnTo>
                  <a:lnTo>
                    <a:pt x="1039049" y="548248"/>
                  </a:lnTo>
                  <a:lnTo>
                    <a:pt x="1019889" y="549766"/>
                  </a:lnTo>
                  <a:lnTo>
                    <a:pt x="1021130" y="548386"/>
                  </a:lnTo>
                  <a:lnTo>
                    <a:pt x="1034500" y="547144"/>
                  </a:lnTo>
                  <a:lnTo>
                    <a:pt x="1042495" y="546316"/>
                  </a:lnTo>
                  <a:lnTo>
                    <a:pt x="1047457" y="544108"/>
                  </a:lnTo>
                  <a:lnTo>
                    <a:pt x="1052144" y="542313"/>
                  </a:lnTo>
                  <a:lnTo>
                    <a:pt x="1054901" y="540933"/>
                  </a:lnTo>
                  <a:lnTo>
                    <a:pt x="1061931" y="535827"/>
                  </a:lnTo>
                  <a:lnTo>
                    <a:pt x="1070339" y="535827"/>
                  </a:lnTo>
                  <a:cubicBezTo>
                    <a:pt x="1070339" y="535827"/>
                    <a:pt x="1079299" y="532239"/>
                    <a:pt x="1079299" y="532239"/>
                  </a:cubicBezTo>
                  <a:lnTo>
                    <a:pt x="1087294" y="531273"/>
                  </a:lnTo>
                  <a:lnTo>
                    <a:pt x="1096115" y="521199"/>
                  </a:lnTo>
                  <a:lnTo>
                    <a:pt x="1097080" y="516507"/>
                  </a:lnTo>
                  <a:lnTo>
                    <a:pt x="1098872" y="512229"/>
                  </a:lnTo>
                  <a:lnTo>
                    <a:pt x="1100664" y="507675"/>
                  </a:lnTo>
                  <a:lnTo>
                    <a:pt x="1098459" y="503121"/>
                  </a:lnTo>
                  <a:lnTo>
                    <a:pt x="1096529" y="496497"/>
                  </a:lnTo>
                  <a:lnTo>
                    <a:pt x="1095978" y="486837"/>
                  </a:lnTo>
                  <a:lnTo>
                    <a:pt x="1094048" y="482697"/>
                  </a:lnTo>
                  <a:lnTo>
                    <a:pt x="1084399" y="482697"/>
                  </a:lnTo>
                  <a:lnTo>
                    <a:pt x="1081504" y="478833"/>
                  </a:lnTo>
                  <a:lnTo>
                    <a:pt x="1075990" y="474555"/>
                  </a:lnTo>
                  <a:lnTo>
                    <a:pt x="1069374" y="468207"/>
                  </a:lnTo>
                  <a:lnTo>
                    <a:pt x="1063309" y="461306"/>
                  </a:lnTo>
                  <a:lnTo>
                    <a:pt x="1060552" y="458684"/>
                  </a:lnTo>
                  <a:lnTo>
                    <a:pt x="1059036" y="458684"/>
                  </a:lnTo>
                  <a:lnTo>
                    <a:pt x="1055866" y="455510"/>
                  </a:lnTo>
                  <a:lnTo>
                    <a:pt x="1050766" y="455510"/>
                  </a:lnTo>
                  <a:cubicBezTo>
                    <a:pt x="1050766" y="455510"/>
                    <a:pt x="1045803" y="447230"/>
                    <a:pt x="1045803" y="447230"/>
                  </a:cubicBezTo>
                  <a:lnTo>
                    <a:pt x="1038360" y="436604"/>
                  </a:lnTo>
                  <a:lnTo>
                    <a:pt x="1038911" y="425426"/>
                  </a:lnTo>
                  <a:lnTo>
                    <a:pt x="1037671" y="421562"/>
                  </a:lnTo>
                  <a:lnTo>
                    <a:pt x="1035052" y="418388"/>
                  </a:lnTo>
                  <a:lnTo>
                    <a:pt x="1031468" y="405278"/>
                  </a:lnTo>
                  <a:lnTo>
                    <a:pt x="1029538" y="394238"/>
                  </a:lnTo>
                  <a:lnTo>
                    <a:pt x="1028297" y="386786"/>
                  </a:lnTo>
                  <a:lnTo>
                    <a:pt x="1026092" y="381127"/>
                  </a:lnTo>
                  <a:lnTo>
                    <a:pt x="1027057" y="365671"/>
                  </a:lnTo>
                  <a:lnTo>
                    <a:pt x="1028987" y="359323"/>
                  </a:lnTo>
                  <a:cubicBezTo>
                    <a:pt x="1028987" y="359323"/>
                    <a:pt x="1034914" y="356977"/>
                    <a:pt x="1034914" y="348559"/>
                  </a:cubicBezTo>
                  <a:lnTo>
                    <a:pt x="1035741" y="337795"/>
                  </a:lnTo>
                  <a:lnTo>
                    <a:pt x="1037119" y="331861"/>
                  </a:lnTo>
                  <a:lnTo>
                    <a:pt x="1038636" y="328273"/>
                  </a:lnTo>
                  <a:lnTo>
                    <a:pt x="1043598" y="320959"/>
                  </a:lnTo>
                  <a:lnTo>
                    <a:pt x="1045528" y="315991"/>
                  </a:lnTo>
                  <a:lnTo>
                    <a:pt x="1046906" y="311023"/>
                  </a:lnTo>
                  <a:lnTo>
                    <a:pt x="1048147" y="305502"/>
                  </a:lnTo>
                  <a:lnTo>
                    <a:pt x="1051317" y="303570"/>
                  </a:lnTo>
                  <a:lnTo>
                    <a:pt x="1055452" y="299706"/>
                  </a:lnTo>
                  <a:lnTo>
                    <a:pt x="1057796" y="296394"/>
                  </a:lnTo>
                  <a:lnTo>
                    <a:pt x="1056004" y="293220"/>
                  </a:lnTo>
                  <a:cubicBezTo>
                    <a:pt x="1056004" y="293220"/>
                    <a:pt x="1053109" y="286734"/>
                    <a:pt x="1059588" y="285906"/>
                  </a:cubicBezTo>
                  <a:cubicBezTo>
                    <a:pt x="1066066" y="285078"/>
                    <a:pt x="1067996" y="285906"/>
                    <a:pt x="1067996" y="285906"/>
                  </a:cubicBezTo>
                  <a:lnTo>
                    <a:pt x="1072269" y="279972"/>
                  </a:lnTo>
                  <a:lnTo>
                    <a:pt x="1073647" y="277074"/>
                  </a:lnTo>
                  <a:lnTo>
                    <a:pt x="1073647" y="272934"/>
                  </a:lnTo>
                  <a:cubicBezTo>
                    <a:pt x="1073647" y="272934"/>
                    <a:pt x="1072407" y="269208"/>
                    <a:pt x="1072407" y="269208"/>
                  </a:cubicBezTo>
                  <a:lnTo>
                    <a:pt x="1070615" y="262308"/>
                  </a:lnTo>
                  <a:lnTo>
                    <a:pt x="1071442" y="257064"/>
                  </a:lnTo>
                  <a:lnTo>
                    <a:pt x="1071028" y="249336"/>
                  </a:lnTo>
                  <a:cubicBezTo>
                    <a:pt x="1071028" y="249336"/>
                    <a:pt x="1071855" y="236778"/>
                    <a:pt x="1059312" y="229878"/>
                  </a:cubicBezTo>
                  <a:lnTo>
                    <a:pt x="1059312" y="226979"/>
                  </a:lnTo>
                  <a:cubicBezTo>
                    <a:pt x="1059312" y="226979"/>
                    <a:pt x="1064274" y="225185"/>
                    <a:pt x="1061655" y="220355"/>
                  </a:cubicBezTo>
                  <a:cubicBezTo>
                    <a:pt x="1059036" y="215525"/>
                    <a:pt x="1052282" y="213731"/>
                    <a:pt x="1052282" y="213731"/>
                  </a:cubicBezTo>
                  <a:lnTo>
                    <a:pt x="1052833" y="211937"/>
                  </a:lnTo>
                  <a:cubicBezTo>
                    <a:pt x="1052833" y="211937"/>
                    <a:pt x="1061242" y="215249"/>
                    <a:pt x="1061517" y="217871"/>
                  </a:cubicBezTo>
                  <a:lnTo>
                    <a:pt x="1062482" y="212351"/>
                  </a:lnTo>
                  <a:lnTo>
                    <a:pt x="1061655" y="207797"/>
                  </a:lnTo>
                  <a:lnTo>
                    <a:pt x="1062896" y="202553"/>
                  </a:lnTo>
                  <a:lnTo>
                    <a:pt x="1066204" y="199793"/>
                  </a:lnTo>
                  <a:cubicBezTo>
                    <a:pt x="1066204" y="199793"/>
                    <a:pt x="1067996" y="193721"/>
                    <a:pt x="1064963" y="193307"/>
                  </a:cubicBezTo>
                  <a:lnTo>
                    <a:pt x="1064136" y="188753"/>
                  </a:lnTo>
                  <a:lnTo>
                    <a:pt x="1061931" y="191927"/>
                  </a:lnTo>
                  <a:lnTo>
                    <a:pt x="1061931" y="188753"/>
                  </a:lnTo>
                  <a:cubicBezTo>
                    <a:pt x="1061931" y="188753"/>
                    <a:pt x="1064136" y="181853"/>
                    <a:pt x="1060966" y="181301"/>
                  </a:cubicBezTo>
                  <a:lnTo>
                    <a:pt x="1059036" y="183509"/>
                  </a:lnTo>
                  <a:lnTo>
                    <a:pt x="1056417" y="183923"/>
                  </a:lnTo>
                  <a:lnTo>
                    <a:pt x="1056004" y="186131"/>
                  </a:lnTo>
                  <a:lnTo>
                    <a:pt x="1053660" y="186131"/>
                  </a:lnTo>
                  <a:cubicBezTo>
                    <a:pt x="1053660" y="186131"/>
                    <a:pt x="1054487" y="183509"/>
                    <a:pt x="1054487" y="183509"/>
                  </a:cubicBezTo>
                  <a:cubicBezTo>
                    <a:pt x="1054487" y="183509"/>
                    <a:pt x="1056004" y="180611"/>
                    <a:pt x="1049938" y="181301"/>
                  </a:cubicBezTo>
                  <a:lnTo>
                    <a:pt x="1049938" y="179783"/>
                  </a:lnTo>
                  <a:cubicBezTo>
                    <a:pt x="1049938" y="179783"/>
                    <a:pt x="1048974" y="174677"/>
                    <a:pt x="1046630" y="177437"/>
                  </a:cubicBezTo>
                  <a:lnTo>
                    <a:pt x="1046079" y="174263"/>
                  </a:lnTo>
                  <a:lnTo>
                    <a:pt x="1042219" y="174263"/>
                  </a:lnTo>
                  <a:lnTo>
                    <a:pt x="1041392" y="172055"/>
                  </a:lnTo>
                  <a:lnTo>
                    <a:pt x="1039463" y="173987"/>
                  </a:lnTo>
                  <a:lnTo>
                    <a:pt x="1037946" y="176609"/>
                  </a:lnTo>
                  <a:lnTo>
                    <a:pt x="1037946" y="172055"/>
                  </a:lnTo>
                  <a:lnTo>
                    <a:pt x="1035052" y="172055"/>
                  </a:lnTo>
                  <a:lnTo>
                    <a:pt x="1033122" y="174815"/>
                  </a:lnTo>
                  <a:lnTo>
                    <a:pt x="1036017" y="174815"/>
                  </a:lnTo>
                  <a:lnTo>
                    <a:pt x="1036844" y="178403"/>
                  </a:lnTo>
                  <a:lnTo>
                    <a:pt x="1034638" y="176471"/>
                  </a:lnTo>
                  <a:lnTo>
                    <a:pt x="1032019" y="176471"/>
                  </a:lnTo>
                  <a:lnTo>
                    <a:pt x="1031192" y="180197"/>
                  </a:lnTo>
                  <a:lnTo>
                    <a:pt x="1029400" y="183509"/>
                  </a:lnTo>
                  <a:cubicBezTo>
                    <a:pt x="1029400" y="183509"/>
                    <a:pt x="1030641" y="192479"/>
                    <a:pt x="1032708" y="194135"/>
                  </a:cubicBezTo>
                  <a:lnTo>
                    <a:pt x="1030916" y="195515"/>
                  </a:lnTo>
                  <a:lnTo>
                    <a:pt x="1033122" y="196757"/>
                  </a:lnTo>
                  <a:lnTo>
                    <a:pt x="1033122" y="199517"/>
                  </a:lnTo>
                  <a:lnTo>
                    <a:pt x="1031330" y="198137"/>
                  </a:lnTo>
                  <a:lnTo>
                    <a:pt x="1029538" y="203795"/>
                  </a:lnTo>
                  <a:lnTo>
                    <a:pt x="1026919" y="205589"/>
                  </a:lnTo>
                  <a:lnTo>
                    <a:pt x="1022232" y="200621"/>
                  </a:lnTo>
                  <a:lnTo>
                    <a:pt x="1022232" y="204761"/>
                  </a:lnTo>
                  <a:cubicBezTo>
                    <a:pt x="1022232" y="204761"/>
                    <a:pt x="1018097" y="202415"/>
                    <a:pt x="1018097" y="202415"/>
                  </a:cubicBezTo>
                  <a:lnTo>
                    <a:pt x="1016581" y="204209"/>
                  </a:lnTo>
                  <a:lnTo>
                    <a:pt x="1023611" y="207521"/>
                  </a:lnTo>
                  <a:lnTo>
                    <a:pt x="1024438" y="206141"/>
                  </a:lnTo>
                  <a:lnTo>
                    <a:pt x="1028297" y="207107"/>
                  </a:lnTo>
                  <a:lnTo>
                    <a:pt x="1028297" y="209315"/>
                  </a:lnTo>
                  <a:lnTo>
                    <a:pt x="1032846" y="210143"/>
                  </a:lnTo>
                  <a:lnTo>
                    <a:pt x="1037119" y="210143"/>
                  </a:lnTo>
                  <a:lnTo>
                    <a:pt x="1041806" y="213731"/>
                  </a:lnTo>
                  <a:lnTo>
                    <a:pt x="1044563" y="214283"/>
                  </a:lnTo>
                  <a:lnTo>
                    <a:pt x="1054763" y="224081"/>
                  </a:lnTo>
                  <a:lnTo>
                    <a:pt x="1043322" y="215801"/>
                  </a:lnTo>
                  <a:lnTo>
                    <a:pt x="1039187" y="213869"/>
                  </a:lnTo>
                  <a:lnTo>
                    <a:pt x="1035465" y="211937"/>
                  </a:lnTo>
                  <a:lnTo>
                    <a:pt x="1029951" y="211937"/>
                  </a:lnTo>
                  <a:cubicBezTo>
                    <a:pt x="1029951" y="211937"/>
                    <a:pt x="1020303" y="208073"/>
                    <a:pt x="1020303" y="208073"/>
                  </a:cubicBezTo>
                  <a:lnTo>
                    <a:pt x="1014238" y="204761"/>
                  </a:lnTo>
                  <a:cubicBezTo>
                    <a:pt x="1014238" y="204761"/>
                    <a:pt x="1011067" y="201587"/>
                    <a:pt x="1006518" y="203795"/>
                  </a:cubicBezTo>
                  <a:lnTo>
                    <a:pt x="1003348" y="203795"/>
                  </a:lnTo>
                  <a:cubicBezTo>
                    <a:pt x="1003348" y="203795"/>
                    <a:pt x="996870" y="202277"/>
                    <a:pt x="996870" y="202277"/>
                  </a:cubicBezTo>
                  <a:lnTo>
                    <a:pt x="992183" y="201725"/>
                  </a:lnTo>
                  <a:lnTo>
                    <a:pt x="993975" y="200759"/>
                  </a:lnTo>
                  <a:lnTo>
                    <a:pt x="996180" y="201173"/>
                  </a:lnTo>
                  <a:lnTo>
                    <a:pt x="998524" y="199379"/>
                  </a:lnTo>
                  <a:lnTo>
                    <a:pt x="995216" y="196619"/>
                  </a:lnTo>
                  <a:lnTo>
                    <a:pt x="987910" y="196619"/>
                  </a:lnTo>
                  <a:cubicBezTo>
                    <a:pt x="987910" y="196619"/>
                    <a:pt x="989702" y="199793"/>
                    <a:pt x="989702" y="199793"/>
                  </a:cubicBezTo>
                  <a:lnTo>
                    <a:pt x="987083" y="199379"/>
                  </a:lnTo>
                  <a:cubicBezTo>
                    <a:pt x="987083" y="199379"/>
                    <a:pt x="977434" y="196481"/>
                    <a:pt x="976055" y="194135"/>
                  </a:cubicBezTo>
                  <a:lnTo>
                    <a:pt x="976607" y="187511"/>
                  </a:lnTo>
                  <a:lnTo>
                    <a:pt x="978537" y="184751"/>
                  </a:lnTo>
                  <a:lnTo>
                    <a:pt x="980466" y="185993"/>
                  </a:lnTo>
                  <a:lnTo>
                    <a:pt x="981018" y="184061"/>
                  </a:lnTo>
                  <a:lnTo>
                    <a:pt x="979777" y="181301"/>
                  </a:lnTo>
                  <a:lnTo>
                    <a:pt x="965028" y="180473"/>
                  </a:lnTo>
                  <a:cubicBezTo>
                    <a:pt x="965028" y="180473"/>
                    <a:pt x="957033" y="176747"/>
                    <a:pt x="952622" y="176885"/>
                  </a:cubicBezTo>
                  <a:lnTo>
                    <a:pt x="949039" y="175091"/>
                  </a:lnTo>
                  <a:lnTo>
                    <a:pt x="942560" y="175505"/>
                  </a:lnTo>
                  <a:lnTo>
                    <a:pt x="937460" y="180059"/>
                  </a:lnTo>
                  <a:lnTo>
                    <a:pt x="932222" y="180059"/>
                  </a:lnTo>
                  <a:cubicBezTo>
                    <a:pt x="932222" y="180059"/>
                    <a:pt x="931257" y="179921"/>
                    <a:pt x="931257" y="179921"/>
                  </a:cubicBezTo>
                  <a:lnTo>
                    <a:pt x="925330" y="183095"/>
                  </a:lnTo>
                  <a:lnTo>
                    <a:pt x="923400" y="184475"/>
                  </a:lnTo>
                  <a:lnTo>
                    <a:pt x="926157" y="188339"/>
                  </a:lnTo>
                  <a:lnTo>
                    <a:pt x="930292" y="189581"/>
                  </a:lnTo>
                  <a:lnTo>
                    <a:pt x="934841" y="195653"/>
                  </a:lnTo>
                  <a:lnTo>
                    <a:pt x="928914" y="190961"/>
                  </a:lnTo>
                  <a:lnTo>
                    <a:pt x="926019" y="191375"/>
                  </a:lnTo>
                  <a:lnTo>
                    <a:pt x="924641" y="194963"/>
                  </a:lnTo>
                  <a:lnTo>
                    <a:pt x="924641" y="205175"/>
                  </a:lnTo>
                  <a:lnTo>
                    <a:pt x="921746" y="209039"/>
                  </a:lnTo>
                  <a:lnTo>
                    <a:pt x="922160" y="212627"/>
                  </a:lnTo>
                  <a:lnTo>
                    <a:pt x="931395" y="218285"/>
                  </a:lnTo>
                  <a:lnTo>
                    <a:pt x="931808" y="222149"/>
                  </a:lnTo>
                  <a:lnTo>
                    <a:pt x="925881" y="225323"/>
                  </a:lnTo>
                  <a:lnTo>
                    <a:pt x="924089" y="229049"/>
                  </a:lnTo>
                  <a:lnTo>
                    <a:pt x="922573" y="228221"/>
                  </a:lnTo>
                  <a:lnTo>
                    <a:pt x="923538" y="225875"/>
                  </a:lnTo>
                  <a:lnTo>
                    <a:pt x="929465" y="221597"/>
                  </a:lnTo>
                  <a:lnTo>
                    <a:pt x="930016" y="219251"/>
                  </a:lnTo>
                  <a:lnTo>
                    <a:pt x="920230" y="213317"/>
                  </a:lnTo>
                  <a:cubicBezTo>
                    <a:pt x="920230" y="213317"/>
                    <a:pt x="920368" y="208625"/>
                    <a:pt x="922573" y="204899"/>
                  </a:cubicBezTo>
                  <a:lnTo>
                    <a:pt x="923124" y="195239"/>
                  </a:lnTo>
                  <a:lnTo>
                    <a:pt x="918438" y="191651"/>
                  </a:lnTo>
                  <a:lnTo>
                    <a:pt x="922987" y="192617"/>
                  </a:lnTo>
                  <a:lnTo>
                    <a:pt x="924365" y="189305"/>
                  </a:lnTo>
                  <a:cubicBezTo>
                    <a:pt x="924365" y="189305"/>
                    <a:pt x="917886" y="187925"/>
                    <a:pt x="923124" y="179231"/>
                  </a:cubicBezTo>
                  <a:lnTo>
                    <a:pt x="921884" y="174263"/>
                  </a:lnTo>
                  <a:lnTo>
                    <a:pt x="918989" y="167639"/>
                  </a:lnTo>
                  <a:lnTo>
                    <a:pt x="915819" y="164741"/>
                  </a:lnTo>
                  <a:lnTo>
                    <a:pt x="917611" y="170675"/>
                  </a:lnTo>
                  <a:lnTo>
                    <a:pt x="916094" y="175367"/>
                  </a:lnTo>
                  <a:cubicBezTo>
                    <a:pt x="916094" y="175367"/>
                    <a:pt x="902035" y="178955"/>
                    <a:pt x="899416" y="166535"/>
                  </a:cubicBezTo>
                  <a:lnTo>
                    <a:pt x="902035" y="164741"/>
                  </a:lnTo>
                  <a:lnTo>
                    <a:pt x="902862" y="162119"/>
                  </a:lnTo>
                  <a:cubicBezTo>
                    <a:pt x="902862" y="162119"/>
                    <a:pt x="896245" y="160877"/>
                    <a:pt x="897210" y="167639"/>
                  </a:cubicBezTo>
                  <a:lnTo>
                    <a:pt x="893075" y="164465"/>
                  </a:lnTo>
                  <a:cubicBezTo>
                    <a:pt x="893075" y="164465"/>
                    <a:pt x="885356" y="160325"/>
                    <a:pt x="884391" y="168743"/>
                  </a:cubicBezTo>
                  <a:cubicBezTo>
                    <a:pt x="884391" y="168743"/>
                    <a:pt x="877361" y="173435"/>
                    <a:pt x="882599" y="175781"/>
                  </a:cubicBezTo>
                  <a:cubicBezTo>
                    <a:pt x="887837" y="178127"/>
                    <a:pt x="890042" y="175919"/>
                    <a:pt x="890042" y="175919"/>
                  </a:cubicBezTo>
                  <a:lnTo>
                    <a:pt x="892661" y="172745"/>
                  </a:lnTo>
                  <a:cubicBezTo>
                    <a:pt x="892661" y="172745"/>
                    <a:pt x="895005" y="171365"/>
                    <a:pt x="895832" y="173987"/>
                  </a:cubicBezTo>
                  <a:cubicBezTo>
                    <a:pt x="896659" y="176609"/>
                    <a:pt x="894591" y="177713"/>
                    <a:pt x="894591" y="177713"/>
                  </a:cubicBezTo>
                  <a:lnTo>
                    <a:pt x="891972" y="178541"/>
                  </a:lnTo>
                  <a:lnTo>
                    <a:pt x="887837" y="182129"/>
                  </a:lnTo>
                  <a:lnTo>
                    <a:pt x="884942" y="185303"/>
                  </a:lnTo>
                  <a:lnTo>
                    <a:pt x="880807" y="185303"/>
                  </a:lnTo>
                  <a:lnTo>
                    <a:pt x="877499" y="181991"/>
                  </a:lnTo>
                  <a:lnTo>
                    <a:pt x="878050" y="188063"/>
                  </a:lnTo>
                  <a:lnTo>
                    <a:pt x="870745" y="190961"/>
                  </a:lnTo>
                  <a:lnTo>
                    <a:pt x="867988" y="190961"/>
                  </a:lnTo>
                  <a:cubicBezTo>
                    <a:pt x="867988" y="190961"/>
                    <a:pt x="869366" y="193307"/>
                    <a:pt x="869366" y="193307"/>
                  </a:cubicBezTo>
                  <a:lnTo>
                    <a:pt x="867436" y="194273"/>
                  </a:lnTo>
                  <a:lnTo>
                    <a:pt x="865231" y="193721"/>
                  </a:lnTo>
                  <a:lnTo>
                    <a:pt x="861647" y="196067"/>
                  </a:lnTo>
                  <a:lnTo>
                    <a:pt x="858063" y="196619"/>
                  </a:lnTo>
                  <a:cubicBezTo>
                    <a:pt x="858063" y="196619"/>
                    <a:pt x="853514" y="195239"/>
                    <a:pt x="851998" y="197861"/>
                  </a:cubicBezTo>
                  <a:cubicBezTo>
                    <a:pt x="851998" y="197861"/>
                    <a:pt x="849241" y="193721"/>
                    <a:pt x="847036" y="194687"/>
                  </a:cubicBezTo>
                  <a:cubicBezTo>
                    <a:pt x="844830" y="195653"/>
                    <a:pt x="843865" y="203105"/>
                    <a:pt x="850758" y="205865"/>
                  </a:cubicBezTo>
                  <a:lnTo>
                    <a:pt x="851309" y="207659"/>
                  </a:lnTo>
                  <a:cubicBezTo>
                    <a:pt x="851309" y="207659"/>
                    <a:pt x="845382" y="203795"/>
                    <a:pt x="844693" y="203933"/>
                  </a:cubicBezTo>
                  <a:cubicBezTo>
                    <a:pt x="843865" y="204071"/>
                    <a:pt x="840419" y="208487"/>
                    <a:pt x="840419" y="208487"/>
                  </a:cubicBezTo>
                  <a:lnTo>
                    <a:pt x="837525" y="211385"/>
                  </a:lnTo>
                  <a:cubicBezTo>
                    <a:pt x="837525" y="211385"/>
                    <a:pt x="830633" y="212765"/>
                    <a:pt x="830081" y="216905"/>
                  </a:cubicBezTo>
                  <a:lnTo>
                    <a:pt x="826911" y="217733"/>
                  </a:lnTo>
                  <a:lnTo>
                    <a:pt x="826498" y="220355"/>
                  </a:lnTo>
                  <a:lnTo>
                    <a:pt x="829392" y="218837"/>
                  </a:lnTo>
                  <a:lnTo>
                    <a:pt x="829392" y="220079"/>
                  </a:lnTo>
                  <a:cubicBezTo>
                    <a:pt x="829392" y="220079"/>
                    <a:pt x="824706" y="222011"/>
                    <a:pt x="824706" y="222011"/>
                  </a:cubicBezTo>
                  <a:lnTo>
                    <a:pt x="819743" y="223391"/>
                  </a:lnTo>
                  <a:lnTo>
                    <a:pt x="818227" y="223391"/>
                  </a:lnTo>
                  <a:lnTo>
                    <a:pt x="824706" y="219803"/>
                  </a:lnTo>
                  <a:lnTo>
                    <a:pt x="824706" y="217181"/>
                  </a:lnTo>
                  <a:lnTo>
                    <a:pt x="814919" y="223805"/>
                  </a:lnTo>
                  <a:lnTo>
                    <a:pt x="812576" y="228083"/>
                  </a:lnTo>
                  <a:lnTo>
                    <a:pt x="808440" y="234708"/>
                  </a:lnTo>
                  <a:lnTo>
                    <a:pt x="806097" y="237882"/>
                  </a:lnTo>
                  <a:cubicBezTo>
                    <a:pt x="806097" y="237882"/>
                    <a:pt x="801410" y="240228"/>
                    <a:pt x="801824" y="241194"/>
                  </a:cubicBezTo>
                  <a:cubicBezTo>
                    <a:pt x="801824" y="241470"/>
                    <a:pt x="802238" y="242022"/>
                    <a:pt x="802789" y="242850"/>
                  </a:cubicBezTo>
                  <a:cubicBezTo>
                    <a:pt x="804167" y="245058"/>
                    <a:pt x="806648" y="248646"/>
                    <a:pt x="806648" y="248646"/>
                  </a:cubicBezTo>
                  <a:lnTo>
                    <a:pt x="806648" y="251268"/>
                  </a:lnTo>
                  <a:cubicBezTo>
                    <a:pt x="806648" y="251268"/>
                    <a:pt x="804856" y="250440"/>
                    <a:pt x="804856" y="250440"/>
                  </a:cubicBezTo>
                  <a:lnTo>
                    <a:pt x="804029" y="248094"/>
                  </a:lnTo>
                  <a:lnTo>
                    <a:pt x="801410" y="243816"/>
                  </a:lnTo>
                  <a:cubicBezTo>
                    <a:pt x="801410" y="243816"/>
                    <a:pt x="796310" y="239538"/>
                    <a:pt x="804994" y="236502"/>
                  </a:cubicBezTo>
                  <a:lnTo>
                    <a:pt x="810646" y="228497"/>
                  </a:lnTo>
                  <a:lnTo>
                    <a:pt x="813403" y="223253"/>
                  </a:lnTo>
                  <a:lnTo>
                    <a:pt x="820708" y="218285"/>
                  </a:lnTo>
                  <a:lnTo>
                    <a:pt x="825395" y="215387"/>
                  </a:lnTo>
                  <a:lnTo>
                    <a:pt x="828565" y="213455"/>
                  </a:lnTo>
                  <a:cubicBezTo>
                    <a:pt x="828565" y="213455"/>
                    <a:pt x="829806" y="207935"/>
                    <a:pt x="835182" y="209867"/>
                  </a:cubicBezTo>
                  <a:lnTo>
                    <a:pt x="840282" y="206555"/>
                  </a:lnTo>
                  <a:lnTo>
                    <a:pt x="841109" y="202967"/>
                  </a:lnTo>
                  <a:lnTo>
                    <a:pt x="842349" y="201449"/>
                  </a:lnTo>
                  <a:cubicBezTo>
                    <a:pt x="842349" y="201449"/>
                    <a:pt x="842349" y="190685"/>
                    <a:pt x="848414" y="191237"/>
                  </a:cubicBezTo>
                  <a:cubicBezTo>
                    <a:pt x="848414" y="191237"/>
                    <a:pt x="852963" y="192617"/>
                    <a:pt x="852963" y="185579"/>
                  </a:cubicBezTo>
                  <a:cubicBezTo>
                    <a:pt x="852963" y="185579"/>
                    <a:pt x="857512" y="180335"/>
                    <a:pt x="852412" y="180335"/>
                  </a:cubicBezTo>
                  <a:lnTo>
                    <a:pt x="851998" y="178817"/>
                  </a:lnTo>
                  <a:cubicBezTo>
                    <a:pt x="851998" y="178817"/>
                    <a:pt x="862198" y="181025"/>
                    <a:pt x="865507" y="178265"/>
                  </a:cubicBezTo>
                  <a:cubicBezTo>
                    <a:pt x="868815" y="175505"/>
                    <a:pt x="874191" y="164465"/>
                    <a:pt x="875707" y="163361"/>
                  </a:cubicBezTo>
                  <a:cubicBezTo>
                    <a:pt x="877223" y="162119"/>
                    <a:pt x="882323" y="161981"/>
                    <a:pt x="884115" y="158807"/>
                  </a:cubicBezTo>
                  <a:cubicBezTo>
                    <a:pt x="885907" y="155633"/>
                    <a:pt x="885080" y="152183"/>
                    <a:pt x="885080" y="152183"/>
                  </a:cubicBezTo>
                  <a:lnTo>
                    <a:pt x="883288" y="153563"/>
                  </a:lnTo>
                  <a:lnTo>
                    <a:pt x="881083" y="152183"/>
                  </a:lnTo>
                  <a:lnTo>
                    <a:pt x="884667" y="150803"/>
                  </a:lnTo>
                  <a:lnTo>
                    <a:pt x="887423" y="150803"/>
                  </a:lnTo>
                  <a:lnTo>
                    <a:pt x="891145" y="147628"/>
                  </a:lnTo>
                  <a:lnTo>
                    <a:pt x="890180" y="144730"/>
                  </a:lnTo>
                  <a:lnTo>
                    <a:pt x="894040" y="144730"/>
                  </a:lnTo>
                  <a:cubicBezTo>
                    <a:pt x="894040" y="144730"/>
                    <a:pt x="898313" y="142522"/>
                    <a:pt x="899278" y="138658"/>
                  </a:cubicBezTo>
                  <a:lnTo>
                    <a:pt x="902448" y="137416"/>
                  </a:lnTo>
                  <a:lnTo>
                    <a:pt x="904791" y="138796"/>
                  </a:lnTo>
                  <a:lnTo>
                    <a:pt x="906583" y="137416"/>
                  </a:lnTo>
                  <a:cubicBezTo>
                    <a:pt x="906583" y="137416"/>
                    <a:pt x="907548" y="129136"/>
                    <a:pt x="910443" y="128998"/>
                  </a:cubicBezTo>
                  <a:cubicBezTo>
                    <a:pt x="913338" y="128860"/>
                    <a:pt x="915957" y="125686"/>
                    <a:pt x="915957" y="125686"/>
                  </a:cubicBezTo>
                  <a:lnTo>
                    <a:pt x="921608" y="117406"/>
                  </a:lnTo>
                  <a:cubicBezTo>
                    <a:pt x="921608" y="117406"/>
                    <a:pt x="927260" y="112162"/>
                    <a:pt x="924779" y="108022"/>
                  </a:cubicBezTo>
                  <a:lnTo>
                    <a:pt x="925606" y="103882"/>
                  </a:lnTo>
                  <a:lnTo>
                    <a:pt x="921746" y="102088"/>
                  </a:lnTo>
                  <a:lnTo>
                    <a:pt x="920781" y="96982"/>
                  </a:lnTo>
                  <a:lnTo>
                    <a:pt x="917473" y="101950"/>
                  </a:lnTo>
                  <a:lnTo>
                    <a:pt x="915267" y="101536"/>
                  </a:lnTo>
                  <a:lnTo>
                    <a:pt x="915819" y="98224"/>
                  </a:lnTo>
                  <a:lnTo>
                    <a:pt x="915819" y="95602"/>
                  </a:lnTo>
                  <a:cubicBezTo>
                    <a:pt x="915819" y="95602"/>
                    <a:pt x="915405" y="91876"/>
                    <a:pt x="912511" y="91324"/>
                  </a:cubicBezTo>
                  <a:cubicBezTo>
                    <a:pt x="912511" y="91324"/>
                    <a:pt x="910994" y="88702"/>
                    <a:pt x="914027" y="88978"/>
                  </a:cubicBezTo>
                  <a:cubicBezTo>
                    <a:pt x="917059" y="89254"/>
                    <a:pt x="916922" y="92566"/>
                    <a:pt x="916922" y="92566"/>
                  </a:cubicBezTo>
                  <a:lnTo>
                    <a:pt x="920781" y="95878"/>
                  </a:lnTo>
                  <a:cubicBezTo>
                    <a:pt x="920781" y="95878"/>
                    <a:pt x="924089" y="95464"/>
                    <a:pt x="923400" y="100570"/>
                  </a:cubicBezTo>
                  <a:lnTo>
                    <a:pt x="924365" y="101950"/>
                  </a:lnTo>
                  <a:lnTo>
                    <a:pt x="925606" y="98776"/>
                  </a:lnTo>
                  <a:cubicBezTo>
                    <a:pt x="925606" y="98776"/>
                    <a:pt x="932498" y="81112"/>
                    <a:pt x="924227" y="85390"/>
                  </a:cubicBezTo>
                  <a:cubicBezTo>
                    <a:pt x="924227" y="85390"/>
                    <a:pt x="924779" y="70071"/>
                    <a:pt x="919954" y="69519"/>
                  </a:cubicBezTo>
                  <a:cubicBezTo>
                    <a:pt x="919954" y="69519"/>
                    <a:pt x="916094" y="69105"/>
                    <a:pt x="919403" y="73798"/>
                  </a:cubicBezTo>
                  <a:cubicBezTo>
                    <a:pt x="919403" y="73798"/>
                    <a:pt x="917886" y="75592"/>
                    <a:pt x="917197" y="78490"/>
                  </a:cubicBezTo>
                  <a:cubicBezTo>
                    <a:pt x="917197" y="78490"/>
                    <a:pt x="915957" y="70623"/>
                    <a:pt x="914027" y="73798"/>
                  </a:cubicBezTo>
                  <a:cubicBezTo>
                    <a:pt x="914027" y="73798"/>
                    <a:pt x="915957" y="66897"/>
                    <a:pt x="914854" y="65931"/>
                  </a:cubicBezTo>
                  <a:cubicBezTo>
                    <a:pt x="913613" y="64965"/>
                    <a:pt x="916232" y="47991"/>
                    <a:pt x="906859" y="53511"/>
                  </a:cubicBezTo>
                  <a:lnTo>
                    <a:pt x="898175" y="46473"/>
                  </a:lnTo>
                  <a:lnTo>
                    <a:pt x="894040" y="48819"/>
                  </a:lnTo>
                  <a:cubicBezTo>
                    <a:pt x="894040" y="48819"/>
                    <a:pt x="892661" y="47439"/>
                    <a:pt x="891421" y="47577"/>
                  </a:cubicBezTo>
                  <a:cubicBezTo>
                    <a:pt x="890180" y="47715"/>
                    <a:pt x="886872" y="48819"/>
                    <a:pt x="886872" y="48819"/>
                  </a:cubicBezTo>
                  <a:lnTo>
                    <a:pt x="883288" y="48819"/>
                  </a:lnTo>
                  <a:cubicBezTo>
                    <a:pt x="883288" y="48819"/>
                    <a:pt x="877775" y="45507"/>
                    <a:pt x="874604" y="48819"/>
                  </a:cubicBezTo>
                  <a:lnTo>
                    <a:pt x="870469" y="48819"/>
                  </a:lnTo>
                  <a:lnTo>
                    <a:pt x="868539" y="47577"/>
                  </a:lnTo>
                  <a:lnTo>
                    <a:pt x="863301" y="48819"/>
                  </a:lnTo>
                  <a:cubicBezTo>
                    <a:pt x="863301" y="48819"/>
                    <a:pt x="866471" y="57651"/>
                    <a:pt x="859993" y="58893"/>
                  </a:cubicBezTo>
                  <a:lnTo>
                    <a:pt x="857512" y="58065"/>
                  </a:lnTo>
                  <a:lnTo>
                    <a:pt x="854755" y="58065"/>
                  </a:lnTo>
                  <a:lnTo>
                    <a:pt x="852412" y="59997"/>
                  </a:lnTo>
                  <a:lnTo>
                    <a:pt x="849655" y="59445"/>
                  </a:lnTo>
                  <a:cubicBezTo>
                    <a:pt x="849655" y="59445"/>
                    <a:pt x="846209" y="58479"/>
                    <a:pt x="847587" y="55719"/>
                  </a:cubicBezTo>
                  <a:lnTo>
                    <a:pt x="851171" y="55719"/>
                  </a:lnTo>
                  <a:lnTo>
                    <a:pt x="851171" y="52131"/>
                  </a:lnTo>
                  <a:lnTo>
                    <a:pt x="853652" y="48819"/>
                  </a:lnTo>
                  <a:lnTo>
                    <a:pt x="854755" y="45645"/>
                  </a:lnTo>
                  <a:cubicBezTo>
                    <a:pt x="854755" y="45645"/>
                    <a:pt x="857512" y="43851"/>
                    <a:pt x="857512" y="39987"/>
                  </a:cubicBezTo>
                  <a:cubicBezTo>
                    <a:pt x="857512" y="39987"/>
                    <a:pt x="857650" y="32949"/>
                    <a:pt x="854755" y="35709"/>
                  </a:cubicBezTo>
                  <a:cubicBezTo>
                    <a:pt x="854755" y="35709"/>
                    <a:pt x="853377" y="31155"/>
                    <a:pt x="849793" y="35019"/>
                  </a:cubicBezTo>
                  <a:lnTo>
                    <a:pt x="847449" y="35019"/>
                  </a:lnTo>
                  <a:cubicBezTo>
                    <a:pt x="847449" y="35019"/>
                    <a:pt x="844693" y="30741"/>
                    <a:pt x="841109" y="36675"/>
                  </a:cubicBezTo>
                  <a:cubicBezTo>
                    <a:pt x="841109" y="36675"/>
                    <a:pt x="835871" y="36951"/>
                    <a:pt x="836560" y="35571"/>
                  </a:cubicBezTo>
                  <a:lnTo>
                    <a:pt x="839868" y="34191"/>
                  </a:lnTo>
                  <a:lnTo>
                    <a:pt x="841246" y="31983"/>
                  </a:lnTo>
                  <a:cubicBezTo>
                    <a:pt x="841246" y="31983"/>
                    <a:pt x="840419" y="29223"/>
                    <a:pt x="836560" y="31983"/>
                  </a:cubicBezTo>
                  <a:lnTo>
                    <a:pt x="833252" y="32949"/>
                  </a:lnTo>
                  <a:lnTo>
                    <a:pt x="830081" y="31983"/>
                  </a:lnTo>
                  <a:lnTo>
                    <a:pt x="827462" y="31983"/>
                  </a:lnTo>
                  <a:lnTo>
                    <a:pt x="824292" y="30741"/>
                  </a:lnTo>
                  <a:cubicBezTo>
                    <a:pt x="824292" y="30741"/>
                    <a:pt x="827876" y="29637"/>
                    <a:pt x="828014" y="28257"/>
                  </a:cubicBezTo>
                  <a:cubicBezTo>
                    <a:pt x="828014" y="28257"/>
                    <a:pt x="836009" y="31431"/>
                    <a:pt x="841384" y="18459"/>
                  </a:cubicBezTo>
                  <a:lnTo>
                    <a:pt x="844968" y="18459"/>
                  </a:lnTo>
                  <a:cubicBezTo>
                    <a:pt x="844968" y="18459"/>
                    <a:pt x="841384" y="13767"/>
                    <a:pt x="841660" y="8385"/>
                  </a:cubicBezTo>
                  <a:cubicBezTo>
                    <a:pt x="841660" y="8385"/>
                    <a:pt x="837111" y="7971"/>
                    <a:pt x="835733" y="9903"/>
                  </a:cubicBezTo>
                  <a:lnTo>
                    <a:pt x="830219" y="5073"/>
                  </a:lnTo>
                  <a:lnTo>
                    <a:pt x="830219" y="1761"/>
                  </a:lnTo>
                  <a:lnTo>
                    <a:pt x="826635" y="1761"/>
                  </a:lnTo>
                  <a:cubicBezTo>
                    <a:pt x="826635" y="1761"/>
                    <a:pt x="822087" y="-3897"/>
                    <a:pt x="817951" y="5073"/>
                  </a:cubicBezTo>
                  <a:cubicBezTo>
                    <a:pt x="817951" y="5073"/>
                    <a:pt x="810232" y="2727"/>
                    <a:pt x="809543" y="9489"/>
                  </a:cubicBezTo>
                  <a:cubicBezTo>
                    <a:pt x="809543" y="9489"/>
                    <a:pt x="792864" y="25635"/>
                    <a:pt x="791899" y="36537"/>
                  </a:cubicBezTo>
                  <a:cubicBezTo>
                    <a:pt x="791899" y="36537"/>
                    <a:pt x="783491" y="44127"/>
                    <a:pt x="791899" y="48681"/>
                  </a:cubicBezTo>
                  <a:cubicBezTo>
                    <a:pt x="791899" y="48681"/>
                    <a:pt x="792451" y="54339"/>
                    <a:pt x="788178" y="58065"/>
                  </a:cubicBezTo>
                  <a:cubicBezTo>
                    <a:pt x="783905" y="61791"/>
                    <a:pt x="779494" y="60687"/>
                    <a:pt x="779494" y="60687"/>
                  </a:cubicBezTo>
                  <a:cubicBezTo>
                    <a:pt x="779494" y="60687"/>
                    <a:pt x="768466" y="61653"/>
                    <a:pt x="767363" y="58893"/>
                  </a:cubicBezTo>
                  <a:lnTo>
                    <a:pt x="765572" y="60411"/>
                  </a:lnTo>
                  <a:cubicBezTo>
                    <a:pt x="765572" y="60411"/>
                    <a:pt x="775220" y="70071"/>
                    <a:pt x="775772" y="74902"/>
                  </a:cubicBezTo>
                  <a:cubicBezTo>
                    <a:pt x="775772" y="74902"/>
                    <a:pt x="779080" y="82078"/>
                    <a:pt x="777564" y="85528"/>
                  </a:cubicBezTo>
                  <a:cubicBezTo>
                    <a:pt x="776048" y="88978"/>
                    <a:pt x="774256" y="90910"/>
                    <a:pt x="774256" y="90910"/>
                  </a:cubicBezTo>
                  <a:lnTo>
                    <a:pt x="771361" y="90910"/>
                  </a:lnTo>
                  <a:cubicBezTo>
                    <a:pt x="771361" y="90910"/>
                    <a:pt x="775220" y="85528"/>
                    <a:pt x="775220" y="85528"/>
                  </a:cubicBezTo>
                  <a:cubicBezTo>
                    <a:pt x="775220" y="85528"/>
                    <a:pt x="777150" y="75592"/>
                    <a:pt x="773704" y="77248"/>
                  </a:cubicBezTo>
                  <a:lnTo>
                    <a:pt x="769982" y="76006"/>
                  </a:lnTo>
                  <a:cubicBezTo>
                    <a:pt x="769982" y="76006"/>
                    <a:pt x="773291" y="70347"/>
                    <a:pt x="768191" y="71589"/>
                  </a:cubicBezTo>
                  <a:lnTo>
                    <a:pt x="765572" y="71589"/>
                  </a:lnTo>
                  <a:lnTo>
                    <a:pt x="765572" y="69657"/>
                  </a:lnTo>
                  <a:cubicBezTo>
                    <a:pt x="765572" y="69657"/>
                    <a:pt x="761299" y="73384"/>
                    <a:pt x="761299" y="73384"/>
                  </a:cubicBezTo>
                  <a:lnTo>
                    <a:pt x="757990" y="74764"/>
                  </a:lnTo>
                  <a:lnTo>
                    <a:pt x="759507" y="76006"/>
                  </a:lnTo>
                  <a:lnTo>
                    <a:pt x="758266" y="77800"/>
                  </a:lnTo>
                  <a:lnTo>
                    <a:pt x="753166" y="78766"/>
                  </a:lnTo>
                  <a:lnTo>
                    <a:pt x="753166" y="80698"/>
                  </a:lnTo>
                  <a:lnTo>
                    <a:pt x="755371" y="80698"/>
                  </a:lnTo>
                  <a:lnTo>
                    <a:pt x="754958" y="82078"/>
                  </a:lnTo>
                  <a:lnTo>
                    <a:pt x="750685" y="82078"/>
                  </a:lnTo>
                  <a:lnTo>
                    <a:pt x="748203" y="84424"/>
                  </a:lnTo>
                  <a:lnTo>
                    <a:pt x="748203" y="77386"/>
                  </a:lnTo>
                  <a:lnTo>
                    <a:pt x="744344" y="80698"/>
                  </a:lnTo>
                  <a:lnTo>
                    <a:pt x="746549" y="82078"/>
                  </a:lnTo>
                  <a:lnTo>
                    <a:pt x="745309" y="85390"/>
                  </a:lnTo>
                  <a:lnTo>
                    <a:pt x="741174" y="86908"/>
                  </a:lnTo>
                  <a:cubicBezTo>
                    <a:pt x="741174" y="86908"/>
                    <a:pt x="743103" y="84838"/>
                    <a:pt x="742414" y="83320"/>
                  </a:cubicBezTo>
                  <a:cubicBezTo>
                    <a:pt x="741587" y="81802"/>
                    <a:pt x="739657" y="81664"/>
                    <a:pt x="738968" y="83320"/>
                  </a:cubicBezTo>
                  <a:cubicBezTo>
                    <a:pt x="738968" y="83320"/>
                    <a:pt x="733730" y="84424"/>
                    <a:pt x="733041" y="88702"/>
                  </a:cubicBezTo>
                  <a:cubicBezTo>
                    <a:pt x="733041" y="88702"/>
                    <a:pt x="731801" y="84976"/>
                    <a:pt x="735522" y="81940"/>
                  </a:cubicBezTo>
                  <a:cubicBezTo>
                    <a:pt x="739106" y="78904"/>
                    <a:pt x="736349" y="74212"/>
                    <a:pt x="731938" y="75868"/>
                  </a:cubicBezTo>
                  <a:lnTo>
                    <a:pt x="729733" y="75040"/>
                  </a:lnTo>
                  <a:lnTo>
                    <a:pt x="728217" y="75868"/>
                  </a:lnTo>
                  <a:lnTo>
                    <a:pt x="721462" y="75868"/>
                  </a:lnTo>
                  <a:lnTo>
                    <a:pt x="719946" y="78076"/>
                  </a:lnTo>
                  <a:lnTo>
                    <a:pt x="718981" y="75868"/>
                  </a:lnTo>
                  <a:lnTo>
                    <a:pt x="712365" y="75868"/>
                  </a:lnTo>
                  <a:lnTo>
                    <a:pt x="714295" y="79594"/>
                  </a:lnTo>
                  <a:lnTo>
                    <a:pt x="710711" y="78766"/>
                  </a:lnTo>
                  <a:lnTo>
                    <a:pt x="708919" y="80560"/>
                  </a:lnTo>
                  <a:lnTo>
                    <a:pt x="707678" y="76972"/>
                  </a:lnTo>
                  <a:lnTo>
                    <a:pt x="706438" y="77800"/>
                  </a:lnTo>
                  <a:lnTo>
                    <a:pt x="706024" y="80560"/>
                  </a:lnTo>
                  <a:lnTo>
                    <a:pt x="703681" y="80560"/>
                  </a:lnTo>
                  <a:lnTo>
                    <a:pt x="702302" y="85942"/>
                  </a:lnTo>
                  <a:lnTo>
                    <a:pt x="704094" y="85942"/>
                  </a:lnTo>
                  <a:lnTo>
                    <a:pt x="705473" y="83182"/>
                  </a:lnTo>
                  <a:lnTo>
                    <a:pt x="706989" y="83182"/>
                  </a:lnTo>
                  <a:lnTo>
                    <a:pt x="707816" y="85942"/>
                  </a:lnTo>
                  <a:lnTo>
                    <a:pt x="709746" y="85252"/>
                  </a:lnTo>
                  <a:lnTo>
                    <a:pt x="714846" y="85942"/>
                  </a:lnTo>
                  <a:cubicBezTo>
                    <a:pt x="714846" y="85942"/>
                    <a:pt x="688932" y="92290"/>
                    <a:pt x="688518" y="97810"/>
                  </a:cubicBezTo>
                  <a:lnTo>
                    <a:pt x="684245" y="97396"/>
                  </a:lnTo>
                  <a:lnTo>
                    <a:pt x="681626" y="98638"/>
                  </a:lnTo>
                  <a:lnTo>
                    <a:pt x="680799" y="96844"/>
                  </a:lnTo>
                  <a:lnTo>
                    <a:pt x="676526" y="99742"/>
                  </a:lnTo>
                  <a:cubicBezTo>
                    <a:pt x="676526" y="99742"/>
                    <a:pt x="671426" y="98776"/>
                    <a:pt x="670599" y="102916"/>
                  </a:cubicBezTo>
                  <a:lnTo>
                    <a:pt x="668393" y="103882"/>
                  </a:lnTo>
                  <a:lnTo>
                    <a:pt x="668393" y="106090"/>
                  </a:lnTo>
                  <a:cubicBezTo>
                    <a:pt x="668393" y="106090"/>
                    <a:pt x="664258" y="106228"/>
                    <a:pt x="664258" y="106228"/>
                  </a:cubicBezTo>
                  <a:cubicBezTo>
                    <a:pt x="664258" y="106228"/>
                    <a:pt x="664258" y="100708"/>
                    <a:pt x="661639" y="105676"/>
                  </a:cubicBezTo>
                  <a:cubicBezTo>
                    <a:pt x="661639" y="105676"/>
                    <a:pt x="651990" y="113542"/>
                    <a:pt x="651852" y="119752"/>
                  </a:cubicBezTo>
                  <a:lnTo>
                    <a:pt x="648958" y="119752"/>
                  </a:lnTo>
                  <a:cubicBezTo>
                    <a:pt x="648958" y="119752"/>
                    <a:pt x="638620" y="117130"/>
                    <a:pt x="637930" y="119338"/>
                  </a:cubicBezTo>
                  <a:cubicBezTo>
                    <a:pt x="637379" y="121546"/>
                    <a:pt x="646201" y="122512"/>
                    <a:pt x="646201" y="122512"/>
                  </a:cubicBezTo>
                  <a:lnTo>
                    <a:pt x="646201" y="125410"/>
                  </a:lnTo>
                  <a:lnTo>
                    <a:pt x="643582" y="127204"/>
                  </a:lnTo>
                  <a:lnTo>
                    <a:pt x="643582" y="125410"/>
                  </a:lnTo>
                  <a:lnTo>
                    <a:pt x="641239" y="128446"/>
                  </a:lnTo>
                  <a:lnTo>
                    <a:pt x="639998" y="131758"/>
                  </a:lnTo>
                  <a:lnTo>
                    <a:pt x="639998" y="134656"/>
                  </a:lnTo>
                  <a:cubicBezTo>
                    <a:pt x="639998" y="134656"/>
                    <a:pt x="635036" y="134380"/>
                    <a:pt x="637379" y="137830"/>
                  </a:cubicBezTo>
                  <a:lnTo>
                    <a:pt x="637379" y="140176"/>
                  </a:lnTo>
                  <a:cubicBezTo>
                    <a:pt x="637379" y="140176"/>
                    <a:pt x="635863" y="139348"/>
                    <a:pt x="635863" y="139348"/>
                  </a:cubicBezTo>
                  <a:cubicBezTo>
                    <a:pt x="635863" y="139348"/>
                    <a:pt x="633933" y="138796"/>
                    <a:pt x="634622" y="136174"/>
                  </a:cubicBezTo>
                  <a:lnTo>
                    <a:pt x="632830" y="135208"/>
                  </a:lnTo>
                  <a:lnTo>
                    <a:pt x="629660" y="131344"/>
                  </a:lnTo>
                  <a:lnTo>
                    <a:pt x="627454" y="132862"/>
                  </a:lnTo>
                  <a:lnTo>
                    <a:pt x="628557" y="134518"/>
                  </a:lnTo>
                  <a:lnTo>
                    <a:pt x="627454" y="137002"/>
                  </a:lnTo>
                  <a:lnTo>
                    <a:pt x="627454" y="140176"/>
                  </a:lnTo>
                  <a:lnTo>
                    <a:pt x="632830" y="140176"/>
                  </a:lnTo>
                  <a:lnTo>
                    <a:pt x="633382" y="142522"/>
                  </a:lnTo>
                  <a:lnTo>
                    <a:pt x="636966" y="143488"/>
                  </a:lnTo>
                  <a:lnTo>
                    <a:pt x="634760" y="144868"/>
                  </a:lnTo>
                  <a:lnTo>
                    <a:pt x="637379" y="147076"/>
                  </a:lnTo>
                  <a:lnTo>
                    <a:pt x="641101" y="149284"/>
                  </a:lnTo>
                  <a:lnTo>
                    <a:pt x="637793" y="153425"/>
                  </a:lnTo>
                  <a:lnTo>
                    <a:pt x="635863" y="150527"/>
                  </a:lnTo>
                  <a:lnTo>
                    <a:pt x="637241" y="148180"/>
                  </a:lnTo>
                  <a:lnTo>
                    <a:pt x="634484" y="148180"/>
                  </a:lnTo>
                  <a:lnTo>
                    <a:pt x="632968" y="146386"/>
                  </a:lnTo>
                  <a:lnTo>
                    <a:pt x="629798" y="147214"/>
                  </a:lnTo>
                  <a:lnTo>
                    <a:pt x="631314" y="150803"/>
                  </a:lnTo>
                  <a:lnTo>
                    <a:pt x="627454" y="148180"/>
                  </a:lnTo>
                  <a:lnTo>
                    <a:pt x="627454" y="152320"/>
                  </a:lnTo>
                  <a:cubicBezTo>
                    <a:pt x="627454" y="152320"/>
                    <a:pt x="630073" y="153839"/>
                    <a:pt x="632830" y="154529"/>
                  </a:cubicBezTo>
                  <a:cubicBezTo>
                    <a:pt x="634209" y="154529"/>
                    <a:pt x="635863" y="156737"/>
                    <a:pt x="635863" y="156737"/>
                  </a:cubicBezTo>
                  <a:cubicBezTo>
                    <a:pt x="635863" y="156737"/>
                    <a:pt x="634209" y="160325"/>
                    <a:pt x="639722" y="161429"/>
                  </a:cubicBezTo>
                  <a:cubicBezTo>
                    <a:pt x="639722" y="161429"/>
                    <a:pt x="634209" y="163223"/>
                    <a:pt x="634484" y="165155"/>
                  </a:cubicBezTo>
                  <a:cubicBezTo>
                    <a:pt x="634622" y="167087"/>
                    <a:pt x="636001" y="170123"/>
                    <a:pt x="639722" y="165155"/>
                  </a:cubicBezTo>
                  <a:lnTo>
                    <a:pt x="641101" y="169847"/>
                  </a:lnTo>
                  <a:lnTo>
                    <a:pt x="643444" y="172055"/>
                  </a:lnTo>
                  <a:lnTo>
                    <a:pt x="643444" y="167915"/>
                  </a:lnTo>
                  <a:lnTo>
                    <a:pt x="644685" y="167915"/>
                  </a:lnTo>
                  <a:cubicBezTo>
                    <a:pt x="644685" y="167915"/>
                    <a:pt x="643858" y="175919"/>
                    <a:pt x="643858" y="175919"/>
                  </a:cubicBezTo>
                  <a:lnTo>
                    <a:pt x="637241" y="180059"/>
                  </a:lnTo>
                  <a:lnTo>
                    <a:pt x="634347" y="180611"/>
                  </a:lnTo>
                  <a:lnTo>
                    <a:pt x="627592" y="184889"/>
                  </a:lnTo>
                  <a:lnTo>
                    <a:pt x="626765" y="188477"/>
                  </a:lnTo>
                  <a:cubicBezTo>
                    <a:pt x="626765" y="188477"/>
                    <a:pt x="634760" y="192341"/>
                    <a:pt x="637103" y="198827"/>
                  </a:cubicBezTo>
                  <a:lnTo>
                    <a:pt x="637655" y="202967"/>
                  </a:lnTo>
                  <a:cubicBezTo>
                    <a:pt x="637655" y="202967"/>
                    <a:pt x="646477" y="202001"/>
                    <a:pt x="652817" y="197723"/>
                  </a:cubicBezTo>
                  <a:lnTo>
                    <a:pt x="651577" y="200483"/>
                  </a:lnTo>
                  <a:lnTo>
                    <a:pt x="652404" y="203105"/>
                  </a:lnTo>
                  <a:lnTo>
                    <a:pt x="646339" y="203105"/>
                  </a:lnTo>
                  <a:lnTo>
                    <a:pt x="639033" y="205037"/>
                  </a:lnTo>
                  <a:lnTo>
                    <a:pt x="634898" y="205037"/>
                  </a:lnTo>
                  <a:cubicBezTo>
                    <a:pt x="634898" y="205037"/>
                    <a:pt x="638482" y="197309"/>
                    <a:pt x="625249" y="189719"/>
                  </a:cubicBezTo>
                  <a:cubicBezTo>
                    <a:pt x="625249" y="189719"/>
                    <a:pt x="623044" y="185993"/>
                    <a:pt x="629798" y="181853"/>
                  </a:cubicBezTo>
                  <a:lnTo>
                    <a:pt x="637103" y="174125"/>
                  </a:lnTo>
                  <a:lnTo>
                    <a:pt x="639309" y="170399"/>
                  </a:lnTo>
                  <a:cubicBezTo>
                    <a:pt x="639309" y="170399"/>
                    <a:pt x="631452" y="168881"/>
                    <a:pt x="627592" y="170813"/>
                  </a:cubicBezTo>
                  <a:cubicBezTo>
                    <a:pt x="623733" y="172745"/>
                    <a:pt x="621941" y="176057"/>
                    <a:pt x="621941" y="176057"/>
                  </a:cubicBezTo>
                  <a:lnTo>
                    <a:pt x="618495" y="176057"/>
                  </a:lnTo>
                  <a:cubicBezTo>
                    <a:pt x="618495" y="176057"/>
                    <a:pt x="616979" y="172883"/>
                    <a:pt x="612154" y="175643"/>
                  </a:cubicBezTo>
                  <a:cubicBezTo>
                    <a:pt x="607467" y="178403"/>
                    <a:pt x="603332" y="177851"/>
                    <a:pt x="603332" y="177851"/>
                  </a:cubicBezTo>
                  <a:cubicBezTo>
                    <a:pt x="603332" y="177851"/>
                    <a:pt x="581415" y="178403"/>
                    <a:pt x="578796" y="180749"/>
                  </a:cubicBezTo>
                  <a:lnTo>
                    <a:pt x="573696" y="181991"/>
                  </a:lnTo>
                  <a:cubicBezTo>
                    <a:pt x="573696" y="181991"/>
                    <a:pt x="565702" y="180749"/>
                    <a:pt x="571077" y="186269"/>
                  </a:cubicBezTo>
                  <a:lnTo>
                    <a:pt x="567769" y="190823"/>
                  </a:lnTo>
                  <a:lnTo>
                    <a:pt x="572042" y="194273"/>
                  </a:lnTo>
                  <a:lnTo>
                    <a:pt x="568183" y="196619"/>
                  </a:lnTo>
                  <a:lnTo>
                    <a:pt x="571077" y="198965"/>
                  </a:lnTo>
                  <a:lnTo>
                    <a:pt x="570664" y="200345"/>
                  </a:lnTo>
                  <a:lnTo>
                    <a:pt x="572456" y="201587"/>
                  </a:lnTo>
                  <a:lnTo>
                    <a:pt x="572456" y="211385"/>
                  </a:lnTo>
                  <a:cubicBezTo>
                    <a:pt x="572456" y="211385"/>
                    <a:pt x="568734" y="215111"/>
                    <a:pt x="572594" y="216491"/>
                  </a:cubicBezTo>
                  <a:lnTo>
                    <a:pt x="572180" y="219803"/>
                  </a:lnTo>
                  <a:lnTo>
                    <a:pt x="576729" y="225875"/>
                  </a:lnTo>
                  <a:cubicBezTo>
                    <a:pt x="576729" y="225875"/>
                    <a:pt x="585688" y="226703"/>
                    <a:pt x="588445" y="229187"/>
                  </a:cubicBezTo>
                  <a:cubicBezTo>
                    <a:pt x="591202" y="231672"/>
                    <a:pt x="587618" y="234708"/>
                    <a:pt x="587618" y="234708"/>
                  </a:cubicBezTo>
                  <a:cubicBezTo>
                    <a:pt x="587618" y="234708"/>
                    <a:pt x="592856" y="236916"/>
                    <a:pt x="592581" y="241746"/>
                  </a:cubicBezTo>
                  <a:cubicBezTo>
                    <a:pt x="592581" y="241746"/>
                    <a:pt x="598646" y="240366"/>
                    <a:pt x="600437" y="244368"/>
                  </a:cubicBezTo>
                  <a:cubicBezTo>
                    <a:pt x="602229" y="248232"/>
                    <a:pt x="603608" y="250992"/>
                    <a:pt x="603608" y="250992"/>
                  </a:cubicBezTo>
                  <a:cubicBezTo>
                    <a:pt x="603608" y="250992"/>
                    <a:pt x="603608" y="256926"/>
                    <a:pt x="600300" y="255960"/>
                  </a:cubicBezTo>
                  <a:cubicBezTo>
                    <a:pt x="600300" y="255960"/>
                    <a:pt x="596027" y="265758"/>
                    <a:pt x="599748" y="273624"/>
                  </a:cubicBezTo>
                  <a:cubicBezTo>
                    <a:pt x="603470" y="281490"/>
                    <a:pt x="609811" y="294876"/>
                    <a:pt x="596164" y="294876"/>
                  </a:cubicBezTo>
                  <a:lnTo>
                    <a:pt x="596164" y="298188"/>
                  </a:lnTo>
                  <a:cubicBezTo>
                    <a:pt x="596164" y="298188"/>
                    <a:pt x="595751" y="299568"/>
                    <a:pt x="595751" y="299568"/>
                  </a:cubicBezTo>
                  <a:lnTo>
                    <a:pt x="597956" y="300810"/>
                  </a:lnTo>
                  <a:lnTo>
                    <a:pt x="602229" y="306468"/>
                  </a:lnTo>
                  <a:cubicBezTo>
                    <a:pt x="602229" y="306468"/>
                    <a:pt x="605951" y="312817"/>
                    <a:pt x="607467" y="312955"/>
                  </a:cubicBezTo>
                  <a:cubicBezTo>
                    <a:pt x="608984" y="313093"/>
                    <a:pt x="610362" y="314887"/>
                    <a:pt x="610362" y="314887"/>
                  </a:cubicBezTo>
                  <a:cubicBezTo>
                    <a:pt x="610362" y="314887"/>
                    <a:pt x="612981" y="315715"/>
                    <a:pt x="615600" y="311023"/>
                  </a:cubicBezTo>
                  <a:cubicBezTo>
                    <a:pt x="615600" y="311023"/>
                    <a:pt x="621527" y="308263"/>
                    <a:pt x="624008" y="312817"/>
                  </a:cubicBezTo>
                  <a:cubicBezTo>
                    <a:pt x="624008" y="312817"/>
                    <a:pt x="630349" y="320131"/>
                    <a:pt x="629660" y="322477"/>
                  </a:cubicBezTo>
                  <a:cubicBezTo>
                    <a:pt x="628971" y="324823"/>
                    <a:pt x="627041" y="328411"/>
                    <a:pt x="627041" y="328411"/>
                  </a:cubicBezTo>
                  <a:cubicBezTo>
                    <a:pt x="627041" y="328411"/>
                    <a:pt x="629660" y="331033"/>
                    <a:pt x="629246" y="332689"/>
                  </a:cubicBezTo>
                  <a:cubicBezTo>
                    <a:pt x="628833" y="334483"/>
                    <a:pt x="626076" y="340693"/>
                    <a:pt x="631176" y="344833"/>
                  </a:cubicBezTo>
                  <a:lnTo>
                    <a:pt x="632141" y="352699"/>
                  </a:lnTo>
                  <a:cubicBezTo>
                    <a:pt x="632141" y="352699"/>
                    <a:pt x="630211" y="353527"/>
                    <a:pt x="630211" y="352699"/>
                  </a:cubicBezTo>
                  <a:cubicBezTo>
                    <a:pt x="630211" y="351871"/>
                    <a:pt x="629798" y="345799"/>
                    <a:pt x="629798" y="345799"/>
                  </a:cubicBezTo>
                  <a:cubicBezTo>
                    <a:pt x="629798" y="345799"/>
                    <a:pt x="622079" y="340279"/>
                    <a:pt x="627592" y="332689"/>
                  </a:cubicBezTo>
                  <a:cubicBezTo>
                    <a:pt x="627592" y="332689"/>
                    <a:pt x="623871" y="330481"/>
                    <a:pt x="624698" y="326617"/>
                  </a:cubicBezTo>
                  <a:cubicBezTo>
                    <a:pt x="625525" y="322753"/>
                    <a:pt x="628833" y="320131"/>
                    <a:pt x="622079" y="315577"/>
                  </a:cubicBezTo>
                  <a:cubicBezTo>
                    <a:pt x="622079" y="315577"/>
                    <a:pt x="618908" y="310471"/>
                    <a:pt x="614773" y="314059"/>
                  </a:cubicBezTo>
                  <a:cubicBezTo>
                    <a:pt x="614773" y="314059"/>
                    <a:pt x="610913" y="319303"/>
                    <a:pt x="606916" y="315439"/>
                  </a:cubicBezTo>
                  <a:lnTo>
                    <a:pt x="604297" y="313645"/>
                  </a:lnTo>
                  <a:lnTo>
                    <a:pt x="600575" y="312817"/>
                  </a:lnTo>
                  <a:lnTo>
                    <a:pt x="599335" y="309229"/>
                  </a:lnTo>
                  <a:lnTo>
                    <a:pt x="596716" y="306882"/>
                  </a:lnTo>
                  <a:lnTo>
                    <a:pt x="594924" y="304260"/>
                  </a:lnTo>
                  <a:lnTo>
                    <a:pt x="594924" y="302328"/>
                  </a:lnTo>
                  <a:lnTo>
                    <a:pt x="592029" y="300120"/>
                  </a:lnTo>
                  <a:cubicBezTo>
                    <a:pt x="592029" y="300120"/>
                    <a:pt x="588859" y="301362"/>
                    <a:pt x="586378" y="295152"/>
                  </a:cubicBezTo>
                  <a:cubicBezTo>
                    <a:pt x="586378" y="295152"/>
                    <a:pt x="584172" y="291012"/>
                    <a:pt x="584999" y="287838"/>
                  </a:cubicBezTo>
                  <a:lnTo>
                    <a:pt x="588583" y="280938"/>
                  </a:lnTo>
                  <a:lnTo>
                    <a:pt x="587343" y="275418"/>
                  </a:lnTo>
                  <a:lnTo>
                    <a:pt x="587343" y="271692"/>
                  </a:lnTo>
                  <a:cubicBezTo>
                    <a:pt x="587343" y="271692"/>
                    <a:pt x="588859" y="267552"/>
                    <a:pt x="587343" y="265206"/>
                  </a:cubicBezTo>
                  <a:cubicBezTo>
                    <a:pt x="587343" y="265206"/>
                    <a:pt x="588032" y="261204"/>
                    <a:pt x="594786" y="258306"/>
                  </a:cubicBezTo>
                  <a:cubicBezTo>
                    <a:pt x="594786" y="258306"/>
                    <a:pt x="595751" y="254580"/>
                    <a:pt x="594924" y="254028"/>
                  </a:cubicBezTo>
                  <a:cubicBezTo>
                    <a:pt x="594924" y="254028"/>
                    <a:pt x="600989" y="249474"/>
                    <a:pt x="597267" y="246990"/>
                  </a:cubicBezTo>
                  <a:cubicBezTo>
                    <a:pt x="593545" y="244506"/>
                    <a:pt x="587894" y="247956"/>
                    <a:pt x="587894" y="247956"/>
                  </a:cubicBezTo>
                  <a:cubicBezTo>
                    <a:pt x="587894" y="247956"/>
                    <a:pt x="581415" y="249888"/>
                    <a:pt x="577280" y="245058"/>
                  </a:cubicBezTo>
                  <a:cubicBezTo>
                    <a:pt x="573145" y="240090"/>
                    <a:pt x="572042" y="238572"/>
                    <a:pt x="572042" y="238572"/>
                  </a:cubicBezTo>
                  <a:cubicBezTo>
                    <a:pt x="572042" y="238572"/>
                    <a:pt x="573007" y="235812"/>
                    <a:pt x="568321" y="234018"/>
                  </a:cubicBezTo>
                  <a:lnTo>
                    <a:pt x="562669" y="231120"/>
                  </a:lnTo>
                  <a:cubicBezTo>
                    <a:pt x="562669" y="231120"/>
                    <a:pt x="556190" y="219941"/>
                    <a:pt x="546817" y="226427"/>
                  </a:cubicBezTo>
                  <a:lnTo>
                    <a:pt x="547231" y="227945"/>
                  </a:lnTo>
                  <a:cubicBezTo>
                    <a:pt x="547231" y="227945"/>
                    <a:pt x="544887" y="226565"/>
                    <a:pt x="544336" y="226565"/>
                  </a:cubicBezTo>
                  <a:cubicBezTo>
                    <a:pt x="543785" y="226565"/>
                    <a:pt x="539649" y="226565"/>
                    <a:pt x="538409" y="230844"/>
                  </a:cubicBezTo>
                  <a:cubicBezTo>
                    <a:pt x="538409" y="230844"/>
                    <a:pt x="532895" y="234984"/>
                    <a:pt x="535514" y="236088"/>
                  </a:cubicBezTo>
                  <a:cubicBezTo>
                    <a:pt x="538133" y="237330"/>
                    <a:pt x="538133" y="234156"/>
                    <a:pt x="541166" y="234846"/>
                  </a:cubicBezTo>
                  <a:cubicBezTo>
                    <a:pt x="544336" y="235674"/>
                    <a:pt x="545301" y="240504"/>
                    <a:pt x="542544" y="242712"/>
                  </a:cubicBezTo>
                  <a:cubicBezTo>
                    <a:pt x="539787" y="244920"/>
                    <a:pt x="536203" y="244506"/>
                    <a:pt x="532482" y="239538"/>
                  </a:cubicBezTo>
                  <a:cubicBezTo>
                    <a:pt x="528760" y="234570"/>
                    <a:pt x="523660" y="234984"/>
                    <a:pt x="521730" y="241746"/>
                  </a:cubicBezTo>
                  <a:cubicBezTo>
                    <a:pt x="519800" y="248508"/>
                    <a:pt x="523522" y="249060"/>
                    <a:pt x="523522" y="249060"/>
                  </a:cubicBezTo>
                  <a:cubicBezTo>
                    <a:pt x="523522" y="249060"/>
                    <a:pt x="523522" y="254994"/>
                    <a:pt x="531379" y="257478"/>
                  </a:cubicBezTo>
                  <a:cubicBezTo>
                    <a:pt x="531379" y="257478"/>
                    <a:pt x="533309" y="266172"/>
                    <a:pt x="540339" y="261204"/>
                  </a:cubicBezTo>
                  <a:cubicBezTo>
                    <a:pt x="540339" y="261204"/>
                    <a:pt x="541579" y="263136"/>
                    <a:pt x="544612" y="263412"/>
                  </a:cubicBezTo>
                  <a:cubicBezTo>
                    <a:pt x="544612" y="263412"/>
                    <a:pt x="544198" y="270312"/>
                    <a:pt x="546128" y="270864"/>
                  </a:cubicBezTo>
                  <a:lnTo>
                    <a:pt x="546542" y="274176"/>
                  </a:lnTo>
                  <a:lnTo>
                    <a:pt x="540614" y="272382"/>
                  </a:lnTo>
                  <a:cubicBezTo>
                    <a:pt x="540614" y="272382"/>
                    <a:pt x="541579" y="267138"/>
                    <a:pt x="534136" y="266034"/>
                  </a:cubicBezTo>
                  <a:cubicBezTo>
                    <a:pt x="526692" y="265068"/>
                    <a:pt x="515527" y="266034"/>
                    <a:pt x="512495" y="260514"/>
                  </a:cubicBezTo>
                  <a:cubicBezTo>
                    <a:pt x="509600" y="254994"/>
                    <a:pt x="513873" y="257202"/>
                    <a:pt x="513873" y="257202"/>
                  </a:cubicBezTo>
                  <a:cubicBezTo>
                    <a:pt x="513873" y="257202"/>
                    <a:pt x="516078" y="249750"/>
                    <a:pt x="511943" y="247818"/>
                  </a:cubicBezTo>
                  <a:lnTo>
                    <a:pt x="511943" y="239538"/>
                  </a:lnTo>
                  <a:cubicBezTo>
                    <a:pt x="511943" y="239538"/>
                    <a:pt x="514562" y="240090"/>
                    <a:pt x="515114" y="229739"/>
                  </a:cubicBezTo>
                  <a:cubicBezTo>
                    <a:pt x="515114" y="229739"/>
                    <a:pt x="518008" y="226565"/>
                    <a:pt x="515251" y="223253"/>
                  </a:cubicBezTo>
                  <a:lnTo>
                    <a:pt x="515251" y="219389"/>
                  </a:lnTo>
                  <a:cubicBezTo>
                    <a:pt x="515251" y="219389"/>
                    <a:pt x="517043" y="215939"/>
                    <a:pt x="512908" y="212903"/>
                  </a:cubicBezTo>
                  <a:lnTo>
                    <a:pt x="514149" y="210557"/>
                  </a:lnTo>
                  <a:cubicBezTo>
                    <a:pt x="514149" y="210557"/>
                    <a:pt x="505189" y="203657"/>
                    <a:pt x="508222" y="201587"/>
                  </a:cubicBezTo>
                  <a:cubicBezTo>
                    <a:pt x="508222" y="201587"/>
                    <a:pt x="504362" y="196067"/>
                    <a:pt x="500778" y="200207"/>
                  </a:cubicBezTo>
                  <a:cubicBezTo>
                    <a:pt x="497194" y="204347"/>
                    <a:pt x="508222" y="207521"/>
                    <a:pt x="508773" y="212903"/>
                  </a:cubicBezTo>
                  <a:cubicBezTo>
                    <a:pt x="509324" y="218285"/>
                    <a:pt x="511392" y="230568"/>
                    <a:pt x="507946" y="234432"/>
                  </a:cubicBezTo>
                  <a:cubicBezTo>
                    <a:pt x="504500" y="238296"/>
                    <a:pt x="491818" y="241884"/>
                    <a:pt x="493197" y="249888"/>
                  </a:cubicBezTo>
                  <a:cubicBezTo>
                    <a:pt x="493197" y="249888"/>
                    <a:pt x="486305" y="257202"/>
                    <a:pt x="488234" y="258720"/>
                  </a:cubicBezTo>
                  <a:cubicBezTo>
                    <a:pt x="490164" y="260238"/>
                    <a:pt x="494300" y="263412"/>
                    <a:pt x="494300" y="266172"/>
                  </a:cubicBezTo>
                  <a:cubicBezTo>
                    <a:pt x="494300" y="268932"/>
                    <a:pt x="496919" y="272658"/>
                    <a:pt x="497608" y="273072"/>
                  </a:cubicBezTo>
                  <a:cubicBezTo>
                    <a:pt x="497608" y="273072"/>
                    <a:pt x="496367" y="276936"/>
                    <a:pt x="499951" y="280386"/>
                  </a:cubicBezTo>
                  <a:cubicBezTo>
                    <a:pt x="503535" y="283698"/>
                    <a:pt x="500089" y="292116"/>
                    <a:pt x="500089" y="292116"/>
                  </a:cubicBezTo>
                  <a:cubicBezTo>
                    <a:pt x="500089" y="292116"/>
                    <a:pt x="494575" y="298602"/>
                    <a:pt x="495540" y="300396"/>
                  </a:cubicBezTo>
                  <a:cubicBezTo>
                    <a:pt x="496505" y="302190"/>
                    <a:pt x="495540" y="305916"/>
                    <a:pt x="495540" y="305916"/>
                  </a:cubicBezTo>
                  <a:cubicBezTo>
                    <a:pt x="495540" y="305916"/>
                    <a:pt x="491405" y="313369"/>
                    <a:pt x="495540" y="317095"/>
                  </a:cubicBezTo>
                  <a:cubicBezTo>
                    <a:pt x="495540" y="317095"/>
                    <a:pt x="497470" y="319993"/>
                    <a:pt x="496781" y="325927"/>
                  </a:cubicBezTo>
                  <a:cubicBezTo>
                    <a:pt x="495954" y="331861"/>
                    <a:pt x="497332" y="334207"/>
                    <a:pt x="499124" y="332413"/>
                  </a:cubicBezTo>
                  <a:cubicBezTo>
                    <a:pt x="500916" y="330619"/>
                    <a:pt x="502984" y="329515"/>
                    <a:pt x="506981" y="332551"/>
                  </a:cubicBezTo>
                  <a:lnTo>
                    <a:pt x="509876" y="331171"/>
                  </a:lnTo>
                  <a:cubicBezTo>
                    <a:pt x="509876" y="331171"/>
                    <a:pt x="512770" y="326893"/>
                    <a:pt x="516216" y="326617"/>
                  </a:cubicBezTo>
                  <a:cubicBezTo>
                    <a:pt x="519525" y="326479"/>
                    <a:pt x="524487" y="328411"/>
                    <a:pt x="524487" y="329929"/>
                  </a:cubicBezTo>
                  <a:cubicBezTo>
                    <a:pt x="524487" y="331447"/>
                    <a:pt x="527244" y="330343"/>
                    <a:pt x="527244" y="330343"/>
                  </a:cubicBezTo>
                  <a:cubicBezTo>
                    <a:pt x="527244" y="330343"/>
                    <a:pt x="529587" y="335035"/>
                    <a:pt x="532895" y="335035"/>
                  </a:cubicBezTo>
                  <a:cubicBezTo>
                    <a:pt x="532895" y="335035"/>
                    <a:pt x="535101" y="338623"/>
                    <a:pt x="537857" y="337243"/>
                  </a:cubicBezTo>
                  <a:cubicBezTo>
                    <a:pt x="537857" y="337243"/>
                    <a:pt x="538409" y="351733"/>
                    <a:pt x="543371" y="357253"/>
                  </a:cubicBezTo>
                  <a:cubicBezTo>
                    <a:pt x="543371" y="357253"/>
                    <a:pt x="533998" y="356425"/>
                    <a:pt x="536341" y="365533"/>
                  </a:cubicBezTo>
                  <a:cubicBezTo>
                    <a:pt x="536341" y="365533"/>
                    <a:pt x="533033" y="371605"/>
                    <a:pt x="539649" y="372433"/>
                  </a:cubicBezTo>
                  <a:lnTo>
                    <a:pt x="546679" y="373951"/>
                  </a:lnTo>
                  <a:lnTo>
                    <a:pt x="547644" y="375745"/>
                  </a:lnTo>
                  <a:lnTo>
                    <a:pt x="550539" y="373537"/>
                  </a:lnTo>
                  <a:lnTo>
                    <a:pt x="548747" y="376849"/>
                  </a:lnTo>
                  <a:lnTo>
                    <a:pt x="556742" y="384163"/>
                  </a:lnTo>
                  <a:lnTo>
                    <a:pt x="559085" y="387062"/>
                  </a:lnTo>
                  <a:lnTo>
                    <a:pt x="561980" y="387062"/>
                  </a:lnTo>
                  <a:cubicBezTo>
                    <a:pt x="561980" y="387062"/>
                    <a:pt x="564323" y="390236"/>
                    <a:pt x="564323" y="390236"/>
                  </a:cubicBezTo>
                  <a:lnTo>
                    <a:pt x="560601" y="388442"/>
                  </a:lnTo>
                  <a:lnTo>
                    <a:pt x="557431" y="388442"/>
                  </a:lnTo>
                  <a:cubicBezTo>
                    <a:pt x="557431" y="388442"/>
                    <a:pt x="546404" y="377401"/>
                    <a:pt x="546404" y="377401"/>
                  </a:cubicBezTo>
                  <a:lnTo>
                    <a:pt x="540339" y="377401"/>
                  </a:lnTo>
                  <a:cubicBezTo>
                    <a:pt x="540339" y="377401"/>
                    <a:pt x="540339" y="380989"/>
                    <a:pt x="540339" y="380989"/>
                  </a:cubicBezTo>
                  <a:lnTo>
                    <a:pt x="541579" y="385681"/>
                  </a:lnTo>
                  <a:lnTo>
                    <a:pt x="539374" y="384715"/>
                  </a:lnTo>
                  <a:lnTo>
                    <a:pt x="538822" y="380989"/>
                  </a:lnTo>
                  <a:lnTo>
                    <a:pt x="535928" y="385957"/>
                  </a:lnTo>
                  <a:lnTo>
                    <a:pt x="534963" y="382369"/>
                  </a:lnTo>
                  <a:lnTo>
                    <a:pt x="537582" y="380023"/>
                  </a:lnTo>
                  <a:lnTo>
                    <a:pt x="537582" y="375055"/>
                  </a:lnTo>
                  <a:cubicBezTo>
                    <a:pt x="537582" y="375055"/>
                    <a:pt x="531517" y="369535"/>
                    <a:pt x="531517" y="369535"/>
                  </a:cubicBezTo>
                  <a:lnTo>
                    <a:pt x="532757" y="368155"/>
                  </a:lnTo>
                  <a:lnTo>
                    <a:pt x="533171" y="365257"/>
                  </a:lnTo>
                  <a:cubicBezTo>
                    <a:pt x="533171" y="365257"/>
                    <a:pt x="533033" y="361531"/>
                    <a:pt x="533998" y="359185"/>
                  </a:cubicBezTo>
                  <a:lnTo>
                    <a:pt x="534411" y="356977"/>
                  </a:lnTo>
                  <a:lnTo>
                    <a:pt x="532895" y="355735"/>
                  </a:lnTo>
                  <a:cubicBezTo>
                    <a:pt x="532895" y="355735"/>
                    <a:pt x="535790" y="350491"/>
                    <a:pt x="531930" y="347041"/>
                  </a:cubicBezTo>
                  <a:cubicBezTo>
                    <a:pt x="528071" y="343591"/>
                    <a:pt x="527244" y="340417"/>
                    <a:pt x="527244" y="340417"/>
                  </a:cubicBezTo>
                  <a:cubicBezTo>
                    <a:pt x="527244" y="340417"/>
                    <a:pt x="528760" y="335725"/>
                    <a:pt x="526417" y="335173"/>
                  </a:cubicBezTo>
                  <a:cubicBezTo>
                    <a:pt x="524073" y="334621"/>
                    <a:pt x="514976" y="336967"/>
                    <a:pt x="514976" y="336967"/>
                  </a:cubicBezTo>
                  <a:cubicBezTo>
                    <a:pt x="514976" y="336967"/>
                    <a:pt x="502846" y="337381"/>
                    <a:pt x="502432" y="350767"/>
                  </a:cubicBezTo>
                  <a:lnTo>
                    <a:pt x="502432" y="354079"/>
                  </a:lnTo>
                  <a:cubicBezTo>
                    <a:pt x="502432" y="354079"/>
                    <a:pt x="509324" y="359599"/>
                    <a:pt x="507119" y="367879"/>
                  </a:cubicBezTo>
                  <a:cubicBezTo>
                    <a:pt x="504913" y="376159"/>
                    <a:pt x="499813" y="378919"/>
                    <a:pt x="498711" y="382645"/>
                  </a:cubicBezTo>
                  <a:cubicBezTo>
                    <a:pt x="497470" y="386372"/>
                    <a:pt x="498573" y="391616"/>
                    <a:pt x="496092" y="393686"/>
                  </a:cubicBezTo>
                  <a:cubicBezTo>
                    <a:pt x="493748" y="395618"/>
                    <a:pt x="487407" y="402104"/>
                    <a:pt x="482170" y="403346"/>
                  </a:cubicBezTo>
                  <a:cubicBezTo>
                    <a:pt x="482170" y="403346"/>
                    <a:pt x="481756" y="410246"/>
                    <a:pt x="481205" y="410660"/>
                  </a:cubicBezTo>
                  <a:cubicBezTo>
                    <a:pt x="480653" y="411074"/>
                    <a:pt x="477621" y="413558"/>
                    <a:pt x="477621" y="413558"/>
                  </a:cubicBezTo>
                  <a:cubicBezTo>
                    <a:pt x="477621" y="413558"/>
                    <a:pt x="472659" y="409418"/>
                    <a:pt x="470177" y="409418"/>
                  </a:cubicBezTo>
                  <a:cubicBezTo>
                    <a:pt x="467696" y="409418"/>
                    <a:pt x="456393" y="410660"/>
                    <a:pt x="453499" y="407486"/>
                  </a:cubicBezTo>
                  <a:cubicBezTo>
                    <a:pt x="453499" y="407486"/>
                    <a:pt x="446193" y="406658"/>
                    <a:pt x="447020" y="399758"/>
                  </a:cubicBezTo>
                  <a:lnTo>
                    <a:pt x="443160" y="398930"/>
                  </a:lnTo>
                  <a:lnTo>
                    <a:pt x="440955" y="401690"/>
                  </a:lnTo>
                  <a:lnTo>
                    <a:pt x="436820" y="405002"/>
                  </a:lnTo>
                  <a:lnTo>
                    <a:pt x="434476" y="405416"/>
                  </a:lnTo>
                  <a:lnTo>
                    <a:pt x="428411" y="402242"/>
                  </a:lnTo>
                  <a:lnTo>
                    <a:pt x="425241" y="404588"/>
                  </a:lnTo>
                  <a:cubicBezTo>
                    <a:pt x="425241" y="404588"/>
                    <a:pt x="419727" y="401414"/>
                    <a:pt x="419314" y="403208"/>
                  </a:cubicBezTo>
                  <a:cubicBezTo>
                    <a:pt x="418900" y="405002"/>
                    <a:pt x="423449" y="408452"/>
                    <a:pt x="423449" y="408452"/>
                  </a:cubicBezTo>
                  <a:lnTo>
                    <a:pt x="421519" y="409280"/>
                  </a:lnTo>
                  <a:lnTo>
                    <a:pt x="418349" y="407900"/>
                  </a:lnTo>
                  <a:cubicBezTo>
                    <a:pt x="418349" y="407900"/>
                    <a:pt x="411319" y="413972"/>
                    <a:pt x="411457" y="414524"/>
                  </a:cubicBezTo>
                  <a:cubicBezTo>
                    <a:pt x="411595" y="415076"/>
                    <a:pt x="414076" y="417146"/>
                    <a:pt x="414076" y="417146"/>
                  </a:cubicBezTo>
                  <a:lnTo>
                    <a:pt x="412284" y="419354"/>
                  </a:lnTo>
                  <a:lnTo>
                    <a:pt x="409527" y="416732"/>
                  </a:lnTo>
                  <a:lnTo>
                    <a:pt x="407322" y="421700"/>
                  </a:lnTo>
                  <a:lnTo>
                    <a:pt x="401257" y="425012"/>
                  </a:lnTo>
                  <a:lnTo>
                    <a:pt x="396570" y="428876"/>
                  </a:lnTo>
                  <a:lnTo>
                    <a:pt x="391608" y="426254"/>
                  </a:lnTo>
                  <a:lnTo>
                    <a:pt x="393537" y="425426"/>
                  </a:lnTo>
                  <a:lnTo>
                    <a:pt x="397121" y="426668"/>
                  </a:lnTo>
                  <a:lnTo>
                    <a:pt x="401257" y="423356"/>
                  </a:lnTo>
                  <a:lnTo>
                    <a:pt x="402084" y="417698"/>
                  </a:lnTo>
                  <a:lnTo>
                    <a:pt x="404289" y="416318"/>
                  </a:lnTo>
                  <a:lnTo>
                    <a:pt x="405530" y="419906"/>
                  </a:lnTo>
                  <a:lnTo>
                    <a:pt x="406908" y="419354"/>
                  </a:lnTo>
                  <a:lnTo>
                    <a:pt x="409527" y="414386"/>
                  </a:lnTo>
                  <a:lnTo>
                    <a:pt x="415868" y="408314"/>
                  </a:lnTo>
                  <a:lnTo>
                    <a:pt x="417108" y="405416"/>
                  </a:lnTo>
                  <a:lnTo>
                    <a:pt x="418625" y="400862"/>
                  </a:lnTo>
                  <a:lnTo>
                    <a:pt x="424276" y="402380"/>
                  </a:lnTo>
                  <a:lnTo>
                    <a:pt x="426068" y="401138"/>
                  </a:lnTo>
                  <a:lnTo>
                    <a:pt x="429376" y="397550"/>
                  </a:lnTo>
                  <a:lnTo>
                    <a:pt x="430755" y="401414"/>
                  </a:lnTo>
                  <a:lnTo>
                    <a:pt x="435028" y="403622"/>
                  </a:lnTo>
                  <a:lnTo>
                    <a:pt x="439301" y="401414"/>
                  </a:lnTo>
                  <a:lnTo>
                    <a:pt x="438474" y="397550"/>
                  </a:lnTo>
                  <a:lnTo>
                    <a:pt x="444814" y="396722"/>
                  </a:lnTo>
                  <a:lnTo>
                    <a:pt x="446606" y="394790"/>
                  </a:lnTo>
                  <a:lnTo>
                    <a:pt x="448536" y="395342"/>
                  </a:lnTo>
                  <a:cubicBezTo>
                    <a:pt x="448536" y="395342"/>
                    <a:pt x="447985" y="397688"/>
                    <a:pt x="448536" y="398516"/>
                  </a:cubicBezTo>
                  <a:cubicBezTo>
                    <a:pt x="449088" y="399344"/>
                    <a:pt x="452258" y="397550"/>
                    <a:pt x="452258" y="397550"/>
                  </a:cubicBezTo>
                  <a:lnTo>
                    <a:pt x="455566" y="396308"/>
                  </a:lnTo>
                  <a:lnTo>
                    <a:pt x="457909" y="399206"/>
                  </a:lnTo>
                  <a:lnTo>
                    <a:pt x="459839" y="400586"/>
                  </a:lnTo>
                  <a:lnTo>
                    <a:pt x="463147" y="398240"/>
                  </a:lnTo>
                  <a:lnTo>
                    <a:pt x="463147" y="400034"/>
                  </a:lnTo>
                  <a:cubicBezTo>
                    <a:pt x="463147" y="400034"/>
                    <a:pt x="460528" y="401552"/>
                    <a:pt x="459288" y="401966"/>
                  </a:cubicBezTo>
                  <a:cubicBezTo>
                    <a:pt x="459288" y="401966"/>
                    <a:pt x="459839" y="406658"/>
                    <a:pt x="464388" y="404864"/>
                  </a:cubicBezTo>
                  <a:cubicBezTo>
                    <a:pt x="468937" y="403070"/>
                    <a:pt x="468937" y="400724"/>
                    <a:pt x="468937" y="400724"/>
                  </a:cubicBezTo>
                  <a:lnTo>
                    <a:pt x="471280" y="401552"/>
                  </a:lnTo>
                  <a:lnTo>
                    <a:pt x="473210" y="400172"/>
                  </a:lnTo>
                  <a:cubicBezTo>
                    <a:pt x="473210" y="400172"/>
                    <a:pt x="472796" y="394100"/>
                    <a:pt x="468661" y="396446"/>
                  </a:cubicBezTo>
                  <a:lnTo>
                    <a:pt x="466456" y="396032"/>
                  </a:lnTo>
                  <a:cubicBezTo>
                    <a:pt x="466456" y="396032"/>
                    <a:pt x="469074" y="392720"/>
                    <a:pt x="472796" y="394100"/>
                  </a:cubicBezTo>
                  <a:cubicBezTo>
                    <a:pt x="476518" y="395480"/>
                    <a:pt x="478310" y="388028"/>
                    <a:pt x="478310" y="388028"/>
                  </a:cubicBezTo>
                  <a:lnTo>
                    <a:pt x="479688" y="387614"/>
                  </a:lnTo>
                  <a:lnTo>
                    <a:pt x="479688" y="384991"/>
                  </a:lnTo>
                  <a:cubicBezTo>
                    <a:pt x="479688" y="384991"/>
                    <a:pt x="478861" y="383611"/>
                    <a:pt x="478861" y="383611"/>
                  </a:cubicBezTo>
                  <a:lnTo>
                    <a:pt x="481480" y="382783"/>
                  </a:lnTo>
                  <a:lnTo>
                    <a:pt x="481480" y="378643"/>
                  </a:lnTo>
                  <a:cubicBezTo>
                    <a:pt x="481480" y="378643"/>
                    <a:pt x="484375" y="376297"/>
                    <a:pt x="483272" y="375331"/>
                  </a:cubicBezTo>
                  <a:cubicBezTo>
                    <a:pt x="483272" y="375331"/>
                    <a:pt x="493335" y="372709"/>
                    <a:pt x="488786" y="362221"/>
                  </a:cubicBezTo>
                  <a:lnTo>
                    <a:pt x="488786" y="357529"/>
                  </a:lnTo>
                  <a:cubicBezTo>
                    <a:pt x="488786" y="357529"/>
                    <a:pt x="496643" y="350077"/>
                    <a:pt x="492094" y="345937"/>
                  </a:cubicBezTo>
                  <a:cubicBezTo>
                    <a:pt x="487545" y="341797"/>
                    <a:pt x="483824" y="338623"/>
                    <a:pt x="483134" y="335863"/>
                  </a:cubicBezTo>
                  <a:cubicBezTo>
                    <a:pt x="482307" y="333103"/>
                    <a:pt x="485753" y="316543"/>
                    <a:pt x="484099" y="313093"/>
                  </a:cubicBezTo>
                  <a:cubicBezTo>
                    <a:pt x="484099" y="313093"/>
                    <a:pt x="485616" y="307435"/>
                    <a:pt x="482859" y="304398"/>
                  </a:cubicBezTo>
                  <a:cubicBezTo>
                    <a:pt x="482859" y="304398"/>
                    <a:pt x="484099" y="297498"/>
                    <a:pt x="481480" y="295428"/>
                  </a:cubicBezTo>
                  <a:cubicBezTo>
                    <a:pt x="481480" y="295428"/>
                    <a:pt x="482032" y="292668"/>
                    <a:pt x="485064" y="291150"/>
                  </a:cubicBezTo>
                  <a:lnTo>
                    <a:pt x="485064" y="287286"/>
                  </a:lnTo>
                  <a:cubicBezTo>
                    <a:pt x="485064" y="287286"/>
                    <a:pt x="483824" y="285078"/>
                    <a:pt x="483824" y="285078"/>
                  </a:cubicBezTo>
                  <a:lnTo>
                    <a:pt x="485064" y="282456"/>
                  </a:lnTo>
                  <a:lnTo>
                    <a:pt x="485891" y="274590"/>
                  </a:lnTo>
                  <a:lnTo>
                    <a:pt x="484375" y="272796"/>
                  </a:lnTo>
                  <a:lnTo>
                    <a:pt x="483134" y="267828"/>
                  </a:lnTo>
                  <a:cubicBezTo>
                    <a:pt x="483134" y="267828"/>
                    <a:pt x="475140" y="260100"/>
                    <a:pt x="475415" y="254442"/>
                  </a:cubicBezTo>
                  <a:lnTo>
                    <a:pt x="478172" y="250854"/>
                  </a:lnTo>
                  <a:lnTo>
                    <a:pt x="479137" y="248646"/>
                  </a:lnTo>
                  <a:lnTo>
                    <a:pt x="481067" y="248094"/>
                  </a:lnTo>
                  <a:lnTo>
                    <a:pt x="481067" y="242574"/>
                  </a:lnTo>
                  <a:cubicBezTo>
                    <a:pt x="481067" y="242574"/>
                    <a:pt x="482445" y="241056"/>
                    <a:pt x="482445" y="241056"/>
                  </a:cubicBezTo>
                  <a:lnTo>
                    <a:pt x="485616" y="228497"/>
                  </a:lnTo>
                  <a:lnTo>
                    <a:pt x="485616" y="218837"/>
                  </a:lnTo>
                  <a:cubicBezTo>
                    <a:pt x="485616" y="218837"/>
                    <a:pt x="485202" y="216491"/>
                    <a:pt x="485202" y="216491"/>
                  </a:cubicBezTo>
                  <a:cubicBezTo>
                    <a:pt x="485202" y="216491"/>
                    <a:pt x="487545" y="212351"/>
                    <a:pt x="483410" y="210557"/>
                  </a:cubicBezTo>
                  <a:cubicBezTo>
                    <a:pt x="479275" y="208763"/>
                    <a:pt x="472659" y="205175"/>
                    <a:pt x="472659" y="205175"/>
                  </a:cubicBezTo>
                  <a:cubicBezTo>
                    <a:pt x="472659" y="205175"/>
                    <a:pt x="454050" y="205865"/>
                    <a:pt x="454050" y="206831"/>
                  </a:cubicBezTo>
                  <a:lnTo>
                    <a:pt x="451293" y="206417"/>
                  </a:lnTo>
                  <a:lnTo>
                    <a:pt x="453085" y="204071"/>
                  </a:lnTo>
                  <a:lnTo>
                    <a:pt x="450190" y="204071"/>
                  </a:lnTo>
                  <a:cubicBezTo>
                    <a:pt x="450190" y="204071"/>
                    <a:pt x="447571" y="206969"/>
                    <a:pt x="447847" y="208625"/>
                  </a:cubicBezTo>
                  <a:cubicBezTo>
                    <a:pt x="447847" y="208625"/>
                    <a:pt x="442747" y="215663"/>
                    <a:pt x="441506" y="235122"/>
                  </a:cubicBezTo>
                  <a:cubicBezTo>
                    <a:pt x="440266" y="254580"/>
                    <a:pt x="425241" y="260652"/>
                    <a:pt x="423449" y="262446"/>
                  </a:cubicBezTo>
                  <a:cubicBezTo>
                    <a:pt x="421657" y="264240"/>
                    <a:pt x="417797" y="276246"/>
                    <a:pt x="417797" y="276246"/>
                  </a:cubicBezTo>
                  <a:lnTo>
                    <a:pt x="419314" y="276246"/>
                  </a:lnTo>
                  <a:cubicBezTo>
                    <a:pt x="419314" y="276246"/>
                    <a:pt x="421933" y="268242"/>
                    <a:pt x="421933" y="268242"/>
                  </a:cubicBezTo>
                  <a:lnTo>
                    <a:pt x="423725" y="269208"/>
                  </a:lnTo>
                  <a:lnTo>
                    <a:pt x="420830" y="276246"/>
                  </a:lnTo>
                  <a:lnTo>
                    <a:pt x="420830" y="279420"/>
                  </a:lnTo>
                  <a:cubicBezTo>
                    <a:pt x="420830" y="279420"/>
                    <a:pt x="427447" y="275280"/>
                    <a:pt x="428136" y="278868"/>
                  </a:cubicBezTo>
                  <a:cubicBezTo>
                    <a:pt x="428825" y="282456"/>
                    <a:pt x="426206" y="285354"/>
                    <a:pt x="426206" y="285354"/>
                  </a:cubicBezTo>
                  <a:cubicBezTo>
                    <a:pt x="426206" y="285354"/>
                    <a:pt x="425655" y="288528"/>
                    <a:pt x="427171" y="289632"/>
                  </a:cubicBezTo>
                  <a:cubicBezTo>
                    <a:pt x="427171" y="289632"/>
                    <a:pt x="423863" y="294600"/>
                    <a:pt x="425655" y="296670"/>
                  </a:cubicBezTo>
                  <a:cubicBezTo>
                    <a:pt x="427447" y="298878"/>
                    <a:pt x="428549" y="301362"/>
                    <a:pt x="428549" y="301362"/>
                  </a:cubicBezTo>
                  <a:lnTo>
                    <a:pt x="424828" y="305226"/>
                  </a:lnTo>
                  <a:lnTo>
                    <a:pt x="422622" y="303294"/>
                  </a:lnTo>
                  <a:cubicBezTo>
                    <a:pt x="422622" y="303294"/>
                    <a:pt x="419314" y="316405"/>
                    <a:pt x="422760" y="320131"/>
                  </a:cubicBezTo>
                  <a:lnTo>
                    <a:pt x="423587" y="317509"/>
                  </a:lnTo>
                  <a:cubicBezTo>
                    <a:pt x="423587" y="317509"/>
                    <a:pt x="422622" y="312817"/>
                    <a:pt x="424965" y="312955"/>
                  </a:cubicBezTo>
                  <a:cubicBezTo>
                    <a:pt x="427309" y="313093"/>
                    <a:pt x="435579" y="319579"/>
                    <a:pt x="435579" y="319579"/>
                  </a:cubicBezTo>
                  <a:lnTo>
                    <a:pt x="434752" y="324547"/>
                  </a:lnTo>
                  <a:cubicBezTo>
                    <a:pt x="434752" y="324547"/>
                    <a:pt x="440266" y="336967"/>
                    <a:pt x="442195" y="336967"/>
                  </a:cubicBezTo>
                  <a:cubicBezTo>
                    <a:pt x="444125" y="336967"/>
                    <a:pt x="445641" y="336139"/>
                    <a:pt x="445641" y="336139"/>
                  </a:cubicBezTo>
                  <a:cubicBezTo>
                    <a:pt x="445641" y="336139"/>
                    <a:pt x="446469" y="340693"/>
                    <a:pt x="443850" y="347317"/>
                  </a:cubicBezTo>
                  <a:cubicBezTo>
                    <a:pt x="443850" y="347317"/>
                    <a:pt x="440679" y="351457"/>
                    <a:pt x="440679" y="353941"/>
                  </a:cubicBezTo>
                  <a:cubicBezTo>
                    <a:pt x="440679" y="353941"/>
                    <a:pt x="439714" y="357253"/>
                    <a:pt x="437371" y="357253"/>
                  </a:cubicBezTo>
                  <a:cubicBezTo>
                    <a:pt x="435028" y="357253"/>
                    <a:pt x="436958" y="353389"/>
                    <a:pt x="436958" y="353389"/>
                  </a:cubicBezTo>
                  <a:lnTo>
                    <a:pt x="424965" y="341935"/>
                  </a:lnTo>
                  <a:lnTo>
                    <a:pt x="425379" y="340003"/>
                  </a:lnTo>
                  <a:lnTo>
                    <a:pt x="428549" y="340003"/>
                  </a:lnTo>
                  <a:cubicBezTo>
                    <a:pt x="428549" y="340003"/>
                    <a:pt x="424828" y="338761"/>
                    <a:pt x="424828" y="338761"/>
                  </a:cubicBezTo>
                  <a:lnTo>
                    <a:pt x="421106" y="337795"/>
                  </a:lnTo>
                  <a:lnTo>
                    <a:pt x="409941" y="331309"/>
                  </a:lnTo>
                  <a:lnTo>
                    <a:pt x="415454" y="331309"/>
                  </a:lnTo>
                  <a:cubicBezTo>
                    <a:pt x="415454" y="331309"/>
                    <a:pt x="407046" y="328963"/>
                    <a:pt x="407046" y="328963"/>
                  </a:cubicBezTo>
                  <a:cubicBezTo>
                    <a:pt x="407046" y="328963"/>
                    <a:pt x="403186" y="325237"/>
                    <a:pt x="401532" y="328135"/>
                  </a:cubicBezTo>
                  <a:lnTo>
                    <a:pt x="400016" y="331033"/>
                  </a:lnTo>
                  <a:lnTo>
                    <a:pt x="400016" y="325375"/>
                  </a:lnTo>
                  <a:cubicBezTo>
                    <a:pt x="400016" y="325375"/>
                    <a:pt x="402911" y="324961"/>
                    <a:pt x="402911" y="324961"/>
                  </a:cubicBezTo>
                  <a:cubicBezTo>
                    <a:pt x="402911" y="324961"/>
                    <a:pt x="391745" y="311851"/>
                    <a:pt x="370380" y="311161"/>
                  </a:cubicBezTo>
                  <a:lnTo>
                    <a:pt x="363350" y="309643"/>
                  </a:lnTo>
                  <a:cubicBezTo>
                    <a:pt x="363350" y="309643"/>
                    <a:pt x="360456" y="306055"/>
                    <a:pt x="358112" y="307848"/>
                  </a:cubicBezTo>
                  <a:cubicBezTo>
                    <a:pt x="355769" y="309643"/>
                    <a:pt x="356734" y="312817"/>
                    <a:pt x="356734" y="312817"/>
                  </a:cubicBezTo>
                  <a:cubicBezTo>
                    <a:pt x="356734" y="312817"/>
                    <a:pt x="351496" y="312817"/>
                    <a:pt x="351496" y="315715"/>
                  </a:cubicBezTo>
                  <a:cubicBezTo>
                    <a:pt x="351496" y="318613"/>
                    <a:pt x="355769" y="325789"/>
                    <a:pt x="355769" y="325789"/>
                  </a:cubicBezTo>
                  <a:lnTo>
                    <a:pt x="355769" y="330343"/>
                  </a:lnTo>
                  <a:lnTo>
                    <a:pt x="358388" y="330343"/>
                  </a:lnTo>
                  <a:lnTo>
                    <a:pt x="359353" y="337795"/>
                  </a:lnTo>
                  <a:lnTo>
                    <a:pt x="357837" y="339589"/>
                  </a:lnTo>
                  <a:lnTo>
                    <a:pt x="352874" y="342763"/>
                  </a:lnTo>
                  <a:cubicBezTo>
                    <a:pt x="352874" y="342763"/>
                    <a:pt x="348188" y="341245"/>
                    <a:pt x="347636" y="342763"/>
                  </a:cubicBezTo>
                  <a:cubicBezTo>
                    <a:pt x="347085" y="344281"/>
                    <a:pt x="349979" y="348973"/>
                    <a:pt x="349979" y="348973"/>
                  </a:cubicBezTo>
                  <a:cubicBezTo>
                    <a:pt x="349979" y="348973"/>
                    <a:pt x="348188" y="355321"/>
                    <a:pt x="344466" y="353941"/>
                  </a:cubicBezTo>
                  <a:cubicBezTo>
                    <a:pt x="340744" y="352561"/>
                    <a:pt x="337023" y="347041"/>
                    <a:pt x="342260" y="344143"/>
                  </a:cubicBezTo>
                  <a:lnTo>
                    <a:pt x="341296" y="342763"/>
                  </a:lnTo>
                  <a:lnTo>
                    <a:pt x="342260" y="340141"/>
                  </a:lnTo>
                  <a:lnTo>
                    <a:pt x="338677" y="336553"/>
                  </a:lnTo>
                  <a:lnTo>
                    <a:pt x="340882" y="334345"/>
                  </a:lnTo>
                  <a:lnTo>
                    <a:pt x="336195" y="334345"/>
                  </a:lnTo>
                  <a:cubicBezTo>
                    <a:pt x="336195" y="334345"/>
                    <a:pt x="327236" y="338209"/>
                    <a:pt x="327373" y="341245"/>
                  </a:cubicBezTo>
                  <a:lnTo>
                    <a:pt x="323514" y="341245"/>
                  </a:lnTo>
                  <a:cubicBezTo>
                    <a:pt x="323514" y="341245"/>
                    <a:pt x="323100" y="342625"/>
                    <a:pt x="323100" y="342625"/>
                  </a:cubicBezTo>
                  <a:cubicBezTo>
                    <a:pt x="323100" y="342625"/>
                    <a:pt x="321860" y="351595"/>
                    <a:pt x="314830" y="345937"/>
                  </a:cubicBezTo>
                  <a:lnTo>
                    <a:pt x="312211" y="345937"/>
                  </a:lnTo>
                  <a:cubicBezTo>
                    <a:pt x="312211" y="345937"/>
                    <a:pt x="308352" y="345799"/>
                    <a:pt x="308352" y="345799"/>
                  </a:cubicBezTo>
                  <a:lnTo>
                    <a:pt x="306835" y="344281"/>
                  </a:lnTo>
                  <a:lnTo>
                    <a:pt x="303527" y="347455"/>
                  </a:lnTo>
                  <a:lnTo>
                    <a:pt x="299805" y="347455"/>
                  </a:lnTo>
                  <a:cubicBezTo>
                    <a:pt x="299805" y="347455"/>
                    <a:pt x="293465" y="352147"/>
                    <a:pt x="294292" y="355321"/>
                  </a:cubicBezTo>
                  <a:cubicBezTo>
                    <a:pt x="294292" y="355321"/>
                    <a:pt x="295256" y="358081"/>
                    <a:pt x="292086" y="358081"/>
                  </a:cubicBezTo>
                  <a:lnTo>
                    <a:pt x="290294" y="355873"/>
                  </a:lnTo>
                  <a:lnTo>
                    <a:pt x="288778" y="357391"/>
                  </a:lnTo>
                  <a:lnTo>
                    <a:pt x="286021" y="361669"/>
                  </a:lnTo>
                  <a:lnTo>
                    <a:pt x="282162" y="366361"/>
                  </a:lnTo>
                  <a:lnTo>
                    <a:pt x="279542" y="367327"/>
                  </a:lnTo>
                  <a:lnTo>
                    <a:pt x="276096" y="372433"/>
                  </a:lnTo>
                  <a:lnTo>
                    <a:pt x="270996" y="372019"/>
                  </a:lnTo>
                  <a:lnTo>
                    <a:pt x="265896" y="376159"/>
                  </a:lnTo>
                  <a:lnTo>
                    <a:pt x="266861" y="379471"/>
                  </a:lnTo>
                  <a:lnTo>
                    <a:pt x="265483" y="382231"/>
                  </a:lnTo>
                  <a:lnTo>
                    <a:pt x="268791" y="388718"/>
                  </a:lnTo>
                  <a:lnTo>
                    <a:pt x="267826" y="399482"/>
                  </a:lnTo>
                  <a:lnTo>
                    <a:pt x="270032" y="416732"/>
                  </a:lnTo>
                  <a:lnTo>
                    <a:pt x="267688" y="422252"/>
                  </a:lnTo>
                  <a:lnTo>
                    <a:pt x="265758" y="426116"/>
                  </a:lnTo>
                  <a:lnTo>
                    <a:pt x="265345" y="432050"/>
                  </a:lnTo>
                  <a:lnTo>
                    <a:pt x="267275" y="433430"/>
                  </a:lnTo>
                  <a:lnTo>
                    <a:pt x="272375" y="434396"/>
                  </a:lnTo>
                  <a:lnTo>
                    <a:pt x="278440" y="433982"/>
                  </a:lnTo>
                  <a:lnTo>
                    <a:pt x="282299" y="431636"/>
                  </a:lnTo>
                  <a:lnTo>
                    <a:pt x="288227" y="429704"/>
                  </a:lnTo>
                  <a:lnTo>
                    <a:pt x="292500" y="425012"/>
                  </a:lnTo>
                  <a:lnTo>
                    <a:pt x="296635" y="418112"/>
                  </a:lnTo>
                  <a:lnTo>
                    <a:pt x="297462" y="413144"/>
                  </a:lnTo>
                  <a:lnTo>
                    <a:pt x="300357" y="411764"/>
                  </a:lnTo>
                  <a:cubicBezTo>
                    <a:pt x="300357" y="411764"/>
                    <a:pt x="302286" y="407486"/>
                    <a:pt x="309041" y="408452"/>
                  </a:cubicBezTo>
                  <a:cubicBezTo>
                    <a:pt x="315657" y="409418"/>
                    <a:pt x="315933" y="422942"/>
                    <a:pt x="315933" y="422942"/>
                  </a:cubicBezTo>
                  <a:lnTo>
                    <a:pt x="318138" y="429014"/>
                  </a:lnTo>
                  <a:lnTo>
                    <a:pt x="318965" y="438260"/>
                  </a:lnTo>
                  <a:lnTo>
                    <a:pt x="322687" y="444746"/>
                  </a:lnTo>
                  <a:lnTo>
                    <a:pt x="326960" y="447506"/>
                  </a:lnTo>
                  <a:lnTo>
                    <a:pt x="326960" y="457580"/>
                  </a:lnTo>
                  <a:cubicBezTo>
                    <a:pt x="326960" y="457580"/>
                    <a:pt x="325168" y="449300"/>
                    <a:pt x="325168" y="449300"/>
                  </a:cubicBezTo>
                  <a:lnTo>
                    <a:pt x="321446" y="446402"/>
                  </a:lnTo>
                  <a:lnTo>
                    <a:pt x="318276" y="443228"/>
                  </a:lnTo>
                  <a:lnTo>
                    <a:pt x="317311" y="436880"/>
                  </a:lnTo>
                  <a:lnTo>
                    <a:pt x="316071" y="429014"/>
                  </a:lnTo>
                  <a:lnTo>
                    <a:pt x="313314" y="425426"/>
                  </a:lnTo>
                  <a:lnTo>
                    <a:pt x="313314" y="420320"/>
                  </a:lnTo>
                  <a:lnTo>
                    <a:pt x="311108" y="412040"/>
                  </a:lnTo>
                  <a:lnTo>
                    <a:pt x="306008" y="409832"/>
                  </a:lnTo>
                  <a:lnTo>
                    <a:pt x="302148" y="412592"/>
                  </a:lnTo>
                  <a:lnTo>
                    <a:pt x="298427" y="418664"/>
                  </a:lnTo>
                  <a:lnTo>
                    <a:pt x="296497" y="422942"/>
                  </a:lnTo>
                  <a:lnTo>
                    <a:pt x="288778" y="431360"/>
                  </a:lnTo>
                  <a:lnTo>
                    <a:pt x="284643" y="433292"/>
                  </a:lnTo>
                  <a:lnTo>
                    <a:pt x="278302" y="435086"/>
                  </a:lnTo>
                  <a:lnTo>
                    <a:pt x="271823" y="435914"/>
                  </a:lnTo>
                  <a:lnTo>
                    <a:pt x="264931" y="433292"/>
                  </a:lnTo>
                  <a:lnTo>
                    <a:pt x="262726" y="431774"/>
                  </a:lnTo>
                  <a:lnTo>
                    <a:pt x="264104" y="424736"/>
                  </a:lnTo>
                  <a:lnTo>
                    <a:pt x="266310" y="419768"/>
                  </a:lnTo>
                  <a:lnTo>
                    <a:pt x="267826" y="412316"/>
                  </a:lnTo>
                  <a:lnTo>
                    <a:pt x="266034" y="398516"/>
                  </a:lnTo>
                  <a:lnTo>
                    <a:pt x="266448" y="389546"/>
                  </a:lnTo>
                  <a:lnTo>
                    <a:pt x="262864" y="382645"/>
                  </a:lnTo>
                  <a:lnTo>
                    <a:pt x="264794" y="379057"/>
                  </a:lnTo>
                  <a:lnTo>
                    <a:pt x="262037" y="375193"/>
                  </a:lnTo>
                  <a:lnTo>
                    <a:pt x="268653" y="371053"/>
                  </a:lnTo>
                  <a:lnTo>
                    <a:pt x="273615" y="369535"/>
                  </a:lnTo>
                  <a:lnTo>
                    <a:pt x="277337" y="364843"/>
                  </a:lnTo>
                  <a:lnTo>
                    <a:pt x="281610" y="363877"/>
                  </a:lnTo>
                  <a:lnTo>
                    <a:pt x="286710" y="356839"/>
                  </a:lnTo>
                  <a:lnTo>
                    <a:pt x="283954" y="356287"/>
                  </a:lnTo>
                  <a:lnTo>
                    <a:pt x="280094" y="360979"/>
                  </a:lnTo>
                  <a:lnTo>
                    <a:pt x="280921" y="356425"/>
                  </a:lnTo>
                  <a:lnTo>
                    <a:pt x="277751" y="356839"/>
                  </a:lnTo>
                  <a:lnTo>
                    <a:pt x="275683" y="358219"/>
                  </a:lnTo>
                  <a:cubicBezTo>
                    <a:pt x="275683" y="358219"/>
                    <a:pt x="274718" y="353251"/>
                    <a:pt x="277475" y="352975"/>
                  </a:cubicBezTo>
                  <a:cubicBezTo>
                    <a:pt x="280232" y="352561"/>
                    <a:pt x="288502" y="351733"/>
                    <a:pt x="281334" y="344971"/>
                  </a:cubicBezTo>
                  <a:cubicBezTo>
                    <a:pt x="281334" y="344971"/>
                    <a:pt x="284643" y="340003"/>
                    <a:pt x="282851" y="338623"/>
                  </a:cubicBezTo>
                  <a:cubicBezTo>
                    <a:pt x="281059" y="337243"/>
                    <a:pt x="279956" y="338485"/>
                    <a:pt x="279956" y="338485"/>
                  </a:cubicBezTo>
                  <a:cubicBezTo>
                    <a:pt x="279956" y="338485"/>
                    <a:pt x="281197" y="336277"/>
                    <a:pt x="287675" y="334759"/>
                  </a:cubicBezTo>
                  <a:lnTo>
                    <a:pt x="287675" y="332827"/>
                  </a:lnTo>
                  <a:cubicBezTo>
                    <a:pt x="287675" y="332827"/>
                    <a:pt x="280370" y="335035"/>
                    <a:pt x="278026" y="336691"/>
                  </a:cubicBezTo>
                  <a:cubicBezTo>
                    <a:pt x="275683" y="338347"/>
                    <a:pt x="265483" y="345385"/>
                    <a:pt x="265483" y="345385"/>
                  </a:cubicBezTo>
                  <a:cubicBezTo>
                    <a:pt x="265483" y="345385"/>
                    <a:pt x="271272" y="346627"/>
                    <a:pt x="270583" y="349525"/>
                  </a:cubicBezTo>
                  <a:cubicBezTo>
                    <a:pt x="269756" y="352423"/>
                    <a:pt x="267413" y="355183"/>
                    <a:pt x="265483" y="352423"/>
                  </a:cubicBezTo>
                  <a:lnTo>
                    <a:pt x="265483" y="349801"/>
                  </a:lnTo>
                  <a:lnTo>
                    <a:pt x="263829" y="348283"/>
                  </a:lnTo>
                  <a:cubicBezTo>
                    <a:pt x="263829" y="348283"/>
                    <a:pt x="259142" y="345937"/>
                    <a:pt x="256661" y="350629"/>
                  </a:cubicBezTo>
                  <a:lnTo>
                    <a:pt x="252939" y="352837"/>
                  </a:lnTo>
                  <a:cubicBezTo>
                    <a:pt x="252939" y="352837"/>
                    <a:pt x="246323" y="352975"/>
                    <a:pt x="242188" y="358909"/>
                  </a:cubicBezTo>
                  <a:lnTo>
                    <a:pt x="238466" y="362635"/>
                  </a:lnTo>
                  <a:lnTo>
                    <a:pt x="231987" y="366775"/>
                  </a:lnTo>
                  <a:lnTo>
                    <a:pt x="228265" y="367603"/>
                  </a:lnTo>
                  <a:lnTo>
                    <a:pt x="228265" y="370915"/>
                  </a:lnTo>
                  <a:cubicBezTo>
                    <a:pt x="228265" y="370915"/>
                    <a:pt x="230609" y="373123"/>
                    <a:pt x="230609" y="373123"/>
                  </a:cubicBezTo>
                  <a:cubicBezTo>
                    <a:pt x="230609" y="373123"/>
                    <a:pt x="227714" y="371743"/>
                    <a:pt x="225922" y="372295"/>
                  </a:cubicBezTo>
                  <a:cubicBezTo>
                    <a:pt x="224130" y="372847"/>
                    <a:pt x="221787" y="374089"/>
                    <a:pt x="221787" y="374089"/>
                  </a:cubicBezTo>
                  <a:lnTo>
                    <a:pt x="218892" y="375055"/>
                  </a:lnTo>
                  <a:cubicBezTo>
                    <a:pt x="218892" y="375055"/>
                    <a:pt x="218065" y="388994"/>
                    <a:pt x="217100" y="391202"/>
                  </a:cubicBezTo>
                  <a:cubicBezTo>
                    <a:pt x="216136" y="393410"/>
                    <a:pt x="209795" y="395066"/>
                    <a:pt x="207865" y="395066"/>
                  </a:cubicBezTo>
                  <a:cubicBezTo>
                    <a:pt x="205935" y="395066"/>
                    <a:pt x="198492" y="395894"/>
                    <a:pt x="197527" y="394928"/>
                  </a:cubicBezTo>
                  <a:cubicBezTo>
                    <a:pt x="196562" y="393962"/>
                    <a:pt x="193392" y="385957"/>
                    <a:pt x="193392" y="385957"/>
                  </a:cubicBezTo>
                  <a:cubicBezTo>
                    <a:pt x="193392" y="385957"/>
                    <a:pt x="186913" y="383611"/>
                    <a:pt x="186913" y="382093"/>
                  </a:cubicBezTo>
                  <a:cubicBezTo>
                    <a:pt x="186913" y="380575"/>
                    <a:pt x="185672" y="376849"/>
                    <a:pt x="190084" y="374779"/>
                  </a:cubicBezTo>
                  <a:lnTo>
                    <a:pt x="192703" y="370639"/>
                  </a:lnTo>
                  <a:lnTo>
                    <a:pt x="196286" y="370639"/>
                  </a:lnTo>
                  <a:cubicBezTo>
                    <a:pt x="196286" y="370639"/>
                    <a:pt x="201524" y="368017"/>
                    <a:pt x="201524" y="368017"/>
                  </a:cubicBezTo>
                  <a:lnTo>
                    <a:pt x="204695" y="368017"/>
                  </a:lnTo>
                  <a:lnTo>
                    <a:pt x="205522" y="363739"/>
                  </a:lnTo>
                  <a:lnTo>
                    <a:pt x="204281" y="361531"/>
                  </a:lnTo>
                  <a:lnTo>
                    <a:pt x="203868" y="358909"/>
                  </a:lnTo>
                  <a:lnTo>
                    <a:pt x="198767" y="352837"/>
                  </a:lnTo>
                  <a:cubicBezTo>
                    <a:pt x="198767" y="352837"/>
                    <a:pt x="198216" y="348283"/>
                    <a:pt x="191462" y="347179"/>
                  </a:cubicBezTo>
                  <a:cubicBezTo>
                    <a:pt x="184845" y="345937"/>
                    <a:pt x="177678" y="346765"/>
                    <a:pt x="177678" y="346765"/>
                  </a:cubicBezTo>
                  <a:lnTo>
                    <a:pt x="172026" y="342487"/>
                  </a:lnTo>
                  <a:lnTo>
                    <a:pt x="169132" y="343453"/>
                  </a:lnTo>
                  <a:lnTo>
                    <a:pt x="178780" y="353803"/>
                  </a:lnTo>
                  <a:cubicBezTo>
                    <a:pt x="178780" y="353803"/>
                    <a:pt x="180572" y="364153"/>
                    <a:pt x="177540" y="372985"/>
                  </a:cubicBezTo>
                  <a:cubicBezTo>
                    <a:pt x="174645" y="381817"/>
                    <a:pt x="172853" y="385543"/>
                    <a:pt x="177953" y="386786"/>
                  </a:cubicBezTo>
                  <a:lnTo>
                    <a:pt x="183053" y="393824"/>
                  </a:lnTo>
                  <a:cubicBezTo>
                    <a:pt x="183053" y="393824"/>
                    <a:pt x="178367" y="397688"/>
                    <a:pt x="182640" y="400310"/>
                  </a:cubicBezTo>
                  <a:cubicBezTo>
                    <a:pt x="182640" y="400310"/>
                    <a:pt x="177402" y="408590"/>
                    <a:pt x="178091" y="414386"/>
                  </a:cubicBezTo>
                  <a:lnTo>
                    <a:pt x="180710" y="425150"/>
                  </a:lnTo>
                  <a:cubicBezTo>
                    <a:pt x="180710" y="425150"/>
                    <a:pt x="186775" y="430394"/>
                    <a:pt x="188154" y="432050"/>
                  </a:cubicBezTo>
                  <a:cubicBezTo>
                    <a:pt x="189532" y="433568"/>
                    <a:pt x="191324" y="437018"/>
                    <a:pt x="191324" y="437018"/>
                  </a:cubicBezTo>
                  <a:lnTo>
                    <a:pt x="195597" y="441710"/>
                  </a:lnTo>
                  <a:lnTo>
                    <a:pt x="194219" y="443504"/>
                  </a:lnTo>
                  <a:lnTo>
                    <a:pt x="188567" y="435776"/>
                  </a:lnTo>
                  <a:lnTo>
                    <a:pt x="184294" y="430532"/>
                  </a:lnTo>
                  <a:lnTo>
                    <a:pt x="179332" y="426254"/>
                  </a:lnTo>
                  <a:lnTo>
                    <a:pt x="176989" y="415628"/>
                  </a:lnTo>
                  <a:lnTo>
                    <a:pt x="174094" y="413006"/>
                  </a:lnTo>
                  <a:cubicBezTo>
                    <a:pt x="174094" y="413006"/>
                    <a:pt x="170372" y="415352"/>
                    <a:pt x="169821" y="417560"/>
                  </a:cubicBezTo>
                  <a:cubicBezTo>
                    <a:pt x="169821" y="417560"/>
                    <a:pt x="168442" y="412040"/>
                    <a:pt x="173956" y="411212"/>
                  </a:cubicBezTo>
                  <a:lnTo>
                    <a:pt x="167340" y="406106"/>
                  </a:lnTo>
                  <a:lnTo>
                    <a:pt x="162791" y="407348"/>
                  </a:lnTo>
                  <a:cubicBezTo>
                    <a:pt x="162791" y="407348"/>
                    <a:pt x="160861" y="403208"/>
                    <a:pt x="158931" y="403622"/>
                  </a:cubicBezTo>
                  <a:cubicBezTo>
                    <a:pt x="157001" y="404036"/>
                    <a:pt x="154245" y="409970"/>
                    <a:pt x="154245" y="409970"/>
                  </a:cubicBezTo>
                  <a:lnTo>
                    <a:pt x="147766" y="416870"/>
                  </a:lnTo>
                  <a:cubicBezTo>
                    <a:pt x="147766" y="416870"/>
                    <a:pt x="141150" y="416456"/>
                    <a:pt x="139496" y="422942"/>
                  </a:cubicBezTo>
                  <a:cubicBezTo>
                    <a:pt x="139496" y="422942"/>
                    <a:pt x="130674" y="428048"/>
                    <a:pt x="131225" y="432326"/>
                  </a:cubicBezTo>
                  <a:cubicBezTo>
                    <a:pt x="131776" y="436604"/>
                    <a:pt x="137152" y="442538"/>
                    <a:pt x="137152" y="442538"/>
                  </a:cubicBezTo>
                  <a:lnTo>
                    <a:pt x="138117" y="448472"/>
                  </a:lnTo>
                  <a:lnTo>
                    <a:pt x="137290" y="452612"/>
                  </a:lnTo>
                  <a:lnTo>
                    <a:pt x="141150" y="455510"/>
                  </a:lnTo>
                  <a:lnTo>
                    <a:pt x="145699" y="457442"/>
                  </a:lnTo>
                  <a:lnTo>
                    <a:pt x="147628" y="459374"/>
                  </a:lnTo>
                  <a:lnTo>
                    <a:pt x="154934" y="460202"/>
                  </a:lnTo>
                  <a:lnTo>
                    <a:pt x="155347" y="462410"/>
                  </a:lnTo>
                  <a:lnTo>
                    <a:pt x="152453" y="461582"/>
                  </a:lnTo>
                  <a:lnTo>
                    <a:pt x="145974" y="460340"/>
                  </a:lnTo>
                  <a:lnTo>
                    <a:pt x="142666" y="457442"/>
                  </a:lnTo>
                  <a:lnTo>
                    <a:pt x="137152" y="454820"/>
                  </a:lnTo>
                  <a:lnTo>
                    <a:pt x="133017" y="452060"/>
                  </a:lnTo>
                  <a:lnTo>
                    <a:pt x="131225" y="454406"/>
                  </a:lnTo>
                  <a:lnTo>
                    <a:pt x="129020" y="453026"/>
                  </a:lnTo>
                  <a:cubicBezTo>
                    <a:pt x="129020" y="453026"/>
                    <a:pt x="119647" y="447920"/>
                    <a:pt x="117441" y="450128"/>
                  </a:cubicBezTo>
                  <a:lnTo>
                    <a:pt x="113857" y="450542"/>
                  </a:lnTo>
                  <a:lnTo>
                    <a:pt x="113857" y="447782"/>
                  </a:lnTo>
                  <a:cubicBezTo>
                    <a:pt x="113857" y="447782"/>
                    <a:pt x="110962" y="445850"/>
                    <a:pt x="110962" y="445850"/>
                  </a:cubicBezTo>
                  <a:cubicBezTo>
                    <a:pt x="110962" y="445850"/>
                    <a:pt x="109584" y="441986"/>
                    <a:pt x="106414" y="440882"/>
                  </a:cubicBezTo>
                  <a:cubicBezTo>
                    <a:pt x="106414" y="440882"/>
                    <a:pt x="102278" y="437156"/>
                    <a:pt x="100762" y="439502"/>
                  </a:cubicBezTo>
                  <a:cubicBezTo>
                    <a:pt x="99246" y="441848"/>
                    <a:pt x="99797" y="445160"/>
                    <a:pt x="99797" y="445160"/>
                  </a:cubicBezTo>
                  <a:lnTo>
                    <a:pt x="96213" y="445988"/>
                  </a:lnTo>
                  <a:cubicBezTo>
                    <a:pt x="96213" y="445988"/>
                    <a:pt x="100073" y="456200"/>
                    <a:pt x="105173" y="459926"/>
                  </a:cubicBezTo>
                  <a:cubicBezTo>
                    <a:pt x="105173" y="459926"/>
                    <a:pt x="108757" y="458960"/>
                    <a:pt x="109860" y="457304"/>
                  </a:cubicBezTo>
                  <a:lnTo>
                    <a:pt x="112479" y="460892"/>
                  </a:lnTo>
                  <a:cubicBezTo>
                    <a:pt x="112479" y="460892"/>
                    <a:pt x="110273" y="461720"/>
                    <a:pt x="111927" y="464066"/>
                  </a:cubicBezTo>
                  <a:lnTo>
                    <a:pt x="113306" y="467793"/>
                  </a:lnTo>
                  <a:lnTo>
                    <a:pt x="111927" y="471105"/>
                  </a:lnTo>
                  <a:cubicBezTo>
                    <a:pt x="111927" y="471105"/>
                    <a:pt x="108757" y="469173"/>
                    <a:pt x="106965" y="472899"/>
                  </a:cubicBezTo>
                  <a:lnTo>
                    <a:pt x="104622" y="472899"/>
                  </a:lnTo>
                  <a:lnTo>
                    <a:pt x="104622" y="471381"/>
                  </a:lnTo>
                  <a:cubicBezTo>
                    <a:pt x="104622" y="471381"/>
                    <a:pt x="99384" y="470553"/>
                    <a:pt x="99384" y="470553"/>
                  </a:cubicBezTo>
                  <a:lnTo>
                    <a:pt x="94697" y="468345"/>
                  </a:lnTo>
                  <a:lnTo>
                    <a:pt x="93456" y="465032"/>
                  </a:lnTo>
                  <a:lnTo>
                    <a:pt x="91251" y="463652"/>
                  </a:lnTo>
                  <a:lnTo>
                    <a:pt x="90700" y="460064"/>
                  </a:lnTo>
                  <a:lnTo>
                    <a:pt x="86978" y="459650"/>
                  </a:lnTo>
                  <a:lnTo>
                    <a:pt x="86013" y="460892"/>
                  </a:lnTo>
                  <a:cubicBezTo>
                    <a:pt x="86013" y="460892"/>
                    <a:pt x="81327" y="460064"/>
                    <a:pt x="79535" y="455372"/>
                  </a:cubicBezTo>
                  <a:lnTo>
                    <a:pt x="80086" y="452750"/>
                  </a:lnTo>
                  <a:lnTo>
                    <a:pt x="78845" y="445436"/>
                  </a:lnTo>
                  <a:lnTo>
                    <a:pt x="77605" y="443642"/>
                  </a:lnTo>
                  <a:lnTo>
                    <a:pt x="78156" y="441710"/>
                  </a:lnTo>
                  <a:lnTo>
                    <a:pt x="74986" y="437018"/>
                  </a:lnTo>
                  <a:lnTo>
                    <a:pt x="74986" y="434258"/>
                  </a:lnTo>
                  <a:cubicBezTo>
                    <a:pt x="74986" y="434258"/>
                    <a:pt x="79535" y="429014"/>
                    <a:pt x="77881" y="424598"/>
                  </a:cubicBezTo>
                  <a:cubicBezTo>
                    <a:pt x="77881" y="424598"/>
                    <a:pt x="80637" y="426392"/>
                    <a:pt x="80637" y="425012"/>
                  </a:cubicBezTo>
                  <a:cubicBezTo>
                    <a:pt x="80637" y="423632"/>
                    <a:pt x="79121" y="421424"/>
                    <a:pt x="79121" y="421424"/>
                  </a:cubicBezTo>
                  <a:lnTo>
                    <a:pt x="76502" y="417146"/>
                  </a:lnTo>
                  <a:cubicBezTo>
                    <a:pt x="76502" y="417146"/>
                    <a:pt x="71815" y="411212"/>
                    <a:pt x="67818" y="411212"/>
                  </a:cubicBezTo>
                  <a:lnTo>
                    <a:pt x="66302" y="408452"/>
                  </a:lnTo>
                  <a:lnTo>
                    <a:pt x="64923" y="405692"/>
                  </a:lnTo>
                  <a:lnTo>
                    <a:pt x="61753" y="404450"/>
                  </a:lnTo>
                  <a:lnTo>
                    <a:pt x="64096" y="403070"/>
                  </a:lnTo>
                  <a:lnTo>
                    <a:pt x="62580" y="401690"/>
                  </a:lnTo>
                  <a:lnTo>
                    <a:pt x="61615" y="399482"/>
                  </a:lnTo>
                  <a:lnTo>
                    <a:pt x="59410" y="399482"/>
                  </a:lnTo>
                  <a:lnTo>
                    <a:pt x="53069" y="393824"/>
                  </a:lnTo>
                  <a:cubicBezTo>
                    <a:pt x="53069" y="393824"/>
                    <a:pt x="54999" y="389546"/>
                    <a:pt x="51139" y="388718"/>
                  </a:cubicBezTo>
                  <a:cubicBezTo>
                    <a:pt x="51139" y="388718"/>
                    <a:pt x="50312" y="386786"/>
                    <a:pt x="51139" y="386786"/>
                  </a:cubicBezTo>
                  <a:cubicBezTo>
                    <a:pt x="51966" y="386786"/>
                    <a:pt x="53620" y="388166"/>
                    <a:pt x="53620" y="388166"/>
                  </a:cubicBezTo>
                  <a:lnTo>
                    <a:pt x="57204" y="388166"/>
                  </a:lnTo>
                  <a:cubicBezTo>
                    <a:pt x="57204" y="388166"/>
                    <a:pt x="57204" y="390374"/>
                    <a:pt x="57204" y="390374"/>
                  </a:cubicBezTo>
                  <a:lnTo>
                    <a:pt x="64234" y="398792"/>
                  </a:lnTo>
                  <a:lnTo>
                    <a:pt x="64234" y="396584"/>
                  </a:lnTo>
                  <a:lnTo>
                    <a:pt x="68507" y="398792"/>
                  </a:lnTo>
                  <a:lnTo>
                    <a:pt x="73470" y="400586"/>
                  </a:lnTo>
                  <a:lnTo>
                    <a:pt x="73470" y="403208"/>
                  </a:lnTo>
                  <a:lnTo>
                    <a:pt x="78570" y="402242"/>
                  </a:lnTo>
                  <a:lnTo>
                    <a:pt x="82705" y="404588"/>
                  </a:lnTo>
                  <a:cubicBezTo>
                    <a:pt x="82705" y="404588"/>
                    <a:pt x="84635" y="409556"/>
                    <a:pt x="103933" y="411074"/>
                  </a:cubicBezTo>
                  <a:cubicBezTo>
                    <a:pt x="103933" y="411074"/>
                    <a:pt x="114960" y="419492"/>
                    <a:pt x="125298" y="413972"/>
                  </a:cubicBezTo>
                  <a:cubicBezTo>
                    <a:pt x="135636" y="408452"/>
                    <a:pt x="141425" y="404864"/>
                    <a:pt x="142390" y="401414"/>
                  </a:cubicBezTo>
                  <a:cubicBezTo>
                    <a:pt x="142390" y="401414"/>
                    <a:pt x="151626" y="393410"/>
                    <a:pt x="148318" y="385130"/>
                  </a:cubicBezTo>
                  <a:lnTo>
                    <a:pt x="146112" y="384163"/>
                  </a:lnTo>
                  <a:cubicBezTo>
                    <a:pt x="146112" y="384163"/>
                    <a:pt x="146663" y="378919"/>
                    <a:pt x="144872" y="378091"/>
                  </a:cubicBezTo>
                  <a:cubicBezTo>
                    <a:pt x="144872" y="378091"/>
                    <a:pt x="146801" y="371743"/>
                    <a:pt x="142115" y="369397"/>
                  </a:cubicBezTo>
                  <a:lnTo>
                    <a:pt x="137428" y="369397"/>
                  </a:lnTo>
                  <a:lnTo>
                    <a:pt x="137428" y="365533"/>
                  </a:lnTo>
                  <a:cubicBezTo>
                    <a:pt x="137428" y="365533"/>
                    <a:pt x="132466" y="360979"/>
                    <a:pt x="132328" y="359185"/>
                  </a:cubicBezTo>
                  <a:lnTo>
                    <a:pt x="131501" y="361531"/>
                  </a:lnTo>
                  <a:lnTo>
                    <a:pt x="129158" y="361531"/>
                  </a:lnTo>
                  <a:cubicBezTo>
                    <a:pt x="129158" y="361531"/>
                    <a:pt x="122128" y="351181"/>
                    <a:pt x="116752" y="352561"/>
                  </a:cubicBezTo>
                  <a:cubicBezTo>
                    <a:pt x="116752" y="352561"/>
                    <a:pt x="91665" y="321097"/>
                    <a:pt x="80500" y="326893"/>
                  </a:cubicBezTo>
                  <a:lnTo>
                    <a:pt x="75262" y="326203"/>
                  </a:lnTo>
                  <a:lnTo>
                    <a:pt x="72918" y="324547"/>
                  </a:lnTo>
                  <a:lnTo>
                    <a:pt x="72918" y="323167"/>
                  </a:lnTo>
                  <a:lnTo>
                    <a:pt x="70575" y="323167"/>
                  </a:lnTo>
                  <a:lnTo>
                    <a:pt x="69610" y="324685"/>
                  </a:lnTo>
                  <a:lnTo>
                    <a:pt x="65750" y="325513"/>
                  </a:lnTo>
                  <a:lnTo>
                    <a:pt x="65337" y="330067"/>
                  </a:lnTo>
                  <a:lnTo>
                    <a:pt x="63407" y="331999"/>
                  </a:lnTo>
                  <a:lnTo>
                    <a:pt x="59272" y="331999"/>
                  </a:lnTo>
                  <a:cubicBezTo>
                    <a:pt x="59272" y="331999"/>
                    <a:pt x="60099" y="330757"/>
                    <a:pt x="60099" y="330757"/>
                  </a:cubicBezTo>
                  <a:lnTo>
                    <a:pt x="62718" y="329929"/>
                  </a:lnTo>
                  <a:lnTo>
                    <a:pt x="64096" y="327169"/>
                  </a:lnTo>
                  <a:lnTo>
                    <a:pt x="62718" y="325651"/>
                  </a:lnTo>
                  <a:lnTo>
                    <a:pt x="63545" y="324133"/>
                  </a:lnTo>
                  <a:cubicBezTo>
                    <a:pt x="63545" y="324133"/>
                    <a:pt x="65475" y="321511"/>
                    <a:pt x="63958" y="320407"/>
                  </a:cubicBezTo>
                  <a:cubicBezTo>
                    <a:pt x="62442" y="319165"/>
                    <a:pt x="58858" y="322339"/>
                    <a:pt x="58858" y="322339"/>
                  </a:cubicBezTo>
                  <a:cubicBezTo>
                    <a:pt x="58858" y="322339"/>
                    <a:pt x="58721" y="318613"/>
                    <a:pt x="54585" y="318613"/>
                  </a:cubicBezTo>
                  <a:cubicBezTo>
                    <a:pt x="54585" y="318613"/>
                    <a:pt x="51829" y="315301"/>
                    <a:pt x="48520" y="315301"/>
                  </a:cubicBezTo>
                  <a:lnTo>
                    <a:pt x="48520" y="313921"/>
                  </a:lnTo>
                  <a:cubicBezTo>
                    <a:pt x="48520" y="313921"/>
                    <a:pt x="51415" y="315853"/>
                    <a:pt x="55137" y="315715"/>
                  </a:cubicBezTo>
                  <a:cubicBezTo>
                    <a:pt x="58858" y="315577"/>
                    <a:pt x="63407" y="311851"/>
                    <a:pt x="58307" y="309367"/>
                  </a:cubicBezTo>
                  <a:lnTo>
                    <a:pt x="54172" y="308401"/>
                  </a:lnTo>
                  <a:lnTo>
                    <a:pt x="50864" y="304812"/>
                  </a:lnTo>
                  <a:lnTo>
                    <a:pt x="47280" y="304812"/>
                  </a:lnTo>
                  <a:lnTo>
                    <a:pt x="49210" y="309091"/>
                  </a:lnTo>
                  <a:lnTo>
                    <a:pt x="47280" y="307711"/>
                  </a:lnTo>
                  <a:lnTo>
                    <a:pt x="45350" y="310609"/>
                  </a:lnTo>
                  <a:lnTo>
                    <a:pt x="45350" y="312541"/>
                  </a:lnTo>
                  <a:lnTo>
                    <a:pt x="41628" y="311023"/>
                  </a:lnTo>
                  <a:lnTo>
                    <a:pt x="37906" y="308401"/>
                  </a:lnTo>
                  <a:lnTo>
                    <a:pt x="37355" y="308401"/>
                  </a:lnTo>
                  <a:cubicBezTo>
                    <a:pt x="37355" y="308401"/>
                    <a:pt x="38182" y="316543"/>
                    <a:pt x="38182" y="316543"/>
                  </a:cubicBezTo>
                  <a:lnTo>
                    <a:pt x="32669" y="317509"/>
                  </a:lnTo>
                  <a:lnTo>
                    <a:pt x="28671" y="313369"/>
                  </a:lnTo>
                  <a:lnTo>
                    <a:pt x="28671" y="320545"/>
                  </a:lnTo>
                  <a:lnTo>
                    <a:pt x="19711" y="325651"/>
                  </a:lnTo>
                  <a:lnTo>
                    <a:pt x="17782" y="333103"/>
                  </a:lnTo>
                  <a:lnTo>
                    <a:pt x="15438" y="331861"/>
                  </a:lnTo>
                  <a:lnTo>
                    <a:pt x="11717" y="334621"/>
                  </a:lnTo>
                  <a:lnTo>
                    <a:pt x="15576" y="337105"/>
                  </a:lnTo>
                  <a:lnTo>
                    <a:pt x="11165" y="347869"/>
                  </a:lnTo>
                  <a:lnTo>
                    <a:pt x="13509" y="356701"/>
                  </a:lnTo>
                  <a:lnTo>
                    <a:pt x="19849" y="359461"/>
                  </a:lnTo>
                  <a:lnTo>
                    <a:pt x="27431" y="371191"/>
                  </a:lnTo>
                  <a:lnTo>
                    <a:pt x="27431" y="375607"/>
                  </a:lnTo>
                  <a:lnTo>
                    <a:pt x="17782" y="391754"/>
                  </a:lnTo>
                  <a:cubicBezTo>
                    <a:pt x="19298" y="395066"/>
                    <a:pt x="29498" y="416318"/>
                    <a:pt x="30050" y="425288"/>
                  </a:cubicBezTo>
                  <a:lnTo>
                    <a:pt x="30050" y="426116"/>
                  </a:lnTo>
                  <a:cubicBezTo>
                    <a:pt x="30050" y="426116"/>
                    <a:pt x="26052" y="426116"/>
                    <a:pt x="26052" y="426116"/>
                  </a:cubicBezTo>
                  <a:lnTo>
                    <a:pt x="24536" y="427496"/>
                  </a:lnTo>
                  <a:lnTo>
                    <a:pt x="26328" y="428462"/>
                  </a:lnTo>
                  <a:lnTo>
                    <a:pt x="24398" y="436190"/>
                  </a:lnTo>
                  <a:lnTo>
                    <a:pt x="27155" y="437846"/>
                  </a:lnTo>
                  <a:lnTo>
                    <a:pt x="27155" y="440606"/>
                  </a:lnTo>
                  <a:lnTo>
                    <a:pt x="23571" y="442124"/>
                  </a:lnTo>
                  <a:lnTo>
                    <a:pt x="24674" y="448472"/>
                  </a:lnTo>
                  <a:lnTo>
                    <a:pt x="30050" y="448472"/>
                  </a:lnTo>
                  <a:lnTo>
                    <a:pt x="30050" y="458408"/>
                  </a:lnTo>
                  <a:lnTo>
                    <a:pt x="33771" y="462272"/>
                  </a:lnTo>
                  <a:lnTo>
                    <a:pt x="33771" y="466274"/>
                  </a:lnTo>
                  <a:lnTo>
                    <a:pt x="29774" y="473175"/>
                  </a:lnTo>
                  <a:lnTo>
                    <a:pt x="28395" y="474003"/>
                  </a:lnTo>
                  <a:lnTo>
                    <a:pt x="33496" y="481041"/>
                  </a:lnTo>
                  <a:lnTo>
                    <a:pt x="39698" y="484905"/>
                  </a:lnTo>
                  <a:lnTo>
                    <a:pt x="45488" y="494565"/>
                  </a:lnTo>
                  <a:lnTo>
                    <a:pt x="37769" y="507951"/>
                  </a:lnTo>
                  <a:lnTo>
                    <a:pt x="32944" y="513747"/>
                  </a:lnTo>
                  <a:lnTo>
                    <a:pt x="22330" y="528651"/>
                  </a:lnTo>
                  <a:lnTo>
                    <a:pt x="15852" y="536241"/>
                  </a:lnTo>
                  <a:lnTo>
                    <a:pt x="6479" y="545764"/>
                  </a:lnTo>
                  <a:lnTo>
                    <a:pt x="4411" y="549214"/>
                  </a:lnTo>
                  <a:lnTo>
                    <a:pt x="6754" y="548662"/>
                  </a:lnTo>
                  <a:lnTo>
                    <a:pt x="8546" y="547282"/>
                  </a:lnTo>
                  <a:lnTo>
                    <a:pt x="10476" y="545902"/>
                  </a:lnTo>
                  <a:lnTo>
                    <a:pt x="11717" y="546316"/>
                  </a:lnTo>
                  <a:lnTo>
                    <a:pt x="12957" y="548110"/>
                  </a:lnTo>
                  <a:lnTo>
                    <a:pt x="13509" y="549766"/>
                  </a:lnTo>
                  <a:lnTo>
                    <a:pt x="11165" y="548662"/>
                  </a:lnTo>
                  <a:lnTo>
                    <a:pt x="11165" y="550594"/>
                  </a:lnTo>
                  <a:cubicBezTo>
                    <a:pt x="11165" y="550594"/>
                    <a:pt x="12681" y="551836"/>
                    <a:pt x="12681" y="551836"/>
                  </a:cubicBezTo>
                  <a:lnTo>
                    <a:pt x="15852" y="554182"/>
                  </a:lnTo>
                  <a:lnTo>
                    <a:pt x="16541" y="555424"/>
                  </a:lnTo>
                  <a:lnTo>
                    <a:pt x="20401" y="555424"/>
                  </a:lnTo>
                  <a:lnTo>
                    <a:pt x="22606" y="554872"/>
                  </a:lnTo>
                  <a:cubicBezTo>
                    <a:pt x="22606" y="554872"/>
                    <a:pt x="26741" y="556114"/>
                    <a:pt x="26879" y="557356"/>
                  </a:cubicBezTo>
                  <a:cubicBezTo>
                    <a:pt x="26879" y="558598"/>
                    <a:pt x="28671" y="560392"/>
                    <a:pt x="29223" y="560530"/>
                  </a:cubicBezTo>
                  <a:lnTo>
                    <a:pt x="29223" y="562048"/>
                  </a:lnTo>
                  <a:cubicBezTo>
                    <a:pt x="29223" y="562048"/>
                    <a:pt x="19160" y="558736"/>
                    <a:pt x="17368" y="560944"/>
                  </a:cubicBezTo>
                  <a:cubicBezTo>
                    <a:pt x="15576" y="563152"/>
                    <a:pt x="11717" y="564670"/>
                    <a:pt x="11027" y="563152"/>
                  </a:cubicBezTo>
                  <a:lnTo>
                    <a:pt x="9925" y="563704"/>
                  </a:lnTo>
                  <a:lnTo>
                    <a:pt x="9649" y="565498"/>
                  </a:lnTo>
                  <a:lnTo>
                    <a:pt x="7995" y="565498"/>
                  </a:lnTo>
                  <a:cubicBezTo>
                    <a:pt x="7995" y="565498"/>
                    <a:pt x="7306" y="563566"/>
                    <a:pt x="7306" y="563566"/>
                  </a:cubicBezTo>
                  <a:cubicBezTo>
                    <a:pt x="7306" y="563566"/>
                    <a:pt x="4687" y="564808"/>
                    <a:pt x="6203" y="567568"/>
                  </a:cubicBezTo>
                  <a:cubicBezTo>
                    <a:pt x="6203" y="567568"/>
                    <a:pt x="6203" y="568258"/>
                    <a:pt x="6203" y="569086"/>
                  </a:cubicBezTo>
                  <a:lnTo>
                    <a:pt x="8960" y="571984"/>
                  </a:lnTo>
                  <a:cubicBezTo>
                    <a:pt x="8960" y="571984"/>
                    <a:pt x="9235" y="572674"/>
                    <a:pt x="8960" y="572950"/>
                  </a:cubicBezTo>
                  <a:lnTo>
                    <a:pt x="7306" y="575572"/>
                  </a:lnTo>
                  <a:cubicBezTo>
                    <a:pt x="7306" y="575572"/>
                    <a:pt x="6892" y="575986"/>
                    <a:pt x="6617" y="575986"/>
                  </a:cubicBezTo>
                  <a:lnTo>
                    <a:pt x="4549" y="575986"/>
                  </a:lnTo>
                  <a:lnTo>
                    <a:pt x="3033" y="581920"/>
                  </a:lnTo>
                  <a:lnTo>
                    <a:pt x="3998" y="581920"/>
                  </a:lnTo>
                  <a:lnTo>
                    <a:pt x="3033" y="586888"/>
                  </a:lnTo>
                  <a:lnTo>
                    <a:pt x="3998" y="591442"/>
                  </a:lnTo>
                  <a:lnTo>
                    <a:pt x="1241" y="594478"/>
                  </a:lnTo>
                  <a:lnTo>
                    <a:pt x="7306" y="600688"/>
                  </a:lnTo>
                  <a:lnTo>
                    <a:pt x="5789" y="604414"/>
                  </a:lnTo>
                  <a:lnTo>
                    <a:pt x="3446" y="601930"/>
                  </a:lnTo>
                  <a:lnTo>
                    <a:pt x="3722" y="602620"/>
                  </a:lnTo>
                  <a:cubicBezTo>
                    <a:pt x="3722" y="602620"/>
                    <a:pt x="3722" y="603172"/>
                    <a:pt x="3722" y="603310"/>
                  </a:cubicBezTo>
                  <a:lnTo>
                    <a:pt x="551" y="608554"/>
                  </a:lnTo>
                  <a:lnTo>
                    <a:pt x="0" y="609658"/>
                  </a:lnTo>
                  <a:lnTo>
                    <a:pt x="3722" y="614074"/>
                  </a:lnTo>
                  <a:cubicBezTo>
                    <a:pt x="3722" y="614074"/>
                    <a:pt x="3722" y="614074"/>
                    <a:pt x="3722" y="614212"/>
                  </a:cubicBezTo>
                  <a:lnTo>
                    <a:pt x="4962" y="616972"/>
                  </a:lnTo>
                  <a:cubicBezTo>
                    <a:pt x="4962" y="616972"/>
                    <a:pt x="4962" y="617386"/>
                    <a:pt x="4962" y="617524"/>
                  </a:cubicBezTo>
                  <a:lnTo>
                    <a:pt x="2895" y="623735"/>
                  </a:lnTo>
                  <a:lnTo>
                    <a:pt x="3860" y="623321"/>
                  </a:lnTo>
                  <a:cubicBezTo>
                    <a:pt x="3860" y="623321"/>
                    <a:pt x="4273" y="623321"/>
                    <a:pt x="4549" y="623321"/>
                  </a:cubicBezTo>
                  <a:cubicBezTo>
                    <a:pt x="4825" y="623321"/>
                    <a:pt x="4962" y="623596"/>
                    <a:pt x="4962" y="623873"/>
                  </a:cubicBezTo>
                  <a:cubicBezTo>
                    <a:pt x="5376" y="625529"/>
                    <a:pt x="6203" y="628289"/>
                    <a:pt x="6341" y="629117"/>
                  </a:cubicBezTo>
                  <a:cubicBezTo>
                    <a:pt x="6479" y="629255"/>
                    <a:pt x="7030" y="629531"/>
                    <a:pt x="7306" y="629807"/>
                  </a:cubicBezTo>
                  <a:cubicBezTo>
                    <a:pt x="8271" y="630359"/>
                    <a:pt x="8822" y="630773"/>
                    <a:pt x="8960" y="631463"/>
                  </a:cubicBezTo>
                  <a:cubicBezTo>
                    <a:pt x="8960" y="631601"/>
                    <a:pt x="8960" y="632015"/>
                    <a:pt x="8822" y="632291"/>
                  </a:cubicBezTo>
                  <a:cubicBezTo>
                    <a:pt x="8822" y="632705"/>
                    <a:pt x="8822" y="635189"/>
                    <a:pt x="8822" y="637535"/>
                  </a:cubicBezTo>
                  <a:lnTo>
                    <a:pt x="12957" y="638363"/>
                  </a:lnTo>
                  <a:cubicBezTo>
                    <a:pt x="12957" y="638363"/>
                    <a:pt x="13509" y="638639"/>
                    <a:pt x="13509" y="639053"/>
                  </a:cubicBezTo>
                  <a:lnTo>
                    <a:pt x="13784" y="640709"/>
                  </a:lnTo>
                  <a:lnTo>
                    <a:pt x="16679" y="638639"/>
                  </a:lnTo>
                  <a:cubicBezTo>
                    <a:pt x="16679" y="638639"/>
                    <a:pt x="17368" y="638501"/>
                    <a:pt x="17644" y="638639"/>
                  </a:cubicBezTo>
                  <a:lnTo>
                    <a:pt x="21365" y="641951"/>
                  </a:lnTo>
                  <a:cubicBezTo>
                    <a:pt x="21365" y="641951"/>
                    <a:pt x="21641" y="642365"/>
                    <a:pt x="21641" y="642641"/>
                  </a:cubicBezTo>
                  <a:lnTo>
                    <a:pt x="21090" y="645125"/>
                  </a:lnTo>
                  <a:lnTo>
                    <a:pt x="26052" y="643055"/>
                  </a:lnTo>
                  <a:lnTo>
                    <a:pt x="30877" y="641675"/>
                  </a:lnTo>
                  <a:cubicBezTo>
                    <a:pt x="30877" y="641675"/>
                    <a:pt x="31566" y="641675"/>
                    <a:pt x="31704" y="642089"/>
                  </a:cubicBezTo>
                  <a:lnTo>
                    <a:pt x="34460" y="646919"/>
                  </a:lnTo>
                  <a:lnTo>
                    <a:pt x="36666" y="645677"/>
                  </a:lnTo>
                  <a:cubicBezTo>
                    <a:pt x="36666" y="645677"/>
                    <a:pt x="37217" y="645677"/>
                    <a:pt x="37493" y="645677"/>
                  </a:cubicBezTo>
                  <a:cubicBezTo>
                    <a:pt x="37769" y="645815"/>
                    <a:pt x="37906" y="646229"/>
                    <a:pt x="37769" y="646505"/>
                  </a:cubicBezTo>
                  <a:lnTo>
                    <a:pt x="35839" y="654509"/>
                  </a:lnTo>
                  <a:lnTo>
                    <a:pt x="38182" y="656717"/>
                  </a:lnTo>
                  <a:cubicBezTo>
                    <a:pt x="38182" y="656717"/>
                    <a:pt x="38458" y="657407"/>
                    <a:pt x="38182" y="657683"/>
                  </a:cubicBezTo>
                  <a:lnTo>
                    <a:pt x="35287" y="662651"/>
                  </a:lnTo>
                  <a:lnTo>
                    <a:pt x="40525" y="665135"/>
                  </a:lnTo>
                  <a:cubicBezTo>
                    <a:pt x="40525" y="665135"/>
                    <a:pt x="40939" y="665411"/>
                    <a:pt x="40939" y="665687"/>
                  </a:cubicBezTo>
                  <a:cubicBezTo>
                    <a:pt x="40939" y="665963"/>
                    <a:pt x="40939" y="666239"/>
                    <a:pt x="40801" y="666377"/>
                  </a:cubicBezTo>
                  <a:lnTo>
                    <a:pt x="38871" y="668447"/>
                  </a:lnTo>
                  <a:lnTo>
                    <a:pt x="41628" y="669965"/>
                  </a:lnTo>
                  <a:cubicBezTo>
                    <a:pt x="41628" y="669965"/>
                    <a:pt x="42042" y="670379"/>
                    <a:pt x="42042" y="670655"/>
                  </a:cubicBezTo>
                  <a:lnTo>
                    <a:pt x="42042" y="673139"/>
                  </a:lnTo>
                  <a:lnTo>
                    <a:pt x="47004" y="674933"/>
                  </a:lnTo>
                  <a:cubicBezTo>
                    <a:pt x="47004" y="674933"/>
                    <a:pt x="47555" y="675347"/>
                    <a:pt x="47555" y="675761"/>
                  </a:cubicBezTo>
                  <a:lnTo>
                    <a:pt x="46866" y="680453"/>
                  </a:lnTo>
                  <a:lnTo>
                    <a:pt x="53483" y="681833"/>
                  </a:lnTo>
                  <a:cubicBezTo>
                    <a:pt x="53483" y="681833"/>
                    <a:pt x="54172" y="682247"/>
                    <a:pt x="54172" y="682661"/>
                  </a:cubicBezTo>
                  <a:lnTo>
                    <a:pt x="54172" y="684455"/>
                  </a:lnTo>
                  <a:lnTo>
                    <a:pt x="58721" y="689147"/>
                  </a:lnTo>
                  <a:cubicBezTo>
                    <a:pt x="58721" y="689147"/>
                    <a:pt x="58996" y="689561"/>
                    <a:pt x="58996" y="689837"/>
                  </a:cubicBezTo>
                  <a:cubicBezTo>
                    <a:pt x="58996" y="690113"/>
                    <a:pt x="58858" y="690251"/>
                    <a:pt x="58583" y="690389"/>
                  </a:cubicBezTo>
                  <a:lnTo>
                    <a:pt x="55137" y="692183"/>
                  </a:lnTo>
                  <a:cubicBezTo>
                    <a:pt x="55137" y="692183"/>
                    <a:pt x="54861" y="692183"/>
                    <a:pt x="54723" y="692183"/>
                  </a:cubicBezTo>
                  <a:lnTo>
                    <a:pt x="52656" y="692183"/>
                  </a:lnTo>
                  <a:lnTo>
                    <a:pt x="51829" y="694805"/>
                  </a:lnTo>
                  <a:cubicBezTo>
                    <a:pt x="51829" y="694805"/>
                    <a:pt x="51415" y="695357"/>
                    <a:pt x="51002" y="695357"/>
                  </a:cubicBezTo>
                  <a:lnTo>
                    <a:pt x="48107" y="695081"/>
                  </a:lnTo>
                  <a:cubicBezTo>
                    <a:pt x="48107" y="695081"/>
                    <a:pt x="47831" y="695081"/>
                    <a:pt x="47693" y="694943"/>
                  </a:cubicBezTo>
                  <a:lnTo>
                    <a:pt x="44247" y="692459"/>
                  </a:lnTo>
                  <a:lnTo>
                    <a:pt x="41215" y="694943"/>
                  </a:lnTo>
                  <a:lnTo>
                    <a:pt x="44798" y="699083"/>
                  </a:lnTo>
                  <a:cubicBezTo>
                    <a:pt x="44798" y="699083"/>
                    <a:pt x="45074" y="699497"/>
                    <a:pt x="44936" y="699774"/>
                  </a:cubicBezTo>
                  <a:cubicBezTo>
                    <a:pt x="44936" y="700049"/>
                    <a:pt x="44798" y="700187"/>
                    <a:pt x="44523" y="700326"/>
                  </a:cubicBezTo>
                  <a:lnTo>
                    <a:pt x="43144" y="701154"/>
                  </a:lnTo>
                  <a:lnTo>
                    <a:pt x="44661" y="702534"/>
                  </a:lnTo>
                  <a:cubicBezTo>
                    <a:pt x="44661" y="702534"/>
                    <a:pt x="44936" y="702947"/>
                    <a:pt x="44936" y="703086"/>
                  </a:cubicBezTo>
                  <a:lnTo>
                    <a:pt x="44936" y="710400"/>
                  </a:lnTo>
                  <a:lnTo>
                    <a:pt x="48934" y="711642"/>
                  </a:lnTo>
                  <a:lnTo>
                    <a:pt x="50726" y="710400"/>
                  </a:lnTo>
                  <a:lnTo>
                    <a:pt x="51966" y="706674"/>
                  </a:lnTo>
                  <a:cubicBezTo>
                    <a:pt x="51966" y="706674"/>
                    <a:pt x="52242" y="706260"/>
                    <a:pt x="52380" y="706260"/>
                  </a:cubicBezTo>
                  <a:cubicBezTo>
                    <a:pt x="52656" y="706260"/>
                    <a:pt x="52793" y="706260"/>
                    <a:pt x="53069" y="706260"/>
                  </a:cubicBezTo>
                  <a:lnTo>
                    <a:pt x="57756" y="708744"/>
                  </a:lnTo>
                  <a:lnTo>
                    <a:pt x="59410" y="706536"/>
                  </a:lnTo>
                  <a:cubicBezTo>
                    <a:pt x="59410" y="706536"/>
                    <a:pt x="59823" y="706260"/>
                    <a:pt x="60099" y="706260"/>
                  </a:cubicBezTo>
                  <a:lnTo>
                    <a:pt x="63545" y="706260"/>
                  </a:lnTo>
                  <a:cubicBezTo>
                    <a:pt x="63545" y="706260"/>
                    <a:pt x="64096" y="706260"/>
                    <a:pt x="64234" y="706674"/>
                  </a:cubicBezTo>
                  <a:lnTo>
                    <a:pt x="65475" y="708468"/>
                  </a:lnTo>
                  <a:lnTo>
                    <a:pt x="66853" y="706536"/>
                  </a:lnTo>
                  <a:cubicBezTo>
                    <a:pt x="66853" y="706536"/>
                    <a:pt x="67267" y="706260"/>
                    <a:pt x="67542" y="706260"/>
                  </a:cubicBezTo>
                  <a:lnTo>
                    <a:pt x="67542" y="706260"/>
                  </a:lnTo>
                  <a:cubicBezTo>
                    <a:pt x="67542" y="706260"/>
                    <a:pt x="67956" y="706260"/>
                    <a:pt x="68232" y="706536"/>
                  </a:cubicBezTo>
                  <a:lnTo>
                    <a:pt x="75537" y="716748"/>
                  </a:lnTo>
                  <a:cubicBezTo>
                    <a:pt x="75537" y="716748"/>
                    <a:pt x="75675" y="717162"/>
                    <a:pt x="75537" y="717438"/>
                  </a:cubicBezTo>
                  <a:cubicBezTo>
                    <a:pt x="75537" y="717714"/>
                    <a:pt x="75262" y="717852"/>
                    <a:pt x="75124" y="717990"/>
                  </a:cubicBezTo>
                  <a:lnTo>
                    <a:pt x="71540" y="719370"/>
                  </a:lnTo>
                  <a:lnTo>
                    <a:pt x="73608" y="721716"/>
                  </a:lnTo>
                  <a:cubicBezTo>
                    <a:pt x="73608" y="721716"/>
                    <a:pt x="73883" y="722130"/>
                    <a:pt x="73745" y="722406"/>
                  </a:cubicBezTo>
                  <a:lnTo>
                    <a:pt x="73332" y="725856"/>
                  </a:lnTo>
                  <a:lnTo>
                    <a:pt x="78018" y="728202"/>
                  </a:lnTo>
                  <a:lnTo>
                    <a:pt x="82429" y="727098"/>
                  </a:lnTo>
                  <a:cubicBezTo>
                    <a:pt x="82429" y="727098"/>
                    <a:pt x="82981" y="727098"/>
                    <a:pt x="83256" y="727374"/>
                  </a:cubicBezTo>
                  <a:lnTo>
                    <a:pt x="85600" y="730134"/>
                  </a:lnTo>
                  <a:cubicBezTo>
                    <a:pt x="85600" y="730134"/>
                    <a:pt x="85737" y="730410"/>
                    <a:pt x="85737" y="730686"/>
                  </a:cubicBezTo>
                  <a:lnTo>
                    <a:pt x="85737" y="737862"/>
                  </a:lnTo>
                  <a:lnTo>
                    <a:pt x="87805" y="740070"/>
                  </a:lnTo>
                  <a:lnTo>
                    <a:pt x="90975" y="738966"/>
                  </a:lnTo>
                  <a:cubicBezTo>
                    <a:pt x="90975" y="738966"/>
                    <a:pt x="91389" y="738966"/>
                    <a:pt x="91665" y="738966"/>
                  </a:cubicBezTo>
                  <a:lnTo>
                    <a:pt x="98419" y="743244"/>
                  </a:lnTo>
                  <a:lnTo>
                    <a:pt x="106414" y="739518"/>
                  </a:lnTo>
                  <a:cubicBezTo>
                    <a:pt x="106414" y="739518"/>
                    <a:pt x="106827" y="739518"/>
                    <a:pt x="107103" y="739518"/>
                  </a:cubicBezTo>
                  <a:cubicBezTo>
                    <a:pt x="107241" y="739518"/>
                    <a:pt x="107516" y="739794"/>
                    <a:pt x="107516" y="739932"/>
                  </a:cubicBezTo>
                  <a:lnTo>
                    <a:pt x="109308" y="744762"/>
                  </a:lnTo>
                  <a:lnTo>
                    <a:pt x="112479" y="748626"/>
                  </a:lnTo>
                  <a:lnTo>
                    <a:pt x="116338" y="746142"/>
                  </a:lnTo>
                  <a:cubicBezTo>
                    <a:pt x="116338" y="746142"/>
                    <a:pt x="116890" y="746004"/>
                    <a:pt x="117165" y="746142"/>
                  </a:cubicBezTo>
                  <a:cubicBezTo>
                    <a:pt x="117441" y="746142"/>
                    <a:pt x="117579" y="746556"/>
                    <a:pt x="117579" y="746832"/>
                  </a:cubicBezTo>
                  <a:lnTo>
                    <a:pt x="117579" y="747936"/>
                  </a:lnTo>
                  <a:lnTo>
                    <a:pt x="120198" y="749040"/>
                  </a:lnTo>
                  <a:lnTo>
                    <a:pt x="124195" y="750282"/>
                  </a:lnTo>
                  <a:lnTo>
                    <a:pt x="125712" y="750282"/>
                  </a:lnTo>
                  <a:cubicBezTo>
                    <a:pt x="125712" y="750282"/>
                    <a:pt x="125987" y="750282"/>
                    <a:pt x="126125" y="750282"/>
                  </a:cubicBezTo>
                  <a:lnTo>
                    <a:pt x="128468" y="751524"/>
                  </a:lnTo>
                  <a:lnTo>
                    <a:pt x="131776" y="754698"/>
                  </a:lnTo>
                  <a:lnTo>
                    <a:pt x="135085" y="754698"/>
                  </a:lnTo>
                  <a:cubicBezTo>
                    <a:pt x="135085" y="754698"/>
                    <a:pt x="135774" y="754974"/>
                    <a:pt x="135912" y="755388"/>
                  </a:cubicBezTo>
                  <a:lnTo>
                    <a:pt x="137014" y="760494"/>
                  </a:lnTo>
                  <a:cubicBezTo>
                    <a:pt x="137014" y="760494"/>
                    <a:pt x="137014" y="761184"/>
                    <a:pt x="136601" y="761322"/>
                  </a:cubicBezTo>
                  <a:lnTo>
                    <a:pt x="132190" y="763668"/>
                  </a:lnTo>
                  <a:lnTo>
                    <a:pt x="134258" y="764358"/>
                  </a:lnTo>
                  <a:cubicBezTo>
                    <a:pt x="134258" y="764358"/>
                    <a:pt x="134671" y="764634"/>
                    <a:pt x="134809" y="764772"/>
                  </a:cubicBezTo>
                  <a:cubicBezTo>
                    <a:pt x="134809" y="765048"/>
                    <a:pt x="134809" y="765186"/>
                    <a:pt x="134809" y="765462"/>
                  </a:cubicBezTo>
                  <a:lnTo>
                    <a:pt x="131776" y="771396"/>
                  </a:lnTo>
                  <a:lnTo>
                    <a:pt x="134395" y="772224"/>
                  </a:lnTo>
                  <a:cubicBezTo>
                    <a:pt x="134395" y="772224"/>
                    <a:pt x="134947" y="772638"/>
                    <a:pt x="134947" y="772914"/>
                  </a:cubicBezTo>
                  <a:lnTo>
                    <a:pt x="135222" y="778711"/>
                  </a:lnTo>
                  <a:cubicBezTo>
                    <a:pt x="135222" y="778711"/>
                    <a:pt x="135222" y="779125"/>
                    <a:pt x="135085" y="779263"/>
                  </a:cubicBezTo>
                  <a:lnTo>
                    <a:pt x="132466" y="782575"/>
                  </a:lnTo>
                  <a:cubicBezTo>
                    <a:pt x="132466" y="782575"/>
                    <a:pt x="132052" y="782851"/>
                    <a:pt x="131776" y="782851"/>
                  </a:cubicBezTo>
                  <a:lnTo>
                    <a:pt x="122955" y="782851"/>
                  </a:lnTo>
                  <a:lnTo>
                    <a:pt x="121852" y="786991"/>
                  </a:lnTo>
                  <a:cubicBezTo>
                    <a:pt x="121852" y="786991"/>
                    <a:pt x="121438" y="787543"/>
                    <a:pt x="121163" y="787543"/>
                  </a:cubicBezTo>
                  <a:lnTo>
                    <a:pt x="116200" y="787543"/>
                  </a:lnTo>
                  <a:lnTo>
                    <a:pt x="115925" y="794719"/>
                  </a:lnTo>
                  <a:lnTo>
                    <a:pt x="121163" y="794305"/>
                  </a:lnTo>
                  <a:cubicBezTo>
                    <a:pt x="121163" y="794305"/>
                    <a:pt x="126125" y="789751"/>
                    <a:pt x="126814" y="791683"/>
                  </a:cubicBezTo>
                  <a:cubicBezTo>
                    <a:pt x="127641" y="793615"/>
                    <a:pt x="127228" y="796375"/>
                    <a:pt x="122955" y="796927"/>
                  </a:cubicBezTo>
                  <a:cubicBezTo>
                    <a:pt x="118682" y="797479"/>
                    <a:pt x="115649" y="799687"/>
                    <a:pt x="118268" y="801481"/>
                  </a:cubicBezTo>
                  <a:cubicBezTo>
                    <a:pt x="118268" y="801481"/>
                    <a:pt x="110549" y="801067"/>
                    <a:pt x="110549" y="802723"/>
                  </a:cubicBezTo>
                  <a:cubicBezTo>
                    <a:pt x="110549" y="804379"/>
                    <a:pt x="119509" y="809209"/>
                    <a:pt x="119509" y="810589"/>
                  </a:cubicBezTo>
                  <a:cubicBezTo>
                    <a:pt x="119509" y="810589"/>
                    <a:pt x="113444" y="809071"/>
                    <a:pt x="112203" y="811141"/>
                  </a:cubicBezTo>
                  <a:cubicBezTo>
                    <a:pt x="110962" y="813349"/>
                    <a:pt x="109584" y="816661"/>
                    <a:pt x="109584" y="816661"/>
                  </a:cubicBezTo>
                  <a:lnTo>
                    <a:pt x="108343" y="821629"/>
                  </a:lnTo>
                  <a:lnTo>
                    <a:pt x="104208" y="822595"/>
                  </a:lnTo>
                  <a:lnTo>
                    <a:pt x="100624" y="821077"/>
                  </a:lnTo>
                  <a:lnTo>
                    <a:pt x="99246" y="822319"/>
                  </a:lnTo>
                  <a:lnTo>
                    <a:pt x="101038" y="822871"/>
                  </a:lnTo>
                  <a:lnTo>
                    <a:pt x="98419" y="825079"/>
                  </a:lnTo>
                  <a:cubicBezTo>
                    <a:pt x="98419" y="825079"/>
                    <a:pt x="102692" y="824251"/>
                    <a:pt x="103106" y="824941"/>
                  </a:cubicBezTo>
                  <a:cubicBezTo>
                    <a:pt x="103519" y="825493"/>
                    <a:pt x="106414" y="831841"/>
                    <a:pt x="106414" y="831841"/>
                  </a:cubicBezTo>
                  <a:lnTo>
                    <a:pt x="111652" y="833083"/>
                  </a:lnTo>
                  <a:cubicBezTo>
                    <a:pt x="111652" y="833083"/>
                    <a:pt x="113444" y="838465"/>
                    <a:pt x="121438" y="838189"/>
                  </a:cubicBezTo>
                  <a:cubicBezTo>
                    <a:pt x="121438" y="838189"/>
                    <a:pt x="127779" y="845641"/>
                    <a:pt x="133017" y="850609"/>
                  </a:cubicBezTo>
                  <a:lnTo>
                    <a:pt x="133844" y="849091"/>
                  </a:lnTo>
                  <a:cubicBezTo>
                    <a:pt x="133844" y="849091"/>
                    <a:pt x="134258" y="848677"/>
                    <a:pt x="134533" y="848677"/>
                  </a:cubicBezTo>
                  <a:lnTo>
                    <a:pt x="139496" y="848677"/>
                  </a:lnTo>
                  <a:cubicBezTo>
                    <a:pt x="139496" y="848677"/>
                    <a:pt x="139633" y="848677"/>
                    <a:pt x="139771" y="848677"/>
                  </a:cubicBezTo>
                  <a:lnTo>
                    <a:pt x="152177" y="853369"/>
                  </a:lnTo>
                  <a:lnTo>
                    <a:pt x="163480" y="853369"/>
                  </a:lnTo>
                  <a:cubicBezTo>
                    <a:pt x="163480" y="853369"/>
                    <a:pt x="163893" y="853369"/>
                    <a:pt x="164031" y="853645"/>
                  </a:cubicBezTo>
                  <a:lnTo>
                    <a:pt x="170097" y="859166"/>
                  </a:lnTo>
                  <a:lnTo>
                    <a:pt x="173956" y="859166"/>
                  </a:lnTo>
                  <a:cubicBezTo>
                    <a:pt x="173956" y="859166"/>
                    <a:pt x="174645" y="859442"/>
                    <a:pt x="174645" y="859717"/>
                  </a:cubicBezTo>
                  <a:lnTo>
                    <a:pt x="176161" y="863858"/>
                  </a:lnTo>
                  <a:lnTo>
                    <a:pt x="183053" y="866480"/>
                  </a:lnTo>
                  <a:lnTo>
                    <a:pt x="190773" y="866480"/>
                  </a:lnTo>
                  <a:cubicBezTo>
                    <a:pt x="190773" y="866480"/>
                    <a:pt x="190911" y="866480"/>
                    <a:pt x="191048" y="866480"/>
                  </a:cubicBezTo>
                  <a:lnTo>
                    <a:pt x="195459" y="868136"/>
                  </a:lnTo>
                  <a:lnTo>
                    <a:pt x="203868" y="873242"/>
                  </a:lnTo>
                  <a:lnTo>
                    <a:pt x="207038" y="874760"/>
                  </a:lnTo>
                  <a:cubicBezTo>
                    <a:pt x="207038" y="874760"/>
                    <a:pt x="207176" y="874760"/>
                    <a:pt x="207314" y="874898"/>
                  </a:cubicBezTo>
                  <a:lnTo>
                    <a:pt x="213379" y="880556"/>
                  </a:lnTo>
                  <a:lnTo>
                    <a:pt x="216411" y="882902"/>
                  </a:lnTo>
                  <a:lnTo>
                    <a:pt x="218755" y="882488"/>
                  </a:lnTo>
                  <a:lnTo>
                    <a:pt x="226060" y="875036"/>
                  </a:lnTo>
                  <a:cubicBezTo>
                    <a:pt x="225509" y="874346"/>
                    <a:pt x="224819" y="873656"/>
                    <a:pt x="224130" y="872966"/>
                  </a:cubicBezTo>
                  <a:lnTo>
                    <a:pt x="217100" y="862754"/>
                  </a:lnTo>
                  <a:cubicBezTo>
                    <a:pt x="217100" y="862754"/>
                    <a:pt x="217238" y="857510"/>
                    <a:pt x="213379" y="857510"/>
                  </a:cubicBezTo>
                  <a:lnTo>
                    <a:pt x="214757" y="847159"/>
                  </a:lnTo>
                  <a:lnTo>
                    <a:pt x="217376" y="842467"/>
                  </a:lnTo>
                  <a:lnTo>
                    <a:pt x="213517" y="844399"/>
                  </a:lnTo>
                  <a:cubicBezTo>
                    <a:pt x="213517" y="844399"/>
                    <a:pt x="210760" y="836671"/>
                    <a:pt x="207176" y="836671"/>
                  </a:cubicBezTo>
                  <a:lnTo>
                    <a:pt x="205246" y="834325"/>
                  </a:lnTo>
                  <a:lnTo>
                    <a:pt x="209795" y="827839"/>
                  </a:lnTo>
                  <a:lnTo>
                    <a:pt x="211311" y="827287"/>
                  </a:lnTo>
                  <a:lnTo>
                    <a:pt x="215033" y="818317"/>
                  </a:lnTo>
                  <a:lnTo>
                    <a:pt x="218341" y="820525"/>
                  </a:lnTo>
                  <a:lnTo>
                    <a:pt x="218341" y="817627"/>
                  </a:lnTo>
                  <a:lnTo>
                    <a:pt x="224406" y="817627"/>
                  </a:lnTo>
                  <a:lnTo>
                    <a:pt x="223992" y="815695"/>
                  </a:lnTo>
                  <a:lnTo>
                    <a:pt x="225509" y="814315"/>
                  </a:lnTo>
                  <a:lnTo>
                    <a:pt x="226474" y="815833"/>
                  </a:lnTo>
                  <a:lnTo>
                    <a:pt x="226474" y="817351"/>
                  </a:lnTo>
                  <a:lnTo>
                    <a:pt x="227990" y="815557"/>
                  </a:lnTo>
                  <a:lnTo>
                    <a:pt x="228541" y="813349"/>
                  </a:lnTo>
                  <a:lnTo>
                    <a:pt x="230471" y="810589"/>
                  </a:lnTo>
                  <a:lnTo>
                    <a:pt x="230747" y="807829"/>
                  </a:lnTo>
                  <a:lnTo>
                    <a:pt x="224130" y="803689"/>
                  </a:lnTo>
                  <a:cubicBezTo>
                    <a:pt x="224130" y="803689"/>
                    <a:pt x="223717" y="803275"/>
                    <a:pt x="223717" y="802999"/>
                  </a:cubicBezTo>
                  <a:lnTo>
                    <a:pt x="223717" y="800653"/>
                  </a:lnTo>
                  <a:cubicBezTo>
                    <a:pt x="223717" y="800653"/>
                    <a:pt x="223717" y="800239"/>
                    <a:pt x="223992" y="800101"/>
                  </a:cubicBezTo>
                  <a:cubicBezTo>
                    <a:pt x="224130" y="799963"/>
                    <a:pt x="224406" y="799963"/>
                    <a:pt x="224682" y="799963"/>
                  </a:cubicBezTo>
                  <a:lnTo>
                    <a:pt x="229368" y="800653"/>
                  </a:lnTo>
                  <a:lnTo>
                    <a:pt x="229920" y="799135"/>
                  </a:lnTo>
                  <a:lnTo>
                    <a:pt x="220546" y="786163"/>
                  </a:lnTo>
                  <a:lnTo>
                    <a:pt x="213792" y="784369"/>
                  </a:lnTo>
                  <a:lnTo>
                    <a:pt x="213792" y="786853"/>
                  </a:lnTo>
                  <a:cubicBezTo>
                    <a:pt x="213792" y="786853"/>
                    <a:pt x="213517" y="787543"/>
                    <a:pt x="213241" y="787543"/>
                  </a:cubicBezTo>
                  <a:cubicBezTo>
                    <a:pt x="212965" y="787543"/>
                    <a:pt x="212552" y="787543"/>
                    <a:pt x="212414" y="787267"/>
                  </a:cubicBezTo>
                  <a:lnTo>
                    <a:pt x="208141" y="781332"/>
                  </a:lnTo>
                  <a:cubicBezTo>
                    <a:pt x="208141" y="781332"/>
                    <a:pt x="208003" y="780919"/>
                    <a:pt x="208003" y="780781"/>
                  </a:cubicBezTo>
                  <a:cubicBezTo>
                    <a:pt x="208003" y="780643"/>
                    <a:pt x="208141" y="780366"/>
                    <a:pt x="208278" y="780229"/>
                  </a:cubicBezTo>
                  <a:lnTo>
                    <a:pt x="209933" y="778986"/>
                  </a:lnTo>
                  <a:lnTo>
                    <a:pt x="209381" y="776916"/>
                  </a:lnTo>
                  <a:lnTo>
                    <a:pt x="203178" y="774708"/>
                  </a:lnTo>
                  <a:cubicBezTo>
                    <a:pt x="203178" y="774708"/>
                    <a:pt x="202765" y="774432"/>
                    <a:pt x="202765" y="774294"/>
                  </a:cubicBezTo>
                  <a:cubicBezTo>
                    <a:pt x="202765" y="774156"/>
                    <a:pt x="202765" y="773880"/>
                    <a:pt x="202765" y="773604"/>
                  </a:cubicBezTo>
                  <a:lnTo>
                    <a:pt x="207865" y="762150"/>
                  </a:lnTo>
                  <a:lnTo>
                    <a:pt x="206211" y="760356"/>
                  </a:lnTo>
                  <a:cubicBezTo>
                    <a:pt x="206211" y="760356"/>
                    <a:pt x="205935" y="760080"/>
                    <a:pt x="206073" y="759804"/>
                  </a:cubicBezTo>
                  <a:lnTo>
                    <a:pt x="206073" y="750420"/>
                  </a:lnTo>
                  <a:cubicBezTo>
                    <a:pt x="206073" y="750420"/>
                    <a:pt x="206624" y="749730"/>
                    <a:pt x="206900" y="749592"/>
                  </a:cubicBezTo>
                  <a:cubicBezTo>
                    <a:pt x="206900" y="749592"/>
                    <a:pt x="210070" y="749040"/>
                    <a:pt x="211311" y="746970"/>
                  </a:cubicBezTo>
                  <a:cubicBezTo>
                    <a:pt x="211862" y="745866"/>
                    <a:pt x="211862" y="744486"/>
                    <a:pt x="211311" y="742830"/>
                  </a:cubicBezTo>
                  <a:cubicBezTo>
                    <a:pt x="211173" y="742416"/>
                    <a:pt x="211311" y="742140"/>
                    <a:pt x="211587" y="741864"/>
                  </a:cubicBezTo>
                  <a:lnTo>
                    <a:pt x="215446" y="739242"/>
                  </a:lnTo>
                  <a:cubicBezTo>
                    <a:pt x="215446" y="739242"/>
                    <a:pt x="215860" y="739104"/>
                    <a:pt x="215998" y="739242"/>
                  </a:cubicBezTo>
                  <a:cubicBezTo>
                    <a:pt x="216136" y="739242"/>
                    <a:pt x="216411" y="739380"/>
                    <a:pt x="216549" y="739656"/>
                  </a:cubicBezTo>
                  <a:lnTo>
                    <a:pt x="223441" y="750834"/>
                  </a:lnTo>
                  <a:lnTo>
                    <a:pt x="226749" y="747384"/>
                  </a:lnTo>
                  <a:lnTo>
                    <a:pt x="225784" y="746142"/>
                  </a:lnTo>
                  <a:cubicBezTo>
                    <a:pt x="225784" y="746142"/>
                    <a:pt x="225647" y="745866"/>
                    <a:pt x="225647" y="745728"/>
                  </a:cubicBezTo>
                  <a:lnTo>
                    <a:pt x="224406" y="737034"/>
                  </a:lnTo>
                  <a:cubicBezTo>
                    <a:pt x="224406" y="737034"/>
                    <a:pt x="224406" y="736482"/>
                    <a:pt x="224682" y="736344"/>
                  </a:cubicBezTo>
                  <a:cubicBezTo>
                    <a:pt x="224957" y="736206"/>
                    <a:pt x="225233" y="736206"/>
                    <a:pt x="225509" y="736344"/>
                  </a:cubicBezTo>
                  <a:lnTo>
                    <a:pt x="227852" y="737724"/>
                  </a:lnTo>
                  <a:lnTo>
                    <a:pt x="234330" y="733446"/>
                  </a:lnTo>
                  <a:lnTo>
                    <a:pt x="234330" y="729306"/>
                  </a:lnTo>
                  <a:cubicBezTo>
                    <a:pt x="234330" y="729306"/>
                    <a:pt x="234744" y="728478"/>
                    <a:pt x="235158" y="728478"/>
                  </a:cubicBezTo>
                  <a:lnTo>
                    <a:pt x="238052" y="728478"/>
                  </a:lnTo>
                  <a:lnTo>
                    <a:pt x="243704" y="725442"/>
                  </a:lnTo>
                  <a:lnTo>
                    <a:pt x="245771" y="719646"/>
                  </a:lnTo>
                  <a:cubicBezTo>
                    <a:pt x="245771" y="719646"/>
                    <a:pt x="246047" y="719232"/>
                    <a:pt x="246323" y="719094"/>
                  </a:cubicBezTo>
                  <a:cubicBezTo>
                    <a:pt x="246598" y="719094"/>
                    <a:pt x="246874" y="719094"/>
                    <a:pt x="247012" y="719232"/>
                  </a:cubicBezTo>
                  <a:lnTo>
                    <a:pt x="247701" y="719784"/>
                  </a:lnTo>
                  <a:lnTo>
                    <a:pt x="247701" y="717714"/>
                  </a:lnTo>
                  <a:cubicBezTo>
                    <a:pt x="247701" y="717714"/>
                    <a:pt x="247701" y="717162"/>
                    <a:pt x="247977" y="717024"/>
                  </a:cubicBezTo>
                  <a:cubicBezTo>
                    <a:pt x="248115" y="716886"/>
                    <a:pt x="248390" y="716886"/>
                    <a:pt x="248666" y="717024"/>
                  </a:cubicBezTo>
                  <a:lnTo>
                    <a:pt x="255007" y="719232"/>
                  </a:lnTo>
                  <a:cubicBezTo>
                    <a:pt x="255007" y="719232"/>
                    <a:pt x="255558" y="719646"/>
                    <a:pt x="255558" y="719922"/>
                  </a:cubicBezTo>
                  <a:lnTo>
                    <a:pt x="255558" y="722682"/>
                  </a:lnTo>
                  <a:lnTo>
                    <a:pt x="256523" y="721578"/>
                  </a:lnTo>
                  <a:cubicBezTo>
                    <a:pt x="256523" y="721578"/>
                    <a:pt x="257212" y="721302"/>
                    <a:pt x="257488" y="721440"/>
                  </a:cubicBezTo>
                  <a:lnTo>
                    <a:pt x="258728" y="722130"/>
                  </a:lnTo>
                  <a:lnTo>
                    <a:pt x="259693" y="719094"/>
                  </a:lnTo>
                  <a:cubicBezTo>
                    <a:pt x="259693" y="719094"/>
                    <a:pt x="260107" y="718404"/>
                    <a:pt x="260520" y="718542"/>
                  </a:cubicBezTo>
                  <a:lnTo>
                    <a:pt x="263002" y="718818"/>
                  </a:lnTo>
                  <a:lnTo>
                    <a:pt x="264104" y="717300"/>
                  </a:lnTo>
                  <a:cubicBezTo>
                    <a:pt x="264104" y="717300"/>
                    <a:pt x="264518" y="716886"/>
                    <a:pt x="264794" y="717024"/>
                  </a:cubicBezTo>
                  <a:cubicBezTo>
                    <a:pt x="265069" y="717024"/>
                    <a:pt x="265345" y="717162"/>
                    <a:pt x="265483" y="717438"/>
                  </a:cubicBezTo>
                  <a:lnTo>
                    <a:pt x="268102" y="722820"/>
                  </a:lnTo>
                  <a:lnTo>
                    <a:pt x="271548" y="721440"/>
                  </a:lnTo>
                  <a:cubicBezTo>
                    <a:pt x="271548" y="721440"/>
                    <a:pt x="271823" y="721440"/>
                    <a:pt x="271823" y="721440"/>
                  </a:cubicBezTo>
                  <a:lnTo>
                    <a:pt x="276786" y="721854"/>
                  </a:lnTo>
                  <a:cubicBezTo>
                    <a:pt x="276786" y="721854"/>
                    <a:pt x="277199" y="721992"/>
                    <a:pt x="277337" y="722268"/>
                  </a:cubicBezTo>
                  <a:lnTo>
                    <a:pt x="280507" y="726960"/>
                  </a:lnTo>
                  <a:lnTo>
                    <a:pt x="283264" y="726960"/>
                  </a:lnTo>
                  <a:cubicBezTo>
                    <a:pt x="283264" y="726960"/>
                    <a:pt x="283678" y="726960"/>
                    <a:pt x="283816" y="727236"/>
                  </a:cubicBezTo>
                  <a:lnTo>
                    <a:pt x="288778" y="732894"/>
                  </a:lnTo>
                  <a:cubicBezTo>
                    <a:pt x="288778" y="732894"/>
                    <a:pt x="288916" y="733170"/>
                    <a:pt x="288916" y="733446"/>
                  </a:cubicBezTo>
                  <a:lnTo>
                    <a:pt x="288916" y="737448"/>
                  </a:lnTo>
                  <a:lnTo>
                    <a:pt x="290019" y="738690"/>
                  </a:lnTo>
                  <a:lnTo>
                    <a:pt x="291397" y="736896"/>
                  </a:lnTo>
                  <a:lnTo>
                    <a:pt x="290156" y="733584"/>
                  </a:lnTo>
                  <a:lnTo>
                    <a:pt x="288089" y="731514"/>
                  </a:lnTo>
                  <a:cubicBezTo>
                    <a:pt x="288089" y="731514"/>
                    <a:pt x="287813" y="730824"/>
                    <a:pt x="288089" y="730548"/>
                  </a:cubicBezTo>
                  <a:cubicBezTo>
                    <a:pt x="288227" y="730272"/>
                    <a:pt x="288640" y="730134"/>
                    <a:pt x="288916" y="730134"/>
                  </a:cubicBezTo>
                  <a:lnTo>
                    <a:pt x="295532" y="731514"/>
                  </a:lnTo>
                  <a:cubicBezTo>
                    <a:pt x="295532" y="731514"/>
                    <a:pt x="296221" y="731928"/>
                    <a:pt x="296221" y="732342"/>
                  </a:cubicBezTo>
                  <a:lnTo>
                    <a:pt x="296221" y="734826"/>
                  </a:lnTo>
                  <a:lnTo>
                    <a:pt x="301597" y="737724"/>
                  </a:lnTo>
                  <a:lnTo>
                    <a:pt x="306146" y="735792"/>
                  </a:lnTo>
                  <a:lnTo>
                    <a:pt x="305181" y="732066"/>
                  </a:lnTo>
                  <a:cubicBezTo>
                    <a:pt x="305181" y="732066"/>
                    <a:pt x="305181" y="731514"/>
                    <a:pt x="305319" y="731376"/>
                  </a:cubicBezTo>
                  <a:cubicBezTo>
                    <a:pt x="305457" y="731238"/>
                    <a:pt x="305732" y="731100"/>
                    <a:pt x="306008" y="731100"/>
                  </a:cubicBezTo>
                  <a:lnTo>
                    <a:pt x="308352" y="731376"/>
                  </a:lnTo>
                  <a:lnTo>
                    <a:pt x="310419" y="728616"/>
                  </a:lnTo>
                  <a:cubicBezTo>
                    <a:pt x="310419" y="728616"/>
                    <a:pt x="310833" y="728340"/>
                    <a:pt x="311108" y="728340"/>
                  </a:cubicBezTo>
                  <a:cubicBezTo>
                    <a:pt x="311384" y="728340"/>
                    <a:pt x="311660" y="728616"/>
                    <a:pt x="311798" y="728754"/>
                  </a:cubicBezTo>
                  <a:lnTo>
                    <a:pt x="312487" y="730410"/>
                  </a:lnTo>
                  <a:lnTo>
                    <a:pt x="313314" y="729030"/>
                  </a:lnTo>
                  <a:cubicBezTo>
                    <a:pt x="313314" y="729030"/>
                    <a:pt x="313727" y="728616"/>
                    <a:pt x="314003" y="728616"/>
                  </a:cubicBezTo>
                  <a:lnTo>
                    <a:pt x="318276" y="728616"/>
                  </a:lnTo>
                  <a:cubicBezTo>
                    <a:pt x="318276" y="728616"/>
                    <a:pt x="318690" y="728892"/>
                    <a:pt x="318827" y="729030"/>
                  </a:cubicBezTo>
                  <a:lnTo>
                    <a:pt x="321722" y="732204"/>
                  </a:lnTo>
                  <a:lnTo>
                    <a:pt x="323376" y="731928"/>
                  </a:lnTo>
                  <a:lnTo>
                    <a:pt x="323376" y="728892"/>
                  </a:lnTo>
                  <a:cubicBezTo>
                    <a:pt x="323376" y="728892"/>
                    <a:pt x="323376" y="728478"/>
                    <a:pt x="323652" y="728340"/>
                  </a:cubicBezTo>
                  <a:cubicBezTo>
                    <a:pt x="323790" y="728202"/>
                    <a:pt x="324065" y="728064"/>
                    <a:pt x="324203" y="728202"/>
                  </a:cubicBezTo>
                  <a:lnTo>
                    <a:pt x="327098" y="728616"/>
                  </a:lnTo>
                  <a:lnTo>
                    <a:pt x="329579" y="727374"/>
                  </a:lnTo>
                  <a:cubicBezTo>
                    <a:pt x="329579" y="727374"/>
                    <a:pt x="330268" y="727374"/>
                    <a:pt x="330544" y="727512"/>
                  </a:cubicBezTo>
                  <a:lnTo>
                    <a:pt x="333439" y="730410"/>
                  </a:lnTo>
                  <a:cubicBezTo>
                    <a:pt x="333439" y="730410"/>
                    <a:pt x="333577" y="730548"/>
                    <a:pt x="333577" y="730686"/>
                  </a:cubicBezTo>
                  <a:lnTo>
                    <a:pt x="334679" y="733722"/>
                  </a:lnTo>
                  <a:lnTo>
                    <a:pt x="342950" y="736344"/>
                  </a:lnTo>
                  <a:cubicBezTo>
                    <a:pt x="342950" y="736344"/>
                    <a:pt x="343501" y="736758"/>
                    <a:pt x="343501" y="737034"/>
                  </a:cubicBezTo>
                  <a:lnTo>
                    <a:pt x="343501" y="738276"/>
                  </a:lnTo>
                  <a:lnTo>
                    <a:pt x="345706" y="738276"/>
                  </a:lnTo>
                  <a:lnTo>
                    <a:pt x="348188" y="733446"/>
                  </a:lnTo>
                  <a:cubicBezTo>
                    <a:pt x="348188" y="733446"/>
                    <a:pt x="348601" y="733032"/>
                    <a:pt x="348877" y="733032"/>
                  </a:cubicBezTo>
                  <a:cubicBezTo>
                    <a:pt x="349152" y="733032"/>
                    <a:pt x="349428" y="733032"/>
                    <a:pt x="349566" y="733308"/>
                  </a:cubicBezTo>
                  <a:lnTo>
                    <a:pt x="352047" y="736758"/>
                  </a:lnTo>
                  <a:lnTo>
                    <a:pt x="362385" y="734274"/>
                  </a:lnTo>
                  <a:lnTo>
                    <a:pt x="363626" y="726960"/>
                  </a:lnTo>
                  <a:cubicBezTo>
                    <a:pt x="363626" y="726960"/>
                    <a:pt x="364039" y="726408"/>
                    <a:pt x="364315" y="726270"/>
                  </a:cubicBezTo>
                  <a:lnTo>
                    <a:pt x="365280" y="726270"/>
                  </a:lnTo>
                  <a:cubicBezTo>
                    <a:pt x="365280" y="726270"/>
                    <a:pt x="363075" y="723372"/>
                    <a:pt x="363075" y="723372"/>
                  </a:cubicBezTo>
                  <a:lnTo>
                    <a:pt x="358388" y="723924"/>
                  </a:lnTo>
                  <a:cubicBezTo>
                    <a:pt x="358388" y="723924"/>
                    <a:pt x="357699" y="723648"/>
                    <a:pt x="357561" y="723372"/>
                  </a:cubicBezTo>
                  <a:lnTo>
                    <a:pt x="356872" y="720888"/>
                  </a:lnTo>
                  <a:lnTo>
                    <a:pt x="353426" y="720888"/>
                  </a:lnTo>
                  <a:cubicBezTo>
                    <a:pt x="353426" y="720888"/>
                    <a:pt x="352736" y="720888"/>
                    <a:pt x="352599" y="720474"/>
                  </a:cubicBezTo>
                  <a:lnTo>
                    <a:pt x="352047" y="718266"/>
                  </a:lnTo>
                  <a:lnTo>
                    <a:pt x="346671" y="715506"/>
                  </a:lnTo>
                  <a:cubicBezTo>
                    <a:pt x="346671" y="715506"/>
                    <a:pt x="346258" y="715092"/>
                    <a:pt x="346258" y="714816"/>
                  </a:cubicBezTo>
                  <a:cubicBezTo>
                    <a:pt x="346258" y="714540"/>
                    <a:pt x="346533" y="714264"/>
                    <a:pt x="346809" y="714126"/>
                  </a:cubicBezTo>
                  <a:cubicBezTo>
                    <a:pt x="352736" y="711780"/>
                    <a:pt x="357974" y="708744"/>
                    <a:pt x="357837" y="707640"/>
                  </a:cubicBezTo>
                  <a:cubicBezTo>
                    <a:pt x="357699" y="705708"/>
                    <a:pt x="355769" y="702258"/>
                    <a:pt x="355080" y="701154"/>
                  </a:cubicBezTo>
                  <a:cubicBezTo>
                    <a:pt x="354942" y="700878"/>
                    <a:pt x="354942" y="700464"/>
                    <a:pt x="355080" y="700187"/>
                  </a:cubicBezTo>
                  <a:lnTo>
                    <a:pt x="357974" y="696875"/>
                  </a:lnTo>
                  <a:cubicBezTo>
                    <a:pt x="357974" y="696875"/>
                    <a:pt x="358250" y="696599"/>
                    <a:pt x="358526" y="696599"/>
                  </a:cubicBezTo>
                  <a:lnTo>
                    <a:pt x="369691" y="695219"/>
                  </a:lnTo>
                  <a:cubicBezTo>
                    <a:pt x="368037" y="693839"/>
                    <a:pt x="364866" y="691631"/>
                    <a:pt x="360869" y="691907"/>
                  </a:cubicBezTo>
                  <a:cubicBezTo>
                    <a:pt x="360456" y="691907"/>
                    <a:pt x="360180" y="691631"/>
                    <a:pt x="360042" y="691217"/>
                  </a:cubicBezTo>
                  <a:lnTo>
                    <a:pt x="359491" y="687905"/>
                  </a:lnTo>
                  <a:cubicBezTo>
                    <a:pt x="359491" y="687905"/>
                    <a:pt x="359629" y="687077"/>
                    <a:pt x="360042" y="686939"/>
                  </a:cubicBezTo>
                  <a:lnTo>
                    <a:pt x="361283" y="686663"/>
                  </a:lnTo>
                  <a:lnTo>
                    <a:pt x="356596" y="685283"/>
                  </a:lnTo>
                  <a:cubicBezTo>
                    <a:pt x="356596" y="685283"/>
                    <a:pt x="356183" y="685007"/>
                    <a:pt x="356045" y="684731"/>
                  </a:cubicBezTo>
                  <a:cubicBezTo>
                    <a:pt x="356045" y="684455"/>
                    <a:pt x="356045" y="684179"/>
                    <a:pt x="356183" y="684041"/>
                  </a:cubicBezTo>
                  <a:lnTo>
                    <a:pt x="358939" y="681281"/>
                  </a:lnTo>
                  <a:lnTo>
                    <a:pt x="358526" y="679349"/>
                  </a:lnTo>
                  <a:cubicBezTo>
                    <a:pt x="358526" y="679349"/>
                    <a:pt x="358526" y="678659"/>
                    <a:pt x="358939" y="678521"/>
                  </a:cubicBezTo>
                  <a:lnTo>
                    <a:pt x="362523" y="676313"/>
                  </a:lnTo>
                  <a:cubicBezTo>
                    <a:pt x="362523" y="676313"/>
                    <a:pt x="363212" y="676175"/>
                    <a:pt x="363488" y="676313"/>
                  </a:cubicBezTo>
                  <a:lnTo>
                    <a:pt x="365418" y="678107"/>
                  </a:lnTo>
                  <a:lnTo>
                    <a:pt x="365831" y="677831"/>
                  </a:lnTo>
                  <a:cubicBezTo>
                    <a:pt x="365831" y="677831"/>
                    <a:pt x="366245" y="677693"/>
                    <a:pt x="366521" y="677831"/>
                  </a:cubicBezTo>
                  <a:lnTo>
                    <a:pt x="368726" y="678521"/>
                  </a:lnTo>
                  <a:lnTo>
                    <a:pt x="369415" y="676727"/>
                  </a:lnTo>
                  <a:cubicBezTo>
                    <a:pt x="369415" y="676727"/>
                    <a:pt x="369967" y="676175"/>
                    <a:pt x="370380" y="676313"/>
                  </a:cubicBezTo>
                  <a:lnTo>
                    <a:pt x="373688" y="677279"/>
                  </a:lnTo>
                  <a:cubicBezTo>
                    <a:pt x="373688" y="677279"/>
                    <a:pt x="373964" y="677279"/>
                    <a:pt x="374102" y="677555"/>
                  </a:cubicBezTo>
                  <a:lnTo>
                    <a:pt x="375204" y="678659"/>
                  </a:lnTo>
                  <a:lnTo>
                    <a:pt x="375756" y="676865"/>
                  </a:lnTo>
                  <a:cubicBezTo>
                    <a:pt x="375756" y="676865"/>
                    <a:pt x="376169" y="676313"/>
                    <a:pt x="376445" y="676313"/>
                  </a:cubicBezTo>
                  <a:lnTo>
                    <a:pt x="379891" y="676313"/>
                  </a:lnTo>
                  <a:lnTo>
                    <a:pt x="380856" y="674381"/>
                  </a:lnTo>
                  <a:cubicBezTo>
                    <a:pt x="380856" y="674381"/>
                    <a:pt x="381132" y="673967"/>
                    <a:pt x="381407" y="673967"/>
                  </a:cubicBezTo>
                  <a:lnTo>
                    <a:pt x="386921" y="672587"/>
                  </a:lnTo>
                  <a:cubicBezTo>
                    <a:pt x="386921" y="672587"/>
                    <a:pt x="387472" y="672587"/>
                    <a:pt x="387610" y="672863"/>
                  </a:cubicBezTo>
                  <a:lnTo>
                    <a:pt x="389954" y="675209"/>
                  </a:lnTo>
                  <a:lnTo>
                    <a:pt x="390643" y="673139"/>
                  </a:lnTo>
                  <a:cubicBezTo>
                    <a:pt x="390643" y="673139"/>
                    <a:pt x="390918" y="672725"/>
                    <a:pt x="391056" y="672725"/>
                  </a:cubicBezTo>
                  <a:lnTo>
                    <a:pt x="399465" y="669551"/>
                  </a:lnTo>
                  <a:cubicBezTo>
                    <a:pt x="399465" y="669551"/>
                    <a:pt x="399878" y="669551"/>
                    <a:pt x="400154" y="669551"/>
                  </a:cubicBezTo>
                  <a:lnTo>
                    <a:pt x="402911" y="671207"/>
                  </a:lnTo>
                  <a:lnTo>
                    <a:pt x="402911" y="669413"/>
                  </a:lnTo>
                  <a:cubicBezTo>
                    <a:pt x="402911" y="669413"/>
                    <a:pt x="402911" y="668999"/>
                    <a:pt x="403186" y="668861"/>
                  </a:cubicBezTo>
                  <a:lnTo>
                    <a:pt x="406081" y="666239"/>
                  </a:lnTo>
                  <a:cubicBezTo>
                    <a:pt x="406081" y="666239"/>
                    <a:pt x="406495" y="665963"/>
                    <a:pt x="406770" y="666101"/>
                  </a:cubicBezTo>
                  <a:lnTo>
                    <a:pt x="409665" y="666929"/>
                  </a:lnTo>
                  <a:lnTo>
                    <a:pt x="410905" y="664721"/>
                  </a:lnTo>
                  <a:cubicBezTo>
                    <a:pt x="410905" y="664721"/>
                    <a:pt x="411181" y="664445"/>
                    <a:pt x="411457" y="664307"/>
                  </a:cubicBezTo>
                  <a:cubicBezTo>
                    <a:pt x="411595" y="664307"/>
                    <a:pt x="411870" y="664307"/>
                    <a:pt x="412008" y="664307"/>
                  </a:cubicBezTo>
                  <a:lnTo>
                    <a:pt x="414351" y="665687"/>
                  </a:lnTo>
                  <a:lnTo>
                    <a:pt x="428687" y="662513"/>
                  </a:lnTo>
                  <a:lnTo>
                    <a:pt x="430341" y="660167"/>
                  </a:lnTo>
                  <a:cubicBezTo>
                    <a:pt x="430341" y="660167"/>
                    <a:pt x="430755" y="659891"/>
                    <a:pt x="431030" y="659891"/>
                  </a:cubicBezTo>
                  <a:lnTo>
                    <a:pt x="434339" y="659891"/>
                  </a:lnTo>
                  <a:cubicBezTo>
                    <a:pt x="434339" y="659891"/>
                    <a:pt x="435303" y="657959"/>
                    <a:pt x="435166" y="657131"/>
                  </a:cubicBezTo>
                  <a:cubicBezTo>
                    <a:pt x="435166" y="656993"/>
                    <a:pt x="435028" y="656579"/>
                    <a:pt x="434476" y="656441"/>
                  </a:cubicBezTo>
                  <a:cubicBezTo>
                    <a:pt x="434201" y="656303"/>
                    <a:pt x="433925" y="655889"/>
                    <a:pt x="434063" y="655613"/>
                  </a:cubicBezTo>
                  <a:cubicBezTo>
                    <a:pt x="434063" y="655199"/>
                    <a:pt x="434476" y="654923"/>
                    <a:pt x="434890" y="654923"/>
                  </a:cubicBezTo>
                  <a:lnTo>
                    <a:pt x="439576" y="654923"/>
                  </a:lnTo>
                  <a:lnTo>
                    <a:pt x="439576" y="652301"/>
                  </a:lnTo>
                  <a:cubicBezTo>
                    <a:pt x="439576" y="652301"/>
                    <a:pt x="439714" y="651749"/>
                    <a:pt x="439990" y="651611"/>
                  </a:cubicBezTo>
                  <a:cubicBezTo>
                    <a:pt x="440266" y="651473"/>
                    <a:pt x="440541" y="651473"/>
                    <a:pt x="440817" y="651611"/>
                  </a:cubicBezTo>
                  <a:lnTo>
                    <a:pt x="443436" y="653129"/>
                  </a:lnTo>
                  <a:lnTo>
                    <a:pt x="443436" y="651749"/>
                  </a:lnTo>
                  <a:cubicBezTo>
                    <a:pt x="443436" y="651749"/>
                    <a:pt x="443574" y="651197"/>
                    <a:pt x="443850" y="651059"/>
                  </a:cubicBezTo>
                  <a:cubicBezTo>
                    <a:pt x="444125" y="650921"/>
                    <a:pt x="444401" y="651059"/>
                    <a:pt x="444677" y="651059"/>
                  </a:cubicBezTo>
                  <a:lnTo>
                    <a:pt x="447158" y="652715"/>
                  </a:lnTo>
                  <a:lnTo>
                    <a:pt x="448261" y="652025"/>
                  </a:lnTo>
                  <a:cubicBezTo>
                    <a:pt x="448261" y="652025"/>
                    <a:pt x="448674" y="651887"/>
                    <a:pt x="448950" y="652025"/>
                  </a:cubicBezTo>
                  <a:lnTo>
                    <a:pt x="454601" y="653819"/>
                  </a:lnTo>
                  <a:cubicBezTo>
                    <a:pt x="454601" y="653819"/>
                    <a:pt x="454739" y="653819"/>
                    <a:pt x="454877" y="653957"/>
                  </a:cubicBezTo>
                  <a:lnTo>
                    <a:pt x="457358" y="656165"/>
                  </a:lnTo>
                  <a:lnTo>
                    <a:pt x="458736" y="654371"/>
                  </a:lnTo>
                  <a:cubicBezTo>
                    <a:pt x="458736" y="654371"/>
                    <a:pt x="459012" y="654095"/>
                    <a:pt x="459288" y="654095"/>
                  </a:cubicBezTo>
                  <a:lnTo>
                    <a:pt x="464388" y="653543"/>
                  </a:lnTo>
                  <a:cubicBezTo>
                    <a:pt x="464388" y="653543"/>
                    <a:pt x="465077" y="653543"/>
                    <a:pt x="465215" y="653957"/>
                  </a:cubicBezTo>
                  <a:lnTo>
                    <a:pt x="467145" y="657821"/>
                  </a:lnTo>
                  <a:cubicBezTo>
                    <a:pt x="467145" y="657821"/>
                    <a:pt x="467145" y="658097"/>
                    <a:pt x="467145" y="658373"/>
                  </a:cubicBezTo>
                  <a:lnTo>
                    <a:pt x="466318" y="663065"/>
                  </a:lnTo>
                  <a:lnTo>
                    <a:pt x="469212" y="664583"/>
                  </a:lnTo>
                  <a:cubicBezTo>
                    <a:pt x="469212" y="664583"/>
                    <a:pt x="469488" y="664859"/>
                    <a:pt x="469626" y="665135"/>
                  </a:cubicBezTo>
                  <a:cubicBezTo>
                    <a:pt x="469626" y="665411"/>
                    <a:pt x="469626" y="665549"/>
                    <a:pt x="469626" y="665825"/>
                  </a:cubicBezTo>
                  <a:lnTo>
                    <a:pt x="467696" y="668585"/>
                  </a:lnTo>
                  <a:lnTo>
                    <a:pt x="469626" y="671483"/>
                  </a:lnTo>
                  <a:cubicBezTo>
                    <a:pt x="469626" y="671483"/>
                    <a:pt x="469764" y="672035"/>
                    <a:pt x="469626" y="672173"/>
                  </a:cubicBezTo>
                  <a:cubicBezTo>
                    <a:pt x="469626" y="672449"/>
                    <a:pt x="469350" y="672587"/>
                    <a:pt x="469074" y="672587"/>
                  </a:cubicBezTo>
                  <a:lnTo>
                    <a:pt x="465904" y="673139"/>
                  </a:lnTo>
                  <a:lnTo>
                    <a:pt x="467145" y="674795"/>
                  </a:lnTo>
                  <a:lnTo>
                    <a:pt x="468937" y="674795"/>
                  </a:lnTo>
                  <a:lnTo>
                    <a:pt x="473486" y="675761"/>
                  </a:lnTo>
                  <a:lnTo>
                    <a:pt x="473486" y="673139"/>
                  </a:lnTo>
                  <a:cubicBezTo>
                    <a:pt x="473486" y="673139"/>
                    <a:pt x="473623" y="672587"/>
                    <a:pt x="473899" y="672449"/>
                  </a:cubicBezTo>
                  <a:cubicBezTo>
                    <a:pt x="474175" y="672449"/>
                    <a:pt x="474450" y="672449"/>
                    <a:pt x="474726" y="672449"/>
                  </a:cubicBezTo>
                  <a:lnTo>
                    <a:pt x="476794" y="674105"/>
                  </a:lnTo>
                  <a:lnTo>
                    <a:pt x="476794" y="671621"/>
                  </a:lnTo>
                  <a:cubicBezTo>
                    <a:pt x="476794" y="671621"/>
                    <a:pt x="477069" y="670931"/>
                    <a:pt x="477345" y="670931"/>
                  </a:cubicBezTo>
                  <a:cubicBezTo>
                    <a:pt x="477621" y="670931"/>
                    <a:pt x="478034" y="670931"/>
                    <a:pt x="478172" y="671207"/>
                  </a:cubicBezTo>
                  <a:lnTo>
                    <a:pt x="481894" y="675761"/>
                  </a:lnTo>
                  <a:cubicBezTo>
                    <a:pt x="481894" y="675761"/>
                    <a:pt x="482032" y="676037"/>
                    <a:pt x="482032" y="676313"/>
                  </a:cubicBezTo>
                  <a:lnTo>
                    <a:pt x="482032" y="679625"/>
                  </a:lnTo>
                  <a:lnTo>
                    <a:pt x="483686" y="678797"/>
                  </a:lnTo>
                  <a:lnTo>
                    <a:pt x="482583" y="676727"/>
                  </a:lnTo>
                  <a:cubicBezTo>
                    <a:pt x="482583" y="676727"/>
                    <a:pt x="482445" y="676175"/>
                    <a:pt x="482583" y="675899"/>
                  </a:cubicBezTo>
                  <a:cubicBezTo>
                    <a:pt x="482721" y="675623"/>
                    <a:pt x="482997" y="675485"/>
                    <a:pt x="483272" y="675485"/>
                  </a:cubicBezTo>
                  <a:lnTo>
                    <a:pt x="487821" y="675485"/>
                  </a:lnTo>
                  <a:cubicBezTo>
                    <a:pt x="487821" y="675485"/>
                    <a:pt x="488372" y="675623"/>
                    <a:pt x="488510" y="675899"/>
                  </a:cubicBezTo>
                  <a:lnTo>
                    <a:pt x="489889" y="678245"/>
                  </a:lnTo>
                  <a:lnTo>
                    <a:pt x="491956" y="678245"/>
                  </a:lnTo>
                  <a:lnTo>
                    <a:pt x="492921" y="676451"/>
                  </a:lnTo>
                  <a:cubicBezTo>
                    <a:pt x="492921" y="676451"/>
                    <a:pt x="493335" y="676037"/>
                    <a:pt x="493610" y="676037"/>
                  </a:cubicBezTo>
                  <a:lnTo>
                    <a:pt x="495954" y="676037"/>
                  </a:lnTo>
                  <a:cubicBezTo>
                    <a:pt x="495954" y="676037"/>
                    <a:pt x="496505" y="676037"/>
                    <a:pt x="496643" y="676037"/>
                  </a:cubicBezTo>
                  <a:cubicBezTo>
                    <a:pt x="496781" y="676313"/>
                    <a:pt x="496781" y="676589"/>
                    <a:pt x="496643" y="676727"/>
                  </a:cubicBezTo>
                  <a:lnTo>
                    <a:pt x="495402" y="679625"/>
                  </a:lnTo>
                  <a:cubicBezTo>
                    <a:pt x="495402" y="679625"/>
                    <a:pt x="495265" y="679901"/>
                    <a:pt x="495127" y="679901"/>
                  </a:cubicBezTo>
                  <a:lnTo>
                    <a:pt x="492094" y="682109"/>
                  </a:lnTo>
                  <a:lnTo>
                    <a:pt x="490991" y="684317"/>
                  </a:lnTo>
                  <a:lnTo>
                    <a:pt x="492508" y="686663"/>
                  </a:lnTo>
                  <a:lnTo>
                    <a:pt x="495402" y="684455"/>
                  </a:lnTo>
                  <a:cubicBezTo>
                    <a:pt x="495402" y="684455"/>
                    <a:pt x="495678" y="684455"/>
                    <a:pt x="495816" y="684317"/>
                  </a:cubicBezTo>
                  <a:lnTo>
                    <a:pt x="498435" y="683903"/>
                  </a:lnTo>
                  <a:cubicBezTo>
                    <a:pt x="498435" y="683903"/>
                    <a:pt x="498848" y="683903"/>
                    <a:pt x="498986" y="683903"/>
                  </a:cubicBezTo>
                  <a:lnTo>
                    <a:pt x="501330" y="685559"/>
                  </a:lnTo>
                  <a:lnTo>
                    <a:pt x="502294" y="683351"/>
                  </a:lnTo>
                  <a:cubicBezTo>
                    <a:pt x="502294" y="683351"/>
                    <a:pt x="502570" y="682937"/>
                    <a:pt x="502846" y="682937"/>
                  </a:cubicBezTo>
                  <a:lnTo>
                    <a:pt x="504638" y="682523"/>
                  </a:lnTo>
                  <a:lnTo>
                    <a:pt x="504638" y="681005"/>
                  </a:lnTo>
                  <a:cubicBezTo>
                    <a:pt x="504638" y="681005"/>
                    <a:pt x="504638" y="680591"/>
                    <a:pt x="504913" y="680453"/>
                  </a:cubicBezTo>
                  <a:cubicBezTo>
                    <a:pt x="505051" y="680315"/>
                    <a:pt x="505327" y="680315"/>
                    <a:pt x="505465" y="680177"/>
                  </a:cubicBezTo>
                  <a:lnTo>
                    <a:pt x="510427" y="680177"/>
                  </a:lnTo>
                  <a:cubicBezTo>
                    <a:pt x="510427" y="680177"/>
                    <a:pt x="512770" y="678659"/>
                    <a:pt x="512770" y="678659"/>
                  </a:cubicBezTo>
                  <a:lnTo>
                    <a:pt x="512770" y="675347"/>
                  </a:lnTo>
                  <a:cubicBezTo>
                    <a:pt x="512770" y="675347"/>
                    <a:pt x="512908" y="674795"/>
                    <a:pt x="513184" y="674657"/>
                  </a:cubicBezTo>
                  <a:lnTo>
                    <a:pt x="521454" y="670517"/>
                  </a:lnTo>
                  <a:cubicBezTo>
                    <a:pt x="521454" y="670517"/>
                    <a:pt x="521592" y="670517"/>
                    <a:pt x="521730" y="670517"/>
                  </a:cubicBezTo>
                  <a:lnTo>
                    <a:pt x="526141" y="670103"/>
                  </a:lnTo>
                  <a:lnTo>
                    <a:pt x="528898" y="668723"/>
                  </a:lnTo>
                  <a:cubicBezTo>
                    <a:pt x="528898" y="668723"/>
                    <a:pt x="529449" y="668723"/>
                    <a:pt x="529587" y="668723"/>
                  </a:cubicBezTo>
                  <a:cubicBezTo>
                    <a:pt x="529863" y="668861"/>
                    <a:pt x="530001" y="669137"/>
                    <a:pt x="530001" y="669413"/>
                  </a:cubicBezTo>
                  <a:lnTo>
                    <a:pt x="530001" y="673967"/>
                  </a:lnTo>
                  <a:cubicBezTo>
                    <a:pt x="530001" y="673967"/>
                    <a:pt x="529863" y="674519"/>
                    <a:pt x="529587" y="674657"/>
                  </a:cubicBezTo>
                  <a:lnTo>
                    <a:pt x="525314" y="676727"/>
                  </a:lnTo>
                  <a:lnTo>
                    <a:pt x="541304" y="691493"/>
                  </a:lnTo>
                  <a:cubicBezTo>
                    <a:pt x="541304" y="691493"/>
                    <a:pt x="541304" y="691493"/>
                    <a:pt x="541441" y="691769"/>
                  </a:cubicBezTo>
                  <a:lnTo>
                    <a:pt x="563358" y="734550"/>
                  </a:lnTo>
                  <a:lnTo>
                    <a:pt x="566529" y="731238"/>
                  </a:lnTo>
                  <a:lnTo>
                    <a:pt x="566529" y="727650"/>
                  </a:lnTo>
                  <a:cubicBezTo>
                    <a:pt x="566529" y="727650"/>
                    <a:pt x="566942" y="726822"/>
                    <a:pt x="567356" y="726822"/>
                  </a:cubicBezTo>
                  <a:lnTo>
                    <a:pt x="568183" y="726822"/>
                  </a:lnTo>
                  <a:lnTo>
                    <a:pt x="568872" y="725856"/>
                  </a:lnTo>
                  <a:cubicBezTo>
                    <a:pt x="568872" y="725856"/>
                    <a:pt x="569285" y="725580"/>
                    <a:pt x="569423" y="725580"/>
                  </a:cubicBezTo>
                  <a:lnTo>
                    <a:pt x="573696" y="725580"/>
                  </a:lnTo>
                  <a:cubicBezTo>
                    <a:pt x="573696" y="725580"/>
                    <a:pt x="574110" y="725580"/>
                    <a:pt x="574248" y="725580"/>
                  </a:cubicBezTo>
                  <a:cubicBezTo>
                    <a:pt x="574385" y="725718"/>
                    <a:pt x="574523" y="725994"/>
                    <a:pt x="574523" y="726132"/>
                  </a:cubicBezTo>
                  <a:lnTo>
                    <a:pt x="574523" y="731100"/>
                  </a:lnTo>
                  <a:lnTo>
                    <a:pt x="577142" y="731100"/>
                  </a:lnTo>
                  <a:cubicBezTo>
                    <a:pt x="577142" y="731100"/>
                    <a:pt x="577969" y="731514"/>
                    <a:pt x="577969" y="731928"/>
                  </a:cubicBezTo>
                  <a:lnTo>
                    <a:pt x="577969" y="734274"/>
                  </a:lnTo>
                  <a:lnTo>
                    <a:pt x="579623" y="734274"/>
                  </a:lnTo>
                  <a:cubicBezTo>
                    <a:pt x="580313" y="733998"/>
                    <a:pt x="583621" y="733308"/>
                    <a:pt x="589548" y="733998"/>
                  </a:cubicBezTo>
                  <a:lnTo>
                    <a:pt x="590789" y="730134"/>
                  </a:lnTo>
                  <a:cubicBezTo>
                    <a:pt x="590789" y="730134"/>
                    <a:pt x="591064" y="729720"/>
                    <a:pt x="591340" y="729582"/>
                  </a:cubicBezTo>
                  <a:cubicBezTo>
                    <a:pt x="591616" y="729582"/>
                    <a:pt x="591891" y="729582"/>
                    <a:pt x="592029" y="729582"/>
                  </a:cubicBezTo>
                  <a:lnTo>
                    <a:pt x="593959" y="730962"/>
                  </a:lnTo>
                  <a:lnTo>
                    <a:pt x="594510" y="729858"/>
                  </a:lnTo>
                  <a:cubicBezTo>
                    <a:pt x="594510" y="729858"/>
                    <a:pt x="594924" y="729444"/>
                    <a:pt x="595200" y="729444"/>
                  </a:cubicBezTo>
                  <a:lnTo>
                    <a:pt x="600300" y="729444"/>
                  </a:lnTo>
                  <a:cubicBezTo>
                    <a:pt x="600300" y="729444"/>
                    <a:pt x="600713" y="729444"/>
                    <a:pt x="600851" y="729582"/>
                  </a:cubicBezTo>
                  <a:lnTo>
                    <a:pt x="606916" y="734826"/>
                  </a:lnTo>
                  <a:cubicBezTo>
                    <a:pt x="606916" y="734826"/>
                    <a:pt x="607054" y="735102"/>
                    <a:pt x="607192" y="735240"/>
                  </a:cubicBezTo>
                  <a:lnTo>
                    <a:pt x="609397" y="742554"/>
                  </a:lnTo>
                  <a:lnTo>
                    <a:pt x="616841" y="745038"/>
                  </a:lnTo>
                  <a:cubicBezTo>
                    <a:pt x="616841" y="745038"/>
                    <a:pt x="617254" y="745314"/>
                    <a:pt x="617392" y="745590"/>
                  </a:cubicBezTo>
                  <a:lnTo>
                    <a:pt x="619046" y="754146"/>
                  </a:lnTo>
                  <a:lnTo>
                    <a:pt x="625111" y="754146"/>
                  </a:lnTo>
                  <a:cubicBezTo>
                    <a:pt x="625111" y="754146"/>
                    <a:pt x="625387" y="754008"/>
                    <a:pt x="625387" y="754146"/>
                  </a:cubicBezTo>
                  <a:lnTo>
                    <a:pt x="628833" y="755664"/>
                  </a:lnTo>
                  <a:lnTo>
                    <a:pt x="631314" y="751110"/>
                  </a:lnTo>
                  <a:cubicBezTo>
                    <a:pt x="631314" y="751110"/>
                    <a:pt x="631727" y="750696"/>
                    <a:pt x="632003" y="750696"/>
                  </a:cubicBezTo>
                  <a:lnTo>
                    <a:pt x="635449" y="750696"/>
                  </a:lnTo>
                  <a:cubicBezTo>
                    <a:pt x="635449" y="750696"/>
                    <a:pt x="636001" y="750696"/>
                    <a:pt x="636139" y="750972"/>
                  </a:cubicBezTo>
                  <a:cubicBezTo>
                    <a:pt x="636276" y="751248"/>
                    <a:pt x="636139" y="751524"/>
                    <a:pt x="636139" y="751800"/>
                  </a:cubicBezTo>
                  <a:lnTo>
                    <a:pt x="634484" y="754008"/>
                  </a:lnTo>
                  <a:lnTo>
                    <a:pt x="635725" y="754284"/>
                  </a:lnTo>
                  <a:cubicBezTo>
                    <a:pt x="635725" y="754284"/>
                    <a:pt x="636139" y="754422"/>
                    <a:pt x="636276" y="754698"/>
                  </a:cubicBezTo>
                  <a:lnTo>
                    <a:pt x="639033" y="759528"/>
                  </a:lnTo>
                  <a:lnTo>
                    <a:pt x="641376" y="759804"/>
                  </a:lnTo>
                  <a:cubicBezTo>
                    <a:pt x="641376" y="759804"/>
                    <a:pt x="642066" y="760218"/>
                    <a:pt x="642066" y="760632"/>
                  </a:cubicBezTo>
                  <a:lnTo>
                    <a:pt x="642066" y="762012"/>
                  </a:lnTo>
                  <a:lnTo>
                    <a:pt x="643306" y="762012"/>
                  </a:lnTo>
                  <a:lnTo>
                    <a:pt x="646063" y="760770"/>
                  </a:lnTo>
                  <a:lnTo>
                    <a:pt x="649096" y="759390"/>
                  </a:lnTo>
                  <a:lnTo>
                    <a:pt x="649096" y="756354"/>
                  </a:lnTo>
                  <a:cubicBezTo>
                    <a:pt x="649096" y="756354"/>
                    <a:pt x="649509" y="755526"/>
                    <a:pt x="649923" y="755526"/>
                  </a:cubicBezTo>
                  <a:lnTo>
                    <a:pt x="659572" y="755526"/>
                  </a:lnTo>
                  <a:lnTo>
                    <a:pt x="659572" y="753318"/>
                  </a:lnTo>
                  <a:cubicBezTo>
                    <a:pt x="659572" y="753318"/>
                    <a:pt x="659572" y="752766"/>
                    <a:pt x="659847" y="752628"/>
                  </a:cubicBezTo>
                  <a:cubicBezTo>
                    <a:pt x="660123" y="752490"/>
                    <a:pt x="660399" y="752490"/>
                    <a:pt x="660536" y="752628"/>
                  </a:cubicBezTo>
                  <a:lnTo>
                    <a:pt x="663293" y="753594"/>
                  </a:lnTo>
                  <a:lnTo>
                    <a:pt x="666739" y="751248"/>
                  </a:lnTo>
                  <a:lnTo>
                    <a:pt x="665637" y="749178"/>
                  </a:lnTo>
                  <a:cubicBezTo>
                    <a:pt x="665637" y="749178"/>
                    <a:pt x="665637" y="748626"/>
                    <a:pt x="665637" y="748350"/>
                  </a:cubicBezTo>
                  <a:cubicBezTo>
                    <a:pt x="665774" y="748074"/>
                    <a:pt x="666050" y="747936"/>
                    <a:pt x="666326" y="747936"/>
                  </a:cubicBezTo>
                  <a:lnTo>
                    <a:pt x="668669" y="747936"/>
                  </a:lnTo>
                  <a:lnTo>
                    <a:pt x="668669" y="745176"/>
                  </a:lnTo>
                  <a:cubicBezTo>
                    <a:pt x="668669" y="745176"/>
                    <a:pt x="668945" y="744486"/>
                    <a:pt x="669220" y="744348"/>
                  </a:cubicBezTo>
                  <a:lnTo>
                    <a:pt x="673769" y="743382"/>
                  </a:lnTo>
                  <a:lnTo>
                    <a:pt x="676664" y="743382"/>
                  </a:lnTo>
                  <a:cubicBezTo>
                    <a:pt x="676664" y="743382"/>
                    <a:pt x="678456" y="740760"/>
                    <a:pt x="678456" y="740760"/>
                  </a:cubicBezTo>
                  <a:cubicBezTo>
                    <a:pt x="678594" y="740484"/>
                    <a:pt x="678869" y="740346"/>
                    <a:pt x="679145" y="740346"/>
                  </a:cubicBezTo>
                  <a:lnTo>
                    <a:pt x="684107" y="740346"/>
                  </a:lnTo>
                  <a:lnTo>
                    <a:pt x="686864" y="735240"/>
                  </a:lnTo>
                  <a:cubicBezTo>
                    <a:pt x="686864" y="735240"/>
                    <a:pt x="687278" y="734826"/>
                    <a:pt x="687553" y="734826"/>
                  </a:cubicBezTo>
                  <a:lnTo>
                    <a:pt x="692516" y="734826"/>
                  </a:lnTo>
                  <a:lnTo>
                    <a:pt x="693343" y="732618"/>
                  </a:lnTo>
                  <a:cubicBezTo>
                    <a:pt x="693343" y="732618"/>
                    <a:pt x="693618" y="732204"/>
                    <a:pt x="693894" y="732066"/>
                  </a:cubicBezTo>
                  <a:cubicBezTo>
                    <a:pt x="694170" y="732066"/>
                    <a:pt x="694445" y="732066"/>
                    <a:pt x="694583" y="732342"/>
                  </a:cubicBezTo>
                  <a:lnTo>
                    <a:pt x="697478" y="735240"/>
                  </a:lnTo>
                  <a:lnTo>
                    <a:pt x="700648" y="733446"/>
                  </a:lnTo>
                  <a:cubicBezTo>
                    <a:pt x="700648" y="733446"/>
                    <a:pt x="701062" y="733308"/>
                    <a:pt x="701337" y="733446"/>
                  </a:cubicBezTo>
                  <a:cubicBezTo>
                    <a:pt x="701613" y="733446"/>
                    <a:pt x="701751" y="733722"/>
                    <a:pt x="701751" y="733998"/>
                  </a:cubicBezTo>
                  <a:lnTo>
                    <a:pt x="702716" y="736896"/>
                  </a:lnTo>
                  <a:lnTo>
                    <a:pt x="714432" y="737310"/>
                  </a:lnTo>
                  <a:cubicBezTo>
                    <a:pt x="714432" y="737310"/>
                    <a:pt x="715122" y="737586"/>
                    <a:pt x="715122" y="737862"/>
                  </a:cubicBezTo>
                  <a:cubicBezTo>
                    <a:pt x="715811" y="741174"/>
                    <a:pt x="717878" y="746556"/>
                    <a:pt x="720222" y="746970"/>
                  </a:cubicBezTo>
                  <a:cubicBezTo>
                    <a:pt x="723392" y="747522"/>
                    <a:pt x="727803" y="747936"/>
                    <a:pt x="728906" y="748074"/>
                  </a:cubicBezTo>
                  <a:lnTo>
                    <a:pt x="731801" y="746004"/>
                  </a:lnTo>
                  <a:cubicBezTo>
                    <a:pt x="731801" y="746004"/>
                    <a:pt x="732214" y="745866"/>
                    <a:pt x="732490" y="746004"/>
                  </a:cubicBezTo>
                  <a:lnTo>
                    <a:pt x="738003" y="748074"/>
                  </a:lnTo>
                  <a:lnTo>
                    <a:pt x="745171" y="748074"/>
                  </a:lnTo>
                  <a:cubicBezTo>
                    <a:pt x="745171" y="748074"/>
                    <a:pt x="745722" y="748074"/>
                    <a:pt x="745860" y="748350"/>
                  </a:cubicBezTo>
                  <a:lnTo>
                    <a:pt x="747514" y="750696"/>
                  </a:lnTo>
                  <a:lnTo>
                    <a:pt x="751512" y="747108"/>
                  </a:lnTo>
                  <a:cubicBezTo>
                    <a:pt x="751512" y="747108"/>
                    <a:pt x="752339" y="746832"/>
                    <a:pt x="752615" y="747108"/>
                  </a:cubicBezTo>
                  <a:lnTo>
                    <a:pt x="753166" y="747660"/>
                  </a:lnTo>
                  <a:lnTo>
                    <a:pt x="757025" y="742416"/>
                  </a:lnTo>
                  <a:lnTo>
                    <a:pt x="757853" y="739518"/>
                  </a:lnTo>
                  <a:lnTo>
                    <a:pt x="754682" y="736068"/>
                  </a:lnTo>
                  <a:cubicBezTo>
                    <a:pt x="754682" y="736068"/>
                    <a:pt x="754407" y="735792"/>
                    <a:pt x="754407" y="735516"/>
                  </a:cubicBezTo>
                  <a:lnTo>
                    <a:pt x="754407" y="733170"/>
                  </a:lnTo>
                  <a:lnTo>
                    <a:pt x="751512" y="730410"/>
                  </a:lnTo>
                  <a:cubicBezTo>
                    <a:pt x="751512" y="730410"/>
                    <a:pt x="751236" y="729720"/>
                    <a:pt x="751374" y="729444"/>
                  </a:cubicBezTo>
                  <a:lnTo>
                    <a:pt x="754958" y="722544"/>
                  </a:lnTo>
                  <a:cubicBezTo>
                    <a:pt x="754958" y="722544"/>
                    <a:pt x="755371" y="722130"/>
                    <a:pt x="755647" y="722130"/>
                  </a:cubicBezTo>
                  <a:lnTo>
                    <a:pt x="757990" y="722130"/>
                  </a:lnTo>
                  <a:lnTo>
                    <a:pt x="757990" y="719232"/>
                  </a:lnTo>
                  <a:cubicBezTo>
                    <a:pt x="757990" y="719232"/>
                    <a:pt x="757990" y="718818"/>
                    <a:pt x="758266" y="718680"/>
                  </a:cubicBezTo>
                  <a:lnTo>
                    <a:pt x="761850" y="715644"/>
                  </a:lnTo>
                  <a:lnTo>
                    <a:pt x="763917" y="710262"/>
                  </a:lnTo>
                  <a:cubicBezTo>
                    <a:pt x="763917" y="710262"/>
                    <a:pt x="764193" y="709848"/>
                    <a:pt x="764469" y="709848"/>
                  </a:cubicBezTo>
                  <a:cubicBezTo>
                    <a:pt x="764745" y="709848"/>
                    <a:pt x="764882" y="709848"/>
                    <a:pt x="765158" y="709848"/>
                  </a:cubicBezTo>
                  <a:lnTo>
                    <a:pt x="769845" y="712884"/>
                  </a:lnTo>
                  <a:lnTo>
                    <a:pt x="774531" y="712884"/>
                  </a:lnTo>
                  <a:cubicBezTo>
                    <a:pt x="774531" y="712884"/>
                    <a:pt x="775083" y="713022"/>
                    <a:pt x="775220" y="713298"/>
                  </a:cubicBezTo>
                  <a:lnTo>
                    <a:pt x="777013" y="717300"/>
                  </a:lnTo>
                  <a:lnTo>
                    <a:pt x="784732" y="716748"/>
                  </a:lnTo>
                  <a:cubicBezTo>
                    <a:pt x="784732" y="716748"/>
                    <a:pt x="785145" y="716748"/>
                    <a:pt x="785283" y="716886"/>
                  </a:cubicBezTo>
                  <a:lnTo>
                    <a:pt x="791348" y="721440"/>
                  </a:lnTo>
                  <a:lnTo>
                    <a:pt x="795483" y="721992"/>
                  </a:lnTo>
                  <a:lnTo>
                    <a:pt x="800032" y="722958"/>
                  </a:lnTo>
                  <a:cubicBezTo>
                    <a:pt x="800032" y="722958"/>
                    <a:pt x="800583" y="723372"/>
                    <a:pt x="800583" y="723648"/>
                  </a:cubicBezTo>
                  <a:lnTo>
                    <a:pt x="801548" y="734826"/>
                  </a:lnTo>
                  <a:lnTo>
                    <a:pt x="804305" y="736620"/>
                  </a:lnTo>
                  <a:cubicBezTo>
                    <a:pt x="804305" y="736620"/>
                    <a:pt x="804719" y="737034"/>
                    <a:pt x="804719" y="737310"/>
                  </a:cubicBezTo>
                  <a:lnTo>
                    <a:pt x="804719" y="738828"/>
                  </a:lnTo>
                  <a:lnTo>
                    <a:pt x="811611" y="740484"/>
                  </a:lnTo>
                  <a:cubicBezTo>
                    <a:pt x="811611" y="740484"/>
                    <a:pt x="812162" y="740898"/>
                    <a:pt x="812162" y="741312"/>
                  </a:cubicBezTo>
                  <a:lnTo>
                    <a:pt x="812162" y="743934"/>
                  </a:lnTo>
                  <a:lnTo>
                    <a:pt x="820846" y="743934"/>
                  </a:lnTo>
                  <a:cubicBezTo>
                    <a:pt x="820846" y="743934"/>
                    <a:pt x="823741" y="741588"/>
                    <a:pt x="823741" y="741588"/>
                  </a:cubicBezTo>
                  <a:cubicBezTo>
                    <a:pt x="823741" y="741588"/>
                    <a:pt x="823879" y="741588"/>
                    <a:pt x="824016" y="741450"/>
                  </a:cubicBezTo>
                  <a:lnTo>
                    <a:pt x="832976" y="738276"/>
                  </a:lnTo>
                  <a:cubicBezTo>
                    <a:pt x="832976" y="738276"/>
                    <a:pt x="833252" y="738276"/>
                    <a:pt x="833390" y="738276"/>
                  </a:cubicBezTo>
                  <a:lnTo>
                    <a:pt x="841384" y="739242"/>
                  </a:lnTo>
                  <a:cubicBezTo>
                    <a:pt x="841384" y="739242"/>
                    <a:pt x="841660" y="739242"/>
                    <a:pt x="841798" y="739380"/>
                  </a:cubicBezTo>
                  <a:lnTo>
                    <a:pt x="844279" y="741726"/>
                  </a:lnTo>
                  <a:lnTo>
                    <a:pt x="850068" y="741312"/>
                  </a:lnTo>
                  <a:cubicBezTo>
                    <a:pt x="850068" y="741312"/>
                    <a:pt x="850482" y="741312"/>
                    <a:pt x="850620" y="741588"/>
                  </a:cubicBezTo>
                  <a:lnTo>
                    <a:pt x="854755" y="745866"/>
                  </a:lnTo>
                  <a:lnTo>
                    <a:pt x="861509" y="747246"/>
                  </a:lnTo>
                  <a:cubicBezTo>
                    <a:pt x="861509" y="747246"/>
                    <a:pt x="862198" y="747660"/>
                    <a:pt x="862198" y="748074"/>
                  </a:cubicBezTo>
                  <a:lnTo>
                    <a:pt x="862198" y="752766"/>
                  </a:lnTo>
                  <a:lnTo>
                    <a:pt x="865369" y="753732"/>
                  </a:lnTo>
                  <a:cubicBezTo>
                    <a:pt x="865369" y="753732"/>
                    <a:pt x="865644" y="753732"/>
                    <a:pt x="865782" y="754008"/>
                  </a:cubicBezTo>
                  <a:lnTo>
                    <a:pt x="868539" y="757320"/>
                  </a:lnTo>
                  <a:lnTo>
                    <a:pt x="873639" y="757320"/>
                  </a:lnTo>
                  <a:cubicBezTo>
                    <a:pt x="873639" y="757320"/>
                    <a:pt x="873915" y="757320"/>
                    <a:pt x="873915" y="757320"/>
                  </a:cubicBezTo>
                  <a:lnTo>
                    <a:pt x="878602" y="759252"/>
                  </a:lnTo>
                  <a:lnTo>
                    <a:pt x="885218" y="760218"/>
                  </a:lnTo>
                  <a:lnTo>
                    <a:pt x="888113" y="758424"/>
                  </a:lnTo>
                  <a:cubicBezTo>
                    <a:pt x="888113" y="758424"/>
                    <a:pt x="888802" y="758286"/>
                    <a:pt x="889077" y="758562"/>
                  </a:cubicBezTo>
                  <a:lnTo>
                    <a:pt x="890456" y="760080"/>
                  </a:lnTo>
                  <a:lnTo>
                    <a:pt x="897072" y="757320"/>
                  </a:lnTo>
                  <a:lnTo>
                    <a:pt x="912786" y="754422"/>
                  </a:lnTo>
                  <a:lnTo>
                    <a:pt x="918851" y="747384"/>
                  </a:lnTo>
                  <a:cubicBezTo>
                    <a:pt x="918851" y="747384"/>
                    <a:pt x="919127" y="747246"/>
                    <a:pt x="919265" y="747108"/>
                  </a:cubicBezTo>
                  <a:lnTo>
                    <a:pt x="922435" y="746142"/>
                  </a:lnTo>
                  <a:lnTo>
                    <a:pt x="929052" y="741726"/>
                  </a:lnTo>
                  <a:cubicBezTo>
                    <a:pt x="929052" y="741726"/>
                    <a:pt x="929327" y="741588"/>
                    <a:pt x="929603" y="741726"/>
                  </a:cubicBezTo>
                  <a:lnTo>
                    <a:pt x="936495" y="742554"/>
                  </a:lnTo>
                  <a:cubicBezTo>
                    <a:pt x="936495" y="742554"/>
                    <a:pt x="936771" y="742554"/>
                    <a:pt x="936908" y="742692"/>
                  </a:cubicBezTo>
                  <a:lnTo>
                    <a:pt x="941320" y="746142"/>
                  </a:lnTo>
                  <a:lnTo>
                    <a:pt x="941320" y="743934"/>
                  </a:lnTo>
                  <a:lnTo>
                    <a:pt x="944214" y="746142"/>
                  </a:lnTo>
                  <a:lnTo>
                    <a:pt x="947109" y="745314"/>
                  </a:lnTo>
                  <a:lnTo>
                    <a:pt x="944214" y="748212"/>
                  </a:lnTo>
                  <a:lnTo>
                    <a:pt x="944628" y="748488"/>
                  </a:lnTo>
                  <a:lnTo>
                    <a:pt x="950831" y="746142"/>
                  </a:lnTo>
                  <a:cubicBezTo>
                    <a:pt x="950831" y="746142"/>
                    <a:pt x="951244" y="746142"/>
                    <a:pt x="951520" y="746142"/>
                  </a:cubicBezTo>
                  <a:lnTo>
                    <a:pt x="957585" y="749730"/>
                  </a:lnTo>
                  <a:cubicBezTo>
                    <a:pt x="959377" y="751386"/>
                    <a:pt x="964615" y="754974"/>
                    <a:pt x="967785" y="754008"/>
                  </a:cubicBezTo>
                  <a:cubicBezTo>
                    <a:pt x="968750" y="753042"/>
                    <a:pt x="974126" y="747936"/>
                    <a:pt x="982396" y="745314"/>
                  </a:cubicBezTo>
                  <a:lnTo>
                    <a:pt x="982396" y="741450"/>
                  </a:lnTo>
                  <a:lnTo>
                    <a:pt x="980466" y="741450"/>
                  </a:lnTo>
                  <a:cubicBezTo>
                    <a:pt x="980466" y="741450"/>
                    <a:pt x="979915" y="741450"/>
                    <a:pt x="979777" y="741174"/>
                  </a:cubicBezTo>
                  <a:cubicBezTo>
                    <a:pt x="979639" y="740898"/>
                    <a:pt x="979639" y="740622"/>
                    <a:pt x="979777" y="740346"/>
                  </a:cubicBezTo>
                  <a:lnTo>
                    <a:pt x="990253" y="722130"/>
                  </a:lnTo>
                  <a:lnTo>
                    <a:pt x="990253" y="717438"/>
                  </a:lnTo>
                  <a:cubicBezTo>
                    <a:pt x="990253" y="717438"/>
                    <a:pt x="990391" y="716886"/>
                    <a:pt x="990667" y="716748"/>
                  </a:cubicBezTo>
                  <a:lnTo>
                    <a:pt x="998248" y="712608"/>
                  </a:lnTo>
                  <a:lnTo>
                    <a:pt x="998248" y="704052"/>
                  </a:lnTo>
                  <a:lnTo>
                    <a:pt x="995353" y="702258"/>
                  </a:lnTo>
                  <a:lnTo>
                    <a:pt x="991632" y="703362"/>
                  </a:lnTo>
                  <a:cubicBezTo>
                    <a:pt x="991632" y="703362"/>
                    <a:pt x="991218" y="703362"/>
                    <a:pt x="990942" y="703362"/>
                  </a:cubicBezTo>
                  <a:cubicBezTo>
                    <a:pt x="990667" y="703362"/>
                    <a:pt x="990667" y="702947"/>
                    <a:pt x="990667" y="702810"/>
                  </a:cubicBezTo>
                  <a:lnTo>
                    <a:pt x="990667" y="699497"/>
                  </a:lnTo>
                  <a:cubicBezTo>
                    <a:pt x="990667" y="699497"/>
                    <a:pt x="990667" y="699083"/>
                    <a:pt x="990667" y="698946"/>
                  </a:cubicBezTo>
                  <a:lnTo>
                    <a:pt x="998524" y="690251"/>
                  </a:lnTo>
                  <a:cubicBezTo>
                    <a:pt x="998524" y="690251"/>
                    <a:pt x="998799" y="690113"/>
                    <a:pt x="998937" y="689975"/>
                  </a:cubicBezTo>
                  <a:lnTo>
                    <a:pt x="1016030" y="685007"/>
                  </a:lnTo>
                  <a:cubicBezTo>
                    <a:pt x="1016030" y="685007"/>
                    <a:pt x="1016581" y="685007"/>
                    <a:pt x="1016719" y="685007"/>
                  </a:cubicBezTo>
                  <a:cubicBezTo>
                    <a:pt x="1016857" y="685007"/>
                    <a:pt x="1016994" y="685421"/>
                    <a:pt x="1016994" y="685697"/>
                  </a:cubicBezTo>
                  <a:lnTo>
                    <a:pt x="1016994" y="686387"/>
                  </a:lnTo>
                  <a:lnTo>
                    <a:pt x="1030503" y="684869"/>
                  </a:lnTo>
                  <a:cubicBezTo>
                    <a:pt x="1030503" y="684869"/>
                    <a:pt x="1030916" y="684869"/>
                    <a:pt x="1031054" y="684869"/>
                  </a:cubicBezTo>
                  <a:lnTo>
                    <a:pt x="1043322" y="692597"/>
                  </a:lnTo>
                  <a:lnTo>
                    <a:pt x="1044976" y="690941"/>
                  </a:lnTo>
                  <a:cubicBezTo>
                    <a:pt x="1044976" y="690941"/>
                    <a:pt x="1045665" y="690665"/>
                    <a:pt x="1046079" y="690941"/>
                  </a:cubicBezTo>
                  <a:lnTo>
                    <a:pt x="1048974" y="693425"/>
                  </a:lnTo>
                  <a:lnTo>
                    <a:pt x="1051730" y="693425"/>
                  </a:lnTo>
                  <a:cubicBezTo>
                    <a:pt x="1051730" y="693425"/>
                    <a:pt x="1052144" y="693425"/>
                    <a:pt x="1052282" y="693425"/>
                  </a:cubicBezTo>
                  <a:lnTo>
                    <a:pt x="1054074" y="694943"/>
                  </a:lnTo>
                  <a:cubicBezTo>
                    <a:pt x="1054074" y="694943"/>
                    <a:pt x="1054349" y="695633"/>
                    <a:pt x="1054212" y="695909"/>
                  </a:cubicBezTo>
                  <a:lnTo>
                    <a:pt x="1053385" y="697565"/>
                  </a:lnTo>
                  <a:lnTo>
                    <a:pt x="1056555" y="698946"/>
                  </a:lnTo>
                  <a:cubicBezTo>
                    <a:pt x="1056555" y="698946"/>
                    <a:pt x="1056969" y="699221"/>
                    <a:pt x="1056969" y="699360"/>
                  </a:cubicBezTo>
                  <a:cubicBezTo>
                    <a:pt x="1056969" y="699497"/>
                    <a:pt x="1056969" y="699774"/>
                    <a:pt x="1056969" y="699912"/>
                  </a:cubicBezTo>
                  <a:lnTo>
                    <a:pt x="1055728" y="702534"/>
                  </a:lnTo>
                  <a:lnTo>
                    <a:pt x="1059312" y="705432"/>
                  </a:lnTo>
                  <a:cubicBezTo>
                    <a:pt x="1059312" y="705432"/>
                    <a:pt x="1059588" y="705846"/>
                    <a:pt x="1059588" y="705984"/>
                  </a:cubicBezTo>
                  <a:lnTo>
                    <a:pt x="1059588" y="709434"/>
                  </a:lnTo>
                  <a:lnTo>
                    <a:pt x="1062344" y="710124"/>
                  </a:lnTo>
                  <a:cubicBezTo>
                    <a:pt x="1062344" y="710124"/>
                    <a:pt x="1062758" y="710400"/>
                    <a:pt x="1062896" y="710538"/>
                  </a:cubicBezTo>
                  <a:cubicBezTo>
                    <a:pt x="1062896" y="710814"/>
                    <a:pt x="1062896" y="710952"/>
                    <a:pt x="1062896" y="711228"/>
                  </a:cubicBezTo>
                  <a:lnTo>
                    <a:pt x="1060966" y="714954"/>
                  </a:lnTo>
                  <a:lnTo>
                    <a:pt x="1066204" y="723372"/>
                  </a:lnTo>
                  <a:cubicBezTo>
                    <a:pt x="1066204" y="723372"/>
                    <a:pt x="1066204" y="723648"/>
                    <a:pt x="1066204" y="723786"/>
                  </a:cubicBezTo>
                  <a:lnTo>
                    <a:pt x="1066204" y="728892"/>
                  </a:lnTo>
                  <a:lnTo>
                    <a:pt x="1070339" y="733722"/>
                  </a:lnTo>
                  <a:cubicBezTo>
                    <a:pt x="1070339" y="733722"/>
                    <a:pt x="1070477" y="733998"/>
                    <a:pt x="1070477" y="734274"/>
                  </a:cubicBezTo>
                  <a:lnTo>
                    <a:pt x="1070477" y="741036"/>
                  </a:lnTo>
                  <a:lnTo>
                    <a:pt x="1072544" y="742968"/>
                  </a:lnTo>
                  <a:cubicBezTo>
                    <a:pt x="1072544" y="742968"/>
                    <a:pt x="1072820" y="743382"/>
                    <a:pt x="1072820" y="743520"/>
                  </a:cubicBezTo>
                  <a:lnTo>
                    <a:pt x="1072820" y="750006"/>
                  </a:lnTo>
                  <a:lnTo>
                    <a:pt x="1075163" y="752352"/>
                  </a:lnTo>
                  <a:lnTo>
                    <a:pt x="1083296" y="752766"/>
                  </a:lnTo>
                  <a:cubicBezTo>
                    <a:pt x="1083296" y="752766"/>
                    <a:pt x="1083572" y="752766"/>
                    <a:pt x="1083710" y="752904"/>
                  </a:cubicBezTo>
                  <a:lnTo>
                    <a:pt x="1088259" y="756630"/>
                  </a:lnTo>
                  <a:lnTo>
                    <a:pt x="1090326" y="756630"/>
                  </a:lnTo>
                  <a:lnTo>
                    <a:pt x="1090326" y="755664"/>
                  </a:lnTo>
                  <a:cubicBezTo>
                    <a:pt x="1090326" y="755664"/>
                    <a:pt x="1090464" y="755112"/>
                    <a:pt x="1090740" y="754974"/>
                  </a:cubicBezTo>
                  <a:cubicBezTo>
                    <a:pt x="1091015" y="754974"/>
                    <a:pt x="1091429" y="754974"/>
                    <a:pt x="1091567" y="755112"/>
                  </a:cubicBezTo>
                  <a:lnTo>
                    <a:pt x="1101216" y="764358"/>
                  </a:lnTo>
                  <a:lnTo>
                    <a:pt x="1105213" y="764358"/>
                  </a:lnTo>
                  <a:cubicBezTo>
                    <a:pt x="1105213" y="764358"/>
                    <a:pt x="1105764" y="764358"/>
                    <a:pt x="1105902" y="764772"/>
                  </a:cubicBezTo>
                  <a:cubicBezTo>
                    <a:pt x="1106040" y="765048"/>
                    <a:pt x="1106040" y="765324"/>
                    <a:pt x="1105902" y="765462"/>
                  </a:cubicBezTo>
                  <a:lnTo>
                    <a:pt x="1104110" y="769740"/>
                  </a:lnTo>
                  <a:lnTo>
                    <a:pt x="1106591" y="770982"/>
                  </a:lnTo>
                  <a:cubicBezTo>
                    <a:pt x="1106591" y="770982"/>
                    <a:pt x="1107005" y="771396"/>
                    <a:pt x="1107005" y="771672"/>
                  </a:cubicBezTo>
                  <a:lnTo>
                    <a:pt x="1107005" y="774984"/>
                  </a:lnTo>
                  <a:cubicBezTo>
                    <a:pt x="1107005" y="774984"/>
                    <a:pt x="1107005" y="775122"/>
                    <a:pt x="1107005" y="775260"/>
                  </a:cubicBezTo>
                  <a:lnTo>
                    <a:pt x="1105902" y="778434"/>
                  </a:lnTo>
                  <a:lnTo>
                    <a:pt x="1109210" y="783679"/>
                  </a:lnTo>
                  <a:lnTo>
                    <a:pt x="1125614" y="783679"/>
                  </a:lnTo>
                  <a:lnTo>
                    <a:pt x="1125614" y="781332"/>
                  </a:lnTo>
                  <a:cubicBezTo>
                    <a:pt x="1125614" y="781332"/>
                    <a:pt x="1125614" y="780919"/>
                    <a:pt x="1125889" y="780643"/>
                  </a:cubicBezTo>
                  <a:lnTo>
                    <a:pt x="1130576" y="777054"/>
                  </a:lnTo>
                  <a:cubicBezTo>
                    <a:pt x="1130576" y="777054"/>
                    <a:pt x="1130852" y="776916"/>
                    <a:pt x="1130989" y="776916"/>
                  </a:cubicBezTo>
                  <a:lnTo>
                    <a:pt x="1135538" y="776916"/>
                  </a:lnTo>
                  <a:cubicBezTo>
                    <a:pt x="1135538" y="776916"/>
                    <a:pt x="1140914" y="773880"/>
                    <a:pt x="1140914" y="773880"/>
                  </a:cubicBezTo>
                  <a:cubicBezTo>
                    <a:pt x="1140914" y="773880"/>
                    <a:pt x="1140914" y="773880"/>
                    <a:pt x="1141052" y="773880"/>
                  </a:cubicBezTo>
                  <a:lnTo>
                    <a:pt x="1148909" y="772086"/>
                  </a:lnTo>
                  <a:cubicBezTo>
                    <a:pt x="1148909" y="772086"/>
                    <a:pt x="1149322" y="772086"/>
                    <a:pt x="1149598" y="772224"/>
                  </a:cubicBezTo>
                  <a:cubicBezTo>
                    <a:pt x="1149736" y="772362"/>
                    <a:pt x="1149874" y="772638"/>
                    <a:pt x="1149874" y="772776"/>
                  </a:cubicBezTo>
                  <a:lnTo>
                    <a:pt x="1149874" y="775122"/>
                  </a:lnTo>
                  <a:cubicBezTo>
                    <a:pt x="1149874" y="775122"/>
                    <a:pt x="1149874" y="775398"/>
                    <a:pt x="1149736" y="775536"/>
                  </a:cubicBezTo>
                  <a:lnTo>
                    <a:pt x="1146703" y="779539"/>
                  </a:lnTo>
                  <a:lnTo>
                    <a:pt x="1149736" y="783817"/>
                  </a:lnTo>
                  <a:cubicBezTo>
                    <a:pt x="1149736" y="783817"/>
                    <a:pt x="1149874" y="784507"/>
                    <a:pt x="1149736" y="784783"/>
                  </a:cubicBezTo>
                  <a:lnTo>
                    <a:pt x="1146565" y="788509"/>
                  </a:lnTo>
                  <a:lnTo>
                    <a:pt x="1143946" y="790579"/>
                  </a:lnTo>
                  <a:lnTo>
                    <a:pt x="1143395" y="794995"/>
                  </a:lnTo>
                  <a:cubicBezTo>
                    <a:pt x="1143395" y="794995"/>
                    <a:pt x="1143395" y="795133"/>
                    <a:pt x="1143395" y="795271"/>
                  </a:cubicBezTo>
                  <a:lnTo>
                    <a:pt x="1139673" y="802585"/>
                  </a:lnTo>
                  <a:lnTo>
                    <a:pt x="1140914" y="806173"/>
                  </a:lnTo>
                  <a:cubicBezTo>
                    <a:pt x="1140914" y="806173"/>
                    <a:pt x="1140914" y="806863"/>
                    <a:pt x="1140638" y="807001"/>
                  </a:cubicBezTo>
                  <a:lnTo>
                    <a:pt x="1138157" y="808933"/>
                  </a:lnTo>
                  <a:lnTo>
                    <a:pt x="1136089" y="817903"/>
                  </a:lnTo>
                  <a:cubicBezTo>
                    <a:pt x="1136089" y="817903"/>
                    <a:pt x="1135814" y="818317"/>
                    <a:pt x="1135538" y="818455"/>
                  </a:cubicBezTo>
                  <a:lnTo>
                    <a:pt x="1132781" y="819421"/>
                  </a:lnTo>
                  <a:lnTo>
                    <a:pt x="1132230" y="823699"/>
                  </a:lnTo>
                  <a:cubicBezTo>
                    <a:pt x="1132230" y="823699"/>
                    <a:pt x="1132092" y="824251"/>
                    <a:pt x="1131816" y="824251"/>
                  </a:cubicBezTo>
                  <a:lnTo>
                    <a:pt x="1128508" y="825907"/>
                  </a:lnTo>
                  <a:cubicBezTo>
                    <a:pt x="1128508" y="825907"/>
                    <a:pt x="1128095" y="825907"/>
                    <a:pt x="1127819" y="825907"/>
                  </a:cubicBezTo>
                  <a:lnTo>
                    <a:pt x="1127819" y="825907"/>
                  </a:lnTo>
                  <a:cubicBezTo>
                    <a:pt x="1127819" y="825907"/>
                    <a:pt x="1127130" y="827149"/>
                    <a:pt x="1126441" y="827839"/>
                  </a:cubicBezTo>
                  <a:cubicBezTo>
                    <a:pt x="1126441" y="827839"/>
                    <a:pt x="1126027" y="833773"/>
                    <a:pt x="1122305" y="832531"/>
                  </a:cubicBezTo>
                  <a:cubicBezTo>
                    <a:pt x="1118584" y="831289"/>
                    <a:pt x="1120375" y="826045"/>
                    <a:pt x="1120375" y="826045"/>
                  </a:cubicBezTo>
                  <a:cubicBezTo>
                    <a:pt x="1120375" y="826045"/>
                    <a:pt x="1119686" y="824251"/>
                    <a:pt x="1119962" y="822871"/>
                  </a:cubicBezTo>
                  <a:lnTo>
                    <a:pt x="1117067" y="821767"/>
                  </a:lnTo>
                  <a:lnTo>
                    <a:pt x="1114724" y="825631"/>
                  </a:lnTo>
                  <a:cubicBezTo>
                    <a:pt x="1114724" y="825631"/>
                    <a:pt x="1114448" y="825907"/>
                    <a:pt x="1114311" y="825907"/>
                  </a:cubicBezTo>
                  <a:lnTo>
                    <a:pt x="1110451" y="827011"/>
                  </a:lnTo>
                  <a:lnTo>
                    <a:pt x="1108383" y="828529"/>
                  </a:lnTo>
                  <a:lnTo>
                    <a:pt x="1110865" y="831013"/>
                  </a:lnTo>
                  <a:cubicBezTo>
                    <a:pt x="1110865" y="831013"/>
                    <a:pt x="1111140" y="831289"/>
                    <a:pt x="1111140" y="831427"/>
                  </a:cubicBezTo>
                  <a:lnTo>
                    <a:pt x="1112519" y="843985"/>
                  </a:lnTo>
                  <a:cubicBezTo>
                    <a:pt x="1112519" y="843985"/>
                    <a:pt x="1112519" y="844123"/>
                    <a:pt x="1112519" y="844261"/>
                  </a:cubicBezTo>
                  <a:lnTo>
                    <a:pt x="1111554" y="848263"/>
                  </a:lnTo>
                  <a:lnTo>
                    <a:pt x="1112519" y="852127"/>
                  </a:lnTo>
                  <a:cubicBezTo>
                    <a:pt x="1112519" y="852127"/>
                    <a:pt x="1112519" y="852541"/>
                    <a:pt x="1112519" y="852679"/>
                  </a:cubicBezTo>
                  <a:lnTo>
                    <a:pt x="1109624" y="857371"/>
                  </a:lnTo>
                  <a:cubicBezTo>
                    <a:pt x="1109624" y="857371"/>
                    <a:pt x="1109486" y="857648"/>
                    <a:pt x="1109348" y="857648"/>
                  </a:cubicBezTo>
                  <a:lnTo>
                    <a:pt x="1105489" y="859442"/>
                  </a:lnTo>
                  <a:lnTo>
                    <a:pt x="1105489" y="860270"/>
                  </a:lnTo>
                  <a:cubicBezTo>
                    <a:pt x="1105489" y="860270"/>
                    <a:pt x="1110865" y="861788"/>
                    <a:pt x="1110865" y="861788"/>
                  </a:cubicBezTo>
                  <a:lnTo>
                    <a:pt x="1112656" y="859994"/>
                  </a:lnTo>
                  <a:lnTo>
                    <a:pt x="1114862" y="855716"/>
                  </a:lnTo>
                  <a:lnTo>
                    <a:pt x="1116240" y="852541"/>
                  </a:lnTo>
                  <a:lnTo>
                    <a:pt x="1117481" y="849781"/>
                  </a:lnTo>
                  <a:lnTo>
                    <a:pt x="1119411" y="854335"/>
                  </a:lnTo>
                  <a:lnTo>
                    <a:pt x="1120927" y="853507"/>
                  </a:lnTo>
                  <a:lnTo>
                    <a:pt x="1122305" y="852541"/>
                  </a:lnTo>
                  <a:lnTo>
                    <a:pt x="1122305" y="857233"/>
                  </a:lnTo>
                  <a:lnTo>
                    <a:pt x="1126165" y="857648"/>
                  </a:lnTo>
                  <a:lnTo>
                    <a:pt x="1128508" y="858062"/>
                  </a:lnTo>
                  <a:lnTo>
                    <a:pt x="1130025" y="858890"/>
                  </a:lnTo>
                  <a:lnTo>
                    <a:pt x="1132643" y="859717"/>
                  </a:lnTo>
                  <a:cubicBezTo>
                    <a:pt x="1132643" y="859717"/>
                    <a:pt x="1135952" y="857510"/>
                    <a:pt x="1139535" y="858199"/>
                  </a:cubicBezTo>
                  <a:cubicBezTo>
                    <a:pt x="1139535" y="858199"/>
                    <a:pt x="1147255" y="851161"/>
                    <a:pt x="1152079" y="849781"/>
                  </a:cubicBezTo>
                  <a:lnTo>
                    <a:pt x="1153871" y="848263"/>
                  </a:lnTo>
                  <a:lnTo>
                    <a:pt x="1153871" y="845365"/>
                  </a:lnTo>
                  <a:lnTo>
                    <a:pt x="1156628" y="845365"/>
                  </a:lnTo>
                  <a:lnTo>
                    <a:pt x="1157868" y="841639"/>
                  </a:lnTo>
                  <a:cubicBezTo>
                    <a:pt x="1157868" y="841639"/>
                    <a:pt x="1159247" y="839017"/>
                    <a:pt x="1163382" y="833911"/>
                  </a:cubicBezTo>
                  <a:cubicBezTo>
                    <a:pt x="1167517" y="828805"/>
                    <a:pt x="1171790" y="822733"/>
                    <a:pt x="1171790" y="822733"/>
                  </a:cubicBezTo>
                  <a:cubicBezTo>
                    <a:pt x="1171790" y="822733"/>
                    <a:pt x="1183369" y="810727"/>
                    <a:pt x="1184334" y="808795"/>
                  </a:cubicBezTo>
                  <a:cubicBezTo>
                    <a:pt x="1185299" y="806863"/>
                    <a:pt x="1187504" y="802447"/>
                    <a:pt x="1187504" y="802447"/>
                  </a:cubicBezTo>
                  <a:lnTo>
                    <a:pt x="1188883" y="797755"/>
                  </a:lnTo>
                  <a:cubicBezTo>
                    <a:pt x="1188883" y="797755"/>
                    <a:pt x="1193431" y="789751"/>
                    <a:pt x="1195223" y="789061"/>
                  </a:cubicBezTo>
                  <a:lnTo>
                    <a:pt x="1197567" y="783817"/>
                  </a:lnTo>
                  <a:lnTo>
                    <a:pt x="1200324" y="780643"/>
                  </a:lnTo>
                  <a:lnTo>
                    <a:pt x="1206389" y="773328"/>
                  </a:lnTo>
                  <a:lnTo>
                    <a:pt x="1207905" y="765876"/>
                  </a:lnTo>
                  <a:lnTo>
                    <a:pt x="1209697" y="757182"/>
                  </a:lnTo>
                  <a:cubicBezTo>
                    <a:pt x="1209697" y="757182"/>
                    <a:pt x="1213418" y="754836"/>
                    <a:pt x="1210662" y="746556"/>
                  </a:cubicBezTo>
                  <a:lnTo>
                    <a:pt x="1211627" y="743796"/>
                  </a:lnTo>
                  <a:lnTo>
                    <a:pt x="1210386" y="734550"/>
                  </a:lnTo>
                  <a:lnTo>
                    <a:pt x="1211627" y="730824"/>
                  </a:lnTo>
                  <a:lnTo>
                    <a:pt x="1211627" y="726132"/>
                  </a:lnTo>
                  <a:lnTo>
                    <a:pt x="1214108" y="724200"/>
                  </a:lnTo>
                  <a:lnTo>
                    <a:pt x="1214108" y="720336"/>
                  </a:lnTo>
                  <a:lnTo>
                    <a:pt x="1215900" y="718542"/>
                  </a:lnTo>
                  <a:lnTo>
                    <a:pt x="1218243" y="715644"/>
                  </a:lnTo>
                  <a:lnTo>
                    <a:pt x="1219484" y="714402"/>
                  </a:lnTo>
                  <a:cubicBezTo>
                    <a:pt x="1219484" y="714402"/>
                    <a:pt x="1222792" y="708882"/>
                    <a:pt x="1217692" y="705432"/>
                  </a:cubicBezTo>
                  <a:lnTo>
                    <a:pt x="1218519" y="703086"/>
                  </a:lnTo>
                  <a:cubicBezTo>
                    <a:pt x="1218519" y="703086"/>
                    <a:pt x="1220035" y="697841"/>
                    <a:pt x="1212867" y="693425"/>
                  </a:cubicBezTo>
                  <a:lnTo>
                    <a:pt x="1209008" y="691493"/>
                  </a:lnTo>
                  <a:lnTo>
                    <a:pt x="1217692" y="694253"/>
                  </a:lnTo>
                  <a:lnTo>
                    <a:pt x="1219484" y="693839"/>
                  </a:lnTo>
                  <a:lnTo>
                    <a:pt x="1220724" y="689975"/>
                  </a:lnTo>
                  <a:lnTo>
                    <a:pt x="1212040" y="683627"/>
                  </a:lnTo>
                  <a:lnTo>
                    <a:pt x="1208318" y="678935"/>
                  </a:lnTo>
                  <a:lnTo>
                    <a:pt x="1208318" y="676727"/>
                  </a:lnTo>
                  <a:lnTo>
                    <a:pt x="1204045" y="673553"/>
                  </a:lnTo>
                  <a:lnTo>
                    <a:pt x="1202116" y="671759"/>
                  </a:lnTo>
                  <a:lnTo>
                    <a:pt x="1198394" y="673553"/>
                  </a:lnTo>
                  <a:lnTo>
                    <a:pt x="1191502" y="670655"/>
                  </a:lnTo>
                  <a:lnTo>
                    <a:pt x="1191915" y="676175"/>
                  </a:lnTo>
                  <a:lnTo>
                    <a:pt x="1191364" y="681143"/>
                  </a:lnTo>
                  <a:lnTo>
                    <a:pt x="1190950" y="684041"/>
                  </a:lnTo>
                  <a:lnTo>
                    <a:pt x="1186402" y="686249"/>
                  </a:lnTo>
                  <a:lnTo>
                    <a:pt x="1189296" y="682385"/>
                  </a:lnTo>
                  <a:lnTo>
                    <a:pt x="1190537" y="676037"/>
                  </a:lnTo>
                  <a:lnTo>
                    <a:pt x="1186953" y="682385"/>
                  </a:lnTo>
                  <a:lnTo>
                    <a:pt x="1181991" y="686111"/>
                  </a:lnTo>
                  <a:lnTo>
                    <a:pt x="1175374" y="684869"/>
                  </a:lnTo>
                  <a:lnTo>
                    <a:pt x="1178269" y="682247"/>
                  </a:lnTo>
                  <a:lnTo>
                    <a:pt x="1181853" y="680315"/>
                  </a:lnTo>
                  <a:lnTo>
                    <a:pt x="1181853" y="677417"/>
                  </a:lnTo>
                  <a:cubicBezTo>
                    <a:pt x="1181853" y="677417"/>
                    <a:pt x="1177718" y="677279"/>
                    <a:pt x="1177718" y="677279"/>
                  </a:cubicBezTo>
                  <a:lnTo>
                    <a:pt x="1177718" y="674933"/>
                  </a:lnTo>
                  <a:lnTo>
                    <a:pt x="1180061" y="673691"/>
                  </a:lnTo>
                  <a:lnTo>
                    <a:pt x="1180888" y="671345"/>
                  </a:lnTo>
                  <a:lnTo>
                    <a:pt x="1177166" y="672587"/>
                  </a:lnTo>
                  <a:lnTo>
                    <a:pt x="1175237" y="675347"/>
                  </a:lnTo>
                  <a:lnTo>
                    <a:pt x="1175237" y="677969"/>
                  </a:lnTo>
                  <a:lnTo>
                    <a:pt x="1170963" y="680867"/>
                  </a:lnTo>
                  <a:lnTo>
                    <a:pt x="1170963" y="674933"/>
                  </a:lnTo>
                  <a:cubicBezTo>
                    <a:pt x="1170963" y="674933"/>
                    <a:pt x="1171928" y="668999"/>
                    <a:pt x="1171101" y="667067"/>
                  </a:cubicBezTo>
                  <a:cubicBezTo>
                    <a:pt x="1170274" y="665135"/>
                    <a:pt x="1159660" y="666653"/>
                    <a:pt x="1159660" y="666653"/>
                  </a:cubicBezTo>
                  <a:lnTo>
                    <a:pt x="1153595" y="661547"/>
                  </a:lnTo>
                  <a:lnTo>
                    <a:pt x="1158282" y="656855"/>
                  </a:lnTo>
                  <a:cubicBezTo>
                    <a:pt x="1158282" y="656855"/>
                    <a:pt x="1163933" y="653129"/>
                    <a:pt x="1165725" y="649955"/>
                  </a:cubicBezTo>
                  <a:lnTo>
                    <a:pt x="1169447" y="646229"/>
                  </a:lnTo>
                  <a:cubicBezTo>
                    <a:pt x="1169447" y="646229"/>
                    <a:pt x="1183507" y="634775"/>
                    <a:pt x="1187366" y="627185"/>
                  </a:cubicBezTo>
                  <a:cubicBezTo>
                    <a:pt x="1191088" y="619456"/>
                    <a:pt x="1192604" y="620146"/>
                    <a:pt x="1192604" y="620146"/>
                  </a:cubicBezTo>
                  <a:lnTo>
                    <a:pt x="1193845" y="617800"/>
                  </a:lnTo>
                  <a:lnTo>
                    <a:pt x="1197153" y="614626"/>
                  </a:lnTo>
                  <a:lnTo>
                    <a:pt x="1199497" y="614626"/>
                  </a:lnTo>
                  <a:lnTo>
                    <a:pt x="1200737" y="611866"/>
                  </a:lnTo>
                  <a:lnTo>
                    <a:pt x="1203080" y="610486"/>
                  </a:lnTo>
                  <a:lnTo>
                    <a:pt x="1204045" y="607864"/>
                  </a:lnTo>
                  <a:lnTo>
                    <a:pt x="1207216" y="605932"/>
                  </a:lnTo>
                  <a:cubicBezTo>
                    <a:pt x="1207216" y="605932"/>
                    <a:pt x="1211489" y="605104"/>
                    <a:pt x="1211489" y="598618"/>
                  </a:cubicBezTo>
                  <a:cubicBezTo>
                    <a:pt x="1211489" y="592132"/>
                    <a:pt x="1220311" y="589786"/>
                    <a:pt x="1222654" y="587440"/>
                  </a:cubicBezTo>
                  <a:cubicBezTo>
                    <a:pt x="1224997" y="585094"/>
                    <a:pt x="1228168" y="578608"/>
                    <a:pt x="1228168" y="578608"/>
                  </a:cubicBezTo>
                  <a:lnTo>
                    <a:pt x="1237954" y="571984"/>
                  </a:lnTo>
                  <a:lnTo>
                    <a:pt x="1244019" y="571984"/>
                  </a:lnTo>
                  <a:cubicBezTo>
                    <a:pt x="1244019" y="571984"/>
                    <a:pt x="1255184" y="572398"/>
                    <a:pt x="1258768" y="571570"/>
                  </a:cubicBezTo>
                  <a:cubicBezTo>
                    <a:pt x="1262352" y="570742"/>
                    <a:pt x="1268555" y="571156"/>
                    <a:pt x="1268555" y="571156"/>
                  </a:cubicBezTo>
                  <a:cubicBezTo>
                    <a:pt x="1268555" y="571156"/>
                    <a:pt x="1267728" y="576262"/>
                    <a:pt x="1270761" y="575848"/>
                  </a:cubicBezTo>
                  <a:cubicBezTo>
                    <a:pt x="1273655" y="575434"/>
                    <a:pt x="1273380" y="570880"/>
                    <a:pt x="1273380" y="570880"/>
                  </a:cubicBezTo>
                  <a:lnTo>
                    <a:pt x="1275585" y="570052"/>
                  </a:lnTo>
                  <a:cubicBezTo>
                    <a:pt x="1275585" y="570052"/>
                    <a:pt x="1277791" y="571570"/>
                    <a:pt x="1281099" y="571846"/>
                  </a:cubicBezTo>
                  <a:cubicBezTo>
                    <a:pt x="1284407" y="571984"/>
                    <a:pt x="1285647" y="574192"/>
                    <a:pt x="1285647" y="574192"/>
                  </a:cubicBezTo>
                  <a:lnTo>
                    <a:pt x="1286888" y="573640"/>
                  </a:lnTo>
                  <a:lnTo>
                    <a:pt x="1288404" y="573640"/>
                  </a:lnTo>
                  <a:lnTo>
                    <a:pt x="1289921" y="571846"/>
                  </a:lnTo>
                  <a:lnTo>
                    <a:pt x="1294056" y="571294"/>
                  </a:lnTo>
                  <a:cubicBezTo>
                    <a:pt x="1294056" y="571294"/>
                    <a:pt x="1295434" y="574054"/>
                    <a:pt x="1298191" y="574054"/>
                  </a:cubicBezTo>
                  <a:lnTo>
                    <a:pt x="1302051" y="574054"/>
                  </a:lnTo>
                  <a:lnTo>
                    <a:pt x="1302051" y="572812"/>
                  </a:lnTo>
                  <a:lnTo>
                    <a:pt x="1298880" y="572260"/>
                  </a:lnTo>
                  <a:lnTo>
                    <a:pt x="1298880" y="569914"/>
                  </a:lnTo>
                  <a:cubicBezTo>
                    <a:pt x="1298880" y="569914"/>
                    <a:pt x="1303153" y="569914"/>
                    <a:pt x="1303429" y="568948"/>
                  </a:cubicBezTo>
                  <a:cubicBezTo>
                    <a:pt x="1303705" y="567982"/>
                    <a:pt x="1303429" y="567016"/>
                    <a:pt x="1303429" y="567016"/>
                  </a:cubicBezTo>
                  <a:cubicBezTo>
                    <a:pt x="1303429" y="567016"/>
                    <a:pt x="1303291" y="563704"/>
                    <a:pt x="1308943" y="563704"/>
                  </a:cubicBezTo>
                  <a:cubicBezTo>
                    <a:pt x="1308943" y="563704"/>
                    <a:pt x="1316938" y="567430"/>
                    <a:pt x="1319143" y="567430"/>
                  </a:cubicBezTo>
                  <a:lnTo>
                    <a:pt x="1319143" y="568810"/>
                  </a:lnTo>
                  <a:lnTo>
                    <a:pt x="1317765" y="569776"/>
                  </a:lnTo>
                  <a:lnTo>
                    <a:pt x="1322451" y="570604"/>
                  </a:lnTo>
                  <a:lnTo>
                    <a:pt x="1322451" y="567292"/>
                  </a:lnTo>
                  <a:lnTo>
                    <a:pt x="1328378" y="568258"/>
                  </a:lnTo>
                  <a:cubicBezTo>
                    <a:pt x="1328378" y="568258"/>
                    <a:pt x="1330997" y="573778"/>
                    <a:pt x="1336373" y="573916"/>
                  </a:cubicBezTo>
                  <a:lnTo>
                    <a:pt x="1336373" y="576538"/>
                  </a:lnTo>
                  <a:cubicBezTo>
                    <a:pt x="1336373" y="576538"/>
                    <a:pt x="1325346" y="575020"/>
                    <a:pt x="1325208" y="578746"/>
                  </a:cubicBezTo>
                  <a:cubicBezTo>
                    <a:pt x="1325070" y="582472"/>
                    <a:pt x="1328103" y="583300"/>
                    <a:pt x="1330722" y="582886"/>
                  </a:cubicBezTo>
                  <a:cubicBezTo>
                    <a:pt x="1333341" y="582472"/>
                    <a:pt x="1336373" y="582886"/>
                    <a:pt x="1336373" y="582886"/>
                  </a:cubicBezTo>
                  <a:lnTo>
                    <a:pt x="1336373" y="581092"/>
                  </a:lnTo>
                  <a:lnTo>
                    <a:pt x="1338303" y="578884"/>
                  </a:lnTo>
                  <a:cubicBezTo>
                    <a:pt x="1338303" y="578884"/>
                    <a:pt x="1340922" y="581782"/>
                    <a:pt x="1342576" y="581782"/>
                  </a:cubicBezTo>
                  <a:cubicBezTo>
                    <a:pt x="1344230" y="581782"/>
                    <a:pt x="1345195" y="579022"/>
                    <a:pt x="1345195" y="579022"/>
                  </a:cubicBezTo>
                  <a:lnTo>
                    <a:pt x="1347952" y="577780"/>
                  </a:lnTo>
                  <a:lnTo>
                    <a:pt x="1349330" y="575986"/>
                  </a:lnTo>
                  <a:lnTo>
                    <a:pt x="1352500" y="575986"/>
                  </a:lnTo>
                  <a:cubicBezTo>
                    <a:pt x="1352500" y="575986"/>
                    <a:pt x="1355671" y="578746"/>
                    <a:pt x="1357049" y="578332"/>
                  </a:cubicBezTo>
                  <a:lnTo>
                    <a:pt x="1358428" y="577918"/>
                  </a:lnTo>
                  <a:lnTo>
                    <a:pt x="1358428" y="575710"/>
                  </a:lnTo>
                  <a:lnTo>
                    <a:pt x="1361598" y="575710"/>
                  </a:lnTo>
                  <a:cubicBezTo>
                    <a:pt x="1361598" y="575710"/>
                    <a:pt x="1364769" y="578332"/>
                    <a:pt x="1364769" y="575848"/>
                  </a:cubicBezTo>
                  <a:cubicBezTo>
                    <a:pt x="1364769" y="575848"/>
                    <a:pt x="1369731" y="577366"/>
                    <a:pt x="1369317" y="573640"/>
                  </a:cubicBezTo>
                  <a:cubicBezTo>
                    <a:pt x="1368904" y="569914"/>
                    <a:pt x="1363252" y="567154"/>
                    <a:pt x="1358979" y="569500"/>
                  </a:cubicBezTo>
                  <a:lnTo>
                    <a:pt x="1356360" y="568534"/>
                  </a:lnTo>
                  <a:lnTo>
                    <a:pt x="1358979" y="565912"/>
                  </a:lnTo>
                  <a:lnTo>
                    <a:pt x="1358565" y="560806"/>
                  </a:lnTo>
                  <a:lnTo>
                    <a:pt x="1360495" y="558874"/>
                  </a:lnTo>
                  <a:lnTo>
                    <a:pt x="1361047" y="557080"/>
                  </a:lnTo>
                  <a:cubicBezTo>
                    <a:pt x="1361047" y="557080"/>
                    <a:pt x="1368490" y="546454"/>
                    <a:pt x="1375934" y="542728"/>
                  </a:cubicBezTo>
                  <a:lnTo>
                    <a:pt x="1377174" y="537759"/>
                  </a:lnTo>
                  <a:lnTo>
                    <a:pt x="1383791" y="531273"/>
                  </a:lnTo>
                  <a:lnTo>
                    <a:pt x="1383791" y="526029"/>
                  </a:lnTo>
                  <a:cubicBezTo>
                    <a:pt x="1383791" y="526029"/>
                    <a:pt x="1384755" y="524235"/>
                    <a:pt x="1386685" y="524235"/>
                  </a:cubicBezTo>
                  <a:lnTo>
                    <a:pt x="1389029" y="521337"/>
                  </a:lnTo>
                  <a:cubicBezTo>
                    <a:pt x="1389029" y="521337"/>
                    <a:pt x="1392199" y="518025"/>
                    <a:pt x="1398815" y="519405"/>
                  </a:cubicBezTo>
                  <a:lnTo>
                    <a:pt x="1402123" y="518025"/>
                  </a:lnTo>
                  <a:lnTo>
                    <a:pt x="1407361" y="518025"/>
                  </a:lnTo>
                  <a:cubicBezTo>
                    <a:pt x="1407361" y="518025"/>
                    <a:pt x="1410670" y="514161"/>
                    <a:pt x="1413702" y="518439"/>
                  </a:cubicBezTo>
                  <a:cubicBezTo>
                    <a:pt x="1413702" y="518439"/>
                    <a:pt x="1416046" y="520233"/>
                    <a:pt x="1415632" y="521613"/>
                  </a:cubicBezTo>
                  <a:lnTo>
                    <a:pt x="1418940" y="519681"/>
                  </a:lnTo>
                  <a:lnTo>
                    <a:pt x="1419905" y="517059"/>
                  </a:lnTo>
                  <a:cubicBezTo>
                    <a:pt x="1419905" y="517059"/>
                    <a:pt x="1424178" y="513471"/>
                    <a:pt x="1424867" y="515679"/>
                  </a:cubicBezTo>
                  <a:cubicBezTo>
                    <a:pt x="1425419" y="517887"/>
                    <a:pt x="1422662" y="521613"/>
                    <a:pt x="1422662" y="521613"/>
                  </a:cubicBezTo>
                  <a:lnTo>
                    <a:pt x="1421835" y="524511"/>
                  </a:lnTo>
                  <a:cubicBezTo>
                    <a:pt x="1421835" y="524511"/>
                    <a:pt x="1417286" y="529617"/>
                    <a:pt x="1419629" y="534723"/>
                  </a:cubicBezTo>
                  <a:cubicBezTo>
                    <a:pt x="1419629" y="534723"/>
                    <a:pt x="1417700" y="539691"/>
                    <a:pt x="1418389" y="538863"/>
                  </a:cubicBezTo>
                  <a:cubicBezTo>
                    <a:pt x="1419078" y="538035"/>
                    <a:pt x="1421559" y="535551"/>
                    <a:pt x="1421559" y="535551"/>
                  </a:cubicBezTo>
                  <a:lnTo>
                    <a:pt x="1424730" y="535551"/>
                  </a:lnTo>
                  <a:cubicBezTo>
                    <a:pt x="1424730" y="535551"/>
                    <a:pt x="1422662" y="538863"/>
                    <a:pt x="1422662" y="538863"/>
                  </a:cubicBezTo>
                  <a:lnTo>
                    <a:pt x="1421697" y="545212"/>
                  </a:lnTo>
                  <a:lnTo>
                    <a:pt x="1424730" y="542865"/>
                  </a:lnTo>
                  <a:lnTo>
                    <a:pt x="1428176" y="541899"/>
                  </a:lnTo>
                  <a:cubicBezTo>
                    <a:pt x="1428176" y="541899"/>
                    <a:pt x="1430381" y="537759"/>
                    <a:pt x="1432724" y="535551"/>
                  </a:cubicBezTo>
                  <a:cubicBezTo>
                    <a:pt x="1435068" y="533343"/>
                    <a:pt x="1444165" y="525201"/>
                    <a:pt x="1444165" y="525201"/>
                  </a:cubicBezTo>
                  <a:lnTo>
                    <a:pt x="1444165" y="522993"/>
                  </a:lnTo>
                  <a:lnTo>
                    <a:pt x="1446370" y="522027"/>
                  </a:lnTo>
                  <a:cubicBezTo>
                    <a:pt x="1446370" y="522027"/>
                    <a:pt x="1450092" y="519819"/>
                    <a:pt x="1450643" y="522855"/>
                  </a:cubicBezTo>
                  <a:cubicBezTo>
                    <a:pt x="1450643" y="522855"/>
                    <a:pt x="1451608" y="525753"/>
                    <a:pt x="1453400" y="522993"/>
                  </a:cubicBezTo>
                  <a:cubicBezTo>
                    <a:pt x="1455192" y="520233"/>
                    <a:pt x="1452435" y="519267"/>
                    <a:pt x="1452435" y="519267"/>
                  </a:cubicBezTo>
                  <a:lnTo>
                    <a:pt x="1452435" y="515127"/>
                  </a:lnTo>
                  <a:cubicBezTo>
                    <a:pt x="1452435" y="515127"/>
                    <a:pt x="1453952" y="514299"/>
                    <a:pt x="1453952" y="514299"/>
                  </a:cubicBezTo>
                  <a:lnTo>
                    <a:pt x="1453952" y="509331"/>
                  </a:lnTo>
                  <a:cubicBezTo>
                    <a:pt x="1453952" y="509331"/>
                    <a:pt x="1457536" y="506019"/>
                    <a:pt x="1453952" y="504087"/>
                  </a:cubicBezTo>
                  <a:cubicBezTo>
                    <a:pt x="1453952" y="504087"/>
                    <a:pt x="1452573" y="500775"/>
                    <a:pt x="1461258" y="499533"/>
                  </a:cubicBezTo>
                  <a:cubicBezTo>
                    <a:pt x="1461258" y="499533"/>
                    <a:pt x="1463877" y="497187"/>
                    <a:pt x="1469252" y="498015"/>
                  </a:cubicBezTo>
                  <a:cubicBezTo>
                    <a:pt x="1469252" y="498015"/>
                    <a:pt x="1470631" y="501741"/>
                    <a:pt x="1474215" y="501879"/>
                  </a:cubicBezTo>
                  <a:lnTo>
                    <a:pt x="1474215" y="504225"/>
                  </a:lnTo>
                  <a:lnTo>
                    <a:pt x="1472285" y="504225"/>
                  </a:lnTo>
                  <a:cubicBezTo>
                    <a:pt x="1472285" y="504225"/>
                    <a:pt x="1466771" y="502983"/>
                    <a:pt x="1464428" y="507951"/>
                  </a:cubicBezTo>
                  <a:cubicBezTo>
                    <a:pt x="1464428" y="507951"/>
                    <a:pt x="1463877" y="519957"/>
                    <a:pt x="1462912" y="520509"/>
                  </a:cubicBezTo>
                  <a:cubicBezTo>
                    <a:pt x="1461947" y="521061"/>
                    <a:pt x="1459604" y="525063"/>
                    <a:pt x="1460982" y="526443"/>
                  </a:cubicBezTo>
                  <a:cubicBezTo>
                    <a:pt x="1462360" y="527823"/>
                    <a:pt x="1463325" y="527685"/>
                    <a:pt x="1463325" y="527685"/>
                  </a:cubicBezTo>
                  <a:lnTo>
                    <a:pt x="1462360" y="530583"/>
                  </a:lnTo>
                  <a:lnTo>
                    <a:pt x="1457812" y="535689"/>
                  </a:lnTo>
                  <a:lnTo>
                    <a:pt x="1459604" y="537621"/>
                  </a:lnTo>
                  <a:lnTo>
                    <a:pt x="1455744" y="542176"/>
                  </a:lnTo>
                  <a:cubicBezTo>
                    <a:pt x="1455744" y="542176"/>
                    <a:pt x="1451608" y="540381"/>
                    <a:pt x="1449679" y="544797"/>
                  </a:cubicBezTo>
                  <a:cubicBezTo>
                    <a:pt x="1449679" y="544797"/>
                    <a:pt x="1442235" y="544384"/>
                    <a:pt x="1440995" y="552664"/>
                  </a:cubicBezTo>
                  <a:lnTo>
                    <a:pt x="1429278" y="566740"/>
                  </a:lnTo>
                  <a:cubicBezTo>
                    <a:pt x="1429278" y="566740"/>
                    <a:pt x="1425005" y="566326"/>
                    <a:pt x="1425005" y="571432"/>
                  </a:cubicBezTo>
                  <a:cubicBezTo>
                    <a:pt x="1425005" y="571432"/>
                    <a:pt x="1416321" y="576676"/>
                    <a:pt x="1417286" y="582196"/>
                  </a:cubicBezTo>
                  <a:lnTo>
                    <a:pt x="1410394" y="590890"/>
                  </a:lnTo>
                  <a:lnTo>
                    <a:pt x="1400194" y="600550"/>
                  </a:lnTo>
                  <a:cubicBezTo>
                    <a:pt x="1400194" y="600550"/>
                    <a:pt x="1395507" y="597652"/>
                    <a:pt x="1392475" y="604276"/>
                  </a:cubicBezTo>
                  <a:lnTo>
                    <a:pt x="1389718" y="604276"/>
                  </a:lnTo>
                  <a:cubicBezTo>
                    <a:pt x="1389718" y="604276"/>
                    <a:pt x="1386961" y="603448"/>
                    <a:pt x="1386961" y="603448"/>
                  </a:cubicBezTo>
                  <a:lnTo>
                    <a:pt x="1386134" y="605794"/>
                  </a:lnTo>
                  <a:cubicBezTo>
                    <a:pt x="1386134" y="605794"/>
                    <a:pt x="1388064" y="608416"/>
                    <a:pt x="1387099" y="612142"/>
                  </a:cubicBezTo>
                  <a:cubicBezTo>
                    <a:pt x="1386134" y="615868"/>
                    <a:pt x="1378277" y="623596"/>
                    <a:pt x="1375934" y="629807"/>
                  </a:cubicBezTo>
                  <a:cubicBezTo>
                    <a:pt x="1373590" y="636155"/>
                    <a:pt x="1371385" y="652163"/>
                    <a:pt x="1373728" y="665411"/>
                  </a:cubicBezTo>
                  <a:cubicBezTo>
                    <a:pt x="1376072" y="678659"/>
                    <a:pt x="1377863" y="690803"/>
                    <a:pt x="1377588" y="692321"/>
                  </a:cubicBezTo>
                  <a:cubicBezTo>
                    <a:pt x="1377450" y="693839"/>
                    <a:pt x="1379104" y="702534"/>
                    <a:pt x="1381447" y="703086"/>
                  </a:cubicBezTo>
                  <a:cubicBezTo>
                    <a:pt x="1381447" y="703086"/>
                    <a:pt x="1381447" y="722130"/>
                    <a:pt x="1382826" y="723372"/>
                  </a:cubicBezTo>
                  <a:cubicBezTo>
                    <a:pt x="1384204" y="724614"/>
                    <a:pt x="1385031" y="730272"/>
                    <a:pt x="1385031" y="730272"/>
                  </a:cubicBezTo>
                  <a:cubicBezTo>
                    <a:pt x="1385031" y="730272"/>
                    <a:pt x="1392337" y="723648"/>
                    <a:pt x="1393715" y="721026"/>
                  </a:cubicBezTo>
                  <a:cubicBezTo>
                    <a:pt x="1393715" y="721026"/>
                    <a:pt x="1401985" y="714954"/>
                    <a:pt x="1404053" y="706674"/>
                  </a:cubicBezTo>
                  <a:lnTo>
                    <a:pt x="1404053" y="700326"/>
                  </a:lnTo>
                  <a:cubicBezTo>
                    <a:pt x="1404053" y="700326"/>
                    <a:pt x="1403088" y="695633"/>
                    <a:pt x="1403088" y="695633"/>
                  </a:cubicBezTo>
                  <a:lnTo>
                    <a:pt x="1404329" y="693701"/>
                  </a:lnTo>
                  <a:lnTo>
                    <a:pt x="1406534" y="696047"/>
                  </a:lnTo>
                  <a:cubicBezTo>
                    <a:pt x="1406534" y="696047"/>
                    <a:pt x="1412875" y="690113"/>
                    <a:pt x="1415356" y="690527"/>
                  </a:cubicBezTo>
                  <a:cubicBezTo>
                    <a:pt x="1417975" y="690941"/>
                    <a:pt x="1419216" y="693149"/>
                    <a:pt x="1419216" y="693149"/>
                  </a:cubicBezTo>
                  <a:lnTo>
                    <a:pt x="1421008" y="691631"/>
                  </a:lnTo>
                  <a:cubicBezTo>
                    <a:pt x="1421008" y="691631"/>
                    <a:pt x="1416459" y="686525"/>
                    <a:pt x="1418665" y="677141"/>
                  </a:cubicBezTo>
                  <a:cubicBezTo>
                    <a:pt x="1418665" y="677141"/>
                    <a:pt x="1424178" y="667757"/>
                    <a:pt x="1428313" y="666101"/>
                  </a:cubicBezTo>
                  <a:cubicBezTo>
                    <a:pt x="1432449" y="664583"/>
                    <a:pt x="1432862" y="667343"/>
                    <a:pt x="1434378" y="667343"/>
                  </a:cubicBezTo>
                  <a:cubicBezTo>
                    <a:pt x="1435895" y="667343"/>
                    <a:pt x="1438514" y="667481"/>
                    <a:pt x="1440305" y="665411"/>
                  </a:cubicBezTo>
                  <a:cubicBezTo>
                    <a:pt x="1442097" y="663203"/>
                    <a:pt x="1443200" y="661271"/>
                    <a:pt x="1443200" y="661271"/>
                  </a:cubicBezTo>
                  <a:cubicBezTo>
                    <a:pt x="1443200" y="661271"/>
                    <a:pt x="1439341" y="656993"/>
                    <a:pt x="1439065" y="654923"/>
                  </a:cubicBezTo>
                  <a:cubicBezTo>
                    <a:pt x="1438789" y="652853"/>
                    <a:pt x="1438651" y="647885"/>
                    <a:pt x="1438651" y="647195"/>
                  </a:cubicBezTo>
                  <a:cubicBezTo>
                    <a:pt x="1438651" y="646505"/>
                    <a:pt x="1441546" y="640847"/>
                    <a:pt x="1441822" y="637811"/>
                  </a:cubicBezTo>
                  <a:cubicBezTo>
                    <a:pt x="1441822" y="637811"/>
                    <a:pt x="1446784" y="631877"/>
                    <a:pt x="1451471" y="638639"/>
                  </a:cubicBezTo>
                  <a:lnTo>
                    <a:pt x="1455192" y="636017"/>
                  </a:lnTo>
                  <a:lnTo>
                    <a:pt x="1454365" y="624839"/>
                  </a:lnTo>
                  <a:cubicBezTo>
                    <a:pt x="1454365" y="624839"/>
                    <a:pt x="1450506" y="624839"/>
                    <a:pt x="1450230" y="626771"/>
                  </a:cubicBezTo>
                  <a:lnTo>
                    <a:pt x="1449403" y="613384"/>
                  </a:lnTo>
                  <a:cubicBezTo>
                    <a:pt x="1449403" y="613384"/>
                    <a:pt x="1450368" y="611452"/>
                    <a:pt x="1451608" y="611038"/>
                  </a:cubicBezTo>
                  <a:cubicBezTo>
                    <a:pt x="1452849" y="610624"/>
                    <a:pt x="1456847" y="608140"/>
                    <a:pt x="1455330" y="604690"/>
                  </a:cubicBezTo>
                  <a:lnTo>
                    <a:pt x="1452160" y="603448"/>
                  </a:lnTo>
                  <a:cubicBezTo>
                    <a:pt x="1452160" y="603448"/>
                    <a:pt x="1448438" y="597928"/>
                    <a:pt x="1446508" y="603586"/>
                  </a:cubicBezTo>
                  <a:lnTo>
                    <a:pt x="1442235" y="604414"/>
                  </a:lnTo>
                  <a:cubicBezTo>
                    <a:pt x="1442235" y="604414"/>
                    <a:pt x="1440030" y="596962"/>
                    <a:pt x="1441684" y="592822"/>
                  </a:cubicBezTo>
                  <a:cubicBezTo>
                    <a:pt x="1443338" y="588682"/>
                    <a:pt x="1453676" y="579022"/>
                    <a:pt x="1451057" y="577366"/>
                  </a:cubicBezTo>
                  <a:lnTo>
                    <a:pt x="1454779" y="575986"/>
                  </a:lnTo>
                  <a:lnTo>
                    <a:pt x="1452849" y="574606"/>
                  </a:lnTo>
                  <a:cubicBezTo>
                    <a:pt x="1452849" y="574606"/>
                    <a:pt x="1456433" y="573226"/>
                    <a:pt x="1454641" y="568534"/>
                  </a:cubicBezTo>
                  <a:cubicBezTo>
                    <a:pt x="1454641" y="568534"/>
                    <a:pt x="1456847" y="564946"/>
                    <a:pt x="1456571" y="563014"/>
                  </a:cubicBezTo>
                  <a:lnTo>
                    <a:pt x="1461120" y="558736"/>
                  </a:lnTo>
                  <a:cubicBezTo>
                    <a:pt x="1461120" y="558736"/>
                    <a:pt x="1465669" y="560254"/>
                    <a:pt x="1466633" y="556390"/>
                  </a:cubicBezTo>
                  <a:cubicBezTo>
                    <a:pt x="1466633" y="556390"/>
                    <a:pt x="1470906" y="557632"/>
                    <a:pt x="1471182" y="559564"/>
                  </a:cubicBezTo>
                  <a:cubicBezTo>
                    <a:pt x="1471182" y="559564"/>
                    <a:pt x="1470631" y="563290"/>
                    <a:pt x="1472698" y="563290"/>
                  </a:cubicBezTo>
                  <a:lnTo>
                    <a:pt x="1475869" y="558736"/>
                  </a:lnTo>
                  <a:cubicBezTo>
                    <a:pt x="1475869" y="558736"/>
                    <a:pt x="1476420" y="556528"/>
                    <a:pt x="1474904" y="556528"/>
                  </a:cubicBezTo>
                  <a:cubicBezTo>
                    <a:pt x="1474904" y="556528"/>
                    <a:pt x="1482899" y="552802"/>
                    <a:pt x="1484690" y="548800"/>
                  </a:cubicBezTo>
                  <a:lnTo>
                    <a:pt x="1487447" y="549214"/>
                  </a:lnTo>
                  <a:cubicBezTo>
                    <a:pt x="1487447" y="549214"/>
                    <a:pt x="1487034" y="552112"/>
                    <a:pt x="1487447" y="553492"/>
                  </a:cubicBezTo>
                  <a:cubicBezTo>
                    <a:pt x="1487447" y="553492"/>
                    <a:pt x="1484828" y="559840"/>
                    <a:pt x="1485518" y="561910"/>
                  </a:cubicBezTo>
                  <a:cubicBezTo>
                    <a:pt x="1485518" y="561910"/>
                    <a:pt x="1487447" y="562876"/>
                    <a:pt x="1489377" y="558184"/>
                  </a:cubicBezTo>
                  <a:cubicBezTo>
                    <a:pt x="1489377" y="558184"/>
                    <a:pt x="1492961" y="556390"/>
                    <a:pt x="1493512" y="552940"/>
                  </a:cubicBezTo>
                  <a:cubicBezTo>
                    <a:pt x="1493512" y="552940"/>
                    <a:pt x="1505229" y="545074"/>
                    <a:pt x="1511156" y="545488"/>
                  </a:cubicBezTo>
                  <a:cubicBezTo>
                    <a:pt x="1511156" y="545488"/>
                    <a:pt x="1516808" y="546730"/>
                    <a:pt x="1520529" y="546730"/>
                  </a:cubicBezTo>
                  <a:cubicBezTo>
                    <a:pt x="1520529" y="546730"/>
                    <a:pt x="1521908" y="549076"/>
                    <a:pt x="1524802" y="551422"/>
                  </a:cubicBezTo>
                  <a:cubicBezTo>
                    <a:pt x="1524802" y="551422"/>
                    <a:pt x="1525216" y="558322"/>
                    <a:pt x="1530867" y="559288"/>
                  </a:cubicBezTo>
                  <a:lnTo>
                    <a:pt x="1532108" y="557080"/>
                  </a:lnTo>
                  <a:lnTo>
                    <a:pt x="1533486" y="550180"/>
                  </a:lnTo>
                  <a:lnTo>
                    <a:pt x="1541481" y="544936"/>
                  </a:lnTo>
                  <a:lnTo>
                    <a:pt x="1545065" y="540795"/>
                  </a:lnTo>
                  <a:lnTo>
                    <a:pt x="1549614" y="539967"/>
                  </a:lnTo>
                  <a:lnTo>
                    <a:pt x="1551130" y="537621"/>
                  </a:lnTo>
                  <a:lnTo>
                    <a:pt x="1549338" y="534033"/>
                  </a:lnTo>
                  <a:lnTo>
                    <a:pt x="1552509" y="536793"/>
                  </a:lnTo>
                  <a:lnTo>
                    <a:pt x="1552509" y="532515"/>
                  </a:lnTo>
                  <a:cubicBezTo>
                    <a:pt x="1552509" y="532515"/>
                    <a:pt x="1555817" y="534447"/>
                    <a:pt x="1557471" y="530721"/>
                  </a:cubicBezTo>
                  <a:lnTo>
                    <a:pt x="1558849" y="529479"/>
                  </a:lnTo>
                  <a:lnTo>
                    <a:pt x="1557057" y="527547"/>
                  </a:lnTo>
                  <a:lnTo>
                    <a:pt x="1557471" y="526167"/>
                  </a:lnTo>
                  <a:lnTo>
                    <a:pt x="1560779" y="528099"/>
                  </a:lnTo>
                  <a:lnTo>
                    <a:pt x="1565052" y="523821"/>
                  </a:lnTo>
                  <a:lnTo>
                    <a:pt x="1565052" y="520647"/>
                  </a:lnTo>
                  <a:lnTo>
                    <a:pt x="1566568" y="519681"/>
                  </a:lnTo>
                  <a:lnTo>
                    <a:pt x="1567947" y="521889"/>
                  </a:lnTo>
                  <a:lnTo>
                    <a:pt x="1569877" y="519957"/>
                  </a:lnTo>
                  <a:lnTo>
                    <a:pt x="1569877" y="518025"/>
                  </a:lnTo>
                  <a:cubicBezTo>
                    <a:pt x="1569877" y="518025"/>
                    <a:pt x="1574563" y="519543"/>
                    <a:pt x="1577596" y="515403"/>
                  </a:cubicBezTo>
                  <a:cubicBezTo>
                    <a:pt x="1577596" y="515403"/>
                    <a:pt x="1583523" y="515817"/>
                    <a:pt x="1587658" y="509745"/>
                  </a:cubicBezTo>
                  <a:cubicBezTo>
                    <a:pt x="1587658" y="509745"/>
                    <a:pt x="1598410" y="507537"/>
                    <a:pt x="1598823" y="501741"/>
                  </a:cubicBezTo>
                  <a:lnTo>
                    <a:pt x="1600615" y="499947"/>
                  </a:lnTo>
                  <a:lnTo>
                    <a:pt x="1600615" y="501465"/>
                  </a:lnTo>
                  <a:lnTo>
                    <a:pt x="1605302" y="501879"/>
                  </a:lnTo>
                  <a:lnTo>
                    <a:pt x="1602407" y="499947"/>
                  </a:lnTo>
                  <a:lnTo>
                    <a:pt x="1602407" y="498015"/>
                  </a:lnTo>
                  <a:cubicBezTo>
                    <a:pt x="1602407" y="498015"/>
                    <a:pt x="1602821" y="494289"/>
                    <a:pt x="1602821" y="494289"/>
                  </a:cubicBezTo>
                  <a:lnTo>
                    <a:pt x="1604337" y="497187"/>
                  </a:lnTo>
                  <a:lnTo>
                    <a:pt x="1605302" y="497187"/>
                  </a:lnTo>
                  <a:lnTo>
                    <a:pt x="1607094" y="495255"/>
                  </a:lnTo>
                  <a:lnTo>
                    <a:pt x="1607094" y="497463"/>
                  </a:lnTo>
                  <a:lnTo>
                    <a:pt x="1605853" y="500085"/>
                  </a:lnTo>
                  <a:lnTo>
                    <a:pt x="1607094" y="501327"/>
                  </a:lnTo>
                  <a:lnTo>
                    <a:pt x="1610264" y="501327"/>
                  </a:lnTo>
                  <a:cubicBezTo>
                    <a:pt x="1610264" y="501327"/>
                    <a:pt x="1621016" y="505605"/>
                    <a:pt x="1621016" y="505605"/>
                  </a:cubicBezTo>
                  <a:lnTo>
                    <a:pt x="1624324" y="506847"/>
                  </a:lnTo>
                  <a:lnTo>
                    <a:pt x="1624324" y="503949"/>
                  </a:lnTo>
                  <a:cubicBezTo>
                    <a:pt x="1624324" y="503949"/>
                    <a:pt x="1634662" y="500223"/>
                    <a:pt x="1627081" y="491943"/>
                  </a:cubicBezTo>
                  <a:lnTo>
                    <a:pt x="1627494" y="489735"/>
                  </a:lnTo>
                  <a:lnTo>
                    <a:pt x="1629975" y="489183"/>
                  </a:lnTo>
                  <a:lnTo>
                    <a:pt x="1622394" y="480489"/>
                  </a:lnTo>
                  <a:lnTo>
                    <a:pt x="1621429" y="482283"/>
                  </a:lnTo>
                  <a:lnTo>
                    <a:pt x="1620878" y="479385"/>
                  </a:lnTo>
                  <a:lnTo>
                    <a:pt x="1620464" y="476625"/>
                  </a:lnTo>
                  <a:lnTo>
                    <a:pt x="1621429" y="475383"/>
                  </a:lnTo>
                  <a:lnTo>
                    <a:pt x="1620051" y="468897"/>
                  </a:lnTo>
                  <a:lnTo>
                    <a:pt x="1616881" y="466274"/>
                  </a:lnTo>
                  <a:lnTo>
                    <a:pt x="1618672" y="464757"/>
                  </a:lnTo>
                  <a:cubicBezTo>
                    <a:pt x="1618672" y="464757"/>
                    <a:pt x="1618535" y="459650"/>
                    <a:pt x="1615778" y="458822"/>
                  </a:cubicBezTo>
                  <a:lnTo>
                    <a:pt x="1613572" y="461996"/>
                  </a:lnTo>
                  <a:lnTo>
                    <a:pt x="1606267" y="455096"/>
                  </a:lnTo>
                  <a:lnTo>
                    <a:pt x="1606267" y="452474"/>
                  </a:lnTo>
                  <a:cubicBezTo>
                    <a:pt x="1606267" y="452474"/>
                    <a:pt x="1607783" y="450542"/>
                    <a:pt x="1607783" y="450542"/>
                  </a:cubicBezTo>
                  <a:lnTo>
                    <a:pt x="1606543" y="448610"/>
                  </a:lnTo>
                  <a:cubicBezTo>
                    <a:pt x="1606543" y="448610"/>
                    <a:pt x="1602269" y="449024"/>
                    <a:pt x="1600064" y="452750"/>
                  </a:cubicBezTo>
                  <a:lnTo>
                    <a:pt x="1597169" y="450818"/>
                  </a:lnTo>
                  <a:cubicBezTo>
                    <a:pt x="1597169" y="450818"/>
                    <a:pt x="1593585" y="453440"/>
                    <a:pt x="1592069" y="455372"/>
                  </a:cubicBezTo>
                  <a:cubicBezTo>
                    <a:pt x="1592069" y="455372"/>
                    <a:pt x="1592896" y="451232"/>
                    <a:pt x="1595653" y="449852"/>
                  </a:cubicBezTo>
                  <a:lnTo>
                    <a:pt x="1593861" y="445988"/>
                  </a:lnTo>
                  <a:lnTo>
                    <a:pt x="1592345" y="445022"/>
                  </a:lnTo>
                  <a:lnTo>
                    <a:pt x="1589588" y="449162"/>
                  </a:lnTo>
                  <a:lnTo>
                    <a:pt x="1586280" y="448748"/>
                  </a:lnTo>
                  <a:lnTo>
                    <a:pt x="1582007" y="449990"/>
                  </a:lnTo>
                  <a:lnTo>
                    <a:pt x="1578147" y="451370"/>
                  </a:lnTo>
                  <a:lnTo>
                    <a:pt x="1578147" y="454958"/>
                  </a:lnTo>
                  <a:lnTo>
                    <a:pt x="1576631" y="457304"/>
                  </a:lnTo>
                  <a:lnTo>
                    <a:pt x="1573047" y="457304"/>
                  </a:lnTo>
                  <a:lnTo>
                    <a:pt x="1572082" y="454130"/>
                  </a:lnTo>
                  <a:lnTo>
                    <a:pt x="1575804" y="453164"/>
                  </a:lnTo>
                  <a:lnTo>
                    <a:pt x="1575390" y="451370"/>
                  </a:lnTo>
                  <a:lnTo>
                    <a:pt x="1571255" y="448196"/>
                  </a:lnTo>
                  <a:lnTo>
                    <a:pt x="1569463" y="444470"/>
                  </a:lnTo>
                  <a:lnTo>
                    <a:pt x="1567120" y="440192"/>
                  </a:lnTo>
                  <a:lnTo>
                    <a:pt x="1565190" y="439226"/>
                  </a:lnTo>
                  <a:lnTo>
                    <a:pt x="1565741" y="436328"/>
                  </a:lnTo>
                  <a:lnTo>
                    <a:pt x="1565190" y="433016"/>
                  </a:lnTo>
                  <a:lnTo>
                    <a:pt x="1563260" y="431498"/>
                  </a:lnTo>
                  <a:lnTo>
                    <a:pt x="1559676" y="430532"/>
                  </a:lnTo>
                  <a:lnTo>
                    <a:pt x="1560641" y="428600"/>
                  </a:lnTo>
                  <a:lnTo>
                    <a:pt x="1563812" y="430118"/>
                  </a:lnTo>
                  <a:lnTo>
                    <a:pt x="1567120" y="433844"/>
                  </a:lnTo>
                  <a:lnTo>
                    <a:pt x="1567120" y="437708"/>
                  </a:lnTo>
                  <a:lnTo>
                    <a:pt x="1570841" y="441296"/>
                  </a:lnTo>
                  <a:lnTo>
                    <a:pt x="1570428" y="443504"/>
                  </a:lnTo>
                  <a:lnTo>
                    <a:pt x="1571944" y="446678"/>
                  </a:lnTo>
                  <a:lnTo>
                    <a:pt x="1575666" y="450266"/>
                  </a:lnTo>
                  <a:lnTo>
                    <a:pt x="1579939" y="449438"/>
                  </a:lnTo>
                  <a:lnTo>
                    <a:pt x="1583109" y="448610"/>
                  </a:lnTo>
                  <a:lnTo>
                    <a:pt x="1588209" y="447644"/>
                  </a:lnTo>
                  <a:lnTo>
                    <a:pt x="1591380" y="443504"/>
                  </a:lnTo>
                  <a:lnTo>
                    <a:pt x="1596066" y="445850"/>
                  </a:lnTo>
                  <a:cubicBezTo>
                    <a:pt x="1596066" y="445850"/>
                    <a:pt x="1601856" y="445436"/>
                    <a:pt x="1602545" y="447782"/>
                  </a:cubicBezTo>
                  <a:lnTo>
                    <a:pt x="1605164" y="447230"/>
                  </a:lnTo>
                  <a:lnTo>
                    <a:pt x="1603924" y="444056"/>
                  </a:lnTo>
                  <a:lnTo>
                    <a:pt x="1601167" y="442262"/>
                  </a:lnTo>
                  <a:lnTo>
                    <a:pt x="1597031" y="442676"/>
                  </a:lnTo>
                  <a:lnTo>
                    <a:pt x="1596066" y="440054"/>
                  </a:lnTo>
                  <a:lnTo>
                    <a:pt x="1603510" y="441296"/>
                  </a:lnTo>
                  <a:lnTo>
                    <a:pt x="1606818" y="444884"/>
                  </a:lnTo>
                  <a:lnTo>
                    <a:pt x="1609437" y="450542"/>
                  </a:lnTo>
                  <a:lnTo>
                    <a:pt x="1621016" y="451370"/>
                  </a:lnTo>
                  <a:lnTo>
                    <a:pt x="1625289" y="448610"/>
                  </a:lnTo>
                  <a:cubicBezTo>
                    <a:pt x="1625289" y="448610"/>
                    <a:pt x="1631629" y="448610"/>
                    <a:pt x="1631767" y="443090"/>
                  </a:cubicBezTo>
                  <a:cubicBezTo>
                    <a:pt x="1631767" y="443090"/>
                    <a:pt x="1640589" y="439364"/>
                    <a:pt x="1639762" y="431360"/>
                  </a:cubicBezTo>
                  <a:cubicBezTo>
                    <a:pt x="1639762" y="431360"/>
                    <a:pt x="1644725" y="428600"/>
                    <a:pt x="1641554" y="425426"/>
                  </a:cubicBezTo>
                  <a:cubicBezTo>
                    <a:pt x="1638384" y="422252"/>
                    <a:pt x="1636040" y="420458"/>
                    <a:pt x="1636316" y="416042"/>
                  </a:cubicBezTo>
                  <a:cubicBezTo>
                    <a:pt x="1636454" y="411488"/>
                    <a:pt x="1640038" y="412868"/>
                    <a:pt x="1640038" y="412868"/>
                  </a:cubicBezTo>
                  <a:lnTo>
                    <a:pt x="1642657" y="412040"/>
                  </a:lnTo>
                  <a:lnTo>
                    <a:pt x="1642657" y="408452"/>
                  </a:lnTo>
                  <a:lnTo>
                    <a:pt x="1644173" y="409418"/>
                  </a:lnTo>
                  <a:lnTo>
                    <a:pt x="1645689" y="412040"/>
                  </a:lnTo>
                  <a:lnTo>
                    <a:pt x="1647482" y="411626"/>
                  </a:lnTo>
                  <a:lnTo>
                    <a:pt x="1649273" y="407072"/>
                  </a:lnTo>
                  <a:lnTo>
                    <a:pt x="1650652" y="407072"/>
                  </a:lnTo>
                  <a:lnTo>
                    <a:pt x="1650652" y="412178"/>
                  </a:lnTo>
                  <a:cubicBezTo>
                    <a:pt x="1650652" y="412178"/>
                    <a:pt x="1645965" y="415490"/>
                    <a:pt x="1645965" y="416456"/>
                  </a:cubicBezTo>
                  <a:cubicBezTo>
                    <a:pt x="1645965" y="417422"/>
                    <a:pt x="1647344" y="423494"/>
                    <a:pt x="1650652" y="423494"/>
                  </a:cubicBezTo>
                  <a:lnTo>
                    <a:pt x="1650652" y="429428"/>
                  </a:lnTo>
                  <a:cubicBezTo>
                    <a:pt x="1650652" y="429428"/>
                    <a:pt x="1654925" y="431222"/>
                    <a:pt x="1661679" y="429842"/>
                  </a:cubicBezTo>
                  <a:cubicBezTo>
                    <a:pt x="1661679" y="429842"/>
                    <a:pt x="1665401" y="425288"/>
                    <a:pt x="1669674" y="427634"/>
                  </a:cubicBezTo>
                  <a:cubicBezTo>
                    <a:pt x="1669674" y="427634"/>
                    <a:pt x="1672844" y="430256"/>
                    <a:pt x="1677117" y="430532"/>
                  </a:cubicBezTo>
                  <a:cubicBezTo>
                    <a:pt x="1677117" y="430532"/>
                    <a:pt x="1680701" y="436880"/>
                    <a:pt x="1679460" y="439502"/>
                  </a:cubicBezTo>
                  <a:cubicBezTo>
                    <a:pt x="1678220" y="442262"/>
                    <a:pt x="1679874" y="443366"/>
                    <a:pt x="1683733" y="446402"/>
                  </a:cubicBezTo>
                  <a:cubicBezTo>
                    <a:pt x="1687593" y="449300"/>
                    <a:pt x="1690764" y="446816"/>
                    <a:pt x="1691177" y="445022"/>
                  </a:cubicBezTo>
                  <a:lnTo>
                    <a:pt x="1691177" y="448886"/>
                  </a:lnTo>
                  <a:lnTo>
                    <a:pt x="1697794" y="453992"/>
                  </a:lnTo>
                  <a:cubicBezTo>
                    <a:pt x="1697794" y="453992"/>
                    <a:pt x="1698345" y="458546"/>
                    <a:pt x="1701929" y="458270"/>
                  </a:cubicBezTo>
                  <a:cubicBezTo>
                    <a:pt x="1705513" y="458132"/>
                    <a:pt x="1706064" y="454130"/>
                    <a:pt x="1706064" y="454130"/>
                  </a:cubicBezTo>
                  <a:cubicBezTo>
                    <a:pt x="1706064" y="454130"/>
                    <a:pt x="1705650" y="460754"/>
                    <a:pt x="1708269" y="460202"/>
                  </a:cubicBezTo>
                  <a:cubicBezTo>
                    <a:pt x="1710888" y="459650"/>
                    <a:pt x="1711578" y="457442"/>
                    <a:pt x="1711578" y="457442"/>
                  </a:cubicBezTo>
                  <a:lnTo>
                    <a:pt x="1710199" y="455234"/>
                  </a:lnTo>
                  <a:lnTo>
                    <a:pt x="1712818" y="457028"/>
                  </a:lnTo>
                  <a:close/>
                  <a:moveTo>
                    <a:pt x="610086" y="208901"/>
                  </a:moveTo>
                  <a:lnTo>
                    <a:pt x="606778" y="208901"/>
                  </a:lnTo>
                  <a:lnTo>
                    <a:pt x="607743" y="207107"/>
                  </a:lnTo>
                  <a:lnTo>
                    <a:pt x="606778" y="203933"/>
                  </a:lnTo>
                  <a:lnTo>
                    <a:pt x="607743" y="203933"/>
                  </a:lnTo>
                  <a:lnTo>
                    <a:pt x="612430" y="208901"/>
                  </a:lnTo>
                  <a:lnTo>
                    <a:pt x="610086" y="208901"/>
                  </a:lnTo>
                  <a:close/>
                  <a:moveTo>
                    <a:pt x="554812" y="257064"/>
                  </a:moveTo>
                  <a:lnTo>
                    <a:pt x="556328" y="259962"/>
                  </a:lnTo>
                  <a:lnTo>
                    <a:pt x="554812" y="262170"/>
                  </a:lnTo>
                  <a:lnTo>
                    <a:pt x="553296" y="259548"/>
                  </a:lnTo>
                  <a:lnTo>
                    <a:pt x="554812" y="256926"/>
                  </a:lnTo>
                  <a:close/>
                  <a:moveTo>
                    <a:pt x="554674" y="273900"/>
                  </a:moveTo>
                  <a:lnTo>
                    <a:pt x="550815" y="273900"/>
                  </a:lnTo>
                  <a:lnTo>
                    <a:pt x="551917" y="271002"/>
                  </a:lnTo>
                  <a:lnTo>
                    <a:pt x="556190" y="272520"/>
                  </a:lnTo>
                  <a:lnTo>
                    <a:pt x="554674" y="273762"/>
                  </a:lnTo>
                  <a:close/>
                  <a:moveTo>
                    <a:pt x="557707" y="269070"/>
                  </a:moveTo>
                  <a:lnTo>
                    <a:pt x="557707" y="265068"/>
                  </a:lnTo>
                  <a:lnTo>
                    <a:pt x="556190" y="262584"/>
                  </a:lnTo>
                  <a:lnTo>
                    <a:pt x="559085" y="261066"/>
                  </a:lnTo>
                  <a:lnTo>
                    <a:pt x="561428" y="264654"/>
                  </a:lnTo>
                  <a:lnTo>
                    <a:pt x="557569" y="269208"/>
                  </a:lnTo>
                  <a:close/>
                  <a:moveTo>
                    <a:pt x="477621" y="362635"/>
                  </a:moveTo>
                  <a:lnTo>
                    <a:pt x="476242" y="366913"/>
                  </a:lnTo>
                  <a:lnTo>
                    <a:pt x="472383" y="366913"/>
                  </a:lnTo>
                  <a:lnTo>
                    <a:pt x="475002" y="362635"/>
                  </a:lnTo>
                  <a:lnTo>
                    <a:pt x="477621" y="362635"/>
                  </a:lnTo>
                  <a:close/>
                  <a:moveTo>
                    <a:pt x="470591" y="363877"/>
                  </a:moveTo>
                  <a:lnTo>
                    <a:pt x="467007" y="360979"/>
                  </a:lnTo>
                  <a:lnTo>
                    <a:pt x="470177" y="360151"/>
                  </a:lnTo>
                  <a:lnTo>
                    <a:pt x="473348" y="362497"/>
                  </a:lnTo>
                  <a:lnTo>
                    <a:pt x="470453" y="363877"/>
                  </a:lnTo>
                  <a:close/>
                  <a:moveTo>
                    <a:pt x="470591" y="302880"/>
                  </a:moveTo>
                  <a:lnTo>
                    <a:pt x="470591" y="305640"/>
                  </a:lnTo>
                  <a:lnTo>
                    <a:pt x="467007" y="302604"/>
                  </a:lnTo>
                  <a:lnTo>
                    <a:pt x="468799" y="299568"/>
                  </a:lnTo>
                  <a:lnTo>
                    <a:pt x="470591" y="302880"/>
                  </a:lnTo>
                  <a:close/>
                  <a:moveTo>
                    <a:pt x="461218" y="299568"/>
                  </a:moveTo>
                  <a:lnTo>
                    <a:pt x="464112" y="298188"/>
                  </a:lnTo>
                  <a:lnTo>
                    <a:pt x="467007" y="296670"/>
                  </a:lnTo>
                  <a:lnTo>
                    <a:pt x="467007" y="300810"/>
                  </a:lnTo>
                  <a:lnTo>
                    <a:pt x="464112" y="302742"/>
                  </a:lnTo>
                  <a:lnTo>
                    <a:pt x="461218" y="303570"/>
                  </a:lnTo>
                  <a:lnTo>
                    <a:pt x="461218" y="299706"/>
                  </a:lnTo>
                  <a:close/>
                  <a:moveTo>
                    <a:pt x="447020" y="316543"/>
                  </a:moveTo>
                  <a:lnTo>
                    <a:pt x="450880" y="317785"/>
                  </a:lnTo>
                  <a:lnTo>
                    <a:pt x="450880" y="319993"/>
                  </a:lnTo>
                  <a:lnTo>
                    <a:pt x="447020" y="316543"/>
                  </a:lnTo>
                  <a:close/>
                  <a:moveTo>
                    <a:pt x="84497" y="363187"/>
                  </a:moveTo>
                  <a:lnTo>
                    <a:pt x="86840" y="361945"/>
                  </a:lnTo>
                  <a:lnTo>
                    <a:pt x="85324" y="371881"/>
                  </a:lnTo>
                  <a:lnTo>
                    <a:pt x="83532" y="371881"/>
                  </a:lnTo>
                  <a:lnTo>
                    <a:pt x="84497" y="363187"/>
                  </a:lnTo>
                  <a:close/>
                  <a:moveTo>
                    <a:pt x="74710" y="367741"/>
                  </a:moveTo>
                  <a:lnTo>
                    <a:pt x="76226" y="367741"/>
                  </a:lnTo>
                  <a:lnTo>
                    <a:pt x="77467" y="370087"/>
                  </a:lnTo>
                  <a:lnTo>
                    <a:pt x="80224" y="375193"/>
                  </a:lnTo>
                  <a:lnTo>
                    <a:pt x="78018" y="376159"/>
                  </a:lnTo>
                  <a:lnTo>
                    <a:pt x="76089" y="376159"/>
                  </a:lnTo>
                  <a:lnTo>
                    <a:pt x="74710" y="371053"/>
                  </a:lnTo>
                  <a:lnTo>
                    <a:pt x="74710" y="367741"/>
                  </a:lnTo>
                  <a:close/>
                  <a:moveTo>
                    <a:pt x="129571" y="547972"/>
                  </a:moveTo>
                  <a:lnTo>
                    <a:pt x="127917" y="552526"/>
                  </a:lnTo>
                  <a:lnTo>
                    <a:pt x="125436" y="548110"/>
                  </a:lnTo>
                  <a:lnTo>
                    <a:pt x="124057" y="543694"/>
                  </a:lnTo>
                  <a:lnTo>
                    <a:pt x="126263" y="543694"/>
                  </a:lnTo>
                  <a:lnTo>
                    <a:pt x="129571" y="547972"/>
                  </a:lnTo>
                  <a:close/>
                  <a:moveTo>
                    <a:pt x="125160" y="529341"/>
                  </a:moveTo>
                  <a:cubicBezTo>
                    <a:pt x="125160" y="529341"/>
                    <a:pt x="127090" y="534999"/>
                    <a:pt x="125160" y="535275"/>
                  </a:cubicBezTo>
                  <a:cubicBezTo>
                    <a:pt x="123230" y="535413"/>
                    <a:pt x="121576" y="532377"/>
                    <a:pt x="121576" y="532377"/>
                  </a:cubicBezTo>
                  <a:cubicBezTo>
                    <a:pt x="121576" y="532377"/>
                    <a:pt x="123368" y="526857"/>
                    <a:pt x="125160" y="529479"/>
                  </a:cubicBezTo>
                  <a:close/>
                  <a:moveTo>
                    <a:pt x="65888" y="471243"/>
                  </a:moveTo>
                  <a:lnTo>
                    <a:pt x="68232" y="476349"/>
                  </a:lnTo>
                  <a:lnTo>
                    <a:pt x="65888" y="477315"/>
                  </a:lnTo>
                  <a:lnTo>
                    <a:pt x="63545" y="471243"/>
                  </a:lnTo>
                  <a:lnTo>
                    <a:pt x="65888" y="471243"/>
                  </a:lnTo>
                  <a:close/>
                  <a:moveTo>
                    <a:pt x="55964" y="425702"/>
                  </a:moveTo>
                  <a:lnTo>
                    <a:pt x="55412" y="429428"/>
                  </a:lnTo>
                  <a:lnTo>
                    <a:pt x="58169" y="431774"/>
                  </a:lnTo>
                  <a:lnTo>
                    <a:pt x="58169" y="433706"/>
                  </a:lnTo>
                  <a:lnTo>
                    <a:pt x="52931" y="431774"/>
                  </a:lnTo>
                  <a:lnTo>
                    <a:pt x="45488" y="425702"/>
                  </a:lnTo>
                  <a:lnTo>
                    <a:pt x="48382" y="423908"/>
                  </a:lnTo>
                  <a:lnTo>
                    <a:pt x="48382" y="421976"/>
                  </a:lnTo>
                  <a:lnTo>
                    <a:pt x="51966" y="421976"/>
                  </a:lnTo>
                  <a:lnTo>
                    <a:pt x="51966" y="425840"/>
                  </a:lnTo>
                  <a:lnTo>
                    <a:pt x="56102" y="425840"/>
                  </a:lnTo>
                  <a:close/>
                  <a:moveTo>
                    <a:pt x="47417" y="410246"/>
                  </a:moveTo>
                  <a:lnTo>
                    <a:pt x="48245" y="408866"/>
                  </a:lnTo>
                  <a:lnTo>
                    <a:pt x="51829" y="410246"/>
                  </a:lnTo>
                  <a:lnTo>
                    <a:pt x="50864" y="413006"/>
                  </a:lnTo>
                  <a:lnTo>
                    <a:pt x="47280" y="410246"/>
                  </a:lnTo>
                  <a:close/>
                  <a:moveTo>
                    <a:pt x="57756" y="376159"/>
                  </a:moveTo>
                  <a:lnTo>
                    <a:pt x="59548" y="374227"/>
                  </a:lnTo>
                  <a:lnTo>
                    <a:pt x="61477" y="374779"/>
                  </a:lnTo>
                  <a:lnTo>
                    <a:pt x="61477" y="370639"/>
                  </a:lnTo>
                  <a:cubicBezTo>
                    <a:pt x="61477" y="370639"/>
                    <a:pt x="59685" y="369811"/>
                    <a:pt x="59685" y="369811"/>
                  </a:cubicBezTo>
                  <a:lnTo>
                    <a:pt x="60099" y="368017"/>
                  </a:lnTo>
                  <a:lnTo>
                    <a:pt x="61891" y="368017"/>
                  </a:lnTo>
                  <a:lnTo>
                    <a:pt x="60926" y="364705"/>
                  </a:lnTo>
                  <a:lnTo>
                    <a:pt x="64648" y="364705"/>
                  </a:lnTo>
                  <a:lnTo>
                    <a:pt x="63683" y="370777"/>
                  </a:lnTo>
                  <a:lnTo>
                    <a:pt x="63683" y="373951"/>
                  </a:lnTo>
                  <a:lnTo>
                    <a:pt x="64648" y="376297"/>
                  </a:lnTo>
                  <a:lnTo>
                    <a:pt x="62718" y="378643"/>
                  </a:lnTo>
                  <a:lnTo>
                    <a:pt x="59823" y="377125"/>
                  </a:lnTo>
                  <a:lnTo>
                    <a:pt x="57204" y="378643"/>
                  </a:lnTo>
                  <a:lnTo>
                    <a:pt x="52242" y="379609"/>
                  </a:lnTo>
                  <a:lnTo>
                    <a:pt x="50726" y="377815"/>
                  </a:lnTo>
                  <a:lnTo>
                    <a:pt x="57618" y="376021"/>
                  </a:lnTo>
                  <a:close/>
                  <a:moveTo>
                    <a:pt x="48245" y="393548"/>
                  </a:moveTo>
                  <a:lnTo>
                    <a:pt x="50174" y="396308"/>
                  </a:lnTo>
                  <a:lnTo>
                    <a:pt x="54034" y="396308"/>
                  </a:lnTo>
                  <a:lnTo>
                    <a:pt x="54034" y="401966"/>
                  </a:lnTo>
                  <a:lnTo>
                    <a:pt x="51829" y="401966"/>
                  </a:lnTo>
                  <a:lnTo>
                    <a:pt x="49623" y="398516"/>
                  </a:lnTo>
                  <a:lnTo>
                    <a:pt x="46177" y="399068"/>
                  </a:lnTo>
                  <a:lnTo>
                    <a:pt x="47417" y="396170"/>
                  </a:lnTo>
                  <a:lnTo>
                    <a:pt x="48245" y="393410"/>
                  </a:lnTo>
                  <a:close/>
                  <a:moveTo>
                    <a:pt x="39974" y="347455"/>
                  </a:moveTo>
                  <a:lnTo>
                    <a:pt x="37769" y="346075"/>
                  </a:lnTo>
                  <a:cubicBezTo>
                    <a:pt x="37769" y="346075"/>
                    <a:pt x="35012" y="342901"/>
                    <a:pt x="39147" y="342487"/>
                  </a:cubicBezTo>
                  <a:cubicBezTo>
                    <a:pt x="43282" y="342073"/>
                    <a:pt x="42317" y="346075"/>
                    <a:pt x="42317" y="346075"/>
                  </a:cubicBezTo>
                  <a:lnTo>
                    <a:pt x="47555" y="344281"/>
                  </a:lnTo>
                  <a:lnTo>
                    <a:pt x="47555" y="346075"/>
                  </a:lnTo>
                  <a:lnTo>
                    <a:pt x="42179" y="347455"/>
                  </a:lnTo>
                  <a:lnTo>
                    <a:pt x="42179" y="350767"/>
                  </a:lnTo>
                  <a:lnTo>
                    <a:pt x="36804" y="354493"/>
                  </a:lnTo>
                  <a:lnTo>
                    <a:pt x="40112" y="349939"/>
                  </a:lnTo>
                  <a:lnTo>
                    <a:pt x="40112" y="347317"/>
                  </a:lnTo>
                  <a:close/>
                  <a:moveTo>
                    <a:pt x="42731" y="418112"/>
                  </a:moveTo>
                  <a:lnTo>
                    <a:pt x="44661" y="420596"/>
                  </a:lnTo>
                  <a:lnTo>
                    <a:pt x="42731" y="423494"/>
                  </a:lnTo>
                  <a:lnTo>
                    <a:pt x="40525" y="420596"/>
                  </a:lnTo>
                  <a:lnTo>
                    <a:pt x="36666" y="418112"/>
                  </a:lnTo>
                  <a:lnTo>
                    <a:pt x="36666" y="413420"/>
                  </a:lnTo>
                  <a:lnTo>
                    <a:pt x="44661" y="407900"/>
                  </a:lnTo>
                  <a:lnTo>
                    <a:pt x="42455" y="412040"/>
                  </a:lnTo>
                  <a:lnTo>
                    <a:pt x="42731" y="418112"/>
                  </a:lnTo>
                  <a:close/>
                  <a:moveTo>
                    <a:pt x="41352" y="400862"/>
                  </a:moveTo>
                  <a:lnTo>
                    <a:pt x="42869" y="403070"/>
                  </a:lnTo>
                  <a:cubicBezTo>
                    <a:pt x="42869" y="403070"/>
                    <a:pt x="39974" y="407210"/>
                    <a:pt x="39698" y="406382"/>
                  </a:cubicBezTo>
                  <a:cubicBezTo>
                    <a:pt x="39285" y="405554"/>
                    <a:pt x="37631" y="400862"/>
                    <a:pt x="37631" y="400862"/>
                  </a:cubicBezTo>
                  <a:lnTo>
                    <a:pt x="41490" y="400862"/>
                  </a:lnTo>
                  <a:close/>
                  <a:moveTo>
                    <a:pt x="38596" y="393548"/>
                  </a:moveTo>
                  <a:lnTo>
                    <a:pt x="42869" y="393548"/>
                  </a:lnTo>
                  <a:lnTo>
                    <a:pt x="40250" y="396308"/>
                  </a:lnTo>
                  <a:lnTo>
                    <a:pt x="38733" y="393548"/>
                  </a:lnTo>
                  <a:close/>
                  <a:moveTo>
                    <a:pt x="33496" y="358633"/>
                  </a:moveTo>
                  <a:lnTo>
                    <a:pt x="36942" y="356839"/>
                  </a:lnTo>
                  <a:lnTo>
                    <a:pt x="36942" y="359599"/>
                  </a:lnTo>
                  <a:lnTo>
                    <a:pt x="33496" y="361945"/>
                  </a:lnTo>
                  <a:lnTo>
                    <a:pt x="33496" y="358633"/>
                  </a:lnTo>
                  <a:close/>
                  <a:moveTo>
                    <a:pt x="35425" y="445850"/>
                  </a:moveTo>
                  <a:lnTo>
                    <a:pt x="37493" y="442952"/>
                  </a:lnTo>
                  <a:lnTo>
                    <a:pt x="33633" y="442952"/>
                  </a:lnTo>
                  <a:lnTo>
                    <a:pt x="33633" y="441434"/>
                  </a:lnTo>
                  <a:lnTo>
                    <a:pt x="37493" y="441434"/>
                  </a:lnTo>
                  <a:lnTo>
                    <a:pt x="39561" y="439088"/>
                  </a:lnTo>
                  <a:lnTo>
                    <a:pt x="46453" y="439088"/>
                  </a:lnTo>
                  <a:lnTo>
                    <a:pt x="48382" y="442400"/>
                  </a:lnTo>
                  <a:lnTo>
                    <a:pt x="51966" y="446678"/>
                  </a:lnTo>
                  <a:lnTo>
                    <a:pt x="49210" y="446678"/>
                  </a:lnTo>
                  <a:lnTo>
                    <a:pt x="44661" y="442400"/>
                  </a:lnTo>
                  <a:lnTo>
                    <a:pt x="40525" y="442400"/>
                  </a:lnTo>
                  <a:lnTo>
                    <a:pt x="37493" y="446678"/>
                  </a:lnTo>
                  <a:lnTo>
                    <a:pt x="35425" y="445712"/>
                  </a:lnTo>
                  <a:close/>
                  <a:moveTo>
                    <a:pt x="41352" y="477315"/>
                  </a:moveTo>
                  <a:lnTo>
                    <a:pt x="38458" y="474279"/>
                  </a:lnTo>
                  <a:lnTo>
                    <a:pt x="40250" y="472761"/>
                  </a:lnTo>
                  <a:lnTo>
                    <a:pt x="42455" y="475521"/>
                  </a:lnTo>
                  <a:lnTo>
                    <a:pt x="41352" y="477315"/>
                  </a:lnTo>
                  <a:close/>
                  <a:moveTo>
                    <a:pt x="44661" y="459374"/>
                  </a:moveTo>
                  <a:lnTo>
                    <a:pt x="44661" y="457166"/>
                  </a:lnTo>
                  <a:lnTo>
                    <a:pt x="48245" y="457166"/>
                  </a:lnTo>
                  <a:lnTo>
                    <a:pt x="48245" y="454958"/>
                  </a:lnTo>
                  <a:lnTo>
                    <a:pt x="49761" y="454958"/>
                  </a:lnTo>
                  <a:lnTo>
                    <a:pt x="51966" y="458132"/>
                  </a:lnTo>
                  <a:lnTo>
                    <a:pt x="44661" y="459374"/>
                  </a:lnTo>
                  <a:close/>
                  <a:moveTo>
                    <a:pt x="40112" y="514575"/>
                  </a:moveTo>
                  <a:lnTo>
                    <a:pt x="42042" y="516783"/>
                  </a:lnTo>
                  <a:lnTo>
                    <a:pt x="40112" y="519405"/>
                  </a:lnTo>
                  <a:lnTo>
                    <a:pt x="38320" y="517059"/>
                  </a:lnTo>
                  <a:lnTo>
                    <a:pt x="40112" y="514713"/>
                  </a:lnTo>
                  <a:close/>
                  <a:moveTo>
                    <a:pt x="48520" y="600274"/>
                  </a:moveTo>
                  <a:lnTo>
                    <a:pt x="45350" y="596824"/>
                  </a:lnTo>
                  <a:lnTo>
                    <a:pt x="45350" y="600274"/>
                  </a:lnTo>
                  <a:lnTo>
                    <a:pt x="39009" y="598480"/>
                  </a:lnTo>
                  <a:lnTo>
                    <a:pt x="43144" y="593374"/>
                  </a:lnTo>
                  <a:cubicBezTo>
                    <a:pt x="51139" y="591994"/>
                    <a:pt x="48382" y="600274"/>
                    <a:pt x="48382" y="600274"/>
                  </a:cubicBezTo>
                  <a:close/>
                  <a:moveTo>
                    <a:pt x="60512" y="552250"/>
                  </a:moveTo>
                  <a:lnTo>
                    <a:pt x="58307" y="549766"/>
                  </a:lnTo>
                  <a:cubicBezTo>
                    <a:pt x="58307" y="549766"/>
                    <a:pt x="58445" y="553078"/>
                    <a:pt x="57480" y="555286"/>
                  </a:cubicBezTo>
                  <a:cubicBezTo>
                    <a:pt x="56515" y="557632"/>
                    <a:pt x="52380" y="555286"/>
                    <a:pt x="52380" y="555286"/>
                  </a:cubicBezTo>
                  <a:cubicBezTo>
                    <a:pt x="52380" y="555286"/>
                    <a:pt x="46728" y="553354"/>
                    <a:pt x="46728" y="558460"/>
                  </a:cubicBezTo>
                  <a:cubicBezTo>
                    <a:pt x="46728" y="563566"/>
                    <a:pt x="43558" y="563290"/>
                    <a:pt x="42042" y="561772"/>
                  </a:cubicBezTo>
                  <a:cubicBezTo>
                    <a:pt x="40525" y="560254"/>
                    <a:pt x="40250" y="555424"/>
                    <a:pt x="40250" y="555424"/>
                  </a:cubicBezTo>
                  <a:lnTo>
                    <a:pt x="38044" y="551008"/>
                  </a:lnTo>
                  <a:lnTo>
                    <a:pt x="35287" y="546730"/>
                  </a:lnTo>
                  <a:lnTo>
                    <a:pt x="35287" y="543417"/>
                  </a:lnTo>
                  <a:lnTo>
                    <a:pt x="29360" y="535689"/>
                  </a:lnTo>
                  <a:lnTo>
                    <a:pt x="29360" y="533067"/>
                  </a:lnTo>
                  <a:lnTo>
                    <a:pt x="34598" y="533067"/>
                  </a:lnTo>
                  <a:lnTo>
                    <a:pt x="32669" y="528927"/>
                  </a:lnTo>
                  <a:cubicBezTo>
                    <a:pt x="32669" y="528927"/>
                    <a:pt x="37217" y="527685"/>
                    <a:pt x="37906" y="523959"/>
                  </a:cubicBezTo>
                  <a:lnTo>
                    <a:pt x="37906" y="521199"/>
                  </a:lnTo>
                  <a:lnTo>
                    <a:pt x="43420" y="526167"/>
                  </a:lnTo>
                  <a:lnTo>
                    <a:pt x="46039" y="526167"/>
                  </a:lnTo>
                  <a:lnTo>
                    <a:pt x="47280" y="529893"/>
                  </a:lnTo>
                  <a:lnTo>
                    <a:pt x="54585" y="534447"/>
                  </a:lnTo>
                  <a:lnTo>
                    <a:pt x="59823" y="541899"/>
                  </a:lnTo>
                  <a:cubicBezTo>
                    <a:pt x="59823" y="541899"/>
                    <a:pt x="58583" y="544522"/>
                    <a:pt x="61340" y="547144"/>
                  </a:cubicBezTo>
                  <a:lnTo>
                    <a:pt x="60375" y="552112"/>
                  </a:lnTo>
                  <a:close/>
                  <a:moveTo>
                    <a:pt x="65199" y="519267"/>
                  </a:moveTo>
                  <a:lnTo>
                    <a:pt x="59961" y="516921"/>
                  </a:lnTo>
                  <a:lnTo>
                    <a:pt x="66026" y="515955"/>
                  </a:lnTo>
                  <a:lnTo>
                    <a:pt x="65199" y="519267"/>
                  </a:lnTo>
                  <a:close/>
                  <a:moveTo>
                    <a:pt x="66026" y="486837"/>
                  </a:moveTo>
                  <a:cubicBezTo>
                    <a:pt x="65199" y="483939"/>
                    <a:pt x="67818" y="483111"/>
                    <a:pt x="67818" y="483111"/>
                  </a:cubicBezTo>
                  <a:lnTo>
                    <a:pt x="72367" y="483111"/>
                  </a:lnTo>
                  <a:cubicBezTo>
                    <a:pt x="72367" y="483111"/>
                    <a:pt x="70988" y="485871"/>
                    <a:pt x="74297" y="488631"/>
                  </a:cubicBezTo>
                  <a:cubicBezTo>
                    <a:pt x="74297" y="488631"/>
                    <a:pt x="66853" y="489873"/>
                    <a:pt x="66026" y="486837"/>
                  </a:cubicBezTo>
                  <a:close/>
                  <a:moveTo>
                    <a:pt x="82705" y="480489"/>
                  </a:moveTo>
                  <a:lnTo>
                    <a:pt x="87943" y="481731"/>
                  </a:lnTo>
                  <a:lnTo>
                    <a:pt x="89459" y="483939"/>
                  </a:lnTo>
                  <a:lnTo>
                    <a:pt x="85186" y="485319"/>
                  </a:lnTo>
                  <a:lnTo>
                    <a:pt x="83256" y="483525"/>
                  </a:lnTo>
                  <a:lnTo>
                    <a:pt x="80913" y="483525"/>
                  </a:lnTo>
                  <a:lnTo>
                    <a:pt x="78983" y="481731"/>
                  </a:lnTo>
                  <a:lnTo>
                    <a:pt x="75813" y="472899"/>
                  </a:lnTo>
                  <a:cubicBezTo>
                    <a:pt x="75813" y="472899"/>
                    <a:pt x="83532" y="473865"/>
                    <a:pt x="82705" y="480627"/>
                  </a:cubicBezTo>
                  <a:close/>
                  <a:moveTo>
                    <a:pt x="83256" y="536379"/>
                  </a:moveTo>
                  <a:lnTo>
                    <a:pt x="83256" y="539001"/>
                  </a:lnTo>
                  <a:lnTo>
                    <a:pt x="81327" y="535275"/>
                  </a:lnTo>
                  <a:lnTo>
                    <a:pt x="83256" y="533067"/>
                  </a:lnTo>
                  <a:lnTo>
                    <a:pt x="83256" y="536379"/>
                  </a:lnTo>
                  <a:close/>
                  <a:moveTo>
                    <a:pt x="97868" y="535275"/>
                  </a:moveTo>
                  <a:cubicBezTo>
                    <a:pt x="95524" y="539415"/>
                    <a:pt x="91940" y="542590"/>
                    <a:pt x="89873" y="540795"/>
                  </a:cubicBezTo>
                  <a:cubicBezTo>
                    <a:pt x="87667" y="539001"/>
                    <a:pt x="90838" y="535275"/>
                    <a:pt x="90838" y="535275"/>
                  </a:cubicBezTo>
                  <a:cubicBezTo>
                    <a:pt x="90838" y="535275"/>
                    <a:pt x="86978" y="527823"/>
                    <a:pt x="85600" y="527823"/>
                  </a:cubicBezTo>
                  <a:cubicBezTo>
                    <a:pt x="84221" y="527823"/>
                    <a:pt x="78156" y="525615"/>
                    <a:pt x="76916" y="520095"/>
                  </a:cubicBezTo>
                  <a:cubicBezTo>
                    <a:pt x="76916" y="520095"/>
                    <a:pt x="80224" y="520233"/>
                    <a:pt x="76916" y="514023"/>
                  </a:cubicBezTo>
                  <a:cubicBezTo>
                    <a:pt x="76916" y="514023"/>
                    <a:pt x="79672" y="515403"/>
                    <a:pt x="80224" y="514851"/>
                  </a:cubicBezTo>
                  <a:cubicBezTo>
                    <a:pt x="80775" y="514299"/>
                    <a:pt x="77881" y="507123"/>
                    <a:pt x="77881" y="507123"/>
                  </a:cubicBezTo>
                  <a:lnTo>
                    <a:pt x="81464" y="511401"/>
                  </a:lnTo>
                  <a:lnTo>
                    <a:pt x="81878" y="508503"/>
                  </a:lnTo>
                  <a:lnTo>
                    <a:pt x="83394" y="514023"/>
                  </a:lnTo>
                  <a:lnTo>
                    <a:pt x="86702" y="518577"/>
                  </a:lnTo>
                  <a:lnTo>
                    <a:pt x="87805" y="515817"/>
                  </a:lnTo>
                  <a:lnTo>
                    <a:pt x="83946" y="511539"/>
                  </a:lnTo>
                  <a:cubicBezTo>
                    <a:pt x="83946" y="511539"/>
                    <a:pt x="93181" y="514437"/>
                    <a:pt x="89459" y="508641"/>
                  </a:cubicBezTo>
                  <a:cubicBezTo>
                    <a:pt x="85737" y="502707"/>
                    <a:pt x="82429" y="499947"/>
                    <a:pt x="82429" y="499947"/>
                  </a:cubicBezTo>
                  <a:lnTo>
                    <a:pt x="82429" y="505467"/>
                  </a:lnTo>
                  <a:cubicBezTo>
                    <a:pt x="82429" y="505467"/>
                    <a:pt x="77881" y="499119"/>
                    <a:pt x="78294" y="496083"/>
                  </a:cubicBezTo>
                  <a:lnTo>
                    <a:pt x="82016" y="497601"/>
                  </a:lnTo>
                  <a:lnTo>
                    <a:pt x="86289" y="500223"/>
                  </a:lnTo>
                  <a:cubicBezTo>
                    <a:pt x="86289" y="500223"/>
                    <a:pt x="96627" y="504363"/>
                    <a:pt x="90975" y="514713"/>
                  </a:cubicBezTo>
                  <a:lnTo>
                    <a:pt x="97041" y="528789"/>
                  </a:lnTo>
                  <a:cubicBezTo>
                    <a:pt x="97041" y="528789"/>
                    <a:pt x="100211" y="531273"/>
                    <a:pt x="97868" y="535413"/>
                  </a:cubicBezTo>
                  <a:close/>
                  <a:moveTo>
                    <a:pt x="105449" y="511263"/>
                  </a:moveTo>
                  <a:lnTo>
                    <a:pt x="103243" y="512643"/>
                  </a:lnTo>
                  <a:lnTo>
                    <a:pt x="100900" y="509469"/>
                  </a:lnTo>
                  <a:lnTo>
                    <a:pt x="103243" y="506295"/>
                  </a:lnTo>
                  <a:lnTo>
                    <a:pt x="105449" y="506295"/>
                  </a:lnTo>
                  <a:lnTo>
                    <a:pt x="105449" y="511263"/>
                  </a:lnTo>
                  <a:close/>
                  <a:moveTo>
                    <a:pt x="106827" y="558736"/>
                  </a:moveTo>
                  <a:lnTo>
                    <a:pt x="106827" y="553630"/>
                  </a:lnTo>
                  <a:lnTo>
                    <a:pt x="113719" y="553630"/>
                  </a:lnTo>
                  <a:cubicBezTo>
                    <a:pt x="113719" y="553630"/>
                    <a:pt x="118957" y="557218"/>
                    <a:pt x="116338" y="558736"/>
                  </a:cubicBezTo>
                  <a:cubicBezTo>
                    <a:pt x="113719" y="560254"/>
                    <a:pt x="106965" y="558736"/>
                    <a:pt x="106965" y="558736"/>
                  </a:cubicBezTo>
                  <a:close/>
                  <a:moveTo>
                    <a:pt x="124333" y="600274"/>
                  </a:moveTo>
                  <a:lnTo>
                    <a:pt x="121576" y="596824"/>
                  </a:lnTo>
                  <a:lnTo>
                    <a:pt x="118268" y="601378"/>
                  </a:lnTo>
                  <a:lnTo>
                    <a:pt x="110549" y="594478"/>
                  </a:lnTo>
                  <a:lnTo>
                    <a:pt x="110549" y="590752"/>
                  </a:lnTo>
                  <a:lnTo>
                    <a:pt x="114408" y="591718"/>
                  </a:lnTo>
                  <a:lnTo>
                    <a:pt x="116752" y="589510"/>
                  </a:lnTo>
                  <a:lnTo>
                    <a:pt x="115235" y="583990"/>
                  </a:lnTo>
                  <a:lnTo>
                    <a:pt x="111652" y="583162"/>
                  </a:lnTo>
                  <a:lnTo>
                    <a:pt x="111652" y="577642"/>
                  </a:lnTo>
                  <a:cubicBezTo>
                    <a:pt x="111652" y="577642"/>
                    <a:pt x="123644" y="592408"/>
                    <a:pt x="123644" y="592408"/>
                  </a:cubicBezTo>
                  <a:lnTo>
                    <a:pt x="126263" y="592408"/>
                  </a:lnTo>
                  <a:lnTo>
                    <a:pt x="124333" y="600274"/>
                  </a:lnTo>
                  <a:close/>
                  <a:moveTo>
                    <a:pt x="133568" y="571708"/>
                  </a:moveTo>
                  <a:lnTo>
                    <a:pt x="126952" y="564256"/>
                  </a:lnTo>
                  <a:lnTo>
                    <a:pt x="128744" y="564256"/>
                  </a:lnTo>
                  <a:lnTo>
                    <a:pt x="135636" y="571708"/>
                  </a:lnTo>
                  <a:lnTo>
                    <a:pt x="133706" y="571708"/>
                  </a:lnTo>
                  <a:close/>
                  <a:moveTo>
                    <a:pt x="172991" y="813211"/>
                  </a:moveTo>
                  <a:lnTo>
                    <a:pt x="163618" y="805483"/>
                  </a:lnTo>
                  <a:lnTo>
                    <a:pt x="163618" y="803965"/>
                  </a:lnTo>
                  <a:lnTo>
                    <a:pt x="173956" y="811417"/>
                  </a:lnTo>
                  <a:lnTo>
                    <a:pt x="172991" y="813211"/>
                  </a:lnTo>
                  <a:close/>
                  <a:moveTo>
                    <a:pt x="171199" y="779400"/>
                  </a:moveTo>
                  <a:cubicBezTo>
                    <a:pt x="171199" y="784093"/>
                    <a:pt x="165961" y="786301"/>
                    <a:pt x="165961" y="786301"/>
                  </a:cubicBezTo>
                  <a:lnTo>
                    <a:pt x="164583" y="787819"/>
                  </a:lnTo>
                  <a:lnTo>
                    <a:pt x="159896" y="787819"/>
                  </a:lnTo>
                  <a:lnTo>
                    <a:pt x="163480" y="782713"/>
                  </a:lnTo>
                  <a:lnTo>
                    <a:pt x="163480" y="785335"/>
                  </a:lnTo>
                  <a:lnTo>
                    <a:pt x="167340" y="782713"/>
                  </a:lnTo>
                  <a:cubicBezTo>
                    <a:pt x="167340" y="776088"/>
                    <a:pt x="173956" y="772914"/>
                    <a:pt x="173956" y="772914"/>
                  </a:cubicBezTo>
                  <a:cubicBezTo>
                    <a:pt x="172440" y="774156"/>
                    <a:pt x="171199" y="779400"/>
                    <a:pt x="171199" y="779400"/>
                  </a:cubicBezTo>
                  <a:close/>
                  <a:moveTo>
                    <a:pt x="173818" y="614074"/>
                  </a:moveTo>
                  <a:cubicBezTo>
                    <a:pt x="173818" y="614074"/>
                    <a:pt x="173818" y="614074"/>
                    <a:pt x="173680" y="614212"/>
                  </a:cubicBezTo>
                  <a:lnTo>
                    <a:pt x="173680" y="614212"/>
                  </a:lnTo>
                  <a:cubicBezTo>
                    <a:pt x="173129" y="614902"/>
                    <a:pt x="172578" y="615868"/>
                    <a:pt x="172164" y="616696"/>
                  </a:cubicBezTo>
                  <a:cubicBezTo>
                    <a:pt x="171751" y="617524"/>
                    <a:pt x="171475" y="618490"/>
                    <a:pt x="171337" y="619456"/>
                  </a:cubicBezTo>
                  <a:cubicBezTo>
                    <a:pt x="171199" y="620423"/>
                    <a:pt x="171337" y="621250"/>
                    <a:pt x="171337" y="622216"/>
                  </a:cubicBezTo>
                  <a:cubicBezTo>
                    <a:pt x="171337" y="622630"/>
                    <a:pt x="171613" y="623182"/>
                    <a:pt x="171751" y="623596"/>
                  </a:cubicBezTo>
                  <a:cubicBezTo>
                    <a:pt x="171888" y="624011"/>
                    <a:pt x="172164" y="624425"/>
                    <a:pt x="172440" y="624977"/>
                  </a:cubicBezTo>
                  <a:lnTo>
                    <a:pt x="172440" y="625253"/>
                  </a:lnTo>
                  <a:cubicBezTo>
                    <a:pt x="172715" y="626633"/>
                    <a:pt x="172853" y="628151"/>
                    <a:pt x="172853" y="629531"/>
                  </a:cubicBezTo>
                  <a:cubicBezTo>
                    <a:pt x="172302" y="628289"/>
                    <a:pt x="171751" y="627047"/>
                    <a:pt x="171199" y="625805"/>
                  </a:cubicBezTo>
                  <a:cubicBezTo>
                    <a:pt x="170786" y="625391"/>
                    <a:pt x="170510" y="624977"/>
                    <a:pt x="170097" y="624425"/>
                  </a:cubicBezTo>
                  <a:cubicBezTo>
                    <a:pt x="169821" y="623873"/>
                    <a:pt x="169545" y="623459"/>
                    <a:pt x="169269" y="622769"/>
                  </a:cubicBezTo>
                  <a:cubicBezTo>
                    <a:pt x="168856" y="621664"/>
                    <a:pt x="168718" y="620423"/>
                    <a:pt x="168856" y="619180"/>
                  </a:cubicBezTo>
                  <a:cubicBezTo>
                    <a:pt x="168856" y="617938"/>
                    <a:pt x="169407" y="616834"/>
                    <a:pt x="169959" y="615730"/>
                  </a:cubicBezTo>
                  <a:cubicBezTo>
                    <a:pt x="169959" y="615730"/>
                    <a:pt x="169959" y="615730"/>
                    <a:pt x="169959" y="615730"/>
                  </a:cubicBezTo>
                  <a:cubicBezTo>
                    <a:pt x="169959" y="615730"/>
                    <a:pt x="169683" y="615730"/>
                    <a:pt x="169545" y="615730"/>
                  </a:cubicBezTo>
                  <a:cubicBezTo>
                    <a:pt x="168856" y="615592"/>
                    <a:pt x="168305" y="615178"/>
                    <a:pt x="167753" y="614902"/>
                  </a:cubicBezTo>
                  <a:cubicBezTo>
                    <a:pt x="167202" y="614488"/>
                    <a:pt x="166788" y="614212"/>
                    <a:pt x="166375" y="613660"/>
                  </a:cubicBezTo>
                  <a:cubicBezTo>
                    <a:pt x="167478" y="614074"/>
                    <a:pt x="168718" y="614488"/>
                    <a:pt x="169683" y="614488"/>
                  </a:cubicBezTo>
                  <a:cubicBezTo>
                    <a:pt x="170097" y="614488"/>
                    <a:pt x="170510" y="614488"/>
                    <a:pt x="170786" y="614212"/>
                  </a:cubicBezTo>
                  <a:cubicBezTo>
                    <a:pt x="171061" y="613798"/>
                    <a:pt x="171475" y="613384"/>
                    <a:pt x="171751" y="612970"/>
                  </a:cubicBezTo>
                  <a:lnTo>
                    <a:pt x="171751" y="612970"/>
                  </a:lnTo>
                  <a:cubicBezTo>
                    <a:pt x="171751" y="612970"/>
                    <a:pt x="172715" y="612556"/>
                    <a:pt x="173129" y="612970"/>
                  </a:cubicBezTo>
                  <a:cubicBezTo>
                    <a:pt x="173543" y="613246"/>
                    <a:pt x="173543" y="613798"/>
                    <a:pt x="173267" y="614212"/>
                  </a:cubicBezTo>
                  <a:close/>
                  <a:moveTo>
                    <a:pt x="252388" y="654233"/>
                  </a:moveTo>
                  <a:lnTo>
                    <a:pt x="245909" y="654233"/>
                  </a:lnTo>
                  <a:lnTo>
                    <a:pt x="242050" y="655751"/>
                  </a:lnTo>
                  <a:lnTo>
                    <a:pt x="238190" y="659339"/>
                  </a:lnTo>
                  <a:lnTo>
                    <a:pt x="235020" y="660581"/>
                  </a:lnTo>
                  <a:lnTo>
                    <a:pt x="233503" y="663479"/>
                  </a:lnTo>
                  <a:lnTo>
                    <a:pt x="233503" y="667205"/>
                  </a:lnTo>
                  <a:lnTo>
                    <a:pt x="232539" y="668723"/>
                  </a:lnTo>
                  <a:lnTo>
                    <a:pt x="232125" y="670655"/>
                  </a:lnTo>
                  <a:lnTo>
                    <a:pt x="229368" y="671207"/>
                  </a:lnTo>
                  <a:cubicBezTo>
                    <a:pt x="229368" y="671207"/>
                    <a:pt x="227438" y="674933"/>
                    <a:pt x="233503" y="680177"/>
                  </a:cubicBezTo>
                  <a:lnTo>
                    <a:pt x="238052" y="676313"/>
                  </a:lnTo>
                  <a:lnTo>
                    <a:pt x="239982" y="676727"/>
                  </a:lnTo>
                  <a:cubicBezTo>
                    <a:pt x="239982" y="676727"/>
                    <a:pt x="227438" y="687353"/>
                    <a:pt x="238604" y="688457"/>
                  </a:cubicBezTo>
                  <a:lnTo>
                    <a:pt x="236260" y="692321"/>
                  </a:lnTo>
                  <a:lnTo>
                    <a:pt x="229230" y="695909"/>
                  </a:lnTo>
                  <a:lnTo>
                    <a:pt x="229230" y="698531"/>
                  </a:lnTo>
                  <a:cubicBezTo>
                    <a:pt x="229230" y="698531"/>
                    <a:pt x="224544" y="707226"/>
                    <a:pt x="225095" y="710124"/>
                  </a:cubicBezTo>
                  <a:lnTo>
                    <a:pt x="220546" y="713988"/>
                  </a:lnTo>
                  <a:lnTo>
                    <a:pt x="218617" y="713988"/>
                  </a:lnTo>
                  <a:lnTo>
                    <a:pt x="209795" y="719232"/>
                  </a:lnTo>
                  <a:lnTo>
                    <a:pt x="205659" y="719646"/>
                  </a:lnTo>
                  <a:lnTo>
                    <a:pt x="200697" y="727374"/>
                  </a:lnTo>
                  <a:lnTo>
                    <a:pt x="203041" y="734412"/>
                  </a:lnTo>
                  <a:lnTo>
                    <a:pt x="199319" y="738000"/>
                  </a:lnTo>
                  <a:lnTo>
                    <a:pt x="201662" y="742554"/>
                  </a:lnTo>
                  <a:lnTo>
                    <a:pt x="195597" y="750006"/>
                  </a:lnTo>
                  <a:lnTo>
                    <a:pt x="196149" y="753318"/>
                  </a:lnTo>
                  <a:lnTo>
                    <a:pt x="192289" y="757044"/>
                  </a:lnTo>
                  <a:lnTo>
                    <a:pt x="191875" y="760356"/>
                  </a:lnTo>
                  <a:lnTo>
                    <a:pt x="188567" y="766428"/>
                  </a:lnTo>
                  <a:cubicBezTo>
                    <a:pt x="188567" y="766428"/>
                    <a:pt x="185672" y="772500"/>
                    <a:pt x="189394" y="772776"/>
                  </a:cubicBezTo>
                  <a:cubicBezTo>
                    <a:pt x="193116" y="772914"/>
                    <a:pt x="202489" y="772776"/>
                    <a:pt x="202903" y="780229"/>
                  </a:cubicBezTo>
                  <a:cubicBezTo>
                    <a:pt x="202903" y="780229"/>
                    <a:pt x="196424" y="774984"/>
                    <a:pt x="195184" y="775122"/>
                  </a:cubicBezTo>
                  <a:cubicBezTo>
                    <a:pt x="193943" y="775260"/>
                    <a:pt x="186499" y="777331"/>
                    <a:pt x="185535" y="775122"/>
                  </a:cubicBezTo>
                  <a:cubicBezTo>
                    <a:pt x="184570" y="772914"/>
                    <a:pt x="183743" y="768222"/>
                    <a:pt x="185535" y="767256"/>
                  </a:cubicBezTo>
                  <a:cubicBezTo>
                    <a:pt x="187327" y="766290"/>
                    <a:pt x="188154" y="763392"/>
                    <a:pt x="188154" y="763392"/>
                  </a:cubicBezTo>
                  <a:lnTo>
                    <a:pt x="190084" y="759804"/>
                  </a:lnTo>
                  <a:lnTo>
                    <a:pt x="190635" y="755940"/>
                  </a:lnTo>
                  <a:lnTo>
                    <a:pt x="193667" y="753180"/>
                  </a:lnTo>
                  <a:lnTo>
                    <a:pt x="193667" y="749040"/>
                  </a:lnTo>
                  <a:lnTo>
                    <a:pt x="198078" y="743106"/>
                  </a:lnTo>
                  <a:lnTo>
                    <a:pt x="197251" y="736482"/>
                  </a:lnTo>
                  <a:lnTo>
                    <a:pt x="200146" y="734136"/>
                  </a:lnTo>
                  <a:lnTo>
                    <a:pt x="198767" y="726132"/>
                  </a:lnTo>
                  <a:lnTo>
                    <a:pt x="205246" y="718128"/>
                  </a:lnTo>
                  <a:lnTo>
                    <a:pt x="209795" y="718128"/>
                  </a:lnTo>
                  <a:lnTo>
                    <a:pt x="217238" y="712608"/>
                  </a:lnTo>
                  <a:lnTo>
                    <a:pt x="219582" y="712608"/>
                  </a:lnTo>
                  <a:lnTo>
                    <a:pt x="222476" y="709434"/>
                  </a:lnTo>
                  <a:lnTo>
                    <a:pt x="223855" y="703914"/>
                  </a:lnTo>
                  <a:lnTo>
                    <a:pt x="227025" y="698394"/>
                  </a:lnTo>
                  <a:lnTo>
                    <a:pt x="227025" y="694115"/>
                  </a:lnTo>
                  <a:lnTo>
                    <a:pt x="231298" y="693149"/>
                  </a:lnTo>
                  <a:lnTo>
                    <a:pt x="235433" y="690803"/>
                  </a:lnTo>
                  <a:cubicBezTo>
                    <a:pt x="235433" y="690803"/>
                    <a:pt x="229506" y="689285"/>
                    <a:pt x="232125" y="681557"/>
                  </a:cubicBezTo>
                  <a:lnTo>
                    <a:pt x="225784" y="675485"/>
                  </a:lnTo>
                  <a:cubicBezTo>
                    <a:pt x="225784" y="675485"/>
                    <a:pt x="225784" y="668171"/>
                    <a:pt x="228541" y="667481"/>
                  </a:cubicBezTo>
                  <a:cubicBezTo>
                    <a:pt x="231298" y="666653"/>
                    <a:pt x="231849" y="662789"/>
                    <a:pt x="231849" y="662789"/>
                  </a:cubicBezTo>
                  <a:lnTo>
                    <a:pt x="232814" y="659477"/>
                  </a:lnTo>
                  <a:lnTo>
                    <a:pt x="235433" y="658235"/>
                  </a:lnTo>
                  <a:lnTo>
                    <a:pt x="235433" y="655889"/>
                  </a:lnTo>
                  <a:cubicBezTo>
                    <a:pt x="235433" y="655889"/>
                    <a:pt x="233228" y="652577"/>
                    <a:pt x="232814" y="651335"/>
                  </a:cubicBezTo>
                  <a:cubicBezTo>
                    <a:pt x="232401" y="650093"/>
                    <a:pt x="232263" y="646367"/>
                    <a:pt x="232263" y="646367"/>
                  </a:cubicBezTo>
                  <a:lnTo>
                    <a:pt x="228128" y="644849"/>
                  </a:lnTo>
                  <a:lnTo>
                    <a:pt x="218479" y="640295"/>
                  </a:lnTo>
                  <a:lnTo>
                    <a:pt x="213930" y="640295"/>
                  </a:lnTo>
                  <a:lnTo>
                    <a:pt x="209795" y="638363"/>
                  </a:lnTo>
                  <a:lnTo>
                    <a:pt x="207038" y="635741"/>
                  </a:lnTo>
                  <a:lnTo>
                    <a:pt x="203730" y="637673"/>
                  </a:lnTo>
                  <a:lnTo>
                    <a:pt x="203178" y="635741"/>
                  </a:lnTo>
                  <a:lnTo>
                    <a:pt x="208141" y="632981"/>
                  </a:lnTo>
                  <a:lnTo>
                    <a:pt x="211311" y="637259"/>
                  </a:lnTo>
                  <a:lnTo>
                    <a:pt x="215860" y="638225"/>
                  </a:lnTo>
                  <a:lnTo>
                    <a:pt x="220960" y="639053"/>
                  </a:lnTo>
                  <a:lnTo>
                    <a:pt x="230195" y="643607"/>
                  </a:lnTo>
                  <a:lnTo>
                    <a:pt x="233779" y="645815"/>
                  </a:lnTo>
                  <a:cubicBezTo>
                    <a:pt x="233779" y="645815"/>
                    <a:pt x="235020" y="652853"/>
                    <a:pt x="236536" y="654785"/>
                  </a:cubicBezTo>
                  <a:cubicBezTo>
                    <a:pt x="236536" y="654785"/>
                    <a:pt x="237777" y="650645"/>
                    <a:pt x="242601" y="653405"/>
                  </a:cubicBezTo>
                  <a:lnTo>
                    <a:pt x="245358" y="652163"/>
                  </a:lnTo>
                  <a:lnTo>
                    <a:pt x="252388" y="652577"/>
                  </a:lnTo>
                  <a:lnTo>
                    <a:pt x="252388" y="654095"/>
                  </a:lnTo>
                  <a:close/>
                  <a:moveTo>
                    <a:pt x="281472" y="644435"/>
                  </a:moveTo>
                  <a:cubicBezTo>
                    <a:pt x="280921" y="645263"/>
                    <a:pt x="280370" y="646091"/>
                    <a:pt x="280094" y="646919"/>
                  </a:cubicBezTo>
                  <a:lnTo>
                    <a:pt x="279542" y="648161"/>
                  </a:lnTo>
                  <a:lnTo>
                    <a:pt x="278440" y="647195"/>
                  </a:lnTo>
                  <a:cubicBezTo>
                    <a:pt x="277751" y="646643"/>
                    <a:pt x="276924" y="645953"/>
                    <a:pt x="276096" y="645401"/>
                  </a:cubicBezTo>
                  <a:cubicBezTo>
                    <a:pt x="275683" y="645125"/>
                    <a:pt x="275269" y="644849"/>
                    <a:pt x="274856" y="644711"/>
                  </a:cubicBezTo>
                  <a:cubicBezTo>
                    <a:pt x="274442" y="644573"/>
                    <a:pt x="274029" y="644297"/>
                    <a:pt x="273753" y="644159"/>
                  </a:cubicBezTo>
                  <a:cubicBezTo>
                    <a:pt x="273753" y="644159"/>
                    <a:pt x="273202" y="644159"/>
                    <a:pt x="273202" y="644159"/>
                  </a:cubicBezTo>
                  <a:cubicBezTo>
                    <a:pt x="273064" y="644159"/>
                    <a:pt x="272926" y="644159"/>
                    <a:pt x="272650" y="644159"/>
                  </a:cubicBezTo>
                  <a:cubicBezTo>
                    <a:pt x="272237" y="644159"/>
                    <a:pt x="271961" y="644297"/>
                    <a:pt x="271548" y="644573"/>
                  </a:cubicBezTo>
                  <a:cubicBezTo>
                    <a:pt x="270721" y="644987"/>
                    <a:pt x="270032" y="645677"/>
                    <a:pt x="269342" y="646505"/>
                  </a:cubicBezTo>
                  <a:cubicBezTo>
                    <a:pt x="269480" y="645401"/>
                    <a:pt x="269894" y="644435"/>
                    <a:pt x="270721" y="643469"/>
                  </a:cubicBezTo>
                  <a:cubicBezTo>
                    <a:pt x="271134" y="643055"/>
                    <a:pt x="271686" y="642641"/>
                    <a:pt x="272237" y="642365"/>
                  </a:cubicBezTo>
                  <a:cubicBezTo>
                    <a:pt x="272513" y="642365"/>
                    <a:pt x="272926" y="642227"/>
                    <a:pt x="273202" y="642089"/>
                  </a:cubicBezTo>
                  <a:cubicBezTo>
                    <a:pt x="273615" y="642089"/>
                    <a:pt x="273753" y="642089"/>
                    <a:pt x="274167" y="642089"/>
                  </a:cubicBezTo>
                  <a:cubicBezTo>
                    <a:pt x="274856" y="642089"/>
                    <a:pt x="275407" y="642365"/>
                    <a:pt x="275959" y="642641"/>
                  </a:cubicBezTo>
                  <a:cubicBezTo>
                    <a:pt x="276510" y="642917"/>
                    <a:pt x="276924" y="643193"/>
                    <a:pt x="277475" y="643469"/>
                  </a:cubicBezTo>
                  <a:cubicBezTo>
                    <a:pt x="278026" y="643883"/>
                    <a:pt x="278578" y="644297"/>
                    <a:pt x="279129" y="644849"/>
                  </a:cubicBezTo>
                  <a:cubicBezTo>
                    <a:pt x="279542" y="644297"/>
                    <a:pt x="280094" y="643883"/>
                    <a:pt x="280645" y="643469"/>
                  </a:cubicBezTo>
                  <a:cubicBezTo>
                    <a:pt x="281059" y="643055"/>
                    <a:pt x="281748" y="642779"/>
                    <a:pt x="282299" y="642779"/>
                  </a:cubicBezTo>
                  <a:cubicBezTo>
                    <a:pt x="282851" y="642779"/>
                    <a:pt x="283540" y="642779"/>
                    <a:pt x="283954" y="643193"/>
                  </a:cubicBezTo>
                  <a:cubicBezTo>
                    <a:pt x="282851" y="643055"/>
                    <a:pt x="282162" y="643745"/>
                    <a:pt x="281610" y="644573"/>
                  </a:cubicBezTo>
                  <a:close/>
                  <a:moveTo>
                    <a:pt x="302424" y="617386"/>
                  </a:moveTo>
                  <a:cubicBezTo>
                    <a:pt x="301735" y="617110"/>
                    <a:pt x="300908" y="616834"/>
                    <a:pt x="300219" y="616558"/>
                  </a:cubicBezTo>
                  <a:lnTo>
                    <a:pt x="298978" y="617938"/>
                  </a:lnTo>
                  <a:lnTo>
                    <a:pt x="298978" y="620561"/>
                  </a:lnTo>
                  <a:cubicBezTo>
                    <a:pt x="298978" y="620561"/>
                    <a:pt x="298978" y="621389"/>
                    <a:pt x="298978" y="621389"/>
                  </a:cubicBezTo>
                  <a:lnTo>
                    <a:pt x="298151" y="621664"/>
                  </a:lnTo>
                  <a:lnTo>
                    <a:pt x="294429" y="622769"/>
                  </a:lnTo>
                  <a:lnTo>
                    <a:pt x="294292" y="622769"/>
                  </a:lnTo>
                  <a:cubicBezTo>
                    <a:pt x="294292" y="622769"/>
                    <a:pt x="294292" y="622769"/>
                    <a:pt x="294292" y="622769"/>
                  </a:cubicBezTo>
                  <a:cubicBezTo>
                    <a:pt x="292913" y="622769"/>
                    <a:pt x="291397" y="622630"/>
                    <a:pt x="290019" y="622493"/>
                  </a:cubicBezTo>
                  <a:cubicBezTo>
                    <a:pt x="289467" y="624011"/>
                    <a:pt x="288916" y="625391"/>
                    <a:pt x="288227" y="626909"/>
                  </a:cubicBezTo>
                  <a:cubicBezTo>
                    <a:pt x="288364" y="625115"/>
                    <a:pt x="288640" y="623321"/>
                    <a:pt x="288916" y="621664"/>
                  </a:cubicBezTo>
                  <a:lnTo>
                    <a:pt x="288916" y="621250"/>
                  </a:lnTo>
                  <a:cubicBezTo>
                    <a:pt x="288916" y="621250"/>
                    <a:pt x="289605" y="621250"/>
                    <a:pt x="289605" y="621250"/>
                  </a:cubicBezTo>
                  <a:cubicBezTo>
                    <a:pt x="291121" y="621113"/>
                    <a:pt x="292638" y="620975"/>
                    <a:pt x="294154" y="620975"/>
                  </a:cubicBezTo>
                  <a:lnTo>
                    <a:pt x="296911" y="620009"/>
                  </a:lnTo>
                  <a:lnTo>
                    <a:pt x="296911" y="617663"/>
                  </a:lnTo>
                  <a:cubicBezTo>
                    <a:pt x="296911" y="617663"/>
                    <a:pt x="296911" y="617110"/>
                    <a:pt x="296911" y="617110"/>
                  </a:cubicBezTo>
                  <a:lnTo>
                    <a:pt x="297324" y="616834"/>
                  </a:lnTo>
                  <a:lnTo>
                    <a:pt x="299530" y="614626"/>
                  </a:lnTo>
                  <a:lnTo>
                    <a:pt x="300081" y="614074"/>
                  </a:lnTo>
                  <a:lnTo>
                    <a:pt x="300770" y="614350"/>
                  </a:lnTo>
                  <a:cubicBezTo>
                    <a:pt x="300770" y="614350"/>
                    <a:pt x="301873" y="614764"/>
                    <a:pt x="302286" y="615040"/>
                  </a:cubicBezTo>
                  <a:cubicBezTo>
                    <a:pt x="302286" y="613246"/>
                    <a:pt x="302424" y="611452"/>
                    <a:pt x="302562" y="609658"/>
                  </a:cubicBezTo>
                  <a:cubicBezTo>
                    <a:pt x="301735" y="608278"/>
                    <a:pt x="300908" y="607036"/>
                    <a:pt x="300219" y="605656"/>
                  </a:cubicBezTo>
                  <a:cubicBezTo>
                    <a:pt x="301459" y="606760"/>
                    <a:pt x="302562" y="608002"/>
                    <a:pt x="303665" y="609244"/>
                  </a:cubicBezTo>
                  <a:lnTo>
                    <a:pt x="303665" y="609244"/>
                  </a:lnTo>
                  <a:cubicBezTo>
                    <a:pt x="303665" y="609244"/>
                    <a:pt x="303665" y="609658"/>
                    <a:pt x="303665" y="609658"/>
                  </a:cubicBezTo>
                  <a:cubicBezTo>
                    <a:pt x="303940" y="612004"/>
                    <a:pt x="304078" y="614350"/>
                    <a:pt x="304078" y="616696"/>
                  </a:cubicBezTo>
                  <a:lnTo>
                    <a:pt x="304078" y="618214"/>
                  </a:lnTo>
                  <a:cubicBezTo>
                    <a:pt x="304078" y="618214"/>
                    <a:pt x="302562" y="617663"/>
                    <a:pt x="302562" y="617663"/>
                  </a:cubicBezTo>
                  <a:close/>
                  <a:moveTo>
                    <a:pt x="311246" y="578056"/>
                  </a:moveTo>
                  <a:lnTo>
                    <a:pt x="312211" y="584542"/>
                  </a:lnTo>
                  <a:lnTo>
                    <a:pt x="314968" y="584542"/>
                  </a:lnTo>
                  <a:lnTo>
                    <a:pt x="311246" y="587440"/>
                  </a:lnTo>
                  <a:lnTo>
                    <a:pt x="308627" y="591580"/>
                  </a:lnTo>
                  <a:lnTo>
                    <a:pt x="306835" y="588958"/>
                  </a:lnTo>
                  <a:lnTo>
                    <a:pt x="310557" y="585784"/>
                  </a:lnTo>
                  <a:lnTo>
                    <a:pt x="307800" y="582196"/>
                  </a:lnTo>
                  <a:lnTo>
                    <a:pt x="310143" y="582196"/>
                  </a:lnTo>
                  <a:lnTo>
                    <a:pt x="309592" y="576676"/>
                  </a:lnTo>
                  <a:lnTo>
                    <a:pt x="314554" y="572950"/>
                  </a:lnTo>
                  <a:lnTo>
                    <a:pt x="315519" y="572950"/>
                  </a:lnTo>
                  <a:lnTo>
                    <a:pt x="316760" y="574882"/>
                  </a:lnTo>
                  <a:lnTo>
                    <a:pt x="311246" y="577780"/>
                  </a:lnTo>
                  <a:close/>
                  <a:moveTo>
                    <a:pt x="456255" y="535551"/>
                  </a:moveTo>
                  <a:lnTo>
                    <a:pt x="452534" y="538449"/>
                  </a:lnTo>
                  <a:cubicBezTo>
                    <a:pt x="453774" y="541485"/>
                    <a:pt x="455015" y="544522"/>
                    <a:pt x="456118" y="547558"/>
                  </a:cubicBezTo>
                  <a:lnTo>
                    <a:pt x="456118" y="547834"/>
                  </a:lnTo>
                  <a:cubicBezTo>
                    <a:pt x="456118" y="547834"/>
                    <a:pt x="455980" y="547972"/>
                    <a:pt x="455980" y="547972"/>
                  </a:cubicBezTo>
                  <a:cubicBezTo>
                    <a:pt x="453774" y="549076"/>
                    <a:pt x="451431" y="550180"/>
                    <a:pt x="449088" y="551146"/>
                  </a:cubicBezTo>
                  <a:cubicBezTo>
                    <a:pt x="451155" y="549904"/>
                    <a:pt x="453223" y="548662"/>
                    <a:pt x="455290" y="547420"/>
                  </a:cubicBezTo>
                  <a:cubicBezTo>
                    <a:pt x="453774" y="544384"/>
                    <a:pt x="452396" y="541485"/>
                    <a:pt x="451017" y="538449"/>
                  </a:cubicBezTo>
                  <a:lnTo>
                    <a:pt x="450742" y="537897"/>
                  </a:lnTo>
                  <a:lnTo>
                    <a:pt x="451155" y="537483"/>
                  </a:lnTo>
                  <a:lnTo>
                    <a:pt x="454188" y="534861"/>
                  </a:lnTo>
                  <a:lnTo>
                    <a:pt x="452672" y="534033"/>
                  </a:lnTo>
                  <a:lnTo>
                    <a:pt x="451293" y="535551"/>
                  </a:lnTo>
                  <a:lnTo>
                    <a:pt x="451017" y="535827"/>
                  </a:lnTo>
                  <a:lnTo>
                    <a:pt x="450604" y="535827"/>
                  </a:lnTo>
                  <a:cubicBezTo>
                    <a:pt x="450604" y="535827"/>
                    <a:pt x="448261" y="535827"/>
                    <a:pt x="448261" y="535827"/>
                  </a:cubicBezTo>
                  <a:lnTo>
                    <a:pt x="446744" y="538587"/>
                  </a:lnTo>
                  <a:lnTo>
                    <a:pt x="446469" y="539139"/>
                  </a:lnTo>
                  <a:lnTo>
                    <a:pt x="445779" y="539139"/>
                  </a:lnTo>
                  <a:cubicBezTo>
                    <a:pt x="445779" y="539139"/>
                    <a:pt x="443022" y="539139"/>
                    <a:pt x="443022" y="539139"/>
                  </a:cubicBezTo>
                  <a:lnTo>
                    <a:pt x="442471" y="539139"/>
                  </a:lnTo>
                  <a:cubicBezTo>
                    <a:pt x="442471" y="539139"/>
                    <a:pt x="442195" y="538725"/>
                    <a:pt x="442195" y="538725"/>
                  </a:cubicBezTo>
                  <a:lnTo>
                    <a:pt x="439025" y="534585"/>
                  </a:lnTo>
                  <a:lnTo>
                    <a:pt x="438749" y="534309"/>
                  </a:lnTo>
                  <a:lnTo>
                    <a:pt x="438749" y="533895"/>
                  </a:lnTo>
                  <a:cubicBezTo>
                    <a:pt x="438749" y="533895"/>
                    <a:pt x="438749" y="529203"/>
                    <a:pt x="438749" y="529203"/>
                  </a:cubicBezTo>
                  <a:lnTo>
                    <a:pt x="432547" y="524787"/>
                  </a:lnTo>
                  <a:lnTo>
                    <a:pt x="432271" y="524511"/>
                  </a:lnTo>
                  <a:lnTo>
                    <a:pt x="432271" y="524235"/>
                  </a:lnTo>
                  <a:cubicBezTo>
                    <a:pt x="432271" y="524235"/>
                    <a:pt x="429790" y="516507"/>
                    <a:pt x="429790" y="516507"/>
                  </a:cubicBezTo>
                  <a:cubicBezTo>
                    <a:pt x="428549" y="514851"/>
                    <a:pt x="427309" y="513333"/>
                    <a:pt x="426068" y="511677"/>
                  </a:cubicBezTo>
                  <a:lnTo>
                    <a:pt x="421519" y="511677"/>
                  </a:lnTo>
                  <a:cubicBezTo>
                    <a:pt x="421519" y="511677"/>
                    <a:pt x="420968" y="511677"/>
                    <a:pt x="420968" y="511677"/>
                  </a:cubicBezTo>
                  <a:lnTo>
                    <a:pt x="420968" y="511263"/>
                  </a:lnTo>
                  <a:cubicBezTo>
                    <a:pt x="420968" y="511263"/>
                    <a:pt x="419589" y="508503"/>
                    <a:pt x="419589" y="508503"/>
                  </a:cubicBezTo>
                  <a:lnTo>
                    <a:pt x="417108" y="507399"/>
                  </a:lnTo>
                  <a:lnTo>
                    <a:pt x="417108" y="507399"/>
                  </a:lnTo>
                  <a:cubicBezTo>
                    <a:pt x="417108" y="507399"/>
                    <a:pt x="417108" y="507399"/>
                    <a:pt x="417108" y="507399"/>
                  </a:cubicBezTo>
                  <a:cubicBezTo>
                    <a:pt x="415730" y="506157"/>
                    <a:pt x="414489" y="504777"/>
                    <a:pt x="413111" y="503535"/>
                  </a:cubicBezTo>
                  <a:lnTo>
                    <a:pt x="413111" y="503535"/>
                  </a:lnTo>
                  <a:cubicBezTo>
                    <a:pt x="413111" y="503535"/>
                    <a:pt x="413111" y="503535"/>
                    <a:pt x="413111" y="503535"/>
                  </a:cubicBezTo>
                  <a:cubicBezTo>
                    <a:pt x="411043" y="500913"/>
                    <a:pt x="408838" y="498291"/>
                    <a:pt x="406770" y="495531"/>
                  </a:cubicBezTo>
                  <a:cubicBezTo>
                    <a:pt x="409114" y="497877"/>
                    <a:pt x="411457" y="500361"/>
                    <a:pt x="413800" y="502845"/>
                  </a:cubicBezTo>
                  <a:cubicBezTo>
                    <a:pt x="415179" y="503949"/>
                    <a:pt x="416557" y="505191"/>
                    <a:pt x="417935" y="506295"/>
                  </a:cubicBezTo>
                  <a:lnTo>
                    <a:pt x="420692" y="507399"/>
                  </a:lnTo>
                  <a:lnTo>
                    <a:pt x="420968" y="507399"/>
                  </a:lnTo>
                  <a:cubicBezTo>
                    <a:pt x="420968" y="507399"/>
                    <a:pt x="420968" y="507813"/>
                    <a:pt x="420968" y="507813"/>
                  </a:cubicBezTo>
                  <a:lnTo>
                    <a:pt x="422208" y="510297"/>
                  </a:lnTo>
                  <a:lnTo>
                    <a:pt x="426757" y="510297"/>
                  </a:lnTo>
                  <a:cubicBezTo>
                    <a:pt x="426757" y="510297"/>
                    <a:pt x="427171" y="510297"/>
                    <a:pt x="427171" y="510297"/>
                  </a:cubicBezTo>
                  <a:lnTo>
                    <a:pt x="427447" y="510711"/>
                  </a:lnTo>
                  <a:cubicBezTo>
                    <a:pt x="428825" y="512505"/>
                    <a:pt x="430203" y="514161"/>
                    <a:pt x="431582" y="515955"/>
                  </a:cubicBezTo>
                  <a:lnTo>
                    <a:pt x="431582" y="515955"/>
                  </a:lnTo>
                  <a:cubicBezTo>
                    <a:pt x="431582" y="515955"/>
                    <a:pt x="431582" y="516231"/>
                    <a:pt x="431582" y="516231"/>
                  </a:cubicBezTo>
                  <a:lnTo>
                    <a:pt x="434063" y="523683"/>
                  </a:lnTo>
                  <a:lnTo>
                    <a:pt x="440541" y="528099"/>
                  </a:lnTo>
                  <a:lnTo>
                    <a:pt x="441093" y="528513"/>
                  </a:lnTo>
                  <a:lnTo>
                    <a:pt x="441093" y="529065"/>
                  </a:lnTo>
                  <a:cubicBezTo>
                    <a:pt x="441093" y="529065"/>
                    <a:pt x="441093" y="534033"/>
                    <a:pt x="441093" y="534033"/>
                  </a:cubicBezTo>
                  <a:lnTo>
                    <a:pt x="443712" y="537483"/>
                  </a:lnTo>
                  <a:lnTo>
                    <a:pt x="445228" y="537483"/>
                  </a:lnTo>
                  <a:cubicBezTo>
                    <a:pt x="445228" y="537483"/>
                    <a:pt x="446744" y="534723"/>
                    <a:pt x="446744" y="534723"/>
                  </a:cubicBezTo>
                  <a:lnTo>
                    <a:pt x="447020" y="534171"/>
                  </a:lnTo>
                  <a:lnTo>
                    <a:pt x="447571" y="534171"/>
                  </a:lnTo>
                  <a:cubicBezTo>
                    <a:pt x="447571" y="534171"/>
                    <a:pt x="450053" y="534171"/>
                    <a:pt x="450053" y="534171"/>
                  </a:cubicBezTo>
                  <a:lnTo>
                    <a:pt x="451707" y="532515"/>
                  </a:lnTo>
                  <a:lnTo>
                    <a:pt x="452258" y="531963"/>
                  </a:lnTo>
                  <a:lnTo>
                    <a:pt x="452809" y="532377"/>
                  </a:lnTo>
                  <a:lnTo>
                    <a:pt x="455842" y="534447"/>
                  </a:lnTo>
                  <a:lnTo>
                    <a:pt x="456807" y="535137"/>
                  </a:lnTo>
                  <a:lnTo>
                    <a:pt x="455842" y="535827"/>
                  </a:lnTo>
                  <a:close/>
                  <a:moveTo>
                    <a:pt x="541579" y="665825"/>
                  </a:moveTo>
                  <a:lnTo>
                    <a:pt x="539649" y="667757"/>
                  </a:lnTo>
                  <a:cubicBezTo>
                    <a:pt x="539649" y="667757"/>
                    <a:pt x="537306" y="666929"/>
                    <a:pt x="537306" y="665963"/>
                  </a:cubicBezTo>
                  <a:lnTo>
                    <a:pt x="537306" y="660857"/>
                  </a:lnTo>
                  <a:lnTo>
                    <a:pt x="540063" y="659063"/>
                  </a:lnTo>
                  <a:lnTo>
                    <a:pt x="544612" y="660857"/>
                  </a:lnTo>
                  <a:lnTo>
                    <a:pt x="540752" y="664583"/>
                  </a:lnTo>
                  <a:lnTo>
                    <a:pt x="541717" y="665825"/>
                  </a:lnTo>
                  <a:close/>
                  <a:moveTo>
                    <a:pt x="549712" y="661961"/>
                  </a:moveTo>
                  <a:lnTo>
                    <a:pt x="549712" y="660581"/>
                  </a:lnTo>
                  <a:lnTo>
                    <a:pt x="551917" y="659201"/>
                  </a:lnTo>
                  <a:lnTo>
                    <a:pt x="553296" y="661961"/>
                  </a:lnTo>
                  <a:lnTo>
                    <a:pt x="549712" y="661961"/>
                  </a:lnTo>
                  <a:close/>
                  <a:moveTo>
                    <a:pt x="561428" y="700049"/>
                  </a:moveTo>
                  <a:lnTo>
                    <a:pt x="558534" y="696323"/>
                  </a:lnTo>
                  <a:lnTo>
                    <a:pt x="561428" y="693425"/>
                  </a:lnTo>
                  <a:lnTo>
                    <a:pt x="564323" y="696323"/>
                  </a:lnTo>
                  <a:lnTo>
                    <a:pt x="561566" y="700049"/>
                  </a:lnTo>
                  <a:close/>
                  <a:moveTo>
                    <a:pt x="565426" y="653819"/>
                  </a:moveTo>
                  <a:lnTo>
                    <a:pt x="564185" y="651473"/>
                  </a:lnTo>
                  <a:lnTo>
                    <a:pt x="567907" y="649127"/>
                  </a:lnTo>
                  <a:lnTo>
                    <a:pt x="569148" y="651473"/>
                  </a:lnTo>
                  <a:lnTo>
                    <a:pt x="565426" y="653819"/>
                  </a:lnTo>
                  <a:close/>
                  <a:moveTo>
                    <a:pt x="567493" y="273072"/>
                  </a:moveTo>
                  <a:lnTo>
                    <a:pt x="566253" y="271002"/>
                  </a:lnTo>
                  <a:lnTo>
                    <a:pt x="570388" y="268932"/>
                  </a:lnTo>
                  <a:lnTo>
                    <a:pt x="567493" y="272934"/>
                  </a:lnTo>
                  <a:close/>
                  <a:moveTo>
                    <a:pt x="579348" y="293634"/>
                  </a:moveTo>
                  <a:lnTo>
                    <a:pt x="585826" y="295704"/>
                  </a:lnTo>
                  <a:lnTo>
                    <a:pt x="584861" y="297636"/>
                  </a:lnTo>
                  <a:lnTo>
                    <a:pt x="579348" y="295704"/>
                  </a:lnTo>
                  <a:lnTo>
                    <a:pt x="579348" y="293634"/>
                  </a:lnTo>
                  <a:close/>
                  <a:moveTo>
                    <a:pt x="590927" y="670931"/>
                  </a:moveTo>
                  <a:lnTo>
                    <a:pt x="584034" y="675485"/>
                  </a:lnTo>
                  <a:lnTo>
                    <a:pt x="581415" y="678383"/>
                  </a:lnTo>
                  <a:lnTo>
                    <a:pt x="579210" y="680729"/>
                  </a:lnTo>
                  <a:lnTo>
                    <a:pt x="579210" y="677417"/>
                  </a:lnTo>
                  <a:lnTo>
                    <a:pt x="581140" y="676037"/>
                  </a:lnTo>
                  <a:lnTo>
                    <a:pt x="583483" y="673139"/>
                  </a:lnTo>
                  <a:lnTo>
                    <a:pt x="589410" y="669827"/>
                  </a:lnTo>
                  <a:lnTo>
                    <a:pt x="595475" y="663479"/>
                  </a:lnTo>
                  <a:lnTo>
                    <a:pt x="599610" y="663479"/>
                  </a:lnTo>
                  <a:lnTo>
                    <a:pt x="590789" y="670931"/>
                  </a:lnTo>
                  <a:close/>
                  <a:moveTo>
                    <a:pt x="624835" y="397688"/>
                  </a:moveTo>
                  <a:lnTo>
                    <a:pt x="622630" y="397688"/>
                  </a:lnTo>
                  <a:lnTo>
                    <a:pt x="620700" y="395756"/>
                  </a:lnTo>
                  <a:lnTo>
                    <a:pt x="624835" y="393548"/>
                  </a:lnTo>
                  <a:lnTo>
                    <a:pt x="624835" y="397688"/>
                  </a:lnTo>
                  <a:close/>
                  <a:moveTo>
                    <a:pt x="734144" y="193031"/>
                  </a:moveTo>
                  <a:lnTo>
                    <a:pt x="735660" y="192203"/>
                  </a:lnTo>
                  <a:lnTo>
                    <a:pt x="735660" y="189443"/>
                  </a:lnTo>
                  <a:lnTo>
                    <a:pt x="737176" y="189443"/>
                  </a:lnTo>
                  <a:lnTo>
                    <a:pt x="737176" y="193031"/>
                  </a:lnTo>
                  <a:lnTo>
                    <a:pt x="734006" y="194963"/>
                  </a:lnTo>
                  <a:lnTo>
                    <a:pt x="734006" y="193031"/>
                  </a:lnTo>
                  <a:close/>
                  <a:moveTo>
                    <a:pt x="715673" y="399068"/>
                  </a:moveTo>
                  <a:lnTo>
                    <a:pt x="717878" y="405692"/>
                  </a:lnTo>
                  <a:lnTo>
                    <a:pt x="715673" y="405692"/>
                  </a:lnTo>
                  <a:lnTo>
                    <a:pt x="713881" y="400448"/>
                  </a:lnTo>
                  <a:cubicBezTo>
                    <a:pt x="713881" y="400448"/>
                    <a:pt x="712089" y="396308"/>
                    <a:pt x="712365" y="396170"/>
                  </a:cubicBezTo>
                  <a:cubicBezTo>
                    <a:pt x="712503" y="396032"/>
                    <a:pt x="713881" y="391616"/>
                    <a:pt x="713881" y="391616"/>
                  </a:cubicBezTo>
                  <a:lnTo>
                    <a:pt x="713881" y="386510"/>
                  </a:lnTo>
                  <a:lnTo>
                    <a:pt x="715673" y="391478"/>
                  </a:lnTo>
                  <a:lnTo>
                    <a:pt x="714846" y="396584"/>
                  </a:lnTo>
                  <a:lnTo>
                    <a:pt x="715673" y="399206"/>
                  </a:lnTo>
                  <a:close/>
                  <a:moveTo>
                    <a:pt x="704094" y="356839"/>
                  </a:moveTo>
                  <a:lnTo>
                    <a:pt x="699408" y="362911"/>
                  </a:lnTo>
                  <a:lnTo>
                    <a:pt x="694445" y="368983"/>
                  </a:lnTo>
                  <a:lnTo>
                    <a:pt x="692516" y="371881"/>
                  </a:lnTo>
                  <a:lnTo>
                    <a:pt x="692516" y="367741"/>
                  </a:lnTo>
                  <a:lnTo>
                    <a:pt x="697478" y="363877"/>
                  </a:lnTo>
                  <a:lnTo>
                    <a:pt x="702991" y="355873"/>
                  </a:lnTo>
                  <a:lnTo>
                    <a:pt x="704232" y="356839"/>
                  </a:lnTo>
                  <a:close/>
                  <a:moveTo>
                    <a:pt x="699959" y="352699"/>
                  </a:moveTo>
                  <a:lnTo>
                    <a:pt x="686588" y="352699"/>
                  </a:lnTo>
                  <a:lnTo>
                    <a:pt x="682729" y="355873"/>
                  </a:lnTo>
                  <a:lnTo>
                    <a:pt x="679558" y="355873"/>
                  </a:lnTo>
                  <a:lnTo>
                    <a:pt x="676250" y="357667"/>
                  </a:lnTo>
                  <a:lnTo>
                    <a:pt x="671702" y="357667"/>
                  </a:lnTo>
                  <a:cubicBezTo>
                    <a:pt x="671702" y="357667"/>
                    <a:pt x="671564" y="352423"/>
                    <a:pt x="666739" y="355873"/>
                  </a:cubicBezTo>
                  <a:lnTo>
                    <a:pt x="664396" y="353941"/>
                  </a:lnTo>
                  <a:cubicBezTo>
                    <a:pt x="664396" y="353941"/>
                    <a:pt x="670737" y="351319"/>
                    <a:pt x="674458" y="353941"/>
                  </a:cubicBezTo>
                  <a:lnTo>
                    <a:pt x="676802" y="353941"/>
                  </a:lnTo>
                  <a:lnTo>
                    <a:pt x="682178" y="353113"/>
                  </a:lnTo>
                  <a:lnTo>
                    <a:pt x="685761" y="350353"/>
                  </a:lnTo>
                  <a:lnTo>
                    <a:pt x="690724" y="351319"/>
                  </a:lnTo>
                  <a:lnTo>
                    <a:pt x="695272" y="348697"/>
                  </a:lnTo>
                  <a:lnTo>
                    <a:pt x="696099" y="350491"/>
                  </a:lnTo>
                  <a:lnTo>
                    <a:pt x="699959" y="350491"/>
                  </a:lnTo>
                  <a:cubicBezTo>
                    <a:pt x="699959" y="350491"/>
                    <a:pt x="699959" y="352699"/>
                    <a:pt x="699959" y="352699"/>
                  </a:cubicBezTo>
                  <a:close/>
                  <a:moveTo>
                    <a:pt x="673218" y="386923"/>
                  </a:moveTo>
                  <a:lnTo>
                    <a:pt x="667566" y="390098"/>
                  </a:lnTo>
                  <a:lnTo>
                    <a:pt x="664396" y="391616"/>
                  </a:lnTo>
                  <a:lnTo>
                    <a:pt x="656539" y="391616"/>
                  </a:lnTo>
                  <a:lnTo>
                    <a:pt x="653231" y="392582"/>
                  </a:lnTo>
                  <a:lnTo>
                    <a:pt x="659847" y="386923"/>
                  </a:lnTo>
                  <a:lnTo>
                    <a:pt x="660812" y="389822"/>
                  </a:lnTo>
                  <a:lnTo>
                    <a:pt x="664534" y="389822"/>
                  </a:lnTo>
                  <a:lnTo>
                    <a:pt x="667153" y="386923"/>
                  </a:lnTo>
                  <a:lnTo>
                    <a:pt x="673218" y="386923"/>
                  </a:lnTo>
                  <a:close/>
                  <a:moveTo>
                    <a:pt x="675010" y="339451"/>
                  </a:moveTo>
                  <a:lnTo>
                    <a:pt x="675423" y="341521"/>
                  </a:lnTo>
                  <a:lnTo>
                    <a:pt x="680110" y="341797"/>
                  </a:lnTo>
                  <a:lnTo>
                    <a:pt x="684659" y="340417"/>
                  </a:lnTo>
                  <a:lnTo>
                    <a:pt x="686588" y="341521"/>
                  </a:lnTo>
                  <a:lnTo>
                    <a:pt x="682178" y="343039"/>
                  </a:lnTo>
                  <a:lnTo>
                    <a:pt x="677766" y="344281"/>
                  </a:lnTo>
                  <a:lnTo>
                    <a:pt x="671426" y="342901"/>
                  </a:lnTo>
                  <a:lnTo>
                    <a:pt x="668118" y="339451"/>
                  </a:lnTo>
                  <a:lnTo>
                    <a:pt x="675010" y="339451"/>
                  </a:lnTo>
                  <a:close/>
                  <a:moveTo>
                    <a:pt x="669496" y="325513"/>
                  </a:moveTo>
                  <a:lnTo>
                    <a:pt x="671426" y="323719"/>
                  </a:lnTo>
                  <a:lnTo>
                    <a:pt x="680248" y="325513"/>
                  </a:lnTo>
                  <a:lnTo>
                    <a:pt x="680248" y="328273"/>
                  </a:lnTo>
                  <a:lnTo>
                    <a:pt x="669496" y="325513"/>
                  </a:lnTo>
                  <a:close/>
                  <a:moveTo>
                    <a:pt x="698305" y="337795"/>
                  </a:moveTo>
                  <a:lnTo>
                    <a:pt x="689621" y="346213"/>
                  </a:lnTo>
                  <a:lnTo>
                    <a:pt x="688105" y="345247"/>
                  </a:lnTo>
                  <a:lnTo>
                    <a:pt x="698443" y="336553"/>
                  </a:lnTo>
                  <a:lnTo>
                    <a:pt x="698443" y="337795"/>
                  </a:lnTo>
                  <a:close/>
                  <a:moveTo>
                    <a:pt x="694583" y="167915"/>
                  </a:moveTo>
                  <a:lnTo>
                    <a:pt x="697478" y="166397"/>
                  </a:lnTo>
                  <a:lnTo>
                    <a:pt x="697478" y="171503"/>
                  </a:lnTo>
                  <a:lnTo>
                    <a:pt x="694583" y="171503"/>
                  </a:lnTo>
                  <a:lnTo>
                    <a:pt x="694583" y="167915"/>
                  </a:lnTo>
                  <a:close/>
                  <a:moveTo>
                    <a:pt x="688794" y="208901"/>
                  </a:moveTo>
                  <a:lnTo>
                    <a:pt x="685624" y="210419"/>
                  </a:lnTo>
                  <a:lnTo>
                    <a:pt x="683832" y="198275"/>
                  </a:lnTo>
                  <a:lnTo>
                    <a:pt x="688794" y="208901"/>
                  </a:lnTo>
                  <a:close/>
                  <a:moveTo>
                    <a:pt x="668945" y="191651"/>
                  </a:moveTo>
                  <a:lnTo>
                    <a:pt x="672529" y="193721"/>
                  </a:lnTo>
                  <a:lnTo>
                    <a:pt x="676802" y="193721"/>
                  </a:lnTo>
                  <a:lnTo>
                    <a:pt x="680386" y="191651"/>
                  </a:lnTo>
                  <a:lnTo>
                    <a:pt x="683970" y="193445"/>
                  </a:lnTo>
                  <a:lnTo>
                    <a:pt x="681764" y="195791"/>
                  </a:lnTo>
                  <a:lnTo>
                    <a:pt x="679972" y="193445"/>
                  </a:lnTo>
                  <a:lnTo>
                    <a:pt x="675837" y="195791"/>
                  </a:lnTo>
                  <a:lnTo>
                    <a:pt x="671564" y="195791"/>
                  </a:lnTo>
                  <a:lnTo>
                    <a:pt x="668807" y="193721"/>
                  </a:lnTo>
                  <a:lnTo>
                    <a:pt x="665085" y="195791"/>
                  </a:lnTo>
                  <a:lnTo>
                    <a:pt x="663707" y="193721"/>
                  </a:lnTo>
                  <a:lnTo>
                    <a:pt x="668945" y="191651"/>
                  </a:lnTo>
                  <a:close/>
                  <a:moveTo>
                    <a:pt x="663707" y="283008"/>
                  </a:moveTo>
                  <a:lnTo>
                    <a:pt x="671564" y="275280"/>
                  </a:lnTo>
                  <a:lnTo>
                    <a:pt x="669772" y="268932"/>
                  </a:lnTo>
                  <a:lnTo>
                    <a:pt x="663707" y="264792"/>
                  </a:lnTo>
                  <a:lnTo>
                    <a:pt x="663707" y="256926"/>
                  </a:lnTo>
                  <a:lnTo>
                    <a:pt x="667291" y="248508"/>
                  </a:lnTo>
                  <a:lnTo>
                    <a:pt x="671426" y="247266"/>
                  </a:lnTo>
                  <a:lnTo>
                    <a:pt x="672391" y="241194"/>
                  </a:lnTo>
                  <a:lnTo>
                    <a:pt x="677353" y="229602"/>
                  </a:lnTo>
                  <a:lnTo>
                    <a:pt x="678318" y="225047"/>
                  </a:lnTo>
                  <a:lnTo>
                    <a:pt x="681626" y="223529"/>
                  </a:lnTo>
                  <a:lnTo>
                    <a:pt x="687691" y="217871"/>
                  </a:lnTo>
                  <a:lnTo>
                    <a:pt x="687691" y="214697"/>
                  </a:lnTo>
                  <a:cubicBezTo>
                    <a:pt x="687691" y="214697"/>
                    <a:pt x="689207" y="213731"/>
                    <a:pt x="689207" y="213731"/>
                  </a:cubicBezTo>
                  <a:lnTo>
                    <a:pt x="689759" y="218009"/>
                  </a:lnTo>
                  <a:lnTo>
                    <a:pt x="682867" y="224081"/>
                  </a:lnTo>
                  <a:lnTo>
                    <a:pt x="679558" y="226427"/>
                  </a:lnTo>
                  <a:lnTo>
                    <a:pt x="678180" y="229739"/>
                  </a:lnTo>
                  <a:lnTo>
                    <a:pt x="673493" y="241884"/>
                  </a:lnTo>
                  <a:lnTo>
                    <a:pt x="672942" y="249198"/>
                  </a:lnTo>
                  <a:lnTo>
                    <a:pt x="667704" y="250164"/>
                  </a:lnTo>
                  <a:lnTo>
                    <a:pt x="665085" y="257478"/>
                  </a:lnTo>
                  <a:lnTo>
                    <a:pt x="665085" y="263550"/>
                  </a:lnTo>
                  <a:cubicBezTo>
                    <a:pt x="665085" y="263550"/>
                    <a:pt x="670737" y="267276"/>
                    <a:pt x="670737" y="267276"/>
                  </a:cubicBezTo>
                  <a:lnTo>
                    <a:pt x="672253" y="273072"/>
                  </a:lnTo>
                  <a:lnTo>
                    <a:pt x="676388" y="273072"/>
                  </a:lnTo>
                  <a:lnTo>
                    <a:pt x="682867" y="269070"/>
                  </a:lnTo>
                  <a:lnTo>
                    <a:pt x="692653" y="269070"/>
                  </a:lnTo>
                  <a:cubicBezTo>
                    <a:pt x="692653" y="269070"/>
                    <a:pt x="687967" y="270864"/>
                    <a:pt x="687967" y="270864"/>
                  </a:cubicBezTo>
                  <a:lnTo>
                    <a:pt x="682040" y="270864"/>
                  </a:lnTo>
                  <a:lnTo>
                    <a:pt x="676939" y="275280"/>
                  </a:lnTo>
                  <a:lnTo>
                    <a:pt x="673080" y="275280"/>
                  </a:lnTo>
                  <a:lnTo>
                    <a:pt x="663707" y="284802"/>
                  </a:lnTo>
                  <a:lnTo>
                    <a:pt x="663707" y="283008"/>
                  </a:lnTo>
                  <a:close/>
                  <a:moveTo>
                    <a:pt x="668118" y="318889"/>
                  </a:moveTo>
                  <a:cubicBezTo>
                    <a:pt x="668118" y="318889"/>
                    <a:pt x="671702" y="316129"/>
                    <a:pt x="674872" y="316267"/>
                  </a:cubicBezTo>
                  <a:cubicBezTo>
                    <a:pt x="678042" y="316405"/>
                    <a:pt x="680248" y="319579"/>
                    <a:pt x="680248" y="319579"/>
                  </a:cubicBezTo>
                  <a:lnTo>
                    <a:pt x="688932" y="319993"/>
                  </a:lnTo>
                  <a:lnTo>
                    <a:pt x="688932" y="321373"/>
                  </a:lnTo>
                  <a:lnTo>
                    <a:pt x="679558" y="321373"/>
                  </a:lnTo>
                  <a:cubicBezTo>
                    <a:pt x="679558" y="321373"/>
                    <a:pt x="677215" y="316267"/>
                    <a:pt x="669496" y="320683"/>
                  </a:cubicBezTo>
                  <a:cubicBezTo>
                    <a:pt x="669496" y="320683"/>
                    <a:pt x="665774" y="327445"/>
                    <a:pt x="660812" y="325513"/>
                  </a:cubicBezTo>
                  <a:cubicBezTo>
                    <a:pt x="655850" y="323581"/>
                    <a:pt x="668118" y="318889"/>
                    <a:pt x="668118" y="318889"/>
                  </a:cubicBezTo>
                  <a:close/>
                  <a:moveTo>
                    <a:pt x="657228" y="242574"/>
                  </a:moveTo>
                  <a:lnTo>
                    <a:pt x="659020" y="238710"/>
                  </a:lnTo>
                  <a:lnTo>
                    <a:pt x="661364" y="238710"/>
                  </a:lnTo>
                  <a:lnTo>
                    <a:pt x="659020" y="245748"/>
                  </a:lnTo>
                  <a:lnTo>
                    <a:pt x="657228" y="245748"/>
                  </a:lnTo>
                  <a:lnTo>
                    <a:pt x="657228" y="242574"/>
                  </a:lnTo>
                  <a:close/>
                  <a:moveTo>
                    <a:pt x="646614" y="302880"/>
                  </a:moveTo>
                  <a:cubicBezTo>
                    <a:pt x="646614" y="302880"/>
                    <a:pt x="649509" y="299706"/>
                    <a:pt x="651163" y="300948"/>
                  </a:cubicBezTo>
                  <a:cubicBezTo>
                    <a:pt x="652679" y="302190"/>
                    <a:pt x="652404" y="305226"/>
                    <a:pt x="648958" y="305226"/>
                  </a:cubicBezTo>
                  <a:cubicBezTo>
                    <a:pt x="648958" y="305226"/>
                    <a:pt x="653920" y="315439"/>
                    <a:pt x="652955" y="316267"/>
                  </a:cubicBezTo>
                  <a:cubicBezTo>
                    <a:pt x="651990" y="317095"/>
                    <a:pt x="651852" y="319441"/>
                    <a:pt x="649923" y="319441"/>
                  </a:cubicBezTo>
                  <a:cubicBezTo>
                    <a:pt x="647993" y="319441"/>
                    <a:pt x="649096" y="314197"/>
                    <a:pt x="649096" y="314197"/>
                  </a:cubicBezTo>
                  <a:cubicBezTo>
                    <a:pt x="649096" y="314197"/>
                    <a:pt x="645236" y="308538"/>
                    <a:pt x="645236" y="306745"/>
                  </a:cubicBezTo>
                  <a:cubicBezTo>
                    <a:pt x="645236" y="304950"/>
                    <a:pt x="646752" y="303018"/>
                    <a:pt x="646752" y="303018"/>
                  </a:cubicBezTo>
                  <a:close/>
                  <a:moveTo>
                    <a:pt x="643306" y="373813"/>
                  </a:moveTo>
                  <a:lnTo>
                    <a:pt x="645512" y="370639"/>
                  </a:lnTo>
                  <a:lnTo>
                    <a:pt x="643306" y="367879"/>
                  </a:lnTo>
                  <a:cubicBezTo>
                    <a:pt x="643306" y="367879"/>
                    <a:pt x="649785" y="364567"/>
                    <a:pt x="648820" y="358495"/>
                  </a:cubicBezTo>
                  <a:lnTo>
                    <a:pt x="645512" y="357253"/>
                  </a:lnTo>
                  <a:lnTo>
                    <a:pt x="646063" y="355735"/>
                  </a:lnTo>
                  <a:lnTo>
                    <a:pt x="650198" y="358357"/>
                  </a:lnTo>
                  <a:lnTo>
                    <a:pt x="652128" y="356977"/>
                  </a:lnTo>
                  <a:lnTo>
                    <a:pt x="648958" y="355735"/>
                  </a:lnTo>
                  <a:lnTo>
                    <a:pt x="650198" y="353941"/>
                  </a:lnTo>
                  <a:lnTo>
                    <a:pt x="657090" y="353941"/>
                  </a:lnTo>
                  <a:lnTo>
                    <a:pt x="666050" y="345661"/>
                  </a:lnTo>
                  <a:lnTo>
                    <a:pt x="663293" y="351733"/>
                  </a:lnTo>
                  <a:lnTo>
                    <a:pt x="660123" y="352699"/>
                  </a:lnTo>
                  <a:lnTo>
                    <a:pt x="657504" y="355459"/>
                  </a:lnTo>
                  <a:lnTo>
                    <a:pt x="663155" y="357253"/>
                  </a:lnTo>
                  <a:lnTo>
                    <a:pt x="660536" y="358495"/>
                  </a:lnTo>
                  <a:lnTo>
                    <a:pt x="655436" y="356977"/>
                  </a:lnTo>
                  <a:lnTo>
                    <a:pt x="651577" y="359737"/>
                  </a:lnTo>
                  <a:lnTo>
                    <a:pt x="651163" y="362359"/>
                  </a:lnTo>
                  <a:lnTo>
                    <a:pt x="649647" y="367051"/>
                  </a:lnTo>
                  <a:lnTo>
                    <a:pt x="656952" y="362773"/>
                  </a:lnTo>
                  <a:lnTo>
                    <a:pt x="651714" y="369121"/>
                  </a:lnTo>
                  <a:lnTo>
                    <a:pt x="648131" y="372433"/>
                  </a:lnTo>
                  <a:lnTo>
                    <a:pt x="649371" y="374227"/>
                  </a:lnTo>
                  <a:lnTo>
                    <a:pt x="648131" y="377125"/>
                  </a:lnTo>
                  <a:lnTo>
                    <a:pt x="646201" y="374365"/>
                  </a:lnTo>
                  <a:lnTo>
                    <a:pt x="645236" y="378919"/>
                  </a:lnTo>
                  <a:lnTo>
                    <a:pt x="643306" y="378919"/>
                  </a:lnTo>
                  <a:lnTo>
                    <a:pt x="643306" y="373951"/>
                  </a:lnTo>
                  <a:close/>
                  <a:moveTo>
                    <a:pt x="697340" y="657269"/>
                  </a:moveTo>
                  <a:lnTo>
                    <a:pt x="691275" y="659201"/>
                  </a:lnTo>
                  <a:lnTo>
                    <a:pt x="687002" y="660167"/>
                  </a:lnTo>
                  <a:lnTo>
                    <a:pt x="683418" y="662927"/>
                  </a:lnTo>
                  <a:lnTo>
                    <a:pt x="683418" y="666791"/>
                  </a:lnTo>
                  <a:lnTo>
                    <a:pt x="687140" y="670655"/>
                  </a:lnTo>
                  <a:lnTo>
                    <a:pt x="690999" y="671897"/>
                  </a:lnTo>
                  <a:lnTo>
                    <a:pt x="688656" y="674105"/>
                  </a:lnTo>
                  <a:lnTo>
                    <a:pt x="690586" y="678383"/>
                  </a:lnTo>
                  <a:lnTo>
                    <a:pt x="687278" y="682661"/>
                  </a:lnTo>
                  <a:lnTo>
                    <a:pt x="686313" y="680867"/>
                  </a:lnTo>
                  <a:lnTo>
                    <a:pt x="688105" y="678521"/>
                  </a:lnTo>
                  <a:lnTo>
                    <a:pt x="686726" y="673967"/>
                  </a:lnTo>
                  <a:lnTo>
                    <a:pt x="685348" y="670379"/>
                  </a:lnTo>
                  <a:lnTo>
                    <a:pt x="681075" y="666653"/>
                  </a:lnTo>
                  <a:cubicBezTo>
                    <a:pt x="681075" y="666653"/>
                    <a:pt x="680937" y="658235"/>
                    <a:pt x="688518" y="657821"/>
                  </a:cubicBezTo>
                  <a:lnTo>
                    <a:pt x="696789" y="655199"/>
                  </a:lnTo>
                  <a:lnTo>
                    <a:pt x="699545" y="645953"/>
                  </a:lnTo>
                  <a:lnTo>
                    <a:pt x="699545" y="652991"/>
                  </a:lnTo>
                  <a:lnTo>
                    <a:pt x="701475" y="654923"/>
                  </a:lnTo>
                  <a:lnTo>
                    <a:pt x="697340" y="656855"/>
                  </a:lnTo>
                  <a:close/>
                  <a:moveTo>
                    <a:pt x="736625" y="591856"/>
                  </a:moveTo>
                  <a:lnTo>
                    <a:pt x="732076" y="594064"/>
                  </a:lnTo>
                  <a:lnTo>
                    <a:pt x="724633" y="600136"/>
                  </a:lnTo>
                  <a:lnTo>
                    <a:pt x="708919" y="600136"/>
                  </a:lnTo>
                  <a:cubicBezTo>
                    <a:pt x="708919" y="600136"/>
                    <a:pt x="701889" y="601516"/>
                    <a:pt x="701889" y="601516"/>
                  </a:cubicBezTo>
                  <a:lnTo>
                    <a:pt x="698167" y="598894"/>
                  </a:lnTo>
                  <a:lnTo>
                    <a:pt x="695272" y="593236"/>
                  </a:lnTo>
                  <a:lnTo>
                    <a:pt x="692102" y="586198"/>
                  </a:lnTo>
                  <a:lnTo>
                    <a:pt x="690172" y="581230"/>
                  </a:lnTo>
                  <a:lnTo>
                    <a:pt x="687416" y="578332"/>
                  </a:lnTo>
                  <a:lnTo>
                    <a:pt x="684107" y="573364"/>
                  </a:lnTo>
                  <a:lnTo>
                    <a:pt x="680386" y="565636"/>
                  </a:lnTo>
                  <a:lnTo>
                    <a:pt x="672391" y="554182"/>
                  </a:lnTo>
                  <a:lnTo>
                    <a:pt x="672391" y="547696"/>
                  </a:lnTo>
                  <a:lnTo>
                    <a:pt x="669634" y="542728"/>
                  </a:lnTo>
                  <a:lnTo>
                    <a:pt x="667428" y="533067"/>
                  </a:lnTo>
                  <a:lnTo>
                    <a:pt x="669772" y="528513"/>
                  </a:lnTo>
                  <a:lnTo>
                    <a:pt x="672391" y="525615"/>
                  </a:lnTo>
                  <a:lnTo>
                    <a:pt x="664947" y="519681"/>
                  </a:lnTo>
                  <a:lnTo>
                    <a:pt x="660812" y="506709"/>
                  </a:lnTo>
                  <a:lnTo>
                    <a:pt x="656952" y="501741"/>
                  </a:lnTo>
                  <a:lnTo>
                    <a:pt x="654196" y="496221"/>
                  </a:lnTo>
                  <a:lnTo>
                    <a:pt x="650887" y="491667"/>
                  </a:lnTo>
                  <a:lnTo>
                    <a:pt x="647579" y="487389"/>
                  </a:lnTo>
                  <a:lnTo>
                    <a:pt x="643031" y="484767"/>
                  </a:lnTo>
                  <a:lnTo>
                    <a:pt x="643444" y="474969"/>
                  </a:lnTo>
                  <a:lnTo>
                    <a:pt x="645374" y="470691"/>
                  </a:lnTo>
                  <a:lnTo>
                    <a:pt x="645787" y="467793"/>
                  </a:lnTo>
                  <a:lnTo>
                    <a:pt x="645787" y="454958"/>
                  </a:lnTo>
                  <a:lnTo>
                    <a:pt x="648682" y="448610"/>
                  </a:lnTo>
                  <a:lnTo>
                    <a:pt x="649233" y="440606"/>
                  </a:lnTo>
                  <a:lnTo>
                    <a:pt x="648820" y="434258"/>
                  </a:lnTo>
                  <a:lnTo>
                    <a:pt x="650750" y="430946"/>
                  </a:lnTo>
                  <a:lnTo>
                    <a:pt x="650750" y="425702"/>
                  </a:lnTo>
                  <a:lnTo>
                    <a:pt x="648406" y="422390"/>
                  </a:lnTo>
                  <a:lnTo>
                    <a:pt x="649647" y="419768"/>
                  </a:lnTo>
                  <a:lnTo>
                    <a:pt x="648682" y="416042"/>
                  </a:lnTo>
                  <a:lnTo>
                    <a:pt x="644133" y="416042"/>
                  </a:lnTo>
                  <a:lnTo>
                    <a:pt x="642755" y="413696"/>
                  </a:lnTo>
                  <a:lnTo>
                    <a:pt x="645512" y="410108"/>
                  </a:lnTo>
                  <a:lnTo>
                    <a:pt x="639033" y="403622"/>
                  </a:lnTo>
                  <a:lnTo>
                    <a:pt x="634209" y="403622"/>
                  </a:lnTo>
                  <a:lnTo>
                    <a:pt x="632003" y="402104"/>
                  </a:lnTo>
                  <a:lnTo>
                    <a:pt x="636552" y="395756"/>
                  </a:lnTo>
                  <a:lnTo>
                    <a:pt x="635449" y="381679"/>
                  </a:lnTo>
                  <a:lnTo>
                    <a:pt x="634209" y="378091"/>
                  </a:lnTo>
                  <a:lnTo>
                    <a:pt x="632003" y="372019"/>
                  </a:lnTo>
                  <a:lnTo>
                    <a:pt x="635449" y="366499"/>
                  </a:lnTo>
                  <a:lnTo>
                    <a:pt x="632968" y="362635"/>
                  </a:lnTo>
                  <a:lnTo>
                    <a:pt x="636552" y="356149"/>
                  </a:lnTo>
                  <a:lnTo>
                    <a:pt x="635449" y="361807"/>
                  </a:lnTo>
                  <a:lnTo>
                    <a:pt x="637241" y="366775"/>
                  </a:lnTo>
                  <a:lnTo>
                    <a:pt x="633933" y="373261"/>
                  </a:lnTo>
                  <a:lnTo>
                    <a:pt x="637517" y="380575"/>
                  </a:lnTo>
                  <a:lnTo>
                    <a:pt x="637517" y="386233"/>
                  </a:lnTo>
                  <a:lnTo>
                    <a:pt x="638895" y="396998"/>
                  </a:lnTo>
                  <a:lnTo>
                    <a:pt x="635449" y="401690"/>
                  </a:lnTo>
                  <a:lnTo>
                    <a:pt x="639998" y="401690"/>
                  </a:lnTo>
                  <a:lnTo>
                    <a:pt x="646614" y="408038"/>
                  </a:lnTo>
                  <a:lnTo>
                    <a:pt x="647028" y="410936"/>
                  </a:lnTo>
                  <a:lnTo>
                    <a:pt x="645787" y="414248"/>
                  </a:lnTo>
                  <a:lnTo>
                    <a:pt x="651025" y="415490"/>
                  </a:lnTo>
                  <a:lnTo>
                    <a:pt x="651025" y="422114"/>
                  </a:lnTo>
                  <a:cubicBezTo>
                    <a:pt x="651025" y="422114"/>
                    <a:pt x="652817" y="425426"/>
                    <a:pt x="652817" y="425426"/>
                  </a:cubicBezTo>
                  <a:lnTo>
                    <a:pt x="652817" y="431084"/>
                  </a:lnTo>
                  <a:cubicBezTo>
                    <a:pt x="652817" y="431084"/>
                    <a:pt x="651439" y="433844"/>
                    <a:pt x="651439" y="433844"/>
                  </a:cubicBezTo>
                  <a:lnTo>
                    <a:pt x="650474" y="446678"/>
                  </a:lnTo>
                  <a:lnTo>
                    <a:pt x="648682" y="451370"/>
                  </a:lnTo>
                  <a:lnTo>
                    <a:pt x="647304" y="457028"/>
                  </a:lnTo>
                  <a:lnTo>
                    <a:pt x="647304" y="470553"/>
                  </a:lnTo>
                  <a:lnTo>
                    <a:pt x="646339" y="472485"/>
                  </a:lnTo>
                  <a:lnTo>
                    <a:pt x="644960" y="474417"/>
                  </a:lnTo>
                  <a:lnTo>
                    <a:pt x="644547" y="482835"/>
                  </a:lnTo>
                  <a:lnTo>
                    <a:pt x="648131" y="485595"/>
                  </a:lnTo>
                  <a:lnTo>
                    <a:pt x="651852" y="490149"/>
                  </a:lnTo>
                  <a:lnTo>
                    <a:pt x="654058" y="493323"/>
                  </a:lnTo>
                  <a:lnTo>
                    <a:pt x="658331" y="499947"/>
                  </a:lnTo>
                  <a:lnTo>
                    <a:pt x="661915" y="504087"/>
                  </a:lnTo>
                  <a:lnTo>
                    <a:pt x="664258" y="504087"/>
                  </a:lnTo>
                  <a:cubicBezTo>
                    <a:pt x="664258" y="504087"/>
                    <a:pt x="663431" y="507951"/>
                    <a:pt x="663431" y="507951"/>
                  </a:cubicBezTo>
                  <a:lnTo>
                    <a:pt x="665637" y="517197"/>
                  </a:lnTo>
                  <a:lnTo>
                    <a:pt x="677077" y="525615"/>
                  </a:lnTo>
                  <a:lnTo>
                    <a:pt x="673769" y="527409"/>
                  </a:lnTo>
                  <a:lnTo>
                    <a:pt x="669220" y="533343"/>
                  </a:lnTo>
                  <a:lnTo>
                    <a:pt x="670047" y="538035"/>
                  </a:lnTo>
                  <a:lnTo>
                    <a:pt x="674183" y="546868"/>
                  </a:lnTo>
                  <a:lnTo>
                    <a:pt x="674734" y="553354"/>
                  </a:lnTo>
                  <a:cubicBezTo>
                    <a:pt x="677077" y="555286"/>
                    <a:pt x="681764" y="564946"/>
                    <a:pt x="681764" y="564946"/>
                  </a:cubicBezTo>
                  <a:lnTo>
                    <a:pt x="686864" y="574606"/>
                  </a:lnTo>
                  <a:lnTo>
                    <a:pt x="691551" y="580126"/>
                  </a:lnTo>
                  <a:lnTo>
                    <a:pt x="695135" y="585094"/>
                  </a:lnTo>
                  <a:lnTo>
                    <a:pt x="696651" y="591166"/>
                  </a:lnTo>
                  <a:lnTo>
                    <a:pt x="699270" y="596272"/>
                  </a:lnTo>
                  <a:lnTo>
                    <a:pt x="702440" y="599170"/>
                  </a:lnTo>
                  <a:lnTo>
                    <a:pt x="707403" y="597928"/>
                  </a:lnTo>
                  <a:lnTo>
                    <a:pt x="712089" y="598342"/>
                  </a:lnTo>
                  <a:lnTo>
                    <a:pt x="723806" y="597790"/>
                  </a:lnTo>
                  <a:lnTo>
                    <a:pt x="732628" y="591166"/>
                  </a:lnTo>
                  <a:lnTo>
                    <a:pt x="737176" y="589372"/>
                  </a:lnTo>
                  <a:lnTo>
                    <a:pt x="740071" y="592132"/>
                  </a:lnTo>
                  <a:lnTo>
                    <a:pt x="736763" y="591304"/>
                  </a:lnTo>
                  <a:close/>
                  <a:moveTo>
                    <a:pt x="805684" y="347179"/>
                  </a:moveTo>
                  <a:lnTo>
                    <a:pt x="808854" y="349387"/>
                  </a:lnTo>
                  <a:lnTo>
                    <a:pt x="806097" y="354079"/>
                  </a:lnTo>
                  <a:lnTo>
                    <a:pt x="802513" y="349387"/>
                  </a:lnTo>
                  <a:lnTo>
                    <a:pt x="805684" y="347179"/>
                  </a:lnTo>
                  <a:close/>
                  <a:moveTo>
                    <a:pt x="843314" y="144592"/>
                  </a:moveTo>
                  <a:lnTo>
                    <a:pt x="839592" y="145972"/>
                  </a:lnTo>
                  <a:lnTo>
                    <a:pt x="839592" y="142798"/>
                  </a:lnTo>
                  <a:lnTo>
                    <a:pt x="844279" y="142798"/>
                  </a:lnTo>
                  <a:lnTo>
                    <a:pt x="843314" y="144592"/>
                  </a:lnTo>
                  <a:close/>
                  <a:moveTo>
                    <a:pt x="854204" y="135484"/>
                  </a:moveTo>
                  <a:lnTo>
                    <a:pt x="862612" y="142936"/>
                  </a:lnTo>
                  <a:lnTo>
                    <a:pt x="864404" y="147628"/>
                  </a:lnTo>
                  <a:lnTo>
                    <a:pt x="861785" y="147628"/>
                  </a:lnTo>
                  <a:lnTo>
                    <a:pt x="860406" y="144454"/>
                  </a:lnTo>
                  <a:lnTo>
                    <a:pt x="854066" y="142660"/>
                  </a:lnTo>
                  <a:lnTo>
                    <a:pt x="854066" y="135346"/>
                  </a:lnTo>
                  <a:close/>
                  <a:moveTo>
                    <a:pt x="856685" y="154529"/>
                  </a:moveTo>
                  <a:lnTo>
                    <a:pt x="859304" y="156461"/>
                  </a:lnTo>
                  <a:cubicBezTo>
                    <a:pt x="859304" y="156461"/>
                    <a:pt x="858339" y="161567"/>
                    <a:pt x="858339" y="161705"/>
                  </a:cubicBezTo>
                  <a:cubicBezTo>
                    <a:pt x="858339" y="161843"/>
                    <a:pt x="850482" y="156461"/>
                    <a:pt x="850482" y="156461"/>
                  </a:cubicBezTo>
                  <a:lnTo>
                    <a:pt x="856823" y="154529"/>
                  </a:lnTo>
                  <a:close/>
                  <a:moveTo>
                    <a:pt x="815884" y="62205"/>
                  </a:moveTo>
                  <a:lnTo>
                    <a:pt x="815884" y="64275"/>
                  </a:lnTo>
                  <a:lnTo>
                    <a:pt x="812024" y="66621"/>
                  </a:lnTo>
                  <a:lnTo>
                    <a:pt x="810921" y="66207"/>
                  </a:lnTo>
                  <a:lnTo>
                    <a:pt x="815884" y="62343"/>
                  </a:lnTo>
                  <a:close/>
                  <a:moveTo>
                    <a:pt x="791210" y="58203"/>
                  </a:moveTo>
                  <a:lnTo>
                    <a:pt x="800170" y="60411"/>
                  </a:lnTo>
                  <a:lnTo>
                    <a:pt x="805132" y="64275"/>
                  </a:lnTo>
                  <a:lnTo>
                    <a:pt x="808440" y="62067"/>
                  </a:lnTo>
                  <a:cubicBezTo>
                    <a:pt x="808578" y="62895"/>
                    <a:pt x="809267" y="65931"/>
                    <a:pt x="809267" y="65931"/>
                  </a:cubicBezTo>
                  <a:lnTo>
                    <a:pt x="804305" y="65931"/>
                  </a:lnTo>
                  <a:lnTo>
                    <a:pt x="798791" y="62067"/>
                  </a:lnTo>
                  <a:lnTo>
                    <a:pt x="791072" y="60963"/>
                  </a:lnTo>
                  <a:lnTo>
                    <a:pt x="791072" y="58203"/>
                  </a:lnTo>
                  <a:close/>
                  <a:moveTo>
                    <a:pt x="759920" y="159221"/>
                  </a:moveTo>
                  <a:lnTo>
                    <a:pt x="759920" y="160877"/>
                  </a:lnTo>
                  <a:lnTo>
                    <a:pt x="757577" y="160877"/>
                  </a:lnTo>
                  <a:lnTo>
                    <a:pt x="754682" y="163085"/>
                  </a:lnTo>
                  <a:lnTo>
                    <a:pt x="754682" y="166397"/>
                  </a:lnTo>
                  <a:lnTo>
                    <a:pt x="749720" y="166397"/>
                  </a:lnTo>
                  <a:lnTo>
                    <a:pt x="749720" y="164603"/>
                  </a:lnTo>
                  <a:lnTo>
                    <a:pt x="752477" y="164603"/>
                  </a:lnTo>
                  <a:lnTo>
                    <a:pt x="753442" y="161843"/>
                  </a:lnTo>
                  <a:lnTo>
                    <a:pt x="757577" y="158669"/>
                  </a:lnTo>
                  <a:lnTo>
                    <a:pt x="760196" y="157289"/>
                  </a:lnTo>
                  <a:lnTo>
                    <a:pt x="765296" y="158669"/>
                  </a:lnTo>
                  <a:lnTo>
                    <a:pt x="773291" y="157289"/>
                  </a:lnTo>
                  <a:lnTo>
                    <a:pt x="774118" y="158669"/>
                  </a:lnTo>
                  <a:lnTo>
                    <a:pt x="765158" y="160187"/>
                  </a:lnTo>
                  <a:lnTo>
                    <a:pt x="760058" y="159221"/>
                  </a:lnTo>
                  <a:close/>
                  <a:moveTo>
                    <a:pt x="767501" y="232500"/>
                  </a:moveTo>
                  <a:lnTo>
                    <a:pt x="766536" y="228912"/>
                  </a:lnTo>
                  <a:lnTo>
                    <a:pt x="767501" y="227117"/>
                  </a:lnTo>
                  <a:lnTo>
                    <a:pt x="769845" y="228497"/>
                  </a:lnTo>
                  <a:lnTo>
                    <a:pt x="767501" y="232362"/>
                  </a:lnTo>
                  <a:close/>
                  <a:moveTo>
                    <a:pt x="779080" y="228359"/>
                  </a:moveTo>
                  <a:cubicBezTo>
                    <a:pt x="777288" y="230705"/>
                    <a:pt x="773015" y="233328"/>
                    <a:pt x="771085" y="227117"/>
                  </a:cubicBezTo>
                  <a:cubicBezTo>
                    <a:pt x="771085" y="227117"/>
                    <a:pt x="771223" y="222977"/>
                    <a:pt x="774256" y="223529"/>
                  </a:cubicBezTo>
                  <a:cubicBezTo>
                    <a:pt x="777150" y="224081"/>
                    <a:pt x="780872" y="225875"/>
                    <a:pt x="779218" y="228221"/>
                  </a:cubicBezTo>
                  <a:close/>
                  <a:moveTo>
                    <a:pt x="780321" y="156323"/>
                  </a:moveTo>
                  <a:lnTo>
                    <a:pt x="779080" y="165293"/>
                  </a:lnTo>
                  <a:lnTo>
                    <a:pt x="776737" y="164465"/>
                  </a:lnTo>
                  <a:lnTo>
                    <a:pt x="776737" y="154805"/>
                  </a:lnTo>
                  <a:lnTo>
                    <a:pt x="773980" y="154805"/>
                  </a:lnTo>
                  <a:cubicBezTo>
                    <a:pt x="773980" y="154805"/>
                    <a:pt x="777150" y="150112"/>
                    <a:pt x="777150" y="150112"/>
                  </a:cubicBezTo>
                  <a:lnTo>
                    <a:pt x="773980" y="149146"/>
                  </a:lnTo>
                  <a:lnTo>
                    <a:pt x="771223" y="145834"/>
                  </a:lnTo>
                  <a:lnTo>
                    <a:pt x="775772" y="146386"/>
                  </a:lnTo>
                  <a:lnTo>
                    <a:pt x="780321" y="148594"/>
                  </a:lnTo>
                  <a:lnTo>
                    <a:pt x="785559" y="141280"/>
                  </a:lnTo>
                  <a:lnTo>
                    <a:pt x="785559" y="137554"/>
                  </a:lnTo>
                  <a:lnTo>
                    <a:pt x="784180" y="134104"/>
                  </a:lnTo>
                  <a:lnTo>
                    <a:pt x="783629" y="132448"/>
                  </a:lnTo>
                  <a:lnTo>
                    <a:pt x="781286" y="129136"/>
                  </a:lnTo>
                  <a:lnTo>
                    <a:pt x="781837" y="126928"/>
                  </a:lnTo>
                  <a:lnTo>
                    <a:pt x="784456" y="126928"/>
                  </a:lnTo>
                  <a:lnTo>
                    <a:pt x="785696" y="123064"/>
                  </a:lnTo>
                  <a:lnTo>
                    <a:pt x="781148" y="121132"/>
                  </a:lnTo>
                  <a:lnTo>
                    <a:pt x="781148" y="116440"/>
                  </a:lnTo>
                  <a:cubicBezTo>
                    <a:pt x="781148" y="116440"/>
                    <a:pt x="782940" y="120304"/>
                    <a:pt x="782940" y="120304"/>
                  </a:cubicBezTo>
                  <a:lnTo>
                    <a:pt x="785696" y="122098"/>
                  </a:lnTo>
                  <a:lnTo>
                    <a:pt x="787075" y="123478"/>
                  </a:lnTo>
                  <a:lnTo>
                    <a:pt x="786110" y="132448"/>
                  </a:lnTo>
                  <a:lnTo>
                    <a:pt x="793967" y="139900"/>
                  </a:lnTo>
                  <a:lnTo>
                    <a:pt x="800446" y="138796"/>
                  </a:lnTo>
                  <a:lnTo>
                    <a:pt x="808165" y="137692"/>
                  </a:lnTo>
                  <a:lnTo>
                    <a:pt x="810508" y="139900"/>
                  </a:lnTo>
                  <a:lnTo>
                    <a:pt x="812024" y="137692"/>
                  </a:lnTo>
                  <a:lnTo>
                    <a:pt x="816573" y="136864"/>
                  </a:lnTo>
                  <a:lnTo>
                    <a:pt x="822500" y="132586"/>
                  </a:lnTo>
                  <a:lnTo>
                    <a:pt x="825671" y="132586"/>
                  </a:lnTo>
                  <a:lnTo>
                    <a:pt x="827462" y="129274"/>
                  </a:lnTo>
                  <a:lnTo>
                    <a:pt x="822776" y="129274"/>
                  </a:lnTo>
                  <a:lnTo>
                    <a:pt x="820846" y="124996"/>
                  </a:lnTo>
                  <a:lnTo>
                    <a:pt x="824981" y="120166"/>
                  </a:lnTo>
                  <a:lnTo>
                    <a:pt x="825395" y="117820"/>
                  </a:lnTo>
                  <a:lnTo>
                    <a:pt x="827600" y="117820"/>
                  </a:lnTo>
                  <a:lnTo>
                    <a:pt x="829944" y="124996"/>
                  </a:lnTo>
                  <a:lnTo>
                    <a:pt x="833252" y="127618"/>
                  </a:lnTo>
                  <a:lnTo>
                    <a:pt x="836973" y="130378"/>
                  </a:lnTo>
                  <a:lnTo>
                    <a:pt x="842901" y="129274"/>
                  </a:lnTo>
                  <a:lnTo>
                    <a:pt x="850758" y="130378"/>
                  </a:lnTo>
                  <a:lnTo>
                    <a:pt x="842487" y="130792"/>
                  </a:lnTo>
                  <a:lnTo>
                    <a:pt x="836009" y="133414"/>
                  </a:lnTo>
                  <a:lnTo>
                    <a:pt x="830908" y="132586"/>
                  </a:lnTo>
                  <a:lnTo>
                    <a:pt x="825257" y="135898"/>
                  </a:lnTo>
                  <a:lnTo>
                    <a:pt x="823327" y="134242"/>
                  </a:lnTo>
                  <a:lnTo>
                    <a:pt x="822914" y="138658"/>
                  </a:lnTo>
                  <a:lnTo>
                    <a:pt x="819605" y="137692"/>
                  </a:lnTo>
                  <a:lnTo>
                    <a:pt x="815746" y="140866"/>
                  </a:lnTo>
                  <a:lnTo>
                    <a:pt x="811335" y="141418"/>
                  </a:lnTo>
                  <a:lnTo>
                    <a:pt x="809405" y="143626"/>
                  </a:lnTo>
                  <a:lnTo>
                    <a:pt x="807200" y="142798"/>
                  </a:lnTo>
                  <a:lnTo>
                    <a:pt x="800721" y="143626"/>
                  </a:lnTo>
                  <a:lnTo>
                    <a:pt x="804305" y="154943"/>
                  </a:lnTo>
                  <a:lnTo>
                    <a:pt x="794243" y="149422"/>
                  </a:lnTo>
                  <a:lnTo>
                    <a:pt x="794656" y="144454"/>
                  </a:lnTo>
                  <a:lnTo>
                    <a:pt x="792313" y="144454"/>
                  </a:lnTo>
                  <a:lnTo>
                    <a:pt x="787075" y="148594"/>
                  </a:lnTo>
                  <a:lnTo>
                    <a:pt x="792313" y="149146"/>
                  </a:lnTo>
                  <a:lnTo>
                    <a:pt x="796448" y="164327"/>
                  </a:lnTo>
                  <a:lnTo>
                    <a:pt x="796448" y="169433"/>
                  </a:lnTo>
                  <a:cubicBezTo>
                    <a:pt x="796448" y="169433"/>
                    <a:pt x="790797" y="168467"/>
                    <a:pt x="790797" y="168467"/>
                  </a:cubicBezTo>
                  <a:lnTo>
                    <a:pt x="792588" y="161843"/>
                  </a:lnTo>
                  <a:lnTo>
                    <a:pt x="789418" y="153149"/>
                  </a:lnTo>
                  <a:lnTo>
                    <a:pt x="786799" y="152597"/>
                  </a:lnTo>
                  <a:lnTo>
                    <a:pt x="785007" y="150664"/>
                  </a:lnTo>
                  <a:lnTo>
                    <a:pt x="780734" y="150664"/>
                  </a:lnTo>
                  <a:cubicBezTo>
                    <a:pt x="780734" y="150664"/>
                    <a:pt x="778391" y="153425"/>
                    <a:pt x="778391" y="153425"/>
                  </a:cubicBezTo>
                  <a:lnTo>
                    <a:pt x="780734" y="156323"/>
                  </a:lnTo>
                  <a:close/>
                  <a:moveTo>
                    <a:pt x="793553" y="200069"/>
                  </a:moveTo>
                  <a:lnTo>
                    <a:pt x="790797" y="204347"/>
                  </a:lnTo>
                  <a:lnTo>
                    <a:pt x="789005" y="201173"/>
                  </a:lnTo>
                  <a:lnTo>
                    <a:pt x="790797" y="197999"/>
                  </a:lnTo>
                  <a:lnTo>
                    <a:pt x="793553" y="200207"/>
                  </a:lnTo>
                  <a:close/>
                  <a:moveTo>
                    <a:pt x="783077" y="227255"/>
                  </a:moveTo>
                  <a:lnTo>
                    <a:pt x="780459" y="224495"/>
                  </a:lnTo>
                  <a:lnTo>
                    <a:pt x="783767" y="224495"/>
                  </a:lnTo>
                  <a:lnTo>
                    <a:pt x="782940" y="227255"/>
                  </a:lnTo>
                  <a:close/>
                  <a:moveTo>
                    <a:pt x="794380" y="624425"/>
                  </a:moveTo>
                  <a:lnTo>
                    <a:pt x="794794" y="621664"/>
                  </a:lnTo>
                  <a:lnTo>
                    <a:pt x="800859" y="621664"/>
                  </a:lnTo>
                  <a:lnTo>
                    <a:pt x="804029" y="619732"/>
                  </a:lnTo>
                  <a:lnTo>
                    <a:pt x="804029" y="615868"/>
                  </a:lnTo>
                  <a:lnTo>
                    <a:pt x="805546" y="609520"/>
                  </a:lnTo>
                  <a:lnTo>
                    <a:pt x="808302" y="603034"/>
                  </a:lnTo>
                  <a:lnTo>
                    <a:pt x="809543" y="595720"/>
                  </a:lnTo>
                  <a:lnTo>
                    <a:pt x="807613" y="587716"/>
                  </a:lnTo>
                  <a:lnTo>
                    <a:pt x="800721" y="583852"/>
                  </a:lnTo>
                  <a:lnTo>
                    <a:pt x="791072" y="584404"/>
                  </a:lnTo>
                  <a:lnTo>
                    <a:pt x="785972" y="590062"/>
                  </a:lnTo>
                  <a:lnTo>
                    <a:pt x="784594" y="589234"/>
                  </a:lnTo>
                  <a:lnTo>
                    <a:pt x="790934" y="581230"/>
                  </a:lnTo>
                  <a:lnTo>
                    <a:pt x="801273" y="581230"/>
                  </a:lnTo>
                  <a:lnTo>
                    <a:pt x="808992" y="586336"/>
                  </a:lnTo>
                  <a:lnTo>
                    <a:pt x="811197" y="593374"/>
                  </a:lnTo>
                  <a:lnTo>
                    <a:pt x="811611" y="602206"/>
                  </a:lnTo>
                  <a:lnTo>
                    <a:pt x="809267" y="606484"/>
                  </a:lnTo>
                  <a:lnTo>
                    <a:pt x="807338" y="610072"/>
                  </a:lnTo>
                  <a:lnTo>
                    <a:pt x="809681" y="612694"/>
                  </a:lnTo>
                  <a:lnTo>
                    <a:pt x="812438" y="612694"/>
                  </a:lnTo>
                  <a:lnTo>
                    <a:pt x="814230" y="611176"/>
                  </a:lnTo>
                  <a:lnTo>
                    <a:pt x="814230" y="603724"/>
                  </a:lnTo>
                  <a:lnTo>
                    <a:pt x="816711" y="611176"/>
                  </a:lnTo>
                  <a:lnTo>
                    <a:pt x="814230" y="613798"/>
                  </a:lnTo>
                  <a:lnTo>
                    <a:pt x="814230" y="616006"/>
                  </a:lnTo>
                  <a:lnTo>
                    <a:pt x="817124" y="617386"/>
                  </a:lnTo>
                  <a:lnTo>
                    <a:pt x="819054" y="621941"/>
                  </a:lnTo>
                  <a:lnTo>
                    <a:pt x="810232" y="615592"/>
                  </a:lnTo>
                  <a:lnTo>
                    <a:pt x="806097" y="614626"/>
                  </a:lnTo>
                  <a:lnTo>
                    <a:pt x="805546" y="620975"/>
                  </a:lnTo>
                  <a:lnTo>
                    <a:pt x="801962" y="623596"/>
                  </a:lnTo>
                  <a:lnTo>
                    <a:pt x="794656" y="624839"/>
                  </a:lnTo>
                  <a:close/>
                  <a:moveTo>
                    <a:pt x="819881" y="678797"/>
                  </a:moveTo>
                  <a:lnTo>
                    <a:pt x="816159" y="676037"/>
                  </a:lnTo>
                  <a:lnTo>
                    <a:pt x="814643" y="671345"/>
                  </a:lnTo>
                  <a:lnTo>
                    <a:pt x="812851" y="676037"/>
                  </a:lnTo>
                  <a:lnTo>
                    <a:pt x="816435" y="684869"/>
                  </a:lnTo>
                  <a:lnTo>
                    <a:pt x="820019" y="686249"/>
                  </a:lnTo>
                  <a:lnTo>
                    <a:pt x="816711" y="688457"/>
                  </a:lnTo>
                  <a:lnTo>
                    <a:pt x="816711" y="692597"/>
                  </a:lnTo>
                  <a:lnTo>
                    <a:pt x="815194" y="684869"/>
                  </a:lnTo>
                  <a:lnTo>
                    <a:pt x="813678" y="683489"/>
                  </a:lnTo>
                  <a:lnTo>
                    <a:pt x="813678" y="681281"/>
                  </a:lnTo>
                  <a:lnTo>
                    <a:pt x="811059" y="676037"/>
                  </a:lnTo>
                  <a:lnTo>
                    <a:pt x="812438" y="672863"/>
                  </a:lnTo>
                  <a:lnTo>
                    <a:pt x="813265" y="669137"/>
                  </a:lnTo>
                  <a:lnTo>
                    <a:pt x="812300" y="664997"/>
                  </a:lnTo>
                  <a:lnTo>
                    <a:pt x="815608" y="657269"/>
                  </a:lnTo>
                  <a:lnTo>
                    <a:pt x="813403" y="650231"/>
                  </a:lnTo>
                  <a:lnTo>
                    <a:pt x="812989" y="646367"/>
                  </a:lnTo>
                  <a:lnTo>
                    <a:pt x="811059" y="644159"/>
                  </a:lnTo>
                  <a:lnTo>
                    <a:pt x="811059" y="640019"/>
                  </a:lnTo>
                  <a:cubicBezTo>
                    <a:pt x="811059" y="640019"/>
                    <a:pt x="807338" y="636845"/>
                    <a:pt x="803340" y="640019"/>
                  </a:cubicBezTo>
                  <a:cubicBezTo>
                    <a:pt x="799481" y="643193"/>
                    <a:pt x="802513" y="647333"/>
                    <a:pt x="804719" y="648023"/>
                  </a:cubicBezTo>
                  <a:lnTo>
                    <a:pt x="806511" y="650783"/>
                  </a:lnTo>
                  <a:lnTo>
                    <a:pt x="804167" y="654509"/>
                  </a:lnTo>
                  <a:lnTo>
                    <a:pt x="802927" y="650921"/>
                  </a:lnTo>
                  <a:cubicBezTo>
                    <a:pt x="802927" y="650921"/>
                    <a:pt x="799205" y="648299"/>
                    <a:pt x="799205" y="645815"/>
                  </a:cubicBezTo>
                  <a:lnTo>
                    <a:pt x="795759" y="643055"/>
                  </a:lnTo>
                  <a:lnTo>
                    <a:pt x="794794" y="642227"/>
                  </a:lnTo>
                  <a:lnTo>
                    <a:pt x="798654" y="640847"/>
                  </a:lnTo>
                  <a:lnTo>
                    <a:pt x="798240" y="638501"/>
                  </a:lnTo>
                  <a:lnTo>
                    <a:pt x="799481" y="636983"/>
                  </a:lnTo>
                  <a:lnTo>
                    <a:pt x="800859" y="639605"/>
                  </a:lnTo>
                  <a:lnTo>
                    <a:pt x="807475" y="634499"/>
                  </a:lnTo>
                  <a:lnTo>
                    <a:pt x="812438" y="637673"/>
                  </a:lnTo>
                  <a:lnTo>
                    <a:pt x="812438" y="643745"/>
                  </a:lnTo>
                  <a:lnTo>
                    <a:pt x="814367" y="646505"/>
                  </a:lnTo>
                  <a:lnTo>
                    <a:pt x="816573" y="656579"/>
                  </a:lnTo>
                  <a:lnTo>
                    <a:pt x="816159" y="659201"/>
                  </a:lnTo>
                  <a:lnTo>
                    <a:pt x="813403" y="665549"/>
                  </a:lnTo>
                  <a:lnTo>
                    <a:pt x="815332" y="669137"/>
                  </a:lnTo>
                  <a:lnTo>
                    <a:pt x="817951" y="675485"/>
                  </a:lnTo>
                  <a:lnTo>
                    <a:pt x="820157" y="675485"/>
                  </a:lnTo>
                  <a:lnTo>
                    <a:pt x="820157" y="679073"/>
                  </a:lnTo>
                  <a:close/>
                  <a:moveTo>
                    <a:pt x="882599" y="198137"/>
                  </a:moveTo>
                  <a:lnTo>
                    <a:pt x="885494" y="198137"/>
                  </a:lnTo>
                  <a:lnTo>
                    <a:pt x="885494" y="201311"/>
                  </a:lnTo>
                  <a:lnTo>
                    <a:pt x="884115" y="201311"/>
                  </a:lnTo>
                  <a:lnTo>
                    <a:pt x="884529" y="204485"/>
                  </a:lnTo>
                  <a:lnTo>
                    <a:pt x="881221" y="202553"/>
                  </a:lnTo>
                  <a:lnTo>
                    <a:pt x="882599" y="197999"/>
                  </a:lnTo>
                  <a:close/>
                  <a:moveTo>
                    <a:pt x="884115" y="654509"/>
                  </a:moveTo>
                  <a:lnTo>
                    <a:pt x="882461" y="666239"/>
                  </a:lnTo>
                  <a:cubicBezTo>
                    <a:pt x="882461" y="666239"/>
                    <a:pt x="880256" y="669137"/>
                    <a:pt x="881358" y="677003"/>
                  </a:cubicBezTo>
                  <a:lnTo>
                    <a:pt x="876810" y="684455"/>
                  </a:lnTo>
                  <a:lnTo>
                    <a:pt x="875569" y="680867"/>
                  </a:lnTo>
                  <a:lnTo>
                    <a:pt x="871020" y="687215"/>
                  </a:lnTo>
                  <a:lnTo>
                    <a:pt x="875156" y="687215"/>
                  </a:lnTo>
                  <a:cubicBezTo>
                    <a:pt x="875156" y="687215"/>
                    <a:pt x="875983" y="690389"/>
                    <a:pt x="872950" y="691907"/>
                  </a:cubicBezTo>
                  <a:cubicBezTo>
                    <a:pt x="872950" y="691907"/>
                    <a:pt x="871020" y="689561"/>
                    <a:pt x="868263" y="696461"/>
                  </a:cubicBezTo>
                  <a:lnTo>
                    <a:pt x="862750" y="701154"/>
                  </a:lnTo>
                  <a:cubicBezTo>
                    <a:pt x="862750" y="701154"/>
                    <a:pt x="855306" y="702947"/>
                    <a:pt x="852136" y="708468"/>
                  </a:cubicBezTo>
                  <a:cubicBezTo>
                    <a:pt x="852136" y="708468"/>
                    <a:pt x="847036" y="706122"/>
                    <a:pt x="845520" y="715092"/>
                  </a:cubicBezTo>
                  <a:lnTo>
                    <a:pt x="842349" y="718956"/>
                  </a:lnTo>
                  <a:cubicBezTo>
                    <a:pt x="842349" y="718956"/>
                    <a:pt x="833390" y="720888"/>
                    <a:pt x="828979" y="724062"/>
                  </a:cubicBezTo>
                  <a:lnTo>
                    <a:pt x="820708" y="720474"/>
                  </a:lnTo>
                  <a:cubicBezTo>
                    <a:pt x="820708" y="720474"/>
                    <a:pt x="823879" y="717300"/>
                    <a:pt x="828979" y="717300"/>
                  </a:cubicBezTo>
                  <a:cubicBezTo>
                    <a:pt x="834079" y="717300"/>
                    <a:pt x="840006" y="713712"/>
                    <a:pt x="841798" y="707916"/>
                  </a:cubicBezTo>
                  <a:lnTo>
                    <a:pt x="847863" y="704328"/>
                  </a:lnTo>
                  <a:lnTo>
                    <a:pt x="851447" y="699635"/>
                  </a:lnTo>
                  <a:lnTo>
                    <a:pt x="853514" y="697014"/>
                  </a:lnTo>
                  <a:lnTo>
                    <a:pt x="857512" y="695771"/>
                  </a:lnTo>
                  <a:lnTo>
                    <a:pt x="860131" y="693839"/>
                  </a:lnTo>
                  <a:lnTo>
                    <a:pt x="861923" y="689975"/>
                  </a:lnTo>
                  <a:lnTo>
                    <a:pt x="858339" y="692321"/>
                  </a:lnTo>
                  <a:lnTo>
                    <a:pt x="853514" y="694943"/>
                  </a:lnTo>
                  <a:lnTo>
                    <a:pt x="851998" y="696323"/>
                  </a:lnTo>
                  <a:lnTo>
                    <a:pt x="858615" y="689285"/>
                  </a:lnTo>
                  <a:lnTo>
                    <a:pt x="863163" y="684317"/>
                  </a:lnTo>
                  <a:lnTo>
                    <a:pt x="866747" y="681833"/>
                  </a:lnTo>
                  <a:cubicBezTo>
                    <a:pt x="866747" y="681833"/>
                    <a:pt x="876810" y="658235"/>
                    <a:pt x="878464" y="652991"/>
                  </a:cubicBezTo>
                  <a:cubicBezTo>
                    <a:pt x="878464" y="652991"/>
                    <a:pt x="879015" y="649265"/>
                    <a:pt x="880256" y="647747"/>
                  </a:cubicBezTo>
                  <a:cubicBezTo>
                    <a:pt x="881496" y="646229"/>
                    <a:pt x="883564" y="643883"/>
                    <a:pt x="885494" y="644987"/>
                  </a:cubicBezTo>
                  <a:cubicBezTo>
                    <a:pt x="887423" y="646229"/>
                    <a:pt x="883977" y="654371"/>
                    <a:pt x="883977" y="654371"/>
                  </a:cubicBezTo>
                  <a:close/>
                  <a:moveTo>
                    <a:pt x="906997" y="494013"/>
                  </a:moveTo>
                  <a:lnTo>
                    <a:pt x="902862" y="496911"/>
                  </a:lnTo>
                  <a:lnTo>
                    <a:pt x="902862" y="501051"/>
                  </a:lnTo>
                  <a:lnTo>
                    <a:pt x="901070" y="504915"/>
                  </a:lnTo>
                  <a:lnTo>
                    <a:pt x="901070" y="515679"/>
                  </a:lnTo>
                  <a:lnTo>
                    <a:pt x="899554" y="516645"/>
                  </a:lnTo>
                  <a:lnTo>
                    <a:pt x="899554" y="506571"/>
                  </a:lnTo>
                  <a:lnTo>
                    <a:pt x="897762" y="502707"/>
                  </a:lnTo>
                  <a:lnTo>
                    <a:pt x="899967" y="500775"/>
                  </a:lnTo>
                  <a:lnTo>
                    <a:pt x="899967" y="496911"/>
                  </a:lnTo>
                  <a:lnTo>
                    <a:pt x="896659" y="494841"/>
                  </a:lnTo>
                  <a:lnTo>
                    <a:pt x="891145" y="490563"/>
                  </a:lnTo>
                  <a:lnTo>
                    <a:pt x="890180" y="483525"/>
                  </a:lnTo>
                  <a:lnTo>
                    <a:pt x="886045" y="481731"/>
                  </a:lnTo>
                  <a:lnTo>
                    <a:pt x="887010" y="479109"/>
                  </a:lnTo>
                  <a:lnTo>
                    <a:pt x="892110" y="482835"/>
                  </a:lnTo>
                  <a:lnTo>
                    <a:pt x="893351" y="488355"/>
                  </a:lnTo>
                  <a:lnTo>
                    <a:pt x="896521" y="490563"/>
                  </a:lnTo>
                  <a:lnTo>
                    <a:pt x="898037" y="489183"/>
                  </a:lnTo>
                  <a:lnTo>
                    <a:pt x="898589" y="483939"/>
                  </a:lnTo>
                  <a:lnTo>
                    <a:pt x="899554" y="483939"/>
                  </a:lnTo>
                  <a:lnTo>
                    <a:pt x="899554" y="489597"/>
                  </a:lnTo>
                  <a:lnTo>
                    <a:pt x="899140" y="491943"/>
                  </a:lnTo>
                  <a:lnTo>
                    <a:pt x="901070" y="492771"/>
                  </a:lnTo>
                  <a:lnTo>
                    <a:pt x="903275" y="493185"/>
                  </a:lnTo>
                  <a:lnTo>
                    <a:pt x="906997" y="490563"/>
                  </a:lnTo>
                  <a:lnTo>
                    <a:pt x="906997" y="493875"/>
                  </a:lnTo>
                  <a:close/>
                  <a:moveTo>
                    <a:pt x="911408" y="494979"/>
                  </a:moveTo>
                  <a:lnTo>
                    <a:pt x="911408" y="499119"/>
                  </a:lnTo>
                  <a:lnTo>
                    <a:pt x="909202" y="499119"/>
                  </a:lnTo>
                  <a:lnTo>
                    <a:pt x="910719" y="490701"/>
                  </a:lnTo>
                  <a:lnTo>
                    <a:pt x="912235" y="490701"/>
                  </a:lnTo>
                  <a:lnTo>
                    <a:pt x="911270" y="494979"/>
                  </a:lnTo>
                  <a:close/>
                  <a:moveTo>
                    <a:pt x="1089361" y="670517"/>
                  </a:moveTo>
                  <a:lnTo>
                    <a:pt x="1083710" y="669551"/>
                  </a:lnTo>
                  <a:cubicBezTo>
                    <a:pt x="1079437" y="668033"/>
                    <a:pt x="1079161" y="671345"/>
                    <a:pt x="1079161" y="671345"/>
                  </a:cubicBezTo>
                  <a:lnTo>
                    <a:pt x="1079161" y="673277"/>
                  </a:lnTo>
                  <a:cubicBezTo>
                    <a:pt x="1079161" y="673277"/>
                    <a:pt x="1081780" y="674105"/>
                    <a:pt x="1081780" y="674105"/>
                  </a:cubicBezTo>
                  <a:lnTo>
                    <a:pt x="1078747" y="675071"/>
                  </a:lnTo>
                  <a:lnTo>
                    <a:pt x="1077920" y="676589"/>
                  </a:lnTo>
                  <a:cubicBezTo>
                    <a:pt x="1077920" y="676589"/>
                    <a:pt x="1075577" y="675071"/>
                    <a:pt x="1074336" y="671345"/>
                  </a:cubicBezTo>
                  <a:cubicBezTo>
                    <a:pt x="1073096" y="667619"/>
                    <a:pt x="1078058" y="668171"/>
                    <a:pt x="1078058" y="668171"/>
                  </a:cubicBezTo>
                  <a:lnTo>
                    <a:pt x="1079850" y="666101"/>
                  </a:lnTo>
                  <a:lnTo>
                    <a:pt x="1089223" y="666101"/>
                  </a:lnTo>
                  <a:lnTo>
                    <a:pt x="1086329" y="668171"/>
                  </a:lnTo>
                  <a:lnTo>
                    <a:pt x="1089223" y="670517"/>
                  </a:lnTo>
                  <a:close/>
                  <a:moveTo>
                    <a:pt x="1111967" y="743382"/>
                  </a:moveTo>
                  <a:lnTo>
                    <a:pt x="1104524" y="743382"/>
                  </a:lnTo>
                  <a:lnTo>
                    <a:pt x="1104524" y="739794"/>
                  </a:lnTo>
                  <a:lnTo>
                    <a:pt x="1106729" y="739794"/>
                  </a:lnTo>
                  <a:lnTo>
                    <a:pt x="1106729" y="741588"/>
                  </a:lnTo>
                  <a:lnTo>
                    <a:pt x="1111967" y="740622"/>
                  </a:lnTo>
                  <a:lnTo>
                    <a:pt x="1111967" y="743382"/>
                  </a:lnTo>
                  <a:close/>
                  <a:moveTo>
                    <a:pt x="1207767" y="709434"/>
                  </a:moveTo>
                  <a:lnTo>
                    <a:pt x="1209145" y="710676"/>
                  </a:lnTo>
                  <a:lnTo>
                    <a:pt x="1205010" y="716610"/>
                  </a:lnTo>
                  <a:lnTo>
                    <a:pt x="1203356" y="714678"/>
                  </a:lnTo>
                  <a:lnTo>
                    <a:pt x="1207629" y="709572"/>
                  </a:lnTo>
                  <a:close/>
                  <a:moveTo>
                    <a:pt x="1196464" y="727374"/>
                  </a:moveTo>
                  <a:lnTo>
                    <a:pt x="1199221" y="724476"/>
                  </a:lnTo>
                  <a:lnTo>
                    <a:pt x="1203356" y="722130"/>
                  </a:lnTo>
                  <a:lnTo>
                    <a:pt x="1209008" y="718542"/>
                  </a:lnTo>
                  <a:lnTo>
                    <a:pt x="1214108" y="721440"/>
                  </a:lnTo>
                  <a:lnTo>
                    <a:pt x="1209008" y="720198"/>
                  </a:lnTo>
                  <a:lnTo>
                    <a:pt x="1204872" y="723372"/>
                  </a:lnTo>
                  <a:lnTo>
                    <a:pt x="1200186" y="725442"/>
                  </a:lnTo>
                  <a:lnTo>
                    <a:pt x="1196464" y="728340"/>
                  </a:lnTo>
                  <a:lnTo>
                    <a:pt x="1196464" y="727098"/>
                  </a:lnTo>
                  <a:close/>
                  <a:moveTo>
                    <a:pt x="1170825" y="712608"/>
                  </a:moveTo>
                  <a:lnTo>
                    <a:pt x="1174134" y="712608"/>
                  </a:lnTo>
                  <a:lnTo>
                    <a:pt x="1174134" y="714816"/>
                  </a:lnTo>
                  <a:lnTo>
                    <a:pt x="1170825" y="716610"/>
                  </a:lnTo>
                  <a:lnTo>
                    <a:pt x="1170825" y="712746"/>
                  </a:lnTo>
                  <a:close/>
                  <a:moveTo>
                    <a:pt x="1157041" y="768222"/>
                  </a:moveTo>
                  <a:lnTo>
                    <a:pt x="1162141" y="767670"/>
                  </a:lnTo>
                  <a:lnTo>
                    <a:pt x="1167793" y="762150"/>
                  </a:lnTo>
                  <a:lnTo>
                    <a:pt x="1169033" y="758010"/>
                  </a:lnTo>
                  <a:lnTo>
                    <a:pt x="1172342" y="756492"/>
                  </a:lnTo>
                  <a:lnTo>
                    <a:pt x="1174134" y="754560"/>
                  </a:lnTo>
                  <a:lnTo>
                    <a:pt x="1172480" y="750972"/>
                  </a:lnTo>
                  <a:lnTo>
                    <a:pt x="1174134" y="747798"/>
                  </a:lnTo>
                  <a:lnTo>
                    <a:pt x="1178269" y="743520"/>
                  </a:lnTo>
                  <a:lnTo>
                    <a:pt x="1177718" y="739932"/>
                  </a:lnTo>
                  <a:lnTo>
                    <a:pt x="1180888" y="736344"/>
                  </a:lnTo>
                  <a:lnTo>
                    <a:pt x="1184058" y="735792"/>
                  </a:lnTo>
                  <a:lnTo>
                    <a:pt x="1186815" y="733446"/>
                  </a:lnTo>
                  <a:lnTo>
                    <a:pt x="1186815" y="736758"/>
                  </a:lnTo>
                  <a:lnTo>
                    <a:pt x="1180888" y="738138"/>
                  </a:lnTo>
                  <a:lnTo>
                    <a:pt x="1179234" y="739932"/>
                  </a:lnTo>
                  <a:lnTo>
                    <a:pt x="1180888" y="743520"/>
                  </a:lnTo>
                  <a:lnTo>
                    <a:pt x="1177442" y="746280"/>
                  </a:lnTo>
                  <a:lnTo>
                    <a:pt x="1174134" y="749868"/>
                  </a:lnTo>
                  <a:lnTo>
                    <a:pt x="1174134" y="752490"/>
                  </a:lnTo>
                  <a:lnTo>
                    <a:pt x="1175926" y="754284"/>
                  </a:lnTo>
                  <a:lnTo>
                    <a:pt x="1174134" y="757596"/>
                  </a:lnTo>
                  <a:lnTo>
                    <a:pt x="1170825" y="759390"/>
                  </a:lnTo>
                  <a:lnTo>
                    <a:pt x="1169585" y="762564"/>
                  </a:lnTo>
                  <a:lnTo>
                    <a:pt x="1162555" y="769188"/>
                  </a:lnTo>
                  <a:lnTo>
                    <a:pt x="1158006" y="770430"/>
                  </a:lnTo>
                  <a:lnTo>
                    <a:pt x="1156490" y="771948"/>
                  </a:lnTo>
                  <a:lnTo>
                    <a:pt x="1154974" y="770982"/>
                  </a:lnTo>
                  <a:lnTo>
                    <a:pt x="1157179" y="7683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3" name="Freeform 1385">
              <a:extLst>
                <a:ext uri="{FF2B5EF4-FFF2-40B4-BE49-F238E27FC236}">
                  <a16:creationId xmlns:a16="http://schemas.microsoft.com/office/drawing/2014/main" id="{98D82A40-C044-C815-5C77-3B4B55C8BA63}"/>
                </a:ext>
              </a:extLst>
            </p:cNvPr>
            <p:cNvSpPr/>
            <p:nvPr/>
          </p:nvSpPr>
          <p:spPr>
            <a:xfrm>
              <a:off x="4794057" y="4221804"/>
              <a:ext cx="22748" cy="24426"/>
            </a:xfrm>
            <a:custGeom>
              <a:avLst/>
              <a:gdLst>
                <a:gd name="connsiteX0" fmla="*/ 15305 w 22748"/>
                <a:gd name="connsiteY0" fmla="*/ 0 h 24426"/>
                <a:gd name="connsiteX1" fmla="*/ 9654 w 22748"/>
                <a:gd name="connsiteY1" fmla="*/ 4278 h 24426"/>
                <a:gd name="connsiteX2" fmla="*/ 8965 w 22748"/>
                <a:gd name="connsiteY2" fmla="*/ 4692 h 24426"/>
                <a:gd name="connsiteX3" fmla="*/ 8276 w 22748"/>
                <a:gd name="connsiteY3" fmla="*/ 4416 h 24426"/>
                <a:gd name="connsiteX4" fmla="*/ 7173 w 22748"/>
                <a:gd name="connsiteY4" fmla="*/ 3726 h 24426"/>
                <a:gd name="connsiteX5" fmla="*/ 2900 w 22748"/>
                <a:gd name="connsiteY5" fmla="*/ 8694 h 24426"/>
                <a:gd name="connsiteX6" fmla="*/ 2624 w 22748"/>
                <a:gd name="connsiteY6" fmla="*/ 8970 h 24426"/>
                <a:gd name="connsiteX7" fmla="*/ 5 w 22748"/>
                <a:gd name="connsiteY7" fmla="*/ 12558 h 24426"/>
                <a:gd name="connsiteX8" fmla="*/ 2624 w 22748"/>
                <a:gd name="connsiteY8" fmla="*/ 17526 h 24426"/>
                <a:gd name="connsiteX9" fmla="*/ 2900 w 22748"/>
                <a:gd name="connsiteY9" fmla="*/ 18078 h 24426"/>
                <a:gd name="connsiteX10" fmla="*/ 2900 w 22748"/>
                <a:gd name="connsiteY10" fmla="*/ 21114 h 24426"/>
                <a:gd name="connsiteX11" fmla="*/ 9378 w 22748"/>
                <a:gd name="connsiteY11" fmla="*/ 24426 h 24426"/>
                <a:gd name="connsiteX12" fmla="*/ 10205 w 22748"/>
                <a:gd name="connsiteY12" fmla="*/ 20424 h 24426"/>
                <a:gd name="connsiteX13" fmla="*/ 10619 w 22748"/>
                <a:gd name="connsiteY13" fmla="*/ 19872 h 24426"/>
                <a:gd name="connsiteX14" fmla="*/ 19578 w 22748"/>
                <a:gd name="connsiteY14" fmla="*/ 15870 h 24426"/>
                <a:gd name="connsiteX15" fmla="*/ 20130 w 22748"/>
                <a:gd name="connsiteY15" fmla="*/ 13524 h 24426"/>
                <a:gd name="connsiteX16" fmla="*/ 20268 w 22748"/>
                <a:gd name="connsiteY16" fmla="*/ 13110 h 24426"/>
                <a:gd name="connsiteX17" fmla="*/ 22749 w 22748"/>
                <a:gd name="connsiteY17" fmla="*/ 10350 h 24426"/>
                <a:gd name="connsiteX18" fmla="*/ 22749 w 22748"/>
                <a:gd name="connsiteY18" fmla="*/ 7038 h 24426"/>
                <a:gd name="connsiteX19" fmla="*/ 15305 w 22748"/>
                <a:gd name="connsiteY19" fmla="*/ 0 h 24426"/>
                <a:gd name="connsiteX20" fmla="*/ 15168 w 22748"/>
                <a:gd name="connsiteY20" fmla="*/ 0 h 24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748" h="24426">
                  <a:moveTo>
                    <a:pt x="15305" y="0"/>
                  </a:moveTo>
                  <a:cubicBezTo>
                    <a:pt x="11584" y="0"/>
                    <a:pt x="9654" y="4278"/>
                    <a:pt x="9654" y="4278"/>
                  </a:cubicBezTo>
                  <a:cubicBezTo>
                    <a:pt x="9654" y="4554"/>
                    <a:pt x="9240" y="4692"/>
                    <a:pt x="8965" y="4692"/>
                  </a:cubicBezTo>
                  <a:cubicBezTo>
                    <a:pt x="8689" y="4692"/>
                    <a:pt x="8413" y="4692"/>
                    <a:pt x="8276" y="4416"/>
                  </a:cubicBezTo>
                  <a:cubicBezTo>
                    <a:pt x="7724" y="3726"/>
                    <a:pt x="7311" y="3726"/>
                    <a:pt x="7173" y="3726"/>
                  </a:cubicBezTo>
                  <a:cubicBezTo>
                    <a:pt x="5794" y="3726"/>
                    <a:pt x="3865" y="6624"/>
                    <a:pt x="2900" y="8694"/>
                  </a:cubicBezTo>
                  <a:cubicBezTo>
                    <a:pt x="2900" y="8694"/>
                    <a:pt x="2762" y="8970"/>
                    <a:pt x="2624" y="8970"/>
                  </a:cubicBezTo>
                  <a:cubicBezTo>
                    <a:pt x="970" y="10074"/>
                    <a:pt x="143" y="11316"/>
                    <a:pt x="5" y="12558"/>
                  </a:cubicBezTo>
                  <a:cubicBezTo>
                    <a:pt x="-133" y="15180"/>
                    <a:pt x="2624" y="17526"/>
                    <a:pt x="2624" y="17526"/>
                  </a:cubicBezTo>
                  <a:cubicBezTo>
                    <a:pt x="2762" y="17664"/>
                    <a:pt x="2900" y="17940"/>
                    <a:pt x="2900" y="18078"/>
                  </a:cubicBezTo>
                  <a:lnTo>
                    <a:pt x="2900" y="21114"/>
                  </a:lnTo>
                  <a:cubicBezTo>
                    <a:pt x="4140" y="23874"/>
                    <a:pt x="7862" y="24288"/>
                    <a:pt x="9378" y="24426"/>
                  </a:cubicBezTo>
                  <a:lnTo>
                    <a:pt x="10205" y="20424"/>
                  </a:lnTo>
                  <a:cubicBezTo>
                    <a:pt x="10205" y="20424"/>
                    <a:pt x="10481" y="20010"/>
                    <a:pt x="10619" y="19872"/>
                  </a:cubicBezTo>
                  <a:lnTo>
                    <a:pt x="19578" y="15870"/>
                  </a:lnTo>
                  <a:lnTo>
                    <a:pt x="20130" y="13524"/>
                  </a:lnTo>
                  <a:cubicBezTo>
                    <a:pt x="20130" y="13524"/>
                    <a:pt x="20130" y="13248"/>
                    <a:pt x="20268" y="13110"/>
                  </a:cubicBezTo>
                  <a:lnTo>
                    <a:pt x="22749" y="10350"/>
                  </a:lnTo>
                  <a:lnTo>
                    <a:pt x="22749" y="7038"/>
                  </a:lnTo>
                  <a:lnTo>
                    <a:pt x="15305" y="0"/>
                  </a:lnTo>
                  <a:cubicBezTo>
                    <a:pt x="15305" y="0"/>
                    <a:pt x="15305" y="0"/>
                    <a:pt x="15168"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4" name="Freeform 1386">
              <a:extLst>
                <a:ext uri="{FF2B5EF4-FFF2-40B4-BE49-F238E27FC236}">
                  <a16:creationId xmlns:a16="http://schemas.microsoft.com/office/drawing/2014/main" id="{F6B89C49-873B-AF9B-DD0C-6D59D7EDCCB9}"/>
                </a:ext>
              </a:extLst>
            </p:cNvPr>
            <p:cNvSpPr/>
            <p:nvPr/>
          </p:nvSpPr>
          <p:spPr>
            <a:xfrm>
              <a:off x="4679929" y="4145627"/>
              <a:ext cx="175196" cy="154720"/>
            </a:xfrm>
            <a:custGeom>
              <a:avLst/>
              <a:gdLst>
                <a:gd name="connsiteX0" fmla="*/ 166237 w 175196"/>
                <a:gd name="connsiteY0" fmla="*/ 60859 h 154720"/>
                <a:gd name="connsiteX1" fmla="*/ 165961 w 175196"/>
                <a:gd name="connsiteY1" fmla="*/ 61549 h 154720"/>
                <a:gd name="connsiteX2" fmla="*/ 165548 w 175196"/>
                <a:gd name="connsiteY2" fmla="*/ 61687 h 154720"/>
                <a:gd name="connsiteX3" fmla="*/ 165272 w 175196"/>
                <a:gd name="connsiteY3" fmla="*/ 61687 h 154720"/>
                <a:gd name="connsiteX4" fmla="*/ 155899 w 175196"/>
                <a:gd name="connsiteY4" fmla="*/ 58927 h 154720"/>
                <a:gd name="connsiteX5" fmla="*/ 155347 w 175196"/>
                <a:gd name="connsiteY5" fmla="*/ 58513 h 154720"/>
                <a:gd name="connsiteX6" fmla="*/ 151626 w 175196"/>
                <a:gd name="connsiteY6" fmla="*/ 50785 h 154720"/>
                <a:gd name="connsiteX7" fmla="*/ 151626 w 175196"/>
                <a:gd name="connsiteY7" fmla="*/ 49957 h 154720"/>
                <a:gd name="connsiteX8" fmla="*/ 158655 w 175196"/>
                <a:gd name="connsiteY8" fmla="*/ 40710 h 154720"/>
                <a:gd name="connsiteX9" fmla="*/ 159620 w 175196"/>
                <a:gd name="connsiteY9" fmla="*/ 40435 h 154720"/>
                <a:gd name="connsiteX10" fmla="*/ 164583 w 175196"/>
                <a:gd name="connsiteY10" fmla="*/ 42367 h 154720"/>
                <a:gd name="connsiteX11" fmla="*/ 164583 w 175196"/>
                <a:gd name="connsiteY11" fmla="*/ 24702 h 154720"/>
                <a:gd name="connsiteX12" fmla="*/ 159345 w 175196"/>
                <a:gd name="connsiteY12" fmla="*/ 16008 h 154720"/>
                <a:gd name="connsiteX13" fmla="*/ 159345 w 175196"/>
                <a:gd name="connsiteY13" fmla="*/ 15594 h 154720"/>
                <a:gd name="connsiteX14" fmla="*/ 159345 w 175196"/>
                <a:gd name="connsiteY14" fmla="*/ 12420 h 154720"/>
                <a:gd name="connsiteX15" fmla="*/ 157691 w 175196"/>
                <a:gd name="connsiteY15" fmla="*/ 4140 h 154720"/>
                <a:gd name="connsiteX16" fmla="*/ 155209 w 175196"/>
                <a:gd name="connsiteY16" fmla="*/ 1794 h 154720"/>
                <a:gd name="connsiteX17" fmla="*/ 145836 w 175196"/>
                <a:gd name="connsiteY17" fmla="*/ 1794 h 154720"/>
                <a:gd name="connsiteX18" fmla="*/ 145561 w 175196"/>
                <a:gd name="connsiteY18" fmla="*/ 1794 h 154720"/>
                <a:gd name="connsiteX19" fmla="*/ 141288 w 175196"/>
                <a:gd name="connsiteY19" fmla="*/ 276 h 154720"/>
                <a:gd name="connsiteX20" fmla="*/ 136739 w 175196"/>
                <a:gd name="connsiteY20" fmla="*/ 0 h 154720"/>
                <a:gd name="connsiteX21" fmla="*/ 133706 w 175196"/>
                <a:gd name="connsiteY21" fmla="*/ 1932 h 154720"/>
                <a:gd name="connsiteX22" fmla="*/ 133706 w 175196"/>
                <a:gd name="connsiteY22" fmla="*/ 3588 h 154720"/>
                <a:gd name="connsiteX23" fmla="*/ 132879 w 175196"/>
                <a:gd name="connsiteY23" fmla="*/ 4416 h 154720"/>
                <a:gd name="connsiteX24" fmla="*/ 128882 w 175196"/>
                <a:gd name="connsiteY24" fmla="*/ 4416 h 154720"/>
                <a:gd name="connsiteX25" fmla="*/ 119922 w 175196"/>
                <a:gd name="connsiteY25" fmla="*/ 13386 h 154720"/>
                <a:gd name="connsiteX26" fmla="*/ 119371 w 175196"/>
                <a:gd name="connsiteY26" fmla="*/ 13662 h 154720"/>
                <a:gd name="connsiteX27" fmla="*/ 111238 w 175196"/>
                <a:gd name="connsiteY27" fmla="*/ 23874 h 154720"/>
                <a:gd name="connsiteX28" fmla="*/ 110962 w 175196"/>
                <a:gd name="connsiteY28" fmla="*/ 24426 h 154720"/>
                <a:gd name="connsiteX29" fmla="*/ 105311 w 175196"/>
                <a:gd name="connsiteY29" fmla="*/ 29670 h 154720"/>
                <a:gd name="connsiteX30" fmla="*/ 104759 w 175196"/>
                <a:gd name="connsiteY30" fmla="*/ 29946 h 154720"/>
                <a:gd name="connsiteX31" fmla="*/ 100211 w 175196"/>
                <a:gd name="connsiteY31" fmla="*/ 29946 h 154720"/>
                <a:gd name="connsiteX32" fmla="*/ 94284 w 175196"/>
                <a:gd name="connsiteY32" fmla="*/ 42642 h 154720"/>
                <a:gd name="connsiteX33" fmla="*/ 84497 w 175196"/>
                <a:gd name="connsiteY33" fmla="*/ 42642 h 154720"/>
                <a:gd name="connsiteX34" fmla="*/ 84359 w 175196"/>
                <a:gd name="connsiteY34" fmla="*/ 42642 h 154720"/>
                <a:gd name="connsiteX35" fmla="*/ 82016 w 175196"/>
                <a:gd name="connsiteY35" fmla="*/ 40710 h 154720"/>
                <a:gd name="connsiteX36" fmla="*/ 79397 w 175196"/>
                <a:gd name="connsiteY36" fmla="*/ 40710 h 154720"/>
                <a:gd name="connsiteX37" fmla="*/ 78845 w 175196"/>
                <a:gd name="connsiteY37" fmla="*/ 40710 h 154720"/>
                <a:gd name="connsiteX38" fmla="*/ 74710 w 175196"/>
                <a:gd name="connsiteY38" fmla="*/ 36846 h 154720"/>
                <a:gd name="connsiteX39" fmla="*/ 69886 w 175196"/>
                <a:gd name="connsiteY39" fmla="*/ 36846 h 154720"/>
                <a:gd name="connsiteX40" fmla="*/ 65199 w 175196"/>
                <a:gd name="connsiteY40" fmla="*/ 47887 h 154720"/>
                <a:gd name="connsiteX41" fmla="*/ 64648 w 175196"/>
                <a:gd name="connsiteY41" fmla="*/ 48301 h 154720"/>
                <a:gd name="connsiteX42" fmla="*/ 61202 w 175196"/>
                <a:gd name="connsiteY42" fmla="*/ 49267 h 154720"/>
                <a:gd name="connsiteX43" fmla="*/ 55688 w 175196"/>
                <a:gd name="connsiteY43" fmla="*/ 56167 h 154720"/>
                <a:gd name="connsiteX44" fmla="*/ 55137 w 175196"/>
                <a:gd name="connsiteY44" fmla="*/ 56443 h 154720"/>
                <a:gd name="connsiteX45" fmla="*/ 46453 w 175196"/>
                <a:gd name="connsiteY45" fmla="*/ 56443 h 154720"/>
                <a:gd name="connsiteX46" fmla="*/ 45901 w 175196"/>
                <a:gd name="connsiteY46" fmla="*/ 56167 h 154720"/>
                <a:gd name="connsiteX47" fmla="*/ 42731 w 175196"/>
                <a:gd name="connsiteY47" fmla="*/ 52579 h 154720"/>
                <a:gd name="connsiteX48" fmla="*/ 42593 w 175196"/>
                <a:gd name="connsiteY48" fmla="*/ 52027 h 154720"/>
                <a:gd name="connsiteX49" fmla="*/ 42593 w 175196"/>
                <a:gd name="connsiteY49" fmla="*/ 50233 h 154720"/>
                <a:gd name="connsiteX50" fmla="*/ 42869 w 175196"/>
                <a:gd name="connsiteY50" fmla="*/ 49681 h 154720"/>
                <a:gd name="connsiteX51" fmla="*/ 45763 w 175196"/>
                <a:gd name="connsiteY51" fmla="*/ 47059 h 154720"/>
                <a:gd name="connsiteX52" fmla="*/ 38320 w 175196"/>
                <a:gd name="connsiteY52" fmla="*/ 32017 h 154720"/>
                <a:gd name="connsiteX53" fmla="*/ 38320 w 175196"/>
                <a:gd name="connsiteY53" fmla="*/ 74659 h 154720"/>
                <a:gd name="connsiteX54" fmla="*/ 38044 w 175196"/>
                <a:gd name="connsiteY54" fmla="*/ 75349 h 154720"/>
                <a:gd name="connsiteX55" fmla="*/ 37355 w 175196"/>
                <a:gd name="connsiteY55" fmla="*/ 75349 h 154720"/>
                <a:gd name="connsiteX56" fmla="*/ 29222 w 175196"/>
                <a:gd name="connsiteY56" fmla="*/ 80455 h 154720"/>
                <a:gd name="connsiteX57" fmla="*/ 28395 w 175196"/>
                <a:gd name="connsiteY57" fmla="*/ 80869 h 154720"/>
                <a:gd name="connsiteX58" fmla="*/ 24812 w 175196"/>
                <a:gd name="connsiteY58" fmla="*/ 79903 h 154720"/>
                <a:gd name="connsiteX59" fmla="*/ 18195 w 175196"/>
                <a:gd name="connsiteY59" fmla="*/ 80869 h 154720"/>
                <a:gd name="connsiteX60" fmla="*/ 9235 w 175196"/>
                <a:gd name="connsiteY60" fmla="*/ 77833 h 154720"/>
                <a:gd name="connsiteX61" fmla="*/ 9098 w 175196"/>
                <a:gd name="connsiteY61" fmla="*/ 77281 h 154720"/>
                <a:gd name="connsiteX62" fmla="*/ 9098 w 175196"/>
                <a:gd name="connsiteY62" fmla="*/ 73417 h 154720"/>
                <a:gd name="connsiteX63" fmla="*/ 6754 w 175196"/>
                <a:gd name="connsiteY63" fmla="*/ 70105 h 154720"/>
                <a:gd name="connsiteX64" fmla="*/ 3860 w 175196"/>
                <a:gd name="connsiteY64" fmla="*/ 71761 h 154720"/>
                <a:gd name="connsiteX65" fmla="*/ 3860 w 175196"/>
                <a:gd name="connsiteY65" fmla="*/ 75625 h 154720"/>
                <a:gd name="connsiteX66" fmla="*/ 3170 w 175196"/>
                <a:gd name="connsiteY66" fmla="*/ 76453 h 154720"/>
                <a:gd name="connsiteX67" fmla="*/ 0 w 175196"/>
                <a:gd name="connsiteY67" fmla="*/ 76453 h 154720"/>
                <a:gd name="connsiteX68" fmla="*/ 0 w 175196"/>
                <a:gd name="connsiteY68" fmla="*/ 76729 h 154720"/>
                <a:gd name="connsiteX69" fmla="*/ 3446 w 175196"/>
                <a:gd name="connsiteY69" fmla="*/ 82939 h 154720"/>
                <a:gd name="connsiteX70" fmla="*/ 16954 w 175196"/>
                <a:gd name="connsiteY70" fmla="*/ 113437 h 154720"/>
                <a:gd name="connsiteX71" fmla="*/ 18884 w 175196"/>
                <a:gd name="connsiteY71" fmla="*/ 127790 h 154720"/>
                <a:gd name="connsiteX72" fmla="*/ 15025 w 175196"/>
                <a:gd name="connsiteY72" fmla="*/ 127790 h 154720"/>
                <a:gd name="connsiteX73" fmla="*/ 15025 w 175196"/>
                <a:gd name="connsiteY73" fmla="*/ 131654 h 154720"/>
                <a:gd name="connsiteX74" fmla="*/ 17644 w 175196"/>
                <a:gd name="connsiteY74" fmla="*/ 137174 h 154720"/>
                <a:gd name="connsiteX75" fmla="*/ 20538 w 175196"/>
                <a:gd name="connsiteY75" fmla="*/ 141728 h 154720"/>
                <a:gd name="connsiteX76" fmla="*/ 26052 w 175196"/>
                <a:gd name="connsiteY76" fmla="*/ 148628 h 154720"/>
                <a:gd name="connsiteX77" fmla="*/ 28809 w 175196"/>
                <a:gd name="connsiteY77" fmla="*/ 149594 h 154720"/>
                <a:gd name="connsiteX78" fmla="*/ 30739 w 175196"/>
                <a:gd name="connsiteY78" fmla="*/ 152354 h 154720"/>
                <a:gd name="connsiteX79" fmla="*/ 37631 w 175196"/>
                <a:gd name="connsiteY79" fmla="*/ 154700 h 154720"/>
                <a:gd name="connsiteX80" fmla="*/ 45488 w 175196"/>
                <a:gd name="connsiteY80" fmla="*/ 150974 h 154720"/>
                <a:gd name="connsiteX81" fmla="*/ 48796 w 175196"/>
                <a:gd name="connsiteY81" fmla="*/ 149456 h 154720"/>
                <a:gd name="connsiteX82" fmla="*/ 51415 w 175196"/>
                <a:gd name="connsiteY82" fmla="*/ 150422 h 154720"/>
                <a:gd name="connsiteX83" fmla="*/ 54172 w 175196"/>
                <a:gd name="connsiteY83" fmla="*/ 148628 h 154720"/>
                <a:gd name="connsiteX84" fmla="*/ 61202 w 175196"/>
                <a:gd name="connsiteY84" fmla="*/ 145454 h 154720"/>
                <a:gd name="connsiteX85" fmla="*/ 67129 w 175196"/>
                <a:gd name="connsiteY85" fmla="*/ 144902 h 154720"/>
                <a:gd name="connsiteX86" fmla="*/ 75124 w 175196"/>
                <a:gd name="connsiteY86" fmla="*/ 144488 h 154720"/>
                <a:gd name="connsiteX87" fmla="*/ 83945 w 175196"/>
                <a:gd name="connsiteY87" fmla="*/ 145868 h 154720"/>
                <a:gd name="connsiteX88" fmla="*/ 90286 w 175196"/>
                <a:gd name="connsiteY88" fmla="*/ 146834 h 154720"/>
                <a:gd name="connsiteX89" fmla="*/ 90700 w 175196"/>
                <a:gd name="connsiteY89" fmla="*/ 143936 h 154720"/>
                <a:gd name="connsiteX90" fmla="*/ 94008 w 175196"/>
                <a:gd name="connsiteY90" fmla="*/ 143522 h 154720"/>
                <a:gd name="connsiteX91" fmla="*/ 96627 w 175196"/>
                <a:gd name="connsiteY91" fmla="*/ 145316 h 154720"/>
                <a:gd name="connsiteX92" fmla="*/ 98970 w 175196"/>
                <a:gd name="connsiteY92" fmla="*/ 143798 h 154720"/>
                <a:gd name="connsiteX93" fmla="*/ 98143 w 175196"/>
                <a:gd name="connsiteY93" fmla="*/ 142004 h 154720"/>
                <a:gd name="connsiteX94" fmla="*/ 104208 w 175196"/>
                <a:gd name="connsiteY94" fmla="*/ 140624 h 154720"/>
                <a:gd name="connsiteX95" fmla="*/ 115787 w 175196"/>
                <a:gd name="connsiteY95" fmla="*/ 136898 h 154720"/>
                <a:gd name="connsiteX96" fmla="*/ 138117 w 175196"/>
                <a:gd name="connsiteY96" fmla="*/ 114955 h 154720"/>
                <a:gd name="connsiteX97" fmla="*/ 156588 w 175196"/>
                <a:gd name="connsiteY97" fmla="*/ 89977 h 154720"/>
                <a:gd name="connsiteX98" fmla="*/ 159345 w 175196"/>
                <a:gd name="connsiteY98" fmla="*/ 86251 h 154720"/>
                <a:gd name="connsiteX99" fmla="*/ 161550 w 175196"/>
                <a:gd name="connsiteY99" fmla="*/ 82663 h 154720"/>
                <a:gd name="connsiteX100" fmla="*/ 164858 w 175196"/>
                <a:gd name="connsiteY100" fmla="*/ 80731 h 154720"/>
                <a:gd name="connsiteX101" fmla="*/ 167615 w 175196"/>
                <a:gd name="connsiteY101" fmla="*/ 78523 h 154720"/>
                <a:gd name="connsiteX102" fmla="*/ 170510 w 175196"/>
                <a:gd name="connsiteY102" fmla="*/ 76315 h 154720"/>
                <a:gd name="connsiteX103" fmla="*/ 171061 w 175196"/>
                <a:gd name="connsiteY103" fmla="*/ 71761 h 154720"/>
                <a:gd name="connsiteX104" fmla="*/ 171061 w 175196"/>
                <a:gd name="connsiteY104" fmla="*/ 67897 h 154720"/>
                <a:gd name="connsiteX105" fmla="*/ 172440 w 175196"/>
                <a:gd name="connsiteY105" fmla="*/ 66655 h 154720"/>
                <a:gd name="connsiteX106" fmla="*/ 173818 w 175196"/>
                <a:gd name="connsiteY106" fmla="*/ 62929 h 154720"/>
                <a:gd name="connsiteX107" fmla="*/ 175196 w 175196"/>
                <a:gd name="connsiteY107" fmla="*/ 56581 h 154720"/>
                <a:gd name="connsiteX108" fmla="*/ 175196 w 175196"/>
                <a:gd name="connsiteY108" fmla="*/ 55753 h 154720"/>
                <a:gd name="connsiteX109" fmla="*/ 166788 w 175196"/>
                <a:gd name="connsiteY109" fmla="*/ 54787 h 154720"/>
                <a:gd name="connsiteX110" fmla="*/ 166788 w 175196"/>
                <a:gd name="connsiteY110" fmla="*/ 61135 h 154720"/>
                <a:gd name="connsiteX111" fmla="*/ 138531 w 175196"/>
                <a:gd name="connsiteY111" fmla="*/ 86803 h 154720"/>
                <a:gd name="connsiteX112" fmla="*/ 138255 w 175196"/>
                <a:gd name="connsiteY112" fmla="*/ 87355 h 154720"/>
                <a:gd name="connsiteX113" fmla="*/ 135636 w 175196"/>
                <a:gd name="connsiteY113" fmla="*/ 90115 h 154720"/>
                <a:gd name="connsiteX114" fmla="*/ 135085 w 175196"/>
                <a:gd name="connsiteY114" fmla="*/ 92599 h 154720"/>
                <a:gd name="connsiteX115" fmla="*/ 134671 w 175196"/>
                <a:gd name="connsiteY115" fmla="*/ 93151 h 154720"/>
                <a:gd name="connsiteX116" fmla="*/ 125711 w 175196"/>
                <a:gd name="connsiteY116" fmla="*/ 97153 h 154720"/>
                <a:gd name="connsiteX117" fmla="*/ 124884 w 175196"/>
                <a:gd name="connsiteY117" fmla="*/ 101431 h 154720"/>
                <a:gd name="connsiteX118" fmla="*/ 124195 w 175196"/>
                <a:gd name="connsiteY118" fmla="*/ 102121 h 154720"/>
                <a:gd name="connsiteX119" fmla="*/ 124057 w 175196"/>
                <a:gd name="connsiteY119" fmla="*/ 102121 h 154720"/>
                <a:gd name="connsiteX120" fmla="*/ 115649 w 175196"/>
                <a:gd name="connsiteY120" fmla="*/ 97705 h 154720"/>
                <a:gd name="connsiteX121" fmla="*/ 115649 w 175196"/>
                <a:gd name="connsiteY121" fmla="*/ 97429 h 154720"/>
                <a:gd name="connsiteX122" fmla="*/ 115649 w 175196"/>
                <a:gd name="connsiteY122" fmla="*/ 94669 h 154720"/>
                <a:gd name="connsiteX123" fmla="*/ 112754 w 175196"/>
                <a:gd name="connsiteY123" fmla="*/ 88735 h 154720"/>
                <a:gd name="connsiteX124" fmla="*/ 115925 w 175196"/>
                <a:gd name="connsiteY124" fmla="*/ 84043 h 154720"/>
                <a:gd name="connsiteX125" fmla="*/ 121576 w 175196"/>
                <a:gd name="connsiteY125" fmla="*/ 78385 h 154720"/>
                <a:gd name="connsiteX126" fmla="*/ 123092 w 175196"/>
                <a:gd name="connsiteY126" fmla="*/ 78937 h 154720"/>
                <a:gd name="connsiteX127" fmla="*/ 130260 w 175196"/>
                <a:gd name="connsiteY127" fmla="*/ 74797 h 154720"/>
                <a:gd name="connsiteX128" fmla="*/ 130674 w 175196"/>
                <a:gd name="connsiteY128" fmla="*/ 75073 h 154720"/>
                <a:gd name="connsiteX129" fmla="*/ 138531 w 175196"/>
                <a:gd name="connsiteY129" fmla="*/ 82525 h 154720"/>
                <a:gd name="connsiteX130" fmla="*/ 138806 w 175196"/>
                <a:gd name="connsiteY130" fmla="*/ 83077 h 154720"/>
                <a:gd name="connsiteX131" fmla="*/ 138806 w 175196"/>
                <a:gd name="connsiteY131" fmla="*/ 86941 h 1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75196" h="154720">
                  <a:moveTo>
                    <a:pt x="166237" y="60859"/>
                  </a:moveTo>
                  <a:cubicBezTo>
                    <a:pt x="166237" y="60859"/>
                    <a:pt x="166237" y="61273"/>
                    <a:pt x="165961" y="61549"/>
                  </a:cubicBezTo>
                  <a:cubicBezTo>
                    <a:pt x="165823" y="61549"/>
                    <a:pt x="165686" y="61687"/>
                    <a:pt x="165548" y="61687"/>
                  </a:cubicBezTo>
                  <a:cubicBezTo>
                    <a:pt x="165548" y="61687"/>
                    <a:pt x="165410" y="61687"/>
                    <a:pt x="165272" y="61687"/>
                  </a:cubicBezTo>
                  <a:lnTo>
                    <a:pt x="155899" y="58927"/>
                  </a:lnTo>
                  <a:cubicBezTo>
                    <a:pt x="155899" y="58927"/>
                    <a:pt x="155485" y="58651"/>
                    <a:pt x="155347" y="58513"/>
                  </a:cubicBezTo>
                  <a:lnTo>
                    <a:pt x="151626" y="50785"/>
                  </a:lnTo>
                  <a:cubicBezTo>
                    <a:pt x="151626" y="50785"/>
                    <a:pt x="151626" y="50233"/>
                    <a:pt x="151626" y="49957"/>
                  </a:cubicBezTo>
                  <a:lnTo>
                    <a:pt x="158655" y="40710"/>
                  </a:lnTo>
                  <a:cubicBezTo>
                    <a:pt x="158655" y="40710"/>
                    <a:pt x="159207" y="40296"/>
                    <a:pt x="159620" y="40435"/>
                  </a:cubicBezTo>
                  <a:lnTo>
                    <a:pt x="164583" y="42367"/>
                  </a:lnTo>
                  <a:lnTo>
                    <a:pt x="164583" y="24702"/>
                  </a:lnTo>
                  <a:lnTo>
                    <a:pt x="159345" y="16008"/>
                  </a:lnTo>
                  <a:cubicBezTo>
                    <a:pt x="159345" y="16008"/>
                    <a:pt x="159345" y="15732"/>
                    <a:pt x="159345" y="15594"/>
                  </a:cubicBezTo>
                  <a:lnTo>
                    <a:pt x="159345" y="12420"/>
                  </a:lnTo>
                  <a:lnTo>
                    <a:pt x="157691" y="4140"/>
                  </a:lnTo>
                  <a:lnTo>
                    <a:pt x="155209" y="1794"/>
                  </a:lnTo>
                  <a:lnTo>
                    <a:pt x="145836" y="1794"/>
                  </a:lnTo>
                  <a:cubicBezTo>
                    <a:pt x="145836" y="1794"/>
                    <a:pt x="145698" y="1794"/>
                    <a:pt x="145561" y="1794"/>
                  </a:cubicBezTo>
                  <a:lnTo>
                    <a:pt x="141288" y="276"/>
                  </a:lnTo>
                  <a:cubicBezTo>
                    <a:pt x="139496" y="552"/>
                    <a:pt x="137979" y="552"/>
                    <a:pt x="136739" y="0"/>
                  </a:cubicBezTo>
                  <a:lnTo>
                    <a:pt x="133706" y="1932"/>
                  </a:lnTo>
                  <a:lnTo>
                    <a:pt x="133706" y="3588"/>
                  </a:lnTo>
                  <a:cubicBezTo>
                    <a:pt x="133706" y="3588"/>
                    <a:pt x="133293" y="4416"/>
                    <a:pt x="132879" y="4416"/>
                  </a:cubicBezTo>
                  <a:lnTo>
                    <a:pt x="128882" y="4416"/>
                  </a:lnTo>
                  <a:lnTo>
                    <a:pt x="119922" y="13386"/>
                  </a:lnTo>
                  <a:cubicBezTo>
                    <a:pt x="119922" y="13386"/>
                    <a:pt x="119646" y="13662"/>
                    <a:pt x="119371" y="13662"/>
                  </a:cubicBezTo>
                  <a:cubicBezTo>
                    <a:pt x="119095" y="13662"/>
                    <a:pt x="111514" y="14214"/>
                    <a:pt x="111238" y="23874"/>
                  </a:cubicBezTo>
                  <a:cubicBezTo>
                    <a:pt x="111238" y="24150"/>
                    <a:pt x="111238" y="24288"/>
                    <a:pt x="110962" y="24426"/>
                  </a:cubicBezTo>
                  <a:lnTo>
                    <a:pt x="105311" y="29670"/>
                  </a:lnTo>
                  <a:cubicBezTo>
                    <a:pt x="105311" y="29670"/>
                    <a:pt x="105035" y="29946"/>
                    <a:pt x="104759" y="29946"/>
                  </a:cubicBezTo>
                  <a:lnTo>
                    <a:pt x="100211" y="29946"/>
                  </a:lnTo>
                  <a:cubicBezTo>
                    <a:pt x="100073" y="32568"/>
                    <a:pt x="99108" y="40987"/>
                    <a:pt x="94284" y="42642"/>
                  </a:cubicBezTo>
                  <a:cubicBezTo>
                    <a:pt x="88770" y="44437"/>
                    <a:pt x="84635" y="42642"/>
                    <a:pt x="84497" y="42642"/>
                  </a:cubicBezTo>
                  <a:cubicBezTo>
                    <a:pt x="84497" y="42642"/>
                    <a:pt x="84497" y="42642"/>
                    <a:pt x="84359" y="42642"/>
                  </a:cubicBezTo>
                  <a:lnTo>
                    <a:pt x="82016" y="40710"/>
                  </a:lnTo>
                  <a:lnTo>
                    <a:pt x="79397" y="40710"/>
                  </a:lnTo>
                  <a:cubicBezTo>
                    <a:pt x="79397" y="40710"/>
                    <a:pt x="78983" y="40710"/>
                    <a:pt x="78845" y="40710"/>
                  </a:cubicBezTo>
                  <a:lnTo>
                    <a:pt x="74710" y="36846"/>
                  </a:lnTo>
                  <a:lnTo>
                    <a:pt x="69886" y="36846"/>
                  </a:lnTo>
                  <a:cubicBezTo>
                    <a:pt x="69886" y="36846"/>
                    <a:pt x="65199" y="47887"/>
                    <a:pt x="65199" y="47887"/>
                  </a:cubicBezTo>
                  <a:cubicBezTo>
                    <a:pt x="65199" y="48163"/>
                    <a:pt x="64923" y="48301"/>
                    <a:pt x="64648" y="48301"/>
                  </a:cubicBezTo>
                  <a:lnTo>
                    <a:pt x="61202" y="49267"/>
                  </a:lnTo>
                  <a:lnTo>
                    <a:pt x="55688" y="56167"/>
                  </a:lnTo>
                  <a:cubicBezTo>
                    <a:pt x="55688" y="56167"/>
                    <a:pt x="55274" y="56443"/>
                    <a:pt x="55137" y="56443"/>
                  </a:cubicBezTo>
                  <a:lnTo>
                    <a:pt x="46453" y="56443"/>
                  </a:lnTo>
                  <a:cubicBezTo>
                    <a:pt x="46453" y="56443"/>
                    <a:pt x="46039" y="56443"/>
                    <a:pt x="45901" y="56167"/>
                  </a:cubicBezTo>
                  <a:lnTo>
                    <a:pt x="42731" y="52579"/>
                  </a:lnTo>
                  <a:cubicBezTo>
                    <a:pt x="42731" y="52579"/>
                    <a:pt x="42593" y="52303"/>
                    <a:pt x="42593" y="52027"/>
                  </a:cubicBezTo>
                  <a:lnTo>
                    <a:pt x="42593" y="50233"/>
                  </a:lnTo>
                  <a:cubicBezTo>
                    <a:pt x="42593" y="50233"/>
                    <a:pt x="42593" y="49819"/>
                    <a:pt x="42869" y="49681"/>
                  </a:cubicBezTo>
                  <a:lnTo>
                    <a:pt x="45763" y="47059"/>
                  </a:lnTo>
                  <a:cubicBezTo>
                    <a:pt x="45625" y="44988"/>
                    <a:pt x="44385" y="34363"/>
                    <a:pt x="38320" y="32017"/>
                  </a:cubicBezTo>
                  <a:lnTo>
                    <a:pt x="38320" y="74659"/>
                  </a:lnTo>
                  <a:cubicBezTo>
                    <a:pt x="38320" y="74659"/>
                    <a:pt x="38320" y="75211"/>
                    <a:pt x="38044" y="75349"/>
                  </a:cubicBezTo>
                  <a:cubicBezTo>
                    <a:pt x="37769" y="75487"/>
                    <a:pt x="37631" y="75487"/>
                    <a:pt x="37355" y="75349"/>
                  </a:cubicBezTo>
                  <a:cubicBezTo>
                    <a:pt x="33082" y="73969"/>
                    <a:pt x="29222" y="80455"/>
                    <a:pt x="29222" y="80455"/>
                  </a:cubicBezTo>
                  <a:cubicBezTo>
                    <a:pt x="29085" y="80731"/>
                    <a:pt x="28671" y="80869"/>
                    <a:pt x="28395" y="80869"/>
                  </a:cubicBezTo>
                  <a:lnTo>
                    <a:pt x="24812" y="79903"/>
                  </a:lnTo>
                  <a:cubicBezTo>
                    <a:pt x="22330" y="80593"/>
                    <a:pt x="20125" y="80869"/>
                    <a:pt x="18195" y="80869"/>
                  </a:cubicBezTo>
                  <a:cubicBezTo>
                    <a:pt x="12130" y="80869"/>
                    <a:pt x="9373" y="77971"/>
                    <a:pt x="9235" y="77833"/>
                  </a:cubicBezTo>
                  <a:cubicBezTo>
                    <a:pt x="9235" y="77695"/>
                    <a:pt x="9098" y="77557"/>
                    <a:pt x="9098" y="77281"/>
                  </a:cubicBezTo>
                  <a:lnTo>
                    <a:pt x="9098" y="73417"/>
                  </a:lnTo>
                  <a:lnTo>
                    <a:pt x="6754" y="70105"/>
                  </a:lnTo>
                  <a:lnTo>
                    <a:pt x="3860" y="71761"/>
                  </a:lnTo>
                  <a:lnTo>
                    <a:pt x="3860" y="75625"/>
                  </a:lnTo>
                  <a:cubicBezTo>
                    <a:pt x="3860" y="75625"/>
                    <a:pt x="3584" y="76453"/>
                    <a:pt x="3170" y="76453"/>
                  </a:cubicBezTo>
                  <a:lnTo>
                    <a:pt x="0" y="76453"/>
                  </a:lnTo>
                  <a:cubicBezTo>
                    <a:pt x="0" y="76453"/>
                    <a:pt x="0" y="76729"/>
                    <a:pt x="0" y="76729"/>
                  </a:cubicBezTo>
                  <a:lnTo>
                    <a:pt x="3446" y="82939"/>
                  </a:lnTo>
                  <a:cubicBezTo>
                    <a:pt x="3446" y="82939"/>
                    <a:pt x="10062" y="106675"/>
                    <a:pt x="16954" y="113437"/>
                  </a:cubicBezTo>
                  <a:cubicBezTo>
                    <a:pt x="23847" y="120200"/>
                    <a:pt x="18884" y="127790"/>
                    <a:pt x="18884" y="127790"/>
                  </a:cubicBezTo>
                  <a:lnTo>
                    <a:pt x="15025" y="127790"/>
                  </a:lnTo>
                  <a:lnTo>
                    <a:pt x="15025" y="131654"/>
                  </a:lnTo>
                  <a:lnTo>
                    <a:pt x="17644" y="137174"/>
                  </a:lnTo>
                  <a:lnTo>
                    <a:pt x="20538" y="141728"/>
                  </a:lnTo>
                  <a:lnTo>
                    <a:pt x="26052" y="148628"/>
                  </a:lnTo>
                  <a:lnTo>
                    <a:pt x="28809" y="149594"/>
                  </a:lnTo>
                  <a:lnTo>
                    <a:pt x="30739" y="152354"/>
                  </a:lnTo>
                  <a:cubicBezTo>
                    <a:pt x="30739" y="152354"/>
                    <a:pt x="35977" y="154976"/>
                    <a:pt x="37631" y="154700"/>
                  </a:cubicBezTo>
                  <a:cubicBezTo>
                    <a:pt x="39285" y="154424"/>
                    <a:pt x="45488" y="150974"/>
                    <a:pt x="45488" y="150974"/>
                  </a:cubicBezTo>
                  <a:lnTo>
                    <a:pt x="48796" y="149456"/>
                  </a:lnTo>
                  <a:lnTo>
                    <a:pt x="51415" y="150422"/>
                  </a:lnTo>
                  <a:lnTo>
                    <a:pt x="54172" y="148628"/>
                  </a:lnTo>
                  <a:cubicBezTo>
                    <a:pt x="54172" y="148628"/>
                    <a:pt x="58307" y="150146"/>
                    <a:pt x="61202" y="145454"/>
                  </a:cubicBezTo>
                  <a:cubicBezTo>
                    <a:pt x="61202" y="145454"/>
                    <a:pt x="64923" y="144488"/>
                    <a:pt x="67129" y="144902"/>
                  </a:cubicBezTo>
                  <a:cubicBezTo>
                    <a:pt x="69334" y="145316"/>
                    <a:pt x="74159" y="146834"/>
                    <a:pt x="75124" y="144488"/>
                  </a:cubicBezTo>
                  <a:cubicBezTo>
                    <a:pt x="75124" y="144488"/>
                    <a:pt x="79259" y="143936"/>
                    <a:pt x="83945" y="145868"/>
                  </a:cubicBezTo>
                  <a:cubicBezTo>
                    <a:pt x="88632" y="147800"/>
                    <a:pt x="90286" y="146834"/>
                    <a:pt x="90286" y="146834"/>
                  </a:cubicBezTo>
                  <a:lnTo>
                    <a:pt x="90700" y="143936"/>
                  </a:lnTo>
                  <a:lnTo>
                    <a:pt x="94008" y="143522"/>
                  </a:lnTo>
                  <a:lnTo>
                    <a:pt x="96627" y="145316"/>
                  </a:lnTo>
                  <a:lnTo>
                    <a:pt x="98970" y="143798"/>
                  </a:lnTo>
                  <a:lnTo>
                    <a:pt x="98143" y="142004"/>
                  </a:lnTo>
                  <a:cubicBezTo>
                    <a:pt x="98143" y="142004"/>
                    <a:pt x="99384" y="139658"/>
                    <a:pt x="104208" y="140624"/>
                  </a:cubicBezTo>
                  <a:cubicBezTo>
                    <a:pt x="109170" y="141590"/>
                    <a:pt x="115787" y="136898"/>
                    <a:pt x="115787" y="136898"/>
                  </a:cubicBezTo>
                  <a:cubicBezTo>
                    <a:pt x="115787" y="136898"/>
                    <a:pt x="134809" y="122407"/>
                    <a:pt x="138117" y="114955"/>
                  </a:cubicBezTo>
                  <a:cubicBezTo>
                    <a:pt x="138117" y="114955"/>
                    <a:pt x="150523" y="106537"/>
                    <a:pt x="156588" y="89977"/>
                  </a:cubicBezTo>
                  <a:lnTo>
                    <a:pt x="159345" y="86251"/>
                  </a:lnTo>
                  <a:lnTo>
                    <a:pt x="161550" y="82663"/>
                  </a:lnTo>
                  <a:lnTo>
                    <a:pt x="164858" y="80731"/>
                  </a:lnTo>
                  <a:lnTo>
                    <a:pt x="167615" y="78523"/>
                  </a:lnTo>
                  <a:lnTo>
                    <a:pt x="170510" y="76315"/>
                  </a:lnTo>
                  <a:lnTo>
                    <a:pt x="171061" y="71761"/>
                  </a:lnTo>
                  <a:lnTo>
                    <a:pt x="171061" y="67897"/>
                  </a:lnTo>
                  <a:cubicBezTo>
                    <a:pt x="171061" y="67897"/>
                    <a:pt x="172440" y="66655"/>
                    <a:pt x="172440" y="66655"/>
                  </a:cubicBezTo>
                  <a:lnTo>
                    <a:pt x="173818" y="62929"/>
                  </a:lnTo>
                  <a:lnTo>
                    <a:pt x="175196" y="56581"/>
                  </a:lnTo>
                  <a:lnTo>
                    <a:pt x="175196" y="55753"/>
                  </a:lnTo>
                  <a:cubicBezTo>
                    <a:pt x="175196" y="55753"/>
                    <a:pt x="166788" y="54787"/>
                    <a:pt x="166788" y="54787"/>
                  </a:cubicBezTo>
                  <a:lnTo>
                    <a:pt x="166788" y="61135"/>
                  </a:lnTo>
                  <a:close/>
                  <a:moveTo>
                    <a:pt x="138531" y="86803"/>
                  </a:moveTo>
                  <a:cubicBezTo>
                    <a:pt x="138531" y="86803"/>
                    <a:pt x="138531" y="87217"/>
                    <a:pt x="138255" y="87355"/>
                  </a:cubicBezTo>
                  <a:lnTo>
                    <a:pt x="135636" y="90115"/>
                  </a:lnTo>
                  <a:lnTo>
                    <a:pt x="135085" y="92599"/>
                  </a:lnTo>
                  <a:cubicBezTo>
                    <a:pt x="135085" y="92599"/>
                    <a:pt x="134809" y="93013"/>
                    <a:pt x="134671" y="93151"/>
                  </a:cubicBezTo>
                  <a:lnTo>
                    <a:pt x="125711" y="97153"/>
                  </a:lnTo>
                  <a:lnTo>
                    <a:pt x="124884" y="101431"/>
                  </a:lnTo>
                  <a:cubicBezTo>
                    <a:pt x="124884" y="101431"/>
                    <a:pt x="124471" y="102121"/>
                    <a:pt x="124195" y="102121"/>
                  </a:cubicBezTo>
                  <a:lnTo>
                    <a:pt x="124057" y="102121"/>
                  </a:lnTo>
                  <a:cubicBezTo>
                    <a:pt x="122955" y="102121"/>
                    <a:pt x="117441" y="101845"/>
                    <a:pt x="115649" y="97705"/>
                  </a:cubicBezTo>
                  <a:cubicBezTo>
                    <a:pt x="115649" y="97705"/>
                    <a:pt x="115649" y="97567"/>
                    <a:pt x="115649" y="97429"/>
                  </a:cubicBezTo>
                  <a:lnTo>
                    <a:pt x="115649" y="94669"/>
                  </a:lnTo>
                  <a:cubicBezTo>
                    <a:pt x="114822" y="93841"/>
                    <a:pt x="112479" y="91495"/>
                    <a:pt x="112754" y="88735"/>
                  </a:cubicBezTo>
                  <a:cubicBezTo>
                    <a:pt x="112754" y="86941"/>
                    <a:pt x="113857" y="85285"/>
                    <a:pt x="115925" y="84043"/>
                  </a:cubicBezTo>
                  <a:cubicBezTo>
                    <a:pt x="116614" y="82801"/>
                    <a:pt x="118957" y="78385"/>
                    <a:pt x="121576" y="78385"/>
                  </a:cubicBezTo>
                  <a:cubicBezTo>
                    <a:pt x="122128" y="78385"/>
                    <a:pt x="122679" y="78523"/>
                    <a:pt x="123092" y="78937"/>
                  </a:cubicBezTo>
                  <a:cubicBezTo>
                    <a:pt x="124057" y="77281"/>
                    <a:pt x="126263" y="74521"/>
                    <a:pt x="130260" y="74797"/>
                  </a:cubicBezTo>
                  <a:cubicBezTo>
                    <a:pt x="130398" y="74797"/>
                    <a:pt x="130674" y="74797"/>
                    <a:pt x="130674" y="75073"/>
                  </a:cubicBezTo>
                  <a:lnTo>
                    <a:pt x="138531" y="82525"/>
                  </a:lnTo>
                  <a:cubicBezTo>
                    <a:pt x="138531" y="82525"/>
                    <a:pt x="138806" y="82939"/>
                    <a:pt x="138806" y="83077"/>
                  </a:cubicBezTo>
                  <a:lnTo>
                    <a:pt x="138806" y="8694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5" name="Freeform 1387">
              <a:extLst>
                <a:ext uri="{FF2B5EF4-FFF2-40B4-BE49-F238E27FC236}">
                  <a16:creationId xmlns:a16="http://schemas.microsoft.com/office/drawing/2014/main" id="{245BACBD-D563-E984-359D-E88AF200605F}"/>
                </a:ext>
              </a:extLst>
            </p:cNvPr>
            <p:cNvSpPr/>
            <p:nvPr/>
          </p:nvSpPr>
          <p:spPr>
            <a:xfrm>
              <a:off x="4833071" y="4187718"/>
              <a:ext cx="13921" cy="17664"/>
            </a:xfrm>
            <a:custGeom>
              <a:avLst/>
              <a:gdLst>
                <a:gd name="connsiteX0" fmla="*/ 0 w 13921"/>
                <a:gd name="connsiteY0" fmla="*/ 8418 h 17664"/>
                <a:gd name="connsiteX1" fmla="*/ 3446 w 13921"/>
                <a:gd name="connsiteY1" fmla="*/ 15318 h 17664"/>
                <a:gd name="connsiteX2" fmla="*/ 11441 w 13921"/>
                <a:gd name="connsiteY2" fmla="*/ 17664 h 17664"/>
                <a:gd name="connsiteX3" fmla="*/ 11441 w 13921"/>
                <a:gd name="connsiteY3" fmla="*/ 11454 h 17664"/>
                <a:gd name="connsiteX4" fmla="*/ 11441 w 13921"/>
                <a:gd name="connsiteY4" fmla="*/ 11454 h 17664"/>
                <a:gd name="connsiteX5" fmla="*/ 11441 w 13921"/>
                <a:gd name="connsiteY5" fmla="*/ 11316 h 17664"/>
                <a:gd name="connsiteX6" fmla="*/ 11579 w 13921"/>
                <a:gd name="connsiteY6" fmla="*/ 11316 h 17664"/>
                <a:gd name="connsiteX7" fmla="*/ 11579 w 13921"/>
                <a:gd name="connsiteY7" fmla="*/ 11178 h 17664"/>
                <a:gd name="connsiteX8" fmla="*/ 13922 w 13921"/>
                <a:gd name="connsiteY8" fmla="*/ 4968 h 17664"/>
                <a:gd name="connsiteX9" fmla="*/ 11716 w 13921"/>
                <a:gd name="connsiteY9" fmla="*/ 2070 h 17664"/>
                <a:gd name="connsiteX10" fmla="*/ 6479 w 13921"/>
                <a:gd name="connsiteY10" fmla="*/ 0 h 17664"/>
                <a:gd name="connsiteX11" fmla="*/ 0 w 13921"/>
                <a:gd name="connsiteY11" fmla="*/ 8418 h 1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21" h="17664">
                  <a:moveTo>
                    <a:pt x="0" y="8418"/>
                  </a:moveTo>
                  <a:lnTo>
                    <a:pt x="3446" y="15318"/>
                  </a:lnTo>
                  <a:lnTo>
                    <a:pt x="11441" y="17664"/>
                  </a:lnTo>
                  <a:lnTo>
                    <a:pt x="11441" y="11454"/>
                  </a:lnTo>
                  <a:lnTo>
                    <a:pt x="11441" y="11454"/>
                  </a:lnTo>
                  <a:lnTo>
                    <a:pt x="11441" y="11316"/>
                  </a:lnTo>
                  <a:lnTo>
                    <a:pt x="11579" y="11316"/>
                  </a:lnTo>
                  <a:lnTo>
                    <a:pt x="11579" y="11178"/>
                  </a:lnTo>
                  <a:lnTo>
                    <a:pt x="13922" y="4968"/>
                  </a:lnTo>
                  <a:lnTo>
                    <a:pt x="11716" y="2070"/>
                  </a:lnTo>
                  <a:lnTo>
                    <a:pt x="6479" y="0"/>
                  </a:lnTo>
                  <a:lnTo>
                    <a:pt x="0" y="84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6" name="Freeform 1388">
              <a:extLst>
                <a:ext uri="{FF2B5EF4-FFF2-40B4-BE49-F238E27FC236}">
                  <a16:creationId xmlns:a16="http://schemas.microsoft.com/office/drawing/2014/main" id="{9F858B3E-7FAF-E9C5-B48A-D16A986E666E}"/>
                </a:ext>
              </a:extLst>
            </p:cNvPr>
            <p:cNvSpPr/>
            <p:nvPr/>
          </p:nvSpPr>
          <p:spPr>
            <a:xfrm>
              <a:off x="4819425" y="3912956"/>
              <a:ext cx="116889" cy="173882"/>
            </a:xfrm>
            <a:custGeom>
              <a:avLst/>
              <a:gdLst>
                <a:gd name="connsiteX0" fmla="*/ 85875 w 116889"/>
                <a:gd name="connsiteY0" fmla="*/ 25944 h 173882"/>
                <a:gd name="connsiteX1" fmla="*/ 85875 w 116889"/>
                <a:gd name="connsiteY1" fmla="*/ 21528 h 173882"/>
                <a:gd name="connsiteX2" fmla="*/ 70713 w 116889"/>
                <a:gd name="connsiteY2" fmla="*/ 13110 h 173882"/>
                <a:gd name="connsiteX3" fmla="*/ 57204 w 116889"/>
                <a:gd name="connsiteY3" fmla="*/ 5796 h 173882"/>
                <a:gd name="connsiteX4" fmla="*/ 47969 w 116889"/>
                <a:gd name="connsiteY4" fmla="*/ 1104 h 173882"/>
                <a:gd name="connsiteX5" fmla="*/ 40801 w 116889"/>
                <a:gd name="connsiteY5" fmla="*/ 8556 h 173882"/>
                <a:gd name="connsiteX6" fmla="*/ 36942 w 116889"/>
                <a:gd name="connsiteY6" fmla="*/ 9522 h 173882"/>
                <a:gd name="connsiteX7" fmla="*/ 36942 w 116889"/>
                <a:gd name="connsiteY7" fmla="*/ 11868 h 173882"/>
                <a:gd name="connsiteX8" fmla="*/ 45763 w 116889"/>
                <a:gd name="connsiteY8" fmla="*/ 11040 h 173882"/>
                <a:gd name="connsiteX9" fmla="*/ 41077 w 116889"/>
                <a:gd name="connsiteY9" fmla="*/ 14904 h 173882"/>
                <a:gd name="connsiteX10" fmla="*/ 36942 w 116889"/>
                <a:gd name="connsiteY10" fmla="*/ 14076 h 173882"/>
                <a:gd name="connsiteX11" fmla="*/ 31428 w 116889"/>
                <a:gd name="connsiteY11" fmla="*/ 14904 h 173882"/>
                <a:gd name="connsiteX12" fmla="*/ 28533 w 116889"/>
                <a:gd name="connsiteY12" fmla="*/ 12972 h 173882"/>
                <a:gd name="connsiteX13" fmla="*/ 22468 w 116889"/>
                <a:gd name="connsiteY13" fmla="*/ 17664 h 173882"/>
                <a:gd name="connsiteX14" fmla="*/ 22468 w 116889"/>
                <a:gd name="connsiteY14" fmla="*/ 14352 h 173882"/>
                <a:gd name="connsiteX15" fmla="*/ 26604 w 116889"/>
                <a:gd name="connsiteY15" fmla="*/ 12144 h 173882"/>
                <a:gd name="connsiteX16" fmla="*/ 21365 w 116889"/>
                <a:gd name="connsiteY16" fmla="*/ 11592 h 173882"/>
                <a:gd name="connsiteX17" fmla="*/ 21365 w 116889"/>
                <a:gd name="connsiteY17" fmla="*/ 6900 h 173882"/>
                <a:gd name="connsiteX18" fmla="*/ 25501 w 116889"/>
                <a:gd name="connsiteY18" fmla="*/ 1242 h 173882"/>
                <a:gd name="connsiteX19" fmla="*/ 24949 w 116889"/>
                <a:gd name="connsiteY19" fmla="*/ 0 h 173882"/>
                <a:gd name="connsiteX20" fmla="*/ 11303 w 116889"/>
                <a:gd name="connsiteY20" fmla="*/ 0 h 173882"/>
                <a:gd name="connsiteX21" fmla="*/ 15576 w 116889"/>
                <a:gd name="connsiteY21" fmla="*/ 7866 h 173882"/>
                <a:gd name="connsiteX22" fmla="*/ 15576 w 116889"/>
                <a:gd name="connsiteY22" fmla="*/ 8556 h 173882"/>
                <a:gd name="connsiteX23" fmla="*/ 13233 w 116889"/>
                <a:gd name="connsiteY23" fmla="*/ 14214 h 173882"/>
                <a:gd name="connsiteX24" fmla="*/ 12544 w 116889"/>
                <a:gd name="connsiteY24" fmla="*/ 14766 h 173882"/>
                <a:gd name="connsiteX25" fmla="*/ 10890 w 116889"/>
                <a:gd name="connsiteY25" fmla="*/ 14766 h 173882"/>
                <a:gd name="connsiteX26" fmla="*/ 10476 w 116889"/>
                <a:gd name="connsiteY26" fmla="*/ 18216 h 173882"/>
                <a:gd name="connsiteX27" fmla="*/ 14473 w 116889"/>
                <a:gd name="connsiteY27" fmla="*/ 19044 h 173882"/>
                <a:gd name="connsiteX28" fmla="*/ 15025 w 116889"/>
                <a:gd name="connsiteY28" fmla="*/ 20010 h 173882"/>
                <a:gd name="connsiteX29" fmla="*/ 14473 w 116889"/>
                <a:gd name="connsiteY29" fmla="*/ 23598 h 173882"/>
                <a:gd name="connsiteX30" fmla="*/ 14060 w 116889"/>
                <a:gd name="connsiteY30" fmla="*/ 24150 h 173882"/>
                <a:gd name="connsiteX31" fmla="*/ 10200 w 116889"/>
                <a:gd name="connsiteY31" fmla="*/ 25806 h 173882"/>
                <a:gd name="connsiteX32" fmla="*/ 8822 w 116889"/>
                <a:gd name="connsiteY32" fmla="*/ 29118 h 173882"/>
                <a:gd name="connsiteX33" fmla="*/ 3584 w 116889"/>
                <a:gd name="connsiteY33" fmla="*/ 36295 h 173882"/>
                <a:gd name="connsiteX34" fmla="*/ 2895 w 116889"/>
                <a:gd name="connsiteY34" fmla="*/ 36570 h 173882"/>
                <a:gd name="connsiteX35" fmla="*/ 0 w 116889"/>
                <a:gd name="connsiteY35" fmla="*/ 36570 h 173882"/>
                <a:gd name="connsiteX36" fmla="*/ 0 w 116889"/>
                <a:gd name="connsiteY36" fmla="*/ 39331 h 173882"/>
                <a:gd name="connsiteX37" fmla="*/ 2481 w 116889"/>
                <a:gd name="connsiteY37" fmla="*/ 41953 h 173882"/>
                <a:gd name="connsiteX38" fmla="*/ 2481 w 116889"/>
                <a:gd name="connsiteY38" fmla="*/ 46645 h 173882"/>
                <a:gd name="connsiteX39" fmla="*/ 4825 w 116889"/>
                <a:gd name="connsiteY39" fmla="*/ 50233 h 173882"/>
                <a:gd name="connsiteX40" fmla="*/ 1654 w 116889"/>
                <a:gd name="connsiteY40" fmla="*/ 53821 h 173882"/>
                <a:gd name="connsiteX41" fmla="*/ 3308 w 116889"/>
                <a:gd name="connsiteY41" fmla="*/ 56167 h 173882"/>
                <a:gd name="connsiteX42" fmla="*/ 10752 w 116889"/>
                <a:gd name="connsiteY42" fmla="*/ 68311 h 173882"/>
                <a:gd name="connsiteX43" fmla="*/ 16403 w 116889"/>
                <a:gd name="connsiteY43" fmla="*/ 78937 h 173882"/>
                <a:gd name="connsiteX44" fmla="*/ 17092 w 116889"/>
                <a:gd name="connsiteY44" fmla="*/ 79903 h 173882"/>
                <a:gd name="connsiteX45" fmla="*/ 19436 w 116889"/>
                <a:gd name="connsiteY45" fmla="*/ 79903 h 173882"/>
                <a:gd name="connsiteX46" fmla="*/ 19987 w 116889"/>
                <a:gd name="connsiteY46" fmla="*/ 80179 h 173882"/>
                <a:gd name="connsiteX47" fmla="*/ 22744 w 116889"/>
                <a:gd name="connsiteY47" fmla="*/ 83629 h 173882"/>
                <a:gd name="connsiteX48" fmla="*/ 25363 w 116889"/>
                <a:gd name="connsiteY48" fmla="*/ 84733 h 173882"/>
                <a:gd name="connsiteX49" fmla="*/ 33358 w 116889"/>
                <a:gd name="connsiteY49" fmla="*/ 87493 h 173882"/>
                <a:gd name="connsiteX50" fmla="*/ 33496 w 116889"/>
                <a:gd name="connsiteY50" fmla="*/ 87493 h 173882"/>
                <a:gd name="connsiteX51" fmla="*/ 38733 w 116889"/>
                <a:gd name="connsiteY51" fmla="*/ 91081 h 173882"/>
                <a:gd name="connsiteX52" fmla="*/ 39009 w 116889"/>
                <a:gd name="connsiteY52" fmla="*/ 91495 h 173882"/>
                <a:gd name="connsiteX53" fmla="*/ 40525 w 116889"/>
                <a:gd name="connsiteY53" fmla="*/ 96325 h 173882"/>
                <a:gd name="connsiteX54" fmla="*/ 44247 w 116889"/>
                <a:gd name="connsiteY54" fmla="*/ 101707 h 173882"/>
                <a:gd name="connsiteX55" fmla="*/ 44247 w 116889"/>
                <a:gd name="connsiteY55" fmla="*/ 102673 h 173882"/>
                <a:gd name="connsiteX56" fmla="*/ 40250 w 116889"/>
                <a:gd name="connsiteY56" fmla="*/ 106123 h 173882"/>
                <a:gd name="connsiteX57" fmla="*/ 42731 w 116889"/>
                <a:gd name="connsiteY57" fmla="*/ 108055 h 173882"/>
                <a:gd name="connsiteX58" fmla="*/ 42731 w 116889"/>
                <a:gd name="connsiteY58" fmla="*/ 109159 h 173882"/>
                <a:gd name="connsiteX59" fmla="*/ 40525 w 116889"/>
                <a:gd name="connsiteY59" fmla="*/ 111919 h 173882"/>
                <a:gd name="connsiteX60" fmla="*/ 39974 w 116889"/>
                <a:gd name="connsiteY60" fmla="*/ 120061 h 173882"/>
                <a:gd name="connsiteX61" fmla="*/ 42593 w 116889"/>
                <a:gd name="connsiteY61" fmla="*/ 121994 h 173882"/>
                <a:gd name="connsiteX62" fmla="*/ 42869 w 116889"/>
                <a:gd name="connsiteY62" fmla="*/ 122684 h 173882"/>
                <a:gd name="connsiteX63" fmla="*/ 42455 w 116889"/>
                <a:gd name="connsiteY63" fmla="*/ 123374 h 173882"/>
                <a:gd name="connsiteX64" fmla="*/ 37769 w 116889"/>
                <a:gd name="connsiteY64" fmla="*/ 125858 h 173882"/>
                <a:gd name="connsiteX65" fmla="*/ 37769 w 116889"/>
                <a:gd name="connsiteY65" fmla="*/ 131240 h 173882"/>
                <a:gd name="connsiteX66" fmla="*/ 37493 w 116889"/>
                <a:gd name="connsiteY66" fmla="*/ 131792 h 173882"/>
                <a:gd name="connsiteX67" fmla="*/ 34185 w 116889"/>
                <a:gd name="connsiteY67" fmla="*/ 135104 h 173882"/>
                <a:gd name="connsiteX68" fmla="*/ 38458 w 116889"/>
                <a:gd name="connsiteY68" fmla="*/ 139382 h 173882"/>
                <a:gd name="connsiteX69" fmla="*/ 43558 w 116889"/>
                <a:gd name="connsiteY69" fmla="*/ 144350 h 173882"/>
                <a:gd name="connsiteX70" fmla="*/ 50174 w 116889"/>
                <a:gd name="connsiteY70" fmla="*/ 143798 h 173882"/>
                <a:gd name="connsiteX71" fmla="*/ 52656 w 116889"/>
                <a:gd name="connsiteY71" fmla="*/ 146144 h 173882"/>
                <a:gd name="connsiteX72" fmla="*/ 51001 w 116889"/>
                <a:gd name="connsiteY72" fmla="*/ 160358 h 173882"/>
                <a:gd name="connsiteX73" fmla="*/ 52104 w 116889"/>
                <a:gd name="connsiteY73" fmla="*/ 161324 h 173882"/>
                <a:gd name="connsiteX74" fmla="*/ 52380 w 116889"/>
                <a:gd name="connsiteY74" fmla="*/ 161600 h 173882"/>
                <a:gd name="connsiteX75" fmla="*/ 53483 w 116889"/>
                <a:gd name="connsiteY75" fmla="*/ 164636 h 173882"/>
                <a:gd name="connsiteX76" fmla="*/ 59685 w 116889"/>
                <a:gd name="connsiteY76" fmla="*/ 170570 h 173882"/>
                <a:gd name="connsiteX77" fmla="*/ 59961 w 116889"/>
                <a:gd name="connsiteY77" fmla="*/ 171122 h 173882"/>
                <a:gd name="connsiteX78" fmla="*/ 59961 w 116889"/>
                <a:gd name="connsiteY78" fmla="*/ 173882 h 173882"/>
                <a:gd name="connsiteX79" fmla="*/ 60788 w 116889"/>
                <a:gd name="connsiteY79" fmla="*/ 173882 h 173882"/>
                <a:gd name="connsiteX80" fmla="*/ 60788 w 116889"/>
                <a:gd name="connsiteY80" fmla="*/ 169466 h 173882"/>
                <a:gd name="connsiteX81" fmla="*/ 59410 w 116889"/>
                <a:gd name="connsiteY81" fmla="*/ 167534 h 173882"/>
                <a:gd name="connsiteX82" fmla="*/ 59410 w 116889"/>
                <a:gd name="connsiteY82" fmla="*/ 166568 h 173882"/>
                <a:gd name="connsiteX83" fmla="*/ 62718 w 116889"/>
                <a:gd name="connsiteY83" fmla="*/ 161876 h 173882"/>
                <a:gd name="connsiteX84" fmla="*/ 63269 w 116889"/>
                <a:gd name="connsiteY84" fmla="*/ 161600 h 173882"/>
                <a:gd name="connsiteX85" fmla="*/ 65613 w 116889"/>
                <a:gd name="connsiteY85" fmla="*/ 161186 h 173882"/>
                <a:gd name="connsiteX86" fmla="*/ 66302 w 116889"/>
                <a:gd name="connsiteY86" fmla="*/ 161186 h 173882"/>
                <a:gd name="connsiteX87" fmla="*/ 66302 w 116889"/>
                <a:gd name="connsiteY87" fmla="*/ 151802 h 173882"/>
                <a:gd name="connsiteX88" fmla="*/ 67267 w 116889"/>
                <a:gd name="connsiteY88" fmla="*/ 147110 h 173882"/>
                <a:gd name="connsiteX89" fmla="*/ 60512 w 116889"/>
                <a:gd name="connsiteY89" fmla="*/ 140624 h 173882"/>
                <a:gd name="connsiteX90" fmla="*/ 60512 w 116889"/>
                <a:gd name="connsiteY90" fmla="*/ 143798 h 173882"/>
                <a:gd name="connsiteX91" fmla="*/ 57342 w 116889"/>
                <a:gd name="connsiteY91" fmla="*/ 140210 h 173882"/>
                <a:gd name="connsiteX92" fmla="*/ 54585 w 116889"/>
                <a:gd name="connsiteY92" fmla="*/ 142004 h 173882"/>
                <a:gd name="connsiteX93" fmla="*/ 49761 w 116889"/>
                <a:gd name="connsiteY93" fmla="*/ 121718 h 173882"/>
                <a:gd name="connsiteX94" fmla="*/ 50726 w 116889"/>
                <a:gd name="connsiteY94" fmla="*/ 114955 h 173882"/>
                <a:gd name="connsiteX95" fmla="*/ 50037 w 116889"/>
                <a:gd name="connsiteY95" fmla="*/ 99499 h 173882"/>
                <a:gd name="connsiteX96" fmla="*/ 47004 w 116889"/>
                <a:gd name="connsiteY96" fmla="*/ 89839 h 173882"/>
                <a:gd name="connsiteX97" fmla="*/ 53069 w 116889"/>
                <a:gd name="connsiteY97" fmla="*/ 96463 h 173882"/>
                <a:gd name="connsiteX98" fmla="*/ 53483 w 116889"/>
                <a:gd name="connsiteY98" fmla="*/ 106261 h 173882"/>
                <a:gd name="connsiteX99" fmla="*/ 57756 w 116889"/>
                <a:gd name="connsiteY99" fmla="*/ 112333 h 173882"/>
                <a:gd name="connsiteX100" fmla="*/ 64372 w 116889"/>
                <a:gd name="connsiteY100" fmla="*/ 112333 h 173882"/>
                <a:gd name="connsiteX101" fmla="*/ 66577 w 116889"/>
                <a:gd name="connsiteY101" fmla="*/ 110954 h 173882"/>
                <a:gd name="connsiteX102" fmla="*/ 67404 w 116889"/>
                <a:gd name="connsiteY102" fmla="*/ 110954 h 173882"/>
                <a:gd name="connsiteX103" fmla="*/ 71815 w 116889"/>
                <a:gd name="connsiteY103" fmla="*/ 113575 h 173882"/>
                <a:gd name="connsiteX104" fmla="*/ 75124 w 116889"/>
                <a:gd name="connsiteY104" fmla="*/ 114128 h 173882"/>
                <a:gd name="connsiteX105" fmla="*/ 77053 w 116889"/>
                <a:gd name="connsiteY105" fmla="*/ 111229 h 173882"/>
                <a:gd name="connsiteX106" fmla="*/ 78156 w 116889"/>
                <a:gd name="connsiteY106" fmla="*/ 110954 h 173882"/>
                <a:gd name="connsiteX107" fmla="*/ 82567 w 116889"/>
                <a:gd name="connsiteY107" fmla="*/ 113575 h 173882"/>
                <a:gd name="connsiteX108" fmla="*/ 85600 w 116889"/>
                <a:gd name="connsiteY108" fmla="*/ 112609 h 173882"/>
                <a:gd name="connsiteX109" fmla="*/ 89459 w 116889"/>
                <a:gd name="connsiteY109" fmla="*/ 109436 h 173882"/>
                <a:gd name="connsiteX110" fmla="*/ 90148 w 116889"/>
                <a:gd name="connsiteY110" fmla="*/ 109297 h 173882"/>
                <a:gd name="connsiteX111" fmla="*/ 95524 w 116889"/>
                <a:gd name="connsiteY111" fmla="*/ 110539 h 173882"/>
                <a:gd name="connsiteX112" fmla="*/ 98695 w 116889"/>
                <a:gd name="connsiteY112" fmla="*/ 107779 h 173882"/>
                <a:gd name="connsiteX113" fmla="*/ 99246 w 116889"/>
                <a:gd name="connsiteY113" fmla="*/ 107641 h 173882"/>
                <a:gd name="connsiteX114" fmla="*/ 104760 w 116889"/>
                <a:gd name="connsiteY114" fmla="*/ 107641 h 173882"/>
                <a:gd name="connsiteX115" fmla="*/ 116890 w 116889"/>
                <a:gd name="connsiteY115" fmla="*/ 100051 h 173882"/>
                <a:gd name="connsiteX116" fmla="*/ 113030 w 116889"/>
                <a:gd name="connsiteY116" fmla="*/ 98671 h 173882"/>
                <a:gd name="connsiteX117" fmla="*/ 109446 w 116889"/>
                <a:gd name="connsiteY117" fmla="*/ 95911 h 173882"/>
                <a:gd name="connsiteX118" fmla="*/ 104346 w 116889"/>
                <a:gd name="connsiteY118" fmla="*/ 78799 h 173882"/>
                <a:gd name="connsiteX119" fmla="*/ 104760 w 116889"/>
                <a:gd name="connsiteY119" fmla="*/ 71071 h 173882"/>
                <a:gd name="connsiteX120" fmla="*/ 104760 w 116889"/>
                <a:gd name="connsiteY120" fmla="*/ 68449 h 173882"/>
                <a:gd name="connsiteX121" fmla="*/ 107516 w 116889"/>
                <a:gd name="connsiteY121" fmla="*/ 62791 h 173882"/>
                <a:gd name="connsiteX122" fmla="*/ 100211 w 116889"/>
                <a:gd name="connsiteY122" fmla="*/ 56167 h 173882"/>
                <a:gd name="connsiteX123" fmla="*/ 98970 w 116889"/>
                <a:gd name="connsiteY123" fmla="*/ 51613 h 173882"/>
                <a:gd name="connsiteX124" fmla="*/ 103657 w 116889"/>
                <a:gd name="connsiteY124" fmla="*/ 39606 h 173882"/>
                <a:gd name="connsiteX125" fmla="*/ 103933 w 116889"/>
                <a:gd name="connsiteY125" fmla="*/ 39192 h 173882"/>
                <a:gd name="connsiteX126" fmla="*/ 86289 w 116889"/>
                <a:gd name="connsiteY126" fmla="*/ 26358 h 173882"/>
                <a:gd name="connsiteX127" fmla="*/ 86013 w 116889"/>
                <a:gd name="connsiteY127" fmla="*/ 25668 h 173882"/>
                <a:gd name="connsiteX128" fmla="*/ 33771 w 116889"/>
                <a:gd name="connsiteY128" fmla="*/ 79765 h 173882"/>
                <a:gd name="connsiteX129" fmla="*/ 30877 w 116889"/>
                <a:gd name="connsiteY129" fmla="*/ 77143 h 173882"/>
                <a:gd name="connsiteX130" fmla="*/ 26328 w 116889"/>
                <a:gd name="connsiteY130" fmla="*/ 77143 h 173882"/>
                <a:gd name="connsiteX131" fmla="*/ 26328 w 116889"/>
                <a:gd name="connsiteY131" fmla="*/ 73831 h 173882"/>
                <a:gd name="connsiteX132" fmla="*/ 22606 w 116889"/>
                <a:gd name="connsiteY132" fmla="*/ 71071 h 173882"/>
                <a:gd name="connsiteX133" fmla="*/ 24812 w 116889"/>
                <a:gd name="connsiteY133" fmla="*/ 68449 h 173882"/>
                <a:gd name="connsiteX134" fmla="*/ 38182 w 116889"/>
                <a:gd name="connsiteY134" fmla="*/ 78799 h 173882"/>
                <a:gd name="connsiteX135" fmla="*/ 33909 w 116889"/>
                <a:gd name="connsiteY135" fmla="*/ 79627 h 17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116889" h="173882">
                  <a:moveTo>
                    <a:pt x="85875" y="25944"/>
                  </a:moveTo>
                  <a:lnTo>
                    <a:pt x="85875" y="21528"/>
                  </a:lnTo>
                  <a:lnTo>
                    <a:pt x="70713" y="13110"/>
                  </a:lnTo>
                  <a:lnTo>
                    <a:pt x="57204" y="5796"/>
                  </a:lnTo>
                  <a:lnTo>
                    <a:pt x="47969" y="1104"/>
                  </a:lnTo>
                  <a:lnTo>
                    <a:pt x="40801" y="8556"/>
                  </a:lnTo>
                  <a:lnTo>
                    <a:pt x="36942" y="9522"/>
                  </a:lnTo>
                  <a:lnTo>
                    <a:pt x="36942" y="11868"/>
                  </a:lnTo>
                  <a:lnTo>
                    <a:pt x="45763" y="11040"/>
                  </a:lnTo>
                  <a:lnTo>
                    <a:pt x="41077" y="14904"/>
                  </a:lnTo>
                  <a:lnTo>
                    <a:pt x="36942" y="14076"/>
                  </a:lnTo>
                  <a:lnTo>
                    <a:pt x="31428" y="14904"/>
                  </a:lnTo>
                  <a:lnTo>
                    <a:pt x="28533" y="12972"/>
                  </a:lnTo>
                  <a:lnTo>
                    <a:pt x="22468" y="17664"/>
                  </a:lnTo>
                  <a:lnTo>
                    <a:pt x="22468" y="14352"/>
                  </a:lnTo>
                  <a:lnTo>
                    <a:pt x="26604" y="12144"/>
                  </a:lnTo>
                  <a:lnTo>
                    <a:pt x="21365" y="11592"/>
                  </a:lnTo>
                  <a:lnTo>
                    <a:pt x="21365" y="6900"/>
                  </a:lnTo>
                  <a:lnTo>
                    <a:pt x="25501" y="1242"/>
                  </a:lnTo>
                  <a:lnTo>
                    <a:pt x="24949" y="0"/>
                  </a:lnTo>
                  <a:lnTo>
                    <a:pt x="11303" y="0"/>
                  </a:lnTo>
                  <a:lnTo>
                    <a:pt x="15576" y="7866"/>
                  </a:lnTo>
                  <a:cubicBezTo>
                    <a:pt x="15576" y="7866"/>
                    <a:pt x="15576" y="8280"/>
                    <a:pt x="15576" y="8556"/>
                  </a:cubicBezTo>
                  <a:lnTo>
                    <a:pt x="13233" y="14214"/>
                  </a:lnTo>
                  <a:cubicBezTo>
                    <a:pt x="13233" y="14214"/>
                    <a:pt x="12819" y="14766"/>
                    <a:pt x="12544" y="14766"/>
                  </a:cubicBezTo>
                  <a:lnTo>
                    <a:pt x="10890" y="14766"/>
                  </a:lnTo>
                  <a:lnTo>
                    <a:pt x="10476" y="18216"/>
                  </a:lnTo>
                  <a:lnTo>
                    <a:pt x="14473" y="19044"/>
                  </a:lnTo>
                  <a:cubicBezTo>
                    <a:pt x="14473" y="19044"/>
                    <a:pt x="15163" y="19596"/>
                    <a:pt x="15025" y="20010"/>
                  </a:cubicBezTo>
                  <a:lnTo>
                    <a:pt x="14473" y="23598"/>
                  </a:lnTo>
                  <a:cubicBezTo>
                    <a:pt x="14473" y="23598"/>
                    <a:pt x="14198" y="24150"/>
                    <a:pt x="14060" y="24150"/>
                  </a:cubicBezTo>
                  <a:lnTo>
                    <a:pt x="10200" y="25806"/>
                  </a:lnTo>
                  <a:lnTo>
                    <a:pt x="8822" y="29118"/>
                  </a:lnTo>
                  <a:lnTo>
                    <a:pt x="3584" y="36295"/>
                  </a:lnTo>
                  <a:cubicBezTo>
                    <a:pt x="3584" y="36295"/>
                    <a:pt x="3170" y="36570"/>
                    <a:pt x="2895" y="36570"/>
                  </a:cubicBezTo>
                  <a:lnTo>
                    <a:pt x="0" y="36570"/>
                  </a:lnTo>
                  <a:lnTo>
                    <a:pt x="0" y="39331"/>
                  </a:lnTo>
                  <a:lnTo>
                    <a:pt x="2481" y="41953"/>
                  </a:lnTo>
                  <a:lnTo>
                    <a:pt x="2481" y="46645"/>
                  </a:lnTo>
                  <a:lnTo>
                    <a:pt x="4825" y="50233"/>
                  </a:lnTo>
                  <a:lnTo>
                    <a:pt x="1654" y="53821"/>
                  </a:lnTo>
                  <a:lnTo>
                    <a:pt x="3308" y="56167"/>
                  </a:lnTo>
                  <a:cubicBezTo>
                    <a:pt x="3308" y="56167"/>
                    <a:pt x="11441" y="58927"/>
                    <a:pt x="10752" y="68311"/>
                  </a:cubicBezTo>
                  <a:cubicBezTo>
                    <a:pt x="10752" y="68311"/>
                    <a:pt x="15025" y="74659"/>
                    <a:pt x="16403" y="78937"/>
                  </a:cubicBezTo>
                  <a:cubicBezTo>
                    <a:pt x="16679" y="79351"/>
                    <a:pt x="16954" y="79765"/>
                    <a:pt x="17092" y="79903"/>
                  </a:cubicBezTo>
                  <a:lnTo>
                    <a:pt x="19436" y="79903"/>
                  </a:lnTo>
                  <a:cubicBezTo>
                    <a:pt x="19436" y="79903"/>
                    <a:pt x="19849" y="79903"/>
                    <a:pt x="19987" y="80179"/>
                  </a:cubicBezTo>
                  <a:lnTo>
                    <a:pt x="22744" y="83629"/>
                  </a:lnTo>
                  <a:lnTo>
                    <a:pt x="25363" y="84733"/>
                  </a:lnTo>
                  <a:lnTo>
                    <a:pt x="33358" y="87493"/>
                  </a:lnTo>
                  <a:cubicBezTo>
                    <a:pt x="33358" y="87493"/>
                    <a:pt x="33358" y="87493"/>
                    <a:pt x="33496" y="87493"/>
                  </a:cubicBezTo>
                  <a:lnTo>
                    <a:pt x="38733" y="91081"/>
                  </a:lnTo>
                  <a:cubicBezTo>
                    <a:pt x="38733" y="91081"/>
                    <a:pt x="39009" y="91357"/>
                    <a:pt x="39009" y="91495"/>
                  </a:cubicBezTo>
                  <a:lnTo>
                    <a:pt x="40525" y="96325"/>
                  </a:lnTo>
                  <a:lnTo>
                    <a:pt x="44247" y="101707"/>
                  </a:lnTo>
                  <a:cubicBezTo>
                    <a:pt x="44247" y="101707"/>
                    <a:pt x="44385" y="102535"/>
                    <a:pt x="44247" y="102673"/>
                  </a:cubicBezTo>
                  <a:lnTo>
                    <a:pt x="40250" y="106123"/>
                  </a:lnTo>
                  <a:lnTo>
                    <a:pt x="42731" y="108055"/>
                  </a:lnTo>
                  <a:cubicBezTo>
                    <a:pt x="42731" y="108055"/>
                    <a:pt x="43144" y="108883"/>
                    <a:pt x="42731" y="109159"/>
                  </a:cubicBezTo>
                  <a:lnTo>
                    <a:pt x="40525" y="111919"/>
                  </a:lnTo>
                  <a:lnTo>
                    <a:pt x="39974" y="120061"/>
                  </a:lnTo>
                  <a:lnTo>
                    <a:pt x="42593" y="121994"/>
                  </a:lnTo>
                  <a:cubicBezTo>
                    <a:pt x="42593" y="121994"/>
                    <a:pt x="42869" y="122407"/>
                    <a:pt x="42869" y="122684"/>
                  </a:cubicBezTo>
                  <a:cubicBezTo>
                    <a:pt x="42869" y="122960"/>
                    <a:pt x="42731" y="123236"/>
                    <a:pt x="42455" y="123374"/>
                  </a:cubicBezTo>
                  <a:lnTo>
                    <a:pt x="37769" y="125858"/>
                  </a:lnTo>
                  <a:lnTo>
                    <a:pt x="37769" y="131240"/>
                  </a:lnTo>
                  <a:cubicBezTo>
                    <a:pt x="37769" y="131240"/>
                    <a:pt x="37769" y="131654"/>
                    <a:pt x="37493" y="131792"/>
                  </a:cubicBezTo>
                  <a:lnTo>
                    <a:pt x="34185" y="135104"/>
                  </a:lnTo>
                  <a:lnTo>
                    <a:pt x="38458" y="139382"/>
                  </a:lnTo>
                  <a:lnTo>
                    <a:pt x="43558" y="144350"/>
                  </a:lnTo>
                  <a:cubicBezTo>
                    <a:pt x="44798" y="143936"/>
                    <a:pt x="47831" y="142832"/>
                    <a:pt x="50174" y="143798"/>
                  </a:cubicBezTo>
                  <a:cubicBezTo>
                    <a:pt x="51277" y="144212"/>
                    <a:pt x="52242" y="145040"/>
                    <a:pt x="52656" y="146144"/>
                  </a:cubicBezTo>
                  <a:cubicBezTo>
                    <a:pt x="54723" y="150560"/>
                    <a:pt x="52656" y="156908"/>
                    <a:pt x="51001" y="160358"/>
                  </a:cubicBezTo>
                  <a:lnTo>
                    <a:pt x="52104" y="161324"/>
                  </a:lnTo>
                  <a:cubicBezTo>
                    <a:pt x="52104" y="161324"/>
                    <a:pt x="52242" y="161462"/>
                    <a:pt x="52380" y="161600"/>
                  </a:cubicBezTo>
                  <a:lnTo>
                    <a:pt x="53483" y="164636"/>
                  </a:lnTo>
                  <a:lnTo>
                    <a:pt x="59685" y="170570"/>
                  </a:lnTo>
                  <a:cubicBezTo>
                    <a:pt x="59685" y="170570"/>
                    <a:pt x="59961" y="170984"/>
                    <a:pt x="59961" y="171122"/>
                  </a:cubicBezTo>
                  <a:lnTo>
                    <a:pt x="59961" y="173882"/>
                  </a:lnTo>
                  <a:lnTo>
                    <a:pt x="60788" y="173882"/>
                  </a:lnTo>
                  <a:lnTo>
                    <a:pt x="60788" y="169466"/>
                  </a:lnTo>
                  <a:lnTo>
                    <a:pt x="59410" y="167534"/>
                  </a:lnTo>
                  <a:cubicBezTo>
                    <a:pt x="59410" y="167534"/>
                    <a:pt x="59272" y="166844"/>
                    <a:pt x="59410" y="166568"/>
                  </a:cubicBezTo>
                  <a:lnTo>
                    <a:pt x="62718" y="161876"/>
                  </a:lnTo>
                  <a:cubicBezTo>
                    <a:pt x="62718" y="161876"/>
                    <a:pt x="62994" y="161600"/>
                    <a:pt x="63269" y="161600"/>
                  </a:cubicBezTo>
                  <a:lnTo>
                    <a:pt x="65613" y="161186"/>
                  </a:lnTo>
                  <a:lnTo>
                    <a:pt x="66302" y="161186"/>
                  </a:lnTo>
                  <a:lnTo>
                    <a:pt x="66302" y="151802"/>
                  </a:lnTo>
                  <a:lnTo>
                    <a:pt x="67267" y="147110"/>
                  </a:lnTo>
                  <a:lnTo>
                    <a:pt x="60512" y="140624"/>
                  </a:lnTo>
                  <a:lnTo>
                    <a:pt x="60512" y="143798"/>
                  </a:lnTo>
                  <a:lnTo>
                    <a:pt x="57342" y="140210"/>
                  </a:lnTo>
                  <a:lnTo>
                    <a:pt x="54585" y="142004"/>
                  </a:lnTo>
                  <a:cubicBezTo>
                    <a:pt x="52242" y="141038"/>
                    <a:pt x="49761" y="121718"/>
                    <a:pt x="49761" y="121718"/>
                  </a:cubicBezTo>
                  <a:cubicBezTo>
                    <a:pt x="46039" y="120338"/>
                    <a:pt x="50726" y="114955"/>
                    <a:pt x="50726" y="114955"/>
                  </a:cubicBezTo>
                  <a:lnTo>
                    <a:pt x="50037" y="99499"/>
                  </a:lnTo>
                  <a:cubicBezTo>
                    <a:pt x="50037" y="99499"/>
                    <a:pt x="44798" y="91495"/>
                    <a:pt x="47004" y="89839"/>
                  </a:cubicBezTo>
                  <a:cubicBezTo>
                    <a:pt x="49210" y="88321"/>
                    <a:pt x="53069" y="96463"/>
                    <a:pt x="53069" y="96463"/>
                  </a:cubicBezTo>
                  <a:lnTo>
                    <a:pt x="53483" y="106261"/>
                  </a:lnTo>
                  <a:cubicBezTo>
                    <a:pt x="56515" y="107917"/>
                    <a:pt x="57618" y="110263"/>
                    <a:pt x="57756" y="112333"/>
                  </a:cubicBezTo>
                  <a:lnTo>
                    <a:pt x="64372" y="112333"/>
                  </a:lnTo>
                  <a:lnTo>
                    <a:pt x="66577" y="110954"/>
                  </a:lnTo>
                  <a:cubicBezTo>
                    <a:pt x="66577" y="110954"/>
                    <a:pt x="67129" y="110815"/>
                    <a:pt x="67404" y="110954"/>
                  </a:cubicBezTo>
                  <a:lnTo>
                    <a:pt x="71815" y="113575"/>
                  </a:lnTo>
                  <a:lnTo>
                    <a:pt x="75124" y="114128"/>
                  </a:lnTo>
                  <a:lnTo>
                    <a:pt x="77053" y="111229"/>
                  </a:lnTo>
                  <a:cubicBezTo>
                    <a:pt x="77053" y="111229"/>
                    <a:pt x="77743" y="110815"/>
                    <a:pt x="78156" y="110954"/>
                  </a:cubicBezTo>
                  <a:lnTo>
                    <a:pt x="82567" y="113575"/>
                  </a:lnTo>
                  <a:lnTo>
                    <a:pt x="85600" y="112609"/>
                  </a:lnTo>
                  <a:lnTo>
                    <a:pt x="89459" y="109436"/>
                  </a:lnTo>
                  <a:cubicBezTo>
                    <a:pt x="89459" y="109436"/>
                    <a:pt x="89873" y="109159"/>
                    <a:pt x="90148" y="109297"/>
                  </a:cubicBezTo>
                  <a:lnTo>
                    <a:pt x="95524" y="110539"/>
                  </a:lnTo>
                  <a:lnTo>
                    <a:pt x="98695" y="107779"/>
                  </a:lnTo>
                  <a:cubicBezTo>
                    <a:pt x="98695" y="107779"/>
                    <a:pt x="98970" y="107641"/>
                    <a:pt x="99246" y="107641"/>
                  </a:cubicBezTo>
                  <a:lnTo>
                    <a:pt x="104760" y="107641"/>
                  </a:lnTo>
                  <a:lnTo>
                    <a:pt x="116890" y="100051"/>
                  </a:lnTo>
                  <a:cubicBezTo>
                    <a:pt x="116062" y="98947"/>
                    <a:pt x="114684" y="97843"/>
                    <a:pt x="113030" y="98671"/>
                  </a:cubicBezTo>
                  <a:lnTo>
                    <a:pt x="109446" y="95911"/>
                  </a:lnTo>
                  <a:cubicBezTo>
                    <a:pt x="109446" y="95911"/>
                    <a:pt x="108481" y="81973"/>
                    <a:pt x="104346" y="78799"/>
                  </a:cubicBezTo>
                  <a:cubicBezTo>
                    <a:pt x="104346" y="78799"/>
                    <a:pt x="108206" y="72451"/>
                    <a:pt x="104760" y="71071"/>
                  </a:cubicBezTo>
                  <a:lnTo>
                    <a:pt x="104760" y="68449"/>
                  </a:lnTo>
                  <a:cubicBezTo>
                    <a:pt x="104760" y="68449"/>
                    <a:pt x="107930" y="63895"/>
                    <a:pt x="107516" y="62791"/>
                  </a:cubicBezTo>
                  <a:cubicBezTo>
                    <a:pt x="107103" y="61549"/>
                    <a:pt x="100211" y="56167"/>
                    <a:pt x="100211" y="56167"/>
                  </a:cubicBezTo>
                  <a:lnTo>
                    <a:pt x="98970" y="51613"/>
                  </a:lnTo>
                  <a:cubicBezTo>
                    <a:pt x="98970" y="51613"/>
                    <a:pt x="102141" y="43333"/>
                    <a:pt x="103657" y="39606"/>
                  </a:cubicBezTo>
                  <a:cubicBezTo>
                    <a:pt x="103657" y="39606"/>
                    <a:pt x="103657" y="39469"/>
                    <a:pt x="103933" y="39192"/>
                  </a:cubicBezTo>
                  <a:lnTo>
                    <a:pt x="86289" y="26358"/>
                  </a:lnTo>
                  <a:cubicBezTo>
                    <a:pt x="86289" y="26358"/>
                    <a:pt x="86013" y="25944"/>
                    <a:pt x="86013" y="25668"/>
                  </a:cubicBezTo>
                  <a:close/>
                  <a:moveTo>
                    <a:pt x="33771" y="79765"/>
                  </a:moveTo>
                  <a:lnTo>
                    <a:pt x="30877" y="77143"/>
                  </a:lnTo>
                  <a:lnTo>
                    <a:pt x="26328" y="77143"/>
                  </a:lnTo>
                  <a:lnTo>
                    <a:pt x="26328" y="73831"/>
                  </a:lnTo>
                  <a:lnTo>
                    <a:pt x="22606" y="71071"/>
                  </a:lnTo>
                  <a:lnTo>
                    <a:pt x="24812" y="68449"/>
                  </a:lnTo>
                  <a:lnTo>
                    <a:pt x="38182" y="78799"/>
                  </a:lnTo>
                  <a:lnTo>
                    <a:pt x="33909" y="7962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7" name="Freeform 1389">
              <a:extLst>
                <a:ext uri="{FF2B5EF4-FFF2-40B4-BE49-F238E27FC236}">
                  <a16:creationId xmlns:a16="http://schemas.microsoft.com/office/drawing/2014/main" id="{A25D1152-2989-1BB6-14B3-541F9A59BA57}"/>
                </a:ext>
              </a:extLst>
            </p:cNvPr>
            <p:cNvSpPr/>
            <p:nvPr/>
          </p:nvSpPr>
          <p:spPr>
            <a:xfrm>
              <a:off x="4827420" y="4014939"/>
              <a:ext cx="112478" cy="185198"/>
            </a:xfrm>
            <a:custGeom>
              <a:avLst/>
              <a:gdLst>
                <a:gd name="connsiteX0" fmla="*/ 96765 w 112478"/>
                <a:gd name="connsiteY0" fmla="*/ 7452 h 185198"/>
                <a:gd name="connsiteX1" fmla="*/ 91389 w 112478"/>
                <a:gd name="connsiteY1" fmla="*/ 7452 h 185198"/>
                <a:gd name="connsiteX2" fmla="*/ 88081 w 112478"/>
                <a:gd name="connsiteY2" fmla="*/ 10212 h 185198"/>
                <a:gd name="connsiteX3" fmla="*/ 87391 w 112478"/>
                <a:gd name="connsiteY3" fmla="*/ 10350 h 185198"/>
                <a:gd name="connsiteX4" fmla="*/ 82154 w 112478"/>
                <a:gd name="connsiteY4" fmla="*/ 9108 h 185198"/>
                <a:gd name="connsiteX5" fmla="*/ 78570 w 112478"/>
                <a:gd name="connsiteY5" fmla="*/ 12144 h 185198"/>
                <a:gd name="connsiteX6" fmla="*/ 78294 w 112478"/>
                <a:gd name="connsiteY6" fmla="*/ 12282 h 185198"/>
                <a:gd name="connsiteX7" fmla="*/ 74710 w 112478"/>
                <a:gd name="connsiteY7" fmla="*/ 13524 h 185198"/>
                <a:gd name="connsiteX8" fmla="*/ 74021 w 112478"/>
                <a:gd name="connsiteY8" fmla="*/ 13524 h 185198"/>
                <a:gd name="connsiteX9" fmla="*/ 70023 w 112478"/>
                <a:gd name="connsiteY9" fmla="*/ 11178 h 185198"/>
                <a:gd name="connsiteX10" fmla="*/ 68231 w 112478"/>
                <a:gd name="connsiteY10" fmla="*/ 13938 h 185198"/>
                <a:gd name="connsiteX11" fmla="*/ 67404 w 112478"/>
                <a:gd name="connsiteY11" fmla="*/ 14352 h 185198"/>
                <a:gd name="connsiteX12" fmla="*/ 63545 w 112478"/>
                <a:gd name="connsiteY12" fmla="*/ 13800 h 185198"/>
                <a:gd name="connsiteX13" fmla="*/ 63269 w 112478"/>
                <a:gd name="connsiteY13" fmla="*/ 13800 h 185198"/>
                <a:gd name="connsiteX14" fmla="*/ 59134 w 112478"/>
                <a:gd name="connsiteY14" fmla="*/ 11316 h 185198"/>
                <a:gd name="connsiteX15" fmla="*/ 57204 w 112478"/>
                <a:gd name="connsiteY15" fmla="*/ 12558 h 185198"/>
                <a:gd name="connsiteX16" fmla="*/ 56791 w 112478"/>
                <a:gd name="connsiteY16" fmla="*/ 12558 h 185198"/>
                <a:gd name="connsiteX17" fmla="*/ 49899 w 112478"/>
                <a:gd name="connsiteY17" fmla="*/ 12558 h 185198"/>
                <a:gd name="connsiteX18" fmla="*/ 48245 w 112478"/>
                <a:gd name="connsiteY18" fmla="*/ 17250 h 185198"/>
                <a:gd name="connsiteX19" fmla="*/ 46866 w 112478"/>
                <a:gd name="connsiteY19" fmla="*/ 20424 h 185198"/>
                <a:gd name="connsiteX20" fmla="*/ 48245 w 112478"/>
                <a:gd name="connsiteY20" fmla="*/ 23874 h 185198"/>
                <a:gd name="connsiteX21" fmla="*/ 48658 w 112478"/>
                <a:gd name="connsiteY21" fmla="*/ 33258 h 185198"/>
                <a:gd name="connsiteX22" fmla="*/ 61064 w 112478"/>
                <a:gd name="connsiteY22" fmla="*/ 44988 h 185198"/>
                <a:gd name="connsiteX23" fmla="*/ 61339 w 112478"/>
                <a:gd name="connsiteY23" fmla="*/ 45679 h 185198"/>
                <a:gd name="connsiteX24" fmla="*/ 60375 w 112478"/>
                <a:gd name="connsiteY24" fmla="*/ 50647 h 185198"/>
                <a:gd name="connsiteX25" fmla="*/ 60375 w 112478"/>
                <a:gd name="connsiteY25" fmla="*/ 60721 h 185198"/>
                <a:gd name="connsiteX26" fmla="*/ 59548 w 112478"/>
                <a:gd name="connsiteY26" fmla="*/ 61549 h 185198"/>
                <a:gd name="connsiteX27" fmla="*/ 58169 w 112478"/>
                <a:gd name="connsiteY27" fmla="*/ 61549 h 185198"/>
                <a:gd name="connsiteX28" fmla="*/ 56239 w 112478"/>
                <a:gd name="connsiteY28" fmla="*/ 61825 h 185198"/>
                <a:gd name="connsiteX29" fmla="*/ 53483 w 112478"/>
                <a:gd name="connsiteY29" fmla="*/ 65827 h 185198"/>
                <a:gd name="connsiteX30" fmla="*/ 54723 w 112478"/>
                <a:gd name="connsiteY30" fmla="*/ 67483 h 185198"/>
                <a:gd name="connsiteX31" fmla="*/ 54861 w 112478"/>
                <a:gd name="connsiteY31" fmla="*/ 67897 h 185198"/>
                <a:gd name="connsiteX32" fmla="*/ 54861 w 112478"/>
                <a:gd name="connsiteY32" fmla="*/ 73417 h 185198"/>
                <a:gd name="connsiteX33" fmla="*/ 54034 w 112478"/>
                <a:gd name="connsiteY33" fmla="*/ 74245 h 185198"/>
                <a:gd name="connsiteX34" fmla="*/ 51691 w 112478"/>
                <a:gd name="connsiteY34" fmla="*/ 74245 h 185198"/>
                <a:gd name="connsiteX35" fmla="*/ 50864 w 112478"/>
                <a:gd name="connsiteY35" fmla="*/ 73417 h 185198"/>
                <a:gd name="connsiteX36" fmla="*/ 50864 w 112478"/>
                <a:gd name="connsiteY36" fmla="*/ 70243 h 185198"/>
                <a:gd name="connsiteX37" fmla="*/ 44798 w 112478"/>
                <a:gd name="connsiteY37" fmla="*/ 64447 h 185198"/>
                <a:gd name="connsiteX38" fmla="*/ 44661 w 112478"/>
                <a:gd name="connsiteY38" fmla="*/ 64171 h 185198"/>
                <a:gd name="connsiteX39" fmla="*/ 43558 w 112478"/>
                <a:gd name="connsiteY39" fmla="*/ 61273 h 185198"/>
                <a:gd name="connsiteX40" fmla="*/ 42179 w 112478"/>
                <a:gd name="connsiteY40" fmla="*/ 60031 h 185198"/>
                <a:gd name="connsiteX41" fmla="*/ 42042 w 112478"/>
                <a:gd name="connsiteY41" fmla="*/ 59065 h 185198"/>
                <a:gd name="connsiteX42" fmla="*/ 43971 w 112478"/>
                <a:gd name="connsiteY42" fmla="*/ 45679 h 185198"/>
                <a:gd name="connsiteX43" fmla="*/ 42317 w 112478"/>
                <a:gd name="connsiteY43" fmla="*/ 44161 h 185198"/>
                <a:gd name="connsiteX44" fmla="*/ 36390 w 112478"/>
                <a:gd name="connsiteY44" fmla="*/ 44988 h 185198"/>
                <a:gd name="connsiteX45" fmla="*/ 35563 w 112478"/>
                <a:gd name="connsiteY45" fmla="*/ 44851 h 185198"/>
                <a:gd name="connsiteX46" fmla="*/ 30463 w 112478"/>
                <a:gd name="connsiteY46" fmla="*/ 39883 h 185198"/>
                <a:gd name="connsiteX47" fmla="*/ 0 w 112478"/>
                <a:gd name="connsiteY47" fmla="*/ 48991 h 185198"/>
                <a:gd name="connsiteX48" fmla="*/ 2206 w 112478"/>
                <a:gd name="connsiteY48" fmla="*/ 56719 h 185198"/>
                <a:gd name="connsiteX49" fmla="*/ 2206 w 112478"/>
                <a:gd name="connsiteY49" fmla="*/ 56719 h 185198"/>
                <a:gd name="connsiteX50" fmla="*/ 2206 w 112478"/>
                <a:gd name="connsiteY50" fmla="*/ 56719 h 185198"/>
                <a:gd name="connsiteX51" fmla="*/ 2206 w 112478"/>
                <a:gd name="connsiteY51" fmla="*/ 60445 h 185198"/>
                <a:gd name="connsiteX52" fmla="*/ 10890 w 112478"/>
                <a:gd name="connsiteY52" fmla="*/ 60445 h 185198"/>
                <a:gd name="connsiteX53" fmla="*/ 11303 w 112478"/>
                <a:gd name="connsiteY53" fmla="*/ 60445 h 185198"/>
                <a:gd name="connsiteX54" fmla="*/ 18471 w 112478"/>
                <a:gd name="connsiteY54" fmla="*/ 65413 h 185198"/>
                <a:gd name="connsiteX55" fmla="*/ 29912 w 112478"/>
                <a:gd name="connsiteY55" fmla="*/ 67759 h 185198"/>
                <a:gd name="connsiteX56" fmla="*/ 30463 w 112478"/>
                <a:gd name="connsiteY56" fmla="*/ 68311 h 185198"/>
                <a:gd name="connsiteX57" fmla="*/ 30463 w 112478"/>
                <a:gd name="connsiteY57" fmla="*/ 69001 h 185198"/>
                <a:gd name="connsiteX58" fmla="*/ 28533 w 112478"/>
                <a:gd name="connsiteY58" fmla="*/ 71485 h 185198"/>
                <a:gd name="connsiteX59" fmla="*/ 31428 w 112478"/>
                <a:gd name="connsiteY59" fmla="*/ 75073 h 185198"/>
                <a:gd name="connsiteX60" fmla="*/ 31566 w 112478"/>
                <a:gd name="connsiteY60" fmla="*/ 75763 h 185198"/>
                <a:gd name="connsiteX61" fmla="*/ 30601 w 112478"/>
                <a:gd name="connsiteY61" fmla="*/ 81421 h 185198"/>
                <a:gd name="connsiteX62" fmla="*/ 30463 w 112478"/>
                <a:gd name="connsiteY62" fmla="*/ 81697 h 185198"/>
                <a:gd name="connsiteX63" fmla="*/ 29222 w 112478"/>
                <a:gd name="connsiteY63" fmla="*/ 83353 h 185198"/>
                <a:gd name="connsiteX64" fmla="*/ 31290 w 112478"/>
                <a:gd name="connsiteY64" fmla="*/ 85699 h 185198"/>
                <a:gd name="connsiteX65" fmla="*/ 31290 w 112478"/>
                <a:gd name="connsiteY65" fmla="*/ 86803 h 185198"/>
                <a:gd name="connsiteX66" fmla="*/ 28809 w 112478"/>
                <a:gd name="connsiteY66" fmla="*/ 89425 h 185198"/>
                <a:gd name="connsiteX67" fmla="*/ 28809 w 112478"/>
                <a:gd name="connsiteY67" fmla="*/ 91219 h 185198"/>
                <a:gd name="connsiteX68" fmla="*/ 28533 w 112478"/>
                <a:gd name="connsiteY68" fmla="*/ 91909 h 185198"/>
                <a:gd name="connsiteX69" fmla="*/ 26190 w 112478"/>
                <a:gd name="connsiteY69" fmla="*/ 93289 h 185198"/>
                <a:gd name="connsiteX70" fmla="*/ 26190 w 112478"/>
                <a:gd name="connsiteY70" fmla="*/ 93979 h 185198"/>
                <a:gd name="connsiteX71" fmla="*/ 28258 w 112478"/>
                <a:gd name="connsiteY71" fmla="*/ 94531 h 185198"/>
                <a:gd name="connsiteX72" fmla="*/ 28809 w 112478"/>
                <a:gd name="connsiteY72" fmla="*/ 95359 h 185198"/>
                <a:gd name="connsiteX73" fmla="*/ 28120 w 112478"/>
                <a:gd name="connsiteY73" fmla="*/ 101707 h 185198"/>
                <a:gd name="connsiteX74" fmla="*/ 30050 w 112478"/>
                <a:gd name="connsiteY74" fmla="*/ 102121 h 185198"/>
                <a:gd name="connsiteX75" fmla="*/ 30601 w 112478"/>
                <a:gd name="connsiteY75" fmla="*/ 102949 h 185198"/>
                <a:gd name="connsiteX76" fmla="*/ 30601 w 112478"/>
                <a:gd name="connsiteY76" fmla="*/ 106123 h 185198"/>
                <a:gd name="connsiteX77" fmla="*/ 30050 w 112478"/>
                <a:gd name="connsiteY77" fmla="*/ 106813 h 185198"/>
                <a:gd name="connsiteX78" fmla="*/ 28258 w 112478"/>
                <a:gd name="connsiteY78" fmla="*/ 107503 h 185198"/>
                <a:gd name="connsiteX79" fmla="*/ 27017 w 112478"/>
                <a:gd name="connsiteY79" fmla="*/ 112057 h 185198"/>
                <a:gd name="connsiteX80" fmla="*/ 26466 w 112478"/>
                <a:gd name="connsiteY80" fmla="*/ 112609 h 185198"/>
                <a:gd name="connsiteX81" fmla="*/ 24260 w 112478"/>
                <a:gd name="connsiteY81" fmla="*/ 113437 h 185198"/>
                <a:gd name="connsiteX82" fmla="*/ 24260 w 112478"/>
                <a:gd name="connsiteY82" fmla="*/ 120338 h 185198"/>
                <a:gd name="connsiteX83" fmla="*/ 23847 w 112478"/>
                <a:gd name="connsiteY83" fmla="*/ 120889 h 185198"/>
                <a:gd name="connsiteX84" fmla="*/ 11579 w 112478"/>
                <a:gd name="connsiteY84" fmla="*/ 134276 h 185198"/>
                <a:gd name="connsiteX85" fmla="*/ 11854 w 112478"/>
                <a:gd name="connsiteY85" fmla="*/ 134552 h 185198"/>
                <a:gd name="connsiteX86" fmla="*/ 12130 w 112478"/>
                <a:gd name="connsiteY86" fmla="*/ 134966 h 185198"/>
                <a:gd name="connsiteX87" fmla="*/ 13922 w 112478"/>
                <a:gd name="connsiteY87" fmla="*/ 143660 h 185198"/>
                <a:gd name="connsiteX88" fmla="*/ 13922 w 112478"/>
                <a:gd name="connsiteY88" fmla="*/ 146696 h 185198"/>
                <a:gd name="connsiteX89" fmla="*/ 19160 w 112478"/>
                <a:gd name="connsiteY89" fmla="*/ 155390 h 185198"/>
                <a:gd name="connsiteX90" fmla="*/ 19160 w 112478"/>
                <a:gd name="connsiteY90" fmla="*/ 155804 h 185198"/>
                <a:gd name="connsiteX91" fmla="*/ 19160 w 112478"/>
                <a:gd name="connsiteY91" fmla="*/ 174572 h 185198"/>
                <a:gd name="connsiteX92" fmla="*/ 21503 w 112478"/>
                <a:gd name="connsiteY92" fmla="*/ 177746 h 185198"/>
                <a:gd name="connsiteX93" fmla="*/ 21503 w 112478"/>
                <a:gd name="connsiteY93" fmla="*/ 178436 h 185198"/>
                <a:gd name="connsiteX94" fmla="*/ 19298 w 112478"/>
                <a:gd name="connsiteY94" fmla="*/ 184232 h 185198"/>
                <a:gd name="connsiteX95" fmla="*/ 27568 w 112478"/>
                <a:gd name="connsiteY95" fmla="*/ 185198 h 185198"/>
                <a:gd name="connsiteX96" fmla="*/ 28120 w 112478"/>
                <a:gd name="connsiteY96" fmla="*/ 177608 h 185198"/>
                <a:gd name="connsiteX97" fmla="*/ 24398 w 112478"/>
                <a:gd name="connsiteY97" fmla="*/ 178022 h 185198"/>
                <a:gd name="connsiteX98" fmla="*/ 35425 w 112478"/>
                <a:gd name="connsiteY98" fmla="*/ 166016 h 185198"/>
                <a:gd name="connsiteX99" fmla="*/ 57204 w 112478"/>
                <a:gd name="connsiteY99" fmla="*/ 151664 h 185198"/>
                <a:gd name="connsiteX100" fmla="*/ 55688 w 112478"/>
                <a:gd name="connsiteY100" fmla="*/ 151112 h 185198"/>
                <a:gd name="connsiteX101" fmla="*/ 55137 w 112478"/>
                <a:gd name="connsiteY101" fmla="*/ 147386 h 185198"/>
                <a:gd name="connsiteX102" fmla="*/ 56377 w 112478"/>
                <a:gd name="connsiteY102" fmla="*/ 142280 h 185198"/>
                <a:gd name="connsiteX103" fmla="*/ 54172 w 112478"/>
                <a:gd name="connsiteY103" fmla="*/ 130826 h 185198"/>
                <a:gd name="connsiteX104" fmla="*/ 51001 w 112478"/>
                <a:gd name="connsiteY104" fmla="*/ 121442 h 185198"/>
                <a:gd name="connsiteX105" fmla="*/ 46866 w 112478"/>
                <a:gd name="connsiteY105" fmla="*/ 111782 h 185198"/>
                <a:gd name="connsiteX106" fmla="*/ 48658 w 112478"/>
                <a:gd name="connsiteY106" fmla="*/ 104329 h 185198"/>
                <a:gd name="connsiteX107" fmla="*/ 58031 w 112478"/>
                <a:gd name="connsiteY107" fmla="*/ 95497 h 185198"/>
                <a:gd name="connsiteX108" fmla="*/ 60375 w 112478"/>
                <a:gd name="connsiteY108" fmla="*/ 93979 h 185198"/>
                <a:gd name="connsiteX109" fmla="*/ 66440 w 112478"/>
                <a:gd name="connsiteY109" fmla="*/ 90391 h 185198"/>
                <a:gd name="connsiteX110" fmla="*/ 69748 w 112478"/>
                <a:gd name="connsiteY110" fmla="*/ 86251 h 185198"/>
                <a:gd name="connsiteX111" fmla="*/ 73883 w 112478"/>
                <a:gd name="connsiteY111" fmla="*/ 80317 h 185198"/>
                <a:gd name="connsiteX112" fmla="*/ 86289 w 112478"/>
                <a:gd name="connsiteY112" fmla="*/ 73969 h 185198"/>
                <a:gd name="connsiteX113" fmla="*/ 93319 w 112478"/>
                <a:gd name="connsiteY113" fmla="*/ 72451 h 185198"/>
                <a:gd name="connsiteX114" fmla="*/ 96213 w 112478"/>
                <a:gd name="connsiteY114" fmla="*/ 69829 h 185198"/>
                <a:gd name="connsiteX115" fmla="*/ 102278 w 112478"/>
                <a:gd name="connsiteY115" fmla="*/ 65965 h 185198"/>
                <a:gd name="connsiteX116" fmla="*/ 102830 w 112478"/>
                <a:gd name="connsiteY116" fmla="*/ 63343 h 185198"/>
                <a:gd name="connsiteX117" fmla="*/ 104760 w 112478"/>
                <a:gd name="connsiteY117" fmla="*/ 61825 h 185198"/>
                <a:gd name="connsiteX118" fmla="*/ 106138 w 112478"/>
                <a:gd name="connsiteY118" fmla="*/ 59065 h 185198"/>
                <a:gd name="connsiteX119" fmla="*/ 109308 w 112478"/>
                <a:gd name="connsiteY119" fmla="*/ 55477 h 185198"/>
                <a:gd name="connsiteX120" fmla="*/ 111514 w 112478"/>
                <a:gd name="connsiteY120" fmla="*/ 50785 h 185198"/>
                <a:gd name="connsiteX121" fmla="*/ 111514 w 112478"/>
                <a:gd name="connsiteY121" fmla="*/ 49543 h 185198"/>
                <a:gd name="connsiteX122" fmla="*/ 112479 w 112478"/>
                <a:gd name="connsiteY122" fmla="*/ 47197 h 185198"/>
                <a:gd name="connsiteX123" fmla="*/ 112479 w 112478"/>
                <a:gd name="connsiteY123" fmla="*/ 43885 h 185198"/>
                <a:gd name="connsiteX124" fmla="*/ 111514 w 112478"/>
                <a:gd name="connsiteY124" fmla="*/ 41263 h 185198"/>
                <a:gd name="connsiteX125" fmla="*/ 110549 w 112478"/>
                <a:gd name="connsiteY125" fmla="*/ 37536 h 185198"/>
                <a:gd name="connsiteX126" fmla="*/ 110549 w 112478"/>
                <a:gd name="connsiteY126" fmla="*/ 34224 h 185198"/>
                <a:gd name="connsiteX127" fmla="*/ 109308 w 112478"/>
                <a:gd name="connsiteY127" fmla="*/ 33672 h 185198"/>
                <a:gd name="connsiteX128" fmla="*/ 111100 w 112478"/>
                <a:gd name="connsiteY128" fmla="*/ 30774 h 185198"/>
                <a:gd name="connsiteX129" fmla="*/ 110687 w 112478"/>
                <a:gd name="connsiteY129" fmla="*/ 27600 h 185198"/>
                <a:gd name="connsiteX130" fmla="*/ 107930 w 112478"/>
                <a:gd name="connsiteY130" fmla="*/ 26220 h 185198"/>
                <a:gd name="connsiteX131" fmla="*/ 110135 w 112478"/>
                <a:gd name="connsiteY131" fmla="*/ 24978 h 185198"/>
                <a:gd name="connsiteX132" fmla="*/ 110135 w 112478"/>
                <a:gd name="connsiteY132" fmla="*/ 21804 h 185198"/>
                <a:gd name="connsiteX133" fmla="*/ 109308 w 112478"/>
                <a:gd name="connsiteY133" fmla="*/ 14076 h 185198"/>
                <a:gd name="connsiteX134" fmla="*/ 108343 w 112478"/>
                <a:gd name="connsiteY134" fmla="*/ 12558 h 185198"/>
                <a:gd name="connsiteX135" fmla="*/ 108895 w 112478"/>
                <a:gd name="connsiteY135" fmla="*/ 7866 h 185198"/>
                <a:gd name="connsiteX136" fmla="*/ 110411 w 112478"/>
                <a:gd name="connsiteY136" fmla="*/ 4692 h 185198"/>
                <a:gd name="connsiteX137" fmla="*/ 109860 w 112478"/>
                <a:gd name="connsiteY137" fmla="*/ 414 h 185198"/>
                <a:gd name="connsiteX138" fmla="*/ 109722 w 112478"/>
                <a:gd name="connsiteY138" fmla="*/ 0 h 185198"/>
                <a:gd name="connsiteX139" fmla="*/ 97316 w 112478"/>
                <a:gd name="connsiteY139" fmla="*/ 7728 h 185198"/>
                <a:gd name="connsiteX140" fmla="*/ 96903 w 112478"/>
                <a:gd name="connsiteY140" fmla="*/ 7728 h 185198"/>
                <a:gd name="connsiteX141" fmla="*/ 19436 w 112478"/>
                <a:gd name="connsiteY141" fmla="*/ 58375 h 185198"/>
                <a:gd name="connsiteX142" fmla="*/ 11027 w 112478"/>
                <a:gd name="connsiteY142" fmla="*/ 56857 h 185198"/>
                <a:gd name="connsiteX143" fmla="*/ 9511 w 112478"/>
                <a:gd name="connsiteY143" fmla="*/ 59341 h 185198"/>
                <a:gd name="connsiteX144" fmla="*/ 2206 w 112478"/>
                <a:gd name="connsiteY144" fmla="*/ 55477 h 185198"/>
                <a:gd name="connsiteX145" fmla="*/ 11027 w 112478"/>
                <a:gd name="connsiteY145" fmla="*/ 55477 h 185198"/>
                <a:gd name="connsiteX146" fmla="*/ 18333 w 112478"/>
                <a:gd name="connsiteY146" fmla="*/ 56443 h 185198"/>
                <a:gd name="connsiteX147" fmla="*/ 23847 w 112478"/>
                <a:gd name="connsiteY147" fmla="*/ 55477 h 185198"/>
                <a:gd name="connsiteX148" fmla="*/ 19573 w 112478"/>
                <a:gd name="connsiteY148" fmla="*/ 58375 h 18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12478" h="185198">
                  <a:moveTo>
                    <a:pt x="96765" y="7452"/>
                  </a:moveTo>
                  <a:lnTo>
                    <a:pt x="91389" y="7452"/>
                  </a:lnTo>
                  <a:lnTo>
                    <a:pt x="88081" y="10212"/>
                  </a:lnTo>
                  <a:cubicBezTo>
                    <a:pt x="88081" y="10212"/>
                    <a:pt x="87667" y="10488"/>
                    <a:pt x="87391" y="10350"/>
                  </a:cubicBezTo>
                  <a:lnTo>
                    <a:pt x="82154" y="9108"/>
                  </a:lnTo>
                  <a:lnTo>
                    <a:pt x="78570" y="12144"/>
                  </a:lnTo>
                  <a:cubicBezTo>
                    <a:pt x="78570" y="12144"/>
                    <a:pt x="78432" y="12144"/>
                    <a:pt x="78294" y="12282"/>
                  </a:cubicBezTo>
                  <a:lnTo>
                    <a:pt x="74710" y="13524"/>
                  </a:lnTo>
                  <a:cubicBezTo>
                    <a:pt x="74710" y="13524"/>
                    <a:pt x="74297" y="13524"/>
                    <a:pt x="74021" y="13524"/>
                  </a:cubicBezTo>
                  <a:lnTo>
                    <a:pt x="70023" y="11178"/>
                  </a:lnTo>
                  <a:lnTo>
                    <a:pt x="68231" y="13938"/>
                  </a:lnTo>
                  <a:cubicBezTo>
                    <a:pt x="68231" y="13938"/>
                    <a:pt x="67818" y="14352"/>
                    <a:pt x="67404" y="14352"/>
                  </a:cubicBezTo>
                  <a:lnTo>
                    <a:pt x="63545" y="13800"/>
                  </a:lnTo>
                  <a:cubicBezTo>
                    <a:pt x="63545" y="13800"/>
                    <a:pt x="63407" y="13800"/>
                    <a:pt x="63269" y="13800"/>
                  </a:cubicBezTo>
                  <a:lnTo>
                    <a:pt x="59134" y="11316"/>
                  </a:lnTo>
                  <a:lnTo>
                    <a:pt x="57204" y="12558"/>
                  </a:lnTo>
                  <a:cubicBezTo>
                    <a:pt x="57204" y="12558"/>
                    <a:pt x="56929" y="12558"/>
                    <a:pt x="56791" y="12558"/>
                  </a:cubicBezTo>
                  <a:lnTo>
                    <a:pt x="49899" y="12558"/>
                  </a:lnTo>
                  <a:cubicBezTo>
                    <a:pt x="49623" y="15180"/>
                    <a:pt x="48245" y="17250"/>
                    <a:pt x="48245" y="17250"/>
                  </a:cubicBezTo>
                  <a:lnTo>
                    <a:pt x="46866" y="20424"/>
                  </a:lnTo>
                  <a:lnTo>
                    <a:pt x="48245" y="23874"/>
                  </a:lnTo>
                  <a:lnTo>
                    <a:pt x="48658" y="33258"/>
                  </a:lnTo>
                  <a:lnTo>
                    <a:pt x="61064" y="44988"/>
                  </a:lnTo>
                  <a:cubicBezTo>
                    <a:pt x="61064" y="44988"/>
                    <a:pt x="61339" y="45403"/>
                    <a:pt x="61339" y="45679"/>
                  </a:cubicBezTo>
                  <a:lnTo>
                    <a:pt x="60375" y="50647"/>
                  </a:lnTo>
                  <a:lnTo>
                    <a:pt x="60375" y="60721"/>
                  </a:lnTo>
                  <a:cubicBezTo>
                    <a:pt x="60375" y="60721"/>
                    <a:pt x="60099" y="61549"/>
                    <a:pt x="59548" y="61549"/>
                  </a:cubicBezTo>
                  <a:lnTo>
                    <a:pt x="58169" y="61549"/>
                  </a:lnTo>
                  <a:lnTo>
                    <a:pt x="56239" y="61825"/>
                  </a:lnTo>
                  <a:lnTo>
                    <a:pt x="53483" y="65827"/>
                  </a:lnTo>
                  <a:lnTo>
                    <a:pt x="54723" y="67483"/>
                  </a:lnTo>
                  <a:cubicBezTo>
                    <a:pt x="54723" y="67483"/>
                    <a:pt x="54861" y="67759"/>
                    <a:pt x="54861" y="67897"/>
                  </a:cubicBezTo>
                  <a:lnTo>
                    <a:pt x="54861" y="73417"/>
                  </a:lnTo>
                  <a:cubicBezTo>
                    <a:pt x="54861" y="73417"/>
                    <a:pt x="54447" y="74245"/>
                    <a:pt x="54034" y="74245"/>
                  </a:cubicBezTo>
                  <a:lnTo>
                    <a:pt x="51691" y="74245"/>
                  </a:lnTo>
                  <a:cubicBezTo>
                    <a:pt x="51691" y="74245"/>
                    <a:pt x="50864" y="73831"/>
                    <a:pt x="50864" y="73417"/>
                  </a:cubicBezTo>
                  <a:lnTo>
                    <a:pt x="50864" y="70243"/>
                  </a:lnTo>
                  <a:lnTo>
                    <a:pt x="44798" y="64447"/>
                  </a:lnTo>
                  <a:cubicBezTo>
                    <a:pt x="44798" y="64447"/>
                    <a:pt x="44661" y="64309"/>
                    <a:pt x="44661" y="64171"/>
                  </a:cubicBezTo>
                  <a:lnTo>
                    <a:pt x="43558" y="61273"/>
                  </a:lnTo>
                  <a:lnTo>
                    <a:pt x="42179" y="60031"/>
                  </a:lnTo>
                  <a:cubicBezTo>
                    <a:pt x="42179" y="60031"/>
                    <a:pt x="41766" y="59341"/>
                    <a:pt x="42042" y="59065"/>
                  </a:cubicBezTo>
                  <a:cubicBezTo>
                    <a:pt x="43558" y="56167"/>
                    <a:pt x="45901" y="49819"/>
                    <a:pt x="43971" y="45679"/>
                  </a:cubicBezTo>
                  <a:cubicBezTo>
                    <a:pt x="43558" y="44851"/>
                    <a:pt x="43006" y="44437"/>
                    <a:pt x="42317" y="44161"/>
                  </a:cubicBezTo>
                  <a:cubicBezTo>
                    <a:pt x="40388" y="43471"/>
                    <a:pt x="37355" y="44437"/>
                    <a:pt x="36390" y="44988"/>
                  </a:cubicBezTo>
                  <a:cubicBezTo>
                    <a:pt x="36114" y="44988"/>
                    <a:pt x="35701" y="44988"/>
                    <a:pt x="35563" y="44851"/>
                  </a:cubicBezTo>
                  <a:lnTo>
                    <a:pt x="30463" y="39883"/>
                  </a:lnTo>
                  <a:lnTo>
                    <a:pt x="0" y="48991"/>
                  </a:lnTo>
                  <a:lnTo>
                    <a:pt x="2206" y="56719"/>
                  </a:lnTo>
                  <a:cubicBezTo>
                    <a:pt x="2206" y="56719"/>
                    <a:pt x="2206" y="56719"/>
                    <a:pt x="2206" y="56719"/>
                  </a:cubicBezTo>
                  <a:cubicBezTo>
                    <a:pt x="2206" y="56719"/>
                    <a:pt x="2206" y="56719"/>
                    <a:pt x="2206" y="56719"/>
                  </a:cubicBezTo>
                  <a:lnTo>
                    <a:pt x="2206" y="60445"/>
                  </a:lnTo>
                  <a:lnTo>
                    <a:pt x="10890" y="60445"/>
                  </a:lnTo>
                  <a:cubicBezTo>
                    <a:pt x="10890" y="60445"/>
                    <a:pt x="11165" y="60445"/>
                    <a:pt x="11303" y="60445"/>
                  </a:cubicBezTo>
                  <a:lnTo>
                    <a:pt x="18471" y="65413"/>
                  </a:lnTo>
                  <a:lnTo>
                    <a:pt x="29912" y="67759"/>
                  </a:lnTo>
                  <a:cubicBezTo>
                    <a:pt x="29912" y="67759"/>
                    <a:pt x="30463" y="68035"/>
                    <a:pt x="30463" y="68311"/>
                  </a:cubicBezTo>
                  <a:cubicBezTo>
                    <a:pt x="30463" y="68587"/>
                    <a:pt x="30463" y="68863"/>
                    <a:pt x="30463" y="69001"/>
                  </a:cubicBezTo>
                  <a:lnTo>
                    <a:pt x="28533" y="71485"/>
                  </a:lnTo>
                  <a:lnTo>
                    <a:pt x="31428" y="75073"/>
                  </a:lnTo>
                  <a:cubicBezTo>
                    <a:pt x="31428" y="75073"/>
                    <a:pt x="31566" y="75487"/>
                    <a:pt x="31566" y="75763"/>
                  </a:cubicBezTo>
                  <a:lnTo>
                    <a:pt x="30601" y="81421"/>
                  </a:lnTo>
                  <a:cubicBezTo>
                    <a:pt x="30601" y="81421"/>
                    <a:pt x="30601" y="81697"/>
                    <a:pt x="30463" y="81697"/>
                  </a:cubicBezTo>
                  <a:lnTo>
                    <a:pt x="29222" y="83353"/>
                  </a:lnTo>
                  <a:lnTo>
                    <a:pt x="31290" y="85699"/>
                  </a:lnTo>
                  <a:cubicBezTo>
                    <a:pt x="31290" y="85699"/>
                    <a:pt x="31566" y="86527"/>
                    <a:pt x="31290" y="86803"/>
                  </a:cubicBezTo>
                  <a:lnTo>
                    <a:pt x="28809" y="89425"/>
                  </a:lnTo>
                  <a:lnTo>
                    <a:pt x="28809" y="91219"/>
                  </a:lnTo>
                  <a:cubicBezTo>
                    <a:pt x="28809" y="91219"/>
                    <a:pt x="28809" y="91771"/>
                    <a:pt x="28533" y="91909"/>
                  </a:cubicBezTo>
                  <a:lnTo>
                    <a:pt x="26190" y="93289"/>
                  </a:lnTo>
                  <a:lnTo>
                    <a:pt x="26190" y="93979"/>
                  </a:lnTo>
                  <a:cubicBezTo>
                    <a:pt x="26190" y="93979"/>
                    <a:pt x="28258" y="94531"/>
                    <a:pt x="28258" y="94531"/>
                  </a:cubicBezTo>
                  <a:cubicBezTo>
                    <a:pt x="28671" y="94531"/>
                    <a:pt x="28809" y="94945"/>
                    <a:pt x="28809" y="95359"/>
                  </a:cubicBezTo>
                  <a:lnTo>
                    <a:pt x="28120" y="101707"/>
                  </a:lnTo>
                  <a:lnTo>
                    <a:pt x="30050" y="102121"/>
                  </a:lnTo>
                  <a:cubicBezTo>
                    <a:pt x="30050" y="102121"/>
                    <a:pt x="30601" y="102535"/>
                    <a:pt x="30601" y="102949"/>
                  </a:cubicBezTo>
                  <a:lnTo>
                    <a:pt x="30601" y="106123"/>
                  </a:lnTo>
                  <a:cubicBezTo>
                    <a:pt x="30601" y="106123"/>
                    <a:pt x="30325" y="106813"/>
                    <a:pt x="30050" y="106813"/>
                  </a:cubicBezTo>
                  <a:lnTo>
                    <a:pt x="28258" y="107503"/>
                  </a:lnTo>
                  <a:lnTo>
                    <a:pt x="27017" y="112057"/>
                  </a:lnTo>
                  <a:cubicBezTo>
                    <a:pt x="27017" y="112057"/>
                    <a:pt x="26741" y="112472"/>
                    <a:pt x="26466" y="112609"/>
                  </a:cubicBezTo>
                  <a:lnTo>
                    <a:pt x="24260" y="113437"/>
                  </a:lnTo>
                  <a:lnTo>
                    <a:pt x="24260" y="120338"/>
                  </a:lnTo>
                  <a:cubicBezTo>
                    <a:pt x="24260" y="120338"/>
                    <a:pt x="23984" y="120752"/>
                    <a:pt x="23847" y="120889"/>
                  </a:cubicBezTo>
                  <a:lnTo>
                    <a:pt x="11579" y="134276"/>
                  </a:lnTo>
                  <a:lnTo>
                    <a:pt x="11854" y="134552"/>
                  </a:lnTo>
                  <a:cubicBezTo>
                    <a:pt x="11854" y="134552"/>
                    <a:pt x="11992" y="134828"/>
                    <a:pt x="12130" y="134966"/>
                  </a:cubicBezTo>
                  <a:lnTo>
                    <a:pt x="13922" y="143660"/>
                  </a:lnTo>
                  <a:lnTo>
                    <a:pt x="13922" y="146696"/>
                  </a:lnTo>
                  <a:cubicBezTo>
                    <a:pt x="13922" y="146696"/>
                    <a:pt x="19160" y="155390"/>
                    <a:pt x="19160" y="155390"/>
                  </a:cubicBezTo>
                  <a:cubicBezTo>
                    <a:pt x="19160" y="155390"/>
                    <a:pt x="19160" y="155666"/>
                    <a:pt x="19160" y="155804"/>
                  </a:cubicBezTo>
                  <a:lnTo>
                    <a:pt x="19160" y="174572"/>
                  </a:lnTo>
                  <a:lnTo>
                    <a:pt x="21503" y="177746"/>
                  </a:lnTo>
                  <a:cubicBezTo>
                    <a:pt x="21503" y="177746"/>
                    <a:pt x="21779" y="178298"/>
                    <a:pt x="21503" y="178436"/>
                  </a:cubicBezTo>
                  <a:lnTo>
                    <a:pt x="19298" y="184232"/>
                  </a:lnTo>
                  <a:lnTo>
                    <a:pt x="27568" y="185198"/>
                  </a:lnTo>
                  <a:lnTo>
                    <a:pt x="28120" y="177608"/>
                  </a:lnTo>
                  <a:lnTo>
                    <a:pt x="24398" y="178022"/>
                  </a:lnTo>
                  <a:cubicBezTo>
                    <a:pt x="24398" y="178022"/>
                    <a:pt x="24398" y="169742"/>
                    <a:pt x="35425" y="166016"/>
                  </a:cubicBezTo>
                  <a:cubicBezTo>
                    <a:pt x="46453" y="162290"/>
                    <a:pt x="54310" y="160496"/>
                    <a:pt x="57204" y="151664"/>
                  </a:cubicBezTo>
                  <a:lnTo>
                    <a:pt x="55688" y="151112"/>
                  </a:lnTo>
                  <a:lnTo>
                    <a:pt x="55137" y="147386"/>
                  </a:lnTo>
                  <a:lnTo>
                    <a:pt x="56377" y="142280"/>
                  </a:lnTo>
                  <a:cubicBezTo>
                    <a:pt x="56377" y="142280"/>
                    <a:pt x="55412" y="132620"/>
                    <a:pt x="54172" y="130826"/>
                  </a:cubicBezTo>
                  <a:cubicBezTo>
                    <a:pt x="54172" y="130826"/>
                    <a:pt x="54999" y="122132"/>
                    <a:pt x="51001" y="121442"/>
                  </a:cubicBezTo>
                  <a:cubicBezTo>
                    <a:pt x="51001" y="121442"/>
                    <a:pt x="53207" y="112609"/>
                    <a:pt x="46866" y="111782"/>
                  </a:cubicBezTo>
                  <a:lnTo>
                    <a:pt x="48658" y="104329"/>
                  </a:lnTo>
                  <a:cubicBezTo>
                    <a:pt x="48658" y="104329"/>
                    <a:pt x="53758" y="103363"/>
                    <a:pt x="58031" y="95497"/>
                  </a:cubicBezTo>
                  <a:lnTo>
                    <a:pt x="60375" y="93979"/>
                  </a:lnTo>
                  <a:cubicBezTo>
                    <a:pt x="60375" y="93979"/>
                    <a:pt x="64096" y="96325"/>
                    <a:pt x="66440" y="90391"/>
                  </a:cubicBezTo>
                  <a:lnTo>
                    <a:pt x="69748" y="86251"/>
                  </a:lnTo>
                  <a:lnTo>
                    <a:pt x="73883" y="80317"/>
                  </a:lnTo>
                  <a:lnTo>
                    <a:pt x="86289" y="73969"/>
                  </a:lnTo>
                  <a:lnTo>
                    <a:pt x="93319" y="72451"/>
                  </a:lnTo>
                  <a:lnTo>
                    <a:pt x="96213" y="69829"/>
                  </a:lnTo>
                  <a:lnTo>
                    <a:pt x="102278" y="65965"/>
                  </a:lnTo>
                  <a:lnTo>
                    <a:pt x="102830" y="63343"/>
                  </a:lnTo>
                  <a:lnTo>
                    <a:pt x="104760" y="61825"/>
                  </a:lnTo>
                  <a:lnTo>
                    <a:pt x="106138" y="59065"/>
                  </a:lnTo>
                  <a:lnTo>
                    <a:pt x="109308" y="55477"/>
                  </a:lnTo>
                  <a:lnTo>
                    <a:pt x="111514" y="50785"/>
                  </a:lnTo>
                  <a:lnTo>
                    <a:pt x="111514" y="49543"/>
                  </a:lnTo>
                  <a:cubicBezTo>
                    <a:pt x="111514" y="49543"/>
                    <a:pt x="112479" y="47197"/>
                    <a:pt x="112479" y="47197"/>
                  </a:cubicBezTo>
                  <a:lnTo>
                    <a:pt x="112479" y="43885"/>
                  </a:lnTo>
                  <a:cubicBezTo>
                    <a:pt x="112479" y="43885"/>
                    <a:pt x="111514" y="41263"/>
                    <a:pt x="111514" y="41263"/>
                  </a:cubicBezTo>
                  <a:lnTo>
                    <a:pt x="110549" y="37536"/>
                  </a:lnTo>
                  <a:lnTo>
                    <a:pt x="110549" y="34224"/>
                  </a:lnTo>
                  <a:cubicBezTo>
                    <a:pt x="110549" y="34224"/>
                    <a:pt x="109308" y="33672"/>
                    <a:pt x="109308" y="33672"/>
                  </a:cubicBezTo>
                  <a:lnTo>
                    <a:pt x="111100" y="30774"/>
                  </a:lnTo>
                  <a:lnTo>
                    <a:pt x="110687" y="27600"/>
                  </a:lnTo>
                  <a:lnTo>
                    <a:pt x="107930" y="26220"/>
                  </a:lnTo>
                  <a:lnTo>
                    <a:pt x="110135" y="24978"/>
                  </a:lnTo>
                  <a:lnTo>
                    <a:pt x="110135" y="21804"/>
                  </a:lnTo>
                  <a:cubicBezTo>
                    <a:pt x="110135" y="21804"/>
                    <a:pt x="109308" y="14076"/>
                    <a:pt x="109308" y="14076"/>
                  </a:cubicBezTo>
                  <a:lnTo>
                    <a:pt x="108343" y="12558"/>
                  </a:lnTo>
                  <a:lnTo>
                    <a:pt x="108895" y="7866"/>
                  </a:lnTo>
                  <a:lnTo>
                    <a:pt x="110411" y="4692"/>
                  </a:lnTo>
                  <a:lnTo>
                    <a:pt x="109860" y="414"/>
                  </a:lnTo>
                  <a:cubicBezTo>
                    <a:pt x="109860" y="414"/>
                    <a:pt x="109860" y="276"/>
                    <a:pt x="109722" y="0"/>
                  </a:cubicBezTo>
                  <a:lnTo>
                    <a:pt x="97316" y="7728"/>
                  </a:lnTo>
                  <a:cubicBezTo>
                    <a:pt x="97316" y="7728"/>
                    <a:pt x="97041" y="7728"/>
                    <a:pt x="96903" y="7728"/>
                  </a:cubicBezTo>
                  <a:close/>
                  <a:moveTo>
                    <a:pt x="19436" y="58375"/>
                  </a:moveTo>
                  <a:lnTo>
                    <a:pt x="11027" y="56857"/>
                  </a:lnTo>
                  <a:lnTo>
                    <a:pt x="9511" y="59341"/>
                  </a:lnTo>
                  <a:lnTo>
                    <a:pt x="2206" y="55477"/>
                  </a:lnTo>
                  <a:lnTo>
                    <a:pt x="11027" y="55477"/>
                  </a:lnTo>
                  <a:lnTo>
                    <a:pt x="18333" y="56443"/>
                  </a:lnTo>
                  <a:lnTo>
                    <a:pt x="23847" y="55477"/>
                  </a:lnTo>
                  <a:lnTo>
                    <a:pt x="19573" y="5837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8" name="Freeform 1390">
              <a:extLst>
                <a:ext uri="{FF2B5EF4-FFF2-40B4-BE49-F238E27FC236}">
                  <a16:creationId xmlns:a16="http://schemas.microsoft.com/office/drawing/2014/main" id="{BD34D0D1-0AE9-C372-7072-C720B072A9D0}"/>
                </a:ext>
              </a:extLst>
            </p:cNvPr>
            <p:cNvSpPr/>
            <p:nvPr/>
          </p:nvSpPr>
          <p:spPr>
            <a:xfrm>
              <a:off x="4942931" y="3771046"/>
              <a:ext cx="109170" cy="147292"/>
            </a:xfrm>
            <a:custGeom>
              <a:avLst/>
              <a:gdLst>
                <a:gd name="connsiteX0" fmla="*/ 17781 w 109170"/>
                <a:gd name="connsiteY0" fmla="*/ 16329 h 147292"/>
                <a:gd name="connsiteX1" fmla="*/ 26741 w 109170"/>
                <a:gd name="connsiteY1" fmla="*/ 28749 h 147292"/>
                <a:gd name="connsiteX2" fmla="*/ 31979 w 109170"/>
                <a:gd name="connsiteY2" fmla="*/ 32061 h 147292"/>
                <a:gd name="connsiteX3" fmla="*/ 60512 w 109170"/>
                <a:gd name="connsiteY3" fmla="*/ 42411 h 147292"/>
                <a:gd name="connsiteX4" fmla="*/ 74986 w 109170"/>
                <a:gd name="connsiteY4" fmla="*/ 43515 h 147292"/>
                <a:gd name="connsiteX5" fmla="*/ 75675 w 109170"/>
                <a:gd name="connsiteY5" fmla="*/ 44067 h 147292"/>
                <a:gd name="connsiteX6" fmla="*/ 75537 w 109170"/>
                <a:gd name="connsiteY6" fmla="*/ 44895 h 147292"/>
                <a:gd name="connsiteX7" fmla="*/ 42179 w 109170"/>
                <a:gd name="connsiteY7" fmla="*/ 78154 h 147292"/>
                <a:gd name="connsiteX8" fmla="*/ 41490 w 109170"/>
                <a:gd name="connsiteY8" fmla="*/ 78291 h 147292"/>
                <a:gd name="connsiteX9" fmla="*/ 19711 w 109170"/>
                <a:gd name="connsiteY9" fmla="*/ 84640 h 147292"/>
                <a:gd name="connsiteX10" fmla="*/ 19022 w 109170"/>
                <a:gd name="connsiteY10" fmla="*/ 85054 h 147292"/>
                <a:gd name="connsiteX11" fmla="*/ 12130 w 109170"/>
                <a:gd name="connsiteY11" fmla="*/ 85054 h 147292"/>
                <a:gd name="connsiteX12" fmla="*/ 9649 w 109170"/>
                <a:gd name="connsiteY12" fmla="*/ 88504 h 147292"/>
                <a:gd name="connsiteX13" fmla="*/ 9649 w 109170"/>
                <a:gd name="connsiteY13" fmla="*/ 88504 h 147292"/>
                <a:gd name="connsiteX14" fmla="*/ 9649 w 109170"/>
                <a:gd name="connsiteY14" fmla="*/ 88504 h 147292"/>
                <a:gd name="connsiteX15" fmla="*/ 0 w 109170"/>
                <a:gd name="connsiteY15" fmla="*/ 99682 h 147292"/>
                <a:gd name="connsiteX16" fmla="*/ 0 w 109170"/>
                <a:gd name="connsiteY16" fmla="*/ 139288 h 147292"/>
                <a:gd name="connsiteX17" fmla="*/ 5927 w 109170"/>
                <a:gd name="connsiteY17" fmla="*/ 147292 h 147292"/>
                <a:gd name="connsiteX18" fmla="*/ 9098 w 109170"/>
                <a:gd name="connsiteY18" fmla="*/ 142324 h 147292"/>
                <a:gd name="connsiteX19" fmla="*/ 36114 w 109170"/>
                <a:gd name="connsiteY19" fmla="*/ 114862 h 147292"/>
                <a:gd name="connsiteX20" fmla="*/ 72229 w 109170"/>
                <a:gd name="connsiteY20" fmla="*/ 83260 h 147292"/>
                <a:gd name="connsiteX21" fmla="*/ 86013 w 109170"/>
                <a:gd name="connsiteY21" fmla="*/ 59523 h 147292"/>
                <a:gd name="connsiteX22" fmla="*/ 94697 w 109170"/>
                <a:gd name="connsiteY22" fmla="*/ 44619 h 147292"/>
                <a:gd name="connsiteX23" fmla="*/ 100624 w 109170"/>
                <a:gd name="connsiteY23" fmla="*/ 34269 h 147292"/>
                <a:gd name="connsiteX24" fmla="*/ 105311 w 109170"/>
                <a:gd name="connsiteY24" fmla="*/ 19779 h 147292"/>
                <a:gd name="connsiteX25" fmla="*/ 107241 w 109170"/>
                <a:gd name="connsiteY25" fmla="*/ 7359 h 147292"/>
                <a:gd name="connsiteX26" fmla="*/ 108068 w 109170"/>
                <a:gd name="connsiteY26" fmla="*/ 5013 h 147292"/>
                <a:gd name="connsiteX27" fmla="*/ 108068 w 109170"/>
                <a:gd name="connsiteY27" fmla="*/ 2115 h 147292"/>
                <a:gd name="connsiteX28" fmla="*/ 100211 w 109170"/>
                <a:gd name="connsiteY28" fmla="*/ 3633 h 147292"/>
                <a:gd name="connsiteX29" fmla="*/ 92905 w 109170"/>
                <a:gd name="connsiteY29" fmla="*/ 6945 h 147292"/>
                <a:gd name="connsiteX30" fmla="*/ 88356 w 109170"/>
                <a:gd name="connsiteY30" fmla="*/ 8187 h 147292"/>
                <a:gd name="connsiteX31" fmla="*/ 82291 w 109170"/>
                <a:gd name="connsiteY31" fmla="*/ 9153 h 147292"/>
                <a:gd name="connsiteX32" fmla="*/ 75399 w 109170"/>
                <a:gd name="connsiteY32" fmla="*/ 10119 h 147292"/>
                <a:gd name="connsiteX33" fmla="*/ 69059 w 109170"/>
                <a:gd name="connsiteY33" fmla="*/ 9567 h 147292"/>
                <a:gd name="connsiteX34" fmla="*/ 60099 w 109170"/>
                <a:gd name="connsiteY34" fmla="*/ 14121 h 147292"/>
                <a:gd name="connsiteX35" fmla="*/ 55137 w 109170"/>
                <a:gd name="connsiteY35" fmla="*/ 14259 h 147292"/>
                <a:gd name="connsiteX36" fmla="*/ 42042 w 109170"/>
                <a:gd name="connsiteY36" fmla="*/ 17571 h 147292"/>
                <a:gd name="connsiteX37" fmla="*/ 34736 w 109170"/>
                <a:gd name="connsiteY37" fmla="*/ 17157 h 147292"/>
                <a:gd name="connsiteX38" fmla="*/ 27293 w 109170"/>
                <a:gd name="connsiteY38" fmla="*/ 7083 h 147292"/>
                <a:gd name="connsiteX39" fmla="*/ 21365 w 109170"/>
                <a:gd name="connsiteY39" fmla="*/ 10671 h 147292"/>
                <a:gd name="connsiteX40" fmla="*/ 17781 w 109170"/>
                <a:gd name="connsiteY40" fmla="*/ 16605 h 14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170" h="147292">
                  <a:moveTo>
                    <a:pt x="17781" y="16329"/>
                  </a:moveTo>
                  <a:lnTo>
                    <a:pt x="26741" y="28749"/>
                  </a:lnTo>
                  <a:lnTo>
                    <a:pt x="31979" y="32061"/>
                  </a:lnTo>
                  <a:lnTo>
                    <a:pt x="60512" y="42411"/>
                  </a:lnTo>
                  <a:lnTo>
                    <a:pt x="74986" y="43515"/>
                  </a:lnTo>
                  <a:cubicBezTo>
                    <a:pt x="74986" y="43515"/>
                    <a:pt x="75537" y="43791"/>
                    <a:pt x="75675" y="44067"/>
                  </a:cubicBezTo>
                  <a:cubicBezTo>
                    <a:pt x="75675" y="44343"/>
                    <a:pt x="75675" y="44619"/>
                    <a:pt x="75537" y="44895"/>
                  </a:cubicBezTo>
                  <a:lnTo>
                    <a:pt x="42179" y="78154"/>
                  </a:lnTo>
                  <a:cubicBezTo>
                    <a:pt x="42179" y="78154"/>
                    <a:pt x="41766" y="78430"/>
                    <a:pt x="41490" y="78291"/>
                  </a:cubicBezTo>
                  <a:cubicBezTo>
                    <a:pt x="41352" y="78291"/>
                    <a:pt x="26052" y="74565"/>
                    <a:pt x="19711" y="84640"/>
                  </a:cubicBezTo>
                  <a:cubicBezTo>
                    <a:pt x="19573" y="84916"/>
                    <a:pt x="19298" y="85054"/>
                    <a:pt x="19022" y="85054"/>
                  </a:cubicBezTo>
                  <a:lnTo>
                    <a:pt x="12130" y="85054"/>
                  </a:lnTo>
                  <a:lnTo>
                    <a:pt x="9649" y="88504"/>
                  </a:lnTo>
                  <a:cubicBezTo>
                    <a:pt x="9649" y="88504"/>
                    <a:pt x="9649" y="88504"/>
                    <a:pt x="9649" y="88504"/>
                  </a:cubicBezTo>
                  <a:cubicBezTo>
                    <a:pt x="9649" y="88504"/>
                    <a:pt x="9649" y="88504"/>
                    <a:pt x="9649" y="88504"/>
                  </a:cubicBezTo>
                  <a:lnTo>
                    <a:pt x="0" y="99682"/>
                  </a:lnTo>
                  <a:lnTo>
                    <a:pt x="0" y="139288"/>
                  </a:lnTo>
                  <a:cubicBezTo>
                    <a:pt x="0" y="139288"/>
                    <a:pt x="5927" y="147292"/>
                    <a:pt x="5927" y="147292"/>
                  </a:cubicBezTo>
                  <a:cubicBezTo>
                    <a:pt x="7168" y="145912"/>
                    <a:pt x="8270" y="144256"/>
                    <a:pt x="9098" y="142324"/>
                  </a:cubicBezTo>
                  <a:cubicBezTo>
                    <a:pt x="12268" y="135010"/>
                    <a:pt x="30049" y="119140"/>
                    <a:pt x="36114" y="114862"/>
                  </a:cubicBezTo>
                  <a:cubicBezTo>
                    <a:pt x="42179" y="110584"/>
                    <a:pt x="60374" y="98164"/>
                    <a:pt x="72229" y="83260"/>
                  </a:cubicBezTo>
                  <a:cubicBezTo>
                    <a:pt x="83945" y="68355"/>
                    <a:pt x="86151" y="62283"/>
                    <a:pt x="86013" y="59523"/>
                  </a:cubicBezTo>
                  <a:cubicBezTo>
                    <a:pt x="86013" y="59523"/>
                    <a:pt x="93319" y="49173"/>
                    <a:pt x="94697" y="44619"/>
                  </a:cubicBezTo>
                  <a:cubicBezTo>
                    <a:pt x="94697" y="44619"/>
                    <a:pt x="99797" y="39513"/>
                    <a:pt x="100624" y="34269"/>
                  </a:cubicBezTo>
                  <a:cubicBezTo>
                    <a:pt x="100624" y="34269"/>
                    <a:pt x="107241" y="30405"/>
                    <a:pt x="105311" y="19779"/>
                  </a:cubicBezTo>
                  <a:cubicBezTo>
                    <a:pt x="105311" y="19779"/>
                    <a:pt x="109997" y="14673"/>
                    <a:pt x="107241" y="7359"/>
                  </a:cubicBezTo>
                  <a:lnTo>
                    <a:pt x="108068" y="5013"/>
                  </a:lnTo>
                  <a:cubicBezTo>
                    <a:pt x="108068" y="5013"/>
                    <a:pt x="110549" y="3633"/>
                    <a:pt x="108068" y="2115"/>
                  </a:cubicBezTo>
                  <a:cubicBezTo>
                    <a:pt x="105587" y="597"/>
                    <a:pt x="102554" y="-2440"/>
                    <a:pt x="100211" y="3633"/>
                  </a:cubicBezTo>
                  <a:lnTo>
                    <a:pt x="92905" y="6945"/>
                  </a:lnTo>
                  <a:cubicBezTo>
                    <a:pt x="92905" y="6945"/>
                    <a:pt x="90562" y="6531"/>
                    <a:pt x="88356" y="8187"/>
                  </a:cubicBezTo>
                  <a:lnTo>
                    <a:pt x="82291" y="9153"/>
                  </a:lnTo>
                  <a:cubicBezTo>
                    <a:pt x="82291" y="9153"/>
                    <a:pt x="79948" y="6531"/>
                    <a:pt x="75399" y="10119"/>
                  </a:cubicBezTo>
                  <a:cubicBezTo>
                    <a:pt x="75399" y="10119"/>
                    <a:pt x="71264" y="9705"/>
                    <a:pt x="69059" y="9567"/>
                  </a:cubicBezTo>
                  <a:cubicBezTo>
                    <a:pt x="66853" y="9429"/>
                    <a:pt x="60099" y="14121"/>
                    <a:pt x="60099" y="14121"/>
                  </a:cubicBezTo>
                  <a:cubicBezTo>
                    <a:pt x="60099" y="14121"/>
                    <a:pt x="57480" y="15639"/>
                    <a:pt x="55137" y="14259"/>
                  </a:cubicBezTo>
                  <a:cubicBezTo>
                    <a:pt x="52793" y="12879"/>
                    <a:pt x="45488" y="13293"/>
                    <a:pt x="42042" y="17571"/>
                  </a:cubicBezTo>
                  <a:cubicBezTo>
                    <a:pt x="42042" y="17571"/>
                    <a:pt x="37355" y="19089"/>
                    <a:pt x="34736" y="17157"/>
                  </a:cubicBezTo>
                  <a:cubicBezTo>
                    <a:pt x="32531" y="15363"/>
                    <a:pt x="29912" y="9429"/>
                    <a:pt x="27293" y="7083"/>
                  </a:cubicBezTo>
                  <a:lnTo>
                    <a:pt x="21365" y="10671"/>
                  </a:lnTo>
                  <a:lnTo>
                    <a:pt x="17781" y="1660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89" name="Freeform 1391">
              <a:extLst>
                <a:ext uri="{FF2B5EF4-FFF2-40B4-BE49-F238E27FC236}">
                  <a16:creationId xmlns:a16="http://schemas.microsoft.com/office/drawing/2014/main" id="{D53830C3-19A8-0B2B-8976-A2DA53D28038}"/>
                </a:ext>
              </a:extLst>
            </p:cNvPr>
            <p:cNvSpPr/>
            <p:nvPr/>
          </p:nvSpPr>
          <p:spPr>
            <a:xfrm>
              <a:off x="4321128" y="3598036"/>
              <a:ext cx="125849" cy="142831"/>
            </a:xfrm>
            <a:custGeom>
              <a:avLst/>
              <a:gdLst>
                <a:gd name="connsiteX0" fmla="*/ 7995 w 125849"/>
                <a:gd name="connsiteY0" fmla="*/ 122270 h 142831"/>
                <a:gd name="connsiteX1" fmla="*/ 27568 w 125849"/>
                <a:gd name="connsiteY1" fmla="*/ 121028 h 142831"/>
                <a:gd name="connsiteX2" fmla="*/ 28257 w 125849"/>
                <a:gd name="connsiteY2" fmla="*/ 121304 h 142831"/>
                <a:gd name="connsiteX3" fmla="*/ 33082 w 125849"/>
                <a:gd name="connsiteY3" fmla="*/ 127100 h 142831"/>
                <a:gd name="connsiteX4" fmla="*/ 37217 w 125849"/>
                <a:gd name="connsiteY4" fmla="*/ 126548 h 142831"/>
                <a:gd name="connsiteX5" fmla="*/ 38044 w 125849"/>
                <a:gd name="connsiteY5" fmla="*/ 126962 h 142831"/>
                <a:gd name="connsiteX6" fmla="*/ 41214 w 125849"/>
                <a:gd name="connsiteY6" fmla="*/ 133310 h 142831"/>
                <a:gd name="connsiteX7" fmla="*/ 43696 w 125849"/>
                <a:gd name="connsiteY7" fmla="*/ 137036 h 142831"/>
                <a:gd name="connsiteX8" fmla="*/ 50174 w 125849"/>
                <a:gd name="connsiteY8" fmla="*/ 142832 h 142831"/>
                <a:gd name="connsiteX9" fmla="*/ 54447 w 125849"/>
                <a:gd name="connsiteY9" fmla="*/ 141728 h 142831"/>
                <a:gd name="connsiteX10" fmla="*/ 54447 w 125849"/>
                <a:gd name="connsiteY10" fmla="*/ 134828 h 142831"/>
                <a:gd name="connsiteX11" fmla="*/ 54723 w 125849"/>
                <a:gd name="connsiteY11" fmla="*/ 134276 h 142831"/>
                <a:gd name="connsiteX12" fmla="*/ 57618 w 125849"/>
                <a:gd name="connsiteY12" fmla="*/ 131930 h 142831"/>
                <a:gd name="connsiteX13" fmla="*/ 58720 w 125849"/>
                <a:gd name="connsiteY13" fmla="*/ 131930 h 142831"/>
                <a:gd name="connsiteX14" fmla="*/ 64785 w 125849"/>
                <a:gd name="connsiteY14" fmla="*/ 138554 h 142831"/>
                <a:gd name="connsiteX15" fmla="*/ 65199 w 125849"/>
                <a:gd name="connsiteY15" fmla="*/ 138554 h 142831"/>
                <a:gd name="connsiteX16" fmla="*/ 65199 w 125849"/>
                <a:gd name="connsiteY16" fmla="*/ 135380 h 142831"/>
                <a:gd name="connsiteX17" fmla="*/ 66026 w 125849"/>
                <a:gd name="connsiteY17" fmla="*/ 134552 h 142831"/>
                <a:gd name="connsiteX18" fmla="*/ 121025 w 125849"/>
                <a:gd name="connsiteY18" fmla="*/ 134552 h 142831"/>
                <a:gd name="connsiteX19" fmla="*/ 124333 w 125849"/>
                <a:gd name="connsiteY19" fmla="*/ 125444 h 142831"/>
                <a:gd name="connsiteX20" fmla="*/ 121576 w 125849"/>
                <a:gd name="connsiteY20" fmla="*/ 124340 h 142831"/>
                <a:gd name="connsiteX21" fmla="*/ 121025 w 125849"/>
                <a:gd name="connsiteY21" fmla="*/ 123650 h 142831"/>
                <a:gd name="connsiteX22" fmla="*/ 110687 w 125849"/>
                <a:gd name="connsiteY22" fmla="*/ 25668 h 142831"/>
                <a:gd name="connsiteX23" fmla="*/ 110824 w 125849"/>
                <a:gd name="connsiteY23" fmla="*/ 25116 h 142831"/>
                <a:gd name="connsiteX24" fmla="*/ 111376 w 125849"/>
                <a:gd name="connsiteY24" fmla="*/ 24840 h 142831"/>
                <a:gd name="connsiteX25" fmla="*/ 125849 w 125849"/>
                <a:gd name="connsiteY25" fmla="*/ 24840 h 142831"/>
                <a:gd name="connsiteX26" fmla="*/ 89873 w 125849"/>
                <a:gd name="connsiteY26" fmla="*/ 0 h 142831"/>
                <a:gd name="connsiteX27" fmla="*/ 89873 w 125849"/>
                <a:gd name="connsiteY27" fmla="*/ 14490 h 142831"/>
                <a:gd name="connsiteX28" fmla="*/ 89045 w 125849"/>
                <a:gd name="connsiteY28" fmla="*/ 15318 h 142831"/>
                <a:gd name="connsiteX29" fmla="*/ 53758 w 125849"/>
                <a:gd name="connsiteY29" fmla="*/ 15318 h 142831"/>
                <a:gd name="connsiteX30" fmla="*/ 53758 w 125849"/>
                <a:gd name="connsiteY30" fmla="*/ 43885 h 142831"/>
                <a:gd name="connsiteX31" fmla="*/ 53345 w 125849"/>
                <a:gd name="connsiteY31" fmla="*/ 44575 h 142831"/>
                <a:gd name="connsiteX32" fmla="*/ 41766 w 125849"/>
                <a:gd name="connsiteY32" fmla="*/ 50371 h 142831"/>
                <a:gd name="connsiteX33" fmla="*/ 41766 w 125849"/>
                <a:gd name="connsiteY33" fmla="*/ 69001 h 142831"/>
                <a:gd name="connsiteX34" fmla="*/ 40939 w 125849"/>
                <a:gd name="connsiteY34" fmla="*/ 69829 h 142831"/>
                <a:gd name="connsiteX35" fmla="*/ 0 w 125849"/>
                <a:gd name="connsiteY35" fmla="*/ 69829 h 142831"/>
                <a:gd name="connsiteX36" fmla="*/ 3170 w 125849"/>
                <a:gd name="connsiteY36" fmla="*/ 77143 h 142831"/>
                <a:gd name="connsiteX37" fmla="*/ 5100 w 125849"/>
                <a:gd name="connsiteY37" fmla="*/ 76315 h 142831"/>
                <a:gd name="connsiteX38" fmla="*/ 8270 w 125849"/>
                <a:gd name="connsiteY38" fmla="*/ 81835 h 142831"/>
                <a:gd name="connsiteX39" fmla="*/ 7306 w 125849"/>
                <a:gd name="connsiteY39" fmla="*/ 86527 h 142831"/>
                <a:gd name="connsiteX40" fmla="*/ 5100 w 125849"/>
                <a:gd name="connsiteY40" fmla="*/ 86527 h 142831"/>
                <a:gd name="connsiteX41" fmla="*/ 5100 w 125849"/>
                <a:gd name="connsiteY41" fmla="*/ 91771 h 142831"/>
                <a:gd name="connsiteX42" fmla="*/ 9373 w 125849"/>
                <a:gd name="connsiteY42" fmla="*/ 108469 h 142831"/>
                <a:gd name="connsiteX43" fmla="*/ 4273 w 125849"/>
                <a:gd name="connsiteY43" fmla="*/ 126410 h 142831"/>
                <a:gd name="connsiteX44" fmla="*/ 7443 w 125849"/>
                <a:gd name="connsiteY44" fmla="*/ 122546 h 142831"/>
                <a:gd name="connsiteX45" fmla="*/ 7995 w 125849"/>
                <a:gd name="connsiteY45" fmla="*/ 122270 h 1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849" h="142831">
                  <a:moveTo>
                    <a:pt x="7995" y="122270"/>
                  </a:moveTo>
                  <a:lnTo>
                    <a:pt x="27568" y="121028"/>
                  </a:lnTo>
                  <a:cubicBezTo>
                    <a:pt x="27568" y="121028"/>
                    <a:pt x="28120" y="121028"/>
                    <a:pt x="28257" y="121304"/>
                  </a:cubicBezTo>
                  <a:lnTo>
                    <a:pt x="33082" y="127100"/>
                  </a:lnTo>
                  <a:lnTo>
                    <a:pt x="37217" y="126548"/>
                  </a:lnTo>
                  <a:cubicBezTo>
                    <a:pt x="37217" y="126548"/>
                    <a:pt x="37906" y="126548"/>
                    <a:pt x="38044" y="126962"/>
                  </a:cubicBezTo>
                  <a:lnTo>
                    <a:pt x="41214" y="133310"/>
                  </a:lnTo>
                  <a:lnTo>
                    <a:pt x="43696" y="137036"/>
                  </a:lnTo>
                  <a:lnTo>
                    <a:pt x="50174" y="142832"/>
                  </a:lnTo>
                  <a:lnTo>
                    <a:pt x="54447" y="141728"/>
                  </a:lnTo>
                  <a:lnTo>
                    <a:pt x="54447" y="134828"/>
                  </a:lnTo>
                  <a:cubicBezTo>
                    <a:pt x="54447" y="134828"/>
                    <a:pt x="54447" y="134414"/>
                    <a:pt x="54723" y="134276"/>
                  </a:cubicBezTo>
                  <a:lnTo>
                    <a:pt x="57618" y="131930"/>
                  </a:lnTo>
                  <a:cubicBezTo>
                    <a:pt x="57618" y="131930"/>
                    <a:pt x="58445" y="131654"/>
                    <a:pt x="58720" y="131930"/>
                  </a:cubicBezTo>
                  <a:lnTo>
                    <a:pt x="64785" y="138554"/>
                  </a:lnTo>
                  <a:lnTo>
                    <a:pt x="65199" y="138554"/>
                  </a:lnTo>
                  <a:lnTo>
                    <a:pt x="65199" y="135380"/>
                  </a:lnTo>
                  <a:cubicBezTo>
                    <a:pt x="65199" y="135380"/>
                    <a:pt x="65612" y="134552"/>
                    <a:pt x="66026" y="134552"/>
                  </a:cubicBezTo>
                  <a:lnTo>
                    <a:pt x="121025" y="134552"/>
                  </a:lnTo>
                  <a:lnTo>
                    <a:pt x="124333" y="125444"/>
                  </a:lnTo>
                  <a:lnTo>
                    <a:pt x="121576" y="124340"/>
                  </a:lnTo>
                  <a:cubicBezTo>
                    <a:pt x="121576" y="124340"/>
                    <a:pt x="121163" y="123926"/>
                    <a:pt x="121025" y="123650"/>
                  </a:cubicBezTo>
                  <a:lnTo>
                    <a:pt x="110687" y="25668"/>
                  </a:lnTo>
                  <a:cubicBezTo>
                    <a:pt x="110687" y="25668"/>
                    <a:pt x="110687" y="25254"/>
                    <a:pt x="110824" y="25116"/>
                  </a:cubicBezTo>
                  <a:cubicBezTo>
                    <a:pt x="110962" y="24978"/>
                    <a:pt x="111238" y="24840"/>
                    <a:pt x="111376" y="24840"/>
                  </a:cubicBezTo>
                  <a:lnTo>
                    <a:pt x="125849" y="24840"/>
                  </a:lnTo>
                  <a:lnTo>
                    <a:pt x="89873" y="0"/>
                  </a:lnTo>
                  <a:lnTo>
                    <a:pt x="89873" y="14490"/>
                  </a:lnTo>
                  <a:cubicBezTo>
                    <a:pt x="89873" y="14490"/>
                    <a:pt x="89459" y="15318"/>
                    <a:pt x="89045" y="15318"/>
                  </a:cubicBezTo>
                  <a:lnTo>
                    <a:pt x="53758" y="15318"/>
                  </a:lnTo>
                  <a:lnTo>
                    <a:pt x="53758" y="43885"/>
                  </a:lnTo>
                  <a:cubicBezTo>
                    <a:pt x="53758" y="43885"/>
                    <a:pt x="53620" y="44437"/>
                    <a:pt x="53345" y="44575"/>
                  </a:cubicBezTo>
                  <a:lnTo>
                    <a:pt x="41766" y="50371"/>
                  </a:lnTo>
                  <a:lnTo>
                    <a:pt x="41766" y="69001"/>
                  </a:lnTo>
                  <a:cubicBezTo>
                    <a:pt x="41766" y="69001"/>
                    <a:pt x="41352" y="69829"/>
                    <a:pt x="40939" y="69829"/>
                  </a:cubicBezTo>
                  <a:lnTo>
                    <a:pt x="0" y="69829"/>
                  </a:lnTo>
                  <a:cubicBezTo>
                    <a:pt x="551" y="71899"/>
                    <a:pt x="1516" y="74383"/>
                    <a:pt x="3170" y="77143"/>
                  </a:cubicBezTo>
                  <a:cubicBezTo>
                    <a:pt x="3170" y="77143"/>
                    <a:pt x="3446" y="79489"/>
                    <a:pt x="5100" y="76315"/>
                  </a:cubicBezTo>
                  <a:lnTo>
                    <a:pt x="8270" y="81835"/>
                  </a:lnTo>
                  <a:lnTo>
                    <a:pt x="7306" y="86527"/>
                  </a:lnTo>
                  <a:lnTo>
                    <a:pt x="5100" y="86527"/>
                  </a:lnTo>
                  <a:lnTo>
                    <a:pt x="5100" y="91771"/>
                  </a:lnTo>
                  <a:cubicBezTo>
                    <a:pt x="5100" y="91771"/>
                    <a:pt x="11165" y="97429"/>
                    <a:pt x="9373" y="108469"/>
                  </a:cubicBezTo>
                  <a:cubicBezTo>
                    <a:pt x="8133" y="116335"/>
                    <a:pt x="5651" y="122408"/>
                    <a:pt x="4273" y="126410"/>
                  </a:cubicBezTo>
                  <a:lnTo>
                    <a:pt x="7443" y="122546"/>
                  </a:lnTo>
                  <a:cubicBezTo>
                    <a:pt x="7443" y="122546"/>
                    <a:pt x="7719" y="122270"/>
                    <a:pt x="7995" y="12227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0" name="Freeform 1392">
              <a:extLst>
                <a:ext uri="{FF2B5EF4-FFF2-40B4-BE49-F238E27FC236}">
                  <a16:creationId xmlns:a16="http://schemas.microsoft.com/office/drawing/2014/main" id="{DCDAC3FE-BFA3-38E4-B9B0-49B247DC7491}"/>
                </a:ext>
              </a:extLst>
            </p:cNvPr>
            <p:cNvSpPr/>
            <p:nvPr/>
          </p:nvSpPr>
          <p:spPr>
            <a:xfrm>
              <a:off x="4322369" y="3751080"/>
              <a:ext cx="31427" cy="8418"/>
            </a:xfrm>
            <a:custGeom>
              <a:avLst/>
              <a:gdLst>
                <a:gd name="connsiteX0" fmla="*/ 2206 w 31427"/>
                <a:gd name="connsiteY0" fmla="*/ 6900 h 8418"/>
                <a:gd name="connsiteX1" fmla="*/ 11027 w 31427"/>
                <a:gd name="connsiteY1" fmla="*/ 6900 h 8418"/>
                <a:gd name="connsiteX2" fmla="*/ 11027 w 31427"/>
                <a:gd name="connsiteY2" fmla="*/ 6072 h 8418"/>
                <a:gd name="connsiteX3" fmla="*/ 11854 w 31427"/>
                <a:gd name="connsiteY3" fmla="*/ 5244 h 8418"/>
                <a:gd name="connsiteX4" fmla="*/ 15990 w 31427"/>
                <a:gd name="connsiteY4" fmla="*/ 5244 h 8418"/>
                <a:gd name="connsiteX5" fmla="*/ 19160 w 31427"/>
                <a:gd name="connsiteY5" fmla="*/ 2070 h 8418"/>
                <a:gd name="connsiteX6" fmla="*/ 20125 w 31427"/>
                <a:gd name="connsiteY6" fmla="*/ 2070 h 8418"/>
                <a:gd name="connsiteX7" fmla="*/ 26741 w 31427"/>
                <a:gd name="connsiteY7" fmla="*/ 5796 h 8418"/>
                <a:gd name="connsiteX8" fmla="*/ 31428 w 31427"/>
                <a:gd name="connsiteY8" fmla="*/ 4416 h 8418"/>
                <a:gd name="connsiteX9" fmla="*/ 30187 w 31427"/>
                <a:gd name="connsiteY9" fmla="*/ 3588 h 8418"/>
                <a:gd name="connsiteX10" fmla="*/ 26741 w 31427"/>
                <a:gd name="connsiteY10" fmla="*/ 4416 h 8418"/>
                <a:gd name="connsiteX11" fmla="*/ 26190 w 31427"/>
                <a:gd name="connsiteY11" fmla="*/ 4416 h 8418"/>
                <a:gd name="connsiteX12" fmla="*/ 19573 w 31427"/>
                <a:gd name="connsiteY12" fmla="*/ 0 h 8418"/>
                <a:gd name="connsiteX13" fmla="*/ 14336 w 31427"/>
                <a:gd name="connsiteY13" fmla="*/ 2898 h 8418"/>
                <a:gd name="connsiteX14" fmla="*/ 13922 w 31427"/>
                <a:gd name="connsiteY14" fmla="*/ 2898 h 8418"/>
                <a:gd name="connsiteX15" fmla="*/ 3722 w 31427"/>
                <a:gd name="connsiteY15" fmla="*/ 3174 h 8418"/>
                <a:gd name="connsiteX16" fmla="*/ 11027 w 31427"/>
                <a:gd name="connsiteY16" fmla="*/ 4278 h 8418"/>
                <a:gd name="connsiteX17" fmla="*/ 5100 w 31427"/>
                <a:gd name="connsiteY17" fmla="*/ 6072 h 8418"/>
                <a:gd name="connsiteX18" fmla="*/ 2206 w 31427"/>
                <a:gd name="connsiteY18" fmla="*/ 3726 h 8418"/>
                <a:gd name="connsiteX19" fmla="*/ 0 w 31427"/>
                <a:gd name="connsiteY19" fmla="*/ 6072 h 8418"/>
                <a:gd name="connsiteX20" fmla="*/ 0 w 31427"/>
                <a:gd name="connsiteY20" fmla="*/ 8418 h 8418"/>
                <a:gd name="connsiteX21" fmla="*/ 1792 w 31427"/>
                <a:gd name="connsiteY21" fmla="*/ 7038 h 8418"/>
                <a:gd name="connsiteX22" fmla="*/ 2343 w 31427"/>
                <a:gd name="connsiteY22" fmla="*/ 6900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427" h="8418">
                  <a:moveTo>
                    <a:pt x="2206" y="6900"/>
                  </a:moveTo>
                  <a:lnTo>
                    <a:pt x="11027" y="6900"/>
                  </a:lnTo>
                  <a:lnTo>
                    <a:pt x="11027" y="6072"/>
                  </a:lnTo>
                  <a:cubicBezTo>
                    <a:pt x="11027" y="6072"/>
                    <a:pt x="11441" y="5244"/>
                    <a:pt x="11854" y="5244"/>
                  </a:cubicBezTo>
                  <a:lnTo>
                    <a:pt x="15990" y="5244"/>
                  </a:lnTo>
                  <a:lnTo>
                    <a:pt x="19160" y="2070"/>
                  </a:lnTo>
                  <a:cubicBezTo>
                    <a:pt x="19160" y="2070"/>
                    <a:pt x="19849" y="1794"/>
                    <a:pt x="20125" y="2070"/>
                  </a:cubicBezTo>
                  <a:lnTo>
                    <a:pt x="26741" y="5796"/>
                  </a:lnTo>
                  <a:lnTo>
                    <a:pt x="31428" y="4416"/>
                  </a:lnTo>
                  <a:lnTo>
                    <a:pt x="30187" y="3588"/>
                  </a:lnTo>
                  <a:lnTo>
                    <a:pt x="26741" y="4416"/>
                  </a:lnTo>
                  <a:cubicBezTo>
                    <a:pt x="26741" y="4416"/>
                    <a:pt x="26328" y="4416"/>
                    <a:pt x="26190" y="4416"/>
                  </a:cubicBezTo>
                  <a:lnTo>
                    <a:pt x="19573" y="0"/>
                  </a:lnTo>
                  <a:lnTo>
                    <a:pt x="14336" y="2898"/>
                  </a:lnTo>
                  <a:cubicBezTo>
                    <a:pt x="14336" y="2898"/>
                    <a:pt x="14060" y="2898"/>
                    <a:pt x="13922" y="2898"/>
                  </a:cubicBezTo>
                  <a:lnTo>
                    <a:pt x="3722" y="3174"/>
                  </a:lnTo>
                  <a:lnTo>
                    <a:pt x="11027" y="4278"/>
                  </a:lnTo>
                  <a:lnTo>
                    <a:pt x="5100" y="6072"/>
                  </a:lnTo>
                  <a:lnTo>
                    <a:pt x="2206" y="3726"/>
                  </a:lnTo>
                  <a:lnTo>
                    <a:pt x="0" y="6072"/>
                  </a:lnTo>
                  <a:lnTo>
                    <a:pt x="0" y="8418"/>
                  </a:lnTo>
                  <a:cubicBezTo>
                    <a:pt x="0" y="8418"/>
                    <a:pt x="1792" y="7038"/>
                    <a:pt x="1792" y="7038"/>
                  </a:cubicBezTo>
                  <a:cubicBezTo>
                    <a:pt x="1930" y="7038"/>
                    <a:pt x="2068" y="6900"/>
                    <a:pt x="2343" y="690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1" name="Freeform 1393">
              <a:extLst>
                <a:ext uri="{FF2B5EF4-FFF2-40B4-BE49-F238E27FC236}">
                  <a16:creationId xmlns:a16="http://schemas.microsoft.com/office/drawing/2014/main" id="{2C1398E4-563B-B74C-6647-B1D8B8A40EEC}"/>
                </a:ext>
              </a:extLst>
            </p:cNvPr>
            <p:cNvSpPr/>
            <p:nvPr/>
          </p:nvSpPr>
          <p:spPr>
            <a:xfrm>
              <a:off x="4647950" y="3331969"/>
              <a:ext cx="29911" cy="20424"/>
            </a:xfrm>
            <a:custGeom>
              <a:avLst/>
              <a:gdLst>
                <a:gd name="connsiteX0" fmla="*/ 27982 w 29911"/>
                <a:gd name="connsiteY0" fmla="*/ 0 h 20424"/>
                <a:gd name="connsiteX1" fmla="*/ 27431 w 29911"/>
                <a:gd name="connsiteY1" fmla="*/ 1656 h 20424"/>
                <a:gd name="connsiteX2" fmla="*/ 26741 w 29911"/>
                <a:gd name="connsiteY2" fmla="*/ 2208 h 20424"/>
                <a:gd name="connsiteX3" fmla="*/ 23571 w 29911"/>
                <a:gd name="connsiteY3" fmla="*/ 2208 h 20424"/>
                <a:gd name="connsiteX4" fmla="*/ 19711 w 29911"/>
                <a:gd name="connsiteY4" fmla="*/ 3312 h 20424"/>
                <a:gd name="connsiteX5" fmla="*/ 19436 w 29911"/>
                <a:gd name="connsiteY5" fmla="*/ 3312 h 20424"/>
                <a:gd name="connsiteX6" fmla="*/ 14336 w 29911"/>
                <a:gd name="connsiteY6" fmla="*/ 3312 h 20424"/>
                <a:gd name="connsiteX7" fmla="*/ 10890 w 29911"/>
                <a:gd name="connsiteY7" fmla="*/ 6900 h 20424"/>
                <a:gd name="connsiteX8" fmla="*/ 10338 w 29911"/>
                <a:gd name="connsiteY8" fmla="*/ 7176 h 20424"/>
                <a:gd name="connsiteX9" fmla="*/ 10338 w 29911"/>
                <a:gd name="connsiteY9" fmla="*/ 7176 h 20424"/>
                <a:gd name="connsiteX10" fmla="*/ 1930 w 29911"/>
                <a:gd name="connsiteY10" fmla="*/ 6072 h 20424"/>
                <a:gd name="connsiteX11" fmla="*/ 138 w 29911"/>
                <a:gd name="connsiteY11" fmla="*/ 7866 h 20424"/>
                <a:gd name="connsiteX12" fmla="*/ 1241 w 29911"/>
                <a:gd name="connsiteY12" fmla="*/ 9108 h 20424"/>
                <a:gd name="connsiteX13" fmla="*/ 1241 w 29911"/>
                <a:gd name="connsiteY13" fmla="*/ 10074 h 20424"/>
                <a:gd name="connsiteX14" fmla="*/ 0 w 29911"/>
                <a:gd name="connsiteY14" fmla="*/ 12144 h 20424"/>
                <a:gd name="connsiteX15" fmla="*/ 2068 w 29911"/>
                <a:gd name="connsiteY15" fmla="*/ 14214 h 20424"/>
                <a:gd name="connsiteX16" fmla="*/ 4687 w 29911"/>
                <a:gd name="connsiteY16" fmla="*/ 17664 h 20424"/>
                <a:gd name="connsiteX17" fmla="*/ 6341 w 29911"/>
                <a:gd name="connsiteY17" fmla="*/ 20424 h 20424"/>
                <a:gd name="connsiteX18" fmla="*/ 10752 w 29911"/>
                <a:gd name="connsiteY18" fmla="*/ 18354 h 20424"/>
                <a:gd name="connsiteX19" fmla="*/ 10890 w 29911"/>
                <a:gd name="connsiteY19" fmla="*/ 18354 h 20424"/>
                <a:gd name="connsiteX20" fmla="*/ 16541 w 29911"/>
                <a:gd name="connsiteY20" fmla="*/ 17388 h 20424"/>
                <a:gd name="connsiteX21" fmla="*/ 16817 w 29911"/>
                <a:gd name="connsiteY21" fmla="*/ 17388 h 20424"/>
                <a:gd name="connsiteX22" fmla="*/ 18609 w 29911"/>
                <a:gd name="connsiteY22" fmla="*/ 17940 h 20424"/>
                <a:gd name="connsiteX23" fmla="*/ 18057 w 29911"/>
                <a:gd name="connsiteY23" fmla="*/ 16836 h 20424"/>
                <a:gd name="connsiteX24" fmla="*/ 18057 w 29911"/>
                <a:gd name="connsiteY24" fmla="*/ 16146 h 20424"/>
                <a:gd name="connsiteX25" fmla="*/ 18609 w 29911"/>
                <a:gd name="connsiteY25" fmla="*/ 15732 h 20424"/>
                <a:gd name="connsiteX26" fmla="*/ 22330 w 29911"/>
                <a:gd name="connsiteY26" fmla="*/ 14490 h 20424"/>
                <a:gd name="connsiteX27" fmla="*/ 22330 w 29911"/>
                <a:gd name="connsiteY27" fmla="*/ 9522 h 20424"/>
                <a:gd name="connsiteX28" fmla="*/ 22468 w 29911"/>
                <a:gd name="connsiteY28" fmla="*/ 8970 h 20424"/>
                <a:gd name="connsiteX29" fmla="*/ 25087 w 29911"/>
                <a:gd name="connsiteY29" fmla="*/ 6072 h 20424"/>
                <a:gd name="connsiteX30" fmla="*/ 25639 w 29911"/>
                <a:gd name="connsiteY30" fmla="*/ 5796 h 20424"/>
                <a:gd name="connsiteX31" fmla="*/ 28533 w 29911"/>
                <a:gd name="connsiteY31" fmla="*/ 5796 h 20424"/>
                <a:gd name="connsiteX32" fmla="*/ 29912 w 29911"/>
                <a:gd name="connsiteY32" fmla="*/ 4002 h 20424"/>
                <a:gd name="connsiteX33" fmla="*/ 29912 w 29911"/>
                <a:gd name="connsiteY33" fmla="*/ 276 h 20424"/>
                <a:gd name="connsiteX34" fmla="*/ 27844 w 29911"/>
                <a:gd name="connsiteY34" fmla="*/ 276 h 2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911" h="20424">
                  <a:moveTo>
                    <a:pt x="27982" y="0"/>
                  </a:moveTo>
                  <a:lnTo>
                    <a:pt x="27431" y="1656"/>
                  </a:lnTo>
                  <a:cubicBezTo>
                    <a:pt x="27431" y="1656"/>
                    <a:pt x="27017" y="2208"/>
                    <a:pt x="26741" y="2208"/>
                  </a:cubicBezTo>
                  <a:lnTo>
                    <a:pt x="23571" y="2208"/>
                  </a:lnTo>
                  <a:lnTo>
                    <a:pt x="19711" y="3312"/>
                  </a:lnTo>
                  <a:cubicBezTo>
                    <a:pt x="19711" y="3312"/>
                    <a:pt x="19573" y="3312"/>
                    <a:pt x="19436" y="3312"/>
                  </a:cubicBezTo>
                  <a:lnTo>
                    <a:pt x="14336" y="3312"/>
                  </a:lnTo>
                  <a:lnTo>
                    <a:pt x="10890" y="6900"/>
                  </a:lnTo>
                  <a:cubicBezTo>
                    <a:pt x="10890" y="6900"/>
                    <a:pt x="10476" y="7176"/>
                    <a:pt x="10338" y="7176"/>
                  </a:cubicBezTo>
                  <a:cubicBezTo>
                    <a:pt x="10338" y="7176"/>
                    <a:pt x="10338" y="7176"/>
                    <a:pt x="10338" y="7176"/>
                  </a:cubicBezTo>
                  <a:lnTo>
                    <a:pt x="1930" y="6072"/>
                  </a:lnTo>
                  <a:lnTo>
                    <a:pt x="138" y="7866"/>
                  </a:lnTo>
                  <a:lnTo>
                    <a:pt x="1241" y="9108"/>
                  </a:lnTo>
                  <a:cubicBezTo>
                    <a:pt x="1241" y="9108"/>
                    <a:pt x="1516" y="9798"/>
                    <a:pt x="1241" y="10074"/>
                  </a:cubicBezTo>
                  <a:lnTo>
                    <a:pt x="0" y="12144"/>
                  </a:lnTo>
                  <a:lnTo>
                    <a:pt x="2068" y="14214"/>
                  </a:lnTo>
                  <a:lnTo>
                    <a:pt x="4687" y="17664"/>
                  </a:lnTo>
                  <a:lnTo>
                    <a:pt x="6341" y="20424"/>
                  </a:lnTo>
                  <a:lnTo>
                    <a:pt x="10752" y="18354"/>
                  </a:lnTo>
                  <a:cubicBezTo>
                    <a:pt x="10752" y="18354"/>
                    <a:pt x="10752" y="18354"/>
                    <a:pt x="10890" y="18354"/>
                  </a:cubicBezTo>
                  <a:lnTo>
                    <a:pt x="16541" y="17388"/>
                  </a:lnTo>
                  <a:cubicBezTo>
                    <a:pt x="16541" y="17388"/>
                    <a:pt x="16817" y="17388"/>
                    <a:pt x="16817" y="17388"/>
                  </a:cubicBezTo>
                  <a:lnTo>
                    <a:pt x="18609" y="17940"/>
                  </a:lnTo>
                  <a:lnTo>
                    <a:pt x="18057" y="16836"/>
                  </a:lnTo>
                  <a:cubicBezTo>
                    <a:pt x="18057" y="16836"/>
                    <a:pt x="18057" y="16422"/>
                    <a:pt x="18057" y="16146"/>
                  </a:cubicBezTo>
                  <a:cubicBezTo>
                    <a:pt x="18057" y="15870"/>
                    <a:pt x="18333" y="15732"/>
                    <a:pt x="18609" y="15732"/>
                  </a:cubicBezTo>
                  <a:lnTo>
                    <a:pt x="22330" y="14490"/>
                  </a:lnTo>
                  <a:lnTo>
                    <a:pt x="22330" y="9522"/>
                  </a:lnTo>
                  <a:cubicBezTo>
                    <a:pt x="22330" y="9522"/>
                    <a:pt x="22330" y="9108"/>
                    <a:pt x="22468" y="8970"/>
                  </a:cubicBezTo>
                  <a:lnTo>
                    <a:pt x="25087" y="6072"/>
                  </a:lnTo>
                  <a:cubicBezTo>
                    <a:pt x="25087" y="6072"/>
                    <a:pt x="25501" y="5796"/>
                    <a:pt x="25639" y="5796"/>
                  </a:cubicBezTo>
                  <a:lnTo>
                    <a:pt x="28533" y="5796"/>
                  </a:lnTo>
                  <a:lnTo>
                    <a:pt x="29912" y="4002"/>
                  </a:lnTo>
                  <a:lnTo>
                    <a:pt x="29912" y="276"/>
                  </a:lnTo>
                  <a:lnTo>
                    <a:pt x="27844" y="27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2" name="Freeform 1394">
              <a:extLst>
                <a:ext uri="{FF2B5EF4-FFF2-40B4-BE49-F238E27FC236}">
                  <a16:creationId xmlns:a16="http://schemas.microsoft.com/office/drawing/2014/main" id="{89C278C5-091F-6A13-673B-AA97542E782E}"/>
                </a:ext>
              </a:extLst>
            </p:cNvPr>
            <p:cNvSpPr/>
            <p:nvPr/>
          </p:nvSpPr>
          <p:spPr>
            <a:xfrm>
              <a:off x="5853512" y="3451478"/>
              <a:ext cx="36157" cy="57132"/>
            </a:xfrm>
            <a:custGeom>
              <a:avLst/>
              <a:gdLst>
                <a:gd name="connsiteX0" fmla="*/ 22606 w 36157"/>
                <a:gd name="connsiteY0" fmla="*/ 2346 h 57132"/>
                <a:gd name="connsiteX1" fmla="*/ 18884 w 36157"/>
                <a:gd name="connsiteY1" fmla="*/ 4140 h 57132"/>
                <a:gd name="connsiteX2" fmla="*/ 18609 w 36157"/>
                <a:gd name="connsiteY2" fmla="*/ 4140 h 57132"/>
                <a:gd name="connsiteX3" fmla="*/ 12130 w 36157"/>
                <a:gd name="connsiteY3" fmla="*/ 4140 h 57132"/>
                <a:gd name="connsiteX4" fmla="*/ 7857 w 36157"/>
                <a:gd name="connsiteY4" fmla="*/ 6762 h 57132"/>
                <a:gd name="connsiteX5" fmla="*/ 7857 w 36157"/>
                <a:gd name="connsiteY5" fmla="*/ 10212 h 57132"/>
                <a:gd name="connsiteX6" fmla="*/ 7030 w 36157"/>
                <a:gd name="connsiteY6" fmla="*/ 11040 h 57132"/>
                <a:gd name="connsiteX7" fmla="*/ 3308 w 36157"/>
                <a:gd name="connsiteY7" fmla="*/ 11040 h 57132"/>
                <a:gd name="connsiteX8" fmla="*/ 2895 w 36157"/>
                <a:gd name="connsiteY8" fmla="*/ 11454 h 57132"/>
                <a:gd name="connsiteX9" fmla="*/ 6065 w 36157"/>
                <a:gd name="connsiteY9" fmla="*/ 12972 h 57132"/>
                <a:gd name="connsiteX10" fmla="*/ 7857 w 36157"/>
                <a:gd name="connsiteY10" fmla="*/ 18492 h 57132"/>
                <a:gd name="connsiteX11" fmla="*/ 8822 w 36157"/>
                <a:gd name="connsiteY11" fmla="*/ 21804 h 57132"/>
                <a:gd name="connsiteX12" fmla="*/ 8822 w 36157"/>
                <a:gd name="connsiteY12" fmla="*/ 24150 h 57132"/>
                <a:gd name="connsiteX13" fmla="*/ 5100 w 36157"/>
                <a:gd name="connsiteY13" fmla="*/ 21528 h 57132"/>
                <a:gd name="connsiteX14" fmla="*/ 2895 w 36157"/>
                <a:gd name="connsiteY14" fmla="*/ 22770 h 57132"/>
                <a:gd name="connsiteX15" fmla="*/ 965 w 36157"/>
                <a:gd name="connsiteY15" fmla="*/ 22770 h 57132"/>
                <a:gd name="connsiteX16" fmla="*/ 2757 w 36157"/>
                <a:gd name="connsiteY16" fmla="*/ 25668 h 57132"/>
                <a:gd name="connsiteX17" fmla="*/ 5927 w 36157"/>
                <a:gd name="connsiteY17" fmla="*/ 26910 h 57132"/>
                <a:gd name="connsiteX18" fmla="*/ 5927 w 36157"/>
                <a:gd name="connsiteY18" fmla="*/ 30774 h 57132"/>
                <a:gd name="connsiteX19" fmla="*/ 5100 w 36157"/>
                <a:gd name="connsiteY19" fmla="*/ 37123 h 57132"/>
                <a:gd name="connsiteX20" fmla="*/ 5100 w 36157"/>
                <a:gd name="connsiteY20" fmla="*/ 40021 h 57132"/>
                <a:gd name="connsiteX21" fmla="*/ 2757 w 36157"/>
                <a:gd name="connsiteY21" fmla="*/ 42919 h 57132"/>
                <a:gd name="connsiteX22" fmla="*/ 2757 w 36157"/>
                <a:gd name="connsiteY22" fmla="*/ 46645 h 57132"/>
                <a:gd name="connsiteX23" fmla="*/ 2343 w 36157"/>
                <a:gd name="connsiteY23" fmla="*/ 49267 h 57132"/>
                <a:gd name="connsiteX24" fmla="*/ 3308 w 36157"/>
                <a:gd name="connsiteY24" fmla="*/ 51475 h 57132"/>
                <a:gd name="connsiteX25" fmla="*/ 0 w 36157"/>
                <a:gd name="connsiteY25" fmla="*/ 55615 h 57132"/>
                <a:gd name="connsiteX26" fmla="*/ 414 w 36157"/>
                <a:gd name="connsiteY26" fmla="*/ 57133 h 57132"/>
                <a:gd name="connsiteX27" fmla="*/ 3722 w 36157"/>
                <a:gd name="connsiteY27" fmla="*/ 54925 h 57132"/>
                <a:gd name="connsiteX28" fmla="*/ 5100 w 36157"/>
                <a:gd name="connsiteY28" fmla="*/ 56719 h 57132"/>
                <a:gd name="connsiteX29" fmla="*/ 7030 w 36157"/>
                <a:gd name="connsiteY29" fmla="*/ 56719 h 57132"/>
                <a:gd name="connsiteX30" fmla="*/ 8822 w 36157"/>
                <a:gd name="connsiteY30" fmla="*/ 55201 h 57132"/>
                <a:gd name="connsiteX31" fmla="*/ 11441 w 36157"/>
                <a:gd name="connsiteY31" fmla="*/ 52303 h 57132"/>
                <a:gd name="connsiteX32" fmla="*/ 12819 w 36157"/>
                <a:gd name="connsiteY32" fmla="*/ 55063 h 57132"/>
                <a:gd name="connsiteX33" fmla="*/ 14335 w 36157"/>
                <a:gd name="connsiteY33" fmla="*/ 53683 h 57132"/>
                <a:gd name="connsiteX34" fmla="*/ 14335 w 36157"/>
                <a:gd name="connsiteY34" fmla="*/ 51061 h 57132"/>
                <a:gd name="connsiteX35" fmla="*/ 15852 w 36157"/>
                <a:gd name="connsiteY35" fmla="*/ 51475 h 57132"/>
                <a:gd name="connsiteX36" fmla="*/ 17368 w 36157"/>
                <a:gd name="connsiteY36" fmla="*/ 51475 h 57132"/>
                <a:gd name="connsiteX37" fmla="*/ 17368 w 36157"/>
                <a:gd name="connsiteY37" fmla="*/ 49543 h 57132"/>
                <a:gd name="connsiteX38" fmla="*/ 18746 w 36157"/>
                <a:gd name="connsiteY38" fmla="*/ 52303 h 57132"/>
                <a:gd name="connsiteX39" fmla="*/ 21503 w 36157"/>
                <a:gd name="connsiteY39" fmla="*/ 51889 h 57132"/>
                <a:gd name="connsiteX40" fmla="*/ 19298 w 36157"/>
                <a:gd name="connsiteY40" fmla="*/ 50509 h 57132"/>
                <a:gd name="connsiteX41" fmla="*/ 19298 w 36157"/>
                <a:gd name="connsiteY41" fmla="*/ 48715 h 57132"/>
                <a:gd name="connsiteX42" fmla="*/ 20538 w 36157"/>
                <a:gd name="connsiteY42" fmla="*/ 48715 h 57132"/>
                <a:gd name="connsiteX43" fmla="*/ 24398 w 36157"/>
                <a:gd name="connsiteY43" fmla="*/ 49543 h 57132"/>
                <a:gd name="connsiteX44" fmla="*/ 24398 w 36157"/>
                <a:gd name="connsiteY44" fmla="*/ 51337 h 57132"/>
                <a:gd name="connsiteX45" fmla="*/ 28120 w 36157"/>
                <a:gd name="connsiteY45" fmla="*/ 51337 h 57132"/>
                <a:gd name="connsiteX46" fmla="*/ 28120 w 36157"/>
                <a:gd name="connsiteY46" fmla="*/ 48439 h 57132"/>
                <a:gd name="connsiteX47" fmla="*/ 24812 w 36157"/>
                <a:gd name="connsiteY47" fmla="*/ 48439 h 57132"/>
                <a:gd name="connsiteX48" fmla="*/ 26052 w 36157"/>
                <a:gd name="connsiteY48" fmla="*/ 46921 h 57132"/>
                <a:gd name="connsiteX49" fmla="*/ 33082 w 36157"/>
                <a:gd name="connsiteY49" fmla="*/ 46507 h 57132"/>
                <a:gd name="connsiteX50" fmla="*/ 35425 w 36157"/>
                <a:gd name="connsiteY50" fmla="*/ 31740 h 57132"/>
                <a:gd name="connsiteX51" fmla="*/ 30325 w 36157"/>
                <a:gd name="connsiteY51" fmla="*/ 10902 h 57132"/>
                <a:gd name="connsiteX52" fmla="*/ 28120 w 36157"/>
                <a:gd name="connsiteY52" fmla="*/ 7176 h 57132"/>
                <a:gd name="connsiteX53" fmla="*/ 25225 w 36157"/>
                <a:gd name="connsiteY53" fmla="*/ 0 h 57132"/>
                <a:gd name="connsiteX54" fmla="*/ 22744 w 36157"/>
                <a:gd name="connsiteY54" fmla="*/ 2208 h 57132"/>
                <a:gd name="connsiteX55" fmla="*/ 22606 w 36157"/>
                <a:gd name="connsiteY55" fmla="*/ 2208 h 5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6157" h="57132">
                  <a:moveTo>
                    <a:pt x="22606" y="2346"/>
                  </a:moveTo>
                  <a:lnTo>
                    <a:pt x="18884" y="4140"/>
                  </a:lnTo>
                  <a:cubicBezTo>
                    <a:pt x="18884" y="4140"/>
                    <a:pt x="18609" y="4140"/>
                    <a:pt x="18609" y="4140"/>
                  </a:cubicBezTo>
                  <a:lnTo>
                    <a:pt x="12130" y="4140"/>
                  </a:lnTo>
                  <a:lnTo>
                    <a:pt x="7857" y="6762"/>
                  </a:lnTo>
                  <a:lnTo>
                    <a:pt x="7857" y="10212"/>
                  </a:lnTo>
                  <a:cubicBezTo>
                    <a:pt x="7857" y="10212"/>
                    <a:pt x="7443" y="11040"/>
                    <a:pt x="7030" y="11040"/>
                  </a:cubicBezTo>
                  <a:lnTo>
                    <a:pt x="3308" y="11040"/>
                  </a:lnTo>
                  <a:lnTo>
                    <a:pt x="2895" y="11454"/>
                  </a:lnTo>
                  <a:lnTo>
                    <a:pt x="6065" y="12972"/>
                  </a:lnTo>
                  <a:lnTo>
                    <a:pt x="7857" y="18492"/>
                  </a:lnTo>
                  <a:lnTo>
                    <a:pt x="8822" y="21804"/>
                  </a:lnTo>
                  <a:lnTo>
                    <a:pt x="8822" y="24150"/>
                  </a:lnTo>
                  <a:lnTo>
                    <a:pt x="5100" y="21528"/>
                  </a:lnTo>
                  <a:lnTo>
                    <a:pt x="2895" y="22770"/>
                  </a:lnTo>
                  <a:lnTo>
                    <a:pt x="965" y="22770"/>
                  </a:lnTo>
                  <a:cubicBezTo>
                    <a:pt x="965" y="22770"/>
                    <a:pt x="2757" y="25668"/>
                    <a:pt x="2757" y="25668"/>
                  </a:cubicBezTo>
                  <a:lnTo>
                    <a:pt x="5927" y="26910"/>
                  </a:lnTo>
                  <a:lnTo>
                    <a:pt x="5927" y="30774"/>
                  </a:lnTo>
                  <a:cubicBezTo>
                    <a:pt x="5927" y="30774"/>
                    <a:pt x="5100" y="37123"/>
                    <a:pt x="5100" y="37123"/>
                  </a:cubicBezTo>
                  <a:lnTo>
                    <a:pt x="5100" y="40021"/>
                  </a:lnTo>
                  <a:lnTo>
                    <a:pt x="2757" y="42919"/>
                  </a:lnTo>
                  <a:lnTo>
                    <a:pt x="2757" y="46645"/>
                  </a:lnTo>
                  <a:cubicBezTo>
                    <a:pt x="2757" y="46645"/>
                    <a:pt x="2343" y="49267"/>
                    <a:pt x="2343" y="49267"/>
                  </a:cubicBezTo>
                  <a:lnTo>
                    <a:pt x="3308" y="51475"/>
                  </a:lnTo>
                  <a:lnTo>
                    <a:pt x="0" y="55615"/>
                  </a:lnTo>
                  <a:lnTo>
                    <a:pt x="414" y="57133"/>
                  </a:lnTo>
                  <a:lnTo>
                    <a:pt x="3722" y="54925"/>
                  </a:lnTo>
                  <a:lnTo>
                    <a:pt x="5100" y="56719"/>
                  </a:lnTo>
                  <a:lnTo>
                    <a:pt x="7030" y="56719"/>
                  </a:lnTo>
                  <a:lnTo>
                    <a:pt x="8822" y="55201"/>
                  </a:lnTo>
                  <a:lnTo>
                    <a:pt x="11441" y="52303"/>
                  </a:lnTo>
                  <a:lnTo>
                    <a:pt x="12819" y="55063"/>
                  </a:lnTo>
                  <a:lnTo>
                    <a:pt x="14335" y="53683"/>
                  </a:lnTo>
                  <a:lnTo>
                    <a:pt x="14335" y="51061"/>
                  </a:lnTo>
                  <a:lnTo>
                    <a:pt x="15852" y="51475"/>
                  </a:lnTo>
                  <a:lnTo>
                    <a:pt x="17368" y="51475"/>
                  </a:lnTo>
                  <a:lnTo>
                    <a:pt x="17368" y="49543"/>
                  </a:lnTo>
                  <a:lnTo>
                    <a:pt x="18746" y="52303"/>
                  </a:lnTo>
                  <a:lnTo>
                    <a:pt x="21503" y="51889"/>
                  </a:lnTo>
                  <a:lnTo>
                    <a:pt x="19298" y="50509"/>
                  </a:lnTo>
                  <a:lnTo>
                    <a:pt x="19298" y="48715"/>
                  </a:lnTo>
                  <a:cubicBezTo>
                    <a:pt x="19298" y="48715"/>
                    <a:pt x="20538" y="48715"/>
                    <a:pt x="20538" y="48715"/>
                  </a:cubicBezTo>
                  <a:lnTo>
                    <a:pt x="24398" y="49543"/>
                  </a:lnTo>
                  <a:lnTo>
                    <a:pt x="24398" y="51337"/>
                  </a:lnTo>
                  <a:lnTo>
                    <a:pt x="28120" y="51337"/>
                  </a:lnTo>
                  <a:lnTo>
                    <a:pt x="28120" y="48439"/>
                  </a:lnTo>
                  <a:lnTo>
                    <a:pt x="24812" y="48439"/>
                  </a:lnTo>
                  <a:cubicBezTo>
                    <a:pt x="24812" y="48439"/>
                    <a:pt x="26052" y="46921"/>
                    <a:pt x="26052" y="46921"/>
                  </a:cubicBezTo>
                  <a:cubicBezTo>
                    <a:pt x="26052" y="46921"/>
                    <a:pt x="31290" y="48439"/>
                    <a:pt x="33082" y="46507"/>
                  </a:cubicBezTo>
                  <a:cubicBezTo>
                    <a:pt x="34874" y="44575"/>
                    <a:pt x="37217" y="39469"/>
                    <a:pt x="35425" y="31740"/>
                  </a:cubicBezTo>
                  <a:cubicBezTo>
                    <a:pt x="35425" y="31740"/>
                    <a:pt x="39009" y="18216"/>
                    <a:pt x="30325" y="10902"/>
                  </a:cubicBezTo>
                  <a:lnTo>
                    <a:pt x="28120" y="7176"/>
                  </a:lnTo>
                  <a:cubicBezTo>
                    <a:pt x="28120" y="7176"/>
                    <a:pt x="27155" y="3588"/>
                    <a:pt x="25225" y="0"/>
                  </a:cubicBezTo>
                  <a:lnTo>
                    <a:pt x="22744" y="2208"/>
                  </a:lnTo>
                  <a:cubicBezTo>
                    <a:pt x="22744" y="2208"/>
                    <a:pt x="22744" y="2208"/>
                    <a:pt x="22606" y="220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3" name="Freeform 1395">
              <a:extLst>
                <a:ext uri="{FF2B5EF4-FFF2-40B4-BE49-F238E27FC236}">
                  <a16:creationId xmlns:a16="http://schemas.microsoft.com/office/drawing/2014/main" id="{0F3B5CF3-EBE4-D9AF-C413-C528E9747AC4}"/>
                </a:ext>
              </a:extLst>
            </p:cNvPr>
            <p:cNvSpPr/>
            <p:nvPr/>
          </p:nvSpPr>
          <p:spPr>
            <a:xfrm>
              <a:off x="5600986" y="3745008"/>
              <a:ext cx="53069" cy="44712"/>
            </a:xfrm>
            <a:custGeom>
              <a:avLst/>
              <a:gdLst>
                <a:gd name="connsiteX0" fmla="*/ 21641 w 53069"/>
                <a:gd name="connsiteY0" fmla="*/ 43057 h 44712"/>
                <a:gd name="connsiteX1" fmla="*/ 26052 w 53069"/>
                <a:gd name="connsiteY1" fmla="*/ 41401 h 44712"/>
                <a:gd name="connsiteX2" fmla="*/ 27844 w 53069"/>
                <a:gd name="connsiteY2" fmla="*/ 38089 h 44712"/>
                <a:gd name="connsiteX3" fmla="*/ 28809 w 53069"/>
                <a:gd name="connsiteY3" fmla="*/ 37674 h 44712"/>
                <a:gd name="connsiteX4" fmla="*/ 30877 w 53069"/>
                <a:gd name="connsiteY4" fmla="*/ 38364 h 44712"/>
                <a:gd name="connsiteX5" fmla="*/ 35012 w 53069"/>
                <a:gd name="connsiteY5" fmla="*/ 37123 h 44712"/>
                <a:gd name="connsiteX6" fmla="*/ 35839 w 53069"/>
                <a:gd name="connsiteY6" fmla="*/ 37398 h 44712"/>
                <a:gd name="connsiteX7" fmla="*/ 37217 w 53069"/>
                <a:gd name="connsiteY7" fmla="*/ 39469 h 44712"/>
                <a:gd name="connsiteX8" fmla="*/ 39285 w 53069"/>
                <a:gd name="connsiteY8" fmla="*/ 39469 h 44712"/>
                <a:gd name="connsiteX9" fmla="*/ 39561 w 53069"/>
                <a:gd name="connsiteY9" fmla="*/ 37812 h 44712"/>
                <a:gd name="connsiteX10" fmla="*/ 35563 w 53069"/>
                <a:gd name="connsiteY10" fmla="*/ 34500 h 44712"/>
                <a:gd name="connsiteX11" fmla="*/ 35288 w 53069"/>
                <a:gd name="connsiteY11" fmla="*/ 33948 h 44712"/>
                <a:gd name="connsiteX12" fmla="*/ 35288 w 53069"/>
                <a:gd name="connsiteY12" fmla="*/ 31602 h 44712"/>
                <a:gd name="connsiteX13" fmla="*/ 35288 w 53069"/>
                <a:gd name="connsiteY13" fmla="*/ 30912 h 44712"/>
                <a:gd name="connsiteX14" fmla="*/ 37079 w 53069"/>
                <a:gd name="connsiteY14" fmla="*/ 29394 h 44712"/>
                <a:gd name="connsiteX15" fmla="*/ 37631 w 53069"/>
                <a:gd name="connsiteY15" fmla="*/ 29256 h 44712"/>
                <a:gd name="connsiteX16" fmla="*/ 41352 w 53069"/>
                <a:gd name="connsiteY16" fmla="*/ 29256 h 44712"/>
                <a:gd name="connsiteX17" fmla="*/ 41352 w 53069"/>
                <a:gd name="connsiteY17" fmla="*/ 27600 h 44712"/>
                <a:gd name="connsiteX18" fmla="*/ 41352 w 53069"/>
                <a:gd name="connsiteY18" fmla="*/ 27048 h 44712"/>
                <a:gd name="connsiteX19" fmla="*/ 41904 w 53069"/>
                <a:gd name="connsiteY19" fmla="*/ 26772 h 44712"/>
                <a:gd name="connsiteX20" fmla="*/ 46177 w 53069"/>
                <a:gd name="connsiteY20" fmla="*/ 26772 h 44712"/>
                <a:gd name="connsiteX21" fmla="*/ 48658 w 53069"/>
                <a:gd name="connsiteY21" fmla="*/ 23598 h 44712"/>
                <a:gd name="connsiteX22" fmla="*/ 49347 w 53069"/>
                <a:gd name="connsiteY22" fmla="*/ 23322 h 44712"/>
                <a:gd name="connsiteX23" fmla="*/ 53069 w 53069"/>
                <a:gd name="connsiteY23" fmla="*/ 23322 h 44712"/>
                <a:gd name="connsiteX24" fmla="*/ 53069 w 53069"/>
                <a:gd name="connsiteY24" fmla="*/ 10212 h 44712"/>
                <a:gd name="connsiteX25" fmla="*/ 50450 w 53069"/>
                <a:gd name="connsiteY25" fmla="*/ 6624 h 44712"/>
                <a:gd name="connsiteX26" fmla="*/ 50450 w 53069"/>
                <a:gd name="connsiteY26" fmla="*/ 5934 h 44712"/>
                <a:gd name="connsiteX27" fmla="*/ 52793 w 53069"/>
                <a:gd name="connsiteY27" fmla="*/ 138 h 44712"/>
                <a:gd name="connsiteX28" fmla="*/ 51553 w 53069"/>
                <a:gd name="connsiteY28" fmla="*/ 138 h 44712"/>
                <a:gd name="connsiteX29" fmla="*/ 48382 w 53069"/>
                <a:gd name="connsiteY29" fmla="*/ 2760 h 44712"/>
                <a:gd name="connsiteX30" fmla="*/ 47417 w 53069"/>
                <a:gd name="connsiteY30" fmla="*/ 2760 h 44712"/>
                <a:gd name="connsiteX31" fmla="*/ 44247 w 53069"/>
                <a:gd name="connsiteY31" fmla="*/ 0 h 44712"/>
                <a:gd name="connsiteX32" fmla="*/ 38871 w 53069"/>
                <a:gd name="connsiteY32" fmla="*/ 2208 h 44712"/>
                <a:gd name="connsiteX33" fmla="*/ 38871 w 53069"/>
                <a:gd name="connsiteY33" fmla="*/ 5934 h 44712"/>
                <a:gd name="connsiteX34" fmla="*/ 38458 w 53069"/>
                <a:gd name="connsiteY34" fmla="*/ 6624 h 44712"/>
                <a:gd name="connsiteX35" fmla="*/ 37631 w 53069"/>
                <a:gd name="connsiteY35" fmla="*/ 6624 h 44712"/>
                <a:gd name="connsiteX36" fmla="*/ 33220 w 53069"/>
                <a:gd name="connsiteY36" fmla="*/ 4002 h 44712"/>
                <a:gd name="connsiteX37" fmla="*/ 26604 w 53069"/>
                <a:gd name="connsiteY37" fmla="*/ 2484 h 44712"/>
                <a:gd name="connsiteX38" fmla="*/ 7719 w 53069"/>
                <a:gd name="connsiteY38" fmla="*/ 2484 h 44712"/>
                <a:gd name="connsiteX39" fmla="*/ 2343 w 53069"/>
                <a:gd name="connsiteY39" fmla="*/ 7314 h 44712"/>
                <a:gd name="connsiteX40" fmla="*/ 2343 w 53069"/>
                <a:gd name="connsiteY40" fmla="*/ 9936 h 44712"/>
                <a:gd name="connsiteX41" fmla="*/ 2068 w 53069"/>
                <a:gd name="connsiteY41" fmla="*/ 10626 h 44712"/>
                <a:gd name="connsiteX42" fmla="*/ 1378 w 53069"/>
                <a:gd name="connsiteY42" fmla="*/ 10626 h 44712"/>
                <a:gd name="connsiteX43" fmla="*/ 0 w 53069"/>
                <a:gd name="connsiteY43" fmla="*/ 10212 h 44712"/>
                <a:gd name="connsiteX44" fmla="*/ 0 w 53069"/>
                <a:gd name="connsiteY44" fmla="*/ 15870 h 44712"/>
                <a:gd name="connsiteX45" fmla="*/ 3584 w 53069"/>
                <a:gd name="connsiteY45" fmla="*/ 19596 h 44712"/>
                <a:gd name="connsiteX46" fmla="*/ 3860 w 53069"/>
                <a:gd name="connsiteY46" fmla="*/ 20286 h 44712"/>
                <a:gd name="connsiteX47" fmla="*/ 3033 w 53069"/>
                <a:gd name="connsiteY47" fmla="*/ 24564 h 44712"/>
                <a:gd name="connsiteX48" fmla="*/ 4687 w 53069"/>
                <a:gd name="connsiteY48" fmla="*/ 29394 h 44712"/>
                <a:gd name="connsiteX49" fmla="*/ 4687 w 53069"/>
                <a:gd name="connsiteY49" fmla="*/ 29670 h 44712"/>
                <a:gd name="connsiteX50" fmla="*/ 4687 w 53069"/>
                <a:gd name="connsiteY50" fmla="*/ 30912 h 44712"/>
                <a:gd name="connsiteX51" fmla="*/ 6479 w 53069"/>
                <a:gd name="connsiteY51" fmla="*/ 35742 h 44712"/>
                <a:gd name="connsiteX52" fmla="*/ 9236 w 53069"/>
                <a:gd name="connsiteY52" fmla="*/ 39469 h 44712"/>
                <a:gd name="connsiteX53" fmla="*/ 10752 w 53069"/>
                <a:gd name="connsiteY53" fmla="*/ 37950 h 44712"/>
                <a:gd name="connsiteX54" fmla="*/ 12544 w 53069"/>
                <a:gd name="connsiteY54" fmla="*/ 37398 h 44712"/>
                <a:gd name="connsiteX55" fmla="*/ 12957 w 53069"/>
                <a:gd name="connsiteY55" fmla="*/ 38916 h 44712"/>
                <a:gd name="connsiteX56" fmla="*/ 11165 w 53069"/>
                <a:gd name="connsiteY56" fmla="*/ 41262 h 44712"/>
                <a:gd name="connsiteX57" fmla="*/ 13509 w 53069"/>
                <a:gd name="connsiteY57" fmla="*/ 44437 h 44712"/>
                <a:gd name="connsiteX58" fmla="*/ 15300 w 53069"/>
                <a:gd name="connsiteY58" fmla="*/ 42919 h 44712"/>
                <a:gd name="connsiteX59" fmla="*/ 17644 w 53069"/>
                <a:gd name="connsiteY59" fmla="*/ 43471 h 44712"/>
                <a:gd name="connsiteX60" fmla="*/ 20401 w 53069"/>
                <a:gd name="connsiteY60" fmla="*/ 43471 h 44712"/>
                <a:gd name="connsiteX61" fmla="*/ 20401 w 53069"/>
                <a:gd name="connsiteY61" fmla="*/ 44713 h 44712"/>
                <a:gd name="connsiteX62" fmla="*/ 21503 w 53069"/>
                <a:gd name="connsiteY62" fmla="*/ 43609 h 44712"/>
                <a:gd name="connsiteX63" fmla="*/ 21779 w 53069"/>
                <a:gd name="connsiteY63" fmla="*/ 43471 h 44712"/>
                <a:gd name="connsiteX64" fmla="*/ 20952 w 53069"/>
                <a:gd name="connsiteY64" fmla="*/ 22218 h 44712"/>
                <a:gd name="connsiteX65" fmla="*/ 17368 w 53069"/>
                <a:gd name="connsiteY65" fmla="*/ 18906 h 44712"/>
                <a:gd name="connsiteX66" fmla="*/ 11441 w 53069"/>
                <a:gd name="connsiteY66" fmla="*/ 13938 h 44712"/>
                <a:gd name="connsiteX67" fmla="*/ 16541 w 53069"/>
                <a:gd name="connsiteY67" fmla="*/ 13938 h 44712"/>
                <a:gd name="connsiteX68" fmla="*/ 18884 w 53069"/>
                <a:gd name="connsiteY68" fmla="*/ 17526 h 44712"/>
                <a:gd name="connsiteX69" fmla="*/ 20814 w 53069"/>
                <a:gd name="connsiteY69" fmla="*/ 19872 h 44712"/>
                <a:gd name="connsiteX70" fmla="*/ 20814 w 53069"/>
                <a:gd name="connsiteY70" fmla="*/ 22218 h 4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069" h="44712">
                  <a:moveTo>
                    <a:pt x="21641" y="43057"/>
                  </a:moveTo>
                  <a:lnTo>
                    <a:pt x="26052" y="41401"/>
                  </a:lnTo>
                  <a:lnTo>
                    <a:pt x="27844" y="38089"/>
                  </a:lnTo>
                  <a:cubicBezTo>
                    <a:pt x="27844" y="38089"/>
                    <a:pt x="28396" y="37536"/>
                    <a:pt x="28809" y="37674"/>
                  </a:cubicBezTo>
                  <a:lnTo>
                    <a:pt x="30877" y="38364"/>
                  </a:lnTo>
                  <a:lnTo>
                    <a:pt x="35012" y="37123"/>
                  </a:lnTo>
                  <a:cubicBezTo>
                    <a:pt x="35012" y="37123"/>
                    <a:pt x="35701" y="37123"/>
                    <a:pt x="35839" y="37398"/>
                  </a:cubicBezTo>
                  <a:lnTo>
                    <a:pt x="37217" y="39469"/>
                  </a:lnTo>
                  <a:lnTo>
                    <a:pt x="39285" y="39469"/>
                  </a:lnTo>
                  <a:lnTo>
                    <a:pt x="39561" y="37812"/>
                  </a:lnTo>
                  <a:lnTo>
                    <a:pt x="35563" y="34500"/>
                  </a:lnTo>
                  <a:cubicBezTo>
                    <a:pt x="35563" y="34500"/>
                    <a:pt x="35288" y="34224"/>
                    <a:pt x="35288" y="33948"/>
                  </a:cubicBezTo>
                  <a:lnTo>
                    <a:pt x="35288" y="31602"/>
                  </a:lnTo>
                  <a:cubicBezTo>
                    <a:pt x="35288" y="31602"/>
                    <a:pt x="35288" y="31050"/>
                    <a:pt x="35288" y="30912"/>
                  </a:cubicBezTo>
                  <a:lnTo>
                    <a:pt x="37079" y="29394"/>
                  </a:lnTo>
                  <a:cubicBezTo>
                    <a:pt x="37079" y="29394"/>
                    <a:pt x="37355" y="29256"/>
                    <a:pt x="37631" y="29256"/>
                  </a:cubicBezTo>
                  <a:lnTo>
                    <a:pt x="41352" y="29256"/>
                  </a:lnTo>
                  <a:lnTo>
                    <a:pt x="41352" y="27600"/>
                  </a:lnTo>
                  <a:cubicBezTo>
                    <a:pt x="41352" y="27600"/>
                    <a:pt x="41352" y="27186"/>
                    <a:pt x="41352" y="27048"/>
                  </a:cubicBezTo>
                  <a:cubicBezTo>
                    <a:pt x="41490" y="26910"/>
                    <a:pt x="41766" y="26772"/>
                    <a:pt x="41904" y="26772"/>
                  </a:cubicBezTo>
                  <a:lnTo>
                    <a:pt x="46177" y="26772"/>
                  </a:lnTo>
                  <a:lnTo>
                    <a:pt x="48658" y="23598"/>
                  </a:lnTo>
                  <a:cubicBezTo>
                    <a:pt x="48658" y="23598"/>
                    <a:pt x="49072" y="23322"/>
                    <a:pt x="49347" y="23322"/>
                  </a:cubicBezTo>
                  <a:lnTo>
                    <a:pt x="53069" y="23322"/>
                  </a:lnTo>
                  <a:lnTo>
                    <a:pt x="53069" y="10212"/>
                  </a:lnTo>
                  <a:lnTo>
                    <a:pt x="50450" y="6624"/>
                  </a:lnTo>
                  <a:cubicBezTo>
                    <a:pt x="50450" y="6624"/>
                    <a:pt x="50312" y="6072"/>
                    <a:pt x="50450" y="5934"/>
                  </a:cubicBezTo>
                  <a:lnTo>
                    <a:pt x="52793" y="138"/>
                  </a:lnTo>
                  <a:lnTo>
                    <a:pt x="51553" y="138"/>
                  </a:lnTo>
                  <a:lnTo>
                    <a:pt x="48382" y="2760"/>
                  </a:lnTo>
                  <a:cubicBezTo>
                    <a:pt x="48382" y="2760"/>
                    <a:pt x="47693" y="3036"/>
                    <a:pt x="47417" y="2760"/>
                  </a:cubicBezTo>
                  <a:lnTo>
                    <a:pt x="44247" y="0"/>
                  </a:lnTo>
                  <a:lnTo>
                    <a:pt x="38871" y="2208"/>
                  </a:lnTo>
                  <a:lnTo>
                    <a:pt x="38871" y="5934"/>
                  </a:lnTo>
                  <a:cubicBezTo>
                    <a:pt x="38871" y="5934"/>
                    <a:pt x="38734" y="6486"/>
                    <a:pt x="38458" y="6624"/>
                  </a:cubicBezTo>
                  <a:cubicBezTo>
                    <a:pt x="38182" y="6762"/>
                    <a:pt x="37906" y="6762"/>
                    <a:pt x="37631" y="6624"/>
                  </a:cubicBezTo>
                  <a:lnTo>
                    <a:pt x="33220" y="4002"/>
                  </a:lnTo>
                  <a:lnTo>
                    <a:pt x="26604" y="2484"/>
                  </a:lnTo>
                  <a:lnTo>
                    <a:pt x="7719" y="2484"/>
                  </a:lnTo>
                  <a:cubicBezTo>
                    <a:pt x="7719" y="2484"/>
                    <a:pt x="2343" y="7314"/>
                    <a:pt x="2343" y="7314"/>
                  </a:cubicBezTo>
                  <a:lnTo>
                    <a:pt x="2343" y="9936"/>
                  </a:lnTo>
                  <a:cubicBezTo>
                    <a:pt x="2343" y="9936"/>
                    <a:pt x="2343" y="10488"/>
                    <a:pt x="2068" y="10626"/>
                  </a:cubicBezTo>
                  <a:cubicBezTo>
                    <a:pt x="1930" y="10764"/>
                    <a:pt x="1654" y="10764"/>
                    <a:pt x="1378" y="10626"/>
                  </a:cubicBezTo>
                  <a:lnTo>
                    <a:pt x="0" y="10212"/>
                  </a:lnTo>
                  <a:lnTo>
                    <a:pt x="0" y="15870"/>
                  </a:lnTo>
                  <a:lnTo>
                    <a:pt x="3584" y="19596"/>
                  </a:lnTo>
                  <a:cubicBezTo>
                    <a:pt x="3584" y="19596"/>
                    <a:pt x="3860" y="20010"/>
                    <a:pt x="3860" y="20286"/>
                  </a:cubicBezTo>
                  <a:lnTo>
                    <a:pt x="3033" y="24564"/>
                  </a:lnTo>
                  <a:lnTo>
                    <a:pt x="4687" y="29394"/>
                  </a:lnTo>
                  <a:cubicBezTo>
                    <a:pt x="4687" y="29394"/>
                    <a:pt x="4687" y="29532"/>
                    <a:pt x="4687" y="29670"/>
                  </a:cubicBezTo>
                  <a:lnTo>
                    <a:pt x="4687" y="30912"/>
                  </a:lnTo>
                  <a:cubicBezTo>
                    <a:pt x="5652" y="32568"/>
                    <a:pt x="6479" y="34362"/>
                    <a:pt x="6479" y="35742"/>
                  </a:cubicBezTo>
                  <a:cubicBezTo>
                    <a:pt x="6479" y="39469"/>
                    <a:pt x="7857" y="39330"/>
                    <a:pt x="9236" y="39469"/>
                  </a:cubicBezTo>
                  <a:cubicBezTo>
                    <a:pt x="10614" y="39607"/>
                    <a:pt x="10752" y="37950"/>
                    <a:pt x="10752" y="37950"/>
                  </a:cubicBezTo>
                  <a:lnTo>
                    <a:pt x="12544" y="37398"/>
                  </a:lnTo>
                  <a:lnTo>
                    <a:pt x="12957" y="38916"/>
                  </a:lnTo>
                  <a:lnTo>
                    <a:pt x="11165" y="41262"/>
                  </a:lnTo>
                  <a:lnTo>
                    <a:pt x="13509" y="44437"/>
                  </a:lnTo>
                  <a:lnTo>
                    <a:pt x="15300" y="42919"/>
                  </a:lnTo>
                  <a:lnTo>
                    <a:pt x="17644" y="43471"/>
                  </a:lnTo>
                  <a:lnTo>
                    <a:pt x="20401" y="43471"/>
                  </a:lnTo>
                  <a:cubicBezTo>
                    <a:pt x="20401" y="43471"/>
                    <a:pt x="20263" y="44161"/>
                    <a:pt x="20401" y="44713"/>
                  </a:cubicBezTo>
                  <a:lnTo>
                    <a:pt x="21503" y="43609"/>
                  </a:lnTo>
                  <a:cubicBezTo>
                    <a:pt x="21503" y="43609"/>
                    <a:pt x="21641" y="43471"/>
                    <a:pt x="21779" y="43471"/>
                  </a:cubicBezTo>
                  <a:close/>
                  <a:moveTo>
                    <a:pt x="20952" y="22218"/>
                  </a:moveTo>
                  <a:lnTo>
                    <a:pt x="17368" y="18906"/>
                  </a:lnTo>
                  <a:cubicBezTo>
                    <a:pt x="17368" y="18906"/>
                    <a:pt x="13233" y="19044"/>
                    <a:pt x="11441" y="13938"/>
                  </a:cubicBezTo>
                  <a:cubicBezTo>
                    <a:pt x="11441" y="13938"/>
                    <a:pt x="14611" y="12144"/>
                    <a:pt x="16541" y="13938"/>
                  </a:cubicBezTo>
                  <a:cubicBezTo>
                    <a:pt x="18471" y="15732"/>
                    <a:pt x="18884" y="17526"/>
                    <a:pt x="18884" y="17526"/>
                  </a:cubicBezTo>
                  <a:lnTo>
                    <a:pt x="20814" y="19872"/>
                  </a:lnTo>
                  <a:lnTo>
                    <a:pt x="20814" y="2221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4" name="Freeform 1396">
              <a:extLst>
                <a:ext uri="{FF2B5EF4-FFF2-40B4-BE49-F238E27FC236}">
                  <a16:creationId xmlns:a16="http://schemas.microsoft.com/office/drawing/2014/main" id="{E2A9E25A-2860-4A8B-AD80-44E03E1FE35B}"/>
                </a:ext>
              </a:extLst>
            </p:cNvPr>
            <p:cNvSpPr/>
            <p:nvPr/>
          </p:nvSpPr>
          <p:spPr>
            <a:xfrm>
              <a:off x="4324850" y="3764604"/>
              <a:ext cx="30049" cy="17802"/>
            </a:xfrm>
            <a:custGeom>
              <a:avLst/>
              <a:gdLst>
                <a:gd name="connsiteX0" fmla="*/ 29912 w 30049"/>
                <a:gd name="connsiteY0" fmla="*/ 8832 h 17802"/>
                <a:gd name="connsiteX1" fmla="*/ 29912 w 30049"/>
                <a:gd name="connsiteY1" fmla="*/ 8832 h 17802"/>
                <a:gd name="connsiteX2" fmla="*/ 29912 w 30049"/>
                <a:gd name="connsiteY2" fmla="*/ 7176 h 17802"/>
                <a:gd name="connsiteX3" fmla="*/ 27568 w 30049"/>
                <a:gd name="connsiteY3" fmla="*/ 6072 h 17802"/>
                <a:gd name="connsiteX4" fmla="*/ 27155 w 30049"/>
                <a:gd name="connsiteY4" fmla="*/ 5382 h 17802"/>
                <a:gd name="connsiteX5" fmla="*/ 27430 w 30049"/>
                <a:gd name="connsiteY5" fmla="*/ 4692 h 17802"/>
                <a:gd name="connsiteX6" fmla="*/ 29912 w 30049"/>
                <a:gd name="connsiteY6" fmla="*/ 2760 h 17802"/>
                <a:gd name="connsiteX7" fmla="*/ 29912 w 30049"/>
                <a:gd name="connsiteY7" fmla="*/ 276 h 17802"/>
                <a:gd name="connsiteX8" fmla="*/ 14473 w 30049"/>
                <a:gd name="connsiteY8" fmla="*/ 0 h 17802"/>
                <a:gd name="connsiteX9" fmla="*/ 10200 w 30049"/>
                <a:gd name="connsiteY9" fmla="*/ 3726 h 17802"/>
                <a:gd name="connsiteX10" fmla="*/ 9649 w 30049"/>
                <a:gd name="connsiteY10" fmla="*/ 3864 h 17802"/>
                <a:gd name="connsiteX11" fmla="*/ 0 w 30049"/>
                <a:gd name="connsiteY11" fmla="*/ 3864 h 17802"/>
                <a:gd name="connsiteX12" fmla="*/ 1241 w 30049"/>
                <a:gd name="connsiteY12" fmla="*/ 4692 h 17802"/>
                <a:gd name="connsiteX13" fmla="*/ 3033 w 30049"/>
                <a:gd name="connsiteY13" fmla="*/ 4692 h 17802"/>
                <a:gd name="connsiteX14" fmla="*/ 2068 w 30049"/>
                <a:gd name="connsiteY14" fmla="*/ 9246 h 17802"/>
                <a:gd name="connsiteX15" fmla="*/ 5238 w 30049"/>
                <a:gd name="connsiteY15" fmla="*/ 9246 h 17802"/>
                <a:gd name="connsiteX16" fmla="*/ 7168 w 30049"/>
                <a:gd name="connsiteY16" fmla="*/ 7314 h 17802"/>
                <a:gd name="connsiteX17" fmla="*/ 8133 w 30049"/>
                <a:gd name="connsiteY17" fmla="*/ 9246 h 17802"/>
                <a:gd name="connsiteX18" fmla="*/ 10752 w 30049"/>
                <a:gd name="connsiteY18" fmla="*/ 9246 h 17802"/>
                <a:gd name="connsiteX19" fmla="*/ 12681 w 30049"/>
                <a:gd name="connsiteY19" fmla="*/ 6486 h 17802"/>
                <a:gd name="connsiteX20" fmla="*/ 15300 w 30049"/>
                <a:gd name="connsiteY20" fmla="*/ 7314 h 17802"/>
                <a:gd name="connsiteX21" fmla="*/ 11717 w 30049"/>
                <a:gd name="connsiteY21" fmla="*/ 10212 h 17802"/>
                <a:gd name="connsiteX22" fmla="*/ 12130 w 30049"/>
                <a:gd name="connsiteY22" fmla="*/ 12006 h 17802"/>
                <a:gd name="connsiteX23" fmla="*/ 14887 w 30049"/>
                <a:gd name="connsiteY23" fmla="*/ 10626 h 17802"/>
                <a:gd name="connsiteX24" fmla="*/ 12130 w 30049"/>
                <a:gd name="connsiteY24" fmla="*/ 14214 h 17802"/>
                <a:gd name="connsiteX25" fmla="*/ 15714 w 30049"/>
                <a:gd name="connsiteY25" fmla="*/ 17526 h 17802"/>
                <a:gd name="connsiteX26" fmla="*/ 16127 w 30049"/>
                <a:gd name="connsiteY26" fmla="*/ 17802 h 17802"/>
                <a:gd name="connsiteX27" fmla="*/ 30049 w 30049"/>
                <a:gd name="connsiteY27" fmla="*/ 8970 h 1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049" h="17802">
                  <a:moveTo>
                    <a:pt x="29912" y="8832"/>
                  </a:moveTo>
                  <a:lnTo>
                    <a:pt x="29912" y="8832"/>
                  </a:lnTo>
                  <a:lnTo>
                    <a:pt x="29912" y="7176"/>
                  </a:lnTo>
                  <a:lnTo>
                    <a:pt x="27568" y="6072"/>
                  </a:lnTo>
                  <a:cubicBezTo>
                    <a:pt x="27568" y="6072"/>
                    <a:pt x="27155" y="5658"/>
                    <a:pt x="27155" y="5382"/>
                  </a:cubicBezTo>
                  <a:cubicBezTo>
                    <a:pt x="27155" y="5106"/>
                    <a:pt x="27155" y="4830"/>
                    <a:pt x="27430" y="4692"/>
                  </a:cubicBezTo>
                  <a:lnTo>
                    <a:pt x="29912" y="2760"/>
                  </a:lnTo>
                  <a:lnTo>
                    <a:pt x="29912" y="276"/>
                  </a:lnTo>
                  <a:lnTo>
                    <a:pt x="14473" y="0"/>
                  </a:lnTo>
                  <a:lnTo>
                    <a:pt x="10200" y="3726"/>
                  </a:lnTo>
                  <a:cubicBezTo>
                    <a:pt x="10200" y="3726"/>
                    <a:pt x="9925" y="3864"/>
                    <a:pt x="9649" y="3864"/>
                  </a:cubicBezTo>
                  <a:lnTo>
                    <a:pt x="0" y="3864"/>
                  </a:lnTo>
                  <a:lnTo>
                    <a:pt x="1241" y="4692"/>
                  </a:lnTo>
                  <a:lnTo>
                    <a:pt x="3033" y="4692"/>
                  </a:lnTo>
                  <a:lnTo>
                    <a:pt x="2068" y="9246"/>
                  </a:lnTo>
                  <a:lnTo>
                    <a:pt x="5238" y="9246"/>
                  </a:lnTo>
                  <a:lnTo>
                    <a:pt x="7168" y="7314"/>
                  </a:lnTo>
                  <a:lnTo>
                    <a:pt x="8133" y="9246"/>
                  </a:lnTo>
                  <a:lnTo>
                    <a:pt x="10752" y="9246"/>
                  </a:lnTo>
                  <a:lnTo>
                    <a:pt x="12681" y="6486"/>
                  </a:lnTo>
                  <a:lnTo>
                    <a:pt x="15300" y="7314"/>
                  </a:lnTo>
                  <a:lnTo>
                    <a:pt x="11717" y="10212"/>
                  </a:lnTo>
                  <a:lnTo>
                    <a:pt x="12130" y="12006"/>
                  </a:lnTo>
                  <a:lnTo>
                    <a:pt x="14887" y="10626"/>
                  </a:lnTo>
                  <a:lnTo>
                    <a:pt x="12130" y="14214"/>
                  </a:lnTo>
                  <a:lnTo>
                    <a:pt x="15714" y="17526"/>
                  </a:lnTo>
                  <a:lnTo>
                    <a:pt x="16127" y="17802"/>
                  </a:lnTo>
                  <a:cubicBezTo>
                    <a:pt x="20125" y="9660"/>
                    <a:pt x="27430" y="8970"/>
                    <a:pt x="30049" y="897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5" name="Freeform 1397">
              <a:extLst>
                <a:ext uri="{FF2B5EF4-FFF2-40B4-BE49-F238E27FC236}">
                  <a16:creationId xmlns:a16="http://schemas.microsoft.com/office/drawing/2014/main" id="{51989974-23E3-4908-17A5-B964CCA138CA}"/>
                </a:ext>
              </a:extLst>
            </p:cNvPr>
            <p:cNvSpPr/>
            <p:nvPr/>
          </p:nvSpPr>
          <p:spPr>
            <a:xfrm>
              <a:off x="5598091" y="3644957"/>
              <a:ext cx="76785" cy="164636"/>
            </a:xfrm>
            <a:custGeom>
              <a:avLst/>
              <a:gdLst>
                <a:gd name="connsiteX0" fmla="*/ 54999 w 76785"/>
                <a:gd name="connsiteY0" fmla="*/ 19596 h 164636"/>
                <a:gd name="connsiteX1" fmla="*/ 54310 w 76785"/>
                <a:gd name="connsiteY1" fmla="*/ 19320 h 164636"/>
                <a:gd name="connsiteX2" fmla="*/ 51139 w 76785"/>
                <a:gd name="connsiteY2" fmla="*/ 16008 h 164636"/>
                <a:gd name="connsiteX3" fmla="*/ 47693 w 76785"/>
                <a:gd name="connsiteY3" fmla="*/ 16008 h 164636"/>
                <a:gd name="connsiteX4" fmla="*/ 47004 w 76785"/>
                <a:gd name="connsiteY4" fmla="*/ 15456 h 164636"/>
                <a:gd name="connsiteX5" fmla="*/ 45488 w 76785"/>
                <a:gd name="connsiteY5" fmla="*/ 9798 h 164636"/>
                <a:gd name="connsiteX6" fmla="*/ 45625 w 76785"/>
                <a:gd name="connsiteY6" fmla="*/ 9108 h 164636"/>
                <a:gd name="connsiteX7" fmla="*/ 48934 w 76785"/>
                <a:gd name="connsiteY7" fmla="*/ 5520 h 164636"/>
                <a:gd name="connsiteX8" fmla="*/ 47280 w 76785"/>
                <a:gd name="connsiteY8" fmla="*/ 4416 h 164636"/>
                <a:gd name="connsiteX9" fmla="*/ 43420 w 76785"/>
                <a:gd name="connsiteY9" fmla="*/ 5382 h 164636"/>
                <a:gd name="connsiteX10" fmla="*/ 42731 w 76785"/>
                <a:gd name="connsiteY10" fmla="*/ 5382 h 164636"/>
                <a:gd name="connsiteX11" fmla="*/ 41077 w 76785"/>
                <a:gd name="connsiteY11" fmla="*/ 4140 h 164636"/>
                <a:gd name="connsiteX12" fmla="*/ 39560 w 76785"/>
                <a:gd name="connsiteY12" fmla="*/ 5520 h 164636"/>
                <a:gd name="connsiteX13" fmla="*/ 38596 w 76785"/>
                <a:gd name="connsiteY13" fmla="*/ 5520 h 164636"/>
                <a:gd name="connsiteX14" fmla="*/ 31979 w 76785"/>
                <a:gd name="connsiteY14" fmla="*/ 0 h 164636"/>
                <a:gd name="connsiteX15" fmla="*/ 28395 w 76785"/>
                <a:gd name="connsiteY15" fmla="*/ 2898 h 164636"/>
                <a:gd name="connsiteX16" fmla="*/ 28395 w 76785"/>
                <a:gd name="connsiteY16" fmla="*/ 5934 h 164636"/>
                <a:gd name="connsiteX17" fmla="*/ 28120 w 76785"/>
                <a:gd name="connsiteY17" fmla="*/ 6624 h 164636"/>
                <a:gd name="connsiteX18" fmla="*/ 27430 w 76785"/>
                <a:gd name="connsiteY18" fmla="*/ 6624 h 164636"/>
                <a:gd name="connsiteX19" fmla="*/ 24674 w 76785"/>
                <a:gd name="connsiteY19" fmla="*/ 5658 h 164636"/>
                <a:gd name="connsiteX20" fmla="*/ 23571 w 76785"/>
                <a:gd name="connsiteY20" fmla="*/ 7590 h 164636"/>
                <a:gd name="connsiteX21" fmla="*/ 23020 w 76785"/>
                <a:gd name="connsiteY21" fmla="*/ 8004 h 164636"/>
                <a:gd name="connsiteX22" fmla="*/ 22330 w 76785"/>
                <a:gd name="connsiteY22" fmla="*/ 8004 h 164636"/>
                <a:gd name="connsiteX23" fmla="*/ 19849 w 76785"/>
                <a:gd name="connsiteY23" fmla="*/ 6210 h 164636"/>
                <a:gd name="connsiteX24" fmla="*/ 19849 w 76785"/>
                <a:gd name="connsiteY24" fmla="*/ 9798 h 164636"/>
                <a:gd name="connsiteX25" fmla="*/ 19298 w 76785"/>
                <a:gd name="connsiteY25" fmla="*/ 10488 h 164636"/>
                <a:gd name="connsiteX26" fmla="*/ 18471 w 76785"/>
                <a:gd name="connsiteY26" fmla="*/ 10212 h 164636"/>
                <a:gd name="connsiteX27" fmla="*/ 15852 w 76785"/>
                <a:gd name="connsiteY27" fmla="*/ 6900 h 164636"/>
                <a:gd name="connsiteX28" fmla="*/ 15025 w 76785"/>
                <a:gd name="connsiteY28" fmla="*/ 8418 h 164636"/>
                <a:gd name="connsiteX29" fmla="*/ 14060 w 76785"/>
                <a:gd name="connsiteY29" fmla="*/ 8832 h 164636"/>
                <a:gd name="connsiteX30" fmla="*/ 10614 w 76785"/>
                <a:gd name="connsiteY30" fmla="*/ 7590 h 164636"/>
                <a:gd name="connsiteX31" fmla="*/ 9373 w 76785"/>
                <a:gd name="connsiteY31" fmla="*/ 10212 h 164636"/>
                <a:gd name="connsiteX32" fmla="*/ 8822 w 76785"/>
                <a:gd name="connsiteY32" fmla="*/ 10626 h 164636"/>
                <a:gd name="connsiteX33" fmla="*/ 8133 w 76785"/>
                <a:gd name="connsiteY33" fmla="*/ 10626 h 164636"/>
                <a:gd name="connsiteX34" fmla="*/ 2895 w 76785"/>
                <a:gd name="connsiteY34" fmla="*/ 6900 h 164636"/>
                <a:gd name="connsiteX35" fmla="*/ 0 w 76785"/>
                <a:gd name="connsiteY35" fmla="*/ 11040 h 164636"/>
                <a:gd name="connsiteX36" fmla="*/ 4962 w 76785"/>
                <a:gd name="connsiteY36" fmla="*/ 17526 h 164636"/>
                <a:gd name="connsiteX37" fmla="*/ 8822 w 76785"/>
                <a:gd name="connsiteY37" fmla="*/ 17526 h 164636"/>
                <a:gd name="connsiteX38" fmla="*/ 9511 w 76785"/>
                <a:gd name="connsiteY38" fmla="*/ 17940 h 164636"/>
                <a:gd name="connsiteX39" fmla="*/ 9511 w 76785"/>
                <a:gd name="connsiteY39" fmla="*/ 18768 h 164636"/>
                <a:gd name="connsiteX40" fmla="*/ 6616 w 76785"/>
                <a:gd name="connsiteY40" fmla="*/ 24012 h 164636"/>
                <a:gd name="connsiteX41" fmla="*/ 15025 w 76785"/>
                <a:gd name="connsiteY41" fmla="*/ 30636 h 164636"/>
                <a:gd name="connsiteX42" fmla="*/ 18608 w 76785"/>
                <a:gd name="connsiteY42" fmla="*/ 26634 h 164636"/>
                <a:gd name="connsiteX43" fmla="*/ 19573 w 76785"/>
                <a:gd name="connsiteY43" fmla="*/ 26496 h 164636"/>
                <a:gd name="connsiteX44" fmla="*/ 25914 w 76785"/>
                <a:gd name="connsiteY44" fmla="*/ 29394 h 164636"/>
                <a:gd name="connsiteX45" fmla="*/ 26328 w 76785"/>
                <a:gd name="connsiteY45" fmla="*/ 29946 h 164636"/>
                <a:gd name="connsiteX46" fmla="*/ 26052 w 76785"/>
                <a:gd name="connsiteY46" fmla="*/ 30636 h 164636"/>
                <a:gd name="connsiteX47" fmla="*/ 24812 w 76785"/>
                <a:gd name="connsiteY47" fmla="*/ 31740 h 164636"/>
                <a:gd name="connsiteX48" fmla="*/ 28809 w 76785"/>
                <a:gd name="connsiteY48" fmla="*/ 36708 h 164636"/>
                <a:gd name="connsiteX49" fmla="*/ 28809 w 76785"/>
                <a:gd name="connsiteY49" fmla="*/ 37398 h 164636"/>
                <a:gd name="connsiteX50" fmla="*/ 26466 w 76785"/>
                <a:gd name="connsiteY50" fmla="*/ 44299 h 164636"/>
                <a:gd name="connsiteX51" fmla="*/ 26052 w 76785"/>
                <a:gd name="connsiteY51" fmla="*/ 44713 h 164636"/>
                <a:gd name="connsiteX52" fmla="*/ 25501 w 76785"/>
                <a:gd name="connsiteY52" fmla="*/ 44713 h 164636"/>
                <a:gd name="connsiteX53" fmla="*/ 19573 w 76785"/>
                <a:gd name="connsiteY53" fmla="*/ 42505 h 164636"/>
                <a:gd name="connsiteX54" fmla="*/ 20263 w 76785"/>
                <a:gd name="connsiteY54" fmla="*/ 43609 h 164636"/>
                <a:gd name="connsiteX55" fmla="*/ 20125 w 76785"/>
                <a:gd name="connsiteY55" fmla="*/ 44575 h 164636"/>
                <a:gd name="connsiteX56" fmla="*/ 18057 w 76785"/>
                <a:gd name="connsiteY56" fmla="*/ 46369 h 164636"/>
                <a:gd name="connsiteX57" fmla="*/ 27293 w 76785"/>
                <a:gd name="connsiteY57" fmla="*/ 50509 h 164636"/>
                <a:gd name="connsiteX58" fmla="*/ 31014 w 76785"/>
                <a:gd name="connsiteY58" fmla="*/ 51475 h 164636"/>
                <a:gd name="connsiteX59" fmla="*/ 31566 w 76785"/>
                <a:gd name="connsiteY59" fmla="*/ 52303 h 164636"/>
                <a:gd name="connsiteX60" fmla="*/ 31566 w 76785"/>
                <a:gd name="connsiteY60" fmla="*/ 57133 h 164636"/>
                <a:gd name="connsiteX61" fmla="*/ 35563 w 76785"/>
                <a:gd name="connsiteY61" fmla="*/ 59479 h 164636"/>
                <a:gd name="connsiteX62" fmla="*/ 35977 w 76785"/>
                <a:gd name="connsiteY62" fmla="*/ 59893 h 164636"/>
                <a:gd name="connsiteX63" fmla="*/ 37493 w 76785"/>
                <a:gd name="connsiteY63" fmla="*/ 64447 h 164636"/>
                <a:gd name="connsiteX64" fmla="*/ 46728 w 76785"/>
                <a:gd name="connsiteY64" fmla="*/ 72313 h 164636"/>
                <a:gd name="connsiteX65" fmla="*/ 47004 w 76785"/>
                <a:gd name="connsiteY65" fmla="*/ 72865 h 164636"/>
                <a:gd name="connsiteX66" fmla="*/ 47004 w 76785"/>
                <a:gd name="connsiteY66" fmla="*/ 78523 h 164636"/>
                <a:gd name="connsiteX67" fmla="*/ 50312 w 76785"/>
                <a:gd name="connsiteY67" fmla="*/ 78523 h 164636"/>
                <a:gd name="connsiteX68" fmla="*/ 50726 w 76785"/>
                <a:gd name="connsiteY68" fmla="*/ 78523 h 164636"/>
                <a:gd name="connsiteX69" fmla="*/ 56653 w 76785"/>
                <a:gd name="connsiteY69" fmla="*/ 81421 h 164636"/>
                <a:gd name="connsiteX70" fmla="*/ 57066 w 76785"/>
                <a:gd name="connsiteY70" fmla="*/ 81973 h 164636"/>
                <a:gd name="connsiteX71" fmla="*/ 56791 w 76785"/>
                <a:gd name="connsiteY71" fmla="*/ 82663 h 164636"/>
                <a:gd name="connsiteX72" fmla="*/ 51691 w 76785"/>
                <a:gd name="connsiteY72" fmla="*/ 87631 h 164636"/>
                <a:gd name="connsiteX73" fmla="*/ 51139 w 76785"/>
                <a:gd name="connsiteY73" fmla="*/ 94531 h 164636"/>
                <a:gd name="connsiteX74" fmla="*/ 53896 w 76785"/>
                <a:gd name="connsiteY74" fmla="*/ 98809 h 164636"/>
                <a:gd name="connsiteX75" fmla="*/ 56239 w 76785"/>
                <a:gd name="connsiteY75" fmla="*/ 98809 h 164636"/>
                <a:gd name="connsiteX76" fmla="*/ 56929 w 76785"/>
                <a:gd name="connsiteY76" fmla="*/ 99085 h 164636"/>
                <a:gd name="connsiteX77" fmla="*/ 56929 w 76785"/>
                <a:gd name="connsiteY77" fmla="*/ 99775 h 164636"/>
                <a:gd name="connsiteX78" fmla="*/ 54310 w 76785"/>
                <a:gd name="connsiteY78" fmla="*/ 106261 h 164636"/>
                <a:gd name="connsiteX79" fmla="*/ 56791 w 76785"/>
                <a:gd name="connsiteY79" fmla="*/ 109573 h 164636"/>
                <a:gd name="connsiteX80" fmla="*/ 56929 w 76785"/>
                <a:gd name="connsiteY80" fmla="*/ 109987 h 164636"/>
                <a:gd name="connsiteX81" fmla="*/ 56929 w 76785"/>
                <a:gd name="connsiteY81" fmla="*/ 124064 h 164636"/>
                <a:gd name="connsiteX82" fmla="*/ 56101 w 76785"/>
                <a:gd name="connsiteY82" fmla="*/ 124892 h 164636"/>
                <a:gd name="connsiteX83" fmla="*/ 51966 w 76785"/>
                <a:gd name="connsiteY83" fmla="*/ 124892 h 164636"/>
                <a:gd name="connsiteX84" fmla="*/ 49485 w 76785"/>
                <a:gd name="connsiteY84" fmla="*/ 128066 h 164636"/>
                <a:gd name="connsiteX85" fmla="*/ 48934 w 76785"/>
                <a:gd name="connsiteY85" fmla="*/ 128342 h 164636"/>
                <a:gd name="connsiteX86" fmla="*/ 45074 w 76785"/>
                <a:gd name="connsiteY86" fmla="*/ 128342 h 164636"/>
                <a:gd name="connsiteX87" fmla="*/ 45074 w 76785"/>
                <a:gd name="connsiteY87" fmla="*/ 129998 h 164636"/>
                <a:gd name="connsiteX88" fmla="*/ 45074 w 76785"/>
                <a:gd name="connsiteY88" fmla="*/ 130550 h 164636"/>
                <a:gd name="connsiteX89" fmla="*/ 44523 w 76785"/>
                <a:gd name="connsiteY89" fmla="*/ 130826 h 164636"/>
                <a:gd name="connsiteX90" fmla="*/ 40250 w 76785"/>
                <a:gd name="connsiteY90" fmla="*/ 130826 h 164636"/>
                <a:gd name="connsiteX91" fmla="*/ 39009 w 76785"/>
                <a:gd name="connsiteY91" fmla="*/ 131930 h 164636"/>
                <a:gd name="connsiteX92" fmla="*/ 39009 w 76785"/>
                <a:gd name="connsiteY92" fmla="*/ 133586 h 164636"/>
                <a:gd name="connsiteX93" fmla="*/ 43144 w 76785"/>
                <a:gd name="connsiteY93" fmla="*/ 136898 h 164636"/>
                <a:gd name="connsiteX94" fmla="*/ 43420 w 76785"/>
                <a:gd name="connsiteY94" fmla="*/ 137588 h 164636"/>
                <a:gd name="connsiteX95" fmla="*/ 43006 w 76785"/>
                <a:gd name="connsiteY95" fmla="*/ 140348 h 164636"/>
                <a:gd name="connsiteX96" fmla="*/ 42179 w 76785"/>
                <a:gd name="connsiteY96" fmla="*/ 141038 h 164636"/>
                <a:gd name="connsiteX97" fmla="*/ 39009 w 76785"/>
                <a:gd name="connsiteY97" fmla="*/ 141038 h 164636"/>
                <a:gd name="connsiteX98" fmla="*/ 38320 w 76785"/>
                <a:gd name="connsiteY98" fmla="*/ 140624 h 164636"/>
                <a:gd name="connsiteX99" fmla="*/ 37079 w 76785"/>
                <a:gd name="connsiteY99" fmla="*/ 138692 h 164636"/>
                <a:gd name="connsiteX100" fmla="*/ 33358 w 76785"/>
                <a:gd name="connsiteY100" fmla="*/ 139934 h 164636"/>
                <a:gd name="connsiteX101" fmla="*/ 32806 w 76785"/>
                <a:gd name="connsiteY101" fmla="*/ 139934 h 164636"/>
                <a:gd name="connsiteX102" fmla="*/ 31014 w 76785"/>
                <a:gd name="connsiteY102" fmla="*/ 139382 h 164636"/>
                <a:gd name="connsiteX103" fmla="*/ 29360 w 76785"/>
                <a:gd name="connsiteY103" fmla="*/ 142280 h 164636"/>
                <a:gd name="connsiteX104" fmla="*/ 28947 w 76785"/>
                <a:gd name="connsiteY104" fmla="*/ 142694 h 164636"/>
                <a:gd name="connsiteX105" fmla="*/ 24398 w 76785"/>
                <a:gd name="connsiteY105" fmla="*/ 144350 h 164636"/>
                <a:gd name="connsiteX106" fmla="*/ 23157 w 76785"/>
                <a:gd name="connsiteY106" fmla="*/ 145592 h 164636"/>
                <a:gd name="connsiteX107" fmla="*/ 26879 w 76785"/>
                <a:gd name="connsiteY107" fmla="*/ 146558 h 164636"/>
                <a:gd name="connsiteX108" fmla="*/ 29085 w 76785"/>
                <a:gd name="connsiteY108" fmla="*/ 148352 h 164636"/>
                <a:gd name="connsiteX109" fmla="*/ 28120 w 76785"/>
                <a:gd name="connsiteY109" fmla="*/ 150560 h 164636"/>
                <a:gd name="connsiteX110" fmla="*/ 26603 w 76785"/>
                <a:gd name="connsiteY110" fmla="*/ 154148 h 164636"/>
                <a:gd name="connsiteX111" fmla="*/ 26052 w 76785"/>
                <a:gd name="connsiteY111" fmla="*/ 158702 h 164636"/>
                <a:gd name="connsiteX112" fmla="*/ 26603 w 76785"/>
                <a:gd name="connsiteY112" fmla="*/ 161462 h 164636"/>
                <a:gd name="connsiteX113" fmla="*/ 26603 w 76785"/>
                <a:gd name="connsiteY113" fmla="*/ 164636 h 164636"/>
                <a:gd name="connsiteX114" fmla="*/ 29222 w 76785"/>
                <a:gd name="connsiteY114" fmla="*/ 164084 h 164636"/>
                <a:gd name="connsiteX115" fmla="*/ 31979 w 76785"/>
                <a:gd name="connsiteY115" fmla="*/ 163532 h 164636"/>
                <a:gd name="connsiteX116" fmla="*/ 39836 w 76785"/>
                <a:gd name="connsiteY116" fmla="*/ 156632 h 164636"/>
                <a:gd name="connsiteX117" fmla="*/ 43006 w 76785"/>
                <a:gd name="connsiteY117" fmla="*/ 154286 h 164636"/>
                <a:gd name="connsiteX118" fmla="*/ 44936 w 76785"/>
                <a:gd name="connsiteY118" fmla="*/ 153734 h 164636"/>
                <a:gd name="connsiteX119" fmla="*/ 46866 w 76785"/>
                <a:gd name="connsiteY119" fmla="*/ 149870 h 164636"/>
                <a:gd name="connsiteX120" fmla="*/ 48382 w 76785"/>
                <a:gd name="connsiteY120" fmla="*/ 144764 h 164636"/>
                <a:gd name="connsiteX121" fmla="*/ 62304 w 76785"/>
                <a:gd name="connsiteY121" fmla="*/ 139796 h 164636"/>
                <a:gd name="connsiteX122" fmla="*/ 74021 w 76785"/>
                <a:gd name="connsiteY122" fmla="*/ 131102 h 164636"/>
                <a:gd name="connsiteX123" fmla="*/ 74021 w 76785"/>
                <a:gd name="connsiteY123" fmla="*/ 120061 h 164636"/>
                <a:gd name="connsiteX124" fmla="*/ 76778 w 76785"/>
                <a:gd name="connsiteY124" fmla="*/ 117163 h 164636"/>
                <a:gd name="connsiteX125" fmla="*/ 75261 w 76785"/>
                <a:gd name="connsiteY125" fmla="*/ 114542 h 164636"/>
                <a:gd name="connsiteX126" fmla="*/ 73470 w 76785"/>
                <a:gd name="connsiteY126" fmla="*/ 101017 h 164636"/>
                <a:gd name="connsiteX127" fmla="*/ 59410 w 76785"/>
                <a:gd name="connsiteY127" fmla="*/ 77971 h 164636"/>
                <a:gd name="connsiteX128" fmla="*/ 45625 w 76785"/>
                <a:gd name="connsiteY128" fmla="*/ 64033 h 164636"/>
                <a:gd name="connsiteX129" fmla="*/ 44798 w 76785"/>
                <a:gd name="connsiteY129" fmla="*/ 59755 h 164636"/>
                <a:gd name="connsiteX130" fmla="*/ 41904 w 76785"/>
                <a:gd name="connsiteY130" fmla="*/ 57823 h 164636"/>
                <a:gd name="connsiteX131" fmla="*/ 37217 w 76785"/>
                <a:gd name="connsiteY131" fmla="*/ 46093 h 164636"/>
                <a:gd name="connsiteX132" fmla="*/ 38458 w 76785"/>
                <a:gd name="connsiteY132" fmla="*/ 39744 h 164636"/>
                <a:gd name="connsiteX133" fmla="*/ 46177 w 76785"/>
                <a:gd name="connsiteY133" fmla="*/ 34776 h 164636"/>
                <a:gd name="connsiteX134" fmla="*/ 46590 w 76785"/>
                <a:gd name="connsiteY134" fmla="*/ 31188 h 164636"/>
                <a:gd name="connsiteX135" fmla="*/ 50312 w 76785"/>
                <a:gd name="connsiteY135" fmla="*/ 26634 h 164636"/>
                <a:gd name="connsiteX136" fmla="*/ 57204 w 76785"/>
                <a:gd name="connsiteY136" fmla="*/ 22356 h 164636"/>
                <a:gd name="connsiteX137" fmla="*/ 61202 w 76785"/>
                <a:gd name="connsiteY137" fmla="*/ 20286 h 164636"/>
                <a:gd name="connsiteX138" fmla="*/ 59272 w 76785"/>
                <a:gd name="connsiteY138" fmla="*/ 19044 h 164636"/>
                <a:gd name="connsiteX139" fmla="*/ 54585 w 76785"/>
                <a:gd name="connsiteY139" fmla="*/ 19458 h 16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76785" h="164636">
                  <a:moveTo>
                    <a:pt x="54999" y="19596"/>
                  </a:moveTo>
                  <a:cubicBezTo>
                    <a:pt x="54999" y="19596"/>
                    <a:pt x="54585" y="19596"/>
                    <a:pt x="54310" y="19320"/>
                  </a:cubicBezTo>
                  <a:lnTo>
                    <a:pt x="51139" y="16008"/>
                  </a:lnTo>
                  <a:lnTo>
                    <a:pt x="47693" y="16008"/>
                  </a:lnTo>
                  <a:cubicBezTo>
                    <a:pt x="47693" y="16008"/>
                    <a:pt x="47004" y="15732"/>
                    <a:pt x="47004" y="15456"/>
                  </a:cubicBezTo>
                  <a:lnTo>
                    <a:pt x="45488" y="9798"/>
                  </a:lnTo>
                  <a:cubicBezTo>
                    <a:pt x="45488" y="9798"/>
                    <a:pt x="45488" y="9246"/>
                    <a:pt x="45625" y="9108"/>
                  </a:cubicBezTo>
                  <a:lnTo>
                    <a:pt x="48934" y="5520"/>
                  </a:lnTo>
                  <a:lnTo>
                    <a:pt x="47280" y="4416"/>
                  </a:lnTo>
                  <a:lnTo>
                    <a:pt x="43420" y="5382"/>
                  </a:lnTo>
                  <a:cubicBezTo>
                    <a:pt x="43420" y="5382"/>
                    <a:pt x="43006" y="5382"/>
                    <a:pt x="42731" y="5382"/>
                  </a:cubicBezTo>
                  <a:lnTo>
                    <a:pt x="41077" y="4140"/>
                  </a:lnTo>
                  <a:lnTo>
                    <a:pt x="39560" y="5520"/>
                  </a:lnTo>
                  <a:cubicBezTo>
                    <a:pt x="39560" y="5520"/>
                    <a:pt x="38871" y="5796"/>
                    <a:pt x="38596" y="5520"/>
                  </a:cubicBezTo>
                  <a:lnTo>
                    <a:pt x="31979" y="0"/>
                  </a:lnTo>
                  <a:lnTo>
                    <a:pt x="28395" y="2898"/>
                  </a:lnTo>
                  <a:lnTo>
                    <a:pt x="28395" y="5934"/>
                  </a:lnTo>
                  <a:cubicBezTo>
                    <a:pt x="28395" y="5934"/>
                    <a:pt x="28395" y="6486"/>
                    <a:pt x="28120" y="6624"/>
                  </a:cubicBezTo>
                  <a:cubicBezTo>
                    <a:pt x="27844" y="6762"/>
                    <a:pt x="27706" y="6762"/>
                    <a:pt x="27430" y="6624"/>
                  </a:cubicBezTo>
                  <a:lnTo>
                    <a:pt x="24674" y="5658"/>
                  </a:lnTo>
                  <a:lnTo>
                    <a:pt x="23571" y="7590"/>
                  </a:lnTo>
                  <a:cubicBezTo>
                    <a:pt x="23571" y="7590"/>
                    <a:pt x="23295" y="8004"/>
                    <a:pt x="23020" y="8004"/>
                  </a:cubicBezTo>
                  <a:cubicBezTo>
                    <a:pt x="22882" y="8004"/>
                    <a:pt x="22606" y="8004"/>
                    <a:pt x="22330" y="8004"/>
                  </a:cubicBezTo>
                  <a:lnTo>
                    <a:pt x="19849" y="6210"/>
                  </a:lnTo>
                  <a:lnTo>
                    <a:pt x="19849" y="9798"/>
                  </a:lnTo>
                  <a:cubicBezTo>
                    <a:pt x="19849" y="9798"/>
                    <a:pt x="19573" y="10488"/>
                    <a:pt x="19298" y="10488"/>
                  </a:cubicBezTo>
                  <a:cubicBezTo>
                    <a:pt x="19022" y="10488"/>
                    <a:pt x="18608" y="10488"/>
                    <a:pt x="18471" y="10212"/>
                  </a:cubicBezTo>
                  <a:lnTo>
                    <a:pt x="15852" y="6900"/>
                  </a:lnTo>
                  <a:lnTo>
                    <a:pt x="15025" y="8418"/>
                  </a:lnTo>
                  <a:cubicBezTo>
                    <a:pt x="15025" y="8418"/>
                    <a:pt x="14473" y="8970"/>
                    <a:pt x="14060" y="8832"/>
                  </a:cubicBezTo>
                  <a:lnTo>
                    <a:pt x="10614" y="7590"/>
                  </a:lnTo>
                  <a:lnTo>
                    <a:pt x="9373" y="10212"/>
                  </a:lnTo>
                  <a:cubicBezTo>
                    <a:pt x="9373" y="10212"/>
                    <a:pt x="9098" y="10626"/>
                    <a:pt x="8822" y="10626"/>
                  </a:cubicBezTo>
                  <a:cubicBezTo>
                    <a:pt x="8546" y="10626"/>
                    <a:pt x="8408" y="10626"/>
                    <a:pt x="8133" y="10626"/>
                  </a:cubicBezTo>
                  <a:lnTo>
                    <a:pt x="2895" y="6900"/>
                  </a:lnTo>
                  <a:lnTo>
                    <a:pt x="0" y="11040"/>
                  </a:lnTo>
                  <a:lnTo>
                    <a:pt x="4962" y="17526"/>
                  </a:lnTo>
                  <a:lnTo>
                    <a:pt x="8822" y="17526"/>
                  </a:lnTo>
                  <a:cubicBezTo>
                    <a:pt x="8822" y="17526"/>
                    <a:pt x="9373" y="17664"/>
                    <a:pt x="9511" y="17940"/>
                  </a:cubicBezTo>
                  <a:cubicBezTo>
                    <a:pt x="9649" y="18216"/>
                    <a:pt x="9649" y="18492"/>
                    <a:pt x="9511" y="18768"/>
                  </a:cubicBezTo>
                  <a:lnTo>
                    <a:pt x="6616" y="24012"/>
                  </a:lnTo>
                  <a:lnTo>
                    <a:pt x="15025" y="30636"/>
                  </a:lnTo>
                  <a:lnTo>
                    <a:pt x="18608" y="26634"/>
                  </a:lnTo>
                  <a:cubicBezTo>
                    <a:pt x="18608" y="26634"/>
                    <a:pt x="19160" y="26358"/>
                    <a:pt x="19573" y="26496"/>
                  </a:cubicBezTo>
                  <a:lnTo>
                    <a:pt x="25914" y="29394"/>
                  </a:lnTo>
                  <a:cubicBezTo>
                    <a:pt x="25914" y="29394"/>
                    <a:pt x="26328" y="29670"/>
                    <a:pt x="26328" y="29946"/>
                  </a:cubicBezTo>
                  <a:cubicBezTo>
                    <a:pt x="26328" y="30222"/>
                    <a:pt x="26328" y="30498"/>
                    <a:pt x="26052" y="30636"/>
                  </a:cubicBezTo>
                  <a:lnTo>
                    <a:pt x="24812" y="31740"/>
                  </a:lnTo>
                  <a:lnTo>
                    <a:pt x="28809" y="36708"/>
                  </a:lnTo>
                  <a:cubicBezTo>
                    <a:pt x="28809" y="36708"/>
                    <a:pt x="29085" y="37260"/>
                    <a:pt x="28809" y="37398"/>
                  </a:cubicBezTo>
                  <a:lnTo>
                    <a:pt x="26466" y="44299"/>
                  </a:lnTo>
                  <a:cubicBezTo>
                    <a:pt x="26466" y="44299"/>
                    <a:pt x="26190" y="44713"/>
                    <a:pt x="26052" y="44713"/>
                  </a:cubicBezTo>
                  <a:cubicBezTo>
                    <a:pt x="25914" y="44713"/>
                    <a:pt x="25639" y="44713"/>
                    <a:pt x="25501" y="44713"/>
                  </a:cubicBezTo>
                  <a:lnTo>
                    <a:pt x="19573" y="42505"/>
                  </a:lnTo>
                  <a:lnTo>
                    <a:pt x="20263" y="43609"/>
                  </a:lnTo>
                  <a:cubicBezTo>
                    <a:pt x="20263" y="43609"/>
                    <a:pt x="20263" y="44299"/>
                    <a:pt x="20125" y="44575"/>
                  </a:cubicBezTo>
                  <a:lnTo>
                    <a:pt x="18057" y="46369"/>
                  </a:lnTo>
                  <a:lnTo>
                    <a:pt x="27293" y="50509"/>
                  </a:lnTo>
                  <a:lnTo>
                    <a:pt x="31014" y="51475"/>
                  </a:lnTo>
                  <a:cubicBezTo>
                    <a:pt x="31014" y="51475"/>
                    <a:pt x="31566" y="51889"/>
                    <a:pt x="31566" y="52303"/>
                  </a:cubicBezTo>
                  <a:lnTo>
                    <a:pt x="31566" y="57133"/>
                  </a:lnTo>
                  <a:lnTo>
                    <a:pt x="35563" y="59479"/>
                  </a:lnTo>
                  <a:cubicBezTo>
                    <a:pt x="35563" y="59479"/>
                    <a:pt x="35839" y="59755"/>
                    <a:pt x="35977" y="59893"/>
                  </a:cubicBezTo>
                  <a:lnTo>
                    <a:pt x="37493" y="64447"/>
                  </a:lnTo>
                  <a:lnTo>
                    <a:pt x="46728" y="72313"/>
                  </a:lnTo>
                  <a:cubicBezTo>
                    <a:pt x="46728" y="72313"/>
                    <a:pt x="47004" y="72727"/>
                    <a:pt x="47004" y="72865"/>
                  </a:cubicBezTo>
                  <a:lnTo>
                    <a:pt x="47004" y="78523"/>
                  </a:lnTo>
                  <a:lnTo>
                    <a:pt x="50312" y="78523"/>
                  </a:lnTo>
                  <a:cubicBezTo>
                    <a:pt x="50312" y="78523"/>
                    <a:pt x="50588" y="78523"/>
                    <a:pt x="50726" y="78523"/>
                  </a:cubicBezTo>
                  <a:lnTo>
                    <a:pt x="56653" y="81421"/>
                  </a:lnTo>
                  <a:cubicBezTo>
                    <a:pt x="56653" y="81421"/>
                    <a:pt x="57066" y="81697"/>
                    <a:pt x="57066" y="81973"/>
                  </a:cubicBezTo>
                  <a:cubicBezTo>
                    <a:pt x="57066" y="82249"/>
                    <a:pt x="57066" y="82525"/>
                    <a:pt x="56791" y="82663"/>
                  </a:cubicBezTo>
                  <a:lnTo>
                    <a:pt x="51691" y="87631"/>
                  </a:lnTo>
                  <a:lnTo>
                    <a:pt x="51139" y="94531"/>
                  </a:lnTo>
                  <a:lnTo>
                    <a:pt x="53896" y="98809"/>
                  </a:lnTo>
                  <a:lnTo>
                    <a:pt x="56239" y="98809"/>
                  </a:lnTo>
                  <a:cubicBezTo>
                    <a:pt x="56239" y="98809"/>
                    <a:pt x="56791" y="98809"/>
                    <a:pt x="56929" y="99085"/>
                  </a:cubicBezTo>
                  <a:cubicBezTo>
                    <a:pt x="57066" y="99361"/>
                    <a:pt x="57066" y="99637"/>
                    <a:pt x="56929" y="99775"/>
                  </a:cubicBezTo>
                  <a:lnTo>
                    <a:pt x="54310" y="106261"/>
                  </a:lnTo>
                  <a:lnTo>
                    <a:pt x="56791" y="109573"/>
                  </a:lnTo>
                  <a:cubicBezTo>
                    <a:pt x="56791" y="109573"/>
                    <a:pt x="56929" y="109849"/>
                    <a:pt x="56929" y="109987"/>
                  </a:cubicBezTo>
                  <a:lnTo>
                    <a:pt x="56929" y="124064"/>
                  </a:lnTo>
                  <a:cubicBezTo>
                    <a:pt x="56929" y="124064"/>
                    <a:pt x="56515" y="124892"/>
                    <a:pt x="56101" y="124892"/>
                  </a:cubicBezTo>
                  <a:lnTo>
                    <a:pt x="51966" y="124892"/>
                  </a:lnTo>
                  <a:lnTo>
                    <a:pt x="49485" y="128066"/>
                  </a:lnTo>
                  <a:cubicBezTo>
                    <a:pt x="49485" y="128066"/>
                    <a:pt x="49072" y="128342"/>
                    <a:pt x="48934" y="128342"/>
                  </a:cubicBezTo>
                  <a:lnTo>
                    <a:pt x="45074" y="128342"/>
                  </a:lnTo>
                  <a:lnTo>
                    <a:pt x="45074" y="129998"/>
                  </a:lnTo>
                  <a:cubicBezTo>
                    <a:pt x="45074" y="129998"/>
                    <a:pt x="45074" y="130412"/>
                    <a:pt x="45074" y="130550"/>
                  </a:cubicBezTo>
                  <a:cubicBezTo>
                    <a:pt x="44936" y="130688"/>
                    <a:pt x="44661" y="130826"/>
                    <a:pt x="44523" y="130826"/>
                  </a:cubicBezTo>
                  <a:lnTo>
                    <a:pt x="40250" y="130826"/>
                  </a:lnTo>
                  <a:lnTo>
                    <a:pt x="39009" y="131930"/>
                  </a:lnTo>
                  <a:lnTo>
                    <a:pt x="39009" y="133586"/>
                  </a:lnTo>
                  <a:cubicBezTo>
                    <a:pt x="39009" y="133586"/>
                    <a:pt x="43144" y="136898"/>
                    <a:pt x="43144" y="136898"/>
                  </a:cubicBezTo>
                  <a:cubicBezTo>
                    <a:pt x="43420" y="137036"/>
                    <a:pt x="43420" y="137312"/>
                    <a:pt x="43420" y="137588"/>
                  </a:cubicBezTo>
                  <a:lnTo>
                    <a:pt x="43006" y="140348"/>
                  </a:lnTo>
                  <a:cubicBezTo>
                    <a:pt x="43006" y="140348"/>
                    <a:pt x="42593" y="141038"/>
                    <a:pt x="42179" y="141038"/>
                  </a:cubicBezTo>
                  <a:lnTo>
                    <a:pt x="39009" y="141038"/>
                  </a:lnTo>
                  <a:cubicBezTo>
                    <a:pt x="39009" y="141038"/>
                    <a:pt x="38458" y="141038"/>
                    <a:pt x="38320" y="140624"/>
                  </a:cubicBezTo>
                  <a:lnTo>
                    <a:pt x="37079" y="138692"/>
                  </a:lnTo>
                  <a:lnTo>
                    <a:pt x="33358" y="139934"/>
                  </a:lnTo>
                  <a:cubicBezTo>
                    <a:pt x="33358" y="139934"/>
                    <a:pt x="33082" y="139934"/>
                    <a:pt x="32806" y="139934"/>
                  </a:cubicBezTo>
                  <a:lnTo>
                    <a:pt x="31014" y="139382"/>
                  </a:lnTo>
                  <a:lnTo>
                    <a:pt x="29360" y="142280"/>
                  </a:lnTo>
                  <a:cubicBezTo>
                    <a:pt x="29360" y="142280"/>
                    <a:pt x="29085" y="142556"/>
                    <a:pt x="28947" y="142694"/>
                  </a:cubicBezTo>
                  <a:lnTo>
                    <a:pt x="24398" y="144350"/>
                  </a:lnTo>
                  <a:lnTo>
                    <a:pt x="23157" y="145592"/>
                  </a:lnTo>
                  <a:cubicBezTo>
                    <a:pt x="23157" y="145592"/>
                    <a:pt x="24949" y="146558"/>
                    <a:pt x="26879" y="146558"/>
                  </a:cubicBezTo>
                  <a:lnTo>
                    <a:pt x="29085" y="148352"/>
                  </a:lnTo>
                  <a:lnTo>
                    <a:pt x="28120" y="150560"/>
                  </a:lnTo>
                  <a:lnTo>
                    <a:pt x="26603" y="154148"/>
                  </a:lnTo>
                  <a:lnTo>
                    <a:pt x="26052" y="158702"/>
                  </a:lnTo>
                  <a:lnTo>
                    <a:pt x="26603" y="161462"/>
                  </a:lnTo>
                  <a:lnTo>
                    <a:pt x="26603" y="164636"/>
                  </a:lnTo>
                  <a:cubicBezTo>
                    <a:pt x="26603" y="164636"/>
                    <a:pt x="29222" y="164084"/>
                    <a:pt x="29222" y="164084"/>
                  </a:cubicBezTo>
                  <a:lnTo>
                    <a:pt x="31979" y="163532"/>
                  </a:lnTo>
                  <a:cubicBezTo>
                    <a:pt x="31979" y="163532"/>
                    <a:pt x="33358" y="158426"/>
                    <a:pt x="39836" y="156632"/>
                  </a:cubicBezTo>
                  <a:lnTo>
                    <a:pt x="43006" y="154286"/>
                  </a:lnTo>
                  <a:lnTo>
                    <a:pt x="44936" y="153734"/>
                  </a:lnTo>
                  <a:cubicBezTo>
                    <a:pt x="44936" y="153734"/>
                    <a:pt x="47555" y="152216"/>
                    <a:pt x="46866" y="149870"/>
                  </a:cubicBezTo>
                  <a:cubicBezTo>
                    <a:pt x="46866" y="149870"/>
                    <a:pt x="48796" y="147524"/>
                    <a:pt x="48382" y="144764"/>
                  </a:cubicBezTo>
                  <a:cubicBezTo>
                    <a:pt x="48382" y="144764"/>
                    <a:pt x="57756" y="144350"/>
                    <a:pt x="62304" y="139796"/>
                  </a:cubicBezTo>
                  <a:cubicBezTo>
                    <a:pt x="62304" y="139796"/>
                    <a:pt x="73470" y="135518"/>
                    <a:pt x="74021" y="131102"/>
                  </a:cubicBezTo>
                  <a:cubicBezTo>
                    <a:pt x="74572" y="126824"/>
                    <a:pt x="74021" y="120061"/>
                    <a:pt x="74021" y="120061"/>
                  </a:cubicBezTo>
                  <a:cubicBezTo>
                    <a:pt x="74021" y="120061"/>
                    <a:pt x="76640" y="117854"/>
                    <a:pt x="76778" y="117163"/>
                  </a:cubicBezTo>
                  <a:cubicBezTo>
                    <a:pt x="76916" y="116335"/>
                    <a:pt x="75261" y="114542"/>
                    <a:pt x="75261" y="114542"/>
                  </a:cubicBezTo>
                  <a:cubicBezTo>
                    <a:pt x="75261" y="114542"/>
                    <a:pt x="76226" y="103915"/>
                    <a:pt x="73470" y="101017"/>
                  </a:cubicBezTo>
                  <a:cubicBezTo>
                    <a:pt x="73470" y="101017"/>
                    <a:pt x="66853" y="84319"/>
                    <a:pt x="59410" y="77971"/>
                  </a:cubicBezTo>
                  <a:cubicBezTo>
                    <a:pt x="51966" y="71623"/>
                    <a:pt x="45625" y="64033"/>
                    <a:pt x="45625" y="64033"/>
                  </a:cubicBezTo>
                  <a:lnTo>
                    <a:pt x="44798" y="59755"/>
                  </a:lnTo>
                  <a:lnTo>
                    <a:pt x="41904" y="57823"/>
                  </a:lnTo>
                  <a:cubicBezTo>
                    <a:pt x="41904" y="57823"/>
                    <a:pt x="34460" y="50095"/>
                    <a:pt x="37217" y="46093"/>
                  </a:cubicBezTo>
                  <a:cubicBezTo>
                    <a:pt x="37217" y="46093"/>
                    <a:pt x="39560" y="42919"/>
                    <a:pt x="38458" y="39744"/>
                  </a:cubicBezTo>
                  <a:lnTo>
                    <a:pt x="46177" y="34776"/>
                  </a:lnTo>
                  <a:lnTo>
                    <a:pt x="46590" y="31188"/>
                  </a:lnTo>
                  <a:lnTo>
                    <a:pt x="50312" y="26634"/>
                  </a:lnTo>
                  <a:cubicBezTo>
                    <a:pt x="50312" y="26634"/>
                    <a:pt x="56239" y="28842"/>
                    <a:pt x="57204" y="22356"/>
                  </a:cubicBezTo>
                  <a:cubicBezTo>
                    <a:pt x="57204" y="22356"/>
                    <a:pt x="58307" y="21114"/>
                    <a:pt x="61202" y="20286"/>
                  </a:cubicBezTo>
                  <a:lnTo>
                    <a:pt x="59272" y="19044"/>
                  </a:lnTo>
                  <a:lnTo>
                    <a:pt x="54585" y="1945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6" name="Freeform 1398">
              <a:extLst>
                <a:ext uri="{FF2B5EF4-FFF2-40B4-BE49-F238E27FC236}">
                  <a16:creationId xmlns:a16="http://schemas.microsoft.com/office/drawing/2014/main" id="{B44E7419-E017-C871-0D3C-818C0873FE4E}"/>
                </a:ext>
              </a:extLst>
            </p:cNvPr>
            <p:cNvSpPr/>
            <p:nvPr/>
          </p:nvSpPr>
          <p:spPr>
            <a:xfrm>
              <a:off x="5290567" y="3218945"/>
              <a:ext cx="654471" cy="462133"/>
            </a:xfrm>
            <a:custGeom>
              <a:avLst/>
              <a:gdLst>
                <a:gd name="connsiteX0" fmla="*/ 556466 w 654471"/>
                <a:gd name="connsiteY0" fmla="*/ 200655 h 462133"/>
                <a:gd name="connsiteX1" fmla="*/ 556742 w 654471"/>
                <a:gd name="connsiteY1" fmla="*/ 200517 h 462133"/>
                <a:gd name="connsiteX2" fmla="*/ 562118 w 654471"/>
                <a:gd name="connsiteY2" fmla="*/ 199275 h 462133"/>
                <a:gd name="connsiteX3" fmla="*/ 569974 w 654471"/>
                <a:gd name="connsiteY3" fmla="*/ 189614 h 462133"/>
                <a:gd name="connsiteX4" fmla="*/ 570526 w 654471"/>
                <a:gd name="connsiteY4" fmla="*/ 189338 h 462133"/>
                <a:gd name="connsiteX5" fmla="*/ 575350 w 654471"/>
                <a:gd name="connsiteY5" fmla="*/ 189338 h 462133"/>
                <a:gd name="connsiteX6" fmla="*/ 584034 w 654471"/>
                <a:gd name="connsiteY6" fmla="*/ 182576 h 462133"/>
                <a:gd name="connsiteX7" fmla="*/ 584586 w 654471"/>
                <a:gd name="connsiteY7" fmla="*/ 182438 h 462133"/>
                <a:gd name="connsiteX8" fmla="*/ 593683 w 654471"/>
                <a:gd name="connsiteY8" fmla="*/ 183404 h 462133"/>
                <a:gd name="connsiteX9" fmla="*/ 597129 w 654471"/>
                <a:gd name="connsiteY9" fmla="*/ 177608 h 462133"/>
                <a:gd name="connsiteX10" fmla="*/ 597818 w 654471"/>
                <a:gd name="connsiteY10" fmla="*/ 177194 h 462133"/>
                <a:gd name="connsiteX11" fmla="*/ 598508 w 654471"/>
                <a:gd name="connsiteY11" fmla="*/ 177608 h 462133"/>
                <a:gd name="connsiteX12" fmla="*/ 599472 w 654471"/>
                <a:gd name="connsiteY12" fmla="*/ 179126 h 462133"/>
                <a:gd name="connsiteX13" fmla="*/ 600851 w 654471"/>
                <a:gd name="connsiteY13" fmla="*/ 176780 h 462133"/>
                <a:gd name="connsiteX14" fmla="*/ 602643 w 654471"/>
                <a:gd name="connsiteY14" fmla="*/ 170432 h 462133"/>
                <a:gd name="connsiteX15" fmla="*/ 603332 w 654471"/>
                <a:gd name="connsiteY15" fmla="*/ 169880 h 462133"/>
                <a:gd name="connsiteX16" fmla="*/ 603332 w 654471"/>
                <a:gd name="connsiteY16" fmla="*/ 169880 h 462133"/>
                <a:gd name="connsiteX17" fmla="*/ 607192 w 654471"/>
                <a:gd name="connsiteY17" fmla="*/ 169880 h 462133"/>
                <a:gd name="connsiteX18" fmla="*/ 607881 w 654471"/>
                <a:gd name="connsiteY18" fmla="*/ 170846 h 462133"/>
                <a:gd name="connsiteX19" fmla="*/ 607881 w 654471"/>
                <a:gd name="connsiteY19" fmla="*/ 173882 h 462133"/>
                <a:gd name="connsiteX20" fmla="*/ 610776 w 654471"/>
                <a:gd name="connsiteY20" fmla="*/ 177746 h 462133"/>
                <a:gd name="connsiteX21" fmla="*/ 610362 w 654471"/>
                <a:gd name="connsiteY21" fmla="*/ 173468 h 462133"/>
                <a:gd name="connsiteX22" fmla="*/ 610776 w 654471"/>
                <a:gd name="connsiteY22" fmla="*/ 172640 h 462133"/>
                <a:gd name="connsiteX23" fmla="*/ 614911 w 654471"/>
                <a:gd name="connsiteY23" fmla="*/ 170708 h 462133"/>
                <a:gd name="connsiteX24" fmla="*/ 617530 w 654471"/>
                <a:gd name="connsiteY24" fmla="*/ 166430 h 462133"/>
                <a:gd name="connsiteX25" fmla="*/ 616565 w 654471"/>
                <a:gd name="connsiteY25" fmla="*/ 162704 h 462133"/>
                <a:gd name="connsiteX26" fmla="*/ 616565 w 654471"/>
                <a:gd name="connsiteY26" fmla="*/ 162290 h 462133"/>
                <a:gd name="connsiteX27" fmla="*/ 617530 w 654471"/>
                <a:gd name="connsiteY27" fmla="*/ 158288 h 462133"/>
                <a:gd name="connsiteX28" fmla="*/ 616151 w 654471"/>
                <a:gd name="connsiteY28" fmla="*/ 146144 h 462133"/>
                <a:gd name="connsiteX29" fmla="*/ 613119 w 654471"/>
                <a:gd name="connsiteY29" fmla="*/ 143246 h 462133"/>
                <a:gd name="connsiteX30" fmla="*/ 612843 w 654471"/>
                <a:gd name="connsiteY30" fmla="*/ 142556 h 462133"/>
                <a:gd name="connsiteX31" fmla="*/ 613119 w 654471"/>
                <a:gd name="connsiteY31" fmla="*/ 142004 h 462133"/>
                <a:gd name="connsiteX32" fmla="*/ 616151 w 654471"/>
                <a:gd name="connsiteY32" fmla="*/ 139796 h 462133"/>
                <a:gd name="connsiteX33" fmla="*/ 616427 w 654471"/>
                <a:gd name="connsiteY33" fmla="*/ 139796 h 462133"/>
                <a:gd name="connsiteX34" fmla="*/ 620011 w 654471"/>
                <a:gd name="connsiteY34" fmla="*/ 138692 h 462133"/>
                <a:gd name="connsiteX35" fmla="*/ 622630 w 654471"/>
                <a:gd name="connsiteY35" fmla="*/ 134552 h 462133"/>
                <a:gd name="connsiteX36" fmla="*/ 623595 w 654471"/>
                <a:gd name="connsiteY36" fmla="*/ 134276 h 462133"/>
                <a:gd name="connsiteX37" fmla="*/ 627179 w 654471"/>
                <a:gd name="connsiteY37" fmla="*/ 135656 h 462133"/>
                <a:gd name="connsiteX38" fmla="*/ 628557 w 654471"/>
                <a:gd name="connsiteY38" fmla="*/ 134966 h 462133"/>
                <a:gd name="connsiteX39" fmla="*/ 634622 w 654471"/>
                <a:gd name="connsiteY39" fmla="*/ 138416 h 462133"/>
                <a:gd name="connsiteX40" fmla="*/ 636965 w 654471"/>
                <a:gd name="connsiteY40" fmla="*/ 137174 h 462133"/>
                <a:gd name="connsiteX41" fmla="*/ 637517 w 654471"/>
                <a:gd name="connsiteY41" fmla="*/ 132896 h 462133"/>
                <a:gd name="connsiteX42" fmla="*/ 638068 w 654471"/>
                <a:gd name="connsiteY42" fmla="*/ 132206 h 462133"/>
                <a:gd name="connsiteX43" fmla="*/ 640825 w 654471"/>
                <a:gd name="connsiteY43" fmla="*/ 131240 h 462133"/>
                <a:gd name="connsiteX44" fmla="*/ 642893 w 654471"/>
                <a:gd name="connsiteY44" fmla="*/ 122408 h 462133"/>
                <a:gd name="connsiteX45" fmla="*/ 643168 w 654471"/>
                <a:gd name="connsiteY45" fmla="*/ 121994 h 462133"/>
                <a:gd name="connsiteX46" fmla="*/ 645512 w 654471"/>
                <a:gd name="connsiteY46" fmla="*/ 120200 h 462133"/>
                <a:gd name="connsiteX47" fmla="*/ 644271 w 654471"/>
                <a:gd name="connsiteY47" fmla="*/ 116749 h 462133"/>
                <a:gd name="connsiteX48" fmla="*/ 644271 w 654471"/>
                <a:gd name="connsiteY48" fmla="*/ 116198 h 462133"/>
                <a:gd name="connsiteX49" fmla="*/ 648130 w 654471"/>
                <a:gd name="connsiteY49" fmla="*/ 108607 h 462133"/>
                <a:gd name="connsiteX50" fmla="*/ 648682 w 654471"/>
                <a:gd name="connsiteY50" fmla="*/ 104053 h 462133"/>
                <a:gd name="connsiteX51" fmla="*/ 648958 w 654471"/>
                <a:gd name="connsiteY51" fmla="*/ 103501 h 462133"/>
                <a:gd name="connsiteX52" fmla="*/ 651714 w 654471"/>
                <a:gd name="connsiteY52" fmla="*/ 101293 h 462133"/>
                <a:gd name="connsiteX53" fmla="*/ 654333 w 654471"/>
                <a:gd name="connsiteY53" fmla="*/ 98119 h 462133"/>
                <a:gd name="connsiteX54" fmla="*/ 651301 w 654471"/>
                <a:gd name="connsiteY54" fmla="*/ 93841 h 462133"/>
                <a:gd name="connsiteX55" fmla="*/ 651301 w 654471"/>
                <a:gd name="connsiteY55" fmla="*/ 92875 h 462133"/>
                <a:gd name="connsiteX56" fmla="*/ 654471 w 654471"/>
                <a:gd name="connsiteY56" fmla="*/ 88597 h 462133"/>
                <a:gd name="connsiteX57" fmla="*/ 654471 w 654471"/>
                <a:gd name="connsiteY57" fmla="*/ 87493 h 462133"/>
                <a:gd name="connsiteX58" fmla="*/ 647717 w 654471"/>
                <a:gd name="connsiteY58" fmla="*/ 89011 h 462133"/>
                <a:gd name="connsiteX59" fmla="*/ 642341 w 654471"/>
                <a:gd name="connsiteY59" fmla="*/ 91909 h 462133"/>
                <a:gd name="connsiteX60" fmla="*/ 642066 w 654471"/>
                <a:gd name="connsiteY60" fmla="*/ 91909 h 462133"/>
                <a:gd name="connsiteX61" fmla="*/ 637655 w 654471"/>
                <a:gd name="connsiteY61" fmla="*/ 91909 h 462133"/>
                <a:gd name="connsiteX62" fmla="*/ 633519 w 654471"/>
                <a:gd name="connsiteY62" fmla="*/ 95221 h 462133"/>
                <a:gd name="connsiteX63" fmla="*/ 633519 w 654471"/>
                <a:gd name="connsiteY63" fmla="*/ 97981 h 462133"/>
                <a:gd name="connsiteX64" fmla="*/ 632692 w 654471"/>
                <a:gd name="connsiteY64" fmla="*/ 98809 h 462133"/>
                <a:gd name="connsiteX65" fmla="*/ 615049 w 654471"/>
                <a:gd name="connsiteY65" fmla="*/ 98809 h 462133"/>
                <a:gd name="connsiteX66" fmla="*/ 614359 w 654471"/>
                <a:gd name="connsiteY66" fmla="*/ 98395 h 462133"/>
                <a:gd name="connsiteX67" fmla="*/ 610638 w 654471"/>
                <a:gd name="connsiteY67" fmla="*/ 92461 h 462133"/>
                <a:gd name="connsiteX68" fmla="*/ 610638 w 654471"/>
                <a:gd name="connsiteY68" fmla="*/ 91771 h 462133"/>
                <a:gd name="connsiteX69" fmla="*/ 611740 w 654471"/>
                <a:gd name="connsiteY69" fmla="*/ 88321 h 462133"/>
                <a:gd name="connsiteX70" fmla="*/ 611740 w 654471"/>
                <a:gd name="connsiteY70" fmla="*/ 85561 h 462133"/>
                <a:gd name="connsiteX71" fmla="*/ 608984 w 654471"/>
                <a:gd name="connsiteY71" fmla="*/ 84181 h 462133"/>
                <a:gd name="connsiteX72" fmla="*/ 608570 w 654471"/>
                <a:gd name="connsiteY72" fmla="*/ 83215 h 462133"/>
                <a:gd name="connsiteX73" fmla="*/ 610224 w 654471"/>
                <a:gd name="connsiteY73" fmla="*/ 79351 h 462133"/>
                <a:gd name="connsiteX74" fmla="*/ 607054 w 654471"/>
                <a:gd name="connsiteY74" fmla="*/ 79351 h 462133"/>
                <a:gd name="connsiteX75" fmla="*/ 606502 w 654471"/>
                <a:gd name="connsiteY75" fmla="*/ 79075 h 462133"/>
                <a:gd name="connsiteX76" fmla="*/ 597956 w 654471"/>
                <a:gd name="connsiteY76" fmla="*/ 70933 h 462133"/>
                <a:gd name="connsiteX77" fmla="*/ 597129 w 654471"/>
                <a:gd name="connsiteY77" fmla="*/ 71623 h 462133"/>
                <a:gd name="connsiteX78" fmla="*/ 593959 w 654471"/>
                <a:gd name="connsiteY78" fmla="*/ 71623 h 462133"/>
                <a:gd name="connsiteX79" fmla="*/ 593407 w 654471"/>
                <a:gd name="connsiteY79" fmla="*/ 71485 h 462133"/>
                <a:gd name="connsiteX80" fmla="*/ 588859 w 654471"/>
                <a:gd name="connsiteY80" fmla="*/ 67759 h 462133"/>
                <a:gd name="connsiteX81" fmla="*/ 580726 w 654471"/>
                <a:gd name="connsiteY81" fmla="*/ 67345 h 462133"/>
                <a:gd name="connsiteX82" fmla="*/ 580175 w 654471"/>
                <a:gd name="connsiteY82" fmla="*/ 67069 h 462133"/>
                <a:gd name="connsiteX83" fmla="*/ 577418 w 654471"/>
                <a:gd name="connsiteY83" fmla="*/ 64309 h 462133"/>
                <a:gd name="connsiteX84" fmla="*/ 577142 w 654471"/>
                <a:gd name="connsiteY84" fmla="*/ 63757 h 462133"/>
                <a:gd name="connsiteX85" fmla="*/ 577142 w 654471"/>
                <a:gd name="connsiteY85" fmla="*/ 57271 h 462133"/>
                <a:gd name="connsiteX86" fmla="*/ 575075 w 654471"/>
                <a:gd name="connsiteY86" fmla="*/ 55339 h 462133"/>
                <a:gd name="connsiteX87" fmla="*/ 574799 w 654471"/>
                <a:gd name="connsiteY87" fmla="*/ 54787 h 462133"/>
                <a:gd name="connsiteX88" fmla="*/ 574799 w 654471"/>
                <a:gd name="connsiteY88" fmla="*/ 48025 h 462133"/>
                <a:gd name="connsiteX89" fmla="*/ 570664 w 654471"/>
                <a:gd name="connsiteY89" fmla="*/ 43195 h 462133"/>
                <a:gd name="connsiteX90" fmla="*/ 570526 w 654471"/>
                <a:gd name="connsiteY90" fmla="*/ 42643 h 462133"/>
                <a:gd name="connsiteX91" fmla="*/ 570526 w 654471"/>
                <a:gd name="connsiteY91" fmla="*/ 37536 h 462133"/>
                <a:gd name="connsiteX92" fmla="*/ 565150 w 654471"/>
                <a:gd name="connsiteY92" fmla="*/ 28980 h 462133"/>
                <a:gd name="connsiteX93" fmla="*/ 565150 w 654471"/>
                <a:gd name="connsiteY93" fmla="*/ 28152 h 462133"/>
                <a:gd name="connsiteX94" fmla="*/ 566804 w 654471"/>
                <a:gd name="connsiteY94" fmla="*/ 24978 h 462133"/>
                <a:gd name="connsiteX95" fmla="*/ 564461 w 654471"/>
                <a:gd name="connsiteY95" fmla="*/ 24426 h 462133"/>
                <a:gd name="connsiteX96" fmla="*/ 563909 w 654471"/>
                <a:gd name="connsiteY96" fmla="*/ 23598 h 462133"/>
                <a:gd name="connsiteX97" fmla="*/ 563909 w 654471"/>
                <a:gd name="connsiteY97" fmla="*/ 19872 h 462133"/>
                <a:gd name="connsiteX98" fmla="*/ 560050 w 654471"/>
                <a:gd name="connsiteY98" fmla="*/ 16836 h 462133"/>
                <a:gd name="connsiteX99" fmla="*/ 559774 w 654471"/>
                <a:gd name="connsiteY99" fmla="*/ 15870 h 462133"/>
                <a:gd name="connsiteX100" fmla="*/ 561015 w 654471"/>
                <a:gd name="connsiteY100" fmla="*/ 13524 h 462133"/>
                <a:gd name="connsiteX101" fmla="*/ 557844 w 654471"/>
                <a:gd name="connsiteY101" fmla="*/ 12144 h 462133"/>
                <a:gd name="connsiteX102" fmla="*/ 557431 w 654471"/>
                <a:gd name="connsiteY102" fmla="*/ 11730 h 462133"/>
                <a:gd name="connsiteX103" fmla="*/ 557431 w 654471"/>
                <a:gd name="connsiteY103" fmla="*/ 11178 h 462133"/>
                <a:gd name="connsiteX104" fmla="*/ 558396 w 654471"/>
                <a:gd name="connsiteY104" fmla="*/ 9384 h 462133"/>
                <a:gd name="connsiteX105" fmla="*/ 557293 w 654471"/>
                <a:gd name="connsiteY105" fmla="*/ 8418 h 462133"/>
                <a:gd name="connsiteX106" fmla="*/ 554536 w 654471"/>
                <a:gd name="connsiteY106" fmla="*/ 8418 h 462133"/>
                <a:gd name="connsiteX107" fmla="*/ 553985 w 654471"/>
                <a:gd name="connsiteY107" fmla="*/ 8418 h 462133"/>
                <a:gd name="connsiteX108" fmla="*/ 551366 w 654471"/>
                <a:gd name="connsiteY108" fmla="*/ 6210 h 462133"/>
                <a:gd name="connsiteX109" fmla="*/ 549712 w 654471"/>
                <a:gd name="connsiteY109" fmla="*/ 7866 h 462133"/>
                <a:gd name="connsiteX110" fmla="*/ 548747 w 654471"/>
                <a:gd name="connsiteY110" fmla="*/ 7866 h 462133"/>
                <a:gd name="connsiteX111" fmla="*/ 536203 w 654471"/>
                <a:gd name="connsiteY111" fmla="*/ 0 h 462133"/>
                <a:gd name="connsiteX112" fmla="*/ 522143 w 654471"/>
                <a:gd name="connsiteY112" fmla="*/ 1518 h 462133"/>
                <a:gd name="connsiteX113" fmla="*/ 521592 w 654471"/>
                <a:gd name="connsiteY113" fmla="*/ 1380 h 462133"/>
                <a:gd name="connsiteX114" fmla="*/ 521316 w 654471"/>
                <a:gd name="connsiteY114" fmla="*/ 828 h 462133"/>
                <a:gd name="connsiteX115" fmla="*/ 521316 w 654471"/>
                <a:gd name="connsiteY115" fmla="*/ 276 h 462133"/>
                <a:gd name="connsiteX116" fmla="*/ 505465 w 654471"/>
                <a:gd name="connsiteY116" fmla="*/ 4830 h 462133"/>
                <a:gd name="connsiteX117" fmla="*/ 498021 w 654471"/>
                <a:gd name="connsiteY117" fmla="*/ 13110 h 462133"/>
                <a:gd name="connsiteX118" fmla="*/ 498021 w 654471"/>
                <a:gd name="connsiteY118" fmla="*/ 15180 h 462133"/>
                <a:gd name="connsiteX119" fmla="*/ 501329 w 654471"/>
                <a:gd name="connsiteY119" fmla="*/ 14214 h 462133"/>
                <a:gd name="connsiteX120" fmla="*/ 502019 w 654471"/>
                <a:gd name="connsiteY120" fmla="*/ 14214 h 462133"/>
                <a:gd name="connsiteX121" fmla="*/ 505602 w 654471"/>
                <a:gd name="connsiteY121" fmla="*/ 16422 h 462133"/>
                <a:gd name="connsiteX122" fmla="*/ 506016 w 654471"/>
                <a:gd name="connsiteY122" fmla="*/ 17112 h 462133"/>
                <a:gd name="connsiteX123" fmla="*/ 506016 w 654471"/>
                <a:gd name="connsiteY123" fmla="*/ 26496 h 462133"/>
                <a:gd name="connsiteX124" fmla="*/ 505602 w 654471"/>
                <a:gd name="connsiteY124" fmla="*/ 27186 h 462133"/>
                <a:gd name="connsiteX125" fmla="*/ 498021 w 654471"/>
                <a:gd name="connsiteY125" fmla="*/ 31326 h 462133"/>
                <a:gd name="connsiteX126" fmla="*/ 498021 w 654471"/>
                <a:gd name="connsiteY126" fmla="*/ 35743 h 462133"/>
                <a:gd name="connsiteX127" fmla="*/ 498021 w 654471"/>
                <a:gd name="connsiteY127" fmla="*/ 36156 h 462133"/>
                <a:gd name="connsiteX128" fmla="*/ 488096 w 654471"/>
                <a:gd name="connsiteY128" fmla="*/ 53407 h 462133"/>
                <a:gd name="connsiteX129" fmla="*/ 489337 w 654471"/>
                <a:gd name="connsiteY129" fmla="*/ 53407 h 462133"/>
                <a:gd name="connsiteX130" fmla="*/ 489888 w 654471"/>
                <a:gd name="connsiteY130" fmla="*/ 53407 h 462133"/>
                <a:gd name="connsiteX131" fmla="*/ 490164 w 654471"/>
                <a:gd name="connsiteY131" fmla="*/ 53959 h 462133"/>
                <a:gd name="connsiteX132" fmla="*/ 490164 w 654471"/>
                <a:gd name="connsiteY132" fmla="*/ 59203 h 462133"/>
                <a:gd name="connsiteX133" fmla="*/ 489613 w 654471"/>
                <a:gd name="connsiteY133" fmla="*/ 59893 h 462133"/>
                <a:gd name="connsiteX134" fmla="*/ 475002 w 654471"/>
                <a:gd name="connsiteY134" fmla="*/ 68587 h 462133"/>
                <a:gd name="connsiteX135" fmla="*/ 474726 w 654471"/>
                <a:gd name="connsiteY135" fmla="*/ 68725 h 462133"/>
                <a:gd name="connsiteX136" fmla="*/ 463009 w 654471"/>
                <a:gd name="connsiteY136" fmla="*/ 64309 h 462133"/>
                <a:gd name="connsiteX137" fmla="*/ 463009 w 654471"/>
                <a:gd name="connsiteY137" fmla="*/ 64309 h 462133"/>
                <a:gd name="connsiteX138" fmla="*/ 453636 w 654471"/>
                <a:gd name="connsiteY138" fmla="*/ 82939 h 462133"/>
                <a:gd name="connsiteX139" fmla="*/ 454325 w 654471"/>
                <a:gd name="connsiteY139" fmla="*/ 87631 h 462133"/>
                <a:gd name="connsiteX140" fmla="*/ 462872 w 654471"/>
                <a:gd name="connsiteY140" fmla="*/ 82525 h 462133"/>
                <a:gd name="connsiteX141" fmla="*/ 462872 w 654471"/>
                <a:gd name="connsiteY141" fmla="*/ 83905 h 462133"/>
                <a:gd name="connsiteX142" fmla="*/ 453636 w 654471"/>
                <a:gd name="connsiteY142" fmla="*/ 90253 h 462133"/>
                <a:gd name="connsiteX143" fmla="*/ 453636 w 654471"/>
                <a:gd name="connsiteY143" fmla="*/ 89011 h 462133"/>
                <a:gd name="connsiteX144" fmla="*/ 449777 w 654471"/>
                <a:gd name="connsiteY144" fmla="*/ 91081 h 462133"/>
                <a:gd name="connsiteX145" fmla="*/ 451293 w 654471"/>
                <a:gd name="connsiteY145" fmla="*/ 94255 h 462133"/>
                <a:gd name="connsiteX146" fmla="*/ 453912 w 654471"/>
                <a:gd name="connsiteY146" fmla="*/ 96739 h 462133"/>
                <a:gd name="connsiteX147" fmla="*/ 455015 w 654471"/>
                <a:gd name="connsiteY147" fmla="*/ 95083 h 462133"/>
                <a:gd name="connsiteX148" fmla="*/ 455566 w 654471"/>
                <a:gd name="connsiteY148" fmla="*/ 94807 h 462133"/>
                <a:gd name="connsiteX149" fmla="*/ 464112 w 654471"/>
                <a:gd name="connsiteY149" fmla="*/ 94393 h 462133"/>
                <a:gd name="connsiteX150" fmla="*/ 464663 w 654471"/>
                <a:gd name="connsiteY150" fmla="*/ 94669 h 462133"/>
                <a:gd name="connsiteX151" fmla="*/ 468110 w 654471"/>
                <a:gd name="connsiteY151" fmla="*/ 98395 h 462133"/>
                <a:gd name="connsiteX152" fmla="*/ 471694 w 654471"/>
                <a:gd name="connsiteY152" fmla="*/ 93013 h 462133"/>
                <a:gd name="connsiteX153" fmla="*/ 472383 w 654471"/>
                <a:gd name="connsiteY153" fmla="*/ 92599 h 462133"/>
                <a:gd name="connsiteX154" fmla="*/ 482996 w 654471"/>
                <a:gd name="connsiteY154" fmla="*/ 93013 h 462133"/>
                <a:gd name="connsiteX155" fmla="*/ 483548 w 654471"/>
                <a:gd name="connsiteY155" fmla="*/ 93289 h 462133"/>
                <a:gd name="connsiteX156" fmla="*/ 496091 w 654471"/>
                <a:gd name="connsiteY156" fmla="*/ 107779 h 462133"/>
                <a:gd name="connsiteX157" fmla="*/ 496229 w 654471"/>
                <a:gd name="connsiteY157" fmla="*/ 108331 h 462133"/>
                <a:gd name="connsiteX158" fmla="*/ 496229 w 654471"/>
                <a:gd name="connsiteY158" fmla="*/ 114265 h 462133"/>
                <a:gd name="connsiteX159" fmla="*/ 495540 w 654471"/>
                <a:gd name="connsiteY159" fmla="*/ 115094 h 462133"/>
                <a:gd name="connsiteX160" fmla="*/ 489613 w 654471"/>
                <a:gd name="connsiteY160" fmla="*/ 116060 h 462133"/>
                <a:gd name="connsiteX161" fmla="*/ 489061 w 654471"/>
                <a:gd name="connsiteY161" fmla="*/ 116060 h 462133"/>
                <a:gd name="connsiteX162" fmla="*/ 485478 w 654471"/>
                <a:gd name="connsiteY162" fmla="*/ 113851 h 462133"/>
                <a:gd name="connsiteX163" fmla="*/ 484650 w 654471"/>
                <a:gd name="connsiteY163" fmla="*/ 115783 h 462133"/>
                <a:gd name="connsiteX164" fmla="*/ 484237 w 654471"/>
                <a:gd name="connsiteY164" fmla="*/ 116198 h 462133"/>
                <a:gd name="connsiteX165" fmla="*/ 483548 w 654471"/>
                <a:gd name="connsiteY165" fmla="*/ 116198 h 462133"/>
                <a:gd name="connsiteX166" fmla="*/ 479413 w 654471"/>
                <a:gd name="connsiteY166" fmla="*/ 113714 h 462133"/>
                <a:gd name="connsiteX167" fmla="*/ 474175 w 654471"/>
                <a:gd name="connsiteY167" fmla="*/ 117578 h 462133"/>
                <a:gd name="connsiteX168" fmla="*/ 473761 w 654471"/>
                <a:gd name="connsiteY168" fmla="*/ 117715 h 462133"/>
                <a:gd name="connsiteX169" fmla="*/ 470315 w 654471"/>
                <a:gd name="connsiteY169" fmla="*/ 117715 h 462133"/>
                <a:gd name="connsiteX170" fmla="*/ 470039 w 654471"/>
                <a:gd name="connsiteY170" fmla="*/ 119234 h 462133"/>
                <a:gd name="connsiteX171" fmla="*/ 469350 w 654471"/>
                <a:gd name="connsiteY171" fmla="*/ 119924 h 462133"/>
                <a:gd name="connsiteX172" fmla="*/ 461631 w 654471"/>
                <a:gd name="connsiteY172" fmla="*/ 121442 h 462133"/>
                <a:gd name="connsiteX173" fmla="*/ 457634 w 654471"/>
                <a:gd name="connsiteY173" fmla="*/ 126410 h 462133"/>
                <a:gd name="connsiteX174" fmla="*/ 457634 w 654471"/>
                <a:gd name="connsiteY174" fmla="*/ 128894 h 462133"/>
                <a:gd name="connsiteX175" fmla="*/ 457496 w 654471"/>
                <a:gd name="connsiteY175" fmla="*/ 129584 h 462133"/>
                <a:gd name="connsiteX176" fmla="*/ 451155 w 654471"/>
                <a:gd name="connsiteY176" fmla="*/ 133862 h 462133"/>
                <a:gd name="connsiteX177" fmla="*/ 450742 w 654471"/>
                <a:gd name="connsiteY177" fmla="*/ 133862 h 462133"/>
                <a:gd name="connsiteX178" fmla="*/ 438060 w 654471"/>
                <a:gd name="connsiteY178" fmla="*/ 134966 h 462133"/>
                <a:gd name="connsiteX179" fmla="*/ 430065 w 654471"/>
                <a:gd name="connsiteY179" fmla="*/ 145178 h 462133"/>
                <a:gd name="connsiteX180" fmla="*/ 416005 w 654471"/>
                <a:gd name="connsiteY180" fmla="*/ 140210 h 462133"/>
                <a:gd name="connsiteX181" fmla="*/ 409940 w 654471"/>
                <a:gd name="connsiteY181" fmla="*/ 140210 h 462133"/>
                <a:gd name="connsiteX182" fmla="*/ 406081 w 654471"/>
                <a:gd name="connsiteY182" fmla="*/ 150008 h 462133"/>
                <a:gd name="connsiteX183" fmla="*/ 411319 w 654471"/>
                <a:gd name="connsiteY183" fmla="*/ 160772 h 462133"/>
                <a:gd name="connsiteX184" fmla="*/ 410905 w 654471"/>
                <a:gd name="connsiteY184" fmla="*/ 161186 h 462133"/>
                <a:gd name="connsiteX185" fmla="*/ 400567 w 654471"/>
                <a:gd name="connsiteY185" fmla="*/ 167120 h 462133"/>
                <a:gd name="connsiteX186" fmla="*/ 383061 w 654471"/>
                <a:gd name="connsiteY186" fmla="*/ 179264 h 462133"/>
                <a:gd name="connsiteX187" fmla="*/ 361834 w 654471"/>
                <a:gd name="connsiteY187" fmla="*/ 179264 h 462133"/>
                <a:gd name="connsiteX188" fmla="*/ 337298 w 654471"/>
                <a:gd name="connsiteY188" fmla="*/ 191822 h 462133"/>
                <a:gd name="connsiteX189" fmla="*/ 336747 w 654471"/>
                <a:gd name="connsiteY189" fmla="*/ 191960 h 462133"/>
                <a:gd name="connsiteX190" fmla="*/ 330682 w 654471"/>
                <a:gd name="connsiteY190" fmla="*/ 191960 h 462133"/>
                <a:gd name="connsiteX191" fmla="*/ 329855 w 654471"/>
                <a:gd name="connsiteY191" fmla="*/ 191132 h 462133"/>
                <a:gd name="connsiteX192" fmla="*/ 329855 w 654471"/>
                <a:gd name="connsiteY192" fmla="*/ 187268 h 462133"/>
                <a:gd name="connsiteX193" fmla="*/ 318276 w 654471"/>
                <a:gd name="connsiteY193" fmla="*/ 187268 h 462133"/>
                <a:gd name="connsiteX194" fmla="*/ 318276 w 654471"/>
                <a:gd name="connsiteY194" fmla="*/ 187406 h 462133"/>
                <a:gd name="connsiteX195" fmla="*/ 317724 w 654471"/>
                <a:gd name="connsiteY195" fmla="*/ 187130 h 462133"/>
                <a:gd name="connsiteX196" fmla="*/ 305595 w 654471"/>
                <a:gd name="connsiteY196" fmla="*/ 182300 h 462133"/>
                <a:gd name="connsiteX197" fmla="*/ 304905 w 654471"/>
                <a:gd name="connsiteY197" fmla="*/ 182024 h 462133"/>
                <a:gd name="connsiteX198" fmla="*/ 284091 w 654471"/>
                <a:gd name="connsiteY198" fmla="*/ 176228 h 462133"/>
                <a:gd name="connsiteX199" fmla="*/ 259556 w 654471"/>
                <a:gd name="connsiteY199" fmla="*/ 174848 h 462133"/>
                <a:gd name="connsiteX200" fmla="*/ 244393 w 654471"/>
                <a:gd name="connsiteY200" fmla="*/ 174710 h 462133"/>
                <a:gd name="connsiteX201" fmla="*/ 243566 w 654471"/>
                <a:gd name="connsiteY201" fmla="*/ 174296 h 462133"/>
                <a:gd name="connsiteX202" fmla="*/ 241498 w 654471"/>
                <a:gd name="connsiteY202" fmla="*/ 169466 h 462133"/>
                <a:gd name="connsiteX203" fmla="*/ 238328 w 654471"/>
                <a:gd name="connsiteY203" fmla="*/ 166292 h 462133"/>
                <a:gd name="connsiteX204" fmla="*/ 238190 w 654471"/>
                <a:gd name="connsiteY204" fmla="*/ 166016 h 462133"/>
                <a:gd name="connsiteX205" fmla="*/ 234744 w 654471"/>
                <a:gd name="connsiteY205" fmla="*/ 157184 h 462133"/>
                <a:gd name="connsiteX206" fmla="*/ 232263 w 654471"/>
                <a:gd name="connsiteY206" fmla="*/ 155804 h 462133"/>
                <a:gd name="connsiteX207" fmla="*/ 231987 w 654471"/>
                <a:gd name="connsiteY207" fmla="*/ 154700 h 462133"/>
                <a:gd name="connsiteX208" fmla="*/ 233366 w 654471"/>
                <a:gd name="connsiteY208" fmla="*/ 151940 h 462133"/>
                <a:gd name="connsiteX209" fmla="*/ 231298 w 654471"/>
                <a:gd name="connsiteY209" fmla="*/ 150698 h 462133"/>
                <a:gd name="connsiteX210" fmla="*/ 230195 w 654471"/>
                <a:gd name="connsiteY210" fmla="*/ 152906 h 462133"/>
                <a:gd name="connsiteX211" fmla="*/ 229644 w 654471"/>
                <a:gd name="connsiteY211" fmla="*/ 153320 h 462133"/>
                <a:gd name="connsiteX212" fmla="*/ 228955 w 654471"/>
                <a:gd name="connsiteY212" fmla="*/ 153320 h 462133"/>
                <a:gd name="connsiteX213" fmla="*/ 212276 w 654471"/>
                <a:gd name="connsiteY213" fmla="*/ 141452 h 462133"/>
                <a:gd name="connsiteX214" fmla="*/ 200559 w 654471"/>
                <a:gd name="connsiteY214" fmla="*/ 141038 h 462133"/>
                <a:gd name="connsiteX215" fmla="*/ 185259 w 654471"/>
                <a:gd name="connsiteY215" fmla="*/ 139244 h 462133"/>
                <a:gd name="connsiteX216" fmla="*/ 184570 w 654471"/>
                <a:gd name="connsiteY216" fmla="*/ 138830 h 462133"/>
                <a:gd name="connsiteX217" fmla="*/ 182226 w 654471"/>
                <a:gd name="connsiteY217" fmla="*/ 133586 h 462133"/>
                <a:gd name="connsiteX218" fmla="*/ 182226 w 654471"/>
                <a:gd name="connsiteY218" fmla="*/ 132896 h 462133"/>
                <a:gd name="connsiteX219" fmla="*/ 185672 w 654471"/>
                <a:gd name="connsiteY219" fmla="*/ 127376 h 462133"/>
                <a:gd name="connsiteX220" fmla="*/ 186362 w 654471"/>
                <a:gd name="connsiteY220" fmla="*/ 123788 h 462133"/>
                <a:gd name="connsiteX221" fmla="*/ 184432 w 654471"/>
                <a:gd name="connsiteY221" fmla="*/ 123098 h 462133"/>
                <a:gd name="connsiteX222" fmla="*/ 183880 w 654471"/>
                <a:gd name="connsiteY222" fmla="*/ 122270 h 462133"/>
                <a:gd name="connsiteX223" fmla="*/ 184432 w 654471"/>
                <a:gd name="connsiteY223" fmla="*/ 118544 h 462133"/>
                <a:gd name="connsiteX224" fmla="*/ 184707 w 654471"/>
                <a:gd name="connsiteY224" fmla="*/ 117992 h 462133"/>
                <a:gd name="connsiteX225" fmla="*/ 187327 w 654471"/>
                <a:gd name="connsiteY225" fmla="*/ 116060 h 462133"/>
                <a:gd name="connsiteX226" fmla="*/ 184707 w 654471"/>
                <a:gd name="connsiteY226" fmla="*/ 110539 h 462133"/>
                <a:gd name="connsiteX227" fmla="*/ 181124 w 654471"/>
                <a:gd name="connsiteY227" fmla="*/ 107503 h 462133"/>
                <a:gd name="connsiteX228" fmla="*/ 180848 w 654471"/>
                <a:gd name="connsiteY228" fmla="*/ 107089 h 462133"/>
                <a:gd name="connsiteX229" fmla="*/ 179745 w 654471"/>
                <a:gd name="connsiteY229" fmla="*/ 100603 h 462133"/>
                <a:gd name="connsiteX230" fmla="*/ 176851 w 654471"/>
                <a:gd name="connsiteY230" fmla="*/ 99637 h 462133"/>
                <a:gd name="connsiteX231" fmla="*/ 176437 w 654471"/>
                <a:gd name="connsiteY231" fmla="*/ 99223 h 462133"/>
                <a:gd name="connsiteX232" fmla="*/ 175610 w 654471"/>
                <a:gd name="connsiteY232" fmla="*/ 97153 h 462133"/>
                <a:gd name="connsiteX233" fmla="*/ 173542 w 654471"/>
                <a:gd name="connsiteY233" fmla="*/ 97843 h 462133"/>
                <a:gd name="connsiteX234" fmla="*/ 172991 w 654471"/>
                <a:gd name="connsiteY234" fmla="*/ 97843 h 462133"/>
                <a:gd name="connsiteX235" fmla="*/ 172577 w 654471"/>
                <a:gd name="connsiteY235" fmla="*/ 97429 h 462133"/>
                <a:gd name="connsiteX236" fmla="*/ 171613 w 654471"/>
                <a:gd name="connsiteY236" fmla="*/ 94531 h 462133"/>
                <a:gd name="connsiteX237" fmla="*/ 164169 w 654471"/>
                <a:gd name="connsiteY237" fmla="*/ 95359 h 462133"/>
                <a:gd name="connsiteX238" fmla="*/ 163480 w 654471"/>
                <a:gd name="connsiteY238" fmla="*/ 95083 h 462133"/>
                <a:gd name="connsiteX239" fmla="*/ 160172 w 654471"/>
                <a:gd name="connsiteY239" fmla="*/ 91495 h 462133"/>
                <a:gd name="connsiteX240" fmla="*/ 159896 w 654471"/>
                <a:gd name="connsiteY240" fmla="*/ 90943 h 462133"/>
                <a:gd name="connsiteX241" fmla="*/ 159896 w 654471"/>
                <a:gd name="connsiteY241" fmla="*/ 88183 h 462133"/>
                <a:gd name="connsiteX242" fmla="*/ 152453 w 654471"/>
                <a:gd name="connsiteY242" fmla="*/ 85975 h 462133"/>
                <a:gd name="connsiteX243" fmla="*/ 151901 w 654471"/>
                <a:gd name="connsiteY243" fmla="*/ 85285 h 462133"/>
                <a:gd name="connsiteX244" fmla="*/ 152315 w 654471"/>
                <a:gd name="connsiteY244" fmla="*/ 84457 h 462133"/>
                <a:gd name="connsiteX245" fmla="*/ 154658 w 654471"/>
                <a:gd name="connsiteY245" fmla="*/ 83215 h 462133"/>
                <a:gd name="connsiteX246" fmla="*/ 152315 w 654471"/>
                <a:gd name="connsiteY246" fmla="*/ 81973 h 462133"/>
                <a:gd name="connsiteX247" fmla="*/ 151901 w 654471"/>
                <a:gd name="connsiteY247" fmla="*/ 81421 h 462133"/>
                <a:gd name="connsiteX248" fmla="*/ 152039 w 654471"/>
                <a:gd name="connsiteY248" fmla="*/ 80731 h 462133"/>
                <a:gd name="connsiteX249" fmla="*/ 153969 w 654471"/>
                <a:gd name="connsiteY249" fmla="*/ 78109 h 462133"/>
                <a:gd name="connsiteX250" fmla="*/ 152315 w 654471"/>
                <a:gd name="connsiteY250" fmla="*/ 76177 h 462133"/>
                <a:gd name="connsiteX251" fmla="*/ 149971 w 654471"/>
                <a:gd name="connsiteY251" fmla="*/ 77281 h 462133"/>
                <a:gd name="connsiteX252" fmla="*/ 149696 w 654471"/>
                <a:gd name="connsiteY252" fmla="*/ 77281 h 462133"/>
                <a:gd name="connsiteX253" fmla="*/ 147490 w 654471"/>
                <a:gd name="connsiteY253" fmla="*/ 77281 h 462133"/>
                <a:gd name="connsiteX254" fmla="*/ 147490 w 654471"/>
                <a:gd name="connsiteY254" fmla="*/ 77281 h 462133"/>
                <a:gd name="connsiteX255" fmla="*/ 147490 w 654471"/>
                <a:gd name="connsiteY255" fmla="*/ 77281 h 462133"/>
                <a:gd name="connsiteX256" fmla="*/ 141701 w 654471"/>
                <a:gd name="connsiteY256" fmla="*/ 76729 h 462133"/>
                <a:gd name="connsiteX257" fmla="*/ 141701 w 654471"/>
                <a:gd name="connsiteY257" fmla="*/ 84319 h 462133"/>
                <a:gd name="connsiteX258" fmla="*/ 141288 w 654471"/>
                <a:gd name="connsiteY258" fmla="*/ 85147 h 462133"/>
                <a:gd name="connsiteX259" fmla="*/ 128744 w 654471"/>
                <a:gd name="connsiteY259" fmla="*/ 93151 h 462133"/>
                <a:gd name="connsiteX260" fmla="*/ 129020 w 654471"/>
                <a:gd name="connsiteY260" fmla="*/ 94807 h 462133"/>
                <a:gd name="connsiteX261" fmla="*/ 129020 w 654471"/>
                <a:gd name="connsiteY261" fmla="*/ 109297 h 462133"/>
                <a:gd name="connsiteX262" fmla="*/ 128468 w 654471"/>
                <a:gd name="connsiteY262" fmla="*/ 109711 h 462133"/>
                <a:gd name="connsiteX263" fmla="*/ 125436 w 654471"/>
                <a:gd name="connsiteY263" fmla="*/ 110125 h 462133"/>
                <a:gd name="connsiteX264" fmla="*/ 122541 w 654471"/>
                <a:gd name="connsiteY264" fmla="*/ 112885 h 462133"/>
                <a:gd name="connsiteX265" fmla="*/ 121852 w 654471"/>
                <a:gd name="connsiteY265" fmla="*/ 113162 h 462133"/>
                <a:gd name="connsiteX266" fmla="*/ 121300 w 654471"/>
                <a:gd name="connsiteY266" fmla="*/ 112885 h 462133"/>
                <a:gd name="connsiteX267" fmla="*/ 119646 w 654471"/>
                <a:gd name="connsiteY267" fmla="*/ 110263 h 462133"/>
                <a:gd name="connsiteX268" fmla="*/ 109308 w 654471"/>
                <a:gd name="connsiteY268" fmla="*/ 111229 h 462133"/>
                <a:gd name="connsiteX269" fmla="*/ 108895 w 654471"/>
                <a:gd name="connsiteY269" fmla="*/ 111229 h 462133"/>
                <a:gd name="connsiteX270" fmla="*/ 101727 w 654471"/>
                <a:gd name="connsiteY270" fmla="*/ 107365 h 462133"/>
                <a:gd name="connsiteX271" fmla="*/ 96627 w 654471"/>
                <a:gd name="connsiteY271" fmla="*/ 127238 h 462133"/>
                <a:gd name="connsiteX272" fmla="*/ 95800 w 654471"/>
                <a:gd name="connsiteY272" fmla="*/ 127790 h 462133"/>
                <a:gd name="connsiteX273" fmla="*/ 93732 w 654471"/>
                <a:gd name="connsiteY273" fmla="*/ 127790 h 462133"/>
                <a:gd name="connsiteX274" fmla="*/ 93732 w 654471"/>
                <a:gd name="connsiteY274" fmla="*/ 132482 h 462133"/>
                <a:gd name="connsiteX275" fmla="*/ 96351 w 654471"/>
                <a:gd name="connsiteY275" fmla="*/ 134414 h 462133"/>
                <a:gd name="connsiteX276" fmla="*/ 96627 w 654471"/>
                <a:gd name="connsiteY276" fmla="*/ 134828 h 462133"/>
                <a:gd name="connsiteX277" fmla="*/ 97178 w 654471"/>
                <a:gd name="connsiteY277" fmla="*/ 137726 h 462133"/>
                <a:gd name="connsiteX278" fmla="*/ 97040 w 654471"/>
                <a:gd name="connsiteY278" fmla="*/ 138416 h 462133"/>
                <a:gd name="connsiteX279" fmla="*/ 96489 w 654471"/>
                <a:gd name="connsiteY279" fmla="*/ 138692 h 462133"/>
                <a:gd name="connsiteX280" fmla="*/ 89872 w 654471"/>
                <a:gd name="connsiteY280" fmla="*/ 138692 h 462133"/>
                <a:gd name="connsiteX281" fmla="*/ 89459 w 654471"/>
                <a:gd name="connsiteY281" fmla="*/ 138554 h 462133"/>
                <a:gd name="connsiteX282" fmla="*/ 86289 w 654471"/>
                <a:gd name="connsiteY282" fmla="*/ 136070 h 462133"/>
                <a:gd name="connsiteX283" fmla="*/ 78432 w 654471"/>
                <a:gd name="connsiteY283" fmla="*/ 140348 h 462133"/>
                <a:gd name="connsiteX284" fmla="*/ 78018 w 654471"/>
                <a:gd name="connsiteY284" fmla="*/ 140348 h 462133"/>
                <a:gd name="connsiteX285" fmla="*/ 71264 w 654471"/>
                <a:gd name="connsiteY285" fmla="*/ 140348 h 462133"/>
                <a:gd name="connsiteX286" fmla="*/ 69334 w 654471"/>
                <a:gd name="connsiteY286" fmla="*/ 142142 h 462133"/>
                <a:gd name="connsiteX287" fmla="*/ 74021 w 654471"/>
                <a:gd name="connsiteY287" fmla="*/ 146282 h 462133"/>
                <a:gd name="connsiteX288" fmla="*/ 74297 w 654471"/>
                <a:gd name="connsiteY288" fmla="*/ 146972 h 462133"/>
                <a:gd name="connsiteX289" fmla="*/ 73883 w 654471"/>
                <a:gd name="connsiteY289" fmla="*/ 154838 h 462133"/>
                <a:gd name="connsiteX290" fmla="*/ 78294 w 654471"/>
                <a:gd name="connsiteY290" fmla="*/ 167396 h 462133"/>
                <a:gd name="connsiteX291" fmla="*/ 77880 w 654471"/>
                <a:gd name="connsiteY291" fmla="*/ 168362 h 462133"/>
                <a:gd name="connsiteX292" fmla="*/ 74297 w 654471"/>
                <a:gd name="connsiteY292" fmla="*/ 170156 h 462133"/>
                <a:gd name="connsiteX293" fmla="*/ 76502 w 654471"/>
                <a:gd name="connsiteY293" fmla="*/ 171812 h 462133"/>
                <a:gd name="connsiteX294" fmla="*/ 76778 w 654471"/>
                <a:gd name="connsiteY294" fmla="*/ 172640 h 462133"/>
                <a:gd name="connsiteX295" fmla="*/ 76226 w 654471"/>
                <a:gd name="connsiteY295" fmla="*/ 173330 h 462133"/>
                <a:gd name="connsiteX296" fmla="*/ 71540 w 654471"/>
                <a:gd name="connsiteY296" fmla="*/ 174710 h 462133"/>
                <a:gd name="connsiteX297" fmla="*/ 72091 w 654471"/>
                <a:gd name="connsiteY297" fmla="*/ 184922 h 462133"/>
                <a:gd name="connsiteX298" fmla="*/ 71815 w 654471"/>
                <a:gd name="connsiteY298" fmla="*/ 185474 h 462133"/>
                <a:gd name="connsiteX299" fmla="*/ 71264 w 654471"/>
                <a:gd name="connsiteY299" fmla="*/ 185750 h 462133"/>
                <a:gd name="connsiteX300" fmla="*/ 68231 w 654471"/>
                <a:gd name="connsiteY300" fmla="*/ 185750 h 462133"/>
                <a:gd name="connsiteX301" fmla="*/ 67266 w 654471"/>
                <a:gd name="connsiteY301" fmla="*/ 187820 h 462133"/>
                <a:gd name="connsiteX302" fmla="*/ 66853 w 654471"/>
                <a:gd name="connsiteY302" fmla="*/ 188234 h 462133"/>
                <a:gd name="connsiteX303" fmla="*/ 49899 w 654471"/>
                <a:gd name="connsiteY303" fmla="*/ 194997 h 462133"/>
                <a:gd name="connsiteX304" fmla="*/ 49899 w 654471"/>
                <a:gd name="connsiteY304" fmla="*/ 197066 h 462133"/>
                <a:gd name="connsiteX305" fmla="*/ 48934 w 654471"/>
                <a:gd name="connsiteY305" fmla="*/ 197757 h 462133"/>
                <a:gd name="connsiteX306" fmla="*/ 47142 w 654471"/>
                <a:gd name="connsiteY306" fmla="*/ 197757 h 462133"/>
                <a:gd name="connsiteX307" fmla="*/ 46315 w 654471"/>
                <a:gd name="connsiteY307" fmla="*/ 200379 h 462133"/>
                <a:gd name="connsiteX308" fmla="*/ 45488 w 654471"/>
                <a:gd name="connsiteY308" fmla="*/ 200931 h 462133"/>
                <a:gd name="connsiteX309" fmla="*/ 36390 w 654471"/>
                <a:gd name="connsiteY309" fmla="*/ 199965 h 462133"/>
                <a:gd name="connsiteX310" fmla="*/ 33633 w 654471"/>
                <a:gd name="connsiteY310" fmla="*/ 203691 h 462133"/>
                <a:gd name="connsiteX311" fmla="*/ 33633 w 654471"/>
                <a:gd name="connsiteY311" fmla="*/ 206451 h 462133"/>
                <a:gd name="connsiteX312" fmla="*/ 33082 w 654471"/>
                <a:gd name="connsiteY312" fmla="*/ 207141 h 462133"/>
                <a:gd name="connsiteX313" fmla="*/ 23709 w 654471"/>
                <a:gd name="connsiteY313" fmla="*/ 210867 h 462133"/>
                <a:gd name="connsiteX314" fmla="*/ 23020 w 654471"/>
                <a:gd name="connsiteY314" fmla="*/ 210867 h 462133"/>
                <a:gd name="connsiteX315" fmla="*/ 22606 w 654471"/>
                <a:gd name="connsiteY315" fmla="*/ 210315 h 462133"/>
                <a:gd name="connsiteX316" fmla="*/ 21503 w 654471"/>
                <a:gd name="connsiteY316" fmla="*/ 205761 h 462133"/>
                <a:gd name="connsiteX317" fmla="*/ 19160 w 654471"/>
                <a:gd name="connsiteY317" fmla="*/ 208107 h 462133"/>
                <a:gd name="connsiteX318" fmla="*/ 18471 w 654471"/>
                <a:gd name="connsiteY318" fmla="*/ 208383 h 462133"/>
                <a:gd name="connsiteX319" fmla="*/ 13922 w 654471"/>
                <a:gd name="connsiteY319" fmla="*/ 207417 h 462133"/>
                <a:gd name="connsiteX320" fmla="*/ 13922 w 654471"/>
                <a:gd name="connsiteY320" fmla="*/ 208797 h 462133"/>
                <a:gd name="connsiteX321" fmla="*/ 13508 w 654471"/>
                <a:gd name="connsiteY321" fmla="*/ 209487 h 462133"/>
                <a:gd name="connsiteX322" fmla="*/ 5100 w 654471"/>
                <a:gd name="connsiteY322" fmla="*/ 213627 h 462133"/>
                <a:gd name="connsiteX323" fmla="*/ 4135 w 654471"/>
                <a:gd name="connsiteY323" fmla="*/ 219285 h 462133"/>
                <a:gd name="connsiteX324" fmla="*/ 4135 w 654471"/>
                <a:gd name="connsiteY324" fmla="*/ 220941 h 462133"/>
                <a:gd name="connsiteX325" fmla="*/ 3584 w 654471"/>
                <a:gd name="connsiteY325" fmla="*/ 221769 h 462133"/>
                <a:gd name="connsiteX326" fmla="*/ 0 w 654471"/>
                <a:gd name="connsiteY326" fmla="*/ 222735 h 462133"/>
                <a:gd name="connsiteX327" fmla="*/ 2757 w 654471"/>
                <a:gd name="connsiteY327" fmla="*/ 229635 h 462133"/>
                <a:gd name="connsiteX328" fmla="*/ 5514 w 654471"/>
                <a:gd name="connsiteY328" fmla="*/ 233085 h 462133"/>
                <a:gd name="connsiteX329" fmla="*/ 9925 w 654471"/>
                <a:gd name="connsiteY329" fmla="*/ 234051 h 462133"/>
                <a:gd name="connsiteX330" fmla="*/ 10338 w 654471"/>
                <a:gd name="connsiteY330" fmla="*/ 234327 h 462133"/>
                <a:gd name="connsiteX331" fmla="*/ 13095 w 654471"/>
                <a:gd name="connsiteY331" fmla="*/ 237639 h 462133"/>
                <a:gd name="connsiteX332" fmla="*/ 13095 w 654471"/>
                <a:gd name="connsiteY332" fmla="*/ 237777 h 462133"/>
                <a:gd name="connsiteX333" fmla="*/ 15852 w 654471"/>
                <a:gd name="connsiteY333" fmla="*/ 244401 h 462133"/>
                <a:gd name="connsiteX334" fmla="*/ 15852 w 654471"/>
                <a:gd name="connsiteY334" fmla="*/ 244677 h 462133"/>
                <a:gd name="connsiteX335" fmla="*/ 15852 w 654471"/>
                <a:gd name="connsiteY335" fmla="*/ 251163 h 462133"/>
                <a:gd name="connsiteX336" fmla="*/ 15162 w 654471"/>
                <a:gd name="connsiteY336" fmla="*/ 251991 h 462133"/>
                <a:gd name="connsiteX337" fmla="*/ 10062 w 654471"/>
                <a:gd name="connsiteY337" fmla="*/ 253095 h 462133"/>
                <a:gd name="connsiteX338" fmla="*/ 10062 w 654471"/>
                <a:gd name="connsiteY338" fmla="*/ 254337 h 462133"/>
                <a:gd name="connsiteX339" fmla="*/ 17644 w 654471"/>
                <a:gd name="connsiteY339" fmla="*/ 255027 h 462133"/>
                <a:gd name="connsiteX340" fmla="*/ 18057 w 654471"/>
                <a:gd name="connsiteY340" fmla="*/ 255027 h 462133"/>
                <a:gd name="connsiteX341" fmla="*/ 26052 w 654471"/>
                <a:gd name="connsiteY341" fmla="*/ 260547 h 462133"/>
                <a:gd name="connsiteX342" fmla="*/ 33082 w 654471"/>
                <a:gd name="connsiteY342" fmla="*/ 264273 h 462133"/>
                <a:gd name="connsiteX343" fmla="*/ 33495 w 654471"/>
                <a:gd name="connsiteY343" fmla="*/ 264825 h 462133"/>
                <a:gd name="connsiteX344" fmla="*/ 34322 w 654471"/>
                <a:gd name="connsiteY344" fmla="*/ 269380 h 462133"/>
                <a:gd name="connsiteX345" fmla="*/ 36390 w 654471"/>
                <a:gd name="connsiteY345" fmla="*/ 269380 h 462133"/>
                <a:gd name="connsiteX346" fmla="*/ 37079 w 654471"/>
                <a:gd name="connsiteY346" fmla="*/ 270207 h 462133"/>
                <a:gd name="connsiteX347" fmla="*/ 37079 w 654471"/>
                <a:gd name="connsiteY347" fmla="*/ 272139 h 462133"/>
                <a:gd name="connsiteX348" fmla="*/ 40387 w 654471"/>
                <a:gd name="connsiteY348" fmla="*/ 270898 h 462133"/>
                <a:gd name="connsiteX349" fmla="*/ 41077 w 654471"/>
                <a:gd name="connsiteY349" fmla="*/ 270898 h 462133"/>
                <a:gd name="connsiteX350" fmla="*/ 41490 w 654471"/>
                <a:gd name="connsiteY350" fmla="*/ 271450 h 462133"/>
                <a:gd name="connsiteX351" fmla="*/ 42179 w 654471"/>
                <a:gd name="connsiteY351" fmla="*/ 274210 h 462133"/>
                <a:gd name="connsiteX352" fmla="*/ 47417 w 654471"/>
                <a:gd name="connsiteY352" fmla="*/ 274210 h 462133"/>
                <a:gd name="connsiteX353" fmla="*/ 50726 w 654471"/>
                <a:gd name="connsiteY353" fmla="*/ 271587 h 462133"/>
                <a:gd name="connsiteX354" fmla="*/ 56101 w 654471"/>
                <a:gd name="connsiteY354" fmla="*/ 268137 h 462133"/>
                <a:gd name="connsiteX355" fmla="*/ 56515 w 654471"/>
                <a:gd name="connsiteY355" fmla="*/ 268137 h 462133"/>
                <a:gd name="connsiteX356" fmla="*/ 62442 w 654471"/>
                <a:gd name="connsiteY356" fmla="*/ 268137 h 462133"/>
                <a:gd name="connsiteX357" fmla="*/ 62993 w 654471"/>
                <a:gd name="connsiteY357" fmla="*/ 268413 h 462133"/>
                <a:gd name="connsiteX358" fmla="*/ 67129 w 654471"/>
                <a:gd name="connsiteY358" fmla="*/ 272692 h 462133"/>
                <a:gd name="connsiteX359" fmla="*/ 72642 w 654471"/>
                <a:gd name="connsiteY359" fmla="*/ 274762 h 462133"/>
                <a:gd name="connsiteX360" fmla="*/ 73194 w 654471"/>
                <a:gd name="connsiteY360" fmla="*/ 275452 h 462133"/>
                <a:gd name="connsiteX361" fmla="*/ 73194 w 654471"/>
                <a:gd name="connsiteY361" fmla="*/ 279316 h 462133"/>
                <a:gd name="connsiteX362" fmla="*/ 73194 w 654471"/>
                <a:gd name="connsiteY362" fmla="*/ 279730 h 462133"/>
                <a:gd name="connsiteX363" fmla="*/ 70437 w 654471"/>
                <a:gd name="connsiteY363" fmla="*/ 283870 h 462133"/>
                <a:gd name="connsiteX364" fmla="*/ 66715 w 654471"/>
                <a:gd name="connsiteY364" fmla="*/ 287872 h 462133"/>
                <a:gd name="connsiteX365" fmla="*/ 65612 w 654471"/>
                <a:gd name="connsiteY365" fmla="*/ 291736 h 462133"/>
                <a:gd name="connsiteX366" fmla="*/ 65199 w 654471"/>
                <a:gd name="connsiteY366" fmla="*/ 292150 h 462133"/>
                <a:gd name="connsiteX367" fmla="*/ 59961 w 654471"/>
                <a:gd name="connsiteY367" fmla="*/ 295048 h 462133"/>
                <a:gd name="connsiteX368" fmla="*/ 59547 w 654471"/>
                <a:gd name="connsiteY368" fmla="*/ 295048 h 462133"/>
                <a:gd name="connsiteX369" fmla="*/ 55826 w 654471"/>
                <a:gd name="connsiteY369" fmla="*/ 295048 h 462133"/>
                <a:gd name="connsiteX370" fmla="*/ 55826 w 654471"/>
                <a:gd name="connsiteY370" fmla="*/ 295462 h 462133"/>
                <a:gd name="connsiteX371" fmla="*/ 60374 w 654471"/>
                <a:gd name="connsiteY371" fmla="*/ 297118 h 462133"/>
                <a:gd name="connsiteX372" fmla="*/ 60926 w 654471"/>
                <a:gd name="connsiteY372" fmla="*/ 297946 h 462133"/>
                <a:gd name="connsiteX373" fmla="*/ 60512 w 654471"/>
                <a:gd name="connsiteY373" fmla="*/ 300016 h 462133"/>
                <a:gd name="connsiteX374" fmla="*/ 59685 w 654471"/>
                <a:gd name="connsiteY374" fmla="*/ 300706 h 462133"/>
                <a:gd name="connsiteX375" fmla="*/ 57066 w 654471"/>
                <a:gd name="connsiteY375" fmla="*/ 300706 h 462133"/>
                <a:gd name="connsiteX376" fmla="*/ 62718 w 654471"/>
                <a:gd name="connsiteY376" fmla="*/ 305812 h 462133"/>
                <a:gd name="connsiteX377" fmla="*/ 62993 w 654471"/>
                <a:gd name="connsiteY377" fmla="*/ 306226 h 462133"/>
                <a:gd name="connsiteX378" fmla="*/ 64372 w 654471"/>
                <a:gd name="connsiteY378" fmla="*/ 311332 h 462133"/>
                <a:gd name="connsiteX379" fmla="*/ 63958 w 654471"/>
                <a:gd name="connsiteY379" fmla="*/ 312298 h 462133"/>
                <a:gd name="connsiteX380" fmla="*/ 61753 w 654471"/>
                <a:gd name="connsiteY380" fmla="*/ 313264 h 462133"/>
                <a:gd name="connsiteX381" fmla="*/ 58858 w 654471"/>
                <a:gd name="connsiteY381" fmla="*/ 316162 h 462133"/>
                <a:gd name="connsiteX382" fmla="*/ 58307 w 654471"/>
                <a:gd name="connsiteY382" fmla="*/ 316438 h 462133"/>
                <a:gd name="connsiteX383" fmla="*/ 58307 w 654471"/>
                <a:gd name="connsiteY383" fmla="*/ 316438 h 462133"/>
                <a:gd name="connsiteX384" fmla="*/ 57756 w 654471"/>
                <a:gd name="connsiteY384" fmla="*/ 316024 h 462133"/>
                <a:gd name="connsiteX385" fmla="*/ 55688 w 654471"/>
                <a:gd name="connsiteY385" fmla="*/ 311608 h 462133"/>
                <a:gd name="connsiteX386" fmla="*/ 52793 w 654471"/>
                <a:gd name="connsiteY386" fmla="*/ 313816 h 462133"/>
                <a:gd name="connsiteX387" fmla="*/ 54310 w 654471"/>
                <a:gd name="connsiteY387" fmla="*/ 318370 h 462133"/>
                <a:gd name="connsiteX388" fmla="*/ 56239 w 654471"/>
                <a:gd name="connsiteY388" fmla="*/ 320578 h 462133"/>
                <a:gd name="connsiteX389" fmla="*/ 56377 w 654471"/>
                <a:gd name="connsiteY389" fmla="*/ 321130 h 462133"/>
                <a:gd name="connsiteX390" fmla="*/ 56377 w 654471"/>
                <a:gd name="connsiteY390" fmla="*/ 328444 h 462133"/>
                <a:gd name="connsiteX391" fmla="*/ 58720 w 654471"/>
                <a:gd name="connsiteY391" fmla="*/ 331204 h 462133"/>
                <a:gd name="connsiteX392" fmla="*/ 59547 w 654471"/>
                <a:gd name="connsiteY392" fmla="*/ 328582 h 462133"/>
                <a:gd name="connsiteX393" fmla="*/ 60099 w 654471"/>
                <a:gd name="connsiteY393" fmla="*/ 328030 h 462133"/>
                <a:gd name="connsiteX394" fmla="*/ 60788 w 654471"/>
                <a:gd name="connsiteY394" fmla="*/ 328306 h 462133"/>
                <a:gd name="connsiteX395" fmla="*/ 64234 w 654471"/>
                <a:gd name="connsiteY395" fmla="*/ 332170 h 462133"/>
                <a:gd name="connsiteX396" fmla="*/ 71126 w 654471"/>
                <a:gd name="connsiteY396" fmla="*/ 335206 h 462133"/>
                <a:gd name="connsiteX397" fmla="*/ 71540 w 654471"/>
                <a:gd name="connsiteY397" fmla="*/ 335896 h 462133"/>
                <a:gd name="connsiteX398" fmla="*/ 71540 w 654471"/>
                <a:gd name="connsiteY398" fmla="*/ 337552 h 462133"/>
                <a:gd name="connsiteX399" fmla="*/ 79534 w 654471"/>
                <a:gd name="connsiteY399" fmla="*/ 341830 h 462133"/>
                <a:gd name="connsiteX400" fmla="*/ 79534 w 654471"/>
                <a:gd name="connsiteY400" fmla="*/ 341830 h 462133"/>
                <a:gd name="connsiteX401" fmla="*/ 79534 w 654471"/>
                <a:gd name="connsiteY401" fmla="*/ 341830 h 462133"/>
                <a:gd name="connsiteX402" fmla="*/ 81051 w 654471"/>
                <a:gd name="connsiteY402" fmla="*/ 343486 h 462133"/>
                <a:gd name="connsiteX403" fmla="*/ 82705 w 654471"/>
                <a:gd name="connsiteY403" fmla="*/ 340036 h 462133"/>
                <a:gd name="connsiteX404" fmla="*/ 83394 w 654471"/>
                <a:gd name="connsiteY404" fmla="*/ 339622 h 462133"/>
                <a:gd name="connsiteX405" fmla="*/ 91251 w 654471"/>
                <a:gd name="connsiteY405" fmla="*/ 339622 h 462133"/>
                <a:gd name="connsiteX406" fmla="*/ 92078 w 654471"/>
                <a:gd name="connsiteY406" fmla="*/ 340450 h 462133"/>
                <a:gd name="connsiteX407" fmla="*/ 92078 w 654471"/>
                <a:gd name="connsiteY407" fmla="*/ 343348 h 462133"/>
                <a:gd name="connsiteX408" fmla="*/ 96489 w 654471"/>
                <a:gd name="connsiteY408" fmla="*/ 344176 h 462133"/>
                <a:gd name="connsiteX409" fmla="*/ 97040 w 654471"/>
                <a:gd name="connsiteY409" fmla="*/ 344590 h 462133"/>
                <a:gd name="connsiteX410" fmla="*/ 99935 w 654471"/>
                <a:gd name="connsiteY410" fmla="*/ 349283 h 462133"/>
                <a:gd name="connsiteX411" fmla="*/ 103795 w 654471"/>
                <a:gd name="connsiteY411" fmla="*/ 349283 h 462133"/>
                <a:gd name="connsiteX412" fmla="*/ 104484 w 654471"/>
                <a:gd name="connsiteY412" fmla="*/ 349834 h 462133"/>
                <a:gd name="connsiteX413" fmla="*/ 106138 w 654471"/>
                <a:gd name="connsiteY413" fmla="*/ 354527 h 462133"/>
                <a:gd name="connsiteX414" fmla="*/ 111100 w 654471"/>
                <a:gd name="connsiteY414" fmla="*/ 353284 h 462133"/>
                <a:gd name="connsiteX415" fmla="*/ 111927 w 654471"/>
                <a:gd name="connsiteY415" fmla="*/ 353561 h 462133"/>
                <a:gd name="connsiteX416" fmla="*/ 117165 w 654471"/>
                <a:gd name="connsiteY416" fmla="*/ 359771 h 462133"/>
                <a:gd name="connsiteX417" fmla="*/ 122679 w 654471"/>
                <a:gd name="connsiteY417" fmla="*/ 359771 h 462133"/>
                <a:gd name="connsiteX418" fmla="*/ 123506 w 654471"/>
                <a:gd name="connsiteY418" fmla="*/ 360323 h 462133"/>
                <a:gd name="connsiteX419" fmla="*/ 124746 w 654471"/>
                <a:gd name="connsiteY419" fmla="*/ 365567 h 462133"/>
                <a:gd name="connsiteX420" fmla="*/ 129984 w 654471"/>
                <a:gd name="connsiteY420" fmla="*/ 365567 h 462133"/>
                <a:gd name="connsiteX421" fmla="*/ 130674 w 654471"/>
                <a:gd name="connsiteY421" fmla="*/ 365981 h 462133"/>
                <a:gd name="connsiteX422" fmla="*/ 132466 w 654471"/>
                <a:gd name="connsiteY422" fmla="*/ 369155 h 462133"/>
                <a:gd name="connsiteX423" fmla="*/ 137290 w 654471"/>
                <a:gd name="connsiteY423" fmla="*/ 369155 h 462133"/>
                <a:gd name="connsiteX424" fmla="*/ 137290 w 654471"/>
                <a:gd name="connsiteY424" fmla="*/ 367775 h 462133"/>
                <a:gd name="connsiteX425" fmla="*/ 138117 w 654471"/>
                <a:gd name="connsiteY425" fmla="*/ 366947 h 462133"/>
                <a:gd name="connsiteX426" fmla="*/ 142942 w 654471"/>
                <a:gd name="connsiteY426" fmla="*/ 366947 h 462133"/>
                <a:gd name="connsiteX427" fmla="*/ 143631 w 654471"/>
                <a:gd name="connsiteY427" fmla="*/ 367361 h 462133"/>
                <a:gd name="connsiteX428" fmla="*/ 145423 w 654471"/>
                <a:gd name="connsiteY428" fmla="*/ 370535 h 462133"/>
                <a:gd name="connsiteX429" fmla="*/ 155899 w 654471"/>
                <a:gd name="connsiteY429" fmla="*/ 370535 h 462133"/>
                <a:gd name="connsiteX430" fmla="*/ 160034 w 654471"/>
                <a:gd name="connsiteY430" fmla="*/ 368327 h 462133"/>
                <a:gd name="connsiteX431" fmla="*/ 160723 w 654471"/>
                <a:gd name="connsiteY431" fmla="*/ 368327 h 462133"/>
                <a:gd name="connsiteX432" fmla="*/ 164031 w 654471"/>
                <a:gd name="connsiteY432" fmla="*/ 369431 h 462133"/>
                <a:gd name="connsiteX433" fmla="*/ 164583 w 654471"/>
                <a:gd name="connsiteY433" fmla="*/ 370121 h 462133"/>
                <a:gd name="connsiteX434" fmla="*/ 164583 w 654471"/>
                <a:gd name="connsiteY434" fmla="*/ 373847 h 462133"/>
                <a:gd name="connsiteX435" fmla="*/ 168442 w 654471"/>
                <a:gd name="connsiteY435" fmla="*/ 371639 h 462133"/>
                <a:gd name="connsiteX436" fmla="*/ 174783 w 654471"/>
                <a:gd name="connsiteY436" fmla="*/ 365291 h 462133"/>
                <a:gd name="connsiteX437" fmla="*/ 175886 w 654471"/>
                <a:gd name="connsiteY437" fmla="*/ 365291 h 462133"/>
                <a:gd name="connsiteX438" fmla="*/ 179607 w 654471"/>
                <a:gd name="connsiteY438" fmla="*/ 368327 h 462133"/>
                <a:gd name="connsiteX439" fmla="*/ 191875 w 654471"/>
                <a:gd name="connsiteY439" fmla="*/ 368327 h 462133"/>
                <a:gd name="connsiteX440" fmla="*/ 192565 w 654471"/>
                <a:gd name="connsiteY440" fmla="*/ 368879 h 462133"/>
                <a:gd name="connsiteX441" fmla="*/ 193529 w 654471"/>
                <a:gd name="connsiteY441" fmla="*/ 372467 h 462133"/>
                <a:gd name="connsiteX442" fmla="*/ 203178 w 654471"/>
                <a:gd name="connsiteY442" fmla="*/ 372467 h 462133"/>
                <a:gd name="connsiteX443" fmla="*/ 203592 w 654471"/>
                <a:gd name="connsiteY443" fmla="*/ 369017 h 462133"/>
                <a:gd name="connsiteX444" fmla="*/ 203867 w 654471"/>
                <a:gd name="connsiteY444" fmla="*/ 368603 h 462133"/>
                <a:gd name="connsiteX445" fmla="*/ 205797 w 654471"/>
                <a:gd name="connsiteY445" fmla="*/ 366809 h 462133"/>
                <a:gd name="connsiteX446" fmla="*/ 210897 w 654471"/>
                <a:gd name="connsiteY446" fmla="*/ 362393 h 462133"/>
                <a:gd name="connsiteX447" fmla="*/ 211173 w 654471"/>
                <a:gd name="connsiteY447" fmla="*/ 362255 h 462133"/>
                <a:gd name="connsiteX448" fmla="*/ 217927 w 654471"/>
                <a:gd name="connsiteY448" fmla="*/ 360323 h 462133"/>
                <a:gd name="connsiteX449" fmla="*/ 222338 w 654471"/>
                <a:gd name="connsiteY449" fmla="*/ 357011 h 462133"/>
                <a:gd name="connsiteX450" fmla="*/ 223303 w 654471"/>
                <a:gd name="connsiteY450" fmla="*/ 353699 h 462133"/>
                <a:gd name="connsiteX451" fmla="*/ 223992 w 654471"/>
                <a:gd name="connsiteY451" fmla="*/ 353147 h 462133"/>
                <a:gd name="connsiteX452" fmla="*/ 226887 w 654471"/>
                <a:gd name="connsiteY452" fmla="*/ 353147 h 462133"/>
                <a:gd name="connsiteX453" fmla="*/ 227300 w 654471"/>
                <a:gd name="connsiteY453" fmla="*/ 353147 h 462133"/>
                <a:gd name="connsiteX454" fmla="*/ 232401 w 654471"/>
                <a:gd name="connsiteY454" fmla="*/ 356321 h 462133"/>
                <a:gd name="connsiteX455" fmla="*/ 238741 w 654471"/>
                <a:gd name="connsiteY455" fmla="*/ 353147 h 462133"/>
                <a:gd name="connsiteX456" fmla="*/ 239155 w 654471"/>
                <a:gd name="connsiteY456" fmla="*/ 353147 h 462133"/>
                <a:gd name="connsiteX457" fmla="*/ 242325 w 654471"/>
                <a:gd name="connsiteY457" fmla="*/ 353147 h 462133"/>
                <a:gd name="connsiteX458" fmla="*/ 243014 w 654471"/>
                <a:gd name="connsiteY458" fmla="*/ 353561 h 462133"/>
                <a:gd name="connsiteX459" fmla="*/ 245771 w 654471"/>
                <a:gd name="connsiteY459" fmla="*/ 358253 h 462133"/>
                <a:gd name="connsiteX460" fmla="*/ 245771 w 654471"/>
                <a:gd name="connsiteY460" fmla="*/ 358667 h 462133"/>
                <a:gd name="connsiteX461" fmla="*/ 245771 w 654471"/>
                <a:gd name="connsiteY461" fmla="*/ 362807 h 462133"/>
                <a:gd name="connsiteX462" fmla="*/ 249355 w 654471"/>
                <a:gd name="connsiteY462" fmla="*/ 362807 h 462133"/>
                <a:gd name="connsiteX463" fmla="*/ 249769 w 654471"/>
                <a:gd name="connsiteY463" fmla="*/ 362807 h 462133"/>
                <a:gd name="connsiteX464" fmla="*/ 254869 w 654471"/>
                <a:gd name="connsiteY464" fmla="*/ 365981 h 462133"/>
                <a:gd name="connsiteX465" fmla="*/ 256109 w 654471"/>
                <a:gd name="connsiteY465" fmla="*/ 363221 h 462133"/>
                <a:gd name="connsiteX466" fmla="*/ 256799 w 654471"/>
                <a:gd name="connsiteY466" fmla="*/ 362807 h 462133"/>
                <a:gd name="connsiteX467" fmla="*/ 259693 w 654471"/>
                <a:gd name="connsiteY467" fmla="*/ 362807 h 462133"/>
                <a:gd name="connsiteX468" fmla="*/ 260245 w 654471"/>
                <a:gd name="connsiteY468" fmla="*/ 363083 h 462133"/>
                <a:gd name="connsiteX469" fmla="*/ 264380 w 654471"/>
                <a:gd name="connsiteY469" fmla="*/ 368327 h 462133"/>
                <a:gd name="connsiteX470" fmla="*/ 264518 w 654471"/>
                <a:gd name="connsiteY470" fmla="*/ 368741 h 462133"/>
                <a:gd name="connsiteX471" fmla="*/ 265483 w 654471"/>
                <a:gd name="connsiteY471" fmla="*/ 374675 h 462133"/>
                <a:gd name="connsiteX472" fmla="*/ 267137 w 654471"/>
                <a:gd name="connsiteY472" fmla="*/ 374123 h 462133"/>
                <a:gd name="connsiteX473" fmla="*/ 267688 w 654471"/>
                <a:gd name="connsiteY473" fmla="*/ 374123 h 462133"/>
                <a:gd name="connsiteX474" fmla="*/ 270031 w 654471"/>
                <a:gd name="connsiteY474" fmla="*/ 374951 h 462133"/>
                <a:gd name="connsiteX475" fmla="*/ 270583 w 654471"/>
                <a:gd name="connsiteY475" fmla="*/ 375641 h 462133"/>
                <a:gd name="connsiteX476" fmla="*/ 270583 w 654471"/>
                <a:gd name="connsiteY476" fmla="*/ 389165 h 462133"/>
                <a:gd name="connsiteX477" fmla="*/ 270583 w 654471"/>
                <a:gd name="connsiteY477" fmla="*/ 389579 h 462133"/>
                <a:gd name="connsiteX478" fmla="*/ 268239 w 654471"/>
                <a:gd name="connsiteY478" fmla="*/ 393581 h 462133"/>
                <a:gd name="connsiteX479" fmla="*/ 269066 w 654471"/>
                <a:gd name="connsiteY479" fmla="*/ 395789 h 462133"/>
                <a:gd name="connsiteX480" fmla="*/ 268929 w 654471"/>
                <a:gd name="connsiteY480" fmla="*/ 396617 h 462133"/>
                <a:gd name="connsiteX481" fmla="*/ 265069 w 654471"/>
                <a:gd name="connsiteY481" fmla="*/ 400343 h 462133"/>
                <a:gd name="connsiteX482" fmla="*/ 264104 w 654471"/>
                <a:gd name="connsiteY482" fmla="*/ 400343 h 462133"/>
                <a:gd name="connsiteX483" fmla="*/ 263139 w 654471"/>
                <a:gd name="connsiteY483" fmla="*/ 399791 h 462133"/>
                <a:gd name="connsiteX484" fmla="*/ 262588 w 654471"/>
                <a:gd name="connsiteY484" fmla="*/ 402137 h 462133"/>
                <a:gd name="connsiteX485" fmla="*/ 262312 w 654471"/>
                <a:gd name="connsiteY485" fmla="*/ 402551 h 462133"/>
                <a:gd name="connsiteX486" fmla="*/ 258866 w 654471"/>
                <a:gd name="connsiteY486" fmla="*/ 405587 h 462133"/>
                <a:gd name="connsiteX487" fmla="*/ 259418 w 654471"/>
                <a:gd name="connsiteY487" fmla="*/ 406139 h 462133"/>
                <a:gd name="connsiteX488" fmla="*/ 259418 w 654471"/>
                <a:gd name="connsiteY488" fmla="*/ 407105 h 462133"/>
                <a:gd name="connsiteX489" fmla="*/ 257350 w 654471"/>
                <a:gd name="connsiteY489" fmla="*/ 410279 h 462133"/>
                <a:gd name="connsiteX490" fmla="*/ 257350 w 654471"/>
                <a:gd name="connsiteY490" fmla="*/ 412211 h 462133"/>
                <a:gd name="connsiteX491" fmla="*/ 260245 w 654471"/>
                <a:gd name="connsiteY491" fmla="*/ 413729 h 462133"/>
                <a:gd name="connsiteX492" fmla="*/ 260658 w 654471"/>
                <a:gd name="connsiteY492" fmla="*/ 414281 h 462133"/>
                <a:gd name="connsiteX493" fmla="*/ 260658 w 654471"/>
                <a:gd name="connsiteY493" fmla="*/ 414833 h 462133"/>
                <a:gd name="connsiteX494" fmla="*/ 258039 w 654471"/>
                <a:gd name="connsiteY494" fmla="*/ 419111 h 462133"/>
                <a:gd name="connsiteX495" fmla="*/ 259142 w 654471"/>
                <a:gd name="connsiteY495" fmla="*/ 419111 h 462133"/>
                <a:gd name="connsiteX496" fmla="*/ 263691 w 654471"/>
                <a:gd name="connsiteY496" fmla="*/ 415523 h 462133"/>
                <a:gd name="connsiteX497" fmla="*/ 264242 w 654471"/>
                <a:gd name="connsiteY497" fmla="*/ 415385 h 462133"/>
                <a:gd name="connsiteX498" fmla="*/ 272237 w 654471"/>
                <a:gd name="connsiteY498" fmla="*/ 415799 h 462133"/>
                <a:gd name="connsiteX499" fmla="*/ 272926 w 654471"/>
                <a:gd name="connsiteY499" fmla="*/ 416351 h 462133"/>
                <a:gd name="connsiteX500" fmla="*/ 272788 w 654471"/>
                <a:gd name="connsiteY500" fmla="*/ 417179 h 462133"/>
                <a:gd name="connsiteX501" fmla="*/ 270031 w 654471"/>
                <a:gd name="connsiteY501" fmla="*/ 419939 h 462133"/>
                <a:gd name="connsiteX502" fmla="*/ 272650 w 654471"/>
                <a:gd name="connsiteY502" fmla="*/ 422009 h 462133"/>
                <a:gd name="connsiteX503" fmla="*/ 272926 w 654471"/>
                <a:gd name="connsiteY503" fmla="*/ 422699 h 462133"/>
                <a:gd name="connsiteX504" fmla="*/ 272926 w 654471"/>
                <a:gd name="connsiteY504" fmla="*/ 427253 h 462133"/>
                <a:gd name="connsiteX505" fmla="*/ 278577 w 654471"/>
                <a:gd name="connsiteY505" fmla="*/ 427253 h 462133"/>
                <a:gd name="connsiteX506" fmla="*/ 279405 w 654471"/>
                <a:gd name="connsiteY506" fmla="*/ 428082 h 462133"/>
                <a:gd name="connsiteX507" fmla="*/ 279405 w 654471"/>
                <a:gd name="connsiteY507" fmla="*/ 430703 h 462133"/>
                <a:gd name="connsiteX508" fmla="*/ 278991 w 654471"/>
                <a:gd name="connsiteY508" fmla="*/ 431394 h 462133"/>
                <a:gd name="connsiteX509" fmla="*/ 276372 w 654471"/>
                <a:gd name="connsiteY509" fmla="*/ 433188 h 462133"/>
                <a:gd name="connsiteX510" fmla="*/ 276372 w 654471"/>
                <a:gd name="connsiteY510" fmla="*/ 436362 h 462133"/>
                <a:gd name="connsiteX511" fmla="*/ 275545 w 654471"/>
                <a:gd name="connsiteY511" fmla="*/ 439674 h 462133"/>
                <a:gd name="connsiteX512" fmla="*/ 282162 w 654471"/>
                <a:gd name="connsiteY512" fmla="*/ 439674 h 462133"/>
                <a:gd name="connsiteX513" fmla="*/ 282851 w 654471"/>
                <a:gd name="connsiteY513" fmla="*/ 440088 h 462133"/>
                <a:gd name="connsiteX514" fmla="*/ 285608 w 654471"/>
                <a:gd name="connsiteY514" fmla="*/ 445884 h 462133"/>
                <a:gd name="connsiteX515" fmla="*/ 290018 w 654471"/>
                <a:gd name="connsiteY515" fmla="*/ 445884 h 462133"/>
                <a:gd name="connsiteX516" fmla="*/ 294291 w 654471"/>
                <a:gd name="connsiteY516" fmla="*/ 443262 h 462133"/>
                <a:gd name="connsiteX517" fmla="*/ 294981 w 654471"/>
                <a:gd name="connsiteY517" fmla="*/ 443262 h 462133"/>
                <a:gd name="connsiteX518" fmla="*/ 295394 w 654471"/>
                <a:gd name="connsiteY518" fmla="*/ 443814 h 462133"/>
                <a:gd name="connsiteX519" fmla="*/ 297324 w 654471"/>
                <a:gd name="connsiteY519" fmla="*/ 449886 h 462133"/>
                <a:gd name="connsiteX520" fmla="*/ 301597 w 654471"/>
                <a:gd name="connsiteY520" fmla="*/ 449886 h 462133"/>
                <a:gd name="connsiteX521" fmla="*/ 301597 w 654471"/>
                <a:gd name="connsiteY521" fmla="*/ 446850 h 462133"/>
                <a:gd name="connsiteX522" fmla="*/ 298151 w 654471"/>
                <a:gd name="connsiteY522" fmla="*/ 438570 h 462133"/>
                <a:gd name="connsiteX523" fmla="*/ 298289 w 654471"/>
                <a:gd name="connsiteY523" fmla="*/ 437742 h 462133"/>
                <a:gd name="connsiteX524" fmla="*/ 300632 w 654471"/>
                <a:gd name="connsiteY524" fmla="*/ 435396 h 462133"/>
                <a:gd name="connsiteX525" fmla="*/ 301459 w 654471"/>
                <a:gd name="connsiteY525" fmla="*/ 435258 h 462133"/>
                <a:gd name="connsiteX526" fmla="*/ 305595 w 654471"/>
                <a:gd name="connsiteY526" fmla="*/ 436638 h 462133"/>
                <a:gd name="connsiteX527" fmla="*/ 309041 w 654471"/>
                <a:gd name="connsiteY527" fmla="*/ 431808 h 462133"/>
                <a:gd name="connsiteX528" fmla="*/ 310143 w 654471"/>
                <a:gd name="connsiteY528" fmla="*/ 431669 h 462133"/>
                <a:gd name="connsiteX529" fmla="*/ 315243 w 654471"/>
                <a:gd name="connsiteY529" fmla="*/ 435258 h 462133"/>
                <a:gd name="connsiteX530" fmla="*/ 316346 w 654471"/>
                <a:gd name="connsiteY530" fmla="*/ 432774 h 462133"/>
                <a:gd name="connsiteX531" fmla="*/ 317311 w 654471"/>
                <a:gd name="connsiteY531" fmla="*/ 432360 h 462133"/>
                <a:gd name="connsiteX532" fmla="*/ 320757 w 654471"/>
                <a:gd name="connsiteY532" fmla="*/ 433740 h 462133"/>
                <a:gd name="connsiteX533" fmla="*/ 321860 w 654471"/>
                <a:gd name="connsiteY533" fmla="*/ 431808 h 462133"/>
                <a:gd name="connsiteX534" fmla="*/ 322549 w 654471"/>
                <a:gd name="connsiteY534" fmla="*/ 431394 h 462133"/>
                <a:gd name="connsiteX535" fmla="*/ 323238 w 654471"/>
                <a:gd name="connsiteY535" fmla="*/ 431669 h 462133"/>
                <a:gd name="connsiteX536" fmla="*/ 325168 w 654471"/>
                <a:gd name="connsiteY536" fmla="*/ 434154 h 462133"/>
                <a:gd name="connsiteX537" fmla="*/ 325168 w 654471"/>
                <a:gd name="connsiteY537" fmla="*/ 431394 h 462133"/>
                <a:gd name="connsiteX538" fmla="*/ 325581 w 654471"/>
                <a:gd name="connsiteY538" fmla="*/ 430703 h 462133"/>
                <a:gd name="connsiteX539" fmla="*/ 326409 w 654471"/>
                <a:gd name="connsiteY539" fmla="*/ 430703 h 462133"/>
                <a:gd name="connsiteX540" fmla="*/ 329441 w 654471"/>
                <a:gd name="connsiteY540" fmla="*/ 432912 h 462133"/>
                <a:gd name="connsiteX541" fmla="*/ 330406 w 654471"/>
                <a:gd name="connsiteY541" fmla="*/ 431118 h 462133"/>
                <a:gd name="connsiteX542" fmla="*/ 331371 w 654471"/>
                <a:gd name="connsiteY542" fmla="*/ 430703 h 462133"/>
                <a:gd name="connsiteX543" fmla="*/ 333714 w 654471"/>
                <a:gd name="connsiteY543" fmla="*/ 431532 h 462133"/>
                <a:gd name="connsiteX544" fmla="*/ 333714 w 654471"/>
                <a:gd name="connsiteY544" fmla="*/ 429323 h 462133"/>
                <a:gd name="connsiteX545" fmla="*/ 333990 w 654471"/>
                <a:gd name="connsiteY545" fmla="*/ 428771 h 462133"/>
                <a:gd name="connsiteX546" fmla="*/ 338263 w 654471"/>
                <a:gd name="connsiteY546" fmla="*/ 425183 h 462133"/>
                <a:gd name="connsiteX547" fmla="*/ 339228 w 654471"/>
                <a:gd name="connsiteY547" fmla="*/ 425183 h 462133"/>
                <a:gd name="connsiteX548" fmla="*/ 345706 w 654471"/>
                <a:gd name="connsiteY548" fmla="*/ 430703 h 462133"/>
                <a:gd name="connsiteX549" fmla="*/ 347223 w 654471"/>
                <a:gd name="connsiteY549" fmla="*/ 429323 h 462133"/>
                <a:gd name="connsiteX550" fmla="*/ 348187 w 654471"/>
                <a:gd name="connsiteY550" fmla="*/ 429323 h 462133"/>
                <a:gd name="connsiteX551" fmla="*/ 350117 w 654471"/>
                <a:gd name="connsiteY551" fmla="*/ 430703 h 462133"/>
                <a:gd name="connsiteX552" fmla="*/ 353839 w 654471"/>
                <a:gd name="connsiteY552" fmla="*/ 429737 h 462133"/>
                <a:gd name="connsiteX553" fmla="*/ 354390 w 654471"/>
                <a:gd name="connsiteY553" fmla="*/ 429737 h 462133"/>
                <a:gd name="connsiteX554" fmla="*/ 357147 w 654471"/>
                <a:gd name="connsiteY554" fmla="*/ 431532 h 462133"/>
                <a:gd name="connsiteX555" fmla="*/ 357561 w 654471"/>
                <a:gd name="connsiteY555" fmla="*/ 432084 h 462133"/>
                <a:gd name="connsiteX556" fmla="*/ 357423 w 654471"/>
                <a:gd name="connsiteY556" fmla="*/ 432774 h 462133"/>
                <a:gd name="connsiteX557" fmla="*/ 353839 w 654471"/>
                <a:gd name="connsiteY557" fmla="*/ 436776 h 462133"/>
                <a:gd name="connsiteX558" fmla="*/ 355080 w 654471"/>
                <a:gd name="connsiteY558" fmla="*/ 441468 h 462133"/>
                <a:gd name="connsiteX559" fmla="*/ 358250 w 654471"/>
                <a:gd name="connsiteY559" fmla="*/ 441468 h 462133"/>
                <a:gd name="connsiteX560" fmla="*/ 358801 w 654471"/>
                <a:gd name="connsiteY560" fmla="*/ 441744 h 462133"/>
                <a:gd name="connsiteX561" fmla="*/ 361834 w 654471"/>
                <a:gd name="connsiteY561" fmla="*/ 445056 h 462133"/>
                <a:gd name="connsiteX562" fmla="*/ 366383 w 654471"/>
                <a:gd name="connsiteY562" fmla="*/ 444642 h 462133"/>
                <a:gd name="connsiteX563" fmla="*/ 366796 w 654471"/>
                <a:gd name="connsiteY563" fmla="*/ 444642 h 462133"/>
                <a:gd name="connsiteX564" fmla="*/ 369691 w 654471"/>
                <a:gd name="connsiteY564" fmla="*/ 446436 h 462133"/>
                <a:gd name="connsiteX565" fmla="*/ 369966 w 654471"/>
                <a:gd name="connsiteY565" fmla="*/ 446574 h 462133"/>
                <a:gd name="connsiteX566" fmla="*/ 370242 w 654471"/>
                <a:gd name="connsiteY566" fmla="*/ 446850 h 462133"/>
                <a:gd name="connsiteX567" fmla="*/ 373412 w 654471"/>
                <a:gd name="connsiteY567" fmla="*/ 446574 h 462133"/>
                <a:gd name="connsiteX568" fmla="*/ 374240 w 654471"/>
                <a:gd name="connsiteY568" fmla="*/ 443676 h 462133"/>
                <a:gd name="connsiteX569" fmla="*/ 376032 w 654471"/>
                <a:gd name="connsiteY569" fmla="*/ 446298 h 462133"/>
                <a:gd name="connsiteX570" fmla="*/ 377961 w 654471"/>
                <a:gd name="connsiteY570" fmla="*/ 446298 h 462133"/>
                <a:gd name="connsiteX571" fmla="*/ 381132 w 654471"/>
                <a:gd name="connsiteY571" fmla="*/ 446850 h 462133"/>
                <a:gd name="connsiteX572" fmla="*/ 381132 w 654471"/>
                <a:gd name="connsiteY572" fmla="*/ 448230 h 462133"/>
                <a:gd name="connsiteX573" fmla="*/ 383337 w 654471"/>
                <a:gd name="connsiteY573" fmla="*/ 447816 h 462133"/>
                <a:gd name="connsiteX574" fmla="*/ 385543 w 654471"/>
                <a:gd name="connsiteY574" fmla="*/ 447402 h 462133"/>
                <a:gd name="connsiteX575" fmla="*/ 387059 w 654471"/>
                <a:gd name="connsiteY575" fmla="*/ 446850 h 462133"/>
                <a:gd name="connsiteX576" fmla="*/ 388299 w 654471"/>
                <a:gd name="connsiteY576" fmla="*/ 448644 h 462133"/>
                <a:gd name="connsiteX577" fmla="*/ 388299 w 654471"/>
                <a:gd name="connsiteY577" fmla="*/ 457338 h 462133"/>
                <a:gd name="connsiteX578" fmla="*/ 392435 w 654471"/>
                <a:gd name="connsiteY578" fmla="*/ 462030 h 462133"/>
                <a:gd name="connsiteX579" fmla="*/ 395743 w 654471"/>
                <a:gd name="connsiteY579" fmla="*/ 459822 h 462133"/>
                <a:gd name="connsiteX580" fmla="*/ 393537 w 654471"/>
                <a:gd name="connsiteY580" fmla="*/ 454716 h 462133"/>
                <a:gd name="connsiteX581" fmla="*/ 392159 w 654471"/>
                <a:gd name="connsiteY581" fmla="*/ 453474 h 462133"/>
                <a:gd name="connsiteX582" fmla="*/ 395743 w 654471"/>
                <a:gd name="connsiteY582" fmla="*/ 453474 h 462133"/>
                <a:gd name="connsiteX583" fmla="*/ 394778 w 654471"/>
                <a:gd name="connsiteY583" fmla="*/ 451956 h 462133"/>
                <a:gd name="connsiteX584" fmla="*/ 395743 w 654471"/>
                <a:gd name="connsiteY584" fmla="*/ 450990 h 462133"/>
                <a:gd name="connsiteX585" fmla="*/ 398086 w 654471"/>
                <a:gd name="connsiteY585" fmla="*/ 449472 h 462133"/>
                <a:gd name="connsiteX586" fmla="*/ 404978 w 654471"/>
                <a:gd name="connsiteY586" fmla="*/ 447678 h 462133"/>
                <a:gd name="connsiteX587" fmla="*/ 410216 w 654471"/>
                <a:gd name="connsiteY587" fmla="*/ 445470 h 462133"/>
                <a:gd name="connsiteX588" fmla="*/ 413524 w 654471"/>
                <a:gd name="connsiteY588" fmla="*/ 444918 h 462133"/>
                <a:gd name="connsiteX589" fmla="*/ 415041 w 654471"/>
                <a:gd name="connsiteY589" fmla="*/ 444918 h 462133"/>
                <a:gd name="connsiteX590" fmla="*/ 416281 w 654471"/>
                <a:gd name="connsiteY590" fmla="*/ 444366 h 462133"/>
                <a:gd name="connsiteX591" fmla="*/ 418211 w 654471"/>
                <a:gd name="connsiteY591" fmla="*/ 444366 h 462133"/>
                <a:gd name="connsiteX592" fmla="*/ 419589 w 654471"/>
                <a:gd name="connsiteY592" fmla="*/ 443124 h 462133"/>
                <a:gd name="connsiteX593" fmla="*/ 421933 w 654471"/>
                <a:gd name="connsiteY593" fmla="*/ 443124 h 462133"/>
                <a:gd name="connsiteX594" fmla="*/ 423311 w 654471"/>
                <a:gd name="connsiteY594" fmla="*/ 440778 h 462133"/>
                <a:gd name="connsiteX595" fmla="*/ 424276 w 654471"/>
                <a:gd name="connsiteY595" fmla="*/ 442020 h 462133"/>
                <a:gd name="connsiteX596" fmla="*/ 428963 w 654471"/>
                <a:gd name="connsiteY596" fmla="*/ 436500 h 462133"/>
                <a:gd name="connsiteX597" fmla="*/ 432546 w 654471"/>
                <a:gd name="connsiteY597" fmla="*/ 433740 h 462133"/>
                <a:gd name="connsiteX598" fmla="*/ 438887 w 654471"/>
                <a:gd name="connsiteY598" fmla="*/ 434292 h 462133"/>
                <a:gd name="connsiteX599" fmla="*/ 443160 w 654471"/>
                <a:gd name="connsiteY599" fmla="*/ 430152 h 462133"/>
                <a:gd name="connsiteX600" fmla="*/ 446882 w 654471"/>
                <a:gd name="connsiteY600" fmla="*/ 432084 h 462133"/>
                <a:gd name="connsiteX601" fmla="*/ 454601 w 654471"/>
                <a:gd name="connsiteY601" fmla="*/ 430842 h 462133"/>
                <a:gd name="connsiteX602" fmla="*/ 463836 w 654471"/>
                <a:gd name="connsiteY602" fmla="*/ 425597 h 462133"/>
                <a:gd name="connsiteX603" fmla="*/ 470177 w 654471"/>
                <a:gd name="connsiteY603" fmla="*/ 422837 h 462133"/>
                <a:gd name="connsiteX604" fmla="*/ 471418 w 654471"/>
                <a:gd name="connsiteY604" fmla="*/ 420077 h 462133"/>
                <a:gd name="connsiteX605" fmla="*/ 473761 w 654471"/>
                <a:gd name="connsiteY605" fmla="*/ 417731 h 462133"/>
                <a:gd name="connsiteX606" fmla="*/ 477069 w 654471"/>
                <a:gd name="connsiteY606" fmla="*/ 414557 h 462133"/>
                <a:gd name="connsiteX607" fmla="*/ 477069 w 654471"/>
                <a:gd name="connsiteY607" fmla="*/ 411659 h 462133"/>
                <a:gd name="connsiteX608" fmla="*/ 483410 w 654471"/>
                <a:gd name="connsiteY608" fmla="*/ 411659 h 462133"/>
                <a:gd name="connsiteX609" fmla="*/ 483410 w 654471"/>
                <a:gd name="connsiteY609" fmla="*/ 408761 h 462133"/>
                <a:gd name="connsiteX610" fmla="*/ 484650 w 654471"/>
                <a:gd name="connsiteY610" fmla="*/ 408761 h 462133"/>
                <a:gd name="connsiteX611" fmla="*/ 486167 w 654471"/>
                <a:gd name="connsiteY611" fmla="*/ 405587 h 462133"/>
                <a:gd name="connsiteX612" fmla="*/ 486167 w 654471"/>
                <a:gd name="connsiteY612" fmla="*/ 404345 h 462133"/>
                <a:gd name="connsiteX613" fmla="*/ 488510 w 654471"/>
                <a:gd name="connsiteY613" fmla="*/ 404345 h 462133"/>
                <a:gd name="connsiteX614" fmla="*/ 489475 w 654471"/>
                <a:gd name="connsiteY614" fmla="*/ 402137 h 462133"/>
                <a:gd name="connsiteX615" fmla="*/ 489475 w 654471"/>
                <a:gd name="connsiteY615" fmla="*/ 400757 h 462133"/>
                <a:gd name="connsiteX616" fmla="*/ 491818 w 654471"/>
                <a:gd name="connsiteY616" fmla="*/ 401585 h 462133"/>
                <a:gd name="connsiteX617" fmla="*/ 495678 w 654471"/>
                <a:gd name="connsiteY617" fmla="*/ 400067 h 462133"/>
                <a:gd name="connsiteX618" fmla="*/ 492921 w 654471"/>
                <a:gd name="connsiteY618" fmla="*/ 399101 h 462133"/>
                <a:gd name="connsiteX619" fmla="*/ 493748 w 654471"/>
                <a:gd name="connsiteY619" fmla="*/ 397307 h 462133"/>
                <a:gd name="connsiteX620" fmla="*/ 493748 w 654471"/>
                <a:gd name="connsiteY620" fmla="*/ 392615 h 462133"/>
                <a:gd name="connsiteX621" fmla="*/ 495678 w 654471"/>
                <a:gd name="connsiteY621" fmla="*/ 388337 h 462133"/>
                <a:gd name="connsiteX622" fmla="*/ 493059 w 654471"/>
                <a:gd name="connsiteY622" fmla="*/ 387095 h 462133"/>
                <a:gd name="connsiteX623" fmla="*/ 494300 w 654471"/>
                <a:gd name="connsiteY623" fmla="*/ 385853 h 462133"/>
                <a:gd name="connsiteX624" fmla="*/ 495678 w 654471"/>
                <a:gd name="connsiteY624" fmla="*/ 386267 h 462133"/>
                <a:gd name="connsiteX625" fmla="*/ 497470 w 654471"/>
                <a:gd name="connsiteY625" fmla="*/ 387647 h 462133"/>
                <a:gd name="connsiteX626" fmla="*/ 498848 w 654471"/>
                <a:gd name="connsiteY626" fmla="*/ 386819 h 462133"/>
                <a:gd name="connsiteX627" fmla="*/ 498848 w 654471"/>
                <a:gd name="connsiteY627" fmla="*/ 385025 h 462133"/>
                <a:gd name="connsiteX628" fmla="*/ 501054 w 654471"/>
                <a:gd name="connsiteY628" fmla="*/ 381161 h 462133"/>
                <a:gd name="connsiteX629" fmla="*/ 503948 w 654471"/>
                <a:gd name="connsiteY629" fmla="*/ 377573 h 462133"/>
                <a:gd name="connsiteX630" fmla="*/ 505327 w 654471"/>
                <a:gd name="connsiteY630" fmla="*/ 373019 h 462133"/>
                <a:gd name="connsiteX631" fmla="*/ 509462 w 654471"/>
                <a:gd name="connsiteY631" fmla="*/ 367775 h 462133"/>
                <a:gd name="connsiteX632" fmla="*/ 510427 w 654471"/>
                <a:gd name="connsiteY632" fmla="*/ 368741 h 462133"/>
                <a:gd name="connsiteX633" fmla="*/ 513184 w 654471"/>
                <a:gd name="connsiteY633" fmla="*/ 366947 h 462133"/>
                <a:gd name="connsiteX634" fmla="*/ 515803 w 654471"/>
                <a:gd name="connsiteY634" fmla="*/ 366119 h 462133"/>
                <a:gd name="connsiteX635" fmla="*/ 515803 w 654471"/>
                <a:gd name="connsiteY635" fmla="*/ 364601 h 462133"/>
                <a:gd name="connsiteX636" fmla="*/ 513873 w 654471"/>
                <a:gd name="connsiteY636" fmla="*/ 362807 h 462133"/>
                <a:gd name="connsiteX637" fmla="*/ 512357 w 654471"/>
                <a:gd name="connsiteY637" fmla="*/ 361427 h 462133"/>
                <a:gd name="connsiteX638" fmla="*/ 515941 w 654471"/>
                <a:gd name="connsiteY638" fmla="*/ 359909 h 462133"/>
                <a:gd name="connsiteX639" fmla="*/ 513597 w 654471"/>
                <a:gd name="connsiteY639" fmla="*/ 356321 h 462133"/>
                <a:gd name="connsiteX640" fmla="*/ 515941 w 654471"/>
                <a:gd name="connsiteY640" fmla="*/ 355907 h 462133"/>
                <a:gd name="connsiteX641" fmla="*/ 517457 w 654471"/>
                <a:gd name="connsiteY641" fmla="*/ 357425 h 462133"/>
                <a:gd name="connsiteX642" fmla="*/ 518973 w 654471"/>
                <a:gd name="connsiteY642" fmla="*/ 356873 h 462133"/>
                <a:gd name="connsiteX643" fmla="*/ 518973 w 654471"/>
                <a:gd name="connsiteY643" fmla="*/ 350524 h 462133"/>
                <a:gd name="connsiteX644" fmla="*/ 515665 w 654471"/>
                <a:gd name="connsiteY644" fmla="*/ 351077 h 462133"/>
                <a:gd name="connsiteX645" fmla="*/ 518973 w 654471"/>
                <a:gd name="connsiteY645" fmla="*/ 347902 h 462133"/>
                <a:gd name="connsiteX646" fmla="*/ 514838 w 654471"/>
                <a:gd name="connsiteY646" fmla="*/ 344176 h 462133"/>
                <a:gd name="connsiteX647" fmla="*/ 511530 w 654471"/>
                <a:gd name="connsiteY647" fmla="*/ 341002 h 462133"/>
                <a:gd name="connsiteX648" fmla="*/ 507808 w 654471"/>
                <a:gd name="connsiteY648" fmla="*/ 343348 h 462133"/>
                <a:gd name="connsiteX649" fmla="*/ 505878 w 654471"/>
                <a:gd name="connsiteY649" fmla="*/ 341968 h 462133"/>
                <a:gd name="connsiteX650" fmla="*/ 513321 w 654471"/>
                <a:gd name="connsiteY650" fmla="*/ 336862 h 462133"/>
                <a:gd name="connsiteX651" fmla="*/ 515941 w 654471"/>
                <a:gd name="connsiteY651" fmla="*/ 335068 h 462133"/>
                <a:gd name="connsiteX652" fmla="*/ 519111 w 654471"/>
                <a:gd name="connsiteY652" fmla="*/ 335482 h 462133"/>
                <a:gd name="connsiteX653" fmla="*/ 512081 w 654471"/>
                <a:gd name="connsiteY653" fmla="*/ 325270 h 462133"/>
                <a:gd name="connsiteX654" fmla="*/ 515941 w 654471"/>
                <a:gd name="connsiteY654" fmla="*/ 321958 h 462133"/>
                <a:gd name="connsiteX655" fmla="*/ 513184 w 654471"/>
                <a:gd name="connsiteY655" fmla="*/ 319198 h 462133"/>
                <a:gd name="connsiteX656" fmla="*/ 512770 w 654471"/>
                <a:gd name="connsiteY656" fmla="*/ 316990 h 462133"/>
                <a:gd name="connsiteX657" fmla="*/ 510978 w 654471"/>
                <a:gd name="connsiteY657" fmla="*/ 313126 h 462133"/>
                <a:gd name="connsiteX658" fmla="*/ 505740 w 654471"/>
                <a:gd name="connsiteY658" fmla="*/ 305674 h 462133"/>
                <a:gd name="connsiteX659" fmla="*/ 503397 w 654471"/>
                <a:gd name="connsiteY659" fmla="*/ 300568 h 462133"/>
                <a:gd name="connsiteX660" fmla="*/ 499124 w 654471"/>
                <a:gd name="connsiteY660" fmla="*/ 289528 h 462133"/>
                <a:gd name="connsiteX661" fmla="*/ 496367 w 654471"/>
                <a:gd name="connsiteY661" fmla="*/ 288286 h 462133"/>
                <a:gd name="connsiteX662" fmla="*/ 493748 w 654471"/>
                <a:gd name="connsiteY662" fmla="*/ 286906 h 462133"/>
                <a:gd name="connsiteX663" fmla="*/ 489061 w 654471"/>
                <a:gd name="connsiteY663" fmla="*/ 282628 h 462133"/>
                <a:gd name="connsiteX664" fmla="*/ 494713 w 654471"/>
                <a:gd name="connsiteY664" fmla="*/ 272830 h 462133"/>
                <a:gd name="connsiteX665" fmla="*/ 498021 w 654471"/>
                <a:gd name="connsiteY665" fmla="*/ 269932 h 462133"/>
                <a:gd name="connsiteX666" fmla="*/ 499537 w 654471"/>
                <a:gd name="connsiteY666" fmla="*/ 268137 h 462133"/>
                <a:gd name="connsiteX667" fmla="*/ 498573 w 654471"/>
                <a:gd name="connsiteY667" fmla="*/ 266757 h 462133"/>
                <a:gd name="connsiteX668" fmla="*/ 500364 w 654471"/>
                <a:gd name="connsiteY668" fmla="*/ 265515 h 462133"/>
                <a:gd name="connsiteX669" fmla="*/ 501329 w 654471"/>
                <a:gd name="connsiteY669" fmla="*/ 267033 h 462133"/>
                <a:gd name="connsiteX670" fmla="*/ 503673 w 654471"/>
                <a:gd name="connsiteY670" fmla="*/ 266619 h 462133"/>
                <a:gd name="connsiteX671" fmla="*/ 504500 w 654471"/>
                <a:gd name="connsiteY671" fmla="*/ 263031 h 462133"/>
                <a:gd name="connsiteX672" fmla="*/ 507256 w 654471"/>
                <a:gd name="connsiteY672" fmla="*/ 261513 h 462133"/>
                <a:gd name="connsiteX673" fmla="*/ 507808 w 654471"/>
                <a:gd name="connsiteY673" fmla="*/ 259305 h 462133"/>
                <a:gd name="connsiteX674" fmla="*/ 517181 w 654471"/>
                <a:gd name="connsiteY674" fmla="*/ 256959 h 462133"/>
                <a:gd name="connsiteX675" fmla="*/ 518973 w 654471"/>
                <a:gd name="connsiteY675" fmla="*/ 256959 h 462133"/>
                <a:gd name="connsiteX676" fmla="*/ 524487 w 654471"/>
                <a:gd name="connsiteY676" fmla="*/ 256131 h 462133"/>
                <a:gd name="connsiteX677" fmla="*/ 524487 w 654471"/>
                <a:gd name="connsiteY677" fmla="*/ 249093 h 462133"/>
                <a:gd name="connsiteX678" fmla="*/ 519938 w 654471"/>
                <a:gd name="connsiteY678" fmla="*/ 248127 h 462133"/>
                <a:gd name="connsiteX679" fmla="*/ 518008 w 654471"/>
                <a:gd name="connsiteY679" fmla="*/ 247713 h 462133"/>
                <a:gd name="connsiteX680" fmla="*/ 515113 w 654471"/>
                <a:gd name="connsiteY680" fmla="*/ 248541 h 462133"/>
                <a:gd name="connsiteX681" fmla="*/ 509186 w 654471"/>
                <a:gd name="connsiteY681" fmla="*/ 245919 h 462133"/>
                <a:gd name="connsiteX682" fmla="*/ 499124 w 654471"/>
                <a:gd name="connsiteY682" fmla="*/ 247299 h 462133"/>
                <a:gd name="connsiteX683" fmla="*/ 494851 w 654471"/>
                <a:gd name="connsiteY683" fmla="*/ 253785 h 462133"/>
                <a:gd name="connsiteX684" fmla="*/ 486580 w 654471"/>
                <a:gd name="connsiteY684" fmla="*/ 251439 h 462133"/>
                <a:gd name="connsiteX685" fmla="*/ 487407 w 654471"/>
                <a:gd name="connsiteY685" fmla="*/ 244125 h 462133"/>
                <a:gd name="connsiteX686" fmla="*/ 483272 w 654471"/>
                <a:gd name="connsiteY686" fmla="*/ 239571 h 462133"/>
                <a:gd name="connsiteX687" fmla="*/ 480515 w 654471"/>
                <a:gd name="connsiteY687" fmla="*/ 239571 h 462133"/>
                <a:gd name="connsiteX688" fmla="*/ 477345 w 654471"/>
                <a:gd name="connsiteY688" fmla="*/ 239157 h 462133"/>
                <a:gd name="connsiteX689" fmla="*/ 476518 w 654471"/>
                <a:gd name="connsiteY689" fmla="*/ 241089 h 462133"/>
                <a:gd name="connsiteX690" fmla="*/ 475140 w 654471"/>
                <a:gd name="connsiteY690" fmla="*/ 241089 h 462133"/>
                <a:gd name="connsiteX691" fmla="*/ 475967 w 654471"/>
                <a:gd name="connsiteY691" fmla="*/ 237777 h 462133"/>
                <a:gd name="connsiteX692" fmla="*/ 474037 w 654471"/>
                <a:gd name="connsiteY692" fmla="*/ 236397 h 462133"/>
                <a:gd name="connsiteX693" fmla="*/ 472521 w 654471"/>
                <a:gd name="connsiteY693" fmla="*/ 227703 h 462133"/>
                <a:gd name="connsiteX694" fmla="*/ 477207 w 654471"/>
                <a:gd name="connsiteY694" fmla="*/ 223425 h 462133"/>
                <a:gd name="connsiteX695" fmla="*/ 481756 w 654471"/>
                <a:gd name="connsiteY695" fmla="*/ 228393 h 462133"/>
                <a:gd name="connsiteX696" fmla="*/ 482583 w 654471"/>
                <a:gd name="connsiteY696" fmla="*/ 225633 h 462133"/>
                <a:gd name="connsiteX697" fmla="*/ 489888 w 654471"/>
                <a:gd name="connsiteY697" fmla="*/ 217905 h 462133"/>
                <a:gd name="connsiteX698" fmla="*/ 502019 w 654471"/>
                <a:gd name="connsiteY698" fmla="*/ 210453 h 462133"/>
                <a:gd name="connsiteX699" fmla="*/ 507532 w 654471"/>
                <a:gd name="connsiteY699" fmla="*/ 203001 h 462133"/>
                <a:gd name="connsiteX700" fmla="*/ 509738 w 654471"/>
                <a:gd name="connsiteY700" fmla="*/ 200379 h 462133"/>
                <a:gd name="connsiteX701" fmla="*/ 511943 w 654471"/>
                <a:gd name="connsiteY701" fmla="*/ 201345 h 462133"/>
                <a:gd name="connsiteX702" fmla="*/ 515803 w 654471"/>
                <a:gd name="connsiteY702" fmla="*/ 201345 h 462133"/>
                <a:gd name="connsiteX703" fmla="*/ 516354 w 654471"/>
                <a:gd name="connsiteY703" fmla="*/ 200103 h 462133"/>
                <a:gd name="connsiteX704" fmla="*/ 521316 w 654471"/>
                <a:gd name="connsiteY704" fmla="*/ 205209 h 462133"/>
                <a:gd name="connsiteX705" fmla="*/ 519800 w 654471"/>
                <a:gd name="connsiteY705" fmla="*/ 209487 h 462133"/>
                <a:gd name="connsiteX706" fmla="*/ 513184 w 654471"/>
                <a:gd name="connsiteY706" fmla="*/ 217905 h 462133"/>
                <a:gd name="connsiteX707" fmla="*/ 510565 w 654471"/>
                <a:gd name="connsiteY707" fmla="*/ 219147 h 462133"/>
                <a:gd name="connsiteX708" fmla="*/ 515527 w 654471"/>
                <a:gd name="connsiteY708" fmla="*/ 222045 h 462133"/>
                <a:gd name="connsiteX709" fmla="*/ 514700 w 654471"/>
                <a:gd name="connsiteY709" fmla="*/ 224391 h 462133"/>
                <a:gd name="connsiteX710" fmla="*/ 512081 w 654471"/>
                <a:gd name="connsiteY710" fmla="*/ 226737 h 462133"/>
                <a:gd name="connsiteX711" fmla="*/ 508773 w 654471"/>
                <a:gd name="connsiteY711" fmla="*/ 228117 h 462133"/>
                <a:gd name="connsiteX712" fmla="*/ 509186 w 654471"/>
                <a:gd name="connsiteY712" fmla="*/ 229911 h 462133"/>
                <a:gd name="connsiteX713" fmla="*/ 513459 w 654471"/>
                <a:gd name="connsiteY713" fmla="*/ 228945 h 462133"/>
                <a:gd name="connsiteX714" fmla="*/ 515665 w 654471"/>
                <a:gd name="connsiteY714" fmla="*/ 228531 h 462133"/>
                <a:gd name="connsiteX715" fmla="*/ 515665 w 654471"/>
                <a:gd name="connsiteY715" fmla="*/ 226737 h 462133"/>
                <a:gd name="connsiteX716" fmla="*/ 518973 w 654471"/>
                <a:gd name="connsiteY716" fmla="*/ 225909 h 462133"/>
                <a:gd name="connsiteX717" fmla="*/ 527795 w 654471"/>
                <a:gd name="connsiteY717" fmla="*/ 218595 h 462133"/>
                <a:gd name="connsiteX718" fmla="*/ 541303 w 654471"/>
                <a:gd name="connsiteY718" fmla="*/ 215559 h 462133"/>
                <a:gd name="connsiteX719" fmla="*/ 548747 w 654471"/>
                <a:gd name="connsiteY719" fmla="*/ 206589 h 462133"/>
                <a:gd name="connsiteX720" fmla="*/ 556052 w 654471"/>
                <a:gd name="connsiteY720" fmla="*/ 200655 h 462133"/>
                <a:gd name="connsiteX721" fmla="*/ 472796 w 654471"/>
                <a:gd name="connsiteY721" fmla="*/ 76867 h 462133"/>
                <a:gd name="connsiteX722" fmla="*/ 467696 w 654471"/>
                <a:gd name="connsiteY722" fmla="*/ 84181 h 462133"/>
                <a:gd name="connsiteX723" fmla="*/ 465490 w 654471"/>
                <a:gd name="connsiteY723" fmla="*/ 79903 h 462133"/>
                <a:gd name="connsiteX724" fmla="*/ 472796 w 654471"/>
                <a:gd name="connsiteY724" fmla="*/ 72451 h 462133"/>
                <a:gd name="connsiteX725" fmla="*/ 472796 w 654471"/>
                <a:gd name="connsiteY725" fmla="*/ 77005 h 462133"/>
                <a:gd name="connsiteX726" fmla="*/ 98970 w 654471"/>
                <a:gd name="connsiteY726" fmla="*/ 144488 h 462133"/>
                <a:gd name="connsiteX727" fmla="*/ 98005 w 654471"/>
                <a:gd name="connsiteY727" fmla="*/ 141866 h 462133"/>
                <a:gd name="connsiteX728" fmla="*/ 101589 w 654471"/>
                <a:gd name="connsiteY728" fmla="*/ 141866 h 462133"/>
                <a:gd name="connsiteX729" fmla="*/ 103519 w 654471"/>
                <a:gd name="connsiteY729" fmla="*/ 144488 h 462133"/>
                <a:gd name="connsiteX730" fmla="*/ 98970 w 654471"/>
                <a:gd name="connsiteY730" fmla="*/ 144488 h 462133"/>
                <a:gd name="connsiteX731" fmla="*/ 131638 w 654471"/>
                <a:gd name="connsiteY731" fmla="*/ 333964 h 462133"/>
                <a:gd name="connsiteX732" fmla="*/ 126401 w 654471"/>
                <a:gd name="connsiteY732" fmla="*/ 332446 h 462133"/>
                <a:gd name="connsiteX733" fmla="*/ 128192 w 654471"/>
                <a:gd name="connsiteY733" fmla="*/ 330376 h 462133"/>
                <a:gd name="connsiteX734" fmla="*/ 132879 w 654471"/>
                <a:gd name="connsiteY734" fmla="*/ 332446 h 462133"/>
                <a:gd name="connsiteX735" fmla="*/ 131638 w 654471"/>
                <a:gd name="connsiteY735" fmla="*/ 333964 h 462133"/>
                <a:gd name="connsiteX736" fmla="*/ 141012 w 654471"/>
                <a:gd name="connsiteY736" fmla="*/ 331342 h 462133"/>
                <a:gd name="connsiteX737" fmla="*/ 138944 w 654471"/>
                <a:gd name="connsiteY737" fmla="*/ 335206 h 462133"/>
                <a:gd name="connsiteX738" fmla="*/ 137979 w 654471"/>
                <a:gd name="connsiteY738" fmla="*/ 335206 h 462133"/>
                <a:gd name="connsiteX739" fmla="*/ 138944 w 654471"/>
                <a:gd name="connsiteY739" fmla="*/ 330238 h 462133"/>
                <a:gd name="connsiteX740" fmla="*/ 141012 w 654471"/>
                <a:gd name="connsiteY740" fmla="*/ 327202 h 462133"/>
                <a:gd name="connsiteX741" fmla="*/ 143769 w 654471"/>
                <a:gd name="connsiteY741" fmla="*/ 330238 h 462133"/>
                <a:gd name="connsiteX742" fmla="*/ 141012 w 654471"/>
                <a:gd name="connsiteY742" fmla="*/ 331204 h 462133"/>
                <a:gd name="connsiteX743" fmla="*/ 143769 w 654471"/>
                <a:gd name="connsiteY743" fmla="*/ 332446 h 462133"/>
                <a:gd name="connsiteX744" fmla="*/ 146525 w 654471"/>
                <a:gd name="connsiteY744" fmla="*/ 330376 h 462133"/>
                <a:gd name="connsiteX745" fmla="*/ 148455 w 654471"/>
                <a:gd name="connsiteY745" fmla="*/ 332446 h 462133"/>
                <a:gd name="connsiteX746" fmla="*/ 143769 w 654471"/>
                <a:gd name="connsiteY746" fmla="*/ 332446 h 462133"/>
                <a:gd name="connsiteX747" fmla="*/ 148593 w 654471"/>
                <a:gd name="connsiteY747" fmla="*/ 186302 h 462133"/>
                <a:gd name="connsiteX748" fmla="*/ 141150 w 654471"/>
                <a:gd name="connsiteY748" fmla="*/ 186302 h 462133"/>
                <a:gd name="connsiteX749" fmla="*/ 142390 w 654471"/>
                <a:gd name="connsiteY749" fmla="*/ 183404 h 462133"/>
                <a:gd name="connsiteX750" fmla="*/ 148731 w 654471"/>
                <a:gd name="connsiteY750" fmla="*/ 183404 h 462133"/>
                <a:gd name="connsiteX751" fmla="*/ 148731 w 654471"/>
                <a:gd name="connsiteY751" fmla="*/ 186302 h 462133"/>
                <a:gd name="connsiteX752" fmla="*/ 149971 w 654471"/>
                <a:gd name="connsiteY752" fmla="*/ 105571 h 462133"/>
                <a:gd name="connsiteX753" fmla="*/ 146801 w 654471"/>
                <a:gd name="connsiteY753" fmla="*/ 108193 h 462133"/>
                <a:gd name="connsiteX754" fmla="*/ 144458 w 654471"/>
                <a:gd name="connsiteY754" fmla="*/ 103501 h 462133"/>
                <a:gd name="connsiteX755" fmla="*/ 149971 w 654471"/>
                <a:gd name="connsiteY755" fmla="*/ 103501 h 462133"/>
                <a:gd name="connsiteX756" fmla="*/ 149971 w 654471"/>
                <a:gd name="connsiteY756" fmla="*/ 105709 h 462133"/>
                <a:gd name="connsiteX757" fmla="*/ 160172 w 654471"/>
                <a:gd name="connsiteY757" fmla="*/ 332446 h 462133"/>
                <a:gd name="connsiteX758" fmla="*/ 154658 w 654471"/>
                <a:gd name="connsiteY758" fmla="*/ 328306 h 462133"/>
                <a:gd name="connsiteX759" fmla="*/ 156863 w 654471"/>
                <a:gd name="connsiteY759" fmla="*/ 328306 h 462133"/>
                <a:gd name="connsiteX760" fmla="*/ 161826 w 654471"/>
                <a:gd name="connsiteY760" fmla="*/ 330928 h 462133"/>
                <a:gd name="connsiteX761" fmla="*/ 160309 w 654471"/>
                <a:gd name="connsiteY761" fmla="*/ 332446 h 462133"/>
                <a:gd name="connsiteX762" fmla="*/ 166099 w 654471"/>
                <a:gd name="connsiteY762" fmla="*/ 325960 h 462133"/>
                <a:gd name="connsiteX763" fmla="*/ 163756 w 654471"/>
                <a:gd name="connsiteY763" fmla="*/ 323200 h 462133"/>
                <a:gd name="connsiteX764" fmla="*/ 161826 w 654471"/>
                <a:gd name="connsiteY764" fmla="*/ 325960 h 462133"/>
                <a:gd name="connsiteX765" fmla="*/ 161826 w 654471"/>
                <a:gd name="connsiteY765" fmla="*/ 321406 h 462133"/>
                <a:gd name="connsiteX766" fmla="*/ 167064 w 654471"/>
                <a:gd name="connsiteY766" fmla="*/ 320440 h 462133"/>
                <a:gd name="connsiteX767" fmla="*/ 166099 w 654471"/>
                <a:gd name="connsiteY767" fmla="*/ 325960 h 462133"/>
                <a:gd name="connsiteX768" fmla="*/ 187878 w 654471"/>
                <a:gd name="connsiteY768" fmla="*/ 335344 h 462133"/>
                <a:gd name="connsiteX769" fmla="*/ 184294 w 654471"/>
                <a:gd name="connsiteY769" fmla="*/ 338104 h 462133"/>
                <a:gd name="connsiteX770" fmla="*/ 180021 w 654471"/>
                <a:gd name="connsiteY770" fmla="*/ 338104 h 462133"/>
                <a:gd name="connsiteX771" fmla="*/ 180021 w 654471"/>
                <a:gd name="connsiteY771" fmla="*/ 335896 h 462133"/>
                <a:gd name="connsiteX772" fmla="*/ 183880 w 654471"/>
                <a:gd name="connsiteY772" fmla="*/ 335068 h 462133"/>
                <a:gd name="connsiteX773" fmla="*/ 186224 w 654471"/>
                <a:gd name="connsiteY773" fmla="*/ 332308 h 462133"/>
                <a:gd name="connsiteX774" fmla="*/ 187740 w 654471"/>
                <a:gd name="connsiteY774" fmla="*/ 333688 h 462133"/>
                <a:gd name="connsiteX775" fmla="*/ 187740 w 654471"/>
                <a:gd name="connsiteY775" fmla="*/ 335206 h 462133"/>
                <a:gd name="connsiteX776" fmla="*/ 253215 w 654471"/>
                <a:gd name="connsiteY776" fmla="*/ 283180 h 462133"/>
                <a:gd name="connsiteX777" fmla="*/ 251009 w 654471"/>
                <a:gd name="connsiteY777" fmla="*/ 281248 h 462133"/>
                <a:gd name="connsiteX778" fmla="*/ 253490 w 654471"/>
                <a:gd name="connsiteY778" fmla="*/ 281248 h 462133"/>
                <a:gd name="connsiteX779" fmla="*/ 255971 w 654471"/>
                <a:gd name="connsiteY779" fmla="*/ 282214 h 462133"/>
                <a:gd name="connsiteX780" fmla="*/ 253215 w 654471"/>
                <a:gd name="connsiteY780" fmla="*/ 283180 h 462133"/>
                <a:gd name="connsiteX781" fmla="*/ 258453 w 654471"/>
                <a:gd name="connsiteY781" fmla="*/ 284284 h 462133"/>
                <a:gd name="connsiteX782" fmla="*/ 257212 w 654471"/>
                <a:gd name="connsiteY782" fmla="*/ 283042 h 462133"/>
                <a:gd name="connsiteX783" fmla="*/ 258453 w 654471"/>
                <a:gd name="connsiteY783" fmla="*/ 279868 h 462133"/>
                <a:gd name="connsiteX784" fmla="*/ 260796 w 654471"/>
                <a:gd name="connsiteY784" fmla="*/ 282076 h 462133"/>
                <a:gd name="connsiteX785" fmla="*/ 258453 w 654471"/>
                <a:gd name="connsiteY785" fmla="*/ 284284 h 462133"/>
                <a:gd name="connsiteX786" fmla="*/ 257350 w 654471"/>
                <a:gd name="connsiteY786" fmla="*/ 238329 h 462133"/>
                <a:gd name="connsiteX787" fmla="*/ 254731 w 654471"/>
                <a:gd name="connsiteY787" fmla="*/ 235017 h 462133"/>
                <a:gd name="connsiteX788" fmla="*/ 259004 w 654471"/>
                <a:gd name="connsiteY788" fmla="*/ 235017 h 462133"/>
                <a:gd name="connsiteX789" fmla="*/ 260796 w 654471"/>
                <a:gd name="connsiteY789" fmla="*/ 237639 h 462133"/>
                <a:gd name="connsiteX790" fmla="*/ 257212 w 654471"/>
                <a:gd name="connsiteY790" fmla="*/ 238467 h 462133"/>
                <a:gd name="connsiteX791" fmla="*/ 287813 w 654471"/>
                <a:gd name="connsiteY791" fmla="*/ 259167 h 462133"/>
                <a:gd name="connsiteX792" fmla="*/ 280094 w 654471"/>
                <a:gd name="connsiteY792" fmla="*/ 256545 h 462133"/>
                <a:gd name="connsiteX793" fmla="*/ 289329 w 654471"/>
                <a:gd name="connsiteY793" fmla="*/ 256545 h 462133"/>
                <a:gd name="connsiteX794" fmla="*/ 292086 w 654471"/>
                <a:gd name="connsiteY794" fmla="*/ 258477 h 462133"/>
                <a:gd name="connsiteX795" fmla="*/ 287813 w 654471"/>
                <a:gd name="connsiteY795" fmla="*/ 259029 h 462133"/>
                <a:gd name="connsiteX796" fmla="*/ 461217 w 654471"/>
                <a:gd name="connsiteY796" fmla="*/ 357425 h 462133"/>
                <a:gd name="connsiteX797" fmla="*/ 461217 w 654471"/>
                <a:gd name="connsiteY797" fmla="*/ 360047 h 462133"/>
                <a:gd name="connsiteX798" fmla="*/ 459701 w 654471"/>
                <a:gd name="connsiteY798" fmla="*/ 360047 h 462133"/>
                <a:gd name="connsiteX799" fmla="*/ 457771 w 654471"/>
                <a:gd name="connsiteY799" fmla="*/ 365015 h 462133"/>
                <a:gd name="connsiteX800" fmla="*/ 456807 w 654471"/>
                <a:gd name="connsiteY800" fmla="*/ 358529 h 462133"/>
                <a:gd name="connsiteX801" fmla="*/ 454877 w 654471"/>
                <a:gd name="connsiteY801" fmla="*/ 355355 h 462133"/>
                <a:gd name="connsiteX802" fmla="*/ 454877 w 654471"/>
                <a:gd name="connsiteY802" fmla="*/ 350663 h 462133"/>
                <a:gd name="connsiteX803" fmla="*/ 456807 w 654471"/>
                <a:gd name="connsiteY803" fmla="*/ 348868 h 462133"/>
                <a:gd name="connsiteX804" fmla="*/ 456807 w 654471"/>
                <a:gd name="connsiteY804" fmla="*/ 353423 h 462133"/>
                <a:gd name="connsiteX805" fmla="*/ 461355 w 654471"/>
                <a:gd name="connsiteY805" fmla="*/ 355217 h 462133"/>
                <a:gd name="connsiteX806" fmla="*/ 461355 w 654471"/>
                <a:gd name="connsiteY806" fmla="*/ 357563 h 462133"/>
                <a:gd name="connsiteX807" fmla="*/ 467420 w 654471"/>
                <a:gd name="connsiteY807" fmla="*/ 286492 h 462133"/>
                <a:gd name="connsiteX808" fmla="*/ 461080 w 654471"/>
                <a:gd name="connsiteY808" fmla="*/ 280558 h 462133"/>
                <a:gd name="connsiteX809" fmla="*/ 463836 w 654471"/>
                <a:gd name="connsiteY809" fmla="*/ 279178 h 462133"/>
                <a:gd name="connsiteX810" fmla="*/ 469074 w 654471"/>
                <a:gd name="connsiteY810" fmla="*/ 286492 h 462133"/>
                <a:gd name="connsiteX811" fmla="*/ 467282 w 654471"/>
                <a:gd name="connsiteY811" fmla="*/ 286492 h 462133"/>
                <a:gd name="connsiteX812" fmla="*/ 501467 w 654471"/>
                <a:gd name="connsiteY812" fmla="*/ 326512 h 462133"/>
                <a:gd name="connsiteX813" fmla="*/ 502432 w 654471"/>
                <a:gd name="connsiteY813" fmla="*/ 330376 h 462133"/>
                <a:gd name="connsiteX814" fmla="*/ 504224 w 654471"/>
                <a:gd name="connsiteY814" fmla="*/ 331618 h 462133"/>
                <a:gd name="connsiteX815" fmla="*/ 502846 w 654471"/>
                <a:gd name="connsiteY815" fmla="*/ 333964 h 462133"/>
                <a:gd name="connsiteX816" fmla="*/ 496918 w 654471"/>
                <a:gd name="connsiteY816" fmla="*/ 330238 h 462133"/>
                <a:gd name="connsiteX817" fmla="*/ 501467 w 654471"/>
                <a:gd name="connsiteY817" fmla="*/ 326512 h 462133"/>
                <a:gd name="connsiteX818" fmla="*/ 481894 w 654471"/>
                <a:gd name="connsiteY818" fmla="*/ 304156 h 462133"/>
                <a:gd name="connsiteX819" fmla="*/ 482583 w 654471"/>
                <a:gd name="connsiteY819" fmla="*/ 299188 h 462133"/>
                <a:gd name="connsiteX820" fmla="*/ 485478 w 654471"/>
                <a:gd name="connsiteY820" fmla="*/ 302914 h 462133"/>
                <a:gd name="connsiteX821" fmla="*/ 482583 w 654471"/>
                <a:gd name="connsiteY821" fmla="*/ 306640 h 462133"/>
                <a:gd name="connsiteX822" fmla="*/ 478034 w 654471"/>
                <a:gd name="connsiteY822" fmla="*/ 304018 h 462133"/>
                <a:gd name="connsiteX823" fmla="*/ 481756 w 654471"/>
                <a:gd name="connsiteY823" fmla="*/ 304018 h 46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Lst>
              <a:rect l="l" t="t" r="r" b="b"/>
              <a:pathLst>
                <a:path w="654471" h="462133">
                  <a:moveTo>
                    <a:pt x="556466" y="200655"/>
                  </a:moveTo>
                  <a:cubicBezTo>
                    <a:pt x="556466" y="200655"/>
                    <a:pt x="556604" y="200655"/>
                    <a:pt x="556742" y="200517"/>
                  </a:cubicBezTo>
                  <a:lnTo>
                    <a:pt x="562118" y="199275"/>
                  </a:lnTo>
                  <a:lnTo>
                    <a:pt x="569974" y="189614"/>
                  </a:lnTo>
                  <a:cubicBezTo>
                    <a:pt x="569974" y="189614"/>
                    <a:pt x="570388" y="189338"/>
                    <a:pt x="570526" y="189338"/>
                  </a:cubicBezTo>
                  <a:lnTo>
                    <a:pt x="575350" y="189338"/>
                  </a:lnTo>
                  <a:lnTo>
                    <a:pt x="584034" y="182576"/>
                  </a:lnTo>
                  <a:cubicBezTo>
                    <a:pt x="584034" y="182576"/>
                    <a:pt x="584448" y="182438"/>
                    <a:pt x="584586" y="182438"/>
                  </a:cubicBezTo>
                  <a:lnTo>
                    <a:pt x="593683" y="183404"/>
                  </a:lnTo>
                  <a:lnTo>
                    <a:pt x="597129" y="177608"/>
                  </a:lnTo>
                  <a:cubicBezTo>
                    <a:pt x="597129" y="177608"/>
                    <a:pt x="597543" y="177194"/>
                    <a:pt x="597818" y="177194"/>
                  </a:cubicBezTo>
                  <a:cubicBezTo>
                    <a:pt x="598094" y="177194"/>
                    <a:pt x="598370" y="177332"/>
                    <a:pt x="598508" y="177608"/>
                  </a:cubicBezTo>
                  <a:lnTo>
                    <a:pt x="599472" y="179126"/>
                  </a:lnTo>
                  <a:lnTo>
                    <a:pt x="600851" y="176780"/>
                  </a:lnTo>
                  <a:lnTo>
                    <a:pt x="602643" y="170432"/>
                  </a:lnTo>
                  <a:cubicBezTo>
                    <a:pt x="602643" y="170432"/>
                    <a:pt x="603056" y="169880"/>
                    <a:pt x="603332" y="169880"/>
                  </a:cubicBezTo>
                  <a:cubicBezTo>
                    <a:pt x="603332" y="169880"/>
                    <a:pt x="603332" y="169880"/>
                    <a:pt x="603332" y="169880"/>
                  </a:cubicBezTo>
                  <a:lnTo>
                    <a:pt x="607192" y="169880"/>
                  </a:lnTo>
                  <a:cubicBezTo>
                    <a:pt x="607192" y="169880"/>
                    <a:pt x="607881" y="170432"/>
                    <a:pt x="607881" y="170846"/>
                  </a:cubicBezTo>
                  <a:lnTo>
                    <a:pt x="607881" y="173882"/>
                  </a:lnTo>
                  <a:lnTo>
                    <a:pt x="610776" y="177746"/>
                  </a:lnTo>
                  <a:lnTo>
                    <a:pt x="610362" y="173468"/>
                  </a:lnTo>
                  <a:cubicBezTo>
                    <a:pt x="610362" y="173468"/>
                    <a:pt x="610500" y="172778"/>
                    <a:pt x="610776" y="172640"/>
                  </a:cubicBezTo>
                  <a:lnTo>
                    <a:pt x="614911" y="170708"/>
                  </a:lnTo>
                  <a:lnTo>
                    <a:pt x="617530" y="166430"/>
                  </a:lnTo>
                  <a:lnTo>
                    <a:pt x="616565" y="162704"/>
                  </a:lnTo>
                  <a:cubicBezTo>
                    <a:pt x="616565" y="162704"/>
                    <a:pt x="616565" y="162428"/>
                    <a:pt x="616565" y="162290"/>
                  </a:cubicBezTo>
                  <a:lnTo>
                    <a:pt x="617530" y="158288"/>
                  </a:lnTo>
                  <a:lnTo>
                    <a:pt x="616151" y="146144"/>
                  </a:lnTo>
                  <a:lnTo>
                    <a:pt x="613119" y="143246"/>
                  </a:lnTo>
                  <a:cubicBezTo>
                    <a:pt x="613119" y="143246"/>
                    <a:pt x="612843" y="142832"/>
                    <a:pt x="612843" y="142556"/>
                  </a:cubicBezTo>
                  <a:cubicBezTo>
                    <a:pt x="612843" y="142280"/>
                    <a:pt x="612843" y="142142"/>
                    <a:pt x="613119" y="142004"/>
                  </a:cubicBezTo>
                  <a:lnTo>
                    <a:pt x="616151" y="139796"/>
                  </a:lnTo>
                  <a:cubicBezTo>
                    <a:pt x="616151" y="139796"/>
                    <a:pt x="616289" y="139796"/>
                    <a:pt x="616427" y="139796"/>
                  </a:cubicBezTo>
                  <a:lnTo>
                    <a:pt x="620011" y="138692"/>
                  </a:lnTo>
                  <a:lnTo>
                    <a:pt x="622630" y="134552"/>
                  </a:lnTo>
                  <a:cubicBezTo>
                    <a:pt x="622630" y="134552"/>
                    <a:pt x="623181" y="134138"/>
                    <a:pt x="623595" y="134276"/>
                  </a:cubicBezTo>
                  <a:lnTo>
                    <a:pt x="627179" y="135656"/>
                  </a:lnTo>
                  <a:cubicBezTo>
                    <a:pt x="627179" y="135656"/>
                    <a:pt x="627868" y="135104"/>
                    <a:pt x="628557" y="134966"/>
                  </a:cubicBezTo>
                  <a:cubicBezTo>
                    <a:pt x="631176" y="134552"/>
                    <a:pt x="634760" y="135656"/>
                    <a:pt x="634622" y="138416"/>
                  </a:cubicBezTo>
                  <a:lnTo>
                    <a:pt x="636965" y="137174"/>
                  </a:lnTo>
                  <a:lnTo>
                    <a:pt x="637517" y="132896"/>
                  </a:lnTo>
                  <a:cubicBezTo>
                    <a:pt x="637517" y="132896"/>
                    <a:pt x="637792" y="132344"/>
                    <a:pt x="638068" y="132206"/>
                  </a:cubicBezTo>
                  <a:lnTo>
                    <a:pt x="640825" y="131240"/>
                  </a:lnTo>
                  <a:lnTo>
                    <a:pt x="642893" y="122408"/>
                  </a:lnTo>
                  <a:cubicBezTo>
                    <a:pt x="642893" y="122408"/>
                    <a:pt x="642893" y="122132"/>
                    <a:pt x="643168" y="121994"/>
                  </a:cubicBezTo>
                  <a:lnTo>
                    <a:pt x="645512" y="120200"/>
                  </a:lnTo>
                  <a:lnTo>
                    <a:pt x="644271" y="116749"/>
                  </a:lnTo>
                  <a:cubicBezTo>
                    <a:pt x="644271" y="116749"/>
                    <a:pt x="644271" y="116335"/>
                    <a:pt x="644271" y="116198"/>
                  </a:cubicBezTo>
                  <a:lnTo>
                    <a:pt x="648130" y="108607"/>
                  </a:lnTo>
                  <a:lnTo>
                    <a:pt x="648682" y="104053"/>
                  </a:lnTo>
                  <a:cubicBezTo>
                    <a:pt x="648682" y="104053"/>
                    <a:pt x="648682" y="103639"/>
                    <a:pt x="648958" y="103501"/>
                  </a:cubicBezTo>
                  <a:lnTo>
                    <a:pt x="651714" y="101293"/>
                  </a:lnTo>
                  <a:lnTo>
                    <a:pt x="654333" y="98119"/>
                  </a:lnTo>
                  <a:lnTo>
                    <a:pt x="651301" y="93841"/>
                  </a:lnTo>
                  <a:cubicBezTo>
                    <a:pt x="651301" y="93841"/>
                    <a:pt x="651163" y="93151"/>
                    <a:pt x="651301" y="92875"/>
                  </a:cubicBezTo>
                  <a:lnTo>
                    <a:pt x="654471" y="88597"/>
                  </a:lnTo>
                  <a:lnTo>
                    <a:pt x="654471" y="87493"/>
                  </a:lnTo>
                  <a:lnTo>
                    <a:pt x="647717" y="89011"/>
                  </a:lnTo>
                  <a:lnTo>
                    <a:pt x="642341" y="91909"/>
                  </a:lnTo>
                  <a:cubicBezTo>
                    <a:pt x="642341" y="91909"/>
                    <a:pt x="642066" y="91909"/>
                    <a:pt x="642066" y="91909"/>
                  </a:cubicBezTo>
                  <a:lnTo>
                    <a:pt x="637655" y="91909"/>
                  </a:lnTo>
                  <a:cubicBezTo>
                    <a:pt x="637655" y="91909"/>
                    <a:pt x="633519" y="95221"/>
                    <a:pt x="633519" y="95221"/>
                  </a:cubicBezTo>
                  <a:lnTo>
                    <a:pt x="633519" y="97981"/>
                  </a:lnTo>
                  <a:cubicBezTo>
                    <a:pt x="633519" y="97981"/>
                    <a:pt x="633106" y="98809"/>
                    <a:pt x="632692" y="98809"/>
                  </a:cubicBezTo>
                  <a:lnTo>
                    <a:pt x="615049" y="98809"/>
                  </a:lnTo>
                  <a:cubicBezTo>
                    <a:pt x="615049" y="98809"/>
                    <a:pt x="614497" y="98809"/>
                    <a:pt x="614359" y="98395"/>
                  </a:cubicBezTo>
                  <a:lnTo>
                    <a:pt x="610638" y="92461"/>
                  </a:lnTo>
                  <a:cubicBezTo>
                    <a:pt x="610638" y="92461"/>
                    <a:pt x="610500" y="92047"/>
                    <a:pt x="610638" y="91771"/>
                  </a:cubicBezTo>
                  <a:lnTo>
                    <a:pt x="611740" y="88321"/>
                  </a:lnTo>
                  <a:lnTo>
                    <a:pt x="611740" y="85561"/>
                  </a:lnTo>
                  <a:lnTo>
                    <a:pt x="608984" y="84181"/>
                  </a:lnTo>
                  <a:cubicBezTo>
                    <a:pt x="608984" y="84181"/>
                    <a:pt x="608432" y="83491"/>
                    <a:pt x="608570" y="83215"/>
                  </a:cubicBezTo>
                  <a:lnTo>
                    <a:pt x="610224" y="79351"/>
                  </a:lnTo>
                  <a:lnTo>
                    <a:pt x="607054" y="79351"/>
                  </a:lnTo>
                  <a:cubicBezTo>
                    <a:pt x="607054" y="79351"/>
                    <a:pt x="606640" y="79351"/>
                    <a:pt x="606502" y="79075"/>
                  </a:cubicBezTo>
                  <a:lnTo>
                    <a:pt x="597956" y="70933"/>
                  </a:lnTo>
                  <a:cubicBezTo>
                    <a:pt x="597956" y="70933"/>
                    <a:pt x="597543" y="71623"/>
                    <a:pt x="597129" y="71623"/>
                  </a:cubicBezTo>
                  <a:lnTo>
                    <a:pt x="593959" y="71623"/>
                  </a:lnTo>
                  <a:cubicBezTo>
                    <a:pt x="593959" y="71623"/>
                    <a:pt x="593545" y="71623"/>
                    <a:pt x="593407" y="71485"/>
                  </a:cubicBezTo>
                  <a:lnTo>
                    <a:pt x="588859" y="67759"/>
                  </a:lnTo>
                  <a:lnTo>
                    <a:pt x="580726" y="67345"/>
                  </a:lnTo>
                  <a:cubicBezTo>
                    <a:pt x="580726" y="67345"/>
                    <a:pt x="580312" y="67345"/>
                    <a:pt x="580175" y="67069"/>
                  </a:cubicBezTo>
                  <a:lnTo>
                    <a:pt x="577418" y="64309"/>
                  </a:lnTo>
                  <a:cubicBezTo>
                    <a:pt x="577418" y="64309"/>
                    <a:pt x="577142" y="63895"/>
                    <a:pt x="577142" y="63757"/>
                  </a:cubicBezTo>
                  <a:lnTo>
                    <a:pt x="577142" y="57271"/>
                  </a:lnTo>
                  <a:lnTo>
                    <a:pt x="575075" y="55339"/>
                  </a:lnTo>
                  <a:cubicBezTo>
                    <a:pt x="575075" y="55339"/>
                    <a:pt x="574799" y="54925"/>
                    <a:pt x="574799" y="54787"/>
                  </a:cubicBezTo>
                  <a:lnTo>
                    <a:pt x="574799" y="48025"/>
                  </a:lnTo>
                  <a:lnTo>
                    <a:pt x="570664" y="43195"/>
                  </a:lnTo>
                  <a:cubicBezTo>
                    <a:pt x="570664" y="43195"/>
                    <a:pt x="570526" y="42919"/>
                    <a:pt x="570526" y="42643"/>
                  </a:cubicBezTo>
                  <a:lnTo>
                    <a:pt x="570526" y="37536"/>
                  </a:lnTo>
                  <a:lnTo>
                    <a:pt x="565150" y="28980"/>
                  </a:lnTo>
                  <a:cubicBezTo>
                    <a:pt x="565150" y="28980"/>
                    <a:pt x="565012" y="28428"/>
                    <a:pt x="565150" y="28152"/>
                  </a:cubicBezTo>
                  <a:lnTo>
                    <a:pt x="566804" y="24978"/>
                  </a:lnTo>
                  <a:lnTo>
                    <a:pt x="564461" y="24426"/>
                  </a:lnTo>
                  <a:cubicBezTo>
                    <a:pt x="564461" y="24426"/>
                    <a:pt x="563909" y="24012"/>
                    <a:pt x="563909" y="23598"/>
                  </a:cubicBezTo>
                  <a:lnTo>
                    <a:pt x="563909" y="19872"/>
                  </a:lnTo>
                  <a:lnTo>
                    <a:pt x="560050" y="16836"/>
                  </a:lnTo>
                  <a:cubicBezTo>
                    <a:pt x="560050" y="16836"/>
                    <a:pt x="559636" y="16146"/>
                    <a:pt x="559774" y="15870"/>
                  </a:cubicBezTo>
                  <a:lnTo>
                    <a:pt x="561015" y="13524"/>
                  </a:lnTo>
                  <a:lnTo>
                    <a:pt x="557844" y="12144"/>
                  </a:lnTo>
                  <a:cubicBezTo>
                    <a:pt x="557844" y="12144"/>
                    <a:pt x="557431" y="11868"/>
                    <a:pt x="557431" y="11730"/>
                  </a:cubicBezTo>
                  <a:cubicBezTo>
                    <a:pt x="557431" y="11592"/>
                    <a:pt x="557431" y="11316"/>
                    <a:pt x="557431" y="11178"/>
                  </a:cubicBezTo>
                  <a:lnTo>
                    <a:pt x="558396" y="9384"/>
                  </a:lnTo>
                  <a:lnTo>
                    <a:pt x="557293" y="8418"/>
                  </a:lnTo>
                  <a:lnTo>
                    <a:pt x="554536" y="8418"/>
                  </a:lnTo>
                  <a:cubicBezTo>
                    <a:pt x="554536" y="8418"/>
                    <a:pt x="554123" y="8418"/>
                    <a:pt x="553985" y="8418"/>
                  </a:cubicBezTo>
                  <a:lnTo>
                    <a:pt x="551366" y="6210"/>
                  </a:lnTo>
                  <a:lnTo>
                    <a:pt x="549712" y="7866"/>
                  </a:lnTo>
                  <a:cubicBezTo>
                    <a:pt x="549712" y="7866"/>
                    <a:pt x="549023" y="8142"/>
                    <a:pt x="548747" y="7866"/>
                  </a:cubicBezTo>
                  <a:lnTo>
                    <a:pt x="536203" y="0"/>
                  </a:lnTo>
                  <a:lnTo>
                    <a:pt x="522143" y="1518"/>
                  </a:lnTo>
                  <a:cubicBezTo>
                    <a:pt x="522143" y="1518"/>
                    <a:pt x="521730" y="1518"/>
                    <a:pt x="521592" y="1380"/>
                  </a:cubicBezTo>
                  <a:cubicBezTo>
                    <a:pt x="521454" y="1242"/>
                    <a:pt x="521316" y="966"/>
                    <a:pt x="521316" y="828"/>
                  </a:cubicBezTo>
                  <a:lnTo>
                    <a:pt x="521316" y="276"/>
                  </a:lnTo>
                  <a:lnTo>
                    <a:pt x="505465" y="4830"/>
                  </a:lnTo>
                  <a:lnTo>
                    <a:pt x="498021" y="13110"/>
                  </a:lnTo>
                  <a:lnTo>
                    <a:pt x="498021" y="15180"/>
                  </a:lnTo>
                  <a:cubicBezTo>
                    <a:pt x="498021" y="15180"/>
                    <a:pt x="501329" y="14214"/>
                    <a:pt x="501329" y="14214"/>
                  </a:cubicBezTo>
                  <a:cubicBezTo>
                    <a:pt x="501605" y="14214"/>
                    <a:pt x="501743" y="14214"/>
                    <a:pt x="502019" y="14214"/>
                  </a:cubicBezTo>
                  <a:lnTo>
                    <a:pt x="505602" y="16422"/>
                  </a:lnTo>
                  <a:cubicBezTo>
                    <a:pt x="505602" y="16422"/>
                    <a:pt x="506016" y="16836"/>
                    <a:pt x="506016" y="17112"/>
                  </a:cubicBezTo>
                  <a:lnTo>
                    <a:pt x="506016" y="26496"/>
                  </a:lnTo>
                  <a:cubicBezTo>
                    <a:pt x="506016" y="26496"/>
                    <a:pt x="505878" y="27048"/>
                    <a:pt x="505602" y="27186"/>
                  </a:cubicBezTo>
                  <a:lnTo>
                    <a:pt x="498021" y="31326"/>
                  </a:lnTo>
                  <a:lnTo>
                    <a:pt x="498021" y="35743"/>
                  </a:lnTo>
                  <a:cubicBezTo>
                    <a:pt x="498021" y="35743"/>
                    <a:pt x="498021" y="36018"/>
                    <a:pt x="498021" y="36156"/>
                  </a:cubicBezTo>
                  <a:lnTo>
                    <a:pt x="488096" y="53407"/>
                  </a:lnTo>
                  <a:lnTo>
                    <a:pt x="489337" y="53407"/>
                  </a:lnTo>
                  <a:cubicBezTo>
                    <a:pt x="489337" y="53407"/>
                    <a:pt x="489751" y="53407"/>
                    <a:pt x="489888" y="53407"/>
                  </a:cubicBezTo>
                  <a:cubicBezTo>
                    <a:pt x="490026" y="53545"/>
                    <a:pt x="490164" y="53821"/>
                    <a:pt x="490164" y="53959"/>
                  </a:cubicBezTo>
                  <a:lnTo>
                    <a:pt x="490164" y="59203"/>
                  </a:lnTo>
                  <a:cubicBezTo>
                    <a:pt x="490164" y="59203"/>
                    <a:pt x="489888" y="59893"/>
                    <a:pt x="489613" y="59893"/>
                  </a:cubicBezTo>
                  <a:cubicBezTo>
                    <a:pt x="480929" y="62515"/>
                    <a:pt x="475140" y="68449"/>
                    <a:pt x="475002" y="68587"/>
                  </a:cubicBezTo>
                  <a:cubicBezTo>
                    <a:pt x="475002" y="68587"/>
                    <a:pt x="474864" y="68725"/>
                    <a:pt x="474726" y="68725"/>
                  </a:cubicBezTo>
                  <a:cubicBezTo>
                    <a:pt x="470039" y="70381"/>
                    <a:pt x="463285" y="64447"/>
                    <a:pt x="463009" y="64309"/>
                  </a:cubicBezTo>
                  <a:lnTo>
                    <a:pt x="463009" y="64309"/>
                  </a:lnTo>
                  <a:cubicBezTo>
                    <a:pt x="463009" y="64309"/>
                    <a:pt x="453636" y="82939"/>
                    <a:pt x="453636" y="82939"/>
                  </a:cubicBezTo>
                  <a:lnTo>
                    <a:pt x="454325" y="87631"/>
                  </a:lnTo>
                  <a:lnTo>
                    <a:pt x="462872" y="82525"/>
                  </a:lnTo>
                  <a:lnTo>
                    <a:pt x="462872" y="83905"/>
                  </a:lnTo>
                  <a:lnTo>
                    <a:pt x="453636" y="90253"/>
                  </a:lnTo>
                  <a:lnTo>
                    <a:pt x="453636" y="89011"/>
                  </a:lnTo>
                  <a:lnTo>
                    <a:pt x="449777" y="91081"/>
                  </a:lnTo>
                  <a:lnTo>
                    <a:pt x="451293" y="94255"/>
                  </a:lnTo>
                  <a:lnTo>
                    <a:pt x="453912" y="96739"/>
                  </a:lnTo>
                  <a:lnTo>
                    <a:pt x="455015" y="95083"/>
                  </a:lnTo>
                  <a:cubicBezTo>
                    <a:pt x="455015" y="95083"/>
                    <a:pt x="455428" y="94807"/>
                    <a:pt x="455566" y="94807"/>
                  </a:cubicBezTo>
                  <a:lnTo>
                    <a:pt x="464112" y="94393"/>
                  </a:lnTo>
                  <a:cubicBezTo>
                    <a:pt x="464112" y="94393"/>
                    <a:pt x="464526" y="94393"/>
                    <a:pt x="464663" y="94669"/>
                  </a:cubicBezTo>
                  <a:lnTo>
                    <a:pt x="468110" y="98395"/>
                  </a:lnTo>
                  <a:lnTo>
                    <a:pt x="471694" y="93013"/>
                  </a:lnTo>
                  <a:cubicBezTo>
                    <a:pt x="471694" y="93013"/>
                    <a:pt x="472107" y="92599"/>
                    <a:pt x="472383" y="92599"/>
                  </a:cubicBezTo>
                  <a:lnTo>
                    <a:pt x="482996" y="93013"/>
                  </a:lnTo>
                  <a:cubicBezTo>
                    <a:pt x="482996" y="93013"/>
                    <a:pt x="483410" y="93013"/>
                    <a:pt x="483548" y="93289"/>
                  </a:cubicBezTo>
                  <a:lnTo>
                    <a:pt x="496091" y="107779"/>
                  </a:lnTo>
                  <a:cubicBezTo>
                    <a:pt x="496091" y="107779"/>
                    <a:pt x="496229" y="108055"/>
                    <a:pt x="496229" y="108331"/>
                  </a:cubicBezTo>
                  <a:lnTo>
                    <a:pt x="496229" y="114265"/>
                  </a:lnTo>
                  <a:cubicBezTo>
                    <a:pt x="496229" y="114265"/>
                    <a:pt x="495954" y="114955"/>
                    <a:pt x="495540" y="115094"/>
                  </a:cubicBezTo>
                  <a:lnTo>
                    <a:pt x="489613" y="116060"/>
                  </a:lnTo>
                  <a:cubicBezTo>
                    <a:pt x="489613" y="116060"/>
                    <a:pt x="489199" y="116060"/>
                    <a:pt x="489061" y="116060"/>
                  </a:cubicBezTo>
                  <a:lnTo>
                    <a:pt x="485478" y="113851"/>
                  </a:lnTo>
                  <a:lnTo>
                    <a:pt x="484650" y="115783"/>
                  </a:lnTo>
                  <a:cubicBezTo>
                    <a:pt x="484650" y="115783"/>
                    <a:pt x="484375" y="116198"/>
                    <a:pt x="484237" y="116198"/>
                  </a:cubicBezTo>
                  <a:cubicBezTo>
                    <a:pt x="483961" y="116198"/>
                    <a:pt x="483823" y="116198"/>
                    <a:pt x="483548" y="116198"/>
                  </a:cubicBezTo>
                  <a:lnTo>
                    <a:pt x="479413" y="113714"/>
                  </a:lnTo>
                  <a:lnTo>
                    <a:pt x="474175" y="117578"/>
                  </a:lnTo>
                  <a:cubicBezTo>
                    <a:pt x="474175" y="117578"/>
                    <a:pt x="473899" y="117715"/>
                    <a:pt x="473761" y="117715"/>
                  </a:cubicBezTo>
                  <a:lnTo>
                    <a:pt x="470315" y="117715"/>
                  </a:lnTo>
                  <a:lnTo>
                    <a:pt x="470039" y="119234"/>
                  </a:lnTo>
                  <a:cubicBezTo>
                    <a:pt x="470039" y="119234"/>
                    <a:pt x="469764" y="119786"/>
                    <a:pt x="469350" y="119924"/>
                  </a:cubicBezTo>
                  <a:lnTo>
                    <a:pt x="461631" y="121442"/>
                  </a:lnTo>
                  <a:lnTo>
                    <a:pt x="457634" y="126410"/>
                  </a:lnTo>
                  <a:lnTo>
                    <a:pt x="457634" y="128894"/>
                  </a:lnTo>
                  <a:cubicBezTo>
                    <a:pt x="457634" y="128894"/>
                    <a:pt x="457634" y="129446"/>
                    <a:pt x="457496" y="129584"/>
                  </a:cubicBezTo>
                  <a:lnTo>
                    <a:pt x="451155" y="133862"/>
                  </a:lnTo>
                  <a:cubicBezTo>
                    <a:pt x="451155" y="133862"/>
                    <a:pt x="450879" y="133862"/>
                    <a:pt x="450742" y="133862"/>
                  </a:cubicBezTo>
                  <a:lnTo>
                    <a:pt x="438060" y="134966"/>
                  </a:lnTo>
                  <a:cubicBezTo>
                    <a:pt x="437233" y="136760"/>
                    <a:pt x="434063" y="143384"/>
                    <a:pt x="430065" y="145178"/>
                  </a:cubicBezTo>
                  <a:cubicBezTo>
                    <a:pt x="425654" y="147110"/>
                    <a:pt x="417659" y="141452"/>
                    <a:pt x="416005" y="140210"/>
                  </a:cubicBezTo>
                  <a:lnTo>
                    <a:pt x="409940" y="140210"/>
                  </a:lnTo>
                  <a:cubicBezTo>
                    <a:pt x="409940" y="140210"/>
                    <a:pt x="406081" y="150008"/>
                    <a:pt x="406081" y="150008"/>
                  </a:cubicBezTo>
                  <a:cubicBezTo>
                    <a:pt x="407735" y="151388"/>
                    <a:pt x="413386" y="156632"/>
                    <a:pt x="411319" y="160772"/>
                  </a:cubicBezTo>
                  <a:cubicBezTo>
                    <a:pt x="411319" y="160910"/>
                    <a:pt x="411043" y="161048"/>
                    <a:pt x="410905" y="161186"/>
                  </a:cubicBezTo>
                  <a:cubicBezTo>
                    <a:pt x="408562" y="161876"/>
                    <a:pt x="402221" y="164498"/>
                    <a:pt x="400567" y="167120"/>
                  </a:cubicBezTo>
                  <a:cubicBezTo>
                    <a:pt x="398500" y="170570"/>
                    <a:pt x="390367" y="179126"/>
                    <a:pt x="383061" y="179264"/>
                  </a:cubicBezTo>
                  <a:cubicBezTo>
                    <a:pt x="376583" y="179402"/>
                    <a:pt x="363350" y="179264"/>
                    <a:pt x="361834" y="179264"/>
                  </a:cubicBezTo>
                  <a:cubicBezTo>
                    <a:pt x="360180" y="179954"/>
                    <a:pt x="343363" y="186578"/>
                    <a:pt x="337298" y="191822"/>
                  </a:cubicBezTo>
                  <a:cubicBezTo>
                    <a:pt x="337160" y="191822"/>
                    <a:pt x="337022" y="191960"/>
                    <a:pt x="336747" y="191960"/>
                  </a:cubicBezTo>
                  <a:lnTo>
                    <a:pt x="330682" y="191960"/>
                  </a:lnTo>
                  <a:cubicBezTo>
                    <a:pt x="330682" y="191960"/>
                    <a:pt x="329855" y="191547"/>
                    <a:pt x="329855" y="191132"/>
                  </a:cubicBezTo>
                  <a:lnTo>
                    <a:pt x="329855" y="187268"/>
                  </a:lnTo>
                  <a:lnTo>
                    <a:pt x="318276" y="187268"/>
                  </a:lnTo>
                  <a:cubicBezTo>
                    <a:pt x="318276" y="187268"/>
                    <a:pt x="318276" y="187406"/>
                    <a:pt x="318276" y="187406"/>
                  </a:cubicBezTo>
                  <a:cubicBezTo>
                    <a:pt x="318000" y="187406"/>
                    <a:pt x="317862" y="187406"/>
                    <a:pt x="317724" y="187130"/>
                  </a:cubicBezTo>
                  <a:cubicBezTo>
                    <a:pt x="317724" y="187130"/>
                    <a:pt x="313176" y="181610"/>
                    <a:pt x="305595" y="182300"/>
                  </a:cubicBezTo>
                  <a:cubicBezTo>
                    <a:pt x="305319" y="182300"/>
                    <a:pt x="305043" y="182300"/>
                    <a:pt x="304905" y="182024"/>
                  </a:cubicBezTo>
                  <a:cubicBezTo>
                    <a:pt x="304630" y="181610"/>
                    <a:pt x="297737" y="172640"/>
                    <a:pt x="284091" y="176228"/>
                  </a:cubicBezTo>
                  <a:cubicBezTo>
                    <a:pt x="283264" y="176228"/>
                    <a:pt x="267688" y="176366"/>
                    <a:pt x="259556" y="174848"/>
                  </a:cubicBezTo>
                  <a:cubicBezTo>
                    <a:pt x="251698" y="173330"/>
                    <a:pt x="244393" y="174572"/>
                    <a:pt x="244393" y="174710"/>
                  </a:cubicBezTo>
                  <a:cubicBezTo>
                    <a:pt x="243979" y="174710"/>
                    <a:pt x="243704" y="174710"/>
                    <a:pt x="243566" y="174296"/>
                  </a:cubicBezTo>
                  <a:lnTo>
                    <a:pt x="241498" y="169466"/>
                  </a:lnTo>
                  <a:lnTo>
                    <a:pt x="238328" y="166292"/>
                  </a:lnTo>
                  <a:cubicBezTo>
                    <a:pt x="238328" y="166292"/>
                    <a:pt x="238328" y="166154"/>
                    <a:pt x="238190" y="166016"/>
                  </a:cubicBezTo>
                  <a:lnTo>
                    <a:pt x="234744" y="157184"/>
                  </a:lnTo>
                  <a:lnTo>
                    <a:pt x="232263" y="155804"/>
                  </a:lnTo>
                  <a:cubicBezTo>
                    <a:pt x="232263" y="155804"/>
                    <a:pt x="231711" y="155114"/>
                    <a:pt x="231987" y="154700"/>
                  </a:cubicBezTo>
                  <a:lnTo>
                    <a:pt x="233366" y="151940"/>
                  </a:lnTo>
                  <a:lnTo>
                    <a:pt x="231298" y="150698"/>
                  </a:lnTo>
                  <a:lnTo>
                    <a:pt x="230195" y="152906"/>
                  </a:lnTo>
                  <a:cubicBezTo>
                    <a:pt x="230195" y="152906"/>
                    <a:pt x="229919" y="153182"/>
                    <a:pt x="229644" y="153320"/>
                  </a:cubicBezTo>
                  <a:cubicBezTo>
                    <a:pt x="229368" y="153320"/>
                    <a:pt x="229230" y="153320"/>
                    <a:pt x="228955" y="153320"/>
                  </a:cubicBezTo>
                  <a:lnTo>
                    <a:pt x="212276" y="141452"/>
                  </a:lnTo>
                  <a:lnTo>
                    <a:pt x="200559" y="141038"/>
                  </a:lnTo>
                  <a:lnTo>
                    <a:pt x="185259" y="139244"/>
                  </a:lnTo>
                  <a:cubicBezTo>
                    <a:pt x="185259" y="139244"/>
                    <a:pt x="184707" y="138968"/>
                    <a:pt x="184570" y="138830"/>
                  </a:cubicBezTo>
                  <a:lnTo>
                    <a:pt x="182226" y="133586"/>
                  </a:lnTo>
                  <a:cubicBezTo>
                    <a:pt x="182226" y="133586"/>
                    <a:pt x="182226" y="133034"/>
                    <a:pt x="182226" y="132896"/>
                  </a:cubicBezTo>
                  <a:lnTo>
                    <a:pt x="185672" y="127376"/>
                  </a:lnTo>
                  <a:lnTo>
                    <a:pt x="186362" y="123788"/>
                  </a:lnTo>
                  <a:lnTo>
                    <a:pt x="184432" y="123098"/>
                  </a:lnTo>
                  <a:cubicBezTo>
                    <a:pt x="184432" y="123098"/>
                    <a:pt x="183880" y="122546"/>
                    <a:pt x="183880" y="122270"/>
                  </a:cubicBezTo>
                  <a:lnTo>
                    <a:pt x="184432" y="118544"/>
                  </a:lnTo>
                  <a:cubicBezTo>
                    <a:pt x="184432" y="118544"/>
                    <a:pt x="184570" y="118130"/>
                    <a:pt x="184707" y="117992"/>
                  </a:cubicBezTo>
                  <a:lnTo>
                    <a:pt x="187327" y="116060"/>
                  </a:lnTo>
                  <a:lnTo>
                    <a:pt x="184707" y="110539"/>
                  </a:lnTo>
                  <a:lnTo>
                    <a:pt x="181124" y="107503"/>
                  </a:lnTo>
                  <a:cubicBezTo>
                    <a:pt x="181124" y="107503"/>
                    <a:pt x="180848" y="107227"/>
                    <a:pt x="180848" y="107089"/>
                  </a:cubicBezTo>
                  <a:lnTo>
                    <a:pt x="179745" y="100603"/>
                  </a:lnTo>
                  <a:lnTo>
                    <a:pt x="176851" y="99637"/>
                  </a:lnTo>
                  <a:cubicBezTo>
                    <a:pt x="176851" y="99637"/>
                    <a:pt x="176437" y="99361"/>
                    <a:pt x="176437" y="99223"/>
                  </a:cubicBezTo>
                  <a:lnTo>
                    <a:pt x="175610" y="97153"/>
                  </a:lnTo>
                  <a:lnTo>
                    <a:pt x="173542" y="97843"/>
                  </a:lnTo>
                  <a:cubicBezTo>
                    <a:pt x="173542" y="97843"/>
                    <a:pt x="173129" y="97843"/>
                    <a:pt x="172991" y="97843"/>
                  </a:cubicBezTo>
                  <a:cubicBezTo>
                    <a:pt x="172853" y="97843"/>
                    <a:pt x="172715" y="97567"/>
                    <a:pt x="172577" y="97429"/>
                  </a:cubicBezTo>
                  <a:lnTo>
                    <a:pt x="171613" y="94531"/>
                  </a:lnTo>
                  <a:lnTo>
                    <a:pt x="164169" y="95359"/>
                  </a:lnTo>
                  <a:cubicBezTo>
                    <a:pt x="164169" y="95359"/>
                    <a:pt x="163618" y="95359"/>
                    <a:pt x="163480" y="95083"/>
                  </a:cubicBezTo>
                  <a:lnTo>
                    <a:pt x="160172" y="91495"/>
                  </a:lnTo>
                  <a:cubicBezTo>
                    <a:pt x="160172" y="91495"/>
                    <a:pt x="159896" y="91219"/>
                    <a:pt x="159896" y="90943"/>
                  </a:cubicBezTo>
                  <a:lnTo>
                    <a:pt x="159896" y="88183"/>
                  </a:lnTo>
                  <a:lnTo>
                    <a:pt x="152453" y="85975"/>
                  </a:lnTo>
                  <a:cubicBezTo>
                    <a:pt x="152453" y="85975"/>
                    <a:pt x="151901" y="85561"/>
                    <a:pt x="151901" y="85285"/>
                  </a:cubicBezTo>
                  <a:cubicBezTo>
                    <a:pt x="151901" y="85009"/>
                    <a:pt x="151901" y="84733"/>
                    <a:pt x="152315" y="84457"/>
                  </a:cubicBezTo>
                  <a:lnTo>
                    <a:pt x="154658" y="83215"/>
                  </a:lnTo>
                  <a:lnTo>
                    <a:pt x="152315" y="81973"/>
                  </a:lnTo>
                  <a:cubicBezTo>
                    <a:pt x="152315" y="81973"/>
                    <a:pt x="152039" y="81697"/>
                    <a:pt x="151901" y="81421"/>
                  </a:cubicBezTo>
                  <a:cubicBezTo>
                    <a:pt x="151901" y="81145"/>
                    <a:pt x="151901" y="81007"/>
                    <a:pt x="152039" y="80731"/>
                  </a:cubicBezTo>
                  <a:lnTo>
                    <a:pt x="153969" y="78109"/>
                  </a:lnTo>
                  <a:lnTo>
                    <a:pt x="152315" y="76177"/>
                  </a:lnTo>
                  <a:lnTo>
                    <a:pt x="149971" y="77281"/>
                  </a:lnTo>
                  <a:cubicBezTo>
                    <a:pt x="149971" y="77281"/>
                    <a:pt x="149696" y="77281"/>
                    <a:pt x="149696" y="77281"/>
                  </a:cubicBezTo>
                  <a:lnTo>
                    <a:pt x="147490" y="77281"/>
                  </a:lnTo>
                  <a:cubicBezTo>
                    <a:pt x="147490" y="77281"/>
                    <a:pt x="147490" y="77281"/>
                    <a:pt x="147490" y="77281"/>
                  </a:cubicBezTo>
                  <a:lnTo>
                    <a:pt x="147490" y="77281"/>
                  </a:lnTo>
                  <a:cubicBezTo>
                    <a:pt x="147490" y="77281"/>
                    <a:pt x="141701" y="76729"/>
                    <a:pt x="141701" y="76729"/>
                  </a:cubicBezTo>
                  <a:lnTo>
                    <a:pt x="141701" y="84319"/>
                  </a:lnTo>
                  <a:cubicBezTo>
                    <a:pt x="141701" y="84319"/>
                    <a:pt x="141701" y="85009"/>
                    <a:pt x="141288" y="85147"/>
                  </a:cubicBezTo>
                  <a:cubicBezTo>
                    <a:pt x="137566" y="85837"/>
                    <a:pt x="128055" y="88597"/>
                    <a:pt x="128744" y="93151"/>
                  </a:cubicBezTo>
                  <a:lnTo>
                    <a:pt x="129020" y="94807"/>
                  </a:lnTo>
                  <a:cubicBezTo>
                    <a:pt x="129984" y="100465"/>
                    <a:pt x="130811" y="105847"/>
                    <a:pt x="129020" y="109297"/>
                  </a:cubicBezTo>
                  <a:cubicBezTo>
                    <a:pt x="129020" y="109573"/>
                    <a:pt x="128606" y="109711"/>
                    <a:pt x="128468" y="109711"/>
                  </a:cubicBezTo>
                  <a:lnTo>
                    <a:pt x="125436" y="110125"/>
                  </a:lnTo>
                  <a:lnTo>
                    <a:pt x="122541" y="112885"/>
                  </a:lnTo>
                  <a:cubicBezTo>
                    <a:pt x="122541" y="112885"/>
                    <a:pt x="122128" y="113162"/>
                    <a:pt x="121852" y="113162"/>
                  </a:cubicBezTo>
                  <a:cubicBezTo>
                    <a:pt x="121576" y="113162"/>
                    <a:pt x="121438" y="113023"/>
                    <a:pt x="121300" y="112885"/>
                  </a:cubicBezTo>
                  <a:lnTo>
                    <a:pt x="119646" y="110263"/>
                  </a:lnTo>
                  <a:lnTo>
                    <a:pt x="109308" y="111229"/>
                  </a:lnTo>
                  <a:cubicBezTo>
                    <a:pt x="109308" y="111229"/>
                    <a:pt x="109032" y="111229"/>
                    <a:pt x="108895" y="111229"/>
                  </a:cubicBezTo>
                  <a:lnTo>
                    <a:pt x="101727" y="107365"/>
                  </a:lnTo>
                  <a:lnTo>
                    <a:pt x="96627" y="127238"/>
                  </a:lnTo>
                  <a:cubicBezTo>
                    <a:pt x="96627" y="127238"/>
                    <a:pt x="96213" y="127790"/>
                    <a:pt x="95800" y="127790"/>
                  </a:cubicBezTo>
                  <a:lnTo>
                    <a:pt x="93732" y="127790"/>
                  </a:lnTo>
                  <a:lnTo>
                    <a:pt x="93732" y="132482"/>
                  </a:lnTo>
                  <a:cubicBezTo>
                    <a:pt x="93732" y="132482"/>
                    <a:pt x="96351" y="134414"/>
                    <a:pt x="96351" y="134414"/>
                  </a:cubicBezTo>
                  <a:cubicBezTo>
                    <a:pt x="96489" y="134414"/>
                    <a:pt x="96627" y="134690"/>
                    <a:pt x="96627" y="134828"/>
                  </a:cubicBezTo>
                  <a:lnTo>
                    <a:pt x="97178" y="137726"/>
                  </a:lnTo>
                  <a:cubicBezTo>
                    <a:pt x="97178" y="137726"/>
                    <a:pt x="97178" y="138140"/>
                    <a:pt x="97040" y="138416"/>
                  </a:cubicBezTo>
                  <a:cubicBezTo>
                    <a:pt x="96903" y="138554"/>
                    <a:pt x="96627" y="138692"/>
                    <a:pt x="96489" y="138692"/>
                  </a:cubicBezTo>
                  <a:lnTo>
                    <a:pt x="89872" y="138692"/>
                  </a:lnTo>
                  <a:cubicBezTo>
                    <a:pt x="89872" y="138692"/>
                    <a:pt x="89597" y="138692"/>
                    <a:pt x="89459" y="138554"/>
                  </a:cubicBezTo>
                  <a:lnTo>
                    <a:pt x="86289" y="136070"/>
                  </a:lnTo>
                  <a:lnTo>
                    <a:pt x="78432" y="140348"/>
                  </a:lnTo>
                  <a:cubicBezTo>
                    <a:pt x="78432" y="140348"/>
                    <a:pt x="78156" y="140348"/>
                    <a:pt x="78018" y="140348"/>
                  </a:cubicBezTo>
                  <a:lnTo>
                    <a:pt x="71264" y="140348"/>
                  </a:lnTo>
                  <a:lnTo>
                    <a:pt x="69334" y="142142"/>
                  </a:lnTo>
                  <a:lnTo>
                    <a:pt x="74021" y="146282"/>
                  </a:lnTo>
                  <a:cubicBezTo>
                    <a:pt x="74021" y="146282"/>
                    <a:pt x="74297" y="146696"/>
                    <a:pt x="74297" y="146972"/>
                  </a:cubicBezTo>
                  <a:lnTo>
                    <a:pt x="73883" y="154838"/>
                  </a:lnTo>
                  <a:lnTo>
                    <a:pt x="78294" y="167396"/>
                  </a:lnTo>
                  <a:cubicBezTo>
                    <a:pt x="78294" y="167396"/>
                    <a:pt x="78294" y="168224"/>
                    <a:pt x="77880" y="168362"/>
                  </a:cubicBezTo>
                  <a:lnTo>
                    <a:pt x="74297" y="170156"/>
                  </a:lnTo>
                  <a:lnTo>
                    <a:pt x="76502" y="171812"/>
                  </a:lnTo>
                  <a:cubicBezTo>
                    <a:pt x="76502" y="171812"/>
                    <a:pt x="76916" y="172226"/>
                    <a:pt x="76778" y="172640"/>
                  </a:cubicBezTo>
                  <a:cubicBezTo>
                    <a:pt x="76778" y="172916"/>
                    <a:pt x="76502" y="173192"/>
                    <a:pt x="76226" y="173330"/>
                  </a:cubicBezTo>
                  <a:lnTo>
                    <a:pt x="71540" y="174710"/>
                  </a:lnTo>
                  <a:lnTo>
                    <a:pt x="72091" y="184922"/>
                  </a:lnTo>
                  <a:cubicBezTo>
                    <a:pt x="72091" y="184922"/>
                    <a:pt x="72091" y="185336"/>
                    <a:pt x="71815" y="185474"/>
                  </a:cubicBezTo>
                  <a:cubicBezTo>
                    <a:pt x="71678" y="185612"/>
                    <a:pt x="71402" y="185750"/>
                    <a:pt x="71264" y="185750"/>
                  </a:cubicBezTo>
                  <a:lnTo>
                    <a:pt x="68231" y="185750"/>
                  </a:lnTo>
                  <a:lnTo>
                    <a:pt x="67266" y="187820"/>
                  </a:lnTo>
                  <a:cubicBezTo>
                    <a:pt x="67266" y="187820"/>
                    <a:pt x="66991" y="188096"/>
                    <a:pt x="66853" y="188234"/>
                  </a:cubicBezTo>
                  <a:lnTo>
                    <a:pt x="49899" y="194997"/>
                  </a:lnTo>
                  <a:lnTo>
                    <a:pt x="49899" y="197066"/>
                  </a:lnTo>
                  <a:cubicBezTo>
                    <a:pt x="49899" y="197066"/>
                    <a:pt x="49347" y="197757"/>
                    <a:pt x="48934" y="197757"/>
                  </a:cubicBezTo>
                  <a:lnTo>
                    <a:pt x="47142" y="197757"/>
                  </a:lnTo>
                  <a:lnTo>
                    <a:pt x="46315" y="200379"/>
                  </a:lnTo>
                  <a:cubicBezTo>
                    <a:pt x="46315" y="200379"/>
                    <a:pt x="45901" y="200931"/>
                    <a:pt x="45488" y="200931"/>
                  </a:cubicBezTo>
                  <a:lnTo>
                    <a:pt x="36390" y="199965"/>
                  </a:lnTo>
                  <a:lnTo>
                    <a:pt x="33633" y="203691"/>
                  </a:lnTo>
                  <a:lnTo>
                    <a:pt x="33633" y="206451"/>
                  </a:lnTo>
                  <a:cubicBezTo>
                    <a:pt x="33633" y="206451"/>
                    <a:pt x="33495" y="207003"/>
                    <a:pt x="33082" y="207141"/>
                  </a:cubicBezTo>
                  <a:lnTo>
                    <a:pt x="23709" y="210867"/>
                  </a:lnTo>
                  <a:cubicBezTo>
                    <a:pt x="23709" y="210867"/>
                    <a:pt x="23295" y="210867"/>
                    <a:pt x="23020" y="210867"/>
                  </a:cubicBezTo>
                  <a:cubicBezTo>
                    <a:pt x="22882" y="210867"/>
                    <a:pt x="22606" y="210591"/>
                    <a:pt x="22606" y="210315"/>
                  </a:cubicBezTo>
                  <a:lnTo>
                    <a:pt x="21503" y="205761"/>
                  </a:lnTo>
                  <a:lnTo>
                    <a:pt x="19160" y="208107"/>
                  </a:lnTo>
                  <a:cubicBezTo>
                    <a:pt x="19160" y="208107"/>
                    <a:pt x="18746" y="208383"/>
                    <a:pt x="18471" y="208383"/>
                  </a:cubicBezTo>
                  <a:lnTo>
                    <a:pt x="13922" y="207417"/>
                  </a:lnTo>
                  <a:lnTo>
                    <a:pt x="13922" y="208797"/>
                  </a:lnTo>
                  <a:cubicBezTo>
                    <a:pt x="13922" y="208797"/>
                    <a:pt x="13784" y="209349"/>
                    <a:pt x="13508" y="209487"/>
                  </a:cubicBezTo>
                  <a:lnTo>
                    <a:pt x="5100" y="213627"/>
                  </a:lnTo>
                  <a:lnTo>
                    <a:pt x="4135" y="219285"/>
                  </a:lnTo>
                  <a:lnTo>
                    <a:pt x="4135" y="220941"/>
                  </a:lnTo>
                  <a:cubicBezTo>
                    <a:pt x="4135" y="220941"/>
                    <a:pt x="3860" y="221631"/>
                    <a:pt x="3584" y="221769"/>
                  </a:cubicBezTo>
                  <a:lnTo>
                    <a:pt x="0" y="222735"/>
                  </a:lnTo>
                  <a:lnTo>
                    <a:pt x="2757" y="229635"/>
                  </a:lnTo>
                  <a:lnTo>
                    <a:pt x="5514" y="233085"/>
                  </a:lnTo>
                  <a:lnTo>
                    <a:pt x="9925" y="234051"/>
                  </a:lnTo>
                  <a:cubicBezTo>
                    <a:pt x="9925" y="234051"/>
                    <a:pt x="10200" y="234051"/>
                    <a:pt x="10338" y="234327"/>
                  </a:cubicBezTo>
                  <a:lnTo>
                    <a:pt x="13095" y="237639"/>
                  </a:lnTo>
                  <a:cubicBezTo>
                    <a:pt x="13095" y="237639"/>
                    <a:pt x="13095" y="237639"/>
                    <a:pt x="13095" y="237777"/>
                  </a:cubicBezTo>
                  <a:lnTo>
                    <a:pt x="15852" y="244401"/>
                  </a:lnTo>
                  <a:cubicBezTo>
                    <a:pt x="15852" y="244401"/>
                    <a:pt x="15852" y="244539"/>
                    <a:pt x="15852" y="244677"/>
                  </a:cubicBezTo>
                  <a:lnTo>
                    <a:pt x="15852" y="251163"/>
                  </a:lnTo>
                  <a:cubicBezTo>
                    <a:pt x="15852" y="251163"/>
                    <a:pt x="15576" y="251853"/>
                    <a:pt x="15162" y="251991"/>
                  </a:cubicBezTo>
                  <a:lnTo>
                    <a:pt x="10062" y="253095"/>
                  </a:lnTo>
                  <a:lnTo>
                    <a:pt x="10062" y="254337"/>
                  </a:lnTo>
                  <a:lnTo>
                    <a:pt x="17644" y="255027"/>
                  </a:lnTo>
                  <a:cubicBezTo>
                    <a:pt x="17644" y="255027"/>
                    <a:pt x="17919" y="255027"/>
                    <a:pt x="18057" y="255027"/>
                  </a:cubicBezTo>
                  <a:lnTo>
                    <a:pt x="26052" y="260547"/>
                  </a:lnTo>
                  <a:lnTo>
                    <a:pt x="33082" y="264273"/>
                  </a:lnTo>
                  <a:cubicBezTo>
                    <a:pt x="33082" y="264273"/>
                    <a:pt x="33495" y="264549"/>
                    <a:pt x="33495" y="264825"/>
                  </a:cubicBezTo>
                  <a:lnTo>
                    <a:pt x="34322" y="269380"/>
                  </a:lnTo>
                  <a:lnTo>
                    <a:pt x="36390" y="269380"/>
                  </a:lnTo>
                  <a:cubicBezTo>
                    <a:pt x="36390" y="269380"/>
                    <a:pt x="37079" y="269793"/>
                    <a:pt x="37079" y="270207"/>
                  </a:cubicBezTo>
                  <a:lnTo>
                    <a:pt x="37079" y="272139"/>
                  </a:lnTo>
                  <a:lnTo>
                    <a:pt x="40387" y="270898"/>
                  </a:lnTo>
                  <a:cubicBezTo>
                    <a:pt x="40387" y="270898"/>
                    <a:pt x="40801" y="270898"/>
                    <a:pt x="41077" y="270898"/>
                  </a:cubicBezTo>
                  <a:cubicBezTo>
                    <a:pt x="41214" y="270898"/>
                    <a:pt x="41352" y="271173"/>
                    <a:pt x="41490" y="271450"/>
                  </a:cubicBezTo>
                  <a:lnTo>
                    <a:pt x="42179" y="274210"/>
                  </a:lnTo>
                  <a:lnTo>
                    <a:pt x="47417" y="274210"/>
                  </a:lnTo>
                  <a:lnTo>
                    <a:pt x="50726" y="271587"/>
                  </a:lnTo>
                  <a:lnTo>
                    <a:pt x="56101" y="268137"/>
                  </a:lnTo>
                  <a:cubicBezTo>
                    <a:pt x="56101" y="268137"/>
                    <a:pt x="56377" y="268137"/>
                    <a:pt x="56515" y="268137"/>
                  </a:cubicBezTo>
                  <a:lnTo>
                    <a:pt x="62442" y="268137"/>
                  </a:lnTo>
                  <a:cubicBezTo>
                    <a:pt x="62442" y="268137"/>
                    <a:pt x="62856" y="268137"/>
                    <a:pt x="62993" y="268413"/>
                  </a:cubicBezTo>
                  <a:lnTo>
                    <a:pt x="67129" y="272692"/>
                  </a:lnTo>
                  <a:lnTo>
                    <a:pt x="72642" y="274762"/>
                  </a:lnTo>
                  <a:cubicBezTo>
                    <a:pt x="72642" y="274762"/>
                    <a:pt x="73194" y="275176"/>
                    <a:pt x="73194" y="275452"/>
                  </a:cubicBezTo>
                  <a:lnTo>
                    <a:pt x="73194" y="279316"/>
                  </a:lnTo>
                  <a:cubicBezTo>
                    <a:pt x="73194" y="279316"/>
                    <a:pt x="73194" y="279592"/>
                    <a:pt x="73194" y="279730"/>
                  </a:cubicBezTo>
                  <a:lnTo>
                    <a:pt x="70437" y="283870"/>
                  </a:lnTo>
                  <a:lnTo>
                    <a:pt x="66715" y="287872"/>
                  </a:lnTo>
                  <a:lnTo>
                    <a:pt x="65612" y="291736"/>
                  </a:lnTo>
                  <a:cubicBezTo>
                    <a:pt x="65612" y="291736"/>
                    <a:pt x="65475" y="292150"/>
                    <a:pt x="65199" y="292150"/>
                  </a:cubicBezTo>
                  <a:lnTo>
                    <a:pt x="59961" y="295048"/>
                  </a:lnTo>
                  <a:cubicBezTo>
                    <a:pt x="59961" y="295048"/>
                    <a:pt x="59685" y="295048"/>
                    <a:pt x="59547" y="295048"/>
                  </a:cubicBezTo>
                  <a:lnTo>
                    <a:pt x="55826" y="295048"/>
                  </a:lnTo>
                  <a:lnTo>
                    <a:pt x="55826" y="295462"/>
                  </a:lnTo>
                  <a:lnTo>
                    <a:pt x="60374" y="297118"/>
                  </a:lnTo>
                  <a:cubicBezTo>
                    <a:pt x="60374" y="297118"/>
                    <a:pt x="60926" y="297670"/>
                    <a:pt x="60926" y="297946"/>
                  </a:cubicBezTo>
                  <a:lnTo>
                    <a:pt x="60512" y="300016"/>
                  </a:lnTo>
                  <a:cubicBezTo>
                    <a:pt x="60512" y="300016"/>
                    <a:pt x="60099" y="300706"/>
                    <a:pt x="59685" y="300706"/>
                  </a:cubicBezTo>
                  <a:lnTo>
                    <a:pt x="57066" y="300706"/>
                  </a:lnTo>
                  <a:lnTo>
                    <a:pt x="62718" y="305812"/>
                  </a:lnTo>
                  <a:cubicBezTo>
                    <a:pt x="62718" y="305812"/>
                    <a:pt x="62856" y="306088"/>
                    <a:pt x="62993" y="306226"/>
                  </a:cubicBezTo>
                  <a:lnTo>
                    <a:pt x="64372" y="311332"/>
                  </a:lnTo>
                  <a:cubicBezTo>
                    <a:pt x="64372" y="311332"/>
                    <a:pt x="64372" y="312160"/>
                    <a:pt x="63958" y="312298"/>
                  </a:cubicBezTo>
                  <a:lnTo>
                    <a:pt x="61753" y="313264"/>
                  </a:lnTo>
                  <a:lnTo>
                    <a:pt x="58858" y="316162"/>
                  </a:lnTo>
                  <a:cubicBezTo>
                    <a:pt x="58858" y="316162"/>
                    <a:pt x="58445" y="316438"/>
                    <a:pt x="58307" y="316438"/>
                  </a:cubicBezTo>
                  <a:cubicBezTo>
                    <a:pt x="58307" y="316438"/>
                    <a:pt x="58307" y="316438"/>
                    <a:pt x="58307" y="316438"/>
                  </a:cubicBezTo>
                  <a:cubicBezTo>
                    <a:pt x="58031" y="316438"/>
                    <a:pt x="57893" y="316300"/>
                    <a:pt x="57756" y="316024"/>
                  </a:cubicBezTo>
                  <a:lnTo>
                    <a:pt x="55688" y="311608"/>
                  </a:lnTo>
                  <a:lnTo>
                    <a:pt x="52793" y="313816"/>
                  </a:lnTo>
                  <a:lnTo>
                    <a:pt x="54310" y="318370"/>
                  </a:lnTo>
                  <a:lnTo>
                    <a:pt x="56239" y="320578"/>
                  </a:lnTo>
                  <a:cubicBezTo>
                    <a:pt x="56239" y="320578"/>
                    <a:pt x="56377" y="320854"/>
                    <a:pt x="56377" y="321130"/>
                  </a:cubicBezTo>
                  <a:lnTo>
                    <a:pt x="56377" y="328444"/>
                  </a:lnTo>
                  <a:lnTo>
                    <a:pt x="58720" y="331204"/>
                  </a:lnTo>
                  <a:lnTo>
                    <a:pt x="59547" y="328582"/>
                  </a:lnTo>
                  <a:cubicBezTo>
                    <a:pt x="59547" y="328582"/>
                    <a:pt x="59823" y="328168"/>
                    <a:pt x="60099" y="328030"/>
                  </a:cubicBezTo>
                  <a:cubicBezTo>
                    <a:pt x="60374" y="328030"/>
                    <a:pt x="60650" y="328030"/>
                    <a:pt x="60788" y="328306"/>
                  </a:cubicBezTo>
                  <a:lnTo>
                    <a:pt x="64234" y="332170"/>
                  </a:lnTo>
                  <a:lnTo>
                    <a:pt x="71126" y="335206"/>
                  </a:lnTo>
                  <a:cubicBezTo>
                    <a:pt x="71126" y="335206"/>
                    <a:pt x="71540" y="335620"/>
                    <a:pt x="71540" y="335896"/>
                  </a:cubicBezTo>
                  <a:lnTo>
                    <a:pt x="71540" y="337552"/>
                  </a:lnTo>
                  <a:lnTo>
                    <a:pt x="79534" y="341830"/>
                  </a:lnTo>
                  <a:cubicBezTo>
                    <a:pt x="79534" y="341830"/>
                    <a:pt x="79534" y="341830"/>
                    <a:pt x="79534" y="341830"/>
                  </a:cubicBezTo>
                  <a:cubicBezTo>
                    <a:pt x="79534" y="341830"/>
                    <a:pt x="79534" y="341830"/>
                    <a:pt x="79534" y="341830"/>
                  </a:cubicBezTo>
                  <a:lnTo>
                    <a:pt x="81051" y="343486"/>
                  </a:lnTo>
                  <a:lnTo>
                    <a:pt x="82705" y="340036"/>
                  </a:lnTo>
                  <a:cubicBezTo>
                    <a:pt x="82705" y="340036"/>
                    <a:pt x="83118" y="339622"/>
                    <a:pt x="83394" y="339622"/>
                  </a:cubicBezTo>
                  <a:lnTo>
                    <a:pt x="91251" y="339622"/>
                  </a:lnTo>
                  <a:cubicBezTo>
                    <a:pt x="91251" y="339622"/>
                    <a:pt x="92078" y="340036"/>
                    <a:pt x="92078" y="340450"/>
                  </a:cubicBezTo>
                  <a:lnTo>
                    <a:pt x="92078" y="343348"/>
                  </a:lnTo>
                  <a:lnTo>
                    <a:pt x="96489" y="344176"/>
                  </a:lnTo>
                  <a:cubicBezTo>
                    <a:pt x="96489" y="344176"/>
                    <a:pt x="96903" y="344314"/>
                    <a:pt x="97040" y="344590"/>
                  </a:cubicBezTo>
                  <a:lnTo>
                    <a:pt x="99935" y="349283"/>
                  </a:lnTo>
                  <a:lnTo>
                    <a:pt x="103795" y="349283"/>
                  </a:lnTo>
                  <a:cubicBezTo>
                    <a:pt x="103795" y="349283"/>
                    <a:pt x="104484" y="349558"/>
                    <a:pt x="104484" y="349834"/>
                  </a:cubicBezTo>
                  <a:lnTo>
                    <a:pt x="106138" y="354527"/>
                  </a:lnTo>
                  <a:lnTo>
                    <a:pt x="111100" y="353284"/>
                  </a:lnTo>
                  <a:cubicBezTo>
                    <a:pt x="111100" y="353284"/>
                    <a:pt x="111651" y="353284"/>
                    <a:pt x="111927" y="353561"/>
                  </a:cubicBezTo>
                  <a:lnTo>
                    <a:pt x="117165" y="359771"/>
                  </a:lnTo>
                  <a:lnTo>
                    <a:pt x="122679" y="359771"/>
                  </a:lnTo>
                  <a:cubicBezTo>
                    <a:pt x="122679" y="359771"/>
                    <a:pt x="123368" y="360047"/>
                    <a:pt x="123506" y="360323"/>
                  </a:cubicBezTo>
                  <a:lnTo>
                    <a:pt x="124746" y="365567"/>
                  </a:lnTo>
                  <a:lnTo>
                    <a:pt x="129984" y="365567"/>
                  </a:lnTo>
                  <a:cubicBezTo>
                    <a:pt x="129984" y="365567"/>
                    <a:pt x="130536" y="365705"/>
                    <a:pt x="130674" y="365981"/>
                  </a:cubicBezTo>
                  <a:lnTo>
                    <a:pt x="132466" y="369155"/>
                  </a:lnTo>
                  <a:lnTo>
                    <a:pt x="137290" y="369155"/>
                  </a:lnTo>
                  <a:lnTo>
                    <a:pt x="137290" y="367775"/>
                  </a:lnTo>
                  <a:cubicBezTo>
                    <a:pt x="137290" y="367775"/>
                    <a:pt x="137703" y="366947"/>
                    <a:pt x="138117" y="366947"/>
                  </a:cubicBezTo>
                  <a:lnTo>
                    <a:pt x="142942" y="366947"/>
                  </a:lnTo>
                  <a:cubicBezTo>
                    <a:pt x="142942" y="366947"/>
                    <a:pt x="143493" y="367085"/>
                    <a:pt x="143631" y="367361"/>
                  </a:cubicBezTo>
                  <a:lnTo>
                    <a:pt x="145423" y="370535"/>
                  </a:lnTo>
                  <a:lnTo>
                    <a:pt x="155899" y="370535"/>
                  </a:lnTo>
                  <a:lnTo>
                    <a:pt x="160034" y="368327"/>
                  </a:lnTo>
                  <a:cubicBezTo>
                    <a:pt x="160034" y="368327"/>
                    <a:pt x="160447" y="368327"/>
                    <a:pt x="160723" y="368327"/>
                  </a:cubicBezTo>
                  <a:lnTo>
                    <a:pt x="164031" y="369431"/>
                  </a:lnTo>
                  <a:cubicBezTo>
                    <a:pt x="164031" y="369431"/>
                    <a:pt x="164583" y="369845"/>
                    <a:pt x="164583" y="370121"/>
                  </a:cubicBezTo>
                  <a:lnTo>
                    <a:pt x="164583" y="373847"/>
                  </a:lnTo>
                  <a:lnTo>
                    <a:pt x="168442" y="371639"/>
                  </a:lnTo>
                  <a:lnTo>
                    <a:pt x="174783" y="365291"/>
                  </a:lnTo>
                  <a:cubicBezTo>
                    <a:pt x="174783" y="365291"/>
                    <a:pt x="175472" y="365015"/>
                    <a:pt x="175886" y="365291"/>
                  </a:cubicBezTo>
                  <a:lnTo>
                    <a:pt x="179607" y="368327"/>
                  </a:lnTo>
                  <a:lnTo>
                    <a:pt x="191875" y="368327"/>
                  </a:lnTo>
                  <a:cubicBezTo>
                    <a:pt x="191875" y="368327"/>
                    <a:pt x="192565" y="368603"/>
                    <a:pt x="192565" y="368879"/>
                  </a:cubicBezTo>
                  <a:lnTo>
                    <a:pt x="193529" y="372467"/>
                  </a:lnTo>
                  <a:lnTo>
                    <a:pt x="203178" y="372467"/>
                  </a:lnTo>
                  <a:lnTo>
                    <a:pt x="203592" y="369017"/>
                  </a:lnTo>
                  <a:cubicBezTo>
                    <a:pt x="203592" y="369017"/>
                    <a:pt x="203592" y="368603"/>
                    <a:pt x="203867" y="368603"/>
                  </a:cubicBezTo>
                  <a:lnTo>
                    <a:pt x="205797" y="366809"/>
                  </a:lnTo>
                  <a:lnTo>
                    <a:pt x="210897" y="362393"/>
                  </a:lnTo>
                  <a:cubicBezTo>
                    <a:pt x="210897" y="362393"/>
                    <a:pt x="211035" y="362393"/>
                    <a:pt x="211173" y="362255"/>
                  </a:cubicBezTo>
                  <a:lnTo>
                    <a:pt x="217927" y="360323"/>
                  </a:lnTo>
                  <a:lnTo>
                    <a:pt x="222338" y="357011"/>
                  </a:lnTo>
                  <a:lnTo>
                    <a:pt x="223303" y="353699"/>
                  </a:lnTo>
                  <a:cubicBezTo>
                    <a:pt x="223303" y="353699"/>
                    <a:pt x="223717" y="353147"/>
                    <a:pt x="223992" y="353147"/>
                  </a:cubicBezTo>
                  <a:lnTo>
                    <a:pt x="226887" y="353147"/>
                  </a:lnTo>
                  <a:cubicBezTo>
                    <a:pt x="226887" y="353147"/>
                    <a:pt x="227163" y="353147"/>
                    <a:pt x="227300" y="353147"/>
                  </a:cubicBezTo>
                  <a:lnTo>
                    <a:pt x="232401" y="356321"/>
                  </a:lnTo>
                  <a:lnTo>
                    <a:pt x="238741" y="353147"/>
                  </a:lnTo>
                  <a:cubicBezTo>
                    <a:pt x="238741" y="353147"/>
                    <a:pt x="239017" y="353147"/>
                    <a:pt x="239155" y="353147"/>
                  </a:cubicBezTo>
                  <a:lnTo>
                    <a:pt x="242325" y="353147"/>
                  </a:lnTo>
                  <a:cubicBezTo>
                    <a:pt x="242325" y="353147"/>
                    <a:pt x="242877" y="353284"/>
                    <a:pt x="243014" y="353561"/>
                  </a:cubicBezTo>
                  <a:lnTo>
                    <a:pt x="245771" y="358253"/>
                  </a:lnTo>
                  <a:cubicBezTo>
                    <a:pt x="245771" y="358253"/>
                    <a:pt x="245771" y="358529"/>
                    <a:pt x="245771" y="358667"/>
                  </a:cubicBezTo>
                  <a:lnTo>
                    <a:pt x="245771" y="362807"/>
                  </a:lnTo>
                  <a:lnTo>
                    <a:pt x="249355" y="362807"/>
                  </a:lnTo>
                  <a:cubicBezTo>
                    <a:pt x="249355" y="362807"/>
                    <a:pt x="249631" y="362807"/>
                    <a:pt x="249769" y="362807"/>
                  </a:cubicBezTo>
                  <a:lnTo>
                    <a:pt x="254869" y="365981"/>
                  </a:lnTo>
                  <a:lnTo>
                    <a:pt x="256109" y="363221"/>
                  </a:lnTo>
                  <a:cubicBezTo>
                    <a:pt x="256109" y="363221"/>
                    <a:pt x="256523" y="362807"/>
                    <a:pt x="256799" y="362807"/>
                  </a:cubicBezTo>
                  <a:lnTo>
                    <a:pt x="259693" y="362807"/>
                  </a:lnTo>
                  <a:cubicBezTo>
                    <a:pt x="259693" y="362807"/>
                    <a:pt x="260107" y="362807"/>
                    <a:pt x="260245" y="363083"/>
                  </a:cubicBezTo>
                  <a:lnTo>
                    <a:pt x="264380" y="368327"/>
                  </a:lnTo>
                  <a:cubicBezTo>
                    <a:pt x="264380" y="368327"/>
                    <a:pt x="264380" y="368603"/>
                    <a:pt x="264518" y="368741"/>
                  </a:cubicBezTo>
                  <a:lnTo>
                    <a:pt x="265483" y="374675"/>
                  </a:lnTo>
                  <a:lnTo>
                    <a:pt x="267137" y="374123"/>
                  </a:lnTo>
                  <a:cubicBezTo>
                    <a:pt x="267137" y="374123"/>
                    <a:pt x="267550" y="374123"/>
                    <a:pt x="267688" y="374123"/>
                  </a:cubicBezTo>
                  <a:lnTo>
                    <a:pt x="270031" y="374951"/>
                  </a:lnTo>
                  <a:cubicBezTo>
                    <a:pt x="270031" y="374951"/>
                    <a:pt x="270583" y="375365"/>
                    <a:pt x="270583" y="375641"/>
                  </a:cubicBezTo>
                  <a:lnTo>
                    <a:pt x="270583" y="389165"/>
                  </a:lnTo>
                  <a:cubicBezTo>
                    <a:pt x="270583" y="389165"/>
                    <a:pt x="270583" y="389441"/>
                    <a:pt x="270583" y="389579"/>
                  </a:cubicBezTo>
                  <a:lnTo>
                    <a:pt x="268239" y="393581"/>
                  </a:lnTo>
                  <a:lnTo>
                    <a:pt x="269066" y="395789"/>
                  </a:lnTo>
                  <a:cubicBezTo>
                    <a:pt x="269066" y="395789"/>
                    <a:pt x="269066" y="396479"/>
                    <a:pt x="268929" y="396617"/>
                  </a:cubicBezTo>
                  <a:lnTo>
                    <a:pt x="265069" y="400343"/>
                  </a:lnTo>
                  <a:cubicBezTo>
                    <a:pt x="265069" y="400343"/>
                    <a:pt x="264380" y="400619"/>
                    <a:pt x="264104" y="400343"/>
                  </a:cubicBezTo>
                  <a:lnTo>
                    <a:pt x="263139" y="399791"/>
                  </a:lnTo>
                  <a:lnTo>
                    <a:pt x="262588" y="402137"/>
                  </a:lnTo>
                  <a:cubicBezTo>
                    <a:pt x="262588" y="402137"/>
                    <a:pt x="262588" y="402413"/>
                    <a:pt x="262312" y="402551"/>
                  </a:cubicBezTo>
                  <a:lnTo>
                    <a:pt x="258866" y="405587"/>
                  </a:lnTo>
                  <a:lnTo>
                    <a:pt x="259418" y="406139"/>
                  </a:lnTo>
                  <a:cubicBezTo>
                    <a:pt x="259418" y="406139"/>
                    <a:pt x="259693" y="406829"/>
                    <a:pt x="259418" y="407105"/>
                  </a:cubicBezTo>
                  <a:lnTo>
                    <a:pt x="257350" y="410279"/>
                  </a:lnTo>
                  <a:lnTo>
                    <a:pt x="257350" y="412211"/>
                  </a:lnTo>
                  <a:cubicBezTo>
                    <a:pt x="257350" y="412211"/>
                    <a:pt x="260245" y="413729"/>
                    <a:pt x="260245" y="413729"/>
                  </a:cubicBezTo>
                  <a:cubicBezTo>
                    <a:pt x="260383" y="413729"/>
                    <a:pt x="260520" y="414005"/>
                    <a:pt x="260658" y="414281"/>
                  </a:cubicBezTo>
                  <a:cubicBezTo>
                    <a:pt x="260658" y="414419"/>
                    <a:pt x="260658" y="414695"/>
                    <a:pt x="260658" y="414833"/>
                  </a:cubicBezTo>
                  <a:lnTo>
                    <a:pt x="258039" y="419111"/>
                  </a:lnTo>
                  <a:lnTo>
                    <a:pt x="259142" y="419111"/>
                  </a:lnTo>
                  <a:lnTo>
                    <a:pt x="263691" y="415523"/>
                  </a:lnTo>
                  <a:cubicBezTo>
                    <a:pt x="263691" y="415523"/>
                    <a:pt x="263966" y="415385"/>
                    <a:pt x="264242" y="415385"/>
                  </a:cubicBezTo>
                  <a:lnTo>
                    <a:pt x="272237" y="415799"/>
                  </a:lnTo>
                  <a:cubicBezTo>
                    <a:pt x="272237" y="415799"/>
                    <a:pt x="272788" y="416075"/>
                    <a:pt x="272926" y="416351"/>
                  </a:cubicBezTo>
                  <a:cubicBezTo>
                    <a:pt x="272926" y="416627"/>
                    <a:pt x="272926" y="416903"/>
                    <a:pt x="272788" y="417179"/>
                  </a:cubicBezTo>
                  <a:lnTo>
                    <a:pt x="270031" y="419939"/>
                  </a:lnTo>
                  <a:lnTo>
                    <a:pt x="272650" y="422009"/>
                  </a:lnTo>
                  <a:cubicBezTo>
                    <a:pt x="272650" y="422009"/>
                    <a:pt x="272926" y="422423"/>
                    <a:pt x="272926" y="422699"/>
                  </a:cubicBezTo>
                  <a:lnTo>
                    <a:pt x="272926" y="427253"/>
                  </a:lnTo>
                  <a:lnTo>
                    <a:pt x="278577" y="427253"/>
                  </a:lnTo>
                  <a:cubicBezTo>
                    <a:pt x="278577" y="427253"/>
                    <a:pt x="279405" y="427668"/>
                    <a:pt x="279405" y="428082"/>
                  </a:cubicBezTo>
                  <a:lnTo>
                    <a:pt x="279405" y="430703"/>
                  </a:lnTo>
                  <a:cubicBezTo>
                    <a:pt x="279405" y="430703"/>
                    <a:pt x="279405" y="431256"/>
                    <a:pt x="278991" y="431394"/>
                  </a:cubicBezTo>
                  <a:lnTo>
                    <a:pt x="276372" y="433188"/>
                  </a:lnTo>
                  <a:lnTo>
                    <a:pt x="276372" y="436362"/>
                  </a:lnTo>
                  <a:lnTo>
                    <a:pt x="275545" y="439674"/>
                  </a:lnTo>
                  <a:lnTo>
                    <a:pt x="282162" y="439674"/>
                  </a:lnTo>
                  <a:cubicBezTo>
                    <a:pt x="282162" y="439674"/>
                    <a:pt x="282713" y="439812"/>
                    <a:pt x="282851" y="440088"/>
                  </a:cubicBezTo>
                  <a:lnTo>
                    <a:pt x="285608" y="445884"/>
                  </a:lnTo>
                  <a:lnTo>
                    <a:pt x="290018" y="445884"/>
                  </a:lnTo>
                  <a:lnTo>
                    <a:pt x="294291" y="443262"/>
                  </a:lnTo>
                  <a:cubicBezTo>
                    <a:pt x="294291" y="443262"/>
                    <a:pt x="294705" y="443124"/>
                    <a:pt x="294981" y="443262"/>
                  </a:cubicBezTo>
                  <a:cubicBezTo>
                    <a:pt x="295256" y="443262"/>
                    <a:pt x="295394" y="443538"/>
                    <a:pt x="295394" y="443814"/>
                  </a:cubicBezTo>
                  <a:lnTo>
                    <a:pt x="297324" y="449886"/>
                  </a:lnTo>
                  <a:lnTo>
                    <a:pt x="301597" y="449886"/>
                  </a:lnTo>
                  <a:lnTo>
                    <a:pt x="301597" y="446850"/>
                  </a:lnTo>
                  <a:lnTo>
                    <a:pt x="298151" y="438570"/>
                  </a:lnTo>
                  <a:cubicBezTo>
                    <a:pt x="298151" y="438570"/>
                    <a:pt x="298151" y="437880"/>
                    <a:pt x="298289" y="437742"/>
                  </a:cubicBezTo>
                  <a:lnTo>
                    <a:pt x="300632" y="435396"/>
                  </a:lnTo>
                  <a:cubicBezTo>
                    <a:pt x="300632" y="435396"/>
                    <a:pt x="301183" y="435120"/>
                    <a:pt x="301459" y="435258"/>
                  </a:cubicBezTo>
                  <a:lnTo>
                    <a:pt x="305595" y="436638"/>
                  </a:lnTo>
                  <a:lnTo>
                    <a:pt x="309041" y="431808"/>
                  </a:lnTo>
                  <a:cubicBezTo>
                    <a:pt x="309041" y="431808"/>
                    <a:pt x="309730" y="431394"/>
                    <a:pt x="310143" y="431669"/>
                  </a:cubicBezTo>
                  <a:lnTo>
                    <a:pt x="315243" y="435258"/>
                  </a:lnTo>
                  <a:lnTo>
                    <a:pt x="316346" y="432774"/>
                  </a:lnTo>
                  <a:cubicBezTo>
                    <a:pt x="316346" y="432774"/>
                    <a:pt x="316897" y="432222"/>
                    <a:pt x="317311" y="432360"/>
                  </a:cubicBezTo>
                  <a:lnTo>
                    <a:pt x="320757" y="433740"/>
                  </a:lnTo>
                  <a:lnTo>
                    <a:pt x="321860" y="431808"/>
                  </a:lnTo>
                  <a:cubicBezTo>
                    <a:pt x="321860" y="431808"/>
                    <a:pt x="322273" y="431394"/>
                    <a:pt x="322549" y="431394"/>
                  </a:cubicBezTo>
                  <a:cubicBezTo>
                    <a:pt x="322825" y="431394"/>
                    <a:pt x="323100" y="431394"/>
                    <a:pt x="323238" y="431669"/>
                  </a:cubicBezTo>
                  <a:lnTo>
                    <a:pt x="325168" y="434154"/>
                  </a:lnTo>
                  <a:lnTo>
                    <a:pt x="325168" y="431394"/>
                  </a:lnTo>
                  <a:cubicBezTo>
                    <a:pt x="325168" y="431394"/>
                    <a:pt x="325306" y="430842"/>
                    <a:pt x="325581" y="430703"/>
                  </a:cubicBezTo>
                  <a:cubicBezTo>
                    <a:pt x="325857" y="430703"/>
                    <a:pt x="326133" y="430703"/>
                    <a:pt x="326409" y="430703"/>
                  </a:cubicBezTo>
                  <a:lnTo>
                    <a:pt x="329441" y="432912"/>
                  </a:lnTo>
                  <a:lnTo>
                    <a:pt x="330406" y="431118"/>
                  </a:lnTo>
                  <a:cubicBezTo>
                    <a:pt x="330406" y="431118"/>
                    <a:pt x="330957" y="430566"/>
                    <a:pt x="331371" y="430703"/>
                  </a:cubicBezTo>
                  <a:lnTo>
                    <a:pt x="333714" y="431532"/>
                  </a:lnTo>
                  <a:lnTo>
                    <a:pt x="333714" y="429323"/>
                  </a:lnTo>
                  <a:cubicBezTo>
                    <a:pt x="333714" y="429323"/>
                    <a:pt x="333714" y="428909"/>
                    <a:pt x="333990" y="428771"/>
                  </a:cubicBezTo>
                  <a:lnTo>
                    <a:pt x="338263" y="425183"/>
                  </a:lnTo>
                  <a:cubicBezTo>
                    <a:pt x="338263" y="425183"/>
                    <a:pt x="338952" y="424907"/>
                    <a:pt x="339228" y="425183"/>
                  </a:cubicBezTo>
                  <a:lnTo>
                    <a:pt x="345706" y="430703"/>
                  </a:lnTo>
                  <a:lnTo>
                    <a:pt x="347223" y="429323"/>
                  </a:lnTo>
                  <a:cubicBezTo>
                    <a:pt x="347223" y="429323"/>
                    <a:pt x="347912" y="429048"/>
                    <a:pt x="348187" y="429323"/>
                  </a:cubicBezTo>
                  <a:lnTo>
                    <a:pt x="350117" y="430703"/>
                  </a:lnTo>
                  <a:lnTo>
                    <a:pt x="353839" y="429737"/>
                  </a:lnTo>
                  <a:cubicBezTo>
                    <a:pt x="353839" y="429737"/>
                    <a:pt x="354253" y="429737"/>
                    <a:pt x="354390" y="429737"/>
                  </a:cubicBezTo>
                  <a:lnTo>
                    <a:pt x="357147" y="431532"/>
                  </a:lnTo>
                  <a:cubicBezTo>
                    <a:pt x="357147" y="431532"/>
                    <a:pt x="357423" y="431808"/>
                    <a:pt x="357561" y="432084"/>
                  </a:cubicBezTo>
                  <a:cubicBezTo>
                    <a:pt x="357561" y="432360"/>
                    <a:pt x="357561" y="432498"/>
                    <a:pt x="357423" y="432774"/>
                  </a:cubicBezTo>
                  <a:lnTo>
                    <a:pt x="353839" y="436776"/>
                  </a:lnTo>
                  <a:lnTo>
                    <a:pt x="355080" y="441468"/>
                  </a:lnTo>
                  <a:lnTo>
                    <a:pt x="358250" y="441468"/>
                  </a:lnTo>
                  <a:cubicBezTo>
                    <a:pt x="358250" y="441468"/>
                    <a:pt x="358663" y="441468"/>
                    <a:pt x="358801" y="441744"/>
                  </a:cubicBezTo>
                  <a:lnTo>
                    <a:pt x="361834" y="445056"/>
                  </a:lnTo>
                  <a:lnTo>
                    <a:pt x="366383" y="444642"/>
                  </a:lnTo>
                  <a:cubicBezTo>
                    <a:pt x="366383" y="444642"/>
                    <a:pt x="366658" y="444642"/>
                    <a:pt x="366796" y="444642"/>
                  </a:cubicBezTo>
                  <a:lnTo>
                    <a:pt x="369691" y="446436"/>
                  </a:lnTo>
                  <a:cubicBezTo>
                    <a:pt x="369691" y="446436"/>
                    <a:pt x="369829" y="446436"/>
                    <a:pt x="369966" y="446574"/>
                  </a:cubicBezTo>
                  <a:lnTo>
                    <a:pt x="370242" y="446850"/>
                  </a:lnTo>
                  <a:cubicBezTo>
                    <a:pt x="371207" y="446712"/>
                    <a:pt x="372172" y="446574"/>
                    <a:pt x="373412" y="446574"/>
                  </a:cubicBezTo>
                  <a:lnTo>
                    <a:pt x="374240" y="443676"/>
                  </a:lnTo>
                  <a:lnTo>
                    <a:pt x="376032" y="446298"/>
                  </a:lnTo>
                  <a:lnTo>
                    <a:pt x="377961" y="446298"/>
                  </a:lnTo>
                  <a:lnTo>
                    <a:pt x="381132" y="446850"/>
                  </a:lnTo>
                  <a:lnTo>
                    <a:pt x="381132" y="448230"/>
                  </a:lnTo>
                  <a:lnTo>
                    <a:pt x="383337" y="447816"/>
                  </a:lnTo>
                  <a:lnTo>
                    <a:pt x="385543" y="447402"/>
                  </a:lnTo>
                  <a:lnTo>
                    <a:pt x="387059" y="446850"/>
                  </a:lnTo>
                  <a:lnTo>
                    <a:pt x="388299" y="448644"/>
                  </a:lnTo>
                  <a:cubicBezTo>
                    <a:pt x="388299" y="448644"/>
                    <a:pt x="384164" y="452922"/>
                    <a:pt x="388299" y="457338"/>
                  </a:cubicBezTo>
                  <a:cubicBezTo>
                    <a:pt x="388299" y="457338"/>
                    <a:pt x="386507" y="461892"/>
                    <a:pt x="392435" y="462030"/>
                  </a:cubicBezTo>
                  <a:cubicBezTo>
                    <a:pt x="392435" y="462030"/>
                    <a:pt x="395743" y="462858"/>
                    <a:pt x="395743" y="459822"/>
                  </a:cubicBezTo>
                  <a:cubicBezTo>
                    <a:pt x="395743" y="456786"/>
                    <a:pt x="393537" y="454716"/>
                    <a:pt x="393537" y="454716"/>
                  </a:cubicBezTo>
                  <a:lnTo>
                    <a:pt x="392159" y="453474"/>
                  </a:lnTo>
                  <a:lnTo>
                    <a:pt x="395743" y="453474"/>
                  </a:lnTo>
                  <a:cubicBezTo>
                    <a:pt x="395743" y="453474"/>
                    <a:pt x="394778" y="451956"/>
                    <a:pt x="394778" y="451956"/>
                  </a:cubicBezTo>
                  <a:lnTo>
                    <a:pt x="395743" y="450990"/>
                  </a:lnTo>
                  <a:lnTo>
                    <a:pt x="398086" y="449472"/>
                  </a:lnTo>
                  <a:cubicBezTo>
                    <a:pt x="398086" y="449472"/>
                    <a:pt x="404703" y="449058"/>
                    <a:pt x="404978" y="447678"/>
                  </a:cubicBezTo>
                  <a:cubicBezTo>
                    <a:pt x="404978" y="447678"/>
                    <a:pt x="409113" y="447678"/>
                    <a:pt x="410216" y="445470"/>
                  </a:cubicBezTo>
                  <a:cubicBezTo>
                    <a:pt x="411457" y="443262"/>
                    <a:pt x="413524" y="444918"/>
                    <a:pt x="413524" y="444918"/>
                  </a:cubicBezTo>
                  <a:lnTo>
                    <a:pt x="415041" y="444918"/>
                  </a:lnTo>
                  <a:cubicBezTo>
                    <a:pt x="415041" y="444918"/>
                    <a:pt x="416281" y="444366"/>
                    <a:pt x="416281" y="444366"/>
                  </a:cubicBezTo>
                  <a:lnTo>
                    <a:pt x="418211" y="444366"/>
                  </a:lnTo>
                  <a:lnTo>
                    <a:pt x="419589" y="443124"/>
                  </a:lnTo>
                  <a:lnTo>
                    <a:pt x="421933" y="443124"/>
                  </a:lnTo>
                  <a:lnTo>
                    <a:pt x="423311" y="440778"/>
                  </a:lnTo>
                  <a:lnTo>
                    <a:pt x="424276" y="442020"/>
                  </a:lnTo>
                  <a:cubicBezTo>
                    <a:pt x="424276" y="442020"/>
                    <a:pt x="429514" y="442158"/>
                    <a:pt x="428963" y="436500"/>
                  </a:cubicBezTo>
                  <a:cubicBezTo>
                    <a:pt x="428963" y="436500"/>
                    <a:pt x="428411" y="430842"/>
                    <a:pt x="432546" y="433740"/>
                  </a:cubicBezTo>
                  <a:cubicBezTo>
                    <a:pt x="436682" y="436638"/>
                    <a:pt x="439025" y="437604"/>
                    <a:pt x="438887" y="434292"/>
                  </a:cubicBezTo>
                  <a:lnTo>
                    <a:pt x="443160" y="430152"/>
                  </a:lnTo>
                  <a:lnTo>
                    <a:pt x="446882" y="432084"/>
                  </a:lnTo>
                  <a:cubicBezTo>
                    <a:pt x="446882" y="432084"/>
                    <a:pt x="450466" y="433602"/>
                    <a:pt x="454601" y="430842"/>
                  </a:cubicBezTo>
                  <a:cubicBezTo>
                    <a:pt x="458736" y="428082"/>
                    <a:pt x="462872" y="429048"/>
                    <a:pt x="463836" y="425597"/>
                  </a:cubicBezTo>
                  <a:cubicBezTo>
                    <a:pt x="464801" y="422147"/>
                    <a:pt x="470177" y="422837"/>
                    <a:pt x="470177" y="422837"/>
                  </a:cubicBezTo>
                  <a:lnTo>
                    <a:pt x="471418" y="420077"/>
                  </a:lnTo>
                  <a:lnTo>
                    <a:pt x="473761" y="417731"/>
                  </a:lnTo>
                  <a:lnTo>
                    <a:pt x="477069" y="414557"/>
                  </a:lnTo>
                  <a:lnTo>
                    <a:pt x="477069" y="411659"/>
                  </a:lnTo>
                  <a:lnTo>
                    <a:pt x="483410" y="411659"/>
                  </a:lnTo>
                  <a:cubicBezTo>
                    <a:pt x="483410" y="411659"/>
                    <a:pt x="483410" y="408761"/>
                    <a:pt x="483410" y="408761"/>
                  </a:cubicBezTo>
                  <a:lnTo>
                    <a:pt x="484650" y="408761"/>
                  </a:lnTo>
                  <a:cubicBezTo>
                    <a:pt x="484650" y="408761"/>
                    <a:pt x="486167" y="405587"/>
                    <a:pt x="486167" y="405587"/>
                  </a:cubicBezTo>
                  <a:lnTo>
                    <a:pt x="486167" y="404345"/>
                  </a:lnTo>
                  <a:lnTo>
                    <a:pt x="488510" y="404345"/>
                  </a:lnTo>
                  <a:lnTo>
                    <a:pt x="489475" y="402137"/>
                  </a:lnTo>
                  <a:lnTo>
                    <a:pt x="489475" y="400757"/>
                  </a:lnTo>
                  <a:lnTo>
                    <a:pt x="491818" y="401585"/>
                  </a:lnTo>
                  <a:lnTo>
                    <a:pt x="495678" y="400067"/>
                  </a:lnTo>
                  <a:lnTo>
                    <a:pt x="492921" y="399101"/>
                  </a:lnTo>
                  <a:lnTo>
                    <a:pt x="493748" y="397307"/>
                  </a:lnTo>
                  <a:lnTo>
                    <a:pt x="493748" y="392615"/>
                  </a:lnTo>
                  <a:cubicBezTo>
                    <a:pt x="493748" y="392615"/>
                    <a:pt x="495954" y="391787"/>
                    <a:pt x="495678" y="388337"/>
                  </a:cubicBezTo>
                  <a:lnTo>
                    <a:pt x="493059" y="387095"/>
                  </a:lnTo>
                  <a:lnTo>
                    <a:pt x="494300" y="385853"/>
                  </a:lnTo>
                  <a:lnTo>
                    <a:pt x="495678" y="386267"/>
                  </a:lnTo>
                  <a:lnTo>
                    <a:pt x="497470" y="387647"/>
                  </a:lnTo>
                  <a:lnTo>
                    <a:pt x="498848" y="386819"/>
                  </a:lnTo>
                  <a:lnTo>
                    <a:pt x="498848" y="385025"/>
                  </a:lnTo>
                  <a:cubicBezTo>
                    <a:pt x="498848" y="385025"/>
                    <a:pt x="501054" y="383645"/>
                    <a:pt x="501054" y="381161"/>
                  </a:cubicBezTo>
                  <a:cubicBezTo>
                    <a:pt x="501054" y="381161"/>
                    <a:pt x="503259" y="382955"/>
                    <a:pt x="503948" y="377573"/>
                  </a:cubicBezTo>
                  <a:lnTo>
                    <a:pt x="505327" y="373019"/>
                  </a:lnTo>
                  <a:cubicBezTo>
                    <a:pt x="505327" y="373019"/>
                    <a:pt x="508497" y="372191"/>
                    <a:pt x="509462" y="367775"/>
                  </a:cubicBezTo>
                  <a:lnTo>
                    <a:pt x="510427" y="368741"/>
                  </a:lnTo>
                  <a:lnTo>
                    <a:pt x="513184" y="366947"/>
                  </a:lnTo>
                  <a:lnTo>
                    <a:pt x="515803" y="366119"/>
                  </a:lnTo>
                  <a:lnTo>
                    <a:pt x="515803" y="364601"/>
                  </a:lnTo>
                  <a:lnTo>
                    <a:pt x="513873" y="362807"/>
                  </a:lnTo>
                  <a:lnTo>
                    <a:pt x="512357" y="361427"/>
                  </a:lnTo>
                  <a:cubicBezTo>
                    <a:pt x="512357" y="361427"/>
                    <a:pt x="516078" y="362807"/>
                    <a:pt x="515941" y="359909"/>
                  </a:cubicBezTo>
                  <a:cubicBezTo>
                    <a:pt x="515803" y="357011"/>
                    <a:pt x="513597" y="356321"/>
                    <a:pt x="513597" y="356321"/>
                  </a:cubicBezTo>
                  <a:lnTo>
                    <a:pt x="515941" y="355907"/>
                  </a:lnTo>
                  <a:lnTo>
                    <a:pt x="517457" y="357425"/>
                  </a:lnTo>
                  <a:lnTo>
                    <a:pt x="518973" y="356873"/>
                  </a:lnTo>
                  <a:lnTo>
                    <a:pt x="518973" y="350524"/>
                  </a:lnTo>
                  <a:lnTo>
                    <a:pt x="515665" y="351077"/>
                  </a:lnTo>
                  <a:lnTo>
                    <a:pt x="518973" y="347902"/>
                  </a:lnTo>
                  <a:lnTo>
                    <a:pt x="514838" y="344176"/>
                  </a:lnTo>
                  <a:lnTo>
                    <a:pt x="511530" y="341002"/>
                  </a:lnTo>
                  <a:lnTo>
                    <a:pt x="507808" y="343348"/>
                  </a:lnTo>
                  <a:lnTo>
                    <a:pt x="505878" y="341968"/>
                  </a:lnTo>
                  <a:cubicBezTo>
                    <a:pt x="505878" y="341968"/>
                    <a:pt x="510151" y="337690"/>
                    <a:pt x="513321" y="336862"/>
                  </a:cubicBezTo>
                  <a:lnTo>
                    <a:pt x="515941" y="335068"/>
                  </a:lnTo>
                  <a:lnTo>
                    <a:pt x="519111" y="335482"/>
                  </a:lnTo>
                  <a:cubicBezTo>
                    <a:pt x="519111" y="335482"/>
                    <a:pt x="517319" y="330514"/>
                    <a:pt x="512081" y="325270"/>
                  </a:cubicBezTo>
                  <a:lnTo>
                    <a:pt x="515941" y="321958"/>
                  </a:lnTo>
                  <a:lnTo>
                    <a:pt x="513184" y="319198"/>
                  </a:lnTo>
                  <a:lnTo>
                    <a:pt x="512770" y="316990"/>
                  </a:lnTo>
                  <a:lnTo>
                    <a:pt x="510978" y="313126"/>
                  </a:lnTo>
                  <a:lnTo>
                    <a:pt x="505740" y="305674"/>
                  </a:lnTo>
                  <a:lnTo>
                    <a:pt x="503397" y="300568"/>
                  </a:lnTo>
                  <a:cubicBezTo>
                    <a:pt x="503397" y="300568"/>
                    <a:pt x="502432" y="294220"/>
                    <a:pt x="499124" y="289528"/>
                  </a:cubicBezTo>
                  <a:lnTo>
                    <a:pt x="496367" y="288286"/>
                  </a:lnTo>
                  <a:lnTo>
                    <a:pt x="493748" y="286906"/>
                  </a:lnTo>
                  <a:cubicBezTo>
                    <a:pt x="493748" y="286906"/>
                    <a:pt x="488648" y="284974"/>
                    <a:pt x="489061" y="282628"/>
                  </a:cubicBezTo>
                  <a:cubicBezTo>
                    <a:pt x="489475" y="280282"/>
                    <a:pt x="492921" y="274210"/>
                    <a:pt x="494713" y="272830"/>
                  </a:cubicBezTo>
                  <a:cubicBezTo>
                    <a:pt x="494713" y="272830"/>
                    <a:pt x="497883" y="270483"/>
                    <a:pt x="498021" y="269932"/>
                  </a:cubicBezTo>
                  <a:cubicBezTo>
                    <a:pt x="498159" y="269380"/>
                    <a:pt x="499537" y="268137"/>
                    <a:pt x="499537" y="268137"/>
                  </a:cubicBezTo>
                  <a:lnTo>
                    <a:pt x="498573" y="266757"/>
                  </a:lnTo>
                  <a:lnTo>
                    <a:pt x="500364" y="265515"/>
                  </a:lnTo>
                  <a:lnTo>
                    <a:pt x="501329" y="267033"/>
                  </a:lnTo>
                  <a:lnTo>
                    <a:pt x="503673" y="266619"/>
                  </a:lnTo>
                  <a:lnTo>
                    <a:pt x="504500" y="263031"/>
                  </a:lnTo>
                  <a:lnTo>
                    <a:pt x="507256" y="261513"/>
                  </a:lnTo>
                  <a:lnTo>
                    <a:pt x="507808" y="259305"/>
                  </a:lnTo>
                  <a:cubicBezTo>
                    <a:pt x="507808" y="259305"/>
                    <a:pt x="513735" y="260823"/>
                    <a:pt x="517181" y="256959"/>
                  </a:cubicBezTo>
                  <a:lnTo>
                    <a:pt x="518973" y="256959"/>
                  </a:lnTo>
                  <a:cubicBezTo>
                    <a:pt x="518973" y="256959"/>
                    <a:pt x="524073" y="258891"/>
                    <a:pt x="524487" y="256131"/>
                  </a:cubicBezTo>
                  <a:cubicBezTo>
                    <a:pt x="524900" y="253371"/>
                    <a:pt x="524487" y="249093"/>
                    <a:pt x="524487" y="249093"/>
                  </a:cubicBezTo>
                  <a:lnTo>
                    <a:pt x="519938" y="248127"/>
                  </a:lnTo>
                  <a:lnTo>
                    <a:pt x="518008" y="247713"/>
                  </a:lnTo>
                  <a:lnTo>
                    <a:pt x="515113" y="248541"/>
                  </a:lnTo>
                  <a:cubicBezTo>
                    <a:pt x="515113" y="248541"/>
                    <a:pt x="510565" y="247989"/>
                    <a:pt x="509186" y="245919"/>
                  </a:cubicBezTo>
                  <a:cubicBezTo>
                    <a:pt x="507808" y="243987"/>
                    <a:pt x="502156" y="242193"/>
                    <a:pt x="499124" y="247299"/>
                  </a:cubicBezTo>
                  <a:cubicBezTo>
                    <a:pt x="499124" y="247299"/>
                    <a:pt x="494575" y="248541"/>
                    <a:pt x="494851" y="253785"/>
                  </a:cubicBezTo>
                  <a:cubicBezTo>
                    <a:pt x="494851" y="253785"/>
                    <a:pt x="489888" y="256131"/>
                    <a:pt x="486580" y="251439"/>
                  </a:cubicBezTo>
                  <a:cubicBezTo>
                    <a:pt x="483272" y="246747"/>
                    <a:pt x="487407" y="245505"/>
                    <a:pt x="487407" y="244125"/>
                  </a:cubicBezTo>
                  <a:cubicBezTo>
                    <a:pt x="487407" y="242745"/>
                    <a:pt x="485891" y="238467"/>
                    <a:pt x="483272" y="239571"/>
                  </a:cubicBezTo>
                  <a:lnTo>
                    <a:pt x="480515" y="239571"/>
                  </a:lnTo>
                  <a:cubicBezTo>
                    <a:pt x="480515" y="239571"/>
                    <a:pt x="477345" y="239157"/>
                    <a:pt x="477345" y="239157"/>
                  </a:cubicBezTo>
                  <a:lnTo>
                    <a:pt x="476518" y="241089"/>
                  </a:lnTo>
                  <a:lnTo>
                    <a:pt x="475140" y="241089"/>
                  </a:lnTo>
                  <a:lnTo>
                    <a:pt x="475967" y="237777"/>
                  </a:lnTo>
                  <a:lnTo>
                    <a:pt x="474037" y="236397"/>
                  </a:lnTo>
                  <a:cubicBezTo>
                    <a:pt x="474037" y="236397"/>
                    <a:pt x="470453" y="233775"/>
                    <a:pt x="472521" y="227703"/>
                  </a:cubicBezTo>
                  <a:cubicBezTo>
                    <a:pt x="472521" y="227703"/>
                    <a:pt x="473761" y="223149"/>
                    <a:pt x="477207" y="223425"/>
                  </a:cubicBezTo>
                  <a:lnTo>
                    <a:pt x="481756" y="228393"/>
                  </a:lnTo>
                  <a:lnTo>
                    <a:pt x="482583" y="225633"/>
                  </a:lnTo>
                  <a:cubicBezTo>
                    <a:pt x="482583" y="225633"/>
                    <a:pt x="490026" y="224253"/>
                    <a:pt x="489888" y="217905"/>
                  </a:cubicBezTo>
                  <a:cubicBezTo>
                    <a:pt x="489751" y="211557"/>
                    <a:pt x="499675" y="212385"/>
                    <a:pt x="502019" y="210453"/>
                  </a:cubicBezTo>
                  <a:cubicBezTo>
                    <a:pt x="504362" y="208521"/>
                    <a:pt x="507532" y="203001"/>
                    <a:pt x="507532" y="203001"/>
                  </a:cubicBezTo>
                  <a:lnTo>
                    <a:pt x="509738" y="200379"/>
                  </a:lnTo>
                  <a:lnTo>
                    <a:pt x="511943" y="201345"/>
                  </a:lnTo>
                  <a:lnTo>
                    <a:pt x="515803" y="201345"/>
                  </a:lnTo>
                  <a:lnTo>
                    <a:pt x="516354" y="200103"/>
                  </a:lnTo>
                  <a:cubicBezTo>
                    <a:pt x="516354" y="200103"/>
                    <a:pt x="521454" y="204243"/>
                    <a:pt x="521316" y="205209"/>
                  </a:cubicBezTo>
                  <a:cubicBezTo>
                    <a:pt x="521179" y="206175"/>
                    <a:pt x="521316" y="207969"/>
                    <a:pt x="519800" y="209487"/>
                  </a:cubicBezTo>
                  <a:cubicBezTo>
                    <a:pt x="518284" y="211005"/>
                    <a:pt x="512081" y="215559"/>
                    <a:pt x="513184" y="217905"/>
                  </a:cubicBezTo>
                  <a:lnTo>
                    <a:pt x="510565" y="219147"/>
                  </a:lnTo>
                  <a:cubicBezTo>
                    <a:pt x="510565" y="219147"/>
                    <a:pt x="511805" y="223011"/>
                    <a:pt x="515527" y="222045"/>
                  </a:cubicBezTo>
                  <a:lnTo>
                    <a:pt x="514700" y="224391"/>
                  </a:lnTo>
                  <a:lnTo>
                    <a:pt x="512081" y="226737"/>
                  </a:lnTo>
                  <a:lnTo>
                    <a:pt x="508773" y="228117"/>
                  </a:lnTo>
                  <a:lnTo>
                    <a:pt x="509186" y="229911"/>
                  </a:lnTo>
                  <a:lnTo>
                    <a:pt x="513459" y="228945"/>
                  </a:lnTo>
                  <a:lnTo>
                    <a:pt x="515665" y="228531"/>
                  </a:lnTo>
                  <a:lnTo>
                    <a:pt x="515665" y="226737"/>
                  </a:lnTo>
                  <a:cubicBezTo>
                    <a:pt x="515665" y="226737"/>
                    <a:pt x="518973" y="225909"/>
                    <a:pt x="518973" y="225909"/>
                  </a:cubicBezTo>
                  <a:cubicBezTo>
                    <a:pt x="518973" y="225909"/>
                    <a:pt x="521868" y="221217"/>
                    <a:pt x="527795" y="218595"/>
                  </a:cubicBezTo>
                  <a:cubicBezTo>
                    <a:pt x="531241" y="217077"/>
                    <a:pt x="536341" y="215421"/>
                    <a:pt x="541303" y="215559"/>
                  </a:cubicBezTo>
                  <a:lnTo>
                    <a:pt x="548747" y="206589"/>
                  </a:lnTo>
                  <a:lnTo>
                    <a:pt x="556052" y="200655"/>
                  </a:lnTo>
                  <a:close/>
                  <a:moveTo>
                    <a:pt x="472796" y="76867"/>
                  </a:moveTo>
                  <a:lnTo>
                    <a:pt x="467696" y="84181"/>
                  </a:lnTo>
                  <a:lnTo>
                    <a:pt x="465490" y="79903"/>
                  </a:lnTo>
                  <a:lnTo>
                    <a:pt x="472796" y="72451"/>
                  </a:lnTo>
                  <a:lnTo>
                    <a:pt x="472796" y="77005"/>
                  </a:lnTo>
                  <a:close/>
                  <a:moveTo>
                    <a:pt x="98970" y="144488"/>
                  </a:moveTo>
                  <a:lnTo>
                    <a:pt x="98005" y="141866"/>
                  </a:lnTo>
                  <a:lnTo>
                    <a:pt x="101589" y="141866"/>
                  </a:lnTo>
                  <a:lnTo>
                    <a:pt x="103519" y="144488"/>
                  </a:lnTo>
                  <a:lnTo>
                    <a:pt x="98970" y="144488"/>
                  </a:lnTo>
                  <a:close/>
                  <a:moveTo>
                    <a:pt x="131638" y="333964"/>
                  </a:moveTo>
                  <a:lnTo>
                    <a:pt x="126401" y="332446"/>
                  </a:lnTo>
                  <a:lnTo>
                    <a:pt x="128192" y="330376"/>
                  </a:lnTo>
                  <a:lnTo>
                    <a:pt x="132879" y="332446"/>
                  </a:lnTo>
                  <a:lnTo>
                    <a:pt x="131638" y="333964"/>
                  </a:lnTo>
                  <a:close/>
                  <a:moveTo>
                    <a:pt x="141012" y="331342"/>
                  </a:moveTo>
                  <a:lnTo>
                    <a:pt x="138944" y="335206"/>
                  </a:lnTo>
                  <a:lnTo>
                    <a:pt x="137979" y="335206"/>
                  </a:lnTo>
                  <a:lnTo>
                    <a:pt x="138944" y="330238"/>
                  </a:lnTo>
                  <a:lnTo>
                    <a:pt x="141012" y="327202"/>
                  </a:lnTo>
                  <a:lnTo>
                    <a:pt x="143769" y="330238"/>
                  </a:lnTo>
                  <a:lnTo>
                    <a:pt x="141012" y="331204"/>
                  </a:lnTo>
                  <a:close/>
                  <a:moveTo>
                    <a:pt x="143769" y="332446"/>
                  </a:moveTo>
                  <a:lnTo>
                    <a:pt x="146525" y="330376"/>
                  </a:lnTo>
                  <a:lnTo>
                    <a:pt x="148455" y="332446"/>
                  </a:lnTo>
                  <a:lnTo>
                    <a:pt x="143769" y="332446"/>
                  </a:lnTo>
                  <a:close/>
                  <a:moveTo>
                    <a:pt x="148593" y="186302"/>
                  </a:moveTo>
                  <a:lnTo>
                    <a:pt x="141150" y="186302"/>
                  </a:lnTo>
                  <a:lnTo>
                    <a:pt x="142390" y="183404"/>
                  </a:lnTo>
                  <a:lnTo>
                    <a:pt x="148731" y="183404"/>
                  </a:lnTo>
                  <a:lnTo>
                    <a:pt x="148731" y="186302"/>
                  </a:lnTo>
                  <a:close/>
                  <a:moveTo>
                    <a:pt x="149971" y="105571"/>
                  </a:moveTo>
                  <a:lnTo>
                    <a:pt x="146801" y="108193"/>
                  </a:lnTo>
                  <a:lnTo>
                    <a:pt x="144458" y="103501"/>
                  </a:lnTo>
                  <a:lnTo>
                    <a:pt x="149971" y="103501"/>
                  </a:lnTo>
                  <a:lnTo>
                    <a:pt x="149971" y="105709"/>
                  </a:lnTo>
                  <a:close/>
                  <a:moveTo>
                    <a:pt x="160172" y="332446"/>
                  </a:moveTo>
                  <a:lnTo>
                    <a:pt x="154658" y="328306"/>
                  </a:lnTo>
                  <a:lnTo>
                    <a:pt x="156863" y="328306"/>
                  </a:lnTo>
                  <a:lnTo>
                    <a:pt x="161826" y="330928"/>
                  </a:lnTo>
                  <a:lnTo>
                    <a:pt x="160309" y="332446"/>
                  </a:lnTo>
                  <a:close/>
                  <a:moveTo>
                    <a:pt x="166099" y="325960"/>
                  </a:moveTo>
                  <a:lnTo>
                    <a:pt x="163756" y="323200"/>
                  </a:lnTo>
                  <a:lnTo>
                    <a:pt x="161826" y="325960"/>
                  </a:lnTo>
                  <a:lnTo>
                    <a:pt x="161826" y="321406"/>
                  </a:lnTo>
                  <a:lnTo>
                    <a:pt x="167064" y="320440"/>
                  </a:lnTo>
                  <a:cubicBezTo>
                    <a:pt x="167064" y="320440"/>
                    <a:pt x="172302" y="323200"/>
                    <a:pt x="166099" y="325960"/>
                  </a:cubicBezTo>
                  <a:close/>
                  <a:moveTo>
                    <a:pt x="187878" y="335344"/>
                  </a:moveTo>
                  <a:lnTo>
                    <a:pt x="184294" y="338104"/>
                  </a:lnTo>
                  <a:lnTo>
                    <a:pt x="180021" y="338104"/>
                  </a:lnTo>
                  <a:lnTo>
                    <a:pt x="180021" y="335896"/>
                  </a:lnTo>
                  <a:lnTo>
                    <a:pt x="183880" y="335068"/>
                  </a:lnTo>
                  <a:lnTo>
                    <a:pt x="186224" y="332308"/>
                  </a:lnTo>
                  <a:lnTo>
                    <a:pt x="187740" y="333688"/>
                  </a:lnTo>
                  <a:lnTo>
                    <a:pt x="187740" y="335206"/>
                  </a:lnTo>
                  <a:close/>
                  <a:moveTo>
                    <a:pt x="253215" y="283180"/>
                  </a:moveTo>
                  <a:lnTo>
                    <a:pt x="251009" y="281248"/>
                  </a:lnTo>
                  <a:lnTo>
                    <a:pt x="253490" y="281248"/>
                  </a:lnTo>
                  <a:lnTo>
                    <a:pt x="255971" y="282214"/>
                  </a:lnTo>
                  <a:lnTo>
                    <a:pt x="253215" y="283180"/>
                  </a:lnTo>
                  <a:close/>
                  <a:moveTo>
                    <a:pt x="258453" y="284284"/>
                  </a:moveTo>
                  <a:lnTo>
                    <a:pt x="257212" y="283042"/>
                  </a:lnTo>
                  <a:lnTo>
                    <a:pt x="258453" y="279868"/>
                  </a:lnTo>
                  <a:lnTo>
                    <a:pt x="260796" y="282076"/>
                  </a:lnTo>
                  <a:lnTo>
                    <a:pt x="258453" y="284284"/>
                  </a:lnTo>
                  <a:close/>
                  <a:moveTo>
                    <a:pt x="257350" y="238329"/>
                  </a:moveTo>
                  <a:lnTo>
                    <a:pt x="254731" y="235017"/>
                  </a:lnTo>
                  <a:lnTo>
                    <a:pt x="259004" y="235017"/>
                  </a:lnTo>
                  <a:lnTo>
                    <a:pt x="260796" y="237639"/>
                  </a:lnTo>
                  <a:lnTo>
                    <a:pt x="257212" y="238467"/>
                  </a:lnTo>
                  <a:close/>
                  <a:moveTo>
                    <a:pt x="287813" y="259167"/>
                  </a:moveTo>
                  <a:cubicBezTo>
                    <a:pt x="287813" y="259167"/>
                    <a:pt x="279818" y="260685"/>
                    <a:pt x="280094" y="256545"/>
                  </a:cubicBezTo>
                  <a:cubicBezTo>
                    <a:pt x="280507" y="252405"/>
                    <a:pt x="287399" y="249507"/>
                    <a:pt x="289329" y="256545"/>
                  </a:cubicBezTo>
                  <a:cubicBezTo>
                    <a:pt x="289329" y="256545"/>
                    <a:pt x="292224" y="256959"/>
                    <a:pt x="292086" y="258477"/>
                  </a:cubicBezTo>
                  <a:cubicBezTo>
                    <a:pt x="291948" y="259995"/>
                    <a:pt x="289467" y="262203"/>
                    <a:pt x="287813" y="259029"/>
                  </a:cubicBezTo>
                  <a:close/>
                  <a:moveTo>
                    <a:pt x="461217" y="357425"/>
                  </a:moveTo>
                  <a:lnTo>
                    <a:pt x="461217" y="360047"/>
                  </a:lnTo>
                  <a:lnTo>
                    <a:pt x="459701" y="360047"/>
                  </a:lnTo>
                  <a:lnTo>
                    <a:pt x="457771" y="365015"/>
                  </a:lnTo>
                  <a:lnTo>
                    <a:pt x="456807" y="358529"/>
                  </a:lnTo>
                  <a:lnTo>
                    <a:pt x="454877" y="355355"/>
                  </a:lnTo>
                  <a:lnTo>
                    <a:pt x="454877" y="350663"/>
                  </a:lnTo>
                  <a:lnTo>
                    <a:pt x="456807" y="348868"/>
                  </a:lnTo>
                  <a:lnTo>
                    <a:pt x="456807" y="353423"/>
                  </a:lnTo>
                  <a:lnTo>
                    <a:pt x="461355" y="355217"/>
                  </a:lnTo>
                  <a:lnTo>
                    <a:pt x="461355" y="357563"/>
                  </a:lnTo>
                  <a:close/>
                  <a:moveTo>
                    <a:pt x="467420" y="286492"/>
                  </a:moveTo>
                  <a:lnTo>
                    <a:pt x="461080" y="280558"/>
                  </a:lnTo>
                  <a:lnTo>
                    <a:pt x="463836" y="279178"/>
                  </a:lnTo>
                  <a:lnTo>
                    <a:pt x="469074" y="286492"/>
                  </a:lnTo>
                  <a:lnTo>
                    <a:pt x="467282" y="286492"/>
                  </a:lnTo>
                  <a:close/>
                  <a:moveTo>
                    <a:pt x="501467" y="326512"/>
                  </a:moveTo>
                  <a:lnTo>
                    <a:pt x="502432" y="330376"/>
                  </a:lnTo>
                  <a:lnTo>
                    <a:pt x="504224" y="331618"/>
                  </a:lnTo>
                  <a:lnTo>
                    <a:pt x="502846" y="333964"/>
                  </a:lnTo>
                  <a:cubicBezTo>
                    <a:pt x="502846" y="333964"/>
                    <a:pt x="496367" y="333826"/>
                    <a:pt x="496918" y="330238"/>
                  </a:cubicBezTo>
                  <a:cubicBezTo>
                    <a:pt x="497470" y="326650"/>
                    <a:pt x="501467" y="326512"/>
                    <a:pt x="501467" y="326512"/>
                  </a:cubicBezTo>
                  <a:close/>
                  <a:moveTo>
                    <a:pt x="481894" y="304156"/>
                  </a:moveTo>
                  <a:lnTo>
                    <a:pt x="482583" y="299188"/>
                  </a:lnTo>
                  <a:cubicBezTo>
                    <a:pt x="482583" y="299188"/>
                    <a:pt x="484513" y="302776"/>
                    <a:pt x="485478" y="302914"/>
                  </a:cubicBezTo>
                  <a:cubicBezTo>
                    <a:pt x="486442" y="303052"/>
                    <a:pt x="482583" y="306640"/>
                    <a:pt x="482583" y="306640"/>
                  </a:cubicBezTo>
                  <a:cubicBezTo>
                    <a:pt x="482583" y="306640"/>
                    <a:pt x="477483" y="304018"/>
                    <a:pt x="478034" y="304018"/>
                  </a:cubicBezTo>
                  <a:lnTo>
                    <a:pt x="481756" y="30401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7" name="Freeform 1399">
              <a:extLst>
                <a:ext uri="{FF2B5EF4-FFF2-40B4-BE49-F238E27FC236}">
                  <a16:creationId xmlns:a16="http://schemas.microsoft.com/office/drawing/2014/main" id="{5BF42E8C-AA9F-9088-1A94-9164BFEC1EE3}"/>
                </a:ext>
              </a:extLst>
            </p:cNvPr>
            <p:cNvSpPr/>
            <p:nvPr/>
          </p:nvSpPr>
          <p:spPr>
            <a:xfrm>
              <a:off x="4468343" y="3781165"/>
              <a:ext cx="45763" cy="68586"/>
            </a:xfrm>
            <a:custGeom>
              <a:avLst/>
              <a:gdLst>
                <a:gd name="connsiteX0" fmla="*/ 39423 w 45763"/>
                <a:gd name="connsiteY0" fmla="*/ 46783 h 68586"/>
                <a:gd name="connsiteX1" fmla="*/ 41077 w 45763"/>
                <a:gd name="connsiteY1" fmla="*/ 41401 h 68586"/>
                <a:gd name="connsiteX2" fmla="*/ 40388 w 45763"/>
                <a:gd name="connsiteY2" fmla="*/ 40710 h 68586"/>
                <a:gd name="connsiteX3" fmla="*/ 40112 w 45763"/>
                <a:gd name="connsiteY3" fmla="*/ 40158 h 68586"/>
                <a:gd name="connsiteX4" fmla="*/ 40112 w 45763"/>
                <a:gd name="connsiteY4" fmla="*/ 20562 h 68586"/>
                <a:gd name="connsiteX5" fmla="*/ 35287 w 45763"/>
                <a:gd name="connsiteY5" fmla="*/ 18906 h 68586"/>
                <a:gd name="connsiteX6" fmla="*/ 34736 w 45763"/>
                <a:gd name="connsiteY6" fmla="*/ 18354 h 68586"/>
                <a:gd name="connsiteX7" fmla="*/ 35012 w 45763"/>
                <a:gd name="connsiteY7" fmla="*/ 17664 h 68586"/>
                <a:gd name="connsiteX8" fmla="*/ 37631 w 45763"/>
                <a:gd name="connsiteY8" fmla="*/ 15318 h 68586"/>
                <a:gd name="connsiteX9" fmla="*/ 37631 w 45763"/>
                <a:gd name="connsiteY9" fmla="*/ 9522 h 68586"/>
                <a:gd name="connsiteX10" fmla="*/ 33358 w 45763"/>
                <a:gd name="connsiteY10" fmla="*/ 5658 h 68586"/>
                <a:gd name="connsiteX11" fmla="*/ 33082 w 45763"/>
                <a:gd name="connsiteY11" fmla="*/ 5106 h 68586"/>
                <a:gd name="connsiteX12" fmla="*/ 33082 w 45763"/>
                <a:gd name="connsiteY12" fmla="*/ 966 h 68586"/>
                <a:gd name="connsiteX13" fmla="*/ 30325 w 45763"/>
                <a:gd name="connsiteY13" fmla="*/ 0 h 68586"/>
                <a:gd name="connsiteX14" fmla="*/ 27982 w 45763"/>
                <a:gd name="connsiteY14" fmla="*/ 2070 h 68586"/>
                <a:gd name="connsiteX15" fmla="*/ 27431 w 45763"/>
                <a:gd name="connsiteY15" fmla="*/ 2208 h 68586"/>
                <a:gd name="connsiteX16" fmla="*/ 3446 w 45763"/>
                <a:gd name="connsiteY16" fmla="*/ 2208 h 68586"/>
                <a:gd name="connsiteX17" fmla="*/ 2757 w 45763"/>
                <a:gd name="connsiteY17" fmla="*/ 4278 h 68586"/>
                <a:gd name="connsiteX18" fmla="*/ 4687 w 45763"/>
                <a:gd name="connsiteY18" fmla="*/ 7452 h 68586"/>
                <a:gd name="connsiteX19" fmla="*/ 4687 w 45763"/>
                <a:gd name="connsiteY19" fmla="*/ 7866 h 68586"/>
                <a:gd name="connsiteX20" fmla="*/ 4687 w 45763"/>
                <a:gd name="connsiteY20" fmla="*/ 16836 h 68586"/>
                <a:gd name="connsiteX21" fmla="*/ 6617 w 45763"/>
                <a:gd name="connsiteY21" fmla="*/ 19734 h 68586"/>
                <a:gd name="connsiteX22" fmla="*/ 6617 w 45763"/>
                <a:gd name="connsiteY22" fmla="*/ 20148 h 68586"/>
                <a:gd name="connsiteX23" fmla="*/ 6617 w 45763"/>
                <a:gd name="connsiteY23" fmla="*/ 23736 h 68586"/>
                <a:gd name="connsiteX24" fmla="*/ 8408 w 45763"/>
                <a:gd name="connsiteY24" fmla="*/ 31464 h 68586"/>
                <a:gd name="connsiteX25" fmla="*/ 8271 w 45763"/>
                <a:gd name="connsiteY25" fmla="*/ 32154 h 68586"/>
                <a:gd name="connsiteX26" fmla="*/ 4273 w 45763"/>
                <a:gd name="connsiteY26" fmla="*/ 36708 h 68586"/>
                <a:gd name="connsiteX27" fmla="*/ 4273 w 45763"/>
                <a:gd name="connsiteY27" fmla="*/ 40986 h 68586"/>
                <a:gd name="connsiteX28" fmla="*/ 3998 w 45763"/>
                <a:gd name="connsiteY28" fmla="*/ 41262 h 68586"/>
                <a:gd name="connsiteX29" fmla="*/ 0 w 45763"/>
                <a:gd name="connsiteY29" fmla="*/ 49129 h 68586"/>
                <a:gd name="connsiteX30" fmla="*/ 1792 w 45763"/>
                <a:gd name="connsiteY30" fmla="*/ 57685 h 68586"/>
                <a:gd name="connsiteX31" fmla="*/ 4962 w 45763"/>
                <a:gd name="connsiteY31" fmla="*/ 59341 h 68586"/>
                <a:gd name="connsiteX32" fmla="*/ 5376 w 45763"/>
                <a:gd name="connsiteY32" fmla="*/ 60169 h 68586"/>
                <a:gd name="connsiteX33" fmla="*/ 4825 w 45763"/>
                <a:gd name="connsiteY33" fmla="*/ 65965 h 68586"/>
                <a:gd name="connsiteX34" fmla="*/ 4825 w 45763"/>
                <a:gd name="connsiteY34" fmla="*/ 66241 h 68586"/>
                <a:gd name="connsiteX35" fmla="*/ 10200 w 45763"/>
                <a:gd name="connsiteY35" fmla="*/ 68587 h 68586"/>
                <a:gd name="connsiteX36" fmla="*/ 17506 w 45763"/>
                <a:gd name="connsiteY36" fmla="*/ 65965 h 68586"/>
                <a:gd name="connsiteX37" fmla="*/ 36666 w 45763"/>
                <a:gd name="connsiteY37" fmla="*/ 55891 h 68586"/>
                <a:gd name="connsiteX38" fmla="*/ 42317 w 45763"/>
                <a:gd name="connsiteY38" fmla="*/ 58513 h 68586"/>
                <a:gd name="connsiteX39" fmla="*/ 43696 w 45763"/>
                <a:gd name="connsiteY39" fmla="*/ 55615 h 68586"/>
                <a:gd name="connsiteX40" fmla="*/ 45763 w 45763"/>
                <a:gd name="connsiteY40" fmla="*/ 55063 h 68586"/>
                <a:gd name="connsiteX41" fmla="*/ 39147 w 45763"/>
                <a:gd name="connsiteY41" fmla="*/ 47887 h 68586"/>
                <a:gd name="connsiteX42" fmla="*/ 39009 w 45763"/>
                <a:gd name="connsiteY42" fmla="*/ 47059 h 68586"/>
                <a:gd name="connsiteX43" fmla="*/ 36942 w 45763"/>
                <a:gd name="connsiteY43" fmla="*/ 39744 h 68586"/>
                <a:gd name="connsiteX44" fmla="*/ 36942 w 45763"/>
                <a:gd name="connsiteY44" fmla="*/ 49819 h 68586"/>
                <a:gd name="connsiteX45" fmla="*/ 34185 w 45763"/>
                <a:gd name="connsiteY45" fmla="*/ 51337 h 68586"/>
                <a:gd name="connsiteX46" fmla="*/ 26741 w 45763"/>
                <a:gd name="connsiteY46" fmla="*/ 47473 h 68586"/>
                <a:gd name="connsiteX47" fmla="*/ 28671 w 45763"/>
                <a:gd name="connsiteY47" fmla="*/ 46645 h 68586"/>
                <a:gd name="connsiteX48" fmla="*/ 32944 w 45763"/>
                <a:gd name="connsiteY48" fmla="*/ 48853 h 68586"/>
                <a:gd name="connsiteX49" fmla="*/ 34736 w 45763"/>
                <a:gd name="connsiteY49" fmla="*/ 47335 h 68586"/>
                <a:gd name="connsiteX50" fmla="*/ 32944 w 45763"/>
                <a:gd name="connsiteY50" fmla="*/ 43747 h 68586"/>
                <a:gd name="connsiteX51" fmla="*/ 32944 w 45763"/>
                <a:gd name="connsiteY51" fmla="*/ 37260 h 68586"/>
                <a:gd name="connsiteX52" fmla="*/ 26604 w 45763"/>
                <a:gd name="connsiteY52" fmla="*/ 33120 h 68586"/>
                <a:gd name="connsiteX53" fmla="*/ 26604 w 45763"/>
                <a:gd name="connsiteY53" fmla="*/ 30222 h 68586"/>
                <a:gd name="connsiteX54" fmla="*/ 33220 w 45763"/>
                <a:gd name="connsiteY54" fmla="*/ 34086 h 68586"/>
                <a:gd name="connsiteX55" fmla="*/ 35425 w 45763"/>
                <a:gd name="connsiteY55" fmla="*/ 32154 h 68586"/>
                <a:gd name="connsiteX56" fmla="*/ 36804 w 45763"/>
                <a:gd name="connsiteY56" fmla="*/ 35052 h 68586"/>
                <a:gd name="connsiteX57" fmla="*/ 36804 w 45763"/>
                <a:gd name="connsiteY57" fmla="*/ 39744 h 6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5763" h="68586">
                  <a:moveTo>
                    <a:pt x="39423" y="46783"/>
                  </a:moveTo>
                  <a:lnTo>
                    <a:pt x="41077" y="41401"/>
                  </a:lnTo>
                  <a:lnTo>
                    <a:pt x="40388" y="40710"/>
                  </a:lnTo>
                  <a:cubicBezTo>
                    <a:pt x="40388" y="40710"/>
                    <a:pt x="40112" y="40296"/>
                    <a:pt x="40112" y="40158"/>
                  </a:cubicBezTo>
                  <a:lnTo>
                    <a:pt x="40112" y="20562"/>
                  </a:lnTo>
                  <a:lnTo>
                    <a:pt x="35287" y="18906"/>
                  </a:lnTo>
                  <a:cubicBezTo>
                    <a:pt x="35287" y="18906"/>
                    <a:pt x="34874" y="18630"/>
                    <a:pt x="34736" y="18354"/>
                  </a:cubicBezTo>
                  <a:cubicBezTo>
                    <a:pt x="34736" y="18078"/>
                    <a:pt x="34736" y="17802"/>
                    <a:pt x="35012" y="17664"/>
                  </a:cubicBezTo>
                  <a:lnTo>
                    <a:pt x="37631" y="15318"/>
                  </a:lnTo>
                  <a:lnTo>
                    <a:pt x="37631" y="9522"/>
                  </a:lnTo>
                  <a:lnTo>
                    <a:pt x="33358" y="5658"/>
                  </a:lnTo>
                  <a:cubicBezTo>
                    <a:pt x="33358" y="5658"/>
                    <a:pt x="33082" y="5244"/>
                    <a:pt x="33082" y="5106"/>
                  </a:cubicBezTo>
                  <a:lnTo>
                    <a:pt x="33082" y="966"/>
                  </a:lnTo>
                  <a:lnTo>
                    <a:pt x="30325" y="0"/>
                  </a:lnTo>
                  <a:lnTo>
                    <a:pt x="27982" y="2070"/>
                  </a:lnTo>
                  <a:cubicBezTo>
                    <a:pt x="27982" y="2070"/>
                    <a:pt x="27706" y="2208"/>
                    <a:pt x="27431" y="2208"/>
                  </a:cubicBezTo>
                  <a:lnTo>
                    <a:pt x="3446" y="2208"/>
                  </a:lnTo>
                  <a:lnTo>
                    <a:pt x="2757" y="4278"/>
                  </a:lnTo>
                  <a:lnTo>
                    <a:pt x="4687" y="7452"/>
                  </a:lnTo>
                  <a:cubicBezTo>
                    <a:pt x="4687" y="7452"/>
                    <a:pt x="4687" y="7728"/>
                    <a:pt x="4687" y="7866"/>
                  </a:cubicBezTo>
                  <a:lnTo>
                    <a:pt x="4687" y="16836"/>
                  </a:lnTo>
                  <a:lnTo>
                    <a:pt x="6617" y="19734"/>
                  </a:lnTo>
                  <a:cubicBezTo>
                    <a:pt x="6617" y="19734"/>
                    <a:pt x="6617" y="20010"/>
                    <a:pt x="6617" y="20148"/>
                  </a:cubicBezTo>
                  <a:lnTo>
                    <a:pt x="6617" y="23736"/>
                  </a:lnTo>
                  <a:lnTo>
                    <a:pt x="8408" y="31464"/>
                  </a:lnTo>
                  <a:cubicBezTo>
                    <a:pt x="8408" y="31464"/>
                    <a:pt x="8408" y="32016"/>
                    <a:pt x="8271" y="32154"/>
                  </a:cubicBezTo>
                  <a:lnTo>
                    <a:pt x="4273" y="36708"/>
                  </a:lnTo>
                  <a:lnTo>
                    <a:pt x="4273" y="40986"/>
                  </a:lnTo>
                  <a:cubicBezTo>
                    <a:pt x="4273" y="40986"/>
                    <a:pt x="3998" y="41262"/>
                    <a:pt x="3998" y="41262"/>
                  </a:cubicBezTo>
                  <a:lnTo>
                    <a:pt x="0" y="49129"/>
                  </a:lnTo>
                  <a:lnTo>
                    <a:pt x="1792" y="57685"/>
                  </a:lnTo>
                  <a:lnTo>
                    <a:pt x="4962" y="59341"/>
                  </a:lnTo>
                  <a:cubicBezTo>
                    <a:pt x="4962" y="59341"/>
                    <a:pt x="5376" y="59755"/>
                    <a:pt x="5376" y="60169"/>
                  </a:cubicBezTo>
                  <a:lnTo>
                    <a:pt x="4825" y="65965"/>
                  </a:lnTo>
                  <a:cubicBezTo>
                    <a:pt x="4825" y="65965"/>
                    <a:pt x="4825" y="66103"/>
                    <a:pt x="4825" y="66241"/>
                  </a:cubicBezTo>
                  <a:lnTo>
                    <a:pt x="10200" y="68587"/>
                  </a:lnTo>
                  <a:lnTo>
                    <a:pt x="17506" y="65965"/>
                  </a:lnTo>
                  <a:cubicBezTo>
                    <a:pt x="17506" y="65965"/>
                    <a:pt x="35425" y="60997"/>
                    <a:pt x="36666" y="55891"/>
                  </a:cubicBezTo>
                  <a:lnTo>
                    <a:pt x="42317" y="58513"/>
                  </a:lnTo>
                  <a:lnTo>
                    <a:pt x="43696" y="55615"/>
                  </a:lnTo>
                  <a:cubicBezTo>
                    <a:pt x="43696" y="55615"/>
                    <a:pt x="44523" y="55339"/>
                    <a:pt x="45763" y="55063"/>
                  </a:cubicBezTo>
                  <a:lnTo>
                    <a:pt x="39147" y="47887"/>
                  </a:lnTo>
                  <a:cubicBezTo>
                    <a:pt x="39147" y="47887"/>
                    <a:pt x="38871" y="47335"/>
                    <a:pt x="39009" y="47059"/>
                  </a:cubicBezTo>
                  <a:close/>
                  <a:moveTo>
                    <a:pt x="36942" y="39744"/>
                  </a:moveTo>
                  <a:lnTo>
                    <a:pt x="36942" y="49819"/>
                  </a:lnTo>
                  <a:lnTo>
                    <a:pt x="34185" y="51337"/>
                  </a:lnTo>
                  <a:lnTo>
                    <a:pt x="26741" y="47473"/>
                  </a:lnTo>
                  <a:lnTo>
                    <a:pt x="28671" y="46645"/>
                  </a:lnTo>
                  <a:lnTo>
                    <a:pt x="32944" y="48853"/>
                  </a:lnTo>
                  <a:lnTo>
                    <a:pt x="34736" y="47335"/>
                  </a:lnTo>
                  <a:lnTo>
                    <a:pt x="32944" y="43747"/>
                  </a:lnTo>
                  <a:lnTo>
                    <a:pt x="32944" y="37260"/>
                  </a:lnTo>
                  <a:lnTo>
                    <a:pt x="26604" y="33120"/>
                  </a:lnTo>
                  <a:lnTo>
                    <a:pt x="26604" y="30222"/>
                  </a:lnTo>
                  <a:lnTo>
                    <a:pt x="33220" y="34086"/>
                  </a:lnTo>
                  <a:lnTo>
                    <a:pt x="35425" y="32154"/>
                  </a:lnTo>
                  <a:lnTo>
                    <a:pt x="36804" y="35052"/>
                  </a:lnTo>
                  <a:lnTo>
                    <a:pt x="36804" y="3974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8" name="Freeform 1400">
              <a:extLst>
                <a:ext uri="{FF2B5EF4-FFF2-40B4-BE49-F238E27FC236}">
                  <a16:creationId xmlns:a16="http://schemas.microsoft.com/office/drawing/2014/main" id="{C2D5B6F2-228D-BB22-3D0C-23D1E1558540}"/>
                </a:ext>
              </a:extLst>
            </p:cNvPr>
            <p:cNvSpPr/>
            <p:nvPr/>
          </p:nvSpPr>
          <p:spPr>
            <a:xfrm>
              <a:off x="4412241" y="3786409"/>
              <a:ext cx="63131" cy="68586"/>
            </a:xfrm>
            <a:custGeom>
              <a:avLst/>
              <a:gdLst>
                <a:gd name="connsiteX0" fmla="*/ 60237 w 63131"/>
                <a:gd name="connsiteY0" fmla="*/ 54925 h 68586"/>
                <a:gd name="connsiteX1" fmla="*/ 57204 w 63131"/>
                <a:gd name="connsiteY1" fmla="*/ 53407 h 68586"/>
                <a:gd name="connsiteX2" fmla="*/ 56791 w 63131"/>
                <a:gd name="connsiteY2" fmla="*/ 52855 h 68586"/>
                <a:gd name="connsiteX3" fmla="*/ 54861 w 63131"/>
                <a:gd name="connsiteY3" fmla="*/ 43609 h 68586"/>
                <a:gd name="connsiteX4" fmla="*/ 54861 w 63131"/>
                <a:gd name="connsiteY4" fmla="*/ 43057 h 68586"/>
                <a:gd name="connsiteX5" fmla="*/ 58858 w 63131"/>
                <a:gd name="connsiteY5" fmla="*/ 35190 h 68586"/>
                <a:gd name="connsiteX6" fmla="*/ 58858 w 63131"/>
                <a:gd name="connsiteY6" fmla="*/ 30912 h 68586"/>
                <a:gd name="connsiteX7" fmla="*/ 59272 w 63131"/>
                <a:gd name="connsiteY7" fmla="*/ 30360 h 68586"/>
                <a:gd name="connsiteX8" fmla="*/ 63131 w 63131"/>
                <a:gd name="connsiteY8" fmla="*/ 25944 h 68586"/>
                <a:gd name="connsiteX9" fmla="*/ 61477 w 63131"/>
                <a:gd name="connsiteY9" fmla="*/ 18492 h 68586"/>
                <a:gd name="connsiteX10" fmla="*/ 61477 w 63131"/>
                <a:gd name="connsiteY10" fmla="*/ 14904 h 68586"/>
                <a:gd name="connsiteX11" fmla="*/ 57480 w 63131"/>
                <a:gd name="connsiteY11" fmla="*/ 8970 h 68586"/>
                <a:gd name="connsiteX12" fmla="*/ 54034 w 63131"/>
                <a:gd name="connsiteY12" fmla="*/ 8280 h 68586"/>
                <a:gd name="connsiteX13" fmla="*/ 47693 w 63131"/>
                <a:gd name="connsiteY13" fmla="*/ 9798 h 68586"/>
                <a:gd name="connsiteX14" fmla="*/ 45350 w 63131"/>
                <a:gd name="connsiteY14" fmla="*/ 12006 h 68586"/>
                <a:gd name="connsiteX15" fmla="*/ 44385 w 63131"/>
                <a:gd name="connsiteY15" fmla="*/ 12006 h 68586"/>
                <a:gd name="connsiteX16" fmla="*/ 43006 w 63131"/>
                <a:gd name="connsiteY16" fmla="*/ 11040 h 68586"/>
                <a:gd name="connsiteX17" fmla="*/ 39560 w 63131"/>
                <a:gd name="connsiteY17" fmla="*/ 11040 h 68586"/>
                <a:gd name="connsiteX18" fmla="*/ 39147 w 63131"/>
                <a:gd name="connsiteY18" fmla="*/ 11040 h 68586"/>
                <a:gd name="connsiteX19" fmla="*/ 36666 w 63131"/>
                <a:gd name="connsiteY19" fmla="*/ 9522 h 68586"/>
                <a:gd name="connsiteX20" fmla="*/ 36252 w 63131"/>
                <a:gd name="connsiteY20" fmla="*/ 8970 h 68586"/>
                <a:gd name="connsiteX21" fmla="*/ 35425 w 63131"/>
                <a:gd name="connsiteY21" fmla="*/ 4692 h 68586"/>
                <a:gd name="connsiteX22" fmla="*/ 31704 w 63131"/>
                <a:gd name="connsiteY22" fmla="*/ 3312 h 68586"/>
                <a:gd name="connsiteX23" fmla="*/ 28947 w 63131"/>
                <a:gd name="connsiteY23" fmla="*/ 3312 h 68586"/>
                <a:gd name="connsiteX24" fmla="*/ 27982 w 63131"/>
                <a:gd name="connsiteY24" fmla="*/ 6348 h 68586"/>
                <a:gd name="connsiteX25" fmla="*/ 27293 w 63131"/>
                <a:gd name="connsiteY25" fmla="*/ 6900 h 68586"/>
                <a:gd name="connsiteX26" fmla="*/ 23984 w 63131"/>
                <a:gd name="connsiteY26" fmla="*/ 6900 h 68586"/>
                <a:gd name="connsiteX27" fmla="*/ 23157 w 63131"/>
                <a:gd name="connsiteY27" fmla="*/ 6072 h 68586"/>
                <a:gd name="connsiteX28" fmla="*/ 23157 w 63131"/>
                <a:gd name="connsiteY28" fmla="*/ 0 h 68586"/>
                <a:gd name="connsiteX29" fmla="*/ 19987 w 63131"/>
                <a:gd name="connsiteY29" fmla="*/ 966 h 68586"/>
                <a:gd name="connsiteX30" fmla="*/ 19987 w 63131"/>
                <a:gd name="connsiteY30" fmla="*/ 4002 h 68586"/>
                <a:gd name="connsiteX31" fmla="*/ 19160 w 63131"/>
                <a:gd name="connsiteY31" fmla="*/ 4830 h 68586"/>
                <a:gd name="connsiteX32" fmla="*/ 16541 w 63131"/>
                <a:gd name="connsiteY32" fmla="*/ 4830 h 68586"/>
                <a:gd name="connsiteX33" fmla="*/ 16541 w 63131"/>
                <a:gd name="connsiteY33" fmla="*/ 6072 h 68586"/>
                <a:gd name="connsiteX34" fmla="*/ 15714 w 63131"/>
                <a:gd name="connsiteY34" fmla="*/ 6900 h 68586"/>
                <a:gd name="connsiteX35" fmla="*/ 13784 w 63131"/>
                <a:gd name="connsiteY35" fmla="*/ 6900 h 68586"/>
                <a:gd name="connsiteX36" fmla="*/ 13233 w 63131"/>
                <a:gd name="connsiteY36" fmla="*/ 6624 h 68586"/>
                <a:gd name="connsiteX37" fmla="*/ 9373 w 63131"/>
                <a:gd name="connsiteY37" fmla="*/ 3036 h 68586"/>
                <a:gd name="connsiteX38" fmla="*/ 6203 w 63131"/>
                <a:gd name="connsiteY38" fmla="*/ 5520 h 68586"/>
                <a:gd name="connsiteX39" fmla="*/ 3584 w 63131"/>
                <a:gd name="connsiteY39" fmla="*/ 8004 h 68586"/>
                <a:gd name="connsiteX40" fmla="*/ 4411 w 63131"/>
                <a:gd name="connsiteY40" fmla="*/ 12282 h 68586"/>
                <a:gd name="connsiteX41" fmla="*/ 6754 w 63131"/>
                <a:gd name="connsiteY41" fmla="*/ 12282 h 68586"/>
                <a:gd name="connsiteX42" fmla="*/ 7443 w 63131"/>
                <a:gd name="connsiteY42" fmla="*/ 12834 h 68586"/>
                <a:gd name="connsiteX43" fmla="*/ 8822 w 63131"/>
                <a:gd name="connsiteY43" fmla="*/ 16974 h 68586"/>
                <a:gd name="connsiteX44" fmla="*/ 8822 w 63131"/>
                <a:gd name="connsiteY44" fmla="*/ 17526 h 68586"/>
                <a:gd name="connsiteX45" fmla="*/ 8408 w 63131"/>
                <a:gd name="connsiteY45" fmla="*/ 17940 h 68586"/>
                <a:gd name="connsiteX46" fmla="*/ 5652 w 63131"/>
                <a:gd name="connsiteY46" fmla="*/ 18768 h 68586"/>
                <a:gd name="connsiteX47" fmla="*/ 6065 w 63131"/>
                <a:gd name="connsiteY47" fmla="*/ 20148 h 68586"/>
                <a:gd name="connsiteX48" fmla="*/ 8408 w 63131"/>
                <a:gd name="connsiteY48" fmla="*/ 20838 h 68586"/>
                <a:gd name="connsiteX49" fmla="*/ 8960 w 63131"/>
                <a:gd name="connsiteY49" fmla="*/ 21528 h 68586"/>
                <a:gd name="connsiteX50" fmla="*/ 8960 w 63131"/>
                <a:gd name="connsiteY50" fmla="*/ 27462 h 68586"/>
                <a:gd name="connsiteX51" fmla="*/ 8684 w 63131"/>
                <a:gd name="connsiteY51" fmla="*/ 28152 h 68586"/>
                <a:gd name="connsiteX52" fmla="*/ 4549 w 63131"/>
                <a:gd name="connsiteY52" fmla="*/ 31188 h 68586"/>
                <a:gd name="connsiteX53" fmla="*/ 3860 w 63131"/>
                <a:gd name="connsiteY53" fmla="*/ 33810 h 68586"/>
                <a:gd name="connsiteX54" fmla="*/ 3033 w 63131"/>
                <a:gd name="connsiteY54" fmla="*/ 34362 h 68586"/>
                <a:gd name="connsiteX55" fmla="*/ 965 w 63131"/>
                <a:gd name="connsiteY55" fmla="*/ 34362 h 68586"/>
                <a:gd name="connsiteX56" fmla="*/ 1792 w 63131"/>
                <a:gd name="connsiteY56" fmla="*/ 39883 h 68586"/>
                <a:gd name="connsiteX57" fmla="*/ 1792 w 63131"/>
                <a:gd name="connsiteY57" fmla="*/ 40296 h 68586"/>
                <a:gd name="connsiteX58" fmla="*/ 0 w 63131"/>
                <a:gd name="connsiteY58" fmla="*/ 44161 h 68586"/>
                <a:gd name="connsiteX59" fmla="*/ 5789 w 63131"/>
                <a:gd name="connsiteY59" fmla="*/ 47197 h 68586"/>
                <a:gd name="connsiteX60" fmla="*/ 6065 w 63131"/>
                <a:gd name="connsiteY60" fmla="*/ 47473 h 68586"/>
                <a:gd name="connsiteX61" fmla="*/ 8546 w 63131"/>
                <a:gd name="connsiteY61" fmla="*/ 51475 h 68586"/>
                <a:gd name="connsiteX62" fmla="*/ 11027 w 63131"/>
                <a:gd name="connsiteY62" fmla="*/ 51475 h 68586"/>
                <a:gd name="connsiteX63" fmla="*/ 11854 w 63131"/>
                <a:gd name="connsiteY63" fmla="*/ 52303 h 68586"/>
                <a:gd name="connsiteX64" fmla="*/ 11854 w 63131"/>
                <a:gd name="connsiteY64" fmla="*/ 56857 h 68586"/>
                <a:gd name="connsiteX65" fmla="*/ 11854 w 63131"/>
                <a:gd name="connsiteY65" fmla="*/ 57133 h 68586"/>
                <a:gd name="connsiteX66" fmla="*/ 9787 w 63131"/>
                <a:gd name="connsiteY66" fmla="*/ 63067 h 68586"/>
                <a:gd name="connsiteX67" fmla="*/ 10476 w 63131"/>
                <a:gd name="connsiteY67" fmla="*/ 68587 h 68586"/>
                <a:gd name="connsiteX68" fmla="*/ 30325 w 63131"/>
                <a:gd name="connsiteY68" fmla="*/ 60169 h 68586"/>
                <a:gd name="connsiteX69" fmla="*/ 43833 w 63131"/>
                <a:gd name="connsiteY69" fmla="*/ 59341 h 68586"/>
                <a:gd name="connsiteX70" fmla="*/ 48520 w 63131"/>
                <a:gd name="connsiteY70" fmla="*/ 58513 h 68586"/>
                <a:gd name="connsiteX71" fmla="*/ 50036 w 63131"/>
                <a:gd name="connsiteY71" fmla="*/ 59341 h 68586"/>
                <a:gd name="connsiteX72" fmla="*/ 53620 w 63131"/>
                <a:gd name="connsiteY72" fmla="*/ 59341 h 68586"/>
                <a:gd name="connsiteX73" fmla="*/ 58583 w 63131"/>
                <a:gd name="connsiteY73" fmla="*/ 59755 h 68586"/>
                <a:gd name="connsiteX74" fmla="*/ 59410 w 63131"/>
                <a:gd name="connsiteY74" fmla="*/ 60169 h 68586"/>
                <a:gd name="connsiteX75" fmla="*/ 59823 w 63131"/>
                <a:gd name="connsiteY75" fmla="*/ 60169 h 68586"/>
                <a:gd name="connsiteX76" fmla="*/ 60374 w 63131"/>
                <a:gd name="connsiteY76" fmla="*/ 55339 h 6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131" h="68586">
                  <a:moveTo>
                    <a:pt x="60237" y="54925"/>
                  </a:moveTo>
                  <a:lnTo>
                    <a:pt x="57204" y="53407"/>
                  </a:lnTo>
                  <a:cubicBezTo>
                    <a:pt x="57204" y="53407"/>
                    <a:pt x="56791" y="53131"/>
                    <a:pt x="56791" y="52855"/>
                  </a:cubicBezTo>
                  <a:lnTo>
                    <a:pt x="54861" y="43609"/>
                  </a:lnTo>
                  <a:cubicBezTo>
                    <a:pt x="54861" y="43609"/>
                    <a:pt x="54861" y="43195"/>
                    <a:pt x="54861" y="43057"/>
                  </a:cubicBezTo>
                  <a:lnTo>
                    <a:pt x="58858" y="35190"/>
                  </a:lnTo>
                  <a:lnTo>
                    <a:pt x="58858" y="30912"/>
                  </a:lnTo>
                  <a:cubicBezTo>
                    <a:pt x="58858" y="30912"/>
                    <a:pt x="59134" y="30498"/>
                    <a:pt x="59272" y="30360"/>
                  </a:cubicBezTo>
                  <a:lnTo>
                    <a:pt x="63131" y="25944"/>
                  </a:lnTo>
                  <a:lnTo>
                    <a:pt x="61477" y="18492"/>
                  </a:lnTo>
                  <a:lnTo>
                    <a:pt x="61477" y="14904"/>
                  </a:lnTo>
                  <a:cubicBezTo>
                    <a:pt x="61477" y="14904"/>
                    <a:pt x="57480" y="8970"/>
                    <a:pt x="57480" y="8970"/>
                  </a:cubicBezTo>
                  <a:lnTo>
                    <a:pt x="54034" y="8280"/>
                  </a:lnTo>
                  <a:lnTo>
                    <a:pt x="47693" y="9798"/>
                  </a:lnTo>
                  <a:lnTo>
                    <a:pt x="45350" y="12006"/>
                  </a:lnTo>
                  <a:cubicBezTo>
                    <a:pt x="45350" y="12006"/>
                    <a:pt x="44661" y="12282"/>
                    <a:pt x="44385" y="12006"/>
                  </a:cubicBezTo>
                  <a:lnTo>
                    <a:pt x="43006" y="11040"/>
                  </a:lnTo>
                  <a:lnTo>
                    <a:pt x="39560" y="11040"/>
                  </a:lnTo>
                  <a:cubicBezTo>
                    <a:pt x="39560" y="11040"/>
                    <a:pt x="39285" y="11040"/>
                    <a:pt x="39147" y="11040"/>
                  </a:cubicBezTo>
                  <a:lnTo>
                    <a:pt x="36666" y="9522"/>
                  </a:lnTo>
                  <a:cubicBezTo>
                    <a:pt x="36666" y="9522"/>
                    <a:pt x="36390" y="9246"/>
                    <a:pt x="36252" y="8970"/>
                  </a:cubicBezTo>
                  <a:lnTo>
                    <a:pt x="35425" y="4692"/>
                  </a:lnTo>
                  <a:lnTo>
                    <a:pt x="31704" y="3312"/>
                  </a:lnTo>
                  <a:lnTo>
                    <a:pt x="28947" y="3312"/>
                  </a:lnTo>
                  <a:lnTo>
                    <a:pt x="27982" y="6348"/>
                  </a:lnTo>
                  <a:cubicBezTo>
                    <a:pt x="27982" y="6348"/>
                    <a:pt x="27568" y="6900"/>
                    <a:pt x="27293" y="6900"/>
                  </a:cubicBezTo>
                  <a:lnTo>
                    <a:pt x="23984" y="6900"/>
                  </a:lnTo>
                  <a:cubicBezTo>
                    <a:pt x="23984" y="6900"/>
                    <a:pt x="23157" y="6486"/>
                    <a:pt x="23157" y="6072"/>
                  </a:cubicBezTo>
                  <a:lnTo>
                    <a:pt x="23157" y="0"/>
                  </a:lnTo>
                  <a:lnTo>
                    <a:pt x="19987" y="966"/>
                  </a:lnTo>
                  <a:lnTo>
                    <a:pt x="19987" y="4002"/>
                  </a:lnTo>
                  <a:cubicBezTo>
                    <a:pt x="19987" y="4002"/>
                    <a:pt x="19573" y="4830"/>
                    <a:pt x="19160" y="4830"/>
                  </a:cubicBezTo>
                  <a:lnTo>
                    <a:pt x="16541" y="4830"/>
                  </a:lnTo>
                  <a:lnTo>
                    <a:pt x="16541" y="6072"/>
                  </a:lnTo>
                  <a:cubicBezTo>
                    <a:pt x="16541" y="6072"/>
                    <a:pt x="16127" y="6900"/>
                    <a:pt x="15714" y="6900"/>
                  </a:cubicBezTo>
                  <a:lnTo>
                    <a:pt x="13784" y="6900"/>
                  </a:lnTo>
                  <a:cubicBezTo>
                    <a:pt x="13784" y="6900"/>
                    <a:pt x="13371" y="6900"/>
                    <a:pt x="13233" y="6624"/>
                  </a:cubicBezTo>
                  <a:lnTo>
                    <a:pt x="9373" y="3036"/>
                  </a:lnTo>
                  <a:lnTo>
                    <a:pt x="6203" y="5520"/>
                  </a:lnTo>
                  <a:lnTo>
                    <a:pt x="3584" y="8004"/>
                  </a:lnTo>
                  <a:lnTo>
                    <a:pt x="4411" y="12282"/>
                  </a:lnTo>
                  <a:lnTo>
                    <a:pt x="6754" y="12282"/>
                  </a:lnTo>
                  <a:cubicBezTo>
                    <a:pt x="6754" y="12282"/>
                    <a:pt x="7443" y="12558"/>
                    <a:pt x="7443" y="12834"/>
                  </a:cubicBezTo>
                  <a:lnTo>
                    <a:pt x="8822" y="16974"/>
                  </a:lnTo>
                  <a:cubicBezTo>
                    <a:pt x="8822" y="16974"/>
                    <a:pt x="8822" y="17388"/>
                    <a:pt x="8822" y="17526"/>
                  </a:cubicBezTo>
                  <a:cubicBezTo>
                    <a:pt x="8822" y="17664"/>
                    <a:pt x="8546" y="17802"/>
                    <a:pt x="8408" y="17940"/>
                  </a:cubicBezTo>
                  <a:lnTo>
                    <a:pt x="5652" y="18768"/>
                  </a:lnTo>
                  <a:lnTo>
                    <a:pt x="6065" y="20148"/>
                  </a:lnTo>
                  <a:lnTo>
                    <a:pt x="8408" y="20838"/>
                  </a:lnTo>
                  <a:cubicBezTo>
                    <a:pt x="8408" y="20838"/>
                    <a:pt x="8960" y="21252"/>
                    <a:pt x="8960" y="21528"/>
                  </a:cubicBezTo>
                  <a:lnTo>
                    <a:pt x="8960" y="27462"/>
                  </a:lnTo>
                  <a:cubicBezTo>
                    <a:pt x="8960" y="27462"/>
                    <a:pt x="8960" y="28014"/>
                    <a:pt x="8684" y="28152"/>
                  </a:cubicBezTo>
                  <a:lnTo>
                    <a:pt x="4549" y="31188"/>
                  </a:lnTo>
                  <a:lnTo>
                    <a:pt x="3860" y="33810"/>
                  </a:lnTo>
                  <a:cubicBezTo>
                    <a:pt x="3860" y="33810"/>
                    <a:pt x="3446" y="34362"/>
                    <a:pt x="3033" y="34362"/>
                  </a:cubicBezTo>
                  <a:lnTo>
                    <a:pt x="965" y="34362"/>
                  </a:lnTo>
                  <a:lnTo>
                    <a:pt x="1792" y="39883"/>
                  </a:lnTo>
                  <a:cubicBezTo>
                    <a:pt x="1792" y="39883"/>
                    <a:pt x="1792" y="40158"/>
                    <a:pt x="1792" y="40296"/>
                  </a:cubicBezTo>
                  <a:lnTo>
                    <a:pt x="0" y="44161"/>
                  </a:lnTo>
                  <a:lnTo>
                    <a:pt x="5789" y="47197"/>
                  </a:lnTo>
                  <a:cubicBezTo>
                    <a:pt x="5789" y="47197"/>
                    <a:pt x="6065" y="47335"/>
                    <a:pt x="6065" y="47473"/>
                  </a:cubicBezTo>
                  <a:lnTo>
                    <a:pt x="8546" y="51475"/>
                  </a:lnTo>
                  <a:lnTo>
                    <a:pt x="11027" y="51475"/>
                  </a:lnTo>
                  <a:cubicBezTo>
                    <a:pt x="11027" y="51475"/>
                    <a:pt x="11854" y="51889"/>
                    <a:pt x="11854" y="52303"/>
                  </a:cubicBezTo>
                  <a:lnTo>
                    <a:pt x="11854" y="56857"/>
                  </a:lnTo>
                  <a:cubicBezTo>
                    <a:pt x="11854" y="56857"/>
                    <a:pt x="11854" y="56995"/>
                    <a:pt x="11854" y="57133"/>
                  </a:cubicBezTo>
                  <a:lnTo>
                    <a:pt x="9787" y="63067"/>
                  </a:lnTo>
                  <a:lnTo>
                    <a:pt x="10476" y="68587"/>
                  </a:lnTo>
                  <a:cubicBezTo>
                    <a:pt x="13922" y="66931"/>
                    <a:pt x="25914" y="61411"/>
                    <a:pt x="30325" y="60169"/>
                  </a:cubicBezTo>
                  <a:cubicBezTo>
                    <a:pt x="35425" y="58789"/>
                    <a:pt x="43833" y="59341"/>
                    <a:pt x="43833" y="59341"/>
                  </a:cubicBezTo>
                  <a:lnTo>
                    <a:pt x="48520" y="58513"/>
                  </a:lnTo>
                  <a:lnTo>
                    <a:pt x="50036" y="59341"/>
                  </a:lnTo>
                  <a:lnTo>
                    <a:pt x="53620" y="59341"/>
                  </a:lnTo>
                  <a:lnTo>
                    <a:pt x="58583" y="59755"/>
                  </a:lnTo>
                  <a:lnTo>
                    <a:pt x="59410" y="60169"/>
                  </a:lnTo>
                  <a:lnTo>
                    <a:pt x="59823" y="60169"/>
                  </a:lnTo>
                  <a:cubicBezTo>
                    <a:pt x="59823" y="60169"/>
                    <a:pt x="60374" y="55339"/>
                    <a:pt x="60374" y="5533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799" name="Freeform 1401">
              <a:extLst>
                <a:ext uri="{FF2B5EF4-FFF2-40B4-BE49-F238E27FC236}">
                  <a16:creationId xmlns:a16="http://schemas.microsoft.com/office/drawing/2014/main" id="{0C222777-679F-EB16-E49A-D4141CD45AC0}"/>
                </a:ext>
              </a:extLst>
            </p:cNvPr>
            <p:cNvSpPr/>
            <p:nvPr/>
          </p:nvSpPr>
          <p:spPr>
            <a:xfrm>
              <a:off x="4410587" y="3472731"/>
              <a:ext cx="219443" cy="220526"/>
            </a:xfrm>
            <a:custGeom>
              <a:avLst/>
              <a:gdLst>
                <a:gd name="connsiteX0" fmla="*/ 74297 w 219443"/>
                <a:gd name="connsiteY0" fmla="*/ 30636 h 220526"/>
                <a:gd name="connsiteX1" fmla="*/ 73332 w 219443"/>
                <a:gd name="connsiteY1" fmla="*/ 33258 h 220526"/>
                <a:gd name="connsiteX2" fmla="*/ 74297 w 219443"/>
                <a:gd name="connsiteY2" fmla="*/ 37950 h 220526"/>
                <a:gd name="connsiteX3" fmla="*/ 74297 w 219443"/>
                <a:gd name="connsiteY3" fmla="*/ 50509 h 220526"/>
                <a:gd name="connsiteX4" fmla="*/ 81602 w 219443"/>
                <a:gd name="connsiteY4" fmla="*/ 58099 h 220526"/>
                <a:gd name="connsiteX5" fmla="*/ 82016 w 219443"/>
                <a:gd name="connsiteY5" fmla="*/ 58651 h 220526"/>
                <a:gd name="connsiteX6" fmla="*/ 82016 w 219443"/>
                <a:gd name="connsiteY6" fmla="*/ 59341 h 220526"/>
                <a:gd name="connsiteX7" fmla="*/ 80224 w 219443"/>
                <a:gd name="connsiteY7" fmla="*/ 61825 h 220526"/>
                <a:gd name="connsiteX8" fmla="*/ 79673 w 219443"/>
                <a:gd name="connsiteY8" fmla="*/ 64585 h 220526"/>
                <a:gd name="connsiteX9" fmla="*/ 78845 w 219443"/>
                <a:gd name="connsiteY9" fmla="*/ 65275 h 220526"/>
                <a:gd name="connsiteX10" fmla="*/ 62167 w 219443"/>
                <a:gd name="connsiteY10" fmla="*/ 65275 h 220526"/>
                <a:gd name="connsiteX11" fmla="*/ 62167 w 219443"/>
                <a:gd name="connsiteY11" fmla="*/ 68725 h 220526"/>
                <a:gd name="connsiteX12" fmla="*/ 61477 w 219443"/>
                <a:gd name="connsiteY12" fmla="*/ 69553 h 220526"/>
                <a:gd name="connsiteX13" fmla="*/ 52518 w 219443"/>
                <a:gd name="connsiteY13" fmla="*/ 71623 h 220526"/>
                <a:gd name="connsiteX14" fmla="*/ 51277 w 219443"/>
                <a:gd name="connsiteY14" fmla="*/ 76729 h 220526"/>
                <a:gd name="connsiteX15" fmla="*/ 54034 w 219443"/>
                <a:gd name="connsiteY15" fmla="*/ 76729 h 220526"/>
                <a:gd name="connsiteX16" fmla="*/ 54585 w 219443"/>
                <a:gd name="connsiteY16" fmla="*/ 77005 h 220526"/>
                <a:gd name="connsiteX17" fmla="*/ 54723 w 219443"/>
                <a:gd name="connsiteY17" fmla="*/ 77695 h 220526"/>
                <a:gd name="connsiteX18" fmla="*/ 54172 w 219443"/>
                <a:gd name="connsiteY18" fmla="*/ 81559 h 220526"/>
                <a:gd name="connsiteX19" fmla="*/ 53620 w 219443"/>
                <a:gd name="connsiteY19" fmla="*/ 82249 h 220526"/>
                <a:gd name="connsiteX20" fmla="*/ 32806 w 219443"/>
                <a:gd name="connsiteY20" fmla="*/ 98119 h 220526"/>
                <a:gd name="connsiteX21" fmla="*/ 31704 w 219443"/>
                <a:gd name="connsiteY21" fmla="*/ 98395 h 220526"/>
                <a:gd name="connsiteX22" fmla="*/ 28120 w 219443"/>
                <a:gd name="connsiteY22" fmla="*/ 96187 h 220526"/>
                <a:gd name="connsiteX23" fmla="*/ 23295 w 219443"/>
                <a:gd name="connsiteY23" fmla="*/ 98395 h 220526"/>
                <a:gd name="connsiteX24" fmla="*/ 23020 w 219443"/>
                <a:gd name="connsiteY24" fmla="*/ 98395 h 220526"/>
                <a:gd name="connsiteX25" fmla="*/ 16541 w 219443"/>
                <a:gd name="connsiteY25" fmla="*/ 98395 h 220526"/>
                <a:gd name="connsiteX26" fmla="*/ 0 w 219443"/>
                <a:gd name="connsiteY26" fmla="*/ 107089 h 220526"/>
                <a:gd name="connsiteX27" fmla="*/ 0 w 219443"/>
                <a:gd name="connsiteY27" fmla="*/ 123650 h 220526"/>
                <a:gd name="connsiteX28" fmla="*/ 38871 w 219443"/>
                <a:gd name="connsiteY28" fmla="*/ 150560 h 220526"/>
                <a:gd name="connsiteX29" fmla="*/ 103933 w 219443"/>
                <a:gd name="connsiteY29" fmla="*/ 195549 h 220526"/>
                <a:gd name="connsiteX30" fmla="*/ 104208 w 219443"/>
                <a:gd name="connsiteY30" fmla="*/ 195963 h 220526"/>
                <a:gd name="connsiteX31" fmla="*/ 105311 w 219443"/>
                <a:gd name="connsiteY31" fmla="*/ 200931 h 220526"/>
                <a:gd name="connsiteX32" fmla="*/ 108206 w 219443"/>
                <a:gd name="connsiteY32" fmla="*/ 201621 h 220526"/>
                <a:gd name="connsiteX33" fmla="*/ 108619 w 219443"/>
                <a:gd name="connsiteY33" fmla="*/ 201759 h 220526"/>
                <a:gd name="connsiteX34" fmla="*/ 112892 w 219443"/>
                <a:gd name="connsiteY34" fmla="*/ 205899 h 220526"/>
                <a:gd name="connsiteX35" fmla="*/ 115925 w 219443"/>
                <a:gd name="connsiteY35" fmla="*/ 204519 h 220526"/>
                <a:gd name="connsiteX36" fmla="*/ 116614 w 219443"/>
                <a:gd name="connsiteY36" fmla="*/ 204519 h 220526"/>
                <a:gd name="connsiteX37" fmla="*/ 117027 w 219443"/>
                <a:gd name="connsiteY37" fmla="*/ 205071 h 220526"/>
                <a:gd name="connsiteX38" fmla="*/ 117992 w 219443"/>
                <a:gd name="connsiteY38" fmla="*/ 208383 h 220526"/>
                <a:gd name="connsiteX39" fmla="*/ 122266 w 219443"/>
                <a:gd name="connsiteY39" fmla="*/ 208383 h 220526"/>
                <a:gd name="connsiteX40" fmla="*/ 122541 w 219443"/>
                <a:gd name="connsiteY40" fmla="*/ 208383 h 220526"/>
                <a:gd name="connsiteX41" fmla="*/ 127503 w 219443"/>
                <a:gd name="connsiteY41" fmla="*/ 210591 h 220526"/>
                <a:gd name="connsiteX42" fmla="*/ 127917 w 219443"/>
                <a:gd name="connsiteY42" fmla="*/ 211281 h 220526"/>
                <a:gd name="connsiteX43" fmla="*/ 127917 w 219443"/>
                <a:gd name="connsiteY43" fmla="*/ 215559 h 220526"/>
                <a:gd name="connsiteX44" fmla="*/ 127917 w 219443"/>
                <a:gd name="connsiteY44" fmla="*/ 215973 h 220526"/>
                <a:gd name="connsiteX45" fmla="*/ 126263 w 219443"/>
                <a:gd name="connsiteY45" fmla="*/ 219009 h 220526"/>
                <a:gd name="connsiteX46" fmla="*/ 127641 w 219443"/>
                <a:gd name="connsiteY46" fmla="*/ 220527 h 220526"/>
                <a:gd name="connsiteX47" fmla="*/ 132190 w 219443"/>
                <a:gd name="connsiteY47" fmla="*/ 220527 h 220526"/>
                <a:gd name="connsiteX48" fmla="*/ 137014 w 219443"/>
                <a:gd name="connsiteY48" fmla="*/ 219561 h 220526"/>
                <a:gd name="connsiteX49" fmla="*/ 137014 w 219443"/>
                <a:gd name="connsiteY49" fmla="*/ 219561 h 220526"/>
                <a:gd name="connsiteX50" fmla="*/ 154245 w 219443"/>
                <a:gd name="connsiteY50" fmla="*/ 215973 h 220526"/>
                <a:gd name="connsiteX51" fmla="*/ 172164 w 219443"/>
                <a:gd name="connsiteY51" fmla="*/ 198999 h 220526"/>
                <a:gd name="connsiteX52" fmla="*/ 219444 w 219443"/>
                <a:gd name="connsiteY52" fmla="*/ 168500 h 220526"/>
                <a:gd name="connsiteX53" fmla="*/ 215998 w 219443"/>
                <a:gd name="connsiteY53" fmla="*/ 161048 h 220526"/>
                <a:gd name="connsiteX54" fmla="*/ 214206 w 219443"/>
                <a:gd name="connsiteY54" fmla="*/ 161324 h 220526"/>
                <a:gd name="connsiteX55" fmla="*/ 213654 w 219443"/>
                <a:gd name="connsiteY55" fmla="*/ 161324 h 220526"/>
                <a:gd name="connsiteX56" fmla="*/ 208416 w 219443"/>
                <a:gd name="connsiteY56" fmla="*/ 157598 h 220526"/>
                <a:gd name="connsiteX57" fmla="*/ 202351 w 219443"/>
                <a:gd name="connsiteY57" fmla="*/ 157598 h 220526"/>
                <a:gd name="connsiteX58" fmla="*/ 201662 w 219443"/>
                <a:gd name="connsiteY58" fmla="*/ 157598 h 220526"/>
                <a:gd name="connsiteX59" fmla="*/ 200422 w 219443"/>
                <a:gd name="connsiteY59" fmla="*/ 156080 h 220526"/>
                <a:gd name="connsiteX60" fmla="*/ 200422 w 219443"/>
                <a:gd name="connsiteY60" fmla="*/ 155804 h 220526"/>
                <a:gd name="connsiteX61" fmla="*/ 198354 w 219443"/>
                <a:gd name="connsiteY61" fmla="*/ 147662 h 220526"/>
                <a:gd name="connsiteX62" fmla="*/ 192565 w 219443"/>
                <a:gd name="connsiteY62" fmla="*/ 138140 h 220526"/>
                <a:gd name="connsiteX63" fmla="*/ 192565 w 219443"/>
                <a:gd name="connsiteY63" fmla="*/ 137174 h 220526"/>
                <a:gd name="connsiteX64" fmla="*/ 194908 w 219443"/>
                <a:gd name="connsiteY64" fmla="*/ 134414 h 220526"/>
                <a:gd name="connsiteX65" fmla="*/ 197665 w 219443"/>
                <a:gd name="connsiteY65" fmla="*/ 132206 h 220526"/>
                <a:gd name="connsiteX66" fmla="*/ 197665 w 219443"/>
                <a:gd name="connsiteY66" fmla="*/ 127790 h 220526"/>
                <a:gd name="connsiteX67" fmla="*/ 196286 w 219443"/>
                <a:gd name="connsiteY67" fmla="*/ 124616 h 220526"/>
                <a:gd name="connsiteX68" fmla="*/ 196286 w 219443"/>
                <a:gd name="connsiteY68" fmla="*/ 124064 h 220526"/>
                <a:gd name="connsiteX69" fmla="*/ 197665 w 219443"/>
                <a:gd name="connsiteY69" fmla="*/ 120752 h 220526"/>
                <a:gd name="connsiteX70" fmla="*/ 196562 w 219443"/>
                <a:gd name="connsiteY70" fmla="*/ 100327 h 220526"/>
                <a:gd name="connsiteX71" fmla="*/ 191738 w 219443"/>
                <a:gd name="connsiteY71" fmla="*/ 90667 h 220526"/>
                <a:gd name="connsiteX72" fmla="*/ 191738 w 219443"/>
                <a:gd name="connsiteY72" fmla="*/ 89839 h 220526"/>
                <a:gd name="connsiteX73" fmla="*/ 193116 w 219443"/>
                <a:gd name="connsiteY73" fmla="*/ 87631 h 220526"/>
                <a:gd name="connsiteX74" fmla="*/ 193667 w 219443"/>
                <a:gd name="connsiteY74" fmla="*/ 87217 h 220526"/>
                <a:gd name="connsiteX75" fmla="*/ 193805 w 219443"/>
                <a:gd name="connsiteY75" fmla="*/ 87217 h 220526"/>
                <a:gd name="connsiteX76" fmla="*/ 188705 w 219443"/>
                <a:gd name="connsiteY76" fmla="*/ 64861 h 220526"/>
                <a:gd name="connsiteX77" fmla="*/ 181124 w 219443"/>
                <a:gd name="connsiteY77" fmla="*/ 60307 h 220526"/>
                <a:gd name="connsiteX78" fmla="*/ 180710 w 219443"/>
                <a:gd name="connsiteY78" fmla="*/ 59617 h 220526"/>
                <a:gd name="connsiteX79" fmla="*/ 180710 w 219443"/>
                <a:gd name="connsiteY79" fmla="*/ 55201 h 220526"/>
                <a:gd name="connsiteX80" fmla="*/ 175610 w 219443"/>
                <a:gd name="connsiteY80" fmla="*/ 51475 h 220526"/>
                <a:gd name="connsiteX81" fmla="*/ 174921 w 219443"/>
                <a:gd name="connsiteY81" fmla="*/ 50923 h 220526"/>
                <a:gd name="connsiteX82" fmla="*/ 171751 w 219443"/>
                <a:gd name="connsiteY82" fmla="*/ 42643 h 220526"/>
                <a:gd name="connsiteX83" fmla="*/ 171751 w 219443"/>
                <a:gd name="connsiteY83" fmla="*/ 42091 h 220526"/>
                <a:gd name="connsiteX84" fmla="*/ 172991 w 219443"/>
                <a:gd name="connsiteY84" fmla="*/ 37950 h 220526"/>
                <a:gd name="connsiteX85" fmla="*/ 173680 w 219443"/>
                <a:gd name="connsiteY85" fmla="*/ 37398 h 220526"/>
                <a:gd name="connsiteX86" fmla="*/ 175748 w 219443"/>
                <a:gd name="connsiteY86" fmla="*/ 37398 h 220526"/>
                <a:gd name="connsiteX87" fmla="*/ 176024 w 219443"/>
                <a:gd name="connsiteY87" fmla="*/ 35329 h 220526"/>
                <a:gd name="connsiteX88" fmla="*/ 176299 w 219443"/>
                <a:gd name="connsiteY88" fmla="*/ 34915 h 220526"/>
                <a:gd name="connsiteX89" fmla="*/ 180021 w 219443"/>
                <a:gd name="connsiteY89" fmla="*/ 31464 h 220526"/>
                <a:gd name="connsiteX90" fmla="*/ 180021 w 219443"/>
                <a:gd name="connsiteY90" fmla="*/ 28704 h 220526"/>
                <a:gd name="connsiteX91" fmla="*/ 180021 w 219443"/>
                <a:gd name="connsiteY91" fmla="*/ 28152 h 220526"/>
                <a:gd name="connsiteX92" fmla="*/ 182640 w 219443"/>
                <a:gd name="connsiteY92" fmla="*/ 24564 h 220526"/>
                <a:gd name="connsiteX93" fmla="*/ 181124 w 219443"/>
                <a:gd name="connsiteY93" fmla="*/ 23322 h 220526"/>
                <a:gd name="connsiteX94" fmla="*/ 180848 w 219443"/>
                <a:gd name="connsiteY94" fmla="*/ 22494 h 220526"/>
                <a:gd name="connsiteX95" fmla="*/ 181399 w 219443"/>
                <a:gd name="connsiteY95" fmla="*/ 20424 h 220526"/>
                <a:gd name="connsiteX96" fmla="*/ 180710 w 219443"/>
                <a:gd name="connsiteY96" fmla="*/ 19734 h 220526"/>
                <a:gd name="connsiteX97" fmla="*/ 180435 w 219443"/>
                <a:gd name="connsiteY97" fmla="*/ 19320 h 220526"/>
                <a:gd name="connsiteX98" fmla="*/ 179883 w 219443"/>
                <a:gd name="connsiteY98" fmla="*/ 13386 h 220526"/>
                <a:gd name="connsiteX99" fmla="*/ 180021 w 219443"/>
                <a:gd name="connsiteY99" fmla="*/ 12834 h 220526"/>
                <a:gd name="connsiteX100" fmla="*/ 181537 w 219443"/>
                <a:gd name="connsiteY100" fmla="*/ 11178 h 220526"/>
                <a:gd name="connsiteX101" fmla="*/ 181951 w 219443"/>
                <a:gd name="connsiteY101" fmla="*/ 10212 h 220526"/>
                <a:gd name="connsiteX102" fmla="*/ 178918 w 219443"/>
                <a:gd name="connsiteY102" fmla="*/ 8556 h 220526"/>
                <a:gd name="connsiteX103" fmla="*/ 178505 w 219443"/>
                <a:gd name="connsiteY103" fmla="*/ 7866 h 220526"/>
                <a:gd name="connsiteX104" fmla="*/ 178780 w 219443"/>
                <a:gd name="connsiteY104" fmla="*/ 7176 h 220526"/>
                <a:gd name="connsiteX105" fmla="*/ 184156 w 219443"/>
                <a:gd name="connsiteY105" fmla="*/ 3312 h 220526"/>
                <a:gd name="connsiteX106" fmla="*/ 183743 w 219443"/>
                <a:gd name="connsiteY106" fmla="*/ 1242 h 220526"/>
                <a:gd name="connsiteX107" fmla="*/ 175197 w 219443"/>
                <a:gd name="connsiteY107" fmla="*/ 4140 h 220526"/>
                <a:gd name="connsiteX108" fmla="*/ 173680 w 219443"/>
                <a:gd name="connsiteY108" fmla="*/ 1380 h 220526"/>
                <a:gd name="connsiteX109" fmla="*/ 170510 w 219443"/>
                <a:gd name="connsiteY109" fmla="*/ 552 h 220526"/>
                <a:gd name="connsiteX110" fmla="*/ 167753 w 219443"/>
                <a:gd name="connsiteY110" fmla="*/ 2898 h 220526"/>
                <a:gd name="connsiteX111" fmla="*/ 162102 w 219443"/>
                <a:gd name="connsiteY111" fmla="*/ 0 h 220526"/>
                <a:gd name="connsiteX112" fmla="*/ 160172 w 219443"/>
                <a:gd name="connsiteY112" fmla="*/ 552 h 220526"/>
                <a:gd name="connsiteX113" fmla="*/ 155899 w 219443"/>
                <a:gd name="connsiteY113" fmla="*/ 2484 h 220526"/>
                <a:gd name="connsiteX114" fmla="*/ 148869 w 219443"/>
                <a:gd name="connsiteY114" fmla="*/ 6072 h 220526"/>
                <a:gd name="connsiteX115" fmla="*/ 145147 w 219443"/>
                <a:gd name="connsiteY115" fmla="*/ 3312 h 220526"/>
                <a:gd name="connsiteX116" fmla="*/ 131777 w 219443"/>
                <a:gd name="connsiteY116" fmla="*/ 2484 h 220526"/>
                <a:gd name="connsiteX117" fmla="*/ 129847 w 219443"/>
                <a:gd name="connsiteY117" fmla="*/ 3450 h 220526"/>
                <a:gd name="connsiteX118" fmla="*/ 124195 w 219443"/>
                <a:gd name="connsiteY118" fmla="*/ 3450 h 220526"/>
                <a:gd name="connsiteX119" fmla="*/ 120474 w 219443"/>
                <a:gd name="connsiteY119" fmla="*/ 5796 h 220526"/>
                <a:gd name="connsiteX120" fmla="*/ 91665 w 219443"/>
                <a:gd name="connsiteY120" fmla="*/ 17250 h 220526"/>
                <a:gd name="connsiteX121" fmla="*/ 77605 w 219443"/>
                <a:gd name="connsiteY121" fmla="*/ 23322 h 220526"/>
                <a:gd name="connsiteX122" fmla="*/ 72505 w 219443"/>
                <a:gd name="connsiteY122" fmla="*/ 25530 h 220526"/>
                <a:gd name="connsiteX123" fmla="*/ 68369 w 219443"/>
                <a:gd name="connsiteY123" fmla="*/ 25530 h 220526"/>
                <a:gd name="connsiteX124" fmla="*/ 74297 w 219443"/>
                <a:gd name="connsiteY124" fmla="*/ 30222 h 220526"/>
                <a:gd name="connsiteX125" fmla="*/ 74572 w 219443"/>
                <a:gd name="connsiteY125" fmla="*/ 31050 h 220526"/>
                <a:gd name="connsiteX126" fmla="*/ 157277 w 219443"/>
                <a:gd name="connsiteY126" fmla="*/ 34638 h 220526"/>
                <a:gd name="connsiteX127" fmla="*/ 159207 w 219443"/>
                <a:gd name="connsiteY127" fmla="*/ 36156 h 220526"/>
                <a:gd name="connsiteX128" fmla="*/ 162377 w 219443"/>
                <a:gd name="connsiteY128" fmla="*/ 34638 h 220526"/>
                <a:gd name="connsiteX129" fmla="*/ 164721 w 219443"/>
                <a:gd name="connsiteY129" fmla="*/ 36156 h 220526"/>
                <a:gd name="connsiteX130" fmla="*/ 160999 w 219443"/>
                <a:gd name="connsiteY130" fmla="*/ 37675 h 220526"/>
                <a:gd name="connsiteX131" fmla="*/ 157277 w 219443"/>
                <a:gd name="connsiteY131" fmla="*/ 37675 h 220526"/>
                <a:gd name="connsiteX132" fmla="*/ 157277 w 219443"/>
                <a:gd name="connsiteY132" fmla="*/ 34777 h 220526"/>
                <a:gd name="connsiteX133" fmla="*/ 159483 w 219443"/>
                <a:gd name="connsiteY133" fmla="*/ 39193 h 220526"/>
                <a:gd name="connsiteX134" fmla="*/ 157277 w 219443"/>
                <a:gd name="connsiteY134" fmla="*/ 42505 h 220526"/>
                <a:gd name="connsiteX135" fmla="*/ 155485 w 219443"/>
                <a:gd name="connsiteY135" fmla="*/ 39193 h 220526"/>
                <a:gd name="connsiteX136" fmla="*/ 159345 w 219443"/>
                <a:gd name="connsiteY136" fmla="*/ 39193 h 220526"/>
                <a:gd name="connsiteX137" fmla="*/ 140598 w 219443"/>
                <a:gd name="connsiteY137" fmla="*/ 20148 h 220526"/>
                <a:gd name="connsiteX138" fmla="*/ 147215 w 219443"/>
                <a:gd name="connsiteY138" fmla="*/ 21390 h 220526"/>
                <a:gd name="connsiteX139" fmla="*/ 144596 w 219443"/>
                <a:gd name="connsiteY139" fmla="*/ 22632 h 220526"/>
                <a:gd name="connsiteX140" fmla="*/ 140460 w 219443"/>
                <a:gd name="connsiteY140" fmla="*/ 22632 h 220526"/>
                <a:gd name="connsiteX141" fmla="*/ 140460 w 219443"/>
                <a:gd name="connsiteY141" fmla="*/ 20010 h 220526"/>
                <a:gd name="connsiteX142" fmla="*/ 88494 w 219443"/>
                <a:gd name="connsiteY142" fmla="*/ 39331 h 220526"/>
                <a:gd name="connsiteX143" fmla="*/ 102279 w 219443"/>
                <a:gd name="connsiteY143" fmla="*/ 32706 h 220526"/>
                <a:gd name="connsiteX144" fmla="*/ 105587 w 219443"/>
                <a:gd name="connsiteY144" fmla="*/ 32706 h 220526"/>
                <a:gd name="connsiteX145" fmla="*/ 92078 w 219443"/>
                <a:gd name="connsiteY145" fmla="*/ 40435 h 220526"/>
                <a:gd name="connsiteX146" fmla="*/ 87116 w 219443"/>
                <a:gd name="connsiteY146" fmla="*/ 42643 h 220526"/>
                <a:gd name="connsiteX147" fmla="*/ 88494 w 219443"/>
                <a:gd name="connsiteY147" fmla="*/ 39469 h 22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219443" h="220526">
                  <a:moveTo>
                    <a:pt x="74297" y="30636"/>
                  </a:moveTo>
                  <a:lnTo>
                    <a:pt x="73332" y="33258"/>
                  </a:lnTo>
                  <a:lnTo>
                    <a:pt x="74297" y="37950"/>
                  </a:lnTo>
                  <a:lnTo>
                    <a:pt x="74297" y="50509"/>
                  </a:lnTo>
                  <a:cubicBezTo>
                    <a:pt x="75675" y="52441"/>
                    <a:pt x="79121" y="57133"/>
                    <a:pt x="81602" y="58099"/>
                  </a:cubicBezTo>
                  <a:cubicBezTo>
                    <a:pt x="81878" y="58099"/>
                    <a:pt x="82016" y="58375"/>
                    <a:pt x="82016" y="58651"/>
                  </a:cubicBezTo>
                  <a:cubicBezTo>
                    <a:pt x="82016" y="58927"/>
                    <a:pt x="82016" y="59065"/>
                    <a:pt x="82016" y="59341"/>
                  </a:cubicBezTo>
                  <a:lnTo>
                    <a:pt x="80224" y="61825"/>
                  </a:lnTo>
                  <a:lnTo>
                    <a:pt x="79673" y="64585"/>
                  </a:lnTo>
                  <a:cubicBezTo>
                    <a:pt x="79673" y="64585"/>
                    <a:pt x="79259" y="65275"/>
                    <a:pt x="78845" y="65275"/>
                  </a:cubicBezTo>
                  <a:lnTo>
                    <a:pt x="62167" y="65275"/>
                  </a:lnTo>
                  <a:lnTo>
                    <a:pt x="62167" y="68725"/>
                  </a:lnTo>
                  <a:cubicBezTo>
                    <a:pt x="62167" y="68725"/>
                    <a:pt x="61891" y="69415"/>
                    <a:pt x="61477" y="69553"/>
                  </a:cubicBezTo>
                  <a:cubicBezTo>
                    <a:pt x="57618" y="70105"/>
                    <a:pt x="53207" y="71071"/>
                    <a:pt x="52518" y="71623"/>
                  </a:cubicBezTo>
                  <a:cubicBezTo>
                    <a:pt x="52242" y="72175"/>
                    <a:pt x="51691" y="74659"/>
                    <a:pt x="51277" y="76729"/>
                  </a:cubicBezTo>
                  <a:lnTo>
                    <a:pt x="54034" y="76729"/>
                  </a:lnTo>
                  <a:cubicBezTo>
                    <a:pt x="54034" y="76729"/>
                    <a:pt x="54448" y="76729"/>
                    <a:pt x="54585" y="77005"/>
                  </a:cubicBezTo>
                  <a:cubicBezTo>
                    <a:pt x="54723" y="77143"/>
                    <a:pt x="54861" y="77419"/>
                    <a:pt x="54723" y="77695"/>
                  </a:cubicBezTo>
                  <a:lnTo>
                    <a:pt x="54172" y="81559"/>
                  </a:lnTo>
                  <a:cubicBezTo>
                    <a:pt x="54172" y="81559"/>
                    <a:pt x="53896" y="82111"/>
                    <a:pt x="53620" y="82249"/>
                  </a:cubicBezTo>
                  <a:cubicBezTo>
                    <a:pt x="53620" y="82249"/>
                    <a:pt x="40939" y="86251"/>
                    <a:pt x="32806" y="98119"/>
                  </a:cubicBezTo>
                  <a:cubicBezTo>
                    <a:pt x="32531" y="98533"/>
                    <a:pt x="32117" y="98533"/>
                    <a:pt x="31704" y="98395"/>
                  </a:cubicBezTo>
                  <a:lnTo>
                    <a:pt x="28120" y="96187"/>
                  </a:lnTo>
                  <a:lnTo>
                    <a:pt x="23295" y="98395"/>
                  </a:lnTo>
                  <a:cubicBezTo>
                    <a:pt x="23295" y="98395"/>
                    <a:pt x="23020" y="98395"/>
                    <a:pt x="23020" y="98395"/>
                  </a:cubicBezTo>
                  <a:lnTo>
                    <a:pt x="16541" y="98395"/>
                  </a:lnTo>
                  <a:cubicBezTo>
                    <a:pt x="16541" y="98395"/>
                    <a:pt x="11165" y="97843"/>
                    <a:pt x="0" y="107089"/>
                  </a:cubicBezTo>
                  <a:lnTo>
                    <a:pt x="0" y="123650"/>
                  </a:lnTo>
                  <a:lnTo>
                    <a:pt x="38871" y="150560"/>
                  </a:lnTo>
                  <a:lnTo>
                    <a:pt x="103933" y="195549"/>
                  </a:lnTo>
                  <a:cubicBezTo>
                    <a:pt x="103933" y="195549"/>
                    <a:pt x="104208" y="195825"/>
                    <a:pt x="104208" y="195963"/>
                  </a:cubicBezTo>
                  <a:lnTo>
                    <a:pt x="105311" y="200931"/>
                  </a:lnTo>
                  <a:lnTo>
                    <a:pt x="108206" y="201621"/>
                  </a:lnTo>
                  <a:cubicBezTo>
                    <a:pt x="108206" y="201621"/>
                    <a:pt x="108481" y="201621"/>
                    <a:pt x="108619" y="201759"/>
                  </a:cubicBezTo>
                  <a:lnTo>
                    <a:pt x="112892" y="205899"/>
                  </a:lnTo>
                  <a:lnTo>
                    <a:pt x="115925" y="204519"/>
                  </a:lnTo>
                  <a:cubicBezTo>
                    <a:pt x="115925" y="204519"/>
                    <a:pt x="116338" y="204519"/>
                    <a:pt x="116614" y="204519"/>
                  </a:cubicBezTo>
                  <a:cubicBezTo>
                    <a:pt x="116752" y="204519"/>
                    <a:pt x="117027" y="204795"/>
                    <a:pt x="117027" y="205071"/>
                  </a:cubicBezTo>
                  <a:lnTo>
                    <a:pt x="117992" y="208383"/>
                  </a:lnTo>
                  <a:lnTo>
                    <a:pt x="122266" y="208383"/>
                  </a:lnTo>
                  <a:cubicBezTo>
                    <a:pt x="122266" y="208383"/>
                    <a:pt x="122541" y="208383"/>
                    <a:pt x="122541" y="208383"/>
                  </a:cubicBezTo>
                  <a:lnTo>
                    <a:pt x="127503" y="210591"/>
                  </a:lnTo>
                  <a:cubicBezTo>
                    <a:pt x="127503" y="210591"/>
                    <a:pt x="127917" y="211005"/>
                    <a:pt x="127917" y="211281"/>
                  </a:cubicBezTo>
                  <a:lnTo>
                    <a:pt x="127917" y="215559"/>
                  </a:lnTo>
                  <a:cubicBezTo>
                    <a:pt x="127917" y="215559"/>
                    <a:pt x="127917" y="215835"/>
                    <a:pt x="127917" y="215973"/>
                  </a:cubicBezTo>
                  <a:lnTo>
                    <a:pt x="126263" y="219009"/>
                  </a:lnTo>
                  <a:lnTo>
                    <a:pt x="127641" y="220527"/>
                  </a:lnTo>
                  <a:lnTo>
                    <a:pt x="132190" y="220527"/>
                  </a:lnTo>
                  <a:lnTo>
                    <a:pt x="137014" y="219561"/>
                  </a:lnTo>
                  <a:lnTo>
                    <a:pt x="137014" y="219561"/>
                  </a:lnTo>
                  <a:lnTo>
                    <a:pt x="154245" y="215973"/>
                  </a:lnTo>
                  <a:lnTo>
                    <a:pt x="172164" y="198999"/>
                  </a:lnTo>
                  <a:lnTo>
                    <a:pt x="219444" y="168500"/>
                  </a:lnTo>
                  <a:lnTo>
                    <a:pt x="215998" y="161048"/>
                  </a:lnTo>
                  <a:lnTo>
                    <a:pt x="214206" y="161324"/>
                  </a:lnTo>
                  <a:cubicBezTo>
                    <a:pt x="214206" y="161324"/>
                    <a:pt x="213792" y="161324"/>
                    <a:pt x="213654" y="161324"/>
                  </a:cubicBezTo>
                  <a:lnTo>
                    <a:pt x="208416" y="157598"/>
                  </a:lnTo>
                  <a:lnTo>
                    <a:pt x="202351" y="157598"/>
                  </a:lnTo>
                  <a:cubicBezTo>
                    <a:pt x="202351" y="157598"/>
                    <a:pt x="201800" y="157598"/>
                    <a:pt x="201662" y="157598"/>
                  </a:cubicBezTo>
                  <a:lnTo>
                    <a:pt x="200422" y="156080"/>
                  </a:lnTo>
                  <a:cubicBezTo>
                    <a:pt x="200422" y="156080"/>
                    <a:pt x="200422" y="155942"/>
                    <a:pt x="200422" y="155804"/>
                  </a:cubicBezTo>
                  <a:lnTo>
                    <a:pt x="198354" y="147662"/>
                  </a:lnTo>
                  <a:lnTo>
                    <a:pt x="192565" y="138140"/>
                  </a:lnTo>
                  <a:cubicBezTo>
                    <a:pt x="192565" y="138140"/>
                    <a:pt x="192427" y="137450"/>
                    <a:pt x="192565" y="137174"/>
                  </a:cubicBezTo>
                  <a:lnTo>
                    <a:pt x="194908" y="134414"/>
                  </a:lnTo>
                  <a:lnTo>
                    <a:pt x="197665" y="132206"/>
                  </a:lnTo>
                  <a:lnTo>
                    <a:pt x="197665" y="127790"/>
                  </a:lnTo>
                  <a:lnTo>
                    <a:pt x="196286" y="124616"/>
                  </a:lnTo>
                  <a:cubicBezTo>
                    <a:pt x="196286" y="124616"/>
                    <a:pt x="196286" y="124202"/>
                    <a:pt x="196286" y="124064"/>
                  </a:cubicBezTo>
                  <a:lnTo>
                    <a:pt x="197665" y="120752"/>
                  </a:lnTo>
                  <a:lnTo>
                    <a:pt x="196562" y="100327"/>
                  </a:lnTo>
                  <a:lnTo>
                    <a:pt x="191738" y="90667"/>
                  </a:lnTo>
                  <a:cubicBezTo>
                    <a:pt x="191738" y="90667"/>
                    <a:pt x="191738" y="90115"/>
                    <a:pt x="191738" y="89839"/>
                  </a:cubicBezTo>
                  <a:lnTo>
                    <a:pt x="193116" y="87631"/>
                  </a:lnTo>
                  <a:cubicBezTo>
                    <a:pt x="193116" y="87631"/>
                    <a:pt x="193392" y="87355"/>
                    <a:pt x="193667" y="87217"/>
                  </a:cubicBezTo>
                  <a:lnTo>
                    <a:pt x="193805" y="87217"/>
                  </a:lnTo>
                  <a:cubicBezTo>
                    <a:pt x="193805" y="87217"/>
                    <a:pt x="188705" y="64861"/>
                    <a:pt x="188705" y="64861"/>
                  </a:cubicBezTo>
                  <a:lnTo>
                    <a:pt x="181124" y="60307"/>
                  </a:lnTo>
                  <a:cubicBezTo>
                    <a:pt x="181124" y="60307"/>
                    <a:pt x="180710" y="59893"/>
                    <a:pt x="180710" y="59617"/>
                  </a:cubicBezTo>
                  <a:lnTo>
                    <a:pt x="180710" y="55201"/>
                  </a:lnTo>
                  <a:cubicBezTo>
                    <a:pt x="179883" y="53959"/>
                    <a:pt x="177540" y="51475"/>
                    <a:pt x="175610" y="51475"/>
                  </a:cubicBezTo>
                  <a:cubicBezTo>
                    <a:pt x="175334" y="51475"/>
                    <a:pt x="175059" y="51337"/>
                    <a:pt x="174921" y="50923"/>
                  </a:cubicBezTo>
                  <a:lnTo>
                    <a:pt x="171751" y="42643"/>
                  </a:lnTo>
                  <a:cubicBezTo>
                    <a:pt x="171751" y="42643"/>
                    <a:pt x="171751" y="42367"/>
                    <a:pt x="171751" y="42091"/>
                  </a:cubicBezTo>
                  <a:lnTo>
                    <a:pt x="172991" y="37950"/>
                  </a:lnTo>
                  <a:cubicBezTo>
                    <a:pt x="172991" y="37950"/>
                    <a:pt x="173405" y="37398"/>
                    <a:pt x="173680" y="37398"/>
                  </a:cubicBezTo>
                  <a:lnTo>
                    <a:pt x="175748" y="37398"/>
                  </a:lnTo>
                  <a:lnTo>
                    <a:pt x="176024" y="35329"/>
                  </a:lnTo>
                  <a:cubicBezTo>
                    <a:pt x="176024" y="35329"/>
                    <a:pt x="176024" y="35052"/>
                    <a:pt x="176299" y="34915"/>
                  </a:cubicBezTo>
                  <a:lnTo>
                    <a:pt x="180021" y="31464"/>
                  </a:lnTo>
                  <a:lnTo>
                    <a:pt x="180021" y="28704"/>
                  </a:lnTo>
                  <a:cubicBezTo>
                    <a:pt x="180021" y="28704"/>
                    <a:pt x="180021" y="28290"/>
                    <a:pt x="180021" y="28152"/>
                  </a:cubicBezTo>
                  <a:lnTo>
                    <a:pt x="182640" y="24564"/>
                  </a:lnTo>
                  <a:lnTo>
                    <a:pt x="181124" y="23322"/>
                  </a:lnTo>
                  <a:cubicBezTo>
                    <a:pt x="181124" y="23322"/>
                    <a:pt x="180848" y="22770"/>
                    <a:pt x="180848" y="22494"/>
                  </a:cubicBezTo>
                  <a:lnTo>
                    <a:pt x="181399" y="20424"/>
                  </a:lnTo>
                  <a:lnTo>
                    <a:pt x="180710" y="19734"/>
                  </a:lnTo>
                  <a:cubicBezTo>
                    <a:pt x="180710" y="19734"/>
                    <a:pt x="180435" y="19458"/>
                    <a:pt x="180435" y="19320"/>
                  </a:cubicBezTo>
                  <a:lnTo>
                    <a:pt x="179883" y="13386"/>
                  </a:lnTo>
                  <a:cubicBezTo>
                    <a:pt x="179883" y="13386"/>
                    <a:pt x="179883" y="12972"/>
                    <a:pt x="180021" y="12834"/>
                  </a:cubicBezTo>
                  <a:lnTo>
                    <a:pt x="181537" y="11178"/>
                  </a:lnTo>
                  <a:lnTo>
                    <a:pt x="181951" y="10212"/>
                  </a:lnTo>
                  <a:lnTo>
                    <a:pt x="178918" y="8556"/>
                  </a:lnTo>
                  <a:cubicBezTo>
                    <a:pt x="178918" y="8556"/>
                    <a:pt x="178505" y="8142"/>
                    <a:pt x="178505" y="7866"/>
                  </a:cubicBezTo>
                  <a:cubicBezTo>
                    <a:pt x="178505" y="7590"/>
                    <a:pt x="178505" y="7314"/>
                    <a:pt x="178780" y="7176"/>
                  </a:cubicBezTo>
                  <a:lnTo>
                    <a:pt x="184156" y="3312"/>
                  </a:lnTo>
                  <a:lnTo>
                    <a:pt x="183743" y="1242"/>
                  </a:lnTo>
                  <a:cubicBezTo>
                    <a:pt x="180435" y="1794"/>
                    <a:pt x="175610" y="2898"/>
                    <a:pt x="175197" y="4140"/>
                  </a:cubicBezTo>
                  <a:lnTo>
                    <a:pt x="173680" y="1380"/>
                  </a:lnTo>
                  <a:lnTo>
                    <a:pt x="170510" y="552"/>
                  </a:lnTo>
                  <a:lnTo>
                    <a:pt x="167753" y="2898"/>
                  </a:lnTo>
                  <a:lnTo>
                    <a:pt x="162102" y="0"/>
                  </a:lnTo>
                  <a:lnTo>
                    <a:pt x="160172" y="552"/>
                  </a:lnTo>
                  <a:lnTo>
                    <a:pt x="155899" y="2484"/>
                  </a:lnTo>
                  <a:lnTo>
                    <a:pt x="148869" y="6072"/>
                  </a:lnTo>
                  <a:lnTo>
                    <a:pt x="145147" y="3312"/>
                  </a:lnTo>
                  <a:lnTo>
                    <a:pt x="131777" y="2484"/>
                  </a:lnTo>
                  <a:lnTo>
                    <a:pt x="129847" y="3450"/>
                  </a:lnTo>
                  <a:lnTo>
                    <a:pt x="124195" y="3450"/>
                  </a:lnTo>
                  <a:cubicBezTo>
                    <a:pt x="124195" y="3450"/>
                    <a:pt x="120474" y="5796"/>
                    <a:pt x="120474" y="5796"/>
                  </a:cubicBezTo>
                  <a:cubicBezTo>
                    <a:pt x="120474" y="5796"/>
                    <a:pt x="100624" y="5244"/>
                    <a:pt x="91665" y="17250"/>
                  </a:cubicBezTo>
                  <a:cubicBezTo>
                    <a:pt x="91665" y="17250"/>
                    <a:pt x="81464" y="14904"/>
                    <a:pt x="77605" y="23322"/>
                  </a:cubicBezTo>
                  <a:lnTo>
                    <a:pt x="72505" y="25530"/>
                  </a:lnTo>
                  <a:lnTo>
                    <a:pt x="68369" y="25530"/>
                  </a:lnTo>
                  <a:cubicBezTo>
                    <a:pt x="68369" y="25530"/>
                    <a:pt x="74297" y="30222"/>
                    <a:pt x="74297" y="30222"/>
                  </a:cubicBezTo>
                  <a:cubicBezTo>
                    <a:pt x="74572" y="30498"/>
                    <a:pt x="74710" y="30774"/>
                    <a:pt x="74572" y="31050"/>
                  </a:cubicBezTo>
                  <a:close/>
                  <a:moveTo>
                    <a:pt x="157277" y="34638"/>
                  </a:moveTo>
                  <a:lnTo>
                    <a:pt x="159207" y="36156"/>
                  </a:lnTo>
                  <a:lnTo>
                    <a:pt x="162377" y="34638"/>
                  </a:lnTo>
                  <a:lnTo>
                    <a:pt x="164721" y="36156"/>
                  </a:lnTo>
                  <a:lnTo>
                    <a:pt x="160999" y="37675"/>
                  </a:lnTo>
                  <a:lnTo>
                    <a:pt x="157277" y="37675"/>
                  </a:lnTo>
                  <a:lnTo>
                    <a:pt x="157277" y="34777"/>
                  </a:lnTo>
                  <a:close/>
                  <a:moveTo>
                    <a:pt x="159483" y="39193"/>
                  </a:moveTo>
                  <a:lnTo>
                    <a:pt x="157277" y="42505"/>
                  </a:lnTo>
                  <a:lnTo>
                    <a:pt x="155485" y="39193"/>
                  </a:lnTo>
                  <a:lnTo>
                    <a:pt x="159345" y="39193"/>
                  </a:lnTo>
                  <a:close/>
                  <a:moveTo>
                    <a:pt x="140598" y="20148"/>
                  </a:moveTo>
                  <a:lnTo>
                    <a:pt x="147215" y="21390"/>
                  </a:lnTo>
                  <a:lnTo>
                    <a:pt x="144596" y="22632"/>
                  </a:lnTo>
                  <a:lnTo>
                    <a:pt x="140460" y="22632"/>
                  </a:lnTo>
                  <a:lnTo>
                    <a:pt x="140460" y="20010"/>
                  </a:lnTo>
                  <a:close/>
                  <a:moveTo>
                    <a:pt x="88494" y="39331"/>
                  </a:moveTo>
                  <a:cubicBezTo>
                    <a:pt x="88494" y="39331"/>
                    <a:pt x="96903" y="39469"/>
                    <a:pt x="102279" y="32706"/>
                  </a:cubicBezTo>
                  <a:lnTo>
                    <a:pt x="105587" y="32706"/>
                  </a:lnTo>
                  <a:cubicBezTo>
                    <a:pt x="105587" y="32706"/>
                    <a:pt x="103381" y="40021"/>
                    <a:pt x="92078" y="40435"/>
                  </a:cubicBezTo>
                  <a:lnTo>
                    <a:pt x="87116" y="42643"/>
                  </a:lnTo>
                  <a:lnTo>
                    <a:pt x="88494" y="3946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0" name="Freeform 1402">
              <a:extLst>
                <a:ext uri="{FF2B5EF4-FFF2-40B4-BE49-F238E27FC236}">
                  <a16:creationId xmlns:a16="http://schemas.microsoft.com/office/drawing/2014/main" id="{6587B0FA-0319-C98A-A276-BAAEEA8498C2}"/>
                </a:ext>
              </a:extLst>
            </p:cNvPr>
            <p:cNvSpPr/>
            <p:nvPr/>
          </p:nvSpPr>
          <p:spPr>
            <a:xfrm>
              <a:off x="5547917" y="3679319"/>
              <a:ext cx="85461" cy="160496"/>
            </a:xfrm>
            <a:custGeom>
              <a:avLst/>
              <a:gdLst>
                <a:gd name="connsiteX0" fmla="*/ 54310 w 85461"/>
                <a:gd name="connsiteY0" fmla="*/ 89977 h 160496"/>
                <a:gd name="connsiteX1" fmla="*/ 55137 w 85461"/>
                <a:gd name="connsiteY1" fmla="*/ 85837 h 160496"/>
                <a:gd name="connsiteX2" fmla="*/ 51553 w 85461"/>
                <a:gd name="connsiteY2" fmla="*/ 82249 h 160496"/>
                <a:gd name="connsiteX3" fmla="*/ 51277 w 85461"/>
                <a:gd name="connsiteY3" fmla="*/ 81697 h 160496"/>
                <a:gd name="connsiteX4" fmla="*/ 51277 w 85461"/>
                <a:gd name="connsiteY4" fmla="*/ 74659 h 160496"/>
                <a:gd name="connsiteX5" fmla="*/ 51553 w 85461"/>
                <a:gd name="connsiteY5" fmla="*/ 73969 h 160496"/>
                <a:gd name="connsiteX6" fmla="*/ 52242 w 85461"/>
                <a:gd name="connsiteY6" fmla="*/ 73969 h 160496"/>
                <a:gd name="connsiteX7" fmla="*/ 53620 w 85461"/>
                <a:gd name="connsiteY7" fmla="*/ 74383 h 160496"/>
                <a:gd name="connsiteX8" fmla="*/ 53620 w 85461"/>
                <a:gd name="connsiteY8" fmla="*/ 72589 h 160496"/>
                <a:gd name="connsiteX9" fmla="*/ 53896 w 85461"/>
                <a:gd name="connsiteY9" fmla="*/ 72037 h 160496"/>
                <a:gd name="connsiteX10" fmla="*/ 59823 w 85461"/>
                <a:gd name="connsiteY10" fmla="*/ 66793 h 160496"/>
                <a:gd name="connsiteX11" fmla="*/ 60374 w 85461"/>
                <a:gd name="connsiteY11" fmla="*/ 66655 h 160496"/>
                <a:gd name="connsiteX12" fmla="*/ 79810 w 85461"/>
                <a:gd name="connsiteY12" fmla="*/ 66655 h 160496"/>
                <a:gd name="connsiteX13" fmla="*/ 81878 w 85461"/>
                <a:gd name="connsiteY13" fmla="*/ 67069 h 160496"/>
                <a:gd name="connsiteX14" fmla="*/ 85462 w 85461"/>
                <a:gd name="connsiteY14" fmla="*/ 64447 h 160496"/>
                <a:gd name="connsiteX15" fmla="*/ 85462 w 85461"/>
                <a:gd name="connsiteY15" fmla="*/ 61135 h 160496"/>
                <a:gd name="connsiteX16" fmla="*/ 84497 w 85461"/>
                <a:gd name="connsiteY16" fmla="*/ 59065 h 160496"/>
                <a:gd name="connsiteX17" fmla="*/ 84497 w 85461"/>
                <a:gd name="connsiteY17" fmla="*/ 58651 h 160496"/>
                <a:gd name="connsiteX18" fmla="*/ 85462 w 85461"/>
                <a:gd name="connsiteY18" fmla="*/ 53959 h 160496"/>
                <a:gd name="connsiteX19" fmla="*/ 84083 w 85461"/>
                <a:gd name="connsiteY19" fmla="*/ 49267 h 160496"/>
                <a:gd name="connsiteX20" fmla="*/ 80913 w 85461"/>
                <a:gd name="connsiteY20" fmla="*/ 49267 h 160496"/>
                <a:gd name="connsiteX21" fmla="*/ 80362 w 85461"/>
                <a:gd name="connsiteY21" fmla="*/ 48991 h 160496"/>
                <a:gd name="connsiteX22" fmla="*/ 76502 w 85461"/>
                <a:gd name="connsiteY22" fmla="*/ 44989 h 160496"/>
                <a:gd name="connsiteX23" fmla="*/ 76226 w 85461"/>
                <a:gd name="connsiteY23" fmla="*/ 44437 h 160496"/>
                <a:gd name="connsiteX24" fmla="*/ 76226 w 85461"/>
                <a:gd name="connsiteY24" fmla="*/ 31602 h 160496"/>
                <a:gd name="connsiteX25" fmla="*/ 69334 w 85461"/>
                <a:gd name="connsiteY25" fmla="*/ 23184 h 160496"/>
                <a:gd name="connsiteX26" fmla="*/ 62718 w 85461"/>
                <a:gd name="connsiteY26" fmla="*/ 20976 h 160496"/>
                <a:gd name="connsiteX27" fmla="*/ 56653 w 85461"/>
                <a:gd name="connsiteY27" fmla="*/ 29808 h 160496"/>
                <a:gd name="connsiteX28" fmla="*/ 55826 w 85461"/>
                <a:gd name="connsiteY28" fmla="*/ 29808 h 160496"/>
                <a:gd name="connsiteX29" fmla="*/ 48245 w 85461"/>
                <a:gd name="connsiteY29" fmla="*/ 25530 h 160496"/>
                <a:gd name="connsiteX30" fmla="*/ 39698 w 85461"/>
                <a:gd name="connsiteY30" fmla="*/ 33534 h 160496"/>
                <a:gd name="connsiteX31" fmla="*/ 39147 w 85461"/>
                <a:gd name="connsiteY31" fmla="*/ 33810 h 160496"/>
                <a:gd name="connsiteX32" fmla="*/ 38596 w 85461"/>
                <a:gd name="connsiteY32" fmla="*/ 33534 h 160496"/>
                <a:gd name="connsiteX33" fmla="*/ 36390 w 85461"/>
                <a:gd name="connsiteY33" fmla="*/ 30912 h 160496"/>
                <a:gd name="connsiteX34" fmla="*/ 36252 w 85461"/>
                <a:gd name="connsiteY34" fmla="*/ 30084 h 160496"/>
                <a:gd name="connsiteX35" fmla="*/ 38320 w 85461"/>
                <a:gd name="connsiteY35" fmla="*/ 24564 h 160496"/>
                <a:gd name="connsiteX36" fmla="*/ 36804 w 85461"/>
                <a:gd name="connsiteY36" fmla="*/ 21528 h 160496"/>
                <a:gd name="connsiteX37" fmla="*/ 36804 w 85461"/>
                <a:gd name="connsiteY37" fmla="*/ 20838 h 160496"/>
                <a:gd name="connsiteX38" fmla="*/ 39836 w 85461"/>
                <a:gd name="connsiteY38" fmla="*/ 12972 h 160496"/>
                <a:gd name="connsiteX39" fmla="*/ 38596 w 85461"/>
                <a:gd name="connsiteY39" fmla="*/ 8832 h 160496"/>
                <a:gd name="connsiteX40" fmla="*/ 36390 w 85461"/>
                <a:gd name="connsiteY40" fmla="*/ 9108 h 160496"/>
                <a:gd name="connsiteX41" fmla="*/ 35563 w 85461"/>
                <a:gd name="connsiteY41" fmla="*/ 10074 h 160496"/>
                <a:gd name="connsiteX42" fmla="*/ 35012 w 85461"/>
                <a:gd name="connsiteY42" fmla="*/ 10350 h 160496"/>
                <a:gd name="connsiteX43" fmla="*/ 32255 w 85461"/>
                <a:gd name="connsiteY43" fmla="*/ 10350 h 160496"/>
                <a:gd name="connsiteX44" fmla="*/ 31566 w 85461"/>
                <a:gd name="connsiteY44" fmla="*/ 9936 h 160496"/>
                <a:gd name="connsiteX45" fmla="*/ 26879 w 85461"/>
                <a:gd name="connsiteY45" fmla="*/ 0 h 160496"/>
                <a:gd name="connsiteX46" fmla="*/ 23433 w 85461"/>
                <a:gd name="connsiteY46" fmla="*/ 0 h 160496"/>
                <a:gd name="connsiteX47" fmla="*/ 21365 w 85461"/>
                <a:gd name="connsiteY47" fmla="*/ 3174 h 160496"/>
                <a:gd name="connsiteX48" fmla="*/ 20676 w 85461"/>
                <a:gd name="connsiteY48" fmla="*/ 3588 h 160496"/>
                <a:gd name="connsiteX49" fmla="*/ 17092 w 85461"/>
                <a:gd name="connsiteY49" fmla="*/ 3588 h 160496"/>
                <a:gd name="connsiteX50" fmla="*/ 15852 w 85461"/>
                <a:gd name="connsiteY50" fmla="*/ 7590 h 160496"/>
                <a:gd name="connsiteX51" fmla="*/ 15162 w 85461"/>
                <a:gd name="connsiteY51" fmla="*/ 8142 h 160496"/>
                <a:gd name="connsiteX52" fmla="*/ 5652 w 85461"/>
                <a:gd name="connsiteY52" fmla="*/ 8142 h 160496"/>
                <a:gd name="connsiteX53" fmla="*/ 3308 w 85461"/>
                <a:gd name="connsiteY53" fmla="*/ 14904 h 160496"/>
                <a:gd name="connsiteX54" fmla="*/ 3722 w 85461"/>
                <a:gd name="connsiteY54" fmla="*/ 19320 h 160496"/>
                <a:gd name="connsiteX55" fmla="*/ 3170 w 85461"/>
                <a:gd name="connsiteY55" fmla="*/ 20148 h 160496"/>
                <a:gd name="connsiteX56" fmla="*/ 0 w 85461"/>
                <a:gd name="connsiteY56" fmla="*/ 21114 h 160496"/>
                <a:gd name="connsiteX57" fmla="*/ 1930 w 85461"/>
                <a:gd name="connsiteY57" fmla="*/ 23322 h 160496"/>
                <a:gd name="connsiteX58" fmla="*/ 2068 w 85461"/>
                <a:gd name="connsiteY58" fmla="*/ 23874 h 160496"/>
                <a:gd name="connsiteX59" fmla="*/ 2068 w 85461"/>
                <a:gd name="connsiteY59" fmla="*/ 28566 h 160496"/>
                <a:gd name="connsiteX60" fmla="*/ 9649 w 85461"/>
                <a:gd name="connsiteY60" fmla="*/ 35466 h 160496"/>
                <a:gd name="connsiteX61" fmla="*/ 9925 w 85461"/>
                <a:gd name="connsiteY61" fmla="*/ 35880 h 160496"/>
                <a:gd name="connsiteX62" fmla="*/ 11027 w 85461"/>
                <a:gd name="connsiteY62" fmla="*/ 43471 h 160496"/>
                <a:gd name="connsiteX63" fmla="*/ 15025 w 85461"/>
                <a:gd name="connsiteY63" fmla="*/ 43471 h 160496"/>
                <a:gd name="connsiteX64" fmla="*/ 15852 w 85461"/>
                <a:gd name="connsiteY64" fmla="*/ 44299 h 160496"/>
                <a:gd name="connsiteX65" fmla="*/ 15852 w 85461"/>
                <a:gd name="connsiteY65" fmla="*/ 47887 h 160496"/>
                <a:gd name="connsiteX66" fmla="*/ 15300 w 85461"/>
                <a:gd name="connsiteY66" fmla="*/ 48577 h 160496"/>
                <a:gd name="connsiteX67" fmla="*/ 12130 w 85461"/>
                <a:gd name="connsiteY67" fmla="*/ 49543 h 160496"/>
                <a:gd name="connsiteX68" fmla="*/ 11579 w 85461"/>
                <a:gd name="connsiteY68" fmla="*/ 56029 h 160496"/>
                <a:gd name="connsiteX69" fmla="*/ 11165 w 85461"/>
                <a:gd name="connsiteY69" fmla="*/ 56719 h 160496"/>
                <a:gd name="connsiteX70" fmla="*/ 8133 w 85461"/>
                <a:gd name="connsiteY70" fmla="*/ 58237 h 160496"/>
                <a:gd name="connsiteX71" fmla="*/ 17919 w 85461"/>
                <a:gd name="connsiteY71" fmla="*/ 71209 h 160496"/>
                <a:gd name="connsiteX72" fmla="*/ 18333 w 85461"/>
                <a:gd name="connsiteY72" fmla="*/ 71899 h 160496"/>
                <a:gd name="connsiteX73" fmla="*/ 18333 w 85461"/>
                <a:gd name="connsiteY73" fmla="*/ 79213 h 160496"/>
                <a:gd name="connsiteX74" fmla="*/ 20263 w 85461"/>
                <a:gd name="connsiteY74" fmla="*/ 87907 h 160496"/>
                <a:gd name="connsiteX75" fmla="*/ 23709 w 85461"/>
                <a:gd name="connsiteY75" fmla="*/ 93703 h 160496"/>
                <a:gd name="connsiteX76" fmla="*/ 23709 w 85461"/>
                <a:gd name="connsiteY76" fmla="*/ 94393 h 160496"/>
                <a:gd name="connsiteX77" fmla="*/ 20538 w 85461"/>
                <a:gd name="connsiteY77" fmla="*/ 100741 h 160496"/>
                <a:gd name="connsiteX78" fmla="*/ 20400 w 85461"/>
                <a:gd name="connsiteY78" fmla="*/ 101017 h 160496"/>
                <a:gd name="connsiteX79" fmla="*/ 14060 w 85461"/>
                <a:gd name="connsiteY79" fmla="*/ 106675 h 160496"/>
                <a:gd name="connsiteX80" fmla="*/ 12544 w 85461"/>
                <a:gd name="connsiteY80" fmla="*/ 114542 h 160496"/>
                <a:gd name="connsiteX81" fmla="*/ 12268 w 85461"/>
                <a:gd name="connsiteY81" fmla="*/ 114955 h 160496"/>
                <a:gd name="connsiteX82" fmla="*/ 10200 w 85461"/>
                <a:gd name="connsiteY82" fmla="*/ 116749 h 160496"/>
                <a:gd name="connsiteX83" fmla="*/ 9235 w 85461"/>
                <a:gd name="connsiteY83" fmla="*/ 124754 h 160496"/>
                <a:gd name="connsiteX84" fmla="*/ 8408 w 85461"/>
                <a:gd name="connsiteY84" fmla="*/ 135104 h 160496"/>
                <a:gd name="connsiteX85" fmla="*/ 9787 w 85461"/>
                <a:gd name="connsiteY85" fmla="*/ 134690 h 160496"/>
                <a:gd name="connsiteX86" fmla="*/ 11579 w 85461"/>
                <a:gd name="connsiteY86" fmla="*/ 133310 h 160496"/>
                <a:gd name="connsiteX87" fmla="*/ 15438 w 85461"/>
                <a:gd name="connsiteY87" fmla="*/ 138830 h 160496"/>
                <a:gd name="connsiteX88" fmla="*/ 16817 w 85461"/>
                <a:gd name="connsiteY88" fmla="*/ 141728 h 160496"/>
                <a:gd name="connsiteX89" fmla="*/ 19022 w 85461"/>
                <a:gd name="connsiteY89" fmla="*/ 141314 h 160496"/>
                <a:gd name="connsiteX90" fmla="*/ 19022 w 85461"/>
                <a:gd name="connsiteY90" fmla="*/ 143660 h 160496"/>
                <a:gd name="connsiteX91" fmla="*/ 22744 w 85461"/>
                <a:gd name="connsiteY91" fmla="*/ 145178 h 160496"/>
                <a:gd name="connsiteX92" fmla="*/ 26466 w 85461"/>
                <a:gd name="connsiteY92" fmla="*/ 152768 h 160496"/>
                <a:gd name="connsiteX93" fmla="*/ 27293 w 85461"/>
                <a:gd name="connsiteY93" fmla="*/ 149456 h 160496"/>
                <a:gd name="connsiteX94" fmla="*/ 27844 w 85461"/>
                <a:gd name="connsiteY94" fmla="*/ 148904 h 160496"/>
                <a:gd name="connsiteX95" fmla="*/ 28671 w 85461"/>
                <a:gd name="connsiteY95" fmla="*/ 149180 h 160496"/>
                <a:gd name="connsiteX96" fmla="*/ 30463 w 85461"/>
                <a:gd name="connsiteY96" fmla="*/ 151526 h 160496"/>
                <a:gd name="connsiteX97" fmla="*/ 35012 w 85461"/>
                <a:gd name="connsiteY97" fmla="*/ 151526 h 160496"/>
                <a:gd name="connsiteX98" fmla="*/ 35839 w 85461"/>
                <a:gd name="connsiteY98" fmla="*/ 152354 h 160496"/>
                <a:gd name="connsiteX99" fmla="*/ 35839 w 85461"/>
                <a:gd name="connsiteY99" fmla="*/ 154838 h 160496"/>
                <a:gd name="connsiteX100" fmla="*/ 38182 w 85461"/>
                <a:gd name="connsiteY100" fmla="*/ 154838 h 160496"/>
                <a:gd name="connsiteX101" fmla="*/ 38733 w 85461"/>
                <a:gd name="connsiteY101" fmla="*/ 155114 h 160496"/>
                <a:gd name="connsiteX102" fmla="*/ 38871 w 85461"/>
                <a:gd name="connsiteY102" fmla="*/ 155804 h 160496"/>
                <a:gd name="connsiteX103" fmla="*/ 37768 w 85461"/>
                <a:gd name="connsiteY103" fmla="*/ 160220 h 160496"/>
                <a:gd name="connsiteX104" fmla="*/ 38182 w 85461"/>
                <a:gd name="connsiteY104" fmla="*/ 160496 h 160496"/>
                <a:gd name="connsiteX105" fmla="*/ 43006 w 85461"/>
                <a:gd name="connsiteY105" fmla="*/ 157874 h 160496"/>
                <a:gd name="connsiteX106" fmla="*/ 43971 w 85461"/>
                <a:gd name="connsiteY106" fmla="*/ 158012 h 160496"/>
                <a:gd name="connsiteX107" fmla="*/ 45901 w 85461"/>
                <a:gd name="connsiteY107" fmla="*/ 160082 h 160496"/>
                <a:gd name="connsiteX108" fmla="*/ 48658 w 85461"/>
                <a:gd name="connsiteY108" fmla="*/ 154976 h 160496"/>
                <a:gd name="connsiteX109" fmla="*/ 44936 w 85461"/>
                <a:gd name="connsiteY109" fmla="*/ 151526 h 160496"/>
                <a:gd name="connsiteX110" fmla="*/ 36941 w 85461"/>
                <a:gd name="connsiteY110" fmla="*/ 148766 h 160496"/>
                <a:gd name="connsiteX111" fmla="*/ 27982 w 85461"/>
                <a:gd name="connsiteY111" fmla="*/ 139520 h 160496"/>
                <a:gd name="connsiteX112" fmla="*/ 30187 w 85461"/>
                <a:gd name="connsiteY112" fmla="*/ 135794 h 160496"/>
                <a:gd name="connsiteX113" fmla="*/ 26466 w 85461"/>
                <a:gd name="connsiteY113" fmla="*/ 130136 h 160496"/>
                <a:gd name="connsiteX114" fmla="*/ 19849 w 85461"/>
                <a:gd name="connsiteY114" fmla="*/ 122684 h 160496"/>
                <a:gd name="connsiteX115" fmla="*/ 17506 w 85461"/>
                <a:gd name="connsiteY115" fmla="*/ 118958 h 160496"/>
                <a:gd name="connsiteX116" fmla="*/ 18057 w 85461"/>
                <a:gd name="connsiteY116" fmla="*/ 109987 h 160496"/>
                <a:gd name="connsiteX117" fmla="*/ 22744 w 85461"/>
                <a:gd name="connsiteY117" fmla="*/ 97567 h 160496"/>
                <a:gd name="connsiteX118" fmla="*/ 26466 w 85461"/>
                <a:gd name="connsiteY118" fmla="*/ 77557 h 160496"/>
                <a:gd name="connsiteX119" fmla="*/ 31566 w 85461"/>
                <a:gd name="connsiteY119" fmla="*/ 76315 h 160496"/>
                <a:gd name="connsiteX120" fmla="*/ 36252 w 85461"/>
                <a:gd name="connsiteY120" fmla="*/ 77143 h 160496"/>
                <a:gd name="connsiteX121" fmla="*/ 43144 w 85461"/>
                <a:gd name="connsiteY121" fmla="*/ 85837 h 160496"/>
                <a:gd name="connsiteX122" fmla="*/ 47417 w 85461"/>
                <a:gd name="connsiteY122" fmla="*/ 86665 h 160496"/>
                <a:gd name="connsiteX123" fmla="*/ 54034 w 85461"/>
                <a:gd name="connsiteY123" fmla="*/ 91633 h 160496"/>
                <a:gd name="connsiteX124" fmla="*/ 55412 w 85461"/>
                <a:gd name="connsiteY124" fmla="*/ 93289 h 160496"/>
                <a:gd name="connsiteX125" fmla="*/ 54585 w 85461"/>
                <a:gd name="connsiteY125" fmla="*/ 90667 h 160496"/>
                <a:gd name="connsiteX126" fmla="*/ 54585 w 85461"/>
                <a:gd name="connsiteY126" fmla="*/ 90253 h 16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85461" h="160496">
                  <a:moveTo>
                    <a:pt x="54310" y="89977"/>
                  </a:moveTo>
                  <a:lnTo>
                    <a:pt x="55137" y="85837"/>
                  </a:lnTo>
                  <a:lnTo>
                    <a:pt x="51553" y="82249"/>
                  </a:lnTo>
                  <a:cubicBezTo>
                    <a:pt x="51553" y="82249"/>
                    <a:pt x="51277" y="81973"/>
                    <a:pt x="51277" y="81697"/>
                  </a:cubicBezTo>
                  <a:lnTo>
                    <a:pt x="51277" y="74659"/>
                  </a:lnTo>
                  <a:cubicBezTo>
                    <a:pt x="51277" y="74659"/>
                    <a:pt x="51277" y="74107"/>
                    <a:pt x="51553" y="73969"/>
                  </a:cubicBezTo>
                  <a:cubicBezTo>
                    <a:pt x="51691" y="73831"/>
                    <a:pt x="51966" y="73831"/>
                    <a:pt x="52242" y="73969"/>
                  </a:cubicBezTo>
                  <a:lnTo>
                    <a:pt x="53620" y="74383"/>
                  </a:lnTo>
                  <a:lnTo>
                    <a:pt x="53620" y="72589"/>
                  </a:lnTo>
                  <a:cubicBezTo>
                    <a:pt x="53620" y="72589"/>
                    <a:pt x="53620" y="72175"/>
                    <a:pt x="53896" y="72037"/>
                  </a:cubicBezTo>
                  <a:lnTo>
                    <a:pt x="59823" y="66793"/>
                  </a:lnTo>
                  <a:cubicBezTo>
                    <a:pt x="59823" y="66793"/>
                    <a:pt x="60099" y="66655"/>
                    <a:pt x="60374" y="66655"/>
                  </a:cubicBezTo>
                  <a:lnTo>
                    <a:pt x="79810" y="66655"/>
                  </a:lnTo>
                  <a:lnTo>
                    <a:pt x="81878" y="67069"/>
                  </a:lnTo>
                  <a:lnTo>
                    <a:pt x="85462" y="64447"/>
                  </a:lnTo>
                  <a:lnTo>
                    <a:pt x="85462" y="61135"/>
                  </a:lnTo>
                  <a:lnTo>
                    <a:pt x="84497" y="59065"/>
                  </a:lnTo>
                  <a:cubicBezTo>
                    <a:pt x="84497" y="59065"/>
                    <a:pt x="84497" y="58789"/>
                    <a:pt x="84497" y="58651"/>
                  </a:cubicBezTo>
                  <a:lnTo>
                    <a:pt x="85462" y="53959"/>
                  </a:lnTo>
                  <a:lnTo>
                    <a:pt x="84083" y="49267"/>
                  </a:lnTo>
                  <a:lnTo>
                    <a:pt x="80913" y="49267"/>
                  </a:lnTo>
                  <a:cubicBezTo>
                    <a:pt x="80913" y="49267"/>
                    <a:pt x="80499" y="49267"/>
                    <a:pt x="80362" y="48991"/>
                  </a:cubicBezTo>
                  <a:lnTo>
                    <a:pt x="76502" y="44989"/>
                  </a:lnTo>
                  <a:cubicBezTo>
                    <a:pt x="76502" y="44989"/>
                    <a:pt x="76226" y="44713"/>
                    <a:pt x="76226" y="44437"/>
                  </a:cubicBezTo>
                  <a:lnTo>
                    <a:pt x="76226" y="31602"/>
                  </a:lnTo>
                  <a:lnTo>
                    <a:pt x="69334" y="23184"/>
                  </a:lnTo>
                  <a:lnTo>
                    <a:pt x="62718" y="20976"/>
                  </a:lnTo>
                  <a:cubicBezTo>
                    <a:pt x="62029" y="25530"/>
                    <a:pt x="56928" y="29532"/>
                    <a:pt x="56653" y="29808"/>
                  </a:cubicBezTo>
                  <a:cubicBezTo>
                    <a:pt x="56377" y="29946"/>
                    <a:pt x="56101" y="30084"/>
                    <a:pt x="55826" y="29808"/>
                  </a:cubicBezTo>
                  <a:lnTo>
                    <a:pt x="48245" y="25530"/>
                  </a:lnTo>
                  <a:lnTo>
                    <a:pt x="39698" y="33534"/>
                  </a:lnTo>
                  <a:cubicBezTo>
                    <a:pt x="39698" y="33534"/>
                    <a:pt x="39285" y="33810"/>
                    <a:pt x="39147" y="33810"/>
                  </a:cubicBezTo>
                  <a:cubicBezTo>
                    <a:pt x="38871" y="33810"/>
                    <a:pt x="38733" y="33810"/>
                    <a:pt x="38596" y="33534"/>
                  </a:cubicBezTo>
                  <a:lnTo>
                    <a:pt x="36390" y="30912"/>
                  </a:lnTo>
                  <a:cubicBezTo>
                    <a:pt x="36390" y="30912"/>
                    <a:pt x="36114" y="30360"/>
                    <a:pt x="36252" y="30084"/>
                  </a:cubicBezTo>
                  <a:lnTo>
                    <a:pt x="38320" y="24564"/>
                  </a:lnTo>
                  <a:lnTo>
                    <a:pt x="36804" y="21528"/>
                  </a:lnTo>
                  <a:cubicBezTo>
                    <a:pt x="36804" y="21528"/>
                    <a:pt x="36804" y="21114"/>
                    <a:pt x="36804" y="20838"/>
                  </a:cubicBezTo>
                  <a:lnTo>
                    <a:pt x="39836" y="12972"/>
                  </a:lnTo>
                  <a:lnTo>
                    <a:pt x="38596" y="8832"/>
                  </a:lnTo>
                  <a:lnTo>
                    <a:pt x="36390" y="9108"/>
                  </a:lnTo>
                  <a:lnTo>
                    <a:pt x="35563" y="10074"/>
                  </a:lnTo>
                  <a:cubicBezTo>
                    <a:pt x="35563" y="10074"/>
                    <a:pt x="35150" y="10350"/>
                    <a:pt x="35012" y="10350"/>
                  </a:cubicBezTo>
                  <a:lnTo>
                    <a:pt x="32255" y="10350"/>
                  </a:lnTo>
                  <a:cubicBezTo>
                    <a:pt x="32255" y="10350"/>
                    <a:pt x="31704" y="10212"/>
                    <a:pt x="31566" y="9936"/>
                  </a:cubicBezTo>
                  <a:lnTo>
                    <a:pt x="26879" y="0"/>
                  </a:lnTo>
                  <a:lnTo>
                    <a:pt x="23433" y="0"/>
                  </a:lnTo>
                  <a:lnTo>
                    <a:pt x="21365" y="3174"/>
                  </a:lnTo>
                  <a:cubicBezTo>
                    <a:pt x="21365" y="3174"/>
                    <a:pt x="20952" y="3588"/>
                    <a:pt x="20676" y="3588"/>
                  </a:cubicBezTo>
                  <a:lnTo>
                    <a:pt x="17092" y="3588"/>
                  </a:lnTo>
                  <a:lnTo>
                    <a:pt x="15852" y="7590"/>
                  </a:lnTo>
                  <a:cubicBezTo>
                    <a:pt x="15852" y="7590"/>
                    <a:pt x="15438" y="8142"/>
                    <a:pt x="15162" y="8142"/>
                  </a:cubicBezTo>
                  <a:lnTo>
                    <a:pt x="5652" y="8142"/>
                  </a:lnTo>
                  <a:lnTo>
                    <a:pt x="3308" y="14904"/>
                  </a:lnTo>
                  <a:lnTo>
                    <a:pt x="3722" y="19320"/>
                  </a:lnTo>
                  <a:cubicBezTo>
                    <a:pt x="3722" y="19320"/>
                    <a:pt x="3584" y="20010"/>
                    <a:pt x="3170" y="20148"/>
                  </a:cubicBezTo>
                  <a:lnTo>
                    <a:pt x="0" y="21114"/>
                  </a:lnTo>
                  <a:lnTo>
                    <a:pt x="1930" y="23322"/>
                  </a:lnTo>
                  <a:cubicBezTo>
                    <a:pt x="1930" y="23322"/>
                    <a:pt x="2068" y="23598"/>
                    <a:pt x="2068" y="23874"/>
                  </a:cubicBezTo>
                  <a:lnTo>
                    <a:pt x="2068" y="28566"/>
                  </a:lnTo>
                  <a:lnTo>
                    <a:pt x="9649" y="35466"/>
                  </a:lnTo>
                  <a:cubicBezTo>
                    <a:pt x="9649" y="35466"/>
                    <a:pt x="9925" y="35743"/>
                    <a:pt x="9925" y="35880"/>
                  </a:cubicBezTo>
                  <a:lnTo>
                    <a:pt x="11027" y="43471"/>
                  </a:lnTo>
                  <a:lnTo>
                    <a:pt x="15025" y="43471"/>
                  </a:lnTo>
                  <a:cubicBezTo>
                    <a:pt x="15025" y="43471"/>
                    <a:pt x="15852" y="43885"/>
                    <a:pt x="15852" y="44299"/>
                  </a:cubicBezTo>
                  <a:lnTo>
                    <a:pt x="15852" y="47887"/>
                  </a:lnTo>
                  <a:cubicBezTo>
                    <a:pt x="15852" y="47887"/>
                    <a:pt x="15576" y="48577"/>
                    <a:pt x="15300" y="48577"/>
                  </a:cubicBezTo>
                  <a:lnTo>
                    <a:pt x="12130" y="49543"/>
                  </a:lnTo>
                  <a:lnTo>
                    <a:pt x="11579" y="56029"/>
                  </a:lnTo>
                  <a:cubicBezTo>
                    <a:pt x="11579" y="56029"/>
                    <a:pt x="11441" y="56581"/>
                    <a:pt x="11165" y="56719"/>
                  </a:cubicBezTo>
                  <a:lnTo>
                    <a:pt x="8133" y="58237"/>
                  </a:lnTo>
                  <a:cubicBezTo>
                    <a:pt x="8546" y="65551"/>
                    <a:pt x="17781" y="71209"/>
                    <a:pt x="17919" y="71209"/>
                  </a:cubicBezTo>
                  <a:cubicBezTo>
                    <a:pt x="18195" y="71347"/>
                    <a:pt x="18333" y="71623"/>
                    <a:pt x="18333" y="71899"/>
                  </a:cubicBezTo>
                  <a:lnTo>
                    <a:pt x="18333" y="79213"/>
                  </a:lnTo>
                  <a:lnTo>
                    <a:pt x="20263" y="87907"/>
                  </a:lnTo>
                  <a:lnTo>
                    <a:pt x="23709" y="93703"/>
                  </a:lnTo>
                  <a:cubicBezTo>
                    <a:pt x="23709" y="93703"/>
                    <a:pt x="23847" y="94255"/>
                    <a:pt x="23709" y="94393"/>
                  </a:cubicBezTo>
                  <a:lnTo>
                    <a:pt x="20538" y="100741"/>
                  </a:lnTo>
                  <a:cubicBezTo>
                    <a:pt x="20538" y="100741"/>
                    <a:pt x="20538" y="100879"/>
                    <a:pt x="20400" y="101017"/>
                  </a:cubicBezTo>
                  <a:lnTo>
                    <a:pt x="14060" y="106675"/>
                  </a:lnTo>
                  <a:lnTo>
                    <a:pt x="12544" y="114542"/>
                  </a:lnTo>
                  <a:cubicBezTo>
                    <a:pt x="12544" y="114542"/>
                    <a:pt x="12544" y="114817"/>
                    <a:pt x="12268" y="114955"/>
                  </a:cubicBezTo>
                  <a:lnTo>
                    <a:pt x="10200" y="116749"/>
                  </a:lnTo>
                  <a:cubicBezTo>
                    <a:pt x="10200" y="119786"/>
                    <a:pt x="9925" y="123098"/>
                    <a:pt x="9235" y="124754"/>
                  </a:cubicBezTo>
                  <a:cubicBezTo>
                    <a:pt x="7857" y="128066"/>
                    <a:pt x="6479" y="133586"/>
                    <a:pt x="8408" y="135104"/>
                  </a:cubicBezTo>
                  <a:lnTo>
                    <a:pt x="9787" y="134690"/>
                  </a:lnTo>
                  <a:lnTo>
                    <a:pt x="11579" y="133310"/>
                  </a:lnTo>
                  <a:cubicBezTo>
                    <a:pt x="11579" y="133310"/>
                    <a:pt x="13371" y="136898"/>
                    <a:pt x="15438" y="138830"/>
                  </a:cubicBezTo>
                  <a:lnTo>
                    <a:pt x="16817" y="141728"/>
                  </a:lnTo>
                  <a:lnTo>
                    <a:pt x="19022" y="141314"/>
                  </a:lnTo>
                  <a:lnTo>
                    <a:pt x="19022" y="143660"/>
                  </a:lnTo>
                  <a:lnTo>
                    <a:pt x="22744" y="145178"/>
                  </a:lnTo>
                  <a:cubicBezTo>
                    <a:pt x="22744" y="145178"/>
                    <a:pt x="21641" y="148076"/>
                    <a:pt x="26466" y="152768"/>
                  </a:cubicBezTo>
                  <a:lnTo>
                    <a:pt x="27293" y="149456"/>
                  </a:lnTo>
                  <a:cubicBezTo>
                    <a:pt x="27293" y="149456"/>
                    <a:pt x="27568" y="148904"/>
                    <a:pt x="27844" y="148904"/>
                  </a:cubicBezTo>
                  <a:cubicBezTo>
                    <a:pt x="28120" y="148904"/>
                    <a:pt x="28395" y="148904"/>
                    <a:pt x="28671" y="149180"/>
                  </a:cubicBezTo>
                  <a:lnTo>
                    <a:pt x="30463" y="151526"/>
                  </a:lnTo>
                  <a:lnTo>
                    <a:pt x="35012" y="151526"/>
                  </a:lnTo>
                  <a:cubicBezTo>
                    <a:pt x="35012" y="151526"/>
                    <a:pt x="35839" y="151940"/>
                    <a:pt x="35839" y="152354"/>
                  </a:cubicBezTo>
                  <a:lnTo>
                    <a:pt x="35839" y="154838"/>
                  </a:lnTo>
                  <a:lnTo>
                    <a:pt x="38182" y="154838"/>
                  </a:lnTo>
                  <a:cubicBezTo>
                    <a:pt x="38182" y="154838"/>
                    <a:pt x="38596" y="154838"/>
                    <a:pt x="38733" y="155114"/>
                  </a:cubicBezTo>
                  <a:cubicBezTo>
                    <a:pt x="38871" y="155252"/>
                    <a:pt x="38871" y="155528"/>
                    <a:pt x="38871" y="155804"/>
                  </a:cubicBezTo>
                  <a:lnTo>
                    <a:pt x="37768" y="160220"/>
                  </a:lnTo>
                  <a:lnTo>
                    <a:pt x="38182" y="160496"/>
                  </a:lnTo>
                  <a:lnTo>
                    <a:pt x="43006" y="157874"/>
                  </a:lnTo>
                  <a:cubicBezTo>
                    <a:pt x="43006" y="157874"/>
                    <a:pt x="43696" y="157874"/>
                    <a:pt x="43971" y="158012"/>
                  </a:cubicBezTo>
                  <a:lnTo>
                    <a:pt x="45901" y="160082"/>
                  </a:lnTo>
                  <a:lnTo>
                    <a:pt x="48658" y="154976"/>
                  </a:lnTo>
                  <a:lnTo>
                    <a:pt x="44936" y="151526"/>
                  </a:lnTo>
                  <a:cubicBezTo>
                    <a:pt x="44936" y="151526"/>
                    <a:pt x="43558" y="147662"/>
                    <a:pt x="36941" y="148766"/>
                  </a:cubicBezTo>
                  <a:cubicBezTo>
                    <a:pt x="36941" y="148766"/>
                    <a:pt x="29636" y="145040"/>
                    <a:pt x="27982" y="139520"/>
                  </a:cubicBezTo>
                  <a:cubicBezTo>
                    <a:pt x="27982" y="139520"/>
                    <a:pt x="30601" y="140762"/>
                    <a:pt x="30187" y="135794"/>
                  </a:cubicBezTo>
                  <a:cubicBezTo>
                    <a:pt x="29774" y="130826"/>
                    <a:pt x="26466" y="130136"/>
                    <a:pt x="26466" y="130136"/>
                  </a:cubicBezTo>
                  <a:cubicBezTo>
                    <a:pt x="26466" y="130136"/>
                    <a:pt x="24122" y="122684"/>
                    <a:pt x="19849" y="122684"/>
                  </a:cubicBezTo>
                  <a:cubicBezTo>
                    <a:pt x="19849" y="122684"/>
                    <a:pt x="19022" y="119372"/>
                    <a:pt x="17506" y="118958"/>
                  </a:cubicBezTo>
                  <a:lnTo>
                    <a:pt x="18057" y="109987"/>
                  </a:lnTo>
                  <a:cubicBezTo>
                    <a:pt x="18057" y="109987"/>
                    <a:pt x="23295" y="101707"/>
                    <a:pt x="22744" y="97567"/>
                  </a:cubicBezTo>
                  <a:cubicBezTo>
                    <a:pt x="22744" y="97567"/>
                    <a:pt x="29222" y="90943"/>
                    <a:pt x="26466" y="77557"/>
                  </a:cubicBezTo>
                  <a:cubicBezTo>
                    <a:pt x="26466" y="77557"/>
                    <a:pt x="29774" y="76315"/>
                    <a:pt x="31566" y="76315"/>
                  </a:cubicBezTo>
                  <a:cubicBezTo>
                    <a:pt x="33358" y="76315"/>
                    <a:pt x="36252" y="77143"/>
                    <a:pt x="36252" y="77143"/>
                  </a:cubicBezTo>
                  <a:cubicBezTo>
                    <a:pt x="36252" y="77143"/>
                    <a:pt x="33082" y="86527"/>
                    <a:pt x="43144" y="85837"/>
                  </a:cubicBezTo>
                  <a:lnTo>
                    <a:pt x="47417" y="86665"/>
                  </a:lnTo>
                  <a:cubicBezTo>
                    <a:pt x="47417" y="86665"/>
                    <a:pt x="50312" y="91357"/>
                    <a:pt x="54034" y="91633"/>
                  </a:cubicBezTo>
                  <a:cubicBezTo>
                    <a:pt x="54034" y="91633"/>
                    <a:pt x="54585" y="92323"/>
                    <a:pt x="55412" y="93289"/>
                  </a:cubicBezTo>
                  <a:lnTo>
                    <a:pt x="54585" y="90667"/>
                  </a:lnTo>
                  <a:cubicBezTo>
                    <a:pt x="54585" y="90667"/>
                    <a:pt x="54585" y="90391"/>
                    <a:pt x="54585" y="90253"/>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1" name="Freeform 1403">
              <a:extLst>
                <a:ext uri="{FF2B5EF4-FFF2-40B4-BE49-F238E27FC236}">
                  <a16:creationId xmlns:a16="http://schemas.microsoft.com/office/drawing/2014/main" id="{0CD63EEE-37C7-8226-AFCC-A991C745FDC6}"/>
                </a:ext>
              </a:extLst>
            </p:cNvPr>
            <p:cNvSpPr/>
            <p:nvPr/>
          </p:nvSpPr>
          <p:spPr>
            <a:xfrm>
              <a:off x="4583992" y="3469357"/>
              <a:ext cx="42041" cy="90039"/>
            </a:xfrm>
            <a:custGeom>
              <a:avLst/>
              <a:gdLst>
                <a:gd name="connsiteX0" fmla="*/ 12268 w 42041"/>
                <a:gd name="connsiteY0" fmla="*/ 7238 h 90039"/>
                <a:gd name="connsiteX1" fmla="*/ 7444 w 42041"/>
                <a:gd name="connsiteY1" fmla="*/ 10688 h 90039"/>
                <a:gd name="connsiteX2" fmla="*/ 9925 w 42041"/>
                <a:gd name="connsiteY2" fmla="*/ 12068 h 90039"/>
                <a:gd name="connsiteX3" fmla="*/ 10200 w 42041"/>
                <a:gd name="connsiteY3" fmla="*/ 13034 h 90039"/>
                <a:gd name="connsiteX4" fmla="*/ 9373 w 42041"/>
                <a:gd name="connsiteY4" fmla="*/ 14828 h 90039"/>
                <a:gd name="connsiteX5" fmla="*/ 9373 w 42041"/>
                <a:gd name="connsiteY5" fmla="*/ 14966 h 90039"/>
                <a:gd name="connsiteX6" fmla="*/ 7995 w 42041"/>
                <a:gd name="connsiteY6" fmla="*/ 16484 h 90039"/>
                <a:gd name="connsiteX7" fmla="*/ 8546 w 42041"/>
                <a:gd name="connsiteY7" fmla="*/ 21728 h 90039"/>
                <a:gd name="connsiteX8" fmla="*/ 9373 w 42041"/>
                <a:gd name="connsiteY8" fmla="*/ 22556 h 90039"/>
                <a:gd name="connsiteX9" fmla="*/ 9649 w 42041"/>
                <a:gd name="connsiteY9" fmla="*/ 23246 h 90039"/>
                <a:gd name="connsiteX10" fmla="*/ 9235 w 42041"/>
                <a:gd name="connsiteY10" fmla="*/ 25316 h 90039"/>
                <a:gd name="connsiteX11" fmla="*/ 10890 w 42041"/>
                <a:gd name="connsiteY11" fmla="*/ 26696 h 90039"/>
                <a:gd name="connsiteX12" fmla="*/ 11027 w 42041"/>
                <a:gd name="connsiteY12" fmla="*/ 27800 h 90039"/>
                <a:gd name="connsiteX13" fmla="*/ 8133 w 42041"/>
                <a:gd name="connsiteY13" fmla="*/ 31802 h 90039"/>
                <a:gd name="connsiteX14" fmla="*/ 8133 w 42041"/>
                <a:gd name="connsiteY14" fmla="*/ 34700 h 90039"/>
                <a:gd name="connsiteX15" fmla="*/ 8133 w 42041"/>
                <a:gd name="connsiteY15" fmla="*/ 35252 h 90039"/>
                <a:gd name="connsiteX16" fmla="*/ 4411 w 42041"/>
                <a:gd name="connsiteY16" fmla="*/ 38840 h 90039"/>
                <a:gd name="connsiteX17" fmla="*/ 3998 w 42041"/>
                <a:gd name="connsiteY17" fmla="*/ 41324 h 90039"/>
                <a:gd name="connsiteX18" fmla="*/ 3171 w 42041"/>
                <a:gd name="connsiteY18" fmla="*/ 42014 h 90039"/>
                <a:gd name="connsiteX19" fmla="*/ 965 w 42041"/>
                <a:gd name="connsiteY19" fmla="*/ 42014 h 90039"/>
                <a:gd name="connsiteX20" fmla="*/ 0 w 42041"/>
                <a:gd name="connsiteY20" fmla="*/ 45326 h 90039"/>
                <a:gd name="connsiteX21" fmla="*/ 2895 w 42041"/>
                <a:gd name="connsiteY21" fmla="*/ 52917 h 90039"/>
                <a:gd name="connsiteX22" fmla="*/ 8822 w 42041"/>
                <a:gd name="connsiteY22" fmla="*/ 57609 h 90039"/>
                <a:gd name="connsiteX23" fmla="*/ 8822 w 42041"/>
                <a:gd name="connsiteY23" fmla="*/ 58023 h 90039"/>
                <a:gd name="connsiteX24" fmla="*/ 8822 w 42041"/>
                <a:gd name="connsiteY24" fmla="*/ 62301 h 90039"/>
                <a:gd name="connsiteX25" fmla="*/ 16265 w 42041"/>
                <a:gd name="connsiteY25" fmla="*/ 66855 h 90039"/>
                <a:gd name="connsiteX26" fmla="*/ 16679 w 42041"/>
                <a:gd name="connsiteY26" fmla="*/ 67407 h 90039"/>
                <a:gd name="connsiteX27" fmla="*/ 21779 w 42041"/>
                <a:gd name="connsiteY27" fmla="*/ 90039 h 90039"/>
                <a:gd name="connsiteX28" fmla="*/ 23295 w 42041"/>
                <a:gd name="connsiteY28" fmla="*/ 89763 h 90039"/>
                <a:gd name="connsiteX29" fmla="*/ 26879 w 42041"/>
                <a:gd name="connsiteY29" fmla="*/ 84795 h 90039"/>
                <a:gd name="connsiteX30" fmla="*/ 26879 w 42041"/>
                <a:gd name="connsiteY30" fmla="*/ 74859 h 90039"/>
                <a:gd name="connsiteX31" fmla="*/ 27017 w 42041"/>
                <a:gd name="connsiteY31" fmla="*/ 74307 h 90039"/>
                <a:gd name="connsiteX32" fmla="*/ 28809 w 42041"/>
                <a:gd name="connsiteY32" fmla="*/ 72099 h 90039"/>
                <a:gd name="connsiteX33" fmla="*/ 29360 w 42041"/>
                <a:gd name="connsiteY33" fmla="*/ 71823 h 90039"/>
                <a:gd name="connsiteX34" fmla="*/ 31566 w 42041"/>
                <a:gd name="connsiteY34" fmla="*/ 71823 h 90039"/>
                <a:gd name="connsiteX35" fmla="*/ 34460 w 42041"/>
                <a:gd name="connsiteY35" fmla="*/ 67821 h 90039"/>
                <a:gd name="connsiteX36" fmla="*/ 34736 w 42041"/>
                <a:gd name="connsiteY36" fmla="*/ 67545 h 90039"/>
                <a:gd name="connsiteX37" fmla="*/ 41215 w 42041"/>
                <a:gd name="connsiteY37" fmla="*/ 63681 h 90039"/>
                <a:gd name="connsiteX38" fmla="*/ 40663 w 42041"/>
                <a:gd name="connsiteY38" fmla="*/ 60093 h 90039"/>
                <a:gd name="connsiteX39" fmla="*/ 40663 w 42041"/>
                <a:gd name="connsiteY39" fmla="*/ 59817 h 90039"/>
                <a:gd name="connsiteX40" fmla="*/ 42042 w 42041"/>
                <a:gd name="connsiteY40" fmla="*/ 53607 h 90039"/>
                <a:gd name="connsiteX41" fmla="*/ 40112 w 42041"/>
                <a:gd name="connsiteY41" fmla="*/ 52917 h 90039"/>
                <a:gd name="connsiteX42" fmla="*/ 35012 w 42041"/>
                <a:gd name="connsiteY42" fmla="*/ 48776 h 90039"/>
                <a:gd name="connsiteX43" fmla="*/ 28671 w 42041"/>
                <a:gd name="connsiteY43" fmla="*/ 46844 h 90039"/>
                <a:gd name="connsiteX44" fmla="*/ 26328 w 42041"/>
                <a:gd name="connsiteY44" fmla="*/ 43946 h 90039"/>
                <a:gd name="connsiteX45" fmla="*/ 29223 w 42041"/>
                <a:gd name="connsiteY45" fmla="*/ 42014 h 90039"/>
                <a:gd name="connsiteX46" fmla="*/ 32806 w 42041"/>
                <a:gd name="connsiteY46" fmla="*/ 39668 h 90039"/>
                <a:gd name="connsiteX47" fmla="*/ 33220 w 42041"/>
                <a:gd name="connsiteY47" fmla="*/ 35942 h 90039"/>
                <a:gd name="connsiteX48" fmla="*/ 36942 w 42041"/>
                <a:gd name="connsiteY48" fmla="*/ 25868 h 90039"/>
                <a:gd name="connsiteX49" fmla="*/ 35012 w 42041"/>
                <a:gd name="connsiteY49" fmla="*/ 20762 h 90039"/>
                <a:gd name="connsiteX50" fmla="*/ 30463 w 42041"/>
                <a:gd name="connsiteY50" fmla="*/ 17864 h 90039"/>
                <a:gd name="connsiteX51" fmla="*/ 32255 w 42041"/>
                <a:gd name="connsiteY51" fmla="*/ 12620 h 90039"/>
                <a:gd name="connsiteX52" fmla="*/ 36390 w 42041"/>
                <a:gd name="connsiteY52" fmla="*/ 7928 h 90039"/>
                <a:gd name="connsiteX53" fmla="*/ 38320 w 42041"/>
                <a:gd name="connsiteY53" fmla="*/ 5306 h 90039"/>
                <a:gd name="connsiteX54" fmla="*/ 36115 w 42041"/>
                <a:gd name="connsiteY54" fmla="*/ 3098 h 90039"/>
                <a:gd name="connsiteX55" fmla="*/ 30877 w 42041"/>
                <a:gd name="connsiteY55" fmla="*/ 8066 h 90039"/>
                <a:gd name="connsiteX56" fmla="*/ 29085 w 42041"/>
                <a:gd name="connsiteY56" fmla="*/ 8066 h 90039"/>
                <a:gd name="connsiteX57" fmla="*/ 29498 w 42041"/>
                <a:gd name="connsiteY57" fmla="*/ 5306 h 90039"/>
                <a:gd name="connsiteX58" fmla="*/ 24536 w 42041"/>
                <a:gd name="connsiteY58" fmla="*/ 62 h 90039"/>
                <a:gd name="connsiteX59" fmla="*/ 13371 w 42041"/>
                <a:gd name="connsiteY59" fmla="*/ 3926 h 90039"/>
                <a:gd name="connsiteX60" fmla="*/ 11854 w 42041"/>
                <a:gd name="connsiteY60" fmla="*/ 4202 h 90039"/>
                <a:gd name="connsiteX61" fmla="*/ 12268 w 42041"/>
                <a:gd name="connsiteY61" fmla="*/ 6824 h 90039"/>
                <a:gd name="connsiteX62" fmla="*/ 11992 w 42041"/>
                <a:gd name="connsiteY62" fmla="*/ 7652 h 90039"/>
                <a:gd name="connsiteX63" fmla="*/ 13784 w 42041"/>
                <a:gd name="connsiteY63" fmla="*/ 44222 h 90039"/>
                <a:gd name="connsiteX64" fmla="*/ 15990 w 42041"/>
                <a:gd name="connsiteY64" fmla="*/ 42566 h 90039"/>
                <a:gd name="connsiteX65" fmla="*/ 16955 w 42041"/>
                <a:gd name="connsiteY65" fmla="*/ 44222 h 90039"/>
                <a:gd name="connsiteX66" fmla="*/ 20676 w 42041"/>
                <a:gd name="connsiteY66" fmla="*/ 44222 h 90039"/>
                <a:gd name="connsiteX67" fmla="*/ 15025 w 42041"/>
                <a:gd name="connsiteY67" fmla="*/ 49053 h 90039"/>
                <a:gd name="connsiteX68" fmla="*/ 9649 w 42041"/>
                <a:gd name="connsiteY68" fmla="*/ 51261 h 90039"/>
                <a:gd name="connsiteX69" fmla="*/ 1792 w 42041"/>
                <a:gd name="connsiteY69" fmla="*/ 46016 h 90039"/>
                <a:gd name="connsiteX70" fmla="*/ 9235 w 42041"/>
                <a:gd name="connsiteY70" fmla="*/ 46016 h 90039"/>
                <a:gd name="connsiteX71" fmla="*/ 11165 w 42041"/>
                <a:gd name="connsiteY71" fmla="*/ 43670 h 90039"/>
                <a:gd name="connsiteX72" fmla="*/ 11165 w 42041"/>
                <a:gd name="connsiteY72" fmla="*/ 46568 h 90039"/>
                <a:gd name="connsiteX73" fmla="*/ 15714 w 42041"/>
                <a:gd name="connsiteY73" fmla="*/ 46016 h 90039"/>
                <a:gd name="connsiteX74" fmla="*/ 13784 w 42041"/>
                <a:gd name="connsiteY74" fmla="*/ 44360 h 9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041" h="90039">
                  <a:moveTo>
                    <a:pt x="12268" y="7238"/>
                  </a:moveTo>
                  <a:lnTo>
                    <a:pt x="7444" y="10688"/>
                  </a:lnTo>
                  <a:lnTo>
                    <a:pt x="9925" y="12068"/>
                  </a:lnTo>
                  <a:cubicBezTo>
                    <a:pt x="9925" y="12068"/>
                    <a:pt x="10476" y="12758"/>
                    <a:pt x="10200" y="13034"/>
                  </a:cubicBezTo>
                  <a:lnTo>
                    <a:pt x="9373" y="14828"/>
                  </a:lnTo>
                  <a:cubicBezTo>
                    <a:pt x="9373" y="14828"/>
                    <a:pt x="9373" y="14966"/>
                    <a:pt x="9373" y="14966"/>
                  </a:cubicBezTo>
                  <a:lnTo>
                    <a:pt x="7995" y="16484"/>
                  </a:lnTo>
                  <a:lnTo>
                    <a:pt x="8546" y="21728"/>
                  </a:lnTo>
                  <a:lnTo>
                    <a:pt x="9373" y="22556"/>
                  </a:lnTo>
                  <a:cubicBezTo>
                    <a:pt x="9373" y="22556"/>
                    <a:pt x="9649" y="22970"/>
                    <a:pt x="9649" y="23246"/>
                  </a:cubicBezTo>
                  <a:lnTo>
                    <a:pt x="9235" y="25316"/>
                  </a:lnTo>
                  <a:lnTo>
                    <a:pt x="10890" y="26696"/>
                  </a:lnTo>
                  <a:cubicBezTo>
                    <a:pt x="10890" y="26696"/>
                    <a:pt x="11303" y="27386"/>
                    <a:pt x="11027" y="27800"/>
                  </a:cubicBezTo>
                  <a:lnTo>
                    <a:pt x="8133" y="31802"/>
                  </a:lnTo>
                  <a:lnTo>
                    <a:pt x="8133" y="34700"/>
                  </a:lnTo>
                  <a:cubicBezTo>
                    <a:pt x="8133" y="34700"/>
                    <a:pt x="8133" y="35114"/>
                    <a:pt x="8133" y="35252"/>
                  </a:cubicBezTo>
                  <a:lnTo>
                    <a:pt x="4411" y="38840"/>
                  </a:lnTo>
                  <a:lnTo>
                    <a:pt x="3998" y="41324"/>
                  </a:lnTo>
                  <a:cubicBezTo>
                    <a:pt x="3998" y="41324"/>
                    <a:pt x="3584" y="42014"/>
                    <a:pt x="3171" y="42014"/>
                  </a:cubicBezTo>
                  <a:lnTo>
                    <a:pt x="965" y="42014"/>
                  </a:lnTo>
                  <a:lnTo>
                    <a:pt x="0" y="45326"/>
                  </a:lnTo>
                  <a:lnTo>
                    <a:pt x="2895" y="52917"/>
                  </a:lnTo>
                  <a:cubicBezTo>
                    <a:pt x="5927" y="53331"/>
                    <a:pt x="8684" y="57333"/>
                    <a:pt x="8822" y="57609"/>
                  </a:cubicBezTo>
                  <a:cubicBezTo>
                    <a:pt x="8822" y="57609"/>
                    <a:pt x="8822" y="57885"/>
                    <a:pt x="8822" y="58023"/>
                  </a:cubicBezTo>
                  <a:lnTo>
                    <a:pt x="8822" y="62301"/>
                  </a:lnTo>
                  <a:lnTo>
                    <a:pt x="16265" y="66855"/>
                  </a:lnTo>
                  <a:cubicBezTo>
                    <a:pt x="16265" y="66855"/>
                    <a:pt x="16541" y="67131"/>
                    <a:pt x="16679" y="67407"/>
                  </a:cubicBezTo>
                  <a:lnTo>
                    <a:pt x="21779" y="90039"/>
                  </a:lnTo>
                  <a:lnTo>
                    <a:pt x="23295" y="89763"/>
                  </a:lnTo>
                  <a:lnTo>
                    <a:pt x="26879" y="84795"/>
                  </a:lnTo>
                  <a:lnTo>
                    <a:pt x="26879" y="74859"/>
                  </a:lnTo>
                  <a:cubicBezTo>
                    <a:pt x="26879" y="74859"/>
                    <a:pt x="26879" y="74445"/>
                    <a:pt x="27017" y="74307"/>
                  </a:cubicBezTo>
                  <a:lnTo>
                    <a:pt x="28809" y="72099"/>
                  </a:lnTo>
                  <a:cubicBezTo>
                    <a:pt x="28809" y="72099"/>
                    <a:pt x="29223" y="71823"/>
                    <a:pt x="29360" y="71823"/>
                  </a:cubicBezTo>
                  <a:lnTo>
                    <a:pt x="31566" y="71823"/>
                  </a:lnTo>
                  <a:lnTo>
                    <a:pt x="34460" y="67821"/>
                  </a:lnTo>
                  <a:cubicBezTo>
                    <a:pt x="34460" y="67821"/>
                    <a:pt x="34598" y="67683"/>
                    <a:pt x="34736" y="67545"/>
                  </a:cubicBezTo>
                  <a:lnTo>
                    <a:pt x="41215" y="63681"/>
                  </a:lnTo>
                  <a:lnTo>
                    <a:pt x="40663" y="60093"/>
                  </a:lnTo>
                  <a:cubicBezTo>
                    <a:pt x="40663" y="60093"/>
                    <a:pt x="40663" y="59955"/>
                    <a:pt x="40663" y="59817"/>
                  </a:cubicBezTo>
                  <a:lnTo>
                    <a:pt x="42042" y="53607"/>
                  </a:lnTo>
                  <a:cubicBezTo>
                    <a:pt x="41352" y="53331"/>
                    <a:pt x="40663" y="53055"/>
                    <a:pt x="40112" y="52917"/>
                  </a:cubicBezTo>
                  <a:lnTo>
                    <a:pt x="35012" y="48776"/>
                  </a:lnTo>
                  <a:lnTo>
                    <a:pt x="28671" y="46844"/>
                  </a:lnTo>
                  <a:lnTo>
                    <a:pt x="26328" y="43946"/>
                  </a:lnTo>
                  <a:lnTo>
                    <a:pt x="29223" y="42014"/>
                  </a:lnTo>
                  <a:lnTo>
                    <a:pt x="32806" y="39668"/>
                  </a:lnTo>
                  <a:lnTo>
                    <a:pt x="33220" y="35942"/>
                  </a:lnTo>
                  <a:cubicBezTo>
                    <a:pt x="33220" y="35942"/>
                    <a:pt x="36528" y="30284"/>
                    <a:pt x="36942" y="25868"/>
                  </a:cubicBezTo>
                  <a:cubicBezTo>
                    <a:pt x="37355" y="21590"/>
                    <a:pt x="35012" y="20762"/>
                    <a:pt x="35012" y="20762"/>
                  </a:cubicBezTo>
                  <a:lnTo>
                    <a:pt x="30463" y="17864"/>
                  </a:lnTo>
                  <a:cubicBezTo>
                    <a:pt x="30463" y="17864"/>
                    <a:pt x="29085" y="14276"/>
                    <a:pt x="32255" y="12620"/>
                  </a:cubicBezTo>
                  <a:cubicBezTo>
                    <a:pt x="35425" y="10826"/>
                    <a:pt x="36390" y="7928"/>
                    <a:pt x="36390" y="7928"/>
                  </a:cubicBezTo>
                  <a:lnTo>
                    <a:pt x="38320" y="5306"/>
                  </a:lnTo>
                  <a:lnTo>
                    <a:pt x="36115" y="3098"/>
                  </a:lnTo>
                  <a:lnTo>
                    <a:pt x="30877" y="8066"/>
                  </a:lnTo>
                  <a:lnTo>
                    <a:pt x="29085" y="8066"/>
                  </a:lnTo>
                  <a:lnTo>
                    <a:pt x="29498" y="5306"/>
                  </a:lnTo>
                  <a:cubicBezTo>
                    <a:pt x="29498" y="5306"/>
                    <a:pt x="26879" y="200"/>
                    <a:pt x="24536" y="62"/>
                  </a:cubicBezTo>
                  <a:cubicBezTo>
                    <a:pt x="22192" y="-76"/>
                    <a:pt x="15163" y="-352"/>
                    <a:pt x="13371" y="3926"/>
                  </a:cubicBezTo>
                  <a:cubicBezTo>
                    <a:pt x="13371" y="3926"/>
                    <a:pt x="12819" y="3926"/>
                    <a:pt x="11854" y="4202"/>
                  </a:cubicBezTo>
                  <a:lnTo>
                    <a:pt x="12268" y="6824"/>
                  </a:lnTo>
                  <a:cubicBezTo>
                    <a:pt x="12268" y="6824"/>
                    <a:pt x="12268" y="7376"/>
                    <a:pt x="11992" y="7652"/>
                  </a:cubicBezTo>
                  <a:close/>
                  <a:moveTo>
                    <a:pt x="13784" y="44222"/>
                  </a:moveTo>
                  <a:lnTo>
                    <a:pt x="15990" y="42566"/>
                  </a:lnTo>
                  <a:lnTo>
                    <a:pt x="16955" y="44222"/>
                  </a:lnTo>
                  <a:lnTo>
                    <a:pt x="20676" y="44222"/>
                  </a:lnTo>
                  <a:lnTo>
                    <a:pt x="15025" y="49053"/>
                  </a:lnTo>
                  <a:lnTo>
                    <a:pt x="9649" y="51261"/>
                  </a:lnTo>
                  <a:lnTo>
                    <a:pt x="1792" y="46016"/>
                  </a:lnTo>
                  <a:lnTo>
                    <a:pt x="9235" y="46016"/>
                  </a:lnTo>
                  <a:lnTo>
                    <a:pt x="11165" y="43670"/>
                  </a:lnTo>
                  <a:lnTo>
                    <a:pt x="11165" y="46568"/>
                  </a:lnTo>
                  <a:lnTo>
                    <a:pt x="15714" y="46016"/>
                  </a:lnTo>
                  <a:lnTo>
                    <a:pt x="13784" y="4436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2" name="Freeform 1404">
              <a:extLst>
                <a:ext uri="{FF2B5EF4-FFF2-40B4-BE49-F238E27FC236}">
                  <a16:creationId xmlns:a16="http://schemas.microsoft.com/office/drawing/2014/main" id="{6097A223-5293-AEB4-10D8-7295927B518A}"/>
                </a:ext>
              </a:extLst>
            </p:cNvPr>
            <p:cNvSpPr/>
            <p:nvPr/>
          </p:nvSpPr>
          <p:spPr>
            <a:xfrm>
              <a:off x="4380124" y="3810559"/>
              <a:ext cx="42317" cy="44160"/>
            </a:xfrm>
            <a:custGeom>
              <a:avLst/>
              <a:gdLst>
                <a:gd name="connsiteX0" fmla="*/ 40250 w 42317"/>
                <a:gd name="connsiteY0" fmla="*/ 38089 h 44160"/>
                <a:gd name="connsiteX1" fmla="*/ 42317 w 42317"/>
                <a:gd name="connsiteY1" fmla="*/ 32154 h 44160"/>
                <a:gd name="connsiteX2" fmla="*/ 42317 w 42317"/>
                <a:gd name="connsiteY2" fmla="*/ 28566 h 44160"/>
                <a:gd name="connsiteX3" fmla="*/ 40112 w 42317"/>
                <a:gd name="connsiteY3" fmla="*/ 28566 h 44160"/>
                <a:gd name="connsiteX4" fmla="*/ 39423 w 42317"/>
                <a:gd name="connsiteY4" fmla="*/ 28152 h 44160"/>
                <a:gd name="connsiteX5" fmla="*/ 36804 w 42317"/>
                <a:gd name="connsiteY5" fmla="*/ 24012 h 44160"/>
                <a:gd name="connsiteX6" fmla="*/ 30463 w 42317"/>
                <a:gd name="connsiteY6" fmla="*/ 20838 h 44160"/>
                <a:gd name="connsiteX7" fmla="*/ 30049 w 42317"/>
                <a:gd name="connsiteY7" fmla="*/ 19734 h 44160"/>
                <a:gd name="connsiteX8" fmla="*/ 32117 w 42317"/>
                <a:gd name="connsiteY8" fmla="*/ 15456 h 44160"/>
                <a:gd name="connsiteX9" fmla="*/ 31152 w 42317"/>
                <a:gd name="connsiteY9" fmla="*/ 9522 h 44160"/>
                <a:gd name="connsiteX10" fmla="*/ 29498 w 42317"/>
                <a:gd name="connsiteY10" fmla="*/ 8280 h 44160"/>
                <a:gd name="connsiteX11" fmla="*/ 28120 w 42317"/>
                <a:gd name="connsiteY11" fmla="*/ 12834 h 44160"/>
                <a:gd name="connsiteX12" fmla="*/ 27431 w 42317"/>
                <a:gd name="connsiteY12" fmla="*/ 13386 h 44160"/>
                <a:gd name="connsiteX13" fmla="*/ 24260 w 42317"/>
                <a:gd name="connsiteY13" fmla="*/ 13386 h 44160"/>
                <a:gd name="connsiteX14" fmla="*/ 23433 w 42317"/>
                <a:gd name="connsiteY14" fmla="*/ 12558 h 44160"/>
                <a:gd name="connsiteX15" fmla="*/ 23433 w 42317"/>
                <a:gd name="connsiteY15" fmla="*/ 10902 h 44160"/>
                <a:gd name="connsiteX16" fmla="*/ 21641 w 42317"/>
                <a:gd name="connsiteY16" fmla="*/ 11730 h 44160"/>
                <a:gd name="connsiteX17" fmla="*/ 20952 w 42317"/>
                <a:gd name="connsiteY17" fmla="*/ 11730 h 44160"/>
                <a:gd name="connsiteX18" fmla="*/ 20538 w 42317"/>
                <a:gd name="connsiteY18" fmla="*/ 11040 h 44160"/>
                <a:gd name="connsiteX19" fmla="*/ 20538 w 42317"/>
                <a:gd name="connsiteY19" fmla="*/ 4002 h 44160"/>
                <a:gd name="connsiteX20" fmla="*/ 18195 w 42317"/>
                <a:gd name="connsiteY20" fmla="*/ 0 h 44160"/>
                <a:gd name="connsiteX21" fmla="*/ 13233 w 42317"/>
                <a:gd name="connsiteY21" fmla="*/ 0 h 44160"/>
                <a:gd name="connsiteX22" fmla="*/ 9787 w 42317"/>
                <a:gd name="connsiteY22" fmla="*/ 3588 h 44160"/>
                <a:gd name="connsiteX23" fmla="*/ 8133 w 42317"/>
                <a:gd name="connsiteY23" fmla="*/ 7452 h 44160"/>
                <a:gd name="connsiteX24" fmla="*/ 7995 w 42317"/>
                <a:gd name="connsiteY24" fmla="*/ 7728 h 44160"/>
                <a:gd name="connsiteX25" fmla="*/ 2343 w 42317"/>
                <a:gd name="connsiteY25" fmla="*/ 13110 h 44160"/>
                <a:gd name="connsiteX26" fmla="*/ 0 w 42317"/>
                <a:gd name="connsiteY26" fmla="*/ 16974 h 44160"/>
                <a:gd name="connsiteX27" fmla="*/ 17644 w 42317"/>
                <a:gd name="connsiteY27" fmla="*/ 29256 h 44160"/>
                <a:gd name="connsiteX28" fmla="*/ 36528 w 42317"/>
                <a:gd name="connsiteY28" fmla="*/ 42091 h 44160"/>
                <a:gd name="connsiteX29" fmla="*/ 40801 w 42317"/>
                <a:gd name="connsiteY29" fmla="*/ 44161 h 44160"/>
                <a:gd name="connsiteX30" fmla="*/ 40112 w 42317"/>
                <a:gd name="connsiteY30" fmla="*/ 38503 h 44160"/>
                <a:gd name="connsiteX31" fmla="*/ 40112 w 42317"/>
                <a:gd name="connsiteY31" fmla="*/ 38089 h 4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2317" h="44160">
                  <a:moveTo>
                    <a:pt x="40250" y="38089"/>
                  </a:moveTo>
                  <a:lnTo>
                    <a:pt x="42317" y="32154"/>
                  </a:lnTo>
                  <a:lnTo>
                    <a:pt x="42317" y="28566"/>
                  </a:lnTo>
                  <a:lnTo>
                    <a:pt x="40112" y="28566"/>
                  </a:lnTo>
                  <a:cubicBezTo>
                    <a:pt x="40112" y="28566"/>
                    <a:pt x="39560" y="28428"/>
                    <a:pt x="39423" y="28152"/>
                  </a:cubicBezTo>
                  <a:lnTo>
                    <a:pt x="36804" y="24012"/>
                  </a:lnTo>
                  <a:lnTo>
                    <a:pt x="30463" y="20838"/>
                  </a:lnTo>
                  <a:cubicBezTo>
                    <a:pt x="30463" y="20838"/>
                    <a:pt x="29912" y="20148"/>
                    <a:pt x="30049" y="19734"/>
                  </a:cubicBezTo>
                  <a:lnTo>
                    <a:pt x="32117" y="15456"/>
                  </a:lnTo>
                  <a:lnTo>
                    <a:pt x="31152" y="9522"/>
                  </a:lnTo>
                  <a:lnTo>
                    <a:pt x="29498" y="8280"/>
                  </a:lnTo>
                  <a:lnTo>
                    <a:pt x="28120" y="12834"/>
                  </a:lnTo>
                  <a:cubicBezTo>
                    <a:pt x="28120" y="12834"/>
                    <a:pt x="27706" y="13386"/>
                    <a:pt x="27431" y="13386"/>
                  </a:cubicBezTo>
                  <a:lnTo>
                    <a:pt x="24260" y="13386"/>
                  </a:lnTo>
                  <a:cubicBezTo>
                    <a:pt x="24260" y="13386"/>
                    <a:pt x="23433" y="12972"/>
                    <a:pt x="23433" y="12558"/>
                  </a:cubicBezTo>
                  <a:lnTo>
                    <a:pt x="23433" y="10902"/>
                  </a:lnTo>
                  <a:lnTo>
                    <a:pt x="21641" y="11730"/>
                  </a:lnTo>
                  <a:cubicBezTo>
                    <a:pt x="21641" y="11730"/>
                    <a:pt x="21090" y="11730"/>
                    <a:pt x="20952" y="11730"/>
                  </a:cubicBezTo>
                  <a:cubicBezTo>
                    <a:pt x="20676" y="11592"/>
                    <a:pt x="20538" y="11316"/>
                    <a:pt x="20538" y="11040"/>
                  </a:cubicBezTo>
                  <a:lnTo>
                    <a:pt x="20538" y="4002"/>
                  </a:lnTo>
                  <a:lnTo>
                    <a:pt x="18195" y="0"/>
                  </a:lnTo>
                  <a:lnTo>
                    <a:pt x="13233" y="0"/>
                  </a:lnTo>
                  <a:lnTo>
                    <a:pt x="9787" y="3588"/>
                  </a:lnTo>
                  <a:lnTo>
                    <a:pt x="8133" y="7452"/>
                  </a:lnTo>
                  <a:cubicBezTo>
                    <a:pt x="8133" y="7452"/>
                    <a:pt x="8133" y="7590"/>
                    <a:pt x="7995" y="7728"/>
                  </a:cubicBezTo>
                  <a:lnTo>
                    <a:pt x="2343" y="13110"/>
                  </a:lnTo>
                  <a:lnTo>
                    <a:pt x="0" y="16974"/>
                  </a:lnTo>
                  <a:lnTo>
                    <a:pt x="17644" y="29256"/>
                  </a:lnTo>
                  <a:cubicBezTo>
                    <a:pt x="17644" y="29256"/>
                    <a:pt x="22744" y="37950"/>
                    <a:pt x="36528" y="42091"/>
                  </a:cubicBezTo>
                  <a:lnTo>
                    <a:pt x="40801" y="44161"/>
                  </a:lnTo>
                  <a:lnTo>
                    <a:pt x="40112" y="38503"/>
                  </a:lnTo>
                  <a:cubicBezTo>
                    <a:pt x="40112" y="38503"/>
                    <a:pt x="40112" y="38226"/>
                    <a:pt x="40112" y="3808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3" name="Freeform 1405">
              <a:extLst>
                <a:ext uri="{FF2B5EF4-FFF2-40B4-BE49-F238E27FC236}">
                  <a16:creationId xmlns:a16="http://schemas.microsoft.com/office/drawing/2014/main" id="{A73FBE40-AB64-3534-F293-5314D215FB83}"/>
                </a:ext>
              </a:extLst>
            </p:cNvPr>
            <p:cNvSpPr/>
            <p:nvPr/>
          </p:nvSpPr>
          <p:spPr>
            <a:xfrm>
              <a:off x="4503355" y="3782821"/>
              <a:ext cx="18332" cy="52854"/>
            </a:xfrm>
            <a:custGeom>
              <a:avLst/>
              <a:gdLst>
                <a:gd name="connsiteX0" fmla="*/ 15576 w 18332"/>
                <a:gd name="connsiteY0" fmla="*/ 44713 h 52854"/>
                <a:gd name="connsiteX1" fmla="*/ 15576 w 18332"/>
                <a:gd name="connsiteY1" fmla="*/ 44299 h 52854"/>
                <a:gd name="connsiteX2" fmla="*/ 15576 w 18332"/>
                <a:gd name="connsiteY2" fmla="*/ 22356 h 52854"/>
                <a:gd name="connsiteX3" fmla="*/ 14060 w 18332"/>
                <a:gd name="connsiteY3" fmla="*/ 17388 h 52854"/>
                <a:gd name="connsiteX4" fmla="*/ 11441 w 18332"/>
                <a:gd name="connsiteY4" fmla="*/ 10074 h 52854"/>
                <a:gd name="connsiteX5" fmla="*/ 7306 w 18332"/>
                <a:gd name="connsiteY5" fmla="*/ 7728 h 52854"/>
                <a:gd name="connsiteX6" fmla="*/ 6892 w 18332"/>
                <a:gd name="connsiteY6" fmla="*/ 6900 h 52854"/>
                <a:gd name="connsiteX7" fmla="*/ 8408 w 18332"/>
                <a:gd name="connsiteY7" fmla="*/ 552 h 52854"/>
                <a:gd name="connsiteX8" fmla="*/ 3308 w 18332"/>
                <a:gd name="connsiteY8" fmla="*/ 1380 h 52854"/>
                <a:gd name="connsiteX9" fmla="*/ 3308 w 18332"/>
                <a:gd name="connsiteY9" fmla="*/ 1380 h 52854"/>
                <a:gd name="connsiteX10" fmla="*/ 3033 w 18332"/>
                <a:gd name="connsiteY10" fmla="*/ 1380 h 52854"/>
                <a:gd name="connsiteX11" fmla="*/ 0 w 18332"/>
                <a:gd name="connsiteY11" fmla="*/ 0 h 52854"/>
                <a:gd name="connsiteX12" fmla="*/ 0 w 18332"/>
                <a:gd name="connsiteY12" fmla="*/ 3174 h 52854"/>
                <a:gd name="connsiteX13" fmla="*/ 4273 w 18332"/>
                <a:gd name="connsiteY13" fmla="*/ 7038 h 52854"/>
                <a:gd name="connsiteX14" fmla="*/ 4549 w 18332"/>
                <a:gd name="connsiteY14" fmla="*/ 7590 h 52854"/>
                <a:gd name="connsiteX15" fmla="*/ 4549 w 18332"/>
                <a:gd name="connsiteY15" fmla="*/ 14076 h 52854"/>
                <a:gd name="connsiteX16" fmla="*/ 4273 w 18332"/>
                <a:gd name="connsiteY16" fmla="*/ 14628 h 52854"/>
                <a:gd name="connsiteX17" fmla="*/ 2343 w 18332"/>
                <a:gd name="connsiteY17" fmla="*/ 16284 h 52854"/>
                <a:gd name="connsiteX18" fmla="*/ 6341 w 18332"/>
                <a:gd name="connsiteY18" fmla="*/ 17664 h 52854"/>
                <a:gd name="connsiteX19" fmla="*/ 6892 w 18332"/>
                <a:gd name="connsiteY19" fmla="*/ 18354 h 52854"/>
                <a:gd name="connsiteX20" fmla="*/ 6892 w 18332"/>
                <a:gd name="connsiteY20" fmla="*/ 38227 h 52854"/>
                <a:gd name="connsiteX21" fmla="*/ 7581 w 18332"/>
                <a:gd name="connsiteY21" fmla="*/ 38916 h 52854"/>
                <a:gd name="connsiteX22" fmla="*/ 7719 w 18332"/>
                <a:gd name="connsiteY22" fmla="*/ 39745 h 52854"/>
                <a:gd name="connsiteX23" fmla="*/ 6065 w 18332"/>
                <a:gd name="connsiteY23" fmla="*/ 45265 h 52854"/>
                <a:gd name="connsiteX24" fmla="*/ 12681 w 18332"/>
                <a:gd name="connsiteY24" fmla="*/ 52441 h 52854"/>
                <a:gd name="connsiteX25" fmla="*/ 12681 w 18332"/>
                <a:gd name="connsiteY25" fmla="*/ 52855 h 52854"/>
                <a:gd name="connsiteX26" fmla="*/ 16817 w 18332"/>
                <a:gd name="connsiteY26" fmla="*/ 51889 h 52854"/>
                <a:gd name="connsiteX27" fmla="*/ 18333 w 18332"/>
                <a:gd name="connsiteY27" fmla="*/ 50233 h 52854"/>
                <a:gd name="connsiteX28" fmla="*/ 15576 w 18332"/>
                <a:gd name="connsiteY28" fmla="*/ 44851 h 52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332" h="52854">
                  <a:moveTo>
                    <a:pt x="15576" y="44713"/>
                  </a:moveTo>
                  <a:cubicBezTo>
                    <a:pt x="15576" y="44713"/>
                    <a:pt x="15576" y="44437"/>
                    <a:pt x="15576" y="44299"/>
                  </a:cubicBezTo>
                  <a:lnTo>
                    <a:pt x="15576" y="22356"/>
                  </a:lnTo>
                  <a:lnTo>
                    <a:pt x="14060" y="17388"/>
                  </a:lnTo>
                  <a:lnTo>
                    <a:pt x="11441" y="10074"/>
                  </a:lnTo>
                  <a:lnTo>
                    <a:pt x="7306" y="7728"/>
                  </a:lnTo>
                  <a:cubicBezTo>
                    <a:pt x="7306" y="7728"/>
                    <a:pt x="6892" y="7176"/>
                    <a:pt x="6892" y="6900"/>
                  </a:cubicBezTo>
                  <a:lnTo>
                    <a:pt x="8408" y="552"/>
                  </a:lnTo>
                  <a:lnTo>
                    <a:pt x="3308" y="1380"/>
                  </a:lnTo>
                  <a:cubicBezTo>
                    <a:pt x="3308" y="1380"/>
                    <a:pt x="3308" y="1380"/>
                    <a:pt x="3308" y="1380"/>
                  </a:cubicBezTo>
                  <a:cubicBezTo>
                    <a:pt x="3308" y="1380"/>
                    <a:pt x="3033" y="1380"/>
                    <a:pt x="3033" y="1380"/>
                  </a:cubicBezTo>
                  <a:lnTo>
                    <a:pt x="0" y="0"/>
                  </a:lnTo>
                  <a:lnTo>
                    <a:pt x="0" y="3174"/>
                  </a:lnTo>
                  <a:lnTo>
                    <a:pt x="4273" y="7038"/>
                  </a:lnTo>
                  <a:cubicBezTo>
                    <a:pt x="4273" y="7038"/>
                    <a:pt x="4549" y="7452"/>
                    <a:pt x="4549" y="7590"/>
                  </a:cubicBezTo>
                  <a:lnTo>
                    <a:pt x="4549" y="14076"/>
                  </a:lnTo>
                  <a:cubicBezTo>
                    <a:pt x="4549" y="14076"/>
                    <a:pt x="4549" y="14490"/>
                    <a:pt x="4273" y="14628"/>
                  </a:cubicBezTo>
                  <a:lnTo>
                    <a:pt x="2343" y="16284"/>
                  </a:lnTo>
                  <a:lnTo>
                    <a:pt x="6341" y="17664"/>
                  </a:lnTo>
                  <a:cubicBezTo>
                    <a:pt x="6341" y="17664"/>
                    <a:pt x="6892" y="18078"/>
                    <a:pt x="6892" y="18354"/>
                  </a:cubicBezTo>
                  <a:lnTo>
                    <a:pt x="6892" y="38227"/>
                  </a:lnTo>
                  <a:lnTo>
                    <a:pt x="7581" y="38916"/>
                  </a:lnTo>
                  <a:cubicBezTo>
                    <a:pt x="7581" y="38916"/>
                    <a:pt x="7857" y="39469"/>
                    <a:pt x="7719" y="39745"/>
                  </a:cubicBezTo>
                  <a:lnTo>
                    <a:pt x="6065" y="45265"/>
                  </a:lnTo>
                  <a:lnTo>
                    <a:pt x="12681" y="52441"/>
                  </a:lnTo>
                  <a:cubicBezTo>
                    <a:pt x="12681" y="52441"/>
                    <a:pt x="12681" y="52717"/>
                    <a:pt x="12681" y="52855"/>
                  </a:cubicBezTo>
                  <a:cubicBezTo>
                    <a:pt x="13784" y="52579"/>
                    <a:pt x="15162" y="52303"/>
                    <a:pt x="16817" y="51889"/>
                  </a:cubicBezTo>
                  <a:lnTo>
                    <a:pt x="18333" y="50233"/>
                  </a:lnTo>
                  <a:lnTo>
                    <a:pt x="15576" y="4485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4" name="Freeform 1406">
              <a:extLst>
                <a:ext uri="{FF2B5EF4-FFF2-40B4-BE49-F238E27FC236}">
                  <a16:creationId xmlns:a16="http://schemas.microsoft.com/office/drawing/2014/main" id="{6D5D2A9C-A7E9-7806-629A-52E921071151}"/>
                </a:ext>
              </a:extLst>
            </p:cNvPr>
            <p:cNvSpPr/>
            <p:nvPr/>
          </p:nvSpPr>
          <p:spPr>
            <a:xfrm>
              <a:off x="4341804" y="3764880"/>
              <a:ext cx="77604" cy="57546"/>
            </a:xfrm>
            <a:custGeom>
              <a:avLst/>
              <a:gdLst>
                <a:gd name="connsiteX0" fmla="*/ 25914 w 77604"/>
                <a:gd name="connsiteY0" fmla="*/ 32568 h 57546"/>
                <a:gd name="connsiteX1" fmla="*/ 27844 w 77604"/>
                <a:gd name="connsiteY1" fmla="*/ 27186 h 57546"/>
                <a:gd name="connsiteX2" fmla="*/ 28671 w 77604"/>
                <a:gd name="connsiteY2" fmla="*/ 26634 h 57546"/>
                <a:gd name="connsiteX3" fmla="*/ 37355 w 77604"/>
                <a:gd name="connsiteY3" fmla="*/ 28290 h 57546"/>
                <a:gd name="connsiteX4" fmla="*/ 42317 w 77604"/>
                <a:gd name="connsiteY4" fmla="*/ 26634 h 57546"/>
                <a:gd name="connsiteX5" fmla="*/ 43144 w 77604"/>
                <a:gd name="connsiteY5" fmla="*/ 26910 h 57546"/>
                <a:gd name="connsiteX6" fmla="*/ 45488 w 77604"/>
                <a:gd name="connsiteY6" fmla="*/ 29808 h 57546"/>
                <a:gd name="connsiteX7" fmla="*/ 45625 w 77604"/>
                <a:gd name="connsiteY7" fmla="*/ 30360 h 57546"/>
                <a:gd name="connsiteX8" fmla="*/ 45625 w 77604"/>
                <a:gd name="connsiteY8" fmla="*/ 33948 h 57546"/>
                <a:gd name="connsiteX9" fmla="*/ 48658 w 77604"/>
                <a:gd name="connsiteY9" fmla="*/ 36294 h 57546"/>
                <a:gd name="connsiteX10" fmla="*/ 48796 w 77604"/>
                <a:gd name="connsiteY10" fmla="*/ 37260 h 57546"/>
                <a:gd name="connsiteX11" fmla="*/ 47831 w 77604"/>
                <a:gd name="connsiteY11" fmla="*/ 38778 h 57546"/>
                <a:gd name="connsiteX12" fmla="*/ 51828 w 77604"/>
                <a:gd name="connsiteY12" fmla="*/ 44161 h 57546"/>
                <a:gd name="connsiteX13" fmla="*/ 57066 w 77604"/>
                <a:gd name="connsiteY13" fmla="*/ 44161 h 57546"/>
                <a:gd name="connsiteX14" fmla="*/ 57756 w 77604"/>
                <a:gd name="connsiteY14" fmla="*/ 44575 h 57546"/>
                <a:gd name="connsiteX15" fmla="*/ 60512 w 77604"/>
                <a:gd name="connsiteY15" fmla="*/ 49129 h 57546"/>
                <a:gd name="connsiteX16" fmla="*/ 60512 w 77604"/>
                <a:gd name="connsiteY16" fmla="*/ 49543 h 57546"/>
                <a:gd name="connsiteX17" fmla="*/ 60512 w 77604"/>
                <a:gd name="connsiteY17" fmla="*/ 55615 h 57546"/>
                <a:gd name="connsiteX18" fmla="*/ 62304 w 77604"/>
                <a:gd name="connsiteY18" fmla="*/ 54787 h 57546"/>
                <a:gd name="connsiteX19" fmla="*/ 62993 w 77604"/>
                <a:gd name="connsiteY19" fmla="*/ 54787 h 57546"/>
                <a:gd name="connsiteX20" fmla="*/ 63407 w 77604"/>
                <a:gd name="connsiteY20" fmla="*/ 55477 h 57546"/>
                <a:gd name="connsiteX21" fmla="*/ 63407 w 77604"/>
                <a:gd name="connsiteY21" fmla="*/ 57547 h 57546"/>
                <a:gd name="connsiteX22" fmla="*/ 65199 w 77604"/>
                <a:gd name="connsiteY22" fmla="*/ 57547 h 57546"/>
                <a:gd name="connsiteX23" fmla="*/ 66853 w 77604"/>
                <a:gd name="connsiteY23" fmla="*/ 52441 h 57546"/>
                <a:gd name="connsiteX24" fmla="*/ 67404 w 77604"/>
                <a:gd name="connsiteY24" fmla="*/ 51889 h 57546"/>
                <a:gd name="connsiteX25" fmla="*/ 68094 w 77604"/>
                <a:gd name="connsiteY25" fmla="*/ 51889 h 57546"/>
                <a:gd name="connsiteX26" fmla="*/ 70575 w 77604"/>
                <a:gd name="connsiteY26" fmla="*/ 53821 h 57546"/>
                <a:gd name="connsiteX27" fmla="*/ 72643 w 77604"/>
                <a:gd name="connsiteY27" fmla="*/ 53821 h 57546"/>
                <a:gd name="connsiteX28" fmla="*/ 73332 w 77604"/>
                <a:gd name="connsiteY28" fmla="*/ 51475 h 57546"/>
                <a:gd name="connsiteX29" fmla="*/ 73607 w 77604"/>
                <a:gd name="connsiteY29" fmla="*/ 51061 h 57546"/>
                <a:gd name="connsiteX30" fmla="*/ 77605 w 77604"/>
                <a:gd name="connsiteY30" fmla="*/ 48163 h 57546"/>
                <a:gd name="connsiteX31" fmla="*/ 77605 w 77604"/>
                <a:gd name="connsiteY31" fmla="*/ 43195 h 57546"/>
                <a:gd name="connsiteX32" fmla="*/ 75399 w 77604"/>
                <a:gd name="connsiteY32" fmla="*/ 42504 h 57546"/>
                <a:gd name="connsiteX33" fmla="*/ 74848 w 77604"/>
                <a:gd name="connsiteY33" fmla="*/ 41952 h 57546"/>
                <a:gd name="connsiteX34" fmla="*/ 74021 w 77604"/>
                <a:gd name="connsiteY34" fmla="*/ 39330 h 57546"/>
                <a:gd name="connsiteX35" fmla="*/ 74021 w 77604"/>
                <a:gd name="connsiteY35" fmla="*/ 38778 h 57546"/>
                <a:gd name="connsiteX36" fmla="*/ 74434 w 77604"/>
                <a:gd name="connsiteY36" fmla="*/ 38364 h 57546"/>
                <a:gd name="connsiteX37" fmla="*/ 77191 w 77604"/>
                <a:gd name="connsiteY37" fmla="*/ 37536 h 57546"/>
                <a:gd name="connsiteX38" fmla="*/ 76226 w 77604"/>
                <a:gd name="connsiteY38" fmla="*/ 34776 h 57546"/>
                <a:gd name="connsiteX39" fmla="*/ 73883 w 77604"/>
                <a:gd name="connsiteY39" fmla="*/ 34776 h 57546"/>
                <a:gd name="connsiteX40" fmla="*/ 73056 w 77604"/>
                <a:gd name="connsiteY40" fmla="*/ 34086 h 57546"/>
                <a:gd name="connsiteX41" fmla="*/ 72091 w 77604"/>
                <a:gd name="connsiteY41" fmla="*/ 28842 h 57546"/>
                <a:gd name="connsiteX42" fmla="*/ 72367 w 77604"/>
                <a:gd name="connsiteY42" fmla="*/ 28152 h 57546"/>
                <a:gd name="connsiteX43" fmla="*/ 74710 w 77604"/>
                <a:gd name="connsiteY43" fmla="*/ 25944 h 57546"/>
                <a:gd name="connsiteX44" fmla="*/ 71815 w 77604"/>
                <a:gd name="connsiteY44" fmla="*/ 23184 h 57546"/>
                <a:gd name="connsiteX45" fmla="*/ 71540 w 77604"/>
                <a:gd name="connsiteY45" fmla="*/ 22632 h 57546"/>
                <a:gd name="connsiteX46" fmla="*/ 71540 w 77604"/>
                <a:gd name="connsiteY46" fmla="*/ 17388 h 57546"/>
                <a:gd name="connsiteX47" fmla="*/ 67266 w 77604"/>
                <a:gd name="connsiteY47" fmla="*/ 17388 h 57546"/>
                <a:gd name="connsiteX48" fmla="*/ 66577 w 77604"/>
                <a:gd name="connsiteY48" fmla="*/ 16836 h 57546"/>
                <a:gd name="connsiteX49" fmla="*/ 66853 w 77604"/>
                <a:gd name="connsiteY49" fmla="*/ 16008 h 57546"/>
                <a:gd name="connsiteX50" fmla="*/ 70161 w 77604"/>
                <a:gd name="connsiteY50" fmla="*/ 13386 h 57546"/>
                <a:gd name="connsiteX51" fmla="*/ 65337 w 77604"/>
                <a:gd name="connsiteY51" fmla="*/ 10350 h 57546"/>
                <a:gd name="connsiteX52" fmla="*/ 64923 w 77604"/>
                <a:gd name="connsiteY52" fmla="*/ 9798 h 57546"/>
                <a:gd name="connsiteX53" fmla="*/ 65199 w 77604"/>
                <a:gd name="connsiteY53" fmla="*/ 9108 h 57546"/>
                <a:gd name="connsiteX54" fmla="*/ 66991 w 77604"/>
                <a:gd name="connsiteY54" fmla="*/ 7176 h 57546"/>
                <a:gd name="connsiteX55" fmla="*/ 64372 w 77604"/>
                <a:gd name="connsiteY55" fmla="*/ 3312 h 57546"/>
                <a:gd name="connsiteX56" fmla="*/ 62166 w 77604"/>
                <a:gd name="connsiteY56" fmla="*/ 2070 h 57546"/>
                <a:gd name="connsiteX57" fmla="*/ 62166 w 77604"/>
                <a:gd name="connsiteY57" fmla="*/ 2760 h 57546"/>
                <a:gd name="connsiteX58" fmla="*/ 61891 w 77604"/>
                <a:gd name="connsiteY58" fmla="*/ 3450 h 57546"/>
                <a:gd name="connsiteX59" fmla="*/ 59547 w 77604"/>
                <a:gd name="connsiteY59" fmla="*/ 5244 h 57546"/>
                <a:gd name="connsiteX60" fmla="*/ 57342 w 77604"/>
                <a:gd name="connsiteY60" fmla="*/ 6624 h 57546"/>
                <a:gd name="connsiteX61" fmla="*/ 56515 w 77604"/>
                <a:gd name="connsiteY61" fmla="*/ 6624 h 57546"/>
                <a:gd name="connsiteX62" fmla="*/ 53896 w 77604"/>
                <a:gd name="connsiteY62" fmla="*/ 5244 h 57546"/>
                <a:gd name="connsiteX63" fmla="*/ 50450 w 77604"/>
                <a:gd name="connsiteY63" fmla="*/ 3726 h 57546"/>
                <a:gd name="connsiteX64" fmla="*/ 47417 w 77604"/>
                <a:gd name="connsiteY64" fmla="*/ 7728 h 57546"/>
                <a:gd name="connsiteX65" fmla="*/ 46315 w 77604"/>
                <a:gd name="connsiteY65" fmla="*/ 7866 h 57546"/>
                <a:gd name="connsiteX66" fmla="*/ 42731 w 77604"/>
                <a:gd name="connsiteY66" fmla="*/ 5520 h 57546"/>
                <a:gd name="connsiteX67" fmla="*/ 40387 w 77604"/>
                <a:gd name="connsiteY67" fmla="*/ 7866 h 57546"/>
                <a:gd name="connsiteX68" fmla="*/ 39285 w 77604"/>
                <a:gd name="connsiteY68" fmla="*/ 7866 h 57546"/>
                <a:gd name="connsiteX69" fmla="*/ 37355 w 77604"/>
                <a:gd name="connsiteY69" fmla="*/ 5934 h 57546"/>
                <a:gd name="connsiteX70" fmla="*/ 37079 w 77604"/>
                <a:gd name="connsiteY70" fmla="*/ 5382 h 57546"/>
                <a:gd name="connsiteX71" fmla="*/ 37079 w 77604"/>
                <a:gd name="connsiteY71" fmla="*/ 2622 h 57546"/>
                <a:gd name="connsiteX72" fmla="*/ 28809 w 77604"/>
                <a:gd name="connsiteY72" fmla="*/ 2622 h 57546"/>
                <a:gd name="connsiteX73" fmla="*/ 27430 w 77604"/>
                <a:gd name="connsiteY73" fmla="*/ 3450 h 57546"/>
                <a:gd name="connsiteX74" fmla="*/ 26603 w 77604"/>
                <a:gd name="connsiteY74" fmla="*/ 3450 h 57546"/>
                <a:gd name="connsiteX75" fmla="*/ 22744 w 77604"/>
                <a:gd name="connsiteY75" fmla="*/ 1380 h 57546"/>
                <a:gd name="connsiteX76" fmla="*/ 21365 w 77604"/>
                <a:gd name="connsiteY76" fmla="*/ 2346 h 57546"/>
                <a:gd name="connsiteX77" fmla="*/ 20263 w 77604"/>
                <a:gd name="connsiteY77" fmla="*/ 2070 h 57546"/>
                <a:gd name="connsiteX78" fmla="*/ 18884 w 77604"/>
                <a:gd name="connsiteY78" fmla="*/ 0 h 57546"/>
                <a:gd name="connsiteX79" fmla="*/ 14060 w 77604"/>
                <a:gd name="connsiteY79" fmla="*/ 0 h 57546"/>
                <a:gd name="connsiteX80" fmla="*/ 14060 w 77604"/>
                <a:gd name="connsiteY80" fmla="*/ 2760 h 57546"/>
                <a:gd name="connsiteX81" fmla="*/ 13784 w 77604"/>
                <a:gd name="connsiteY81" fmla="*/ 3312 h 57546"/>
                <a:gd name="connsiteX82" fmla="*/ 11992 w 77604"/>
                <a:gd name="connsiteY82" fmla="*/ 4692 h 57546"/>
                <a:gd name="connsiteX83" fmla="*/ 13646 w 77604"/>
                <a:gd name="connsiteY83" fmla="*/ 5520 h 57546"/>
                <a:gd name="connsiteX84" fmla="*/ 14060 w 77604"/>
                <a:gd name="connsiteY84" fmla="*/ 6210 h 57546"/>
                <a:gd name="connsiteX85" fmla="*/ 14060 w 77604"/>
                <a:gd name="connsiteY85" fmla="*/ 9108 h 57546"/>
                <a:gd name="connsiteX86" fmla="*/ 13784 w 77604"/>
                <a:gd name="connsiteY86" fmla="*/ 9660 h 57546"/>
                <a:gd name="connsiteX87" fmla="*/ 13233 w 77604"/>
                <a:gd name="connsiteY87" fmla="*/ 9798 h 57546"/>
                <a:gd name="connsiteX88" fmla="*/ 0 w 77604"/>
                <a:gd name="connsiteY88" fmla="*/ 17802 h 57546"/>
                <a:gd name="connsiteX89" fmla="*/ 3170 w 77604"/>
                <a:gd name="connsiteY89" fmla="*/ 19596 h 57546"/>
                <a:gd name="connsiteX90" fmla="*/ 4135 w 77604"/>
                <a:gd name="connsiteY90" fmla="*/ 24840 h 57546"/>
                <a:gd name="connsiteX91" fmla="*/ 7443 w 77604"/>
                <a:gd name="connsiteY91" fmla="*/ 26220 h 57546"/>
                <a:gd name="connsiteX92" fmla="*/ 12544 w 77604"/>
                <a:gd name="connsiteY92" fmla="*/ 30498 h 57546"/>
                <a:gd name="connsiteX93" fmla="*/ 15163 w 77604"/>
                <a:gd name="connsiteY93" fmla="*/ 31740 h 57546"/>
                <a:gd name="connsiteX94" fmla="*/ 17092 w 77604"/>
                <a:gd name="connsiteY94" fmla="*/ 36294 h 57546"/>
                <a:gd name="connsiteX95" fmla="*/ 17092 w 77604"/>
                <a:gd name="connsiteY95" fmla="*/ 37674 h 57546"/>
                <a:gd name="connsiteX96" fmla="*/ 19849 w 77604"/>
                <a:gd name="connsiteY96" fmla="*/ 37674 h 57546"/>
                <a:gd name="connsiteX97" fmla="*/ 25363 w 77604"/>
                <a:gd name="connsiteY97" fmla="*/ 32154 h 5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7604" h="57546">
                  <a:moveTo>
                    <a:pt x="25914" y="32568"/>
                  </a:moveTo>
                  <a:lnTo>
                    <a:pt x="27844" y="27186"/>
                  </a:lnTo>
                  <a:cubicBezTo>
                    <a:pt x="27844" y="27186"/>
                    <a:pt x="28395" y="26634"/>
                    <a:pt x="28671" y="26634"/>
                  </a:cubicBezTo>
                  <a:lnTo>
                    <a:pt x="37355" y="28290"/>
                  </a:lnTo>
                  <a:lnTo>
                    <a:pt x="42317" y="26634"/>
                  </a:lnTo>
                  <a:cubicBezTo>
                    <a:pt x="42317" y="26634"/>
                    <a:pt x="43006" y="26634"/>
                    <a:pt x="43144" y="26910"/>
                  </a:cubicBezTo>
                  <a:lnTo>
                    <a:pt x="45488" y="29808"/>
                  </a:lnTo>
                  <a:cubicBezTo>
                    <a:pt x="45488" y="29808"/>
                    <a:pt x="45625" y="30084"/>
                    <a:pt x="45625" y="30360"/>
                  </a:cubicBezTo>
                  <a:lnTo>
                    <a:pt x="45625" y="33948"/>
                  </a:lnTo>
                  <a:lnTo>
                    <a:pt x="48658" y="36294"/>
                  </a:lnTo>
                  <a:cubicBezTo>
                    <a:pt x="48658" y="36294"/>
                    <a:pt x="49072" y="36984"/>
                    <a:pt x="48796" y="37260"/>
                  </a:cubicBezTo>
                  <a:lnTo>
                    <a:pt x="47831" y="38778"/>
                  </a:lnTo>
                  <a:lnTo>
                    <a:pt x="51828" y="44161"/>
                  </a:lnTo>
                  <a:lnTo>
                    <a:pt x="57066" y="44161"/>
                  </a:lnTo>
                  <a:cubicBezTo>
                    <a:pt x="57066" y="44161"/>
                    <a:pt x="57618" y="44299"/>
                    <a:pt x="57756" y="44575"/>
                  </a:cubicBezTo>
                  <a:lnTo>
                    <a:pt x="60512" y="49129"/>
                  </a:lnTo>
                  <a:cubicBezTo>
                    <a:pt x="60512" y="49129"/>
                    <a:pt x="60512" y="49405"/>
                    <a:pt x="60512" y="49543"/>
                  </a:cubicBezTo>
                  <a:lnTo>
                    <a:pt x="60512" y="55615"/>
                  </a:lnTo>
                  <a:lnTo>
                    <a:pt x="62304" y="54787"/>
                  </a:lnTo>
                  <a:cubicBezTo>
                    <a:pt x="62304" y="54787"/>
                    <a:pt x="62856" y="54787"/>
                    <a:pt x="62993" y="54787"/>
                  </a:cubicBezTo>
                  <a:cubicBezTo>
                    <a:pt x="63269" y="54925"/>
                    <a:pt x="63407" y="55201"/>
                    <a:pt x="63407" y="55477"/>
                  </a:cubicBezTo>
                  <a:lnTo>
                    <a:pt x="63407" y="57547"/>
                  </a:lnTo>
                  <a:lnTo>
                    <a:pt x="65199" y="57547"/>
                  </a:lnTo>
                  <a:lnTo>
                    <a:pt x="66853" y="52441"/>
                  </a:lnTo>
                  <a:cubicBezTo>
                    <a:pt x="66853" y="52441"/>
                    <a:pt x="67129" y="52027"/>
                    <a:pt x="67404" y="51889"/>
                  </a:cubicBezTo>
                  <a:cubicBezTo>
                    <a:pt x="67680" y="51889"/>
                    <a:pt x="67956" y="51889"/>
                    <a:pt x="68094" y="51889"/>
                  </a:cubicBezTo>
                  <a:lnTo>
                    <a:pt x="70575" y="53821"/>
                  </a:lnTo>
                  <a:lnTo>
                    <a:pt x="72643" y="53821"/>
                  </a:lnTo>
                  <a:lnTo>
                    <a:pt x="73332" y="51475"/>
                  </a:lnTo>
                  <a:cubicBezTo>
                    <a:pt x="73332" y="51475"/>
                    <a:pt x="73470" y="51199"/>
                    <a:pt x="73607" y="51061"/>
                  </a:cubicBezTo>
                  <a:lnTo>
                    <a:pt x="77605" y="48163"/>
                  </a:lnTo>
                  <a:lnTo>
                    <a:pt x="77605" y="43195"/>
                  </a:lnTo>
                  <a:lnTo>
                    <a:pt x="75399" y="42504"/>
                  </a:lnTo>
                  <a:cubicBezTo>
                    <a:pt x="75399" y="42504"/>
                    <a:pt x="74986" y="42229"/>
                    <a:pt x="74848" y="41952"/>
                  </a:cubicBezTo>
                  <a:lnTo>
                    <a:pt x="74021" y="39330"/>
                  </a:lnTo>
                  <a:cubicBezTo>
                    <a:pt x="74021" y="39330"/>
                    <a:pt x="74021" y="38916"/>
                    <a:pt x="74021" y="38778"/>
                  </a:cubicBezTo>
                  <a:cubicBezTo>
                    <a:pt x="74021" y="38640"/>
                    <a:pt x="74297" y="38502"/>
                    <a:pt x="74434" y="38364"/>
                  </a:cubicBezTo>
                  <a:lnTo>
                    <a:pt x="77191" y="37536"/>
                  </a:lnTo>
                  <a:lnTo>
                    <a:pt x="76226" y="34776"/>
                  </a:lnTo>
                  <a:lnTo>
                    <a:pt x="73883" y="34776"/>
                  </a:lnTo>
                  <a:cubicBezTo>
                    <a:pt x="73883" y="34776"/>
                    <a:pt x="73194" y="34500"/>
                    <a:pt x="73056" y="34086"/>
                  </a:cubicBezTo>
                  <a:lnTo>
                    <a:pt x="72091" y="28842"/>
                  </a:lnTo>
                  <a:cubicBezTo>
                    <a:pt x="72091" y="28842"/>
                    <a:pt x="72091" y="28290"/>
                    <a:pt x="72367" y="28152"/>
                  </a:cubicBezTo>
                  <a:lnTo>
                    <a:pt x="74710" y="25944"/>
                  </a:lnTo>
                  <a:lnTo>
                    <a:pt x="71815" y="23184"/>
                  </a:lnTo>
                  <a:cubicBezTo>
                    <a:pt x="71815" y="23184"/>
                    <a:pt x="71540" y="22770"/>
                    <a:pt x="71540" y="22632"/>
                  </a:cubicBezTo>
                  <a:lnTo>
                    <a:pt x="71540" y="17388"/>
                  </a:lnTo>
                  <a:lnTo>
                    <a:pt x="67266" y="17388"/>
                  </a:lnTo>
                  <a:cubicBezTo>
                    <a:pt x="67266" y="17388"/>
                    <a:pt x="66577" y="17112"/>
                    <a:pt x="66577" y="16836"/>
                  </a:cubicBezTo>
                  <a:cubicBezTo>
                    <a:pt x="66577" y="16560"/>
                    <a:pt x="66577" y="16146"/>
                    <a:pt x="66853" y="16008"/>
                  </a:cubicBezTo>
                  <a:lnTo>
                    <a:pt x="70161" y="13386"/>
                  </a:lnTo>
                  <a:lnTo>
                    <a:pt x="65337" y="10350"/>
                  </a:lnTo>
                  <a:cubicBezTo>
                    <a:pt x="65337" y="10350"/>
                    <a:pt x="65061" y="10074"/>
                    <a:pt x="64923" y="9798"/>
                  </a:cubicBezTo>
                  <a:cubicBezTo>
                    <a:pt x="64923" y="9522"/>
                    <a:pt x="64923" y="9384"/>
                    <a:pt x="65199" y="9108"/>
                  </a:cubicBezTo>
                  <a:lnTo>
                    <a:pt x="66991" y="7176"/>
                  </a:lnTo>
                  <a:lnTo>
                    <a:pt x="64372" y="3312"/>
                  </a:lnTo>
                  <a:lnTo>
                    <a:pt x="62166" y="2070"/>
                  </a:lnTo>
                  <a:lnTo>
                    <a:pt x="62166" y="2760"/>
                  </a:lnTo>
                  <a:cubicBezTo>
                    <a:pt x="62166" y="2760"/>
                    <a:pt x="62166" y="3174"/>
                    <a:pt x="61891" y="3450"/>
                  </a:cubicBezTo>
                  <a:lnTo>
                    <a:pt x="59547" y="5244"/>
                  </a:lnTo>
                  <a:lnTo>
                    <a:pt x="57342" y="6624"/>
                  </a:lnTo>
                  <a:cubicBezTo>
                    <a:pt x="57342" y="6624"/>
                    <a:pt x="56791" y="6762"/>
                    <a:pt x="56515" y="6624"/>
                  </a:cubicBezTo>
                  <a:lnTo>
                    <a:pt x="53896" y="5244"/>
                  </a:lnTo>
                  <a:lnTo>
                    <a:pt x="50450" y="3726"/>
                  </a:lnTo>
                  <a:lnTo>
                    <a:pt x="47417" y="7728"/>
                  </a:lnTo>
                  <a:cubicBezTo>
                    <a:pt x="47417" y="7728"/>
                    <a:pt x="46728" y="8142"/>
                    <a:pt x="46315" y="7866"/>
                  </a:cubicBezTo>
                  <a:lnTo>
                    <a:pt x="42731" y="5520"/>
                  </a:lnTo>
                  <a:lnTo>
                    <a:pt x="40387" y="7866"/>
                  </a:lnTo>
                  <a:cubicBezTo>
                    <a:pt x="40387" y="7866"/>
                    <a:pt x="39560" y="8142"/>
                    <a:pt x="39285" y="7866"/>
                  </a:cubicBezTo>
                  <a:lnTo>
                    <a:pt x="37355" y="5934"/>
                  </a:lnTo>
                  <a:cubicBezTo>
                    <a:pt x="37355" y="5934"/>
                    <a:pt x="37079" y="5520"/>
                    <a:pt x="37079" y="5382"/>
                  </a:cubicBezTo>
                  <a:lnTo>
                    <a:pt x="37079" y="2622"/>
                  </a:lnTo>
                  <a:lnTo>
                    <a:pt x="28809" y="2622"/>
                  </a:lnTo>
                  <a:lnTo>
                    <a:pt x="27430" y="3450"/>
                  </a:lnTo>
                  <a:cubicBezTo>
                    <a:pt x="27430" y="3450"/>
                    <a:pt x="26879" y="3588"/>
                    <a:pt x="26603" y="3450"/>
                  </a:cubicBezTo>
                  <a:lnTo>
                    <a:pt x="22744" y="1380"/>
                  </a:lnTo>
                  <a:lnTo>
                    <a:pt x="21365" y="2346"/>
                  </a:lnTo>
                  <a:cubicBezTo>
                    <a:pt x="21365" y="2346"/>
                    <a:pt x="20538" y="2484"/>
                    <a:pt x="20263" y="2070"/>
                  </a:cubicBezTo>
                  <a:lnTo>
                    <a:pt x="18884" y="0"/>
                  </a:lnTo>
                  <a:lnTo>
                    <a:pt x="14060" y="0"/>
                  </a:lnTo>
                  <a:cubicBezTo>
                    <a:pt x="14060" y="0"/>
                    <a:pt x="14060" y="2760"/>
                    <a:pt x="14060" y="2760"/>
                  </a:cubicBezTo>
                  <a:cubicBezTo>
                    <a:pt x="14060" y="3036"/>
                    <a:pt x="14060" y="3174"/>
                    <a:pt x="13784" y="3312"/>
                  </a:cubicBezTo>
                  <a:lnTo>
                    <a:pt x="11992" y="4692"/>
                  </a:lnTo>
                  <a:lnTo>
                    <a:pt x="13646" y="5520"/>
                  </a:lnTo>
                  <a:cubicBezTo>
                    <a:pt x="13646" y="5520"/>
                    <a:pt x="14060" y="5934"/>
                    <a:pt x="14060" y="6210"/>
                  </a:cubicBezTo>
                  <a:lnTo>
                    <a:pt x="14060" y="9108"/>
                  </a:lnTo>
                  <a:cubicBezTo>
                    <a:pt x="14060" y="9108"/>
                    <a:pt x="14060" y="9522"/>
                    <a:pt x="13784" y="9660"/>
                  </a:cubicBezTo>
                  <a:cubicBezTo>
                    <a:pt x="13646" y="9798"/>
                    <a:pt x="13371" y="9936"/>
                    <a:pt x="13233" y="9798"/>
                  </a:cubicBezTo>
                  <a:cubicBezTo>
                    <a:pt x="12819" y="9798"/>
                    <a:pt x="4273" y="8832"/>
                    <a:pt x="0" y="17802"/>
                  </a:cubicBezTo>
                  <a:lnTo>
                    <a:pt x="3170" y="19596"/>
                  </a:lnTo>
                  <a:lnTo>
                    <a:pt x="4135" y="24840"/>
                  </a:lnTo>
                  <a:lnTo>
                    <a:pt x="7443" y="26220"/>
                  </a:lnTo>
                  <a:lnTo>
                    <a:pt x="12544" y="30498"/>
                  </a:lnTo>
                  <a:lnTo>
                    <a:pt x="15163" y="31740"/>
                  </a:lnTo>
                  <a:lnTo>
                    <a:pt x="17092" y="36294"/>
                  </a:lnTo>
                  <a:lnTo>
                    <a:pt x="17092" y="37674"/>
                  </a:lnTo>
                  <a:lnTo>
                    <a:pt x="19849" y="37674"/>
                  </a:lnTo>
                  <a:lnTo>
                    <a:pt x="25363" y="3215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5" name="Freeform 1407">
              <a:extLst>
                <a:ext uri="{FF2B5EF4-FFF2-40B4-BE49-F238E27FC236}">
                  <a16:creationId xmlns:a16="http://schemas.microsoft.com/office/drawing/2014/main" id="{8E379305-B295-640C-35FD-CDE972A65DF0}"/>
                </a:ext>
              </a:extLst>
            </p:cNvPr>
            <p:cNvSpPr/>
            <p:nvPr/>
          </p:nvSpPr>
          <p:spPr>
            <a:xfrm>
              <a:off x="4628265" y="4086562"/>
              <a:ext cx="144017" cy="138131"/>
            </a:xfrm>
            <a:custGeom>
              <a:avLst/>
              <a:gdLst>
                <a:gd name="connsiteX0" fmla="*/ 50699 w 144017"/>
                <a:gd name="connsiteY0" fmla="*/ 133862 h 138131"/>
                <a:gd name="connsiteX1" fmla="*/ 53732 w 144017"/>
                <a:gd name="connsiteY1" fmla="*/ 133862 h 138131"/>
                <a:gd name="connsiteX2" fmla="*/ 53732 w 144017"/>
                <a:gd name="connsiteY2" fmla="*/ 130136 h 138131"/>
                <a:gd name="connsiteX3" fmla="*/ 54145 w 144017"/>
                <a:gd name="connsiteY3" fmla="*/ 129446 h 138131"/>
                <a:gd name="connsiteX4" fmla="*/ 58005 w 144017"/>
                <a:gd name="connsiteY4" fmla="*/ 127238 h 138131"/>
                <a:gd name="connsiteX5" fmla="*/ 58970 w 144017"/>
                <a:gd name="connsiteY5" fmla="*/ 127514 h 138131"/>
                <a:gd name="connsiteX6" fmla="*/ 61864 w 144017"/>
                <a:gd name="connsiteY6" fmla="*/ 131654 h 138131"/>
                <a:gd name="connsiteX7" fmla="*/ 62002 w 144017"/>
                <a:gd name="connsiteY7" fmla="*/ 132068 h 138131"/>
                <a:gd name="connsiteX8" fmla="*/ 62002 w 144017"/>
                <a:gd name="connsiteY8" fmla="*/ 135794 h 138131"/>
                <a:gd name="connsiteX9" fmla="*/ 75924 w 144017"/>
                <a:gd name="connsiteY9" fmla="*/ 137174 h 138131"/>
                <a:gd name="connsiteX10" fmla="*/ 76338 w 144017"/>
                <a:gd name="connsiteY10" fmla="*/ 137174 h 138131"/>
                <a:gd name="connsiteX11" fmla="*/ 79508 w 144017"/>
                <a:gd name="connsiteY11" fmla="*/ 138002 h 138131"/>
                <a:gd name="connsiteX12" fmla="*/ 88054 w 144017"/>
                <a:gd name="connsiteY12" fmla="*/ 132482 h 138131"/>
                <a:gd name="connsiteX13" fmla="*/ 88054 w 144017"/>
                <a:gd name="connsiteY13" fmla="*/ 56995 h 138131"/>
                <a:gd name="connsiteX14" fmla="*/ 88881 w 144017"/>
                <a:gd name="connsiteY14" fmla="*/ 56167 h 138131"/>
                <a:gd name="connsiteX15" fmla="*/ 99082 w 144017"/>
                <a:gd name="connsiteY15" fmla="*/ 56167 h 138131"/>
                <a:gd name="connsiteX16" fmla="*/ 99082 w 144017"/>
                <a:gd name="connsiteY16" fmla="*/ 14904 h 138131"/>
                <a:gd name="connsiteX17" fmla="*/ 99771 w 144017"/>
                <a:gd name="connsiteY17" fmla="*/ 14076 h 138131"/>
                <a:gd name="connsiteX18" fmla="*/ 124858 w 144017"/>
                <a:gd name="connsiteY18" fmla="*/ 10350 h 138131"/>
                <a:gd name="connsiteX19" fmla="*/ 125685 w 144017"/>
                <a:gd name="connsiteY19" fmla="*/ 10764 h 138131"/>
                <a:gd name="connsiteX20" fmla="*/ 127890 w 144017"/>
                <a:gd name="connsiteY20" fmla="*/ 14766 h 138131"/>
                <a:gd name="connsiteX21" fmla="*/ 134920 w 144017"/>
                <a:gd name="connsiteY21" fmla="*/ 9936 h 138131"/>
                <a:gd name="connsiteX22" fmla="*/ 138504 w 144017"/>
                <a:gd name="connsiteY22" fmla="*/ 10764 h 138131"/>
                <a:gd name="connsiteX23" fmla="*/ 144018 w 144017"/>
                <a:gd name="connsiteY23" fmla="*/ 8004 h 138131"/>
                <a:gd name="connsiteX24" fmla="*/ 142226 w 144017"/>
                <a:gd name="connsiteY24" fmla="*/ 6762 h 138131"/>
                <a:gd name="connsiteX25" fmla="*/ 135747 w 144017"/>
                <a:gd name="connsiteY25" fmla="*/ 5934 h 138131"/>
                <a:gd name="connsiteX26" fmla="*/ 132026 w 144017"/>
                <a:gd name="connsiteY26" fmla="*/ 5934 h 138131"/>
                <a:gd name="connsiteX27" fmla="*/ 125271 w 144017"/>
                <a:gd name="connsiteY27" fmla="*/ 7728 h 138131"/>
                <a:gd name="connsiteX28" fmla="*/ 125271 w 144017"/>
                <a:gd name="connsiteY28" fmla="*/ 7728 h 138131"/>
                <a:gd name="connsiteX29" fmla="*/ 125271 w 144017"/>
                <a:gd name="connsiteY29" fmla="*/ 7728 h 138131"/>
                <a:gd name="connsiteX30" fmla="*/ 97152 w 144017"/>
                <a:gd name="connsiteY30" fmla="*/ 11868 h 138131"/>
                <a:gd name="connsiteX31" fmla="*/ 97152 w 144017"/>
                <a:gd name="connsiteY31" fmla="*/ 11868 h 138131"/>
                <a:gd name="connsiteX32" fmla="*/ 96738 w 144017"/>
                <a:gd name="connsiteY32" fmla="*/ 11868 h 138131"/>
                <a:gd name="connsiteX33" fmla="*/ 91638 w 144017"/>
                <a:gd name="connsiteY33" fmla="*/ 9246 h 138131"/>
                <a:gd name="connsiteX34" fmla="*/ 76338 w 144017"/>
                <a:gd name="connsiteY34" fmla="*/ 9246 h 138131"/>
                <a:gd name="connsiteX35" fmla="*/ 75786 w 144017"/>
                <a:gd name="connsiteY35" fmla="*/ 9246 h 138131"/>
                <a:gd name="connsiteX36" fmla="*/ 71651 w 144017"/>
                <a:gd name="connsiteY36" fmla="*/ 4830 h 138131"/>
                <a:gd name="connsiteX37" fmla="*/ 23682 w 144017"/>
                <a:gd name="connsiteY37" fmla="*/ 5244 h 138131"/>
                <a:gd name="connsiteX38" fmla="*/ 23131 w 144017"/>
                <a:gd name="connsiteY38" fmla="*/ 5106 h 138131"/>
                <a:gd name="connsiteX39" fmla="*/ 17893 w 144017"/>
                <a:gd name="connsiteY39" fmla="*/ 414 h 138131"/>
                <a:gd name="connsiteX40" fmla="*/ 12655 w 144017"/>
                <a:gd name="connsiteY40" fmla="*/ 0 h 138131"/>
                <a:gd name="connsiteX41" fmla="*/ 9622 w 144017"/>
                <a:gd name="connsiteY41" fmla="*/ 3312 h 138131"/>
                <a:gd name="connsiteX42" fmla="*/ 8795 w 144017"/>
                <a:gd name="connsiteY42" fmla="*/ 3450 h 138131"/>
                <a:gd name="connsiteX43" fmla="*/ 5074 w 144017"/>
                <a:gd name="connsiteY43" fmla="*/ 1932 h 138131"/>
                <a:gd name="connsiteX44" fmla="*/ 2317 w 144017"/>
                <a:gd name="connsiteY44" fmla="*/ 1932 h 138131"/>
                <a:gd name="connsiteX45" fmla="*/ 111 w 144017"/>
                <a:gd name="connsiteY45" fmla="*/ 3450 h 138131"/>
                <a:gd name="connsiteX46" fmla="*/ 7141 w 144017"/>
                <a:gd name="connsiteY46" fmla="*/ 19872 h 138131"/>
                <a:gd name="connsiteX47" fmla="*/ 16377 w 144017"/>
                <a:gd name="connsiteY47" fmla="*/ 37813 h 138131"/>
                <a:gd name="connsiteX48" fmla="*/ 23682 w 144017"/>
                <a:gd name="connsiteY48" fmla="*/ 51337 h 138131"/>
                <a:gd name="connsiteX49" fmla="*/ 29334 w 144017"/>
                <a:gd name="connsiteY49" fmla="*/ 61963 h 138131"/>
                <a:gd name="connsiteX50" fmla="*/ 33193 w 144017"/>
                <a:gd name="connsiteY50" fmla="*/ 90805 h 138131"/>
                <a:gd name="connsiteX51" fmla="*/ 35537 w 144017"/>
                <a:gd name="connsiteY51" fmla="*/ 107917 h 138131"/>
                <a:gd name="connsiteX52" fmla="*/ 37328 w 144017"/>
                <a:gd name="connsiteY52" fmla="*/ 114403 h 138131"/>
                <a:gd name="connsiteX53" fmla="*/ 50286 w 144017"/>
                <a:gd name="connsiteY53" fmla="*/ 134276 h 138131"/>
                <a:gd name="connsiteX54" fmla="*/ 50837 w 144017"/>
                <a:gd name="connsiteY54" fmla="*/ 133862 h 138131"/>
                <a:gd name="connsiteX55" fmla="*/ 43807 w 144017"/>
                <a:gd name="connsiteY55" fmla="*/ 24426 h 138131"/>
                <a:gd name="connsiteX56" fmla="*/ 43807 w 144017"/>
                <a:gd name="connsiteY56" fmla="*/ 18768 h 138131"/>
                <a:gd name="connsiteX57" fmla="*/ 53456 w 144017"/>
                <a:gd name="connsiteY57" fmla="*/ 15870 h 138131"/>
                <a:gd name="connsiteX58" fmla="*/ 53456 w 144017"/>
                <a:gd name="connsiteY58" fmla="*/ 20148 h 138131"/>
                <a:gd name="connsiteX59" fmla="*/ 43807 w 144017"/>
                <a:gd name="connsiteY59" fmla="*/ 24426 h 13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44017" h="138131">
                  <a:moveTo>
                    <a:pt x="50699" y="133862"/>
                  </a:moveTo>
                  <a:lnTo>
                    <a:pt x="53732" y="133862"/>
                  </a:lnTo>
                  <a:lnTo>
                    <a:pt x="53732" y="130136"/>
                  </a:lnTo>
                  <a:cubicBezTo>
                    <a:pt x="53732" y="130136"/>
                    <a:pt x="53870" y="129584"/>
                    <a:pt x="54145" y="129446"/>
                  </a:cubicBezTo>
                  <a:lnTo>
                    <a:pt x="58005" y="127238"/>
                  </a:lnTo>
                  <a:cubicBezTo>
                    <a:pt x="58005" y="127238"/>
                    <a:pt x="58832" y="127238"/>
                    <a:pt x="58970" y="127514"/>
                  </a:cubicBezTo>
                  <a:lnTo>
                    <a:pt x="61864" y="131654"/>
                  </a:lnTo>
                  <a:cubicBezTo>
                    <a:pt x="61864" y="131654"/>
                    <a:pt x="62002" y="131930"/>
                    <a:pt x="62002" y="132068"/>
                  </a:cubicBezTo>
                  <a:lnTo>
                    <a:pt x="62002" y="135794"/>
                  </a:lnTo>
                  <a:cubicBezTo>
                    <a:pt x="62967" y="136622"/>
                    <a:pt x="67102" y="139658"/>
                    <a:pt x="75924" y="137174"/>
                  </a:cubicBezTo>
                  <a:cubicBezTo>
                    <a:pt x="76062" y="137174"/>
                    <a:pt x="76200" y="137174"/>
                    <a:pt x="76338" y="137174"/>
                  </a:cubicBezTo>
                  <a:lnTo>
                    <a:pt x="79508" y="138002"/>
                  </a:lnTo>
                  <a:cubicBezTo>
                    <a:pt x="80473" y="136484"/>
                    <a:pt x="83919" y="131930"/>
                    <a:pt x="88054" y="132482"/>
                  </a:cubicBezTo>
                  <a:lnTo>
                    <a:pt x="88054" y="56995"/>
                  </a:lnTo>
                  <a:cubicBezTo>
                    <a:pt x="88054" y="56995"/>
                    <a:pt x="88468" y="56167"/>
                    <a:pt x="88881" y="56167"/>
                  </a:cubicBezTo>
                  <a:lnTo>
                    <a:pt x="99082" y="56167"/>
                  </a:lnTo>
                  <a:lnTo>
                    <a:pt x="99082" y="14904"/>
                  </a:lnTo>
                  <a:cubicBezTo>
                    <a:pt x="99082" y="14904"/>
                    <a:pt x="99357" y="14214"/>
                    <a:pt x="99771" y="14076"/>
                  </a:cubicBezTo>
                  <a:lnTo>
                    <a:pt x="124858" y="10350"/>
                  </a:lnTo>
                  <a:cubicBezTo>
                    <a:pt x="124858" y="10350"/>
                    <a:pt x="125547" y="10350"/>
                    <a:pt x="125685" y="10764"/>
                  </a:cubicBezTo>
                  <a:lnTo>
                    <a:pt x="127890" y="14766"/>
                  </a:lnTo>
                  <a:cubicBezTo>
                    <a:pt x="129131" y="13248"/>
                    <a:pt x="131888" y="10350"/>
                    <a:pt x="134920" y="9936"/>
                  </a:cubicBezTo>
                  <a:cubicBezTo>
                    <a:pt x="136161" y="9798"/>
                    <a:pt x="137401" y="9936"/>
                    <a:pt x="138504" y="10764"/>
                  </a:cubicBezTo>
                  <a:cubicBezTo>
                    <a:pt x="139331" y="9936"/>
                    <a:pt x="141123" y="8280"/>
                    <a:pt x="144018" y="8004"/>
                  </a:cubicBezTo>
                  <a:lnTo>
                    <a:pt x="142226" y="6762"/>
                  </a:lnTo>
                  <a:lnTo>
                    <a:pt x="135747" y="5934"/>
                  </a:lnTo>
                  <a:lnTo>
                    <a:pt x="132026" y="5934"/>
                  </a:lnTo>
                  <a:cubicBezTo>
                    <a:pt x="132026" y="5934"/>
                    <a:pt x="125271" y="7728"/>
                    <a:pt x="125271" y="7728"/>
                  </a:cubicBezTo>
                  <a:cubicBezTo>
                    <a:pt x="125271" y="7728"/>
                    <a:pt x="125271" y="7728"/>
                    <a:pt x="125271" y="7728"/>
                  </a:cubicBezTo>
                  <a:lnTo>
                    <a:pt x="125271" y="7728"/>
                  </a:lnTo>
                  <a:cubicBezTo>
                    <a:pt x="125271" y="7728"/>
                    <a:pt x="97152" y="11868"/>
                    <a:pt x="97152" y="11868"/>
                  </a:cubicBezTo>
                  <a:cubicBezTo>
                    <a:pt x="97152" y="11868"/>
                    <a:pt x="97152" y="11868"/>
                    <a:pt x="97152" y="11868"/>
                  </a:cubicBezTo>
                  <a:cubicBezTo>
                    <a:pt x="97152" y="11868"/>
                    <a:pt x="96876" y="11868"/>
                    <a:pt x="96738" y="11868"/>
                  </a:cubicBezTo>
                  <a:lnTo>
                    <a:pt x="91638" y="9246"/>
                  </a:lnTo>
                  <a:lnTo>
                    <a:pt x="76338" y="9246"/>
                  </a:lnTo>
                  <a:cubicBezTo>
                    <a:pt x="76338" y="9246"/>
                    <a:pt x="75924" y="9246"/>
                    <a:pt x="75786" y="9246"/>
                  </a:cubicBezTo>
                  <a:lnTo>
                    <a:pt x="71651" y="4830"/>
                  </a:lnTo>
                  <a:lnTo>
                    <a:pt x="23682" y="5244"/>
                  </a:lnTo>
                  <a:cubicBezTo>
                    <a:pt x="23682" y="5244"/>
                    <a:pt x="23269" y="5244"/>
                    <a:pt x="23131" y="5106"/>
                  </a:cubicBezTo>
                  <a:lnTo>
                    <a:pt x="17893" y="414"/>
                  </a:lnTo>
                  <a:lnTo>
                    <a:pt x="12655" y="0"/>
                  </a:lnTo>
                  <a:lnTo>
                    <a:pt x="9622" y="3312"/>
                  </a:lnTo>
                  <a:cubicBezTo>
                    <a:pt x="9622" y="3312"/>
                    <a:pt x="9071" y="3588"/>
                    <a:pt x="8795" y="3450"/>
                  </a:cubicBezTo>
                  <a:lnTo>
                    <a:pt x="5074" y="1932"/>
                  </a:lnTo>
                  <a:lnTo>
                    <a:pt x="2317" y="1932"/>
                  </a:lnTo>
                  <a:cubicBezTo>
                    <a:pt x="2317" y="1932"/>
                    <a:pt x="111" y="3450"/>
                    <a:pt x="111" y="3450"/>
                  </a:cubicBezTo>
                  <a:cubicBezTo>
                    <a:pt x="-302" y="8832"/>
                    <a:pt x="111" y="15732"/>
                    <a:pt x="7141" y="19872"/>
                  </a:cubicBezTo>
                  <a:lnTo>
                    <a:pt x="16377" y="37813"/>
                  </a:lnTo>
                  <a:cubicBezTo>
                    <a:pt x="16377" y="37813"/>
                    <a:pt x="17341" y="45541"/>
                    <a:pt x="23682" y="51337"/>
                  </a:cubicBezTo>
                  <a:cubicBezTo>
                    <a:pt x="23682" y="51337"/>
                    <a:pt x="22304" y="56857"/>
                    <a:pt x="29334" y="61963"/>
                  </a:cubicBezTo>
                  <a:cubicBezTo>
                    <a:pt x="29334" y="61963"/>
                    <a:pt x="27404" y="85975"/>
                    <a:pt x="33193" y="90805"/>
                  </a:cubicBezTo>
                  <a:cubicBezTo>
                    <a:pt x="33193" y="90805"/>
                    <a:pt x="34020" y="105985"/>
                    <a:pt x="35537" y="107917"/>
                  </a:cubicBezTo>
                  <a:cubicBezTo>
                    <a:pt x="35537" y="107917"/>
                    <a:pt x="35674" y="113161"/>
                    <a:pt x="37328" y="114403"/>
                  </a:cubicBezTo>
                  <a:cubicBezTo>
                    <a:pt x="37328" y="114403"/>
                    <a:pt x="39396" y="127790"/>
                    <a:pt x="50286" y="134276"/>
                  </a:cubicBezTo>
                  <a:cubicBezTo>
                    <a:pt x="50286" y="134000"/>
                    <a:pt x="50561" y="133862"/>
                    <a:pt x="50837" y="133862"/>
                  </a:cubicBezTo>
                  <a:close/>
                  <a:moveTo>
                    <a:pt x="43807" y="24426"/>
                  </a:moveTo>
                  <a:lnTo>
                    <a:pt x="43807" y="18768"/>
                  </a:lnTo>
                  <a:lnTo>
                    <a:pt x="53456" y="15870"/>
                  </a:lnTo>
                  <a:lnTo>
                    <a:pt x="53456" y="20148"/>
                  </a:lnTo>
                  <a:lnTo>
                    <a:pt x="43807" y="2442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6" name="Freeform 1408">
              <a:extLst>
                <a:ext uri="{FF2B5EF4-FFF2-40B4-BE49-F238E27FC236}">
                  <a16:creationId xmlns:a16="http://schemas.microsoft.com/office/drawing/2014/main" id="{71088C2A-7067-DCDF-276A-ACCA59D96686}"/>
                </a:ext>
              </a:extLst>
            </p:cNvPr>
            <p:cNvSpPr/>
            <p:nvPr/>
          </p:nvSpPr>
          <p:spPr>
            <a:xfrm>
              <a:off x="4359724" y="3793309"/>
              <a:ext cx="32530" cy="33396"/>
            </a:xfrm>
            <a:custGeom>
              <a:avLst/>
              <a:gdLst>
                <a:gd name="connsiteX0" fmla="*/ 21779 w 32530"/>
                <a:gd name="connsiteY0" fmla="*/ 29394 h 33396"/>
                <a:gd name="connsiteX1" fmla="*/ 27430 w 32530"/>
                <a:gd name="connsiteY1" fmla="*/ 24012 h 33396"/>
                <a:gd name="connsiteX2" fmla="*/ 29085 w 32530"/>
                <a:gd name="connsiteY2" fmla="*/ 20286 h 33396"/>
                <a:gd name="connsiteX3" fmla="*/ 29222 w 32530"/>
                <a:gd name="connsiteY3" fmla="*/ 20010 h 33396"/>
                <a:gd name="connsiteX4" fmla="*/ 32531 w 32530"/>
                <a:gd name="connsiteY4" fmla="*/ 16560 h 33396"/>
                <a:gd name="connsiteX5" fmla="*/ 28395 w 32530"/>
                <a:gd name="connsiteY5" fmla="*/ 11040 h 33396"/>
                <a:gd name="connsiteX6" fmla="*/ 28395 w 32530"/>
                <a:gd name="connsiteY6" fmla="*/ 10212 h 33396"/>
                <a:gd name="connsiteX7" fmla="*/ 29222 w 32530"/>
                <a:gd name="connsiteY7" fmla="*/ 8832 h 33396"/>
                <a:gd name="connsiteX8" fmla="*/ 26466 w 32530"/>
                <a:gd name="connsiteY8" fmla="*/ 6762 h 33396"/>
                <a:gd name="connsiteX9" fmla="*/ 26190 w 32530"/>
                <a:gd name="connsiteY9" fmla="*/ 6072 h 33396"/>
                <a:gd name="connsiteX10" fmla="*/ 26190 w 32530"/>
                <a:gd name="connsiteY10" fmla="*/ 2484 h 33396"/>
                <a:gd name="connsiteX11" fmla="*/ 24398 w 32530"/>
                <a:gd name="connsiteY11" fmla="*/ 138 h 33396"/>
                <a:gd name="connsiteX12" fmla="*/ 19849 w 32530"/>
                <a:gd name="connsiteY12" fmla="*/ 1656 h 33396"/>
                <a:gd name="connsiteX13" fmla="*/ 19435 w 32530"/>
                <a:gd name="connsiteY13" fmla="*/ 1656 h 33396"/>
                <a:gd name="connsiteX14" fmla="*/ 11303 w 32530"/>
                <a:gd name="connsiteY14" fmla="*/ 0 h 33396"/>
                <a:gd name="connsiteX15" fmla="*/ 9511 w 32530"/>
                <a:gd name="connsiteY15" fmla="*/ 4830 h 33396"/>
                <a:gd name="connsiteX16" fmla="*/ 9373 w 32530"/>
                <a:gd name="connsiteY16" fmla="*/ 5106 h 33396"/>
                <a:gd name="connsiteX17" fmla="*/ 3446 w 32530"/>
                <a:gd name="connsiteY17" fmla="*/ 11040 h 33396"/>
                <a:gd name="connsiteX18" fmla="*/ 2895 w 32530"/>
                <a:gd name="connsiteY18" fmla="*/ 11316 h 33396"/>
                <a:gd name="connsiteX19" fmla="*/ 0 w 32530"/>
                <a:gd name="connsiteY19" fmla="*/ 11316 h 33396"/>
                <a:gd name="connsiteX20" fmla="*/ 0 w 32530"/>
                <a:gd name="connsiteY20" fmla="*/ 12834 h 33396"/>
                <a:gd name="connsiteX21" fmla="*/ 4687 w 32530"/>
                <a:gd name="connsiteY21" fmla="*/ 21114 h 33396"/>
                <a:gd name="connsiteX22" fmla="*/ 8270 w 32530"/>
                <a:gd name="connsiteY22" fmla="*/ 26220 h 33396"/>
                <a:gd name="connsiteX23" fmla="*/ 15576 w 32530"/>
                <a:gd name="connsiteY23" fmla="*/ 30498 h 33396"/>
                <a:gd name="connsiteX24" fmla="*/ 19711 w 32530"/>
                <a:gd name="connsiteY24" fmla="*/ 33396 h 33396"/>
                <a:gd name="connsiteX25" fmla="*/ 22055 w 32530"/>
                <a:gd name="connsiteY25" fmla="*/ 29532 h 33396"/>
                <a:gd name="connsiteX26" fmla="*/ 22055 w 32530"/>
                <a:gd name="connsiteY26" fmla="*/ 29394 h 3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530" h="33396">
                  <a:moveTo>
                    <a:pt x="21779" y="29394"/>
                  </a:moveTo>
                  <a:lnTo>
                    <a:pt x="27430" y="24012"/>
                  </a:lnTo>
                  <a:lnTo>
                    <a:pt x="29085" y="20286"/>
                  </a:lnTo>
                  <a:cubicBezTo>
                    <a:pt x="29085" y="20286"/>
                    <a:pt x="29085" y="20148"/>
                    <a:pt x="29222" y="20010"/>
                  </a:cubicBezTo>
                  <a:lnTo>
                    <a:pt x="32531" y="16560"/>
                  </a:lnTo>
                  <a:lnTo>
                    <a:pt x="28395" y="11040"/>
                  </a:lnTo>
                  <a:cubicBezTo>
                    <a:pt x="28395" y="11040"/>
                    <a:pt x="28120" y="10488"/>
                    <a:pt x="28395" y="10212"/>
                  </a:cubicBezTo>
                  <a:lnTo>
                    <a:pt x="29222" y="8832"/>
                  </a:lnTo>
                  <a:lnTo>
                    <a:pt x="26466" y="6762"/>
                  </a:lnTo>
                  <a:cubicBezTo>
                    <a:pt x="26466" y="6762"/>
                    <a:pt x="26190" y="6348"/>
                    <a:pt x="26190" y="6072"/>
                  </a:cubicBezTo>
                  <a:lnTo>
                    <a:pt x="26190" y="2484"/>
                  </a:lnTo>
                  <a:lnTo>
                    <a:pt x="24398" y="138"/>
                  </a:lnTo>
                  <a:lnTo>
                    <a:pt x="19849" y="1656"/>
                  </a:lnTo>
                  <a:cubicBezTo>
                    <a:pt x="19849" y="1656"/>
                    <a:pt x="19573" y="1656"/>
                    <a:pt x="19435" y="1656"/>
                  </a:cubicBezTo>
                  <a:lnTo>
                    <a:pt x="11303" y="0"/>
                  </a:lnTo>
                  <a:lnTo>
                    <a:pt x="9511" y="4830"/>
                  </a:lnTo>
                  <a:cubicBezTo>
                    <a:pt x="9511" y="4830"/>
                    <a:pt x="9511" y="5106"/>
                    <a:pt x="9373" y="5106"/>
                  </a:cubicBezTo>
                  <a:lnTo>
                    <a:pt x="3446" y="11040"/>
                  </a:lnTo>
                  <a:cubicBezTo>
                    <a:pt x="3446" y="11040"/>
                    <a:pt x="3033" y="11316"/>
                    <a:pt x="2895" y="11316"/>
                  </a:cubicBezTo>
                  <a:lnTo>
                    <a:pt x="0" y="11316"/>
                  </a:lnTo>
                  <a:lnTo>
                    <a:pt x="0" y="12834"/>
                  </a:lnTo>
                  <a:cubicBezTo>
                    <a:pt x="0" y="12834"/>
                    <a:pt x="4687" y="21114"/>
                    <a:pt x="4687" y="21114"/>
                  </a:cubicBezTo>
                  <a:lnTo>
                    <a:pt x="8270" y="26220"/>
                  </a:lnTo>
                  <a:lnTo>
                    <a:pt x="15576" y="30498"/>
                  </a:lnTo>
                  <a:lnTo>
                    <a:pt x="19711" y="33396"/>
                  </a:lnTo>
                  <a:lnTo>
                    <a:pt x="22055" y="29532"/>
                  </a:lnTo>
                  <a:cubicBezTo>
                    <a:pt x="22055" y="29532"/>
                    <a:pt x="22055" y="29532"/>
                    <a:pt x="22055" y="2939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7" name="Freeform 1409">
              <a:extLst>
                <a:ext uri="{FF2B5EF4-FFF2-40B4-BE49-F238E27FC236}">
                  <a16:creationId xmlns:a16="http://schemas.microsoft.com/office/drawing/2014/main" id="{7D9D0593-516A-2510-1291-AF851F4FEBE2}"/>
                </a:ext>
              </a:extLst>
            </p:cNvPr>
            <p:cNvSpPr/>
            <p:nvPr/>
          </p:nvSpPr>
          <p:spPr>
            <a:xfrm>
              <a:off x="4631823" y="3844507"/>
              <a:ext cx="203591" cy="204380"/>
            </a:xfrm>
            <a:custGeom>
              <a:avLst/>
              <a:gdLst>
                <a:gd name="connsiteX0" fmla="*/ 9511 w 203591"/>
                <a:gd name="connsiteY0" fmla="*/ 119095 h 204380"/>
                <a:gd name="connsiteX1" fmla="*/ 49210 w 203591"/>
                <a:gd name="connsiteY1" fmla="*/ 119095 h 204380"/>
                <a:gd name="connsiteX2" fmla="*/ 50037 w 203591"/>
                <a:gd name="connsiteY2" fmla="*/ 119648 h 204380"/>
                <a:gd name="connsiteX3" fmla="*/ 53345 w 203591"/>
                <a:gd name="connsiteY3" fmla="*/ 134276 h 204380"/>
                <a:gd name="connsiteX4" fmla="*/ 58858 w 203591"/>
                <a:gd name="connsiteY4" fmla="*/ 142970 h 204380"/>
                <a:gd name="connsiteX5" fmla="*/ 64923 w 203591"/>
                <a:gd name="connsiteY5" fmla="*/ 142970 h 204380"/>
                <a:gd name="connsiteX6" fmla="*/ 70299 w 203591"/>
                <a:gd name="connsiteY6" fmla="*/ 140624 h 204380"/>
                <a:gd name="connsiteX7" fmla="*/ 70713 w 203591"/>
                <a:gd name="connsiteY7" fmla="*/ 140624 h 204380"/>
                <a:gd name="connsiteX8" fmla="*/ 78294 w 203591"/>
                <a:gd name="connsiteY8" fmla="*/ 141176 h 204380"/>
                <a:gd name="connsiteX9" fmla="*/ 79948 w 203591"/>
                <a:gd name="connsiteY9" fmla="*/ 131654 h 204380"/>
                <a:gd name="connsiteX10" fmla="*/ 80775 w 203591"/>
                <a:gd name="connsiteY10" fmla="*/ 130964 h 204380"/>
                <a:gd name="connsiteX11" fmla="*/ 91802 w 203591"/>
                <a:gd name="connsiteY11" fmla="*/ 130964 h 204380"/>
                <a:gd name="connsiteX12" fmla="*/ 92629 w 203591"/>
                <a:gd name="connsiteY12" fmla="*/ 131792 h 204380"/>
                <a:gd name="connsiteX13" fmla="*/ 92629 w 203591"/>
                <a:gd name="connsiteY13" fmla="*/ 134138 h 204380"/>
                <a:gd name="connsiteX14" fmla="*/ 105173 w 203591"/>
                <a:gd name="connsiteY14" fmla="*/ 133448 h 204380"/>
                <a:gd name="connsiteX15" fmla="*/ 105724 w 203591"/>
                <a:gd name="connsiteY15" fmla="*/ 133724 h 204380"/>
                <a:gd name="connsiteX16" fmla="*/ 106000 w 203591"/>
                <a:gd name="connsiteY16" fmla="*/ 134276 h 204380"/>
                <a:gd name="connsiteX17" fmla="*/ 106000 w 203591"/>
                <a:gd name="connsiteY17" fmla="*/ 139382 h 204380"/>
                <a:gd name="connsiteX18" fmla="*/ 106000 w 203591"/>
                <a:gd name="connsiteY18" fmla="*/ 139796 h 204380"/>
                <a:gd name="connsiteX19" fmla="*/ 104897 w 203591"/>
                <a:gd name="connsiteY19" fmla="*/ 142004 h 204380"/>
                <a:gd name="connsiteX20" fmla="*/ 104897 w 203591"/>
                <a:gd name="connsiteY20" fmla="*/ 143660 h 204380"/>
                <a:gd name="connsiteX21" fmla="*/ 107241 w 203591"/>
                <a:gd name="connsiteY21" fmla="*/ 146834 h 204380"/>
                <a:gd name="connsiteX22" fmla="*/ 107379 w 203591"/>
                <a:gd name="connsiteY22" fmla="*/ 147248 h 204380"/>
                <a:gd name="connsiteX23" fmla="*/ 107379 w 203591"/>
                <a:gd name="connsiteY23" fmla="*/ 151802 h 204380"/>
                <a:gd name="connsiteX24" fmla="*/ 107379 w 203591"/>
                <a:gd name="connsiteY24" fmla="*/ 152078 h 204380"/>
                <a:gd name="connsiteX25" fmla="*/ 105311 w 203591"/>
                <a:gd name="connsiteY25" fmla="*/ 158564 h 204380"/>
                <a:gd name="connsiteX26" fmla="*/ 111376 w 203591"/>
                <a:gd name="connsiteY26" fmla="*/ 168914 h 204380"/>
                <a:gd name="connsiteX27" fmla="*/ 111376 w 203591"/>
                <a:gd name="connsiteY27" fmla="*/ 169328 h 204380"/>
                <a:gd name="connsiteX28" fmla="*/ 111376 w 203591"/>
                <a:gd name="connsiteY28" fmla="*/ 172502 h 204380"/>
                <a:gd name="connsiteX29" fmla="*/ 111100 w 203591"/>
                <a:gd name="connsiteY29" fmla="*/ 173192 h 204380"/>
                <a:gd name="connsiteX30" fmla="*/ 109584 w 203591"/>
                <a:gd name="connsiteY30" fmla="*/ 174296 h 204380"/>
                <a:gd name="connsiteX31" fmla="*/ 109998 w 203591"/>
                <a:gd name="connsiteY31" fmla="*/ 177332 h 204380"/>
                <a:gd name="connsiteX32" fmla="*/ 113030 w 203591"/>
                <a:gd name="connsiteY32" fmla="*/ 175538 h 204380"/>
                <a:gd name="connsiteX33" fmla="*/ 113306 w 203591"/>
                <a:gd name="connsiteY33" fmla="*/ 175538 h 204380"/>
                <a:gd name="connsiteX34" fmla="*/ 128606 w 203591"/>
                <a:gd name="connsiteY34" fmla="*/ 174158 h 204380"/>
                <a:gd name="connsiteX35" fmla="*/ 128606 w 203591"/>
                <a:gd name="connsiteY35" fmla="*/ 174158 h 204380"/>
                <a:gd name="connsiteX36" fmla="*/ 128606 w 203591"/>
                <a:gd name="connsiteY36" fmla="*/ 174158 h 204380"/>
                <a:gd name="connsiteX37" fmla="*/ 128744 w 203591"/>
                <a:gd name="connsiteY37" fmla="*/ 174158 h 204380"/>
                <a:gd name="connsiteX38" fmla="*/ 128882 w 203591"/>
                <a:gd name="connsiteY38" fmla="*/ 174158 h 204380"/>
                <a:gd name="connsiteX39" fmla="*/ 133431 w 203591"/>
                <a:gd name="connsiteY39" fmla="*/ 176090 h 204380"/>
                <a:gd name="connsiteX40" fmla="*/ 133844 w 203591"/>
                <a:gd name="connsiteY40" fmla="*/ 176642 h 204380"/>
                <a:gd name="connsiteX41" fmla="*/ 133706 w 203591"/>
                <a:gd name="connsiteY41" fmla="*/ 177332 h 204380"/>
                <a:gd name="connsiteX42" fmla="*/ 132328 w 203591"/>
                <a:gd name="connsiteY42" fmla="*/ 178850 h 204380"/>
                <a:gd name="connsiteX43" fmla="*/ 132328 w 203591"/>
                <a:gd name="connsiteY43" fmla="*/ 179954 h 204380"/>
                <a:gd name="connsiteX44" fmla="*/ 142115 w 203591"/>
                <a:gd name="connsiteY44" fmla="*/ 176642 h 204380"/>
                <a:gd name="connsiteX45" fmla="*/ 142804 w 203591"/>
                <a:gd name="connsiteY45" fmla="*/ 176642 h 204380"/>
                <a:gd name="connsiteX46" fmla="*/ 143080 w 203591"/>
                <a:gd name="connsiteY46" fmla="*/ 177332 h 204380"/>
                <a:gd name="connsiteX47" fmla="*/ 143080 w 203591"/>
                <a:gd name="connsiteY47" fmla="*/ 182162 h 204380"/>
                <a:gd name="connsiteX48" fmla="*/ 148731 w 203591"/>
                <a:gd name="connsiteY48" fmla="*/ 183404 h 204380"/>
                <a:gd name="connsiteX49" fmla="*/ 149145 w 203591"/>
                <a:gd name="connsiteY49" fmla="*/ 183680 h 204380"/>
                <a:gd name="connsiteX50" fmla="*/ 150109 w 203591"/>
                <a:gd name="connsiteY50" fmla="*/ 184922 h 204380"/>
                <a:gd name="connsiteX51" fmla="*/ 158518 w 203591"/>
                <a:gd name="connsiteY51" fmla="*/ 184922 h 204380"/>
                <a:gd name="connsiteX52" fmla="*/ 159483 w 203591"/>
                <a:gd name="connsiteY52" fmla="*/ 181886 h 204380"/>
                <a:gd name="connsiteX53" fmla="*/ 159758 w 203591"/>
                <a:gd name="connsiteY53" fmla="*/ 181472 h 204380"/>
                <a:gd name="connsiteX54" fmla="*/ 162377 w 203591"/>
                <a:gd name="connsiteY54" fmla="*/ 179678 h 204380"/>
                <a:gd name="connsiteX55" fmla="*/ 163204 w 203591"/>
                <a:gd name="connsiteY55" fmla="*/ 179678 h 204380"/>
                <a:gd name="connsiteX56" fmla="*/ 163618 w 203591"/>
                <a:gd name="connsiteY56" fmla="*/ 180368 h 204380"/>
                <a:gd name="connsiteX57" fmla="*/ 163618 w 203591"/>
                <a:gd name="connsiteY57" fmla="*/ 183404 h 204380"/>
                <a:gd name="connsiteX58" fmla="*/ 166237 w 203591"/>
                <a:gd name="connsiteY58" fmla="*/ 184922 h 204380"/>
                <a:gd name="connsiteX59" fmla="*/ 166650 w 203591"/>
                <a:gd name="connsiteY59" fmla="*/ 185612 h 204380"/>
                <a:gd name="connsiteX60" fmla="*/ 166650 w 203591"/>
                <a:gd name="connsiteY60" fmla="*/ 188372 h 204380"/>
                <a:gd name="connsiteX61" fmla="*/ 168994 w 203591"/>
                <a:gd name="connsiteY61" fmla="*/ 188372 h 204380"/>
                <a:gd name="connsiteX62" fmla="*/ 169545 w 203591"/>
                <a:gd name="connsiteY62" fmla="*/ 188510 h 204380"/>
                <a:gd name="connsiteX63" fmla="*/ 172026 w 203591"/>
                <a:gd name="connsiteY63" fmla="*/ 190718 h 204380"/>
                <a:gd name="connsiteX64" fmla="*/ 174921 w 203591"/>
                <a:gd name="connsiteY64" fmla="*/ 190718 h 204380"/>
                <a:gd name="connsiteX65" fmla="*/ 175610 w 203591"/>
                <a:gd name="connsiteY65" fmla="*/ 191270 h 204380"/>
                <a:gd name="connsiteX66" fmla="*/ 176988 w 203591"/>
                <a:gd name="connsiteY66" fmla="*/ 194720 h 204380"/>
                <a:gd name="connsiteX67" fmla="*/ 180572 w 203591"/>
                <a:gd name="connsiteY67" fmla="*/ 194720 h 204380"/>
                <a:gd name="connsiteX68" fmla="*/ 181262 w 203591"/>
                <a:gd name="connsiteY68" fmla="*/ 195135 h 204380"/>
                <a:gd name="connsiteX69" fmla="*/ 186362 w 203591"/>
                <a:gd name="connsiteY69" fmla="*/ 204381 h 204380"/>
                <a:gd name="connsiteX70" fmla="*/ 188843 w 203591"/>
                <a:gd name="connsiteY70" fmla="*/ 204381 h 204380"/>
                <a:gd name="connsiteX71" fmla="*/ 190084 w 203591"/>
                <a:gd name="connsiteY71" fmla="*/ 189614 h 204380"/>
                <a:gd name="connsiteX72" fmla="*/ 187878 w 203591"/>
                <a:gd name="connsiteY72" fmla="*/ 189614 h 204380"/>
                <a:gd name="connsiteX73" fmla="*/ 187464 w 203591"/>
                <a:gd name="connsiteY73" fmla="*/ 191546 h 204380"/>
                <a:gd name="connsiteX74" fmla="*/ 186499 w 203591"/>
                <a:gd name="connsiteY74" fmla="*/ 192099 h 204380"/>
                <a:gd name="connsiteX75" fmla="*/ 183191 w 203591"/>
                <a:gd name="connsiteY75" fmla="*/ 191546 h 204380"/>
                <a:gd name="connsiteX76" fmla="*/ 182640 w 203591"/>
                <a:gd name="connsiteY76" fmla="*/ 191270 h 204380"/>
                <a:gd name="connsiteX77" fmla="*/ 178918 w 203591"/>
                <a:gd name="connsiteY77" fmla="*/ 186302 h 204380"/>
                <a:gd name="connsiteX78" fmla="*/ 176161 w 203591"/>
                <a:gd name="connsiteY78" fmla="*/ 185336 h 204380"/>
                <a:gd name="connsiteX79" fmla="*/ 175610 w 203591"/>
                <a:gd name="connsiteY79" fmla="*/ 184646 h 204380"/>
                <a:gd name="connsiteX80" fmla="*/ 175059 w 203591"/>
                <a:gd name="connsiteY80" fmla="*/ 174572 h 204380"/>
                <a:gd name="connsiteX81" fmla="*/ 175059 w 203591"/>
                <a:gd name="connsiteY81" fmla="*/ 174158 h 204380"/>
                <a:gd name="connsiteX82" fmla="*/ 176713 w 203591"/>
                <a:gd name="connsiteY82" fmla="*/ 171536 h 204380"/>
                <a:gd name="connsiteX83" fmla="*/ 177126 w 203591"/>
                <a:gd name="connsiteY83" fmla="*/ 164498 h 204380"/>
                <a:gd name="connsiteX84" fmla="*/ 177126 w 203591"/>
                <a:gd name="connsiteY84" fmla="*/ 164084 h 204380"/>
                <a:gd name="connsiteX85" fmla="*/ 178229 w 203591"/>
                <a:gd name="connsiteY85" fmla="*/ 162428 h 204380"/>
                <a:gd name="connsiteX86" fmla="*/ 173956 w 203591"/>
                <a:gd name="connsiteY86" fmla="*/ 156908 h 204380"/>
                <a:gd name="connsiteX87" fmla="*/ 173956 w 203591"/>
                <a:gd name="connsiteY87" fmla="*/ 155942 h 204380"/>
                <a:gd name="connsiteX88" fmla="*/ 175197 w 203591"/>
                <a:gd name="connsiteY88" fmla="*/ 154562 h 204380"/>
                <a:gd name="connsiteX89" fmla="*/ 179470 w 203591"/>
                <a:gd name="connsiteY89" fmla="*/ 148904 h 204380"/>
                <a:gd name="connsiteX90" fmla="*/ 179470 w 203591"/>
                <a:gd name="connsiteY90" fmla="*/ 148076 h 204380"/>
                <a:gd name="connsiteX91" fmla="*/ 180159 w 203591"/>
                <a:gd name="connsiteY91" fmla="*/ 147248 h 204380"/>
                <a:gd name="connsiteX92" fmla="*/ 198905 w 203591"/>
                <a:gd name="connsiteY92" fmla="*/ 143936 h 204380"/>
                <a:gd name="connsiteX93" fmla="*/ 194219 w 203591"/>
                <a:gd name="connsiteY93" fmla="*/ 134552 h 204380"/>
                <a:gd name="connsiteX94" fmla="*/ 185810 w 203591"/>
                <a:gd name="connsiteY94" fmla="*/ 124754 h 204380"/>
                <a:gd name="connsiteX95" fmla="*/ 185397 w 203591"/>
                <a:gd name="connsiteY95" fmla="*/ 117854 h 204380"/>
                <a:gd name="connsiteX96" fmla="*/ 184018 w 203591"/>
                <a:gd name="connsiteY96" fmla="*/ 103915 h 204380"/>
                <a:gd name="connsiteX97" fmla="*/ 183053 w 203591"/>
                <a:gd name="connsiteY97" fmla="*/ 96877 h 204380"/>
                <a:gd name="connsiteX98" fmla="*/ 183329 w 203591"/>
                <a:gd name="connsiteY98" fmla="*/ 89701 h 204380"/>
                <a:gd name="connsiteX99" fmla="*/ 180710 w 203591"/>
                <a:gd name="connsiteY99" fmla="*/ 87355 h 204380"/>
                <a:gd name="connsiteX100" fmla="*/ 180710 w 203591"/>
                <a:gd name="connsiteY100" fmla="*/ 87355 h 204380"/>
                <a:gd name="connsiteX101" fmla="*/ 180710 w 203591"/>
                <a:gd name="connsiteY101" fmla="*/ 87355 h 204380"/>
                <a:gd name="connsiteX102" fmla="*/ 179194 w 203591"/>
                <a:gd name="connsiteY102" fmla="*/ 85975 h 204380"/>
                <a:gd name="connsiteX103" fmla="*/ 178918 w 203591"/>
                <a:gd name="connsiteY103" fmla="*/ 85423 h 204380"/>
                <a:gd name="connsiteX104" fmla="*/ 178918 w 203591"/>
                <a:gd name="connsiteY104" fmla="*/ 79489 h 204380"/>
                <a:gd name="connsiteX105" fmla="*/ 178918 w 203591"/>
                <a:gd name="connsiteY105" fmla="*/ 79075 h 204380"/>
                <a:gd name="connsiteX106" fmla="*/ 182226 w 203591"/>
                <a:gd name="connsiteY106" fmla="*/ 73555 h 204380"/>
                <a:gd name="connsiteX107" fmla="*/ 182502 w 203591"/>
                <a:gd name="connsiteY107" fmla="*/ 73279 h 204380"/>
                <a:gd name="connsiteX108" fmla="*/ 187051 w 203591"/>
                <a:gd name="connsiteY108" fmla="*/ 70105 h 204380"/>
                <a:gd name="connsiteX109" fmla="*/ 187327 w 203591"/>
                <a:gd name="connsiteY109" fmla="*/ 62377 h 204380"/>
                <a:gd name="connsiteX110" fmla="*/ 184294 w 203591"/>
                <a:gd name="connsiteY110" fmla="*/ 62101 h 204380"/>
                <a:gd name="connsiteX111" fmla="*/ 187464 w 203591"/>
                <a:gd name="connsiteY111" fmla="*/ 56581 h 204380"/>
                <a:gd name="connsiteX112" fmla="*/ 187464 w 203591"/>
                <a:gd name="connsiteY112" fmla="*/ 55201 h 204380"/>
                <a:gd name="connsiteX113" fmla="*/ 187464 w 203591"/>
                <a:gd name="connsiteY113" fmla="*/ 54925 h 204380"/>
                <a:gd name="connsiteX114" fmla="*/ 191048 w 203591"/>
                <a:gd name="connsiteY114" fmla="*/ 46231 h 204380"/>
                <a:gd name="connsiteX115" fmla="*/ 191048 w 203591"/>
                <a:gd name="connsiteY115" fmla="*/ 45955 h 204380"/>
                <a:gd name="connsiteX116" fmla="*/ 194357 w 203591"/>
                <a:gd name="connsiteY116" fmla="*/ 42229 h 204380"/>
                <a:gd name="connsiteX117" fmla="*/ 196011 w 203591"/>
                <a:gd name="connsiteY117" fmla="*/ 40849 h 204380"/>
                <a:gd name="connsiteX118" fmla="*/ 197803 w 203591"/>
                <a:gd name="connsiteY118" fmla="*/ 37812 h 204380"/>
                <a:gd name="connsiteX119" fmla="*/ 203041 w 203591"/>
                <a:gd name="connsiteY119" fmla="*/ 34914 h 204380"/>
                <a:gd name="connsiteX120" fmla="*/ 203592 w 203591"/>
                <a:gd name="connsiteY120" fmla="*/ 34224 h 204380"/>
                <a:gd name="connsiteX121" fmla="*/ 202076 w 203591"/>
                <a:gd name="connsiteY121" fmla="*/ 31326 h 204380"/>
                <a:gd name="connsiteX122" fmla="*/ 198216 w 203591"/>
                <a:gd name="connsiteY122" fmla="*/ 31326 h 204380"/>
                <a:gd name="connsiteX123" fmla="*/ 197527 w 203591"/>
                <a:gd name="connsiteY123" fmla="*/ 30912 h 204380"/>
                <a:gd name="connsiteX124" fmla="*/ 197527 w 203591"/>
                <a:gd name="connsiteY124" fmla="*/ 30084 h 204380"/>
                <a:gd name="connsiteX125" fmla="*/ 200008 w 203591"/>
                <a:gd name="connsiteY125" fmla="*/ 25392 h 204380"/>
                <a:gd name="connsiteX126" fmla="*/ 198492 w 203591"/>
                <a:gd name="connsiteY126" fmla="*/ 23460 h 204380"/>
                <a:gd name="connsiteX127" fmla="*/ 198492 w 203591"/>
                <a:gd name="connsiteY127" fmla="*/ 22770 h 204380"/>
                <a:gd name="connsiteX128" fmla="*/ 199870 w 203591"/>
                <a:gd name="connsiteY128" fmla="*/ 19044 h 204380"/>
                <a:gd name="connsiteX129" fmla="*/ 196424 w 203591"/>
                <a:gd name="connsiteY129" fmla="*/ 18078 h 204380"/>
                <a:gd name="connsiteX130" fmla="*/ 195873 w 203591"/>
                <a:gd name="connsiteY130" fmla="*/ 17664 h 204380"/>
                <a:gd name="connsiteX131" fmla="*/ 195873 w 203591"/>
                <a:gd name="connsiteY131" fmla="*/ 16974 h 204380"/>
                <a:gd name="connsiteX132" fmla="*/ 196700 w 203591"/>
                <a:gd name="connsiteY132" fmla="*/ 14766 h 204380"/>
                <a:gd name="connsiteX133" fmla="*/ 192840 w 203591"/>
                <a:gd name="connsiteY133" fmla="*/ 14490 h 204380"/>
                <a:gd name="connsiteX134" fmla="*/ 192151 w 203591"/>
                <a:gd name="connsiteY134" fmla="*/ 13662 h 204380"/>
                <a:gd name="connsiteX135" fmla="*/ 192151 w 203591"/>
                <a:gd name="connsiteY135" fmla="*/ 11316 h 204380"/>
                <a:gd name="connsiteX136" fmla="*/ 189256 w 203591"/>
                <a:gd name="connsiteY136" fmla="*/ 9522 h 204380"/>
                <a:gd name="connsiteX137" fmla="*/ 188843 w 203591"/>
                <a:gd name="connsiteY137" fmla="*/ 8832 h 204380"/>
                <a:gd name="connsiteX138" fmla="*/ 188843 w 203591"/>
                <a:gd name="connsiteY138" fmla="*/ 7590 h 204380"/>
                <a:gd name="connsiteX139" fmla="*/ 186086 w 203591"/>
                <a:gd name="connsiteY139" fmla="*/ 6486 h 204380"/>
                <a:gd name="connsiteX140" fmla="*/ 182916 w 203591"/>
                <a:gd name="connsiteY140" fmla="*/ 9522 h 204380"/>
                <a:gd name="connsiteX141" fmla="*/ 181951 w 203591"/>
                <a:gd name="connsiteY141" fmla="*/ 9522 h 204380"/>
                <a:gd name="connsiteX142" fmla="*/ 179194 w 203591"/>
                <a:gd name="connsiteY142" fmla="*/ 8004 h 204380"/>
                <a:gd name="connsiteX143" fmla="*/ 174232 w 203591"/>
                <a:gd name="connsiteY143" fmla="*/ 10764 h 204380"/>
                <a:gd name="connsiteX144" fmla="*/ 173542 w 203591"/>
                <a:gd name="connsiteY144" fmla="*/ 10764 h 204380"/>
                <a:gd name="connsiteX145" fmla="*/ 167478 w 203591"/>
                <a:gd name="connsiteY145" fmla="*/ 7866 h 204380"/>
                <a:gd name="connsiteX146" fmla="*/ 167064 w 203591"/>
                <a:gd name="connsiteY146" fmla="*/ 7176 h 204380"/>
                <a:gd name="connsiteX147" fmla="*/ 167064 w 203591"/>
                <a:gd name="connsiteY147" fmla="*/ 5520 h 204380"/>
                <a:gd name="connsiteX148" fmla="*/ 163204 w 203591"/>
                <a:gd name="connsiteY148" fmla="*/ 2346 h 204380"/>
                <a:gd name="connsiteX149" fmla="*/ 160034 w 203591"/>
                <a:gd name="connsiteY149" fmla="*/ 1242 h 204380"/>
                <a:gd name="connsiteX150" fmla="*/ 158242 w 203591"/>
                <a:gd name="connsiteY150" fmla="*/ 3036 h 204380"/>
                <a:gd name="connsiteX151" fmla="*/ 157553 w 203591"/>
                <a:gd name="connsiteY151" fmla="*/ 3312 h 204380"/>
                <a:gd name="connsiteX152" fmla="*/ 152591 w 203591"/>
                <a:gd name="connsiteY152" fmla="*/ 2484 h 204380"/>
                <a:gd name="connsiteX153" fmla="*/ 152177 w 203591"/>
                <a:gd name="connsiteY153" fmla="*/ 2346 h 204380"/>
                <a:gd name="connsiteX154" fmla="*/ 149558 w 203591"/>
                <a:gd name="connsiteY154" fmla="*/ 138 h 204380"/>
                <a:gd name="connsiteX155" fmla="*/ 147077 w 203591"/>
                <a:gd name="connsiteY155" fmla="*/ 966 h 204380"/>
                <a:gd name="connsiteX156" fmla="*/ 146663 w 203591"/>
                <a:gd name="connsiteY156" fmla="*/ 966 h 204380"/>
                <a:gd name="connsiteX157" fmla="*/ 143631 w 203591"/>
                <a:gd name="connsiteY157" fmla="*/ 0 h 204380"/>
                <a:gd name="connsiteX158" fmla="*/ 142390 w 203591"/>
                <a:gd name="connsiteY158" fmla="*/ 0 h 204380"/>
                <a:gd name="connsiteX159" fmla="*/ 142390 w 203591"/>
                <a:gd name="connsiteY159" fmla="*/ 1794 h 204380"/>
                <a:gd name="connsiteX160" fmla="*/ 141839 w 203591"/>
                <a:gd name="connsiteY160" fmla="*/ 2622 h 204380"/>
                <a:gd name="connsiteX161" fmla="*/ 134947 w 203591"/>
                <a:gd name="connsiteY161" fmla="*/ 4416 h 204380"/>
                <a:gd name="connsiteX162" fmla="*/ 134395 w 203591"/>
                <a:gd name="connsiteY162" fmla="*/ 4416 h 204380"/>
                <a:gd name="connsiteX163" fmla="*/ 131501 w 203591"/>
                <a:gd name="connsiteY163" fmla="*/ 3036 h 204380"/>
                <a:gd name="connsiteX164" fmla="*/ 130949 w 203591"/>
                <a:gd name="connsiteY164" fmla="*/ 4140 h 204380"/>
                <a:gd name="connsiteX165" fmla="*/ 130398 w 203591"/>
                <a:gd name="connsiteY165" fmla="*/ 4554 h 204380"/>
                <a:gd name="connsiteX166" fmla="*/ 124333 w 203591"/>
                <a:gd name="connsiteY166" fmla="*/ 5520 h 204380"/>
                <a:gd name="connsiteX167" fmla="*/ 120611 w 203591"/>
                <a:gd name="connsiteY167" fmla="*/ 8142 h 204380"/>
                <a:gd name="connsiteX168" fmla="*/ 119784 w 203591"/>
                <a:gd name="connsiteY168" fmla="*/ 8142 h 204380"/>
                <a:gd name="connsiteX169" fmla="*/ 115235 w 203591"/>
                <a:gd name="connsiteY169" fmla="*/ 5934 h 204380"/>
                <a:gd name="connsiteX170" fmla="*/ 110135 w 203591"/>
                <a:gd name="connsiteY170" fmla="*/ 12696 h 204380"/>
                <a:gd name="connsiteX171" fmla="*/ 109308 w 203591"/>
                <a:gd name="connsiteY171" fmla="*/ 12972 h 204380"/>
                <a:gd name="connsiteX172" fmla="*/ 101451 w 203591"/>
                <a:gd name="connsiteY172" fmla="*/ 10902 h 204380"/>
                <a:gd name="connsiteX173" fmla="*/ 90148 w 203591"/>
                <a:gd name="connsiteY173" fmla="*/ 10074 h 204380"/>
                <a:gd name="connsiteX174" fmla="*/ 89597 w 203591"/>
                <a:gd name="connsiteY174" fmla="*/ 9798 h 204380"/>
                <a:gd name="connsiteX175" fmla="*/ 83118 w 203591"/>
                <a:gd name="connsiteY175" fmla="*/ 2760 h 204380"/>
                <a:gd name="connsiteX176" fmla="*/ 75124 w 203591"/>
                <a:gd name="connsiteY176" fmla="*/ 2760 h 204380"/>
                <a:gd name="connsiteX177" fmla="*/ 72367 w 203591"/>
                <a:gd name="connsiteY177" fmla="*/ 7866 h 204380"/>
                <a:gd name="connsiteX178" fmla="*/ 72091 w 203591"/>
                <a:gd name="connsiteY178" fmla="*/ 8142 h 204380"/>
                <a:gd name="connsiteX179" fmla="*/ 69059 w 203591"/>
                <a:gd name="connsiteY179" fmla="*/ 9660 h 204380"/>
                <a:gd name="connsiteX180" fmla="*/ 70437 w 203591"/>
                <a:gd name="connsiteY180" fmla="*/ 17940 h 204380"/>
                <a:gd name="connsiteX181" fmla="*/ 72229 w 203591"/>
                <a:gd name="connsiteY181" fmla="*/ 19872 h 204380"/>
                <a:gd name="connsiteX182" fmla="*/ 72229 w 203591"/>
                <a:gd name="connsiteY182" fmla="*/ 20838 h 204380"/>
                <a:gd name="connsiteX183" fmla="*/ 64096 w 203591"/>
                <a:gd name="connsiteY183" fmla="*/ 32430 h 204380"/>
                <a:gd name="connsiteX184" fmla="*/ 63269 w 203591"/>
                <a:gd name="connsiteY184" fmla="*/ 38503 h 204380"/>
                <a:gd name="connsiteX185" fmla="*/ 62304 w 203591"/>
                <a:gd name="connsiteY185" fmla="*/ 47611 h 204380"/>
                <a:gd name="connsiteX186" fmla="*/ 63821 w 203591"/>
                <a:gd name="connsiteY186" fmla="*/ 49267 h 204380"/>
                <a:gd name="connsiteX187" fmla="*/ 63821 w 203591"/>
                <a:gd name="connsiteY187" fmla="*/ 50233 h 204380"/>
                <a:gd name="connsiteX188" fmla="*/ 60512 w 203591"/>
                <a:gd name="connsiteY188" fmla="*/ 56167 h 204380"/>
                <a:gd name="connsiteX189" fmla="*/ 59961 w 203591"/>
                <a:gd name="connsiteY189" fmla="*/ 60721 h 204380"/>
                <a:gd name="connsiteX190" fmla="*/ 60926 w 203591"/>
                <a:gd name="connsiteY190" fmla="*/ 58927 h 204380"/>
                <a:gd name="connsiteX191" fmla="*/ 60926 w 203591"/>
                <a:gd name="connsiteY191" fmla="*/ 58927 h 204380"/>
                <a:gd name="connsiteX192" fmla="*/ 64923 w 203591"/>
                <a:gd name="connsiteY192" fmla="*/ 52993 h 204380"/>
                <a:gd name="connsiteX193" fmla="*/ 64923 w 203591"/>
                <a:gd name="connsiteY193" fmla="*/ 48025 h 204380"/>
                <a:gd name="connsiteX194" fmla="*/ 64785 w 203591"/>
                <a:gd name="connsiteY194" fmla="*/ 47749 h 204380"/>
                <a:gd name="connsiteX195" fmla="*/ 65061 w 203591"/>
                <a:gd name="connsiteY195" fmla="*/ 47473 h 204380"/>
                <a:gd name="connsiteX196" fmla="*/ 71402 w 203591"/>
                <a:gd name="connsiteY196" fmla="*/ 40296 h 204380"/>
                <a:gd name="connsiteX197" fmla="*/ 71402 w 203591"/>
                <a:gd name="connsiteY197" fmla="*/ 40296 h 204380"/>
                <a:gd name="connsiteX198" fmla="*/ 71402 w 203591"/>
                <a:gd name="connsiteY198" fmla="*/ 40159 h 204380"/>
                <a:gd name="connsiteX199" fmla="*/ 77881 w 203591"/>
                <a:gd name="connsiteY199" fmla="*/ 36018 h 204380"/>
                <a:gd name="connsiteX200" fmla="*/ 78018 w 203591"/>
                <a:gd name="connsiteY200" fmla="*/ 36018 h 204380"/>
                <a:gd name="connsiteX201" fmla="*/ 78294 w 203591"/>
                <a:gd name="connsiteY201" fmla="*/ 35880 h 204380"/>
                <a:gd name="connsiteX202" fmla="*/ 87116 w 203591"/>
                <a:gd name="connsiteY202" fmla="*/ 34086 h 204380"/>
                <a:gd name="connsiteX203" fmla="*/ 87254 w 203591"/>
                <a:gd name="connsiteY203" fmla="*/ 34086 h 204380"/>
                <a:gd name="connsiteX204" fmla="*/ 87391 w 203591"/>
                <a:gd name="connsiteY204" fmla="*/ 34086 h 204380"/>
                <a:gd name="connsiteX205" fmla="*/ 92492 w 203591"/>
                <a:gd name="connsiteY205" fmla="*/ 34500 h 204380"/>
                <a:gd name="connsiteX206" fmla="*/ 101727 w 203591"/>
                <a:gd name="connsiteY206" fmla="*/ 32154 h 204380"/>
                <a:gd name="connsiteX207" fmla="*/ 101865 w 203591"/>
                <a:gd name="connsiteY207" fmla="*/ 32154 h 204380"/>
                <a:gd name="connsiteX208" fmla="*/ 101865 w 203591"/>
                <a:gd name="connsiteY208" fmla="*/ 32154 h 204380"/>
                <a:gd name="connsiteX209" fmla="*/ 108481 w 203591"/>
                <a:gd name="connsiteY209" fmla="*/ 32154 h 204380"/>
                <a:gd name="connsiteX210" fmla="*/ 108619 w 203591"/>
                <a:gd name="connsiteY210" fmla="*/ 32292 h 204380"/>
                <a:gd name="connsiteX211" fmla="*/ 108619 w 203591"/>
                <a:gd name="connsiteY211" fmla="*/ 32292 h 204380"/>
                <a:gd name="connsiteX212" fmla="*/ 116476 w 203591"/>
                <a:gd name="connsiteY212" fmla="*/ 36432 h 204380"/>
                <a:gd name="connsiteX213" fmla="*/ 116476 w 203591"/>
                <a:gd name="connsiteY213" fmla="*/ 36432 h 204380"/>
                <a:gd name="connsiteX214" fmla="*/ 116476 w 203591"/>
                <a:gd name="connsiteY214" fmla="*/ 36570 h 204380"/>
                <a:gd name="connsiteX215" fmla="*/ 121990 w 203591"/>
                <a:gd name="connsiteY215" fmla="*/ 44161 h 204380"/>
                <a:gd name="connsiteX216" fmla="*/ 115787 w 203591"/>
                <a:gd name="connsiteY216" fmla="*/ 37260 h 204380"/>
                <a:gd name="connsiteX217" fmla="*/ 107930 w 203591"/>
                <a:gd name="connsiteY217" fmla="*/ 33948 h 204380"/>
                <a:gd name="connsiteX218" fmla="*/ 101589 w 203591"/>
                <a:gd name="connsiteY218" fmla="*/ 33948 h 204380"/>
                <a:gd name="connsiteX219" fmla="*/ 92354 w 203591"/>
                <a:gd name="connsiteY219" fmla="*/ 36709 h 204380"/>
                <a:gd name="connsiteX220" fmla="*/ 92216 w 203591"/>
                <a:gd name="connsiteY220" fmla="*/ 36709 h 204380"/>
                <a:gd name="connsiteX221" fmla="*/ 92078 w 203591"/>
                <a:gd name="connsiteY221" fmla="*/ 36709 h 204380"/>
                <a:gd name="connsiteX222" fmla="*/ 86978 w 203591"/>
                <a:gd name="connsiteY222" fmla="*/ 36432 h 204380"/>
                <a:gd name="connsiteX223" fmla="*/ 78432 w 203591"/>
                <a:gd name="connsiteY223" fmla="*/ 38089 h 204380"/>
                <a:gd name="connsiteX224" fmla="*/ 72229 w 203591"/>
                <a:gd name="connsiteY224" fmla="*/ 41953 h 204380"/>
                <a:gd name="connsiteX225" fmla="*/ 65888 w 203591"/>
                <a:gd name="connsiteY225" fmla="*/ 48577 h 204380"/>
                <a:gd name="connsiteX226" fmla="*/ 65888 w 203591"/>
                <a:gd name="connsiteY226" fmla="*/ 53269 h 204380"/>
                <a:gd name="connsiteX227" fmla="*/ 65750 w 203591"/>
                <a:gd name="connsiteY227" fmla="*/ 53545 h 204380"/>
                <a:gd name="connsiteX228" fmla="*/ 65750 w 203591"/>
                <a:gd name="connsiteY228" fmla="*/ 53545 h 204380"/>
                <a:gd name="connsiteX229" fmla="*/ 61202 w 203591"/>
                <a:gd name="connsiteY229" fmla="*/ 59479 h 204380"/>
                <a:gd name="connsiteX230" fmla="*/ 61202 w 203591"/>
                <a:gd name="connsiteY230" fmla="*/ 59479 h 204380"/>
                <a:gd name="connsiteX231" fmla="*/ 59410 w 203591"/>
                <a:gd name="connsiteY231" fmla="*/ 62101 h 204380"/>
                <a:gd name="connsiteX232" fmla="*/ 59410 w 203591"/>
                <a:gd name="connsiteY232" fmla="*/ 62791 h 204380"/>
                <a:gd name="connsiteX233" fmla="*/ 59410 w 203591"/>
                <a:gd name="connsiteY233" fmla="*/ 62791 h 204380"/>
                <a:gd name="connsiteX234" fmla="*/ 61339 w 203591"/>
                <a:gd name="connsiteY234" fmla="*/ 63895 h 204380"/>
                <a:gd name="connsiteX235" fmla="*/ 59272 w 203591"/>
                <a:gd name="connsiteY235" fmla="*/ 63067 h 204380"/>
                <a:gd name="connsiteX236" fmla="*/ 59272 w 203591"/>
                <a:gd name="connsiteY236" fmla="*/ 63205 h 204380"/>
                <a:gd name="connsiteX237" fmla="*/ 51553 w 203591"/>
                <a:gd name="connsiteY237" fmla="*/ 69277 h 204380"/>
                <a:gd name="connsiteX238" fmla="*/ 48520 w 203591"/>
                <a:gd name="connsiteY238" fmla="*/ 74797 h 204380"/>
                <a:gd name="connsiteX239" fmla="*/ 43144 w 203591"/>
                <a:gd name="connsiteY239" fmla="*/ 81145 h 204380"/>
                <a:gd name="connsiteX240" fmla="*/ 43144 w 203591"/>
                <a:gd name="connsiteY240" fmla="*/ 91909 h 204380"/>
                <a:gd name="connsiteX241" fmla="*/ 43144 w 203591"/>
                <a:gd name="connsiteY241" fmla="*/ 92185 h 204380"/>
                <a:gd name="connsiteX242" fmla="*/ 41628 w 203591"/>
                <a:gd name="connsiteY242" fmla="*/ 97429 h 204380"/>
                <a:gd name="connsiteX243" fmla="*/ 41352 w 203591"/>
                <a:gd name="connsiteY243" fmla="*/ 97843 h 204380"/>
                <a:gd name="connsiteX244" fmla="*/ 28395 w 203591"/>
                <a:gd name="connsiteY244" fmla="*/ 108883 h 204380"/>
                <a:gd name="connsiteX245" fmla="*/ 28120 w 203591"/>
                <a:gd name="connsiteY245" fmla="*/ 109021 h 204380"/>
                <a:gd name="connsiteX246" fmla="*/ 23984 w 203591"/>
                <a:gd name="connsiteY246" fmla="*/ 110263 h 204380"/>
                <a:gd name="connsiteX247" fmla="*/ 23295 w 203591"/>
                <a:gd name="connsiteY247" fmla="*/ 110263 h 204380"/>
                <a:gd name="connsiteX248" fmla="*/ 23020 w 203591"/>
                <a:gd name="connsiteY248" fmla="*/ 109573 h 204380"/>
                <a:gd name="connsiteX249" fmla="*/ 23020 w 203591"/>
                <a:gd name="connsiteY249" fmla="*/ 103363 h 204380"/>
                <a:gd name="connsiteX250" fmla="*/ 19022 w 203591"/>
                <a:gd name="connsiteY250" fmla="*/ 105433 h 204380"/>
                <a:gd name="connsiteX251" fmla="*/ 18195 w 203591"/>
                <a:gd name="connsiteY251" fmla="*/ 105433 h 204380"/>
                <a:gd name="connsiteX252" fmla="*/ 16817 w 203591"/>
                <a:gd name="connsiteY252" fmla="*/ 104605 h 204380"/>
                <a:gd name="connsiteX253" fmla="*/ 16817 w 203591"/>
                <a:gd name="connsiteY253" fmla="*/ 106399 h 204380"/>
                <a:gd name="connsiteX254" fmla="*/ 16403 w 203591"/>
                <a:gd name="connsiteY254" fmla="*/ 107089 h 204380"/>
                <a:gd name="connsiteX255" fmla="*/ 14198 w 203591"/>
                <a:gd name="connsiteY255" fmla="*/ 108055 h 204380"/>
                <a:gd name="connsiteX256" fmla="*/ 14198 w 203591"/>
                <a:gd name="connsiteY256" fmla="*/ 109435 h 204380"/>
                <a:gd name="connsiteX257" fmla="*/ 13784 w 203591"/>
                <a:gd name="connsiteY257" fmla="*/ 110125 h 204380"/>
                <a:gd name="connsiteX258" fmla="*/ 12957 w 203591"/>
                <a:gd name="connsiteY258" fmla="*/ 110125 h 204380"/>
                <a:gd name="connsiteX259" fmla="*/ 9649 w 203591"/>
                <a:gd name="connsiteY259" fmla="*/ 107503 h 204380"/>
                <a:gd name="connsiteX260" fmla="*/ 3998 w 203591"/>
                <a:gd name="connsiteY260" fmla="*/ 111229 h 204380"/>
                <a:gd name="connsiteX261" fmla="*/ 3998 w 203591"/>
                <a:gd name="connsiteY261" fmla="*/ 118268 h 204380"/>
                <a:gd name="connsiteX262" fmla="*/ 3171 w 203591"/>
                <a:gd name="connsiteY262" fmla="*/ 119095 h 204380"/>
                <a:gd name="connsiteX263" fmla="*/ 0 w 203591"/>
                <a:gd name="connsiteY263" fmla="*/ 119095 h 204380"/>
                <a:gd name="connsiteX264" fmla="*/ 1103 w 203591"/>
                <a:gd name="connsiteY264" fmla="*/ 122132 h 204380"/>
                <a:gd name="connsiteX265" fmla="*/ 7719 w 203591"/>
                <a:gd name="connsiteY265" fmla="*/ 118958 h 204380"/>
                <a:gd name="connsiteX266" fmla="*/ 7995 w 203591"/>
                <a:gd name="connsiteY266" fmla="*/ 118958 h 204380"/>
                <a:gd name="connsiteX267" fmla="*/ 69748 w 203591"/>
                <a:gd name="connsiteY267" fmla="*/ 72865 h 204380"/>
                <a:gd name="connsiteX268" fmla="*/ 67818 w 203591"/>
                <a:gd name="connsiteY268" fmla="*/ 77005 h 204380"/>
                <a:gd name="connsiteX269" fmla="*/ 68783 w 203591"/>
                <a:gd name="connsiteY269" fmla="*/ 80317 h 204380"/>
                <a:gd name="connsiteX270" fmla="*/ 65475 w 203591"/>
                <a:gd name="connsiteY270" fmla="*/ 84457 h 204380"/>
                <a:gd name="connsiteX271" fmla="*/ 65475 w 203591"/>
                <a:gd name="connsiteY271" fmla="*/ 78661 h 204380"/>
                <a:gd name="connsiteX272" fmla="*/ 63545 w 203591"/>
                <a:gd name="connsiteY272" fmla="*/ 74797 h 204380"/>
                <a:gd name="connsiteX273" fmla="*/ 69886 w 203591"/>
                <a:gd name="connsiteY273" fmla="*/ 72865 h 2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Lst>
              <a:rect l="l" t="t" r="r" b="b"/>
              <a:pathLst>
                <a:path w="203591" h="204380">
                  <a:moveTo>
                    <a:pt x="9511" y="119095"/>
                  </a:moveTo>
                  <a:lnTo>
                    <a:pt x="49210" y="119095"/>
                  </a:lnTo>
                  <a:cubicBezTo>
                    <a:pt x="49210" y="119095"/>
                    <a:pt x="49899" y="119372"/>
                    <a:pt x="50037" y="119648"/>
                  </a:cubicBezTo>
                  <a:lnTo>
                    <a:pt x="53345" y="134276"/>
                  </a:lnTo>
                  <a:lnTo>
                    <a:pt x="58858" y="142970"/>
                  </a:lnTo>
                  <a:lnTo>
                    <a:pt x="64923" y="142970"/>
                  </a:lnTo>
                  <a:lnTo>
                    <a:pt x="70299" y="140624"/>
                  </a:lnTo>
                  <a:cubicBezTo>
                    <a:pt x="70299" y="140624"/>
                    <a:pt x="70575" y="140624"/>
                    <a:pt x="70713" y="140624"/>
                  </a:cubicBezTo>
                  <a:lnTo>
                    <a:pt x="78294" y="141176"/>
                  </a:lnTo>
                  <a:lnTo>
                    <a:pt x="79948" y="131654"/>
                  </a:lnTo>
                  <a:cubicBezTo>
                    <a:pt x="79948" y="131654"/>
                    <a:pt x="80362" y="130964"/>
                    <a:pt x="80775" y="130964"/>
                  </a:cubicBezTo>
                  <a:lnTo>
                    <a:pt x="91802" y="130964"/>
                  </a:lnTo>
                  <a:cubicBezTo>
                    <a:pt x="91802" y="130964"/>
                    <a:pt x="92629" y="131378"/>
                    <a:pt x="92629" y="131792"/>
                  </a:cubicBezTo>
                  <a:lnTo>
                    <a:pt x="92629" y="134138"/>
                  </a:lnTo>
                  <a:lnTo>
                    <a:pt x="105173" y="133448"/>
                  </a:lnTo>
                  <a:cubicBezTo>
                    <a:pt x="105173" y="133448"/>
                    <a:pt x="105587" y="133448"/>
                    <a:pt x="105724" y="133724"/>
                  </a:cubicBezTo>
                  <a:cubicBezTo>
                    <a:pt x="105862" y="133862"/>
                    <a:pt x="106000" y="134138"/>
                    <a:pt x="106000" y="134276"/>
                  </a:cubicBezTo>
                  <a:lnTo>
                    <a:pt x="106000" y="139382"/>
                  </a:lnTo>
                  <a:cubicBezTo>
                    <a:pt x="106000" y="139382"/>
                    <a:pt x="106000" y="139658"/>
                    <a:pt x="106000" y="139796"/>
                  </a:cubicBezTo>
                  <a:lnTo>
                    <a:pt x="104897" y="142004"/>
                  </a:lnTo>
                  <a:lnTo>
                    <a:pt x="104897" y="143660"/>
                  </a:lnTo>
                  <a:lnTo>
                    <a:pt x="107241" y="146834"/>
                  </a:lnTo>
                  <a:cubicBezTo>
                    <a:pt x="107241" y="146834"/>
                    <a:pt x="107379" y="147110"/>
                    <a:pt x="107379" y="147248"/>
                  </a:cubicBezTo>
                  <a:lnTo>
                    <a:pt x="107379" y="151802"/>
                  </a:lnTo>
                  <a:cubicBezTo>
                    <a:pt x="107379" y="151802"/>
                    <a:pt x="107379" y="151940"/>
                    <a:pt x="107379" y="152078"/>
                  </a:cubicBezTo>
                  <a:lnTo>
                    <a:pt x="105311" y="158564"/>
                  </a:lnTo>
                  <a:lnTo>
                    <a:pt x="111376" y="168914"/>
                  </a:lnTo>
                  <a:cubicBezTo>
                    <a:pt x="111376" y="168914"/>
                    <a:pt x="111376" y="169190"/>
                    <a:pt x="111376" y="169328"/>
                  </a:cubicBezTo>
                  <a:lnTo>
                    <a:pt x="111376" y="172502"/>
                  </a:lnTo>
                  <a:cubicBezTo>
                    <a:pt x="111376" y="172502"/>
                    <a:pt x="111376" y="173054"/>
                    <a:pt x="111100" y="173192"/>
                  </a:cubicBezTo>
                  <a:lnTo>
                    <a:pt x="109584" y="174296"/>
                  </a:lnTo>
                  <a:lnTo>
                    <a:pt x="109998" y="177332"/>
                  </a:lnTo>
                  <a:lnTo>
                    <a:pt x="113030" y="175538"/>
                  </a:lnTo>
                  <a:cubicBezTo>
                    <a:pt x="113030" y="175538"/>
                    <a:pt x="113306" y="175538"/>
                    <a:pt x="113306" y="175538"/>
                  </a:cubicBezTo>
                  <a:lnTo>
                    <a:pt x="128606" y="174158"/>
                  </a:lnTo>
                  <a:cubicBezTo>
                    <a:pt x="128606" y="174158"/>
                    <a:pt x="128606" y="174158"/>
                    <a:pt x="128606" y="174158"/>
                  </a:cubicBezTo>
                  <a:cubicBezTo>
                    <a:pt x="128606" y="174158"/>
                    <a:pt x="128606" y="174158"/>
                    <a:pt x="128606" y="174158"/>
                  </a:cubicBezTo>
                  <a:cubicBezTo>
                    <a:pt x="128606" y="174158"/>
                    <a:pt x="128606" y="174158"/>
                    <a:pt x="128744" y="174158"/>
                  </a:cubicBezTo>
                  <a:cubicBezTo>
                    <a:pt x="128744" y="174158"/>
                    <a:pt x="128744" y="174158"/>
                    <a:pt x="128882" y="174158"/>
                  </a:cubicBezTo>
                  <a:lnTo>
                    <a:pt x="133431" y="176090"/>
                  </a:lnTo>
                  <a:cubicBezTo>
                    <a:pt x="133431" y="176090"/>
                    <a:pt x="133844" y="176366"/>
                    <a:pt x="133844" y="176642"/>
                  </a:cubicBezTo>
                  <a:cubicBezTo>
                    <a:pt x="133844" y="176918"/>
                    <a:pt x="133844" y="177194"/>
                    <a:pt x="133706" y="177332"/>
                  </a:cubicBezTo>
                  <a:lnTo>
                    <a:pt x="132328" y="178850"/>
                  </a:lnTo>
                  <a:lnTo>
                    <a:pt x="132328" y="179954"/>
                  </a:lnTo>
                  <a:lnTo>
                    <a:pt x="142115" y="176642"/>
                  </a:lnTo>
                  <a:cubicBezTo>
                    <a:pt x="142115" y="176642"/>
                    <a:pt x="142666" y="176642"/>
                    <a:pt x="142804" y="176642"/>
                  </a:cubicBezTo>
                  <a:cubicBezTo>
                    <a:pt x="142942" y="176780"/>
                    <a:pt x="143080" y="177056"/>
                    <a:pt x="143080" y="177332"/>
                  </a:cubicBezTo>
                  <a:lnTo>
                    <a:pt x="143080" y="182162"/>
                  </a:lnTo>
                  <a:lnTo>
                    <a:pt x="148731" y="183404"/>
                  </a:lnTo>
                  <a:cubicBezTo>
                    <a:pt x="148731" y="183404"/>
                    <a:pt x="149145" y="183542"/>
                    <a:pt x="149145" y="183680"/>
                  </a:cubicBezTo>
                  <a:lnTo>
                    <a:pt x="150109" y="184922"/>
                  </a:lnTo>
                  <a:lnTo>
                    <a:pt x="158518" y="184922"/>
                  </a:lnTo>
                  <a:lnTo>
                    <a:pt x="159483" y="181886"/>
                  </a:lnTo>
                  <a:cubicBezTo>
                    <a:pt x="159483" y="181886"/>
                    <a:pt x="159620" y="181610"/>
                    <a:pt x="159758" y="181472"/>
                  </a:cubicBezTo>
                  <a:lnTo>
                    <a:pt x="162377" y="179678"/>
                  </a:lnTo>
                  <a:cubicBezTo>
                    <a:pt x="162377" y="179678"/>
                    <a:pt x="162929" y="179540"/>
                    <a:pt x="163204" y="179678"/>
                  </a:cubicBezTo>
                  <a:cubicBezTo>
                    <a:pt x="163480" y="179678"/>
                    <a:pt x="163618" y="180092"/>
                    <a:pt x="163618" y="180368"/>
                  </a:cubicBezTo>
                  <a:lnTo>
                    <a:pt x="163618" y="183404"/>
                  </a:lnTo>
                  <a:lnTo>
                    <a:pt x="166237" y="184922"/>
                  </a:lnTo>
                  <a:cubicBezTo>
                    <a:pt x="166237" y="184922"/>
                    <a:pt x="166650" y="185336"/>
                    <a:pt x="166650" y="185612"/>
                  </a:cubicBezTo>
                  <a:lnTo>
                    <a:pt x="166650" y="188372"/>
                  </a:lnTo>
                  <a:lnTo>
                    <a:pt x="168994" y="188372"/>
                  </a:lnTo>
                  <a:cubicBezTo>
                    <a:pt x="168994" y="188372"/>
                    <a:pt x="169407" y="188372"/>
                    <a:pt x="169545" y="188510"/>
                  </a:cubicBezTo>
                  <a:lnTo>
                    <a:pt x="172026" y="190718"/>
                  </a:lnTo>
                  <a:lnTo>
                    <a:pt x="174921" y="190718"/>
                  </a:lnTo>
                  <a:cubicBezTo>
                    <a:pt x="174921" y="190718"/>
                    <a:pt x="175472" y="190856"/>
                    <a:pt x="175610" y="191270"/>
                  </a:cubicBezTo>
                  <a:lnTo>
                    <a:pt x="176988" y="194720"/>
                  </a:lnTo>
                  <a:lnTo>
                    <a:pt x="180572" y="194720"/>
                  </a:lnTo>
                  <a:cubicBezTo>
                    <a:pt x="180572" y="194720"/>
                    <a:pt x="181124" y="194859"/>
                    <a:pt x="181262" y="195135"/>
                  </a:cubicBezTo>
                  <a:lnTo>
                    <a:pt x="186362" y="204381"/>
                  </a:lnTo>
                  <a:lnTo>
                    <a:pt x="188843" y="204381"/>
                  </a:lnTo>
                  <a:lnTo>
                    <a:pt x="190084" y="189614"/>
                  </a:lnTo>
                  <a:lnTo>
                    <a:pt x="187878" y="189614"/>
                  </a:lnTo>
                  <a:cubicBezTo>
                    <a:pt x="187878" y="189614"/>
                    <a:pt x="187464" y="191546"/>
                    <a:pt x="187464" y="191546"/>
                  </a:cubicBezTo>
                  <a:cubicBezTo>
                    <a:pt x="187464" y="191960"/>
                    <a:pt x="187051" y="192236"/>
                    <a:pt x="186499" y="192099"/>
                  </a:cubicBezTo>
                  <a:lnTo>
                    <a:pt x="183191" y="191546"/>
                  </a:lnTo>
                  <a:cubicBezTo>
                    <a:pt x="183191" y="191546"/>
                    <a:pt x="182778" y="191408"/>
                    <a:pt x="182640" y="191270"/>
                  </a:cubicBezTo>
                  <a:lnTo>
                    <a:pt x="178918" y="186302"/>
                  </a:lnTo>
                  <a:lnTo>
                    <a:pt x="176161" y="185336"/>
                  </a:lnTo>
                  <a:cubicBezTo>
                    <a:pt x="176161" y="185336"/>
                    <a:pt x="175610" y="184922"/>
                    <a:pt x="175610" y="184646"/>
                  </a:cubicBezTo>
                  <a:lnTo>
                    <a:pt x="175059" y="174572"/>
                  </a:lnTo>
                  <a:cubicBezTo>
                    <a:pt x="175059" y="174572"/>
                    <a:pt x="175059" y="174296"/>
                    <a:pt x="175059" y="174158"/>
                  </a:cubicBezTo>
                  <a:lnTo>
                    <a:pt x="176713" y="171536"/>
                  </a:lnTo>
                  <a:lnTo>
                    <a:pt x="177126" y="164498"/>
                  </a:lnTo>
                  <a:cubicBezTo>
                    <a:pt x="177126" y="164498"/>
                    <a:pt x="177126" y="164222"/>
                    <a:pt x="177126" y="164084"/>
                  </a:cubicBezTo>
                  <a:lnTo>
                    <a:pt x="178229" y="162428"/>
                  </a:lnTo>
                  <a:lnTo>
                    <a:pt x="173956" y="156908"/>
                  </a:lnTo>
                  <a:cubicBezTo>
                    <a:pt x="173956" y="156908"/>
                    <a:pt x="173680" y="156218"/>
                    <a:pt x="173956" y="155942"/>
                  </a:cubicBezTo>
                  <a:lnTo>
                    <a:pt x="175197" y="154562"/>
                  </a:lnTo>
                  <a:cubicBezTo>
                    <a:pt x="176024" y="153044"/>
                    <a:pt x="177402" y="151112"/>
                    <a:pt x="179470" y="148904"/>
                  </a:cubicBezTo>
                  <a:lnTo>
                    <a:pt x="179470" y="148076"/>
                  </a:lnTo>
                  <a:cubicBezTo>
                    <a:pt x="179470" y="148076"/>
                    <a:pt x="179745" y="147386"/>
                    <a:pt x="180159" y="147248"/>
                  </a:cubicBezTo>
                  <a:lnTo>
                    <a:pt x="198905" y="143936"/>
                  </a:lnTo>
                  <a:cubicBezTo>
                    <a:pt x="197389" y="142970"/>
                    <a:pt x="194632" y="140486"/>
                    <a:pt x="194219" y="134552"/>
                  </a:cubicBezTo>
                  <a:cubicBezTo>
                    <a:pt x="194219" y="134552"/>
                    <a:pt x="185672" y="131792"/>
                    <a:pt x="185810" y="124754"/>
                  </a:cubicBezTo>
                  <a:cubicBezTo>
                    <a:pt x="185810" y="124754"/>
                    <a:pt x="181951" y="120614"/>
                    <a:pt x="185397" y="117854"/>
                  </a:cubicBezTo>
                  <a:cubicBezTo>
                    <a:pt x="185397" y="117854"/>
                    <a:pt x="178918" y="109849"/>
                    <a:pt x="184018" y="103915"/>
                  </a:cubicBezTo>
                  <a:cubicBezTo>
                    <a:pt x="184018" y="103915"/>
                    <a:pt x="181399" y="99913"/>
                    <a:pt x="183053" y="96877"/>
                  </a:cubicBezTo>
                  <a:lnTo>
                    <a:pt x="183329" y="89701"/>
                  </a:lnTo>
                  <a:lnTo>
                    <a:pt x="180710" y="87355"/>
                  </a:lnTo>
                  <a:lnTo>
                    <a:pt x="180710" y="87355"/>
                  </a:lnTo>
                  <a:cubicBezTo>
                    <a:pt x="180710" y="87355"/>
                    <a:pt x="180710" y="87355"/>
                    <a:pt x="180710" y="87355"/>
                  </a:cubicBezTo>
                  <a:lnTo>
                    <a:pt x="179194" y="85975"/>
                  </a:lnTo>
                  <a:cubicBezTo>
                    <a:pt x="179194" y="85975"/>
                    <a:pt x="178918" y="85561"/>
                    <a:pt x="178918" y="85423"/>
                  </a:cubicBezTo>
                  <a:lnTo>
                    <a:pt x="178918" y="79489"/>
                  </a:lnTo>
                  <a:cubicBezTo>
                    <a:pt x="178918" y="79489"/>
                    <a:pt x="178918" y="79213"/>
                    <a:pt x="178918" y="79075"/>
                  </a:cubicBezTo>
                  <a:lnTo>
                    <a:pt x="182226" y="73555"/>
                  </a:lnTo>
                  <a:cubicBezTo>
                    <a:pt x="182226" y="73555"/>
                    <a:pt x="182364" y="73417"/>
                    <a:pt x="182502" y="73279"/>
                  </a:cubicBezTo>
                  <a:lnTo>
                    <a:pt x="187051" y="70105"/>
                  </a:lnTo>
                  <a:lnTo>
                    <a:pt x="187327" y="62377"/>
                  </a:lnTo>
                  <a:cubicBezTo>
                    <a:pt x="186362" y="62929"/>
                    <a:pt x="185259" y="63205"/>
                    <a:pt x="184294" y="62101"/>
                  </a:cubicBezTo>
                  <a:cubicBezTo>
                    <a:pt x="182640" y="60307"/>
                    <a:pt x="184845" y="57685"/>
                    <a:pt x="187464" y="56581"/>
                  </a:cubicBezTo>
                  <a:lnTo>
                    <a:pt x="187464" y="55201"/>
                  </a:lnTo>
                  <a:cubicBezTo>
                    <a:pt x="187464" y="55201"/>
                    <a:pt x="187464" y="55063"/>
                    <a:pt x="187464" y="54925"/>
                  </a:cubicBezTo>
                  <a:lnTo>
                    <a:pt x="191048" y="46231"/>
                  </a:lnTo>
                  <a:cubicBezTo>
                    <a:pt x="191048" y="46231"/>
                    <a:pt x="191048" y="46093"/>
                    <a:pt x="191048" y="45955"/>
                  </a:cubicBezTo>
                  <a:lnTo>
                    <a:pt x="194357" y="42229"/>
                  </a:lnTo>
                  <a:lnTo>
                    <a:pt x="196011" y="40849"/>
                  </a:lnTo>
                  <a:lnTo>
                    <a:pt x="197803" y="37812"/>
                  </a:lnTo>
                  <a:lnTo>
                    <a:pt x="203041" y="34914"/>
                  </a:lnTo>
                  <a:lnTo>
                    <a:pt x="203592" y="34224"/>
                  </a:lnTo>
                  <a:lnTo>
                    <a:pt x="202076" y="31326"/>
                  </a:lnTo>
                  <a:lnTo>
                    <a:pt x="198216" y="31326"/>
                  </a:lnTo>
                  <a:cubicBezTo>
                    <a:pt x="198216" y="31326"/>
                    <a:pt x="197665" y="31188"/>
                    <a:pt x="197527" y="30912"/>
                  </a:cubicBezTo>
                  <a:cubicBezTo>
                    <a:pt x="197389" y="30636"/>
                    <a:pt x="197389" y="30360"/>
                    <a:pt x="197527" y="30084"/>
                  </a:cubicBezTo>
                  <a:lnTo>
                    <a:pt x="200008" y="25392"/>
                  </a:lnTo>
                  <a:lnTo>
                    <a:pt x="198492" y="23460"/>
                  </a:lnTo>
                  <a:cubicBezTo>
                    <a:pt x="198492" y="23460"/>
                    <a:pt x="198354" y="22908"/>
                    <a:pt x="198492" y="22770"/>
                  </a:cubicBezTo>
                  <a:lnTo>
                    <a:pt x="199870" y="19044"/>
                  </a:lnTo>
                  <a:lnTo>
                    <a:pt x="196424" y="18078"/>
                  </a:lnTo>
                  <a:cubicBezTo>
                    <a:pt x="196424" y="18078"/>
                    <a:pt x="196011" y="17940"/>
                    <a:pt x="195873" y="17664"/>
                  </a:cubicBezTo>
                  <a:cubicBezTo>
                    <a:pt x="195873" y="17526"/>
                    <a:pt x="195873" y="17250"/>
                    <a:pt x="195873" y="16974"/>
                  </a:cubicBezTo>
                  <a:lnTo>
                    <a:pt x="196700" y="14766"/>
                  </a:lnTo>
                  <a:lnTo>
                    <a:pt x="192840" y="14490"/>
                  </a:lnTo>
                  <a:cubicBezTo>
                    <a:pt x="192840" y="14490"/>
                    <a:pt x="192151" y="14076"/>
                    <a:pt x="192151" y="13662"/>
                  </a:cubicBezTo>
                  <a:lnTo>
                    <a:pt x="192151" y="11316"/>
                  </a:lnTo>
                  <a:lnTo>
                    <a:pt x="189256" y="9522"/>
                  </a:lnTo>
                  <a:cubicBezTo>
                    <a:pt x="189256" y="9522"/>
                    <a:pt x="188843" y="9108"/>
                    <a:pt x="188843" y="8832"/>
                  </a:cubicBezTo>
                  <a:lnTo>
                    <a:pt x="188843" y="7590"/>
                  </a:lnTo>
                  <a:lnTo>
                    <a:pt x="186086" y="6486"/>
                  </a:lnTo>
                  <a:lnTo>
                    <a:pt x="182916" y="9522"/>
                  </a:lnTo>
                  <a:cubicBezTo>
                    <a:pt x="182916" y="9522"/>
                    <a:pt x="182226" y="9798"/>
                    <a:pt x="181951" y="9522"/>
                  </a:cubicBezTo>
                  <a:lnTo>
                    <a:pt x="179194" y="8004"/>
                  </a:lnTo>
                  <a:lnTo>
                    <a:pt x="174232" y="10764"/>
                  </a:lnTo>
                  <a:cubicBezTo>
                    <a:pt x="174232" y="10764"/>
                    <a:pt x="173680" y="10764"/>
                    <a:pt x="173542" y="10764"/>
                  </a:cubicBezTo>
                  <a:lnTo>
                    <a:pt x="167478" y="7866"/>
                  </a:lnTo>
                  <a:cubicBezTo>
                    <a:pt x="167478" y="7866"/>
                    <a:pt x="167064" y="7452"/>
                    <a:pt x="167064" y="7176"/>
                  </a:cubicBezTo>
                  <a:lnTo>
                    <a:pt x="167064" y="5520"/>
                  </a:lnTo>
                  <a:lnTo>
                    <a:pt x="163204" y="2346"/>
                  </a:lnTo>
                  <a:lnTo>
                    <a:pt x="160034" y="1242"/>
                  </a:lnTo>
                  <a:lnTo>
                    <a:pt x="158242" y="3036"/>
                  </a:lnTo>
                  <a:cubicBezTo>
                    <a:pt x="158242" y="3036"/>
                    <a:pt x="157828" y="3312"/>
                    <a:pt x="157553" y="3312"/>
                  </a:cubicBezTo>
                  <a:lnTo>
                    <a:pt x="152591" y="2484"/>
                  </a:lnTo>
                  <a:cubicBezTo>
                    <a:pt x="152591" y="2484"/>
                    <a:pt x="152315" y="2484"/>
                    <a:pt x="152177" y="2346"/>
                  </a:cubicBezTo>
                  <a:lnTo>
                    <a:pt x="149558" y="138"/>
                  </a:lnTo>
                  <a:lnTo>
                    <a:pt x="147077" y="966"/>
                  </a:lnTo>
                  <a:cubicBezTo>
                    <a:pt x="147077" y="966"/>
                    <a:pt x="146801" y="966"/>
                    <a:pt x="146663" y="966"/>
                  </a:cubicBezTo>
                  <a:lnTo>
                    <a:pt x="143631" y="0"/>
                  </a:lnTo>
                  <a:lnTo>
                    <a:pt x="142390" y="0"/>
                  </a:lnTo>
                  <a:lnTo>
                    <a:pt x="142390" y="1794"/>
                  </a:lnTo>
                  <a:cubicBezTo>
                    <a:pt x="142390" y="1794"/>
                    <a:pt x="142115" y="2484"/>
                    <a:pt x="141839" y="2622"/>
                  </a:cubicBezTo>
                  <a:lnTo>
                    <a:pt x="134947" y="4416"/>
                  </a:lnTo>
                  <a:cubicBezTo>
                    <a:pt x="134947" y="4416"/>
                    <a:pt x="134533" y="4416"/>
                    <a:pt x="134395" y="4416"/>
                  </a:cubicBezTo>
                  <a:lnTo>
                    <a:pt x="131501" y="3036"/>
                  </a:lnTo>
                  <a:lnTo>
                    <a:pt x="130949" y="4140"/>
                  </a:lnTo>
                  <a:cubicBezTo>
                    <a:pt x="130949" y="4140"/>
                    <a:pt x="130674" y="4554"/>
                    <a:pt x="130398" y="4554"/>
                  </a:cubicBezTo>
                  <a:lnTo>
                    <a:pt x="124333" y="5520"/>
                  </a:lnTo>
                  <a:lnTo>
                    <a:pt x="120611" y="8142"/>
                  </a:lnTo>
                  <a:cubicBezTo>
                    <a:pt x="120611" y="8142"/>
                    <a:pt x="120060" y="8280"/>
                    <a:pt x="119784" y="8142"/>
                  </a:cubicBezTo>
                  <a:lnTo>
                    <a:pt x="115235" y="5934"/>
                  </a:lnTo>
                  <a:lnTo>
                    <a:pt x="110135" y="12696"/>
                  </a:lnTo>
                  <a:cubicBezTo>
                    <a:pt x="110135" y="12696"/>
                    <a:pt x="109584" y="13110"/>
                    <a:pt x="109308" y="12972"/>
                  </a:cubicBezTo>
                  <a:lnTo>
                    <a:pt x="101451" y="10902"/>
                  </a:lnTo>
                  <a:lnTo>
                    <a:pt x="90148" y="10074"/>
                  </a:lnTo>
                  <a:cubicBezTo>
                    <a:pt x="90148" y="10074"/>
                    <a:pt x="89735" y="10074"/>
                    <a:pt x="89597" y="9798"/>
                  </a:cubicBezTo>
                  <a:lnTo>
                    <a:pt x="83118" y="2760"/>
                  </a:lnTo>
                  <a:lnTo>
                    <a:pt x="75124" y="2760"/>
                  </a:lnTo>
                  <a:lnTo>
                    <a:pt x="72367" y="7866"/>
                  </a:lnTo>
                  <a:cubicBezTo>
                    <a:pt x="72367" y="7866"/>
                    <a:pt x="72229" y="8142"/>
                    <a:pt x="72091" y="8142"/>
                  </a:cubicBezTo>
                  <a:lnTo>
                    <a:pt x="69059" y="9660"/>
                  </a:lnTo>
                  <a:lnTo>
                    <a:pt x="70437" y="17940"/>
                  </a:lnTo>
                  <a:lnTo>
                    <a:pt x="72229" y="19872"/>
                  </a:lnTo>
                  <a:cubicBezTo>
                    <a:pt x="72229" y="19872"/>
                    <a:pt x="72505" y="20562"/>
                    <a:pt x="72229" y="20838"/>
                  </a:cubicBezTo>
                  <a:lnTo>
                    <a:pt x="64096" y="32430"/>
                  </a:lnTo>
                  <a:lnTo>
                    <a:pt x="63269" y="38503"/>
                  </a:lnTo>
                  <a:lnTo>
                    <a:pt x="62304" y="47611"/>
                  </a:lnTo>
                  <a:lnTo>
                    <a:pt x="63821" y="49267"/>
                  </a:lnTo>
                  <a:cubicBezTo>
                    <a:pt x="63821" y="49267"/>
                    <a:pt x="64096" y="49819"/>
                    <a:pt x="63821" y="50233"/>
                  </a:cubicBezTo>
                  <a:lnTo>
                    <a:pt x="60512" y="56167"/>
                  </a:lnTo>
                  <a:lnTo>
                    <a:pt x="59961" y="60721"/>
                  </a:lnTo>
                  <a:lnTo>
                    <a:pt x="60926" y="58927"/>
                  </a:lnTo>
                  <a:lnTo>
                    <a:pt x="60926" y="58927"/>
                  </a:lnTo>
                  <a:cubicBezTo>
                    <a:pt x="62167" y="56995"/>
                    <a:pt x="63545" y="54925"/>
                    <a:pt x="64923" y="52993"/>
                  </a:cubicBezTo>
                  <a:lnTo>
                    <a:pt x="64923" y="48025"/>
                  </a:lnTo>
                  <a:cubicBezTo>
                    <a:pt x="64923" y="48025"/>
                    <a:pt x="64785" y="47749"/>
                    <a:pt x="64785" y="47749"/>
                  </a:cubicBezTo>
                  <a:lnTo>
                    <a:pt x="65061" y="47473"/>
                  </a:lnTo>
                  <a:cubicBezTo>
                    <a:pt x="67129" y="44989"/>
                    <a:pt x="69196" y="42643"/>
                    <a:pt x="71402" y="40296"/>
                  </a:cubicBezTo>
                  <a:lnTo>
                    <a:pt x="71402" y="40296"/>
                  </a:lnTo>
                  <a:cubicBezTo>
                    <a:pt x="71402" y="40296"/>
                    <a:pt x="71402" y="40159"/>
                    <a:pt x="71402" y="40159"/>
                  </a:cubicBezTo>
                  <a:lnTo>
                    <a:pt x="77881" y="36018"/>
                  </a:lnTo>
                  <a:lnTo>
                    <a:pt x="78018" y="36018"/>
                  </a:lnTo>
                  <a:cubicBezTo>
                    <a:pt x="78018" y="36018"/>
                    <a:pt x="78294" y="35880"/>
                    <a:pt x="78294" y="35880"/>
                  </a:cubicBezTo>
                  <a:cubicBezTo>
                    <a:pt x="81189" y="35328"/>
                    <a:pt x="84221" y="34638"/>
                    <a:pt x="87116" y="34086"/>
                  </a:cubicBezTo>
                  <a:lnTo>
                    <a:pt x="87254" y="34086"/>
                  </a:lnTo>
                  <a:cubicBezTo>
                    <a:pt x="87254" y="34086"/>
                    <a:pt x="87391" y="34086"/>
                    <a:pt x="87391" y="34086"/>
                  </a:cubicBezTo>
                  <a:lnTo>
                    <a:pt x="92492" y="34500"/>
                  </a:lnTo>
                  <a:lnTo>
                    <a:pt x="101727" y="32154"/>
                  </a:lnTo>
                  <a:lnTo>
                    <a:pt x="101865" y="32154"/>
                  </a:lnTo>
                  <a:cubicBezTo>
                    <a:pt x="101865" y="32154"/>
                    <a:pt x="101865" y="32154"/>
                    <a:pt x="101865" y="32154"/>
                  </a:cubicBezTo>
                  <a:lnTo>
                    <a:pt x="108481" y="32154"/>
                  </a:lnTo>
                  <a:cubicBezTo>
                    <a:pt x="108481" y="32154"/>
                    <a:pt x="108619" y="32292"/>
                    <a:pt x="108619" y="32292"/>
                  </a:cubicBezTo>
                  <a:lnTo>
                    <a:pt x="108619" y="32292"/>
                  </a:lnTo>
                  <a:cubicBezTo>
                    <a:pt x="111238" y="33672"/>
                    <a:pt x="113857" y="34914"/>
                    <a:pt x="116476" y="36432"/>
                  </a:cubicBezTo>
                  <a:lnTo>
                    <a:pt x="116476" y="36432"/>
                  </a:lnTo>
                  <a:cubicBezTo>
                    <a:pt x="116476" y="36432"/>
                    <a:pt x="116476" y="36570"/>
                    <a:pt x="116476" y="36570"/>
                  </a:cubicBezTo>
                  <a:cubicBezTo>
                    <a:pt x="118268" y="39055"/>
                    <a:pt x="120198" y="41539"/>
                    <a:pt x="121990" y="44161"/>
                  </a:cubicBezTo>
                  <a:cubicBezTo>
                    <a:pt x="119922" y="41953"/>
                    <a:pt x="117854" y="39607"/>
                    <a:pt x="115787" y="37260"/>
                  </a:cubicBezTo>
                  <a:cubicBezTo>
                    <a:pt x="113168" y="36156"/>
                    <a:pt x="110549" y="35052"/>
                    <a:pt x="107930" y="33948"/>
                  </a:cubicBezTo>
                  <a:lnTo>
                    <a:pt x="101589" y="33948"/>
                  </a:lnTo>
                  <a:cubicBezTo>
                    <a:pt x="101589" y="33948"/>
                    <a:pt x="92354" y="36709"/>
                    <a:pt x="92354" y="36709"/>
                  </a:cubicBezTo>
                  <a:lnTo>
                    <a:pt x="92216" y="36709"/>
                  </a:lnTo>
                  <a:cubicBezTo>
                    <a:pt x="92216" y="36709"/>
                    <a:pt x="92078" y="36709"/>
                    <a:pt x="92078" y="36709"/>
                  </a:cubicBezTo>
                  <a:lnTo>
                    <a:pt x="86978" y="36432"/>
                  </a:lnTo>
                  <a:cubicBezTo>
                    <a:pt x="84221" y="36984"/>
                    <a:pt x="81327" y="37536"/>
                    <a:pt x="78432" y="38089"/>
                  </a:cubicBezTo>
                  <a:lnTo>
                    <a:pt x="72229" y="41953"/>
                  </a:lnTo>
                  <a:cubicBezTo>
                    <a:pt x="70161" y="44161"/>
                    <a:pt x="68094" y="46369"/>
                    <a:pt x="65888" y="48577"/>
                  </a:cubicBezTo>
                  <a:lnTo>
                    <a:pt x="65888" y="53269"/>
                  </a:lnTo>
                  <a:cubicBezTo>
                    <a:pt x="65888" y="53269"/>
                    <a:pt x="65750" y="53545"/>
                    <a:pt x="65750" y="53545"/>
                  </a:cubicBezTo>
                  <a:lnTo>
                    <a:pt x="65750" y="53545"/>
                  </a:lnTo>
                  <a:cubicBezTo>
                    <a:pt x="64234" y="55615"/>
                    <a:pt x="62718" y="57547"/>
                    <a:pt x="61202" y="59479"/>
                  </a:cubicBezTo>
                  <a:lnTo>
                    <a:pt x="61202" y="59479"/>
                  </a:lnTo>
                  <a:cubicBezTo>
                    <a:pt x="61202" y="59479"/>
                    <a:pt x="59410" y="62101"/>
                    <a:pt x="59410" y="62101"/>
                  </a:cubicBezTo>
                  <a:lnTo>
                    <a:pt x="59410" y="62791"/>
                  </a:lnTo>
                  <a:cubicBezTo>
                    <a:pt x="59410" y="62791"/>
                    <a:pt x="59410" y="62791"/>
                    <a:pt x="59410" y="62791"/>
                  </a:cubicBezTo>
                  <a:lnTo>
                    <a:pt x="61339" y="63895"/>
                  </a:lnTo>
                  <a:lnTo>
                    <a:pt x="59272" y="63067"/>
                  </a:lnTo>
                  <a:cubicBezTo>
                    <a:pt x="59272" y="63067"/>
                    <a:pt x="59272" y="63067"/>
                    <a:pt x="59272" y="63205"/>
                  </a:cubicBezTo>
                  <a:lnTo>
                    <a:pt x="51553" y="69277"/>
                  </a:lnTo>
                  <a:lnTo>
                    <a:pt x="48520" y="74797"/>
                  </a:lnTo>
                  <a:lnTo>
                    <a:pt x="43144" y="81145"/>
                  </a:lnTo>
                  <a:lnTo>
                    <a:pt x="43144" y="91909"/>
                  </a:lnTo>
                  <a:cubicBezTo>
                    <a:pt x="43144" y="91909"/>
                    <a:pt x="43144" y="92047"/>
                    <a:pt x="43144" y="92185"/>
                  </a:cubicBezTo>
                  <a:lnTo>
                    <a:pt x="41628" y="97429"/>
                  </a:lnTo>
                  <a:cubicBezTo>
                    <a:pt x="41628" y="97429"/>
                    <a:pt x="41628" y="97705"/>
                    <a:pt x="41352" y="97843"/>
                  </a:cubicBezTo>
                  <a:lnTo>
                    <a:pt x="28395" y="108883"/>
                  </a:lnTo>
                  <a:cubicBezTo>
                    <a:pt x="28395" y="108883"/>
                    <a:pt x="28258" y="108883"/>
                    <a:pt x="28120" y="109021"/>
                  </a:cubicBezTo>
                  <a:lnTo>
                    <a:pt x="23984" y="110263"/>
                  </a:lnTo>
                  <a:cubicBezTo>
                    <a:pt x="23984" y="110263"/>
                    <a:pt x="23433" y="110263"/>
                    <a:pt x="23295" y="110263"/>
                  </a:cubicBezTo>
                  <a:cubicBezTo>
                    <a:pt x="23157" y="110125"/>
                    <a:pt x="23020" y="109849"/>
                    <a:pt x="23020" y="109573"/>
                  </a:cubicBezTo>
                  <a:lnTo>
                    <a:pt x="23020" y="103363"/>
                  </a:lnTo>
                  <a:lnTo>
                    <a:pt x="19022" y="105433"/>
                  </a:lnTo>
                  <a:cubicBezTo>
                    <a:pt x="19022" y="105433"/>
                    <a:pt x="18471" y="105433"/>
                    <a:pt x="18195" y="105433"/>
                  </a:cubicBezTo>
                  <a:lnTo>
                    <a:pt x="16817" y="104605"/>
                  </a:lnTo>
                  <a:lnTo>
                    <a:pt x="16817" y="106399"/>
                  </a:lnTo>
                  <a:cubicBezTo>
                    <a:pt x="16817" y="106399"/>
                    <a:pt x="16679" y="106951"/>
                    <a:pt x="16403" y="107089"/>
                  </a:cubicBezTo>
                  <a:lnTo>
                    <a:pt x="14198" y="108055"/>
                  </a:lnTo>
                  <a:lnTo>
                    <a:pt x="14198" y="109435"/>
                  </a:lnTo>
                  <a:cubicBezTo>
                    <a:pt x="14198" y="109435"/>
                    <a:pt x="14060" y="109987"/>
                    <a:pt x="13784" y="110125"/>
                  </a:cubicBezTo>
                  <a:cubicBezTo>
                    <a:pt x="13509" y="110125"/>
                    <a:pt x="13233" y="110125"/>
                    <a:pt x="12957" y="110125"/>
                  </a:cubicBezTo>
                  <a:lnTo>
                    <a:pt x="9649" y="107503"/>
                  </a:lnTo>
                  <a:lnTo>
                    <a:pt x="3998" y="111229"/>
                  </a:lnTo>
                  <a:lnTo>
                    <a:pt x="3998" y="118268"/>
                  </a:lnTo>
                  <a:cubicBezTo>
                    <a:pt x="3998" y="118268"/>
                    <a:pt x="3584" y="119095"/>
                    <a:pt x="3171" y="119095"/>
                  </a:cubicBezTo>
                  <a:lnTo>
                    <a:pt x="0" y="119095"/>
                  </a:lnTo>
                  <a:cubicBezTo>
                    <a:pt x="138" y="120062"/>
                    <a:pt x="551" y="121027"/>
                    <a:pt x="1103" y="122132"/>
                  </a:cubicBezTo>
                  <a:lnTo>
                    <a:pt x="7719" y="118958"/>
                  </a:lnTo>
                  <a:cubicBezTo>
                    <a:pt x="7719" y="118958"/>
                    <a:pt x="7995" y="118958"/>
                    <a:pt x="7995" y="118958"/>
                  </a:cubicBezTo>
                  <a:close/>
                  <a:moveTo>
                    <a:pt x="69748" y="72865"/>
                  </a:moveTo>
                  <a:lnTo>
                    <a:pt x="67818" y="77005"/>
                  </a:lnTo>
                  <a:lnTo>
                    <a:pt x="68783" y="80317"/>
                  </a:lnTo>
                  <a:lnTo>
                    <a:pt x="65475" y="84457"/>
                  </a:lnTo>
                  <a:lnTo>
                    <a:pt x="65475" y="78661"/>
                  </a:lnTo>
                  <a:lnTo>
                    <a:pt x="63545" y="74797"/>
                  </a:lnTo>
                  <a:lnTo>
                    <a:pt x="69886" y="7286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8" name="Freeform 1410">
              <a:extLst>
                <a:ext uri="{FF2B5EF4-FFF2-40B4-BE49-F238E27FC236}">
                  <a16:creationId xmlns:a16="http://schemas.microsoft.com/office/drawing/2014/main" id="{7C80AC83-7047-688A-41DB-28719D682E98}"/>
                </a:ext>
              </a:extLst>
            </p:cNvPr>
            <p:cNvSpPr/>
            <p:nvPr/>
          </p:nvSpPr>
          <p:spPr>
            <a:xfrm>
              <a:off x="4631409" y="3949803"/>
              <a:ext cx="10062" cy="12558"/>
            </a:xfrm>
            <a:custGeom>
              <a:avLst/>
              <a:gdLst>
                <a:gd name="connsiteX0" fmla="*/ 4135 w 10062"/>
                <a:gd name="connsiteY0" fmla="*/ 5796 h 12558"/>
                <a:gd name="connsiteX1" fmla="*/ 4549 w 10062"/>
                <a:gd name="connsiteY1" fmla="*/ 5106 h 12558"/>
                <a:gd name="connsiteX2" fmla="*/ 10062 w 10062"/>
                <a:gd name="connsiteY2" fmla="*/ 1380 h 12558"/>
                <a:gd name="connsiteX3" fmla="*/ 8271 w 10062"/>
                <a:gd name="connsiteY3" fmla="*/ 0 h 12558"/>
                <a:gd name="connsiteX4" fmla="*/ 8271 w 10062"/>
                <a:gd name="connsiteY4" fmla="*/ 966 h 12558"/>
                <a:gd name="connsiteX5" fmla="*/ 7995 w 10062"/>
                <a:gd name="connsiteY5" fmla="*/ 1518 h 12558"/>
                <a:gd name="connsiteX6" fmla="*/ 7444 w 10062"/>
                <a:gd name="connsiteY6" fmla="*/ 1656 h 12558"/>
                <a:gd name="connsiteX7" fmla="*/ 4549 w 10062"/>
                <a:gd name="connsiteY7" fmla="*/ 1380 h 12558"/>
                <a:gd name="connsiteX8" fmla="*/ 276 w 10062"/>
                <a:gd name="connsiteY8" fmla="*/ 6348 h 12558"/>
                <a:gd name="connsiteX9" fmla="*/ 0 w 10062"/>
                <a:gd name="connsiteY9" fmla="*/ 6348 h 12558"/>
                <a:gd name="connsiteX10" fmla="*/ 1792 w 10062"/>
                <a:gd name="connsiteY10" fmla="*/ 9936 h 12558"/>
                <a:gd name="connsiteX11" fmla="*/ 1516 w 10062"/>
                <a:gd name="connsiteY11" fmla="*/ 12558 h 12558"/>
                <a:gd name="connsiteX12" fmla="*/ 4135 w 10062"/>
                <a:gd name="connsiteY12" fmla="*/ 12558 h 12558"/>
                <a:gd name="connsiteX13" fmla="*/ 4135 w 10062"/>
                <a:gd name="connsiteY13" fmla="*/ 5796 h 1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62" h="12558">
                  <a:moveTo>
                    <a:pt x="4135" y="5796"/>
                  </a:moveTo>
                  <a:cubicBezTo>
                    <a:pt x="4135" y="5796"/>
                    <a:pt x="4135" y="5244"/>
                    <a:pt x="4549" y="5106"/>
                  </a:cubicBezTo>
                  <a:lnTo>
                    <a:pt x="10062" y="1380"/>
                  </a:lnTo>
                  <a:lnTo>
                    <a:pt x="8271" y="0"/>
                  </a:lnTo>
                  <a:lnTo>
                    <a:pt x="8271" y="966"/>
                  </a:lnTo>
                  <a:cubicBezTo>
                    <a:pt x="8271" y="966"/>
                    <a:pt x="8271" y="1380"/>
                    <a:pt x="7995" y="1518"/>
                  </a:cubicBezTo>
                  <a:cubicBezTo>
                    <a:pt x="7857" y="1656"/>
                    <a:pt x="7581" y="1794"/>
                    <a:pt x="7444" y="1656"/>
                  </a:cubicBezTo>
                  <a:lnTo>
                    <a:pt x="4549" y="1380"/>
                  </a:lnTo>
                  <a:lnTo>
                    <a:pt x="276" y="6348"/>
                  </a:lnTo>
                  <a:cubicBezTo>
                    <a:pt x="276" y="6348"/>
                    <a:pt x="138" y="6348"/>
                    <a:pt x="0" y="6348"/>
                  </a:cubicBezTo>
                  <a:lnTo>
                    <a:pt x="1792" y="9936"/>
                  </a:lnTo>
                  <a:cubicBezTo>
                    <a:pt x="1792" y="9936"/>
                    <a:pt x="1516" y="10902"/>
                    <a:pt x="1516" y="12558"/>
                  </a:cubicBezTo>
                  <a:lnTo>
                    <a:pt x="4135" y="12558"/>
                  </a:lnTo>
                  <a:lnTo>
                    <a:pt x="4135" y="579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09" name="Freeform 1411">
              <a:extLst>
                <a:ext uri="{FF2B5EF4-FFF2-40B4-BE49-F238E27FC236}">
                  <a16:creationId xmlns:a16="http://schemas.microsoft.com/office/drawing/2014/main" id="{1B05E58F-9596-1246-2708-613836769F26}"/>
                </a:ext>
              </a:extLst>
            </p:cNvPr>
            <p:cNvSpPr/>
            <p:nvPr/>
          </p:nvSpPr>
          <p:spPr>
            <a:xfrm>
              <a:off x="4622450" y="3861896"/>
              <a:ext cx="80637" cy="92875"/>
            </a:xfrm>
            <a:custGeom>
              <a:avLst/>
              <a:gdLst>
                <a:gd name="connsiteX0" fmla="*/ 13233 w 80637"/>
                <a:gd name="connsiteY0" fmla="*/ 87631 h 92875"/>
                <a:gd name="connsiteX1" fmla="*/ 15714 w 80637"/>
                <a:gd name="connsiteY1" fmla="*/ 87907 h 92875"/>
                <a:gd name="connsiteX2" fmla="*/ 15714 w 80637"/>
                <a:gd name="connsiteY2" fmla="*/ 86251 h 92875"/>
                <a:gd name="connsiteX3" fmla="*/ 16127 w 80637"/>
                <a:gd name="connsiteY3" fmla="*/ 85561 h 92875"/>
                <a:gd name="connsiteX4" fmla="*/ 16954 w 80637"/>
                <a:gd name="connsiteY4" fmla="*/ 85561 h 92875"/>
                <a:gd name="connsiteX5" fmla="*/ 23295 w 80637"/>
                <a:gd name="connsiteY5" fmla="*/ 90667 h 92875"/>
                <a:gd name="connsiteX6" fmla="*/ 23295 w 80637"/>
                <a:gd name="connsiteY6" fmla="*/ 90391 h 92875"/>
                <a:gd name="connsiteX7" fmla="*/ 23709 w 80637"/>
                <a:gd name="connsiteY7" fmla="*/ 89701 h 92875"/>
                <a:gd name="connsiteX8" fmla="*/ 25914 w 80637"/>
                <a:gd name="connsiteY8" fmla="*/ 88735 h 92875"/>
                <a:gd name="connsiteX9" fmla="*/ 25914 w 80637"/>
                <a:gd name="connsiteY9" fmla="*/ 86113 h 92875"/>
                <a:gd name="connsiteX10" fmla="*/ 26328 w 80637"/>
                <a:gd name="connsiteY10" fmla="*/ 85423 h 92875"/>
                <a:gd name="connsiteX11" fmla="*/ 27155 w 80637"/>
                <a:gd name="connsiteY11" fmla="*/ 85423 h 92875"/>
                <a:gd name="connsiteX12" fmla="*/ 29360 w 80637"/>
                <a:gd name="connsiteY12" fmla="*/ 86803 h 92875"/>
                <a:gd name="connsiteX13" fmla="*/ 34047 w 80637"/>
                <a:gd name="connsiteY13" fmla="*/ 84319 h 92875"/>
                <a:gd name="connsiteX14" fmla="*/ 34874 w 80637"/>
                <a:gd name="connsiteY14" fmla="*/ 84319 h 92875"/>
                <a:gd name="connsiteX15" fmla="*/ 35287 w 80637"/>
                <a:gd name="connsiteY15" fmla="*/ 85009 h 92875"/>
                <a:gd name="connsiteX16" fmla="*/ 35287 w 80637"/>
                <a:gd name="connsiteY16" fmla="*/ 91495 h 92875"/>
                <a:gd name="connsiteX17" fmla="*/ 38182 w 80637"/>
                <a:gd name="connsiteY17" fmla="*/ 90667 h 92875"/>
                <a:gd name="connsiteX18" fmla="*/ 50864 w 80637"/>
                <a:gd name="connsiteY18" fmla="*/ 79903 h 92875"/>
                <a:gd name="connsiteX19" fmla="*/ 52380 w 80637"/>
                <a:gd name="connsiteY19" fmla="*/ 74935 h 92875"/>
                <a:gd name="connsiteX20" fmla="*/ 52380 w 80637"/>
                <a:gd name="connsiteY20" fmla="*/ 64033 h 92875"/>
                <a:gd name="connsiteX21" fmla="*/ 52518 w 80637"/>
                <a:gd name="connsiteY21" fmla="*/ 63481 h 92875"/>
                <a:gd name="connsiteX22" fmla="*/ 58031 w 80637"/>
                <a:gd name="connsiteY22" fmla="*/ 56995 h 92875"/>
                <a:gd name="connsiteX23" fmla="*/ 61064 w 80637"/>
                <a:gd name="connsiteY23" fmla="*/ 51475 h 92875"/>
                <a:gd name="connsiteX24" fmla="*/ 61202 w 80637"/>
                <a:gd name="connsiteY24" fmla="*/ 51199 h 92875"/>
                <a:gd name="connsiteX25" fmla="*/ 68783 w 80637"/>
                <a:gd name="connsiteY25" fmla="*/ 45265 h 92875"/>
                <a:gd name="connsiteX26" fmla="*/ 69472 w 80637"/>
                <a:gd name="connsiteY26" fmla="*/ 39055 h 92875"/>
                <a:gd name="connsiteX27" fmla="*/ 69472 w 80637"/>
                <a:gd name="connsiteY27" fmla="*/ 38778 h 92875"/>
                <a:gd name="connsiteX28" fmla="*/ 72505 w 80637"/>
                <a:gd name="connsiteY28" fmla="*/ 33120 h 92875"/>
                <a:gd name="connsiteX29" fmla="*/ 71126 w 80637"/>
                <a:gd name="connsiteY29" fmla="*/ 31602 h 92875"/>
                <a:gd name="connsiteX30" fmla="*/ 70988 w 80637"/>
                <a:gd name="connsiteY30" fmla="*/ 31050 h 92875"/>
                <a:gd name="connsiteX31" fmla="*/ 71953 w 80637"/>
                <a:gd name="connsiteY31" fmla="*/ 21666 h 92875"/>
                <a:gd name="connsiteX32" fmla="*/ 72780 w 80637"/>
                <a:gd name="connsiteY32" fmla="*/ 15318 h 92875"/>
                <a:gd name="connsiteX33" fmla="*/ 72780 w 80637"/>
                <a:gd name="connsiteY33" fmla="*/ 14904 h 92875"/>
                <a:gd name="connsiteX34" fmla="*/ 80637 w 80637"/>
                <a:gd name="connsiteY34" fmla="*/ 3588 h 92875"/>
                <a:gd name="connsiteX35" fmla="*/ 79397 w 80637"/>
                <a:gd name="connsiteY35" fmla="*/ 2208 h 92875"/>
                <a:gd name="connsiteX36" fmla="*/ 72367 w 80637"/>
                <a:gd name="connsiteY36" fmla="*/ 3036 h 92875"/>
                <a:gd name="connsiteX37" fmla="*/ 71953 w 80637"/>
                <a:gd name="connsiteY37" fmla="*/ 3036 h 92875"/>
                <a:gd name="connsiteX38" fmla="*/ 65337 w 80637"/>
                <a:gd name="connsiteY38" fmla="*/ 0 h 92875"/>
                <a:gd name="connsiteX39" fmla="*/ 62166 w 80637"/>
                <a:gd name="connsiteY39" fmla="*/ 2070 h 92875"/>
                <a:gd name="connsiteX40" fmla="*/ 61753 w 80637"/>
                <a:gd name="connsiteY40" fmla="*/ 2070 h 92875"/>
                <a:gd name="connsiteX41" fmla="*/ 58858 w 80637"/>
                <a:gd name="connsiteY41" fmla="*/ 2070 h 92875"/>
                <a:gd name="connsiteX42" fmla="*/ 58858 w 80637"/>
                <a:gd name="connsiteY42" fmla="*/ 6348 h 92875"/>
                <a:gd name="connsiteX43" fmla="*/ 58858 w 80637"/>
                <a:gd name="connsiteY43" fmla="*/ 6624 h 92875"/>
                <a:gd name="connsiteX44" fmla="*/ 56653 w 80637"/>
                <a:gd name="connsiteY44" fmla="*/ 11592 h 92875"/>
                <a:gd name="connsiteX45" fmla="*/ 53758 w 80637"/>
                <a:gd name="connsiteY45" fmla="*/ 15456 h 92875"/>
                <a:gd name="connsiteX46" fmla="*/ 53758 w 80637"/>
                <a:gd name="connsiteY46" fmla="*/ 21252 h 92875"/>
                <a:gd name="connsiteX47" fmla="*/ 53482 w 80637"/>
                <a:gd name="connsiteY47" fmla="*/ 21942 h 92875"/>
                <a:gd name="connsiteX48" fmla="*/ 52104 w 80637"/>
                <a:gd name="connsiteY48" fmla="*/ 22908 h 92875"/>
                <a:gd name="connsiteX49" fmla="*/ 51001 w 80637"/>
                <a:gd name="connsiteY49" fmla="*/ 22770 h 92875"/>
                <a:gd name="connsiteX50" fmla="*/ 48245 w 80637"/>
                <a:gd name="connsiteY50" fmla="*/ 19320 h 92875"/>
                <a:gd name="connsiteX51" fmla="*/ 39698 w 80637"/>
                <a:gd name="connsiteY51" fmla="*/ 18768 h 92875"/>
                <a:gd name="connsiteX52" fmla="*/ 39423 w 80637"/>
                <a:gd name="connsiteY52" fmla="*/ 18768 h 92875"/>
                <a:gd name="connsiteX53" fmla="*/ 33909 w 80637"/>
                <a:gd name="connsiteY53" fmla="*/ 16284 h 92875"/>
                <a:gd name="connsiteX54" fmla="*/ 22882 w 80637"/>
                <a:gd name="connsiteY54" fmla="*/ 16284 h 92875"/>
                <a:gd name="connsiteX55" fmla="*/ 21090 w 80637"/>
                <a:gd name="connsiteY55" fmla="*/ 20562 h 92875"/>
                <a:gd name="connsiteX56" fmla="*/ 22192 w 80637"/>
                <a:gd name="connsiteY56" fmla="*/ 26220 h 92875"/>
                <a:gd name="connsiteX57" fmla="*/ 31290 w 80637"/>
                <a:gd name="connsiteY57" fmla="*/ 24426 h 92875"/>
                <a:gd name="connsiteX58" fmla="*/ 31841 w 80637"/>
                <a:gd name="connsiteY58" fmla="*/ 24426 h 92875"/>
                <a:gd name="connsiteX59" fmla="*/ 37079 w 80637"/>
                <a:gd name="connsiteY59" fmla="*/ 28152 h 92875"/>
                <a:gd name="connsiteX60" fmla="*/ 37217 w 80637"/>
                <a:gd name="connsiteY60" fmla="*/ 29256 h 92875"/>
                <a:gd name="connsiteX61" fmla="*/ 34047 w 80637"/>
                <a:gd name="connsiteY61" fmla="*/ 33948 h 92875"/>
                <a:gd name="connsiteX62" fmla="*/ 33771 w 80637"/>
                <a:gd name="connsiteY62" fmla="*/ 34224 h 92875"/>
                <a:gd name="connsiteX63" fmla="*/ 29498 w 80637"/>
                <a:gd name="connsiteY63" fmla="*/ 36570 h 92875"/>
                <a:gd name="connsiteX64" fmla="*/ 29222 w 80637"/>
                <a:gd name="connsiteY64" fmla="*/ 40987 h 92875"/>
                <a:gd name="connsiteX65" fmla="*/ 33633 w 80637"/>
                <a:gd name="connsiteY65" fmla="*/ 44713 h 92875"/>
                <a:gd name="connsiteX66" fmla="*/ 35839 w 80637"/>
                <a:gd name="connsiteY66" fmla="*/ 46921 h 92875"/>
                <a:gd name="connsiteX67" fmla="*/ 36114 w 80637"/>
                <a:gd name="connsiteY67" fmla="*/ 47473 h 92875"/>
                <a:gd name="connsiteX68" fmla="*/ 35701 w 80637"/>
                <a:gd name="connsiteY68" fmla="*/ 58513 h 92875"/>
                <a:gd name="connsiteX69" fmla="*/ 35563 w 80637"/>
                <a:gd name="connsiteY69" fmla="*/ 58927 h 92875"/>
                <a:gd name="connsiteX70" fmla="*/ 32668 w 80637"/>
                <a:gd name="connsiteY70" fmla="*/ 62653 h 92875"/>
                <a:gd name="connsiteX71" fmla="*/ 33633 w 80637"/>
                <a:gd name="connsiteY71" fmla="*/ 63481 h 92875"/>
                <a:gd name="connsiteX72" fmla="*/ 33771 w 80637"/>
                <a:gd name="connsiteY72" fmla="*/ 64447 h 92875"/>
                <a:gd name="connsiteX73" fmla="*/ 32393 w 80637"/>
                <a:gd name="connsiteY73" fmla="*/ 66793 h 92875"/>
                <a:gd name="connsiteX74" fmla="*/ 31704 w 80637"/>
                <a:gd name="connsiteY74" fmla="*/ 67207 h 92875"/>
                <a:gd name="connsiteX75" fmla="*/ 28947 w 80637"/>
                <a:gd name="connsiteY75" fmla="*/ 67207 h 92875"/>
                <a:gd name="connsiteX76" fmla="*/ 28258 w 80637"/>
                <a:gd name="connsiteY76" fmla="*/ 66655 h 92875"/>
                <a:gd name="connsiteX77" fmla="*/ 27293 w 80637"/>
                <a:gd name="connsiteY77" fmla="*/ 63757 h 92875"/>
                <a:gd name="connsiteX78" fmla="*/ 25501 w 80637"/>
                <a:gd name="connsiteY78" fmla="*/ 65689 h 92875"/>
                <a:gd name="connsiteX79" fmla="*/ 24949 w 80637"/>
                <a:gd name="connsiteY79" fmla="*/ 65965 h 92875"/>
                <a:gd name="connsiteX80" fmla="*/ 19022 w 80637"/>
                <a:gd name="connsiteY80" fmla="*/ 65965 h 92875"/>
                <a:gd name="connsiteX81" fmla="*/ 18195 w 80637"/>
                <a:gd name="connsiteY81" fmla="*/ 65551 h 92875"/>
                <a:gd name="connsiteX82" fmla="*/ 16817 w 80637"/>
                <a:gd name="connsiteY82" fmla="*/ 60583 h 92875"/>
                <a:gd name="connsiteX83" fmla="*/ 14611 w 80637"/>
                <a:gd name="connsiteY83" fmla="*/ 60307 h 92875"/>
                <a:gd name="connsiteX84" fmla="*/ 14611 w 80637"/>
                <a:gd name="connsiteY84" fmla="*/ 65137 h 92875"/>
                <a:gd name="connsiteX85" fmla="*/ 14335 w 80637"/>
                <a:gd name="connsiteY85" fmla="*/ 65689 h 92875"/>
                <a:gd name="connsiteX86" fmla="*/ 13784 w 80637"/>
                <a:gd name="connsiteY86" fmla="*/ 65827 h 92875"/>
                <a:gd name="connsiteX87" fmla="*/ 8133 w 80637"/>
                <a:gd name="connsiteY87" fmla="*/ 65275 h 92875"/>
                <a:gd name="connsiteX88" fmla="*/ 5652 w 80637"/>
                <a:gd name="connsiteY88" fmla="*/ 66931 h 92875"/>
                <a:gd name="connsiteX89" fmla="*/ 4687 w 80637"/>
                <a:gd name="connsiteY89" fmla="*/ 66931 h 92875"/>
                <a:gd name="connsiteX90" fmla="*/ 4411 w 80637"/>
                <a:gd name="connsiteY90" fmla="*/ 66655 h 92875"/>
                <a:gd name="connsiteX91" fmla="*/ 4411 w 80637"/>
                <a:gd name="connsiteY91" fmla="*/ 69829 h 92875"/>
                <a:gd name="connsiteX92" fmla="*/ 7168 w 80637"/>
                <a:gd name="connsiteY92" fmla="*/ 70795 h 92875"/>
                <a:gd name="connsiteX93" fmla="*/ 7719 w 80637"/>
                <a:gd name="connsiteY93" fmla="*/ 71347 h 92875"/>
                <a:gd name="connsiteX94" fmla="*/ 7719 w 80637"/>
                <a:gd name="connsiteY94" fmla="*/ 72037 h 92875"/>
                <a:gd name="connsiteX95" fmla="*/ 6616 w 80637"/>
                <a:gd name="connsiteY95" fmla="*/ 73555 h 92875"/>
                <a:gd name="connsiteX96" fmla="*/ 8960 w 80637"/>
                <a:gd name="connsiteY96" fmla="*/ 74383 h 92875"/>
                <a:gd name="connsiteX97" fmla="*/ 9511 w 80637"/>
                <a:gd name="connsiteY97" fmla="*/ 75073 h 92875"/>
                <a:gd name="connsiteX98" fmla="*/ 9511 w 80637"/>
                <a:gd name="connsiteY98" fmla="*/ 77281 h 92875"/>
                <a:gd name="connsiteX99" fmla="*/ 9235 w 80637"/>
                <a:gd name="connsiteY99" fmla="*/ 77833 h 92875"/>
                <a:gd name="connsiteX100" fmla="*/ 6479 w 80637"/>
                <a:gd name="connsiteY100" fmla="*/ 80455 h 92875"/>
                <a:gd name="connsiteX101" fmla="*/ 5927 w 80637"/>
                <a:gd name="connsiteY101" fmla="*/ 80731 h 92875"/>
                <a:gd name="connsiteX102" fmla="*/ 5376 w 80637"/>
                <a:gd name="connsiteY102" fmla="*/ 80455 h 92875"/>
                <a:gd name="connsiteX103" fmla="*/ 3722 w 80637"/>
                <a:gd name="connsiteY103" fmla="*/ 78523 h 92875"/>
                <a:gd name="connsiteX104" fmla="*/ 0 w 80637"/>
                <a:gd name="connsiteY104" fmla="*/ 81835 h 92875"/>
                <a:gd name="connsiteX105" fmla="*/ 7168 w 80637"/>
                <a:gd name="connsiteY105" fmla="*/ 89149 h 92875"/>
                <a:gd name="connsiteX106" fmla="*/ 8133 w 80637"/>
                <a:gd name="connsiteY106" fmla="*/ 92461 h 92875"/>
                <a:gd name="connsiteX107" fmla="*/ 8133 w 80637"/>
                <a:gd name="connsiteY107" fmla="*/ 92875 h 92875"/>
                <a:gd name="connsiteX108" fmla="*/ 12681 w 80637"/>
                <a:gd name="connsiteY108" fmla="*/ 87907 h 92875"/>
                <a:gd name="connsiteX109" fmla="*/ 13371 w 80637"/>
                <a:gd name="connsiteY109" fmla="*/ 87631 h 9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0637" h="92875">
                  <a:moveTo>
                    <a:pt x="13233" y="87631"/>
                  </a:moveTo>
                  <a:lnTo>
                    <a:pt x="15714" y="87907"/>
                  </a:lnTo>
                  <a:lnTo>
                    <a:pt x="15714" y="86251"/>
                  </a:lnTo>
                  <a:cubicBezTo>
                    <a:pt x="15714" y="86251"/>
                    <a:pt x="15852" y="85699"/>
                    <a:pt x="16127" y="85561"/>
                  </a:cubicBezTo>
                  <a:cubicBezTo>
                    <a:pt x="16403" y="85561"/>
                    <a:pt x="16679" y="85561"/>
                    <a:pt x="16954" y="85561"/>
                  </a:cubicBezTo>
                  <a:lnTo>
                    <a:pt x="23295" y="90667"/>
                  </a:lnTo>
                  <a:lnTo>
                    <a:pt x="23295" y="90391"/>
                  </a:lnTo>
                  <a:cubicBezTo>
                    <a:pt x="23295" y="90391"/>
                    <a:pt x="23433" y="89839"/>
                    <a:pt x="23709" y="89701"/>
                  </a:cubicBezTo>
                  <a:lnTo>
                    <a:pt x="25914" y="88735"/>
                  </a:lnTo>
                  <a:lnTo>
                    <a:pt x="25914" y="86113"/>
                  </a:lnTo>
                  <a:cubicBezTo>
                    <a:pt x="25914" y="86113"/>
                    <a:pt x="26052" y="85561"/>
                    <a:pt x="26328" y="85423"/>
                  </a:cubicBezTo>
                  <a:cubicBezTo>
                    <a:pt x="26603" y="85285"/>
                    <a:pt x="26879" y="85423"/>
                    <a:pt x="27155" y="85423"/>
                  </a:cubicBezTo>
                  <a:lnTo>
                    <a:pt x="29360" y="86803"/>
                  </a:lnTo>
                  <a:lnTo>
                    <a:pt x="34047" y="84319"/>
                  </a:lnTo>
                  <a:cubicBezTo>
                    <a:pt x="34047" y="84319"/>
                    <a:pt x="34598" y="84319"/>
                    <a:pt x="34874" y="84319"/>
                  </a:cubicBezTo>
                  <a:cubicBezTo>
                    <a:pt x="35150" y="84457"/>
                    <a:pt x="35287" y="84733"/>
                    <a:pt x="35287" y="85009"/>
                  </a:cubicBezTo>
                  <a:lnTo>
                    <a:pt x="35287" y="91495"/>
                  </a:lnTo>
                  <a:lnTo>
                    <a:pt x="38182" y="90667"/>
                  </a:lnTo>
                  <a:lnTo>
                    <a:pt x="50864" y="79903"/>
                  </a:lnTo>
                  <a:lnTo>
                    <a:pt x="52380" y="74935"/>
                  </a:lnTo>
                  <a:lnTo>
                    <a:pt x="52380" y="64033"/>
                  </a:lnTo>
                  <a:cubicBezTo>
                    <a:pt x="52380" y="64033"/>
                    <a:pt x="52380" y="63619"/>
                    <a:pt x="52518" y="63481"/>
                  </a:cubicBezTo>
                  <a:lnTo>
                    <a:pt x="58031" y="56995"/>
                  </a:lnTo>
                  <a:lnTo>
                    <a:pt x="61064" y="51475"/>
                  </a:lnTo>
                  <a:cubicBezTo>
                    <a:pt x="61064" y="51475"/>
                    <a:pt x="61064" y="51337"/>
                    <a:pt x="61202" y="51199"/>
                  </a:cubicBezTo>
                  <a:lnTo>
                    <a:pt x="68783" y="45265"/>
                  </a:lnTo>
                  <a:lnTo>
                    <a:pt x="69472" y="39055"/>
                  </a:lnTo>
                  <a:cubicBezTo>
                    <a:pt x="69472" y="39055"/>
                    <a:pt x="69472" y="38916"/>
                    <a:pt x="69472" y="38778"/>
                  </a:cubicBezTo>
                  <a:lnTo>
                    <a:pt x="72505" y="33120"/>
                  </a:lnTo>
                  <a:lnTo>
                    <a:pt x="71126" y="31602"/>
                  </a:lnTo>
                  <a:cubicBezTo>
                    <a:pt x="71126" y="31602"/>
                    <a:pt x="70851" y="31188"/>
                    <a:pt x="70988" y="31050"/>
                  </a:cubicBezTo>
                  <a:lnTo>
                    <a:pt x="71953" y="21666"/>
                  </a:lnTo>
                  <a:lnTo>
                    <a:pt x="72780" y="15318"/>
                  </a:lnTo>
                  <a:cubicBezTo>
                    <a:pt x="72780" y="15318"/>
                    <a:pt x="72780" y="15042"/>
                    <a:pt x="72780" y="14904"/>
                  </a:cubicBezTo>
                  <a:lnTo>
                    <a:pt x="80637" y="3588"/>
                  </a:lnTo>
                  <a:lnTo>
                    <a:pt x="79397" y="2208"/>
                  </a:lnTo>
                  <a:lnTo>
                    <a:pt x="72367" y="3036"/>
                  </a:lnTo>
                  <a:cubicBezTo>
                    <a:pt x="72367" y="3036"/>
                    <a:pt x="72091" y="3036"/>
                    <a:pt x="71953" y="3036"/>
                  </a:cubicBezTo>
                  <a:lnTo>
                    <a:pt x="65337" y="0"/>
                  </a:lnTo>
                  <a:lnTo>
                    <a:pt x="62166" y="2070"/>
                  </a:lnTo>
                  <a:cubicBezTo>
                    <a:pt x="62166" y="2070"/>
                    <a:pt x="61891" y="2070"/>
                    <a:pt x="61753" y="2070"/>
                  </a:cubicBezTo>
                  <a:lnTo>
                    <a:pt x="58858" y="2070"/>
                  </a:lnTo>
                  <a:lnTo>
                    <a:pt x="58858" y="6348"/>
                  </a:lnTo>
                  <a:cubicBezTo>
                    <a:pt x="58858" y="6348"/>
                    <a:pt x="58858" y="6624"/>
                    <a:pt x="58858" y="6624"/>
                  </a:cubicBezTo>
                  <a:lnTo>
                    <a:pt x="56653" y="11592"/>
                  </a:lnTo>
                  <a:lnTo>
                    <a:pt x="53758" y="15456"/>
                  </a:lnTo>
                  <a:lnTo>
                    <a:pt x="53758" y="21252"/>
                  </a:lnTo>
                  <a:cubicBezTo>
                    <a:pt x="53758" y="21252"/>
                    <a:pt x="53758" y="21804"/>
                    <a:pt x="53482" y="21942"/>
                  </a:cubicBezTo>
                  <a:lnTo>
                    <a:pt x="52104" y="22908"/>
                  </a:lnTo>
                  <a:cubicBezTo>
                    <a:pt x="52104" y="22908"/>
                    <a:pt x="51277" y="23046"/>
                    <a:pt x="51001" y="22770"/>
                  </a:cubicBezTo>
                  <a:lnTo>
                    <a:pt x="48245" y="19320"/>
                  </a:lnTo>
                  <a:lnTo>
                    <a:pt x="39698" y="18768"/>
                  </a:lnTo>
                  <a:cubicBezTo>
                    <a:pt x="39698" y="18768"/>
                    <a:pt x="39560" y="18768"/>
                    <a:pt x="39423" y="18768"/>
                  </a:cubicBezTo>
                  <a:lnTo>
                    <a:pt x="33909" y="16284"/>
                  </a:lnTo>
                  <a:lnTo>
                    <a:pt x="22882" y="16284"/>
                  </a:lnTo>
                  <a:lnTo>
                    <a:pt x="21090" y="20562"/>
                  </a:lnTo>
                  <a:lnTo>
                    <a:pt x="22192" y="26220"/>
                  </a:lnTo>
                  <a:lnTo>
                    <a:pt x="31290" y="24426"/>
                  </a:lnTo>
                  <a:cubicBezTo>
                    <a:pt x="31290" y="24426"/>
                    <a:pt x="31704" y="24426"/>
                    <a:pt x="31841" y="24426"/>
                  </a:cubicBezTo>
                  <a:lnTo>
                    <a:pt x="37079" y="28152"/>
                  </a:lnTo>
                  <a:cubicBezTo>
                    <a:pt x="37079" y="28152"/>
                    <a:pt x="37493" y="28842"/>
                    <a:pt x="37217" y="29256"/>
                  </a:cubicBezTo>
                  <a:lnTo>
                    <a:pt x="34047" y="33948"/>
                  </a:lnTo>
                  <a:cubicBezTo>
                    <a:pt x="34047" y="33948"/>
                    <a:pt x="33909" y="34086"/>
                    <a:pt x="33771" y="34224"/>
                  </a:cubicBezTo>
                  <a:lnTo>
                    <a:pt x="29498" y="36570"/>
                  </a:lnTo>
                  <a:lnTo>
                    <a:pt x="29222" y="40987"/>
                  </a:lnTo>
                  <a:lnTo>
                    <a:pt x="33633" y="44713"/>
                  </a:lnTo>
                  <a:lnTo>
                    <a:pt x="35839" y="46921"/>
                  </a:lnTo>
                  <a:cubicBezTo>
                    <a:pt x="35839" y="46921"/>
                    <a:pt x="36114" y="47335"/>
                    <a:pt x="36114" y="47473"/>
                  </a:cubicBezTo>
                  <a:lnTo>
                    <a:pt x="35701" y="58513"/>
                  </a:lnTo>
                  <a:cubicBezTo>
                    <a:pt x="35701" y="58513"/>
                    <a:pt x="35701" y="58789"/>
                    <a:pt x="35563" y="58927"/>
                  </a:cubicBezTo>
                  <a:lnTo>
                    <a:pt x="32668" y="62653"/>
                  </a:lnTo>
                  <a:lnTo>
                    <a:pt x="33633" y="63481"/>
                  </a:lnTo>
                  <a:cubicBezTo>
                    <a:pt x="33633" y="63481"/>
                    <a:pt x="34047" y="64171"/>
                    <a:pt x="33771" y="64447"/>
                  </a:cubicBezTo>
                  <a:lnTo>
                    <a:pt x="32393" y="66793"/>
                  </a:lnTo>
                  <a:cubicBezTo>
                    <a:pt x="32393" y="66793"/>
                    <a:pt x="31979" y="67207"/>
                    <a:pt x="31704" y="67207"/>
                  </a:cubicBezTo>
                  <a:lnTo>
                    <a:pt x="28947" y="67207"/>
                  </a:lnTo>
                  <a:cubicBezTo>
                    <a:pt x="28947" y="67207"/>
                    <a:pt x="28258" y="66931"/>
                    <a:pt x="28258" y="66655"/>
                  </a:cubicBezTo>
                  <a:lnTo>
                    <a:pt x="27293" y="63757"/>
                  </a:lnTo>
                  <a:lnTo>
                    <a:pt x="25501" y="65689"/>
                  </a:lnTo>
                  <a:cubicBezTo>
                    <a:pt x="25501" y="65689"/>
                    <a:pt x="25225" y="65965"/>
                    <a:pt x="24949" y="65965"/>
                  </a:cubicBezTo>
                  <a:lnTo>
                    <a:pt x="19022" y="65965"/>
                  </a:lnTo>
                  <a:cubicBezTo>
                    <a:pt x="19022" y="65965"/>
                    <a:pt x="18333" y="65965"/>
                    <a:pt x="18195" y="65551"/>
                  </a:cubicBezTo>
                  <a:lnTo>
                    <a:pt x="16817" y="60583"/>
                  </a:lnTo>
                  <a:lnTo>
                    <a:pt x="14611" y="60307"/>
                  </a:lnTo>
                  <a:lnTo>
                    <a:pt x="14611" y="65137"/>
                  </a:lnTo>
                  <a:cubicBezTo>
                    <a:pt x="14611" y="65137"/>
                    <a:pt x="14611" y="65551"/>
                    <a:pt x="14335" y="65689"/>
                  </a:cubicBezTo>
                  <a:cubicBezTo>
                    <a:pt x="14198" y="65827"/>
                    <a:pt x="13922" y="65965"/>
                    <a:pt x="13784" y="65827"/>
                  </a:cubicBezTo>
                  <a:lnTo>
                    <a:pt x="8133" y="65275"/>
                  </a:lnTo>
                  <a:lnTo>
                    <a:pt x="5652" y="66931"/>
                  </a:lnTo>
                  <a:cubicBezTo>
                    <a:pt x="5652" y="66931"/>
                    <a:pt x="4962" y="67069"/>
                    <a:pt x="4687" y="66931"/>
                  </a:cubicBezTo>
                  <a:lnTo>
                    <a:pt x="4411" y="66655"/>
                  </a:lnTo>
                  <a:lnTo>
                    <a:pt x="4411" y="69829"/>
                  </a:lnTo>
                  <a:lnTo>
                    <a:pt x="7168" y="70795"/>
                  </a:lnTo>
                  <a:cubicBezTo>
                    <a:pt x="7168" y="70795"/>
                    <a:pt x="7581" y="71071"/>
                    <a:pt x="7719" y="71347"/>
                  </a:cubicBezTo>
                  <a:cubicBezTo>
                    <a:pt x="7719" y="71623"/>
                    <a:pt x="7719" y="71899"/>
                    <a:pt x="7719" y="72037"/>
                  </a:cubicBezTo>
                  <a:lnTo>
                    <a:pt x="6616" y="73555"/>
                  </a:lnTo>
                  <a:lnTo>
                    <a:pt x="8960" y="74383"/>
                  </a:lnTo>
                  <a:cubicBezTo>
                    <a:pt x="8960" y="74383"/>
                    <a:pt x="9511" y="74797"/>
                    <a:pt x="9511" y="75073"/>
                  </a:cubicBezTo>
                  <a:lnTo>
                    <a:pt x="9511" y="77281"/>
                  </a:lnTo>
                  <a:cubicBezTo>
                    <a:pt x="9511" y="77281"/>
                    <a:pt x="9511" y="77695"/>
                    <a:pt x="9235" y="77833"/>
                  </a:cubicBezTo>
                  <a:lnTo>
                    <a:pt x="6479" y="80455"/>
                  </a:lnTo>
                  <a:cubicBezTo>
                    <a:pt x="6479" y="80455"/>
                    <a:pt x="6065" y="80593"/>
                    <a:pt x="5927" y="80731"/>
                  </a:cubicBezTo>
                  <a:cubicBezTo>
                    <a:pt x="5652" y="80731"/>
                    <a:pt x="5514" y="80731"/>
                    <a:pt x="5376" y="80455"/>
                  </a:cubicBezTo>
                  <a:lnTo>
                    <a:pt x="3722" y="78523"/>
                  </a:lnTo>
                  <a:lnTo>
                    <a:pt x="0" y="81835"/>
                  </a:lnTo>
                  <a:cubicBezTo>
                    <a:pt x="3997" y="85975"/>
                    <a:pt x="7168" y="89149"/>
                    <a:pt x="7168" y="89149"/>
                  </a:cubicBezTo>
                  <a:lnTo>
                    <a:pt x="8133" y="92461"/>
                  </a:lnTo>
                  <a:lnTo>
                    <a:pt x="8133" y="92875"/>
                  </a:lnTo>
                  <a:cubicBezTo>
                    <a:pt x="8133" y="92875"/>
                    <a:pt x="12681" y="87907"/>
                    <a:pt x="12681" y="87907"/>
                  </a:cubicBezTo>
                  <a:cubicBezTo>
                    <a:pt x="12819" y="87769"/>
                    <a:pt x="13095" y="87631"/>
                    <a:pt x="13371" y="8763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0" name="Freeform 1412">
              <a:extLst>
                <a:ext uri="{FF2B5EF4-FFF2-40B4-BE49-F238E27FC236}">
                  <a16:creationId xmlns:a16="http://schemas.microsoft.com/office/drawing/2014/main" id="{DEF7514F-EC0C-451D-0DCB-3C4068017BA6}"/>
                </a:ext>
              </a:extLst>
            </p:cNvPr>
            <p:cNvSpPr/>
            <p:nvPr/>
          </p:nvSpPr>
          <p:spPr>
            <a:xfrm>
              <a:off x="4628101" y="3964845"/>
              <a:ext cx="131362" cy="132067"/>
            </a:xfrm>
            <a:custGeom>
              <a:avLst/>
              <a:gdLst>
                <a:gd name="connsiteX0" fmla="*/ 1930 w 131362"/>
                <a:gd name="connsiteY0" fmla="*/ 122132 h 132067"/>
                <a:gd name="connsiteX1" fmla="*/ 5100 w 131362"/>
                <a:gd name="connsiteY1" fmla="*/ 122132 h 132067"/>
                <a:gd name="connsiteX2" fmla="*/ 5376 w 131362"/>
                <a:gd name="connsiteY2" fmla="*/ 121994 h 132067"/>
                <a:gd name="connsiteX3" fmla="*/ 8822 w 131362"/>
                <a:gd name="connsiteY3" fmla="*/ 123374 h 132067"/>
                <a:gd name="connsiteX4" fmla="*/ 11854 w 131362"/>
                <a:gd name="connsiteY4" fmla="*/ 120200 h 132067"/>
                <a:gd name="connsiteX5" fmla="*/ 12543 w 131362"/>
                <a:gd name="connsiteY5" fmla="*/ 119924 h 132067"/>
                <a:gd name="connsiteX6" fmla="*/ 18471 w 131362"/>
                <a:gd name="connsiteY6" fmla="*/ 120338 h 132067"/>
                <a:gd name="connsiteX7" fmla="*/ 18884 w 131362"/>
                <a:gd name="connsiteY7" fmla="*/ 120476 h 132067"/>
                <a:gd name="connsiteX8" fmla="*/ 24122 w 131362"/>
                <a:gd name="connsiteY8" fmla="*/ 125168 h 132067"/>
                <a:gd name="connsiteX9" fmla="*/ 72091 w 131362"/>
                <a:gd name="connsiteY9" fmla="*/ 124754 h 132067"/>
                <a:gd name="connsiteX10" fmla="*/ 72642 w 131362"/>
                <a:gd name="connsiteY10" fmla="*/ 125030 h 132067"/>
                <a:gd name="connsiteX11" fmla="*/ 76778 w 131362"/>
                <a:gd name="connsiteY11" fmla="*/ 129446 h 132067"/>
                <a:gd name="connsiteX12" fmla="*/ 91940 w 131362"/>
                <a:gd name="connsiteY12" fmla="*/ 129446 h 132067"/>
                <a:gd name="connsiteX13" fmla="*/ 92354 w 131362"/>
                <a:gd name="connsiteY13" fmla="*/ 129446 h 132067"/>
                <a:gd name="connsiteX14" fmla="*/ 97454 w 131362"/>
                <a:gd name="connsiteY14" fmla="*/ 132068 h 132067"/>
                <a:gd name="connsiteX15" fmla="*/ 123644 w 131362"/>
                <a:gd name="connsiteY15" fmla="*/ 128204 h 132067"/>
                <a:gd name="connsiteX16" fmla="*/ 109446 w 131362"/>
                <a:gd name="connsiteY16" fmla="*/ 113990 h 132067"/>
                <a:gd name="connsiteX17" fmla="*/ 109170 w 131362"/>
                <a:gd name="connsiteY17" fmla="*/ 113437 h 132067"/>
                <a:gd name="connsiteX18" fmla="*/ 109170 w 131362"/>
                <a:gd name="connsiteY18" fmla="*/ 77281 h 132067"/>
                <a:gd name="connsiteX19" fmla="*/ 109997 w 131362"/>
                <a:gd name="connsiteY19" fmla="*/ 76453 h 132067"/>
                <a:gd name="connsiteX20" fmla="*/ 131225 w 131362"/>
                <a:gd name="connsiteY20" fmla="*/ 76453 h 132067"/>
                <a:gd name="connsiteX21" fmla="*/ 130674 w 131362"/>
                <a:gd name="connsiteY21" fmla="*/ 73279 h 132067"/>
                <a:gd name="connsiteX22" fmla="*/ 130674 w 131362"/>
                <a:gd name="connsiteY22" fmla="*/ 73003 h 132067"/>
                <a:gd name="connsiteX23" fmla="*/ 131363 w 131362"/>
                <a:gd name="connsiteY23" fmla="*/ 69277 h 132067"/>
                <a:gd name="connsiteX24" fmla="*/ 129847 w 131362"/>
                <a:gd name="connsiteY24" fmla="*/ 62377 h 132067"/>
                <a:gd name="connsiteX25" fmla="*/ 129847 w 131362"/>
                <a:gd name="connsiteY25" fmla="*/ 61825 h 132067"/>
                <a:gd name="connsiteX26" fmla="*/ 131363 w 131362"/>
                <a:gd name="connsiteY26" fmla="*/ 58651 h 132067"/>
                <a:gd name="connsiteX27" fmla="*/ 131363 w 131362"/>
                <a:gd name="connsiteY27" fmla="*/ 55201 h 132067"/>
                <a:gd name="connsiteX28" fmla="*/ 117027 w 131362"/>
                <a:gd name="connsiteY28" fmla="*/ 56443 h 132067"/>
                <a:gd name="connsiteX29" fmla="*/ 113030 w 131362"/>
                <a:gd name="connsiteY29" fmla="*/ 58651 h 132067"/>
                <a:gd name="connsiteX30" fmla="*/ 112616 w 131362"/>
                <a:gd name="connsiteY30" fmla="*/ 58651 h 132067"/>
                <a:gd name="connsiteX31" fmla="*/ 112203 w 131362"/>
                <a:gd name="connsiteY31" fmla="*/ 58651 h 132067"/>
                <a:gd name="connsiteX32" fmla="*/ 111789 w 131362"/>
                <a:gd name="connsiteY32" fmla="*/ 58099 h 132067"/>
                <a:gd name="connsiteX33" fmla="*/ 111238 w 131362"/>
                <a:gd name="connsiteY33" fmla="*/ 53407 h 132067"/>
                <a:gd name="connsiteX34" fmla="*/ 111514 w 131362"/>
                <a:gd name="connsiteY34" fmla="*/ 52717 h 132067"/>
                <a:gd name="connsiteX35" fmla="*/ 113168 w 131362"/>
                <a:gd name="connsiteY35" fmla="*/ 51613 h 132067"/>
                <a:gd name="connsiteX36" fmla="*/ 113168 w 131362"/>
                <a:gd name="connsiteY36" fmla="*/ 49129 h 132067"/>
                <a:gd name="connsiteX37" fmla="*/ 106965 w 131362"/>
                <a:gd name="connsiteY37" fmla="*/ 38641 h 132067"/>
                <a:gd name="connsiteX38" fmla="*/ 106965 w 131362"/>
                <a:gd name="connsiteY38" fmla="*/ 37950 h 132067"/>
                <a:gd name="connsiteX39" fmla="*/ 109032 w 131362"/>
                <a:gd name="connsiteY39" fmla="*/ 31189 h 132067"/>
                <a:gd name="connsiteX40" fmla="*/ 109032 w 131362"/>
                <a:gd name="connsiteY40" fmla="*/ 27048 h 132067"/>
                <a:gd name="connsiteX41" fmla="*/ 106689 w 131362"/>
                <a:gd name="connsiteY41" fmla="*/ 23874 h 132067"/>
                <a:gd name="connsiteX42" fmla="*/ 106551 w 131362"/>
                <a:gd name="connsiteY42" fmla="*/ 23460 h 132067"/>
                <a:gd name="connsiteX43" fmla="*/ 106551 w 131362"/>
                <a:gd name="connsiteY43" fmla="*/ 21252 h 132067"/>
                <a:gd name="connsiteX44" fmla="*/ 106551 w 131362"/>
                <a:gd name="connsiteY44" fmla="*/ 20838 h 132067"/>
                <a:gd name="connsiteX45" fmla="*/ 107654 w 131362"/>
                <a:gd name="connsiteY45" fmla="*/ 18630 h 132067"/>
                <a:gd name="connsiteX46" fmla="*/ 107654 w 131362"/>
                <a:gd name="connsiteY46" fmla="*/ 14490 h 132067"/>
                <a:gd name="connsiteX47" fmla="*/ 95111 w 131362"/>
                <a:gd name="connsiteY47" fmla="*/ 15180 h 132067"/>
                <a:gd name="connsiteX48" fmla="*/ 94559 w 131362"/>
                <a:gd name="connsiteY48" fmla="*/ 14904 h 132067"/>
                <a:gd name="connsiteX49" fmla="*/ 94284 w 131362"/>
                <a:gd name="connsiteY49" fmla="*/ 14352 h 132067"/>
                <a:gd name="connsiteX50" fmla="*/ 94284 w 131362"/>
                <a:gd name="connsiteY50" fmla="*/ 12006 h 132067"/>
                <a:gd name="connsiteX51" fmla="*/ 84772 w 131362"/>
                <a:gd name="connsiteY51" fmla="*/ 12006 h 132067"/>
                <a:gd name="connsiteX52" fmla="*/ 83118 w 131362"/>
                <a:gd name="connsiteY52" fmla="*/ 21528 h 132067"/>
                <a:gd name="connsiteX53" fmla="*/ 82291 w 131362"/>
                <a:gd name="connsiteY53" fmla="*/ 22218 h 132067"/>
                <a:gd name="connsiteX54" fmla="*/ 74297 w 131362"/>
                <a:gd name="connsiteY54" fmla="*/ 21666 h 132067"/>
                <a:gd name="connsiteX55" fmla="*/ 68921 w 131362"/>
                <a:gd name="connsiteY55" fmla="*/ 24012 h 132067"/>
                <a:gd name="connsiteX56" fmla="*/ 68645 w 131362"/>
                <a:gd name="connsiteY56" fmla="*/ 24012 h 132067"/>
                <a:gd name="connsiteX57" fmla="*/ 62029 w 131362"/>
                <a:gd name="connsiteY57" fmla="*/ 24012 h 132067"/>
                <a:gd name="connsiteX58" fmla="*/ 61339 w 131362"/>
                <a:gd name="connsiteY58" fmla="*/ 23598 h 132067"/>
                <a:gd name="connsiteX59" fmla="*/ 55412 w 131362"/>
                <a:gd name="connsiteY59" fmla="*/ 14352 h 132067"/>
                <a:gd name="connsiteX60" fmla="*/ 55412 w 131362"/>
                <a:gd name="connsiteY60" fmla="*/ 14076 h 132067"/>
                <a:gd name="connsiteX61" fmla="*/ 52242 w 131362"/>
                <a:gd name="connsiteY61" fmla="*/ 0 h 132067"/>
                <a:gd name="connsiteX62" fmla="*/ 13370 w 131362"/>
                <a:gd name="connsiteY62" fmla="*/ 0 h 132067"/>
                <a:gd name="connsiteX63" fmla="*/ 7030 w 131362"/>
                <a:gd name="connsiteY63" fmla="*/ 3174 h 132067"/>
                <a:gd name="connsiteX64" fmla="*/ 8270 w 131362"/>
                <a:gd name="connsiteY64" fmla="*/ 5106 h 132067"/>
                <a:gd name="connsiteX65" fmla="*/ 14611 w 131362"/>
                <a:gd name="connsiteY65" fmla="*/ 19458 h 132067"/>
                <a:gd name="connsiteX66" fmla="*/ 17230 w 131362"/>
                <a:gd name="connsiteY66" fmla="*/ 28429 h 132067"/>
                <a:gd name="connsiteX67" fmla="*/ 15300 w 131362"/>
                <a:gd name="connsiteY67" fmla="*/ 36709 h 132067"/>
                <a:gd name="connsiteX68" fmla="*/ 23020 w 131362"/>
                <a:gd name="connsiteY68" fmla="*/ 58927 h 132067"/>
                <a:gd name="connsiteX69" fmla="*/ 18471 w 131362"/>
                <a:gd name="connsiteY69" fmla="*/ 71899 h 132067"/>
                <a:gd name="connsiteX70" fmla="*/ 13508 w 131362"/>
                <a:gd name="connsiteY70" fmla="*/ 76867 h 132067"/>
                <a:gd name="connsiteX71" fmla="*/ 8822 w 131362"/>
                <a:gd name="connsiteY71" fmla="*/ 85147 h 132067"/>
                <a:gd name="connsiteX72" fmla="*/ 6478 w 131362"/>
                <a:gd name="connsiteY72" fmla="*/ 95773 h 132067"/>
                <a:gd name="connsiteX73" fmla="*/ 3584 w 131362"/>
                <a:gd name="connsiteY73" fmla="*/ 105433 h 132067"/>
                <a:gd name="connsiteX74" fmla="*/ 0 w 131362"/>
                <a:gd name="connsiteY74" fmla="*/ 109022 h 132067"/>
                <a:gd name="connsiteX75" fmla="*/ 551 w 131362"/>
                <a:gd name="connsiteY75" fmla="*/ 120614 h 132067"/>
                <a:gd name="connsiteX76" fmla="*/ 276 w 131362"/>
                <a:gd name="connsiteY76" fmla="*/ 122960 h 132067"/>
                <a:gd name="connsiteX77" fmla="*/ 1654 w 131362"/>
                <a:gd name="connsiteY77" fmla="*/ 122132 h 132067"/>
                <a:gd name="connsiteX78" fmla="*/ 2068 w 131362"/>
                <a:gd name="connsiteY78" fmla="*/ 122132 h 132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31362" h="132067">
                  <a:moveTo>
                    <a:pt x="1930" y="122132"/>
                  </a:moveTo>
                  <a:lnTo>
                    <a:pt x="5100" y="122132"/>
                  </a:lnTo>
                  <a:cubicBezTo>
                    <a:pt x="5100" y="122132"/>
                    <a:pt x="5376" y="121994"/>
                    <a:pt x="5376" y="121994"/>
                  </a:cubicBezTo>
                  <a:lnTo>
                    <a:pt x="8822" y="123374"/>
                  </a:lnTo>
                  <a:lnTo>
                    <a:pt x="11854" y="120200"/>
                  </a:lnTo>
                  <a:cubicBezTo>
                    <a:pt x="11854" y="120200"/>
                    <a:pt x="12268" y="119924"/>
                    <a:pt x="12543" y="119924"/>
                  </a:cubicBezTo>
                  <a:lnTo>
                    <a:pt x="18471" y="120338"/>
                  </a:lnTo>
                  <a:cubicBezTo>
                    <a:pt x="18471" y="120338"/>
                    <a:pt x="18746" y="120338"/>
                    <a:pt x="18884" y="120476"/>
                  </a:cubicBezTo>
                  <a:lnTo>
                    <a:pt x="24122" y="125168"/>
                  </a:lnTo>
                  <a:lnTo>
                    <a:pt x="72091" y="124754"/>
                  </a:lnTo>
                  <a:cubicBezTo>
                    <a:pt x="72091" y="124754"/>
                    <a:pt x="72505" y="124754"/>
                    <a:pt x="72642" y="125030"/>
                  </a:cubicBezTo>
                  <a:lnTo>
                    <a:pt x="76778" y="129446"/>
                  </a:lnTo>
                  <a:lnTo>
                    <a:pt x="91940" y="129446"/>
                  </a:lnTo>
                  <a:cubicBezTo>
                    <a:pt x="91940" y="129446"/>
                    <a:pt x="92216" y="129308"/>
                    <a:pt x="92354" y="129446"/>
                  </a:cubicBezTo>
                  <a:lnTo>
                    <a:pt x="97454" y="132068"/>
                  </a:lnTo>
                  <a:lnTo>
                    <a:pt x="123644" y="128204"/>
                  </a:lnTo>
                  <a:lnTo>
                    <a:pt x="109446" y="113990"/>
                  </a:lnTo>
                  <a:cubicBezTo>
                    <a:pt x="109446" y="113990"/>
                    <a:pt x="109170" y="113576"/>
                    <a:pt x="109170" y="113437"/>
                  </a:cubicBezTo>
                  <a:lnTo>
                    <a:pt x="109170" y="77281"/>
                  </a:lnTo>
                  <a:cubicBezTo>
                    <a:pt x="109170" y="77281"/>
                    <a:pt x="109584" y="76453"/>
                    <a:pt x="109997" y="76453"/>
                  </a:cubicBezTo>
                  <a:lnTo>
                    <a:pt x="131225" y="76453"/>
                  </a:lnTo>
                  <a:lnTo>
                    <a:pt x="130674" y="73279"/>
                  </a:lnTo>
                  <a:cubicBezTo>
                    <a:pt x="130674" y="73279"/>
                    <a:pt x="130674" y="73141"/>
                    <a:pt x="130674" y="73003"/>
                  </a:cubicBezTo>
                  <a:lnTo>
                    <a:pt x="131363" y="69277"/>
                  </a:lnTo>
                  <a:lnTo>
                    <a:pt x="129847" y="62377"/>
                  </a:lnTo>
                  <a:cubicBezTo>
                    <a:pt x="129847" y="62377"/>
                    <a:pt x="129847" y="61963"/>
                    <a:pt x="129847" y="61825"/>
                  </a:cubicBezTo>
                  <a:lnTo>
                    <a:pt x="131363" y="58651"/>
                  </a:lnTo>
                  <a:lnTo>
                    <a:pt x="131363" y="55201"/>
                  </a:lnTo>
                  <a:lnTo>
                    <a:pt x="117027" y="56443"/>
                  </a:lnTo>
                  <a:lnTo>
                    <a:pt x="113030" y="58651"/>
                  </a:lnTo>
                  <a:cubicBezTo>
                    <a:pt x="113030" y="58651"/>
                    <a:pt x="112754" y="58651"/>
                    <a:pt x="112616" y="58651"/>
                  </a:cubicBezTo>
                  <a:cubicBezTo>
                    <a:pt x="112616" y="58651"/>
                    <a:pt x="112341" y="58651"/>
                    <a:pt x="112203" y="58651"/>
                  </a:cubicBezTo>
                  <a:cubicBezTo>
                    <a:pt x="111927" y="58651"/>
                    <a:pt x="111789" y="58375"/>
                    <a:pt x="111789" y="58099"/>
                  </a:cubicBezTo>
                  <a:lnTo>
                    <a:pt x="111238" y="53407"/>
                  </a:lnTo>
                  <a:cubicBezTo>
                    <a:pt x="111238" y="53407"/>
                    <a:pt x="111238" y="52855"/>
                    <a:pt x="111514" y="52717"/>
                  </a:cubicBezTo>
                  <a:lnTo>
                    <a:pt x="113168" y="51613"/>
                  </a:lnTo>
                  <a:lnTo>
                    <a:pt x="113168" y="49129"/>
                  </a:lnTo>
                  <a:lnTo>
                    <a:pt x="106965" y="38641"/>
                  </a:lnTo>
                  <a:cubicBezTo>
                    <a:pt x="106965" y="38641"/>
                    <a:pt x="106827" y="38227"/>
                    <a:pt x="106965" y="37950"/>
                  </a:cubicBezTo>
                  <a:lnTo>
                    <a:pt x="109032" y="31189"/>
                  </a:lnTo>
                  <a:lnTo>
                    <a:pt x="109032" y="27048"/>
                  </a:lnTo>
                  <a:lnTo>
                    <a:pt x="106689" y="23874"/>
                  </a:lnTo>
                  <a:cubicBezTo>
                    <a:pt x="106689" y="23874"/>
                    <a:pt x="106551" y="23598"/>
                    <a:pt x="106551" y="23460"/>
                  </a:cubicBezTo>
                  <a:lnTo>
                    <a:pt x="106551" y="21252"/>
                  </a:lnTo>
                  <a:cubicBezTo>
                    <a:pt x="106551" y="21252"/>
                    <a:pt x="106551" y="20976"/>
                    <a:pt x="106551" y="20838"/>
                  </a:cubicBezTo>
                  <a:lnTo>
                    <a:pt x="107654" y="18630"/>
                  </a:lnTo>
                  <a:lnTo>
                    <a:pt x="107654" y="14490"/>
                  </a:lnTo>
                  <a:lnTo>
                    <a:pt x="95111" y="15180"/>
                  </a:lnTo>
                  <a:cubicBezTo>
                    <a:pt x="95111" y="15180"/>
                    <a:pt x="94697" y="15180"/>
                    <a:pt x="94559" y="14904"/>
                  </a:cubicBezTo>
                  <a:cubicBezTo>
                    <a:pt x="94421" y="14766"/>
                    <a:pt x="94284" y="14490"/>
                    <a:pt x="94284" y="14352"/>
                  </a:cubicBezTo>
                  <a:lnTo>
                    <a:pt x="94284" y="12006"/>
                  </a:lnTo>
                  <a:lnTo>
                    <a:pt x="84772" y="12006"/>
                  </a:lnTo>
                  <a:lnTo>
                    <a:pt x="83118" y="21528"/>
                  </a:lnTo>
                  <a:cubicBezTo>
                    <a:pt x="83118" y="21528"/>
                    <a:pt x="82705" y="22218"/>
                    <a:pt x="82291" y="22218"/>
                  </a:cubicBezTo>
                  <a:lnTo>
                    <a:pt x="74297" y="21666"/>
                  </a:lnTo>
                  <a:lnTo>
                    <a:pt x="68921" y="24012"/>
                  </a:lnTo>
                  <a:cubicBezTo>
                    <a:pt x="68921" y="24012"/>
                    <a:pt x="68783" y="24012"/>
                    <a:pt x="68645" y="24012"/>
                  </a:cubicBezTo>
                  <a:lnTo>
                    <a:pt x="62029" y="24012"/>
                  </a:lnTo>
                  <a:cubicBezTo>
                    <a:pt x="62029" y="24012"/>
                    <a:pt x="61477" y="24012"/>
                    <a:pt x="61339" y="23598"/>
                  </a:cubicBezTo>
                  <a:lnTo>
                    <a:pt x="55412" y="14352"/>
                  </a:lnTo>
                  <a:cubicBezTo>
                    <a:pt x="55412" y="14352"/>
                    <a:pt x="55412" y="14214"/>
                    <a:pt x="55412" y="14076"/>
                  </a:cubicBezTo>
                  <a:lnTo>
                    <a:pt x="52242" y="0"/>
                  </a:lnTo>
                  <a:lnTo>
                    <a:pt x="13370" y="0"/>
                  </a:lnTo>
                  <a:lnTo>
                    <a:pt x="7030" y="3174"/>
                  </a:lnTo>
                  <a:cubicBezTo>
                    <a:pt x="7030" y="3174"/>
                    <a:pt x="7857" y="4416"/>
                    <a:pt x="8270" y="5106"/>
                  </a:cubicBezTo>
                  <a:cubicBezTo>
                    <a:pt x="12957" y="11454"/>
                    <a:pt x="14611" y="19458"/>
                    <a:pt x="14611" y="19458"/>
                  </a:cubicBezTo>
                  <a:cubicBezTo>
                    <a:pt x="14611" y="19458"/>
                    <a:pt x="17230" y="25530"/>
                    <a:pt x="17230" y="28429"/>
                  </a:cubicBezTo>
                  <a:cubicBezTo>
                    <a:pt x="17230" y="28429"/>
                    <a:pt x="12130" y="28566"/>
                    <a:pt x="15300" y="36709"/>
                  </a:cubicBezTo>
                  <a:cubicBezTo>
                    <a:pt x="18471" y="44713"/>
                    <a:pt x="24260" y="52579"/>
                    <a:pt x="23020" y="58927"/>
                  </a:cubicBezTo>
                  <a:cubicBezTo>
                    <a:pt x="21641" y="65275"/>
                    <a:pt x="21227" y="71899"/>
                    <a:pt x="18471" y="71899"/>
                  </a:cubicBezTo>
                  <a:cubicBezTo>
                    <a:pt x="15714" y="71899"/>
                    <a:pt x="13508" y="73141"/>
                    <a:pt x="13508" y="76867"/>
                  </a:cubicBezTo>
                  <a:cubicBezTo>
                    <a:pt x="13508" y="76867"/>
                    <a:pt x="8270" y="78247"/>
                    <a:pt x="8822" y="85147"/>
                  </a:cubicBezTo>
                  <a:cubicBezTo>
                    <a:pt x="8822" y="85147"/>
                    <a:pt x="5651" y="88459"/>
                    <a:pt x="6478" y="95773"/>
                  </a:cubicBezTo>
                  <a:lnTo>
                    <a:pt x="3584" y="105433"/>
                  </a:lnTo>
                  <a:lnTo>
                    <a:pt x="0" y="109022"/>
                  </a:lnTo>
                  <a:cubicBezTo>
                    <a:pt x="0" y="109022"/>
                    <a:pt x="965" y="115508"/>
                    <a:pt x="551" y="120614"/>
                  </a:cubicBezTo>
                  <a:cubicBezTo>
                    <a:pt x="551" y="121304"/>
                    <a:pt x="414" y="122132"/>
                    <a:pt x="276" y="122960"/>
                  </a:cubicBezTo>
                  <a:lnTo>
                    <a:pt x="1654" y="122132"/>
                  </a:lnTo>
                  <a:cubicBezTo>
                    <a:pt x="1654" y="122132"/>
                    <a:pt x="1930" y="122132"/>
                    <a:pt x="2068" y="12213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1" name="Freeform 1413">
              <a:extLst>
                <a:ext uri="{FF2B5EF4-FFF2-40B4-BE49-F238E27FC236}">
                  <a16:creationId xmlns:a16="http://schemas.microsoft.com/office/drawing/2014/main" id="{0B8C94D9-2184-0B19-3AC4-01C80644506E}"/>
                </a:ext>
              </a:extLst>
            </p:cNvPr>
            <p:cNvSpPr/>
            <p:nvPr/>
          </p:nvSpPr>
          <p:spPr>
            <a:xfrm>
              <a:off x="4512038" y="3768054"/>
              <a:ext cx="31152" cy="65688"/>
            </a:xfrm>
            <a:custGeom>
              <a:avLst/>
              <a:gdLst>
                <a:gd name="connsiteX0" fmla="*/ 20125 w 31152"/>
                <a:gd name="connsiteY0" fmla="*/ 34362 h 65688"/>
                <a:gd name="connsiteX1" fmla="*/ 21779 w 31152"/>
                <a:gd name="connsiteY1" fmla="*/ 34362 h 65688"/>
                <a:gd name="connsiteX2" fmla="*/ 23433 w 31152"/>
                <a:gd name="connsiteY2" fmla="*/ 31464 h 65688"/>
                <a:gd name="connsiteX3" fmla="*/ 25914 w 31152"/>
                <a:gd name="connsiteY3" fmla="*/ 26358 h 65688"/>
                <a:gd name="connsiteX4" fmla="*/ 26604 w 31152"/>
                <a:gd name="connsiteY4" fmla="*/ 25944 h 65688"/>
                <a:gd name="connsiteX5" fmla="*/ 28809 w 31152"/>
                <a:gd name="connsiteY5" fmla="*/ 25944 h 65688"/>
                <a:gd name="connsiteX6" fmla="*/ 27982 w 31152"/>
                <a:gd name="connsiteY6" fmla="*/ 20976 h 65688"/>
                <a:gd name="connsiteX7" fmla="*/ 28533 w 31152"/>
                <a:gd name="connsiteY7" fmla="*/ 20148 h 65688"/>
                <a:gd name="connsiteX8" fmla="*/ 31152 w 31152"/>
                <a:gd name="connsiteY8" fmla="*/ 19320 h 65688"/>
                <a:gd name="connsiteX9" fmla="*/ 31152 w 31152"/>
                <a:gd name="connsiteY9" fmla="*/ 16698 h 65688"/>
                <a:gd name="connsiteX10" fmla="*/ 28947 w 31152"/>
                <a:gd name="connsiteY10" fmla="*/ 13938 h 65688"/>
                <a:gd name="connsiteX11" fmla="*/ 28947 w 31152"/>
                <a:gd name="connsiteY11" fmla="*/ 13662 h 65688"/>
                <a:gd name="connsiteX12" fmla="*/ 28120 w 31152"/>
                <a:gd name="connsiteY12" fmla="*/ 11316 h 65688"/>
                <a:gd name="connsiteX13" fmla="*/ 28120 w 31152"/>
                <a:gd name="connsiteY13" fmla="*/ 11040 h 65688"/>
                <a:gd name="connsiteX14" fmla="*/ 28120 w 31152"/>
                <a:gd name="connsiteY14" fmla="*/ 6486 h 65688"/>
                <a:gd name="connsiteX15" fmla="*/ 22330 w 31152"/>
                <a:gd name="connsiteY15" fmla="*/ 0 h 65688"/>
                <a:gd name="connsiteX16" fmla="*/ 17919 w 31152"/>
                <a:gd name="connsiteY16" fmla="*/ 828 h 65688"/>
                <a:gd name="connsiteX17" fmla="*/ 16541 w 31152"/>
                <a:gd name="connsiteY17" fmla="*/ 4692 h 65688"/>
                <a:gd name="connsiteX18" fmla="*/ 16541 w 31152"/>
                <a:gd name="connsiteY18" fmla="*/ 4692 h 65688"/>
                <a:gd name="connsiteX19" fmla="*/ 16541 w 31152"/>
                <a:gd name="connsiteY19" fmla="*/ 4692 h 65688"/>
                <a:gd name="connsiteX20" fmla="*/ 13371 w 31152"/>
                <a:gd name="connsiteY20" fmla="*/ 9246 h 65688"/>
                <a:gd name="connsiteX21" fmla="*/ 12682 w 31152"/>
                <a:gd name="connsiteY21" fmla="*/ 9522 h 65688"/>
                <a:gd name="connsiteX22" fmla="*/ 9511 w 31152"/>
                <a:gd name="connsiteY22" fmla="*/ 9522 h 65688"/>
                <a:gd name="connsiteX23" fmla="*/ 9511 w 31152"/>
                <a:gd name="connsiteY23" fmla="*/ 11868 h 65688"/>
                <a:gd name="connsiteX24" fmla="*/ 8960 w 31152"/>
                <a:gd name="connsiteY24" fmla="*/ 12558 h 65688"/>
                <a:gd name="connsiteX25" fmla="*/ 1516 w 31152"/>
                <a:gd name="connsiteY25" fmla="*/ 14766 h 65688"/>
                <a:gd name="connsiteX26" fmla="*/ 0 w 31152"/>
                <a:gd name="connsiteY26" fmla="*/ 21252 h 65688"/>
                <a:gd name="connsiteX27" fmla="*/ 3860 w 31152"/>
                <a:gd name="connsiteY27" fmla="*/ 23460 h 65688"/>
                <a:gd name="connsiteX28" fmla="*/ 4135 w 31152"/>
                <a:gd name="connsiteY28" fmla="*/ 23874 h 65688"/>
                <a:gd name="connsiteX29" fmla="*/ 6892 w 31152"/>
                <a:gd name="connsiteY29" fmla="*/ 31602 h 65688"/>
                <a:gd name="connsiteX30" fmla="*/ 8408 w 31152"/>
                <a:gd name="connsiteY30" fmla="*/ 36709 h 65688"/>
                <a:gd name="connsiteX31" fmla="*/ 8408 w 31152"/>
                <a:gd name="connsiteY31" fmla="*/ 36984 h 65688"/>
                <a:gd name="connsiteX32" fmla="*/ 8408 w 31152"/>
                <a:gd name="connsiteY32" fmla="*/ 58789 h 65688"/>
                <a:gd name="connsiteX33" fmla="*/ 11303 w 31152"/>
                <a:gd name="connsiteY33" fmla="*/ 64447 h 65688"/>
                <a:gd name="connsiteX34" fmla="*/ 11303 w 31152"/>
                <a:gd name="connsiteY34" fmla="*/ 65275 h 65688"/>
                <a:gd name="connsiteX35" fmla="*/ 10890 w 31152"/>
                <a:gd name="connsiteY35" fmla="*/ 65689 h 65688"/>
                <a:gd name="connsiteX36" fmla="*/ 19574 w 31152"/>
                <a:gd name="connsiteY36" fmla="*/ 64309 h 65688"/>
                <a:gd name="connsiteX37" fmla="*/ 19574 w 31152"/>
                <a:gd name="connsiteY37" fmla="*/ 34777 h 65688"/>
                <a:gd name="connsiteX38" fmla="*/ 20401 w 31152"/>
                <a:gd name="connsiteY38" fmla="*/ 33948 h 6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152" h="65688">
                  <a:moveTo>
                    <a:pt x="20125" y="34362"/>
                  </a:moveTo>
                  <a:lnTo>
                    <a:pt x="21779" y="34362"/>
                  </a:lnTo>
                  <a:lnTo>
                    <a:pt x="23433" y="31464"/>
                  </a:lnTo>
                  <a:lnTo>
                    <a:pt x="25914" y="26358"/>
                  </a:lnTo>
                  <a:cubicBezTo>
                    <a:pt x="25914" y="26358"/>
                    <a:pt x="26328" y="25944"/>
                    <a:pt x="26604" y="25944"/>
                  </a:cubicBezTo>
                  <a:lnTo>
                    <a:pt x="28809" y="25944"/>
                  </a:lnTo>
                  <a:lnTo>
                    <a:pt x="27982" y="20976"/>
                  </a:lnTo>
                  <a:cubicBezTo>
                    <a:pt x="27982" y="20976"/>
                    <a:pt x="28120" y="20148"/>
                    <a:pt x="28533" y="20148"/>
                  </a:cubicBezTo>
                  <a:lnTo>
                    <a:pt x="31152" y="19320"/>
                  </a:lnTo>
                  <a:lnTo>
                    <a:pt x="31152" y="16698"/>
                  </a:lnTo>
                  <a:lnTo>
                    <a:pt x="28947" y="13938"/>
                  </a:lnTo>
                  <a:cubicBezTo>
                    <a:pt x="28947" y="13938"/>
                    <a:pt x="28947" y="13800"/>
                    <a:pt x="28947" y="13662"/>
                  </a:cubicBezTo>
                  <a:lnTo>
                    <a:pt x="28120" y="11316"/>
                  </a:lnTo>
                  <a:cubicBezTo>
                    <a:pt x="28120" y="11316"/>
                    <a:pt x="28120" y="11178"/>
                    <a:pt x="28120" y="11040"/>
                  </a:cubicBezTo>
                  <a:lnTo>
                    <a:pt x="28120" y="6486"/>
                  </a:lnTo>
                  <a:lnTo>
                    <a:pt x="22330" y="0"/>
                  </a:lnTo>
                  <a:lnTo>
                    <a:pt x="17919" y="828"/>
                  </a:lnTo>
                  <a:lnTo>
                    <a:pt x="16541" y="4692"/>
                  </a:lnTo>
                  <a:cubicBezTo>
                    <a:pt x="16541" y="4692"/>
                    <a:pt x="16541" y="4692"/>
                    <a:pt x="16541" y="4692"/>
                  </a:cubicBezTo>
                  <a:cubicBezTo>
                    <a:pt x="16541" y="4692"/>
                    <a:pt x="16541" y="4692"/>
                    <a:pt x="16541" y="4692"/>
                  </a:cubicBezTo>
                  <a:lnTo>
                    <a:pt x="13371" y="9246"/>
                  </a:lnTo>
                  <a:cubicBezTo>
                    <a:pt x="13371" y="9246"/>
                    <a:pt x="12957" y="9522"/>
                    <a:pt x="12682" y="9522"/>
                  </a:cubicBezTo>
                  <a:lnTo>
                    <a:pt x="9511" y="9522"/>
                  </a:lnTo>
                  <a:lnTo>
                    <a:pt x="9511" y="11868"/>
                  </a:lnTo>
                  <a:cubicBezTo>
                    <a:pt x="9511" y="11868"/>
                    <a:pt x="9236" y="12558"/>
                    <a:pt x="8960" y="12558"/>
                  </a:cubicBezTo>
                  <a:lnTo>
                    <a:pt x="1516" y="14766"/>
                  </a:lnTo>
                  <a:lnTo>
                    <a:pt x="0" y="21252"/>
                  </a:lnTo>
                  <a:lnTo>
                    <a:pt x="3860" y="23460"/>
                  </a:lnTo>
                  <a:cubicBezTo>
                    <a:pt x="3860" y="23460"/>
                    <a:pt x="4135" y="23736"/>
                    <a:pt x="4135" y="23874"/>
                  </a:cubicBezTo>
                  <a:lnTo>
                    <a:pt x="6892" y="31602"/>
                  </a:lnTo>
                  <a:lnTo>
                    <a:pt x="8408" y="36709"/>
                  </a:lnTo>
                  <a:cubicBezTo>
                    <a:pt x="8408" y="36709"/>
                    <a:pt x="8408" y="36846"/>
                    <a:pt x="8408" y="36984"/>
                  </a:cubicBezTo>
                  <a:lnTo>
                    <a:pt x="8408" y="58789"/>
                  </a:lnTo>
                  <a:lnTo>
                    <a:pt x="11303" y="64447"/>
                  </a:lnTo>
                  <a:cubicBezTo>
                    <a:pt x="11303" y="64447"/>
                    <a:pt x="11303" y="65137"/>
                    <a:pt x="11303" y="65275"/>
                  </a:cubicBezTo>
                  <a:lnTo>
                    <a:pt x="10890" y="65689"/>
                  </a:lnTo>
                  <a:cubicBezTo>
                    <a:pt x="13509" y="65137"/>
                    <a:pt x="16403" y="64723"/>
                    <a:pt x="19574" y="64309"/>
                  </a:cubicBezTo>
                  <a:lnTo>
                    <a:pt x="19574" y="34777"/>
                  </a:lnTo>
                  <a:cubicBezTo>
                    <a:pt x="19574" y="34777"/>
                    <a:pt x="19987" y="33948"/>
                    <a:pt x="20401" y="3394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2" name="Freeform 1414">
              <a:extLst>
                <a:ext uri="{FF2B5EF4-FFF2-40B4-BE49-F238E27FC236}">
                  <a16:creationId xmlns:a16="http://schemas.microsoft.com/office/drawing/2014/main" id="{FD5B0300-9383-4C60-F709-091A412752CD}"/>
                </a:ext>
              </a:extLst>
            </p:cNvPr>
            <p:cNvSpPr/>
            <p:nvPr/>
          </p:nvSpPr>
          <p:spPr>
            <a:xfrm>
              <a:off x="4603703" y="3523515"/>
              <a:ext cx="167753" cy="162980"/>
            </a:xfrm>
            <a:custGeom>
              <a:avLst/>
              <a:gdLst>
                <a:gd name="connsiteX0" fmla="*/ 23295 w 167753"/>
                <a:gd name="connsiteY0" fmla="*/ 9660 h 162980"/>
                <a:gd name="connsiteX1" fmla="*/ 22882 w 167753"/>
                <a:gd name="connsiteY1" fmla="*/ 10488 h 162980"/>
                <a:gd name="connsiteX2" fmla="*/ 16127 w 167753"/>
                <a:gd name="connsiteY2" fmla="*/ 14490 h 162980"/>
                <a:gd name="connsiteX3" fmla="*/ 13095 w 167753"/>
                <a:gd name="connsiteY3" fmla="*/ 18630 h 162980"/>
                <a:gd name="connsiteX4" fmla="*/ 12406 w 167753"/>
                <a:gd name="connsiteY4" fmla="*/ 18906 h 162980"/>
                <a:gd name="connsiteX5" fmla="*/ 10200 w 167753"/>
                <a:gd name="connsiteY5" fmla="*/ 18906 h 162980"/>
                <a:gd name="connsiteX6" fmla="*/ 8822 w 167753"/>
                <a:gd name="connsiteY6" fmla="*/ 20562 h 162980"/>
                <a:gd name="connsiteX7" fmla="*/ 8822 w 167753"/>
                <a:gd name="connsiteY7" fmla="*/ 30498 h 162980"/>
                <a:gd name="connsiteX8" fmla="*/ 8684 w 167753"/>
                <a:gd name="connsiteY8" fmla="*/ 30912 h 162980"/>
                <a:gd name="connsiteX9" fmla="*/ 4824 w 167753"/>
                <a:gd name="connsiteY9" fmla="*/ 36432 h 162980"/>
                <a:gd name="connsiteX10" fmla="*/ 4273 w 167753"/>
                <a:gd name="connsiteY10" fmla="*/ 36709 h 162980"/>
                <a:gd name="connsiteX11" fmla="*/ 965 w 167753"/>
                <a:gd name="connsiteY11" fmla="*/ 37261 h 162980"/>
                <a:gd name="connsiteX12" fmla="*/ 0 w 167753"/>
                <a:gd name="connsiteY12" fmla="*/ 38779 h 162980"/>
                <a:gd name="connsiteX13" fmla="*/ 4824 w 167753"/>
                <a:gd name="connsiteY13" fmla="*/ 48163 h 162980"/>
                <a:gd name="connsiteX14" fmla="*/ 4824 w 167753"/>
                <a:gd name="connsiteY14" fmla="*/ 48439 h 162980"/>
                <a:gd name="connsiteX15" fmla="*/ 5927 w 167753"/>
                <a:gd name="connsiteY15" fmla="*/ 69277 h 162980"/>
                <a:gd name="connsiteX16" fmla="*/ 5927 w 167753"/>
                <a:gd name="connsiteY16" fmla="*/ 69553 h 162980"/>
                <a:gd name="connsiteX17" fmla="*/ 4687 w 167753"/>
                <a:gd name="connsiteY17" fmla="*/ 72727 h 162980"/>
                <a:gd name="connsiteX18" fmla="*/ 5927 w 167753"/>
                <a:gd name="connsiteY18" fmla="*/ 75763 h 162980"/>
                <a:gd name="connsiteX19" fmla="*/ 5927 w 167753"/>
                <a:gd name="connsiteY19" fmla="*/ 76039 h 162980"/>
                <a:gd name="connsiteX20" fmla="*/ 5927 w 167753"/>
                <a:gd name="connsiteY20" fmla="*/ 81007 h 162980"/>
                <a:gd name="connsiteX21" fmla="*/ 5652 w 167753"/>
                <a:gd name="connsiteY21" fmla="*/ 81559 h 162980"/>
                <a:gd name="connsiteX22" fmla="*/ 2757 w 167753"/>
                <a:gd name="connsiteY22" fmla="*/ 83905 h 162980"/>
                <a:gd name="connsiteX23" fmla="*/ 827 w 167753"/>
                <a:gd name="connsiteY23" fmla="*/ 86113 h 162980"/>
                <a:gd name="connsiteX24" fmla="*/ 6479 w 167753"/>
                <a:gd name="connsiteY24" fmla="*/ 95221 h 162980"/>
                <a:gd name="connsiteX25" fmla="*/ 6479 w 167753"/>
                <a:gd name="connsiteY25" fmla="*/ 95497 h 162980"/>
                <a:gd name="connsiteX26" fmla="*/ 8546 w 167753"/>
                <a:gd name="connsiteY26" fmla="*/ 103639 h 162980"/>
                <a:gd name="connsiteX27" fmla="*/ 9373 w 167753"/>
                <a:gd name="connsiteY27" fmla="*/ 104743 h 162980"/>
                <a:gd name="connsiteX28" fmla="*/ 15300 w 167753"/>
                <a:gd name="connsiteY28" fmla="*/ 104743 h 162980"/>
                <a:gd name="connsiteX29" fmla="*/ 15714 w 167753"/>
                <a:gd name="connsiteY29" fmla="*/ 104743 h 162980"/>
                <a:gd name="connsiteX30" fmla="*/ 20952 w 167753"/>
                <a:gd name="connsiteY30" fmla="*/ 108469 h 162980"/>
                <a:gd name="connsiteX31" fmla="*/ 23020 w 167753"/>
                <a:gd name="connsiteY31" fmla="*/ 108193 h 162980"/>
                <a:gd name="connsiteX32" fmla="*/ 23847 w 167753"/>
                <a:gd name="connsiteY32" fmla="*/ 108607 h 162980"/>
                <a:gd name="connsiteX33" fmla="*/ 27568 w 167753"/>
                <a:gd name="connsiteY33" fmla="*/ 116888 h 162980"/>
                <a:gd name="connsiteX34" fmla="*/ 43833 w 167753"/>
                <a:gd name="connsiteY34" fmla="*/ 120338 h 162980"/>
                <a:gd name="connsiteX35" fmla="*/ 44109 w 167753"/>
                <a:gd name="connsiteY35" fmla="*/ 120476 h 162980"/>
                <a:gd name="connsiteX36" fmla="*/ 51415 w 167753"/>
                <a:gd name="connsiteY36" fmla="*/ 126134 h 162980"/>
                <a:gd name="connsiteX37" fmla="*/ 59547 w 167753"/>
                <a:gd name="connsiteY37" fmla="*/ 122546 h 162980"/>
                <a:gd name="connsiteX38" fmla="*/ 59547 w 167753"/>
                <a:gd name="connsiteY38" fmla="*/ 122546 h 162980"/>
                <a:gd name="connsiteX39" fmla="*/ 69886 w 167753"/>
                <a:gd name="connsiteY39" fmla="*/ 117440 h 162980"/>
                <a:gd name="connsiteX40" fmla="*/ 70575 w 167753"/>
                <a:gd name="connsiteY40" fmla="*/ 117440 h 162980"/>
                <a:gd name="connsiteX41" fmla="*/ 154934 w 167753"/>
                <a:gd name="connsiteY41" fmla="*/ 162980 h 162980"/>
                <a:gd name="connsiteX42" fmla="*/ 154934 w 167753"/>
                <a:gd name="connsiteY42" fmla="*/ 158840 h 162980"/>
                <a:gd name="connsiteX43" fmla="*/ 155761 w 167753"/>
                <a:gd name="connsiteY43" fmla="*/ 158012 h 162980"/>
                <a:gd name="connsiteX44" fmla="*/ 165134 w 167753"/>
                <a:gd name="connsiteY44" fmla="*/ 158012 h 162980"/>
                <a:gd name="connsiteX45" fmla="*/ 165134 w 167753"/>
                <a:gd name="connsiteY45" fmla="*/ 48163 h 162980"/>
                <a:gd name="connsiteX46" fmla="*/ 161826 w 167753"/>
                <a:gd name="connsiteY46" fmla="*/ 38641 h 162980"/>
                <a:gd name="connsiteX47" fmla="*/ 161826 w 167753"/>
                <a:gd name="connsiteY47" fmla="*/ 38089 h 162980"/>
                <a:gd name="connsiteX48" fmla="*/ 165134 w 167753"/>
                <a:gd name="connsiteY48" fmla="*/ 30222 h 162980"/>
                <a:gd name="connsiteX49" fmla="*/ 165134 w 167753"/>
                <a:gd name="connsiteY49" fmla="*/ 26496 h 162980"/>
                <a:gd name="connsiteX50" fmla="*/ 163480 w 167753"/>
                <a:gd name="connsiteY50" fmla="*/ 23322 h 162980"/>
                <a:gd name="connsiteX51" fmla="*/ 163618 w 167753"/>
                <a:gd name="connsiteY51" fmla="*/ 22356 h 162980"/>
                <a:gd name="connsiteX52" fmla="*/ 167753 w 167753"/>
                <a:gd name="connsiteY52" fmla="*/ 18216 h 162980"/>
                <a:gd name="connsiteX53" fmla="*/ 167064 w 167753"/>
                <a:gd name="connsiteY53" fmla="*/ 15870 h 162980"/>
                <a:gd name="connsiteX54" fmla="*/ 156450 w 167753"/>
                <a:gd name="connsiteY54" fmla="*/ 14904 h 162980"/>
                <a:gd name="connsiteX55" fmla="*/ 154658 w 167753"/>
                <a:gd name="connsiteY55" fmla="*/ 12006 h 162980"/>
                <a:gd name="connsiteX56" fmla="*/ 148731 w 167753"/>
                <a:gd name="connsiteY56" fmla="*/ 12006 h 162980"/>
                <a:gd name="connsiteX57" fmla="*/ 145561 w 167753"/>
                <a:gd name="connsiteY57" fmla="*/ 6486 h 162980"/>
                <a:gd name="connsiteX58" fmla="*/ 118268 w 167753"/>
                <a:gd name="connsiteY58" fmla="*/ 8694 h 162980"/>
                <a:gd name="connsiteX59" fmla="*/ 113995 w 167753"/>
                <a:gd name="connsiteY59" fmla="*/ 26220 h 162980"/>
                <a:gd name="connsiteX60" fmla="*/ 109033 w 167753"/>
                <a:gd name="connsiteY60" fmla="*/ 34500 h 162980"/>
                <a:gd name="connsiteX61" fmla="*/ 97454 w 167753"/>
                <a:gd name="connsiteY61" fmla="*/ 34500 h 162980"/>
                <a:gd name="connsiteX62" fmla="*/ 72505 w 167753"/>
                <a:gd name="connsiteY62" fmla="*/ 24702 h 162980"/>
                <a:gd name="connsiteX63" fmla="*/ 62856 w 167753"/>
                <a:gd name="connsiteY63" fmla="*/ 11316 h 162980"/>
                <a:gd name="connsiteX64" fmla="*/ 54861 w 167753"/>
                <a:gd name="connsiteY64" fmla="*/ 8556 h 162980"/>
                <a:gd name="connsiteX65" fmla="*/ 43420 w 167753"/>
                <a:gd name="connsiteY65" fmla="*/ 4692 h 162980"/>
                <a:gd name="connsiteX66" fmla="*/ 36390 w 167753"/>
                <a:gd name="connsiteY66" fmla="*/ 4554 h 162980"/>
                <a:gd name="connsiteX67" fmla="*/ 29774 w 167753"/>
                <a:gd name="connsiteY67" fmla="*/ 4554 h 162980"/>
                <a:gd name="connsiteX68" fmla="*/ 23157 w 167753"/>
                <a:gd name="connsiteY68" fmla="*/ 0 h 162980"/>
                <a:gd name="connsiteX69" fmla="*/ 21917 w 167753"/>
                <a:gd name="connsiteY69" fmla="*/ 5796 h 162980"/>
                <a:gd name="connsiteX70" fmla="*/ 22468 w 167753"/>
                <a:gd name="connsiteY70" fmla="*/ 9798 h 16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67753" h="162980">
                  <a:moveTo>
                    <a:pt x="23295" y="9660"/>
                  </a:moveTo>
                  <a:cubicBezTo>
                    <a:pt x="23295" y="9660"/>
                    <a:pt x="23295" y="10350"/>
                    <a:pt x="22882" y="10488"/>
                  </a:cubicBezTo>
                  <a:lnTo>
                    <a:pt x="16127" y="14490"/>
                  </a:lnTo>
                  <a:lnTo>
                    <a:pt x="13095" y="18630"/>
                  </a:lnTo>
                  <a:cubicBezTo>
                    <a:pt x="13095" y="18630"/>
                    <a:pt x="12681" y="18906"/>
                    <a:pt x="12406" y="18906"/>
                  </a:cubicBezTo>
                  <a:lnTo>
                    <a:pt x="10200" y="18906"/>
                  </a:lnTo>
                  <a:lnTo>
                    <a:pt x="8822" y="20562"/>
                  </a:lnTo>
                  <a:lnTo>
                    <a:pt x="8822" y="30498"/>
                  </a:lnTo>
                  <a:cubicBezTo>
                    <a:pt x="8822" y="30498"/>
                    <a:pt x="8822" y="30774"/>
                    <a:pt x="8684" y="30912"/>
                  </a:cubicBezTo>
                  <a:lnTo>
                    <a:pt x="4824" y="36432"/>
                  </a:lnTo>
                  <a:cubicBezTo>
                    <a:pt x="4824" y="36432"/>
                    <a:pt x="4549" y="36709"/>
                    <a:pt x="4273" y="36709"/>
                  </a:cubicBezTo>
                  <a:lnTo>
                    <a:pt x="965" y="37261"/>
                  </a:lnTo>
                  <a:lnTo>
                    <a:pt x="0" y="38779"/>
                  </a:lnTo>
                  <a:lnTo>
                    <a:pt x="4824" y="48163"/>
                  </a:lnTo>
                  <a:cubicBezTo>
                    <a:pt x="4824" y="48163"/>
                    <a:pt x="4824" y="48301"/>
                    <a:pt x="4824" y="48439"/>
                  </a:cubicBezTo>
                  <a:lnTo>
                    <a:pt x="5927" y="69277"/>
                  </a:lnTo>
                  <a:cubicBezTo>
                    <a:pt x="5927" y="69277"/>
                    <a:pt x="5927" y="69553"/>
                    <a:pt x="5927" y="69553"/>
                  </a:cubicBezTo>
                  <a:lnTo>
                    <a:pt x="4687" y="72727"/>
                  </a:lnTo>
                  <a:lnTo>
                    <a:pt x="5927" y="75763"/>
                  </a:lnTo>
                  <a:cubicBezTo>
                    <a:pt x="5927" y="75763"/>
                    <a:pt x="5927" y="75901"/>
                    <a:pt x="5927" y="76039"/>
                  </a:cubicBezTo>
                  <a:lnTo>
                    <a:pt x="5927" y="81007"/>
                  </a:lnTo>
                  <a:cubicBezTo>
                    <a:pt x="5927" y="81007"/>
                    <a:pt x="5927" y="81421"/>
                    <a:pt x="5652" y="81559"/>
                  </a:cubicBezTo>
                  <a:lnTo>
                    <a:pt x="2757" y="83905"/>
                  </a:lnTo>
                  <a:lnTo>
                    <a:pt x="827" y="86113"/>
                  </a:lnTo>
                  <a:lnTo>
                    <a:pt x="6479" y="95221"/>
                  </a:lnTo>
                  <a:cubicBezTo>
                    <a:pt x="6479" y="95221"/>
                    <a:pt x="6479" y="95359"/>
                    <a:pt x="6479" y="95497"/>
                  </a:cubicBezTo>
                  <a:lnTo>
                    <a:pt x="8546" y="103639"/>
                  </a:lnTo>
                  <a:lnTo>
                    <a:pt x="9373" y="104743"/>
                  </a:lnTo>
                  <a:lnTo>
                    <a:pt x="15300" y="104743"/>
                  </a:lnTo>
                  <a:cubicBezTo>
                    <a:pt x="15300" y="104743"/>
                    <a:pt x="15576" y="104605"/>
                    <a:pt x="15714" y="104743"/>
                  </a:cubicBezTo>
                  <a:lnTo>
                    <a:pt x="20952" y="108469"/>
                  </a:lnTo>
                  <a:lnTo>
                    <a:pt x="23020" y="108193"/>
                  </a:lnTo>
                  <a:cubicBezTo>
                    <a:pt x="23020" y="108193"/>
                    <a:pt x="23709" y="108193"/>
                    <a:pt x="23847" y="108607"/>
                  </a:cubicBezTo>
                  <a:lnTo>
                    <a:pt x="27568" y="116888"/>
                  </a:lnTo>
                  <a:lnTo>
                    <a:pt x="43833" y="120338"/>
                  </a:lnTo>
                  <a:cubicBezTo>
                    <a:pt x="43833" y="120338"/>
                    <a:pt x="44109" y="120338"/>
                    <a:pt x="44109" y="120476"/>
                  </a:cubicBezTo>
                  <a:lnTo>
                    <a:pt x="51415" y="126134"/>
                  </a:lnTo>
                  <a:lnTo>
                    <a:pt x="59547" y="122546"/>
                  </a:lnTo>
                  <a:lnTo>
                    <a:pt x="59547" y="122546"/>
                  </a:lnTo>
                  <a:lnTo>
                    <a:pt x="69886" y="117440"/>
                  </a:lnTo>
                  <a:cubicBezTo>
                    <a:pt x="69886" y="117440"/>
                    <a:pt x="70437" y="117440"/>
                    <a:pt x="70575" y="117440"/>
                  </a:cubicBezTo>
                  <a:lnTo>
                    <a:pt x="154934" y="162980"/>
                  </a:lnTo>
                  <a:lnTo>
                    <a:pt x="154934" y="158840"/>
                  </a:lnTo>
                  <a:cubicBezTo>
                    <a:pt x="154934" y="158840"/>
                    <a:pt x="155347" y="158012"/>
                    <a:pt x="155761" y="158012"/>
                  </a:cubicBezTo>
                  <a:lnTo>
                    <a:pt x="165134" y="158012"/>
                  </a:lnTo>
                  <a:lnTo>
                    <a:pt x="165134" y="48163"/>
                  </a:lnTo>
                  <a:lnTo>
                    <a:pt x="161826" y="38641"/>
                  </a:lnTo>
                  <a:cubicBezTo>
                    <a:pt x="161826" y="38641"/>
                    <a:pt x="161826" y="38227"/>
                    <a:pt x="161826" y="38089"/>
                  </a:cubicBezTo>
                  <a:lnTo>
                    <a:pt x="165134" y="30222"/>
                  </a:lnTo>
                  <a:lnTo>
                    <a:pt x="165134" y="26496"/>
                  </a:lnTo>
                  <a:lnTo>
                    <a:pt x="163480" y="23322"/>
                  </a:lnTo>
                  <a:cubicBezTo>
                    <a:pt x="163480" y="23322"/>
                    <a:pt x="163480" y="22632"/>
                    <a:pt x="163618" y="22356"/>
                  </a:cubicBezTo>
                  <a:lnTo>
                    <a:pt x="167753" y="18216"/>
                  </a:lnTo>
                  <a:cubicBezTo>
                    <a:pt x="167753" y="18216"/>
                    <a:pt x="167202" y="16836"/>
                    <a:pt x="167064" y="15870"/>
                  </a:cubicBezTo>
                  <a:cubicBezTo>
                    <a:pt x="167064" y="15870"/>
                    <a:pt x="159620" y="14628"/>
                    <a:pt x="156450" y="14904"/>
                  </a:cubicBezTo>
                  <a:lnTo>
                    <a:pt x="154658" y="12006"/>
                  </a:lnTo>
                  <a:lnTo>
                    <a:pt x="148731" y="12006"/>
                  </a:lnTo>
                  <a:cubicBezTo>
                    <a:pt x="148731" y="12006"/>
                    <a:pt x="143493" y="11592"/>
                    <a:pt x="145561" y="6486"/>
                  </a:cubicBezTo>
                  <a:cubicBezTo>
                    <a:pt x="145561" y="6486"/>
                    <a:pt x="131501" y="-1932"/>
                    <a:pt x="118268" y="8694"/>
                  </a:cubicBezTo>
                  <a:cubicBezTo>
                    <a:pt x="118268" y="8694"/>
                    <a:pt x="106827" y="14352"/>
                    <a:pt x="113995" y="26220"/>
                  </a:cubicBezTo>
                  <a:cubicBezTo>
                    <a:pt x="113995" y="26220"/>
                    <a:pt x="113857" y="31188"/>
                    <a:pt x="109033" y="34500"/>
                  </a:cubicBezTo>
                  <a:cubicBezTo>
                    <a:pt x="104346" y="37813"/>
                    <a:pt x="100073" y="37261"/>
                    <a:pt x="97454" y="34500"/>
                  </a:cubicBezTo>
                  <a:cubicBezTo>
                    <a:pt x="94835" y="31740"/>
                    <a:pt x="86840" y="24426"/>
                    <a:pt x="72505" y="24702"/>
                  </a:cubicBezTo>
                  <a:cubicBezTo>
                    <a:pt x="58169" y="24840"/>
                    <a:pt x="66026" y="13662"/>
                    <a:pt x="62856" y="11316"/>
                  </a:cubicBezTo>
                  <a:cubicBezTo>
                    <a:pt x="59685" y="8970"/>
                    <a:pt x="54861" y="8556"/>
                    <a:pt x="54861" y="8556"/>
                  </a:cubicBezTo>
                  <a:cubicBezTo>
                    <a:pt x="54861" y="8556"/>
                    <a:pt x="49347" y="4002"/>
                    <a:pt x="43420" y="4692"/>
                  </a:cubicBezTo>
                  <a:cubicBezTo>
                    <a:pt x="43420" y="4692"/>
                    <a:pt x="40801" y="2484"/>
                    <a:pt x="36390" y="4554"/>
                  </a:cubicBezTo>
                  <a:lnTo>
                    <a:pt x="29774" y="4554"/>
                  </a:lnTo>
                  <a:cubicBezTo>
                    <a:pt x="29774" y="4554"/>
                    <a:pt x="26328" y="1656"/>
                    <a:pt x="23157" y="0"/>
                  </a:cubicBezTo>
                  <a:lnTo>
                    <a:pt x="21917" y="5796"/>
                  </a:lnTo>
                  <a:lnTo>
                    <a:pt x="22468" y="97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3" name="Freeform 1415">
              <a:extLst>
                <a:ext uri="{FF2B5EF4-FFF2-40B4-BE49-F238E27FC236}">
                  <a16:creationId xmlns:a16="http://schemas.microsoft.com/office/drawing/2014/main" id="{0E5BCFDE-966C-1DF9-52D5-A5E25FACFAE3}"/>
                </a:ext>
              </a:extLst>
            </p:cNvPr>
            <p:cNvSpPr/>
            <p:nvPr/>
          </p:nvSpPr>
          <p:spPr>
            <a:xfrm>
              <a:off x="4532853" y="3752184"/>
              <a:ext cx="126262" cy="103590"/>
            </a:xfrm>
            <a:custGeom>
              <a:avLst/>
              <a:gdLst>
                <a:gd name="connsiteX0" fmla="*/ 62856 w 126262"/>
                <a:gd name="connsiteY0" fmla="*/ 86803 h 103590"/>
                <a:gd name="connsiteX1" fmla="*/ 63131 w 126262"/>
                <a:gd name="connsiteY1" fmla="*/ 86251 h 103590"/>
                <a:gd name="connsiteX2" fmla="*/ 76502 w 126262"/>
                <a:gd name="connsiteY2" fmla="*/ 72451 h 103590"/>
                <a:gd name="connsiteX3" fmla="*/ 77467 w 126262"/>
                <a:gd name="connsiteY3" fmla="*/ 72313 h 103590"/>
                <a:gd name="connsiteX4" fmla="*/ 80913 w 126262"/>
                <a:gd name="connsiteY4" fmla="*/ 74107 h 103590"/>
                <a:gd name="connsiteX5" fmla="*/ 81878 w 126262"/>
                <a:gd name="connsiteY5" fmla="*/ 70933 h 103590"/>
                <a:gd name="connsiteX6" fmla="*/ 82567 w 126262"/>
                <a:gd name="connsiteY6" fmla="*/ 70381 h 103590"/>
                <a:gd name="connsiteX7" fmla="*/ 83394 w 126262"/>
                <a:gd name="connsiteY7" fmla="*/ 70657 h 103590"/>
                <a:gd name="connsiteX8" fmla="*/ 88081 w 126262"/>
                <a:gd name="connsiteY8" fmla="*/ 77833 h 103590"/>
                <a:gd name="connsiteX9" fmla="*/ 92629 w 126262"/>
                <a:gd name="connsiteY9" fmla="*/ 77833 h 103590"/>
                <a:gd name="connsiteX10" fmla="*/ 94421 w 126262"/>
                <a:gd name="connsiteY10" fmla="*/ 73555 h 103590"/>
                <a:gd name="connsiteX11" fmla="*/ 94697 w 126262"/>
                <a:gd name="connsiteY11" fmla="*/ 73141 h 103590"/>
                <a:gd name="connsiteX12" fmla="*/ 96627 w 126262"/>
                <a:gd name="connsiteY12" fmla="*/ 72037 h 103590"/>
                <a:gd name="connsiteX13" fmla="*/ 96627 w 126262"/>
                <a:gd name="connsiteY13" fmla="*/ 68311 h 103590"/>
                <a:gd name="connsiteX14" fmla="*/ 96765 w 126262"/>
                <a:gd name="connsiteY14" fmla="*/ 67897 h 103590"/>
                <a:gd name="connsiteX15" fmla="*/ 100349 w 126262"/>
                <a:gd name="connsiteY15" fmla="*/ 62929 h 103590"/>
                <a:gd name="connsiteX16" fmla="*/ 100349 w 126262"/>
                <a:gd name="connsiteY16" fmla="*/ 57823 h 103590"/>
                <a:gd name="connsiteX17" fmla="*/ 100900 w 126262"/>
                <a:gd name="connsiteY17" fmla="*/ 57133 h 103590"/>
                <a:gd name="connsiteX18" fmla="*/ 106689 w 126262"/>
                <a:gd name="connsiteY18" fmla="*/ 54097 h 103590"/>
                <a:gd name="connsiteX19" fmla="*/ 106000 w 126262"/>
                <a:gd name="connsiteY19" fmla="*/ 48301 h 103590"/>
                <a:gd name="connsiteX20" fmla="*/ 106551 w 126262"/>
                <a:gd name="connsiteY20" fmla="*/ 47473 h 103590"/>
                <a:gd name="connsiteX21" fmla="*/ 110962 w 126262"/>
                <a:gd name="connsiteY21" fmla="*/ 45679 h 103590"/>
                <a:gd name="connsiteX22" fmla="*/ 110962 w 126262"/>
                <a:gd name="connsiteY22" fmla="*/ 40435 h 103590"/>
                <a:gd name="connsiteX23" fmla="*/ 111514 w 126262"/>
                <a:gd name="connsiteY23" fmla="*/ 39745 h 103590"/>
                <a:gd name="connsiteX24" fmla="*/ 114133 w 126262"/>
                <a:gd name="connsiteY24" fmla="*/ 38227 h 103590"/>
                <a:gd name="connsiteX25" fmla="*/ 115097 w 126262"/>
                <a:gd name="connsiteY25" fmla="*/ 32844 h 103590"/>
                <a:gd name="connsiteX26" fmla="*/ 115097 w 126262"/>
                <a:gd name="connsiteY26" fmla="*/ 32568 h 103590"/>
                <a:gd name="connsiteX27" fmla="*/ 117854 w 126262"/>
                <a:gd name="connsiteY27" fmla="*/ 27324 h 103590"/>
                <a:gd name="connsiteX28" fmla="*/ 118544 w 126262"/>
                <a:gd name="connsiteY28" fmla="*/ 26910 h 103590"/>
                <a:gd name="connsiteX29" fmla="*/ 122817 w 126262"/>
                <a:gd name="connsiteY29" fmla="*/ 26910 h 103590"/>
                <a:gd name="connsiteX30" fmla="*/ 126263 w 126262"/>
                <a:gd name="connsiteY30" fmla="*/ 24012 h 103590"/>
                <a:gd name="connsiteX31" fmla="*/ 126263 w 126262"/>
                <a:gd name="connsiteY31" fmla="*/ 18906 h 103590"/>
                <a:gd name="connsiteX32" fmla="*/ 121301 w 126262"/>
                <a:gd name="connsiteY32" fmla="*/ 13662 h 103590"/>
                <a:gd name="connsiteX33" fmla="*/ 120749 w 126262"/>
                <a:gd name="connsiteY33" fmla="*/ 10488 h 103590"/>
                <a:gd name="connsiteX34" fmla="*/ 120060 w 126262"/>
                <a:gd name="connsiteY34" fmla="*/ 10488 h 103590"/>
                <a:gd name="connsiteX35" fmla="*/ 118130 w 126262"/>
                <a:gd name="connsiteY35" fmla="*/ 6624 h 103590"/>
                <a:gd name="connsiteX36" fmla="*/ 113719 w 126262"/>
                <a:gd name="connsiteY36" fmla="*/ 2208 h 103590"/>
                <a:gd name="connsiteX37" fmla="*/ 108205 w 126262"/>
                <a:gd name="connsiteY37" fmla="*/ 3312 h 103590"/>
                <a:gd name="connsiteX38" fmla="*/ 104208 w 126262"/>
                <a:gd name="connsiteY38" fmla="*/ 8832 h 103590"/>
                <a:gd name="connsiteX39" fmla="*/ 103519 w 126262"/>
                <a:gd name="connsiteY39" fmla="*/ 9108 h 103590"/>
                <a:gd name="connsiteX40" fmla="*/ 102830 w 126262"/>
                <a:gd name="connsiteY40" fmla="*/ 8556 h 103590"/>
                <a:gd name="connsiteX41" fmla="*/ 90010 w 126262"/>
                <a:gd name="connsiteY41" fmla="*/ 4692 h 103590"/>
                <a:gd name="connsiteX42" fmla="*/ 74434 w 126262"/>
                <a:gd name="connsiteY42" fmla="*/ 10902 h 103590"/>
                <a:gd name="connsiteX43" fmla="*/ 73607 w 126262"/>
                <a:gd name="connsiteY43" fmla="*/ 11316 h 103590"/>
                <a:gd name="connsiteX44" fmla="*/ 65199 w 126262"/>
                <a:gd name="connsiteY44" fmla="*/ 10350 h 103590"/>
                <a:gd name="connsiteX45" fmla="*/ 52931 w 126262"/>
                <a:gd name="connsiteY45" fmla="*/ 5934 h 103590"/>
                <a:gd name="connsiteX46" fmla="*/ 44385 w 126262"/>
                <a:gd name="connsiteY46" fmla="*/ 8970 h 103590"/>
                <a:gd name="connsiteX47" fmla="*/ 43558 w 126262"/>
                <a:gd name="connsiteY47" fmla="*/ 8832 h 103590"/>
                <a:gd name="connsiteX48" fmla="*/ 35839 w 126262"/>
                <a:gd name="connsiteY48" fmla="*/ 1242 h 103590"/>
                <a:gd name="connsiteX49" fmla="*/ 29222 w 126262"/>
                <a:gd name="connsiteY49" fmla="*/ 0 h 103590"/>
                <a:gd name="connsiteX50" fmla="*/ 14473 w 126262"/>
                <a:gd name="connsiteY50" fmla="*/ 4692 h 103590"/>
                <a:gd name="connsiteX51" fmla="*/ 13371 w 126262"/>
                <a:gd name="connsiteY51" fmla="*/ 9384 h 103590"/>
                <a:gd name="connsiteX52" fmla="*/ 13233 w 126262"/>
                <a:gd name="connsiteY52" fmla="*/ 9660 h 103590"/>
                <a:gd name="connsiteX53" fmla="*/ 9649 w 126262"/>
                <a:gd name="connsiteY53" fmla="*/ 13938 h 103590"/>
                <a:gd name="connsiteX54" fmla="*/ 8684 w 126262"/>
                <a:gd name="connsiteY54" fmla="*/ 21942 h 103590"/>
                <a:gd name="connsiteX55" fmla="*/ 8684 w 126262"/>
                <a:gd name="connsiteY55" fmla="*/ 26634 h 103590"/>
                <a:gd name="connsiteX56" fmla="*/ 9373 w 126262"/>
                <a:gd name="connsiteY56" fmla="*/ 28704 h 103590"/>
                <a:gd name="connsiteX57" fmla="*/ 11579 w 126262"/>
                <a:gd name="connsiteY57" fmla="*/ 31602 h 103590"/>
                <a:gd name="connsiteX58" fmla="*/ 11716 w 126262"/>
                <a:gd name="connsiteY58" fmla="*/ 32154 h 103590"/>
                <a:gd name="connsiteX59" fmla="*/ 11716 w 126262"/>
                <a:gd name="connsiteY59" fmla="*/ 35743 h 103590"/>
                <a:gd name="connsiteX60" fmla="*/ 11165 w 126262"/>
                <a:gd name="connsiteY60" fmla="*/ 36432 h 103590"/>
                <a:gd name="connsiteX61" fmla="*/ 8684 w 126262"/>
                <a:gd name="connsiteY61" fmla="*/ 37261 h 103590"/>
                <a:gd name="connsiteX62" fmla="*/ 9511 w 126262"/>
                <a:gd name="connsiteY62" fmla="*/ 42505 h 103590"/>
                <a:gd name="connsiteX63" fmla="*/ 9373 w 126262"/>
                <a:gd name="connsiteY63" fmla="*/ 43195 h 103590"/>
                <a:gd name="connsiteX64" fmla="*/ 8822 w 126262"/>
                <a:gd name="connsiteY64" fmla="*/ 43471 h 103590"/>
                <a:gd name="connsiteX65" fmla="*/ 6203 w 126262"/>
                <a:gd name="connsiteY65" fmla="*/ 43471 h 103590"/>
                <a:gd name="connsiteX66" fmla="*/ 3860 w 126262"/>
                <a:gd name="connsiteY66" fmla="*/ 48163 h 103590"/>
                <a:gd name="connsiteX67" fmla="*/ 1930 w 126262"/>
                <a:gd name="connsiteY67" fmla="*/ 51475 h 103590"/>
                <a:gd name="connsiteX68" fmla="*/ 1241 w 126262"/>
                <a:gd name="connsiteY68" fmla="*/ 51889 h 103590"/>
                <a:gd name="connsiteX69" fmla="*/ 0 w 126262"/>
                <a:gd name="connsiteY69" fmla="*/ 51889 h 103590"/>
                <a:gd name="connsiteX70" fmla="*/ 0 w 126262"/>
                <a:gd name="connsiteY70" fmla="*/ 80455 h 103590"/>
                <a:gd name="connsiteX71" fmla="*/ 15300 w 126262"/>
                <a:gd name="connsiteY71" fmla="*/ 80455 h 103590"/>
                <a:gd name="connsiteX72" fmla="*/ 27706 w 126262"/>
                <a:gd name="connsiteY72" fmla="*/ 93841 h 103590"/>
                <a:gd name="connsiteX73" fmla="*/ 43558 w 126262"/>
                <a:gd name="connsiteY73" fmla="*/ 103087 h 103590"/>
                <a:gd name="connsiteX74" fmla="*/ 45763 w 126262"/>
                <a:gd name="connsiteY74" fmla="*/ 100879 h 103590"/>
                <a:gd name="connsiteX75" fmla="*/ 47555 w 126262"/>
                <a:gd name="connsiteY75" fmla="*/ 101845 h 103590"/>
                <a:gd name="connsiteX76" fmla="*/ 53482 w 126262"/>
                <a:gd name="connsiteY76" fmla="*/ 100879 h 103590"/>
                <a:gd name="connsiteX77" fmla="*/ 58996 w 126262"/>
                <a:gd name="connsiteY77" fmla="*/ 100465 h 103590"/>
                <a:gd name="connsiteX78" fmla="*/ 58169 w 126262"/>
                <a:gd name="connsiteY78" fmla="*/ 98257 h 103590"/>
                <a:gd name="connsiteX79" fmla="*/ 59961 w 126262"/>
                <a:gd name="connsiteY79" fmla="*/ 97429 h 103590"/>
                <a:gd name="connsiteX80" fmla="*/ 60512 w 126262"/>
                <a:gd name="connsiteY80" fmla="*/ 98395 h 103590"/>
                <a:gd name="connsiteX81" fmla="*/ 62993 w 126262"/>
                <a:gd name="connsiteY81" fmla="*/ 94117 h 103590"/>
                <a:gd name="connsiteX82" fmla="*/ 62993 w 126262"/>
                <a:gd name="connsiteY82" fmla="*/ 86803 h 103590"/>
                <a:gd name="connsiteX83" fmla="*/ 17781 w 126262"/>
                <a:gd name="connsiteY83" fmla="*/ 41815 h 103590"/>
                <a:gd name="connsiteX84" fmla="*/ 16403 w 126262"/>
                <a:gd name="connsiteY84" fmla="*/ 39883 h 103590"/>
                <a:gd name="connsiteX85" fmla="*/ 17781 w 126262"/>
                <a:gd name="connsiteY85" fmla="*/ 33810 h 103590"/>
                <a:gd name="connsiteX86" fmla="*/ 20125 w 126262"/>
                <a:gd name="connsiteY86" fmla="*/ 34777 h 103590"/>
                <a:gd name="connsiteX87" fmla="*/ 17781 w 126262"/>
                <a:gd name="connsiteY87" fmla="*/ 41815 h 10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26262" h="103590">
                  <a:moveTo>
                    <a:pt x="62856" y="86803"/>
                  </a:moveTo>
                  <a:cubicBezTo>
                    <a:pt x="62856" y="86803"/>
                    <a:pt x="62856" y="86389"/>
                    <a:pt x="63131" y="86251"/>
                  </a:cubicBezTo>
                  <a:lnTo>
                    <a:pt x="76502" y="72451"/>
                  </a:lnTo>
                  <a:cubicBezTo>
                    <a:pt x="76502" y="72451"/>
                    <a:pt x="77053" y="72175"/>
                    <a:pt x="77467" y="72313"/>
                  </a:cubicBezTo>
                  <a:lnTo>
                    <a:pt x="80913" y="74107"/>
                  </a:lnTo>
                  <a:lnTo>
                    <a:pt x="81878" y="70933"/>
                  </a:lnTo>
                  <a:cubicBezTo>
                    <a:pt x="81878" y="70933"/>
                    <a:pt x="82153" y="70381"/>
                    <a:pt x="82567" y="70381"/>
                  </a:cubicBezTo>
                  <a:cubicBezTo>
                    <a:pt x="82843" y="70381"/>
                    <a:pt x="83118" y="70381"/>
                    <a:pt x="83394" y="70657"/>
                  </a:cubicBezTo>
                  <a:lnTo>
                    <a:pt x="88081" y="77833"/>
                  </a:lnTo>
                  <a:lnTo>
                    <a:pt x="92629" y="77833"/>
                  </a:lnTo>
                  <a:lnTo>
                    <a:pt x="94421" y="73555"/>
                  </a:lnTo>
                  <a:cubicBezTo>
                    <a:pt x="94421" y="73555"/>
                    <a:pt x="94559" y="73279"/>
                    <a:pt x="94697" y="73141"/>
                  </a:cubicBezTo>
                  <a:lnTo>
                    <a:pt x="96627" y="72037"/>
                  </a:lnTo>
                  <a:lnTo>
                    <a:pt x="96627" y="68311"/>
                  </a:lnTo>
                  <a:cubicBezTo>
                    <a:pt x="96627" y="68311"/>
                    <a:pt x="96627" y="68035"/>
                    <a:pt x="96765" y="67897"/>
                  </a:cubicBezTo>
                  <a:lnTo>
                    <a:pt x="100349" y="62929"/>
                  </a:lnTo>
                  <a:lnTo>
                    <a:pt x="100349" y="57823"/>
                  </a:lnTo>
                  <a:cubicBezTo>
                    <a:pt x="100349" y="57823"/>
                    <a:pt x="100762" y="57271"/>
                    <a:pt x="100900" y="57133"/>
                  </a:cubicBezTo>
                  <a:lnTo>
                    <a:pt x="106689" y="54097"/>
                  </a:lnTo>
                  <a:lnTo>
                    <a:pt x="106000" y="48301"/>
                  </a:lnTo>
                  <a:cubicBezTo>
                    <a:pt x="106000" y="48301"/>
                    <a:pt x="106138" y="47611"/>
                    <a:pt x="106551" y="47473"/>
                  </a:cubicBezTo>
                  <a:lnTo>
                    <a:pt x="110962" y="45679"/>
                  </a:lnTo>
                  <a:lnTo>
                    <a:pt x="110962" y="40435"/>
                  </a:lnTo>
                  <a:cubicBezTo>
                    <a:pt x="110962" y="40435"/>
                    <a:pt x="111238" y="39883"/>
                    <a:pt x="111514" y="39745"/>
                  </a:cubicBezTo>
                  <a:lnTo>
                    <a:pt x="114133" y="38227"/>
                  </a:lnTo>
                  <a:lnTo>
                    <a:pt x="115097" y="32844"/>
                  </a:lnTo>
                  <a:cubicBezTo>
                    <a:pt x="115097" y="32844"/>
                    <a:pt x="115097" y="32706"/>
                    <a:pt x="115097" y="32568"/>
                  </a:cubicBezTo>
                  <a:lnTo>
                    <a:pt x="117854" y="27324"/>
                  </a:lnTo>
                  <a:cubicBezTo>
                    <a:pt x="117854" y="27324"/>
                    <a:pt x="118268" y="26910"/>
                    <a:pt x="118544" y="26910"/>
                  </a:cubicBezTo>
                  <a:lnTo>
                    <a:pt x="122817" y="26910"/>
                  </a:lnTo>
                  <a:lnTo>
                    <a:pt x="126263" y="24012"/>
                  </a:lnTo>
                  <a:lnTo>
                    <a:pt x="126263" y="18906"/>
                  </a:lnTo>
                  <a:cubicBezTo>
                    <a:pt x="121301" y="14766"/>
                    <a:pt x="121301" y="13938"/>
                    <a:pt x="121301" y="13662"/>
                  </a:cubicBezTo>
                  <a:cubicBezTo>
                    <a:pt x="121301" y="13386"/>
                    <a:pt x="121025" y="12144"/>
                    <a:pt x="120749" y="10488"/>
                  </a:cubicBezTo>
                  <a:lnTo>
                    <a:pt x="120060" y="10488"/>
                  </a:lnTo>
                  <a:lnTo>
                    <a:pt x="118130" y="6624"/>
                  </a:lnTo>
                  <a:cubicBezTo>
                    <a:pt x="118130" y="6624"/>
                    <a:pt x="114133" y="5934"/>
                    <a:pt x="113719" y="2208"/>
                  </a:cubicBezTo>
                  <a:lnTo>
                    <a:pt x="108205" y="3312"/>
                  </a:lnTo>
                  <a:lnTo>
                    <a:pt x="104208" y="8832"/>
                  </a:lnTo>
                  <a:cubicBezTo>
                    <a:pt x="104208" y="8832"/>
                    <a:pt x="103795" y="9108"/>
                    <a:pt x="103519" y="9108"/>
                  </a:cubicBezTo>
                  <a:cubicBezTo>
                    <a:pt x="103243" y="9108"/>
                    <a:pt x="102968" y="8832"/>
                    <a:pt x="102830" y="8556"/>
                  </a:cubicBezTo>
                  <a:cubicBezTo>
                    <a:pt x="102830" y="8556"/>
                    <a:pt x="101313" y="5796"/>
                    <a:pt x="90010" y="4692"/>
                  </a:cubicBezTo>
                  <a:cubicBezTo>
                    <a:pt x="78294" y="3588"/>
                    <a:pt x="74572" y="10902"/>
                    <a:pt x="74434" y="10902"/>
                  </a:cubicBezTo>
                  <a:cubicBezTo>
                    <a:pt x="74297" y="11178"/>
                    <a:pt x="74021" y="11316"/>
                    <a:pt x="73607" y="11316"/>
                  </a:cubicBezTo>
                  <a:lnTo>
                    <a:pt x="65199" y="10350"/>
                  </a:lnTo>
                  <a:lnTo>
                    <a:pt x="52931" y="5934"/>
                  </a:lnTo>
                  <a:lnTo>
                    <a:pt x="44385" y="8970"/>
                  </a:lnTo>
                  <a:cubicBezTo>
                    <a:pt x="44385" y="8970"/>
                    <a:pt x="43833" y="8970"/>
                    <a:pt x="43558" y="8832"/>
                  </a:cubicBezTo>
                  <a:lnTo>
                    <a:pt x="35839" y="1242"/>
                  </a:lnTo>
                  <a:lnTo>
                    <a:pt x="29222" y="0"/>
                  </a:lnTo>
                  <a:lnTo>
                    <a:pt x="14473" y="4692"/>
                  </a:lnTo>
                  <a:lnTo>
                    <a:pt x="13371" y="9384"/>
                  </a:lnTo>
                  <a:cubicBezTo>
                    <a:pt x="13371" y="9384"/>
                    <a:pt x="13371" y="9660"/>
                    <a:pt x="13233" y="9660"/>
                  </a:cubicBezTo>
                  <a:lnTo>
                    <a:pt x="9649" y="13938"/>
                  </a:lnTo>
                  <a:lnTo>
                    <a:pt x="8684" y="21942"/>
                  </a:lnTo>
                  <a:lnTo>
                    <a:pt x="8684" y="26634"/>
                  </a:lnTo>
                  <a:lnTo>
                    <a:pt x="9373" y="28704"/>
                  </a:lnTo>
                  <a:lnTo>
                    <a:pt x="11579" y="31602"/>
                  </a:lnTo>
                  <a:cubicBezTo>
                    <a:pt x="11579" y="31602"/>
                    <a:pt x="11716" y="31878"/>
                    <a:pt x="11716" y="32154"/>
                  </a:cubicBezTo>
                  <a:lnTo>
                    <a:pt x="11716" y="35743"/>
                  </a:lnTo>
                  <a:cubicBezTo>
                    <a:pt x="11716" y="35743"/>
                    <a:pt x="11441" y="36432"/>
                    <a:pt x="11165" y="36432"/>
                  </a:cubicBezTo>
                  <a:lnTo>
                    <a:pt x="8684" y="37261"/>
                  </a:lnTo>
                  <a:lnTo>
                    <a:pt x="9511" y="42505"/>
                  </a:lnTo>
                  <a:cubicBezTo>
                    <a:pt x="9511" y="42505"/>
                    <a:pt x="9511" y="42919"/>
                    <a:pt x="9373" y="43195"/>
                  </a:cubicBezTo>
                  <a:cubicBezTo>
                    <a:pt x="9235" y="43333"/>
                    <a:pt x="8960" y="43471"/>
                    <a:pt x="8822" y="43471"/>
                  </a:cubicBezTo>
                  <a:lnTo>
                    <a:pt x="6203" y="43471"/>
                  </a:lnTo>
                  <a:lnTo>
                    <a:pt x="3860" y="48163"/>
                  </a:lnTo>
                  <a:lnTo>
                    <a:pt x="1930" y="51475"/>
                  </a:lnTo>
                  <a:cubicBezTo>
                    <a:pt x="1930" y="51475"/>
                    <a:pt x="1516" y="51889"/>
                    <a:pt x="1241" y="51889"/>
                  </a:cubicBezTo>
                  <a:lnTo>
                    <a:pt x="0" y="51889"/>
                  </a:lnTo>
                  <a:lnTo>
                    <a:pt x="0" y="80455"/>
                  </a:lnTo>
                  <a:cubicBezTo>
                    <a:pt x="5100" y="79903"/>
                    <a:pt x="10338" y="79765"/>
                    <a:pt x="15300" y="80455"/>
                  </a:cubicBezTo>
                  <a:cubicBezTo>
                    <a:pt x="15300" y="80455"/>
                    <a:pt x="26052" y="84181"/>
                    <a:pt x="27706" y="93841"/>
                  </a:cubicBezTo>
                  <a:cubicBezTo>
                    <a:pt x="29222" y="103501"/>
                    <a:pt x="40112" y="104467"/>
                    <a:pt x="43558" y="103087"/>
                  </a:cubicBezTo>
                  <a:lnTo>
                    <a:pt x="45763" y="100879"/>
                  </a:lnTo>
                  <a:lnTo>
                    <a:pt x="47555" y="101845"/>
                  </a:lnTo>
                  <a:lnTo>
                    <a:pt x="53482" y="100879"/>
                  </a:lnTo>
                  <a:lnTo>
                    <a:pt x="58996" y="100465"/>
                  </a:lnTo>
                  <a:lnTo>
                    <a:pt x="58169" y="98257"/>
                  </a:lnTo>
                  <a:lnTo>
                    <a:pt x="59961" y="97429"/>
                  </a:lnTo>
                  <a:lnTo>
                    <a:pt x="60512" y="98395"/>
                  </a:lnTo>
                  <a:lnTo>
                    <a:pt x="62993" y="94117"/>
                  </a:lnTo>
                  <a:lnTo>
                    <a:pt x="62993" y="86803"/>
                  </a:lnTo>
                  <a:close/>
                  <a:moveTo>
                    <a:pt x="17781" y="41815"/>
                  </a:moveTo>
                  <a:lnTo>
                    <a:pt x="16403" y="39883"/>
                  </a:lnTo>
                  <a:lnTo>
                    <a:pt x="17781" y="33810"/>
                  </a:lnTo>
                  <a:lnTo>
                    <a:pt x="20125" y="34777"/>
                  </a:lnTo>
                  <a:lnTo>
                    <a:pt x="17781" y="41815"/>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4" name="Freeform 1416">
              <a:extLst>
                <a:ext uri="{FF2B5EF4-FFF2-40B4-BE49-F238E27FC236}">
                  <a16:creationId xmlns:a16="http://schemas.microsoft.com/office/drawing/2014/main" id="{BF51E55C-2372-81C1-E449-00AE6CC2D2E3}"/>
                </a:ext>
              </a:extLst>
            </p:cNvPr>
            <p:cNvSpPr/>
            <p:nvPr/>
          </p:nvSpPr>
          <p:spPr>
            <a:xfrm>
              <a:off x="5834352" y="3390482"/>
              <a:ext cx="67128" cy="71898"/>
            </a:xfrm>
            <a:custGeom>
              <a:avLst/>
              <a:gdLst>
                <a:gd name="connsiteX0" fmla="*/ 62718 w 67128"/>
                <a:gd name="connsiteY0" fmla="*/ 2622 h 71898"/>
                <a:gd name="connsiteX1" fmla="*/ 62718 w 67128"/>
                <a:gd name="connsiteY1" fmla="*/ 0 h 71898"/>
                <a:gd name="connsiteX2" fmla="*/ 60237 w 67128"/>
                <a:gd name="connsiteY2" fmla="*/ 0 h 71898"/>
                <a:gd name="connsiteX3" fmla="*/ 58583 w 67128"/>
                <a:gd name="connsiteY3" fmla="*/ 5796 h 71898"/>
                <a:gd name="connsiteX4" fmla="*/ 58583 w 67128"/>
                <a:gd name="connsiteY4" fmla="*/ 5934 h 71898"/>
                <a:gd name="connsiteX5" fmla="*/ 56377 w 67128"/>
                <a:gd name="connsiteY5" fmla="*/ 9522 h 71898"/>
                <a:gd name="connsiteX6" fmla="*/ 55688 w 67128"/>
                <a:gd name="connsiteY6" fmla="*/ 9936 h 71898"/>
                <a:gd name="connsiteX7" fmla="*/ 54999 w 67128"/>
                <a:gd name="connsiteY7" fmla="*/ 9522 h 71898"/>
                <a:gd name="connsiteX8" fmla="*/ 54172 w 67128"/>
                <a:gd name="connsiteY8" fmla="*/ 8142 h 71898"/>
                <a:gd name="connsiteX9" fmla="*/ 51139 w 67128"/>
                <a:gd name="connsiteY9" fmla="*/ 13248 h 71898"/>
                <a:gd name="connsiteX10" fmla="*/ 50450 w 67128"/>
                <a:gd name="connsiteY10" fmla="*/ 13662 h 71898"/>
                <a:gd name="connsiteX11" fmla="*/ 41215 w 67128"/>
                <a:gd name="connsiteY11" fmla="*/ 12696 h 71898"/>
                <a:gd name="connsiteX12" fmla="*/ 32668 w 67128"/>
                <a:gd name="connsiteY12" fmla="*/ 19320 h 71898"/>
                <a:gd name="connsiteX13" fmla="*/ 32255 w 67128"/>
                <a:gd name="connsiteY13" fmla="*/ 19458 h 71898"/>
                <a:gd name="connsiteX14" fmla="*/ 27568 w 67128"/>
                <a:gd name="connsiteY14" fmla="*/ 19458 h 71898"/>
                <a:gd name="connsiteX15" fmla="*/ 19711 w 67128"/>
                <a:gd name="connsiteY15" fmla="*/ 28980 h 71898"/>
                <a:gd name="connsiteX16" fmla="*/ 19298 w 67128"/>
                <a:gd name="connsiteY16" fmla="*/ 29256 h 71898"/>
                <a:gd name="connsiteX17" fmla="*/ 13784 w 67128"/>
                <a:gd name="connsiteY17" fmla="*/ 30498 h 71898"/>
                <a:gd name="connsiteX18" fmla="*/ 6616 w 67128"/>
                <a:gd name="connsiteY18" fmla="*/ 36156 h 71898"/>
                <a:gd name="connsiteX19" fmla="*/ 0 w 67128"/>
                <a:gd name="connsiteY19" fmla="*/ 44161 h 71898"/>
                <a:gd name="connsiteX20" fmla="*/ 8133 w 67128"/>
                <a:gd name="connsiteY20" fmla="*/ 47611 h 71898"/>
                <a:gd name="connsiteX21" fmla="*/ 8133 w 67128"/>
                <a:gd name="connsiteY21" fmla="*/ 61135 h 71898"/>
                <a:gd name="connsiteX22" fmla="*/ 11579 w 67128"/>
                <a:gd name="connsiteY22" fmla="*/ 70933 h 71898"/>
                <a:gd name="connsiteX23" fmla="*/ 15576 w 67128"/>
                <a:gd name="connsiteY23" fmla="*/ 69001 h 71898"/>
                <a:gd name="connsiteX24" fmla="*/ 20676 w 67128"/>
                <a:gd name="connsiteY24" fmla="*/ 71899 h 71898"/>
                <a:gd name="connsiteX25" fmla="*/ 21641 w 67128"/>
                <a:gd name="connsiteY25" fmla="*/ 70657 h 71898"/>
                <a:gd name="connsiteX26" fmla="*/ 22330 w 67128"/>
                <a:gd name="connsiteY26" fmla="*/ 70381 h 71898"/>
                <a:gd name="connsiteX27" fmla="*/ 25639 w 67128"/>
                <a:gd name="connsiteY27" fmla="*/ 70381 h 71898"/>
                <a:gd name="connsiteX28" fmla="*/ 25639 w 67128"/>
                <a:gd name="connsiteY28" fmla="*/ 67207 h 71898"/>
                <a:gd name="connsiteX29" fmla="*/ 26052 w 67128"/>
                <a:gd name="connsiteY29" fmla="*/ 66517 h 71898"/>
                <a:gd name="connsiteX30" fmla="*/ 31014 w 67128"/>
                <a:gd name="connsiteY30" fmla="*/ 63619 h 71898"/>
                <a:gd name="connsiteX31" fmla="*/ 31428 w 67128"/>
                <a:gd name="connsiteY31" fmla="*/ 63619 h 71898"/>
                <a:gd name="connsiteX32" fmla="*/ 37906 w 67128"/>
                <a:gd name="connsiteY32" fmla="*/ 63619 h 71898"/>
                <a:gd name="connsiteX33" fmla="*/ 41352 w 67128"/>
                <a:gd name="connsiteY33" fmla="*/ 61963 h 71898"/>
                <a:gd name="connsiteX34" fmla="*/ 43971 w 67128"/>
                <a:gd name="connsiteY34" fmla="*/ 59617 h 71898"/>
                <a:gd name="connsiteX35" fmla="*/ 36390 w 67128"/>
                <a:gd name="connsiteY35" fmla="*/ 53959 h 71898"/>
                <a:gd name="connsiteX36" fmla="*/ 35425 w 67128"/>
                <a:gd name="connsiteY36" fmla="*/ 43747 h 71898"/>
                <a:gd name="connsiteX37" fmla="*/ 41904 w 67128"/>
                <a:gd name="connsiteY37" fmla="*/ 40849 h 71898"/>
                <a:gd name="connsiteX38" fmla="*/ 47004 w 67128"/>
                <a:gd name="connsiteY38" fmla="*/ 37123 h 71898"/>
                <a:gd name="connsiteX39" fmla="*/ 55826 w 67128"/>
                <a:gd name="connsiteY39" fmla="*/ 30498 h 71898"/>
                <a:gd name="connsiteX40" fmla="*/ 58858 w 67128"/>
                <a:gd name="connsiteY40" fmla="*/ 27324 h 71898"/>
                <a:gd name="connsiteX41" fmla="*/ 58996 w 67128"/>
                <a:gd name="connsiteY41" fmla="*/ 15870 h 71898"/>
                <a:gd name="connsiteX42" fmla="*/ 66439 w 67128"/>
                <a:gd name="connsiteY42" fmla="*/ 8556 h 71898"/>
                <a:gd name="connsiteX43" fmla="*/ 67129 w 67128"/>
                <a:gd name="connsiteY43" fmla="*/ 8142 h 71898"/>
                <a:gd name="connsiteX44" fmla="*/ 63407 w 67128"/>
                <a:gd name="connsiteY44" fmla="*/ 3036 h 71898"/>
                <a:gd name="connsiteX45" fmla="*/ 63269 w 67128"/>
                <a:gd name="connsiteY45" fmla="*/ 2622 h 7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7128" h="71898">
                  <a:moveTo>
                    <a:pt x="62718" y="2622"/>
                  </a:moveTo>
                  <a:lnTo>
                    <a:pt x="62718" y="0"/>
                  </a:lnTo>
                  <a:lnTo>
                    <a:pt x="60237" y="0"/>
                  </a:lnTo>
                  <a:cubicBezTo>
                    <a:pt x="60237" y="0"/>
                    <a:pt x="58583" y="5796"/>
                    <a:pt x="58583" y="5796"/>
                  </a:cubicBezTo>
                  <a:cubicBezTo>
                    <a:pt x="58583" y="5796"/>
                    <a:pt x="58583" y="5934"/>
                    <a:pt x="58583" y="5934"/>
                  </a:cubicBezTo>
                  <a:lnTo>
                    <a:pt x="56377" y="9522"/>
                  </a:lnTo>
                  <a:cubicBezTo>
                    <a:pt x="56377" y="9522"/>
                    <a:pt x="55964" y="9936"/>
                    <a:pt x="55688" y="9936"/>
                  </a:cubicBezTo>
                  <a:cubicBezTo>
                    <a:pt x="55412" y="9936"/>
                    <a:pt x="55137" y="9798"/>
                    <a:pt x="54999" y="9522"/>
                  </a:cubicBezTo>
                  <a:lnTo>
                    <a:pt x="54172" y="8142"/>
                  </a:lnTo>
                  <a:lnTo>
                    <a:pt x="51139" y="13248"/>
                  </a:lnTo>
                  <a:cubicBezTo>
                    <a:pt x="51139" y="13248"/>
                    <a:pt x="50726" y="13662"/>
                    <a:pt x="50450" y="13662"/>
                  </a:cubicBezTo>
                  <a:lnTo>
                    <a:pt x="41215" y="12696"/>
                  </a:lnTo>
                  <a:lnTo>
                    <a:pt x="32668" y="19320"/>
                  </a:lnTo>
                  <a:cubicBezTo>
                    <a:pt x="32668" y="19320"/>
                    <a:pt x="32393" y="19458"/>
                    <a:pt x="32255" y="19458"/>
                  </a:cubicBezTo>
                  <a:lnTo>
                    <a:pt x="27568" y="19458"/>
                  </a:lnTo>
                  <a:lnTo>
                    <a:pt x="19711" y="28980"/>
                  </a:lnTo>
                  <a:cubicBezTo>
                    <a:pt x="19711" y="28980"/>
                    <a:pt x="19436" y="29256"/>
                    <a:pt x="19298" y="29256"/>
                  </a:cubicBezTo>
                  <a:lnTo>
                    <a:pt x="13784" y="30498"/>
                  </a:lnTo>
                  <a:lnTo>
                    <a:pt x="6616" y="36156"/>
                  </a:lnTo>
                  <a:lnTo>
                    <a:pt x="0" y="44161"/>
                  </a:lnTo>
                  <a:cubicBezTo>
                    <a:pt x="2895" y="44575"/>
                    <a:pt x="5652" y="45541"/>
                    <a:pt x="8133" y="47611"/>
                  </a:cubicBezTo>
                  <a:cubicBezTo>
                    <a:pt x="15576" y="53959"/>
                    <a:pt x="8546" y="52855"/>
                    <a:pt x="8133" y="61135"/>
                  </a:cubicBezTo>
                  <a:cubicBezTo>
                    <a:pt x="7719" y="69415"/>
                    <a:pt x="8684" y="70381"/>
                    <a:pt x="11579" y="70933"/>
                  </a:cubicBezTo>
                  <a:cubicBezTo>
                    <a:pt x="14473" y="71485"/>
                    <a:pt x="15576" y="69001"/>
                    <a:pt x="15576" y="69001"/>
                  </a:cubicBezTo>
                  <a:cubicBezTo>
                    <a:pt x="15576" y="69001"/>
                    <a:pt x="16541" y="71623"/>
                    <a:pt x="20676" y="71899"/>
                  </a:cubicBezTo>
                  <a:lnTo>
                    <a:pt x="21641" y="70657"/>
                  </a:lnTo>
                  <a:cubicBezTo>
                    <a:pt x="21641" y="70657"/>
                    <a:pt x="22055" y="70381"/>
                    <a:pt x="22330" y="70381"/>
                  </a:cubicBezTo>
                  <a:lnTo>
                    <a:pt x="25639" y="70381"/>
                  </a:lnTo>
                  <a:lnTo>
                    <a:pt x="25639" y="67207"/>
                  </a:lnTo>
                  <a:cubicBezTo>
                    <a:pt x="25639" y="67207"/>
                    <a:pt x="25776" y="66655"/>
                    <a:pt x="26052" y="66517"/>
                  </a:cubicBezTo>
                  <a:lnTo>
                    <a:pt x="31014" y="63619"/>
                  </a:lnTo>
                  <a:cubicBezTo>
                    <a:pt x="31014" y="63619"/>
                    <a:pt x="31290" y="63619"/>
                    <a:pt x="31428" y="63619"/>
                  </a:cubicBezTo>
                  <a:lnTo>
                    <a:pt x="37906" y="63619"/>
                  </a:lnTo>
                  <a:lnTo>
                    <a:pt x="41352" y="61963"/>
                  </a:lnTo>
                  <a:lnTo>
                    <a:pt x="43971" y="59617"/>
                  </a:lnTo>
                  <a:cubicBezTo>
                    <a:pt x="42179" y="56719"/>
                    <a:pt x="39560" y="54097"/>
                    <a:pt x="36390" y="53959"/>
                  </a:cubicBezTo>
                  <a:cubicBezTo>
                    <a:pt x="36390" y="53959"/>
                    <a:pt x="31152" y="50371"/>
                    <a:pt x="35425" y="43747"/>
                  </a:cubicBezTo>
                  <a:lnTo>
                    <a:pt x="41904" y="40849"/>
                  </a:lnTo>
                  <a:cubicBezTo>
                    <a:pt x="41904" y="40849"/>
                    <a:pt x="46453" y="41401"/>
                    <a:pt x="47004" y="37123"/>
                  </a:cubicBezTo>
                  <a:cubicBezTo>
                    <a:pt x="47004" y="37123"/>
                    <a:pt x="51553" y="31602"/>
                    <a:pt x="55826" y="30498"/>
                  </a:cubicBezTo>
                  <a:cubicBezTo>
                    <a:pt x="59961" y="29256"/>
                    <a:pt x="58858" y="27324"/>
                    <a:pt x="58858" y="27324"/>
                  </a:cubicBezTo>
                  <a:cubicBezTo>
                    <a:pt x="58858" y="27324"/>
                    <a:pt x="57342" y="18078"/>
                    <a:pt x="58996" y="15870"/>
                  </a:cubicBezTo>
                  <a:cubicBezTo>
                    <a:pt x="60650" y="13662"/>
                    <a:pt x="64785" y="9798"/>
                    <a:pt x="66439" y="8556"/>
                  </a:cubicBezTo>
                  <a:cubicBezTo>
                    <a:pt x="66715" y="8418"/>
                    <a:pt x="66853" y="8280"/>
                    <a:pt x="67129" y="8142"/>
                  </a:cubicBezTo>
                  <a:lnTo>
                    <a:pt x="63407" y="3036"/>
                  </a:lnTo>
                  <a:cubicBezTo>
                    <a:pt x="63407" y="3036"/>
                    <a:pt x="63269" y="2760"/>
                    <a:pt x="63269" y="2622"/>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5" name="Freeform 1417">
              <a:extLst>
                <a:ext uri="{FF2B5EF4-FFF2-40B4-BE49-F238E27FC236}">
                  <a16:creationId xmlns:a16="http://schemas.microsoft.com/office/drawing/2014/main" id="{D04E4511-0EFE-8F90-4FD8-60CE77C72E48}"/>
                </a:ext>
              </a:extLst>
            </p:cNvPr>
            <p:cNvSpPr/>
            <p:nvPr/>
          </p:nvSpPr>
          <p:spPr>
            <a:xfrm>
              <a:off x="5447017" y="3609214"/>
              <a:ext cx="47555" cy="59478"/>
            </a:xfrm>
            <a:custGeom>
              <a:avLst/>
              <a:gdLst>
                <a:gd name="connsiteX0" fmla="*/ 42731 w 47555"/>
                <a:gd name="connsiteY0" fmla="*/ 58237 h 59478"/>
                <a:gd name="connsiteX1" fmla="*/ 44523 w 47555"/>
                <a:gd name="connsiteY1" fmla="*/ 55063 h 59478"/>
                <a:gd name="connsiteX2" fmla="*/ 45074 w 47555"/>
                <a:gd name="connsiteY2" fmla="*/ 54649 h 59478"/>
                <a:gd name="connsiteX3" fmla="*/ 45763 w 47555"/>
                <a:gd name="connsiteY3" fmla="*/ 54925 h 59478"/>
                <a:gd name="connsiteX4" fmla="*/ 47555 w 47555"/>
                <a:gd name="connsiteY4" fmla="*/ 56719 h 59478"/>
                <a:gd name="connsiteX5" fmla="*/ 47555 w 47555"/>
                <a:gd name="connsiteY5" fmla="*/ 50509 h 59478"/>
                <a:gd name="connsiteX6" fmla="*/ 47142 w 47555"/>
                <a:gd name="connsiteY6" fmla="*/ 48301 h 59478"/>
                <a:gd name="connsiteX7" fmla="*/ 47142 w 47555"/>
                <a:gd name="connsiteY7" fmla="*/ 48301 h 59478"/>
                <a:gd name="connsiteX8" fmla="*/ 44798 w 47555"/>
                <a:gd name="connsiteY8" fmla="*/ 35052 h 59478"/>
                <a:gd name="connsiteX9" fmla="*/ 37355 w 47555"/>
                <a:gd name="connsiteY9" fmla="*/ 39607 h 59478"/>
                <a:gd name="connsiteX10" fmla="*/ 36390 w 47555"/>
                <a:gd name="connsiteY10" fmla="*/ 39607 h 59478"/>
                <a:gd name="connsiteX11" fmla="*/ 31841 w 47555"/>
                <a:gd name="connsiteY11" fmla="*/ 34915 h 59478"/>
                <a:gd name="connsiteX12" fmla="*/ 31566 w 47555"/>
                <a:gd name="connsiteY12" fmla="*/ 34363 h 59478"/>
                <a:gd name="connsiteX13" fmla="*/ 32117 w 47555"/>
                <a:gd name="connsiteY13" fmla="*/ 27738 h 59478"/>
                <a:gd name="connsiteX14" fmla="*/ 32393 w 47555"/>
                <a:gd name="connsiteY14" fmla="*/ 27186 h 59478"/>
                <a:gd name="connsiteX15" fmla="*/ 37355 w 47555"/>
                <a:gd name="connsiteY15" fmla="*/ 23046 h 59478"/>
                <a:gd name="connsiteX16" fmla="*/ 37631 w 47555"/>
                <a:gd name="connsiteY16" fmla="*/ 23046 h 59478"/>
                <a:gd name="connsiteX17" fmla="*/ 44385 w 47555"/>
                <a:gd name="connsiteY17" fmla="*/ 20424 h 59478"/>
                <a:gd name="connsiteX18" fmla="*/ 43420 w 47555"/>
                <a:gd name="connsiteY18" fmla="*/ 16560 h 59478"/>
                <a:gd name="connsiteX19" fmla="*/ 35150 w 47555"/>
                <a:gd name="connsiteY19" fmla="*/ 16560 h 59478"/>
                <a:gd name="connsiteX20" fmla="*/ 23709 w 47555"/>
                <a:gd name="connsiteY20" fmla="*/ 15594 h 59478"/>
                <a:gd name="connsiteX21" fmla="*/ 23433 w 47555"/>
                <a:gd name="connsiteY21" fmla="*/ 15594 h 59478"/>
                <a:gd name="connsiteX22" fmla="*/ 18884 w 47555"/>
                <a:gd name="connsiteY22" fmla="*/ 13386 h 59478"/>
                <a:gd name="connsiteX23" fmla="*/ 18884 w 47555"/>
                <a:gd name="connsiteY23" fmla="*/ 28980 h 59478"/>
                <a:gd name="connsiteX24" fmla="*/ 26328 w 47555"/>
                <a:gd name="connsiteY24" fmla="*/ 35881 h 59478"/>
                <a:gd name="connsiteX25" fmla="*/ 25087 w 47555"/>
                <a:gd name="connsiteY25" fmla="*/ 37261 h 59478"/>
                <a:gd name="connsiteX26" fmla="*/ 17230 w 47555"/>
                <a:gd name="connsiteY26" fmla="*/ 29808 h 59478"/>
                <a:gd name="connsiteX27" fmla="*/ 17230 w 47555"/>
                <a:gd name="connsiteY27" fmla="*/ 8556 h 59478"/>
                <a:gd name="connsiteX28" fmla="*/ 18746 w 47555"/>
                <a:gd name="connsiteY28" fmla="*/ 5244 h 59478"/>
                <a:gd name="connsiteX29" fmla="*/ 18746 w 47555"/>
                <a:gd name="connsiteY29" fmla="*/ 5244 h 59478"/>
                <a:gd name="connsiteX30" fmla="*/ 18746 w 47555"/>
                <a:gd name="connsiteY30" fmla="*/ 4830 h 59478"/>
                <a:gd name="connsiteX31" fmla="*/ 17368 w 47555"/>
                <a:gd name="connsiteY31" fmla="*/ 2484 h 59478"/>
                <a:gd name="connsiteX32" fmla="*/ 16403 w 47555"/>
                <a:gd name="connsiteY32" fmla="*/ 5244 h 59478"/>
                <a:gd name="connsiteX33" fmla="*/ 15990 w 47555"/>
                <a:gd name="connsiteY33" fmla="*/ 5658 h 59478"/>
                <a:gd name="connsiteX34" fmla="*/ 15300 w 47555"/>
                <a:gd name="connsiteY34" fmla="*/ 5658 h 59478"/>
                <a:gd name="connsiteX35" fmla="*/ 11441 w 47555"/>
                <a:gd name="connsiteY35" fmla="*/ 3864 h 59478"/>
                <a:gd name="connsiteX36" fmla="*/ 11027 w 47555"/>
                <a:gd name="connsiteY36" fmla="*/ 3450 h 59478"/>
                <a:gd name="connsiteX37" fmla="*/ 9925 w 47555"/>
                <a:gd name="connsiteY37" fmla="*/ 0 h 59478"/>
                <a:gd name="connsiteX38" fmla="*/ 6617 w 47555"/>
                <a:gd name="connsiteY38" fmla="*/ 1794 h 59478"/>
                <a:gd name="connsiteX39" fmla="*/ 5652 w 47555"/>
                <a:gd name="connsiteY39" fmla="*/ 1656 h 59478"/>
                <a:gd name="connsiteX40" fmla="*/ 4273 w 47555"/>
                <a:gd name="connsiteY40" fmla="*/ 138 h 59478"/>
                <a:gd name="connsiteX41" fmla="*/ 138 w 47555"/>
                <a:gd name="connsiteY41" fmla="*/ 2346 h 59478"/>
                <a:gd name="connsiteX42" fmla="*/ 138 w 47555"/>
                <a:gd name="connsiteY42" fmla="*/ 4692 h 59478"/>
                <a:gd name="connsiteX43" fmla="*/ 4687 w 47555"/>
                <a:gd name="connsiteY43" fmla="*/ 8280 h 59478"/>
                <a:gd name="connsiteX44" fmla="*/ 7168 w 47555"/>
                <a:gd name="connsiteY44" fmla="*/ 8280 h 59478"/>
                <a:gd name="connsiteX45" fmla="*/ 7719 w 47555"/>
                <a:gd name="connsiteY45" fmla="*/ 8556 h 59478"/>
                <a:gd name="connsiteX46" fmla="*/ 12268 w 47555"/>
                <a:gd name="connsiteY46" fmla="*/ 13800 h 59478"/>
                <a:gd name="connsiteX47" fmla="*/ 12268 w 47555"/>
                <a:gd name="connsiteY47" fmla="*/ 14628 h 59478"/>
                <a:gd name="connsiteX48" fmla="*/ 11579 w 47555"/>
                <a:gd name="connsiteY48" fmla="*/ 15042 h 59478"/>
                <a:gd name="connsiteX49" fmla="*/ 4273 w 47555"/>
                <a:gd name="connsiteY49" fmla="*/ 15042 h 59478"/>
                <a:gd name="connsiteX50" fmla="*/ 0 w 47555"/>
                <a:gd name="connsiteY50" fmla="*/ 18492 h 59478"/>
                <a:gd name="connsiteX51" fmla="*/ 6754 w 47555"/>
                <a:gd name="connsiteY51" fmla="*/ 23184 h 59478"/>
                <a:gd name="connsiteX52" fmla="*/ 7030 w 47555"/>
                <a:gd name="connsiteY52" fmla="*/ 24150 h 59478"/>
                <a:gd name="connsiteX53" fmla="*/ 5100 w 47555"/>
                <a:gd name="connsiteY53" fmla="*/ 29394 h 59478"/>
                <a:gd name="connsiteX54" fmla="*/ 6341 w 47555"/>
                <a:gd name="connsiteY54" fmla="*/ 35743 h 59478"/>
                <a:gd name="connsiteX55" fmla="*/ 9787 w 47555"/>
                <a:gd name="connsiteY55" fmla="*/ 41539 h 59478"/>
                <a:gd name="connsiteX56" fmla="*/ 9787 w 47555"/>
                <a:gd name="connsiteY56" fmla="*/ 41953 h 59478"/>
                <a:gd name="connsiteX57" fmla="*/ 10476 w 47555"/>
                <a:gd name="connsiteY57" fmla="*/ 54373 h 59478"/>
                <a:gd name="connsiteX58" fmla="*/ 13922 w 47555"/>
                <a:gd name="connsiteY58" fmla="*/ 53545 h 59478"/>
                <a:gd name="connsiteX59" fmla="*/ 13922 w 47555"/>
                <a:gd name="connsiteY59" fmla="*/ 51751 h 59478"/>
                <a:gd name="connsiteX60" fmla="*/ 15300 w 47555"/>
                <a:gd name="connsiteY60" fmla="*/ 47197 h 59478"/>
                <a:gd name="connsiteX61" fmla="*/ 15300 w 47555"/>
                <a:gd name="connsiteY61" fmla="*/ 52441 h 59478"/>
                <a:gd name="connsiteX62" fmla="*/ 17230 w 47555"/>
                <a:gd name="connsiteY62" fmla="*/ 52441 h 59478"/>
                <a:gd name="connsiteX63" fmla="*/ 18609 w 47555"/>
                <a:gd name="connsiteY63" fmla="*/ 46093 h 59478"/>
                <a:gd name="connsiteX64" fmla="*/ 18609 w 47555"/>
                <a:gd name="connsiteY64" fmla="*/ 52993 h 59478"/>
                <a:gd name="connsiteX65" fmla="*/ 23157 w 47555"/>
                <a:gd name="connsiteY65" fmla="*/ 52441 h 59478"/>
                <a:gd name="connsiteX66" fmla="*/ 23157 w 47555"/>
                <a:gd name="connsiteY66" fmla="*/ 50923 h 59478"/>
                <a:gd name="connsiteX67" fmla="*/ 24949 w 47555"/>
                <a:gd name="connsiteY67" fmla="*/ 48577 h 59478"/>
                <a:gd name="connsiteX68" fmla="*/ 26190 w 47555"/>
                <a:gd name="connsiteY68" fmla="*/ 46645 h 59478"/>
                <a:gd name="connsiteX69" fmla="*/ 26190 w 47555"/>
                <a:gd name="connsiteY69" fmla="*/ 51199 h 59478"/>
                <a:gd name="connsiteX70" fmla="*/ 24812 w 47555"/>
                <a:gd name="connsiteY70" fmla="*/ 52441 h 59478"/>
                <a:gd name="connsiteX71" fmla="*/ 28533 w 47555"/>
                <a:gd name="connsiteY71" fmla="*/ 48577 h 59478"/>
                <a:gd name="connsiteX72" fmla="*/ 26190 w 47555"/>
                <a:gd name="connsiteY72" fmla="*/ 41677 h 59478"/>
                <a:gd name="connsiteX73" fmla="*/ 26190 w 47555"/>
                <a:gd name="connsiteY73" fmla="*/ 38779 h 59478"/>
                <a:gd name="connsiteX74" fmla="*/ 28533 w 47555"/>
                <a:gd name="connsiteY74" fmla="*/ 43471 h 59478"/>
                <a:gd name="connsiteX75" fmla="*/ 32669 w 47555"/>
                <a:gd name="connsiteY75" fmla="*/ 44851 h 59478"/>
                <a:gd name="connsiteX76" fmla="*/ 32669 w 47555"/>
                <a:gd name="connsiteY76" fmla="*/ 46645 h 59478"/>
                <a:gd name="connsiteX77" fmla="*/ 31152 w 47555"/>
                <a:gd name="connsiteY77" fmla="*/ 47473 h 59478"/>
                <a:gd name="connsiteX78" fmla="*/ 30601 w 47555"/>
                <a:gd name="connsiteY78" fmla="*/ 50095 h 59478"/>
                <a:gd name="connsiteX79" fmla="*/ 32806 w 47555"/>
                <a:gd name="connsiteY79" fmla="*/ 48301 h 59478"/>
                <a:gd name="connsiteX80" fmla="*/ 34736 w 47555"/>
                <a:gd name="connsiteY80" fmla="*/ 45679 h 59478"/>
                <a:gd name="connsiteX81" fmla="*/ 34736 w 47555"/>
                <a:gd name="connsiteY81" fmla="*/ 43747 h 59478"/>
                <a:gd name="connsiteX82" fmla="*/ 36115 w 47555"/>
                <a:gd name="connsiteY82" fmla="*/ 43747 h 59478"/>
                <a:gd name="connsiteX83" fmla="*/ 39836 w 47555"/>
                <a:gd name="connsiteY83" fmla="*/ 52993 h 59478"/>
                <a:gd name="connsiteX84" fmla="*/ 42179 w 47555"/>
                <a:gd name="connsiteY84" fmla="*/ 59479 h 59478"/>
                <a:gd name="connsiteX85" fmla="*/ 42179 w 47555"/>
                <a:gd name="connsiteY85" fmla="*/ 59479 h 59478"/>
                <a:gd name="connsiteX86" fmla="*/ 42179 w 47555"/>
                <a:gd name="connsiteY86" fmla="*/ 58789 h 5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7555" h="59478">
                  <a:moveTo>
                    <a:pt x="42731" y="58237"/>
                  </a:moveTo>
                  <a:lnTo>
                    <a:pt x="44523" y="55063"/>
                  </a:lnTo>
                  <a:cubicBezTo>
                    <a:pt x="44523" y="55063"/>
                    <a:pt x="44798" y="54649"/>
                    <a:pt x="45074" y="54649"/>
                  </a:cubicBezTo>
                  <a:cubicBezTo>
                    <a:pt x="45350" y="54649"/>
                    <a:pt x="45625" y="54649"/>
                    <a:pt x="45763" y="54925"/>
                  </a:cubicBezTo>
                  <a:lnTo>
                    <a:pt x="47555" y="56719"/>
                  </a:lnTo>
                  <a:lnTo>
                    <a:pt x="47555" y="50509"/>
                  </a:lnTo>
                  <a:lnTo>
                    <a:pt x="47142" y="48301"/>
                  </a:lnTo>
                  <a:lnTo>
                    <a:pt x="47142" y="48301"/>
                  </a:lnTo>
                  <a:lnTo>
                    <a:pt x="44798" y="35052"/>
                  </a:lnTo>
                  <a:lnTo>
                    <a:pt x="37355" y="39607"/>
                  </a:lnTo>
                  <a:cubicBezTo>
                    <a:pt x="37355" y="39607"/>
                    <a:pt x="36666" y="39745"/>
                    <a:pt x="36390" y="39607"/>
                  </a:cubicBezTo>
                  <a:lnTo>
                    <a:pt x="31841" y="34915"/>
                  </a:lnTo>
                  <a:cubicBezTo>
                    <a:pt x="31841" y="34915"/>
                    <a:pt x="31566" y="34500"/>
                    <a:pt x="31566" y="34363"/>
                  </a:cubicBezTo>
                  <a:lnTo>
                    <a:pt x="32117" y="27738"/>
                  </a:lnTo>
                  <a:cubicBezTo>
                    <a:pt x="32117" y="27738"/>
                    <a:pt x="32117" y="27324"/>
                    <a:pt x="32393" y="27186"/>
                  </a:cubicBezTo>
                  <a:lnTo>
                    <a:pt x="37355" y="23046"/>
                  </a:lnTo>
                  <a:cubicBezTo>
                    <a:pt x="37355" y="23046"/>
                    <a:pt x="37493" y="23046"/>
                    <a:pt x="37631" y="23046"/>
                  </a:cubicBezTo>
                  <a:lnTo>
                    <a:pt x="44385" y="20424"/>
                  </a:lnTo>
                  <a:lnTo>
                    <a:pt x="43420" y="16560"/>
                  </a:lnTo>
                  <a:lnTo>
                    <a:pt x="35150" y="16560"/>
                  </a:lnTo>
                  <a:lnTo>
                    <a:pt x="23709" y="15594"/>
                  </a:lnTo>
                  <a:cubicBezTo>
                    <a:pt x="23709" y="15594"/>
                    <a:pt x="23571" y="15594"/>
                    <a:pt x="23433" y="15594"/>
                  </a:cubicBezTo>
                  <a:lnTo>
                    <a:pt x="18884" y="13386"/>
                  </a:lnTo>
                  <a:lnTo>
                    <a:pt x="18884" y="28980"/>
                  </a:lnTo>
                  <a:lnTo>
                    <a:pt x="26328" y="35881"/>
                  </a:lnTo>
                  <a:lnTo>
                    <a:pt x="25087" y="37261"/>
                  </a:lnTo>
                  <a:lnTo>
                    <a:pt x="17230" y="29808"/>
                  </a:lnTo>
                  <a:lnTo>
                    <a:pt x="17230" y="8556"/>
                  </a:lnTo>
                  <a:lnTo>
                    <a:pt x="18746" y="5244"/>
                  </a:lnTo>
                  <a:lnTo>
                    <a:pt x="18746" y="5244"/>
                  </a:lnTo>
                  <a:cubicBezTo>
                    <a:pt x="18746" y="5244"/>
                    <a:pt x="18746" y="4830"/>
                    <a:pt x="18746" y="4830"/>
                  </a:cubicBezTo>
                  <a:lnTo>
                    <a:pt x="17368" y="2484"/>
                  </a:lnTo>
                  <a:lnTo>
                    <a:pt x="16403" y="5244"/>
                  </a:lnTo>
                  <a:cubicBezTo>
                    <a:pt x="16403" y="5244"/>
                    <a:pt x="16127" y="5658"/>
                    <a:pt x="15990" y="5658"/>
                  </a:cubicBezTo>
                  <a:cubicBezTo>
                    <a:pt x="15852" y="5658"/>
                    <a:pt x="15576" y="5658"/>
                    <a:pt x="15300" y="5658"/>
                  </a:cubicBezTo>
                  <a:lnTo>
                    <a:pt x="11441" y="3864"/>
                  </a:lnTo>
                  <a:cubicBezTo>
                    <a:pt x="11441" y="3864"/>
                    <a:pt x="11027" y="3588"/>
                    <a:pt x="11027" y="3450"/>
                  </a:cubicBezTo>
                  <a:lnTo>
                    <a:pt x="9925" y="0"/>
                  </a:lnTo>
                  <a:lnTo>
                    <a:pt x="6617" y="1794"/>
                  </a:lnTo>
                  <a:cubicBezTo>
                    <a:pt x="6617" y="1794"/>
                    <a:pt x="5927" y="1794"/>
                    <a:pt x="5652" y="1656"/>
                  </a:cubicBezTo>
                  <a:lnTo>
                    <a:pt x="4273" y="138"/>
                  </a:lnTo>
                  <a:lnTo>
                    <a:pt x="138" y="2346"/>
                  </a:lnTo>
                  <a:lnTo>
                    <a:pt x="138" y="4692"/>
                  </a:lnTo>
                  <a:lnTo>
                    <a:pt x="4687" y="8280"/>
                  </a:lnTo>
                  <a:lnTo>
                    <a:pt x="7168" y="8280"/>
                  </a:lnTo>
                  <a:cubicBezTo>
                    <a:pt x="7168" y="8280"/>
                    <a:pt x="7581" y="8280"/>
                    <a:pt x="7719" y="8556"/>
                  </a:cubicBezTo>
                  <a:lnTo>
                    <a:pt x="12268" y="13800"/>
                  </a:lnTo>
                  <a:cubicBezTo>
                    <a:pt x="12268" y="13800"/>
                    <a:pt x="12544" y="14352"/>
                    <a:pt x="12268" y="14628"/>
                  </a:cubicBezTo>
                  <a:cubicBezTo>
                    <a:pt x="12268" y="14904"/>
                    <a:pt x="11854" y="15042"/>
                    <a:pt x="11579" y="15042"/>
                  </a:cubicBezTo>
                  <a:lnTo>
                    <a:pt x="4273" y="15042"/>
                  </a:lnTo>
                  <a:lnTo>
                    <a:pt x="0" y="18492"/>
                  </a:lnTo>
                  <a:lnTo>
                    <a:pt x="6754" y="23184"/>
                  </a:lnTo>
                  <a:cubicBezTo>
                    <a:pt x="6754" y="23184"/>
                    <a:pt x="7168" y="23736"/>
                    <a:pt x="7030" y="24150"/>
                  </a:cubicBezTo>
                  <a:lnTo>
                    <a:pt x="5100" y="29394"/>
                  </a:lnTo>
                  <a:lnTo>
                    <a:pt x="6341" y="35743"/>
                  </a:lnTo>
                  <a:lnTo>
                    <a:pt x="9787" y="41539"/>
                  </a:lnTo>
                  <a:cubicBezTo>
                    <a:pt x="9787" y="41539"/>
                    <a:pt x="9787" y="41815"/>
                    <a:pt x="9787" y="41953"/>
                  </a:cubicBezTo>
                  <a:lnTo>
                    <a:pt x="10476" y="54373"/>
                  </a:lnTo>
                  <a:cubicBezTo>
                    <a:pt x="12130" y="54097"/>
                    <a:pt x="13784" y="53821"/>
                    <a:pt x="13922" y="53545"/>
                  </a:cubicBezTo>
                  <a:lnTo>
                    <a:pt x="13922" y="51751"/>
                  </a:lnTo>
                  <a:lnTo>
                    <a:pt x="15300" y="47197"/>
                  </a:lnTo>
                  <a:lnTo>
                    <a:pt x="15300" y="52441"/>
                  </a:lnTo>
                  <a:lnTo>
                    <a:pt x="17230" y="52441"/>
                  </a:lnTo>
                  <a:cubicBezTo>
                    <a:pt x="17230" y="52441"/>
                    <a:pt x="18609" y="46093"/>
                    <a:pt x="18609" y="46093"/>
                  </a:cubicBezTo>
                  <a:lnTo>
                    <a:pt x="18609" y="52993"/>
                  </a:lnTo>
                  <a:lnTo>
                    <a:pt x="23157" y="52441"/>
                  </a:lnTo>
                  <a:lnTo>
                    <a:pt x="23157" y="50923"/>
                  </a:lnTo>
                  <a:lnTo>
                    <a:pt x="24949" y="48577"/>
                  </a:lnTo>
                  <a:lnTo>
                    <a:pt x="26190" y="46645"/>
                  </a:lnTo>
                  <a:lnTo>
                    <a:pt x="26190" y="51199"/>
                  </a:lnTo>
                  <a:lnTo>
                    <a:pt x="24812" y="52441"/>
                  </a:lnTo>
                  <a:cubicBezTo>
                    <a:pt x="24812" y="52441"/>
                    <a:pt x="28395" y="51889"/>
                    <a:pt x="28533" y="48577"/>
                  </a:cubicBezTo>
                  <a:cubicBezTo>
                    <a:pt x="28671" y="45265"/>
                    <a:pt x="26190" y="41677"/>
                    <a:pt x="26190" y="41677"/>
                  </a:cubicBezTo>
                  <a:lnTo>
                    <a:pt x="26190" y="38779"/>
                  </a:lnTo>
                  <a:cubicBezTo>
                    <a:pt x="26190" y="38779"/>
                    <a:pt x="28533" y="43471"/>
                    <a:pt x="28533" y="43471"/>
                  </a:cubicBezTo>
                  <a:lnTo>
                    <a:pt x="32669" y="44851"/>
                  </a:lnTo>
                  <a:lnTo>
                    <a:pt x="32669" y="46645"/>
                  </a:lnTo>
                  <a:lnTo>
                    <a:pt x="31152" y="47473"/>
                  </a:lnTo>
                  <a:lnTo>
                    <a:pt x="30601" y="50095"/>
                  </a:lnTo>
                  <a:lnTo>
                    <a:pt x="32806" y="48301"/>
                  </a:lnTo>
                  <a:lnTo>
                    <a:pt x="34736" y="45679"/>
                  </a:lnTo>
                  <a:lnTo>
                    <a:pt x="34736" y="43747"/>
                  </a:lnTo>
                  <a:lnTo>
                    <a:pt x="36115" y="43747"/>
                  </a:lnTo>
                  <a:cubicBezTo>
                    <a:pt x="36115" y="43747"/>
                    <a:pt x="39009" y="47059"/>
                    <a:pt x="39836" y="52993"/>
                  </a:cubicBezTo>
                  <a:cubicBezTo>
                    <a:pt x="40112" y="54649"/>
                    <a:pt x="40939" y="56995"/>
                    <a:pt x="42179" y="59479"/>
                  </a:cubicBezTo>
                  <a:lnTo>
                    <a:pt x="42179" y="59479"/>
                  </a:lnTo>
                  <a:cubicBezTo>
                    <a:pt x="42179" y="59479"/>
                    <a:pt x="42179" y="59065"/>
                    <a:pt x="42179" y="58789"/>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6" name="Freeform 1418">
              <a:extLst>
                <a:ext uri="{FF2B5EF4-FFF2-40B4-BE49-F238E27FC236}">
                  <a16:creationId xmlns:a16="http://schemas.microsoft.com/office/drawing/2014/main" id="{7E5B952B-AC8F-BB42-6138-6002CD53601D}"/>
                </a:ext>
              </a:extLst>
            </p:cNvPr>
            <p:cNvSpPr/>
            <p:nvPr/>
          </p:nvSpPr>
          <p:spPr>
            <a:xfrm>
              <a:off x="5157274" y="3474801"/>
              <a:ext cx="153141" cy="164222"/>
            </a:xfrm>
            <a:custGeom>
              <a:avLst/>
              <a:gdLst>
                <a:gd name="connsiteX0" fmla="*/ 75537 w 153141"/>
                <a:gd name="connsiteY0" fmla="*/ 160634 h 164222"/>
                <a:gd name="connsiteX1" fmla="*/ 82016 w 153141"/>
                <a:gd name="connsiteY1" fmla="*/ 160634 h 164222"/>
                <a:gd name="connsiteX2" fmla="*/ 82016 w 153141"/>
                <a:gd name="connsiteY2" fmla="*/ 157736 h 164222"/>
                <a:gd name="connsiteX3" fmla="*/ 82843 w 153141"/>
                <a:gd name="connsiteY3" fmla="*/ 156908 h 164222"/>
                <a:gd name="connsiteX4" fmla="*/ 91113 w 153141"/>
                <a:gd name="connsiteY4" fmla="*/ 156908 h 164222"/>
                <a:gd name="connsiteX5" fmla="*/ 91389 w 153141"/>
                <a:gd name="connsiteY5" fmla="*/ 156908 h 164222"/>
                <a:gd name="connsiteX6" fmla="*/ 95386 w 153141"/>
                <a:gd name="connsiteY6" fmla="*/ 158426 h 164222"/>
                <a:gd name="connsiteX7" fmla="*/ 95662 w 153141"/>
                <a:gd name="connsiteY7" fmla="*/ 158426 h 164222"/>
                <a:gd name="connsiteX8" fmla="*/ 98143 w 153141"/>
                <a:gd name="connsiteY8" fmla="*/ 155942 h 164222"/>
                <a:gd name="connsiteX9" fmla="*/ 98557 w 153141"/>
                <a:gd name="connsiteY9" fmla="*/ 155666 h 164222"/>
                <a:gd name="connsiteX10" fmla="*/ 101313 w 153141"/>
                <a:gd name="connsiteY10" fmla="*/ 155252 h 164222"/>
                <a:gd name="connsiteX11" fmla="*/ 102003 w 153141"/>
                <a:gd name="connsiteY11" fmla="*/ 155390 h 164222"/>
                <a:gd name="connsiteX12" fmla="*/ 102278 w 153141"/>
                <a:gd name="connsiteY12" fmla="*/ 155942 h 164222"/>
                <a:gd name="connsiteX13" fmla="*/ 102278 w 153141"/>
                <a:gd name="connsiteY13" fmla="*/ 157460 h 164222"/>
                <a:gd name="connsiteX14" fmla="*/ 104759 w 153141"/>
                <a:gd name="connsiteY14" fmla="*/ 157460 h 164222"/>
                <a:gd name="connsiteX15" fmla="*/ 107103 w 153141"/>
                <a:gd name="connsiteY15" fmla="*/ 154286 h 164222"/>
                <a:gd name="connsiteX16" fmla="*/ 107103 w 153141"/>
                <a:gd name="connsiteY16" fmla="*/ 152630 h 164222"/>
                <a:gd name="connsiteX17" fmla="*/ 102554 w 153141"/>
                <a:gd name="connsiteY17" fmla="*/ 146420 h 164222"/>
                <a:gd name="connsiteX18" fmla="*/ 102416 w 153141"/>
                <a:gd name="connsiteY18" fmla="*/ 146006 h 164222"/>
                <a:gd name="connsiteX19" fmla="*/ 102416 w 153141"/>
                <a:gd name="connsiteY19" fmla="*/ 141866 h 164222"/>
                <a:gd name="connsiteX20" fmla="*/ 98832 w 153141"/>
                <a:gd name="connsiteY20" fmla="*/ 141866 h 164222"/>
                <a:gd name="connsiteX21" fmla="*/ 98281 w 153141"/>
                <a:gd name="connsiteY21" fmla="*/ 141590 h 164222"/>
                <a:gd name="connsiteX22" fmla="*/ 95662 w 153141"/>
                <a:gd name="connsiteY22" fmla="*/ 139244 h 164222"/>
                <a:gd name="connsiteX23" fmla="*/ 95386 w 153141"/>
                <a:gd name="connsiteY23" fmla="*/ 138554 h 164222"/>
                <a:gd name="connsiteX24" fmla="*/ 96489 w 153141"/>
                <a:gd name="connsiteY24" fmla="*/ 130964 h 164222"/>
                <a:gd name="connsiteX25" fmla="*/ 88908 w 153141"/>
                <a:gd name="connsiteY25" fmla="*/ 129032 h 164222"/>
                <a:gd name="connsiteX26" fmla="*/ 88356 w 153141"/>
                <a:gd name="connsiteY26" fmla="*/ 128618 h 164222"/>
                <a:gd name="connsiteX27" fmla="*/ 88356 w 153141"/>
                <a:gd name="connsiteY27" fmla="*/ 127928 h 164222"/>
                <a:gd name="connsiteX28" fmla="*/ 89872 w 153141"/>
                <a:gd name="connsiteY28" fmla="*/ 124202 h 164222"/>
                <a:gd name="connsiteX29" fmla="*/ 97730 w 153141"/>
                <a:gd name="connsiteY29" fmla="*/ 112609 h 164222"/>
                <a:gd name="connsiteX30" fmla="*/ 98419 w 153141"/>
                <a:gd name="connsiteY30" fmla="*/ 112333 h 164222"/>
                <a:gd name="connsiteX31" fmla="*/ 102278 w 153141"/>
                <a:gd name="connsiteY31" fmla="*/ 112333 h 164222"/>
                <a:gd name="connsiteX32" fmla="*/ 103105 w 153141"/>
                <a:gd name="connsiteY32" fmla="*/ 113023 h 164222"/>
                <a:gd name="connsiteX33" fmla="*/ 103795 w 153141"/>
                <a:gd name="connsiteY33" fmla="*/ 116197 h 164222"/>
                <a:gd name="connsiteX34" fmla="*/ 114822 w 153141"/>
                <a:gd name="connsiteY34" fmla="*/ 113575 h 164222"/>
                <a:gd name="connsiteX35" fmla="*/ 114822 w 153141"/>
                <a:gd name="connsiteY35" fmla="*/ 111091 h 164222"/>
                <a:gd name="connsiteX36" fmla="*/ 114822 w 153141"/>
                <a:gd name="connsiteY36" fmla="*/ 110815 h 164222"/>
                <a:gd name="connsiteX37" fmla="*/ 117992 w 153141"/>
                <a:gd name="connsiteY37" fmla="*/ 103915 h 164222"/>
                <a:gd name="connsiteX38" fmla="*/ 118406 w 153141"/>
                <a:gd name="connsiteY38" fmla="*/ 103501 h 164222"/>
                <a:gd name="connsiteX39" fmla="*/ 126263 w 153141"/>
                <a:gd name="connsiteY39" fmla="*/ 100327 h 164222"/>
                <a:gd name="connsiteX40" fmla="*/ 130260 w 153141"/>
                <a:gd name="connsiteY40" fmla="*/ 89425 h 164222"/>
                <a:gd name="connsiteX41" fmla="*/ 130674 w 153141"/>
                <a:gd name="connsiteY41" fmla="*/ 89011 h 164222"/>
                <a:gd name="connsiteX42" fmla="*/ 136876 w 153141"/>
                <a:gd name="connsiteY42" fmla="*/ 86527 h 164222"/>
                <a:gd name="connsiteX43" fmla="*/ 136876 w 153141"/>
                <a:gd name="connsiteY43" fmla="*/ 82663 h 164222"/>
                <a:gd name="connsiteX44" fmla="*/ 137152 w 153141"/>
                <a:gd name="connsiteY44" fmla="*/ 82111 h 164222"/>
                <a:gd name="connsiteX45" fmla="*/ 143906 w 153141"/>
                <a:gd name="connsiteY45" fmla="*/ 75625 h 164222"/>
                <a:gd name="connsiteX46" fmla="*/ 142528 w 153141"/>
                <a:gd name="connsiteY46" fmla="*/ 75625 h 164222"/>
                <a:gd name="connsiteX47" fmla="*/ 141839 w 153141"/>
                <a:gd name="connsiteY47" fmla="*/ 75211 h 164222"/>
                <a:gd name="connsiteX48" fmla="*/ 141839 w 153141"/>
                <a:gd name="connsiteY48" fmla="*/ 74383 h 164222"/>
                <a:gd name="connsiteX49" fmla="*/ 144044 w 153141"/>
                <a:gd name="connsiteY49" fmla="*/ 69967 h 164222"/>
                <a:gd name="connsiteX50" fmla="*/ 142252 w 153141"/>
                <a:gd name="connsiteY50" fmla="*/ 66655 h 164222"/>
                <a:gd name="connsiteX51" fmla="*/ 142252 w 153141"/>
                <a:gd name="connsiteY51" fmla="*/ 65965 h 164222"/>
                <a:gd name="connsiteX52" fmla="*/ 142666 w 153141"/>
                <a:gd name="connsiteY52" fmla="*/ 65551 h 164222"/>
                <a:gd name="connsiteX53" fmla="*/ 150523 w 153141"/>
                <a:gd name="connsiteY53" fmla="*/ 62101 h 164222"/>
                <a:gd name="connsiteX54" fmla="*/ 153142 w 153141"/>
                <a:gd name="connsiteY54" fmla="*/ 59479 h 164222"/>
                <a:gd name="connsiteX55" fmla="*/ 144734 w 153141"/>
                <a:gd name="connsiteY55" fmla="*/ 59479 h 164222"/>
                <a:gd name="connsiteX56" fmla="*/ 143906 w 153141"/>
                <a:gd name="connsiteY56" fmla="*/ 58651 h 164222"/>
                <a:gd name="connsiteX57" fmla="*/ 143906 w 153141"/>
                <a:gd name="connsiteY57" fmla="*/ 53545 h 164222"/>
                <a:gd name="connsiteX58" fmla="*/ 140598 w 153141"/>
                <a:gd name="connsiteY58" fmla="*/ 52717 h 164222"/>
                <a:gd name="connsiteX59" fmla="*/ 137841 w 153141"/>
                <a:gd name="connsiteY59" fmla="*/ 52027 h 164222"/>
                <a:gd name="connsiteX60" fmla="*/ 133706 w 153141"/>
                <a:gd name="connsiteY60" fmla="*/ 50647 h 164222"/>
                <a:gd name="connsiteX61" fmla="*/ 133155 w 153141"/>
                <a:gd name="connsiteY61" fmla="*/ 49957 h 164222"/>
                <a:gd name="connsiteX62" fmla="*/ 131776 w 153141"/>
                <a:gd name="connsiteY62" fmla="*/ 37398 h 164222"/>
                <a:gd name="connsiteX63" fmla="*/ 131776 w 153141"/>
                <a:gd name="connsiteY63" fmla="*/ 30774 h 164222"/>
                <a:gd name="connsiteX64" fmla="*/ 132603 w 153141"/>
                <a:gd name="connsiteY64" fmla="*/ 29946 h 164222"/>
                <a:gd name="connsiteX65" fmla="*/ 135498 w 153141"/>
                <a:gd name="connsiteY65" fmla="*/ 29946 h 164222"/>
                <a:gd name="connsiteX66" fmla="*/ 135774 w 153141"/>
                <a:gd name="connsiteY66" fmla="*/ 28980 h 164222"/>
                <a:gd name="connsiteX67" fmla="*/ 136463 w 153141"/>
                <a:gd name="connsiteY67" fmla="*/ 26220 h 164222"/>
                <a:gd name="connsiteX68" fmla="*/ 137152 w 153141"/>
                <a:gd name="connsiteY68" fmla="*/ 25668 h 164222"/>
                <a:gd name="connsiteX69" fmla="*/ 137979 w 153141"/>
                <a:gd name="connsiteY69" fmla="*/ 25668 h 164222"/>
                <a:gd name="connsiteX70" fmla="*/ 137566 w 153141"/>
                <a:gd name="connsiteY70" fmla="*/ 22494 h 164222"/>
                <a:gd name="connsiteX71" fmla="*/ 135774 w 153141"/>
                <a:gd name="connsiteY71" fmla="*/ 22494 h 164222"/>
                <a:gd name="connsiteX72" fmla="*/ 134947 w 153141"/>
                <a:gd name="connsiteY72" fmla="*/ 21804 h 164222"/>
                <a:gd name="connsiteX73" fmla="*/ 134395 w 153141"/>
                <a:gd name="connsiteY73" fmla="*/ 17250 h 164222"/>
                <a:gd name="connsiteX74" fmla="*/ 129571 w 153141"/>
                <a:gd name="connsiteY74" fmla="*/ 17250 h 164222"/>
                <a:gd name="connsiteX75" fmla="*/ 129020 w 153141"/>
                <a:gd name="connsiteY75" fmla="*/ 16974 h 164222"/>
                <a:gd name="connsiteX76" fmla="*/ 126814 w 153141"/>
                <a:gd name="connsiteY76" fmla="*/ 14766 h 164222"/>
                <a:gd name="connsiteX77" fmla="*/ 123368 w 153141"/>
                <a:gd name="connsiteY77" fmla="*/ 13248 h 164222"/>
                <a:gd name="connsiteX78" fmla="*/ 122955 w 153141"/>
                <a:gd name="connsiteY78" fmla="*/ 12972 h 164222"/>
                <a:gd name="connsiteX79" fmla="*/ 120611 w 153141"/>
                <a:gd name="connsiteY79" fmla="*/ 8832 h 164222"/>
                <a:gd name="connsiteX80" fmla="*/ 120611 w 153141"/>
                <a:gd name="connsiteY80" fmla="*/ 8142 h 164222"/>
                <a:gd name="connsiteX81" fmla="*/ 121163 w 153141"/>
                <a:gd name="connsiteY81" fmla="*/ 7728 h 164222"/>
                <a:gd name="connsiteX82" fmla="*/ 126538 w 153141"/>
                <a:gd name="connsiteY82" fmla="*/ 6072 h 164222"/>
                <a:gd name="connsiteX83" fmla="*/ 126538 w 153141"/>
                <a:gd name="connsiteY83" fmla="*/ 3450 h 164222"/>
                <a:gd name="connsiteX84" fmla="*/ 127365 w 153141"/>
                <a:gd name="connsiteY84" fmla="*/ 2622 h 164222"/>
                <a:gd name="connsiteX85" fmla="*/ 136325 w 153141"/>
                <a:gd name="connsiteY85" fmla="*/ 2622 h 164222"/>
                <a:gd name="connsiteX86" fmla="*/ 137014 w 153141"/>
                <a:gd name="connsiteY86" fmla="*/ 1104 h 164222"/>
                <a:gd name="connsiteX87" fmla="*/ 135636 w 153141"/>
                <a:gd name="connsiteY87" fmla="*/ 0 h 164222"/>
                <a:gd name="connsiteX88" fmla="*/ 132741 w 153141"/>
                <a:gd name="connsiteY88" fmla="*/ 0 h 164222"/>
                <a:gd name="connsiteX89" fmla="*/ 128330 w 153141"/>
                <a:gd name="connsiteY89" fmla="*/ 1518 h 164222"/>
                <a:gd name="connsiteX90" fmla="*/ 119095 w 153141"/>
                <a:gd name="connsiteY90" fmla="*/ 2898 h 164222"/>
                <a:gd name="connsiteX91" fmla="*/ 115511 w 153141"/>
                <a:gd name="connsiteY91" fmla="*/ 7314 h 164222"/>
                <a:gd name="connsiteX92" fmla="*/ 114408 w 153141"/>
                <a:gd name="connsiteY92" fmla="*/ 7452 h 164222"/>
                <a:gd name="connsiteX93" fmla="*/ 113581 w 153141"/>
                <a:gd name="connsiteY93" fmla="*/ 6762 h 164222"/>
                <a:gd name="connsiteX94" fmla="*/ 109170 w 153141"/>
                <a:gd name="connsiteY94" fmla="*/ 10626 h 164222"/>
                <a:gd name="connsiteX95" fmla="*/ 113305 w 153141"/>
                <a:gd name="connsiteY95" fmla="*/ 15594 h 164222"/>
                <a:gd name="connsiteX96" fmla="*/ 113443 w 153141"/>
                <a:gd name="connsiteY96" fmla="*/ 16422 h 164222"/>
                <a:gd name="connsiteX97" fmla="*/ 112203 w 153141"/>
                <a:gd name="connsiteY97" fmla="*/ 19872 h 164222"/>
                <a:gd name="connsiteX98" fmla="*/ 114133 w 153141"/>
                <a:gd name="connsiteY98" fmla="*/ 22494 h 164222"/>
                <a:gd name="connsiteX99" fmla="*/ 114133 w 153141"/>
                <a:gd name="connsiteY99" fmla="*/ 23460 h 164222"/>
                <a:gd name="connsiteX100" fmla="*/ 106827 w 153141"/>
                <a:gd name="connsiteY100" fmla="*/ 30498 h 164222"/>
                <a:gd name="connsiteX101" fmla="*/ 107792 w 153141"/>
                <a:gd name="connsiteY101" fmla="*/ 32292 h 164222"/>
                <a:gd name="connsiteX102" fmla="*/ 107792 w 153141"/>
                <a:gd name="connsiteY102" fmla="*/ 32706 h 164222"/>
                <a:gd name="connsiteX103" fmla="*/ 107792 w 153141"/>
                <a:gd name="connsiteY103" fmla="*/ 36846 h 164222"/>
                <a:gd name="connsiteX104" fmla="*/ 107241 w 153141"/>
                <a:gd name="connsiteY104" fmla="*/ 37675 h 164222"/>
                <a:gd name="connsiteX105" fmla="*/ 100762 w 153141"/>
                <a:gd name="connsiteY105" fmla="*/ 39193 h 164222"/>
                <a:gd name="connsiteX106" fmla="*/ 100211 w 153141"/>
                <a:gd name="connsiteY106" fmla="*/ 39193 h 164222"/>
                <a:gd name="connsiteX107" fmla="*/ 98005 w 153141"/>
                <a:gd name="connsiteY107" fmla="*/ 37812 h 164222"/>
                <a:gd name="connsiteX108" fmla="*/ 94146 w 153141"/>
                <a:gd name="connsiteY108" fmla="*/ 37812 h 164222"/>
                <a:gd name="connsiteX109" fmla="*/ 94146 w 153141"/>
                <a:gd name="connsiteY109" fmla="*/ 38089 h 164222"/>
                <a:gd name="connsiteX110" fmla="*/ 98143 w 153141"/>
                <a:gd name="connsiteY110" fmla="*/ 41401 h 164222"/>
                <a:gd name="connsiteX111" fmla="*/ 98419 w 153141"/>
                <a:gd name="connsiteY111" fmla="*/ 41677 h 164222"/>
                <a:gd name="connsiteX112" fmla="*/ 99797 w 153141"/>
                <a:gd name="connsiteY112" fmla="*/ 44575 h 164222"/>
                <a:gd name="connsiteX113" fmla="*/ 99797 w 153141"/>
                <a:gd name="connsiteY113" fmla="*/ 45403 h 164222"/>
                <a:gd name="connsiteX114" fmla="*/ 96489 w 153141"/>
                <a:gd name="connsiteY114" fmla="*/ 49129 h 164222"/>
                <a:gd name="connsiteX115" fmla="*/ 96075 w 153141"/>
                <a:gd name="connsiteY115" fmla="*/ 49405 h 164222"/>
                <a:gd name="connsiteX116" fmla="*/ 90010 w 153141"/>
                <a:gd name="connsiteY116" fmla="*/ 50785 h 164222"/>
                <a:gd name="connsiteX117" fmla="*/ 90010 w 153141"/>
                <a:gd name="connsiteY117" fmla="*/ 55615 h 164222"/>
                <a:gd name="connsiteX118" fmla="*/ 89735 w 153141"/>
                <a:gd name="connsiteY118" fmla="*/ 56167 h 164222"/>
                <a:gd name="connsiteX119" fmla="*/ 87667 w 153141"/>
                <a:gd name="connsiteY119" fmla="*/ 57823 h 164222"/>
                <a:gd name="connsiteX120" fmla="*/ 88632 w 153141"/>
                <a:gd name="connsiteY120" fmla="*/ 58927 h 164222"/>
                <a:gd name="connsiteX121" fmla="*/ 88770 w 153141"/>
                <a:gd name="connsiteY121" fmla="*/ 59479 h 164222"/>
                <a:gd name="connsiteX122" fmla="*/ 88770 w 153141"/>
                <a:gd name="connsiteY122" fmla="*/ 64033 h 164222"/>
                <a:gd name="connsiteX123" fmla="*/ 88494 w 153141"/>
                <a:gd name="connsiteY123" fmla="*/ 64585 h 164222"/>
                <a:gd name="connsiteX124" fmla="*/ 83532 w 153141"/>
                <a:gd name="connsiteY124" fmla="*/ 69277 h 164222"/>
                <a:gd name="connsiteX125" fmla="*/ 82843 w 153141"/>
                <a:gd name="connsiteY125" fmla="*/ 69415 h 164222"/>
                <a:gd name="connsiteX126" fmla="*/ 82291 w 153141"/>
                <a:gd name="connsiteY126" fmla="*/ 69001 h 164222"/>
                <a:gd name="connsiteX127" fmla="*/ 80913 w 153141"/>
                <a:gd name="connsiteY127" fmla="*/ 66103 h 164222"/>
                <a:gd name="connsiteX128" fmla="*/ 80499 w 153141"/>
                <a:gd name="connsiteY128" fmla="*/ 67621 h 164222"/>
                <a:gd name="connsiteX129" fmla="*/ 80086 w 153141"/>
                <a:gd name="connsiteY129" fmla="*/ 68173 h 164222"/>
                <a:gd name="connsiteX130" fmla="*/ 79397 w 153141"/>
                <a:gd name="connsiteY130" fmla="*/ 68173 h 164222"/>
                <a:gd name="connsiteX131" fmla="*/ 76364 w 153141"/>
                <a:gd name="connsiteY131" fmla="*/ 66379 h 164222"/>
                <a:gd name="connsiteX132" fmla="*/ 75124 w 153141"/>
                <a:gd name="connsiteY132" fmla="*/ 68587 h 164222"/>
                <a:gd name="connsiteX133" fmla="*/ 74434 w 153141"/>
                <a:gd name="connsiteY133" fmla="*/ 69001 h 164222"/>
                <a:gd name="connsiteX134" fmla="*/ 70575 w 153141"/>
                <a:gd name="connsiteY134" fmla="*/ 69001 h 164222"/>
                <a:gd name="connsiteX135" fmla="*/ 72229 w 153141"/>
                <a:gd name="connsiteY135" fmla="*/ 71485 h 164222"/>
                <a:gd name="connsiteX136" fmla="*/ 72229 w 153141"/>
                <a:gd name="connsiteY136" fmla="*/ 72175 h 164222"/>
                <a:gd name="connsiteX137" fmla="*/ 71815 w 153141"/>
                <a:gd name="connsiteY137" fmla="*/ 72727 h 164222"/>
                <a:gd name="connsiteX138" fmla="*/ 68507 w 153141"/>
                <a:gd name="connsiteY138" fmla="*/ 74245 h 164222"/>
                <a:gd name="connsiteX139" fmla="*/ 67818 w 153141"/>
                <a:gd name="connsiteY139" fmla="*/ 74245 h 164222"/>
                <a:gd name="connsiteX140" fmla="*/ 64785 w 153141"/>
                <a:gd name="connsiteY140" fmla="*/ 72727 h 164222"/>
                <a:gd name="connsiteX141" fmla="*/ 60926 w 153141"/>
                <a:gd name="connsiteY141" fmla="*/ 72727 h 164222"/>
                <a:gd name="connsiteX142" fmla="*/ 56928 w 153141"/>
                <a:gd name="connsiteY142" fmla="*/ 78937 h 164222"/>
                <a:gd name="connsiteX143" fmla="*/ 55274 w 153141"/>
                <a:gd name="connsiteY143" fmla="*/ 86389 h 164222"/>
                <a:gd name="connsiteX144" fmla="*/ 58169 w 153141"/>
                <a:gd name="connsiteY144" fmla="*/ 88459 h 164222"/>
                <a:gd name="connsiteX145" fmla="*/ 58445 w 153141"/>
                <a:gd name="connsiteY145" fmla="*/ 89149 h 164222"/>
                <a:gd name="connsiteX146" fmla="*/ 57893 w 153141"/>
                <a:gd name="connsiteY146" fmla="*/ 89839 h 164222"/>
                <a:gd name="connsiteX147" fmla="*/ 46315 w 153141"/>
                <a:gd name="connsiteY147" fmla="*/ 93703 h 164222"/>
                <a:gd name="connsiteX148" fmla="*/ 46039 w 153141"/>
                <a:gd name="connsiteY148" fmla="*/ 93703 h 164222"/>
                <a:gd name="connsiteX149" fmla="*/ 35977 w 153141"/>
                <a:gd name="connsiteY149" fmla="*/ 93703 h 164222"/>
                <a:gd name="connsiteX150" fmla="*/ 33633 w 153141"/>
                <a:gd name="connsiteY150" fmla="*/ 96187 h 164222"/>
                <a:gd name="connsiteX151" fmla="*/ 33082 w 153141"/>
                <a:gd name="connsiteY151" fmla="*/ 96463 h 164222"/>
                <a:gd name="connsiteX152" fmla="*/ 29222 w 153141"/>
                <a:gd name="connsiteY152" fmla="*/ 96463 h 164222"/>
                <a:gd name="connsiteX153" fmla="*/ 28671 w 153141"/>
                <a:gd name="connsiteY153" fmla="*/ 96325 h 164222"/>
                <a:gd name="connsiteX154" fmla="*/ 27568 w 153141"/>
                <a:gd name="connsiteY154" fmla="*/ 95359 h 164222"/>
                <a:gd name="connsiteX155" fmla="*/ 13784 w 153141"/>
                <a:gd name="connsiteY155" fmla="*/ 96463 h 164222"/>
                <a:gd name="connsiteX156" fmla="*/ 13784 w 153141"/>
                <a:gd name="connsiteY156" fmla="*/ 96463 h 164222"/>
                <a:gd name="connsiteX157" fmla="*/ 13508 w 153141"/>
                <a:gd name="connsiteY157" fmla="*/ 96463 h 164222"/>
                <a:gd name="connsiteX158" fmla="*/ 0 w 153141"/>
                <a:gd name="connsiteY158" fmla="*/ 92047 h 164222"/>
                <a:gd name="connsiteX159" fmla="*/ 4411 w 153141"/>
                <a:gd name="connsiteY159" fmla="*/ 97015 h 164222"/>
                <a:gd name="connsiteX160" fmla="*/ 4549 w 153141"/>
                <a:gd name="connsiteY160" fmla="*/ 97429 h 164222"/>
                <a:gd name="connsiteX161" fmla="*/ 5100 w 153141"/>
                <a:gd name="connsiteY161" fmla="*/ 101431 h 164222"/>
                <a:gd name="connsiteX162" fmla="*/ 9373 w 153141"/>
                <a:gd name="connsiteY162" fmla="*/ 105019 h 164222"/>
                <a:gd name="connsiteX163" fmla="*/ 14611 w 153141"/>
                <a:gd name="connsiteY163" fmla="*/ 106123 h 164222"/>
                <a:gd name="connsiteX164" fmla="*/ 15162 w 153141"/>
                <a:gd name="connsiteY164" fmla="*/ 106537 h 164222"/>
                <a:gd name="connsiteX165" fmla="*/ 16541 w 153141"/>
                <a:gd name="connsiteY165" fmla="*/ 109435 h 164222"/>
                <a:gd name="connsiteX166" fmla="*/ 17506 w 153141"/>
                <a:gd name="connsiteY166" fmla="*/ 109435 h 164222"/>
                <a:gd name="connsiteX167" fmla="*/ 20814 w 153141"/>
                <a:gd name="connsiteY167" fmla="*/ 106951 h 164222"/>
                <a:gd name="connsiteX168" fmla="*/ 26052 w 153141"/>
                <a:gd name="connsiteY168" fmla="*/ 113575 h 164222"/>
                <a:gd name="connsiteX169" fmla="*/ 25087 w 153141"/>
                <a:gd name="connsiteY169" fmla="*/ 113575 h 164222"/>
                <a:gd name="connsiteX170" fmla="*/ 18195 w 153141"/>
                <a:gd name="connsiteY170" fmla="*/ 112057 h 164222"/>
                <a:gd name="connsiteX171" fmla="*/ 18195 w 153141"/>
                <a:gd name="connsiteY171" fmla="*/ 121166 h 164222"/>
                <a:gd name="connsiteX172" fmla="*/ 23295 w 153141"/>
                <a:gd name="connsiteY172" fmla="*/ 121166 h 164222"/>
                <a:gd name="connsiteX173" fmla="*/ 23847 w 153141"/>
                <a:gd name="connsiteY173" fmla="*/ 121442 h 164222"/>
                <a:gd name="connsiteX174" fmla="*/ 25225 w 153141"/>
                <a:gd name="connsiteY174" fmla="*/ 122960 h 164222"/>
                <a:gd name="connsiteX175" fmla="*/ 25225 w 153141"/>
                <a:gd name="connsiteY175" fmla="*/ 123788 h 164222"/>
                <a:gd name="connsiteX176" fmla="*/ 22468 w 153141"/>
                <a:gd name="connsiteY176" fmla="*/ 129308 h 164222"/>
                <a:gd name="connsiteX177" fmla="*/ 21779 w 153141"/>
                <a:gd name="connsiteY177" fmla="*/ 129722 h 164222"/>
                <a:gd name="connsiteX178" fmla="*/ 14749 w 153141"/>
                <a:gd name="connsiteY178" fmla="*/ 129722 h 164222"/>
                <a:gd name="connsiteX179" fmla="*/ 11854 w 153141"/>
                <a:gd name="connsiteY179" fmla="*/ 133862 h 164222"/>
                <a:gd name="connsiteX180" fmla="*/ 11165 w 153141"/>
                <a:gd name="connsiteY180" fmla="*/ 134138 h 164222"/>
                <a:gd name="connsiteX181" fmla="*/ 9511 w 153141"/>
                <a:gd name="connsiteY181" fmla="*/ 134138 h 164222"/>
                <a:gd name="connsiteX182" fmla="*/ 9511 w 153141"/>
                <a:gd name="connsiteY182" fmla="*/ 138692 h 164222"/>
                <a:gd name="connsiteX183" fmla="*/ 9097 w 153141"/>
                <a:gd name="connsiteY183" fmla="*/ 139382 h 164222"/>
                <a:gd name="connsiteX184" fmla="*/ 6203 w 153141"/>
                <a:gd name="connsiteY184" fmla="*/ 141314 h 164222"/>
                <a:gd name="connsiteX185" fmla="*/ 5376 w 153141"/>
                <a:gd name="connsiteY185" fmla="*/ 148214 h 164222"/>
                <a:gd name="connsiteX186" fmla="*/ 12681 w 153141"/>
                <a:gd name="connsiteY186" fmla="*/ 145730 h 164222"/>
                <a:gd name="connsiteX187" fmla="*/ 26741 w 153141"/>
                <a:gd name="connsiteY187" fmla="*/ 144212 h 164222"/>
                <a:gd name="connsiteX188" fmla="*/ 31290 w 153141"/>
                <a:gd name="connsiteY188" fmla="*/ 144212 h 164222"/>
                <a:gd name="connsiteX189" fmla="*/ 34185 w 153141"/>
                <a:gd name="connsiteY189" fmla="*/ 146144 h 164222"/>
                <a:gd name="connsiteX190" fmla="*/ 38458 w 153141"/>
                <a:gd name="connsiteY190" fmla="*/ 145178 h 164222"/>
                <a:gd name="connsiteX191" fmla="*/ 43696 w 153141"/>
                <a:gd name="connsiteY191" fmla="*/ 144212 h 164222"/>
                <a:gd name="connsiteX192" fmla="*/ 51001 w 153141"/>
                <a:gd name="connsiteY192" fmla="*/ 143384 h 164222"/>
                <a:gd name="connsiteX193" fmla="*/ 55137 w 153141"/>
                <a:gd name="connsiteY193" fmla="*/ 143384 h 164222"/>
                <a:gd name="connsiteX194" fmla="*/ 56515 w 153141"/>
                <a:gd name="connsiteY194" fmla="*/ 141866 h 164222"/>
                <a:gd name="connsiteX195" fmla="*/ 57480 w 153141"/>
                <a:gd name="connsiteY195" fmla="*/ 142694 h 164222"/>
                <a:gd name="connsiteX196" fmla="*/ 58445 w 153141"/>
                <a:gd name="connsiteY196" fmla="*/ 145316 h 164222"/>
                <a:gd name="connsiteX197" fmla="*/ 59823 w 153141"/>
                <a:gd name="connsiteY197" fmla="*/ 151250 h 164222"/>
                <a:gd name="connsiteX198" fmla="*/ 63545 w 153141"/>
                <a:gd name="connsiteY198" fmla="*/ 151250 h 164222"/>
                <a:gd name="connsiteX199" fmla="*/ 72505 w 153141"/>
                <a:gd name="connsiteY199" fmla="*/ 162290 h 164222"/>
                <a:gd name="connsiteX200" fmla="*/ 74021 w 153141"/>
                <a:gd name="connsiteY200" fmla="*/ 164222 h 164222"/>
                <a:gd name="connsiteX201" fmla="*/ 74021 w 153141"/>
                <a:gd name="connsiteY201" fmla="*/ 160910 h 164222"/>
                <a:gd name="connsiteX202" fmla="*/ 74848 w 153141"/>
                <a:gd name="connsiteY202" fmla="*/ 160082 h 164222"/>
                <a:gd name="connsiteX203" fmla="*/ 102554 w 153141"/>
                <a:gd name="connsiteY203" fmla="*/ 69691 h 164222"/>
                <a:gd name="connsiteX204" fmla="*/ 105724 w 153141"/>
                <a:gd name="connsiteY204" fmla="*/ 64171 h 164222"/>
                <a:gd name="connsiteX205" fmla="*/ 107103 w 153141"/>
                <a:gd name="connsiteY205" fmla="*/ 65413 h 164222"/>
                <a:gd name="connsiteX206" fmla="*/ 103932 w 153141"/>
                <a:gd name="connsiteY206" fmla="*/ 70381 h 164222"/>
                <a:gd name="connsiteX207" fmla="*/ 103932 w 153141"/>
                <a:gd name="connsiteY207" fmla="*/ 74245 h 164222"/>
                <a:gd name="connsiteX208" fmla="*/ 102554 w 153141"/>
                <a:gd name="connsiteY208" fmla="*/ 75211 h 164222"/>
                <a:gd name="connsiteX209" fmla="*/ 102554 w 153141"/>
                <a:gd name="connsiteY209" fmla="*/ 69691 h 164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153141" h="164222">
                  <a:moveTo>
                    <a:pt x="75537" y="160634"/>
                  </a:moveTo>
                  <a:lnTo>
                    <a:pt x="82016" y="160634"/>
                  </a:lnTo>
                  <a:lnTo>
                    <a:pt x="82016" y="157736"/>
                  </a:lnTo>
                  <a:cubicBezTo>
                    <a:pt x="82016" y="157736"/>
                    <a:pt x="82429" y="156908"/>
                    <a:pt x="82843" y="156908"/>
                  </a:cubicBezTo>
                  <a:lnTo>
                    <a:pt x="91113" y="156908"/>
                  </a:lnTo>
                  <a:cubicBezTo>
                    <a:pt x="91113" y="156908"/>
                    <a:pt x="91251" y="156908"/>
                    <a:pt x="91389" y="156908"/>
                  </a:cubicBezTo>
                  <a:lnTo>
                    <a:pt x="95386" y="158426"/>
                  </a:lnTo>
                  <a:lnTo>
                    <a:pt x="95662" y="158426"/>
                  </a:lnTo>
                  <a:lnTo>
                    <a:pt x="98143" y="155942"/>
                  </a:lnTo>
                  <a:cubicBezTo>
                    <a:pt x="98143" y="155942"/>
                    <a:pt x="98419" y="155804"/>
                    <a:pt x="98557" y="155666"/>
                  </a:cubicBezTo>
                  <a:lnTo>
                    <a:pt x="101313" y="155252"/>
                  </a:lnTo>
                  <a:cubicBezTo>
                    <a:pt x="101313" y="155252"/>
                    <a:pt x="101727" y="155252"/>
                    <a:pt x="102003" y="155390"/>
                  </a:cubicBezTo>
                  <a:cubicBezTo>
                    <a:pt x="102140" y="155528"/>
                    <a:pt x="102278" y="155804"/>
                    <a:pt x="102278" y="155942"/>
                  </a:cubicBezTo>
                  <a:lnTo>
                    <a:pt x="102278" y="157460"/>
                  </a:lnTo>
                  <a:lnTo>
                    <a:pt x="104759" y="157460"/>
                  </a:lnTo>
                  <a:cubicBezTo>
                    <a:pt x="104759" y="157460"/>
                    <a:pt x="107103" y="154286"/>
                    <a:pt x="107103" y="154286"/>
                  </a:cubicBezTo>
                  <a:lnTo>
                    <a:pt x="107103" y="152630"/>
                  </a:lnTo>
                  <a:lnTo>
                    <a:pt x="102554" y="146420"/>
                  </a:lnTo>
                  <a:cubicBezTo>
                    <a:pt x="102554" y="146420"/>
                    <a:pt x="102416" y="146144"/>
                    <a:pt x="102416" y="146006"/>
                  </a:cubicBezTo>
                  <a:lnTo>
                    <a:pt x="102416" y="141866"/>
                  </a:lnTo>
                  <a:lnTo>
                    <a:pt x="98832" y="141866"/>
                  </a:lnTo>
                  <a:cubicBezTo>
                    <a:pt x="98832" y="141866"/>
                    <a:pt x="98419" y="141866"/>
                    <a:pt x="98281" y="141590"/>
                  </a:cubicBezTo>
                  <a:lnTo>
                    <a:pt x="95662" y="139244"/>
                  </a:lnTo>
                  <a:cubicBezTo>
                    <a:pt x="95662" y="139244"/>
                    <a:pt x="95386" y="138830"/>
                    <a:pt x="95386" y="138554"/>
                  </a:cubicBezTo>
                  <a:lnTo>
                    <a:pt x="96489" y="130964"/>
                  </a:lnTo>
                  <a:lnTo>
                    <a:pt x="88908" y="129032"/>
                  </a:lnTo>
                  <a:cubicBezTo>
                    <a:pt x="88908" y="129032"/>
                    <a:pt x="88494" y="128756"/>
                    <a:pt x="88356" y="128618"/>
                  </a:cubicBezTo>
                  <a:cubicBezTo>
                    <a:pt x="88356" y="128480"/>
                    <a:pt x="88356" y="128204"/>
                    <a:pt x="88356" y="127928"/>
                  </a:cubicBezTo>
                  <a:lnTo>
                    <a:pt x="89872" y="124202"/>
                  </a:lnTo>
                  <a:lnTo>
                    <a:pt x="97730" y="112609"/>
                  </a:lnTo>
                  <a:cubicBezTo>
                    <a:pt x="97730" y="112609"/>
                    <a:pt x="98143" y="112333"/>
                    <a:pt x="98419" y="112333"/>
                  </a:cubicBezTo>
                  <a:lnTo>
                    <a:pt x="102278" y="112333"/>
                  </a:lnTo>
                  <a:cubicBezTo>
                    <a:pt x="102278" y="112333"/>
                    <a:pt x="102967" y="112609"/>
                    <a:pt x="103105" y="113023"/>
                  </a:cubicBezTo>
                  <a:lnTo>
                    <a:pt x="103795" y="116197"/>
                  </a:lnTo>
                  <a:lnTo>
                    <a:pt x="114822" y="113575"/>
                  </a:lnTo>
                  <a:lnTo>
                    <a:pt x="114822" y="111091"/>
                  </a:lnTo>
                  <a:cubicBezTo>
                    <a:pt x="114822" y="111091"/>
                    <a:pt x="114822" y="110815"/>
                    <a:pt x="114822" y="110815"/>
                  </a:cubicBezTo>
                  <a:lnTo>
                    <a:pt x="117992" y="103915"/>
                  </a:lnTo>
                  <a:cubicBezTo>
                    <a:pt x="117992" y="103915"/>
                    <a:pt x="118268" y="103639"/>
                    <a:pt x="118406" y="103501"/>
                  </a:cubicBezTo>
                  <a:lnTo>
                    <a:pt x="126263" y="100327"/>
                  </a:lnTo>
                  <a:lnTo>
                    <a:pt x="130260" y="89425"/>
                  </a:lnTo>
                  <a:cubicBezTo>
                    <a:pt x="130260" y="89425"/>
                    <a:pt x="130536" y="89011"/>
                    <a:pt x="130674" y="89011"/>
                  </a:cubicBezTo>
                  <a:lnTo>
                    <a:pt x="136876" y="86527"/>
                  </a:lnTo>
                  <a:lnTo>
                    <a:pt x="136876" y="82663"/>
                  </a:lnTo>
                  <a:cubicBezTo>
                    <a:pt x="136876" y="82663"/>
                    <a:pt x="136876" y="82249"/>
                    <a:pt x="137152" y="82111"/>
                  </a:cubicBezTo>
                  <a:lnTo>
                    <a:pt x="143906" y="75625"/>
                  </a:lnTo>
                  <a:lnTo>
                    <a:pt x="142528" y="75625"/>
                  </a:lnTo>
                  <a:cubicBezTo>
                    <a:pt x="142528" y="75625"/>
                    <a:pt x="141977" y="75487"/>
                    <a:pt x="141839" y="75211"/>
                  </a:cubicBezTo>
                  <a:cubicBezTo>
                    <a:pt x="141701" y="74935"/>
                    <a:pt x="141701" y="74659"/>
                    <a:pt x="141839" y="74383"/>
                  </a:cubicBezTo>
                  <a:lnTo>
                    <a:pt x="144044" y="69967"/>
                  </a:lnTo>
                  <a:lnTo>
                    <a:pt x="142252" y="66655"/>
                  </a:lnTo>
                  <a:cubicBezTo>
                    <a:pt x="142252" y="66655"/>
                    <a:pt x="142252" y="66241"/>
                    <a:pt x="142252" y="65965"/>
                  </a:cubicBezTo>
                  <a:cubicBezTo>
                    <a:pt x="142252" y="65689"/>
                    <a:pt x="142528" y="65551"/>
                    <a:pt x="142666" y="65551"/>
                  </a:cubicBezTo>
                  <a:lnTo>
                    <a:pt x="150523" y="62101"/>
                  </a:lnTo>
                  <a:lnTo>
                    <a:pt x="153142" y="59479"/>
                  </a:lnTo>
                  <a:lnTo>
                    <a:pt x="144734" y="59479"/>
                  </a:lnTo>
                  <a:cubicBezTo>
                    <a:pt x="144734" y="59479"/>
                    <a:pt x="143906" y="59065"/>
                    <a:pt x="143906" y="58651"/>
                  </a:cubicBezTo>
                  <a:lnTo>
                    <a:pt x="143906" y="53545"/>
                  </a:lnTo>
                  <a:lnTo>
                    <a:pt x="140598" y="52717"/>
                  </a:lnTo>
                  <a:lnTo>
                    <a:pt x="137841" y="52027"/>
                  </a:lnTo>
                  <a:lnTo>
                    <a:pt x="133706" y="50647"/>
                  </a:lnTo>
                  <a:cubicBezTo>
                    <a:pt x="133706" y="50647"/>
                    <a:pt x="133155" y="50233"/>
                    <a:pt x="133155" y="49957"/>
                  </a:cubicBezTo>
                  <a:lnTo>
                    <a:pt x="131776" y="37398"/>
                  </a:lnTo>
                  <a:lnTo>
                    <a:pt x="131776" y="30774"/>
                  </a:lnTo>
                  <a:cubicBezTo>
                    <a:pt x="131776" y="30774"/>
                    <a:pt x="132190" y="29946"/>
                    <a:pt x="132603" y="29946"/>
                  </a:cubicBezTo>
                  <a:lnTo>
                    <a:pt x="135498" y="29946"/>
                  </a:lnTo>
                  <a:lnTo>
                    <a:pt x="135774" y="28980"/>
                  </a:lnTo>
                  <a:lnTo>
                    <a:pt x="136463" y="26220"/>
                  </a:lnTo>
                  <a:cubicBezTo>
                    <a:pt x="136463" y="26220"/>
                    <a:pt x="136876" y="25668"/>
                    <a:pt x="137152" y="25668"/>
                  </a:cubicBezTo>
                  <a:lnTo>
                    <a:pt x="137979" y="25668"/>
                  </a:lnTo>
                  <a:lnTo>
                    <a:pt x="137566" y="22494"/>
                  </a:lnTo>
                  <a:lnTo>
                    <a:pt x="135774" y="22494"/>
                  </a:lnTo>
                  <a:cubicBezTo>
                    <a:pt x="135774" y="22494"/>
                    <a:pt x="135084" y="22218"/>
                    <a:pt x="134947" y="21804"/>
                  </a:cubicBezTo>
                  <a:lnTo>
                    <a:pt x="134395" y="17250"/>
                  </a:lnTo>
                  <a:lnTo>
                    <a:pt x="129571" y="17250"/>
                  </a:lnTo>
                  <a:cubicBezTo>
                    <a:pt x="129571" y="17250"/>
                    <a:pt x="129157" y="17250"/>
                    <a:pt x="129020" y="16974"/>
                  </a:cubicBezTo>
                  <a:lnTo>
                    <a:pt x="126814" y="14766"/>
                  </a:lnTo>
                  <a:lnTo>
                    <a:pt x="123368" y="13248"/>
                  </a:lnTo>
                  <a:cubicBezTo>
                    <a:pt x="123368" y="13248"/>
                    <a:pt x="123092" y="13110"/>
                    <a:pt x="122955" y="12972"/>
                  </a:cubicBezTo>
                  <a:lnTo>
                    <a:pt x="120611" y="8832"/>
                  </a:lnTo>
                  <a:cubicBezTo>
                    <a:pt x="120611" y="8832"/>
                    <a:pt x="120473" y="8418"/>
                    <a:pt x="120611" y="8142"/>
                  </a:cubicBezTo>
                  <a:cubicBezTo>
                    <a:pt x="120611" y="7866"/>
                    <a:pt x="120887" y="7728"/>
                    <a:pt x="121163" y="7728"/>
                  </a:cubicBezTo>
                  <a:lnTo>
                    <a:pt x="126538" y="6072"/>
                  </a:lnTo>
                  <a:lnTo>
                    <a:pt x="126538" y="3450"/>
                  </a:lnTo>
                  <a:cubicBezTo>
                    <a:pt x="126538" y="3450"/>
                    <a:pt x="126952" y="2622"/>
                    <a:pt x="127365" y="2622"/>
                  </a:cubicBezTo>
                  <a:lnTo>
                    <a:pt x="136325" y="2622"/>
                  </a:lnTo>
                  <a:lnTo>
                    <a:pt x="137014" y="1104"/>
                  </a:lnTo>
                  <a:lnTo>
                    <a:pt x="135636" y="0"/>
                  </a:lnTo>
                  <a:lnTo>
                    <a:pt x="132741" y="0"/>
                  </a:lnTo>
                  <a:lnTo>
                    <a:pt x="128330" y="1518"/>
                  </a:lnTo>
                  <a:lnTo>
                    <a:pt x="119095" y="2898"/>
                  </a:lnTo>
                  <a:lnTo>
                    <a:pt x="115511" y="7314"/>
                  </a:lnTo>
                  <a:cubicBezTo>
                    <a:pt x="115511" y="7314"/>
                    <a:pt x="114822" y="7728"/>
                    <a:pt x="114408" y="7452"/>
                  </a:cubicBezTo>
                  <a:lnTo>
                    <a:pt x="113581" y="6762"/>
                  </a:lnTo>
                  <a:lnTo>
                    <a:pt x="109170" y="10626"/>
                  </a:lnTo>
                  <a:lnTo>
                    <a:pt x="113305" y="15594"/>
                  </a:lnTo>
                  <a:cubicBezTo>
                    <a:pt x="113305" y="15594"/>
                    <a:pt x="113581" y="16146"/>
                    <a:pt x="113443" y="16422"/>
                  </a:cubicBezTo>
                  <a:lnTo>
                    <a:pt x="112203" y="19872"/>
                  </a:lnTo>
                  <a:lnTo>
                    <a:pt x="114133" y="22494"/>
                  </a:lnTo>
                  <a:cubicBezTo>
                    <a:pt x="114133" y="22494"/>
                    <a:pt x="114270" y="23184"/>
                    <a:pt x="114133" y="23460"/>
                  </a:cubicBezTo>
                  <a:lnTo>
                    <a:pt x="106827" y="30498"/>
                  </a:lnTo>
                  <a:lnTo>
                    <a:pt x="107792" y="32292"/>
                  </a:lnTo>
                  <a:cubicBezTo>
                    <a:pt x="107792" y="32292"/>
                    <a:pt x="107792" y="32568"/>
                    <a:pt x="107792" y="32706"/>
                  </a:cubicBezTo>
                  <a:lnTo>
                    <a:pt x="107792" y="36846"/>
                  </a:lnTo>
                  <a:cubicBezTo>
                    <a:pt x="107792" y="36846"/>
                    <a:pt x="107516" y="37536"/>
                    <a:pt x="107241" y="37675"/>
                  </a:cubicBezTo>
                  <a:lnTo>
                    <a:pt x="100762" y="39193"/>
                  </a:lnTo>
                  <a:cubicBezTo>
                    <a:pt x="100762" y="39193"/>
                    <a:pt x="100349" y="39193"/>
                    <a:pt x="100211" y="39193"/>
                  </a:cubicBezTo>
                  <a:lnTo>
                    <a:pt x="98005" y="37812"/>
                  </a:lnTo>
                  <a:lnTo>
                    <a:pt x="94146" y="37812"/>
                  </a:lnTo>
                  <a:lnTo>
                    <a:pt x="94146" y="38089"/>
                  </a:lnTo>
                  <a:lnTo>
                    <a:pt x="98143" y="41401"/>
                  </a:lnTo>
                  <a:cubicBezTo>
                    <a:pt x="98143" y="41401"/>
                    <a:pt x="98281" y="41539"/>
                    <a:pt x="98419" y="41677"/>
                  </a:cubicBezTo>
                  <a:lnTo>
                    <a:pt x="99797" y="44575"/>
                  </a:lnTo>
                  <a:cubicBezTo>
                    <a:pt x="99797" y="44575"/>
                    <a:pt x="99797" y="45127"/>
                    <a:pt x="99797" y="45403"/>
                  </a:cubicBezTo>
                  <a:lnTo>
                    <a:pt x="96489" y="49129"/>
                  </a:lnTo>
                  <a:cubicBezTo>
                    <a:pt x="96489" y="49129"/>
                    <a:pt x="96213" y="49267"/>
                    <a:pt x="96075" y="49405"/>
                  </a:cubicBezTo>
                  <a:lnTo>
                    <a:pt x="90010" y="50785"/>
                  </a:lnTo>
                  <a:lnTo>
                    <a:pt x="90010" y="55615"/>
                  </a:lnTo>
                  <a:cubicBezTo>
                    <a:pt x="90010" y="55615"/>
                    <a:pt x="90010" y="56029"/>
                    <a:pt x="89735" y="56167"/>
                  </a:cubicBezTo>
                  <a:lnTo>
                    <a:pt x="87667" y="57823"/>
                  </a:lnTo>
                  <a:lnTo>
                    <a:pt x="88632" y="58927"/>
                  </a:lnTo>
                  <a:cubicBezTo>
                    <a:pt x="88632" y="58927"/>
                    <a:pt x="88770" y="59203"/>
                    <a:pt x="88770" y="59479"/>
                  </a:cubicBezTo>
                  <a:lnTo>
                    <a:pt x="88770" y="64033"/>
                  </a:lnTo>
                  <a:cubicBezTo>
                    <a:pt x="88770" y="64033"/>
                    <a:pt x="88770" y="64447"/>
                    <a:pt x="88494" y="64585"/>
                  </a:cubicBezTo>
                  <a:lnTo>
                    <a:pt x="83532" y="69277"/>
                  </a:lnTo>
                  <a:cubicBezTo>
                    <a:pt x="83532" y="69277"/>
                    <a:pt x="83118" y="69553"/>
                    <a:pt x="82843" y="69415"/>
                  </a:cubicBezTo>
                  <a:cubicBezTo>
                    <a:pt x="82567" y="69415"/>
                    <a:pt x="82429" y="69277"/>
                    <a:pt x="82291" y="69001"/>
                  </a:cubicBezTo>
                  <a:lnTo>
                    <a:pt x="80913" y="66103"/>
                  </a:lnTo>
                  <a:lnTo>
                    <a:pt x="80499" y="67621"/>
                  </a:lnTo>
                  <a:cubicBezTo>
                    <a:pt x="80499" y="67621"/>
                    <a:pt x="80224" y="68035"/>
                    <a:pt x="80086" y="68173"/>
                  </a:cubicBezTo>
                  <a:cubicBezTo>
                    <a:pt x="79810" y="68173"/>
                    <a:pt x="79672" y="68173"/>
                    <a:pt x="79397" y="68173"/>
                  </a:cubicBezTo>
                  <a:lnTo>
                    <a:pt x="76364" y="66379"/>
                  </a:lnTo>
                  <a:lnTo>
                    <a:pt x="75124" y="68587"/>
                  </a:lnTo>
                  <a:cubicBezTo>
                    <a:pt x="75124" y="68587"/>
                    <a:pt x="74710" y="69001"/>
                    <a:pt x="74434" y="69001"/>
                  </a:cubicBezTo>
                  <a:lnTo>
                    <a:pt x="70575" y="69001"/>
                  </a:lnTo>
                  <a:lnTo>
                    <a:pt x="72229" y="71485"/>
                  </a:lnTo>
                  <a:cubicBezTo>
                    <a:pt x="72229" y="71485"/>
                    <a:pt x="72367" y="71899"/>
                    <a:pt x="72229" y="72175"/>
                  </a:cubicBezTo>
                  <a:cubicBezTo>
                    <a:pt x="72229" y="72451"/>
                    <a:pt x="71953" y="72589"/>
                    <a:pt x="71815" y="72727"/>
                  </a:cubicBezTo>
                  <a:lnTo>
                    <a:pt x="68507" y="74245"/>
                  </a:lnTo>
                  <a:cubicBezTo>
                    <a:pt x="68507" y="74245"/>
                    <a:pt x="68094" y="74245"/>
                    <a:pt x="67818" y="74245"/>
                  </a:cubicBezTo>
                  <a:lnTo>
                    <a:pt x="64785" y="72727"/>
                  </a:lnTo>
                  <a:lnTo>
                    <a:pt x="60926" y="72727"/>
                  </a:lnTo>
                  <a:lnTo>
                    <a:pt x="56928" y="78937"/>
                  </a:lnTo>
                  <a:lnTo>
                    <a:pt x="55274" y="86389"/>
                  </a:lnTo>
                  <a:lnTo>
                    <a:pt x="58169" y="88459"/>
                  </a:lnTo>
                  <a:cubicBezTo>
                    <a:pt x="58169" y="88459"/>
                    <a:pt x="58583" y="88873"/>
                    <a:pt x="58445" y="89149"/>
                  </a:cubicBezTo>
                  <a:cubicBezTo>
                    <a:pt x="58445" y="89425"/>
                    <a:pt x="58169" y="89701"/>
                    <a:pt x="57893" y="89839"/>
                  </a:cubicBezTo>
                  <a:lnTo>
                    <a:pt x="46315" y="93703"/>
                  </a:lnTo>
                  <a:cubicBezTo>
                    <a:pt x="46315" y="93703"/>
                    <a:pt x="46177" y="93703"/>
                    <a:pt x="46039" y="93703"/>
                  </a:cubicBezTo>
                  <a:lnTo>
                    <a:pt x="35977" y="93703"/>
                  </a:lnTo>
                  <a:lnTo>
                    <a:pt x="33633" y="96187"/>
                  </a:lnTo>
                  <a:cubicBezTo>
                    <a:pt x="33633" y="96187"/>
                    <a:pt x="33220" y="96463"/>
                    <a:pt x="33082" y="96463"/>
                  </a:cubicBezTo>
                  <a:lnTo>
                    <a:pt x="29222" y="96463"/>
                  </a:lnTo>
                  <a:cubicBezTo>
                    <a:pt x="29222" y="96463"/>
                    <a:pt x="28809" y="96463"/>
                    <a:pt x="28671" y="96325"/>
                  </a:cubicBezTo>
                  <a:lnTo>
                    <a:pt x="27568" y="95359"/>
                  </a:lnTo>
                  <a:lnTo>
                    <a:pt x="13784" y="96463"/>
                  </a:lnTo>
                  <a:cubicBezTo>
                    <a:pt x="13784" y="96463"/>
                    <a:pt x="13784" y="96463"/>
                    <a:pt x="13784" y="96463"/>
                  </a:cubicBezTo>
                  <a:cubicBezTo>
                    <a:pt x="13784" y="96463"/>
                    <a:pt x="13646" y="96463"/>
                    <a:pt x="13508" y="96463"/>
                  </a:cubicBezTo>
                  <a:lnTo>
                    <a:pt x="0" y="92047"/>
                  </a:lnTo>
                  <a:lnTo>
                    <a:pt x="4411" y="97015"/>
                  </a:lnTo>
                  <a:cubicBezTo>
                    <a:pt x="4411" y="97015"/>
                    <a:pt x="4549" y="97291"/>
                    <a:pt x="4549" y="97429"/>
                  </a:cubicBezTo>
                  <a:lnTo>
                    <a:pt x="5100" y="101431"/>
                  </a:lnTo>
                  <a:lnTo>
                    <a:pt x="9373" y="105019"/>
                  </a:lnTo>
                  <a:lnTo>
                    <a:pt x="14611" y="106123"/>
                  </a:lnTo>
                  <a:cubicBezTo>
                    <a:pt x="14611" y="106123"/>
                    <a:pt x="15025" y="106261"/>
                    <a:pt x="15162" y="106537"/>
                  </a:cubicBezTo>
                  <a:lnTo>
                    <a:pt x="16541" y="109435"/>
                  </a:lnTo>
                  <a:lnTo>
                    <a:pt x="17506" y="109435"/>
                  </a:lnTo>
                  <a:cubicBezTo>
                    <a:pt x="17919" y="106537"/>
                    <a:pt x="20814" y="106951"/>
                    <a:pt x="20814" y="106951"/>
                  </a:cubicBezTo>
                  <a:lnTo>
                    <a:pt x="26052" y="113575"/>
                  </a:lnTo>
                  <a:lnTo>
                    <a:pt x="25087" y="113575"/>
                  </a:lnTo>
                  <a:cubicBezTo>
                    <a:pt x="25087" y="113575"/>
                    <a:pt x="20125" y="113989"/>
                    <a:pt x="18195" y="112057"/>
                  </a:cubicBezTo>
                  <a:lnTo>
                    <a:pt x="18195" y="121166"/>
                  </a:lnTo>
                  <a:lnTo>
                    <a:pt x="23295" y="121166"/>
                  </a:lnTo>
                  <a:cubicBezTo>
                    <a:pt x="23295" y="121166"/>
                    <a:pt x="23709" y="121166"/>
                    <a:pt x="23847" y="121442"/>
                  </a:cubicBezTo>
                  <a:lnTo>
                    <a:pt x="25225" y="122960"/>
                  </a:lnTo>
                  <a:cubicBezTo>
                    <a:pt x="25225" y="122960"/>
                    <a:pt x="25501" y="123512"/>
                    <a:pt x="25225" y="123788"/>
                  </a:cubicBezTo>
                  <a:lnTo>
                    <a:pt x="22468" y="129308"/>
                  </a:lnTo>
                  <a:cubicBezTo>
                    <a:pt x="22468" y="129308"/>
                    <a:pt x="22055" y="129722"/>
                    <a:pt x="21779" y="129722"/>
                  </a:cubicBezTo>
                  <a:lnTo>
                    <a:pt x="14749" y="129722"/>
                  </a:lnTo>
                  <a:lnTo>
                    <a:pt x="11854" y="133862"/>
                  </a:lnTo>
                  <a:cubicBezTo>
                    <a:pt x="11854" y="133862"/>
                    <a:pt x="11441" y="134138"/>
                    <a:pt x="11165" y="134138"/>
                  </a:cubicBezTo>
                  <a:lnTo>
                    <a:pt x="9511" y="134138"/>
                  </a:lnTo>
                  <a:lnTo>
                    <a:pt x="9511" y="138692"/>
                  </a:lnTo>
                  <a:cubicBezTo>
                    <a:pt x="9511" y="138692"/>
                    <a:pt x="9511" y="139244"/>
                    <a:pt x="9097" y="139382"/>
                  </a:cubicBezTo>
                  <a:lnTo>
                    <a:pt x="6203" y="141314"/>
                  </a:lnTo>
                  <a:lnTo>
                    <a:pt x="5376" y="148214"/>
                  </a:lnTo>
                  <a:cubicBezTo>
                    <a:pt x="7857" y="148214"/>
                    <a:pt x="10338" y="147524"/>
                    <a:pt x="12681" y="145730"/>
                  </a:cubicBezTo>
                  <a:cubicBezTo>
                    <a:pt x="12681" y="145730"/>
                    <a:pt x="25501" y="147938"/>
                    <a:pt x="26741" y="144212"/>
                  </a:cubicBezTo>
                  <a:lnTo>
                    <a:pt x="31290" y="144212"/>
                  </a:lnTo>
                  <a:cubicBezTo>
                    <a:pt x="31290" y="144212"/>
                    <a:pt x="34185" y="146144"/>
                    <a:pt x="34185" y="146144"/>
                  </a:cubicBezTo>
                  <a:lnTo>
                    <a:pt x="38458" y="145178"/>
                  </a:lnTo>
                  <a:lnTo>
                    <a:pt x="43696" y="144212"/>
                  </a:lnTo>
                  <a:lnTo>
                    <a:pt x="51001" y="143384"/>
                  </a:lnTo>
                  <a:lnTo>
                    <a:pt x="55137" y="143384"/>
                  </a:lnTo>
                  <a:lnTo>
                    <a:pt x="56515" y="141866"/>
                  </a:lnTo>
                  <a:lnTo>
                    <a:pt x="57480" y="142694"/>
                  </a:lnTo>
                  <a:lnTo>
                    <a:pt x="58445" y="145316"/>
                  </a:lnTo>
                  <a:lnTo>
                    <a:pt x="59823" y="151250"/>
                  </a:lnTo>
                  <a:lnTo>
                    <a:pt x="63545" y="151250"/>
                  </a:lnTo>
                  <a:cubicBezTo>
                    <a:pt x="63545" y="151250"/>
                    <a:pt x="64096" y="164222"/>
                    <a:pt x="72505" y="162290"/>
                  </a:cubicBezTo>
                  <a:cubicBezTo>
                    <a:pt x="72505" y="162290"/>
                    <a:pt x="73056" y="163394"/>
                    <a:pt x="74021" y="164222"/>
                  </a:cubicBezTo>
                  <a:lnTo>
                    <a:pt x="74021" y="160910"/>
                  </a:lnTo>
                  <a:cubicBezTo>
                    <a:pt x="74021" y="160910"/>
                    <a:pt x="74434" y="160082"/>
                    <a:pt x="74848" y="160082"/>
                  </a:cubicBezTo>
                  <a:close/>
                  <a:moveTo>
                    <a:pt x="102554" y="69691"/>
                  </a:moveTo>
                  <a:lnTo>
                    <a:pt x="105724" y="64171"/>
                  </a:lnTo>
                  <a:lnTo>
                    <a:pt x="107103" y="65413"/>
                  </a:lnTo>
                  <a:lnTo>
                    <a:pt x="103932" y="70381"/>
                  </a:lnTo>
                  <a:cubicBezTo>
                    <a:pt x="103932" y="70381"/>
                    <a:pt x="103795" y="73693"/>
                    <a:pt x="103932" y="74245"/>
                  </a:cubicBezTo>
                  <a:cubicBezTo>
                    <a:pt x="104070" y="74797"/>
                    <a:pt x="102554" y="75211"/>
                    <a:pt x="102554" y="75211"/>
                  </a:cubicBezTo>
                  <a:lnTo>
                    <a:pt x="102554" y="6969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7" name="Freeform 1419">
              <a:extLst>
                <a:ext uri="{FF2B5EF4-FFF2-40B4-BE49-F238E27FC236}">
                  <a16:creationId xmlns:a16="http://schemas.microsoft.com/office/drawing/2014/main" id="{0EEF963D-CA76-EA8E-49DC-7AA830C9A32D}"/>
                </a:ext>
              </a:extLst>
            </p:cNvPr>
            <p:cNvSpPr/>
            <p:nvPr/>
          </p:nvSpPr>
          <p:spPr>
            <a:xfrm>
              <a:off x="5233501" y="3524619"/>
              <a:ext cx="223992" cy="290374"/>
            </a:xfrm>
            <a:custGeom>
              <a:avLst/>
              <a:gdLst>
                <a:gd name="connsiteX0" fmla="*/ 219030 w 223992"/>
                <a:gd name="connsiteY0" fmla="*/ 120614 h 290374"/>
                <a:gd name="connsiteX1" fmla="*/ 219030 w 223992"/>
                <a:gd name="connsiteY1" fmla="*/ 120338 h 290374"/>
                <a:gd name="connsiteX2" fmla="*/ 217652 w 223992"/>
                <a:gd name="connsiteY2" fmla="*/ 113713 h 290374"/>
                <a:gd name="connsiteX3" fmla="*/ 217652 w 223992"/>
                <a:gd name="connsiteY3" fmla="*/ 113299 h 290374"/>
                <a:gd name="connsiteX4" fmla="*/ 219444 w 223992"/>
                <a:gd name="connsiteY4" fmla="*/ 108331 h 290374"/>
                <a:gd name="connsiteX5" fmla="*/ 212276 w 223992"/>
                <a:gd name="connsiteY5" fmla="*/ 103363 h 290374"/>
                <a:gd name="connsiteX6" fmla="*/ 212000 w 223992"/>
                <a:gd name="connsiteY6" fmla="*/ 102811 h 290374"/>
                <a:gd name="connsiteX7" fmla="*/ 212276 w 223992"/>
                <a:gd name="connsiteY7" fmla="*/ 102121 h 290374"/>
                <a:gd name="connsiteX8" fmla="*/ 217514 w 223992"/>
                <a:gd name="connsiteY8" fmla="*/ 97843 h 290374"/>
                <a:gd name="connsiteX9" fmla="*/ 218065 w 223992"/>
                <a:gd name="connsiteY9" fmla="*/ 97705 h 290374"/>
                <a:gd name="connsiteX10" fmla="*/ 223992 w 223992"/>
                <a:gd name="connsiteY10" fmla="*/ 97705 h 290374"/>
                <a:gd name="connsiteX11" fmla="*/ 220822 w 223992"/>
                <a:gd name="connsiteY11" fmla="*/ 93979 h 290374"/>
                <a:gd name="connsiteX12" fmla="*/ 218479 w 223992"/>
                <a:gd name="connsiteY12" fmla="*/ 93979 h 290374"/>
                <a:gd name="connsiteX13" fmla="*/ 218065 w 223992"/>
                <a:gd name="connsiteY13" fmla="*/ 93841 h 290374"/>
                <a:gd name="connsiteX14" fmla="*/ 212965 w 223992"/>
                <a:gd name="connsiteY14" fmla="*/ 89977 h 290374"/>
                <a:gd name="connsiteX15" fmla="*/ 212689 w 223992"/>
                <a:gd name="connsiteY15" fmla="*/ 89287 h 290374"/>
                <a:gd name="connsiteX16" fmla="*/ 212689 w 223992"/>
                <a:gd name="connsiteY16" fmla="*/ 86113 h 290374"/>
                <a:gd name="connsiteX17" fmla="*/ 213103 w 223992"/>
                <a:gd name="connsiteY17" fmla="*/ 85423 h 290374"/>
                <a:gd name="connsiteX18" fmla="*/ 216135 w 223992"/>
                <a:gd name="connsiteY18" fmla="*/ 83767 h 290374"/>
                <a:gd name="connsiteX19" fmla="*/ 212827 w 223992"/>
                <a:gd name="connsiteY19" fmla="*/ 83215 h 290374"/>
                <a:gd name="connsiteX20" fmla="*/ 205935 w 223992"/>
                <a:gd name="connsiteY20" fmla="*/ 84043 h 290374"/>
                <a:gd name="connsiteX21" fmla="*/ 205935 w 223992"/>
                <a:gd name="connsiteY21" fmla="*/ 84043 h 290374"/>
                <a:gd name="connsiteX22" fmla="*/ 205659 w 223992"/>
                <a:gd name="connsiteY22" fmla="*/ 84043 h 290374"/>
                <a:gd name="connsiteX23" fmla="*/ 201662 w 223992"/>
                <a:gd name="connsiteY23" fmla="*/ 82939 h 290374"/>
                <a:gd name="connsiteX24" fmla="*/ 198629 w 223992"/>
                <a:gd name="connsiteY24" fmla="*/ 82939 h 290374"/>
                <a:gd name="connsiteX25" fmla="*/ 198492 w 223992"/>
                <a:gd name="connsiteY25" fmla="*/ 82939 h 290374"/>
                <a:gd name="connsiteX26" fmla="*/ 191875 w 223992"/>
                <a:gd name="connsiteY26" fmla="*/ 81145 h 290374"/>
                <a:gd name="connsiteX27" fmla="*/ 189256 w 223992"/>
                <a:gd name="connsiteY27" fmla="*/ 81145 h 290374"/>
                <a:gd name="connsiteX28" fmla="*/ 188567 w 223992"/>
                <a:gd name="connsiteY28" fmla="*/ 80731 h 290374"/>
                <a:gd name="connsiteX29" fmla="*/ 186913 w 223992"/>
                <a:gd name="connsiteY29" fmla="*/ 78385 h 290374"/>
                <a:gd name="connsiteX30" fmla="*/ 184156 w 223992"/>
                <a:gd name="connsiteY30" fmla="*/ 79627 h 290374"/>
                <a:gd name="connsiteX31" fmla="*/ 183467 w 223992"/>
                <a:gd name="connsiteY31" fmla="*/ 79627 h 290374"/>
                <a:gd name="connsiteX32" fmla="*/ 175748 w 223992"/>
                <a:gd name="connsiteY32" fmla="*/ 75487 h 290374"/>
                <a:gd name="connsiteX33" fmla="*/ 175334 w 223992"/>
                <a:gd name="connsiteY33" fmla="*/ 75073 h 290374"/>
                <a:gd name="connsiteX34" fmla="*/ 174507 w 223992"/>
                <a:gd name="connsiteY34" fmla="*/ 72313 h 290374"/>
                <a:gd name="connsiteX35" fmla="*/ 166099 w 223992"/>
                <a:gd name="connsiteY35" fmla="*/ 70243 h 290374"/>
                <a:gd name="connsiteX36" fmla="*/ 159207 w 223992"/>
                <a:gd name="connsiteY36" fmla="*/ 70243 h 290374"/>
                <a:gd name="connsiteX37" fmla="*/ 158931 w 223992"/>
                <a:gd name="connsiteY37" fmla="*/ 70243 h 290374"/>
                <a:gd name="connsiteX38" fmla="*/ 151901 w 223992"/>
                <a:gd name="connsiteY38" fmla="*/ 68311 h 290374"/>
                <a:gd name="connsiteX39" fmla="*/ 151350 w 223992"/>
                <a:gd name="connsiteY39" fmla="*/ 67897 h 290374"/>
                <a:gd name="connsiteX40" fmla="*/ 150385 w 223992"/>
                <a:gd name="connsiteY40" fmla="*/ 65689 h 290374"/>
                <a:gd name="connsiteX41" fmla="*/ 146250 w 223992"/>
                <a:gd name="connsiteY41" fmla="*/ 65689 h 290374"/>
                <a:gd name="connsiteX42" fmla="*/ 145836 w 223992"/>
                <a:gd name="connsiteY42" fmla="*/ 65551 h 290374"/>
                <a:gd name="connsiteX43" fmla="*/ 140736 w 223992"/>
                <a:gd name="connsiteY43" fmla="*/ 61687 h 290374"/>
                <a:gd name="connsiteX44" fmla="*/ 133017 w 223992"/>
                <a:gd name="connsiteY44" fmla="*/ 57961 h 290374"/>
                <a:gd name="connsiteX45" fmla="*/ 130398 w 223992"/>
                <a:gd name="connsiteY45" fmla="*/ 57961 h 290374"/>
                <a:gd name="connsiteX46" fmla="*/ 129847 w 223992"/>
                <a:gd name="connsiteY46" fmla="*/ 57685 h 290374"/>
                <a:gd name="connsiteX47" fmla="*/ 127090 w 223992"/>
                <a:gd name="connsiteY47" fmla="*/ 54787 h 290374"/>
                <a:gd name="connsiteX48" fmla="*/ 126814 w 223992"/>
                <a:gd name="connsiteY48" fmla="*/ 54235 h 290374"/>
                <a:gd name="connsiteX49" fmla="*/ 126814 w 223992"/>
                <a:gd name="connsiteY49" fmla="*/ 50647 h 290374"/>
                <a:gd name="connsiteX50" fmla="*/ 127090 w 223992"/>
                <a:gd name="connsiteY50" fmla="*/ 50095 h 290374"/>
                <a:gd name="connsiteX51" fmla="*/ 129571 w 223992"/>
                <a:gd name="connsiteY51" fmla="*/ 48163 h 290374"/>
                <a:gd name="connsiteX52" fmla="*/ 129571 w 223992"/>
                <a:gd name="connsiteY52" fmla="*/ 41125 h 290374"/>
                <a:gd name="connsiteX53" fmla="*/ 129984 w 223992"/>
                <a:gd name="connsiteY53" fmla="*/ 40435 h 290374"/>
                <a:gd name="connsiteX54" fmla="*/ 135498 w 223992"/>
                <a:gd name="connsiteY54" fmla="*/ 36846 h 290374"/>
                <a:gd name="connsiteX55" fmla="*/ 128192 w 223992"/>
                <a:gd name="connsiteY55" fmla="*/ 32982 h 290374"/>
                <a:gd name="connsiteX56" fmla="*/ 127779 w 223992"/>
                <a:gd name="connsiteY56" fmla="*/ 32292 h 290374"/>
                <a:gd name="connsiteX57" fmla="*/ 127779 w 223992"/>
                <a:gd name="connsiteY57" fmla="*/ 30636 h 290374"/>
                <a:gd name="connsiteX58" fmla="*/ 121163 w 223992"/>
                <a:gd name="connsiteY58" fmla="*/ 27738 h 290374"/>
                <a:gd name="connsiteX59" fmla="*/ 120887 w 223992"/>
                <a:gd name="connsiteY59" fmla="*/ 27600 h 290374"/>
                <a:gd name="connsiteX60" fmla="*/ 118268 w 223992"/>
                <a:gd name="connsiteY60" fmla="*/ 24702 h 290374"/>
                <a:gd name="connsiteX61" fmla="*/ 117441 w 223992"/>
                <a:gd name="connsiteY61" fmla="*/ 27324 h 290374"/>
                <a:gd name="connsiteX62" fmla="*/ 116890 w 223992"/>
                <a:gd name="connsiteY62" fmla="*/ 27876 h 290374"/>
                <a:gd name="connsiteX63" fmla="*/ 116200 w 223992"/>
                <a:gd name="connsiteY63" fmla="*/ 27600 h 290374"/>
                <a:gd name="connsiteX64" fmla="*/ 112616 w 223992"/>
                <a:gd name="connsiteY64" fmla="*/ 23460 h 290374"/>
                <a:gd name="connsiteX65" fmla="*/ 112478 w 223992"/>
                <a:gd name="connsiteY65" fmla="*/ 22908 h 290374"/>
                <a:gd name="connsiteX66" fmla="*/ 112478 w 223992"/>
                <a:gd name="connsiteY66" fmla="*/ 15594 h 290374"/>
                <a:gd name="connsiteX67" fmla="*/ 110549 w 223992"/>
                <a:gd name="connsiteY67" fmla="*/ 13524 h 290374"/>
                <a:gd name="connsiteX68" fmla="*/ 110411 w 223992"/>
                <a:gd name="connsiteY68" fmla="*/ 13248 h 290374"/>
                <a:gd name="connsiteX69" fmla="*/ 108895 w 223992"/>
                <a:gd name="connsiteY69" fmla="*/ 8418 h 290374"/>
                <a:gd name="connsiteX70" fmla="*/ 103795 w 223992"/>
                <a:gd name="connsiteY70" fmla="*/ 7176 h 290374"/>
                <a:gd name="connsiteX71" fmla="*/ 103381 w 223992"/>
                <a:gd name="connsiteY71" fmla="*/ 6900 h 290374"/>
                <a:gd name="connsiteX72" fmla="*/ 101451 w 223992"/>
                <a:gd name="connsiteY72" fmla="*/ 3864 h 290374"/>
                <a:gd name="connsiteX73" fmla="*/ 97316 w 223992"/>
                <a:gd name="connsiteY73" fmla="*/ 3864 h 290374"/>
                <a:gd name="connsiteX74" fmla="*/ 97040 w 223992"/>
                <a:gd name="connsiteY74" fmla="*/ 3864 h 290374"/>
                <a:gd name="connsiteX75" fmla="*/ 88632 w 223992"/>
                <a:gd name="connsiteY75" fmla="*/ 0 h 290374"/>
                <a:gd name="connsiteX76" fmla="*/ 83394 w 223992"/>
                <a:gd name="connsiteY76" fmla="*/ 3588 h 290374"/>
                <a:gd name="connsiteX77" fmla="*/ 82843 w 223992"/>
                <a:gd name="connsiteY77" fmla="*/ 7866 h 290374"/>
                <a:gd name="connsiteX78" fmla="*/ 82567 w 223992"/>
                <a:gd name="connsiteY78" fmla="*/ 8418 h 290374"/>
                <a:gd name="connsiteX79" fmla="*/ 79672 w 223992"/>
                <a:gd name="connsiteY79" fmla="*/ 10350 h 290374"/>
                <a:gd name="connsiteX80" fmla="*/ 75813 w 223992"/>
                <a:gd name="connsiteY80" fmla="*/ 14352 h 290374"/>
                <a:gd name="connsiteX81" fmla="*/ 75537 w 223992"/>
                <a:gd name="connsiteY81" fmla="*/ 14490 h 290374"/>
                <a:gd name="connsiteX82" fmla="*/ 68231 w 223992"/>
                <a:gd name="connsiteY82" fmla="*/ 17664 h 290374"/>
                <a:gd name="connsiteX83" fmla="*/ 69748 w 223992"/>
                <a:gd name="connsiteY83" fmla="*/ 20700 h 290374"/>
                <a:gd name="connsiteX84" fmla="*/ 69748 w 223992"/>
                <a:gd name="connsiteY84" fmla="*/ 21390 h 290374"/>
                <a:gd name="connsiteX85" fmla="*/ 67956 w 223992"/>
                <a:gd name="connsiteY85" fmla="*/ 24978 h 290374"/>
                <a:gd name="connsiteX86" fmla="*/ 70023 w 223992"/>
                <a:gd name="connsiteY86" fmla="*/ 24978 h 290374"/>
                <a:gd name="connsiteX87" fmla="*/ 70713 w 223992"/>
                <a:gd name="connsiteY87" fmla="*/ 25530 h 290374"/>
                <a:gd name="connsiteX88" fmla="*/ 70575 w 223992"/>
                <a:gd name="connsiteY88" fmla="*/ 26358 h 290374"/>
                <a:gd name="connsiteX89" fmla="*/ 62580 w 223992"/>
                <a:gd name="connsiteY89" fmla="*/ 33948 h 290374"/>
                <a:gd name="connsiteX90" fmla="*/ 62580 w 223992"/>
                <a:gd name="connsiteY90" fmla="*/ 37950 h 290374"/>
                <a:gd name="connsiteX91" fmla="*/ 62029 w 223992"/>
                <a:gd name="connsiteY91" fmla="*/ 38641 h 290374"/>
                <a:gd name="connsiteX92" fmla="*/ 55688 w 223992"/>
                <a:gd name="connsiteY92" fmla="*/ 41262 h 290374"/>
                <a:gd name="connsiteX93" fmla="*/ 51691 w 223992"/>
                <a:gd name="connsiteY93" fmla="*/ 52165 h 290374"/>
                <a:gd name="connsiteX94" fmla="*/ 51277 w 223992"/>
                <a:gd name="connsiteY94" fmla="*/ 52579 h 290374"/>
                <a:gd name="connsiteX95" fmla="*/ 43282 w 223992"/>
                <a:gd name="connsiteY95" fmla="*/ 55753 h 290374"/>
                <a:gd name="connsiteX96" fmla="*/ 40387 w 223992"/>
                <a:gd name="connsiteY96" fmla="*/ 62239 h 290374"/>
                <a:gd name="connsiteX97" fmla="*/ 40387 w 223992"/>
                <a:gd name="connsiteY97" fmla="*/ 65275 h 290374"/>
                <a:gd name="connsiteX98" fmla="*/ 39836 w 223992"/>
                <a:gd name="connsiteY98" fmla="*/ 66103 h 290374"/>
                <a:gd name="connsiteX99" fmla="*/ 27430 w 223992"/>
                <a:gd name="connsiteY99" fmla="*/ 69001 h 290374"/>
                <a:gd name="connsiteX100" fmla="*/ 26879 w 223992"/>
                <a:gd name="connsiteY100" fmla="*/ 69001 h 290374"/>
                <a:gd name="connsiteX101" fmla="*/ 26466 w 223992"/>
                <a:gd name="connsiteY101" fmla="*/ 68449 h 290374"/>
                <a:gd name="connsiteX102" fmla="*/ 25776 w 223992"/>
                <a:gd name="connsiteY102" fmla="*/ 65137 h 290374"/>
                <a:gd name="connsiteX103" fmla="*/ 22882 w 223992"/>
                <a:gd name="connsiteY103" fmla="*/ 65137 h 290374"/>
                <a:gd name="connsiteX104" fmla="*/ 15300 w 223992"/>
                <a:gd name="connsiteY104" fmla="*/ 76177 h 290374"/>
                <a:gd name="connsiteX105" fmla="*/ 14198 w 223992"/>
                <a:gd name="connsiteY105" fmla="*/ 78937 h 290374"/>
                <a:gd name="connsiteX106" fmla="*/ 21503 w 223992"/>
                <a:gd name="connsiteY106" fmla="*/ 80869 h 290374"/>
                <a:gd name="connsiteX107" fmla="*/ 22055 w 223992"/>
                <a:gd name="connsiteY107" fmla="*/ 81697 h 290374"/>
                <a:gd name="connsiteX108" fmla="*/ 20952 w 223992"/>
                <a:gd name="connsiteY108" fmla="*/ 89563 h 290374"/>
                <a:gd name="connsiteX109" fmla="*/ 23020 w 223992"/>
                <a:gd name="connsiteY109" fmla="*/ 91495 h 290374"/>
                <a:gd name="connsiteX110" fmla="*/ 27017 w 223992"/>
                <a:gd name="connsiteY110" fmla="*/ 91495 h 290374"/>
                <a:gd name="connsiteX111" fmla="*/ 27844 w 223992"/>
                <a:gd name="connsiteY111" fmla="*/ 92323 h 290374"/>
                <a:gd name="connsiteX112" fmla="*/ 27844 w 223992"/>
                <a:gd name="connsiteY112" fmla="*/ 97015 h 290374"/>
                <a:gd name="connsiteX113" fmla="*/ 32393 w 223992"/>
                <a:gd name="connsiteY113" fmla="*/ 103225 h 290374"/>
                <a:gd name="connsiteX114" fmla="*/ 32531 w 223992"/>
                <a:gd name="connsiteY114" fmla="*/ 103639 h 290374"/>
                <a:gd name="connsiteX115" fmla="*/ 32531 w 223992"/>
                <a:gd name="connsiteY115" fmla="*/ 105847 h 290374"/>
                <a:gd name="connsiteX116" fmla="*/ 33495 w 223992"/>
                <a:gd name="connsiteY116" fmla="*/ 105847 h 290374"/>
                <a:gd name="connsiteX117" fmla="*/ 33495 w 223992"/>
                <a:gd name="connsiteY117" fmla="*/ 109573 h 290374"/>
                <a:gd name="connsiteX118" fmla="*/ 30876 w 223992"/>
                <a:gd name="connsiteY118" fmla="*/ 108193 h 290374"/>
                <a:gd name="connsiteX119" fmla="*/ 29636 w 223992"/>
                <a:gd name="connsiteY119" fmla="*/ 109849 h 290374"/>
                <a:gd name="connsiteX120" fmla="*/ 29085 w 223992"/>
                <a:gd name="connsiteY120" fmla="*/ 110125 h 290374"/>
                <a:gd name="connsiteX121" fmla="*/ 25363 w 223992"/>
                <a:gd name="connsiteY121" fmla="*/ 110125 h 290374"/>
                <a:gd name="connsiteX122" fmla="*/ 24811 w 223992"/>
                <a:gd name="connsiteY122" fmla="*/ 110125 h 290374"/>
                <a:gd name="connsiteX123" fmla="*/ 24536 w 223992"/>
                <a:gd name="connsiteY123" fmla="*/ 109573 h 290374"/>
                <a:gd name="connsiteX124" fmla="*/ 24536 w 223992"/>
                <a:gd name="connsiteY124" fmla="*/ 108193 h 290374"/>
                <a:gd name="connsiteX125" fmla="*/ 22882 w 223992"/>
                <a:gd name="connsiteY125" fmla="*/ 108469 h 290374"/>
                <a:gd name="connsiteX126" fmla="*/ 21641 w 223992"/>
                <a:gd name="connsiteY126" fmla="*/ 109573 h 290374"/>
                <a:gd name="connsiteX127" fmla="*/ 21641 w 223992"/>
                <a:gd name="connsiteY127" fmla="*/ 109573 h 290374"/>
                <a:gd name="connsiteX128" fmla="*/ 24398 w 223992"/>
                <a:gd name="connsiteY128" fmla="*/ 111505 h 290374"/>
                <a:gd name="connsiteX129" fmla="*/ 21641 w 223992"/>
                <a:gd name="connsiteY129" fmla="*/ 113299 h 290374"/>
                <a:gd name="connsiteX130" fmla="*/ 23020 w 223992"/>
                <a:gd name="connsiteY130" fmla="*/ 115094 h 290374"/>
                <a:gd name="connsiteX131" fmla="*/ 24398 w 223992"/>
                <a:gd name="connsiteY131" fmla="*/ 113299 h 290374"/>
                <a:gd name="connsiteX132" fmla="*/ 24398 w 223992"/>
                <a:gd name="connsiteY132" fmla="*/ 115921 h 290374"/>
                <a:gd name="connsiteX133" fmla="*/ 21641 w 223992"/>
                <a:gd name="connsiteY133" fmla="*/ 117854 h 290374"/>
                <a:gd name="connsiteX134" fmla="*/ 17092 w 223992"/>
                <a:gd name="connsiteY134" fmla="*/ 112609 h 290374"/>
                <a:gd name="connsiteX135" fmla="*/ 17644 w 223992"/>
                <a:gd name="connsiteY135" fmla="*/ 110815 h 290374"/>
                <a:gd name="connsiteX136" fmla="*/ 14611 w 223992"/>
                <a:gd name="connsiteY136" fmla="*/ 109711 h 290374"/>
                <a:gd name="connsiteX137" fmla="*/ 7306 w 223992"/>
                <a:gd name="connsiteY137" fmla="*/ 109711 h 290374"/>
                <a:gd name="connsiteX138" fmla="*/ 7306 w 223992"/>
                <a:gd name="connsiteY138" fmla="*/ 112609 h 290374"/>
                <a:gd name="connsiteX139" fmla="*/ 6479 w 223992"/>
                <a:gd name="connsiteY139" fmla="*/ 113437 h 290374"/>
                <a:gd name="connsiteX140" fmla="*/ 0 w 223992"/>
                <a:gd name="connsiteY140" fmla="*/ 113437 h 290374"/>
                <a:gd name="connsiteX141" fmla="*/ 0 w 223992"/>
                <a:gd name="connsiteY141" fmla="*/ 116888 h 290374"/>
                <a:gd name="connsiteX142" fmla="*/ 3860 w 223992"/>
                <a:gd name="connsiteY142" fmla="*/ 114403 h 290374"/>
                <a:gd name="connsiteX143" fmla="*/ 5376 w 223992"/>
                <a:gd name="connsiteY143" fmla="*/ 114403 h 290374"/>
                <a:gd name="connsiteX144" fmla="*/ 2757 w 223992"/>
                <a:gd name="connsiteY144" fmla="*/ 117301 h 290374"/>
                <a:gd name="connsiteX145" fmla="*/ 10200 w 223992"/>
                <a:gd name="connsiteY145" fmla="*/ 125720 h 290374"/>
                <a:gd name="connsiteX146" fmla="*/ 21779 w 223992"/>
                <a:gd name="connsiteY146" fmla="*/ 124202 h 290374"/>
                <a:gd name="connsiteX147" fmla="*/ 19987 w 223992"/>
                <a:gd name="connsiteY147" fmla="*/ 128480 h 290374"/>
                <a:gd name="connsiteX148" fmla="*/ 15438 w 223992"/>
                <a:gd name="connsiteY148" fmla="*/ 131102 h 290374"/>
                <a:gd name="connsiteX149" fmla="*/ 10752 w 223992"/>
                <a:gd name="connsiteY149" fmla="*/ 131102 h 290374"/>
                <a:gd name="connsiteX150" fmla="*/ 7443 w 223992"/>
                <a:gd name="connsiteY150" fmla="*/ 131516 h 290374"/>
                <a:gd name="connsiteX151" fmla="*/ 7443 w 223992"/>
                <a:gd name="connsiteY151" fmla="*/ 132758 h 290374"/>
                <a:gd name="connsiteX152" fmla="*/ 21779 w 223992"/>
                <a:gd name="connsiteY152" fmla="*/ 147248 h 290374"/>
                <a:gd name="connsiteX153" fmla="*/ 25363 w 223992"/>
                <a:gd name="connsiteY153" fmla="*/ 149870 h 290374"/>
                <a:gd name="connsiteX154" fmla="*/ 42041 w 223992"/>
                <a:gd name="connsiteY154" fmla="*/ 144626 h 290374"/>
                <a:gd name="connsiteX155" fmla="*/ 45212 w 223992"/>
                <a:gd name="connsiteY155" fmla="*/ 132206 h 290374"/>
                <a:gd name="connsiteX156" fmla="*/ 50174 w 223992"/>
                <a:gd name="connsiteY156" fmla="*/ 132758 h 290374"/>
                <a:gd name="connsiteX157" fmla="*/ 45074 w 223992"/>
                <a:gd name="connsiteY157" fmla="*/ 135380 h 290374"/>
                <a:gd name="connsiteX158" fmla="*/ 46453 w 223992"/>
                <a:gd name="connsiteY158" fmla="*/ 138692 h 290374"/>
                <a:gd name="connsiteX159" fmla="*/ 46453 w 223992"/>
                <a:gd name="connsiteY159" fmla="*/ 142004 h 290374"/>
                <a:gd name="connsiteX160" fmla="*/ 46039 w 223992"/>
                <a:gd name="connsiteY160" fmla="*/ 145730 h 290374"/>
                <a:gd name="connsiteX161" fmla="*/ 50174 w 223992"/>
                <a:gd name="connsiteY161" fmla="*/ 151664 h 290374"/>
                <a:gd name="connsiteX162" fmla="*/ 48382 w 223992"/>
                <a:gd name="connsiteY162" fmla="*/ 164222 h 290374"/>
                <a:gd name="connsiteX163" fmla="*/ 51277 w 223992"/>
                <a:gd name="connsiteY163" fmla="*/ 181058 h 290374"/>
                <a:gd name="connsiteX164" fmla="*/ 56791 w 223992"/>
                <a:gd name="connsiteY164" fmla="*/ 204243 h 290374"/>
                <a:gd name="connsiteX165" fmla="*/ 66853 w 223992"/>
                <a:gd name="connsiteY165" fmla="*/ 223149 h 290374"/>
                <a:gd name="connsiteX166" fmla="*/ 77605 w 223992"/>
                <a:gd name="connsiteY166" fmla="*/ 250887 h 290374"/>
                <a:gd name="connsiteX167" fmla="*/ 86978 w 223992"/>
                <a:gd name="connsiteY167" fmla="*/ 273658 h 290374"/>
                <a:gd name="connsiteX168" fmla="*/ 98143 w 223992"/>
                <a:gd name="connsiteY168" fmla="*/ 290218 h 290374"/>
                <a:gd name="connsiteX169" fmla="*/ 103105 w 223992"/>
                <a:gd name="connsiteY169" fmla="*/ 289804 h 290374"/>
                <a:gd name="connsiteX170" fmla="*/ 106827 w 223992"/>
                <a:gd name="connsiteY170" fmla="*/ 282766 h 290374"/>
                <a:gd name="connsiteX171" fmla="*/ 115511 w 223992"/>
                <a:gd name="connsiteY171" fmla="*/ 278212 h 290374"/>
                <a:gd name="connsiteX172" fmla="*/ 114133 w 223992"/>
                <a:gd name="connsiteY172" fmla="*/ 275590 h 290374"/>
                <a:gd name="connsiteX173" fmla="*/ 114546 w 223992"/>
                <a:gd name="connsiteY173" fmla="*/ 274072 h 290374"/>
                <a:gd name="connsiteX174" fmla="*/ 118130 w 223992"/>
                <a:gd name="connsiteY174" fmla="*/ 270346 h 290374"/>
                <a:gd name="connsiteX175" fmla="*/ 118130 w 223992"/>
                <a:gd name="connsiteY175" fmla="*/ 267447 h 290374"/>
                <a:gd name="connsiteX176" fmla="*/ 124609 w 223992"/>
                <a:gd name="connsiteY176" fmla="*/ 267033 h 290374"/>
                <a:gd name="connsiteX177" fmla="*/ 124609 w 223992"/>
                <a:gd name="connsiteY177" fmla="*/ 248541 h 290374"/>
                <a:gd name="connsiteX178" fmla="*/ 127779 w 223992"/>
                <a:gd name="connsiteY178" fmla="*/ 229635 h 290374"/>
                <a:gd name="connsiteX179" fmla="*/ 126952 w 223992"/>
                <a:gd name="connsiteY179" fmla="*/ 214869 h 290374"/>
                <a:gd name="connsiteX180" fmla="*/ 132879 w 223992"/>
                <a:gd name="connsiteY180" fmla="*/ 204795 h 290374"/>
                <a:gd name="connsiteX181" fmla="*/ 138806 w 223992"/>
                <a:gd name="connsiteY181" fmla="*/ 205347 h 290374"/>
                <a:gd name="connsiteX182" fmla="*/ 142666 w 223992"/>
                <a:gd name="connsiteY182" fmla="*/ 199413 h 290374"/>
                <a:gd name="connsiteX183" fmla="*/ 150936 w 223992"/>
                <a:gd name="connsiteY183" fmla="*/ 192374 h 290374"/>
                <a:gd name="connsiteX184" fmla="*/ 155209 w 223992"/>
                <a:gd name="connsiteY184" fmla="*/ 188786 h 290374"/>
                <a:gd name="connsiteX185" fmla="*/ 163204 w 223992"/>
                <a:gd name="connsiteY185" fmla="*/ 182162 h 290374"/>
                <a:gd name="connsiteX186" fmla="*/ 168167 w 223992"/>
                <a:gd name="connsiteY186" fmla="*/ 178850 h 290374"/>
                <a:gd name="connsiteX187" fmla="*/ 177540 w 223992"/>
                <a:gd name="connsiteY187" fmla="*/ 168086 h 290374"/>
                <a:gd name="connsiteX188" fmla="*/ 185948 w 223992"/>
                <a:gd name="connsiteY188" fmla="*/ 161738 h 290374"/>
                <a:gd name="connsiteX189" fmla="*/ 196562 w 223992"/>
                <a:gd name="connsiteY189" fmla="*/ 155804 h 290374"/>
                <a:gd name="connsiteX190" fmla="*/ 198905 w 223992"/>
                <a:gd name="connsiteY190" fmla="*/ 152492 h 290374"/>
                <a:gd name="connsiteX191" fmla="*/ 200146 w 223992"/>
                <a:gd name="connsiteY191" fmla="*/ 146834 h 290374"/>
                <a:gd name="connsiteX192" fmla="*/ 205659 w 223992"/>
                <a:gd name="connsiteY192" fmla="*/ 140210 h 290374"/>
                <a:gd name="connsiteX193" fmla="*/ 210346 w 223992"/>
                <a:gd name="connsiteY193" fmla="*/ 139658 h 290374"/>
                <a:gd name="connsiteX194" fmla="*/ 213103 w 223992"/>
                <a:gd name="connsiteY194" fmla="*/ 135794 h 290374"/>
                <a:gd name="connsiteX195" fmla="*/ 213103 w 223992"/>
                <a:gd name="connsiteY195" fmla="*/ 139520 h 290374"/>
                <a:gd name="connsiteX196" fmla="*/ 215860 w 223992"/>
                <a:gd name="connsiteY196" fmla="*/ 139520 h 290374"/>
                <a:gd name="connsiteX197" fmla="*/ 217376 w 223992"/>
                <a:gd name="connsiteY197" fmla="*/ 137726 h 290374"/>
                <a:gd name="connsiteX198" fmla="*/ 219581 w 223992"/>
                <a:gd name="connsiteY198" fmla="*/ 135794 h 290374"/>
                <a:gd name="connsiteX199" fmla="*/ 219581 w 223992"/>
                <a:gd name="connsiteY199" fmla="*/ 140348 h 290374"/>
                <a:gd name="connsiteX200" fmla="*/ 223027 w 223992"/>
                <a:gd name="connsiteY200" fmla="*/ 139934 h 290374"/>
                <a:gd name="connsiteX201" fmla="*/ 222338 w 223992"/>
                <a:gd name="connsiteY201" fmla="*/ 127652 h 290374"/>
                <a:gd name="connsiteX202" fmla="*/ 218892 w 223992"/>
                <a:gd name="connsiteY202" fmla="*/ 121856 h 290374"/>
                <a:gd name="connsiteX203" fmla="*/ 90975 w 223992"/>
                <a:gd name="connsiteY203" fmla="*/ 135380 h 290374"/>
                <a:gd name="connsiteX204" fmla="*/ 88770 w 223992"/>
                <a:gd name="connsiteY204" fmla="*/ 134414 h 290374"/>
                <a:gd name="connsiteX205" fmla="*/ 90975 w 223992"/>
                <a:gd name="connsiteY205" fmla="*/ 130550 h 290374"/>
                <a:gd name="connsiteX206" fmla="*/ 92492 w 223992"/>
                <a:gd name="connsiteY206" fmla="*/ 130550 h 290374"/>
                <a:gd name="connsiteX207" fmla="*/ 90975 w 223992"/>
                <a:gd name="connsiteY207" fmla="*/ 135518 h 290374"/>
                <a:gd name="connsiteX208" fmla="*/ 167615 w 223992"/>
                <a:gd name="connsiteY208" fmla="*/ 141314 h 290374"/>
                <a:gd name="connsiteX209" fmla="*/ 165410 w 223992"/>
                <a:gd name="connsiteY209" fmla="*/ 138002 h 290374"/>
                <a:gd name="connsiteX210" fmla="*/ 165410 w 223992"/>
                <a:gd name="connsiteY210" fmla="*/ 136622 h 290374"/>
                <a:gd name="connsiteX211" fmla="*/ 168167 w 223992"/>
                <a:gd name="connsiteY211" fmla="*/ 138416 h 290374"/>
                <a:gd name="connsiteX212" fmla="*/ 169683 w 223992"/>
                <a:gd name="connsiteY212" fmla="*/ 138416 h 290374"/>
                <a:gd name="connsiteX213" fmla="*/ 167477 w 223992"/>
                <a:gd name="connsiteY213" fmla="*/ 141314 h 29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23992" h="290374">
                  <a:moveTo>
                    <a:pt x="219030" y="120614"/>
                  </a:moveTo>
                  <a:cubicBezTo>
                    <a:pt x="219030" y="120614"/>
                    <a:pt x="219030" y="120476"/>
                    <a:pt x="219030" y="120338"/>
                  </a:cubicBezTo>
                  <a:lnTo>
                    <a:pt x="217652" y="113713"/>
                  </a:lnTo>
                  <a:cubicBezTo>
                    <a:pt x="217652" y="113713"/>
                    <a:pt x="217652" y="113437"/>
                    <a:pt x="217652" y="113299"/>
                  </a:cubicBezTo>
                  <a:lnTo>
                    <a:pt x="219444" y="108331"/>
                  </a:lnTo>
                  <a:lnTo>
                    <a:pt x="212276" y="103363"/>
                  </a:lnTo>
                  <a:cubicBezTo>
                    <a:pt x="212276" y="103363"/>
                    <a:pt x="212000" y="102949"/>
                    <a:pt x="212000" y="102811"/>
                  </a:cubicBezTo>
                  <a:cubicBezTo>
                    <a:pt x="212000" y="102535"/>
                    <a:pt x="212000" y="102259"/>
                    <a:pt x="212276" y="102121"/>
                  </a:cubicBezTo>
                  <a:lnTo>
                    <a:pt x="217514" y="97843"/>
                  </a:lnTo>
                  <a:cubicBezTo>
                    <a:pt x="217514" y="97843"/>
                    <a:pt x="217789" y="97705"/>
                    <a:pt x="218065" y="97705"/>
                  </a:cubicBezTo>
                  <a:lnTo>
                    <a:pt x="223992" y="97705"/>
                  </a:lnTo>
                  <a:lnTo>
                    <a:pt x="220822" y="93979"/>
                  </a:lnTo>
                  <a:lnTo>
                    <a:pt x="218479" y="93979"/>
                  </a:lnTo>
                  <a:cubicBezTo>
                    <a:pt x="218479" y="93979"/>
                    <a:pt x="218203" y="93979"/>
                    <a:pt x="218065" y="93841"/>
                  </a:cubicBezTo>
                  <a:lnTo>
                    <a:pt x="212965" y="89977"/>
                  </a:lnTo>
                  <a:cubicBezTo>
                    <a:pt x="212965" y="89977"/>
                    <a:pt x="212689" y="89563"/>
                    <a:pt x="212689" y="89287"/>
                  </a:cubicBezTo>
                  <a:lnTo>
                    <a:pt x="212689" y="86113"/>
                  </a:lnTo>
                  <a:cubicBezTo>
                    <a:pt x="212689" y="86113"/>
                    <a:pt x="212827" y="85561"/>
                    <a:pt x="213103" y="85423"/>
                  </a:cubicBezTo>
                  <a:lnTo>
                    <a:pt x="216135" y="83767"/>
                  </a:lnTo>
                  <a:lnTo>
                    <a:pt x="212827" y="83215"/>
                  </a:lnTo>
                  <a:lnTo>
                    <a:pt x="205935" y="84043"/>
                  </a:lnTo>
                  <a:cubicBezTo>
                    <a:pt x="205935" y="84043"/>
                    <a:pt x="205935" y="84043"/>
                    <a:pt x="205935" y="84043"/>
                  </a:cubicBezTo>
                  <a:cubicBezTo>
                    <a:pt x="205935" y="84043"/>
                    <a:pt x="205797" y="84043"/>
                    <a:pt x="205659" y="84043"/>
                  </a:cubicBezTo>
                  <a:lnTo>
                    <a:pt x="201662" y="82939"/>
                  </a:lnTo>
                  <a:lnTo>
                    <a:pt x="198629" y="82939"/>
                  </a:lnTo>
                  <a:cubicBezTo>
                    <a:pt x="198629" y="82939"/>
                    <a:pt x="198629" y="82939"/>
                    <a:pt x="198492" y="82939"/>
                  </a:cubicBezTo>
                  <a:lnTo>
                    <a:pt x="191875" y="81145"/>
                  </a:lnTo>
                  <a:lnTo>
                    <a:pt x="189256" y="81145"/>
                  </a:lnTo>
                  <a:cubicBezTo>
                    <a:pt x="189256" y="81145"/>
                    <a:pt x="188705" y="81145"/>
                    <a:pt x="188567" y="80731"/>
                  </a:cubicBezTo>
                  <a:lnTo>
                    <a:pt x="186913" y="78385"/>
                  </a:lnTo>
                  <a:lnTo>
                    <a:pt x="184156" y="79627"/>
                  </a:lnTo>
                  <a:cubicBezTo>
                    <a:pt x="184156" y="79627"/>
                    <a:pt x="183605" y="79627"/>
                    <a:pt x="183467" y="79627"/>
                  </a:cubicBezTo>
                  <a:lnTo>
                    <a:pt x="175748" y="75487"/>
                  </a:lnTo>
                  <a:cubicBezTo>
                    <a:pt x="175748" y="75487"/>
                    <a:pt x="175472" y="75211"/>
                    <a:pt x="175334" y="75073"/>
                  </a:cubicBezTo>
                  <a:lnTo>
                    <a:pt x="174507" y="72313"/>
                  </a:lnTo>
                  <a:lnTo>
                    <a:pt x="166099" y="70243"/>
                  </a:lnTo>
                  <a:lnTo>
                    <a:pt x="159207" y="70243"/>
                  </a:lnTo>
                  <a:cubicBezTo>
                    <a:pt x="159207" y="70243"/>
                    <a:pt x="159069" y="70243"/>
                    <a:pt x="158931" y="70243"/>
                  </a:cubicBezTo>
                  <a:lnTo>
                    <a:pt x="151901" y="68311"/>
                  </a:lnTo>
                  <a:cubicBezTo>
                    <a:pt x="151901" y="68311"/>
                    <a:pt x="151488" y="68035"/>
                    <a:pt x="151350" y="67897"/>
                  </a:cubicBezTo>
                  <a:lnTo>
                    <a:pt x="150385" y="65689"/>
                  </a:lnTo>
                  <a:lnTo>
                    <a:pt x="146250" y="65689"/>
                  </a:lnTo>
                  <a:cubicBezTo>
                    <a:pt x="146250" y="65689"/>
                    <a:pt x="145974" y="65689"/>
                    <a:pt x="145836" y="65551"/>
                  </a:cubicBezTo>
                  <a:lnTo>
                    <a:pt x="140736" y="61687"/>
                  </a:lnTo>
                  <a:lnTo>
                    <a:pt x="133017" y="57961"/>
                  </a:lnTo>
                  <a:lnTo>
                    <a:pt x="130398" y="57961"/>
                  </a:lnTo>
                  <a:cubicBezTo>
                    <a:pt x="130398" y="57961"/>
                    <a:pt x="129984" y="57961"/>
                    <a:pt x="129847" y="57685"/>
                  </a:cubicBezTo>
                  <a:lnTo>
                    <a:pt x="127090" y="54787"/>
                  </a:lnTo>
                  <a:cubicBezTo>
                    <a:pt x="127090" y="54787"/>
                    <a:pt x="126814" y="54511"/>
                    <a:pt x="126814" y="54235"/>
                  </a:cubicBezTo>
                  <a:lnTo>
                    <a:pt x="126814" y="50647"/>
                  </a:lnTo>
                  <a:cubicBezTo>
                    <a:pt x="126814" y="50647"/>
                    <a:pt x="126814" y="50233"/>
                    <a:pt x="127090" y="50095"/>
                  </a:cubicBezTo>
                  <a:lnTo>
                    <a:pt x="129571" y="48163"/>
                  </a:lnTo>
                  <a:lnTo>
                    <a:pt x="129571" y="41125"/>
                  </a:lnTo>
                  <a:cubicBezTo>
                    <a:pt x="129571" y="41125"/>
                    <a:pt x="129571" y="40573"/>
                    <a:pt x="129984" y="40435"/>
                  </a:cubicBezTo>
                  <a:lnTo>
                    <a:pt x="135498" y="36846"/>
                  </a:lnTo>
                  <a:lnTo>
                    <a:pt x="128192" y="32982"/>
                  </a:lnTo>
                  <a:cubicBezTo>
                    <a:pt x="128192" y="32982"/>
                    <a:pt x="127779" y="32568"/>
                    <a:pt x="127779" y="32292"/>
                  </a:cubicBezTo>
                  <a:lnTo>
                    <a:pt x="127779" y="30636"/>
                  </a:lnTo>
                  <a:lnTo>
                    <a:pt x="121163" y="27738"/>
                  </a:lnTo>
                  <a:cubicBezTo>
                    <a:pt x="121163" y="27738"/>
                    <a:pt x="121025" y="27738"/>
                    <a:pt x="120887" y="27600"/>
                  </a:cubicBezTo>
                  <a:lnTo>
                    <a:pt x="118268" y="24702"/>
                  </a:lnTo>
                  <a:lnTo>
                    <a:pt x="117441" y="27324"/>
                  </a:lnTo>
                  <a:cubicBezTo>
                    <a:pt x="117441" y="27324"/>
                    <a:pt x="117165" y="27738"/>
                    <a:pt x="116890" y="27876"/>
                  </a:cubicBezTo>
                  <a:cubicBezTo>
                    <a:pt x="116614" y="27876"/>
                    <a:pt x="116338" y="27876"/>
                    <a:pt x="116200" y="27600"/>
                  </a:cubicBezTo>
                  <a:lnTo>
                    <a:pt x="112616" y="23460"/>
                  </a:lnTo>
                  <a:cubicBezTo>
                    <a:pt x="112616" y="23460"/>
                    <a:pt x="112478" y="23184"/>
                    <a:pt x="112478" y="22908"/>
                  </a:cubicBezTo>
                  <a:lnTo>
                    <a:pt x="112478" y="15594"/>
                  </a:lnTo>
                  <a:lnTo>
                    <a:pt x="110549" y="13524"/>
                  </a:lnTo>
                  <a:cubicBezTo>
                    <a:pt x="110549" y="13524"/>
                    <a:pt x="110549" y="13386"/>
                    <a:pt x="110411" y="13248"/>
                  </a:cubicBezTo>
                  <a:lnTo>
                    <a:pt x="108895" y="8418"/>
                  </a:lnTo>
                  <a:lnTo>
                    <a:pt x="103795" y="7176"/>
                  </a:lnTo>
                  <a:cubicBezTo>
                    <a:pt x="103795" y="7176"/>
                    <a:pt x="103381" y="7038"/>
                    <a:pt x="103381" y="6900"/>
                  </a:cubicBezTo>
                  <a:lnTo>
                    <a:pt x="101451" y="3864"/>
                  </a:lnTo>
                  <a:lnTo>
                    <a:pt x="97316" y="3864"/>
                  </a:lnTo>
                  <a:cubicBezTo>
                    <a:pt x="97316" y="3864"/>
                    <a:pt x="97040" y="3864"/>
                    <a:pt x="97040" y="3864"/>
                  </a:cubicBezTo>
                  <a:lnTo>
                    <a:pt x="88632" y="0"/>
                  </a:lnTo>
                  <a:lnTo>
                    <a:pt x="83394" y="3588"/>
                  </a:lnTo>
                  <a:lnTo>
                    <a:pt x="82843" y="7866"/>
                  </a:lnTo>
                  <a:cubicBezTo>
                    <a:pt x="82843" y="7866"/>
                    <a:pt x="82705" y="8280"/>
                    <a:pt x="82567" y="8418"/>
                  </a:cubicBezTo>
                  <a:lnTo>
                    <a:pt x="79672" y="10350"/>
                  </a:lnTo>
                  <a:lnTo>
                    <a:pt x="75813" y="14352"/>
                  </a:lnTo>
                  <a:cubicBezTo>
                    <a:pt x="75813" y="14352"/>
                    <a:pt x="75675" y="14352"/>
                    <a:pt x="75537" y="14490"/>
                  </a:cubicBezTo>
                  <a:lnTo>
                    <a:pt x="68231" y="17664"/>
                  </a:lnTo>
                  <a:lnTo>
                    <a:pt x="69748" y="20700"/>
                  </a:lnTo>
                  <a:cubicBezTo>
                    <a:pt x="69748" y="20700"/>
                    <a:pt x="69748" y="21252"/>
                    <a:pt x="69748" y="21390"/>
                  </a:cubicBezTo>
                  <a:lnTo>
                    <a:pt x="67956" y="24978"/>
                  </a:lnTo>
                  <a:lnTo>
                    <a:pt x="70023" y="24978"/>
                  </a:lnTo>
                  <a:cubicBezTo>
                    <a:pt x="70023" y="24978"/>
                    <a:pt x="70575" y="25116"/>
                    <a:pt x="70713" y="25530"/>
                  </a:cubicBezTo>
                  <a:cubicBezTo>
                    <a:pt x="70851" y="25944"/>
                    <a:pt x="70713" y="26220"/>
                    <a:pt x="70575" y="26358"/>
                  </a:cubicBezTo>
                  <a:lnTo>
                    <a:pt x="62580" y="33948"/>
                  </a:lnTo>
                  <a:lnTo>
                    <a:pt x="62580" y="37950"/>
                  </a:lnTo>
                  <a:cubicBezTo>
                    <a:pt x="62580" y="37950"/>
                    <a:pt x="62442" y="38503"/>
                    <a:pt x="62029" y="38641"/>
                  </a:cubicBezTo>
                  <a:lnTo>
                    <a:pt x="55688" y="41262"/>
                  </a:lnTo>
                  <a:lnTo>
                    <a:pt x="51691" y="52165"/>
                  </a:lnTo>
                  <a:cubicBezTo>
                    <a:pt x="51691" y="52165"/>
                    <a:pt x="51415" y="52579"/>
                    <a:pt x="51277" y="52579"/>
                  </a:cubicBezTo>
                  <a:lnTo>
                    <a:pt x="43282" y="55753"/>
                  </a:lnTo>
                  <a:lnTo>
                    <a:pt x="40387" y="62239"/>
                  </a:lnTo>
                  <a:lnTo>
                    <a:pt x="40387" y="65275"/>
                  </a:lnTo>
                  <a:cubicBezTo>
                    <a:pt x="40387" y="65275"/>
                    <a:pt x="40112" y="65965"/>
                    <a:pt x="39836" y="66103"/>
                  </a:cubicBezTo>
                  <a:lnTo>
                    <a:pt x="27430" y="69001"/>
                  </a:lnTo>
                  <a:cubicBezTo>
                    <a:pt x="27430" y="69001"/>
                    <a:pt x="27017" y="69001"/>
                    <a:pt x="26879" y="69001"/>
                  </a:cubicBezTo>
                  <a:cubicBezTo>
                    <a:pt x="26741" y="69001"/>
                    <a:pt x="26603" y="68725"/>
                    <a:pt x="26466" y="68449"/>
                  </a:cubicBezTo>
                  <a:lnTo>
                    <a:pt x="25776" y="65137"/>
                  </a:lnTo>
                  <a:lnTo>
                    <a:pt x="22882" y="65137"/>
                  </a:lnTo>
                  <a:lnTo>
                    <a:pt x="15300" y="76177"/>
                  </a:lnTo>
                  <a:lnTo>
                    <a:pt x="14198" y="78937"/>
                  </a:lnTo>
                  <a:lnTo>
                    <a:pt x="21503" y="80869"/>
                  </a:lnTo>
                  <a:cubicBezTo>
                    <a:pt x="21503" y="80869"/>
                    <a:pt x="22192" y="81283"/>
                    <a:pt x="22055" y="81697"/>
                  </a:cubicBezTo>
                  <a:lnTo>
                    <a:pt x="20952" y="89563"/>
                  </a:lnTo>
                  <a:lnTo>
                    <a:pt x="23020" y="91495"/>
                  </a:lnTo>
                  <a:lnTo>
                    <a:pt x="27017" y="91495"/>
                  </a:lnTo>
                  <a:cubicBezTo>
                    <a:pt x="27017" y="91495"/>
                    <a:pt x="27844" y="91909"/>
                    <a:pt x="27844" y="92323"/>
                  </a:cubicBezTo>
                  <a:lnTo>
                    <a:pt x="27844" y="97015"/>
                  </a:lnTo>
                  <a:lnTo>
                    <a:pt x="32393" y="103225"/>
                  </a:lnTo>
                  <a:cubicBezTo>
                    <a:pt x="32393" y="103225"/>
                    <a:pt x="32531" y="103501"/>
                    <a:pt x="32531" y="103639"/>
                  </a:cubicBezTo>
                  <a:lnTo>
                    <a:pt x="32531" y="105847"/>
                  </a:lnTo>
                  <a:lnTo>
                    <a:pt x="33495" y="105847"/>
                  </a:lnTo>
                  <a:lnTo>
                    <a:pt x="33495" y="109573"/>
                  </a:lnTo>
                  <a:lnTo>
                    <a:pt x="30876" y="108193"/>
                  </a:lnTo>
                  <a:lnTo>
                    <a:pt x="29636" y="109849"/>
                  </a:lnTo>
                  <a:cubicBezTo>
                    <a:pt x="29636" y="109849"/>
                    <a:pt x="29222" y="110125"/>
                    <a:pt x="29085" y="110125"/>
                  </a:cubicBezTo>
                  <a:lnTo>
                    <a:pt x="25363" y="110125"/>
                  </a:lnTo>
                  <a:cubicBezTo>
                    <a:pt x="25363" y="110125"/>
                    <a:pt x="24949" y="110125"/>
                    <a:pt x="24811" y="110125"/>
                  </a:cubicBezTo>
                  <a:cubicBezTo>
                    <a:pt x="24674" y="109987"/>
                    <a:pt x="24536" y="109711"/>
                    <a:pt x="24536" y="109573"/>
                  </a:cubicBezTo>
                  <a:lnTo>
                    <a:pt x="24536" y="108193"/>
                  </a:lnTo>
                  <a:lnTo>
                    <a:pt x="22882" y="108469"/>
                  </a:lnTo>
                  <a:lnTo>
                    <a:pt x="21641" y="109573"/>
                  </a:lnTo>
                  <a:lnTo>
                    <a:pt x="21641" y="109573"/>
                  </a:lnTo>
                  <a:lnTo>
                    <a:pt x="24398" y="111505"/>
                  </a:lnTo>
                  <a:lnTo>
                    <a:pt x="21641" y="113299"/>
                  </a:lnTo>
                  <a:lnTo>
                    <a:pt x="23020" y="115094"/>
                  </a:lnTo>
                  <a:lnTo>
                    <a:pt x="24398" y="113299"/>
                  </a:lnTo>
                  <a:lnTo>
                    <a:pt x="24398" y="115921"/>
                  </a:lnTo>
                  <a:lnTo>
                    <a:pt x="21641" y="117854"/>
                  </a:lnTo>
                  <a:lnTo>
                    <a:pt x="17092" y="112609"/>
                  </a:lnTo>
                  <a:lnTo>
                    <a:pt x="17644" y="110815"/>
                  </a:lnTo>
                  <a:lnTo>
                    <a:pt x="14611" y="109711"/>
                  </a:lnTo>
                  <a:lnTo>
                    <a:pt x="7306" y="109711"/>
                  </a:lnTo>
                  <a:lnTo>
                    <a:pt x="7306" y="112609"/>
                  </a:lnTo>
                  <a:cubicBezTo>
                    <a:pt x="7306" y="112609"/>
                    <a:pt x="6892" y="113437"/>
                    <a:pt x="6479" y="113437"/>
                  </a:cubicBezTo>
                  <a:lnTo>
                    <a:pt x="0" y="113437"/>
                  </a:lnTo>
                  <a:lnTo>
                    <a:pt x="0" y="116888"/>
                  </a:lnTo>
                  <a:cubicBezTo>
                    <a:pt x="1103" y="117163"/>
                    <a:pt x="2481" y="116749"/>
                    <a:pt x="3860" y="114403"/>
                  </a:cubicBezTo>
                  <a:lnTo>
                    <a:pt x="5376" y="114403"/>
                  </a:lnTo>
                  <a:cubicBezTo>
                    <a:pt x="5376" y="114403"/>
                    <a:pt x="3033" y="116335"/>
                    <a:pt x="2757" y="117301"/>
                  </a:cubicBezTo>
                  <a:cubicBezTo>
                    <a:pt x="2619" y="118268"/>
                    <a:pt x="1792" y="124616"/>
                    <a:pt x="10200" y="125720"/>
                  </a:cubicBezTo>
                  <a:cubicBezTo>
                    <a:pt x="18608" y="126962"/>
                    <a:pt x="21779" y="124202"/>
                    <a:pt x="21779" y="124202"/>
                  </a:cubicBezTo>
                  <a:lnTo>
                    <a:pt x="19987" y="128480"/>
                  </a:lnTo>
                  <a:lnTo>
                    <a:pt x="15438" y="131102"/>
                  </a:lnTo>
                  <a:lnTo>
                    <a:pt x="10752" y="131102"/>
                  </a:lnTo>
                  <a:cubicBezTo>
                    <a:pt x="10752" y="131102"/>
                    <a:pt x="7443" y="131516"/>
                    <a:pt x="7443" y="131516"/>
                  </a:cubicBezTo>
                  <a:lnTo>
                    <a:pt x="7443" y="132758"/>
                  </a:lnTo>
                  <a:cubicBezTo>
                    <a:pt x="7443" y="132758"/>
                    <a:pt x="21779" y="147248"/>
                    <a:pt x="21779" y="147248"/>
                  </a:cubicBezTo>
                  <a:lnTo>
                    <a:pt x="25363" y="149870"/>
                  </a:lnTo>
                  <a:cubicBezTo>
                    <a:pt x="25363" y="149870"/>
                    <a:pt x="38458" y="151250"/>
                    <a:pt x="42041" y="144626"/>
                  </a:cubicBezTo>
                  <a:cubicBezTo>
                    <a:pt x="45625" y="138002"/>
                    <a:pt x="41214" y="134828"/>
                    <a:pt x="45212" y="132206"/>
                  </a:cubicBezTo>
                  <a:lnTo>
                    <a:pt x="50174" y="132758"/>
                  </a:lnTo>
                  <a:lnTo>
                    <a:pt x="45074" y="135380"/>
                  </a:lnTo>
                  <a:lnTo>
                    <a:pt x="46453" y="138692"/>
                  </a:lnTo>
                  <a:lnTo>
                    <a:pt x="46453" y="142004"/>
                  </a:lnTo>
                  <a:cubicBezTo>
                    <a:pt x="46453" y="142004"/>
                    <a:pt x="46039" y="145730"/>
                    <a:pt x="46039" y="145730"/>
                  </a:cubicBezTo>
                  <a:cubicBezTo>
                    <a:pt x="46039" y="145730"/>
                    <a:pt x="51553" y="148076"/>
                    <a:pt x="50174" y="151664"/>
                  </a:cubicBezTo>
                  <a:cubicBezTo>
                    <a:pt x="48796" y="155252"/>
                    <a:pt x="48382" y="164222"/>
                    <a:pt x="48382" y="164222"/>
                  </a:cubicBezTo>
                  <a:cubicBezTo>
                    <a:pt x="48382" y="164222"/>
                    <a:pt x="49761" y="178988"/>
                    <a:pt x="51277" y="181058"/>
                  </a:cubicBezTo>
                  <a:cubicBezTo>
                    <a:pt x="52793" y="183266"/>
                    <a:pt x="52518" y="198171"/>
                    <a:pt x="56791" y="204243"/>
                  </a:cubicBezTo>
                  <a:cubicBezTo>
                    <a:pt x="61064" y="210315"/>
                    <a:pt x="66164" y="220941"/>
                    <a:pt x="66853" y="223149"/>
                  </a:cubicBezTo>
                  <a:cubicBezTo>
                    <a:pt x="67404" y="225357"/>
                    <a:pt x="68783" y="243711"/>
                    <a:pt x="77605" y="250887"/>
                  </a:cubicBezTo>
                  <a:cubicBezTo>
                    <a:pt x="77605" y="250887"/>
                    <a:pt x="86978" y="271312"/>
                    <a:pt x="86978" y="273658"/>
                  </a:cubicBezTo>
                  <a:cubicBezTo>
                    <a:pt x="86978" y="276004"/>
                    <a:pt x="90148" y="286630"/>
                    <a:pt x="98143" y="290218"/>
                  </a:cubicBezTo>
                  <a:cubicBezTo>
                    <a:pt x="98143" y="290218"/>
                    <a:pt x="101038" y="290770"/>
                    <a:pt x="103105" y="289804"/>
                  </a:cubicBezTo>
                  <a:cubicBezTo>
                    <a:pt x="105035" y="288838"/>
                    <a:pt x="106414" y="286630"/>
                    <a:pt x="106827" y="282766"/>
                  </a:cubicBezTo>
                  <a:cubicBezTo>
                    <a:pt x="106827" y="282766"/>
                    <a:pt x="108343" y="279454"/>
                    <a:pt x="115511" y="278212"/>
                  </a:cubicBezTo>
                  <a:lnTo>
                    <a:pt x="114133" y="275590"/>
                  </a:lnTo>
                  <a:lnTo>
                    <a:pt x="114546" y="274072"/>
                  </a:lnTo>
                  <a:lnTo>
                    <a:pt x="118130" y="270346"/>
                  </a:lnTo>
                  <a:lnTo>
                    <a:pt x="118130" y="267447"/>
                  </a:lnTo>
                  <a:lnTo>
                    <a:pt x="124609" y="267033"/>
                  </a:lnTo>
                  <a:cubicBezTo>
                    <a:pt x="124609" y="267033"/>
                    <a:pt x="124057" y="249507"/>
                    <a:pt x="124609" y="248541"/>
                  </a:cubicBezTo>
                  <a:cubicBezTo>
                    <a:pt x="125160" y="247575"/>
                    <a:pt x="132328" y="240675"/>
                    <a:pt x="127779" y="229635"/>
                  </a:cubicBezTo>
                  <a:cubicBezTo>
                    <a:pt x="127779" y="229635"/>
                    <a:pt x="126538" y="219009"/>
                    <a:pt x="126952" y="214869"/>
                  </a:cubicBezTo>
                  <a:cubicBezTo>
                    <a:pt x="127365" y="210729"/>
                    <a:pt x="130260" y="205209"/>
                    <a:pt x="132879" y="204795"/>
                  </a:cubicBezTo>
                  <a:cubicBezTo>
                    <a:pt x="135498" y="204381"/>
                    <a:pt x="138117" y="208659"/>
                    <a:pt x="138806" y="205347"/>
                  </a:cubicBezTo>
                  <a:cubicBezTo>
                    <a:pt x="139358" y="202035"/>
                    <a:pt x="138393" y="199275"/>
                    <a:pt x="142666" y="199413"/>
                  </a:cubicBezTo>
                  <a:cubicBezTo>
                    <a:pt x="146939" y="199551"/>
                    <a:pt x="152315" y="198861"/>
                    <a:pt x="150936" y="192374"/>
                  </a:cubicBezTo>
                  <a:cubicBezTo>
                    <a:pt x="150936" y="192374"/>
                    <a:pt x="153280" y="189752"/>
                    <a:pt x="155209" y="188786"/>
                  </a:cubicBezTo>
                  <a:cubicBezTo>
                    <a:pt x="157139" y="187820"/>
                    <a:pt x="162653" y="184922"/>
                    <a:pt x="163204" y="182162"/>
                  </a:cubicBezTo>
                  <a:cubicBezTo>
                    <a:pt x="163204" y="182162"/>
                    <a:pt x="166099" y="179816"/>
                    <a:pt x="168167" y="178850"/>
                  </a:cubicBezTo>
                  <a:cubicBezTo>
                    <a:pt x="170096" y="177884"/>
                    <a:pt x="176851" y="172364"/>
                    <a:pt x="177540" y="168086"/>
                  </a:cubicBezTo>
                  <a:cubicBezTo>
                    <a:pt x="177540" y="168086"/>
                    <a:pt x="184156" y="162566"/>
                    <a:pt x="185948" y="161738"/>
                  </a:cubicBezTo>
                  <a:cubicBezTo>
                    <a:pt x="187740" y="160910"/>
                    <a:pt x="192978" y="161600"/>
                    <a:pt x="196562" y="155804"/>
                  </a:cubicBezTo>
                  <a:cubicBezTo>
                    <a:pt x="196562" y="155804"/>
                    <a:pt x="198905" y="154838"/>
                    <a:pt x="198905" y="152492"/>
                  </a:cubicBezTo>
                  <a:cubicBezTo>
                    <a:pt x="198905" y="152492"/>
                    <a:pt x="202213" y="151664"/>
                    <a:pt x="200146" y="146834"/>
                  </a:cubicBezTo>
                  <a:cubicBezTo>
                    <a:pt x="197940" y="141866"/>
                    <a:pt x="205108" y="140348"/>
                    <a:pt x="205659" y="140210"/>
                  </a:cubicBezTo>
                  <a:cubicBezTo>
                    <a:pt x="206211" y="140072"/>
                    <a:pt x="210346" y="139658"/>
                    <a:pt x="210346" y="139658"/>
                  </a:cubicBezTo>
                  <a:lnTo>
                    <a:pt x="213103" y="135794"/>
                  </a:lnTo>
                  <a:lnTo>
                    <a:pt x="213103" y="139520"/>
                  </a:lnTo>
                  <a:lnTo>
                    <a:pt x="215860" y="139520"/>
                  </a:lnTo>
                  <a:cubicBezTo>
                    <a:pt x="215860" y="139520"/>
                    <a:pt x="217376" y="137726"/>
                    <a:pt x="217376" y="137726"/>
                  </a:cubicBezTo>
                  <a:lnTo>
                    <a:pt x="219581" y="135794"/>
                  </a:lnTo>
                  <a:lnTo>
                    <a:pt x="219581" y="140348"/>
                  </a:lnTo>
                  <a:cubicBezTo>
                    <a:pt x="219581" y="140348"/>
                    <a:pt x="221235" y="140210"/>
                    <a:pt x="223027" y="139934"/>
                  </a:cubicBezTo>
                  <a:lnTo>
                    <a:pt x="222338" y="127652"/>
                  </a:lnTo>
                  <a:lnTo>
                    <a:pt x="218892" y="121856"/>
                  </a:lnTo>
                  <a:close/>
                  <a:moveTo>
                    <a:pt x="90975" y="135380"/>
                  </a:moveTo>
                  <a:lnTo>
                    <a:pt x="88770" y="134414"/>
                  </a:lnTo>
                  <a:lnTo>
                    <a:pt x="90975" y="130550"/>
                  </a:lnTo>
                  <a:lnTo>
                    <a:pt x="92492" y="130550"/>
                  </a:lnTo>
                  <a:lnTo>
                    <a:pt x="90975" y="135518"/>
                  </a:lnTo>
                  <a:close/>
                  <a:moveTo>
                    <a:pt x="167615" y="141314"/>
                  </a:moveTo>
                  <a:lnTo>
                    <a:pt x="165410" y="138002"/>
                  </a:lnTo>
                  <a:lnTo>
                    <a:pt x="165410" y="136622"/>
                  </a:lnTo>
                  <a:lnTo>
                    <a:pt x="168167" y="138416"/>
                  </a:lnTo>
                  <a:lnTo>
                    <a:pt x="169683" y="138416"/>
                  </a:lnTo>
                  <a:lnTo>
                    <a:pt x="167477" y="14131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8" name="Freeform 1420">
              <a:extLst>
                <a:ext uri="{FF2B5EF4-FFF2-40B4-BE49-F238E27FC236}">
                  <a16:creationId xmlns:a16="http://schemas.microsoft.com/office/drawing/2014/main" id="{12A9AC4C-84BA-0DFA-50AD-7D0A5A951F91}"/>
                </a:ext>
              </a:extLst>
            </p:cNvPr>
            <p:cNvSpPr/>
            <p:nvPr/>
          </p:nvSpPr>
          <p:spPr>
            <a:xfrm>
              <a:off x="5491540" y="3582718"/>
              <a:ext cx="94834" cy="210728"/>
            </a:xfrm>
            <a:custGeom>
              <a:avLst/>
              <a:gdLst>
                <a:gd name="connsiteX0" fmla="*/ 68921 w 94834"/>
                <a:gd name="connsiteY0" fmla="*/ 202449 h 210728"/>
                <a:gd name="connsiteX1" fmla="*/ 69196 w 94834"/>
                <a:gd name="connsiteY1" fmla="*/ 202035 h 210728"/>
                <a:gd name="connsiteX2" fmla="*/ 75537 w 94834"/>
                <a:gd name="connsiteY2" fmla="*/ 196239 h 210728"/>
                <a:gd name="connsiteX3" fmla="*/ 78432 w 94834"/>
                <a:gd name="connsiteY3" fmla="*/ 190442 h 210728"/>
                <a:gd name="connsiteX4" fmla="*/ 75124 w 94834"/>
                <a:gd name="connsiteY4" fmla="*/ 184922 h 210728"/>
                <a:gd name="connsiteX5" fmla="*/ 75124 w 94834"/>
                <a:gd name="connsiteY5" fmla="*/ 184646 h 210728"/>
                <a:gd name="connsiteX6" fmla="*/ 73194 w 94834"/>
                <a:gd name="connsiteY6" fmla="*/ 175676 h 210728"/>
                <a:gd name="connsiteX7" fmla="*/ 73194 w 94834"/>
                <a:gd name="connsiteY7" fmla="*/ 168638 h 210728"/>
                <a:gd name="connsiteX8" fmla="*/ 62993 w 94834"/>
                <a:gd name="connsiteY8" fmla="*/ 154010 h 210728"/>
                <a:gd name="connsiteX9" fmla="*/ 63407 w 94834"/>
                <a:gd name="connsiteY9" fmla="*/ 153320 h 210728"/>
                <a:gd name="connsiteX10" fmla="*/ 66577 w 94834"/>
                <a:gd name="connsiteY10" fmla="*/ 151802 h 210728"/>
                <a:gd name="connsiteX11" fmla="*/ 67129 w 94834"/>
                <a:gd name="connsiteY11" fmla="*/ 145178 h 210728"/>
                <a:gd name="connsiteX12" fmla="*/ 67680 w 94834"/>
                <a:gd name="connsiteY12" fmla="*/ 144488 h 210728"/>
                <a:gd name="connsiteX13" fmla="*/ 70851 w 94834"/>
                <a:gd name="connsiteY13" fmla="*/ 143522 h 210728"/>
                <a:gd name="connsiteX14" fmla="*/ 70851 w 94834"/>
                <a:gd name="connsiteY14" fmla="*/ 141314 h 210728"/>
                <a:gd name="connsiteX15" fmla="*/ 66991 w 94834"/>
                <a:gd name="connsiteY15" fmla="*/ 141314 h 210728"/>
                <a:gd name="connsiteX16" fmla="*/ 66164 w 94834"/>
                <a:gd name="connsiteY16" fmla="*/ 140624 h 210728"/>
                <a:gd name="connsiteX17" fmla="*/ 65061 w 94834"/>
                <a:gd name="connsiteY17" fmla="*/ 132620 h 210728"/>
                <a:gd name="connsiteX18" fmla="*/ 57480 w 94834"/>
                <a:gd name="connsiteY18" fmla="*/ 125720 h 210728"/>
                <a:gd name="connsiteX19" fmla="*/ 57204 w 94834"/>
                <a:gd name="connsiteY19" fmla="*/ 125168 h 210728"/>
                <a:gd name="connsiteX20" fmla="*/ 57204 w 94834"/>
                <a:gd name="connsiteY20" fmla="*/ 120338 h 210728"/>
                <a:gd name="connsiteX21" fmla="*/ 54585 w 94834"/>
                <a:gd name="connsiteY21" fmla="*/ 117440 h 210728"/>
                <a:gd name="connsiteX22" fmla="*/ 54447 w 94834"/>
                <a:gd name="connsiteY22" fmla="*/ 116749 h 210728"/>
                <a:gd name="connsiteX23" fmla="*/ 54999 w 94834"/>
                <a:gd name="connsiteY23" fmla="*/ 116197 h 210728"/>
                <a:gd name="connsiteX24" fmla="*/ 58720 w 94834"/>
                <a:gd name="connsiteY24" fmla="*/ 114955 h 210728"/>
                <a:gd name="connsiteX25" fmla="*/ 58445 w 94834"/>
                <a:gd name="connsiteY25" fmla="*/ 111091 h 210728"/>
                <a:gd name="connsiteX26" fmla="*/ 58445 w 94834"/>
                <a:gd name="connsiteY26" fmla="*/ 110815 h 210728"/>
                <a:gd name="connsiteX27" fmla="*/ 61064 w 94834"/>
                <a:gd name="connsiteY27" fmla="*/ 103363 h 210728"/>
                <a:gd name="connsiteX28" fmla="*/ 61753 w 94834"/>
                <a:gd name="connsiteY28" fmla="*/ 102811 h 210728"/>
                <a:gd name="connsiteX29" fmla="*/ 71126 w 94834"/>
                <a:gd name="connsiteY29" fmla="*/ 102811 h 210728"/>
                <a:gd name="connsiteX30" fmla="*/ 72367 w 94834"/>
                <a:gd name="connsiteY30" fmla="*/ 98809 h 210728"/>
                <a:gd name="connsiteX31" fmla="*/ 73056 w 94834"/>
                <a:gd name="connsiteY31" fmla="*/ 98257 h 210728"/>
                <a:gd name="connsiteX32" fmla="*/ 76778 w 94834"/>
                <a:gd name="connsiteY32" fmla="*/ 98257 h 210728"/>
                <a:gd name="connsiteX33" fmla="*/ 78845 w 94834"/>
                <a:gd name="connsiteY33" fmla="*/ 95083 h 210728"/>
                <a:gd name="connsiteX34" fmla="*/ 79534 w 94834"/>
                <a:gd name="connsiteY34" fmla="*/ 94669 h 210728"/>
                <a:gd name="connsiteX35" fmla="*/ 83394 w 94834"/>
                <a:gd name="connsiteY35" fmla="*/ 94669 h 210728"/>
                <a:gd name="connsiteX36" fmla="*/ 86151 w 94834"/>
                <a:gd name="connsiteY36" fmla="*/ 89839 h 210728"/>
                <a:gd name="connsiteX37" fmla="*/ 86840 w 94834"/>
                <a:gd name="connsiteY37" fmla="*/ 89425 h 210728"/>
                <a:gd name="connsiteX38" fmla="*/ 90286 w 94834"/>
                <a:gd name="connsiteY38" fmla="*/ 89425 h 210728"/>
                <a:gd name="connsiteX39" fmla="*/ 94835 w 94834"/>
                <a:gd name="connsiteY39" fmla="*/ 81559 h 210728"/>
                <a:gd name="connsiteX40" fmla="*/ 94421 w 94834"/>
                <a:gd name="connsiteY40" fmla="*/ 80317 h 210728"/>
                <a:gd name="connsiteX41" fmla="*/ 90700 w 94834"/>
                <a:gd name="connsiteY41" fmla="*/ 82525 h 210728"/>
                <a:gd name="connsiteX42" fmla="*/ 90286 w 94834"/>
                <a:gd name="connsiteY42" fmla="*/ 82525 h 210728"/>
                <a:gd name="connsiteX43" fmla="*/ 85186 w 94834"/>
                <a:gd name="connsiteY43" fmla="*/ 82525 h 210728"/>
                <a:gd name="connsiteX44" fmla="*/ 84497 w 94834"/>
                <a:gd name="connsiteY44" fmla="*/ 82111 h 210728"/>
                <a:gd name="connsiteX45" fmla="*/ 81740 w 94834"/>
                <a:gd name="connsiteY45" fmla="*/ 76315 h 210728"/>
                <a:gd name="connsiteX46" fmla="*/ 74572 w 94834"/>
                <a:gd name="connsiteY46" fmla="*/ 76315 h 210728"/>
                <a:gd name="connsiteX47" fmla="*/ 74021 w 94834"/>
                <a:gd name="connsiteY47" fmla="*/ 76039 h 210728"/>
                <a:gd name="connsiteX48" fmla="*/ 73883 w 94834"/>
                <a:gd name="connsiteY48" fmla="*/ 75349 h 210728"/>
                <a:gd name="connsiteX49" fmla="*/ 74848 w 94834"/>
                <a:gd name="connsiteY49" fmla="*/ 71209 h 210728"/>
                <a:gd name="connsiteX50" fmla="*/ 74848 w 94834"/>
                <a:gd name="connsiteY50" fmla="*/ 67897 h 210728"/>
                <a:gd name="connsiteX51" fmla="*/ 75124 w 94834"/>
                <a:gd name="connsiteY51" fmla="*/ 67207 h 210728"/>
                <a:gd name="connsiteX52" fmla="*/ 77743 w 94834"/>
                <a:gd name="connsiteY52" fmla="*/ 65413 h 210728"/>
                <a:gd name="connsiteX53" fmla="*/ 77743 w 94834"/>
                <a:gd name="connsiteY53" fmla="*/ 64033 h 210728"/>
                <a:gd name="connsiteX54" fmla="*/ 72091 w 94834"/>
                <a:gd name="connsiteY54" fmla="*/ 64033 h 210728"/>
                <a:gd name="connsiteX55" fmla="*/ 71264 w 94834"/>
                <a:gd name="connsiteY55" fmla="*/ 63205 h 210728"/>
                <a:gd name="connsiteX56" fmla="*/ 71264 w 94834"/>
                <a:gd name="connsiteY56" fmla="*/ 58237 h 210728"/>
                <a:gd name="connsiteX57" fmla="*/ 68231 w 94834"/>
                <a:gd name="connsiteY57" fmla="*/ 55891 h 210728"/>
                <a:gd name="connsiteX58" fmla="*/ 67956 w 94834"/>
                <a:gd name="connsiteY58" fmla="*/ 55339 h 210728"/>
                <a:gd name="connsiteX59" fmla="*/ 68231 w 94834"/>
                <a:gd name="connsiteY59" fmla="*/ 54787 h 210728"/>
                <a:gd name="connsiteX60" fmla="*/ 70299 w 94834"/>
                <a:gd name="connsiteY60" fmla="*/ 52717 h 210728"/>
                <a:gd name="connsiteX61" fmla="*/ 64372 w 94834"/>
                <a:gd name="connsiteY61" fmla="*/ 52441 h 210728"/>
                <a:gd name="connsiteX62" fmla="*/ 59961 w 94834"/>
                <a:gd name="connsiteY62" fmla="*/ 56029 h 210728"/>
                <a:gd name="connsiteX63" fmla="*/ 59410 w 94834"/>
                <a:gd name="connsiteY63" fmla="*/ 56167 h 210728"/>
                <a:gd name="connsiteX64" fmla="*/ 56653 w 94834"/>
                <a:gd name="connsiteY64" fmla="*/ 56167 h 210728"/>
                <a:gd name="connsiteX65" fmla="*/ 55964 w 94834"/>
                <a:gd name="connsiteY65" fmla="*/ 55753 h 210728"/>
                <a:gd name="connsiteX66" fmla="*/ 55964 w 94834"/>
                <a:gd name="connsiteY66" fmla="*/ 54925 h 210728"/>
                <a:gd name="connsiteX67" fmla="*/ 58858 w 94834"/>
                <a:gd name="connsiteY67" fmla="*/ 50095 h 210728"/>
                <a:gd name="connsiteX68" fmla="*/ 56377 w 94834"/>
                <a:gd name="connsiteY68" fmla="*/ 48715 h 210728"/>
                <a:gd name="connsiteX69" fmla="*/ 55964 w 94834"/>
                <a:gd name="connsiteY69" fmla="*/ 48025 h 210728"/>
                <a:gd name="connsiteX70" fmla="*/ 55964 w 94834"/>
                <a:gd name="connsiteY70" fmla="*/ 45403 h 210728"/>
                <a:gd name="connsiteX71" fmla="*/ 55964 w 94834"/>
                <a:gd name="connsiteY71" fmla="*/ 44851 h 210728"/>
                <a:gd name="connsiteX72" fmla="*/ 57755 w 94834"/>
                <a:gd name="connsiteY72" fmla="*/ 42091 h 210728"/>
                <a:gd name="connsiteX73" fmla="*/ 57066 w 94834"/>
                <a:gd name="connsiteY73" fmla="*/ 41401 h 210728"/>
                <a:gd name="connsiteX74" fmla="*/ 56791 w 94834"/>
                <a:gd name="connsiteY74" fmla="*/ 40849 h 210728"/>
                <a:gd name="connsiteX75" fmla="*/ 57066 w 94834"/>
                <a:gd name="connsiteY75" fmla="*/ 40296 h 210728"/>
                <a:gd name="connsiteX76" fmla="*/ 61064 w 94834"/>
                <a:gd name="connsiteY76" fmla="*/ 36984 h 210728"/>
                <a:gd name="connsiteX77" fmla="*/ 61891 w 94834"/>
                <a:gd name="connsiteY77" fmla="*/ 33948 h 210728"/>
                <a:gd name="connsiteX78" fmla="*/ 62304 w 94834"/>
                <a:gd name="connsiteY78" fmla="*/ 33396 h 210728"/>
                <a:gd name="connsiteX79" fmla="*/ 62993 w 94834"/>
                <a:gd name="connsiteY79" fmla="*/ 33396 h 210728"/>
                <a:gd name="connsiteX80" fmla="*/ 64372 w 94834"/>
                <a:gd name="connsiteY80" fmla="*/ 34224 h 210728"/>
                <a:gd name="connsiteX81" fmla="*/ 67542 w 94834"/>
                <a:gd name="connsiteY81" fmla="*/ 31326 h 210728"/>
                <a:gd name="connsiteX82" fmla="*/ 66715 w 94834"/>
                <a:gd name="connsiteY82" fmla="*/ 29256 h 210728"/>
                <a:gd name="connsiteX83" fmla="*/ 66715 w 94834"/>
                <a:gd name="connsiteY83" fmla="*/ 28566 h 210728"/>
                <a:gd name="connsiteX84" fmla="*/ 69196 w 94834"/>
                <a:gd name="connsiteY84" fmla="*/ 24426 h 210728"/>
                <a:gd name="connsiteX85" fmla="*/ 69196 w 94834"/>
                <a:gd name="connsiteY85" fmla="*/ 11592 h 210728"/>
                <a:gd name="connsiteX86" fmla="*/ 67680 w 94834"/>
                <a:gd name="connsiteY86" fmla="*/ 11040 h 210728"/>
                <a:gd name="connsiteX87" fmla="*/ 65337 w 94834"/>
                <a:gd name="connsiteY87" fmla="*/ 11868 h 210728"/>
                <a:gd name="connsiteX88" fmla="*/ 64647 w 94834"/>
                <a:gd name="connsiteY88" fmla="*/ 11868 h 210728"/>
                <a:gd name="connsiteX89" fmla="*/ 64234 w 94834"/>
                <a:gd name="connsiteY89" fmla="*/ 11316 h 210728"/>
                <a:gd name="connsiteX90" fmla="*/ 63131 w 94834"/>
                <a:gd name="connsiteY90" fmla="*/ 4692 h 210728"/>
                <a:gd name="connsiteX91" fmla="*/ 59410 w 94834"/>
                <a:gd name="connsiteY91" fmla="*/ 0 h 210728"/>
                <a:gd name="connsiteX92" fmla="*/ 57342 w 94834"/>
                <a:gd name="connsiteY92" fmla="*/ 0 h 210728"/>
                <a:gd name="connsiteX93" fmla="*/ 56101 w 94834"/>
                <a:gd name="connsiteY93" fmla="*/ 3036 h 210728"/>
                <a:gd name="connsiteX94" fmla="*/ 56101 w 94834"/>
                <a:gd name="connsiteY94" fmla="*/ 7176 h 210728"/>
                <a:gd name="connsiteX95" fmla="*/ 55688 w 94834"/>
                <a:gd name="connsiteY95" fmla="*/ 7866 h 210728"/>
                <a:gd name="connsiteX96" fmla="*/ 52518 w 94834"/>
                <a:gd name="connsiteY96" fmla="*/ 9522 h 210728"/>
                <a:gd name="connsiteX97" fmla="*/ 51415 w 94834"/>
                <a:gd name="connsiteY97" fmla="*/ 11868 h 210728"/>
                <a:gd name="connsiteX98" fmla="*/ 53620 w 94834"/>
                <a:gd name="connsiteY98" fmla="*/ 16836 h 210728"/>
                <a:gd name="connsiteX99" fmla="*/ 53345 w 94834"/>
                <a:gd name="connsiteY99" fmla="*/ 17802 h 210728"/>
                <a:gd name="connsiteX100" fmla="*/ 52380 w 94834"/>
                <a:gd name="connsiteY100" fmla="*/ 17802 h 210728"/>
                <a:gd name="connsiteX101" fmla="*/ 47555 w 94834"/>
                <a:gd name="connsiteY101" fmla="*/ 14076 h 210728"/>
                <a:gd name="connsiteX102" fmla="*/ 41077 w 94834"/>
                <a:gd name="connsiteY102" fmla="*/ 16008 h 210728"/>
                <a:gd name="connsiteX103" fmla="*/ 36114 w 94834"/>
                <a:gd name="connsiteY103" fmla="*/ 21390 h 210728"/>
                <a:gd name="connsiteX104" fmla="*/ 35701 w 94834"/>
                <a:gd name="connsiteY104" fmla="*/ 21666 h 210728"/>
                <a:gd name="connsiteX105" fmla="*/ 31703 w 94834"/>
                <a:gd name="connsiteY105" fmla="*/ 22770 h 210728"/>
                <a:gd name="connsiteX106" fmla="*/ 30187 w 94834"/>
                <a:gd name="connsiteY106" fmla="*/ 24978 h 210728"/>
                <a:gd name="connsiteX107" fmla="*/ 31979 w 94834"/>
                <a:gd name="connsiteY107" fmla="*/ 29670 h 210728"/>
                <a:gd name="connsiteX108" fmla="*/ 31979 w 94834"/>
                <a:gd name="connsiteY108" fmla="*/ 30360 h 210728"/>
                <a:gd name="connsiteX109" fmla="*/ 29085 w 94834"/>
                <a:gd name="connsiteY109" fmla="*/ 35604 h 210728"/>
                <a:gd name="connsiteX110" fmla="*/ 28809 w 94834"/>
                <a:gd name="connsiteY110" fmla="*/ 35880 h 210728"/>
                <a:gd name="connsiteX111" fmla="*/ 26052 w 94834"/>
                <a:gd name="connsiteY111" fmla="*/ 37398 h 210728"/>
                <a:gd name="connsiteX112" fmla="*/ 26052 w 94834"/>
                <a:gd name="connsiteY112" fmla="*/ 39055 h 210728"/>
                <a:gd name="connsiteX113" fmla="*/ 27293 w 94834"/>
                <a:gd name="connsiteY113" fmla="*/ 41401 h 210728"/>
                <a:gd name="connsiteX114" fmla="*/ 27293 w 94834"/>
                <a:gd name="connsiteY114" fmla="*/ 42091 h 210728"/>
                <a:gd name="connsiteX115" fmla="*/ 21227 w 94834"/>
                <a:gd name="connsiteY115" fmla="*/ 55891 h 210728"/>
                <a:gd name="connsiteX116" fmla="*/ 20814 w 94834"/>
                <a:gd name="connsiteY116" fmla="*/ 56305 h 210728"/>
                <a:gd name="connsiteX117" fmla="*/ 20125 w 94834"/>
                <a:gd name="connsiteY117" fmla="*/ 56305 h 210728"/>
                <a:gd name="connsiteX118" fmla="*/ 15714 w 94834"/>
                <a:gd name="connsiteY118" fmla="*/ 54097 h 210728"/>
                <a:gd name="connsiteX119" fmla="*/ 14749 w 94834"/>
                <a:gd name="connsiteY119" fmla="*/ 55201 h 210728"/>
                <a:gd name="connsiteX120" fmla="*/ 14198 w 94834"/>
                <a:gd name="connsiteY120" fmla="*/ 55477 h 210728"/>
                <a:gd name="connsiteX121" fmla="*/ 14198 w 94834"/>
                <a:gd name="connsiteY121" fmla="*/ 55477 h 210728"/>
                <a:gd name="connsiteX122" fmla="*/ 13646 w 94834"/>
                <a:gd name="connsiteY122" fmla="*/ 55201 h 210728"/>
                <a:gd name="connsiteX123" fmla="*/ 12819 w 94834"/>
                <a:gd name="connsiteY123" fmla="*/ 54097 h 210728"/>
                <a:gd name="connsiteX124" fmla="*/ 12543 w 94834"/>
                <a:gd name="connsiteY124" fmla="*/ 64723 h 210728"/>
                <a:gd name="connsiteX125" fmla="*/ 11716 w 94834"/>
                <a:gd name="connsiteY125" fmla="*/ 65551 h 210728"/>
                <a:gd name="connsiteX126" fmla="*/ 9373 w 94834"/>
                <a:gd name="connsiteY126" fmla="*/ 65551 h 210728"/>
                <a:gd name="connsiteX127" fmla="*/ 9373 w 94834"/>
                <a:gd name="connsiteY127" fmla="*/ 68587 h 210728"/>
                <a:gd name="connsiteX128" fmla="*/ 10889 w 94834"/>
                <a:gd name="connsiteY128" fmla="*/ 69967 h 210728"/>
                <a:gd name="connsiteX129" fmla="*/ 11165 w 94834"/>
                <a:gd name="connsiteY129" fmla="*/ 70519 h 210728"/>
                <a:gd name="connsiteX130" fmla="*/ 11165 w 94834"/>
                <a:gd name="connsiteY130" fmla="*/ 73831 h 210728"/>
                <a:gd name="connsiteX131" fmla="*/ 11027 w 94834"/>
                <a:gd name="connsiteY131" fmla="*/ 74245 h 210728"/>
                <a:gd name="connsiteX132" fmla="*/ 8270 w 94834"/>
                <a:gd name="connsiteY132" fmla="*/ 77833 h 210728"/>
                <a:gd name="connsiteX133" fmla="*/ 7581 w 94834"/>
                <a:gd name="connsiteY133" fmla="*/ 78109 h 210728"/>
                <a:gd name="connsiteX134" fmla="*/ 7168 w 94834"/>
                <a:gd name="connsiteY134" fmla="*/ 77971 h 210728"/>
                <a:gd name="connsiteX135" fmla="*/ 4824 w 94834"/>
                <a:gd name="connsiteY135" fmla="*/ 76315 h 210728"/>
                <a:gd name="connsiteX136" fmla="*/ 4824 w 94834"/>
                <a:gd name="connsiteY136" fmla="*/ 76867 h 210728"/>
                <a:gd name="connsiteX137" fmla="*/ 4824 w 94834"/>
                <a:gd name="connsiteY137" fmla="*/ 85009 h 210728"/>
                <a:gd name="connsiteX138" fmla="*/ 4273 w 94834"/>
                <a:gd name="connsiteY138" fmla="*/ 85699 h 210728"/>
                <a:gd name="connsiteX139" fmla="*/ 3446 w 94834"/>
                <a:gd name="connsiteY139" fmla="*/ 85561 h 210728"/>
                <a:gd name="connsiteX140" fmla="*/ 1103 w 94834"/>
                <a:gd name="connsiteY140" fmla="*/ 83215 h 210728"/>
                <a:gd name="connsiteX141" fmla="*/ 0 w 94834"/>
                <a:gd name="connsiteY141" fmla="*/ 85147 h 210728"/>
                <a:gd name="connsiteX142" fmla="*/ 965 w 94834"/>
                <a:gd name="connsiteY142" fmla="*/ 89977 h 210728"/>
                <a:gd name="connsiteX143" fmla="*/ 7581 w 94834"/>
                <a:gd name="connsiteY143" fmla="*/ 98119 h 210728"/>
                <a:gd name="connsiteX144" fmla="*/ 11303 w 94834"/>
                <a:gd name="connsiteY144" fmla="*/ 99085 h 210728"/>
                <a:gd name="connsiteX145" fmla="*/ 17230 w 94834"/>
                <a:gd name="connsiteY145" fmla="*/ 104743 h 210728"/>
                <a:gd name="connsiteX146" fmla="*/ 17230 w 94834"/>
                <a:gd name="connsiteY146" fmla="*/ 112747 h 210728"/>
                <a:gd name="connsiteX147" fmla="*/ 17230 w 94834"/>
                <a:gd name="connsiteY147" fmla="*/ 108883 h 210728"/>
                <a:gd name="connsiteX148" fmla="*/ 19022 w 94834"/>
                <a:gd name="connsiteY148" fmla="*/ 109849 h 210728"/>
                <a:gd name="connsiteX149" fmla="*/ 24674 w 94834"/>
                <a:gd name="connsiteY149" fmla="*/ 126134 h 210728"/>
                <a:gd name="connsiteX150" fmla="*/ 21779 w 94834"/>
                <a:gd name="connsiteY150" fmla="*/ 138140 h 210728"/>
                <a:gd name="connsiteX151" fmla="*/ 23020 w 94834"/>
                <a:gd name="connsiteY151" fmla="*/ 146006 h 210728"/>
                <a:gd name="connsiteX152" fmla="*/ 24811 w 94834"/>
                <a:gd name="connsiteY152" fmla="*/ 146006 h 210728"/>
                <a:gd name="connsiteX153" fmla="*/ 26741 w 94834"/>
                <a:gd name="connsiteY153" fmla="*/ 145592 h 210728"/>
                <a:gd name="connsiteX154" fmla="*/ 28671 w 94834"/>
                <a:gd name="connsiteY154" fmla="*/ 148214 h 210728"/>
                <a:gd name="connsiteX155" fmla="*/ 30876 w 94834"/>
                <a:gd name="connsiteY155" fmla="*/ 143660 h 210728"/>
                <a:gd name="connsiteX156" fmla="*/ 33220 w 94834"/>
                <a:gd name="connsiteY156" fmla="*/ 147938 h 210728"/>
                <a:gd name="connsiteX157" fmla="*/ 37906 w 94834"/>
                <a:gd name="connsiteY157" fmla="*/ 143384 h 210728"/>
                <a:gd name="connsiteX158" fmla="*/ 39423 w 94834"/>
                <a:gd name="connsiteY158" fmla="*/ 142970 h 210728"/>
                <a:gd name="connsiteX159" fmla="*/ 41214 w 94834"/>
                <a:gd name="connsiteY159" fmla="*/ 141452 h 210728"/>
                <a:gd name="connsiteX160" fmla="*/ 48658 w 94834"/>
                <a:gd name="connsiteY160" fmla="*/ 136208 h 210728"/>
                <a:gd name="connsiteX161" fmla="*/ 50036 w 94834"/>
                <a:gd name="connsiteY161" fmla="*/ 128756 h 210728"/>
                <a:gd name="connsiteX162" fmla="*/ 59410 w 94834"/>
                <a:gd name="connsiteY162" fmla="*/ 146972 h 210728"/>
                <a:gd name="connsiteX163" fmla="*/ 62166 w 94834"/>
                <a:gd name="connsiteY163" fmla="*/ 165464 h 210728"/>
                <a:gd name="connsiteX164" fmla="*/ 63545 w 94834"/>
                <a:gd name="connsiteY164" fmla="*/ 170570 h 210728"/>
                <a:gd name="connsiteX165" fmla="*/ 65337 w 94834"/>
                <a:gd name="connsiteY165" fmla="*/ 171122 h 210728"/>
                <a:gd name="connsiteX166" fmla="*/ 66853 w 94834"/>
                <a:gd name="connsiteY166" fmla="*/ 174710 h 210728"/>
                <a:gd name="connsiteX167" fmla="*/ 69472 w 94834"/>
                <a:gd name="connsiteY167" fmla="*/ 188234 h 210728"/>
                <a:gd name="connsiteX168" fmla="*/ 67266 w 94834"/>
                <a:gd name="connsiteY168" fmla="*/ 188648 h 210728"/>
                <a:gd name="connsiteX169" fmla="*/ 65750 w 94834"/>
                <a:gd name="connsiteY169" fmla="*/ 190028 h 210728"/>
                <a:gd name="connsiteX170" fmla="*/ 69472 w 94834"/>
                <a:gd name="connsiteY170" fmla="*/ 190581 h 210728"/>
                <a:gd name="connsiteX171" fmla="*/ 69472 w 94834"/>
                <a:gd name="connsiteY171" fmla="*/ 199827 h 210728"/>
                <a:gd name="connsiteX172" fmla="*/ 66853 w 94834"/>
                <a:gd name="connsiteY172" fmla="*/ 206865 h 210728"/>
                <a:gd name="connsiteX173" fmla="*/ 66853 w 94834"/>
                <a:gd name="connsiteY173" fmla="*/ 210729 h 210728"/>
                <a:gd name="connsiteX174" fmla="*/ 67680 w 94834"/>
                <a:gd name="connsiteY174" fmla="*/ 210039 h 210728"/>
                <a:gd name="connsiteX175" fmla="*/ 69196 w 94834"/>
                <a:gd name="connsiteY175" fmla="*/ 202311 h 210728"/>
                <a:gd name="connsiteX176" fmla="*/ 45488 w 94834"/>
                <a:gd name="connsiteY176" fmla="*/ 114403 h 210728"/>
                <a:gd name="connsiteX177" fmla="*/ 41904 w 94834"/>
                <a:gd name="connsiteY177" fmla="*/ 109435 h 210728"/>
                <a:gd name="connsiteX178" fmla="*/ 44523 w 94834"/>
                <a:gd name="connsiteY178" fmla="*/ 109435 h 210728"/>
                <a:gd name="connsiteX179" fmla="*/ 46728 w 94834"/>
                <a:gd name="connsiteY179" fmla="*/ 112333 h 210728"/>
                <a:gd name="connsiteX180" fmla="*/ 45625 w 94834"/>
                <a:gd name="connsiteY180" fmla="*/ 114542 h 21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94834" h="210728">
                  <a:moveTo>
                    <a:pt x="68921" y="202449"/>
                  </a:moveTo>
                  <a:cubicBezTo>
                    <a:pt x="68921" y="202449"/>
                    <a:pt x="68921" y="202173"/>
                    <a:pt x="69196" y="202035"/>
                  </a:cubicBezTo>
                  <a:lnTo>
                    <a:pt x="75537" y="196239"/>
                  </a:lnTo>
                  <a:lnTo>
                    <a:pt x="78432" y="190442"/>
                  </a:lnTo>
                  <a:lnTo>
                    <a:pt x="75124" y="184922"/>
                  </a:lnTo>
                  <a:cubicBezTo>
                    <a:pt x="75124" y="184922"/>
                    <a:pt x="75124" y="184784"/>
                    <a:pt x="75124" y="184646"/>
                  </a:cubicBezTo>
                  <a:lnTo>
                    <a:pt x="73194" y="175676"/>
                  </a:lnTo>
                  <a:lnTo>
                    <a:pt x="73194" y="168638"/>
                  </a:lnTo>
                  <a:cubicBezTo>
                    <a:pt x="71264" y="167396"/>
                    <a:pt x="62993" y="161600"/>
                    <a:pt x="62993" y="154010"/>
                  </a:cubicBezTo>
                  <a:cubicBezTo>
                    <a:pt x="62993" y="153734"/>
                    <a:pt x="63131" y="153458"/>
                    <a:pt x="63407" y="153320"/>
                  </a:cubicBezTo>
                  <a:lnTo>
                    <a:pt x="66577" y="151802"/>
                  </a:lnTo>
                  <a:lnTo>
                    <a:pt x="67129" y="145178"/>
                  </a:lnTo>
                  <a:cubicBezTo>
                    <a:pt x="67129" y="145178"/>
                    <a:pt x="67404" y="144626"/>
                    <a:pt x="67680" y="144488"/>
                  </a:cubicBezTo>
                  <a:lnTo>
                    <a:pt x="70851" y="143522"/>
                  </a:lnTo>
                  <a:lnTo>
                    <a:pt x="70851" y="141314"/>
                  </a:lnTo>
                  <a:lnTo>
                    <a:pt x="66991" y="141314"/>
                  </a:lnTo>
                  <a:cubicBezTo>
                    <a:pt x="66991" y="141314"/>
                    <a:pt x="66302" y="141038"/>
                    <a:pt x="66164" y="140624"/>
                  </a:cubicBezTo>
                  <a:lnTo>
                    <a:pt x="65061" y="132620"/>
                  </a:lnTo>
                  <a:lnTo>
                    <a:pt x="57480" y="125720"/>
                  </a:lnTo>
                  <a:cubicBezTo>
                    <a:pt x="57480" y="125720"/>
                    <a:pt x="57204" y="125306"/>
                    <a:pt x="57204" y="125168"/>
                  </a:cubicBezTo>
                  <a:lnTo>
                    <a:pt x="57204" y="120338"/>
                  </a:lnTo>
                  <a:lnTo>
                    <a:pt x="54585" y="117440"/>
                  </a:lnTo>
                  <a:cubicBezTo>
                    <a:pt x="54585" y="117440"/>
                    <a:pt x="54309" y="117026"/>
                    <a:pt x="54447" y="116749"/>
                  </a:cubicBezTo>
                  <a:cubicBezTo>
                    <a:pt x="54447" y="116474"/>
                    <a:pt x="54723" y="116335"/>
                    <a:pt x="54999" y="116197"/>
                  </a:cubicBezTo>
                  <a:lnTo>
                    <a:pt x="58720" y="114955"/>
                  </a:lnTo>
                  <a:lnTo>
                    <a:pt x="58445" y="111091"/>
                  </a:lnTo>
                  <a:cubicBezTo>
                    <a:pt x="58445" y="111091"/>
                    <a:pt x="58445" y="110815"/>
                    <a:pt x="58445" y="110815"/>
                  </a:cubicBezTo>
                  <a:lnTo>
                    <a:pt x="61064" y="103363"/>
                  </a:lnTo>
                  <a:cubicBezTo>
                    <a:pt x="61064" y="103363"/>
                    <a:pt x="61477" y="102811"/>
                    <a:pt x="61753" y="102811"/>
                  </a:cubicBezTo>
                  <a:lnTo>
                    <a:pt x="71126" y="102811"/>
                  </a:lnTo>
                  <a:lnTo>
                    <a:pt x="72367" y="98809"/>
                  </a:lnTo>
                  <a:cubicBezTo>
                    <a:pt x="72367" y="98809"/>
                    <a:pt x="72780" y="98257"/>
                    <a:pt x="73056" y="98257"/>
                  </a:cubicBezTo>
                  <a:lnTo>
                    <a:pt x="76778" y="98257"/>
                  </a:lnTo>
                  <a:lnTo>
                    <a:pt x="78845" y="95083"/>
                  </a:lnTo>
                  <a:cubicBezTo>
                    <a:pt x="78845" y="95083"/>
                    <a:pt x="79259" y="94669"/>
                    <a:pt x="79534" y="94669"/>
                  </a:cubicBezTo>
                  <a:lnTo>
                    <a:pt x="83394" y="94669"/>
                  </a:lnTo>
                  <a:lnTo>
                    <a:pt x="86151" y="89839"/>
                  </a:lnTo>
                  <a:cubicBezTo>
                    <a:pt x="86151" y="89839"/>
                    <a:pt x="86564" y="89425"/>
                    <a:pt x="86840" y="89425"/>
                  </a:cubicBezTo>
                  <a:lnTo>
                    <a:pt x="90286" y="89425"/>
                  </a:lnTo>
                  <a:cubicBezTo>
                    <a:pt x="90286" y="87631"/>
                    <a:pt x="90700" y="83905"/>
                    <a:pt x="94835" y="81559"/>
                  </a:cubicBezTo>
                  <a:lnTo>
                    <a:pt x="94421" y="80317"/>
                  </a:lnTo>
                  <a:lnTo>
                    <a:pt x="90700" y="82525"/>
                  </a:lnTo>
                  <a:cubicBezTo>
                    <a:pt x="90700" y="82525"/>
                    <a:pt x="90424" y="82525"/>
                    <a:pt x="90286" y="82525"/>
                  </a:cubicBezTo>
                  <a:lnTo>
                    <a:pt x="85186" y="82525"/>
                  </a:lnTo>
                  <a:cubicBezTo>
                    <a:pt x="85186" y="82525"/>
                    <a:pt x="84635" y="82387"/>
                    <a:pt x="84497" y="82111"/>
                  </a:cubicBezTo>
                  <a:lnTo>
                    <a:pt x="81740" y="76315"/>
                  </a:lnTo>
                  <a:lnTo>
                    <a:pt x="74572" y="76315"/>
                  </a:lnTo>
                  <a:cubicBezTo>
                    <a:pt x="74572" y="76315"/>
                    <a:pt x="74159" y="76315"/>
                    <a:pt x="74021" y="76039"/>
                  </a:cubicBezTo>
                  <a:cubicBezTo>
                    <a:pt x="73883" y="75901"/>
                    <a:pt x="73883" y="75625"/>
                    <a:pt x="73883" y="75349"/>
                  </a:cubicBezTo>
                  <a:lnTo>
                    <a:pt x="74848" y="71209"/>
                  </a:lnTo>
                  <a:lnTo>
                    <a:pt x="74848" y="67897"/>
                  </a:lnTo>
                  <a:cubicBezTo>
                    <a:pt x="74848" y="67897"/>
                    <a:pt x="74848" y="67345"/>
                    <a:pt x="75124" y="67207"/>
                  </a:cubicBezTo>
                  <a:lnTo>
                    <a:pt x="77743" y="65413"/>
                  </a:lnTo>
                  <a:lnTo>
                    <a:pt x="77743" y="64033"/>
                  </a:lnTo>
                  <a:lnTo>
                    <a:pt x="72091" y="64033"/>
                  </a:lnTo>
                  <a:cubicBezTo>
                    <a:pt x="72091" y="64033"/>
                    <a:pt x="71264" y="63619"/>
                    <a:pt x="71264" y="63205"/>
                  </a:cubicBezTo>
                  <a:lnTo>
                    <a:pt x="71264" y="58237"/>
                  </a:lnTo>
                  <a:lnTo>
                    <a:pt x="68231" y="55891"/>
                  </a:lnTo>
                  <a:cubicBezTo>
                    <a:pt x="68231" y="55891"/>
                    <a:pt x="67956" y="55615"/>
                    <a:pt x="67956" y="55339"/>
                  </a:cubicBezTo>
                  <a:cubicBezTo>
                    <a:pt x="67956" y="55063"/>
                    <a:pt x="67956" y="54925"/>
                    <a:pt x="68231" y="54787"/>
                  </a:cubicBezTo>
                  <a:lnTo>
                    <a:pt x="70299" y="52717"/>
                  </a:lnTo>
                  <a:lnTo>
                    <a:pt x="64372" y="52441"/>
                  </a:lnTo>
                  <a:lnTo>
                    <a:pt x="59961" y="56029"/>
                  </a:lnTo>
                  <a:cubicBezTo>
                    <a:pt x="59961" y="56029"/>
                    <a:pt x="59685" y="56167"/>
                    <a:pt x="59410" y="56167"/>
                  </a:cubicBezTo>
                  <a:lnTo>
                    <a:pt x="56653" y="56167"/>
                  </a:lnTo>
                  <a:cubicBezTo>
                    <a:pt x="56653" y="56167"/>
                    <a:pt x="56101" y="56029"/>
                    <a:pt x="55964" y="55753"/>
                  </a:cubicBezTo>
                  <a:cubicBezTo>
                    <a:pt x="55964" y="55477"/>
                    <a:pt x="55964" y="55201"/>
                    <a:pt x="55964" y="54925"/>
                  </a:cubicBezTo>
                  <a:lnTo>
                    <a:pt x="58858" y="50095"/>
                  </a:lnTo>
                  <a:lnTo>
                    <a:pt x="56377" y="48715"/>
                  </a:lnTo>
                  <a:cubicBezTo>
                    <a:pt x="56377" y="48715"/>
                    <a:pt x="55964" y="48301"/>
                    <a:pt x="55964" y="48025"/>
                  </a:cubicBezTo>
                  <a:lnTo>
                    <a:pt x="55964" y="45403"/>
                  </a:lnTo>
                  <a:cubicBezTo>
                    <a:pt x="55964" y="45403"/>
                    <a:pt x="55826" y="45127"/>
                    <a:pt x="55964" y="44851"/>
                  </a:cubicBezTo>
                  <a:lnTo>
                    <a:pt x="57755" y="42091"/>
                  </a:lnTo>
                  <a:lnTo>
                    <a:pt x="57066" y="41401"/>
                  </a:lnTo>
                  <a:cubicBezTo>
                    <a:pt x="57066" y="41401"/>
                    <a:pt x="56791" y="40987"/>
                    <a:pt x="56791" y="40849"/>
                  </a:cubicBezTo>
                  <a:cubicBezTo>
                    <a:pt x="56791" y="40573"/>
                    <a:pt x="56791" y="40435"/>
                    <a:pt x="57066" y="40296"/>
                  </a:cubicBezTo>
                  <a:lnTo>
                    <a:pt x="61064" y="36984"/>
                  </a:lnTo>
                  <a:lnTo>
                    <a:pt x="61891" y="33948"/>
                  </a:lnTo>
                  <a:cubicBezTo>
                    <a:pt x="61891" y="33948"/>
                    <a:pt x="62166" y="33534"/>
                    <a:pt x="62304" y="33396"/>
                  </a:cubicBezTo>
                  <a:cubicBezTo>
                    <a:pt x="62580" y="33396"/>
                    <a:pt x="62856" y="33396"/>
                    <a:pt x="62993" y="33396"/>
                  </a:cubicBezTo>
                  <a:lnTo>
                    <a:pt x="64372" y="34224"/>
                  </a:lnTo>
                  <a:lnTo>
                    <a:pt x="67542" y="31326"/>
                  </a:lnTo>
                  <a:lnTo>
                    <a:pt x="66715" y="29256"/>
                  </a:lnTo>
                  <a:cubicBezTo>
                    <a:pt x="66715" y="29256"/>
                    <a:pt x="66715" y="28842"/>
                    <a:pt x="66715" y="28566"/>
                  </a:cubicBezTo>
                  <a:lnTo>
                    <a:pt x="69196" y="24426"/>
                  </a:lnTo>
                  <a:lnTo>
                    <a:pt x="69196" y="11592"/>
                  </a:lnTo>
                  <a:lnTo>
                    <a:pt x="67680" y="11040"/>
                  </a:lnTo>
                  <a:lnTo>
                    <a:pt x="65337" y="11868"/>
                  </a:lnTo>
                  <a:cubicBezTo>
                    <a:pt x="65337" y="11868"/>
                    <a:pt x="64923" y="11868"/>
                    <a:pt x="64647" y="11868"/>
                  </a:cubicBezTo>
                  <a:cubicBezTo>
                    <a:pt x="64510" y="11868"/>
                    <a:pt x="64372" y="11592"/>
                    <a:pt x="64234" y="11316"/>
                  </a:cubicBezTo>
                  <a:lnTo>
                    <a:pt x="63131" y="4692"/>
                  </a:lnTo>
                  <a:lnTo>
                    <a:pt x="59410" y="0"/>
                  </a:lnTo>
                  <a:lnTo>
                    <a:pt x="57342" y="0"/>
                  </a:lnTo>
                  <a:lnTo>
                    <a:pt x="56101" y="3036"/>
                  </a:lnTo>
                  <a:lnTo>
                    <a:pt x="56101" y="7176"/>
                  </a:lnTo>
                  <a:cubicBezTo>
                    <a:pt x="56101" y="7176"/>
                    <a:pt x="55964" y="7728"/>
                    <a:pt x="55688" y="7866"/>
                  </a:cubicBezTo>
                  <a:lnTo>
                    <a:pt x="52518" y="9522"/>
                  </a:lnTo>
                  <a:lnTo>
                    <a:pt x="51415" y="11868"/>
                  </a:lnTo>
                  <a:lnTo>
                    <a:pt x="53620" y="16836"/>
                  </a:lnTo>
                  <a:cubicBezTo>
                    <a:pt x="53620" y="16836"/>
                    <a:pt x="53620" y="17526"/>
                    <a:pt x="53345" y="17802"/>
                  </a:cubicBezTo>
                  <a:cubicBezTo>
                    <a:pt x="53069" y="18078"/>
                    <a:pt x="52655" y="18078"/>
                    <a:pt x="52380" y="17802"/>
                  </a:cubicBezTo>
                  <a:lnTo>
                    <a:pt x="47555" y="14076"/>
                  </a:lnTo>
                  <a:lnTo>
                    <a:pt x="41077" y="16008"/>
                  </a:lnTo>
                  <a:lnTo>
                    <a:pt x="36114" y="21390"/>
                  </a:lnTo>
                  <a:cubicBezTo>
                    <a:pt x="36114" y="21390"/>
                    <a:pt x="35839" y="21528"/>
                    <a:pt x="35701" y="21666"/>
                  </a:cubicBezTo>
                  <a:lnTo>
                    <a:pt x="31703" y="22770"/>
                  </a:lnTo>
                  <a:lnTo>
                    <a:pt x="30187" y="24978"/>
                  </a:lnTo>
                  <a:lnTo>
                    <a:pt x="31979" y="29670"/>
                  </a:lnTo>
                  <a:cubicBezTo>
                    <a:pt x="31979" y="29670"/>
                    <a:pt x="31979" y="30084"/>
                    <a:pt x="31979" y="30360"/>
                  </a:cubicBezTo>
                  <a:lnTo>
                    <a:pt x="29085" y="35604"/>
                  </a:lnTo>
                  <a:cubicBezTo>
                    <a:pt x="29085" y="35604"/>
                    <a:pt x="28947" y="35880"/>
                    <a:pt x="28809" y="35880"/>
                  </a:cubicBezTo>
                  <a:lnTo>
                    <a:pt x="26052" y="37398"/>
                  </a:lnTo>
                  <a:lnTo>
                    <a:pt x="26052" y="39055"/>
                  </a:lnTo>
                  <a:cubicBezTo>
                    <a:pt x="26052" y="39055"/>
                    <a:pt x="27293" y="41401"/>
                    <a:pt x="27293" y="41401"/>
                  </a:cubicBezTo>
                  <a:cubicBezTo>
                    <a:pt x="27293" y="41677"/>
                    <a:pt x="27430" y="41953"/>
                    <a:pt x="27293" y="42091"/>
                  </a:cubicBezTo>
                  <a:lnTo>
                    <a:pt x="21227" y="55891"/>
                  </a:lnTo>
                  <a:cubicBezTo>
                    <a:pt x="21227" y="55891"/>
                    <a:pt x="20952" y="56305"/>
                    <a:pt x="20814" y="56305"/>
                  </a:cubicBezTo>
                  <a:cubicBezTo>
                    <a:pt x="20538" y="56305"/>
                    <a:pt x="20400" y="56305"/>
                    <a:pt x="20125" y="56305"/>
                  </a:cubicBezTo>
                  <a:lnTo>
                    <a:pt x="15714" y="54097"/>
                  </a:lnTo>
                  <a:lnTo>
                    <a:pt x="14749" y="55201"/>
                  </a:lnTo>
                  <a:cubicBezTo>
                    <a:pt x="14749" y="55201"/>
                    <a:pt x="14335" y="55477"/>
                    <a:pt x="14198" y="55477"/>
                  </a:cubicBezTo>
                  <a:lnTo>
                    <a:pt x="14198" y="55477"/>
                  </a:lnTo>
                  <a:cubicBezTo>
                    <a:pt x="14198" y="55477"/>
                    <a:pt x="13784" y="55477"/>
                    <a:pt x="13646" y="55201"/>
                  </a:cubicBezTo>
                  <a:lnTo>
                    <a:pt x="12819" y="54097"/>
                  </a:lnTo>
                  <a:lnTo>
                    <a:pt x="12543" y="64723"/>
                  </a:lnTo>
                  <a:cubicBezTo>
                    <a:pt x="12543" y="64723"/>
                    <a:pt x="12130" y="65551"/>
                    <a:pt x="11716" y="65551"/>
                  </a:cubicBezTo>
                  <a:lnTo>
                    <a:pt x="9373" y="65551"/>
                  </a:lnTo>
                  <a:lnTo>
                    <a:pt x="9373" y="68587"/>
                  </a:lnTo>
                  <a:lnTo>
                    <a:pt x="10889" y="69967"/>
                  </a:lnTo>
                  <a:cubicBezTo>
                    <a:pt x="10889" y="69967"/>
                    <a:pt x="11165" y="70381"/>
                    <a:pt x="11165" y="70519"/>
                  </a:cubicBezTo>
                  <a:lnTo>
                    <a:pt x="11165" y="73831"/>
                  </a:lnTo>
                  <a:cubicBezTo>
                    <a:pt x="11165" y="73831"/>
                    <a:pt x="11165" y="74107"/>
                    <a:pt x="11027" y="74245"/>
                  </a:cubicBezTo>
                  <a:lnTo>
                    <a:pt x="8270" y="77833"/>
                  </a:lnTo>
                  <a:cubicBezTo>
                    <a:pt x="8270" y="77833"/>
                    <a:pt x="7857" y="78109"/>
                    <a:pt x="7581" y="78109"/>
                  </a:cubicBezTo>
                  <a:cubicBezTo>
                    <a:pt x="7443" y="78109"/>
                    <a:pt x="7306" y="78109"/>
                    <a:pt x="7168" y="77971"/>
                  </a:cubicBezTo>
                  <a:lnTo>
                    <a:pt x="4824" y="76315"/>
                  </a:lnTo>
                  <a:lnTo>
                    <a:pt x="4824" y="76867"/>
                  </a:lnTo>
                  <a:cubicBezTo>
                    <a:pt x="4824" y="76867"/>
                    <a:pt x="4824" y="85009"/>
                    <a:pt x="4824" y="85009"/>
                  </a:cubicBezTo>
                  <a:cubicBezTo>
                    <a:pt x="4824" y="85285"/>
                    <a:pt x="4687" y="85561"/>
                    <a:pt x="4273" y="85699"/>
                  </a:cubicBezTo>
                  <a:cubicBezTo>
                    <a:pt x="3997" y="85699"/>
                    <a:pt x="3584" y="85699"/>
                    <a:pt x="3446" y="85561"/>
                  </a:cubicBezTo>
                  <a:lnTo>
                    <a:pt x="1103" y="83215"/>
                  </a:lnTo>
                  <a:lnTo>
                    <a:pt x="0" y="85147"/>
                  </a:lnTo>
                  <a:lnTo>
                    <a:pt x="965" y="89977"/>
                  </a:lnTo>
                  <a:cubicBezTo>
                    <a:pt x="3722" y="94393"/>
                    <a:pt x="6616" y="98119"/>
                    <a:pt x="7581" y="98119"/>
                  </a:cubicBezTo>
                  <a:cubicBezTo>
                    <a:pt x="7581" y="98119"/>
                    <a:pt x="8960" y="101983"/>
                    <a:pt x="11303" y="99085"/>
                  </a:cubicBezTo>
                  <a:lnTo>
                    <a:pt x="17230" y="104743"/>
                  </a:lnTo>
                  <a:cubicBezTo>
                    <a:pt x="17230" y="104743"/>
                    <a:pt x="10338" y="105295"/>
                    <a:pt x="17230" y="112747"/>
                  </a:cubicBezTo>
                  <a:lnTo>
                    <a:pt x="17230" y="108883"/>
                  </a:lnTo>
                  <a:lnTo>
                    <a:pt x="19022" y="109849"/>
                  </a:lnTo>
                  <a:cubicBezTo>
                    <a:pt x="19022" y="109849"/>
                    <a:pt x="24949" y="123926"/>
                    <a:pt x="24674" y="126134"/>
                  </a:cubicBezTo>
                  <a:cubicBezTo>
                    <a:pt x="24536" y="128342"/>
                    <a:pt x="21779" y="136484"/>
                    <a:pt x="21779" y="138140"/>
                  </a:cubicBezTo>
                  <a:cubicBezTo>
                    <a:pt x="21779" y="138140"/>
                    <a:pt x="19849" y="144074"/>
                    <a:pt x="23020" y="146006"/>
                  </a:cubicBezTo>
                  <a:lnTo>
                    <a:pt x="24811" y="146006"/>
                  </a:lnTo>
                  <a:lnTo>
                    <a:pt x="26741" y="145592"/>
                  </a:lnTo>
                  <a:cubicBezTo>
                    <a:pt x="26741" y="145592"/>
                    <a:pt x="26879" y="148214"/>
                    <a:pt x="28671" y="148214"/>
                  </a:cubicBezTo>
                  <a:cubicBezTo>
                    <a:pt x="30463" y="148214"/>
                    <a:pt x="30876" y="143660"/>
                    <a:pt x="30876" y="143660"/>
                  </a:cubicBezTo>
                  <a:cubicBezTo>
                    <a:pt x="30876" y="143660"/>
                    <a:pt x="30876" y="148628"/>
                    <a:pt x="33220" y="147938"/>
                  </a:cubicBezTo>
                  <a:cubicBezTo>
                    <a:pt x="35563" y="147386"/>
                    <a:pt x="37906" y="143384"/>
                    <a:pt x="37906" y="143384"/>
                  </a:cubicBezTo>
                  <a:lnTo>
                    <a:pt x="39423" y="142970"/>
                  </a:lnTo>
                  <a:lnTo>
                    <a:pt x="41214" y="141452"/>
                  </a:lnTo>
                  <a:cubicBezTo>
                    <a:pt x="41214" y="141452"/>
                    <a:pt x="47831" y="139934"/>
                    <a:pt x="48658" y="136208"/>
                  </a:cubicBezTo>
                  <a:cubicBezTo>
                    <a:pt x="49485" y="132482"/>
                    <a:pt x="50036" y="128756"/>
                    <a:pt x="50036" y="128756"/>
                  </a:cubicBezTo>
                  <a:cubicBezTo>
                    <a:pt x="50036" y="128756"/>
                    <a:pt x="57066" y="145868"/>
                    <a:pt x="59410" y="146972"/>
                  </a:cubicBezTo>
                  <a:cubicBezTo>
                    <a:pt x="59410" y="146972"/>
                    <a:pt x="57893" y="158150"/>
                    <a:pt x="62166" y="165464"/>
                  </a:cubicBezTo>
                  <a:lnTo>
                    <a:pt x="63545" y="170570"/>
                  </a:lnTo>
                  <a:lnTo>
                    <a:pt x="65337" y="171122"/>
                  </a:lnTo>
                  <a:lnTo>
                    <a:pt x="66853" y="174710"/>
                  </a:lnTo>
                  <a:cubicBezTo>
                    <a:pt x="66853" y="174710"/>
                    <a:pt x="66439" y="184508"/>
                    <a:pt x="69472" y="188234"/>
                  </a:cubicBezTo>
                  <a:lnTo>
                    <a:pt x="67266" y="188648"/>
                  </a:lnTo>
                  <a:lnTo>
                    <a:pt x="65750" y="190028"/>
                  </a:lnTo>
                  <a:lnTo>
                    <a:pt x="69472" y="190581"/>
                  </a:lnTo>
                  <a:cubicBezTo>
                    <a:pt x="69472" y="190581"/>
                    <a:pt x="67956" y="196653"/>
                    <a:pt x="69472" y="199827"/>
                  </a:cubicBezTo>
                  <a:cubicBezTo>
                    <a:pt x="69472" y="199827"/>
                    <a:pt x="65199" y="201759"/>
                    <a:pt x="66853" y="206865"/>
                  </a:cubicBezTo>
                  <a:cubicBezTo>
                    <a:pt x="66853" y="206865"/>
                    <a:pt x="66853" y="208521"/>
                    <a:pt x="66853" y="210729"/>
                  </a:cubicBezTo>
                  <a:lnTo>
                    <a:pt x="67680" y="210039"/>
                  </a:lnTo>
                  <a:lnTo>
                    <a:pt x="69196" y="202311"/>
                  </a:lnTo>
                  <a:close/>
                  <a:moveTo>
                    <a:pt x="45488" y="114403"/>
                  </a:moveTo>
                  <a:lnTo>
                    <a:pt x="41904" y="109435"/>
                  </a:lnTo>
                  <a:lnTo>
                    <a:pt x="44523" y="109435"/>
                  </a:lnTo>
                  <a:lnTo>
                    <a:pt x="46728" y="112333"/>
                  </a:lnTo>
                  <a:lnTo>
                    <a:pt x="45625" y="114542"/>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19" name="Freeform 1421">
              <a:extLst>
                <a:ext uri="{FF2B5EF4-FFF2-40B4-BE49-F238E27FC236}">
                  <a16:creationId xmlns:a16="http://schemas.microsoft.com/office/drawing/2014/main" id="{EB2FDEB3-B865-84B2-57AF-FCBDEF99295A}"/>
                </a:ext>
              </a:extLst>
            </p:cNvPr>
            <p:cNvSpPr/>
            <p:nvPr/>
          </p:nvSpPr>
          <p:spPr>
            <a:xfrm>
              <a:off x="5575347" y="3830569"/>
              <a:ext cx="44377" cy="59634"/>
            </a:xfrm>
            <a:custGeom>
              <a:avLst/>
              <a:gdLst>
                <a:gd name="connsiteX0" fmla="*/ 18746 w 44377"/>
                <a:gd name="connsiteY0" fmla="*/ 10764 h 59634"/>
                <a:gd name="connsiteX1" fmla="*/ 18057 w 44377"/>
                <a:gd name="connsiteY1" fmla="*/ 10488 h 59634"/>
                <a:gd name="connsiteX2" fmla="*/ 15714 w 44377"/>
                <a:gd name="connsiteY2" fmla="*/ 8004 h 59634"/>
                <a:gd name="connsiteX3" fmla="*/ 10890 w 44377"/>
                <a:gd name="connsiteY3" fmla="*/ 10626 h 59634"/>
                <a:gd name="connsiteX4" fmla="*/ 10476 w 44377"/>
                <a:gd name="connsiteY4" fmla="*/ 10626 h 59634"/>
                <a:gd name="connsiteX5" fmla="*/ 10063 w 44377"/>
                <a:gd name="connsiteY5" fmla="*/ 10488 h 59634"/>
                <a:gd name="connsiteX6" fmla="*/ 8822 w 44377"/>
                <a:gd name="connsiteY6" fmla="*/ 9660 h 59634"/>
                <a:gd name="connsiteX7" fmla="*/ 8546 w 44377"/>
                <a:gd name="connsiteY7" fmla="*/ 8832 h 59634"/>
                <a:gd name="connsiteX8" fmla="*/ 9511 w 44377"/>
                <a:gd name="connsiteY8" fmla="*/ 4830 h 59634"/>
                <a:gd name="connsiteX9" fmla="*/ 7306 w 44377"/>
                <a:gd name="connsiteY9" fmla="*/ 4830 h 59634"/>
                <a:gd name="connsiteX10" fmla="*/ 6479 w 44377"/>
                <a:gd name="connsiteY10" fmla="*/ 4002 h 59634"/>
                <a:gd name="connsiteX11" fmla="*/ 6479 w 44377"/>
                <a:gd name="connsiteY11" fmla="*/ 1518 h 59634"/>
                <a:gd name="connsiteX12" fmla="*/ 2343 w 44377"/>
                <a:gd name="connsiteY12" fmla="*/ 1518 h 59634"/>
                <a:gd name="connsiteX13" fmla="*/ 1654 w 44377"/>
                <a:gd name="connsiteY13" fmla="*/ 1242 h 59634"/>
                <a:gd name="connsiteX14" fmla="*/ 689 w 44377"/>
                <a:gd name="connsiteY14" fmla="*/ 0 h 59634"/>
                <a:gd name="connsiteX15" fmla="*/ 0 w 44377"/>
                <a:gd name="connsiteY15" fmla="*/ 3036 h 59634"/>
                <a:gd name="connsiteX16" fmla="*/ 3171 w 44377"/>
                <a:gd name="connsiteY16" fmla="*/ 7590 h 59634"/>
                <a:gd name="connsiteX17" fmla="*/ 5514 w 44377"/>
                <a:gd name="connsiteY17" fmla="*/ 21390 h 59634"/>
                <a:gd name="connsiteX18" fmla="*/ 12819 w 44377"/>
                <a:gd name="connsiteY18" fmla="*/ 36295 h 59634"/>
                <a:gd name="connsiteX19" fmla="*/ 18471 w 44377"/>
                <a:gd name="connsiteY19" fmla="*/ 43747 h 59634"/>
                <a:gd name="connsiteX20" fmla="*/ 25363 w 44377"/>
                <a:gd name="connsiteY20" fmla="*/ 48853 h 59634"/>
                <a:gd name="connsiteX21" fmla="*/ 30601 w 44377"/>
                <a:gd name="connsiteY21" fmla="*/ 51613 h 59634"/>
                <a:gd name="connsiteX22" fmla="*/ 42180 w 44377"/>
                <a:gd name="connsiteY22" fmla="*/ 59479 h 59634"/>
                <a:gd name="connsiteX23" fmla="*/ 40801 w 44377"/>
                <a:gd name="connsiteY23" fmla="*/ 46921 h 59634"/>
                <a:gd name="connsiteX24" fmla="*/ 37906 w 44377"/>
                <a:gd name="connsiteY24" fmla="*/ 42229 h 59634"/>
                <a:gd name="connsiteX25" fmla="*/ 35563 w 44377"/>
                <a:gd name="connsiteY25" fmla="*/ 34224 h 59634"/>
                <a:gd name="connsiteX26" fmla="*/ 25776 w 44377"/>
                <a:gd name="connsiteY26" fmla="*/ 8280 h 59634"/>
                <a:gd name="connsiteX27" fmla="*/ 22330 w 44377"/>
                <a:gd name="connsiteY27" fmla="*/ 4416 h 59634"/>
                <a:gd name="connsiteX28" fmla="*/ 19160 w 44377"/>
                <a:gd name="connsiteY28" fmla="*/ 10350 h 59634"/>
                <a:gd name="connsiteX29" fmla="*/ 18609 w 44377"/>
                <a:gd name="connsiteY29" fmla="*/ 10764 h 5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377" h="59634">
                  <a:moveTo>
                    <a:pt x="18746" y="10764"/>
                  </a:moveTo>
                  <a:cubicBezTo>
                    <a:pt x="18746" y="10764"/>
                    <a:pt x="18195" y="10764"/>
                    <a:pt x="18057" y="10488"/>
                  </a:cubicBezTo>
                  <a:lnTo>
                    <a:pt x="15714" y="8004"/>
                  </a:lnTo>
                  <a:lnTo>
                    <a:pt x="10890" y="10626"/>
                  </a:lnTo>
                  <a:cubicBezTo>
                    <a:pt x="10890" y="10626"/>
                    <a:pt x="10614" y="10626"/>
                    <a:pt x="10476" y="10626"/>
                  </a:cubicBezTo>
                  <a:cubicBezTo>
                    <a:pt x="10338" y="10626"/>
                    <a:pt x="10200" y="10626"/>
                    <a:pt x="10063" y="10488"/>
                  </a:cubicBezTo>
                  <a:lnTo>
                    <a:pt x="8822" y="9660"/>
                  </a:lnTo>
                  <a:cubicBezTo>
                    <a:pt x="8822" y="9660"/>
                    <a:pt x="8408" y="9108"/>
                    <a:pt x="8546" y="8832"/>
                  </a:cubicBezTo>
                  <a:lnTo>
                    <a:pt x="9511" y="4830"/>
                  </a:lnTo>
                  <a:lnTo>
                    <a:pt x="7306" y="4830"/>
                  </a:lnTo>
                  <a:cubicBezTo>
                    <a:pt x="7306" y="4830"/>
                    <a:pt x="6479" y="4416"/>
                    <a:pt x="6479" y="4002"/>
                  </a:cubicBezTo>
                  <a:lnTo>
                    <a:pt x="6479" y="1518"/>
                  </a:lnTo>
                  <a:lnTo>
                    <a:pt x="2343" y="1518"/>
                  </a:lnTo>
                  <a:cubicBezTo>
                    <a:pt x="2343" y="1518"/>
                    <a:pt x="1930" y="1518"/>
                    <a:pt x="1654" y="1242"/>
                  </a:cubicBezTo>
                  <a:lnTo>
                    <a:pt x="689" y="0"/>
                  </a:lnTo>
                  <a:lnTo>
                    <a:pt x="0" y="3036"/>
                  </a:lnTo>
                  <a:lnTo>
                    <a:pt x="3171" y="7590"/>
                  </a:lnTo>
                  <a:cubicBezTo>
                    <a:pt x="3171" y="7590"/>
                    <a:pt x="5790" y="18354"/>
                    <a:pt x="5514" y="21390"/>
                  </a:cubicBezTo>
                  <a:cubicBezTo>
                    <a:pt x="5376" y="24288"/>
                    <a:pt x="7857" y="32568"/>
                    <a:pt x="12819" y="36295"/>
                  </a:cubicBezTo>
                  <a:cubicBezTo>
                    <a:pt x="12819" y="36295"/>
                    <a:pt x="11027" y="40573"/>
                    <a:pt x="18471" y="43747"/>
                  </a:cubicBezTo>
                  <a:cubicBezTo>
                    <a:pt x="18471" y="43747"/>
                    <a:pt x="23157" y="48025"/>
                    <a:pt x="25363" y="48853"/>
                  </a:cubicBezTo>
                  <a:cubicBezTo>
                    <a:pt x="25363" y="48853"/>
                    <a:pt x="27706" y="51199"/>
                    <a:pt x="30601" y="51613"/>
                  </a:cubicBezTo>
                  <a:cubicBezTo>
                    <a:pt x="30601" y="51613"/>
                    <a:pt x="36528" y="57685"/>
                    <a:pt x="42180" y="59479"/>
                  </a:cubicBezTo>
                  <a:cubicBezTo>
                    <a:pt x="47831" y="61273"/>
                    <a:pt x="40801" y="46921"/>
                    <a:pt x="40801" y="46921"/>
                  </a:cubicBezTo>
                  <a:cubicBezTo>
                    <a:pt x="40801" y="46921"/>
                    <a:pt x="40801" y="43747"/>
                    <a:pt x="37906" y="42229"/>
                  </a:cubicBezTo>
                  <a:cubicBezTo>
                    <a:pt x="37906" y="42229"/>
                    <a:pt x="34736" y="40987"/>
                    <a:pt x="35563" y="34224"/>
                  </a:cubicBezTo>
                  <a:cubicBezTo>
                    <a:pt x="36390" y="27462"/>
                    <a:pt x="35701" y="8832"/>
                    <a:pt x="25776" y="8280"/>
                  </a:cubicBezTo>
                  <a:cubicBezTo>
                    <a:pt x="25776" y="8280"/>
                    <a:pt x="26052" y="4968"/>
                    <a:pt x="22330" y="4416"/>
                  </a:cubicBezTo>
                  <a:lnTo>
                    <a:pt x="19160" y="10350"/>
                  </a:lnTo>
                  <a:cubicBezTo>
                    <a:pt x="19160" y="10350"/>
                    <a:pt x="18884" y="10764"/>
                    <a:pt x="18609" y="10764"/>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0" name="Freeform 1422">
              <a:extLst>
                <a:ext uri="{FF2B5EF4-FFF2-40B4-BE49-F238E27FC236}">
                  <a16:creationId xmlns:a16="http://schemas.microsoft.com/office/drawing/2014/main" id="{A180DAE8-1845-7421-5B4B-4C9F6011CBFB}"/>
                </a:ext>
              </a:extLst>
            </p:cNvPr>
            <p:cNvSpPr/>
            <p:nvPr/>
          </p:nvSpPr>
          <p:spPr>
            <a:xfrm>
              <a:off x="4872907" y="3538143"/>
              <a:ext cx="225232" cy="183818"/>
            </a:xfrm>
            <a:custGeom>
              <a:avLst/>
              <a:gdLst>
                <a:gd name="connsiteX0" fmla="*/ 141425 w 225232"/>
                <a:gd name="connsiteY0" fmla="*/ 44851 h 183818"/>
                <a:gd name="connsiteX1" fmla="*/ 140736 w 225232"/>
                <a:gd name="connsiteY1" fmla="*/ 44299 h 183818"/>
                <a:gd name="connsiteX2" fmla="*/ 138255 w 225232"/>
                <a:gd name="connsiteY2" fmla="*/ 36984 h 183818"/>
                <a:gd name="connsiteX3" fmla="*/ 108205 w 225232"/>
                <a:gd name="connsiteY3" fmla="*/ 36984 h 183818"/>
                <a:gd name="connsiteX4" fmla="*/ 107654 w 225232"/>
                <a:gd name="connsiteY4" fmla="*/ 36846 h 183818"/>
                <a:gd name="connsiteX5" fmla="*/ 83118 w 225232"/>
                <a:gd name="connsiteY5" fmla="*/ 14904 h 183818"/>
                <a:gd name="connsiteX6" fmla="*/ 75399 w 225232"/>
                <a:gd name="connsiteY6" fmla="*/ 9936 h 183818"/>
                <a:gd name="connsiteX7" fmla="*/ 62442 w 225232"/>
                <a:gd name="connsiteY7" fmla="*/ 2484 h 183818"/>
                <a:gd name="connsiteX8" fmla="*/ 49899 w 225232"/>
                <a:gd name="connsiteY8" fmla="*/ 0 h 183818"/>
                <a:gd name="connsiteX9" fmla="*/ 44109 w 225232"/>
                <a:gd name="connsiteY9" fmla="*/ 2070 h 183818"/>
                <a:gd name="connsiteX10" fmla="*/ 34598 w 225232"/>
                <a:gd name="connsiteY10" fmla="*/ 5244 h 183818"/>
                <a:gd name="connsiteX11" fmla="*/ 30601 w 225232"/>
                <a:gd name="connsiteY11" fmla="*/ 9660 h 183818"/>
                <a:gd name="connsiteX12" fmla="*/ 34736 w 225232"/>
                <a:gd name="connsiteY12" fmla="*/ 17526 h 183818"/>
                <a:gd name="connsiteX13" fmla="*/ 34736 w 225232"/>
                <a:gd name="connsiteY13" fmla="*/ 18078 h 183818"/>
                <a:gd name="connsiteX14" fmla="*/ 33358 w 225232"/>
                <a:gd name="connsiteY14" fmla="*/ 21942 h 183818"/>
                <a:gd name="connsiteX15" fmla="*/ 30739 w 225232"/>
                <a:gd name="connsiteY15" fmla="*/ 26496 h 183818"/>
                <a:gd name="connsiteX16" fmla="*/ 30187 w 225232"/>
                <a:gd name="connsiteY16" fmla="*/ 26910 h 183818"/>
                <a:gd name="connsiteX17" fmla="*/ 23157 w 225232"/>
                <a:gd name="connsiteY17" fmla="*/ 28428 h 183818"/>
                <a:gd name="connsiteX18" fmla="*/ 15990 w 225232"/>
                <a:gd name="connsiteY18" fmla="*/ 36846 h 183818"/>
                <a:gd name="connsiteX19" fmla="*/ 15438 w 225232"/>
                <a:gd name="connsiteY19" fmla="*/ 37122 h 183818"/>
                <a:gd name="connsiteX20" fmla="*/ 15025 w 225232"/>
                <a:gd name="connsiteY20" fmla="*/ 37122 h 183818"/>
                <a:gd name="connsiteX21" fmla="*/ 11579 w 225232"/>
                <a:gd name="connsiteY21" fmla="*/ 34914 h 183818"/>
                <a:gd name="connsiteX22" fmla="*/ 3860 w 225232"/>
                <a:gd name="connsiteY22" fmla="*/ 34914 h 183818"/>
                <a:gd name="connsiteX23" fmla="*/ 3860 w 225232"/>
                <a:gd name="connsiteY23" fmla="*/ 34914 h 183818"/>
                <a:gd name="connsiteX24" fmla="*/ 2619 w 225232"/>
                <a:gd name="connsiteY24" fmla="*/ 42367 h 183818"/>
                <a:gd name="connsiteX25" fmla="*/ 0 w 225232"/>
                <a:gd name="connsiteY25" fmla="*/ 49267 h 183818"/>
                <a:gd name="connsiteX26" fmla="*/ 6065 w 225232"/>
                <a:gd name="connsiteY26" fmla="*/ 48715 h 183818"/>
                <a:gd name="connsiteX27" fmla="*/ 29085 w 225232"/>
                <a:gd name="connsiteY27" fmla="*/ 85423 h 183818"/>
                <a:gd name="connsiteX28" fmla="*/ 28258 w 225232"/>
                <a:gd name="connsiteY28" fmla="*/ 88597 h 183818"/>
                <a:gd name="connsiteX29" fmla="*/ 32117 w 225232"/>
                <a:gd name="connsiteY29" fmla="*/ 95083 h 183818"/>
                <a:gd name="connsiteX30" fmla="*/ 45901 w 225232"/>
                <a:gd name="connsiteY30" fmla="*/ 109849 h 183818"/>
                <a:gd name="connsiteX31" fmla="*/ 49209 w 225232"/>
                <a:gd name="connsiteY31" fmla="*/ 121304 h 183818"/>
                <a:gd name="connsiteX32" fmla="*/ 47969 w 225232"/>
                <a:gd name="connsiteY32" fmla="*/ 123650 h 183818"/>
                <a:gd name="connsiteX33" fmla="*/ 49209 w 225232"/>
                <a:gd name="connsiteY33" fmla="*/ 128204 h 183818"/>
                <a:gd name="connsiteX34" fmla="*/ 49209 w 225232"/>
                <a:gd name="connsiteY34" fmla="*/ 131792 h 183818"/>
                <a:gd name="connsiteX35" fmla="*/ 55688 w 225232"/>
                <a:gd name="connsiteY35" fmla="*/ 139658 h 183818"/>
                <a:gd name="connsiteX36" fmla="*/ 59823 w 225232"/>
                <a:gd name="connsiteY36" fmla="*/ 140624 h 183818"/>
                <a:gd name="connsiteX37" fmla="*/ 70988 w 225232"/>
                <a:gd name="connsiteY37" fmla="*/ 156080 h 183818"/>
                <a:gd name="connsiteX38" fmla="*/ 71815 w 225232"/>
                <a:gd name="connsiteY38" fmla="*/ 160220 h 183818"/>
                <a:gd name="connsiteX39" fmla="*/ 74572 w 225232"/>
                <a:gd name="connsiteY39" fmla="*/ 163808 h 183818"/>
                <a:gd name="connsiteX40" fmla="*/ 83532 w 225232"/>
                <a:gd name="connsiteY40" fmla="*/ 173606 h 183818"/>
                <a:gd name="connsiteX41" fmla="*/ 88356 w 225232"/>
                <a:gd name="connsiteY41" fmla="*/ 183818 h 183818"/>
                <a:gd name="connsiteX42" fmla="*/ 92905 w 225232"/>
                <a:gd name="connsiteY42" fmla="*/ 181610 h 183818"/>
                <a:gd name="connsiteX43" fmla="*/ 91527 w 225232"/>
                <a:gd name="connsiteY43" fmla="*/ 176780 h 183818"/>
                <a:gd name="connsiteX44" fmla="*/ 91527 w 225232"/>
                <a:gd name="connsiteY44" fmla="*/ 176228 h 183818"/>
                <a:gd name="connsiteX45" fmla="*/ 93043 w 225232"/>
                <a:gd name="connsiteY45" fmla="*/ 172502 h 183818"/>
                <a:gd name="connsiteX46" fmla="*/ 93870 w 225232"/>
                <a:gd name="connsiteY46" fmla="*/ 172088 h 183818"/>
                <a:gd name="connsiteX47" fmla="*/ 98832 w 225232"/>
                <a:gd name="connsiteY47" fmla="*/ 173192 h 183818"/>
                <a:gd name="connsiteX48" fmla="*/ 102003 w 225232"/>
                <a:gd name="connsiteY48" fmla="*/ 174020 h 183818"/>
                <a:gd name="connsiteX49" fmla="*/ 130398 w 225232"/>
                <a:gd name="connsiteY49" fmla="*/ 174572 h 183818"/>
                <a:gd name="connsiteX50" fmla="*/ 131087 w 225232"/>
                <a:gd name="connsiteY50" fmla="*/ 174848 h 183818"/>
                <a:gd name="connsiteX51" fmla="*/ 133430 w 225232"/>
                <a:gd name="connsiteY51" fmla="*/ 178160 h 183818"/>
                <a:gd name="connsiteX52" fmla="*/ 138255 w 225232"/>
                <a:gd name="connsiteY52" fmla="*/ 176504 h 183818"/>
                <a:gd name="connsiteX53" fmla="*/ 145147 w 225232"/>
                <a:gd name="connsiteY53" fmla="*/ 164912 h 183818"/>
                <a:gd name="connsiteX54" fmla="*/ 145423 w 225232"/>
                <a:gd name="connsiteY54" fmla="*/ 164636 h 183818"/>
                <a:gd name="connsiteX55" fmla="*/ 154796 w 225232"/>
                <a:gd name="connsiteY55" fmla="*/ 159116 h 183818"/>
                <a:gd name="connsiteX56" fmla="*/ 155072 w 225232"/>
                <a:gd name="connsiteY56" fmla="*/ 159116 h 183818"/>
                <a:gd name="connsiteX57" fmla="*/ 186913 w 225232"/>
                <a:gd name="connsiteY57" fmla="*/ 154700 h 183818"/>
                <a:gd name="connsiteX58" fmla="*/ 218341 w 225232"/>
                <a:gd name="connsiteY58" fmla="*/ 144626 h 183818"/>
                <a:gd name="connsiteX59" fmla="*/ 225233 w 225232"/>
                <a:gd name="connsiteY59" fmla="*/ 120200 h 183818"/>
                <a:gd name="connsiteX60" fmla="*/ 221511 w 225232"/>
                <a:gd name="connsiteY60" fmla="*/ 114955 h 183818"/>
                <a:gd name="connsiteX61" fmla="*/ 192289 w 225232"/>
                <a:gd name="connsiteY61" fmla="*/ 111643 h 183818"/>
                <a:gd name="connsiteX62" fmla="*/ 191738 w 225232"/>
                <a:gd name="connsiteY62" fmla="*/ 111229 h 183818"/>
                <a:gd name="connsiteX63" fmla="*/ 182916 w 225232"/>
                <a:gd name="connsiteY63" fmla="*/ 95635 h 183818"/>
                <a:gd name="connsiteX64" fmla="*/ 180159 w 225232"/>
                <a:gd name="connsiteY64" fmla="*/ 95221 h 183818"/>
                <a:gd name="connsiteX65" fmla="*/ 180159 w 225232"/>
                <a:gd name="connsiteY65" fmla="*/ 93841 h 183818"/>
                <a:gd name="connsiteX66" fmla="*/ 180986 w 225232"/>
                <a:gd name="connsiteY66" fmla="*/ 91909 h 183818"/>
                <a:gd name="connsiteX67" fmla="*/ 177264 w 225232"/>
                <a:gd name="connsiteY67" fmla="*/ 93427 h 183818"/>
                <a:gd name="connsiteX68" fmla="*/ 176988 w 225232"/>
                <a:gd name="connsiteY68" fmla="*/ 93427 h 183818"/>
                <a:gd name="connsiteX69" fmla="*/ 176299 w 225232"/>
                <a:gd name="connsiteY69" fmla="*/ 93013 h 183818"/>
                <a:gd name="connsiteX70" fmla="*/ 172440 w 225232"/>
                <a:gd name="connsiteY70" fmla="*/ 86665 h 183818"/>
                <a:gd name="connsiteX71" fmla="*/ 170923 w 225232"/>
                <a:gd name="connsiteY71" fmla="*/ 85009 h 183818"/>
                <a:gd name="connsiteX72" fmla="*/ 170923 w 225232"/>
                <a:gd name="connsiteY72" fmla="*/ 81697 h 183818"/>
                <a:gd name="connsiteX73" fmla="*/ 165410 w 225232"/>
                <a:gd name="connsiteY73" fmla="*/ 74245 h 183818"/>
                <a:gd name="connsiteX74" fmla="*/ 167202 w 225232"/>
                <a:gd name="connsiteY74" fmla="*/ 73693 h 183818"/>
                <a:gd name="connsiteX75" fmla="*/ 165410 w 225232"/>
                <a:gd name="connsiteY75" fmla="*/ 68173 h 183818"/>
                <a:gd name="connsiteX76" fmla="*/ 163618 w 225232"/>
                <a:gd name="connsiteY76" fmla="*/ 63205 h 183818"/>
                <a:gd name="connsiteX77" fmla="*/ 157553 w 225232"/>
                <a:gd name="connsiteY77" fmla="*/ 56581 h 183818"/>
                <a:gd name="connsiteX78" fmla="*/ 153418 w 225232"/>
                <a:gd name="connsiteY78" fmla="*/ 54373 h 183818"/>
                <a:gd name="connsiteX79" fmla="*/ 153418 w 225232"/>
                <a:gd name="connsiteY79" fmla="*/ 51751 h 183818"/>
                <a:gd name="connsiteX80" fmla="*/ 150247 w 225232"/>
                <a:gd name="connsiteY80" fmla="*/ 47611 h 183818"/>
                <a:gd name="connsiteX81" fmla="*/ 149007 w 225232"/>
                <a:gd name="connsiteY81" fmla="*/ 44022 h 183818"/>
                <a:gd name="connsiteX82" fmla="*/ 141425 w 225232"/>
                <a:gd name="connsiteY82" fmla="*/ 44988 h 183818"/>
                <a:gd name="connsiteX83" fmla="*/ 141425 w 225232"/>
                <a:gd name="connsiteY83" fmla="*/ 44988 h 18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25232" h="183818">
                  <a:moveTo>
                    <a:pt x="141425" y="44851"/>
                  </a:moveTo>
                  <a:cubicBezTo>
                    <a:pt x="141425" y="44851"/>
                    <a:pt x="140736" y="44575"/>
                    <a:pt x="140736" y="44299"/>
                  </a:cubicBezTo>
                  <a:lnTo>
                    <a:pt x="138255" y="36984"/>
                  </a:lnTo>
                  <a:lnTo>
                    <a:pt x="108205" y="36984"/>
                  </a:lnTo>
                  <a:cubicBezTo>
                    <a:pt x="108205" y="36984"/>
                    <a:pt x="107792" y="36984"/>
                    <a:pt x="107654" y="36846"/>
                  </a:cubicBezTo>
                  <a:lnTo>
                    <a:pt x="83118" y="14904"/>
                  </a:lnTo>
                  <a:lnTo>
                    <a:pt x="75399" y="9936"/>
                  </a:lnTo>
                  <a:lnTo>
                    <a:pt x="62442" y="2484"/>
                  </a:lnTo>
                  <a:lnTo>
                    <a:pt x="49899" y="0"/>
                  </a:lnTo>
                  <a:lnTo>
                    <a:pt x="44109" y="2070"/>
                  </a:lnTo>
                  <a:lnTo>
                    <a:pt x="34598" y="5244"/>
                  </a:lnTo>
                  <a:lnTo>
                    <a:pt x="30601" y="9660"/>
                  </a:lnTo>
                  <a:lnTo>
                    <a:pt x="34736" y="17526"/>
                  </a:lnTo>
                  <a:cubicBezTo>
                    <a:pt x="34736" y="17526"/>
                    <a:pt x="34736" y="17940"/>
                    <a:pt x="34736" y="18078"/>
                  </a:cubicBezTo>
                  <a:lnTo>
                    <a:pt x="33358" y="21942"/>
                  </a:lnTo>
                  <a:lnTo>
                    <a:pt x="30739" y="26496"/>
                  </a:lnTo>
                  <a:cubicBezTo>
                    <a:pt x="30739" y="26496"/>
                    <a:pt x="30463" y="26772"/>
                    <a:pt x="30187" y="26910"/>
                  </a:cubicBezTo>
                  <a:lnTo>
                    <a:pt x="23157" y="28428"/>
                  </a:lnTo>
                  <a:lnTo>
                    <a:pt x="15990" y="36846"/>
                  </a:lnTo>
                  <a:cubicBezTo>
                    <a:pt x="15990" y="36846"/>
                    <a:pt x="15576" y="37122"/>
                    <a:pt x="15438" y="37122"/>
                  </a:cubicBezTo>
                  <a:cubicBezTo>
                    <a:pt x="15300" y="37122"/>
                    <a:pt x="15162" y="37122"/>
                    <a:pt x="15025" y="37122"/>
                  </a:cubicBezTo>
                  <a:lnTo>
                    <a:pt x="11579" y="34914"/>
                  </a:lnTo>
                  <a:lnTo>
                    <a:pt x="3860" y="34914"/>
                  </a:lnTo>
                  <a:cubicBezTo>
                    <a:pt x="3860" y="34914"/>
                    <a:pt x="3860" y="34914"/>
                    <a:pt x="3860" y="34914"/>
                  </a:cubicBezTo>
                  <a:lnTo>
                    <a:pt x="2619" y="42367"/>
                  </a:lnTo>
                  <a:lnTo>
                    <a:pt x="0" y="49267"/>
                  </a:lnTo>
                  <a:lnTo>
                    <a:pt x="6065" y="48715"/>
                  </a:lnTo>
                  <a:lnTo>
                    <a:pt x="29085" y="85423"/>
                  </a:lnTo>
                  <a:cubicBezTo>
                    <a:pt x="29085" y="85423"/>
                    <a:pt x="27706" y="88597"/>
                    <a:pt x="28258" y="88597"/>
                  </a:cubicBezTo>
                  <a:cubicBezTo>
                    <a:pt x="28809" y="88597"/>
                    <a:pt x="32117" y="95083"/>
                    <a:pt x="32117" y="95083"/>
                  </a:cubicBezTo>
                  <a:cubicBezTo>
                    <a:pt x="32117" y="95083"/>
                    <a:pt x="41490" y="95497"/>
                    <a:pt x="45901" y="109849"/>
                  </a:cubicBezTo>
                  <a:lnTo>
                    <a:pt x="49209" y="121304"/>
                  </a:lnTo>
                  <a:lnTo>
                    <a:pt x="47969" y="123650"/>
                  </a:lnTo>
                  <a:lnTo>
                    <a:pt x="49209" y="128204"/>
                  </a:lnTo>
                  <a:lnTo>
                    <a:pt x="49209" y="131792"/>
                  </a:lnTo>
                  <a:cubicBezTo>
                    <a:pt x="49209" y="131792"/>
                    <a:pt x="55688" y="139658"/>
                    <a:pt x="55688" y="139658"/>
                  </a:cubicBezTo>
                  <a:lnTo>
                    <a:pt x="59823" y="140624"/>
                  </a:lnTo>
                  <a:cubicBezTo>
                    <a:pt x="59823" y="140624"/>
                    <a:pt x="70988" y="154424"/>
                    <a:pt x="70988" y="156080"/>
                  </a:cubicBezTo>
                  <a:cubicBezTo>
                    <a:pt x="70988" y="157736"/>
                    <a:pt x="71815" y="160220"/>
                    <a:pt x="71815" y="160220"/>
                  </a:cubicBezTo>
                  <a:lnTo>
                    <a:pt x="74572" y="163808"/>
                  </a:lnTo>
                  <a:cubicBezTo>
                    <a:pt x="74572" y="163808"/>
                    <a:pt x="76916" y="169880"/>
                    <a:pt x="83532" y="173606"/>
                  </a:cubicBezTo>
                  <a:cubicBezTo>
                    <a:pt x="83532" y="173606"/>
                    <a:pt x="87529" y="180920"/>
                    <a:pt x="88356" y="183818"/>
                  </a:cubicBezTo>
                  <a:lnTo>
                    <a:pt x="92905" y="181610"/>
                  </a:lnTo>
                  <a:lnTo>
                    <a:pt x="91527" y="176780"/>
                  </a:lnTo>
                  <a:cubicBezTo>
                    <a:pt x="91527" y="176780"/>
                    <a:pt x="91527" y="176366"/>
                    <a:pt x="91527" y="176228"/>
                  </a:cubicBezTo>
                  <a:lnTo>
                    <a:pt x="93043" y="172502"/>
                  </a:lnTo>
                  <a:cubicBezTo>
                    <a:pt x="93043" y="172502"/>
                    <a:pt x="93594" y="171950"/>
                    <a:pt x="93870" y="172088"/>
                  </a:cubicBezTo>
                  <a:lnTo>
                    <a:pt x="98832" y="173192"/>
                  </a:lnTo>
                  <a:lnTo>
                    <a:pt x="102003" y="174020"/>
                  </a:lnTo>
                  <a:lnTo>
                    <a:pt x="130398" y="174572"/>
                  </a:lnTo>
                  <a:cubicBezTo>
                    <a:pt x="130398" y="174572"/>
                    <a:pt x="130949" y="174572"/>
                    <a:pt x="131087" y="174848"/>
                  </a:cubicBezTo>
                  <a:lnTo>
                    <a:pt x="133430" y="178160"/>
                  </a:lnTo>
                  <a:lnTo>
                    <a:pt x="138255" y="176504"/>
                  </a:lnTo>
                  <a:lnTo>
                    <a:pt x="145147" y="164912"/>
                  </a:lnTo>
                  <a:cubicBezTo>
                    <a:pt x="145147" y="164912"/>
                    <a:pt x="145285" y="164636"/>
                    <a:pt x="145423" y="164636"/>
                  </a:cubicBezTo>
                  <a:lnTo>
                    <a:pt x="154796" y="159116"/>
                  </a:lnTo>
                  <a:cubicBezTo>
                    <a:pt x="154796" y="159116"/>
                    <a:pt x="154934" y="159116"/>
                    <a:pt x="155072" y="159116"/>
                  </a:cubicBezTo>
                  <a:lnTo>
                    <a:pt x="186913" y="154700"/>
                  </a:lnTo>
                  <a:lnTo>
                    <a:pt x="218341" y="144626"/>
                  </a:lnTo>
                  <a:lnTo>
                    <a:pt x="225233" y="120200"/>
                  </a:lnTo>
                  <a:lnTo>
                    <a:pt x="221511" y="114955"/>
                  </a:lnTo>
                  <a:lnTo>
                    <a:pt x="192289" y="111643"/>
                  </a:lnTo>
                  <a:cubicBezTo>
                    <a:pt x="192289" y="111643"/>
                    <a:pt x="191875" y="111505"/>
                    <a:pt x="191738" y="111229"/>
                  </a:cubicBezTo>
                  <a:lnTo>
                    <a:pt x="182916" y="95635"/>
                  </a:lnTo>
                  <a:lnTo>
                    <a:pt x="180159" y="95221"/>
                  </a:lnTo>
                  <a:lnTo>
                    <a:pt x="180159" y="93841"/>
                  </a:lnTo>
                  <a:lnTo>
                    <a:pt x="180986" y="91909"/>
                  </a:lnTo>
                  <a:lnTo>
                    <a:pt x="177264" y="93427"/>
                  </a:lnTo>
                  <a:cubicBezTo>
                    <a:pt x="177264" y="93427"/>
                    <a:pt x="177126" y="93427"/>
                    <a:pt x="176988" y="93427"/>
                  </a:cubicBezTo>
                  <a:cubicBezTo>
                    <a:pt x="176713" y="93427"/>
                    <a:pt x="176437" y="93427"/>
                    <a:pt x="176299" y="93013"/>
                  </a:cubicBezTo>
                  <a:lnTo>
                    <a:pt x="172440" y="86665"/>
                  </a:lnTo>
                  <a:lnTo>
                    <a:pt x="170923" y="85009"/>
                  </a:lnTo>
                  <a:lnTo>
                    <a:pt x="170923" y="81697"/>
                  </a:lnTo>
                  <a:lnTo>
                    <a:pt x="165410" y="74245"/>
                  </a:lnTo>
                  <a:lnTo>
                    <a:pt x="167202" y="73693"/>
                  </a:lnTo>
                  <a:cubicBezTo>
                    <a:pt x="167202" y="73693"/>
                    <a:pt x="169407" y="70519"/>
                    <a:pt x="165410" y="68173"/>
                  </a:cubicBezTo>
                  <a:cubicBezTo>
                    <a:pt x="165410" y="68173"/>
                    <a:pt x="168167" y="65551"/>
                    <a:pt x="163618" y="63205"/>
                  </a:cubicBezTo>
                  <a:cubicBezTo>
                    <a:pt x="163618" y="63205"/>
                    <a:pt x="158518" y="61273"/>
                    <a:pt x="157553" y="56581"/>
                  </a:cubicBezTo>
                  <a:lnTo>
                    <a:pt x="153418" y="54373"/>
                  </a:lnTo>
                  <a:lnTo>
                    <a:pt x="153418" y="51751"/>
                  </a:lnTo>
                  <a:lnTo>
                    <a:pt x="150247" y="47611"/>
                  </a:lnTo>
                  <a:lnTo>
                    <a:pt x="149007" y="44022"/>
                  </a:lnTo>
                  <a:lnTo>
                    <a:pt x="141425" y="44988"/>
                  </a:lnTo>
                  <a:cubicBezTo>
                    <a:pt x="141425" y="44988"/>
                    <a:pt x="141425" y="44988"/>
                    <a:pt x="141425" y="4498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1" name="Freeform 1423">
              <a:extLst>
                <a:ext uri="{FF2B5EF4-FFF2-40B4-BE49-F238E27FC236}">
                  <a16:creationId xmlns:a16="http://schemas.microsoft.com/office/drawing/2014/main" id="{582420C6-1EDA-3805-0552-B3F906210C2F}"/>
                </a:ext>
              </a:extLst>
            </p:cNvPr>
            <p:cNvSpPr/>
            <p:nvPr/>
          </p:nvSpPr>
          <p:spPr>
            <a:xfrm>
              <a:off x="4919911" y="3468177"/>
              <a:ext cx="102691" cy="105433"/>
            </a:xfrm>
            <a:custGeom>
              <a:avLst/>
              <a:gdLst>
                <a:gd name="connsiteX0" fmla="*/ 97592 w 102691"/>
                <a:gd name="connsiteY0" fmla="*/ 89287 h 105433"/>
                <a:gd name="connsiteX1" fmla="*/ 97592 w 102691"/>
                <a:gd name="connsiteY1" fmla="*/ 82939 h 105433"/>
                <a:gd name="connsiteX2" fmla="*/ 93456 w 102691"/>
                <a:gd name="connsiteY2" fmla="*/ 82939 h 105433"/>
                <a:gd name="connsiteX3" fmla="*/ 92905 w 102691"/>
                <a:gd name="connsiteY3" fmla="*/ 82663 h 105433"/>
                <a:gd name="connsiteX4" fmla="*/ 92767 w 102691"/>
                <a:gd name="connsiteY4" fmla="*/ 81973 h 105433"/>
                <a:gd name="connsiteX5" fmla="*/ 93043 w 102691"/>
                <a:gd name="connsiteY5" fmla="*/ 80731 h 105433"/>
                <a:gd name="connsiteX6" fmla="*/ 90837 w 102691"/>
                <a:gd name="connsiteY6" fmla="*/ 80731 h 105433"/>
                <a:gd name="connsiteX7" fmla="*/ 92216 w 102691"/>
                <a:gd name="connsiteY7" fmla="*/ 75073 h 105433"/>
                <a:gd name="connsiteX8" fmla="*/ 94421 w 102691"/>
                <a:gd name="connsiteY8" fmla="*/ 74383 h 105433"/>
                <a:gd name="connsiteX9" fmla="*/ 94421 w 102691"/>
                <a:gd name="connsiteY9" fmla="*/ 74383 h 105433"/>
                <a:gd name="connsiteX10" fmla="*/ 91940 w 102691"/>
                <a:gd name="connsiteY10" fmla="*/ 69553 h 105433"/>
                <a:gd name="connsiteX11" fmla="*/ 91940 w 102691"/>
                <a:gd name="connsiteY11" fmla="*/ 69139 h 105433"/>
                <a:gd name="connsiteX12" fmla="*/ 91940 w 102691"/>
                <a:gd name="connsiteY12" fmla="*/ 65413 h 105433"/>
                <a:gd name="connsiteX13" fmla="*/ 88770 w 102691"/>
                <a:gd name="connsiteY13" fmla="*/ 65413 h 105433"/>
                <a:gd name="connsiteX14" fmla="*/ 88218 w 102691"/>
                <a:gd name="connsiteY14" fmla="*/ 65275 h 105433"/>
                <a:gd name="connsiteX15" fmla="*/ 81878 w 102691"/>
                <a:gd name="connsiteY15" fmla="*/ 59755 h 105433"/>
                <a:gd name="connsiteX16" fmla="*/ 78018 w 102691"/>
                <a:gd name="connsiteY16" fmla="*/ 59755 h 105433"/>
                <a:gd name="connsiteX17" fmla="*/ 77467 w 102691"/>
                <a:gd name="connsiteY17" fmla="*/ 59617 h 105433"/>
                <a:gd name="connsiteX18" fmla="*/ 75675 w 102691"/>
                <a:gd name="connsiteY18" fmla="*/ 58099 h 105433"/>
                <a:gd name="connsiteX19" fmla="*/ 75399 w 102691"/>
                <a:gd name="connsiteY19" fmla="*/ 57133 h 105433"/>
                <a:gd name="connsiteX20" fmla="*/ 77053 w 102691"/>
                <a:gd name="connsiteY20" fmla="*/ 53131 h 105433"/>
                <a:gd name="connsiteX21" fmla="*/ 74986 w 102691"/>
                <a:gd name="connsiteY21" fmla="*/ 51061 h 105433"/>
                <a:gd name="connsiteX22" fmla="*/ 71953 w 102691"/>
                <a:gd name="connsiteY22" fmla="*/ 51061 h 105433"/>
                <a:gd name="connsiteX23" fmla="*/ 71264 w 102691"/>
                <a:gd name="connsiteY23" fmla="*/ 50785 h 105433"/>
                <a:gd name="connsiteX24" fmla="*/ 67818 w 102691"/>
                <a:gd name="connsiteY24" fmla="*/ 46369 h 105433"/>
                <a:gd name="connsiteX25" fmla="*/ 67818 w 102691"/>
                <a:gd name="connsiteY25" fmla="*/ 45541 h 105433"/>
                <a:gd name="connsiteX26" fmla="*/ 70023 w 102691"/>
                <a:gd name="connsiteY26" fmla="*/ 41124 h 105433"/>
                <a:gd name="connsiteX27" fmla="*/ 68645 w 102691"/>
                <a:gd name="connsiteY27" fmla="*/ 38640 h 105433"/>
                <a:gd name="connsiteX28" fmla="*/ 68645 w 102691"/>
                <a:gd name="connsiteY28" fmla="*/ 37950 h 105433"/>
                <a:gd name="connsiteX29" fmla="*/ 69059 w 102691"/>
                <a:gd name="connsiteY29" fmla="*/ 37536 h 105433"/>
                <a:gd name="connsiteX30" fmla="*/ 71126 w 102691"/>
                <a:gd name="connsiteY30" fmla="*/ 36570 h 105433"/>
                <a:gd name="connsiteX31" fmla="*/ 72642 w 102691"/>
                <a:gd name="connsiteY31" fmla="*/ 32568 h 105433"/>
                <a:gd name="connsiteX32" fmla="*/ 72642 w 102691"/>
                <a:gd name="connsiteY32" fmla="*/ 30084 h 105433"/>
                <a:gd name="connsiteX33" fmla="*/ 73470 w 102691"/>
                <a:gd name="connsiteY33" fmla="*/ 29256 h 105433"/>
                <a:gd name="connsiteX34" fmla="*/ 76916 w 102691"/>
                <a:gd name="connsiteY34" fmla="*/ 29256 h 105433"/>
                <a:gd name="connsiteX35" fmla="*/ 74986 w 102691"/>
                <a:gd name="connsiteY35" fmla="*/ 24012 h 105433"/>
                <a:gd name="connsiteX36" fmla="*/ 75261 w 102691"/>
                <a:gd name="connsiteY36" fmla="*/ 23046 h 105433"/>
                <a:gd name="connsiteX37" fmla="*/ 77743 w 102691"/>
                <a:gd name="connsiteY37" fmla="*/ 21390 h 105433"/>
                <a:gd name="connsiteX38" fmla="*/ 73470 w 102691"/>
                <a:gd name="connsiteY38" fmla="*/ 21390 h 105433"/>
                <a:gd name="connsiteX39" fmla="*/ 72780 w 102691"/>
                <a:gd name="connsiteY39" fmla="*/ 20976 h 105433"/>
                <a:gd name="connsiteX40" fmla="*/ 71678 w 102691"/>
                <a:gd name="connsiteY40" fmla="*/ 19182 h 105433"/>
                <a:gd name="connsiteX41" fmla="*/ 68231 w 102691"/>
                <a:gd name="connsiteY41" fmla="*/ 19182 h 105433"/>
                <a:gd name="connsiteX42" fmla="*/ 67542 w 102691"/>
                <a:gd name="connsiteY42" fmla="*/ 18906 h 105433"/>
                <a:gd name="connsiteX43" fmla="*/ 67542 w 102691"/>
                <a:gd name="connsiteY43" fmla="*/ 18216 h 105433"/>
                <a:gd name="connsiteX44" fmla="*/ 68921 w 102691"/>
                <a:gd name="connsiteY44" fmla="*/ 13938 h 105433"/>
                <a:gd name="connsiteX45" fmla="*/ 66026 w 102691"/>
                <a:gd name="connsiteY45" fmla="*/ 14904 h 105433"/>
                <a:gd name="connsiteX46" fmla="*/ 65337 w 102691"/>
                <a:gd name="connsiteY46" fmla="*/ 14904 h 105433"/>
                <a:gd name="connsiteX47" fmla="*/ 65061 w 102691"/>
                <a:gd name="connsiteY47" fmla="*/ 14214 h 105433"/>
                <a:gd name="connsiteX48" fmla="*/ 65061 w 102691"/>
                <a:gd name="connsiteY48" fmla="*/ 8694 h 105433"/>
                <a:gd name="connsiteX49" fmla="*/ 62718 w 102691"/>
                <a:gd name="connsiteY49" fmla="*/ 7314 h 105433"/>
                <a:gd name="connsiteX50" fmla="*/ 62304 w 102691"/>
                <a:gd name="connsiteY50" fmla="*/ 6624 h 105433"/>
                <a:gd name="connsiteX51" fmla="*/ 62304 w 102691"/>
                <a:gd name="connsiteY51" fmla="*/ 3588 h 105433"/>
                <a:gd name="connsiteX52" fmla="*/ 58445 w 102691"/>
                <a:gd name="connsiteY52" fmla="*/ 7314 h 105433"/>
                <a:gd name="connsiteX53" fmla="*/ 57893 w 102691"/>
                <a:gd name="connsiteY53" fmla="*/ 7590 h 105433"/>
                <a:gd name="connsiteX54" fmla="*/ 57618 w 102691"/>
                <a:gd name="connsiteY54" fmla="*/ 7590 h 105433"/>
                <a:gd name="connsiteX55" fmla="*/ 57066 w 102691"/>
                <a:gd name="connsiteY55" fmla="*/ 7038 h 105433"/>
                <a:gd name="connsiteX56" fmla="*/ 55964 w 102691"/>
                <a:gd name="connsiteY56" fmla="*/ 2760 h 105433"/>
                <a:gd name="connsiteX57" fmla="*/ 46866 w 102691"/>
                <a:gd name="connsiteY57" fmla="*/ 2760 h 105433"/>
                <a:gd name="connsiteX58" fmla="*/ 46453 w 102691"/>
                <a:gd name="connsiteY58" fmla="*/ 2760 h 105433"/>
                <a:gd name="connsiteX59" fmla="*/ 42317 w 102691"/>
                <a:gd name="connsiteY59" fmla="*/ 0 h 105433"/>
                <a:gd name="connsiteX60" fmla="*/ 37493 w 102691"/>
                <a:gd name="connsiteY60" fmla="*/ 5106 h 105433"/>
                <a:gd name="connsiteX61" fmla="*/ 37493 w 102691"/>
                <a:gd name="connsiteY61" fmla="*/ 5106 h 105433"/>
                <a:gd name="connsiteX62" fmla="*/ 32255 w 102691"/>
                <a:gd name="connsiteY62" fmla="*/ 10488 h 105433"/>
                <a:gd name="connsiteX63" fmla="*/ 32117 w 102691"/>
                <a:gd name="connsiteY63" fmla="*/ 10488 h 105433"/>
                <a:gd name="connsiteX64" fmla="*/ 26603 w 102691"/>
                <a:gd name="connsiteY64" fmla="*/ 13662 h 105433"/>
                <a:gd name="connsiteX65" fmla="*/ 26190 w 102691"/>
                <a:gd name="connsiteY65" fmla="*/ 13662 h 105433"/>
                <a:gd name="connsiteX66" fmla="*/ 25776 w 102691"/>
                <a:gd name="connsiteY66" fmla="*/ 13662 h 105433"/>
                <a:gd name="connsiteX67" fmla="*/ 27155 w 102691"/>
                <a:gd name="connsiteY67" fmla="*/ 22770 h 105433"/>
                <a:gd name="connsiteX68" fmla="*/ 27155 w 102691"/>
                <a:gd name="connsiteY68" fmla="*/ 23046 h 105433"/>
                <a:gd name="connsiteX69" fmla="*/ 25639 w 102691"/>
                <a:gd name="connsiteY69" fmla="*/ 34500 h 105433"/>
                <a:gd name="connsiteX70" fmla="*/ 25639 w 102691"/>
                <a:gd name="connsiteY70" fmla="*/ 34776 h 105433"/>
                <a:gd name="connsiteX71" fmla="*/ 21503 w 102691"/>
                <a:gd name="connsiteY71" fmla="*/ 40849 h 105433"/>
                <a:gd name="connsiteX72" fmla="*/ 21227 w 102691"/>
                <a:gd name="connsiteY72" fmla="*/ 41124 h 105433"/>
                <a:gd name="connsiteX73" fmla="*/ 0 w 102691"/>
                <a:gd name="connsiteY73" fmla="*/ 53545 h 105433"/>
                <a:gd name="connsiteX74" fmla="*/ 2068 w 102691"/>
                <a:gd name="connsiteY74" fmla="*/ 61825 h 105433"/>
                <a:gd name="connsiteX75" fmla="*/ 2068 w 102691"/>
                <a:gd name="connsiteY75" fmla="*/ 63757 h 105433"/>
                <a:gd name="connsiteX76" fmla="*/ 4549 w 102691"/>
                <a:gd name="connsiteY76" fmla="*/ 64999 h 105433"/>
                <a:gd name="connsiteX77" fmla="*/ 4962 w 102691"/>
                <a:gd name="connsiteY77" fmla="*/ 65827 h 105433"/>
                <a:gd name="connsiteX78" fmla="*/ 4411 w 102691"/>
                <a:gd name="connsiteY78" fmla="*/ 68449 h 105433"/>
                <a:gd name="connsiteX79" fmla="*/ 16403 w 102691"/>
                <a:gd name="connsiteY79" fmla="*/ 70933 h 105433"/>
                <a:gd name="connsiteX80" fmla="*/ 16679 w 102691"/>
                <a:gd name="connsiteY80" fmla="*/ 70933 h 105433"/>
                <a:gd name="connsiteX81" fmla="*/ 29774 w 102691"/>
                <a:gd name="connsiteY81" fmla="*/ 78523 h 105433"/>
                <a:gd name="connsiteX82" fmla="*/ 37631 w 102691"/>
                <a:gd name="connsiteY82" fmla="*/ 83491 h 105433"/>
                <a:gd name="connsiteX83" fmla="*/ 62166 w 102691"/>
                <a:gd name="connsiteY83" fmla="*/ 105433 h 105433"/>
                <a:gd name="connsiteX84" fmla="*/ 82291 w 102691"/>
                <a:gd name="connsiteY84" fmla="*/ 105433 h 105433"/>
                <a:gd name="connsiteX85" fmla="*/ 88632 w 102691"/>
                <a:gd name="connsiteY85" fmla="*/ 94531 h 105433"/>
                <a:gd name="connsiteX86" fmla="*/ 89321 w 102691"/>
                <a:gd name="connsiteY86" fmla="*/ 94117 h 105433"/>
                <a:gd name="connsiteX87" fmla="*/ 98005 w 102691"/>
                <a:gd name="connsiteY87" fmla="*/ 94117 h 105433"/>
                <a:gd name="connsiteX88" fmla="*/ 98419 w 102691"/>
                <a:gd name="connsiteY88" fmla="*/ 94117 h 105433"/>
                <a:gd name="connsiteX89" fmla="*/ 102416 w 102691"/>
                <a:gd name="connsiteY89" fmla="*/ 96601 h 105433"/>
                <a:gd name="connsiteX90" fmla="*/ 102692 w 102691"/>
                <a:gd name="connsiteY90" fmla="*/ 95635 h 105433"/>
                <a:gd name="connsiteX91" fmla="*/ 98419 w 102691"/>
                <a:gd name="connsiteY91" fmla="*/ 89701 h 105433"/>
                <a:gd name="connsiteX92" fmla="*/ 98281 w 102691"/>
                <a:gd name="connsiteY92" fmla="*/ 89287 h 105433"/>
                <a:gd name="connsiteX93" fmla="*/ 45625 w 102691"/>
                <a:gd name="connsiteY93" fmla="*/ 40986 h 105433"/>
                <a:gd name="connsiteX94" fmla="*/ 49899 w 102691"/>
                <a:gd name="connsiteY94" fmla="*/ 47887 h 105433"/>
                <a:gd name="connsiteX95" fmla="*/ 45625 w 102691"/>
                <a:gd name="connsiteY95" fmla="*/ 47887 h 105433"/>
                <a:gd name="connsiteX96" fmla="*/ 45625 w 102691"/>
                <a:gd name="connsiteY96" fmla="*/ 40986 h 105433"/>
                <a:gd name="connsiteX97" fmla="*/ 48245 w 102691"/>
                <a:gd name="connsiteY97" fmla="*/ 60445 h 105433"/>
                <a:gd name="connsiteX98" fmla="*/ 49761 w 102691"/>
                <a:gd name="connsiteY98" fmla="*/ 58099 h 105433"/>
                <a:gd name="connsiteX99" fmla="*/ 51691 w 102691"/>
                <a:gd name="connsiteY99" fmla="*/ 62791 h 105433"/>
                <a:gd name="connsiteX100" fmla="*/ 48107 w 102691"/>
                <a:gd name="connsiteY100" fmla="*/ 60445 h 105433"/>
                <a:gd name="connsiteX101" fmla="*/ 86426 w 102691"/>
                <a:gd name="connsiteY101" fmla="*/ 83767 h 105433"/>
                <a:gd name="connsiteX102" fmla="*/ 84221 w 102691"/>
                <a:gd name="connsiteY102" fmla="*/ 80869 h 105433"/>
                <a:gd name="connsiteX103" fmla="*/ 86426 w 102691"/>
                <a:gd name="connsiteY103" fmla="*/ 79489 h 105433"/>
                <a:gd name="connsiteX104" fmla="*/ 89321 w 102691"/>
                <a:gd name="connsiteY104" fmla="*/ 82801 h 105433"/>
                <a:gd name="connsiteX105" fmla="*/ 86426 w 102691"/>
                <a:gd name="connsiteY105" fmla="*/ 83767 h 10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02691" h="105433">
                  <a:moveTo>
                    <a:pt x="97592" y="89287"/>
                  </a:moveTo>
                  <a:lnTo>
                    <a:pt x="97592" y="82939"/>
                  </a:lnTo>
                  <a:lnTo>
                    <a:pt x="93456" y="82939"/>
                  </a:lnTo>
                  <a:cubicBezTo>
                    <a:pt x="93456" y="82939"/>
                    <a:pt x="93043" y="82939"/>
                    <a:pt x="92905" y="82663"/>
                  </a:cubicBezTo>
                  <a:cubicBezTo>
                    <a:pt x="92767" y="82525"/>
                    <a:pt x="92767" y="82249"/>
                    <a:pt x="92767" y="81973"/>
                  </a:cubicBezTo>
                  <a:lnTo>
                    <a:pt x="93043" y="80731"/>
                  </a:lnTo>
                  <a:lnTo>
                    <a:pt x="90837" y="80731"/>
                  </a:lnTo>
                  <a:lnTo>
                    <a:pt x="92216" y="75073"/>
                  </a:lnTo>
                  <a:lnTo>
                    <a:pt x="94421" y="74383"/>
                  </a:lnTo>
                  <a:lnTo>
                    <a:pt x="94421" y="74383"/>
                  </a:lnTo>
                  <a:cubicBezTo>
                    <a:pt x="94421" y="74383"/>
                    <a:pt x="91940" y="69553"/>
                    <a:pt x="91940" y="69553"/>
                  </a:cubicBezTo>
                  <a:cubicBezTo>
                    <a:pt x="91940" y="69553"/>
                    <a:pt x="91940" y="69277"/>
                    <a:pt x="91940" y="69139"/>
                  </a:cubicBezTo>
                  <a:lnTo>
                    <a:pt x="91940" y="65413"/>
                  </a:lnTo>
                  <a:lnTo>
                    <a:pt x="88770" y="65413"/>
                  </a:lnTo>
                  <a:cubicBezTo>
                    <a:pt x="88770" y="65413"/>
                    <a:pt x="88356" y="65413"/>
                    <a:pt x="88218" y="65275"/>
                  </a:cubicBezTo>
                  <a:lnTo>
                    <a:pt x="81878" y="59755"/>
                  </a:lnTo>
                  <a:lnTo>
                    <a:pt x="78018" y="59755"/>
                  </a:lnTo>
                  <a:cubicBezTo>
                    <a:pt x="78018" y="59755"/>
                    <a:pt x="77605" y="59755"/>
                    <a:pt x="77467" y="59617"/>
                  </a:cubicBezTo>
                  <a:lnTo>
                    <a:pt x="75675" y="58099"/>
                  </a:lnTo>
                  <a:cubicBezTo>
                    <a:pt x="75675" y="58099"/>
                    <a:pt x="75261" y="57547"/>
                    <a:pt x="75399" y="57133"/>
                  </a:cubicBezTo>
                  <a:lnTo>
                    <a:pt x="77053" y="53131"/>
                  </a:lnTo>
                  <a:lnTo>
                    <a:pt x="74986" y="51061"/>
                  </a:lnTo>
                  <a:lnTo>
                    <a:pt x="71953" y="51061"/>
                  </a:lnTo>
                  <a:cubicBezTo>
                    <a:pt x="71953" y="51061"/>
                    <a:pt x="71540" y="51061"/>
                    <a:pt x="71264" y="50785"/>
                  </a:cubicBezTo>
                  <a:lnTo>
                    <a:pt x="67818" y="46369"/>
                  </a:lnTo>
                  <a:cubicBezTo>
                    <a:pt x="67818" y="46369"/>
                    <a:pt x="67542" y="45817"/>
                    <a:pt x="67818" y="45541"/>
                  </a:cubicBezTo>
                  <a:lnTo>
                    <a:pt x="70023" y="41124"/>
                  </a:lnTo>
                  <a:lnTo>
                    <a:pt x="68645" y="38640"/>
                  </a:lnTo>
                  <a:cubicBezTo>
                    <a:pt x="68645" y="38640"/>
                    <a:pt x="68645" y="38226"/>
                    <a:pt x="68645" y="37950"/>
                  </a:cubicBezTo>
                  <a:cubicBezTo>
                    <a:pt x="68645" y="37812"/>
                    <a:pt x="68921" y="37536"/>
                    <a:pt x="69059" y="37536"/>
                  </a:cubicBezTo>
                  <a:lnTo>
                    <a:pt x="71126" y="36570"/>
                  </a:lnTo>
                  <a:lnTo>
                    <a:pt x="72642" y="32568"/>
                  </a:lnTo>
                  <a:lnTo>
                    <a:pt x="72642" y="30084"/>
                  </a:lnTo>
                  <a:cubicBezTo>
                    <a:pt x="72642" y="30084"/>
                    <a:pt x="73056" y="29256"/>
                    <a:pt x="73470" y="29256"/>
                  </a:cubicBezTo>
                  <a:lnTo>
                    <a:pt x="76916" y="29256"/>
                  </a:lnTo>
                  <a:lnTo>
                    <a:pt x="74986" y="24012"/>
                  </a:lnTo>
                  <a:cubicBezTo>
                    <a:pt x="74986" y="24012"/>
                    <a:pt x="74986" y="23322"/>
                    <a:pt x="75261" y="23046"/>
                  </a:cubicBezTo>
                  <a:lnTo>
                    <a:pt x="77743" y="21390"/>
                  </a:lnTo>
                  <a:lnTo>
                    <a:pt x="73470" y="21390"/>
                  </a:lnTo>
                  <a:cubicBezTo>
                    <a:pt x="73470" y="21390"/>
                    <a:pt x="72918" y="21390"/>
                    <a:pt x="72780" y="20976"/>
                  </a:cubicBezTo>
                  <a:lnTo>
                    <a:pt x="71678" y="19182"/>
                  </a:lnTo>
                  <a:lnTo>
                    <a:pt x="68231" y="19182"/>
                  </a:lnTo>
                  <a:cubicBezTo>
                    <a:pt x="68231" y="19182"/>
                    <a:pt x="67680" y="19182"/>
                    <a:pt x="67542" y="18906"/>
                  </a:cubicBezTo>
                  <a:cubicBezTo>
                    <a:pt x="67404" y="18768"/>
                    <a:pt x="67404" y="18492"/>
                    <a:pt x="67542" y="18216"/>
                  </a:cubicBezTo>
                  <a:lnTo>
                    <a:pt x="68921" y="13938"/>
                  </a:lnTo>
                  <a:lnTo>
                    <a:pt x="66026" y="14904"/>
                  </a:lnTo>
                  <a:cubicBezTo>
                    <a:pt x="66026" y="14904"/>
                    <a:pt x="65475" y="14904"/>
                    <a:pt x="65337" y="14904"/>
                  </a:cubicBezTo>
                  <a:cubicBezTo>
                    <a:pt x="65061" y="14766"/>
                    <a:pt x="65061" y="14490"/>
                    <a:pt x="65061" y="14214"/>
                  </a:cubicBezTo>
                  <a:lnTo>
                    <a:pt x="65061" y="8694"/>
                  </a:lnTo>
                  <a:lnTo>
                    <a:pt x="62718" y="7314"/>
                  </a:lnTo>
                  <a:cubicBezTo>
                    <a:pt x="62718" y="7314"/>
                    <a:pt x="62304" y="6900"/>
                    <a:pt x="62304" y="6624"/>
                  </a:cubicBezTo>
                  <a:lnTo>
                    <a:pt x="62304" y="3588"/>
                  </a:lnTo>
                  <a:lnTo>
                    <a:pt x="58445" y="7314"/>
                  </a:lnTo>
                  <a:cubicBezTo>
                    <a:pt x="58445" y="7314"/>
                    <a:pt x="58169" y="7590"/>
                    <a:pt x="57893" y="7590"/>
                  </a:cubicBezTo>
                  <a:cubicBezTo>
                    <a:pt x="57893" y="7590"/>
                    <a:pt x="57755" y="7590"/>
                    <a:pt x="57618" y="7590"/>
                  </a:cubicBezTo>
                  <a:cubicBezTo>
                    <a:pt x="57342" y="7590"/>
                    <a:pt x="57204" y="7314"/>
                    <a:pt x="57066" y="7038"/>
                  </a:cubicBezTo>
                  <a:lnTo>
                    <a:pt x="55964" y="2760"/>
                  </a:lnTo>
                  <a:lnTo>
                    <a:pt x="46866" y="2760"/>
                  </a:lnTo>
                  <a:cubicBezTo>
                    <a:pt x="46866" y="2760"/>
                    <a:pt x="46590" y="2760"/>
                    <a:pt x="46453" y="2760"/>
                  </a:cubicBezTo>
                  <a:lnTo>
                    <a:pt x="42317" y="0"/>
                  </a:lnTo>
                  <a:lnTo>
                    <a:pt x="37493" y="5106"/>
                  </a:lnTo>
                  <a:lnTo>
                    <a:pt x="37493" y="5106"/>
                  </a:lnTo>
                  <a:cubicBezTo>
                    <a:pt x="37493" y="5106"/>
                    <a:pt x="32255" y="10488"/>
                    <a:pt x="32255" y="10488"/>
                  </a:cubicBezTo>
                  <a:cubicBezTo>
                    <a:pt x="32255" y="10488"/>
                    <a:pt x="32255" y="10488"/>
                    <a:pt x="32117" y="10488"/>
                  </a:cubicBezTo>
                  <a:lnTo>
                    <a:pt x="26603" y="13662"/>
                  </a:lnTo>
                  <a:cubicBezTo>
                    <a:pt x="26603" y="13662"/>
                    <a:pt x="26328" y="13662"/>
                    <a:pt x="26190" y="13662"/>
                  </a:cubicBezTo>
                  <a:lnTo>
                    <a:pt x="25776" y="13662"/>
                  </a:lnTo>
                  <a:lnTo>
                    <a:pt x="27155" y="22770"/>
                  </a:lnTo>
                  <a:cubicBezTo>
                    <a:pt x="27155" y="22770"/>
                    <a:pt x="27155" y="22908"/>
                    <a:pt x="27155" y="23046"/>
                  </a:cubicBezTo>
                  <a:lnTo>
                    <a:pt x="25639" y="34500"/>
                  </a:lnTo>
                  <a:cubicBezTo>
                    <a:pt x="25639" y="34500"/>
                    <a:pt x="25639" y="34776"/>
                    <a:pt x="25639" y="34776"/>
                  </a:cubicBezTo>
                  <a:lnTo>
                    <a:pt x="21503" y="40849"/>
                  </a:lnTo>
                  <a:cubicBezTo>
                    <a:pt x="21503" y="40849"/>
                    <a:pt x="21365" y="40986"/>
                    <a:pt x="21227" y="41124"/>
                  </a:cubicBezTo>
                  <a:lnTo>
                    <a:pt x="0" y="53545"/>
                  </a:lnTo>
                  <a:lnTo>
                    <a:pt x="2068" y="61825"/>
                  </a:lnTo>
                  <a:lnTo>
                    <a:pt x="2068" y="63757"/>
                  </a:lnTo>
                  <a:cubicBezTo>
                    <a:pt x="2068" y="63757"/>
                    <a:pt x="4549" y="64999"/>
                    <a:pt x="4549" y="64999"/>
                  </a:cubicBezTo>
                  <a:cubicBezTo>
                    <a:pt x="4824" y="65137"/>
                    <a:pt x="5100" y="65551"/>
                    <a:pt x="4962" y="65827"/>
                  </a:cubicBezTo>
                  <a:lnTo>
                    <a:pt x="4411" y="68449"/>
                  </a:lnTo>
                  <a:lnTo>
                    <a:pt x="16403" y="70933"/>
                  </a:lnTo>
                  <a:cubicBezTo>
                    <a:pt x="16403" y="70933"/>
                    <a:pt x="16541" y="70933"/>
                    <a:pt x="16679" y="70933"/>
                  </a:cubicBezTo>
                  <a:lnTo>
                    <a:pt x="29774" y="78523"/>
                  </a:lnTo>
                  <a:lnTo>
                    <a:pt x="37631" y="83491"/>
                  </a:lnTo>
                  <a:lnTo>
                    <a:pt x="62166" y="105433"/>
                  </a:lnTo>
                  <a:lnTo>
                    <a:pt x="82291" y="105433"/>
                  </a:lnTo>
                  <a:lnTo>
                    <a:pt x="88632" y="94531"/>
                  </a:lnTo>
                  <a:cubicBezTo>
                    <a:pt x="88632" y="94531"/>
                    <a:pt x="89045" y="94117"/>
                    <a:pt x="89321" y="94117"/>
                  </a:cubicBezTo>
                  <a:lnTo>
                    <a:pt x="98005" y="94117"/>
                  </a:lnTo>
                  <a:cubicBezTo>
                    <a:pt x="98005" y="94117"/>
                    <a:pt x="98281" y="94117"/>
                    <a:pt x="98419" y="94117"/>
                  </a:cubicBezTo>
                  <a:lnTo>
                    <a:pt x="102416" y="96601"/>
                  </a:lnTo>
                  <a:cubicBezTo>
                    <a:pt x="102416" y="96601"/>
                    <a:pt x="102554" y="96049"/>
                    <a:pt x="102692" y="95635"/>
                  </a:cubicBezTo>
                  <a:lnTo>
                    <a:pt x="98419" y="89701"/>
                  </a:lnTo>
                  <a:cubicBezTo>
                    <a:pt x="98419" y="89701"/>
                    <a:pt x="98281" y="89425"/>
                    <a:pt x="98281" y="89287"/>
                  </a:cubicBezTo>
                  <a:close/>
                  <a:moveTo>
                    <a:pt x="45625" y="40986"/>
                  </a:moveTo>
                  <a:lnTo>
                    <a:pt x="49899" y="47887"/>
                  </a:lnTo>
                  <a:lnTo>
                    <a:pt x="45625" y="47887"/>
                  </a:lnTo>
                  <a:lnTo>
                    <a:pt x="45625" y="40986"/>
                  </a:lnTo>
                  <a:close/>
                  <a:moveTo>
                    <a:pt x="48245" y="60445"/>
                  </a:moveTo>
                  <a:lnTo>
                    <a:pt x="49761" y="58099"/>
                  </a:lnTo>
                  <a:lnTo>
                    <a:pt x="51691" y="62791"/>
                  </a:lnTo>
                  <a:lnTo>
                    <a:pt x="48107" y="60445"/>
                  </a:lnTo>
                  <a:close/>
                  <a:moveTo>
                    <a:pt x="86426" y="83767"/>
                  </a:moveTo>
                  <a:lnTo>
                    <a:pt x="84221" y="80869"/>
                  </a:lnTo>
                  <a:lnTo>
                    <a:pt x="86426" y="79489"/>
                  </a:lnTo>
                  <a:lnTo>
                    <a:pt x="89321" y="82801"/>
                  </a:lnTo>
                  <a:lnTo>
                    <a:pt x="86426" y="8376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2" name="Freeform 1424">
              <a:extLst>
                <a:ext uri="{FF2B5EF4-FFF2-40B4-BE49-F238E27FC236}">
                  <a16:creationId xmlns:a16="http://schemas.microsoft.com/office/drawing/2014/main" id="{B4475155-2548-4280-4870-51F39B9E80FF}"/>
                </a:ext>
              </a:extLst>
            </p:cNvPr>
            <p:cNvSpPr/>
            <p:nvPr/>
          </p:nvSpPr>
          <p:spPr>
            <a:xfrm>
              <a:off x="4976289" y="3437816"/>
              <a:ext cx="205245" cy="186164"/>
            </a:xfrm>
            <a:custGeom>
              <a:avLst/>
              <a:gdLst>
                <a:gd name="connsiteX0" fmla="*/ 186499 w 205245"/>
                <a:gd name="connsiteY0" fmla="*/ 177884 h 186164"/>
                <a:gd name="connsiteX1" fmla="*/ 189394 w 205245"/>
                <a:gd name="connsiteY1" fmla="*/ 175952 h 186164"/>
                <a:gd name="connsiteX2" fmla="*/ 189394 w 205245"/>
                <a:gd name="connsiteY2" fmla="*/ 171122 h 186164"/>
                <a:gd name="connsiteX3" fmla="*/ 190221 w 205245"/>
                <a:gd name="connsiteY3" fmla="*/ 170294 h 186164"/>
                <a:gd name="connsiteX4" fmla="*/ 192289 w 205245"/>
                <a:gd name="connsiteY4" fmla="*/ 170294 h 186164"/>
                <a:gd name="connsiteX5" fmla="*/ 195184 w 205245"/>
                <a:gd name="connsiteY5" fmla="*/ 166154 h 186164"/>
                <a:gd name="connsiteX6" fmla="*/ 195873 w 205245"/>
                <a:gd name="connsiteY6" fmla="*/ 165878 h 186164"/>
                <a:gd name="connsiteX7" fmla="*/ 202903 w 205245"/>
                <a:gd name="connsiteY7" fmla="*/ 165878 h 186164"/>
                <a:gd name="connsiteX8" fmla="*/ 205246 w 205245"/>
                <a:gd name="connsiteY8" fmla="*/ 161324 h 186164"/>
                <a:gd name="connsiteX9" fmla="*/ 204419 w 205245"/>
                <a:gd name="connsiteY9" fmla="*/ 160358 h 186164"/>
                <a:gd name="connsiteX10" fmla="*/ 198905 w 205245"/>
                <a:gd name="connsiteY10" fmla="*/ 160358 h 186164"/>
                <a:gd name="connsiteX11" fmla="*/ 198078 w 205245"/>
                <a:gd name="connsiteY11" fmla="*/ 159530 h 186164"/>
                <a:gd name="connsiteX12" fmla="*/ 198078 w 205245"/>
                <a:gd name="connsiteY12" fmla="*/ 148490 h 186164"/>
                <a:gd name="connsiteX13" fmla="*/ 197389 w 205245"/>
                <a:gd name="connsiteY13" fmla="*/ 148490 h 186164"/>
                <a:gd name="connsiteX14" fmla="*/ 196838 w 205245"/>
                <a:gd name="connsiteY14" fmla="*/ 147938 h 186164"/>
                <a:gd name="connsiteX15" fmla="*/ 195459 w 205245"/>
                <a:gd name="connsiteY15" fmla="*/ 145040 h 186164"/>
                <a:gd name="connsiteX16" fmla="*/ 190359 w 205245"/>
                <a:gd name="connsiteY16" fmla="*/ 143936 h 186164"/>
                <a:gd name="connsiteX17" fmla="*/ 189946 w 205245"/>
                <a:gd name="connsiteY17" fmla="*/ 143798 h 186164"/>
                <a:gd name="connsiteX18" fmla="*/ 185259 w 205245"/>
                <a:gd name="connsiteY18" fmla="*/ 139934 h 186164"/>
                <a:gd name="connsiteX19" fmla="*/ 184983 w 205245"/>
                <a:gd name="connsiteY19" fmla="*/ 139382 h 186164"/>
                <a:gd name="connsiteX20" fmla="*/ 184432 w 205245"/>
                <a:gd name="connsiteY20" fmla="*/ 135242 h 186164"/>
                <a:gd name="connsiteX21" fmla="*/ 178367 w 205245"/>
                <a:gd name="connsiteY21" fmla="*/ 128342 h 186164"/>
                <a:gd name="connsiteX22" fmla="*/ 178367 w 205245"/>
                <a:gd name="connsiteY22" fmla="*/ 128342 h 186164"/>
                <a:gd name="connsiteX23" fmla="*/ 178367 w 205245"/>
                <a:gd name="connsiteY23" fmla="*/ 128204 h 186164"/>
                <a:gd name="connsiteX24" fmla="*/ 178367 w 205245"/>
                <a:gd name="connsiteY24" fmla="*/ 128066 h 186164"/>
                <a:gd name="connsiteX25" fmla="*/ 178367 w 205245"/>
                <a:gd name="connsiteY25" fmla="*/ 127928 h 186164"/>
                <a:gd name="connsiteX26" fmla="*/ 178367 w 205245"/>
                <a:gd name="connsiteY26" fmla="*/ 127928 h 186164"/>
                <a:gd name="connsiteX27" fmla="*/ 178367 w 205245"/>
                <a:gd name="connsiteY27" fmla="*/ 127928 h 186164"/>
                <a:gd name="connsiteX28" fmla="*/ 178367 w 205245"/>
                <a:gd name="connsiteY28" fmla="*/ 127928 h 186164"/>
                <a:gd name="connsiteX29" fmla="*/ 188016 w 205245"/>
                <a:gd name="connsiteY29" fmla="*/ 114265 h 186164"/>
                <a:gd name="connsiteX30" fmla="*/ 188016 w 205245"/>
                <a:gd name="connsiteY30" fmla="*/ 109159 h 186164"/>
                <a:gd name="connsiteX31" fmla="*/ 178642 w 205245"/>
                <a:gd name="connsiteY31" fmla="*/ 109159 h 186164"/>
                <a:gd name="connsiteX32" fmla="*/ 178091 w 205245"/>
                <a:gd name="connsiteY32" fmla="*/ 108883 h 186164"/>
                <a:gd name="connsiteX33" fmla="*/ 177953 w 205245"/>
                <a:gd name="connsiteY33" fmla="*/ 108331 h 186164"/>
                <a:gd name="connsiteX34" fmla="*/ 178918 w 205245"/>
                <a:gd name="connsiteY34" fmla="*/ 97291 h 186164"/>
                <a:gd name="connsiteX35" fmla="*/ 175059 w 205245"/>
                <a:gd name="connsiteY35" fmla="*/ 86389 h 186164"/>
                <a:gd name="connsiteX36" fmla="*/ 175196 w 205245"/>
                <a:gd name="connsiteY36" fmla="*/ 85561 h 186164"/>
                <a:gd name="connsiteX37" fmla="*/ 178229 w 205245"/>
                <a:gd name="connsiteY37" fmla="*/ 82525 h 186164"/>
                <a:gd name="connsiteX38" fmla="*/ 175472 w 205245"/>
                <a:gd name="connsiteY38" fmla="*/ 81145 h 186164"/>
                <a:gd name="connsiteX39" fmla="*/ 175196 w 205245"/>
                <a:gd name="connsiteY39" fmla="*/ 80869 h 186164"/>
                <a:gd name="connsiteX40" fmla="*/ 176575 w 205245"/>
                <a:gd name="connsiteY40" fmla="*/ 71899 h 186164"/>
                <a:gd name="connsiteX41" fmla="*/ 178505 w 205245"/>
                <a:gd name="connsiteY41" fmla="*/ 70519 h 186164"/>
                <a:gd name="connsiteX42" fmla="*/ 176575 w 205245"/>
                <a:gd name="connsiteY42" fmla="*/ 68863 h 186164"/>
                <a:gd name="connsiteX43" fmla="*/ 176299 w 205245"/>
                <a:gd name="connsiteY43" fmla="*/ 68173 h 186164"/>
                <a:gd name="connsiteX44" fmla="*/ 176713 w 205245"/>
                <a:gd name="connsiteY44" fmla="*/ 67621 h 186164"/>
                <a:gd name="connsiteX45" fmla="*/ 180710 w 205245"/>
                <a:gd name="connsiteY45" fmla="*/ 65275 h 186164"/>
                <a:gd name="connsiteX46" fmla="*/ 181813 w 205245"/>
                <a:gd name="connsiteY46" fmla="*/ 60859 h 186164"/>
                <a:gd name="connsiteX47" fmla="*/ 181813 w 205245"/>
                <a:gd name="connsiteY47" fmla="*/ 57271 h 186164"/>
                <a:gd name="connsiteX48" fmla="*/ 181813 w 205245"/>
                <a:gd name="connsiteY48" fmla="*/ 56857 h 186164"/>
                <a:gd name="connsiteX49" fmla="*/ 183329 w 205245"/>
                <a:gd name="connsiteY49" fmla="*/ 54235 h 186164"/>
                <a:gd name="connsiteX50" fmla="*/ 182226 w 205245"/>
                <a:gd name="connsiteY50" fmla="*/ 52993 h 186164"/>
                <a:gd name="connsiteX51" fmla="*/ 182088 w 205245"/>
                <a:gd name="connsiteY51" fmla="*/ 52579 h 186164"/>
                <a:gd name="connsiteX52" fmla="*/ 180848 w 205245"/>
                <a:gd name="connsiteY52" fmla="*/ 41262 h 186164"/>
                <a:gd name="connsiteX53" fmla="*/ 173267 w 205245"/>
                <a:gd name="connsiteY53" fmla="*/ 41262 h 186164"/>
                <a:gd name="connsiteX54" fmla="*/ 172578 w 205245"/>
                <a:gd name="connsiteY54" fmla="*/ 41125 h 186164"/>
                <a:gd name="connsiteX55" fmla="*/ 168718 w 205245"/>
                <a:gd name="connsiteY55" fmla="*/ 35329 h 186164"/>
                <a:gd name="connsiteX56" fmla="*/ 164858 w 205245"/>
                <a:gd name="connsiteY56" fmla="*/ 35329 h 186164"/>
                <a:gd name="connsiteX57" fmla="*/ 164031 w 205245"/>
                <a:gd name="connsiteY57" fmla="*/ 34638 h 186164"/>
                <a:gd name="connsiteX58" fmla="*/ 153280 w 205245"/>
                <a:gd name="connsiteY58" fmla="*/ 27600 h 186164"/>
                <a:gd name="connsiteX59" fmla="*/ 152866 w 205245"/>
                <a:gd name="connsiteY59" fmla="*/ 27600 h 186164"/>
                <a:gd name="connsiteX60" fmla="*/ 142115 w 205245"/>
                <a:gd name="connsiteY60" fmla="*/ 23322 h 186164"/>
                <a:gd name="connsiteX61" fmla="*/ 141839 w 205245"/>
                <a:gd name="connsiteY61" fmla="*/ 23046 h 186164"/>
                <a:gd name="connsiteX62" fmla="*/ 139496 w 205245"/>
                <a:gd name="connsiteY62" fmla="*/ 20010 h 186164"/>
                <a:gd name="connsiteX63" fmla="*/ 131639 w 205245"/>
                <a:gd name="connsiteY63" fmla="*/ 20010 h 186164"/>
                <a:gd name="connsiteX64" fmla="*/ 124747 w 205245"/>
                <a:gd name="connsiteY64" fmla="*/ 22080 h 186164"/>
                <a:gd name="connsiteX65" fmla="*/ 124471 w 205245"/>
                <a:gd name="connsiteY65" fmla="*/ 22080 h 186164"/>
                <a:gd name="connsiteX66" fmla="*/ 119646 w 205245"/>
                <a:gd name="connsiteY66" fmla="*/ 22080 h 186164"/>
                <a:gd name="connsiteX67" fmla="*/ 114546 w 205245"/>
                <a:gd name="connsiteY67" fmla="*/ 27600 h 186164"/>
                <a:gd name="connsiteX68" fmla="*/ 114133 w 205245"/>
                <a:gd name="connsiteY68" fmla="*/ 30912 h 186164"/>
                <a:gd name="connsiteX69" fmla="*/ 113443 w 205245"/>
                <a:gd name="connsiteY69" fmla="*/ 31602 h 186164"/>
                <a:gd name="connsiteX70" fmla="*/ 104484 w 205245"/>
                <a:gd name="connsiteY70" fmla="*/ 31878 h 186164"/>
                <a:gd name="connsiteX71" fmla="*/ 104484 w 205245"/>
                <a:gd name="connsiteY71" fmla="*/ 38089 h 186164"/>
                <a:gd name="connsiteX72" fmla="*/ 98970 w 205245"/>
                <a:gd name="connsiteY72" fmla="*/ 38089 h 186164"/>
                <a:gd name="connsiteX73" fmla="*/ 91251 w 205245"/>
                <a:gd name="connsiteY73" fmla="*/ 40296 h 186164"/>
                <a:gd name="connsiteX74" fmla="*/ 64923 w 205245"/>
                <a:gd name="connsiteY74" fmla="*/ 33810 h 186164"/>
                <a:gd name="connsiteX75" fmla="*/ 55964 w 205245"/>
                <a:gd name="connsiteY75" fmla="*/ 29670 h 186164"/>
                <a:gd name="connsiteX76" fmla="*/ 50450 w 205245"/>
                <a:gd name="connsiteY76" fmla="*/ 18216 h 186164"/>
                <a:gd name="connsiteX77" fmla="*/ 46590 w 205245"/>
                <a:gd name="connsiteY77" fmla="*/ 18216 h 186164"/>
                <a:gd name="connsiteX78" fmla="*/ 45763 w 205245"/>
                <a:gd name="connsiteY78" fmla="*/ 17388 h 186164"/>
                <a:gd name="connsiteX79" fmla="*/ 45763 w 205245"/>
                <a:gd name="connsiteY79" fmla="*/ 14766 h 186164"/>
                <a:gd name="connsiteX80" fmla="*/ 41077 w 205245"/>
                <a:gd name="connsiteY80" fmla="*/ 11592 h 186164"/>
                <a:gd name="connsiteX81" fmla="*/ 40801 w 205245"/>
                <a:gd name="connsiteY81" fmla="*/ 10902 h 186164"/>
                <a:gd name="connsiteX82" fmla="*/ 41352 w 205245"/>
                <a:gd name="connsiteY82" fmla="*/ 10212 h 186164"/>
                <a:gd name="connsiteX83" fmla="*/ 43971 w 205245"/>
                <a:gd name="connsiteY83" fmla="*/ 9246 h 186164"/>
                <a:gd name="connsiteX84" fmla="*/ 41352 w 205245"/>
                <a:gd name="connsiteY84" fmla="*/ 6348 h 186164"/>
                <a:gd name="connsiteX85" fmla="*/ 41215 w 205245"/>
                <a:gd name="connsiteY85" fmla="*/ 5796 h 186164"/>
                <a:gd name="connsiteX86" fmla="*/ 41490 w 205245"/>
                <a:gd name="connsiteY86" fmla="*/ 5244 h 186164"/>
                <a:gd name="connsiteX87" fmla="*/ 44109 w 205245"/>
                <a:gd name="connsiteY87" fmla="*/ 3036 h 186164"/>
                <a:gd name="connsiteX88" fmla="*/ 40525 w 205245"/>
                <a:gd name="connsiteY88" fmla="*/ 966 h 186164"/>
                <a:gd name="connsiteX89" fmla="*/ 26328 w 205245"/>
                <a:gd name="connsiteY89" fmla="*/ 10350 h 186164"/>
                <a:gd name="connsiteX90" fmla="*/ 26328 w 205245"/>
                <a:gd name="connsiteY90" fmla="*/ 10350 h 186164"/>
                <a:gd name="connsiteX91" fmla="*/ 26328 w 205245"/>
                <a:gd name="connsiteY91" fmla="*/ 10350 h 186164"/>
                <a:gd name="connsiteX92" fmla="*/ 21641 w 205245"/>
                <a:gd name="connsiteY92" fmla="*/ 11730 h 186164"/>
                <a:gd name="connsiteX93" fmla="*/ 21365 w 205245"/>
                <a:gd name="connsiteY93" fmla="*/ 11730 h 186164"/>
                <a:gd name="connsiteX94" fmla="*/ 21365 w 205245"/>
                <a:gd name="connsiteY94" fmla="*/ 11730 h 186164"/>
                <a:gd name="connsiteX95" fmla="*/ 12957 w 205245"/>
                <a:gd name="connsiteY95" fmla="*/ 10350 h 186164"/>
                <a:gd name="connsiteX96" fmla="*/ 12406 w 205245"/>
                <a:gd name="connsiteY96" fmla="*/ 9936 h 186164"/>
                <a:gd name="connsiteX97" fmla="*/ 6479 w 205245"/>
                <a:gd name="connsiteY97" fmla="*/ 552 h 186164"/>
                <a:gd name="connsiteX98" fmla="*/ 4687 w 205245"/>
                <a:gd name="connsiteY98" fmla="*/ 0 h 186164"/>
                <a:gd name="connsiteX99" fmla="*/ 4687 w 205245"/>
                <a:gd name="connsiteY99" fmla="*/ 4002 h 186164"/>
                <a:gd name="connsiteX100" fmla="*/ 3860 w 205245"/>
                <a:gd name="connsiteY100" fmla="*/ 4830 h 186164"/>
                <a:gd name="connsiteX101" fmla="*/ 0 w 205245"/>
                <a:gd name="connsiteY101" fmla="*/ 4830 h 186164"/>
                <a:gd name="connsiteX102" fmla="*/ 2757 w 205245"/>
                <a:gd name="connsiteY102" fmla="*/ 9108 h 186164"/>
                <a:gd name="connsiteX103" fmla="*/ 2757 w 205245"/>
                <a:gd name="connsiteY103" fmla="*/ 9522 h 186164"/>
                <a:gd name="connsiteX104" fmla="*/ 2757 w 205245"/>
                <a:gd name="connsiteY104" fmla="*/ 15732 h 186164"/>
                <a:gd name="connsiteX105" fmla="*/ 4549 w 205245"/>
                <a:gd name="connsiteY105" fmla="*/ 15732 h 186164"/>
                <a:gd name="connsiteX106" fmla="*/ 5238 w 205245"/>
                <a:gd name="connsiteY106" fmla="*/ 16146 h 186164"/>
                <a:gd name="connsiteX107" fmla="*/ 5238 w 205245"/>
                <a:gd name="connsiteY107" fmla="*/ 16974 h 186164"/>
                <a:gd name="connsiteX108" fmla="*/ 1516 w 205245"/>
                <a:gd name="connsiteY108" fmla="*/ 23598 h 186164"/>
                <a:gd name="connsiteX109" fmla="*/ 4824 w 205245"/>
                <a:gd name="connsiteY109" fmla="*/ 23598 h 186164"/>
                <a:gd name="connsiteX110" fmla="*/ 5652 w 205245"/>
                <a:gd name="connsiteY110" fmla="*/ 24426 h 186164"/>
                <a:gd name="connsiteX111" fmla="*/ 5652 w 205245"/>
                <a:gd name="connsiteY111" fmla="*/ 29256 h 186164"/>
                <a:gd name="connsiteX112" fmla="*/ 7719 w 205245"/>
                <a:gd name="connsiteY112" fmla="*/ 30912 h 186164"/>
                <a:gd name="connsiteX113" fmla="*/ 7995 w 205245"/>
                <a:gd name="connsiteY113" fmla="*/ 31602 h 186164"/>
                <a:gd name="connsiteX114" fmla="*/ 7995 w 205245"/>
                <a:gd name="connsiteY114" fmla="*/ 37398 h 186164"/>
                <a:gd name="connsiteX115" fmla="*/ 10338 w 205245"/>
                <a:gd name="connsiteY115" fmla="*/ 38779 h 186164"/>
                <a:gd name="connsiteX116" fmla="*/ 10752 w 205245"/>
                <a:gd name="connsiteY116" fmla="*/ 39469 h 186164"/>
                <a:gd name="connsiteX117" fmla="*/ 10752 w 205245"/>
                <a:gd name="connsiteY117" fmla="*/ 44437 h 186164"/>
                <a:gd name="connsiteX118" fmla="*/ 14060 w 205245"/>
                <a:gd name="connsiteY118" fmla="*/ 43195 h 186164"/>
                <a:gd name="connsiteX119" fmla="*/ 14887 w 205245"/>
                <a:gd name="connsiteY119" fmla="*/ 43333 h 186164"/>
                <a:gd name="connsiteX120" fmla="*/ 15025 w 205245"/>
                <a:gd name="connsiteY120" fmla="*/ 44161 h 186164"/>
                <a:gd name="connsiteX121" fmla="*/ 13508 w 205245"/>
                <a:gd name="connsiteY121" fmla="*/ 48853 h 186164"/>
                <a:gd name="connsiteX122" fmla="*/ 16403 w 205245"/>
                <a:gd name="connsiteY122" fmla="*/ 48853 h 186164"/>
                <a:gd name="connsiteX123" fmla="*/ 17092 w 205245"/>
                <a:gd name="connsiteY123" fmla="*/ 49267 h 186164"/>
                <a:gd name="connsiteX124" fmla="*/ 18195 w 205245"/>
                <a:gd name="connsiteY124" fmla="*/ 51061 h 186164"/>
                <a:gd name="connsiteX125" fmla="*/ 24812 w 205245"/>
                <a:gd name="connsiteY125" fmla="*/ 51061 h 186164"/>
                <a:gd name="connsiteX126" fmla="*/ 25501 w 205245"/>
                <a:gd name="connsiteY126" fmla="*/ 51613 h 186164"/>
                <a:gd name="connsiteX127" fmla="*/ 25225 w 205245"/>
                <a:gd name="connsiteY127" fmla="*/ 52441 h 186164"/>
                <a:gd name="connsiteX128" fmla="*/ 21090 w 205245"/>
                <a:gd name="connsiteY128" fmla="*/ 55201 h 186164"/>
                <a:gd name="connsiteX129" fmla="*/ 23157 w 205245"/>
                <a:gd name="connsiteY129" fmla="*/ 60859 h 186164"/>
                <a:gd name="connsiteX130" fmla="*/ 23157 w 205245"/>
                <a:gd name="connsiteY130" fmla="*/ 61549 h 186164"/>
                <a:gd name="connsiteX131" fmla="*/ 22468 w 205245"/>
                <a:gd name="connsiteY131" fmla="*/ 61825 h 186164"/>
                <a:gd name="connsiteX132" fmla="*/ 18608 w 205245"/>
                <a:gd name="connsiteY132" fmla="*/ 61825 h 186164"/>
                <a:gd name="connsiteX133" fmla="*/ 18608 w 205245"/>
                <a:gd name="connsiteY133" fmla="*/ 63757 h 186164"/>
                <a:gd name="connsiteX134" fmla="*/ 18608 w 205245"/>
                <a:gd name="connsiteY134" fmla="*/ 64033 h 186164"/>
                <a:gd name="connsiteX135" fmla="*/ 16954 w 205245"/>
                <a:gd name="connsiteY135" fmla="*/ 68587 h 186164"/>
                <a:gd name="connsiteX136" fmla="*/ 16541 w 205245"/>
                <a:gd name="connsiteY136" fmla="*/ 69001 h 186164"/>
                <a:gd name="connsiteX137" fmla="*/ 14887 w 205245"/>
                <a:gd name="connsiteY137" fmla="*/ 69691 h 186164"/>
                <a:gd name="connsiteX138" fmla="*/ 15990 w 205245"/>
                <a:gd name="connsiteY138" fmla="*/ 71761 h 186164"/>
                <a:gd name="connsiteX139" fmla="*/ 15990 w 205245"/>
                <a:gd name="connsiteY139" fmla="*/ 72451 h 186164"/>
                <a:gd name="connsiteX140" fmla="*/ 13784 w 205245"/>
                <a:gd name="connsiteY140" fmla="*/ 76729 h 186164"/>
                <a:gd name="connsiteX141" fmla="*/ 16679 w 205245"/>
                <a:gd name="connsiteY141" fmla="*/ 80455 h 186164"/>
                <a:gd name="connsiteX142" fmla="*/ 19711 w 205245"/>
                <a:gd name="connsiteY142" fmla="*/ 80455 h 186164"/>
                <a:gd name="connsiteX143" fmla="*/ 20263 w 205245"/>
                <a:gd name="connsiteY143" fmla="*/ 80731 h 186164"/>
                <a:gd name="connsiteX144" fmla="*/ 22882 w 205245"/>
                <a:gd name="connsiteY144" fmla="*/ 83353 h 186164"/>
                <a:gd name="connsiteX145" fmla="*/ 23020 w 205245"/>
                <a:gd name="connsiteY145" fmla="*/ 84181 h 186164"/>
                <a:gd name="connsiteX146" fmla="*/ 21365 w 205245"/>
                <a:gd name="connsiteY146" fmla="*/ 88045 h 186164"/>
                <a:gd name="connsiteX147" fmla="*/ 22606 w 205245"/>
                <a:gd name="connsiteY147" fmla="*/ 89011 h 186164"/>
                <a:gd name="connsiteX148" fmla="*/ 26466 w 205245"/>
                <a:gd name="connsiteY148" fmla="*/ 89011 h 186164"/>
                <a:gd name="connsiteX149" fmla="*/ 27017 w 205245"/>
                <a:gd name="connsiteY149" fmla="*/ 89149 h 186164"/>
                <a:gd name="connsiteX150" fmla="*/ 33358 w 205245"/>
                <a:gd name="connsiteY150" fmla="*/ 94669 h 186164"/>
                <a:gd name="connsiteX151" fmla="*/ 36941 w 205245"/>
                <a:gd name="connsiteY151" fmla="*/ 94669 h 186164"/>
                <a:gd name="connsiteX152" fmla="*/ 37769 w 205245"/>
                <a:gd name="connsiteY152" fmla="*/ 95497 h 186164"/>
                <a:gd name="connsiteX153" fmla="*/ 37769 w 205245"/>
                <a:gd name="connsiteY153" fmla="*/ 99775 h 186164"/>
                <a:gd name="connsiteX154" fmla="*/ 40387 w 205245"/>
                <a:gd name="connsiteY154" fmla="*/ 104605 h 186164"/>
                <a:gd name="connsiteX155" fmla="*/ 40387 w 205245"/>
                <a:gd name="connsiteY155" fmla="*/ 105157 h 186164"/>
                <a:gd name="connsiteX156" fmla="*/ 38733 w 205245"/>
                <a:gd name="connsiteY156" fmla="*/ 112333 h 186164"/>
                <a:gd name="connsiteX157" fmla="*/ 42731 w 205245"/>
                <a:gd name="connsiteY157" fmla="*/ 112333 h 186164"/>
                <a:gd name="connsiteX158" fmla="*/ 43558 w 205245"/>
                <a:gd name="connsiteY158" fmla="*/ 113162 h 186164"/>
                <a:gd name="connsiteX159" fmla="*/ 43558 w 205245"/>
                <a:gd name="connsiteY159" fmla="*/ 119924 h 186164"/>
                <a:gd name="connsiteX160" fmla="*/ 48107 w 205245"/>
                <a:gd name="connsiteY160" fmla="*/ 126410 h 186164"/>
                <a:gd name="connsiteX161" fmla="*/ 51691 w 205245"/>
                <a:gd name="connsiteY161" fmla="*/ 125996 h 186164"/>
                <a:gd name="connsiteX162" fmla="*/ 51691 w 205245"/>
                <a:gd name="connsiteY162" fmla="*/ 122408 h 186164"/>
                <a:gd name="connsiteX163" fmla="*/ 54447 w 205245"/>
                <a:gd name="connsiteY163" fmla="*/ 124340 h 186164"/>
                <a:gd name="connsiteX164" fmla="*/ 58720 w 205245"/>
                <a:gd name="connsiteY164" fmla="*/ 124892 h 186164"/>
                <a:gd name="connsiteX165" fmla="*/ 62029 w 205245"/>
                <a:gd name="connsiteY165" fmla="*/ 123650 h 186164"/>
                <a:gd name="connsiteX166" fmla="*/ 64785 w 205245"/>
                <a:gd name="connsiteY166" fmla="*/ 124064 h 186164"/>
                <a:gd name="connsiteX167" fmla="*/ 64785 w 205245"/>
                <a:gd name="connsiteY167" fmla="*/ 127652 h 186164"/>
                <a:gd name="connsiteX168" fmla="*/ 72091 w 205245"/>
                <a:gd name="connsiteY168" fmla="*/ 140486 h 186164"/>
                <a:gd name="connsiteX169" fmla="*/ 74986 w 205245"/>
                <a:gd name="connsiteY169" fmla="*/ 140486 h 186164"/>
                <a:gd name="connsiteX170" fmla="*/ 73745 w 205245"/>
                <a:gd name="connsiteY170" fmla="*/ 145040 h 186164"/>
                <a:gd name="connsiteX171" fmla="*/ 79259 w 205245"/>
                <a:gd name="connsiteY171" fmla="*/ 153044 h 186164"/>
                <a:gd name="connsiteX172" fmla="*/ 84772 w 205245"/>
                <a:gd name="connsiteY172" fmla="*/ 153596 h 186164"/>
                <a:gd name="connsiteX173" fmla="*/ 88908 w 205245"/>
                <a:gd name="connsiteY173" fmla="*/ 155390 h 186164"/>
                <a:gd name="connsiteX174" fmla="*/ 91527 w 205245"/>
                <a:gd name="connsiteY174" fmla="*/ 158702 h 186164"/>
                <a:gd name="connsiteX175" fmla="*/ 99935 w 205245"/>
                <a:gd name="connsiteY175" fmla="*/ 163394 h 186164"/>
                <a:gd name="connsiteX176" fmla="*/ 108343 w 205245"/>
                <a:gd name="connsiteY176" fmla="*/ 167258 h 186164"/>
                <a:gd name="connsiteX177" fmla="*/ 118544 w 205245"/>
                <a:gd name="connsiteY177" fmla="*/ 166706 h 186164"/>
                <a:gd name="connsiteX178" fmla="*/ 129984 w 205245"/>
                <a:gd name="connsiteY178" fmla="*/ 162842 h 186164"/>
                <a:gd name="connsiteX179" fmla="*/ 124057 w 205245"/>
                <a:gd name="connsiteY179" fmla="*/ 163808 h 186164"/>
                <a:gd name="connsiteX180" fmla="*/ 131776 w 205245"/>
                <a:gd name="connsiteY180" fmla="*/ 160220 h 186164"/>
                <a:gd name="connsiteX181" fmla="*/ 138393 w 205245"/>
                <a:gd name="connsiteY181" fmla="*/ 168914 h 186164"/>
                <a:gd name="connsiteX182" fmla="*/ 147766 w 205245"/>
                <a:gd name="connsiteY182" fmla="*/ 178298 h 186164"/>
                <a:gd name="connsiteX183" fmla="*/ 157001 w 205245"/>
                <a:gd name="connsiteY183" fmla="*/ 179678 h 186164"/>
                <a:gd name="connsiteX184" fmla="*/ 174921 w 205245"/>
                <a:gd name="connsiteY184" fmla="*/ 181610 h 186164"/>
                <a:gd name="connsiteX185" fmla="*/ 186086 w 205245"/>
                <a:gd name="connsiteY185" fmla="*/ 186164 h 186164"/>
                <a:gd name="connsiteX186" fmla="*/ 186913 w 205245"/>
                <a:gd name="connsiteY186" fmla="*/ 178712 h 186164"/>
                <a:gd name="connsiteX187" fmla="*/ 187189 w 205245"/>
                <a:gd name="connsiteY187" fmla="*/ 178160 h 186164"/>
                <a:gd name="connsiteX188" fmla="*/ 15025 w 205245"/>
                <a:gd name="connsiteY188" fmla="*/ 31878 h 186164"/>
                <a:gd name="connsiteX189" fmla="*/ 11441 w 205245"/>
                <a:gd name="connsiteY189" fmla="*/ 26634 h 186164"/>
                <a:gd name="connsiteX190" fmla="*/ 11441 w 205245"/>
                <a:gd name="connsiteY190" fmla="*/ 18768 h 186164"/>
                <a:gd name="connsiteX191" fmla="*/ 13646 w 205245"/>
                <a:gd name="connsiteY191" fmla="*/ 24426 h 186164"/>
                <a:gd name="connsiteX192" fmla="*/ 15025 w 205245"/>
                <a:gd name="connsiteY192" fmla="*/ 31878 h 186164"/>
                <a:gd name="connsiteX193" fmla="*/ 46453 w 205245"/>
                <a:gd name="connsiteY193" fmla="*/ 119096 h 186164"/>
                <a:gd name="connsiteX194" fmla="*/ 44936 w 205245"/>
                <a:gd name="connsiteY194" fmla="*/ 119096 h 186164"/>
                <a:gd name="connsiteX195" fmla="*/ 48658 w 205245"/>
                <a:gd name="connsiteY195" fmla="*/ 113162 h 186164"/>
                <a:gd name="connsiteX196" fmla="*/ 49623 w 205245"/>
                <a:gd name="connsiteY196" fmla="*/ 114542 h 186164"/>
                <a:gd name="connsiteX197" fmla="*/ 46453 w 205245"/>
                <a:gd name="connsiteY197" fmla="*/ 119096 h 186164"/>
                <a:gd name="connsiteX198" fmla="*/ 82843 w 205245"/>
                <a:gd name="connsiteY198" fmla="*/ 71071 h 186164"/>
                <a:gd name="connsiteX199" fmla="*/ 79121 w 205245"/>
                <a:gd name="connsiteY199" fmla="*/ 67207 h 186164"/>
                <a:gd name="connsiteX200" fmla="*/ 76226 w 205245"/>
                <a:gd name="connsiteY200" fmla="*/ 65965 h 186164"/>
                <a:gd name="connsiteX201" fmla="*/ 71540 w 205245"/>
                <a:gd name="connsiteY201" fmla="*/ 67207 h 186164"/>
                <a:gd name="connsiteX202" fmla="*/ 76226 w 205245"/>
                <a:gd name="connsiteY202" fmla="*/ 62653 h 186164"/>
                <a:gd name="connsiteX203" fmla="*/ 80913 w 205245"/>
                <a:gd name="connsiteY203" fmla="*/ 65551 h 186164"/>
                <a:gd name="connsiteX204" fmla="*/ 84221 w 205245"/>
                <a:gd name="connsiteY204" fmla="*/ 65965 h 186164"/>
                <a:gd name="connsiteX205" fmla="*/ 82843 w 205245"/>
                <a:gd name="connsiteY205" fmla="*/ 71071 h 186164"/>
                <a:gd name="connsiteX206" fmla="*/ 106000 w 205245"/>
                <a:gd name="connsiteY206" fmla="*/ 134966 h 186164"/>
                <a:gd name="connsiteX207" fmla="*/ 101313 w 205245"/>
                <a:gd name="connsiteY207" fmla="*/ 134000 h 186164"/>
                <a:gd name="connsiteX208" fmla="*/ 99797 w 205245"/>
                <a:gd name="connsiteY208" fmla="*/ 130688 h 186164"/>
                <a:gd name="connsiteX209" fmla="*/ 101038 w 205245"/>
                <a:gd name="connsiteY209" fmla="*/ 127928 h 186164"/>
                <a:gd name="connsiteX210" fmla="*/ 102968 w 205245"/>
                <a:gd name="connsiteY210" fmla="*/ 127928 h 186164"/>
                <a:gd name="connsiteX211" fmla="*/ 101589 w 205245"/>
                <a:gd name="connsiteY211" fmla="*/ 131516 h 186164"/>
                <a:gd name="connsiteX212" fmla="*/ 103932 w 205245"/>
                <a:gd name="connsiteY212" fmla="*/ 133310 h 186164"/>
                <a:gd name="connsiteX213" fmla="*/ 106138 w 205245"/>
                <a:gd name="connsiteY213" fmla="*/ 133310 h 186164"/>
                <a:gd name="connsiteX214" fmla="*/ 106138 w 205245"/>
                <a:gd name="connsiteY214" fmla="*/ 135104 h 18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205245" h="186164">
                  <a:moveTo>
                    <a:pt x="186499" y="177884"/>
                  </a:moveTo>
                  <a:lnTo>
                    <a:pt x="189394" y="175952"/>
                  </a:lnTo>
                  <a:lnTo>
                    <a:pt x="189394" y="171122"/>
                  </a:lnTo>
                  <a:cubicBezTo>
                    <a:pt x="189394" y="171122"/>
                    <a:pt x="189808" y="170294"/>
                    <a:pt x="190221" y="170294"/>
                  </a:cubicBezTo>
                  <a:lnTo>
                    <a:pt x="192289" y="170294"/>
                  </a:lnTo>
                  <a:lnTo>
                    <a:pt x="195184" y="166154"/>
                  </a:lnTo>
                  <a:cubicBezTo>
                    <a:pt x="195184" y="166154"/>
                    <a:pt x="195597" y="165878"/>
                    <a:pt x="195873" y="165878"/>
                  </a:cubicBezTo>
                  <a:lnTo>
                    <a:pt x="202903" y="165878"/>
                  </a:lnTo>
                  <a:lnTo>
                    <a:pt x="205246" y="161324"/>
                  </a:lnTo>
                  <a:lnTo>
                    <a:pt x="204419" y="160358"/>
                  </a:lnTo>
                  <a:lnTo>
                    <a:pt x="198905" y="160358"/>
                  </a:lnTo>
                  <a:cubicBezTo>
                    <a:pt x="198905" y="160358"/>
                    <a:pt x="198078" y="159944"/>
                    <a:pt x="198078" y="159530"/>
                  </a:cubicBezTo>
                  <a:lnTo>
                    <a:pt x="198078" y="148490"/>
                  </a:lnTo>
                  <a:lnTo>
                    <a:pt x="197389" y="148490"/>
                  </a:lnTo>
                  <a:cubicBezTo>
                    <a:pt x="197389" y="148490"/>
                    <a:pt x="196975" y="148214"/>
                    <a:pt x="196838" y="147938"/>
                  </a:cubicBezTo>
                  <a:lnTo>
                    <a:pt x="195459" y="145040"/>
                  </a:lnTo>
                  <a:lnTo>
                    <a:pt x="190359" y="143936"/>
                  </a:lnTo>
                  <a:cubicBezTo>
                    <a:pt x="190359" y="143936"/>
                    <a:pt x="190083" y="143936"/>
                    <a:pt x="189946" y="143798"/>
                  </a:cubicBezTo>
                  <a:lnTo>
                    <a:pt x="185259" y="139934"/>
                  </a:lnTo>
                  <a:cubicBezTo>
                    <a:pt x="185259" y="139934"/>
                    <a:pt x="184983" y="139658"/>
                    <a:pt x="184983" y="139382"/>
                  </a:cubicBezTo>
                  <a:lnTo>
                    <a:pt x="184432" y="135242"/>
                  </a:lnTo>
                  <a:lnTo>
                    <a:pt x="178367" y="128342"/>
                  </a:lnTo>
                  <a:cubicBezTo>
                    <a:pt x="178367" y="128342"/>
                    <a:pt x="178367" y="128342"/>
                    <a:pt x="178367" y="128342"/>
                  </a:cubicBezTo>
                  <a:cubicBezTo>
                    <a:pt x="178367" y="128342"/>
                    <a:pt x="178367" y="128342"/>
                    <a:pt x="178367" y="128204"/>
                  </a:cubicBezTo>
                  <a:cubicBezTo>
                    <a:pt x="178367" y="128204"/>
                    <a:pt x="178367" y="128204"/>
                    <a:pt x="178367" y="128066"/>
                  </a:cubicBezTo>
                  <a:cubicBezTo>
                    <a:pt x="178367" y="128066"/>
                    <a:pt x="178367" y="128066"/>
                    <a:pt x="178367" y="127928"/>
                  </a:cubicBezTo>
                  <a:cubicBezTo>
                    <a:pt x="178367" y="127928"/>
                    <a:pt x="178367" y="127928"/>
                    <a:pt x="178367" y="127928"/>
                  </a:cubicBezTo>
                  <a:cubicBezTo>
                    <a:pt x="178367" y="127928"/>
                    <a:pt x="178367" y="127928"/>
                    <a:pt x="178367" y="127928"/>
                  </a:cubicBezTo>
                  <a:cubicBezTo>
                    <a:pt x="178367" y="127928"/>
                    <a:pt x="178367" y="127928"/>
                    <a:pt x="178367" y="127928"/>
                  </a:cubicBezTo>
                  <a:lnTo>
                    <a:pt x="188016" y="114265"/>
                  </a:lnTo>
                  <a:lnTo>
                    <a:pt x="188016" y="109159"/>
                  </a:lnTo>
                  <a:lnTo>
                    <a:pt x="178642" y="109159"/>
                  </a:lnTo>
                  <a:cubicBezTo>
                    <a:pt x="178642" y="109159"/>
                    <a:pt x="178229" y="109159"/>
                    <a:pt x="178091" y="108883"/>
                  </a:cubicBezTo>
                  <a:cubicBezTo>
                    <a:pt x="177953" y="108745"/>
                    <a:pt x="177815" y="108469"/>
                    <a:pt x="177953" y="108331"/>
                  </a:cubicBezTo>
                  <a:lnTo>
                    <a:pt x="178918" y="97291"/>
                  </a:lnTo>
                  <a:lnTo>
                    <a:pt x="175059" y="86389"/>
                  </a:lnTo>
                  <a:cubicBezTo>
                    <a:pt x="175059" y="86389"/>
                    <a:pt x="175059" y="85837"/>
                    <a:pt x="175196" y="85561"/>
                  </a:cubicBezTo>
                  <a:lnTo>
                    <a:pt x="178229" y="82525"/>
                  </a:lnTo>
                  <a:lnTo>
                    <a:pt x="175472" y="81145"/>
                  </a:lnTo>
                  <a:cubicBezTo>
                    <a:pt x="175472" y="81145"/>
                    <a:pt x="175196" y="81007"/>
                    <a:pt x="175196" y="80869"/>
                  </a:cubicBezTo>
                  <a:cubicBezTo>
                    <a:pt x="172440" y="76591"/>
                    <a:pt x="174921" y="73141"/>
                    <a:pt x="176575" y="71899"/>
                  </a:cubicBezTo>
                  <a:lnTo>
                    <a:pt x="178505" y="70519"/>
                  </a:lnTo>
                  <a:lnTo>
                    <a:pt x="176575" y="68863"/>
                  </a:lnTo>
                  <a:cubicBezTo>
                    <a:pt x="176575" y="68863"/>
                    <a:pt x="176299" y="68449"/>
                    <a:pt x="176299" y="68173"/>
                  </a:cubicBezTo>
                  <a:cubicBezTo>
                    <a:pt x="176299" y="67897"/>
                    <a:pt x="176437" y="67759"/>
                    <a:pt x="176713" y="67621"/>
                  </a:cubicBezTo>
                  <a:lnTo>
                    <a:pt x="180710" y="65275"/>
                  </a:lnTo>
                  <a:lnTo>
                    <a:pt x="181813" y="60859"/>
                  </a:lnTo>
                  <a:lnTo>
                    <a:pt x="181813" y="57271"/>
                  </a:lnTo>
                  <a:cubicBezTo>
                    <a:pt x="181813" y="57271"/>
                    <a:pt x="181813" y="56995"/>
                    <a:pt x="181813" y="56857"/>
                  </a:cubicBezTo>
                  <a:lnTo>
                    <a:pt x="183329" y="54235"/>
                  </a:lnTo>
                  <a:lnTo>
                    <a:pt x="182226" y="52993"/>
                  </a:lnTo>
                  <a:cubicBezTo>
                    <a:pt x="182226" y="52993"/>
                    <a:pt x="182088" y="52717"/>
                    <a:pt x="182088" y="52579"/>
                  </a:cubicBezTo>
                  <a:lnTo>
                    <a:pt x="180848" y="41262"/>
                  </a:lnTo>
                  <a:lnTo>
                    <a:pt x="173267" y="41262"/>
                  </a:lnTo>
                  <a:cubicBezTo>
                    <a:pt x="173267" y="41262"/>
                    <a:pt x="172715" y="41262"/>
                    <a:pt x="172578" y="41125"/>
                  </a:cubicBezTo>
                  <a:lnTo>
                    <a:pt x="168718" y="35329"/>
                  </a:lnTo>
                  <a:lnTo>
                    <a:pt x="164858" y="35329"/>
                  </a:lnTo>
                  <a:cubicBezTo>
                    <a:pt x="164858" y="35329"/>
                    <a:pt x="164169" y="35052"/>
                    <a:pt x="164031" y="34638"/>
                  </a:cubicBezTo>
                  <a:cubicBezTo>
                    <a:pt x="164031" y="34362"/>
                    <a:pt x="162377" y="26358"/>
                    <a:pt x="153280" y="27600"/>
                  </a:cubicBezTo>
                  <a:cubicBezTo>
                    <a:pt x="153280" y="27600"/>
                    <a:pt x="153004" y="27600"/>
                    <a:pt x="152866" y="27600"/>
                  </a:cubicBezTo>
                  <a:lnTo>
                    <a:pt x="142115" y="23322"/>
                  </a:lnTo>
                  <a:cubicBezTo>
                    <a:pt x="142115" y="23322"/>
                    <a:pt x="141839" y="23184"/>
                    <a:pt x="141839" y="23046"/>
                  </a:cubicBezTo>
                  <a:lnTo>
                    <a:pt x="139496" y="20010"/>
                  </a:lnTo>
                  <a:lnTo>
                    <a:pt x="131639" y="20010"/>
                  </a:lnTo>
                  <a:cubicBezTo>
                    <a:pt x="131639" y="20010"/>
                    <a:pt x="124747" y="22080"/>
                    <a:pt x="124747" y="22080"/>
                  </a:cubicBezTo>
                  <a:cubicBezTo>
                    <a:pt x="124747" y="22080"/>
                    <a:pt x="124609" y="22080"/>
                    <a:pt x="124471" y="22080"/>
                  </a:cubicBezTo>
                  <a:lnTo>
                    <a:pt x="119646" y="22080"/>
                  </a:lnTo>
                  <a:lnTo>
                    <a:pt x="114546" y="27600"/>
                  </a:lnTo>
                  <a:lnTo>
                    <a:pt x="114133" y="30912"/>
                  </a:lnTo>
                  <a:cubicBezTo>
                    <a:pt x="114133" y="30912"/>
                    <a:pt x="113719" y="31602"/>
                    <a:pt x="113443" y="31602"/>
                  </a:cubicBezTo>
                  <a:lnTo>
                    <a:pt x="104484" y="31878"/>
                  </a:lnTo>
                  <a:cubicBezTo>
                    <a:pt x="104897" y="32982"/>
                    <a:pt x="106000" y="36846"/>
                    <a:pt x="104484" y="38089"/>
                  </a:cubicBezTo>
                  <a:cubicBezTo>
                    <a:pt x="102554" y="39469"/>
                    <a:pt x="98970" y="38089"/>
                    <a:pt x="98970" y="38089"/>
                  </a:cubicBezTo>
                  <a:cubicBezTo>
                    <a:pt x="98970" y="38089"/>
                    <a:pt x="93043" y="39330"/>
                    <a:pt x="91251" y="40296"/>
                  </a:cubicBezTo>
                  <a:cubicBezTo>
                    <a:pt x="89459" y="41262"/>
                    <a:pt x="74021" y="44161"/>
                    <a:pt x="64923" y="33810"/>
                  </a:cubicBezTo>
                  <a:cubicBezTo>
                    <a:pt x="64923" y="33810"/>
                    <a:pt x="65337" y="29118"/>
                    <a:pt x="55964" y="29670"/>
                  </a:cubicBezTo>
                  <a:cubicBezTo>
                    <a:pt x="55964" y="29670"/>
                    <a:pt x="50864" y="26358"/>
                    <a:pt x="50450" y="18216"/>
                  </a:cubicBezTo>
                  <a:lnTo>
                    <a:pt x="46590" y="18216"/>
                  </a:lnTo>
                  <a:cubicBezTo>
                    <a:pt x="46590" y="18216"/>
                    <a:pt x="45763" y="17802"/>
                    <a:pt x="45763" y="17388"/>
                  </a:cubicBezTo>
                  <a:lnTo>
                    <a:pt x="45763" y="14766"/>
                  </a:lnTo>
                  <a:lnTo>
                    <a:pt x="41077" y="11592"/>
                  </a:lnTo>
                  <a:cubicBezTo>
                    <a:pt x="41077" y="11592"/>
                    <a:pt x="40663" y="11178"/>
                    <a:pt x="40801" y="10902"/>
                  </a:cubicBezTo>
                  <a:cubicBezTo>
                    <a:pt x="40801" y="10626"/>
                    <a:pt x="41077" y="10350"/>
                    <a:pt x="41352" y="10212"/>
                  </a:cubicBezTo>
                  <a:lnTo>
                    <a:pt x="43971" y="9246"/>
                  </a:lnTo>
                  <a:lnTo>
                    <a:pt x="41352" y="6348"/>
                  </a:lnTo>
                  <a:cubicBezTo>
                    <a:pt x="41352" y="6348"/>
                    <a:pt x="41077" y="5934"/>
                    <a:pt x="41215" y="5796"/>
                  </a:cubicBezTo>
                  <a:cubicBezTo>
                    <a:pt x="41215" y="5520"/>
                    <a:pt x="41215" y="5382"/>
                    <a:pt x="41490" y="5244"/>
                  </a:cubicBezTo>
                  <a:lnTo>
                    <a:pt x="44109" y="3036"/>
                  </a:lnTo>
                  <a:lnTo>
                    <a:pt x="40525" y="966"/>
                  </a:lnTo>
                  <a:lnTo>
                    <a:pt x="26328" y="10350"/>
                  </a:lnTo>
                  <a:cubicBezTo>
                    <a:pt x="26328" y="10350"/>
                    <a:pt x="26328" y="10350"/>
                    <a:pt x="26328" y="10350"/>
                  </a:cubicBezTo>
                  <a:cubicBezTo>
                    <a:pt x="26328" y="10350"/>
                    <a:pt x="26328" y="10350"/>
                    <a:pt x="26328" y="10350"/>
                  </a:cubicBezTo>
                  <a:lnTo>
                    <a:pt x="21641" y="11730"/>
                  </a:lnTo>
                  <a:cubicBezTo>
                    <a:pt x="21641" y="11730"/>
                    <a:pt x="21503" y="11730"/>
                    <a:pt x="21365" y="11730"/>
                  </a:cubicBezTo>
                  <a:cubicBezTo>
                    <a:pt x="21365" y="11730"/>
                    <a:pt x="21365" y="11730"/>
                    <a:pt x="21365" y="11730"/>
                  </a:cubicBezTo>
                  <a:lnTo>
                    <a:pt x="12957" y="10350"/>
                  </a:lnTo>
                  <a:cubicBezTo>
                    <a:pt x="12957" y="10350"/>
                    <a:pt x="12544" y="10212"/>
                    <a:pt x="12406" y="9936"/>
                  </a:cubicBezTo>
                  <a:lnTo>
                    <a:pt x="6479" y="552"/>
                  </a:lnTo>
                  <a:lnTo>
                    <a:pt x="4687" y="0"/>
                  </a:lnTo>
                  <a:lnTo>
                    <a:pt x="4687" y="4002"/>
                  </a:lnTo>
                  <a:cubicBezTo>
                    <a:pt x="4687" y="4002"/>
                    <a:pt x="4273" y="4830"/>
                    <a:pt x="3860" y="4830"/>
                  </a:cubicBezTo>
                  <a:lnTo>
                    <a:pt x="0" y="4830"/>
                  </a:lnTo>
                  <a:lnTo>
                    <a:pt x="2757" y="9108"/>
                  </a:lnTo>
                  <a:cubicBezTo>
                    <a:pt x="2757" y="9108"/>
                    <a:pt x="2757" y="9384"/>
                    <a:pt x="2757" y="9522"/>
                  </a:cubicBezTo>
                  <a:lnTo>
                    <a:pt x="2757" y="15732"/>
                  </a:lnTo>
                  <a:lnTo>
                    <a:pt x="4549" y="15732"/>
                  </a:lnTo>
                  <a:cubicBezTo>
                    <a:pt x="4549" y="15732"/>
                    <a:pt x="5100" y="15870"/>
                    <a:pt x="5238" y="16146"/>
                  </a:cubicBezTo>
                  <a:cubicBezTo>
                    <a:pt x="5376" y="16422"/>
                    <a:pt x="5376" y="16698"/>
                    <a:pt x="5238" y="16974"/>
                  </a:cubicBezTo>
                  <a:lnTo>
                    <a:pt x="1516" y="23598"/>
                  </a:lnTo>
                  <a:lnTo>
                    <a:pt x="4824" y="23598"/>
                  </a:lnTo>
                  <a:cubicBezTo>
                    <a:pt x="4824" y="23598"/>
                    <a:pt x="5652" y="24012"/>
                    <a:pt x="5652" y="24426"/>
                  </a:cubicBezTo>
                  <a:lnTo>
                    <a:pt x="5652" y="29256"/>
                  </a:lnTo>
                  <a:lnTo>
                    <a:pt x="7719" y="30912"/>
                  </a:lnTo>
                  <a:cubicBezTo>
                    <a:pt x="7719" y="30912"/>
                    <a:pt x="7995" y="31326"/>
                    <a:pt x="7995" y="31602"/>
                  </a:cubicBezTo>
                  <a:lnTo>
                    <a:pt x="7995" y="37398"/>
                  </a:lnTo>
                  <a:lnTo>
                    <a:pt x="10338" y="38779"/>
                  </a:lnTo>
                  <a:cubicBezTo>
                    <a:pt x="10338" y="38779"/>
                    <a:pt x="10752" y="39193"/>
                    <a:pt x="10752" y="39469"/>
                  </a:cubicBezTo>
                  <a:lnTo>
                    <a:pt x="10752" y="44437"/>
                  </a:lnTo>
                  <a:lnTo>
                    <a:pt x="14060" y="43195"/>
                  </a:lnTo>
                  <a:cubicBezTo>
                    <a:pt x="14060" y="43195"/>
                    <a:pt x="14611" y="43195"/>
                    <a:pt x="14887" y="43333"/>
                  </a:cubicBezTo>
                  <a:cubicBezTo>
                    <a:pt x="15162" y="43609"/>
                    <a:pt x="15162" y="43885"/>
                    <a:pt x="15025" y="44161"/>
                  </a:cubicBezTo>
                  <a:lnTo>
                    <a:pt x="13508" y="48853"/>
                  </a:lnTo>
                  <a:lnTo>
                    <a:pt x="16403" y="48853"/>
                  </a:lnTo>
                  <a:cubicBezTo>
                    <a:pt x="16403" y="48853"/>
                    <a:pt x="16954" y="48853"/>
                    <a:pt x="17092" y="49267"/>
                  </a:cubicBezTo>
                  <a:lnTo>
                    <a:pt x="18195" y="51061"/>
                  </a:lnTo>
                  <a:lnTo>
                    <a:pt x="24812" y="51061"/>
                  </a:lnTo>
                  <a:cubicBezTo>
                    <a:pt x="24812" y="51061"/>
                    <a:pt x="25501" y="51337"/>
                    <a:pt x="25501" y="51613"/>
                  </a:cubicBezTo>
                  <a:cubicBezTo>
                    <a:pt x="25501" y="51889"/>
                    <a:pt x="25501" y="52303"/>
                    <a:pt x="25225" y="52441"/>
                  </a:cubicBezTo>
                  <a:lnTo>
                    <a:pt x="21090" y="55201"/>
                  </a:lnTo>
                  <a:lnTo>
                    <a:pt x="23157" y="60859"/>
                  </a:lnTo>
                  <a:cubicBezTo>
                    <a:pt x="23157" y="60859"/>
                    <a:pt x="23157" y="61411"/>
                    <a:pt x="23157" y="61549"/>
                  </a:cubicBezTo>
                  <a:cubicBezTo>
                    <a:pt x="23020" y="61825"/>
                    <a:pt x="22744" y="61825"/>
                    <a:pt x="22468" y="61825"/>
                  </a:cubicBezTo>
                  <a:lnTo>
                    <a:pt x="18608" y="61825"/>
                  </a:lnTo>
                  <a:lnTo>
                    <a:pt x="18608" y="63757"/>
                  </a:lnTo>
                  <a:cubicBezTo>
                    <a:pt x="18608" y="63757"/>
                    <a:pt x="18608" y="63895"/>
                    <a:pt x="18608" y="64033"/>
                  </a:cubicBezTo>
                  <a:lnTo>
                    <a:pt x="16954" y="68587"/>
                  </a:lnTo>
                  <a:cubicBezTo>
                    <a:pt x="16954" y="68587"/>
                    <a:pt x="16679" y="69001"/>
                    <a:pt x="16541" y="69001"/>
                  </a:cubicBezTo>
                  <a:lnTo>
                    <a:pt x="14887" y="69691"/>
                  </a:lnTo>
                  <a:lnTo>
                    <a:pt x="15990" y="71761"/>
                  </a:lnTo>
                  <a:cubicBezTo>
                    <a:pt x="15990" y="71761"/>
                    <a:pt x="15990" y="72313"/>
                    <a:pt x="15990" y="72451"/>
                  </a:cubicBezTo>
                  <a:lnTo>
                    <a:pt x="13784" y="76729"/>
                  </a:lnTo>
                  <a:lnTo>
                    <a:pt x="16679" y="80455"/>
                  </a:lnTo>
                  <a:lnTo>
                    <a:pt x="19711" y="80455"/>
                  </a:lnTo>
                  <a:cubicBezTo>
                    <a:pt x="19711" y="80455"/>
                    <a:pt x="20125" y="80455"/>
                    <a:pt x="20263" y="80731"/>
                  </a:cubicBezTo>
                  <a:lnTo>
                    <a:pt x="22882" y="83353"/>
                  </a:lnTo>
                  <a:cubicBezTo>
                    <a:pt x="22882" y="83353"/>
                    <a:pt x="23157" y="83905"/>
                    <a:pt x="23020" y="84181"/>
                  </a:cubicBezTo>
                  <a:lnTo>
                    <a:pt x="21365" y="88045"/>
                  </a:lnTo>
                  <a:lnTo>
                    <a:pt x="22606" y="89011"/>
                  </a:lnTo>
                  <a:lnTo>
                    <a:pt x="26466" y="89011"/>
                  </a:lnTo>
                  <a:cubicBezTo>
                    <a:pt x="26466" y="89011"/>
                    <a:pt x="26879" y="89011"/>
                    <a:pt x="27017" y="89149"/>
                  </a:cubicBezTo>
                  <a:lnTo>
                    <a:pt x="33358" y="94669"/>
                  </a:lnTo>
                  <a:lnTo>
                    <a:pt x="36941" y="94669"/>
                  </a:lnTo>
                  <a:cubicBezTo>
                    <a:pt x="36941" y="94669"/>
                    <a:pt x="37769" y="95083"/>
                    <a:pt x="37769" y="95497"/>
                  </a:cubicBezTo>
                  <a:lnTo>
                    <a:pt x="37769" y="99775"/>
                  </a:lnTo>
                  <a:lnTo>
                    <a:pt x="40387" y="104605"/>
                  </a:lnTo>
                  <a:cubicBezTo>
                    <a:pt x="40387" y="104605"/>
                    <a:pt x="40387" y="105019"/>
                    <a:pt x="40387" y="105157"/>
                  </a:cubicBezTo>
                  <a:lnTo>
                    <a:pt x="38733" y="112333"/>
                  </a:lnTo>
                  <a:lnTo>
                    <a:pt x="42731" y="112333"/>
                  </a:lnTo>
                  <a:cubicBezTo>
                    <a:pt x="42731" y="112333"/>
                    <a:pt x="43558" y="112747"/>
                    <a:pt x="43558" y="113162"/>
                  </a:cubicBezTo>
                  <a:lnTo>
                    <a:pt x="43558" y="119924"/>
                  </a:lnTo>
                  <a:lnTo>
                    <a:pt x="48107" y="126410"/>
                  </a:lnTo>
                  <a:lnTo>
                    <a:pt x="51691" y="125996"/>
                  </a:lnTo>
                  <a:lnTo>
                    <a:pt x="51691" y="122408"/>
                  </a:lnTo>
                  <a:lnTo>
                    <a:pt x="54447" y="124340"/>
                  </a:lnTo>
                  <a:lnTo>
                    <a:pt x="58720" y="124892"/>
                  </a:lnTo>
                  <a:lnTo>
                    <a:pt x="62029" y="123650"/>
                  </a:lnTo>
                  <a:lnTo>
                    <a:pt x="64785" y="124064"/>
                  </a:lnTo>
                  <a:lnTo>
                    <a:pt x="64785" y="127652"/>
                  </a:lnTo>
                  <a:cubicBezTo>
                    <a:pt x="64785" y="127652"/>
                    <a:pt x="72091" y="140486"/>
                    <a:pt x="72091" y="140486"/>
                  </a:cubicBezTo>
                  <a:lnTo>
                    <a:pt x="74986" y="140486"/>
                  </a:lnTo>
                  <a:lnTo>
                    <a:pt x="73745" y="145040"/>
                  </a:lnTo>
                  <a:lnTo>
                    <a:pt x="79259" y="153044"/>
                  </a:lnTo>
                  <a:lnTo>
                    <a:pt x="84772" y="153596"/>
                  </a:lnTo>
                  <a:lnTo>
                    <a:pt x="88908" y="155390"/>
                  </a:lnTo>
                  <a:lnTo>
                    <a:pt x="91527" y="158702"/>
                  </a:lnTo>
                  <a:cubicBezTo>
                    <a:pt x="91527" y="158702"/>
                    <a:pt x="95662" y="163394"/>
                    <a:pt x="99935" y="163394"/>
                  </a:cubicBezTo>
                  <a:cubicBezTo>
                    <a:pt x="99935" y="163394"/>
                    <a:pt x="101176" y="166568"/>
                    <a:pt x="108343" y="167258"/>
                  </a:cubicBezTo>
                  <a:cubicBezTo>
                    <a:pt x="108343" y="167258"/>
                    <a:pt x="114822" y="170984"/>
                    <a:pt x="118544" y="166706"/>
                  </a:cubicBezTo>
                  <a:cubicBezTo>
                    <a:pt x="118544" y="166706"/>
                    <a:pt x="127366" y="168638"/>
                    <a:pt x="129984" y="162842"/>
                  </a:cubicBezTo>
                  <a:cubicBezTo>
                    <a:pt x="129984" y="162842"/>
                    <a:pt x="125436" y="165188"/>
                    <a:pt x="124057" y="163808"/>
                  </a:cubicBezTo>
                  <a:cubicBezTo>
                    <a:pt x="124057" y="163808"/>
                    <a:pt x="126952" y="160220"/>
                    <a:pt x="131776" y="160220"/>
                  </a:cubicBezTo>
                  <a:cubicBezTo>
                    <a:pt x="136601" y="160220"/>
                    <a:pt x="138393" y="168914"/>
                    <a:pt x="138393" y="168914"/>
                  </a:cubicBezTo>
                  <a:cubicBezTo>
                    <a:pt x="138393" y="168914"/>
                    <a:pt x="137014" y="179126"/>
                    <a:pt x="147766" y="178298"/>
                  </a:cubicBezTo>
                  <a:cubicBezTo>
                    <a:pt x="147766" y="178298"/>
                    <a:pt x="151350" y="180230"/>
                    <a:pt x="157001" y="179678"/>
                  </a:cubicBezTo>
                  <a:cubicBezTo>
                    <a:pt x="157001" y="179678"/>
                    <a:pt x="164445" y="182438"/>
                    <a:pt x="174921" y="181610"/>
                  </a:cubicBezTo>
                  <a:cubicBezTo>
                    <a:pt x="174921" y="181610"/>
                    <a:pt x="180021" y="185612"/>
                    <a:pt x="186086" y="186164"/>
                  </a:cubicBezTo>
                  <a:lnTo>
                    <a:pt x="186913" y="178712"/>
                  </a:lnTo>
                  <a:cubicBezTo>
                    <a:pt x="186913" y="178712"/>
                    <a:pt x="187051" y="178298"/>
                    <a:pt x="187189" y="178160"/>
                  </a:cubicBezTo>
                  <a:close/>
                  <a:moveTo>
                    <a:pt x="15025" y="31878"/>
                  </a:moveTo>
                  <a:cubicBezTo>
                    <a:pt x="10752" y="34500"/>
                    <a:pt x="11441" y="26634"/>
                    <a:pt x="11441" y="26634"/>
                  </a:cubicBezTo>
                  <a:cubicBezTo>
                    <a:pt x="8546" y="23460"/>
                    <a:pt x="9511" y="20148"/>
                    <a:pt x="11441" y="18768"/>
                  </a:cubicBezTo>
                  <a:cubicBezTo>
                    <a:pt x="13371" y="17388"/>
                    <a:pt x="13646" y="24426"/>
                    <a:pt x="13646" y="24426"/>
                  </a:cubicBezTo>
                  <a:cubicBezTo>
                    <a:pt x="13646" y="24426"/>
                    <a:pt x="19298" y="29394"/>
                    <a:pt x="15025" y="31878"/>
                  </a:cubicBezTo>
                  <a:close/>
                  <a:moveTo>
                    <a:pt x="46453" y="119096"/>
                  </a:moveTo>
                  <a:lnTo>
                    <a:pt x="44936" y="119096"/>
                  </a:lnTo>
                  <a:lnTo>
                    <a:pt x="48658" y="113162"/>
                  </a:lnTo>
                  <a:lnTo>
                    <a:pt x="49623" y="114542"/>
                  </a:lnTo>
                  <a:lnTo>
                    <a:pt x="46453" y="119096"/>
                  </a:lnTo>
                  <a:close/>
                  <a:moveTo>
                    <a:pt x="82843" y="71071"/>
                  </a:moveTo>
                  <a:cubicBezTo>
                    <a:pt x="78570" y="72451"/>
                    <a:pt x="79121" y="67207"/>
                    <a:pt x="79121" y="67207"/>
                  </a:cubicBezTo>
                  <a:lnTo>
                    <a:pt x="76226" y="65965"/>
                  </a:lnTo>
                  <a:lnTo>
                    <a:pt x="71540" y="67207"/>
                  </a:lnTo>
                  <a:lnTo>
                    <a:pt x="76226" y="62653"/>
                  </a:lnTo>
                  <a:lnTo>
                    <a:pt x="80913" y="65551"/>
                  </a:lnTo>
                  <a:cubicBezTo>
                    <a:pt x="82705" y="64033"/>
                    <a:pt x="84221" y="65965"/>
                    <a:pt x="84221" y="65965"/>
                  </a:cubicBezTo>
                  <a:cubicBezTo>
                    <a:pt x="84221" y="65965"/>
                    <a:pt x="87116" y="69691"/>
                    <a:pt x="82843" y="71071"/>
                  </a:cubicBezTo>
                  <a:close/>
                  <a:moveTo>
                    <a:pt x="106000" y="134966"/>
                  </a:moveTo>
                  <a:lnTo>
                    <a:pt x="101313" y="134000"/>
                  </a:lnTo>
                  <a:lnTo>
                    <a:pt x="99797" y="130688"/>
                  </a:lnTo>
                  <a:lnTo>
                    <a:pt x="101038" y="127928"/>
                  </a:lnTo>
                  <a:lnTo>
                    <a:pt x="102968" y="127928"/>
                  </a:lnTo>
                  <a:lnTo>
                    <a:pt x="101589" y="131516"/>
                  </a:lnTo>
                  <a:lnTo>
                    <a:pt x="103932" y="133310"/>
                  </a:lnTo>
                  <a:lnTo>
                    <a:pt x="106138" y="133310"/>
                  </a:lnTo>
                  <a:cubicBezTo>
                    <a:pt x="106138" y="133310"/>
                    <a:pt x="106138" y="135104"/>
                    <a:pt x="106138" y="13510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3" name="Freeform 1425">
              <a:extLst>
                <a:ext uri="{FF2B5EF4-FFF2-40B4-BE49-F238E27FC236}">
                  <a16:creationId xmlns:a16="http://schemas.microsoft.com/office/drawing/2014/main" id="{DF4886EA-E9C7-93E8-EF50-DC6F75D307B1}"/>
                </a:ext>
              </a:extLst>
            </p:cNvPr>
            <p:cNvSpPr/>
            <p:nvPr/>
          </p:nvSpPr>
          <p:spPr>
            <a:xfrm>
              <a:off x="5003443" y="3563812"/>
              <a:ext cx="17919" cy="17388"/>
            </a:xfrm>
            <a:custGeom>
              <a:avLst/>
              <a:gdLst>
                <a:gd name="connsiteX0" fmla="*/ 13646 w 17919"/>
                <a:gd name="connsiteY0" fmla="*/ 0 h 17388"/>
                <a:gd name="connsiteX1" fmla="*/ 5652 w 17919"/>
                <a:gd name="connsiteY1" fmla="*/ 0 h 17388"/>
                <a:gd name="connsiteX2" fmla="*/ 0 w 17919"/>
                <a:gd name="connsiteY2" fmla="*/ 9660 h 17388"/>
                <a:gd name="connsiteX3" fmla="*/ 8270 w 17919"/>
                <a:gd name="connsiteY3" fmla="*/ 9660 h 17388"/>
                <a:gd name="connsiteX4" fmla="*/ 8960 w 17919"/>
                <a:gd name="connsiteY4" fmla="*/ 10212 h 17388"/>
                <a:gd name="connsiteX5" fmla="*/ 11441 w 17919"/>
                <a:gd name="connsiteY5" fmla="*/ 17388 h 17388"/>
                <a:gd name="connsiteX6" fmla="*/ 17919 w 17919"/>
                <a:gd name="connsiteY6" fmla="*/ 16560 h 17388"/>
                <a:gd name="connsiteX7" fmla="*/ 15576 w 17919"/>
                <a:gd name="connsiteY7" fmla="*/ 12282 h 17388"/>
                <a:gd name="connsiteX8" fmla="*/ 14611 w 17919"/>
                <a:gd name="connsiteY8" fmla="*/ 8142 h 17388"/>
                <a:gd name="connsiteX9" fmla="*/ 12819 w 17919"/>
                <a:gd name="connsiteY9" fmla="*/ 8142 h 17388"/>
                <a:gd name="connsiteX10" fmla="*/ 12819 w 17919"/>
                <a:gd name="connsiteY10" fmla="*/ 5796 h 17388"/>
                <a:gd name="connsiteX11" fmla="*/ 15438 w 17919"/>
                <a:gd name="connsiteY11" fmla="*/ 5382 h 17388"/>
                <a:gd name="connsiteX12" fmla="*/ 17781 w 17919"/>
                <a:gd name="connsiteY12" fmla="*/ 2484 h 17388"/>
                <a:gd name="connsiteX13" fmla="*/ 17781 w 17919"/>
                <a:gd name="connsiteY13" fmla="*/ 2484 h 17388"/>
                <a:gd name="connsiteX14" fmla="*/ 13784 w 17919"/>
                <a:gd name="connsiteY14" fmla="*/ 0 h 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19" h="17388">
                  <a:moveTo>
                    <a:pt x="13646" y="0"/>
                  </a:moveTo>
                  <a:lnTo>
                    <a:pt x="5652" y="0"/>
                  </a:lnTo>
                  <a:lnTo>
                    <a:pt x="0" y="9660"/>
                  </a:lnTo>
                  <a:lnTo>
                    <a:pt x="8270" y="9660"/>
                  </a:lnTo>
                  <a:cubicBezTo>
                    <a:pt x="8270" y="9660"/>
                    <a:pt x="8960" y="9936"/>
                    <a:pt x="8960" y="10212"/>
                  </a:cubicBezTo>
                  <a:lnTo>
                    <a:pt x="11441" y="17388"/>
                  </a:lnTo>
                  <a:lnTo>
                    <a:pt x="17919" y="16560"/>
                  </a:lnTo>
                  <a:lnTo>
                    <a:pt x="15576" y="12282"/>
                  </a:lnTo>
                  <a:lnTo>
                    <a:pt x="14611" y="8142"/>
                  </a:lnTo>
                  <a:lnTo>
                    <a:pt x="12819" y="8142"/>
                  </a:lnTo>
                  <a:lnTo>
                    <a:pt x="12819" y="5796"/>
                  </a:lnTo>
                  <a:cubicBezTo>
                    <a:pt x="12819" y="5796"/>
                    <a:pt x="15438" y="5382"/>
                    <a:pt x="15438" y="5382"/>
                  </a:cubicBezTo>
                  <a:cubicBezTo>
                    <a:pt x="15438" y="5382"/>
                    <a:pt x="16817" y="4554"/>
                    <a:pt x="17781" y="2484"/>
                  </a:cubicBezTo>
                  <a:cubicBezTo>
                    <a:pt x="17781" y="2484"/>
                    <a:pt x="17781" y="2484"/>
                    <a:pt x="17781" y="2484"/>
                  </a:cubicBezTo>
                  <a:lnTo>
                    <a:pt x="13784"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4" name="Freeform 1426">
              <a:extLst>
                <a:ext uri="{FF2B5EF4-FFF2-40B4-BE49-F238E27FC236}">
                  <a16:creationId xmlns:a16="http://schemas.microsoft.com/office/drawing/2014/main" id="{CE8235E0-4DDA-5D45-1F91-D44AC2A8E751}"/>
                </a:ext>
              </a:extLst>
            </p:cNvPr>
            <p:cNvSpPr/>
            <p:nvPr/>
          </p:nvSpPr>
          <p:spPr>
            <a:xfrm>
              <a:off x="3546735" y="3746250"/>
              <a:ext cx="13784" cy="138"/>
            </a:xfrm>
            <a:custGeom>
              <a:avLst/>
              <a:gdLst>
                <a:gd name="connsiteX0" fmla="*/ 0 w 13784"/>
                <a:gd name="connsiteY0" fmla="*/ 0 h 138"/>
                <a:gd name="connsiteX1" fmla="*/ 0 w 13784"/>
                <a:gd name="connsiteY1" fmla="*/ 138 h 138"/>
                <a:gd name="connsiteX2" fmla="*/ 0 w 13784"/>
                <a:gd name="connsiteY2" fmla="*/ 0 h 138"/>
              </a:gdLst>
              <a:ahLst/>
              <a:cxnLst>
                <a:cxn ang="0">
                  <a:pos x="connsiteX0" y="connsiteY0"/>
                </a:cxn>
                <a:cxn ang="0">
                  <a:pos x="connsiteX1" y="connsiteY1"/>
                </a:cxn>
                <a:cxn ang="0">
                  <a:pos x="connsiteX2" y="connsiteY2"/>
                </a:cxn>
              </a:cxnLst>
              <a:rect l="l" t="t" r="r" b="b"/>
              <a:pathLst>
                <a:path w="13784" h="138">
                  <a:moveTo>
                    <a:pt x="0" y="0"/>
                  </a:moveTo>
                  <a:cubicBezTo>
                    <a:pt x="0" y="0"/>
                    <a:pt x="0" y="0"/>
                    <a:pt x="0" y="138"/>
                  </a:cubicBezTo>
                  <a:cubicBezTo>
                    <a:pt x="0" y="138"/>
                    <a:pt x="0"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5" name="Freeform 1427">
              <a:extLst>
                <a:ext uri="{FF2B5EF4-FFF2-40B4-BE49-F238E27FC236}">
                  <a16:creationId xmlns:a16="http://schemas.microsoft.com/office/drawing/2014/main" id="{6FD534E5-436F-0583-F8CB-0CE8C1458723}"/>
                </a:ext>
              </a:extLst>
            </p:cNvPr>
            <p:cNvSpPr/>
            <p:nvPr/>
          </p:nvSpPr>
          <p:spPr>
            <a:xfrm>
              <a:off x="3753773" y="3947319"/>
              <a:ext cx="13784" cy="137"/>
            </a:xfrm>
            <a:custGeom>
              <a:avLst/>
              <a:gdLst>
                <a:gd name="connsiteX0" fmla="*/ 0 w 13784"/>
                <a:gd name="connsiteY0" fmla="*/ 138 h 137"/>
                <a:gd name="connsiteX1" fmla="*/ 0 w 13784"/>
                <a:gd name="connsiteY1" fmla="*/ 0 h 137"/>
                <a:gd name="connsiteX2" fmla="*/ 0 w 13784"/>
                <a:gd name="connsiteY2" fmla="*/ 0 h 137"/>
                <a:gd name="connsiteX3" fmla="*/ 0 w 13784"/>
                <a:gd name="connsiteY3" fmla="*/ 138 h 137"/>
              </a:gdLst>
              <a:ahLst/>
              <a:cxnLst>
                <a:cxn ang="0">
                  <a:pos x="connsiteX0" y="connsiteY0"/>
                </a:cxn>
                <a:cxn ang="0">
                  <a:pos x="connsiteX1" y="connsiteY1"/>
                </a:cxn>
                <a:cxn ang="0">
                  <a:pos x="connsiteX2" y="connsiteY2"/>
                </a:cxn>
                <a:cxn ang="0">
                  <a:pos x="connsiteX3" y="connsiteY3"/>
                </a:cxn>
              </a:cxnLst>
              <a:rect l="l" t="t" r="r" b="b"/>
              <a:pathLst>
                <a:path w="13784" h="137">
                  <a:moveTo>
                    <a:pt x="0" y="138"/>
                  </a:moveTo>
                  <a:lnTo>
                    <a:pt x="0" y="0"/>
                  </a:lnTo>
                  <a:lnTo>
                    <a:pt x="0" y="0"/>
                  </a:lnTo>
                  <a:lnTo>
                    <a:pt x="0" y="1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6" name="Freeform 1428">
              <a:extLst>
                <a:ext uri="{FF2B5EF4-FFF2-40B4-BE49-F238E27FC236}">
                  <a16:creationId xmlns:a16="http://schemas.microsoft.com/office/drawing/2014/main" id="{2BC99F09-C11E-8A11-7B90-C61FF1629FAC}"/>
                </a:ext>
              </a:extLst>
            </p:cNvPr>
            <p:cNvSpPr/>
            <p:nvPr/>
          </p:nvSpPr>
          <p:spPr>
            <a:xfrm>
              <a:off x="3884308" y="4241676"/>
              <a:ext cx="275" cy="13800"/>
            </a:xfrm>
            <a:custGeom>
              <a:avLst/>
              <a:gdLst>
                <a:gd name="connsiteX0" fmla="*/ 0 w 275"/>
                <a:gd name="connsiteY0" fmla="*/ 0 h 13800"/>
                <a:gd name="connsiteX1" fmla="*/ 276 w 275"/>
                <a:gd name="connsiteY1" fmla="*/ 0 h 13800"/>
                <a:gd name="connsiteX2" fmla="*/ 0 w 275"/>
                <a:gd name="connsiteY2" fmla="*/ 0 h 13800"/>
              </a:gdLst>
              <a:ahLst/>
              <a:cxnLst>
                <a:cxn ang="0">
                  <a:pos x="connsiteX0" y="connsiteY0"/>
                </a:cxn>
                <a:cxn ang="0">
                  <a:pos x="connsiteX1" y="connsiteY1"/>
                </a:cxn>
                <a:cxn ang="0">
                  <a:pos x="connsiteX2" y="connsiteY2"/>
                </a:cxn>
              </a:cxnLst>
              <a:rect l="l" t="t" r="r" b="b"/>
              <a:pathLst>
                <a:path w="275" h="13800">
                  <a:moveTo>
                    <a:pt x="0" y="0"/>
                  </a:moveTo>
                  <a:cubicBezTo>
                    <a:pt x="0" y="0"/>
                    <a:pt x="138" y="0"/>
                    <a:pt x="276" y="0"/>
                  </a:cubicBezTo>
                  <a:cubicBezTo>
                    <a:pt x="276" y="0"/>
                    <a:pt x="138"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7" name="Freeform 1429">
              <a:extLst>
                <a:ext uri="{FF2B5EF4-FFF2-40B4-BE49-F238E27FC236}">
                  <a16:creationId xmlns:a16="http://schemas.microsoft.com/office/drawing/2014/main" id="{4593F43B-8649-7AFF-ACBB-EDE7269871C5}"/>
                </a:ext>
              </a:extLst>
            </p:cNvPr>
            <p:cNvSpPr/>
            <p:nvPr/>
          </p:nvSpPr>
          <p:spPr>
            <a:xfrm>
              <a:off x="3758046" y="4019770"/>
              <a:ext cx="275" cy="137"/>
            </a:xfrm>
            <a:custGeom>
              <a:avLst/>
              <a:gdLst>
                <a:gd name="connsiteX0" fmla="*/ 0 w 275"/>
                <a:gd name="connsiteY0" fmla="*/ 0 h 137"/>
                <a:gd name="connsiteX1" fmla="*/ 276 w 275"/>
                <a:gd name="connsiteY1" fmla="*/ 138 h 137"/>
                <a:gd name="connsiteX2" fmla="*/ 0 w 275"/>
                <a:gd name="connsiteY2" fmla="*/ 0 h 137"/>
              </a:gdLst>
              <a:ahLst/>
              <a:cxnLst>
                <a:cxn ang="0">
                  <a:pos x="connsiteX0" y="connsiteY0"/>
                </a:cxn>
                <a:cxn ang="0">
                  <a:pos x="connsiteX1" y="connsiteY1"/>
                </a:cxn>
                <a:cxn ang="0">
                  <a:pos x="connsiteX2" y="connsiteY2"/>
                </a:cxn>
              </a:cxnLst>
              <a:rect l="l" t="t" r="r" b="b"/>
              <a:pathLst>
                <a:path w="275" h="137">
                  <a:moveTo>
                    <a:pt x="0" y="0"/>
                  </a:moveTo>
                  <a:cubicBezTo>
                    <a:pt x="0" y="0"/>
                    <a:pt x="138" y="0"/>
                    <a:pt x="276" y="138"/>
                  </a:cubicBezTo>
                  <a:cubicBezTo>
                    <a:pt x="276" y="138"/>
                    <a:pt x="138"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8" name="Freeform 1430">
              <a:extLst>
                <a:ext uri="{FF2B5EF4-FFF2-40B4-BE49-F238E27FC236}">
                  <a16:creationId xmlns:a16="http://schemas.microsoft.com/office/drawing/2014/main" id="{59C2AAD1-E1AC-E7EA-7EB8-82433E52F0D1}"/>
                </a:ext>
              </a:extLst>
            </p:cNvPr>
            <p:cNvSpPr/>
            <p:nvPr/>
          </p:nvSpPr>
          <p:spPr>
            <a:xfrm>
              <a:off x="3782857" y="4154045"/>
              <a:ext cx="551" cy="137"/>
            </a:xfrm>
            <a:custGeom>
              <a:avLst/>
              <a:gdLst>
                <a:gd name="connsiteX0" fmla="*/ 551 w 551"/>
                <a:gd name="connsiteY0" fmla="*/ 0 h 137"/>
                <a:gd name="connsiteX1" fmla="*/ 0 w 551"/>
                <a:gd name="connsiteY1" fmla="*/ 138 h 137"/>
                <a:gd name="connsiteX2" fmla="*/ 551 w 551"/>
                <a:gd name="connsiteY2" fmla="*/ 0 h 137"/>
              </a:gdLst>
              <a:ahLst/>
              <a:cxnLst>
                <a:cxn ang="0">
                  <a:pos x="connsiteX0" y="connsiteY0"/>
                </a:cxn>
                <a:cxn ang="0">
                  <a:pos x="connsiteX1" y="connsiteY1"/>
                </a:cxn>
                <a:cxn ang="0">
                  <a:pos x="connsiteX2" y="connsiteY2"/>
                </a:cxn>
              </a:cxnLst>
              <a:rect l="l" t="t" r="r" b="b"/>
              <a:pathLst>
                <a:path w="551" h="137">
                  <a:moveTo>
                    <a:pt x="551" y="0"/>
                  </a:moveTo>
                  <a:cubicBezTo>
                    <a:pt x="551" y="0"/>
                    <a:pt x="276" y="138"/>
                    <a:pt x="0" y="138"/>
                  </a:cubicBezTo>
                  <a:cubicBezTo>
                    <a:pt x="138" y="138"/>
                    <a:pt x="414" y="138"/>
                    <a:pt x="551"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29" name="Freeform 1431">
              <a:extLst>
                <a:ext uri="{FF2B5EF4-FFF2-40B4-BE49-F238E27FC236}">
                  <a16:creationId xmlns:a16="http://schemas.microsoft.com/office/drawing/2014/main" id="{96AC23B0-B0EA-A563-2E33-D53DE468DCB1}"/>
                </a:ext>
              </a:extLst>
            </p:cNvPr>
            <p:cNvSpPr/>
            <p:nvPr/>
          </p:nvSpPr>
          <p:spPr>
            <a:xfrm>
              <a:off x="3917528" y="3877490"/>
              <a:ext cx="137" cy="276"/>
            </a:xfrm>
            <a:custGeom>
              <a:avLst/>
              <a:gdLst>
                <a:gd name="connsiteX0" fmla="*/ 138 w 137"/>
                <a:gd name="connsiteY0" fmla="*/ 276 h 276"/>
                <a:gd name="connsiteX1" fmla="*/ 0 w 137"/>
                <a:gd name="connsiteY1" fmla="*/ 0 h 276"/>
                <a:gd name="connsiteX2" fmla="*/ 138 w 137"/>
                <a:gd name="connsiteY2" fmla="*/ 276 h 276"/>
              </a:gdLst>
              <a:ahLst/>
              <a:cxnLst>
                <a:cxn ang="0">
                  <a:pos x="connsiteX0" y="connsiteY0"/>
                </a:cxn>
                <a:cxn ang="0">
                  <a:pos x="connsiteX1" y="connsiteY1"/>
                </a:cxn>
                <a:cxn ang="0">
                  <a:pos x="connsiteX2" y="connsiteY2"/>
                </a:cxn>
              </a:cxnLst>
              <a:rect l="l" t="t" r="r" b="b"/>
              <a:pathLst>
                <a:path w="137" h="276">
                  <a:moveTo>
                    <a:pt x="138" y="276"/>
                  </a:moveTo>
                  <a:cubicBezTo>
                    <a:pt x="138" y="276"/>
                    <a:pt x="138" y="138"/>
                    <a:pt x="0" y="0"/>
                  </a:cubicBezTo>
                  <a:cubicBezTo>
                    <a:pt x="0" y="0"/>
                    <a:pt x="0" y="138"/>
                    <a:pt x="138" y="2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0" name="Freeform 1432">
              <a:extLst>
                <a:ext uri="{FF2B5EF4-FFF2-40B4-BE49-F238E27FC236}">
                  <a16:creationId xmlns:a16="http://schemas.microsoft.com/office/drawing/2014/main" id="{EB796C61-CF27-6485-96CD-8CA7E1DB9905}"/>
                </a:ext>
              </a:extLst>
            </p:cNvPr>
            <p:cNvSpPr/>
            <p:nvPr/>
          </p:nvSpPr>
          <p:spPr>
            <a:xfrm>
              <a:off x="4567175" y="3266832"/>
              <a:ext cx="275" cy="13800"/>
            </a:xfrm>
            <a:custGeom>
              <a:avLst/>
              <a:gdLst>
                <a:gd name="connsiteX0" fmla="*/ 0 w 275"/>
                <a:gd name="connsiteY0" fmla="*/ 0 h 13800"/>
                <a:gd name="connsiteX1" fmla="*/ 276 w 275"/>
                <a:gd name="connsiteY1" fmla="*/ 0 h 13800"/>
                <a:gd name="connsiteX2" fmla="*/ 0 w 275"/>
                <a:gd name="connsiteY2" fmla="*/ 0 h 13800"/>
              </a:gdLst>
              <a:ahLst/>
              <a:cxnLst>
                <a:cxn ang="0">
                  <a:pos x="connsiteX0" y="connsiteY0"/>
                </a:cxn>
                <a:cxn ang="0">
                  <a:pos x="connsiteX1" y="connsiteY1"/>
                </a:cxn>
                <a:cxn ang="0">
                  <a:pos x="connsiteX2" y="connsiteY2"/>
                </a:cxn>
              </a:cxnLst>
              <a:rect l="l" t="t" r="r" b="b"/>
              <a:pathLst>
                <a:path w="275" h="13800">
                  <a:moveTo>
                    <a:pt x="0" y="0"/>
                  </a:moveTo>
                  <a:cubicBezTo>
                    <a:pt x="0" y="0"/>
                    <a:pt x="138" y="0"/>
                    <a:pt x="276" y="0"/>
                  </a:cubicBezTo>
                  <a:cubicBezTo>
                    <a:pt x="276" y="0"/>
                    <a:pt x="138" y="0"/>
                    <a:pt x="0"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1" name="Freeform 1433">
              <a:extLst>
                <a:ext uri="{FF2B5EF4-FFF2-40B4-BE49-F238E27FC236}">
                  <a16:creationId xmlns:a16="http://schemas.microsoft.com/office/drawing/2014/main" id="{930DE713-FEBF-0CAB-A93F-16E7F376F91C}"/>
                </a:ext>
              </a:extLst>
            </p:cNvPr>
            <p:cNvSpPr/>
            <p:nvPr/>
          </p:nvSpPr>
          <p:spPr>
            <a:xfrm>
              <a:off x="4662423" y="3262968"/>
              <a:ext cx="13784" cy="275"/>
            </a:xfrm>
            <a:custGeom>
              <a:avLst/>
              <a:gdLst>
                <a:gd name="connsiteX0" fmla="*/ 0 w 13784"/>
                <a:gd name="connsiteY0" fmla="*/ 276 h 275"/>
                <a:gd name="connsiteX1" fmla="*/ 0 w 13784"/>
                <a:gd name="connsiteY1" fmla="*/ 0 h 275"/>
                <a:gd name="connsiteX2" fmla="*/ 0 w 13784"/>
                <a:gd name="connsiteY2" fmla="*/ 276 h 275"/>
              </a:gdLst>
              <a:ahLst/>
              <a:cxnLst>
                <a:cxn ang="0">
                  <a:pos x="connsiteX0" y="connsiteY0"/>
                </a:cxn>
                <a:cxn ang="0">
                  <a:pos x="connsiteX1" y="connsiteY1"/>
                </a:cxn>
                <a:cxn ang="0">
                  <a:pos x="connsiteX2" y="connsiteY2"/>
                </a:cxn>
              </a:cxnLst>
              <a:rect l="l" t="t" r="r" b="b"/>
              <a:pathLst>
                <a:path w="13784" h="275">
                  <a:moveTo>
                    <a:pt x="0" y="276"/>
                  </a:moveTo>
                  <a:cubicBezTo>
                    <a:pt x="0" y="276"/>
                    <a:pt x="0" y="138"/>
                    <a:pt x="0" y="0"/>
                  </a:cubicBezTo>
                  <a:cubicBezTo>
                    <a:pt x="0" y="0"/>
                    <a:pt x="0" y="138"/>
                    <a:pt x="0" y="2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2" name="Freeform 1434">
              <a:extLst>
                <a:ext uri="{FF2B5EF4-FFF2-40B4-BE49-F238E27FC236}">
                  <a16:creationId xmlns:a16="http://schemas.microsoft.com/office/drawing/2014/main" id="{102B001A-5EBA-0C1E-71B2-830C9E2AA9BC}"/>
                </a:ext>
              </a:extLst>
            </p:cNvPr>
            <p:cNvSpPr/>
            <p:nvPr/>
          </p:nvSpPr>
          <p:spPr>
            <a:xfrm>
              <a:off x="4684754" y="3302298"/>
              <a:ext cx="137" cy="138"/>
            </a:xfrm>
            <a:custGeom>
              <a:avLst/>
              <a:gdLst>
                <a:gd name="connsiteX0" fmla="*/ 138 w 137"/>
                <a:gd name="connsiteY0" fmla="*/ 0 h 138"/>
                <a:gd name="connsiteX1" fmla="*/ 0 w 137"/>
                <a:gd name="connsiteY1" fmla="*/ 138 h 138"/>
                <a:gd name="connsiteX2" fmla="*/ 138 w 137"/>
                <a:gd name="connsiteY2" fmla="*/ 138 h 138"/>
                <a:gd name="connsiteX3" fmla="*/ 138 w 137"/>
                <a:gd name="connsiteY3" fmla="*/ 0 h 138"/>
              </a:gdLst>
              <a:ahLst/>
              <a:cxnLst>
                <a:cxn ang="0">
                  <a:pos x="connsiteX0" y="connsiteY0"/>
                </a:cxn>
                <a:cxn ang="0">
                  <a:pos x="connsiteX1" y="connsiteY1"/>
                </a:cxn>
                <a:cxn ang="0">
                  <a:pos x="connsiteX2" y="connsiteY2"/>
                </a:cxn>
                <a:cxn ang="0">
                  <a:pos x="connsiteX3" y="connsiteY3"/>
                </a:cxn>
              </a:cxnLst>
              <a:rect l="l" t="t" r="r" b="b"/>
              <a:pathLst>
                <a:path w="137" h="138">
                  <a:moveTo>
                    <a:pt x="138" y="0"/>
                  </a:moveTo>
                  <a:lnTo>
                    <a:pt x="0" y="138"/>
                  </a:lnTo>
                  <a:lnTo>
                    <a:pt x="138" y="138"/>
                  </a:lnTo>
                  <a:lnTo>
                    <a:pt x="138"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3" name="Freeform 1435">
              <a:extLst>
                <a:ext uri="{FF2B5EF4-FFF2-40B4-BE49-F238E27FC236}">
                  <a16:creationId xmlns:a16="http://schemas.microsoft.com/office/drawing/2014/main" id="{C09B49EC-07E7-6A41-9248-2E688E8F43FF}"/>
                </a:ext>
              </a:extLst>
            </p:cNvPr>
            <p:cNvSpPr/>
            <p:nvPr/>
          </p:nvSpPr>
          <p:spPr>
            <a:xfrm>
              <a:off x="4678275" y="3335005"/>
              <a:ext cx="13784" cy="275"/>
            </a:xfrm>
            <a:custGeom>
              <a:avLst/>
              <a:gdLst>
                <a:gd name="connsiteX0" fmla="*/ 0 w 13784"/>
                <a:gd name="connsiteY0" fmla="*/ 276 h 275"/>
                <a:gd name="connsiteX1" fmla="*/ 0 w 13784"/>
                <a:gd name="connsiteY1" fmla="*/ 0 h 275"/>
                <a:gd name="connsiteX2" fmla="*/ 0 w 13784"/>
                <a:gd name="connsiteY2" fmla="*/ 276 h 275"/>
              </a:gdLst>
              <a:ahLst/>
              <a:cxnLst>
                <a:cxn ang="0">
                  <a:pos x="connsiteX0" y="connsiteY0"/>
                </a:cxn>
                <a:cxn ang="0">
                  <a:pos x="connsiteX1" y="connsiteY1"/>
                </a:cxn>
                <a:cxn ang="0">
                  <a:pos x="connsiteX2" y="connsiteY2"/>
                </a:cxn>
              </a:cxnLst>
              <a:rect l="l" t="t" r="r" b="b"/>
              <a:pathLst>
                <a:path w="13784" h="275">
                  <a:moveTo>
                    <a:pt x="0" y="276"/>
                  </a:moveTo>
                  <a:cubicBezTo>
                    <a:pt x="0" y="276"/>
                    <a:pt x="0" y="138"/>
                    <a:pt x="0" y="0"/>
                  </a:cubicBezTo>
                  <a:cubicBezTo>
                    <a:pt x="0" y="0"/>
                    <a:pt x="0" y="138"/>
                    <a:pt x="0" y="2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4" name="Freeform 1436">
              <a:extLst>
                <a:ext uri="{FF2B5EF4-FFF2-40B4-BE49-F238E27FC236}">
                  <a16:creationId xmlns:a16="http://schemas.microsoft.com/office/drawing/2014/main" id="{C113B5A9-7536-FF51-D3B0-9888E8BA5F8B}"/>
                </a:ext>
              </a:extLst>
            </p:cNvPr>
            <p:cNvSpPr/>
            <p:nvPr/>
          </p:nvSpPr>
          <p:spPr>
            <a:xfrm>
              <a:off x="4718387" y="3395726"/>
              <a:ext cx="275" cy="137"/>
            </a:xfrm>
            <a:custGeom>
              <a:avLst/>
              <a:gdLst>
                <a:gd name="connsiteX0" fmla="*/ 0 w 275"/>
                <a:gd name="connsiteY0" fmla="*/ 0 h 137"/>
                <a:gd name="connsiteX1" fmla="*/ 276 w 275"/>
                <a:gd name="connsiteY1" fmla="*/ 138 h 137"/>
                <a:gd name="connsiteX2" fmla="*/ 0 w 275"/>
                <a:gd name="connsiteY2" fmla="*/ 0 h 137"/>
              </a:gdLst>
              <a:ahLst/>
              <a:cxnLst>
                <a:cxn ang="0">
                  <a:pos x="connsiteX0" y="connsiteY0"/>
                </a:cxn>
                <a:cxn ang="0">
                  <a:pos x="connsiteX1" y="connsiteY1"/>
                </a:cxn>
                <a:cxn ang="0">
                  <a:pos x="connsiteX2" y="connsiteY2"/>
                </a:cxn>
              </a:cxnLst>
              <a:rect l="l" t="t" r="r" b="b"/>
              <a:pathLst>
                <a:path w="275" h="137">
                  <a:moveTo>
                    <a:pt x="0" y="0"/>
                  </a:moveTo>
                  <a:cubicBezTo>
                    <a:pt x="0" y="0"/>
                    <a:pt x="138" y="0"/>
                    <a:pt x="276" y="138"/>
                  </a:cubicBezTo>
                  <a:cubicBezTo>
                    <a:pt x="276" y="138"/>
                    <a:pt x="138"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5" name="Freeform 1437">
              <a:extLst>
                <a:ext uri="{FF2B5EF4-FFF2-40B4-BE49-F238E27FC236}">
                  <a16:creationId xmlns:a16="http://schemas.microsoft.com/office/drawing/2014/main" id="{7C848C05-C50A-650F-AB42-34E8991133C7}"/>
                </a:ext>
              </a:extLst>
            </p:cNvPr>
            <p:cNvSpPr/>
            <p:nvPr/>
          </p:nvSpPr>
          <p:spPr>
            <a:xfrm>
              <a:off x="4717974" y="3340387"/>
              <a:ext cx="137" cy="13800"/>
            </a:xfrm>
            <a:custGeom>
              <a:avLst/>
              <a:gdLst>
                <a:gd name="connsiteX0" fmla="*/ 0 w 137"/>
                <a:gd name="connsiteY0" fmla="*/ 0 h 13800"/>
                <a:gd name="connsiteX1" fmla="*/ 138 w 137"/>
                <a:gd name="connsiteY1" fmla="*/ 0 h 13800"/>
                <a:gd name="connsiteX2" fmla="*/ 0 w 137"/>
                <a:gd name="connsiteY2" fmla="*/ 0 h 13800"/>
              </a:gdLst>
              <a:ahLst/>
              <a:cxnLst>
                <a:cxn ang="0">
                  <a:pos x="connsiteX0" y="connsiteY0"/>
                </a:cxn>
                <a:cxn ang="0">
                  <a:pos x="connsiteX1" y="connsiteY1"/>
                </a:cxn>
                <a:cxn ang="0">
                  <a:pos x="connsiteX2" y="connsiteY2"/>
                </a:cxn>
              </a:cxnLst>
              <a:rect l="l" t="t" r="r" b="b"/>
              <a:pathLst>
                <a:path w="137" h="13800">
                  <a:moveTo>
                    <a:pt x="0" y="0"/>
                  </a:moveTo>
                  <a:cubicBezTo>
                    <a:pt x="0" y="0"/>
                    <a:pt x="0" y="0"/>
                    <a:pt x="138" y="0"/>
                  </a:cubicBezTo>
                  <a:cubicBezTo>
                    <a:pt x="138" y="0"/>
                    <a:pt x="138"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6" name="Freeform 1438">
              <a:extLst>
                <a:ext uri="{FF2B5EF4-FFF2-40B4-BE49-F238E27FC236}">
                  <a16:creationId xmlns:a16="http://schemas.microsoft.com/office/drawing/2014/main" id="{F3786DF4-6995-BA89-D0AF-7075B18ECD32}"/>
                </a:ext>
              </a:extLst>
            </p:cNvPr>
            <p:cNvSpPr/>
            <p:nvPr/>
          </p:nvSpPr>
          <p:spPr>
            <a:xfrm>
              <a:off x="4785240" y="3408974"/>
              <a:ext cx="275" cy="137"/>
            </a:xfrm>
            <a:custGeom>
              <a:avLst/>
              <a:gdLst>
                <a:gd name="connsiteX0" fmla="*/ 276 w 275"/>
                <a:gd name="connsiteY0" fmla="*/ 138 h 137"/>
                <a:gd name="connsiteX1" fmla="*/ 0 w 275"/>
                <a:gd name="connsiteY1" fmla="*/ 0 h 137"/>
                <a:gd name="connsiteX2" fmla="*/ 138 w 275"/>
                <a:gd name="connsiteY2" fmla="*/ 138 h 137"/>
                <a:gd name="connsiteX3" fmla="*/ 138 w 275"/>
                <a:gd name="connsiteY3" fmla="*/ 138 h 137"/>
              </a:gdLst>
              <a:ahLst/>
              <a:cxnLst>
                <a:cxn ang="0">
                  <a:pos x="connsiteX0" y="connsiteY0"/>
                </a:cxn>
                <a:cxn ang="0">
                  <a:pos x="connsiteX1" y="connsiteY1"/>
                </a:cxn>
                <a:cxn ang="0">
                  <a:pos x="connsiteX2" y="connsiteY2"/>
                </a:cxn>
                <a:cxn ang="0">
                  <a:pos x="connsiteX3" y="connsiteY3"/>
                </a:cxn>
              </a:cxnLst>
              <a:rect l="l" t="t" r="r" b="b"/>
              <a:pathLst>
                <a:path w="275" h="137">
                  <a:moveTo>
                    <a:pt x="276" y="138"/>
                  </a:moveTo>
                  <a:cubicBezTo>
                    <a:pt x="276" y="138"/>
                    <a:pt x="138" y="138"/>
                    <a:pt x="0" y="0"/>
                  </a:cubicBezTo>
                  <a:cubicBezTo>
                    <a:pt x="0" y="0"/>
                    <a:pt x="0" y="138"/>
                    <a:pt x="138" y="138"/>
                  </a:cubicBezTo>
                  <a:cubicBezTo>
                    <a:pt x="138" y="138"/>
                    <a:pt x="138" y="138"/>
                    <a:pt x="138"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7" name="Freeform 1439">
              <a:extLst>
                <a:ext uri="{FF2B5EF4-FFF2-40B4-BE49-F238E27FC236}">
                  <a16:creationId xmlns:a16="http://schemas.microsoft.com/office/drawing/2014/main" id="{70621002-FABE-CDD9-71AD-1A569F858333}"/>
                </a:ext>
              </a:extLst>
            </p:cNvPr>
            <p:cNvSpPr/>
            <p:nvPr/>
          </p:nvSpPr>
          <p:spPr>
            <a:xfrm>
              <a:off x="4786894" y="3178373"/>
              <a:ext cx="13784" cy="13800"/>
            </a:xfrm>
            <a:custGeom>
              <a:avLst/>
              <a:gdLst>
                <a:gd name="connsiteX0" fmla="*/ 0 w 13784"/>
                <a:gd name="connsiteY0" fmla="*/ 0 h 13800"/>
                <a:gd name="connsiteX1" fmla="*/ 0 w 13784"/>
                <a:gd name="connsiteY1" fmla="*/ 0 h 13800"/>
                <a:gd name="connsiteX2" fmla="*/ 0 w 13784"/>
                <a:gd name="connsiteY2" fmla="*/ 0 h 13800"/>
              </a:gdLst>
              <a:ahLst/>
              <a:cxnLst>
                <a:cxn ang="0">
                  <a:pos x="connsiteX0" y="connsiteY0"/>
                </a:cxn>
                <a:cxn ang="0">
                  <a:pos x="connsiteX1" y="connsiteY1"/>
                </a:cxn>
                <a:cxn ang="0">
                  <a:pos x="connsiteX2" y="connsiteY2"/>
                </a:cxn>
              </a:cxnLst>
              <a:rect l="l" t="t" r="r" b="b"/>
              <a:pathLst>
                <a:path w="13784" h="13800">
                  <a:moveTo>
                    <a:pt x="0" y="0"/>
                  </a:moveTo>
                  <a:lnTo>
                    <a:pt x="0" y="0"/>
                  </a:lnTo>
                  <a:cubicBezTo>
                    <a:pt x="0" y="0"/>
                    <a:pt x="0"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8" name="Freeform 1440">
              <a:extLst>
                <a:ext uri="{FF2B5EF4-FFF2-40B4-BE49-F238E27FC236}">
                  <a16:creationId xmlns:a16="http://schemas.microsoft.com/office/drawing/2014/main" id="{0DADC58F-9EE4-2E77-1753-8742144F9D36}"/>
                </a:ext>
              </a:extLst>
            </p:cNvPr>
            <p:cNvSpPr/>
            <p:nvPr/>
          </p:nvSpPr>
          <p:spPr>
            <a:xfrm>
              <a:off x="4996413" y="3448994"/>
              <a:ext cx="13784" cy="13800"/>
            </a:xfrm>
            <a:custGeom>
              <a:avLst/>
              <a:gdLst>
                <a:gd name="connsiteX0" fmla="*/ 0 w 13784"/>
                <a:gd name="connsiteY0" fmla="*/ 0 h 13800"/>
                <a:gd name="connsiteX1" fmla="*/ 0 w 13784"/>
                <a:gd name="connsiteY1" fmla="*/ 0 h 13800"/>
                <a:gd name="connsiteX2" fmla="*/ 0 w 13784"/>
                <a:gd name="connsiteY2" fmla="*/ 0 h 13800"/>
              </a:gdLst>
              <a:ahLst/>
              <a:cxnLst>
                <a:cxn ang="0">
                  <a:pos x="connsiteX0" y="connsiteY0"/>
                </a:cxn>
                <a:cxn ang="0">
                  <a:pos x="connsiteX1" y="connsiteY1"/>
                </a:cxn>
                <a:cxn ang="0">
                  <a:pos x="connsiteX2" y="connsiteY2"/>
                </a:cxn>
              </a:cxnLst>
              <a:rect l="l" t="t" r="r" b="b"/>
              <a:pathLst>
                <a:path w="13784" h="13800">
                  <a:moveTo>
                    <a:pt x="0" y="0"/>
                  </a:moveTo>
                  <a:cubicBezTo>
                    <a:pt x="0" y="0"/>
                    <a:pt x="0" y="0"/>
                    <a:pt x="0" y="0"/>
                  </a:cubicBezTo>
                  <a:cubicBezTo>
                    <a:pt x="0" y="0"/>
                    <a:pt x="0"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39" name="Freeform 1441">
              <a:extLst>
                <a:ext uri="{FF2B5EF4-FFF2-40B4-BE49-F238E27FC236}">
                  <a16:creationId xmlns:a16="http://schemas.microsoft.com/office/drawing/2014/main" id="{CF493D76-9C05-BEC2-75E7-163DAD1C6D6C}"/>
                </a:ext>
              </a:extLst>
            </p:cNvPr>
            <p:cNvSpPr/>
            <p:nvPr/>
          </p:nvSpPr>
          <p:spPr>
            <a:xfrm>
              <a:off x="4982767" y="3437954"/>
              <a:ext cx="137" cy="13800"/>
            </a:xfrm>
            <a:custGeom>
              <a:avLst/>
              <a:gdLst>
                <a:gd name="connsiteX0" fmla="*/ 0 w 137"/>
                <a:gd name="connsiteY0" fmla="*/ 0 h 13800"/>
                <a:gd name="connsiteX1" fmla="*/ 138 w 137"/>
                <a:gd name="connsiteY1" fmla="*/ 0 h 13800"/>
                <a:gd name="connsiteX2" fmla="*/ 0 w 137"/>
                <a:gd name="connsiteY2" fmla="*/ 0 h 13800"/>
                <a:gd name="connsiteX3" fmla="*/ 0 w 137"/>
                <a:gd name="connsiteY3" fmla="*/ 0 h 13800"/>
                <a:gd name="connsiteX4" fmla="*/ 0 w 137"/>
                <a:gd name="connsiteY4" fmla="*/ 0 h 1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 h="13800">
                  <a:moveTo>
                    <a:pt x="0" y="0"/>
                  </a:moveTo>
                  <a:lnTo>
                    <a:pt x="138" y="0"/>
                  </a:lnTo>
                  <a:lnTo>
                    <a:pt x="0" y="0"/>
                  </a:lnTo>
                  <a:lnTo>
                    <a:pt x="0" y="0"/>
                  </a:lnTo>
                  <a:lnTo>
                    <a:pt x="0"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0" name="Freeform 1442">
              <a:extLst>
                <a:ext uri="{FF2B5EF4-FFF2-40B4-BE49-F238E27FC236}">
                  <a16:creationId xmlns:a16="http://schemas.microsoft.com/office/drawing/2014/main" id="{27490F59-8AA2-BD77-43C3-95DB4EE31801}"/>
                </a:ext>
              </a:extLst>
            </p:cNvPr>
            <p:cNvSpPr/>
            <p:nvPr/>
          </p:nvSpPr>
          <p:spPr>
            <a:xfrm>
              <a:off x="5001238" y="3447476"/>
              <a:ext cx="275" cy="137"/>
            </a:xfrm>
            <a:custGeom>
              <a:avLst/>
              <a:gdLst>
                <a:gd name="connsiteX0" fmla="*/ 276 w 275"/>
                <a:gd name="connsiteY0" fmla="*/ 138 h 137"/>
                <a:gd name="connsiteX1" fmla="*/ 0 w 275"/>
                <a:gd name="connsiteY1" fmla="*/ 0 h 137"/>
                <a:gd name="connsiteX2" fmla="*/ 276 w 275"/>
                <a:gd name="connsiteY2" fmla="*/ 138 h 137"/>
              </a:gdLst>
              <a:ahLst/>
              <a:cxnLst>
                <a:cxn ang="0">
                  <a:pos x="connsiteX0" y="connsiteY0"/>
                </a:cxn>
                <a:cxn ang="0">
                  <a:pos x="connsiteX1" y="connsiteY1"/>
                </a:cxn>
                <a:cxn ang="0">
                  <a:pos x="connsiteX2" y="connsiteY2"/>
                </a:cxn>
              </a:cxnLst>
              <a:rect l="l" t="t" r="r" b="b"/>
              <a:pathLst>
                <a:path w="275" h="137">
                  <a:moveTo>
                    <a:pt x="276" y="138"/>
                  </a:moveTo>
                  <a:cubicBezTo>
                    <a:pt x="276" y="138"/>
                    <a:pt x="0" y="138"/>
                    <a:pt x="0" y="0"/>
                  </a:cubicBezTo>
                  <a:cubicBezTo>
                    <a:pt x="0" y="0"/>
                    <a:pt x="138" y="138"/>
                    <a:pt x="276"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1" name="Freeform 1443">
              <a:extLst>
                <a:ext uri="{FF2B5EF4-FFF2-40B4-BE49-F238E27FC236}">
                  <a16:creationId xmlns:a16="http://schemas.microsoft.com/office/drawing/2014/main" id="{AFD649C6-131D-3E25-A252-EF79A3DC623E}"/>
                </a:ext>
              </a:extLst>
            </p:cNvPr>
            <p:cNvSpPr/>
            <p:nvPr/>
          </p:nvSpPr>
          <p:spPr>
            <a:xfrm>
              <a:off x="4983456" y="3470385"/>
              <a:ext cx="13784" cy="276"/>
            </a:xfrm>
            <a:custGeom>
              <a:avLst/>
              <a:gdLst>
                <a:gd name="connsiteX0" fmla="*/ 0 w 13784"/>
                <a:gd name="connsiteY0" fmla="*/ 0 h 276"/>
                <a:gd name="connsiteX1" fmla="*/ 0 w 13784"/>
                <a:gd name="connsiteY1" fmla="*/ 276 h 276"/>
                <a:gd name="connsiteX2" fmla="*/ 0 w 13784"/>
                <a:gd name="connsiteY2" fmla="*/ 0 h 276"/>
              </a:gdLst>
              <a:ahLst/>
              <a:cxnLst>
                <a:cxn ang="0">
                  <a:pos x="connsiteX0" y="connsiteY0"/>
                </a:cxn>
                <a:cxn ang="0">
                  <a:pos x="connsiteX1" y="connsiteY1"/>
                </a:cxn>
                <a:cxn ang="0">
                  <a:pos x="connsiteX2" y="connsiteY2"/>
                </a:cxn>
              </a:cxnLst>
              <a:rect l="l" t="t" r="r" b="b"/>
              <a:pathLst>
                <a:path w="13784" h="276">
                  <a:moveTo>
                    <a:pt x="0" y="0"/>
                  </a:moveTo>
                  <a:cubicBezTo>
                    <a:pt x="0" y="0"/>
                    <a:pt x="0" y="138"/>
                    <a:pt x="0" y="276"/>
                  </a:cubicBezTo>
                  <a:cubicBezTo>
                    <a:pt x="0" y="276"/>
                    <a:pt x="0"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2" name="Freeform 1444">
              <a:extLst>
                <a:ext uri="{FF2B5EF4-FFF2-40B4-BE49-F238E27FC236}">
                  <a16:creationId xmlns:a16="http://schemas.microsoft.com/office/drawing/2014/main" id="{6215B8EF-C4E8-DE64-73CF-79C3E39165C5}"/>
                </a:ext>
              </a:extLst>
            </p:cNvPr>
            <p:cNvSpPr/>
            <p:nvPr/>
          </p:nvSpPr>
          <p:spPr>
            <a:xfrm>
              <a:off x="4884486" y="3521445"/>
              <a:ext cx="275" cy="13800"/>
            </a:xfrm>
            <a:custGeom>
              <a:avLst/>
              <a:gdLst>
                <a:gd name="connsiteX0" fmla="*/ 0 w 275"/>
                <a:gd name="connsiteY0" fmla="*/ 0 h 13800"/>
                <a:gd name="connsiteX1" fmla="*/ 0 w 275"/>
                <a:gd name="connsiteY1" fmla="*/ 0 h 13800"/>
                <a:gd name="connsiteX2" fmla="*/ 276 w 275"/>
                <a:gd name="connsiteY2" fmla="*/ 0 h 13800"/>
                <a:gd name="connsiteX3" fmla="*/ 138 w 275"/>
                <a:gd name="connsiteY3" fmla="*/ 0 h 13800"/>
                <a:gd name="connsiteX4" fmla="*/ 138 w 275"/>
                <a:gd name="connsiteY4" fmla="*/ 0 h 1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 h="13800">
                  <a:moveTo>
                    <a:pt x="0" y="0"/>
                  </a:moveTo>
                  <a:cubicBezTo>
                    <a:pt x="0" y="0"/>
                    <a:pt x="0" y="0"/>
                    <a:pt x="0" y="0"/>
                  </a:cubicBezTo>
                  <a:cubicBezTo>
                    <a:pt x="0" y="0"/>
                    <a:pt x="138" y="0"/>
                    <a:pt x="276" y="0"/>
                  </a:cubicBezTo>
                  <a:cubicBezTo>
                    <a:pt x="276" y="0"/>
                    <a:pt x="138" y="0"/>
                    <a:pt x="138" y="0"/>
                  </a:cubicBezTo>
                  <a:cubicBezTo>
                    <a:pt x="138" y="0"/>
                    <a:pt x="138" y="0"/>
                    <a:pt x="138"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3" name="Freeform 1445">
              <a:extLst>
                <a:ext uri="{FF2B5EF4-FFF2-40B4-BE49-F238E27FC236}">
                  <a16:creationId xmlns:a16="http://schemas.microsoft.com/office/drawing/2014/main" id="{BE106482-FA18-33C6-AF2B-675061D43920}"/>
                </a:ext>
              </a:extLst>
            </p:cNvPr>
            <p:cNvSpPr/>
            <p:nvPr/>
          </p:nvSpPr>
          <p:spPr>
            <a:xfrm>
              <a:off x="4450010" y="3623843"/>
              <a:ext cx="13784" cy="275"/>
            </a:xfrm>
            <a:custGeom>
              <a:avLst/>
              <a:gdLst>
                <a:gd name="connsiteX0" fmla="*/ 0 w 13784"/>
                <a:gd name="connsiteY0" fmla="*/ 0 h 275"/>
                <a:gd name="connsiteX1" fmla="*/ 0 w 13784"/>
                <a:gd name="connsiteY1" fmla="*/ 276 h 275"/>
                <a:gd name="connsiteX2" fmla="*/ 0 w 13784"/>
                <a:gd name="connsiteY2" fmla="*/ 276 h 275"/>
                <a:gd name="connsiteX3" fmla="*/ 0 w 13784"/>
                <a:gd name="connsiteY3" fmla="*/ 0 h 275"/>
              </a:gdLst>
              <a:ahLst/>
              <a:cxnLst>
                <a:cxn ang="0">
                  <a:pos x="connsiteX0" y="connsiteY0"/>
                </a:cxn>
                <a:cxn ang="0">
                  <a:pos x="connsiteX1" y="connsiteY1"/>
                </a:cxn>
                <a:cxn ang="0">
                  <a:pos x="connsiteX2" y="connsiteY2"/>
                </a:cxn>
                <a:cxn ang="0">
                  <a:pos x="connsiteX3" y="connsiteY3"/>
                </a:cxn>
              </a:cxnLst>
              <a:rect l="l" t="t" r="r" b="b"/>
              <a:pathLst>
                <a:path w="13784" h="275">
                  <a:moveTo>
                    <a:pt x="0" y="0"/>
                  </a:moveTo>
                  <a:cubicBezTo>
                    <a:pt x="0" y="0"/>
                    <a:pt x="0" y="276"/>
                    <a:pt x="0" y="276"/>
                  </a:cubicBezTo>
                  <a:cubicBezTo>
                    <a:pt x="0" y="276"/>
                    <a:pt x="0" y="276"/>
                    <a:pt x="0" y="276"/>
                  </a:cubicBezTo>
                  <a:cubicBezTo>
                    <a:pt x="0" y="276"/>
                    <a:pt x="0"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4" name="Freeform 1446">
              <a:extLst>
                <a:ext uri="{FF2B5EF4-FFF2-40B4-BE49-F238E27FC236}">
                  <a16:creationId xmlns:a16="http://schemas.microsoft.com/office/drawing/2014/main" id="{8662C313-A0C8-74AE-1511-E5438853996B}"/>
                </a:ext>
              </a:extLst>
            </p:cNvPr>
            <p:cNvSpPr/>
            <p:nvPr/>
          </p:nvSpPr>
          <p:spPr>
            <a:xfrm>
              <a:off x="4449321" y="3624257"/>
              <a:ext cx="551" cy="138"/>
            </a:xfrm>
            <a:custGeom>
              <a:avLst/>
              <a:gdLst>
                <a:gd name="connsiteX0" fmla="*/ 0 w 551"/>
                <a:gd name="connsiteY0" fmla="*/ 138 h 138"/>
                <a:gd name="connsiteX1" fmla="*/ 551 w 551"/>
                <a:gd name="connsiteY1" fmla="*/ 0 h 138"/>
                <a:gd name="connsiteX2" fmla="*/ 0 w 551"/>
                <a:gd name="connsiteY2" fmla="*/ 138 h 138"/>
              </a:gdLst>
              <a:ahLst/>
              <a:cxnLst>
                <a:cxn ang="0">
                  <a:pos x="connsiteX0" y="connsiteY0"/>
                </a:cxn>
                <a:cxn ang="0">
                  <a:pos x="connsiteX1" y="connsiteY1"/>
                </a:cxn>
                <a:cxn ang="0">
                  <a:pos x="connsiteX2" y="connsiteY2"/>
                </a:cxn>
              </a:cxnLst>
              <a:rect l="l" t="t" r="r" b="b"/>
              <a:pathLst>
                <a:path w="551" h="138">
                  <a:moveTo>
                    <a:pt x="0" y="138"/>
                  </a:moveTo>
                  <a:cubicBezTo>
                    <a:pt x="0" y="138"/>
                    <a:pt x="414" y="138"/>
                    <a:pt x="551" y="0"/>
                  </a:cubicBezTo>
                  <a:cubicBezTo>
                    <a:pt x="551" y="0"/>
                    <a:pt x="276" y="138"/>
                    <a:pt x="0"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5" name="Freeform 1447">
              <a:extLst>
                <a:ext uri="{FF2B5EF4-FFF2-40B4-BE49-F238E27FC236}">
                  <a16:creationId xmlns:a16="http://schemas.microsoft.com/office/drawing/2014/main" id="{C6797345-56FB-9A98-1424-DF4DC4EB7DD4}"/>
                </a:ext>
              </a:extLst>
            </p:cNvPr>
            <p:cNvSpPr/>
            <p:nvPr/>
          </p:nvSpPr>
          <p:spPr>
            <a:xfrm>
              <a:off x="4450010" y="3623291"/>
              <a:ext cx="13784" cy="275"/>
            </a:xfrm>
            <a:custGeom>
              <a:avLst/>
              <a:gdLst>
                <a:gd name="connsiteX0" fmla="*/ 0 w 13784"/>
                <a:gd name="connsiteY0" fmla="*/ 0 h 275"/>
                <a:gd name="connsiteX1" fmla="*/ 0 w 13784"/>
                <a:gd name="connsiteY1" fmla="*/ 276 h 275"/>
                <a:gd name="connsiteX2" fmla="*/ 0 w 13784"/>
                <a:gd name="connsiteY2" fmla="*/ 0 h 275"/>
              </a:gdLst>
              <a:ahLst/>
              <a:cxnLst>
                <a:cxn ang="0">
                  <a:pos x="connsiteX0" y="connsiteY0"/>
                </a:cxn>
                <a:cxn ang="0">
                  <a:pos x="connsiteX1" y="connsiteY1"/>
                </a:cxn>
                <a:cxn ang="0">
                  <a:pos x="connsiteX2" y="connsiteY2"/>
                </a:cxn>
              </a:cxnLst>
              <a:rect l="l" t="t" r="r" b="b"/>
              <a:pathLst>
                <a:path w="13784" h="275">
                  <a:moveTo>
                    <a:pt x="0" y="0"/>
                  </a:moveTo>
                  <a:cubicBezTo>
                    <a:pt x="0" y="0"/>
                    <a:pt x="0" y="138"/>
                    <a:pt x="0" y="276"/>
                  </a:cubicBezTo>
                  <a:cubicBezTo>
                    <a:pt x="0" y="276"/>
                    <a:pt x="0"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6" name="Freeform 1448">
              <a:extLst>
                <a:ext uri="{FF2B5EF4-FFF2-40B4-BE49-F238E27FC236}">
                  <a16:creationId xmlns:a16="http://schemas.microsoft.com/office/drawing/2014/main" id="{DF980299-4000-24F3-66BB-59AF81247354}"/>
                </a:ext>
              </a:extLst>
            </p:cNvPr>
            <p:cNvSpPr/>
            <p:nvPr/>
          </p:nvSpPr>
          <p:spPr>
            <a:xfrm>
              <a:off x="4602839" y="3881906"/>
              <a:ext cx="27053" cy="16836"/>
            </a:xfrm>
            <a:custGeom>
              <a:avLst/>
              <a:gdLst>
                <a:gd name="connsiteX0" fmla="*/ 1691 w 27053"/>
                <a:gd name="connsiteY0" fmla="*/ 15318 h 16836"/>
                <a:gd name="connsiteX1" fmla="*/ 5688 w 27053"/>
                <a:gd name="connsiteY1" fmla="*/ 16836 h 16836"/>
                <a:gd name="connsiteX2" fmla="*/ 6791 w 27053"/>
                <a:gd name="connsiteY2" fmla="*/ 16008 h 16836"/>
                <a:gd name="connsiteX3" fmla="*/ 27053 w 27053"/>
                <a:gd name="connsiteY3" fmla="*/ 15594 h 16836"/>
                <a:gd name="connsiteX4" fmla="*/ 25675 w 27053"/>
                <a:gd name="connsiteY4" fmla="*/ 0 h 16836"/>
                <a:gd name="connsiteX5" fmla="*/ 25124 w 27053"/>
                <a:gd name="connsiteY5" fmla="*/ 0 h 16836"/>
                <a:gd name="connsiteX6" fmla="*/ 1553 w 27053"/>
                <a:gd name="connsiteY6" fmla="*/ 414 h 16836"/>
                <a:gd name="connsiteX7" fmla="*/ 1553 w 27053"/>
                <a:gd name="connsiteY7" fmla="*/ 2760 h 16836"/>
                <a:gd name="connsiteX8" fmla="*/ 1691 w 27053"/>
                <a:gd name="connsiteY8" fmla="*/ 15318 h 1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3" h="16836">
                  <a:moveTo>
                    <a:pt x="1691" y="15318"/>
                  </a:moveTo>
                  <a:lnTo>
                    <a:pt x="5688" y="16836"/>
                  </a:lnTo>
                  <a:lnTo>
                    <a:pt x="6791" y="16008"/>
                  </a:lnTo>
                  <a:lnTo>
                    <a:pt x="27053" y="15594"/>
                  </a:lnTo>
                  <a:lnTo>
                    <a:pt x="25675" y="0"/>
                  </a:lnTo>
                  <a:lnTo>
                    <a:pt x="25124" y="0"/>
                  </a:lnTo>
                  <a:cubicBezTo>
                    <a:pt x="25124" y="0"/>
                    <a:pt x="1553" y="414"/>
                    <a:pt x="1553" y="414"/>
                  </a:cubicBezTo>
                  <a:cubicBezTo>
                    <a:pt x="1553" y="1104"/>
                    <a:pt x="1415" y="1932"/>
                    <a:pt x="1553" y="2760"/>
                  </a:cubicBezTo>
                  <a:cubicBezTo>
                    <a:pt x="1553" y="2760"/>
                    <a:pt x="-2031" y="10902"/>
                    <a:pt x="1691" y="1531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7" name="Freeform 1449">
              <a:extLst>
                <a:ext uri="{FF2B5EF4-FFF2-40B4-BE49-F238E27FC236}">
                  <a16:creationId xmlns:a16="http://schemas.microsoft.com/office/drawing/2014/main" id="{FA01BEB3-0981-CB7F-2E94-D76A9D50AD72}"/>
                </a:ext>
              </a:extLst>
            </p:cNvPr>
            <p:cNvSpPr/>
            <p:nvPr/>
          </p:nvSpPr>
          <p:spPr>
            <a:xfrm>
              <a:off x="4596949" y="3880388"/>
              <a:ext cx="61339" cy="62514"/>
            </a:xfrm>
            <a:custGeom>
              <a:avLst/>
              <a:gdLst>
                <a:gd name="connsiteX0" fmla="*/ 53483 w 61339"/>
                <a:gd name="connsiteY0" fmla="*/ 23322 h 62514"/>
                <a:gd name="connsiteX1" fmla="*/ 53207 w 61339"/>
                <a:gd name="connsiteY1" fmla="*/ 22632 h 62514"/>
                <a:gd name="connsiteX2" fmla="*/ 53620 w 61339"/>
                <a:gd name="connsiteY2" fmla="*/ 17388 h 62514"/>
                <a:gd name="connsiteX3" fmla="*/ 54034 w 61339"/>
                <a:gd name="connsiteY3" fmla="*/ 16698 h 62514"/>
                <a:gd name="connsiteX4" fmla="*/ 58583 w 61339"/>
                <a:gd name="connsiteY4" fmla="*/ 14214 h 62514"/>
                <a:gd name="connsiteX5" fmla="*/ 61339 w 61339"/>
                <a:gd name="connsiteY5" fmla="*/ 10350 h 62514"/>
                <a:gd name="connsiteX6" fmla="*/ 57066 w 61339"/>
                <a:gd name="connsiteY6" fmla="*/ 7314 h 62514"/>
                <a:gd name="connsiteX7" fmla="*/ 47555 w 61339"/>
                <a:gd name="connsiteY7" fmla="*/ 9246 h 62514"/>
                <a:gd name="connsiteX8" fmla="*/ 46590 w 61339"/>
                <a:gd name="connsiteY8" fmla="*/ 8694 h 62514"/>
                <a:gd name="connsiteX9" fmla="*/ 45212 w 61339"/>
                <a:gd name="connsiteY9" fmla="*/ 2070 h 62514"/>
                <a:gd name="connsiteX10" fmla="*/ 45212 w 61339"/>
                <a:gd name="connsiteY10" fmla="*/ 1656 h 62514"/>
                <a:gd name="connsiteX11" fmla="*/ 45901 w 61339"/>
                <a:gd name="connsiteY11" fmla="*/ 0 h 62514"/>
                <a:gd name="connsiteX12" fmla="*/ 33220 w 61339"/>
                <a:gd name="connsiteY12" fmla="*/ 1518 h 62514"/>
                <a:gd name="connsiteX13" fmla="*/ 34736 w 61339"/>
                <a:gd name="connsiteY13" fmla="*/ 18906 h 62514"/>
                <a:gd name="connsiteX14" fmla="*/ 13233 w 61339"/>
                <a:gd name="connsiteY14" fmla="*/ 19458 h 62514"/>
                <a:gd name="connsiteX15" fmla="*/ 11717 w 61339"/>
                <a:gd name="connsiteY15" fmla="*/ 20424 h 62514"/>
                <a:gd name="connsiteX16" fmla="*/ 7306 w 61339"/>
                <a:gd name="connsiteY16" fmla="*/ 18768 h 62514"/>
                <a:gd name="connsiteX17" fmla="*/ 6892 w 61339"/>
                <a:gd name="connsiteY17" fmla="*/ 18768 h 62514"/>
                <a:gd name="connsiteX18" fmla="*/ 5100 w 61339"/>
                <a:gd name="connsiteY18" fmla="*/ 16974 h 62514"/>
                <a:gd name="connsiteX19" fmla="*/ 5100 w 61339"/>
                <a:gd name="connsiteY19" fmla="*/ 24840 h 62514"/>
                <a:gd name="connsiteX20" fmla="*/ 2206 w 61339"/>
                <a:gd name="connsiteY20" fmla="*/ 28566 h 62514"/>
                <a:gd name="connsiteX21" fmla="*/ 0 w 61339"/>
                <a:gd name="connsiteY21" fmla="*/ 31464 h 62514"/>
                <a:gd name="connsiteX22" fmla="*/ 8822 w 61339"/>
                <a:gd name="connsiteY22" fmla="*/ 46783 h 62514"/>
                <a:gd name="connsiteX23" fmla="*/ 24260 w 61339"/>
                <a:gd name="connsiteY23" fmla="*/ 62515 h 62514"/>
                <a:gd name="connsiteX24" fmla="*/ 28671 w 61339"/>
                <a:gd name="connsiteY24" fmla="*/ 58513 h 62514"/>
                <a:gd name="connsiteX25" fmla="*/ 29222 w 61339"/>
                <a:gd name="connsiteY25" fmla="*/ 58375 h 62514"/>
                <a:gd name="connsiteX26" fmla="*/ 29774 w 61339"/>
                <a:gd name="connsiteY26" fmla="*/ 58651 h 62514"/>
                <a:gd name="connsiteX27" fmla="*/ 31428 w 61339"/>
                <a:gd name="connsiteY27" fmla="*/ 60583 h 62514"/>
                <a:gd name="connsiteX28" fmla="*/ 33358 w 61339"/>
                <a:gd name="connsiteY28" fmla="*/ 58789 h 62514"/>
                <a:gd name="connsiteX29" fmla="*/ 33358 w 61339"/>
                <a:gd name="connsiteY29" fmla="*/ 57547 h 62514"/>
                <a:gd name="connsiteX30" fmla="*/ 30601 w 61339"/>
                <a:gd name="connsiteY30" fmla="*/ 56581 h 62514"/>
                <a:gd name="connsiteX31" fmla="*/ 30050 w 61339"/>
                <a:gd name="connsiteY31" fmla="*/ 56029 h 62514"/>
                <a:gd name="connsiteX32" fmla="*/ 30050 w 61339"/>
                <a:gd name="connsiteY32" fmla="*/ 55339 h 62514"/>
                <a:gd name="connsiteX33" fmla="*/ 31152 w 61339"/>
                <a:gd name="connsiteY33" fmla="*/ 53821 h 62514"/>
                <a:gd name="connsiteX34" fmla="*/ 28809 w 61339"/>
                <a:gd name="connsiteY34" fmla="*/ 52993 h 62514"/>
                <a:gd name="connsiteX35" fmla="*/ 28258 w 61339"/>
                <a:gd name="connsiteY35" fmla="*/ 52303 h 62514"/>
                <a:gd name="connsiteX36" fmla="*/ 28258 w 61339"/>
                <a:gd name="connsiteY36" fmla="*/ 47059 h 62514"/>
                <a:gd name="connsiteX37" fmla="*/ 28671 w 61339"/>
                <a:gd name="connsiteY37" fmla="*/ 46369 h 62514"/>
                <a:gd name="connsiteX38" fmla="*/ 29498 w 61339"/>
                <a:gd name="connsiteY38" fmla="*/ 46369 h 62514"/>
                <a:gd name="connsiteX39" fmla="*/ 30601 w 61339"/>
                <a:gd name="connsiteY39" fmla="*/ 47197 h 62514"/>
                <a:gd name="connsiteX40" fmla="*/ 32944 w 61339"/>
                <a:gd name="connsiteY40" fmla="*/ 45679 h 62514"/>
                <a:gd name="connsiteX41" fmla="*/ 33496 w 61339"/>
                <a:gd name="connsiteY41" fmla="*/ 45679 h 62514"/>
                <a:gd name="connsiteX42" fmla="*/ 38458 w 61339"/>
                <a:gd name="connsiteY42" fmla="*/ 46231 h 62514"/>
                <a:gd name="connsiteX43" fmla="*/ 38458 w 61339"/>
                <a:gd name="connsiteY43" fmla="*/ 41401 h 62514"/>
                <a:gd name="connsiteX44" fmla="*/ 38733 w 61339"/>
                <a:gd name="connsiteY44" fmla="*/ 40849 h 62514"/>
                <a:gd name="connsiteX45" fmla="*/ 39285 w 61339"/>
                <a:gd name="connsiteY45" fmla="*/ 40710 h 62514"/>
                <a:gd name="connsiteX46" fmla="*/ 42869 w 61339"/>
                <a:gd name="connsiteY46" fmla="*/ 41124 h 62514"/>
                <a:gd name="connsiteX47" fmla="*/ 43558 w 61339"/>
                <a:gd name="connsiteY47" fmla="*/ 41677 h 62514"/>
                <a:gd name="connsiteX48" fmla="*/ 44936 w 61339"/>
                <a:gd name="connsiteY48" fmla="*/ 46645 h 62514"/>
                <a:gd name="connsiteX49" fmla="*/ 49899 w 61339"/>
                <a:gd name="connsiteY49" fmla="*/ 46645 h 62514"/>
                <a:gd name="connsiteX50" fmla="*/ 52380 w 61339"/>
                <a:gd name="connsiteY50" fmla="*/ 43747 h 62514"/>
                <a:gd name="connsiteX51" fmla="*/ 53069 w 61339"/>
                <a:gd name="connsiteY51" fmla="*/ 43471 h 62514"/>
                <a:gd name="connsiteX52" fmla="*/ 53620 w 61339"/>
                <a:gd name="connsiteY52" fmla="*/ 44023 h 62514"/>
                <a:gd name="connsiteX53" fmla="*/ 54861 w 61339"/>
                <a:gd name="connsiteY53" fmla="*/ 47611 h 62514"/>
                <a:gd name="connsiteX54" fmla="*/ 56653 w 61339"/>
                <a:gd name="connsiteY54" fmla="*/ 47611 h 62514"/>
                <a:gd name="connsiteX55" fmla="*/ 57480 w 61339"/>
                <a:gd name="connsiteY55" fmla="*/ 46231 h 62514"/>
                <a:gd name="connsiteX56" fmla="*/ 56377 w 61339"/>
                <a:gd name="connsiteY56" fmla="*/ 45265 h 62514"/>
                <a:gd name="connsiteX57" fmla="*/ 56377 w 61339"/>
                <a:gd name="connsiteY57" fmla="*/ 44161 h 62514"/>
                <a:gd name="connsiteX58" fmla="*/ 59548 w 61339"/>
                <a:gd name="connsiteY58" fmla="*/ 40021 h 62514"/>
                <a:gd name="connsiteX59" fmla="*/ 59961 w 61339"/>
                <a:gd name="connsiteY59" fmla="*/ 29671 h 62514"/>
                <a:gd name="connsiteX60" fmla="*/ 58031 w 61339"/>
                <a:gd name="connsiteY60" fmla="*/ 27738 h 62514"/>
                <a:gd name="connsiteX61" fmla="*/ 53345 w 61339"/>
                <a:gd name="connsiteY61" fmla="*/ 23874 h 6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1339" h="62514">
                  <a:moveTo>
                    <a:pt x="53483" y="23322"/>
                  </a:moveTo>
                  <a:cubicBezTo>
                    <a:pt x="53483" y="23322"/>
                    <a:pt x="53207" y="22908"/>
                    <a:pt x="53207" y="22632"/>
                  </a:cubicBezTo>
                  <a:lnTo>
                    <a:pt x="53620" y="17388"/>
                  </a:lnTo>
                  <a:cubicBezTo>
                    <a:pt x="53620" y="17388"/>
                    <a:pt x="53758" y="16836"/>
                    <a:pt x="54034" y="16698"/>
                  </a:cubicBezTo>
                  <a:lnTo>
                    <a:pt x="58583" y="14214"/>
                  </a:lnTo>
                  <a:lnTo>
                    <a:pt x="61339" y="10350"/>
                  </a:lnTo>
                  <a:lnTo>
                    <a:pt x="57066" y="7314"/>
                  </a:lnTo>
                  <a:lnTo>
                    <a:pt x="47555" y="9246"/>
                  </a:lnTo>
                  <a:cubicBezTo>
                    <a:pt x="47555" y="9246"/>
                    <a:pt x="46728" y="9108"/>
                    <a:pt x="46590" y="8694"/>
                  </a:cubicBezTo>
                  <a:lnTo>
                    <a:pt x="45212" y="2070"/>
                  </a:lnTo>
                  <a:cubicBezTo>
                    <a:pt x="45212" y="2070"/>
                    <a:pt x="45212" y="1794"/>
                    <a:pt x="45212" y="1656"/>
                  </a:cubicBezTo>
                  <a:lnTo>
                    <a:pt x="45901" y="0"/>
                  </a:lnTo>
                  <a:lnTo>
                    <a:pt x="33220" y="1518"/>
                  </a:lnTo>
                  <a:lnTo>
                    <a:pt x="34736" y="18906"/>
                  </a:lnTo>
                  <a:lnTo>
                    <a:pt x="13233" y="19458"/>
                  </a:lnTo>
                  <a:lnTo>
                    <a:pt x="11717" y="20424"/>
                  </a:lnTo>
                  <a:lnTo>
                    <a:pt x="7306" y="18768"/>
                  </a:lnTo>
                  <a:lnTo>
                    <a:pt x="6892" y="18768"/>
                  </a:lnTo>
                  <a:lnTo>
                    <a:pt x="5100" y="16974"/>
                  </a:lnTo>
                  <a:lnTo>
                    <a:pt x="5100" y="24840"/>
                  </a:lnTo>
                  <a:cubicBezTo>
                    <a:pt x="5100" y="24840"/>
                    <a:pt x="2206" y="28566"/>
                    <a:pt x="2206" y="28566"/>
                  </a:cubicBezTo>
                  <a:lnTo>
                    <a:pt x="0" y="31464"/>
                  </a:lnTo>
                  <a:cubicBezTo>
                    <a:pt x="0" y="31464"/>
                    <a:pt x="4273" y="42091"/>
                    <a:pt x="8822" y="46783"/>
                  </a:cubicBezTo>
                  <a:cubicBezTo>
                    <a:pt x="11303" y="49405"/>
                    <a:pt x="18471" y="56719"/>
                    <a:pt x="24260" y="62515"/>
                  </a:cubicBezTo>
                  <a:lnTo>
                    <a:pt x="28671" y="58513"/>
                  </a:lnTo>
                  <a:cubicBezTo>
                    <a:pt x="28671" y="58513"/>
                    <a:pt x="29085" y="58237"/>
                    <a:pt x="29222" y="58375"/>
                  </a:cubicBezTo>
                  <a:cubicBezTo>
                    <a:pt x="29498" y="58375"/>
                    <a:pt x="29636" y="58375"/>
                    <a:pt x="29774" y="58651"/>
                  </a:cubicBezTo>
                  <a:lnTo>
                    <a:pt x="31428" y="60583"/>
                  </a:lnTo>
                  <a:lnTo>
                    <a:pt x="33358" y="58789"/>
                  </a:lnTo>
                  <a:lnTo>
                    <a:pt x="33358" y="57547"/>
                  </a:lnTo>
                  <a:lnTo>
                    <a:pt x="30601" y="56581"/>
                  </a:lnTo>
                  <a:cubicBezTo>
                    <a:pt x="30601" y="56581"/>
                    <a:pt x="30187" y="56305"/>
                    <a:pt x="30050" y="56029"/>
                  </a:cubicBezTo>
                  <a:cubicBezTo>
                    <a:pt x="30050" y="55753"/>
                    <a:pt x="30050" y="55477"/>
                    <a:pt x="30050" y="55339"/>
                  </a:cubicBezTo>
                  <a:lnTo>
                    <a:pt x="31152" y="53821"/>
                  </a:lnTo>
                  <a:lnTo>
                    <a:pt x="28809" y="52993"/>
                  </a:lnTo>
                  <a:cubicBezTo>
                    <a:pt x="28809" y="52993"/>
                    <a:pt x="28258" y="52579"/>
                    <a:pt x="28258" y="52303"/>
                  </a:cubicBezTo>
                  <a:lnTo>
                    <a:pt x="28258" y="47059"/>
                  </a:lnTo>
                  <a:cubicBezTo>
                    <a:pt x="28258" y="47059"/>
                    <a:pt x="28395" y="46507"/>
                    <a:pt x="28671" y="46369"/>
                  </a:cubicBezTo>
                  <a:cubicBezTo>
                    <a:pt x="28947" y="46369"/>
                    <a:pt x="29222" y="46369"/>
                    <a:pt x="29498" y="46369"/>
                  </a:cubicBezTo>
                  <a:lnTo>
                    <a:pt x="30601" y="47197"/>
                  </a:lnTo>
                  <a:lnTo>
                    <a:pt x="32944" y="45679"/>
                  </a:lnTo>
                  <a:cubicBezTo>
                    <a:pt x="32944" y="45679"/>
                    <a:pt x="33220" y="45541"/>
                    <a:pt x="33496" y="45679"/>
                  </a:cubicBezTo>
                  <a:lnTo>
                    <a:pt x="38458" y="46231"/>
                  </a:lnTo>
                  <a:lnTo>
                    <a:pt x="38458" y="41401"/>
                  </a:lnTo>
                  <a:cubicBezTo>
                    <a:pt x="38458" y="41401"/>
                    <a:pt x="38458" y="40987"/>
                    <a:pt x="38733" y="40849"/>
                  </a:cubicBezTo>
                  <a:cubicBezTo>
                    <a:pt x="38871" y="40710"/>
                    <a:pt x="39147" y="40573"/>
                    <a:pt x="39285" y="40710"/>
                  </a:cubicBezTo>
                  <a:lnTo>
                    <a:pt x="42869" y="41124"/>
                  </a:lnTo>
                  <a:cubicBezTo>
                    <a:pt x="42869" y="41124"/>
                    <a:pt x="43420" y="41401"/>
                    <a:pt x="43558" y="41677"/>
                  </a:cubicBezTo>
                  <a:lnTo>
                    <a:pt x="44936" y="46645"/>
                  </a:lnTo>
                  <a:lnTo>
                    <a:pt x="49899" y="46645"/>
                  </a:lnTo>
                  <a:cubicBezTo>
                    <a:pt x="49899" y="46645"/>
                    <a:pt x="52380" y="43747"/>
                    <a:pt x="52380" y="43747"/>
                  </a:cubicBezTo>
                  <a:cubicBezTo>
                    <a:pt x="52518" y="43609"/>
                    <a:pt x="52793" y="43471"/>
                    <a:pt x="53069" y="43471"/>
                  </a:cubicBezTo>
                  <a:cubicBezTo>
                    <a:pt x="53345" y="43471"/>
                    <a:pt x="53620" y="43747"/>
                    <a:pt x="53620" y="44023"/>
                  </a:cubicBezTo>
                  <a:lnTo>
                    <a:pt x="54861" y="47611"/>
                  </a:lnTo>
                  <a:lnTo>
                    <a:pt x="56653" y="47611"/>
                  </a:lnTo>
                  <a:lnTo>
                    <a:pt x="57480" y="46231"/>
                  </a:lnTo>
                  <a:lnTo>
                    <a:pt x="56377" y="45265"/>
                  </a:lnTo>
                  <a:cubicBezTo>
                    <a:pt x="56377" y="45265"/>
                    <a:pt x="55964" y="44575"/>
                    <a:pt x="56377" y="44161"/>
                  </a:cubicBezTo>
                  <a:lnTo>
                    <a:pt x="59548" y="40021"/>
                  </a:lnTo>
                  <a:lnTo>
                    <a:pt x="59961" y="29671"/>
                  </a:lnTo>
                  <a:lnTo>
                    <a:pt x="58031" y="27738"/>
                  </a:lnTo>
                  <a:lnTo>
                    <a:pt x="53345" y="23874"/>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8" name="Freeform 1450">
              <a:extLst>
                <a:ext uri="{FF2B5EF4-FFF2-40B4-BE49-F238E27FC236}">
                  <a16:creationId xmlns:a16="http://schemas.microsoft.com/office/drawing/2014/main" id="{812AA1DF-B045-23ED-0EB8-B7BD5A8CBD24}"/>
                </a:ext>
              </a:extLst>
            </p:cNvPr>
            <p:cNvSpPr/>
            <p:nvPr/>
          </p:nvSpPr>
          <p:spPr>
            <a:xfrm>
              <a:off x="4503906" y="3737970"/>
              <a:ext cx="13784" cy="276"/>
            </a:xfrm>
            <a:custGeom>
              <a:avLst/>
              <a:gdLst>
                <a:gd name="connsiteX0" fmla="*/ 0 w 13784"/>
                <a:gd name="connsiteY0" fmla="*/ 276 h 276"/>
                <a:gd name="connsiteX1" fmla="*/ 0 w 13784"/>
                <a:gd name="connsiteY1" fmla="*/ 0 h 276"/>
                <a:gd name="connsiteX2" fmla="*/ 0 w 13784"/>
                <a:gd name="connsiteY2" fmla="*/ 276 h 276"/>
              </a:gdLst>
              <a:ahLst/>
              <a:cxnLst>
                <a:cxn ang="0">
                  <a:pos x="connsiteX0" y="connsiteY0"/>
                </a:cxn>
                <a:cxn ang="0">
                  <a:pos x="connsiteX1" y="connsiteY1"/>
                </a:cxn>
                <a:cxn ang="0">
                  <a:pos x="connsiteX2" y="connsiteY2"/>
                </a:cxn>
              </a:cxnLst>
              <a:rect l="l" t="t" r="r" b="b"/>
              <a:pathLst>
                <a:path w="13784" h="276">
                  <a:moveTo>
                    <a:pt x="0" y="276"/>
                  </a:moveTo>
                  <a:cubicBezTo>
                    <a:pt x="0" y="276"/>
                    <a:pt x="0" y="138"/>
                    <a:pt x="0" y="0"/>
                  </a:cubicBezTo>
                  <a:cubicBezTo>
                    <a:pt x="0" y="0"/>
                    <a:pt x="0" y="138"/>
                    <a:pt x="0" y="2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49" name="Freeform 1451">
              <a:extLst>
                <a:ext uri="{FF2B5EF4-FFF2-40B4-BE49-F238E27FC236}">
                  <a16:creationId xmlns:a16="http://schemas.microsoft.com/office/drawing/2014/main" id="{5380B4F9-F3D1-B82E-04D5-5A35BA4A51FD}"/>
                </a:ext>
              </a:extLst>
            </p:cNvPr>
            <p:cNvSpPr/>
            <p:nvPr/>
          </p:nvSpPr>
          <p:spPr>
            <a:xfrm>
              <a:off x="4502252" y="3780613"/>
              <a:ext cx="275" cy="13800"/>
            </a:xfrm>
            <a:custGeom>
              <a:avLst/>
              <a:gdLst>
                <a:gd name="connsiteX0" fmla="*/ 0 w 275"/>
                <a:gd name="connsiteY0" fmla="*/ 0 h 13800"/>
                <a:gd name="connsiteX1" fmla="*/ 276 w 275"/>
                <a:gd name="connsiteY1" fmla="*/ 0 h 13800"/>
                <a:gd name="connsiteX2" fmla="*/ 138 w 275"/>
                <a:gd name="connsiteY2" fmla="*/ 0 h 13800"/>
                <a:gd name="connsiteX3" fmla="*/ 138 w 275"/>
                <a:gd name="connsiteY3" fmla="*/ 0 h 13800"/>
              </a:gdLst>
              <a:ahLst/>
              <a:cxnLst>
                <a:cxn ang="0">
                  <a:pos x="connsiteX0" y="connsiteY0"/>
                </a:cxn>
                <a:cxn ang="0">
                  <a:pos x="connsiteX1" y="connsiteY1"/>
                </a:cxn>
                <a:cxn ang="0">
                  <a:pos x="connsiteX2" y="connsiteY2"/>
                </a:cxn>
                <a:cxn ang="0">
                  <a:pos x="connsiteX3" y="connsiteY3"/>
                </a:cxn>
              </a:cxnLst>
              <a:rect l="l" t="t" r="r" b="b"/>
              <a:pathLst>
                <a:path w="275" h="13800">
                  <a:moveTo>
                    <a:pt x="0" y="0"/>
                  </a:moveTo>
                  <a:cubicBezTo>
                    <a:pt x="0" y="0"/>
                    <a:pt x="138" y="0"/>
                    <a:pt x="276" y="0"/>
                  </a:cubicBezTo>
                  <a:cubicBezTo>
                    <a:pt x="276" y="0"/>
                    <a:pt x="276" y="0"/>
                    <a:pt x="138" y="0"/>
                  </a:cubicBezTo>
                  <a:cubicBezTo>
                    <a:pt x="138" y="0"/>
                    <a:pt x="138" y="0"/>
                    <a:pt x="138"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0" name="Freeform 1452">
              <a:extLst>
                <a:ext uri="{FF2B5EF4-FFF2-40B4-BE49-F238E27FC236}">
                  <a16:creationId xmlns:a16="http://schemas.microsoft.com/office/drawing/2014/main" id="{F5A36F3A-A1B8-ECFC-97B9-6655BF3EDBA1}"/>
                </a:ext>
              </a:extLst>
            </p:cNvPr>
            <p:cNvSpPr/>
            <p:nvPr/>
          </p:nvSpPr>
          <p:spPr>
            <a:xfrm>
              <a:off x="4528166" y="3772746"/>
              <a:ext cx="137" cy="275"/>
            </a:xfrm>
            <a:custGeom>
              <a:avLst/>
              <a:gdLst>
                <a:gd name="connsiteX0" fmla="*/ 138 w 137"/>
                <a:gd name="connsiteY0" fmla="*/ 0 h 275"/>
                <a:gd name="connsiteX1" fmla="*/ 0 w 137"/>
                <a:gd name="connsiteY1" fmla="*/ 276 h 275"/>
                <a:gd name="connsiteX2" fmla="*/ 0 w 137"/>
                <a:gd name="connsiteY2" fmla="*/ 276 h 275"/>
                <a:gd name="connsiteX3" fmla="*/ 138 w 137"/>
                <a:gd name="connsiteY3" fmla="*/ 138 h 275"/>
              </a:gdLst>
              <a:ahLst/>
              <a:cxnLst>
                <a:cxn ang="0">
                  <a:pos x="connsiteX0" y="connsiteY0"/>
                </a:cxn>
                <a:cxn ang="0">
                  <a:pos x="connsiteX1" y="connsiteY1"/>
                </a:cxn>
                <a:cxn ang="0">
                  <a:pos x="connsiteX2" y="connsiteY2"/>
                </a:cxn>
                <a:cxn ang="0">
                  <a:pos x="connsiteX3" y="connsiteY3"/>
                </a:cxn>
              </a:cxnLst>
              <a:rect l="l" t="t" r="r" b="b"/>
              <a:pathLst>
                <a:path w="137" h="275">
                  <a:moveTo>
                    <a:pt x="138" y="0"/>
                  </a:moveTo>
                  <a:cubicBezTo>
                    <a:pt x="138" y="0"/>
                    <a:pt x="138" y="138"/>
                    <a:pt x="0" y="276"/>
                  </a:cubicBezTo>
                  <a:cubicBezTo>
                    <a:pt x="0" y="276"/>
                    <a:pt x="0" y="276"/>
                    <a:pt x="0" y="276"/>
                  </a:cubicBezTo>
                  <a:cubicBezTo>
                    <a:pt x="0" y="276"/>
                    <a:pt x="0" y="276"/>
                    <a:pt x="138"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1" name="Freeform 1453">
              <a:extLst>
                <a:ext uri="{FF2B5EF4-FFF2-40B4-BE49-F238E27FC236}">
                  <a16:creationId xmlns:a16="http://schemas.microsoft.com/office/drawing/2014/main" id="{CDE49E5D-CC2D-401B-FAC7-BED10D0AB780}"/>
                </a:ext>
              </a:extLst>
            </p:cNvPr>
            <p:cNvSpPr/>
            <p:nvPr/>
          </p:nvSpPr>
          <p:spPr>
            <a:xfrm>
              <a:off x="4759740" y="4018666"/>
              <a:ext cx="275" cy="13800"/>
            </a:xfrm>
            <a:custGeom>
              <a:avLst/>
              <a:gdLst>
                <a:gd name="connsiteX0" fmla="*/ 0 w 275"/>
                <a:gd name="connsiteY0" fmla="*/ 0 h 13800"/>
                <a:gd name="connsiteX1" fmla="*/ 276 w 275"/>
                <a:gd name="connsiteY1" fmla="*/ 0 h 13800"/>
                <a:gd name="connsiteX2" fmla="*/ 0 w 275"/>
                <a:gd name="connsiteY2" fmla="*/ 0 h 13800"/>
              </a:gdLst>
              <a:ahLst/>
              <a:cxnLst>
                <a:cxn ang="0">
                  <a:pos x="connsiteX0" y="connsiteY0"/>
                </a:cxn>
                <a:cxn ang="0">
                  <a:pos x="connsiteX1" y="connsiteY1"/>
                </a:cxn>
                <a:cxn ang="0">
                  <a:pos x="connsiteX2" y="connsiteY2"/>
                </a:cxn>
              </a:cxnLst>
              <a:rect l="l" t="t" r="r" b="b"/>
              <a:pathLst>
                <a:path w="275" h="13800">
                  <a:moveTo>
                    <a:pt x="0" y="0"/>
                  </a:moveTo>
                  <a:cubicBezTo>
                    <a:pt x="0" y="0"/>
                    <a:pt x="138" y="0"/>
                    <a:pt x="276" y="0"/>
                  </a:cubicBezTo>
                  <a:cubicBezTo>
                    <a:pt x="276" y="0"/>
                    <a:pt x="138"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2" name="Freeform 1454">
              <a:extLst>
                <a:ext uri="{FF2B5EF4-FFF2-40B4-BE49-F238E27FC236}">
                  <a16:creationId xmlns:a16="http://schemas.microsoft.com/office/drawing/2014/main" id="{D4E53437-7998-1501-5098-2CB40D49F36C}"/>
                </a:ext>
              </a:extLst>
            </p:cNvPr>
            <p:cNvSpPr/>
            <p:nvPr/>
          </p:nvSpPr>
          <p:spPr>
            <a:xfrm>
              <a:off x="4844512" y="4199034"/>
              <a:ext cx="13784" cy="276"/>
            </a:xfrm>
            <a:custGeom>
              <a:avLst/>
              <a:gdLst>
                <a:gd name="connsiteX0" fmla="*/ 0 w 13784"/>
                <a:gd name="connsiteY0" fmla="*/ 138 h 276"/>
                <a:gd name="connsiteX1" fmla="*/ 0 w 13784"/>
                <a:gd name="connsiteY1" fmla="*/ 276 h 276"/>
                <a:gd name="connsiteX2" fmla="*/ 0 w 13784"/>
                <a:gd name="connsiteY2" fmla="*/ 0 h 276"/>
                <a:gd name="connsiteX3" fmla="*/ 0 w 13784"/>
                <a:gd name="connsiteY3" fmla="*/ 0 h 276"/>
                <a:gd name="connsiteX4" fmla="*/ 0 w 13784"/>
                <a:gd name="connsiteY4" fmla="*/ 0 h 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4" h="276">
                  <a:moveTo>
                    <a:pt x="0" y="138"/>
                  </a:moveTo>
                  <a:cubicBezTo>
                    <a:pt x="0" y="138"/>
                    <a:pt x="0" y="138"/>
                    <a:pt x="0" y="276"/>
                  </a:cubicBezTo>
                  <a:cubicBezTo>
                    <a:pt x="0" y="276"/>
                    <a:pt x="0" y="138"/>
                    <a:pt x="0" y="0"/>
                  </a:cubicBezTo>
                  <a:cubicBezTo>
                    <a:pt x="0" y="0"/>
                    <a:pt x="0" y="0"/>
                    <a:pt x="0" y="0"/>
                  </a:cubicBezTo>
                  <a:cubicBezTo>
                    <a:pt x="0" y="0"/>
                    <a:pt x="0"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3" name="Freeform 1455">
              <a:extLst>
                <a:ext uri="{FF2B5EF4-FFF2-40B4-BE49-F238E27FC236}">
                  <a16:creationId xmlns:a16="http://schemas.microsoft.com/office/drawing/2014/main" id="{6CB54976-A97D-1BD9-A9ED-AF46F8CAA0C4}"/>
                </a:ext>
              </a:extLst>
            </p:cNvPr>
            <p:cNvSpPr/>
            <p:nvPr/>
          </p:nvSpPr>
          <p:spPr>
            <a:xfrm>
              <a:off x="4829074" y="3911714"/>
              <a:ext cx="137" cy="13800"/>
            </a:xfrm>
            <a:custGeom>
              <a:avLst/>
              <a:gdLst>
                <a:gd name="connsiteX0" fmla="*/ 0 w 137"/>
                <a:gd name="connsiteY0" fmla="*/ 0 h 13800"/>
                <a:gd name="connsiteX1" fmla="*/ 138 w 137"/>
                <a:gd name="connsiteY1" fmla="*/ 0 h 13800"/>
                <a:gd name="connsiteX2" fmla="*/ 138 w 137"/>
                <a:gd name="connsiteY2" fmla="*/ 0 h 13800"/>
                <a:gd name="connsiteX3" fmla="*/ 0 w 137"/>
                <a:gd name="connsiteY3" fmla="*/ 0 h 13800"/>
                <a:gd name="connsiteX4" fmla="*/ 0 w 137"/>
                <a:gd name="connsiteY4" fmla="*/ 0 h 1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 h="13800">
                  <a:moveTo>
                    <a:pt x="0" y="0"/>
                  </a:moveTo>
                  <a:cubicBezTo>
                    <a:pt x="0" y="0"/>
                    <a:pt x="0" y="0"/>
                    <a:pt x="138" y="0"/>
                  </a:cubicBezTo>
                  <a:cubicBezTo>
                    <a:pt x="138" y="0"/>
                    <a:pt x="138" y="0"/>
                    <a:pt x="138" y="0"/>
                  </a:cubicBezTo>
                  <a:cubicBezTo>
                    <a:pt x="138" y="0"/>
                    <a:pt x="138" y="0"/>
                    <a:pt x="0" y="0"/>
                  </a:cubicBezTo>
                  <a:cubicBezTo>
                    <a:pt x="0" y="0"/>
                    <a:pt x="0"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4" name="Freeform 1456">
              <a:extLst>
                <a:ext uri="{FF2B5EF4-FFF2-40B4-BE49-F238E27FC236}">
                  <a16:creationId xmlns:a16="http://schemas.microsoft.com/office/drawing/2014/main" id="{7DBBACEB-C462-C469-F6AB-F4D89D33E66D}"/>
                </a:ext>
              </a:extLst>
            </p:cNvPr>
            <p:cNvSpPr/>
            <p:nvPr/>
          </p:nvSpPr>
          <p:spPr>
            <a:xfrm>
              <a:off x="4829763" y="3926342"/>
              <a:ext cx="275" cy="13800"/>
            </a:xfrm>
            <a:custGeom>
              <a:avLst/>
              <a:gdLst>
                <a:gd name="connsiteX0" fmla="*/ 0 w 275"/>
                <a:gd name="connsiteY0" fmla="*/ 0 h 13800"/>
                <a:gd name="connsiteX1" fmla="*/ 0 w 275"/>
                <a:gd name="connsiteY1" fmla="*/ 0 h 13800"/>
                <a:gd name="connsiteX2" fmla="*/ 276 w 275"/>
                <a:gd name="connsiteY2" fmla="*/ 0 h 13800"/>
                <a:gd name="connsiteX3" fmla="*/ 0 w 275"/>
                <a:gd name="connsiteY3" fmla="*/ 0 h 13800"/>
              </a:gdLst>
              <a:ahLst/>
              <a:cxnLst>
                <a:cxn ang="0">
                  <a:pos x="connsiteX0" y="connsiteY0"/>
                </a:cxn>
                <a:cxn ang="0">
                  <a:pos x="connsiteX1" y="connsiteY1"/>
                </a:cxn>
                <a:cxn ang="0">
                  <a:pos x="connsiteX2" y="connsiteY2"/>
                </a:cxn>
                <a:cxn ang="0">
                  <a:pos x="connsiteX3" y="connsiteY3"/>
                </a:cxn>
              </a:cxnLst>
              <a:rect l="l" t="t" r="r" b="b"/>
              <a:pathLst>
                <a:path w="275" h="13800">
                  <a:moveTo>
                    <a:pt x="0" y="0"/>
                  </a:moveTo>
                  <a:cubicBezTo>
                    <a:pt x="0" y="0"/>
                    <a:pt x="0" y="0"/>
                    <a:pt x="0" y="0"/>
                  </a:cubicBezTo>
                  <a:cubicBezTo>
                    <a:pt x="0" y="0"/>
                    <a:pt x="138" y="0"/>
                    <a:pt x="276" y="0"/>
                  </a:cubicBezTo>
                  <a:cubicBezTo>
                    <a:pt x="276" y="0"/>
                    <a:pt x="276"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5" name="Freeform 1457">
              <a:extLst>
                <a:ext uri="{FF2B5EF4-FFF2-40B4-BE49-F238E27FC236}">
                  <a16:creationId xmlns:a16="http://schemas.microsoft.com/office/drawing/2014/main" id="{AA2ECCD5-7763-7C61-8BFC-A161E46A03AB}"/>
                </a:ext>
              </a:extLst>
            </p:cNvPr>
            <p:cNvSpPr/>
            <p:nvPr/>
          </p:nvSpPr>
          <p:spPr>
            <a:xfrm>
              <a:off x="4951891" y="3859412"/>
              <a:ext cx="551" cy="275"/>
            </a:xfrm>
            <a:custGeom>
              <a:avLst/>
              <a:gdLst>
                <a:gd name="connsiteX0" fmla="*/ 551 w 551"/>
                <a:gd name="connsiteY0" fmla="*/ 0 h 275"/>
                <a:gd name="connsiteX1" fmla="*/ 0 w 551"/>
                <a:gd name="connsiteY1" fmla="*/ 276 h 275"/>
                <a:gd name="connsiteX2" fmla="*/ 551 w 551"/>
                <a:gd name="connsiteY2" fmla="*/ 0 h 275"/>
              </a:gdLst>
              <a:ahLst/>
              <a:cxnLst>
                <a:cxn ang="0">
                  <a:pos x="connsiteX0" y="connsiteY0"/>
                </a:cxn>
                <a:cxn ang="0">
                  <a:pos x="connsiteX1" y="connsiteY1"/>
                </a:cxn>
                <a:cxn ang="0">
                  <a:pos x="connsiteX2" y="connsiteY2"/>
                </a:cxn>
              </a:cxnLst>
              <a:rect l="l" t="t" r="r" b="b"/>
              <a:pathLst>
                <a:path w="551" h="275">
                  <a:moveTo>
                    <a:pt x="551" y="0"/>
                  </a:moveTo>
                  <a:cubicBezTo>
                    <a:pt x="551" y="0"/>
                    <a:pt x="138" y="276"/>
                    <a:pt x="0" y="276"/>
                  </a:cubicBezTo>
                  <a:cubicBezTo>
                    <a:pt x="276" y="276"/>
                    <a:pt x="414" y="276"/>
                    <a:pt x="551"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6" name="Freeform 1458">
              <a:extLst>
                <a:ext uri="{FF2B5EF4-FFF2-40B4-BE49-F238E27FC236}">
                  <a16:creationId xmlns:a16="http://schemas.microsoft.com/office/drawing/2014/main" id="{5466A778-7BA6-14E0-88CD-F67C37B85566}"/>
                </a:ext>
              </a:extLst>
            </p:cNvPr>
            <p:cNvSpPr/>
            <p:nvPr/>
          </p:nvSpPr>
          <p:spPr>
            <a:xfrm>
              <a:off x="4867394" y="3853753"/>
              <a:ext cx="13784" cy="276"/>
            </a:xfrm>
            <a:custGeom>
              <a:avLst/>
              <a:gdLst>
                <a:gd name="connsiteX0" fmla="*/ 0 w 13784"/>
                <a:gd name="connsiteY0" fmla="*/ 276 h 276"/>
                <a:gd name="connsiteX1" fmla="*/ 0 w 13784"/>
                <a:gd name="connsiteY1" fmla="*/ 0 h 276"/>
                <a:gd name="connsiteX2" fmla="*/ 0 w 13784"/>
                <a:gd name="connsiteY2" fmla="*/ 276 h 276"/>
              </a:gdLst>
              <a:ahLst/>
              <a:cxnLst>
                <a:cxn ang="0">
                  <a:pos x="connsiteX0" y="connsiteY0"/>
                </a:cxn>
                <a:cxn ang="0">
                  <a:pos x="connsiteX1" y="connsiteY1"/>
                </a:cxn>
                <a:cxn ang="0">
                  <a:pos x="connsiteX2" y="connsiteY2"/>
                </a:cxn>
              </a:cxnLst>
              <a:rect l="l" t="t" r="r" b="b"/>
              <a:pathLst>
                <a:path w="13784" h="276">
                  <a:moveTo>
                    <a:pt x="0" y="276"/>
                  </a:moveTo>
                  <a:cubicBezTo>
                    <a:pt x="0" y="276"/>
                    <a:pt x="0" y="138"/>
                    <a:pt x="0" y="0"/>
                  </a:cubicBezTo>
                  <a:cubicBezTo>
                    <a:pt x="0" y="0"/>
                    <a:pt x="0" y="138"/>
                    <a:pt x="0" y="2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7" name="Freeform 1459">
              <a:extLst>
                <a:ext uri="{FF2B5EF4-FFF2-40B4-BE49-F238E27FC236}">
                  <a16:creationId xmlns:a16="http://schemas.microsoft.com/office/drawing/2014/main" id="{E945261B-3855-0960-9818-9F7DD4EC2363}"/>
                </a:ext>
              </a:extLst>
            </p:cNvPr>
            <p:cNvSpPr/>
            <p:nvPr/>
          </p:nvSpPr>
          <p:spPr>
            <a:xfrm>
              <a:off x="4888208" y="3851959"/>
              <a:ext cx="275" cy="138"/>
            </a:xfrm>
            <a:custGeom>
              <a:avLst/>
              <a:gdLst>
                <a:gd name="connsiteX0" fmla="*/ 0 w 275"/>
                <a:gd name="connsiteY0" fmla="*/ 138 h 138"/>
                <a:gd name="connsiteX1" fmla="*/ 276 w 275"/>
                <a:gd name="connsiteY1" fmla="*/ 0 h 138"/>
                <a:gd name="connsiteX2" fmla="*/ 0 w 275"/>
                <a:gd name="connsiteY2" fmla="*/ 138 h 138"/>
                <a:gd name="connsiteX3" fmla="*/ 0 w 275"/>
                <a:gd name="connsiteY3" fmla="*/ 138 h 138"/>
              </a:gdLst>
              <a:ahLst/>
              <a:cxnLst>
                <a:cxn ang="0">
                  <a:pos x="connsiteX0" y="connsiteY0"/>
                </a:cxn>
                <a:cxn ang="0">
                  <a:pos x="connsiteX1" y="connsiteY1"/>
                </a:cxn>
                <a:cxn ang="0">
                  <a:pos x="connsiteX2" y="connsiteY2"/>
                </a:cxn>
                <a:cxn ang="0">
                  <a:pos x="connsiteX3" y="connsiteY3"/>
                </a:cxn>
              </a:cxnLst>
              <a:rect l="l" t="t" r="r" b="b"/>
              <a:pathLst>
                <a:path w="275" h="138">
                  <a:moveTo>
                    <a:pt x="0" y="138"/>
                  </a:moveTo>
                  <a:cubicBezTo>
                    <a:pt x="0" y="138"/>
                    <a:pt x="138" y="138"/>
                    <a:pt x="276" y="0"/>
                  </a:cubicBezTo>
                  <a:cubicBezTo>
                    <a:pt x="276" y="0"/>
                    <a:pt x="138" y="138"/>
                    <a:pt x="0" y="138"/>
                  </a:cubicBezTo>
                  <a:lnTo>
                    <a:pt x="0" y="1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8" name="Freeform 1460">
              <a:extLst>
                <a:ext uri="{FF2B5EF4-FFF2-40B4-BE49-F238E27FC236}">
                  <a16:creationId xmlns:a16="http://schemas.microsoft.com/office/drawing/2014/main" id="{62F1B9C1-92B1-026F-DD25-610C44767E8E}"/>
                </a:ext>
              </a:extLst>
            </p:cNvPr>
            <p:cNvSpPr/>
            <p:nvPr/>
          </p:nvSpPr>
          <p:spPr>
            <a:xfrm>
              <a:off x="4958507" y="3768606"/>
              <a:ext cx="137" cy="275"/>
            </a:xfrm>
            <a:custGeom>
              <a:avLst/>
              <a:gdLst>
                <a:gd name="connsiteX0" fmla="*/ 0 w 137"/>
                <a:gd name="connsiteY0" fmla="*/ 276 h 275"/>
                <a:gd name="connsiteX1" fmla="*/ 138 w 137"/>
                <a:gd name="connsiteY1" fmla="*/ 0 h 275"/>
                <a:gd name="connsiteX2" fmla="*/ 0 w 137"/>
                <a:gd name="connsiteY2" fmla="*/ 276 h 275"/>
                <a:gd name="connsiteX3" fmla="*/ 0 w 137"/>
                <a:gd name="connsiteY3" fmla="*/ 276 h 275"/>
              </a:gdLst>
              <a:ahLst/>
              <a:cxnLst>
                <a:cxn ang="0">
                  <a:pos x="connsiteX0" y="connsiteY0"/>
                </a:cxn>
                <a:cxn ang="0">
                  <a:pos x="connsiteX1" y="connsiteY1"/>
                </a:cxn>
                <a:cxn ang="0">
                  <a:pos x="connsiteX2" y="connsiteY2"/>
                </a:cxn>
                <a:cxn ang="0">
                  <a:pos x="connsiteX3" y="connsiteY3"/>
                </a:cxn>
              </a:cxnLst>
              <a:rect l="l" t="t" r="r" b="b"/>
              <a:pathLst>
                <a:path w="137" h="275">
                  <a:moveTo>
                    <a:pt x="0" y="276"/>
                  </a:moveTo>
                  <a:cubicBezTo>
                    <a:pt x="0" y="276"/>
                    <a:pt x="0" y="138"/>
                    <a:pt x="138" y="0"/>
                  </a:cubicBezTo>
                  <a:cubicBezTo>
                    <a:pt x="138" y="0"/>
                    <a:pt x="138" y="138"/>
                    <a:pt x="0" y="276"/>
                  </a:cubicBezTo>
                  <a:lnTo>
                    <a:pt x="0" y="27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59" name="Freeform 1461">
              <a:extLst>
                <a:ext uri="{FF2B5EF4-FFF2-40B4-BE49-F238E27FC236}">
                  <a16:creationId xmlns:a16="http://schemas.microsoft.com/office/drawing/2014/main" id="{CE5C5126-4FB2-D5A9-6F19-A85253AD4069}"/>
                </a:ext>
              </a:extLst>
            </p:cNvPr>
            <p:cNvSpPr/>
            <p:nvPr/>
          </p:nvSpPr>
          <p:spPr>
            <a:xfrm>
              <a:off x="4964021" y="3780336"/>
              <a:ext cx="137" cy="276"/>
            </a:xfrm>
            <a:custGeom>
              <a:avLst/>
              <a:gdLst>
                <a:gd name="connsiteX0" fmla="*/ 0 w 137"/>
                <a:gd name="connsiteY0" fmla="*/ 0 h 276"/>
                <a:gd name="connsiteX1" fmla="*/ 138 w 137"/>
                <a:gd name="connsiteY1" fmla="*/ 276 h 276"/>
                <a:gd name="connsiteX2" fmla="*/ 0 w 137"/>
                <a:gd name="connsiteY2" fmla="*/ 0 h 276"/>
              </a:gdLst>
              <a:ahLst/>
              <a:cxnLst>
                <a:cxn ang="0">
                  <a:pos x="connsiteX0" y="connsiteY0"/>
                </a:cxn>
                <a:cxn ang="0">
                  <a:pos x="connsiteX1" y="connsiteY1"/>
                </a:cxn>
                <a:cxn ang="0">
                  <a:pos x="connsiteX2" y="connsiteY2"/>
                </a:cxn>
              </a:cxnLst>
              <a:rect l="l" t="t" r="r" b="b"/>
              <a:pathLst>
                <a:path w="137" h="276">
                  <a:moveTo>
                    <a:pt x="0" y="0"/>
                  </a:moveTo>
                  <a:cubicBezTo>
                    <a:pt x="0" y="0"/>
                    <a:pt x="138" y="138"/>
                    <a:pt x="138" y="276"/>
                  </a:cubicBezTo>
                  <a:cubicBezTo>
                    <a:pt x="138" y="276"/>
                    <a:pt x="138"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0" name="Freeform 1462">
              <a:extLst>
                <a:ext uri="{FF2B5EF4-FFF2-40B4-BE49-F238E27FC236}">
                  <a16:creationId xmlns:a16="http://schemas.microsoft.com/office/drawing/2014/main" id="{D8B16E1B-7349-5ADF-7083-ADF038008A16}"/>
                </a:ext>
              </a:extLst>
            </p:cNvPr>
            <p:cNvSpPr/>
            <p:nvPr/>
          </p:nvSpPr>
          <p:spPr>
            <a:xfrm>
              <a:off x="4964434" y="3780889"/>
              <a:ext cx="13784" cy="276"/>
            </a:xfrm>
            <a:custGeom>
              <a:avLst/>
              <a:gdLst>
                <a:gd name="connsiteX0" fmla="*/ 0 w 13784"/>
                <a:gd name="connsiteY0" fmla="*/ 0 h 276"/>
                <a:gd name="connsiteX1" fmla="*/ 0 w 13784"/>
                <a:gd name="connsiteY1" fmla="*/ 0 h 276"/>
                <a:gd name="connsiteX2" fmla="*/ 0 w 13784"/>
                <a:gd name="connsiteY2" fmla="*/ 276 h 276"/>
                <a:gd name="connsiteX3" fmla="*/ 0 w 13784"/>
                <a:gd name="connsiteY3" fmla="*/ 0 h 276"/>
              </a:gdLst>
              <a:ahLst/>
              <a:cxnLst>
                <a:cxn ang="0">
                  <a:pos x="connsiteX0" y="connsiteY0"/>
                </a:cxn>
                <a:cxn ang="0">
                  <a:pos x="connsiteX1" y="connsiteY1"/>
                </a:cxn>
                <a:cxn ang="0">
                  <a:pos x="connsiteX2" y="connsiteY2"/>
                </a:cxn>
                <a:cxn ang="0">
                  <a:pos x="connsiteX3" y="connsiteY3"/>
                </a:cxn>
              </a:cxnLst>
              <a:rect l="l" t="t" r="r" b="b"/>
              <a:pathLst>
                <a:path w="13784" h="276">
                  <a:moveTo>
                    <a:pt x="0" y="0"/>
                  </a:moveTo>
                  <a:cubicBezTo>
                    <a:pt x="0" y="0"/>
                    <a:pt x="0" y="0"/>
                    <a:pt x="0" y="0"/>
                  </a:cubicBezTo>
                  <a:cubicBezTo>
                    <a:pt x="0" y="0"/>
                    <a:pt x="0" y="138"/>
                    <a:pt x="0" y="276"/>
                  </a:cubicBezTo>
                  <a:cubicBezTo>
                    <a:pt x="0" y="276"/>
                    <a:pt x="0"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1" name="Freeform 1463">
              <a:extLst>
                <a:ext uri="{FF2B5EF4-FFF2-40B4-BE49-F238E27FC236}">
                  <a16:creationId xmlns:a16="http://schemas.microsoft.com/office/drawing/2014/main" id="{58CF7A2E-F431-A92C-5798-D8ABF685EC1B}"/>
                </a:ext>
              </a:extLst>
            </p:cNvPr>
            <p:cNvSpPr/>
            <p:nvPr/>
          </p:nvSpPr>
          <p:spPr>
            <a:xfrm>
              <a:off x="5263964" y="3430226"/>
              <a:ext cx="13784" cy="13800"/>
            </a:xfrm>
            <a:custGeom>
              <a:avLst/>
              <a:gdLst>
                <a:gd name="connsiteX0" fmla="*/ 0 w 13784"/>
                <a:gd name="connsiteY0" fmla="*/ 0 h 13800"/>
                <a:gd name="connsiteX1" fmla="*/ 0 w 13784"/>
                <a:gd name="connsiteY1" fmla="*/ 0 h 13800"/>
                <a:gd name="connsiteX2" fmla="*/ 0 w 13784"/>
                <a:gd name="connsiteY2" fmla="*/ 0 h 13800"/>
              </a:gdLst>
              <a:ahLst/>
              <a:cxnLst>
                <a:cxn ang="0">
                  <a:pos x="connsiteX0" y="connsiteY0"/>
                </a:cxn>
                <a:cxn ang="0">
                  <a:pos x="connsiteX1" y="connsiteY1"/>
                </a:cxn>
                <a:cxn ang="0">
                  <a:pos x="connsiteX2" y="connsiteY2"/>
                </a:cxn>
              </a:cxnLst>
              <a:rect l="l" t="t" r="r" b="b"/>
              <a:pathLst>
                <a:path w="13784" h="13800">
                  <a:moveTo>
                    <a:pt x="0" y="0"/>
                  </a:moveTo>
                  <a:lnTo>
                    <a:pt x="0" y="0"/>
                  </a:lnTo>
                  <a:cubicBezTo>
                    <a:pt x="0" y="0"/>
                    <a:pt x="0"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2" name="Freeform 1464">
              <a:extLst>
                <a:ext uri="{FF2B5EF4-FFF2-40B4-BE49-F238E27FC236}">
                  <a16:creationId xmlns:a16="http://schemas.microsoft.com/office/drawing/2014/main" id="{5DDAA3C8-FA57-74AA-6A9E-1575B4409944}"/>
                </a:ext>
              </a:extLst>
            </p:cNvPr>
            <p:cNvSpPr/>
            <p:nvPr/>
          </p:nvSpPr>
          <p:spPr>
            <a:xfrm>
              <a:off x="5228952" y="3473283"/>
              <a:ext cx="137" cy="276"/>
            </a:xfrm>
            <a:custGeom>
              <a:avLst/>
              <a:gdLst>
                <a:gd name="connsiteX0" fmla="*/ 138 w 137"/>
                <a:gd name="connsiteY0" fmla="*/ 276 h 276"/>
                <a:gd name="connsiteX1" fmla="*/ 0 w 137"/>
                <a:gd name="connsiteY1" fmla="*/ 0 h 276"/>
                <a:gd name="connsiteX2" fmla="*/ 138 w 137"/>
                <a:gd name="connsiteY2" fmla="*/ 276 h 276"/>
              </a:gdLst>
              <a:ahLst/>
              <a:cxnLst>
                <a:cxn ang="0">
                  <a:pos x="connsiteX0" y="connsiteY0"/>
                </a:cxn>
                <a:cxn ang="0">
                  <a:pos x="connsiteX1" y="connsiteY1"/>
                </a:cxn>
                <a:cxn ang="0">
                  <a:pos x="connsiteX2" y="connsiteY2"/>
                </a:cxn>
              </a:cxnLst>
              <a:rect l="l" t="t" r="r" b="b"/>
              <a:pathLst>
                <a:path w="137" h="276">
                  <a:moveTo>
                    <a:pt x="138" y="276"/>
                  </a:moveTo>
                  <a:cubicBezTo>
                    <a:pt x="138" y="276"/>
                    <a:pt x="138" y="276"/>
                    <a:pt x="0" y="0"/>
                  </a:cubicBezTo>
                  <a:cubicBezTo>
                    <a:pt x="0" y="0"/>
                    <a:pt x="0" y="138"/>
                    <a:pt x="138" y="276"/>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3" name="Freeform 1465">
              <a:extLst>
                <a:ext uri="{FF2B5EF4-FFF2-40B4-BE49-F238E27FC236}">
                  <a16:creationId xmlns:a16="http://schemas.microsoft.com/office/drawing/2014/main" id="{3A0BB286-6A32-0CBA-3475-765CDBB33160}"/>
                </a:ext>
              </a:extLst>
            </p:cNvPr>
            <p:cNvSpPr/>
            <p:nvPr/>
          </p:nvSpPr>
          <p:spPr>
            <a:xfrm>
              <a:off x="5154104" y="3565744"/>
              <a:ext cx="13784" cy="137"/>
            </a:xfrm>
            <a:custGeom>
              <a:avLst/>
              <a:gdLst>
                <a:gd name="connsiteX0" fmla="*/ 0 w 13784"/>
                <a:gd name="connsiteY0" fmla="*/ 0 h 137"/>
                <a:gd name="connsiteX1" fmla="*/ 0 w 13784"/>
                <a:gd name="connsiteY1" fmla="*/ 138 h 137"/>
                <a:gd name="connsiteX2" fmla="*/ 0 w 13784"/>
                <a:gd name="connsiteY2" fmla="*/ 138 h 137"/>
                <a:gd name="connsiteX3" fmla="*/ 0 w 13784"/>
                <a:gd name="connsiteY3" fmla="*/ 138 h 137"/>
              </a:gdLst>
              <a:ahLst/>
              <a:cxnLst>
                <a:cxn ang="0">
                  <a:pos x="connsiteX0" y="connsiteY0"/>
                </a:cxn>
                <a:cxn ang="0">
                  <a:pos x="connsiteX1" y="connsiteY1"/>
                </a:cxn>
                <a:cxn ang="0">
                  <a:pos x="connsiteX2" y="connsiteY2"/>
                </a:cxn>
                <a:cxn ang="0">
                  <a:pos x="connsiteX3" y="connsiteY3"/>
                </a:cxn>
              </a:cxnLst>
              <a:rect l="l" t="t" r="r" b="b"/>
              <a:pathLst>
                <a:path w="13784" h="137">
                  <a:moveTo>
                    <a:pt x="0" y="0"/>
                  </a:moveTo>
                  <a:cubicBezTo>
                    <a:pt x="0" y="0"/>
                    <a:pt x="0" y="0"/>
                    <a:pt x="0" y="138"/>
                  </a:cubicBezTo>
                  <a:cubicBezTo>
                    <a:pt x="0" y="138"/>
                    <a:pt x="0" y="138"/>
                    <a:pt x="0" y="138"/>
                  </a:cubicBezTo>
                  <a:cubicBezTo>
                    <a:pt x="0" y="138"/>
                    <a:pt x="0" y="138"/>
                    <a:pt x="0"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4" name="Freeform 1466">
              <a:extLst>
                <a:ext uri="{FF2B5EF4-FFF2-40B4-BE49-F238E27FC236}">
                  <a16:creationId xmlns:a16="http://schemas.microsoft.com/office/drawing/2014/main" id="{52665163-58F2-266C-CBA9-684188238356}"/>
                </a:ext>
              </a:extLst>
            </p:cNvPr>
            <p:cNvSpPr/>
            <p:nvPr/>
          </p:nvSpPr>
          <p:spPr>
            <a:xfrm>
              <a:off x="5154380" y="3564916"/>
              <a:ext cx="137" cy="276"/>
            </a:xfrm>
            <a:custGeom>
              <a:avLst/>
              <a:gdLst>
                <a:gd name="connsiteX0" fmla="*/ 0 w 137"/>
                <a:gd name="connsiteY0" fmla="*/ 276 h 276"/>
                <a:gd name="connsiteX1" fmla="*/ 138 w 137"/>
                <a:gd name="connsiteY1" fmla="*/ 0 h 276"/>
                <a:gd name="connsiteX2" fmla="*/ 138 w 137"/>
                <a:gd name="connsiteY2" fmla="*/ 0 h 276"/>
                <a:gd name="connsiteX3" fmla="*/ 138 w 137"/>
                <a:gd name="connsiteY3" fmla="*/ 138 h 276"/>
              </a:gdLst>
              <a:ahLst/>
              <a:cxnLst>
                <a:cxn ang="0">
                  <a:pos x="connsiteX0" y="connsiteY0"/>
                </a:cxn>
                <a:cxn ang="0">
                  <a:pos x="connsiteX1" y="connsiteY1"/>
                </a:cxn>
                <a:cxn ang="0">
                  <a:pos x="connsiteX2" y="connsiteY2"/>
                </a:cxn>
                <a:cxn ang="0">
                  <a:pos x="connsiteX3" y="connsiteY3"/>
                </a:cxn>
              </a:cxnLst>
              <a:rect l="l" t="t" r="r" b="b"/>
              <a:pathLst>
                <a:path w="137" h="276">
                  <a:moveTo>
                    <a:pt x="0" y="276"/>
                  </a:moveTo>
                  <a:cubicBezTo>
                    <a:pt x="0" y="276"/>
                    <a:pt x="0" y="138"/>
                    <a:pt x="138" y="0"/>
                  </a:cubicBezTo>
                  <a:cubicBezTo>
                    <a:pt x="138" y="0"/>
                    <a:pt x="138" y="0"/>
                    <a:pt x="138" y="0"/>
                  </a:cubicBezTo>
                  <a:cubicBezTo>
                    <a:pt x="138" y="0"/>
                    <a:pt x="138" y="0"/>
                    <a:pt x="138"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5" name="Freeform 1467">
              <a:extLst>
                <a:ext uri="{FF2B5EF4-FFF2-40B4-BE49-F238E27FC236}">
                  <a16:creationId xmlns:a16="http://schemas.microsoft.com/office/drawing/2014/main" id="{6D5FBA0F-9FDD-EDAB-2898-997997093CF2}"/>
                </a:ext>
              </a:extLst>
            </p:cNvPr>
            <p:cNvSpPr/>
            <p:nvPr/>
          </p:nvSpPr>
          <p:spPr>
            <a:xfrm>
              <a:off x="5154242" y="3565330"/>
              <a:ext cx="13784" cy="276"/>
            </a:xfrm>
            <a:custGeom>
              <a:avLst/>
              <a:gdLst>
                <a:gd name="connsiteX0" fmla="*/ 0 w 13784"/>
                <a:gd name="connsiteY0" fmla="*/ 138 h 276"/>
                <a:gd name="connsiteX1" fmla="*/ 0 w 13784"/>
                <a:gd name="connsiteY1" fmla="*/ 276 h 276"/>
                <a:gd name="connsiteX2" fmla="*/ 0 w 13784"/>
                <a:gd name="connsiteY2" fmla="*/ 276 h 276"/>
                <a:gd name="connsiteX3" fmla="*/ 0 w 13784"/>
                <a:gd name="connsiteY3" fmla="*/ 0 h 276"/>
              </a:gdLst>
              <a:ahLst/>
              <a:cxnLst>
                <a:cxn ang="0">
                  <a:pos x="connsiteX0" y="connsiteY0"/>
                </a:cxn>
                <a:cxn ang="0">
                  <a:pos x="connsiteX1" y="connsiteY1"/>
                </a:cxn>
                <a:cxn ang="0">
                  <a:pos x="connsiteX2" y="connsiteY2"/>
                </a:cxn>
                <a:cxn ang="0">
                  <a:pos x="connsiteX3" y="connsiteY3"/>
                </a:cxn>
              </a:cxnLst>
              <a:rect l="l" t="t" r="r" b="b"/>
              <a:pathLst>
                <a:path w="13784" h="276">
                  <a:moveTo>
                    <a:pt x="0" y="138"/>
                  </a:moveTo>
                  <a:cubicBezTo>
                    <a:pt x="0" y="138"/>
                    <a:pt x="0" y="138"/>
                    <a:pt x="0" y="276"/>
                  </a:cubicBezTo>
                  <a:cubicBezTo>
                    <a:pt x="0" y="276"/>
                    <a:pt x="0" y="276"/>
                    <a:pt x="0" y="276"/>
                  </a:cubicBezTo>
                  <a:cubicBezTo>
                    <a:pt x="0" y="276"/>
                    <a:pt x="0" y="138"/>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6" name="Freeform 1468">
              <a:extLst>
                <a:ext uri="{FF2B5EF4-FFF2-40B4-BE49-F238E27FC236}">
                  <a16:creationId xmlns:a16="http://schemas.microsoft.com/office/drawing/2014/main" id="{46D99E59-1ED9-9F33-85C7-7070C9404273}"/>
                </a:ext>
              </a:extLst>
            </p:cNvPr>
            <p:cNvSpPr/>
            <p:nvPr/>
          </p:nvSpPr>
          <p:spPr>
            <a:xfrm>
              <a:off x="5297873" y="3527241"/>
              <a:ext cx="13784" cy="137"/>
            </a:xfrm>
            <a:custGeom>
              <a:avLst/>
              <a:gdLst>
                <a:gd name="connsiteX0" fmla="*/ 0 w 13784"/>
                <a:gd name="connsiteY0" fmla="*/ 138 h 137"/>
                <a:gd name="connsiteX1" fmla="*/ 0 w 13784"/>
                <a:gd name="connsiteY1" fmla="*/ 0 h 137"/>
                <a:gd name="connsiteX2" fmla="*/ 0 w 13784"/>
                <a:gd name="connsiteY2" fmla="*/ 138 h 137"/>
              </a:gdLst>
              <a:ahLst/>
              <a:cxnLst>
                <a:cxn ang="0">
                  <a:pos x="connsiteX0" y="connsiteY0"/>
                </a:cxn>
                <a:cxn ang="0">
                  <a:pos x="connsiteX1" y="connsiteY1"/>
                </a:cxn>
                <a:cxn ang="0">
                  <a:pos x="connsiteX2" y="connsiteY2"/>
                </a:cxn>
              </a:cxnLst>
              <a:rect l="l" t="t" r="r" b="b"/>
              <a:pathLst>
                <a:path w="13784" h="137">
                  <a:moveTo>
                    <a:pt x="0" y="138"/>
                  </a:moveTo>
                  <a:cubicBezTo>
                    <a:pt x="0" y="138"/>
                    <a:pt x="0" y="138"/>
                    <a:pt x="0" y="0"/>
                  </a:cubicBezTo>
                  <a:cubicBezTo>
                    <a:pt x="0" y="0"/>
                    <a:pt x="0" y="0"/>
                    <a:pt x="0"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7" name="Freeform 1469">
              <a:extLst>
                <a:ext uri="{FF2B5EF4-FFF2-40B4-BE49-F238E27FC236}">
                  <a16:creationId xmlns:a16="http://schemas.microsoft.com/office/drawing/2014/main" id="{B672905D-4DDE-54E7-5886-2C481D24FCD3}"/>
                </a:ext>
              </a:extLst>
            </p:cNvPr>
            <p:cNvSpPr/>
            <p:nvPr/>
          </p:nvSpPr>
          <p:spPr>
            <a:xfrm>
              <a:off x="5332333" y="3493707"/>
              <a:ext cx="13784" cy="138"/>
            </a:xfrm>
            <a:custGeom>
              <a:avLst/>
              <a:gdLst>
                <a:gd name="connsiteX0" fmla="*/ 0 w 13784"/>
                <a:gd name="connsiteY0" fmla="*/ 138 h 138"/>
                <a:gd name="connsiteX1" fmla="*/ 0 w 13784"/>
                <a:gd name="connsiteY1" fmla="*/ 0 h 138"/>
                <a:gd name="connsiteX2" fmla="*/ 0 w 13784"/>
                <a:gd name="connsiteY2" fmla="*/ 138 h 138"/>
              </a:gdLst>
              <a:ahLst/>
              <a:cxnLst>
                <a:cxn ang="0">
                  <a:pos x="connsiteX0" y="connsiteY0"/>
                </a:cxn>
                <a:cxn ang="0">
                  <a:pos x="connsiteX1" y="connsiteY1"/>
                </a:cxn>
                <a:cxn ang="0">
                  <a:pos x="connsiteX2" y="connsiteY2"/>
                </a:cxn>
              </a:cxnLst>
              <a:rect l="l" t="t" r="r" b="b"/>
              <a:pathLst>
                <a:path w="13784" h="138">
                  <a:moveTo>
                    <a:pt x="0" y="138"/>
                  </a:moveTo>
                  <a:cubicBezTo>
                    <a:pt x="0" y="138"/>
                    <a:pt x="0" y="138"/>
                    <a:pt x="0" y="0"/>
                  </a:cubicBezTo>
                  <a:cubicBezTo>
                    <a:pt x="0" y="0"/>
                    <a:pt x="0" y="0"/>
                    <a:pt x="0"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8" name="Freeform 1470">
              <a:extLst>
                <a:ext uri="{FF2B5EF4-FFF2-40B4-BE49-F238E27FC236}">
                  <a16:creationId xmlns:a16="http://schemas.microsoft.com/office/drawing/2014/main" id="{B672F3E8-693C-5FE5-C85A-C868AC866220}"/>
                </a:ext>
              </a:extLst>
            </p:cNvPr>
            <p:cNvSpPr/>
            <p:nvPr/>
          </p:nvSpPr>
          <p:spPr>
            <a:xfrm>
              <a:off x="5325303" y="3488877"/>
              <a:ext cx="275" cy="13800"/>
            </a:xfrm>
            <a:custGeom>
              <a:avLst/>
              <a:gdLst>
                <a:gd name="connsiteX0" fmla="*/ 276 w 275"/>
                <a:gd name="connsiteY0" fmla="*/ 0 h 13800"/>
                <a:gd name="connsiteX1" fmla="*/ 0 w 275"/>
                <a:gd name="connsiteY1" fmla="*/ 0 h 13800"/>
                <a:gd name="connsiteX2" fmla="*/ 276 w 275"/>
                <a:gd name="connsiteY2" fmla="*/ 0 h 13800"/>
              </a:gdLst>
              <a:ahLst/>
              <a:cxnLst>
                <a:cxn ang="0">
                  <a:pos x="connsiteX0" y="connsiteY0"/>
                </a:cxn>
                <a:cxn ang="0">
                  <a:pos x="connsiteX1" y="connsiteY1"/>
                </a:cxn>
                <a:cxn ang="0">
                  <a:pos x="connsiteX2" y="connsiteY2"/>
                </a:cxn>
              </a:cxnLst>
              <a:rect l="l" t="t" r="r" b="b"/>
              <a:pathLst>
                <a:path w="275" h="13800">
                  <a:moveTo>
                    <a:pt x="276" y="0"/>
                  </a:moveTo>
                  <a:cubicBezTo>
                    <a:pt x="276" y="0"/>
                    <a:pt x="276" y="0"/>
                    <a:pt x="0" y="0"/>
                  </a:cubicBezTo>
                  <a:cubicBezTo>
                    <a:pt x="0" y="0"/>
                    <a:pt x="138" y="0"/>
                    <a:pt x="276"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69" name="Freeform 1471">
              <a:extLst>
                <a:ext uri="{FF2B5EF4-FFF2-40B4-BE49-F238E27FC236}">
                  <a16:creationId xmlns:a16="http://schemas.microsoft.com/office/drawing/2014/main" id="{26D6E4FE-0EBA-05A5-538E-90B4994F6A38}"/>
                </a:ext>
              </a:extLst>
            </p:cNvPr>
            <p:cNvSpPr/>
            <p:nvPr/>
          </p:nvSpPr>
          <p:spPr>
            <a:xfrm>
              <a:off x="5325717" y="3488325"/>
              <a:ext cx="13784" cy="275"/>
            </a:xfrm>
            <a:custGeom>
              <a:avLst/>
              <a:gdLst>
                <a:gd name="connsiteX0" fmla="*/ 0 w 13784"/>
                <a:gd name="connsiteY0" fmla="*/ 0 h 275"/>
                <a:gd name="connsiteX1" fmla="*/ 0 w 13784"/>
                <a:gd name="connsiteY1" fmla="*/ 276 h 275"/>
                <a:gd name="connsiteX2" fmla="*/ 0 w 13784"/>
                <a:gd name="connsiteY2" fmla="*/ 138 h 275"/>
                <a:gd name="connsiteX3" fmla="*/ 0 w 13784"/>
                <a:gd name="connsiteY3" fmla="*/ 138 h 275"/>
              </a:gdLst>
              <a:ahLst/>
              <a:cxnLst>
                <a:cxn ang="0">
                  <a:pos x="connsiteX0" y="connsiteY0"/>
                </a:cxn>
                <a:cxn ang="0">
                  <a:pos x="connsiteX1" y="connsiteY1"/>
                </a:cxn>
                <a:cxn ang="0">
                  <a:pos x="connsiteX2" y="connsiteY2"/>
                </a:cxn>
                <a:cxn ang="0">
                  <a:pos x="connsiteX3" y="connsiteY3"/>
                </a:cxn>
              </a:cxnLst>
              <a:rect l="l" t="t" r="r" b="b"/>
              <a:pathLst>
                <a:path w="13784" h="275">
                  <a:moveTo>
                    <a:pt x="0" y="0"/>
                  </a:moveTo>
                  <a:cubicBezTo>
                    <a:pt x="0" y="0"/>
                    <a:pt x="0" y="138"/>
                    <a:pt x="0" y="276"/>
                  </a:cubicBezTo>
                  <a:cubicBezTo>
                    <a:pt x="0" y="276"/>
                    <a:pt x="0" y="276"/>
                    <a:pt x="0" y="138"/>
                  </a:cubicBezTo>
                  <a:cubicBezTo>
                    <a:pt x="0" y="138"/>
                    <a:pt x="0" y="138"/>
                    <a:pt x="0"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0" name="Freeform 1472">
              <a:extLst>
                <a:ext uri="{FF2B5EF4-FFF2-40B4-BE49-F238E27FC236}">
                  <a16:creationId xmlns:a16="http://schemas.microsoft.com/office/drawing/2014/main" id="{CB61CB59-1329-7884-546B-2A7D16D31A28}"/>
                </a:ext>
              </a:extLst>
            </p:cNvPr>
            <p:cNvSpPr/>
            <p:nvPr/>
          </p:nvSpPr>
          <p:spPr>
            <a:xfrm>
              <a:off x="5451979" y="3607144"/>
              <a:ext cx="275" cy="13800"/>
            </a:xfrm>
            <a:custGeom>
              <a:avLst/>
              <a:gdLst>
                <a:gd name="connsiteX0" fmla="*/ 0 w 275"/>
                <a:gd name="connsiteY0" fmla="*/ 0 h 13800"/>
                <a:gd name="connsiteX1" fmla="*/ 0 w 275"/>
                <a:gd name="connsiteY1" fmla="*/ 0 h 13800"/>
                <a:gd name="connsiteX2" fmla="*/ 276 w 275"/>
                <a:gd name="connsiteY2" fmla="*/ 0 h 13800"/>
                <a:gd name="connsiteX3" fmla="*/ 0 w 275"/>
                <a:gd name="connsiteY3" fmla="*/ 0 h 13800"/>
              </a:gdLst>
              <a:ahLst/>
              <a:cxnLst>
                <a:cxn ang="0">
                  <a:pos x="connsiteX0" y="connsiteY0"/>
                </a:cxn>
                <a:cxn ang="0">
                  <a:pos x="connsiteX1" y="connsiteY1"/>
                </a:cxn>
                <a:cxn ang="0">
                  <a:pos x="connsiteX2" y="connsiteY2"/>
                </a:cxn>
                <a:cxn ang="0">
                  <a:pos x="connsiteX3" y="connsiteY3"/>
                </a:cxn>
              </a:cxnLst>
              <a:rect l="l" t="t" r="r" b="b"/>
              <a:pathLst>
                <a:path w="275" h="13800">
                  <a:moveTo>
                    <a:pt x="0" y="0"/>
                  </a:moveTo>
                  <a:cubicBezTo>
                    <a:pt x="0" y="0"/>
                    <a:pt x="0" y="0"/>
                    <a:pt x="0" y="0"/>
                  </a:cubicBezTo>
                  <a:cubicBezTo>
                    <a:pt x="0" y="0"/>
                    <a:pt x="138" y="0"/>
                    <a:pt x="276" y="0"/>
                  </a:cubicBezTo>
                  <a:cubicBezTo>
                    <a:pt x="276" y="0"/>
                    <a:pt x="276"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1" name="Freeform 1473">
              <a:extLst>
                <a:ext uri="{FF2B5EF4-FFF2-40B4-BE49-F238E27FC236}">
                  <a16:creationId xmlns:a16="http://schemas.microsoft.com/office/drawing/2014/main" id="{2FEB2845-C768-97F2-2459-22973552001D}"/>
                </a:ext>
              </a:extLst>
            </p:cNvPr>
            <p:cNvSpPr/>
            <p:nvPr/>
          </p:nvSpPr>
          <p:spPr>
            <a:xfrm>
              <a:off x="5370101" y="3560362"/>
              <a:ext cx="275" cy="13800"/>
            </a:xfrm>
            <a:custGeom>
              <a:avLst/>
              <a:gdLst>
                <a:gd name="connsiteX0" fmla="*/ 0 w 275"/>
                <a:gd name="connsiteY0" fmla="*/ 0 h 13800"/>
                <a:gd name="connsiteX1" fmla="*/ 276 w 275"/>
                <a:gd name="connsiteY1" fmla="*/ 0 h 13800"/>
                <a:gd name="connsiteX2" fmla="*/ 0 w 275"/>
                <a:gd name="connsiteY2" fmla="*/ 0 h 13800"/>
              </a:gdLst>
              <a:ahLst/>
              <a:cxnLst>
                <a:cxn ang="0">
                  <a:pos x="connsiteX0" y="connsiteY0"/>
                </a:cxn>
                <a:cxn ang="0">
                  <a:pos x="connsiteX1" y="connsiteY1"/>
                </a:cxn>
                <a:cxn ang="0">
                  <a:pos x="connsiteX2" y="connsiteY2"/>
                </a:cxn>
              </a:cxnLst>
              <a:rect l="l" t="t" r="r" b="b"/>
              <a:pathLst>
                <a:path w="275" h="13800">
                  <a:moveTo>
                    <a:pt x="0" y="0"/>
                  </a:moveTo>
                  <a:cubicBezTo>
                    <a:pt x="0" y="0"/>
                    <a:pt x="138" y="0"/>
                    <a:pt x="276" y="0"/>
                  </a:cubicBezTo>
                  <a:cubicBezTo>
                    <a:pt x="276" y="0"/>
                    <a:pt x="138"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2" name="Freeform 1474">
              <a:extLst>
                <a:ext uri="{FF2B5EF4-FFF2-40B4-BE49-F238E27FC236}">
                  <a16:creationId xmlns:a16="http://schemas.microsoft.com/office/drawing/2014/main" id="{AB3F9A85-DA26-FF2C-1797-BA0FBDE29D3E}"/>
                </a:ext>
              </a:extLst>
            </p:cNvPr>
            <p:cNvSpPr/>
            <p:nvPr/>
          </p:nvSpPr>
          <p:spPr>
            <a:xfrm>
              <a:off x="5454598" y="3594448"/>
              <a:ext cx="13784" cy="13800"/>
            </a:xfrm>
            <a:custGeom>
              <a:avLst/>
              <a:gdLst>
                <a:gd name="connsiteX0" fmla="*/ 0 w 13784"/>
                <a:gd name="connsiteY0" fmla="*/ 0 h 13800"/>
                <a:gd name="connsiteX1" fmla="*/ 0 w 13784"/>
                <a:gd name="connsiteY1" fmla="*/ 0 h 13800"/>
                <a:gd name="connsiteX2" fmla="*/ 0 w 13784"/>
                <a:gd name="connsiteY2" fmla="*/ 0 h 13800"/>
              </a:gdLst>
              <a:ahLst/>
              <a:cxnLst>
                <a:cxn ang="0">
                  <a:pos x="connsiteX0" y="connsiteY0"/>
                </a:cxn>
                <a:cxn ang="0">
                  <a:pos x="connsiteX1" y="connsiteY1"/>
                </a:cxn>
                <a:cxn ang="0">
                  <a:pos x="connsiteX2" y="connsiteY2"/>
                </a:cxn>
              </a:cxnLst>
              <a:rect l="l" t="t" r="r" b="b"/>
              <a:pathLst>
                <a:path w="13784" h="13800">
                  <a:moveTo>
                    <a:pt x="0" y="0"/>
                  </a:moveTo>
                  <a:cubicBezTo>
                    <a:pt x="0" y="0"/>
                    <a:pt x="0" y="0"/>
                    <a:pt x="0" y="0"/>
                  </a:cubicBezTo>
                  <a:cubicBezTo>
                    <a:pt x="0" y="0"/>
                    <a:pt x="0" y="0"/>
                    <a:pt x="0"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3" name="Freeform 1475">
              <a:extLst>
                <a:ext uri="{FF2B5EF4-FFF2-40B4-BE49-F238E27FC236}">
                  <a16:creationId xmlns:a16="http://schemas.microsoft.com/office/drawing/2014/main" id="{4E1AD1CB-BBF6-5852-A769-48B2267382A7}"/>
                </a:ext>
              </a:extLst>
            </p:cNvPr>
            <p:cNvSpPr/>
            <p:nvPr/>
          </p:nvSpPr>
          <p:spPr>
            <a:xfrm>
              <a:off x="5443158" y="3293328"/>
              <a:ext cx="13784" cy="276"/>
            </a:xfrm>
            <a:custGeom>
              <a:avLst/>
              <a:gdLst>
                <a:gd name="connsiteX0" fmla="*/ 0 w 13784"/>
                <a:gd name="connsiteY0" fmla="*/ 0 h 276"/>
                <a:gd name="connsiteX1" fmla="*/ 0 w 13784"/>
                <a:gd name="connsiteY1" fmla="*/ 276 h 276"/>
                <a:gd name="connsiteX2" fmla="*/ 0 w 13784"/>
                <a:gd name="connsiteY2" fmla="*/ 138 h 276"/>
                <a:gd name="connsiteX3" fmla="*/ 0 w 13784"/>
                <a:gd name="connsiteY3" fmla="*/ 138 h 276"/>
              </a:gdLst>
              <a:ahLst/>
              <a:cxnLst>
                <a:cxn ang="0">
                  <a:pos x="connsiteX0" y="connsiteY0"/>
                </a:cxn>
                <a:cxn ang="0">
                  <a:pos x="connsiteX1" y="connsiteY1"/>
                </a:cxn>
                <a:cxn ang="0">
                  <a:pos x="connsiteX2" y="connsiteY2"/>
                </a:cxn>
                <a:cxn ang="0">
                  <a:pos x="connsiteX3" y="connsiteY3"/>
                </a:cxn>
              </a:cxnLst>
              <a:rect l="l" t="t" r="r" b="b"/>
              <a:pathLst>
                <a:path w="13784" h="276">
                  <a:moveTo>
                    <a:pt x="0" y="0"/>
                  </a:moveTo>
                  <a:cubicBezTo>
                    <a:pt x="0" y="0"/>
                    <a:pt x="0" y="138"/>
                    <a:pt x="0" y="276"/>
                  </a:cubicBezTo>
                  <a:cubicBezTo>
                    <a:pt x="0" y="276"/>
                    <a:pt x="0" y="276"/>
                    <a:pt x="0" y="138"/>
                  </a:cubicBezTo>
                  <a:cubicBezTo>
                    <a:pt x="0" y="138"/>
                    <a:pt x="0" y="138"/>
                    <a:pt x="0"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4" name="Freeform 1476">
              <a:extLst>
                <a:ext uri="{FF2B5EF4-FFF2-40B4-BE49-F238E27FC236}">
                  <a16:creationId xmlns:a16="http://schemas.microsoft.com/office/drawing/2014/main" id="{DD02053D-EF0A-861E-C549-CA010770060E}"/>
                </a:ext>
              </a:extLst>
            </p:cNvPr>
            <p:cNvSpPr/>
            <p:nvPr/>
          </p:nvSpPr>
          <p:spPr>
            <a:xfrm>
              <a:off x="5443433" y="3292914"/>
              <a:ext cx="275" cy="13800"/>
            </a:xfrm>
            <a:custGeom>
              <a:avLst/>
              <a:gdLst>
                <a:gd name="connsiteX0" fmla="*/ 276 w 275"/>
                <a:gd name="connsiteY0" fmla="*/ 0 h 13800"/>
                <a:gd name="connsiteX1" fmla="*/ 0 w 275"/>
                <a:gd name="connsiteY1" fmla="*/ 0 h 13800"/>
                <a:gd name="connsiteX2" fmla="*/ 276 w 275"/>
                <a:gd name="connsiteY2" fmla="*/ 0 h 13800"/>
              </a:gdLst>
              <a:ahLst/>
              <a:cxnLst>
                <a:cxn ang="0">
                  <a:pos x="connsiteX0" y="connsiteY0"/>
                </a:cxn>
                <a:cxn ang="0">
                  <a:pos x="connsiteX1" y="connsiteY1"/>
                </a:cxn>
                <a:cxn ang="0">
                  <a:pos x="connsiteX2" y="connsiteY2"/>
                </a:cxn>
              </a:cxnLst>
              <a:rect l="l" t="t" r="r" b="b"/>
              <a:pathLst>
                <a:path w="275" h="13800">
                  <a:moveTo>
                    <a:pt x="276" y="0"/>
                  </a:moveTo>
                  <a:cubicBezTo>
                    <a:pt x="276" y="0"/>
                    <a:pt x="138" y="0"/>
                    <a:pt x="0" y="0"/>
                  </a:cubicBezTo>
                  <a:cubicBezTo>
                    <a:pt x="0" y="0"/>
                    <a:pt x="138" y="0"/>
                    <a:pt x="276" y="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5" name="Freeform 1477">
              <a:extLst>
                <a:ext uri="{FF2B5EF4-FFF2-40B4-BE49-F238E27FC236}">
                  <a16:creationId xmlns:a16="http://schemas.microsoft.com/office/drawing/2014/main" id="{2EFC904D-C97E-92A6-91EE-BCF9A4DDE1F8}"/>
                </a:ext>
              </a:extLst>
            </p:cNvPr>
            <p:cNvSpPr/>
            <p:nvPr/>
          </p:nvSpPr>
          <p:spPr>
            <a:xfrm>
              <a:off x="3738059" y="4561978"/>
              <a:ext cx="2619" cy="3173"/>
            </a:xfrm>
            <a:custGeom>
              <a:avLst/>
              <a:gdLst>
                <a:gd name="connsiteX0" fmla="*/ 2619 w 2619"/>
                <a:gd name="connsiteY0" fmla="*/ 0 h 3173"/>
                <a:gd name="connsiteX1" fmla="*/ 0 w 2619"/>
                <a:gd name="connsiteY1" fmla="*/ 1242 h 3173"/>
                <a:gd name="connsiteX2" fmla="*/ 0 w 2619"/>
                <a:gd name="connsiteY2" fmla="*/ 3174 h 3173"/>
                <a:gd name="connsiteX3" fmla="*/ 2619 w 2619"/>
                <a:gd name="connsiteY3" fmla="*/ 2208 h 3173"/>
                <a:gd name="connsiteX4" fmla="*/ 2619 w 2619"/>
                <a:gd name="connsiteY4" fmla="*/ 0 h 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 h="3173">
                  <a:moveTo>
                    <a:pt x="2619" y="0"/>
                  </a:moveTo>
                  <a:lnTo>
                    <a:pt x="0" y="1242"/>
                  </a:lnTo>
                  <a:lnTo>
                    <a:pt x="0" y="3174"/>
                  </a:lnTo>
                  <a:lnTo>
                    <a:pt x="2619" y="2208"/>
                  </a:lnTo>
                  <a:lnTo>
                    <a:pt x="2619"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6" name="Freeform 1478">
              <a:extLst>
                <a:ext uri="{FF2B5EF4-FFF2-40B4-BE49-F238E27FC236}">
                  <a16:creationId xmlns:a16="http://schemas.microsoft.com/office/drawing/2014/main" id="{63FC382C-50E6-B620-4157-FB63E247E455}"/>
                </a:ext>
              </a:extLst>
            </p:cNvPr>
            <p:cNvSpPr/>
            <p:nvPr/>
          </p:nvSpPr>
          <p:spPr>
            <a:xfrm>
              <a:off x="3724799" y="4372778"/>
              <a:ext cx="4161" cy="2177"/>
            </a:xfrm>
            <a:custGeom>
              <a:avLst/>
              <a:gdLst>
                <a:gd name="connsiteX0" fmla="*/ 4162 w 4161"/>
                <a:gd name="connsiteY0" fmla="*/ 0 h 2177"/>
                <a:gd name="connsiteX1" fmla="*/ 2094 w 4161"/>
                <a:gd name="connsiteY1" fmla="*/ 0 h 2177"/>
                <a:gd name="connsiteX2" fmla="*/ 27 w 4161"/>
                <a:gd name="connsiteY2" fmla="*/ 1932 h 2177"/>
                <a:gd name="connsiteX3" fmla="*/ 4162 w 4161"/>
                <a:gd name="connsiteY3" fmla="*/ 1932 h 2177"/>
                <a:gd name="connsiteX4" fmla="*/ 4162 w 4161"/>
                <a:gd name="connsiteY4" fmla="*/ 0 h 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1" h="2177">
                  <a:moveTo>
                    <a:pt x="4162" y="0"/>
                  </a:moveTo>
                  <a:lnTo>
                    <a:pt x="2094" y="0"/>
                  </a:lnTo>
                  <a:cubicBezTo>
                    <a:pt x="2094" y="0"/>
                    <a:pt x="440" y="1380"/>
                    <a:pt x="27" y="1932"/>
                  </a:cubicBezTo>
                  <a:cubicBezTo>
                    <a:pt x="-387" y="2484"/>
                    <a:pt x="4162" y="1932"/>
                    <a:pt x="4162" y="1932"/>
                  </a:cubicBezTo>
                  <a:lnTo>
                    <a:pt x="4162" y="0"/>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7" name="Freeform 1479">
              <a:extLst>
                <a:ext uri="{FF2B5EF4-FFF2-40B4-BE49-F238E27FC236}">
                  <a16:creationId xmlns:a16="http://schemas.microsoft.com/office/drawing/2014/main" id="{A936F07B-92AD-CA51-C38F-F7B4CC73C2BC}"/>
                </a:ext>
              </a:extLst>
            </p:cNvPr>
            <p:cNvSpPr/>
            <p:nvPr/>
          </p:nvSpPr>
          <p:spPr>
            <a:xfrm>
              <a:off x="3719865" y="4384232"/>
              <a:ext cx="5098" cy="5009"/>
            </a:xfrm>
            <a:custGeom>
              <a:avLst/>
              <a:gdLst>
                <a:gd name="connsiteX0" fmla="*/ 136 w 5098"/>
                <a:gd name="connsiteY0" fmla="*/ 4554 h 5009"/>
                <a:gd name="connsiteX1" fmla="*/ 5098 w 5098"/>
                <a:gd name="connsiteY1" fmla="*/ 3312 h 5009"/>
                <a:gd name="connsiteX2" fmla="*/ 3169 w 5098"/>
                <a:gd name="connsiteY2" fmla="*/ 0 h 5009"/>
                <a:gd name="connsiteX3" fmla="*/ 274 w 5098"/>
                <a:gd name="connsiteY3" fmla="*/ 4554 h 5009"/>
              </a:gdLst>
              <a:ahLst/>
              <a:cxnLst>
                <a:cxn ang="0">
                  <a:pos x="connsiteX0" y="connsiteY0"/>
                </a:cxn>
                <a:cxn ang="0">
                  <a:pos x="connsiteX1" y="connsiteY1"/>
                </a:cxn>
                <a:cxn ang="0">
                  <a:pos x="connsiteX2" y="connsiteY2"/>
                </a:cxn>
                <a:cxn ang="0">
                  <a:pos x="connsiteX3" y="connsiteY3"/>
                </a:cxn>
              </a:cxnLst>
              <a:rect l="l" t="t" r="r" b="b"/>
              <a:pathLst>
                <a:path w="5098" h="5009">
                  <a:moveTo>
                    <a:pt x="136" y="4554"/>
                  </a:moveTo>
                  <a:cubicBezTo>
                    <a:pt x="1514" y="6072"/>
                    <a:pt x="5098" y="3312"/>
                    <a:pt x="5098" y="3312"/>
                  </a:cubicBezTo>
                  <a:cubicBezTo>
                    <a:pt x="5098" y="3312"/>
                    <a:pt x="3720" y="552"/>
                    <a:pt x="3169" y="0"/>
                  </a:cubicBezTo>
                  <a:cubicBezTo>
                    <a:pt x="3169" y="0"/>
                    <a:pt x="-1105" y="2898"/>
                    <a:pt x="274" y="4554"/>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8" name="Freeform 1480">
              <a:extLst>
                <a:ext uri="{FF2B5EF4-FFF2-40B4-BE49-F238E27FC236}">
                  <a16:creationId xmlns:a16="http://schemas.microsoft.com/office/drawing/2014/main" id="{C805877C-E134-D903-A71A-DF2C35456601}"/>
                </a:ext>
              </a:extLst>
            </p:cNvPr>
            <p:cNvSpPr/>
            <p:nvPr/>
          </p:nvSpPr>
          <p:spPr>
            <a:xfrm>
              <a:off x="3719312" y="4549558"/>
              <a:ext cx="7443" cy="15594"/>
            </a:xfrm>
            <a:custGeom>
              <a:avLst/>
              <a:gdLst>
                <a:gd name="connsiteX0" fmla="*/ 5789 w 7443"/>
                <a:gd name="connsiteY0" fmla="*/ 11178 h 15594"/>
                <a:gd name="connsiteX1" fmla="*/ 5789 w 7443"/>
                <a:gd name="connsiteY1" fmla="*/ 7452 h 15594"/>
                <a:gd name="connsiteX2" fmla="*/ 7443 w 7443"/>
                <a:gd name="connsiteY2" fmla="*/ 4002 h 15594"/>
                <a:gd name="connsiteX3" fmla="*/ 3997 w 7443"/>
                <a:gd name="connsiteY3" fmla="*/ 0 h 15594"/>
                <a:gd name="connsiteX4" fmla="*/ 3722 w 7443"/>
                <a:gd name="connsiteY4" fmla="*/ 3036 h 15594"/>
                <a:gd name="connsiteX5" fmla="*/ 2343 w 7443"/>
                <a:gd name="connsiteY5" fmla="*/ 5244 h 15594"/>
                <a:gd name="connsiteX6" fmla="*/ 827 w 7443"/>
                <a:gd name="connsiteY6" fmla="*/ 6486 h 15594"/>
                <a:gd name="connsiteX7" fmla="*/ 0 w 7443"/>
                <a:gd name="connsiteY7" fmla="*/ 9936 h 15594"/>
                <a:gd name="connsiteX8" fmla="*/ 965 w 7443"/>
                <a:gd name="connsiteY8" fmla="*/ 10626 h 15594"/>
                <a:gd name="connsiteX9" fmla="*/ 2619 w 7443"/>
                <a:gd name="connsiteY9" fmla="*/ 7866 h 15594"/>
                <a:gd name="connsiteX10" fmla="*/ 4273 w 7443"/>
                <a:gd name="connsiteY10" fmla="*/ 10212 h 15594"/>
                <a:gd name="connsiteX11" fmla="*/ 3033 w 7443"/>
                <a:gd name="connsiteY11" fmla="*/ 13386 h 15594"/>
                <a:gd name="connsiteX12" fmla="*/ 965 w 7443"/>
                <a:gd name="connsiteY12" fmla="*/ 13938 h 15594"/>
                <a:gd name="connsiteX13" fmla="*/ 965 w 7443"/>
                <a:gd name="connsiteY13" fmla="*/ 15594 h 15594"/>
                <a:gd name="connsiteX14" fmla="*/ 5789 w 7443"/>
                <a:gd name="connsiteY14" fmla="*/ 14214 h 15594"/>
                <a:gd name="connsiteX15" fmla="*/ 5789 w 7443"/>
                <a:gd name="connsiteY15" fmla="*/ 11178 h 1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43" h="15594">
                  <a:moveTo>
                    <a:pt x="5789" y="11178"/>
                  </a:moveTo>
                  <a:lnTo>
                    <a:pt x="5789" y="7452"/>
                  </a:lnTo>
                  <a:lnTo>
                    <a:pt x="7443" y="4002"/>
                  </a:lnTo>
                  <a:lnTo>
                    <a:pt x="3997" y="0"/>
                  </a:lnTo>
                  <a:lnTo>
                    <a:pt x="3722" y="3036"/>
                  </a:lnTo>
                  <a:lnTo>
                    <a:pt x="2343" y="5244"/>
                  </a:lnTo>
                  <a:lnTo>
                    <a:pt x="827" y="6486"/>
                  </a:lnTo>
                  <a:lnTo>
                    <a:pt x="0" y="9936"/>
                  </a:lnTo>
                  <a:lnTo>
                    <a:pt x="965" y="10626"/>
                  </a:lnTo>
                  <a:lnTo>
                    <a:pt x="2619" y="7866"/>
                  </a:lnTo>
                  <a:lnTo>
                    <a:pt x="4273" y="10212"/>
                  </a:lnTo>
                  <a:lnTo>
                    <a:pt x="3033" y="13386"/>
                  </a:lnTo>
                  <a:lnTo>
                    <a:pt x="965" y="13938"/>
                  </a:lnTo>
                  <a:lnTo>
                    <a:pt x="965" y="15594"/>
                  </a:lnTo>
                  <a:lnTo>
                    <a:pt x="5789" y="14214"/>
                  </a:lnTo>
                  <a:lnTo>
                    <a:pt x="5789" y="1117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79" name="Freeform 1481">
              <a:extLst>
                <a:ext uri="{FF2B5EF4-FFF2-40B4-BE49-F238E27FC236}">
                  <a16:creationId xmlns:a16="http://schemas.microsoft.com/office/drawing/2014/main" id="{92114920-347A-E2B4-E2EC-6F8A8885FBBB}"/>
                </a:ext>
              </a:extLst>
            </p:cNvPr>
            <p:cNvSpPr/>
            <p:nvPr/>
          </p:nvSpPr>
          <p:spPr>
            <a:xfrm>
              <a:off x="3726756" y="4570259"/>
              <a:ext cx="14059" cy="9474"/>
            </a:xfrm>
            <a:custGeom>
              <a:avLst/>
              <a:gdLst>
                <a:gd name="connsiteX0" fmla="*/ 3170 w 14059"/>
                <a:gd name="connsiteY0" fmla="*/ 6486 h 9474"/>
                <a:gd name="connsiteX1" fmla="*/ 0 w 14059"/>
                <a:gd name="connsiteY1" fmla="*/ 9384 h 9474"/>
                <a:gd name="connsiteX2" fmla="*/ 3170 w 14059"/>
                <a:gd name="connsiteY2" fmla="*/ 9384 h 9474"/>
                <a:gd name="connsiteX3" fmla="*/ 7719 w 14059"/>
                <a:gd name="connsiteY3" fmla="*/ 9246 h 9474"/>
                <a:gd name="connsiteX4" fmla="*/ 14060 w 14059"/>
                <a:gd name="connsiteY4" fmla="*/ 2760 h 9474"/>
                <a:gd name="connsiteX5" fmla="*/ 11303 w 14059"/>
                <a:gd name="connsiteY5" fmla="*/ 0 h 9474"/>
                <a:gd name="connsiteX6" fmla="*/ 6203 w 14059"/>
                <a:gd name="connsiteY6" fmla="*/ 5658 h 9474"/>
                <a:gd name="connsiteX7" fmla="*/ 3308 w 14059"/>
                <a:gd name="connsiteY7" fmla="*/ 6486 h 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9" h="9474">
                  <a:moveTo>
                    <a:pt x="3170" y="6486"/>
                  </a:moveTo>
                  <a:lnTo>
                    <a:pt x="0" y="9384"/>
                  </a:lnTo>
                  <a:lnTo>
                    <a:pt x="3170" y="9384"/>
                  </a:lnTo>
                  <a:cubicBezTo>
                    <a:pt x="3170" y="9384"/>
                    <a:pt x="6065" y="9660"/>
                    <a:pt x="7719" y="9246"/>
                  </a:cubicBezTo>
                  <a:cubicBezTo>
                    <a:pt x="9235" y="8832"/>
                    <a:pt x="14060" y="2760"/>
                    <a:pt x="14060" y="2760"/>
                  </a:cubicBezTo>
                  <a:lnTo>
                    <a:pt x="11303" y="0"/>
                  </a:lnTo>
                  <a:lnTo>
                    <a:pt x="6203" y="5658"/>
                  </a:lnTo>
                  <a:lnTo>
                    <a:pt x="3308" y="648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0" name="Freeform 1482">
              <a:extLst>
                <a:ext uri="{FF2B5EF4-FFF2-40B4-BE49-F238E27FC236}">
                  <a16:creationId xmlns:a16="http://schemas.microsoft.com/office/drawing/2014/main" id="{DF13D031-ECA7-9D21-385F-8FAF1E9C4C21}"/>
                </a:ext>
              </a:extLst>
            </p:cNvPr>
            <p:cNvSpPr/>
            <p:nvPr/>
          </p:nvSpPr>
          <p:spPr>
            <a:xfrm>
              <a:off x="3722985" y="4566809"/>
              <a:ext cx="13894" cy="5519"/>
            </a:xfrm>
            <a:custGeom>
              <a:avLst/>
              <a:gdLst>
                <a:gd name="connsiteX0" fmla="*/ 6803 w 13894"/>
                <a:gd name="connsiteY0" fmla="*/ 2898 h 5519"/>
                <a:gd name="connsiteX1" fmla="*/ 13282 w 13894"/>
                <a:gd name="connsiteY1" fmla="*/ 1932 h 5519"/>
                <a:gd name="connsiteX2" fmla="*/ 13282 w 13894"/>
                <a:gd name="connsiteY2" fmla="*/ 0 h 5519"/>
                <a:gd name="connsiteX3" fmla="*/ 5011 w 13894"/>
                <a:gd name="connsiteY3" fmla="*/ 0 h 5519"/>
                <a:gd name="connsiteX4" fmla="*/ 3771 w 13894"/>
                <a:gd name="connsiteY4" fmla="*/ 1794 h 5519"/>
                <a:gd name="connsiteX5" fmla="*/ 49 w 13894"/>
                <a:gd name="connsiteY5" fmla="*/ 828 h 5519"/>
                <a:gd name="connsiteX6" fmla="*/ 3771 w 13894"/>
                <a:gd name="connsiteY6" fmla="*/ 5520 h 5519"/>
                <a:gd name="connsiteX7" fmla="*/ 6665 w 13894"/>
                <a:gd name="connsiteY7" fmla="*/ 2898 h 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94" h="5519">
                  <a:moveTo>
                    <a:pt x="6803" y="2898"/>
                  </a:moveTo>
                  <a:cubicBezTo>
                    <a:pt x="6803" y="2898"/>
                    <a:pt x="11903" y="1932"/>
                    <a:pt x="13282" y="1932"/>
                  </a:cubicBezTo>
                  <a:cubicBezTo>
                    <a:pt x="14660" y="1932"/>
                    <a:pt x="13282" y="0"/>
                    <a:pt x="13282" y="0"/>
                  </a:cubicBezTo>
                  <a:lnTo>
                    <a:pt x="5011" y="0"/>
                  </a:lnTo>
                  <a:lnTo>
                    <a:pt x="3771" y="1794"/>
                  </a:lnTo>
                  <a:cubicBezTo>
                    <a:pt x="3771" y="1794"/>
                    <a:pt x="600" y="828"/>
                    <a:pt x="49" y="828"/>
                  </a:cubicBezTo>
                  <a:cubicBezTo>
                    <a:pt x="-502" y="828"/>
                    <a:pt x="3771" y="5520"/>
                    <a:pt x="3771" y="5520"/>
                  </a:cubicBezTo>
                  <a:lnTo>
                    <a:pt x="6665" y="289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1" name="Freeform 1483">
              <a:extLst>
                <a:ext uri="{FF2B5EF4-FFF2-40B4-BE49-F238E27FC236}">
                  <a16:creationId xmlns:a16="http://schemas.microsoft.com/office/drawing/2014/main" id="{EF4894FE-D075-9AB6-0878-DEDFB8482A71}"/>
                </a:ext>
              </a:extLst>
            </p:cNvPr>
            <p:cNvSpPr/>
            <p:nvPr/>
          </p:nvSpPr>
          <p:spPr>
            <a:xfrm>
              <a:off x="3715591" y="4520440"/>
              <a:ext cx="827" cy="8556"/>
            </a:xfrm>
            <a:custGeom>
              <a:avLst/>
              <a:gdLst>
                <a:gd name="connsiteX0" fmla="*/ 827 w 827"/>
                <a:gd name="connsiteY0" fmla="*/ 8556 h 8556"/>
                <a:gd name="connsiteX1" fmla="*/ 0 w 827"/>
                <a:gd name="connsiteY1" fmla="*/ 0 h 8556"/>
                <a:gd name="connsiteX2" fmla="*/ 0 w 827"/>
                <a:gd name="connsiteY2" fmla="*/ 0 h 8556"/>
                <a:gd name="connsiteX3" fmla="*/ 827 w 827"/>
                <a:gd name="connsiteY3" fmla="*/ 8556 h 8556"/>
              </a:gdLst>
              <a:ahLst/>
              <a:cxnLst>
                <a:cxn ang="0">
                  <a:pos x="connsiteX0" y="connsiteY0"/>
                </a:cxn>
                <a:cxn ang="0">
                  <a:pos x="connsiteX1" y="connsiteY1"/>
                </a:cxn>
                <a:cxn ang="0">
                  <a:pos x="connsiteX2" y="connsiteY2"/>
                </a:cxn>
                <a:cxn ang="0">
                  <a:pos x="connsiteX3" y="connsiteY3"/>
                </a:cxn>
              </a:cxnLst>
              <a:rect l="l" t="t" r="r" b="b"/>
              <a:pathLst>
                <a:path w="827" h="8556">
                  <a:moveTo>
                    <a:pt x="827" y="8556"/>
                  </a:moveTo>
                  <a:lnTo>
                    <a:pt x="0" y="0"/>
                  </a:lnTo>
                  <a:lnTo>
                    <a:pt x="0" y="0"/>
                  </a:lnTo>
                  <a:lnTo>
                    <a:pt x="827" y="8556"/>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2" name="Freeform 1484">
              <a:extLst>
                <a:ext uri="{FF2B5EF4-FFF2-40B4-BE49-F238E27FC236}">
                  <a16:creationId xmlns:a16="http://schemas.microsoft.com/office/drawing/2014/main" id="{3E561B17-87D5-A3E0-8677-B770D6A6C147}"/>
                </a:ext>
              </a:extLst>
            </p:cNvPr>
            <p:cNvSpPr/>
            <p:nvPr/>
          </p:nvSpPr>
          <p:spPr>
            <a:xfrm>
              <a:off x="3726756" y="4565551"/>
              <a:ext cx="35838" cy="36999"/>
            </a:xfrm>
            <a:custGeom>
              <a:avLst/>
              <a:gdLst>
                <a:gd name="connsiteX0" fmla="*/ 20401 w 35838"/>
                <a:gd name="connsiteY0" fmla="*/ 3879 h 36999"/>
                <a:gd name="connsiteX1" fmla="*/ 17644 w 35838"/>
                <a:gd name="connsiteY1" fmla="*/ 4707 h 36999"/>
                <a:gd name="connsiteX2" fmla="*/ 16265 w 35838"/>
                <a:gd name="connsiteY2" fmla="*/ 9399 h 36999"/>
                <a:gd name="connsiteX3" fmla="*/ 15714 w 35838"/>
                <a:gd name="connsiteY3" fmla="*/ 15748 h 36999"/>
                <a:gd name="connsiteX4" fmla="*/ 15714 w 35838"/>
                <a:gd name="connsiteY4" fmla="*/ 23476 h 36999"/>
                <a:gd name="connsiteX5" fmla="*/ 0 w 35838"/>
                <a:gd name="connsiteY5" fmla="*/ 19750 h 36999"/>
                <a:gd name="connsiteX6" fmla="*/ 0 w 35838"/>
                <a:gd name="connsiteY6" fmla="*/ 21958 h 36999"/>
                <a:gd name="connsiteX7" fmla="*/ 1930 w 35838"/>
                <a:gd name="connsiteY7" fmla="*/ 23752 h 36999"/>
                <a:gd name="connsiteX8" fmla="*/ 0 w 35838"/>
                <a:gd name="connsiteY8" fmla="*/ 24718 h 36999"/>
                <a:gd name="connsiteX9" fmla="*/ 0 w 35838"/>
                <a:gd name="connsiteY9" fmla="*/ 27064 h 36999"/>
                <a:gd name="connsiteX10" fmla="*/ 3170 w 35838"/>
                <a:gd name="connsiteY10" fmla="*/ 25270 h 36999"/>
                <a:gd name="connsiteX11" fmla="*/ 10062 w 35838"/>
                <a:gd name="connsiteY11" fmla="*/ 27064 h 36999"/>
                <a:gd name="connsiteX12" fmla="*/ 13922 w 35838"/>
                <a:gd name="connsiteY12" fmla="*/ 29824 h 36999"/>
                <a:gd name="connsiteX13" fmla="*/ 15300 w 35838"/>
                <a:gd name="connsiteY13" fmla="*/ 32032 h 36999"/>
                <a:gd name="connsiteX14" fmla="*/ 13922 w 35838"/>
                <a:gd name="connsiteY14" fmla="*/ 33826 h 36999"/>
                <a:gd name="connsiteX15" fmla="*/ 13922 w 35838"/>
                <a:gd name="connsiteY15" fmla="*/ 35620 h 36999"/>
                <a:gd name="connsiteX16" fmla="*/ 18195 w 35838"/>
                <a:gd name="connsiteY16" fmla="*/ 34102 h 36999"/>
                <a:gd name="connsiteX17" fmla="*/ 22055 w 35838"/>
                <a:gd name="connsiteY17" fmla="*/ 36034 h 36999"/>
                <a:gd name="connsiteX18" fmla="*/ 15990 w 35838"/>
                <a:gd name="connsiteY18" fmla="*/ 29134 h 36999"/>
                <a:gd name="connsiteX19" fmla="*/ 15990 w 35838"/>
                <a:gd name="connsiteY19" fmla="*/ 25960 h 36999"/>
                <a:gd name="connsiteX20" fmla="*/ 19711 w 35838"/>
                <a:gd name="connsiteY20" fmla="*/ 20992 h 36999"/>
                <a:gd name="connsiteX21" fmla="*/ 21641 w 35838"/>
                <a:gd name="connsiteY21" fmla="*/ 27478 h 36999"/>
                <a:gd name="connsiteX22" fmla="*/ 22882 w 35838"/>
                <a:gd name="connsiteY22" fmla="*/ 34102 h 36999"/>
                <a:gd name="connsiteX23" fmla="*/ 25639 w 35838"/>
                <a:gd name="connsiteY23" fmla="*/ 33136 h 36999"/>
                <a:gd name="connsiteX24" fmla="*/ 31152 w 35838"/>
                <a:gd name="connsiteY24" fmla="*/ 34654 h 36999"/>
                <a:gd name="connsiteX25" fmla="*/ 34047 w 35838"/>
                <a:gd name="connsiteY25" fmla="*/ 37000 h 36999"/>
                <a:gd name="connsiteX26" fmla="*/ 35839 w 35838"/>
                <a:gd name="connsiteY26" fmla="*/ 34792 h 36999"/>
                <a:gd name="connsiteX27" fmla="*/ 26190 w 35838"/>
                <a:gd name="connsiteY27" fmla="*/ 29824 h 36999"/>
                <a:gd name="connsiteX28" fmla="*/ 23433 w 35838"/>
                <a:gd name="connsiteY28" fmla="*/ 23752 h 36999"/>
                <a:gd name="connsiteX29" fmla="*/ 25776 w 35838"/>
                <a:gd name="connsiteY29" fmla="*/ 21130 h 36999"/>
                <a:gd name="connsiteX30" fmla="*/ 32255 w 35838"/>
                <a:gd name="connsiteY30" fmla="*/ 17542 h 36999"/>
                <a:gd name="connsiteX31" fmla="*/ 27017 w 35838"/>
                <a:gd name="connsiteY31" fmla="*/ 15748 h 36999"/>
                <a:gd name="connsiteX32" fmla="*/ 24122 w 35838"/>
                <a:gd name="connsiteY32" fmla="*/ 17542 h 36999"/>
                <a:gd name="connsiteX33" fmla="*/ 20952 w 35838"/>
                <a:gd name="connsiteY33" fmla="*/ 9262 h 36999"/>
                <a:gd name="connsiteX34" fmla="*/ 23157 w 35838"/>
                <a:gd name="connsiteY34" fmla="*/ 9262 h 36999"/>
                <a:gd name="connsiteX35" fmla="*/ 24260 w 35838"/>
                <a:gd name="connsiteY35" fmla="*/ 8158 h 36999"/>
                <a:gd name="connsiteX36" fmla="*/ 23020 w 35838"/>
                <a:gd name="connsiteY36" fmla="*/ 4569 h 36999"/>
                <a:gd name="connsiteX37" fmla="*/ 27155 w 35838"/>
                <a:gd name="connsiteY37" fmla="*/ 6501 h 36999"/>
                <a:gd name="connsiteX38" fmla="*/ 30876 w 35838"/>
                <a:gd name="connsiteY38" fmla="*/ 981 h 36999"/>
                <a:gd name="connsiteX39" fmla="*/ 24398 w 35838"/>
                <a:gd name="connsiteY39" fmla="*/ 981 h 36999"/>
                <a:gd name="connsiteX40" fmla="*/ 20538 w 35838"/>
                <a:gd name="connsiteY40" fmla="*/ 3741 h 3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838" h="36999">
                  <a:moveTo>
                    <a:pt x="20401" y="3879"/>
                  </a:moveTo>
                  <a:lnTo>
                    <a:pt x="17644" y="4707"/>
                  </a:lnTo>
                  <a:lnTo>
                    <a:pt x="16265" y="9399"/>
                  </a:lnTo>
                  <a:lnTo>
                    <a:pt x="15714" y="15748"/>
                  </a:lnTo>
                  <a:lnTo>
                    <a:pt x="15714" y="23476"/>
                  </a:lnTo>
                  <a:cubicBezTo>
                    <a:pt x="11854" y="27616"/>
                    <a:pt x="0" y="19750"/>
                    <a:pt x="0" y="19750"/>
                  </a:cubicBezTo>
                  <a:lnTo>
                    <a:pt x="0" y="21958"/>
                  </a:lnTo>
                  <a:lnTo>
                    <a:pt x="1930" y="23752"/>
                  </a:lnTo>
                  <a:lnTo>
                    <a:pt x="0" y="24718"/>
                  </a:lnTo>
                  <a:lnTo>
                    <a:pt x="0" y="27064"/>
                  </a:lnTo>
                  <a:lnTo>
                    <a:pt x="3170" y="25270"/>
                  </a:lnTo>
                  <a:lnTo>
                    <a:pt x="10062" y="27064"/>
                  </a:lnTo>
                  <a:lnTo>
                    <a:pt x="13922" y="29824"/>
                  </a:lnTo>
                  <a:lnTo>
                    <a:pt x="15300" y="32032"/>
                  </a:lnTo>
                  <a:lnTo>
                    <a:pt x="13922" y="33826"/>
                  </a:lnTo>
                  <a:lnTo>
                    <a:pt x="13922" y="35620"/>
                  </a:lnTo>
                  <a:lnTo>
                    <a:pt x="18195" y="34102"/>
                  </a:lnTo>
                  <a:lnTo>
                    <a:pt x="22055" y="36034"/>
                  </a:lnTo>
                  <a:lnTo>
                    <a:pt x="15990" y="29134"/>
                  </a:lnTo>
                  <a:lnTo>
                    <a:pt x="15990" y="25960"/>
                  </a:lnTo>
                  <a:lnTo>
                    <a:pt x="19711" y="20992"/>
                  </a:lnTo>
                  <a:lnTo>
                    <a:pt x="21641" y="27478"/>
                  </a:lnTo>
                  <a:lnTo>
                    <a:pt x="22882" y="34102"/>
                  </a:lnTo>
                  <a:lnTo>
                    <a:pt x="25639" y="33136"/>
                  </a:lnTo>
                  <a:lnTo>
                    <a:pt x="31152" y="34654"/>
                  </a:lnTo>
                  <a:lnTo>
                    <a:pt x="34047" y="37000"/>
                  </a:lnTo>
                  <a:lnTo>
                    <a:pt x="35839" y="34792"/>
                  </a:lnTo>
                  <a:lnTo>
                    <a:pt x="26190" y="29824"/>
                  </a:lnTo>
                  <a:lnTo>
                    <a:pt x="23433" y="23752"/>
                  </a:lnTo>
                  <a:lnTo>
                    <a:pt x="25776" y="21130"/>
                  </a:lnTo>
                  <a:cubicBezTo>
                    <a:pt x="25776" y="21130"/>
                    <a:pt x="31428" y="19888"/>
                    <a:pt x="32255" y="17542"/>
                  </a:cubicBezTo>
                  <a:cubicBezTo>
                    <a:pt x="33082" y="15196"/>
                    <a:pt x="27017" y="15748"/>
                    <a:pt x="27017" y="15748"/>
                  </a:cubicBezTo>
                  <a:lnTo>
                    <a:pt x="24122" y="17542"/>
                  </a:lnTo>
                  <a:cubicBezTo>
                    <a:pt x="19711" y="17956"/>
                    <a:pt x="20952" y="9262"/>
                    <a:pt x="20952" y="9262"/>
                  </a:cubicBezTo>
                  <a:lnTo>
                    <a:pt x="23157" y="9262"/>
                  </a:lnTo>
                  <a:lnTo>
                    <a:pt x="24260" y="8158"/>
                  </a:lnTo>
                  <a:lnTo>
                    <a:pt x="23020" y="4569"/>
                  </a:lnTo>
                  <a:lnTo>
                    <a:pt x="27155" y="6501"/>
                  </a:lnTo>
                  <a:cubicBezTo>
                    <a:pt x="27155" y="6501"/>
                    <a:pt x="30876" y="3189"/>
                    <a:pt x="30876" y="981"/>
                  </a:cubicBezTo>
                  <a:cubicBezTo>
                    <a:pt x="30876" y="-1227"/>
                    <a:pt x="24398" y="981"/>
                    <a:pt x="24398" y="981"/>
                  </a:cubicBezTo>
                  <a:lnTo>
                    <a:pt x="20538" y="3741"/>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3" name="Freeform 1485">
              <a:extLst>
                <a:ext uri="{FF2B5EF4-FFF2-40B4-BE49-F238E27FC236}">
                  <a16:creationId xmlns:a16="http://schemas.microsoft.com/office/drawing/2014/main" id="{8C0D69DD-02FE-223B-59FA-596830AD950F}"/>
                </a:ext>
              </a:extLst>
            </p:cNvPr>
            <p:cNvSpPr/>
            <p:nvPr/>
          </p:nvSpPr>
          <p:spPr>
            <a:xfrm>
              <a:off x="3722207" y="4463859"/>
              <a:ext cx="11440" cy="8418"/>
            </a:xfrm>
            <a:custGeom>
              <a:avLst/>
              <a:gdLst>
                <a:gd name="connsiteX0" fmla="*/ 0 w 11440"/>
                <a:gd name="connsiteY0" fmla="*/ 8418 h 8418"/>
                <a:gd name="connsiteX1" fmla="*/ 10476 w 11440"/>
                <a:gd name="connsiteY1" fmla="*/ 2760 h 8418"/>
                <a:gd name="connsiteX2" fmla="*/ 11441 w 11440"/>
                <a:gd name="connsiteY2" fmla="*/ 2760 h 8418"/>
                <a:gd name="connsiteX3" fmla="*/ 11441 w 11440"/>
                <a:gd name="connsiteY3" fmla="*/ 966 h 8418"/>
                <a:gd name="connsiteX4" fmla="*/ 10889 w 11440"/>
                <a:gd name="connsiteY4" fmla="*/ 0 h 8418"/>
                <a:gd name="connsiteX5" fmla="*/ 9649 w 11440"/>
                <a:gd name="connsiteY5" fmla="*/ 276 h 8418"/>
                <a:gd name="connsiteX6" fmla="*/ 0 w 11440"/>
                <a:gd name="connsiteY6" fmla="*/ 8280 h 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40" h="8418">
                  <a:moveTo>
                    <a:pt x="0" y="8418"/>
                  </a:moveTo>
                  <a:cubicBezTo>
                    <a:pt x="0" y="8418"/>
                    <a:pt x="7443" y="2760"/>
                    <a:pt x="10476" y="2760"/>
                  </a:cubicBezTo>
                  <a:cubicBezTo>
                    <a:pt x="10752" y="2760"/>
                    <a:pt x="11165" y="2760"/>
                    <a:pt x="11441" y="2760"/>
                  </a:cubicBezTo>
                  <a:lnTo>
                    <a:pt x="11441" y="966"/>
                  </a:lnTo>
                  <a:lnTo>
                    <a:pt x="10889" y="0"/>
                  </a:lnTo>
                  <a:cubicBezTo>
                    <a:pt x="10889" y="0"/>
                    <a:pt x="10062" y="138"/>
                    <a:pt x="9649" y="276"/>
                  </a:cubicBezTo>
                  <a:cubicBezTo>
                    <a:pt x="5376" y="2070"/>
                    <a:pt x="0" y="8280"/>
                    <a:pt x="0" y="8280"/>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4" name="Freeform 1486">
              <a:extLst>
                <a:ext uri="{FF2B5EF4-FFF2-40B4-BE49-F238E27FC236}">
                  <a16:creationId xmlns:a16="http://schemas.microsoft.com/office/drawing/2014/main" id="{30ADE196-D0E7-0F98-7A26-9E6F7EC1A297}"/>
                </a:ext>
              </a:extLst>
            </p:cNvPr>
            <p:cNvSpPr/>
            <p:nvPr/>
          </p:nvSpPr>
          <p:spPr>
            <a:xfrm>
              <a:off x="3720277" y="4510504"/>
              <a:ext cx="13784" cy="137"/>
            </a:xfrm>
            <a:custGeom>
              <a:avLst/>
              <a:gdLst>
                <a:gd name="connsiteX0" fmla="*/ 0 w 13784"/>
                <a:gd name="connsiteY0" fmla="*/ 138 h 137"/>
                <a:gd name="connsiteX1" fmla="*/ 0 w 13784"/>
                <a:gd name="connsiteY1" fmla="*/ 0 h 137"/>
                <a:gd name="connsiteX2" fmla="*/ 0 w 13784"/>
                <a:gd name="connsiteY2" fmla="*/ 138 h 137"/>
                <a:gd name="connsiteX3" fmla="*/ 0 w 13784"/>
                <a:gd name="connsiteY3" fmla="*/ 138 h 137"/>
              </a:gdLst>
              <a:ahLst/>
              <a:cxnLst>
                <a:cxn ang="0">
                  <a:pos x="connsiteX0" y="connsiteY0"/>
                </a:cxn>
                <a:cxn ang="0">
                  <a:pos x="connsiteX1" y="connsiteY1"/>
                </a:cxn>
                <a:cxn ang="0">
                  <a:pos x="connsiteX2" y="connsiteY2"/>
                </a:cxn>
                <a:cxn ang="0">
                  <a:pos x="connsiteX3" y="connsiteY3"/>
                </a:cxn>
              </a:cxnLst>
              <a:rect l="l" t="t" r="r" b="b"/>
              <a:pathLst>
                <a:path w="13784" h="137">
                  <a:moveTo>
                    <a:pt x="0" y="138"/>
                  </a:moveTo>
                  <a:lnTo>
                    <a:pt x="0" y="0"/>
                  </a:lnTo>
                  <a:lnTo>
                    <a:pt x="0" y="138"/>
                  </a:lnTo>
                  <a:lnTo>
                    <a:pt x="0" y="138"/>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5" name="Freeform 1487">
              <a:extLst>
                <a:ext uri="{FF2B5EF4-FFF2-40B4-BE49-F238E27FC236}">
                  <a16:creationId xmlns:a16="http://schemas.microsoft.com/office/drawing/2014/main" id="{8965C1A2-601A-8DCF-6489-395D3860FF3C}"/>
                </a:ext>
              </a:extLst>
            </p:cNvPr>
            <p:cNvSpPr/>
            <p:nvPr/>
          </p:nvSpPr>
          <p:spPr>
            <a:xfrm>
              <a:off x="3721104" y="4500844"/>
              <a:ext cx="2756" cy="3450"/>
            </a:xfrm>
            <a:custGeom>
              <a:avLst/>
              <a:gdLst>
                <a:gd name="connsiteX0" fmla="*/ 1103 w 2756"/>
                <a:gd name="connsiteY0" fmla="*/ 0 h 3450"/>
                <a:gd name="connsiteX1" fmla="*/ 0 w 2756"/>
                <a:gd name="connsiteY1" fmla="*/ 2208 h 3450"/>
                <a:gd name="connsiteX2" fmla="*/ 1378 w 2756"/>
                <a:gd name="connsiteY2" fmla="*/ 3450 h 3450"/>
                <a:gd name="connsiteX3" fmla="*/ 2757 w 2756"/>
                <a:gd name="connsiteY3" fmla="*/ 2760 h 3450"/>
                <a:gd name="connsiteX4" fmla="*/ 2757 w 2756"/>
                <a:gd name="connsiteY4" fmla="*/ 1656 h 3450"/>
                <a:gd name="connsiteX5" fmla="*/ 1103 w 2756"/>
                <a:gd name="connsiteY5" fmla="*/ 138 h 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6" h="3450">
                  <a:moveTo>
                    <a:pt x="1103" y="0"/>
                  </a:moveTo>
                  <a:lnTo>
                    <a:pt x="0" y="2208"/>
                  </a:lnTo>
                  <a:lnTo>
                    <a:pt x="1378" y="3450"/>
                  </a:lnTo>
                  <a:lnTo>
                    <a:pt x="2757" y="2760"/>
                  </a:lnTo>
                  <a:lnTo>
                    <a:pt x="2757" y="1656"/>
                  </a:lnTo>
                  <a:cubicBezTo>
                    <a:pt x="1792" y="966"/>
                    <a:pt x="965" y="414"/>
                    <a:pt x="1103" y="13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6" name="Freeform 1488">
              <a:extLst>
                <a:ext uri="{FF2B5EF4-FFF2-40B4-BE49-F238E27FC236}">
                  <a16:creationId xmlns:a16="http://schemas.microsoft.com/office/drawing/2014/main" id="{A66E7B0D-16CA-9D99-13CF-FD73245F4269}"/>
                </a:ext>
              </a:extLst>
            </p:cNvPr>
            <p:cNvSpPr/>
            <p:nvPr/>
          </p:nvSpPr>
          <p:spPr>
            <a:xfrm>
              <a:off x="4321080" y="3487635"/>
              <a:ext cx="170281" cy="178712"/>
            </a:xfrm>
            <a:custGeom>
              <a:avLst/>
              <a:gdLst>
                <a:gd name="connsiteX0" fmla="*/ 162425 w 170281"/>
                <a:gd name="connsiteY0" fmla="*/ 36294 h 178712"/>
                <a:gd name="connsiteX1" fmla="*/ 162425 w 170281"/>
                <a:gd name="connsiteY1" fmla="*/ 35880 h 178712"/>
                <a:gd name="connsiteX2" fmla="*/ 162425 w 170281"/>
                <a:gd name="connsiteY2" fmla="*/ 23322 h 178712"/>
                <a:gd name="connsiteX3" fmla="*/ 161460 w 170281"/>
                <a:gd name="connsiteY3" fmla="*/ 18492 h 178712"/>
                <a:gd name="connsiteX4" fmla="*/ 161460 w 170281"/>
                <a:gd name="connsiteY4" fmla="*/ 18078 h 178712"/>
                <a:gd name="connsiteX5" fmla="*/ 162287 w 170281"/>
                <a:gd name="connsiteY5" fmla="*/ 15732 h 178712"/>
                <a:gd name="connsiteX6" fmla="*/ 155395 w 170281"/>
                <a:gd name="connsiteY6" fmla="*/ 10212 h 178712"/>
                <a:gd name="connsiteX7" fmla="*/ 150708 w 170281"/>
                <a:gd name="connsiteY7" fmla="*/ 10212 h 178712"/>
                <a:gd name="connsiteX8" fmla="*/ 150571 w 170281"/>
                <a:gd name="connsiteY8" fmla="*/ 6762 h 178712"/>
                <a:gd name="connsiteX9" fmla="*/ 148641 w 170281"/>
                <a:gd name="connsiteY9" fmla="*/ 8004 h 178712"/>
                <a:gd name="connsiteX10" fmla="*/ 144919 w 170281"/>
                <a:gd name="connsiteY10" fmla="*/ 10350 h 178712"/>
                <a:gd name="connsiteX11" fmla="*/ 133754 w 170281"/>
                <a:gd name="connsiteY11" fmla="*/ 10902 h 178712"/>
                <a:gd name="connsiteX12" fmla="*/ 125070 w 170281"/>
                <a:gd name="connsiteY12" fmla="*/ 2898 h 178712"/>
                <a:gd name="connsiteX13" fmla="*/ 125070 w 170281"/>
                <a:gd name="connsiteY13" fmla="*/ 0 h 178712"/>
                <a:gd name="connsiteX14" fmla="*/ 117351 w 170281"/>
                <a:gd name="connsiteY14" fmla="*/ 3588 h 178712"/>
                <a:gd name="connsiteX15" fmla="*/ 114456 w 170281"/>
                <a:gd name="connsiteY15" fmla="*/ 14766 h 178712"/>
                <a:gd name="connsiteX16" fmla="*/ 99569 w 170281"/>
                <a:gd name="connsiteY16" fmla="*/ 30912 h 178712"/>
                <a:gd name="connsiteX17" fmla="*/ 82890 w 170281"/>
                <a:gd name="connsiteY17" fmla="*/ 44851 h 178712"/>
                <a:gd name="connsiteX18" fmla="*/ 82339 w 170281"/>
                <a:gd name="connsiteY18" fmla="*/ 48715 h 178712"/>
                <a:gd name="connsiteX19" fmla="*/ 75998 w 170281"/>
                <a:gd name="connsiteY19" fmla="*/ 65551 h 178712"/>
                <a:gd name="connsiteX20" fmla="*/ 78617 w 170281"/>
                <a:gd name="connsiteY20" fmla="*/ 70519 h 178712"/>
                <a:gd name="connsiteX21" fmla="*/ 66487 w 170281"/>
                <a:gd name="connsiteY21" fmla="*/ 89701 h 178712"/>
                <a:gd name="connsiteX22" fmla="*/ 57803 w 170281"/>
                <a:gd name="connsiteY22" fmla="*/ 97567 h 178712"/>
                <a:gd name="connsiteX23" fmla="*/ 51187 w 170281"/>
                <a:gd name="connsiteY23" fmla="*/ 99499 h 178712"/>
                <a:gd name="connsiteX24" fmla="*/ 47052 w 170281"/>
                <a:gd name="connsiteY24" fmla="*/ 100603 h 178712"/>
                <a:gd name="connsiteX25" fmla="*/ 40435 w 170281"/>
                <a:gd name="connsiteY25" fmla="*/ 105847 h 178712"/>
                <a:gd name="connsiteX26" fmla="*/ 31338 w 170281"/>
                <a:gd name="connsiteY26" fmla="*/ 119372 h 178712"/>
                <a:gd name="connsiteX27" fmla="*/ 25411 w 170281"/>
                <a:gd name="connsiteY27" fmla="*/ 130412 h 178712"/>
                <a:gd name="connsiteX28" fmla="*/ 23067 w 170281"/>
                <a:gd name="connsiteY28" fmla="*/ 139658 h 178712"/>
                <a:gd name="connsiteX29" fmla="*/ 5561 w 170281"/>
                <a:gd name="connsiteY29" fmla="*/ 167534 h 178712"/>
                <a:gd name="connsiteX30" fmla="*/ 186 w 170281"/>
                <a:gd name="connsiteY30" fmla="*/ 178712 h 178712"/>
                <a:gd name="connsiteX31" fmla="*/ 40711 w 170281"/>
                <a:gd name="connsiteY31" fmla="*/ 178712 h 178712"/>
                <a:gd name="connsiteX32" fmla="*/ 40711 w 170281"/>
                <a:gd name="connsiteY32" fmla="*/ 160358 h 178712"/>
                <a:gd name="connsiteX33" fmla="*/ 41124 w 170281"/>
                <a:gd name="connsiteY33" fmla="*/ 159668 h 178712"/>
                <a:gd name="connsiteX34" fmla="*/ 52703 w 170281"/>
                <a:gd name="connsiteY34" fmla="*/ 153872 h 178712"/>
                <a:gd name="connsiteX35" fmla="*/ 52703 w 170281"/>
                <a:gd name="connsiteY35" fmla="*/ 125030 h 178712"/>
                <a:gd name="connsiteX36" fmla="*/ 53530 w 170281"/>
                <a:gd name="connsiteY36" fmla="*/ 124202 h 178712"/>
                <a:gd name="connsiteX37" fmla="*/ 88818 w 170281"/>
                <a:gd name="connsiteY37" fmla="*/ 124202 h 178712"/>
                <a:gd name="connsiteX38" fmla="*/ 88818 w 170281"/>
                <a:gd name="connsiteY38" fmla="*/ 105157 h 178712"/>
                <a:gd name="connsiteX39" fmla="*/ 87301 w 170281"/>
                <a:gd name="connsiteY39" fmla="*/ 105157 h 178712"/>
                <a:gd name="connsiteX40" fmla="*/ 87301 w 170281"/>
                <a:gd name="connsiteY40" fmla="*/ 103639 h 178712"/>
                <a:gd name="connsiteX41" fmla="*/ 88818 w 170281"/>
                <a:gd name="connsiteY41" fmla="*/ 103639 h 178712"/>
                <a:gd name="connsiteX42" fmla="*/ 88818 w 170281"/>
                <a:gd name="connsiteY42" fmla="*/ 91771 h 178712"/>
                <a:gd name="connsiteX43" fmla="*/ 89093 w 170281"/>
                <a:gd name="connsiteY43" fmla="*/ 91219 h 178712"/>
                <a:gd name="connsiteX44" fmla="*/ 107013 w 170281"/>
                <a:gd name="connsiteY44" fmla="*/ 81835 h 178712"/>
                <a:gd name="connsiteX45" fmla="*/ 113215 w 170281"/>
                <a:gd name="connsiteY45" fmla="*/ 81835 h 178712"/>
                <a:gd name="connsiteX46" fmla="*/ 118316 w 170281"/>
                <a:gd name="connsiteY46" fmla="*/ 79489 h 178712"/>
                <a:gd name="connsiteX47" fmla="*/ 119005 w 170281"/>
                <a:gd name="connsiteY47" fmla="*/ 79489 h 178712"/>
                <a:gd name="connsiteX48" fmla="*/ 122313 w 170281"/>
                <a:gd name="connsiteY48" fmla="*/ 81421 h 178712"/>
                <a:gd name="connsiteX49" fmla="*/ 142989 w 170281"/>
                <a:gd name="connsiteY49" fmla="*/ 65689 h 178712"/>
                <a:gd name="connsiteX50" fmla="*/ 143265 w 170281"/>
                <a:gd name="connsiteY50" fmla="*/ 63205 h 178712"/>
                <a:gd name="connsiteX51" fmla="*/ 140508 w 170281"/>
                <a:gd name="connsiteY51" fmla="*/ 63205 h 178712"/>
                <a:gd name="connsiteX52" fmla="*/ 139957 w 170281"/>
                <a:gd name="connsiteY52" fmla="*/ 62929 h 178712"/>
                <a:gd name="connsiteX53" fmla="*/ 139819 w 170281"/>
                <a:gd name="connsiteY53" fmla="*/ 62239 h 178712"/>
                <a:gd name="connsiteX54" fmla="*/ 141473 w 170281"/>
                <a:gd name="connsiteY54" fmla="*/ 55753 h 178712"/>
                <a:gd name="connsiteX55" fmla="*/ 150846 w 170281"/>
                <a:gd name="connsiteY55" fmla="*/ 53131 h 178712"/>
                <a:gd name="connsiteX56" fmla="*/ 150846 w 170281"/>
                <a:gd name="connsiteY56" fmla="*/ 49681 h 178712"/>
                <a:gd name="connsiteX57" fmla="*/ 151673 w 170281"/>
                <a:gd name="connsiteY57" fmla="*/ 48853 h 178712"/>
                <a:gd name="connsiteX58" fmla="*/ 168490 w 170281"/>
                <a:gd name="connsiteY58" fmla="*/ 48853 h 178712"/>
                <a:gd name="connsiteX59" fmla="*/ 168904 w 170281"/>
                <a:gd name="connsiteY59" fmla="*/ 46645 h 178712"/>
                <a:gd name="connsiteX60" fmla="*/ 168904 w 170281"/>
                <a:gd name="connsiteY60" fmla="*/ 46369 h 178712"/>
                <a:gd name="connsiteX61" fmla="*/ 170282 w 170281"/>
                <a:gd name="connsiteY61" fmla="*/ 44437 h 178712"/>
                <a:gd name="connsiteX62" fmla="*/ 162976 w 170281"/>
                <a:gd name="connsiteY62" fmla="*/ 36432 h 178712"/>
                <a:gd name="connsiteX63" fmla="*/ 44984 w 170281"/>
                <a:gd name="connsiteY63" fmla="*/ 105019 h 178712"/>
                <a:gd name="connsiteX64" fmla="*/ 41814 w 170281"/>
                <a:gd name="connsiteY64" fmla="*/ 105019 h 178712"/>
                <a:gd name="connsiteX65" fmla="*/ 41814 w 170281"/>
                <a:gd name="connsiteY65" fmla="*/ 103501 h 178712"/>
                <a:gd name="connsiteX66" fmla="*/ 44984 w 170281"/>
                <a:gd name="connsiteY66" fmla="*/ 103501 h 178712"/>
                <a:gd name="connsiteX67" fmla="*/ 44984 w 170281"/>
                <a:gd name="connsiteY67" fmla="*/ 105019 h 178712"/>
                <a:gd name="connsiteX68" fmla="*/ 51325 w 170281"/>
                <a:gd name="connsiteY68" fmla="*/ 105019 h 178712"/>
                <a:gd name="connsiteX69" fmla="*/ 48154 w 170281"/>
                <a:gd name="connsiteY69" fmla="*/ 105019 h 178712"/>
                <a:gd name="connsiteX70" fmla="*/ 48154 w 170281"/>
                <a:gd name="connsiteY70" fmla="*/ 103501 h 178712"/>
                <a:gd name="connsiteX71" fmla="*/ 51325 w 170281"/>
                <a:gd name="connsiteY71" fmla="*/ 103501 h 178712"/>
                <a:gd name="connsiteX72" fmla="*/ 51325 w 170281"/>
                <a:gd name="connsiteY72" fmla="*/ 105019 h 178712"/>
                <a:gd name="connsiteX73" fmla="*/ 57803 w 170281"/>
                <a:gd name="connsiteY73" fmla="*/ 105019 h 178712"/>
                <a:gd name="connsiteX74" fmla="*/ 54633 w 170281"/>
                <a:gd name="connsiteY74" fmla="*/ 105019 h 178712"/>
                <a:gd name="connsiteX75" fmla="*/ 54633 w 170281"/>
                <a:gd name="connsiteY75" fmla="*/ 103501 h 178712"/>
                <a:gd name="connsiteX76" fmla="*/ 57803 w 170281"/>
                <a:gd name="connsiteY76" fmla="*/ 103501 h 178712"/>
                <a:gd name="connsiteX77" fmla="*/ 57803 w 170281"/>
                <a:gd name="connsiteY77" fmla="*/ 105019 h 178712"/>
                <a:gd name="connsiteX78" fmla="*/ 64282 w 170281"/>
                <a:gd name="connsiteY78" fmla="*/ 105019 h 178712"/>
                <a:gd name="connsiteX79" fmla="*/ 61111 w 170281"/>
                <a:gd name="connsiteY79" fmla="*/ 105019 h 178712"/>
                <a:gd name="connsiteX80" fmla="*/ 61111 w 170281"/>
                <a:gd name="connsiteY80" fmla="*/ 103501 h 178712"/>
                <a:gd name="connsiteX81" fmla="*/ 64282 w 170281"/>
                <a:gd name="connsiteY81" fmla="*/ 103501 h 178712"/>
                <a:gd name="connsiteX82" fmla="*/ 64282 w 170281"/>
                <a:gd name="connsiteY82" fmla="*/ 105019 h 178712"/>
                <a:gd name="connsiteX83" fmla="*/ 70623 w 170281"/>
                <a:gd name="connsiteY83" fmla="*/ 105019 h 178712"/>
                <a:gd name="connsiteX84" fmla="*/ 67452 w 170281"/>
                <a:gd name="connsiteY84" fmla="*/ 105019 h 178712"/>
                <a:gd name="connsiteX85" fmla="*/ 67452 w 170281"/>
                <a:gd name="connsiteY85" fmla="*/ 103501 h 178712"/>
                <a:gd name="connsiteX86" fmla="*/ 70623 w 170281"/>
                <a:gd name="connsiteY86" fmla="*/ 103501 h 178712"/>
                <a:gd name="connsiteX87" fmla="*/ 70623 w 170281"/>
                <a:gd name="connsiteY87" fmla="*/ 105019 h 178712"/>
                <a:gd name="connsiteX88" fmla="*/ 77101 w 170281"/>
                <a:gd name="connsiteY88" fmla="*/ 105019 h 178712"/>
                <a:gd name="connsiteX89" fmla="*/ 73931 w 170281"/>
                <a:gd name="connsiteY89" fmla="*/ 105019 h 178712"/>
                <a:gd name="connsiteX90" fmla="*/ 73931 w 170281"/>
                <a:gd name="connsiteY90" fmla="*/ 103501 h 178712"/>
                <a:gd name="connsiteX91" fmla="*/ 77101 w 170281"/>
                <a:gd name="connsiteY91" fmla="*/ 103501 h 178712"/>
                <a:gd name="connsiteX92" fmla="*/ 77101 w 170281"/>
                <a:gd name="connsiteY92" fmla="*/ 105019 h 178712"/>
                <a:gd name="connsiteX93" fmla="*/ 83442 w 170281"/>
                <a:gd name="connsiteY93" fmla="*/ 105019 h 178712"/>
                <a:gd name="connsiteX94" fmla="*/ 80271 w 170281"/>
                <a:gd name="connsiteY94" fmla="*/ 105019 h 178712"/>
                <a:gd name="connsiteX95" fmla="*/ 80271 w 170281"/>
                <a:gd name="connsiteY95" fmla="*/ 103501 h 178712"/>
                <a:gd name="connsiteX96" fmla="*/ 83442 w 170281"/>
                <a:gd name="connsiteY96" fmla="*/ 103501 h 178712"/>
                <a:gd name="connsiteX97" fmla="*/ 83442 w 170281"/>
                <a:gd name="connsiteY97" fmla="*/ 105019 h 17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0281" h="178712">
                  <a:moveTo>
                    <a:pt x="162425" y="36294"/>
                  </a:moveTo>
                  <a:cubicBezTo>
                    <a:pt x="162425" y="36294"/>
                    <a:pt x="162425" y="36018"/>
                    <a:pt x="162425" y="35880"/>
                  </a:cubicBezTo>
                  <a:lnTo>
                    <a:pt x="162425" y="23322"/>
                  </a:lnTo>
                  <a:lnTo>
                    <a:pt x="161460" y="18492"/>
                  </a:lnTo>
                  <a:cubicBezTo>
                    <a:pt x="161460" y="18492"/>
                    <a:pt x="161460" y="18216"/>
                    <a:pt x="161460" y="18078"/>
                  </a:cubicBezTo>
                  <a:lnTo>
                    <a:pt x="162287" y="15732"/>
                  </a:lnTo>
                  <a:lnTo>
                    <a:pt x="155395" y="10212"/>
                  </a:lnTo>
                  <a:lnTo>
                    <a:pt x="150708" y="10212"/>
                  </a:lnTo>
                  <a:cubicBezTo>
                    <a:pt x="150708" y="10212"/>
                    <a:pt x="150571" y="6762"/>
                    <a:pt x="150571" y="6762"/>
                  </a:cubicBezTo>
                  <a:lnTo>
                    <a:pt x="148641" y="8004"/>
                  </a:lnTo>
                  <a:lnTo>
                    <a:pt x="144919" y="10350"/>
                  </a:lnTo>
                  <a:cubicBezTo>
                    <a:pt x="144919" y="10350"/>
                    <a:pt x="142989" y="8142"/>
                    <a:pt x="133754" y="10902"/>
                  </a:cubicBezTo>
                  <a:cubicBezTo>
                    <a:pt x="133754" y="10902"/>
                    <a:pt x="125070" y="5658"/>
                    <a:pt x="125070" y="2898"/>
                  </a:cubicBezTo>
                  <a:lnTo>
                    <a:pt x="125070" y="0"/>
                  </a:lnTo>
                  <a:cubicBezTo>
                    <a:pt x="125070" y="0"/>
                    <a:pt x="118729" y="552"/>
                    <a:pt x="117351" y="3588"/>
                  </a:cubicBezTo>
                  <a:cubicBezTo>
                    <a:pt x="115972" y="6486"/>
                    <a:pt x="114456" y="14766"/>
                    <a:pt x="114456" y="14766"/>
                  </a:cubicBezTo>
                  <a:cubicBezTo>
                    <a:pt x="114456" y="14766"/>
                    <a:pt x="111561" y="27186"/>
                    <a:pt x="99569" y="30912"/>
                  </a:cubicBezTo>
                  <a:cubicBezTo>
                    <a:pt x="87577" y="34638"/>
                    <a:pt x="82890" y="44851"/>
                    <a:pt x="82890" y="44851"/>
                  </a:cubicBezTo>
                  <a:lnTo>
                    <a:pt x="82339" y="48715"/>
                  </a:lnTo>
                  <a:cubicBezTo>
                    <a:pt x="82339" y="48715"/>
                    <a:pt x="75309" y="55063"/>
                    <a:pt x="75998" y="65551"/>
                  </a:cubicBezTo>
                  <a:cubicBezTo>
                    <a:pt x="75998" y="65551"/>
                    <a:pt x="75171" y="68173"/>
                    <a:pt x="78617" y="70519"/>
                  </a:cubicBezTo>
                  <a:cubicBezTo>
                    <a:pt x="78617" y="70519"/>
                    <a:pt x="79996" y="79351"/>
                    <a:pt x="66487" y="89701"/>
                  </a:cubicBezTo>
                  <a:cubicBezTo>
                    <a:pt x="66487" y="89701"/>
                    <a:pt x="60147" y="92875"/>
                    <a:pt x="57803" y="97567"/>
                  </a:cubicBezTo>
                  <a:lnTo>
                    <a:pt x="51187" y="99499"/>
                  </a:lnTo>
                  <a:lnTo>
                    <a:pt x="47052" y="100603"/>
                  </a:lnTo>
                  <a:cubicBezTo>
                    <a:pt x="47052" y="100603"/>
                    <a:pt x="42089" y="100603"/>
                    <a:pt x="40435" y="105847"/>
                  </a:cubicBezTo>
                  <a:cubicBezTo>
                    <a:pt x="38781" y="111091"/>
                    <a:pt x="37816" y="116060"/>
                    <a:pt x="31338" y="119372"/>
                  </a:cubicBezTo>
                  <a:cubicBezTo>
                    <a:pt x="24859" y="122684"/>
                    <a:pt x="25411" y="130412"/>
                    <a:pt x="25411" y="130412"/>
                  </a:cubicBezTo>
                  <a:cubicBezTo>
                    <a:pt x="25411" y="130412"/>
                    <a:pt x="20862" y="131378"/>
                    <a:pt x="23067" y="139658"/>
                  </a:cubicBezTo>
                  <a:cubicBezTo>
                    <a:pt x="23067" y="139658"/>
                    <a:pt x="7629" y="153182"/>
                    <a:pt x="5561" y="167534"/>
                  </a:cubicBezTo>
                  <a:cubicBezTo>
                    <a:pt x="5561" y="167534"/>
                    <a:pt x="-1193" y="170156"/>
                    <a:pt x="186" y="178712"/>
                  </a:cubicBezTo>
                  <a:lnTo>
                    <a:pt x="40711" y="178712"/>
                  </a:lnTo>
                  <a:lnTo>
                    <a:pt x="40711" y="160358"/>
                  </a:lnTo>
                  <a:cubicBezTo>
                    <a:pt x="40711" y="160358"/>
                    <a:pt x="40849" y="159806"/>
                    <a:pt x="41124" y="159668"/>
                  </a:cubicBezTo>
                  <a:lnTo>
                    <a:pt x="52703" y="153872"/>
                  </a:lnTo>
                  <a:lnTo>
                    <a:pt x="52703" y="125030"/>
                  </a:lnTo>
                  <a:cubicBezTo>
                    <a:pt x="52703" y="125030"/>
                    <a:pt x="53117" y="124202"/>
                    <a:pt x="53530" y="124202"/>
                  </a:cubicBezTo>
                  <a:lnTo>
                    <a:pt x="88818" y="124202"/>
                  </a:lnTo>
                  <a:lnTo>
                    <a:pt x="88818" y="105157"/>
                  </a:lnTo>
                  <a:lnTo>
                    <a:pt x="87301" y="105157"/>
                  </a:lnTo>
                  <a:lnTo>
                    <a:pt x="87301" y="103639"/>
                  </a:lnTo>
                  <a:lnTo>
                    <a:pt x="88818" y="103639"/>
                  </a:lnTo>
                  <a:lnTo>
                    <a:pt x="88818" y="91771"/>
                  </a:lnTo>
                  <a:cubicBezTo>
                    <a:pt x="88818" y="91771"/>
                    <a:pt x="88818" y="91357"/>
                    <a:pt x="89093" y="91219"/>
                  </a:cubicBezTo>
                  <a:cubicBezTo>
                    <a:pt x="100948" y="81145"/>
                    <a:pt x="106737" y="81835"/>
                    <a:pt x="107013" y="81835"/>
                  </a:cubicBezTo>
                  <a:lnTo>
                    <a:pt x="113215" y="81835"/>
                  </a:lnTo>
                  <a:cubicBezTo>
                    <a:pt x="113215" y="81835"/>
                    <a:pt x="118316" y="79489"/>
                    <a:pt x="118316" y="79489"/>
                  </a:cubicBezTo>
                  <a:cubicBezTo>
                    <a:pt x="118591" y="79489"/>
                    <a:pt x="118867" y="79489"/>
                    <a:pt x="119005" y="79489"/>
                  </a:cubicBezTo>
                  <a:lnTo>
                    <a:pt x="122313" y="81421"/>
                  </a:lnTo>
                  <a:cubicBezTo>
                    <a:pt x="129894" y="70657"/>
                    <a:pt x="140646" y="66517"/>
                    <a:pt x="142989" y="65689"/>
                  </a:cubicBezTo>
                  <a:lnTo>
                    <a:pt x="143265" y="63205"/>
                  </a:lnTo>
                  <a:lnTo>
                    <a:pt x="140508" y="63205"/>
                  </a:lnTo>
                  <a:cubicBezTo>
                    <a:pt x="140508" y="63205"/>
                    <a:pt x="140095" y="63205"/>
                    <a:pt x="139957" y="62929"/>
                  </a:cubicBezTo>
                  <a:cubicBezTo>
                    <a:pt x="139819" y="62791"/>
                    <a:pt x="139681" y="62515"/>
                    <a:pt x="139819" y="62239"/>
                  </a:cubicBezTo>
                  <a:cubicBezTo>
                    <a:pt x="139819" y="61687"/>
                    <a:pt x="140922" y="56857"/>
                    <a:pt x="141473" y="55753"/>
                  </a:cubicBezTo>
                  <a:cubicBezTo>
                    <a:pt x="141611" y="55477"/>
                    <a:pt x="142162" y="54373"/>
                    <a:pt x="150846" y="53131"/>
                  </a:cubicBezTo>
                  <a:lnTo>
                    <a:pt x="150846" y="49681"/>
                  </a:lnTo>
                  <a:cubicBezTo>
                    <a:pt x="150846" y="49681"/>
                    <a:pt x="151260" y="48853"/>
                    <a:pt x="151673" y="48853"/>
                  </a:cubicBezTo>
                  <a:lnTo>
                    <a:pt x="168490" y="48853"/>
                  </a:lnTo>
                  <a:lnTo>
                    <a:pt x="168904" y="46645"/>
                  </a:lnTo>
                  <a:cubicBezTo>
                    <a:pt x="168904" y="46645"/>
                    <a:pt x="168904" y="46369"/>
                    <a:pt x="168904" y="46369"/>
                  </a:cubicBezTo>
                  <a:lnTo>
                    <a:pt x="170282" y="44437"/>
                  </a:lnTo>
                  <a:cubicBezTo>
                    <a:pt x="166836" y="42505"/>
                    <a:pt x="163114" y="36709"/>
                    <a:pt x="162976" y="36432"/>
                  </a:cubicBezTo>
                  <a:close/>
                  <a:moveTo>
                    <a:pt x="44984" y="105019"/>
                  </a:moveTo>
                  <a:lnTo>
                    <a:pt x="41814" y="105019"/>
                  </a:lnTo>
                  <a:lnTo>
                    <a:pt x="41814" y="103501"/>
                  </a:lnTo>
                  <a:lnTo>
                    <a:pt x="44984" y="103501"/>
                  </a:lnTo>
                  <a:lnTo>
                    <a:pt x="44984" y="105019"/>
                  </a:lnTo>
                  <a:close/>
                  <a:moveTo>
                    <a:pt x="51325" y="105019"/>
                  </a:moveTo>
                  <a:lnTo>
                    <a:pt x="48154" y="105019"/>
                  </a:lnTo>
                  <a:lnTo>
                    <a:pt x="48154" y="103501"/>
                  </a:lnTo>
                  <a:lnTo>
                    <a:pt x="51325" y="103501"/>
                  </a:lnTo>
                  <a:lnTo>
                    <a:pt x="51325" y="105019"/>
                  </a:lnTo>
                  <a:close/>
                  <a:moveTo>
                    <a:pt x="57803" y="105019"/>
                  </a:moveTo>
                  <a:lnTo>
                    <a:pt x="54633" y="105019"/>
                  </a:lnTo>
                  <a:lnTo>
                    <a:pt x="54633" y="103501"/>
                  </a:lnTo>
                  <a:lnTo>
                    <a:pt x="57803" y="103501"/>
                  </a:lnTo>
                  <a:lnTo>
                    <a:pt x="57803" y="105019"/>
                  </a:lnTo>
                  <a:close/>
                  <a:moveTo>
                    <a:pt x="64282" y="105019"/>
                  </a:moveTo>
                  <a:lnTo>
                    <a:pt x="61111" y="105019"/>
                  </a:lnTo>
                  <a:lnTo>
                    <a:pt x="61111" y="103501"/>
                  </a:lnTo>
                  <a:lnTo>
                    <a:pt x="64282" y="103501"/>
                  </a:lnTo>
                  <a:lnTo>
                    <a:pt x="64282" y="105019"/>
                  </a:lnTo>
                  <a:close/>
                  <a:moveTo>
                    <a:pt x="70623" y="105019"/>
                  </a:moveTo>
                  <a:lnTo>
                    <a:pt x="67452" y="105019"/>
                  </a:lnTo>
                  <a:lnTo>
                    <a:pt x="67452" y="103501"/>
                  </a:lnTo>
                  <a:lnTo>
                    <a:pt x="70623" y="103501"/>
                  </a:lnTo>
                  <a:lnTo>
                    <a:pt x="70623" y="105019"/>
                  </a:lnTo>
                  <a:close/>
                  <a:moveTo>
                    <a:pt x="77101" y="105019"/>
                  </a:moveTo>
                  <a:lnTo>
                    <a:pt x="73931" y="105019"/>
                  </a:lnTo>
                  <a:lnTo>
                    <a:pt x="73931" y="103501"/>
                  </a:lnTo>
                  <a:lnTo>
                    <a:pt x="77101" y="103501"/>
                  </a:lnTo>
                  <a:lnTo>
                    <a:pt x="77101" y="105019"/>
                  </a:lnTo>
                  <a:close/>
                  <a:moveTo>
                    <a:pt x="83442" y="105019"/>
                  </a:moveTo>
                  <a:lnTo>
                    <a:pt x="80271" y="105019"/>
                  </a:lnTo>
                  <a:lnTo>
                    <a:pt x="80271" y="103501"/>
                  </a:lnTo>
                  <a:lnTo>
                    <a:pt x="83442" y="103501"/>
                  </a:lnTo>
                  <a:lnTo>
                    <a:pt x="83442" y="105019"/>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7" name="Freeform 1489">
              <a:extLst>
                <a:ext uri="{FF2B5EF4-FFF2-40B4-BE49-F238E27FC236}">
                  <a16:creationId xmlns:a16="http://schemas.microsoft.com/office/drawing/2014/main" id="{C0A5029C-8FC1-9974-9A46-A1A11D6E8F6F}"/>
                </a:ext>
              </a:extLst>
            </p:cNvPr>
            <p:cNvSpPr/>
            <p:nvPr/>
          </p:nvSpPr>
          <p:spPr>
            <a:xfrm>
              <a:off x="3734888" y="4463583"/>
              <a:ext cx="5513" cy="4278"/>
            </a:xfrm>
            <a:custGeom>
              <a:avLst/>
              <a:gdLst>
                <a:gd name="connsiteX0" fmla="*/ 414 w 5513"/>
                <a:gd name="connsiteY0" fmla="*/ 966 h 4278"/>
                <a:gd name="connsiteX1" fmla="*/ 414 w 5513"/>
                <a:gd name="connsiteY1" fmla="*/ 3174 h 4278"/>
                <a:gd name="connsiteX2" fmla="*/ 5514 w 5513"/>
                <a:gd name="connsiteY2" fmla="*/ 4278 h 4278"/>
                <a:gd name="connsiteX3" fmla="*/ 5514 w 5513"/>
                <a:gd name="connsiteY3" fmla="*/ 2070 h 4278"/>
                <a:gd name="connsiteX4" fmla="*/ 0 w 5513"/>
                <a:gd name="connsiteY4" fmla="*/ 0 h 4278"/>
                <a:gd name="connsiteX5" fmla="*/ 276 w 5513"/>
                <a:gd name="connsiteY5" fmla="*/ 414 h 4278"/>
                <a:gd name="connsiteX6" fmla="*/ 276 w 5513"/>
                <a:gd name="connsiteY6" fmla="*/ 828 h 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13" h="4278">
                  <a:moveTo>
                    <a:pt x="414" y="966"/>
                  </a:moveTo>
                  <a:lnTo>
                    <a:pt x="414" y="3174"/>
                  </a:lnTo>
                  <a:cubicBezTo>
                    <a:pt x="2895" y="3588"/>
                    <a:pt x="5514" y="4278"/>
                    <a:pt x="5514" y="4278"/>
                  </a:cubicBezTo>
                  <a:lnTo>
                    <a:pt x="5514" y="2070"/>
                  </a:lnTo>
                  <a:cubicBezTo>
                    <a:pt x="5514" y="2070"/>
                    <a:pt x="3033" y="138"/>
                    <a:pt x="0" y="0"/>
                  </a:cubicBezTo>
                  <a:lnTo>
                    <a:pt x="276" y="414"/>
                  </a:lnTo>
                  <a:cubicBezTo>
                    <a:pt x="276" y="414"/>
                    <a:pt x="276" y="690"/>
                    <a:pt x="276" y="828"/>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8" name="Freeform 1490">
              <a:extLst>
                <a:ext uri="{FF2B5EF4-FFF2-40B4-BE49-F238E27FC236}">
                  <a16:creationId xmlns:a16="http://schemas.microsoft.com/office/drawing/2014/main" id="{6FB65B47-78E5-61B5-C6FD-03E95A1255A9}"/>
                </a:ext>
              </a:extLst>
            </p:cNvPr>
            <p:cNvSpPr/>
            <p:nvPr/>
          </p:nvSpPr>
          <p:spPr>
            <a:xfrm>
              <a:off x="3723723" y="4503604"/>
              <a:ext cx="4273" cy="5244"/>
            </a:xfrm>
            <a:custGeom>
              <a:avLst/>
              <a:gdLst>
                <a:gd name="connsiteX0" fmla="*/ 1241 w 4273"/>
                <a:gd name="connsiteY0" fmla="*/ 1104 h 5244"/>
                <a:gd name="connsiteX1" fmla="*/ 0 w 4273"/>
                <a:gd name="connsiteY1" fmla="*/ 1794 h 5244"/>
                <a:gd name="connsiteX2" fmla="*/ 1378 w 4273"/>
                <a:gd name="connsiteY2" fmla="*/ 3036 h 5244"/>
                <a:gd name="connsiteX3" fmla="*/ 2343 w 4273"/>
                <a:gd name="connsiteY3" fmla="*/ 5244 h 5244"/>
                <a:gd name="connsiteX4" fmla="*/ 4273 w 4273"/>
                <a:gd name="connsiteY4" fmla="*/ 5244 h 5244"/>
                <a:gd name="connsiteX5" fmla="*/ 4273 w 4273"/>
                <a:gd name="connsiteY5" fmla="*/ 1380 h 5244"/>
                <a:gd name="connsiteX6" fmla="*/ 1654 w 4273"/>
                <a:gd name="connsiteY6" fmla="*/ 0 h 5244"/>
                <a:gd name="connsiteX7" fmla="*/ 1654 w 4273"/>
                <a:gd name="connsiteY7" fmla="*/ 690 h 5244"/>
                <a:gd name="connsiteX8" fmla="*/ 1241 w 4273"/>
                <a:gd name="connsiteY8" fmla="*/ 1380 h 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3" h="5244">
                  <a:moveTo>
                    <a:pt x="1241" y="1104"/>
                  </a:moveTo>
                  <a:lnTo>
                    <a:pt x="0" y="1794"/>
                  </a:lnTo>
                  <a:lnTo>
                    <a:pt x="1378" y="3036"/>
                  </a:lnTo>
                  <a:lnTo>
                    <a:pt x="2343" y="5244"/>
                  </a:lnTo>
                  <a:lnTo>
                    <a:pt x="4273" y="5244"/>
                  </a:lnTo>
                  <a:lnTo>
                    <a:pt x="4273" y="1380"/>
                  </a:lnTo>
                  <a:cubicBezTo>
                    <a:pt x="4273" y="1380"/>
                    <a:pt x="3033" y="690"/>
                    <a:pt x="1654" y="0"/>
                  </a:cubicBezTo>
                  <a:lnTo>
                    <a:pt x="1654" y="690"/>
                  </a:lnTo>
                  <a:cubicBezTo>
                    <a:pt x="1654" y="690"/>
                    <a:pt x="1516" y="1242"/>
                    <a:pt x="1241" y="138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89" name="Freeform 1491">
              <a:extLst>
                <a:ext uri="{FF2B5EF4-FFF2-40B4-BE49-F238E27FC236}">
                  <a16:creationId xmlns:a16="http://schemas.microsoft.com/office/drawing/2014/main" id="{A2C59BC4-7484-3B9E-990F-A78EDAAC7AFC}"/>
                </a:ext>
              </a:extLst>
            </p:cNvPr>
            <p:cNvSpPr/>
            <p:nvPr/>
          </p:nvSpPr>
          <p:spPr>
            <a:xfrm>
              <a:off x="3774449" y="4170468"/>
              <a:ext cx="5789" cy="9660"/>
            </a:xfrm>
            <a:custGeom>
              <a:avLst/>
              <a:gdLst>
                <a:gd name="connsiteX0" fmla="*/ 0 w 5789"/>
                <a:gd name="connsiteY0" fmla="*/ 5796 h 9660"/>
                <a:gd name="connsiteX1" fmla="*/ 3308 w 5789"/>
                <a:gd name="connsiteY1" fmla="*/ 9660 h 9660"/>
                <a:gd name="connsiteX2" fmla="*/ 3308 w 5789"/>
                <a:gd name="connsiteY2" fmla="*/ 4968 h 9660"/>
                <a:gd name="connsiteX3" fmla="*/ 5789 w 5789"/>
                <a:gd name="connsiteY3" fmla="*/ 3174 h 9660"/>
                <a:gd name="connsiteX4" fmla="*/ 5789 w 5789"/>
                <a:gd name="connsiteY4" fmla="*/ 0 h 9660"/>
                <a:gd name="connsiteX5" fmla="*/ 2895 w 5789"/>
                <a:gd name="connsiteY5" fmla="*/ 2070 h 9660"/>
                <a:gd name="connsiteX6" fmla="*/ 0 w 5789"/>
                <a:gd name="connsiteY6" fmla="*/ 5796 h 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9" h="9660">
                  <a:moveTo>
                    <a:pt x="0" y="5796"/>
                  </a:moveTo>
                  <a:lnTo>
                    <a:pt x="3308" y="9660"/>
                  </a:lnTo>
                  <a:lnTo>
                    <a:pt x="3308" y="4968"/>
                  </a:lnTo>
                  <a:lnTo>
                    <a:pt x="5789" y="3174"/>
                  </a:lnTo>
                  <a:lnTo>
                    <a:pt x="5789" y="0"/>
                  </a:lnTo>
                  <a:lnTo>
                    <a:pt x="2895" y="2070"/>
                  </a:lnTo>
                  <a:lnTo>
                    <a:pt x="0" y="5796"/>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0" name="Freeform 1492">
              <a:extLst>
                <a:ext uri="{FF2B5EF4-FFF2-40B4-BE49-F238E27FC236}">
                  <a16:creationId xmlns:a16="http://schemas.microsoft.com/office/drawing/2014/main" id="{0FDD22C9-A4D3-5247-4373-241F3A617370}"/>
                </a:ext>
              </a:extLst>
            </p:cNvPr>
            <p:cNvSpPr/>
            <p:nvPr/>
          </p:nvSpPr>
          <p:spPr>
            <a:xfrm>
              <a:off x="3799536" y="4231740"/>
              <a:ext cx="10074" cy="12972"/>
            </a:xfrm>
            <a:custGeom>
              <a:avLst/>
              <a:gdLst>
                <a:gd name="connsiteX0" fmla="*/ 7857 w 10074"/>
                <a:gd name="connsiteY0" fmla="*/ 4554 h 12972"/>
                <a:gd name="connsiteX1" fmla="*/ 7857 w 10074"/>
                <a:gd name="connsiteY1" fmla="*/ 0 h 12972"/>
                <a:gd name="connsiteX2" fmla="*/ 2895 w 10074"/>
                <a:gd name="connsiteY2" fmla="*/ 6486 h 12972"/>
                <a:gd name="connsiteX3" fmla="*/ 0 w 10074"/>
                <a:gd name="connsiteY3" fmla="*/ 6486 h 12972"/>
                <a:gd name="connsiteX4" fmla="*/ 0 w 10074"/>
                <a:gd name="connsiteY4" fmla="*/ 12972 h 12972"/>
                <a:gd name="connsiteX5" fmla="*/ 3860 w 10074"/>
                <a:gd name="connsiteY5" fmla="*/ 10074 h 12972"/>
                <a:gd name="connsiteX6" fmla="*/ 9787 w 10074"/>
                <a:gd name="connsiteY6" fmla="*/ 8556 h 12972"/>
                <a:gd name="connsiteX7" fmla="*/ 7857 w 10074"/>
                <a:gd name="connsiteY7" fmla="*/ 4692 h 1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74" h="12972">
                  <a:moveTo>
                    <a:pt x="7857" y="4554"/>
                  </a:moveTo>
                  <a:lnTo>
                    <a:pt x="7857" y="0"/>
                  </a:lnTo>
                  <a:lnTo>
                    <a:pt x="2895" y="6486"/>
                  </a:lnTo>
                  <a:lnTo>
                    <a:pt x="0" y="6486"/>
                  </a:lnTo>
                  <a:lnTo>
                    <a:pt x="0" y="12972"/>
                  </a:lnTo>
                  <a:lnTo>
                    <a:pt x="3860" y="10074"/>
                  </a:lnTo>
                  <a:cubicBezTo>
                    <a:pt x="3860" y="10074"/>
                    <a:pt x="8546" y="11592"/>
                    <a:pt x="9787" y="8556"/>
                  </a:cubicBezTo>
                  <a:cubicBezTo>
                    <a:pt x="11027" y="5382"/>
                    <a:pt x="7857" y="4692"/>
                    <a:pt x="7857" y="4692"/>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1" name="Freeform 1493">
              <a:extLst>
                <a:ext uri="{FF2B5EF4-FFF2-40B4-BE49-F238E27FC236}">
                  <a16:creationId xmlns:a16="http://schemas.microsoft.com/office/drawing/2014/main" id="{29E8EE4F-EC59-9A80-286F-F5329DEDFFD7}"/>
                </a:ext>
              </a:extLst>
            </p:cNvPr>
            <p:cNvSpPr/>
            <p:nvPr/>
          </p:nvSpPr>
          <p:spPr>
            <a:xfrm>
              <a:off x="3785614" y="4259479"/>
              <a:ext cx="3721" cy="7866"/>
            </a:xfrm>
            <a:custGeom>
              <a:avLst/>
              <a:gdLst>
                <a:gd name="connsiteX0" fmla="*/ 0 w 3721"/>
                <a:gd name="connsiteY0" fmla="*/ 0 h 7866"/>
                <a:gd name="connsiteX1" fmla="*/ 2895 w 3721"/>
                <a:gd name="connsiteY1" fmla="*/ 7866 h 7866"/>
                <a:gd name="connsiteX2" fmla="*/ 3722 w 3721"/>
                <a:gd name="connsiteY2" fmla="*/ 2760 h 7866"/>
                <a:gd name="connsiteX3" fmla="*/ 2068 w 3721"/>
                <a:gd name="connsiteY3" fmla="*/ 0 h 7866"/>
                <a:gd name="connsiteX4" fmla="*/ 0 w 3721"/>
                <a:gd name="connsiteY4" fmla="*/ 0 h 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1" h="7866">
                  <a:moveTo>
                    <a:pt x="0" y="0"/>
                  </a:moveTo>
                  <a:lnTo>
                    <a:pt x="2895" y="7866"/>
                  </a:lnTo>
                  <a:lnTo>
                    <a:pt x="3722" y="2760"/>
                  </a:lnTo>
                  <a:lnTo>
                    <a:pt x="2068"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2" name="Freeform 1494">
              <a:extLst>
                <a:ext uri="{FF2B5EF4-FFF2-40B4-BE49-F238E27FC236}">
                  <a16:creationId xmlns:a16="http://schemas.microsoft.com/office/drawing/2014/main" id="{C077F89B-9DF1-5EEE-DEFB-EF9400A39037}"/>
                </a:ext>
              </a:extLst>
            </p:cNvPr>
            <p:cNvSpPr/>
            <p:nvPr/>
          </p:nvSpPr>
          <p:spPr>
            <a:xfrm>
              <a:off x="3782857" y="4333310"/>
              <a:ext cx="2756" cy="2759"/>
            </a:xfrm>
            <a:custGeom>
              <a:avLst/>
              <a:gdLst>
                <a:gd name="connsiteX0" fmla="*/ 0 w 2756"/>
                <a:gd name="connsiteY0" fmla="*/ 2760 h 2759"/>
                <a:gd name="connsiteX1" fmla="*/ 2757 w 2756"/>
                <a:gd name="connsiteY1" fmla="*/ 2760 h 2759"/>
                <a:gd name="connsiteX2" fmla="*/ 1516 w 2756"/>
                <a:gd name="connsiteY2" fmla="*/ 0 h 2759"/>
                <a:gd name="connsiteX3" fmla="*/ 0 w 2756"/>
                <a:gd name="connsiteY3" fmla="*/ 2760 h 2759"/>
              </a:gdLst>
              <a:ahLst/>
              <a:cxnLst>
                <a:cxn ang="0">
                  <a:pos x="connsiteX0" y="connsiteY0"/>
                </a:cxn>
                <a:cxn ang="0">
                  <a:pos x="connsiteX1" y="connsiteY1"/>
                </a:cxn>
                <a:cxn ang="0">
                  <a:pos x="connsiteX2" y="connsiteY2"/>
                </a:cxn>
                <a:cxn ang="0">
                  <a:pos x="connsiteX3" y="connsiteY3"/>
                </a:cxn>
              </a:cxnLst>
              <a:rect l="l" t="t" r="r" b="b"/>
              <a:pathLst>
                <a:path w="2756" h="2759">
                  <a:moveTo>
                    <a:pt x="0" y="2760"/>
                  </a:moveTo>
                  <a:lnTo>
                    <a:pt x="2757" y="2760"/>
                  </a:lnTo>
                  <a:cubicBezTo>
                    <a:pt x="2757" y="2760"/>
                    <a:pt x="1930" y="552"/>
                    <a:pt x="1516" y="0"/>
                  </a:cubicBez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3" name="Freeform 1495">
              <a:extLst>
                <a:ext uri="{FF2B5EF4-FFF2-40B4-BE49-F238E27FC236}">
                  <a16:creationId xmlns:a16="http://schemas.microsoft.com/office/drawing/2014/main" id="{D630DB3D-555D-3393-4338-91C4D4150557}"/>
                </a:ext>
              </a:extLst>
            </p:cNvPr>
            <p:cNvSpPr/>
            <p:nvPr/>
          </p:nvSpPr>
          <p:spPr>
            <a:xfrm>
              <a:off x="3824315" y="4240296"/>
              <a:ext cx="12437" cy="10764"/>
            </a:xfrm>
            <a:custGeom>
              <a:avLst/>
              <a:gdLst>
                <a:gd name="connsiteX0" fmla="*/ 6235 w 12437"/>
                <a:gd name="connsiteY0" fmla="*/ 3864 h 10764"/>
                <a:gd name="connsiteX1" fmla="*/ 32 w 12437"/>
                <a:gd name="connsiteY1" fmla="*/ 5382 h 10764"/>
                <a:gd name="connsiteX2" fmla="*/ 12438 w 12437"/>
                <a:gd name="connsiteY2" fmla="*/ 10764 h 10764"/>
                <a:gd name="connsiteX3" fmla="*/ 10508 w 12437"/>
                <a:gd name="connsiteY3" fmla="*/ 0 h 10764"/>
                <a:gd name="connsiteX4" fmla="*/ 6235 w 12437"/>
                <a:gd name="connsiteY4" fmla="*/ 3864 h 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7" h="10764">
                  <a:moveTo>
                    <a:pt x="6235" y="3864"/>
                  </a:moveTo>
                  <a:cubicBezTo>
                    <a:pt x="6235" y="3864"/>
                    <a:pt x="-519" y="690"/>
                    <a:pt x="32" y="5382"/>
                  </a:cubicBezTo>
                  <a:cubicBezTo>
                    <a:pt x="583" y="9936"/>
                    <a:pt x="12438" y="10764"/>
                    <a:pt x="12438" y="10764"/>
                  </a:cubicBezTo>
                  <a:cubicBezTo>
                    <a:pt x="12438" y="10764"/>
                    <a:pt x="10646" y="690"/>
                    <a:pt x="10508" y="0"/>
                  </a:cubicBezTo>
                  <a:lnTo>
                    <a:pt x="6235" y="386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4" name="Freeform 1496">
              <a:extLst>
                <a:ext uri="{FF2B5EF4-FFF2-40B4-BE49-F238E27FC236}">
                  <a16:creationId xmlns:a16="http://schemas.microsoft.com/office/drawing/2014/main" id="{B10F559B-049C-7366-AC7E-33ABDC1C8112}"/>
                </a:ext>
              </a:extLst>
            </p:cNvPr>
            <p:cNvSpPr/>
            <p:nvPr/>
          </p:nvSpPr>
          <p:spPr>
            <a:xfrm>
              <a:off x="3809461" y="4225254"/>
              <a:ext cx="6616" cy="11040"/>
            </a:xfrm>
            <a:custGeom>
              <a:avLst/>
              <a:gdLst>
                <a:gd name="connsiteX0" fmla="*/ 0 w 6616"/>
                <a:gd name="connsiteY0" fmla="*/ 1794 h 11040"/>
                <a:gd name="connsiteX1" fmla="*/ 0 w 6616"/>
                <a:gd name="connsiteY1" fmla="*/ 7176 h 11040"/>
                <a:gd name="connsiteX2" fmla="*/ 2757 w 6616"/>
                <a:gd name="connsiteY2" fmla="*/ 11040 h 11040"/>
                <a:gd name="connsiteX3" fmla="*/ 6616 w 6616"/>
                <a:gd name="connsiteY3" fmla="*/ 2070 h 11040"/>
                <a:gd name="connsiteX4" fmla="*/ 2757 w 6616"/>
                <a:gd name="connsiteY4" fmla="*/ 0 h 11040"/>
                <a:gd name="connsiteX5" fmla="*/ 0 w 6616"/>
                <a:gd name="connsiteY5" fmla="*/ 1794 h 1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16" h="11040">
                  <a:moveTo>
                    <a:pt x="0" y="1794"/>
                  </a:moveTo>
                  <a:lnTo>
                    <a:pt x="0" y="7176"/>
                  </a:lnTo>
                  <a:lnTo>
                    <a:pt x="2757" y="11040"/>
                  </a:lnTo>
                  <a:lnTo>
                    <a:pt x="6616" y="2070"/>
                  </a:lnTo>
                  <a:lnTo>
                    <a:pt x="2757" y="0"/>
                  </a:lnTo>
                  <a:lnTo>
                    <a:pt x="0" y="179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5" name="Freeform 1497">
              <a:extLst>
                <a:ext uri="{FF2B5EF4-FFF2-40B4-BE49-F238E27FC236}">
                  <a16:creationId xmlns:a16="http://schemas.microsoft.com/office/drawing/2014/main" id="{CCE4191B-5355-9208-16FD-EE73C3F98524}"/>
                </a:ext>
              </a:extLst>
            </p:cNvPr>
            <p:cNvSpPr/>
            <p:nvPr/>
          </p:nvSpPr>
          <p:spPr>
            <a:xfrm>
              <a:off x="3763146" y="4349456"/>
              <a:ext cx="6065" cy="2483"/>
            </a:xfrm>
            <a:custGeom>
              <a:avLst/>
              <a:gdLst>
                <a:gd name="connsiteX0" fmla="*/ 0 w 6065"/>
                <a:gd name="connsiteY0" fmla="*/ 0 h 2483"/>
                <a:gd name="connsiteX1" fmla="*/ 0 w 6065"/>
                <a:gd name="connsiteY1" fmla="*/ 2484 h 2483"/>
                <a:gd name="connsiteX2" fmla="*/ 6065 w 6065"/>
                <a:gd name="connsiteY2" fmla="*/ 2484 h 2483"/>
                <a:gd name="connsiteX3" fmla="*/ 4135 w 6065"/>
                <a:gd name="connsiteY3" fmla="*/ 0 h 2483"/>
                <a:gd name="connsiteX4" fmla="*/ 0 w 6065"/>
                <a:gd name="connsiteY4" fmla="*/ 0 h 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 h="2483">
                  <a:moveTo>
                    <a:pt x="0" y="0"/>
                  </a:moveTo>
                  <a:lnTo>
                    <a:pt x="0" y="2484"/>
                  </a:lnTo>
                  <a:lnTo>
                    <a:pt x="6065" y="2484"/>
                  </a:lnTo>
                  <a:lnTo>
                    <a:pt x="4135"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6" name="Freeform 1498">
              <a:extLst>
                <a:ext uri="{FF2B5EF4-FFF2-40B4-BE49-F238E27FC236}">
                  <a16:creationId xmlns:a16="http://schemas.microsoft.com/office/drawing/2014/main" id="{8DA82304-94F7-DC5B-CA3F-05F32F4E87C2}"/>
                </a:ext>
              </a:extLst>
            </p:cNvPr>
            <p:cNvSpPr/>
            <p:nvPr/>
          </p:nvSpPr>
          <p:spPr>
            <a:xfrm>
              <a:off x="3736956" y="4503052"/>
              <a:ext cx="4962" cy="3588"/>
            </a:xfrm>
            <a:custGeom>
              <a:avLst/>
              <a:gdLst>
                <a:gd name="connsiteX0" fmla="*/ 3446 w 4962"/>
                <a:gd name="connsiteY0" fmla="*/ 3588 h 3588"/>
                <a:gd name="connsiteX1" fmla="*/ 4962 w 4962"/>
                <a:gd name="connsiteY1" fmla="*/ 0 h 3588"/>
                <a:gd name="connsiteX2" fmla="*/ 0 w 4962"/>
                <a:gd name="connsiteY2" fmla="*/ 1794 h 3588"/>
                <a:gd name="connsiteX3" fmla="*/ 3446 w 4962"/>
                <a:gd name="connsiteY3" fmla="*/ 3588 h 3588"/>
              </a:gdLst>
              <a:ahLst/>
              <a:cxnLst>
                <a:cxn ang="0">
                  <a:pos x="connsiteX0" y="connsiteY0"/>
                </a:cxn>
                <a:cxn ang="0">
                  <a:pos x="connsiteX1" y="connsiteY1"/>
                </a:cxn>
                <a:cxn ang="0">
                  <a:pos x="connsiteX2" y="connsiteY2"/>
                </a:cxn>
                <a:cxn ang="0">
                  <a:pos x="connsiteX3" y="connsiteY3"/>
                </a:cxn>
              </a:cxnLst>
              <a:rect l="l" t="t" r="r" b="b"/>
              <a:pathLst>
                <a:path w="4962" h="3588">
                  <a:moveTo>
                    <a:pt x="3446" y="3588"/>
                  </a:moveTo>
                  <a:lnTo>
                    <a:pt x="4962" y="0"/>
                  </a:lnTo>
                  <a:lnTo>
                    <a:pt x="0" y="1794"/>
                  </a:lnTo>
                  <a:lnTo>
                    <a:pt x="3446" y="3588"/>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7" name="Freeform 1499">
              <a:extLst>
                <a:ext uri="{FF2B5EF4-FFF2-40B4-BE49-F238E27FC236}">
                  <a16:creationId xmlns:a16="http://schemas.microsoft.com/office/drawing/2014/main" id="{03C6013F-CBCA-FE5D-0D14-6C8597664C4F}"/>
                </a:ext>
              </a:extLst>
            </p:cNvPr>
            <p:cNvSpPr/>
            <p:nvPr/>
          </p:nvSpPr>
          <p:spPr>
            <a:xfrm>
              <a:off x="3719726" y="4525270"/>
              <a:ext cx="11578" cy="2760"/>
            </a:xfrm>
            <a:custGeom>
              <a:avLst/>
              <a:gdLst>
                <a:gd name="connsiteX0" fmla="*/ 0 w 11578"/>
                <a:gd name="connsiteY0" fmla="*/ 2760 h 2760"/>
                <a:gd name="connsiteX1" fmla="*/ 10062 w 11578"/>
                <a:gd name="connsiteY1" fmla="*/ 2760 h 2760"/>
                <a:gd name="connsiteX2" fmla="*/ 11579 w 11578"/>
                <a:gd name="connsiteY2" fmla="*/ 0 h 2760"/>
                <a:gd name="connsiteX3" fmla="*/ 2481 w 11578"/>
                <a:gd name="connsiteY3" fmla="*/ 0 h 2760"/>
                <a:gd name="connsiteX4" fmla="*/ 0 w 11578"/>
                <a:gd name="connsiteY4" fmla="*/ 276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8" h="2760">
                  <a:moveTo>
                    <a:pt x="0" y="2760"/>
                  </a:moveTo>
                  <a:lnTo>
                    <a:pt x="10062" y="2760"/>
                  </a:lnTo>
                  <a:lnTo>
                    <a:pt x="11579" y="0"/>
                  </a:lnTo>
                  <a:lnTo>
                    <a:pt x="2481" y="0"/>
                  </a:lnTo>
                  <a:lnTo>
                    <a:pt x="0" y="276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8" name="Freeform 1500">
              <a:extLst>
                <a:ext uri="{FF2B5EF4-FFF2-40B4-BE49-F238E27FC236}">
                  <a16:creationId xmlns:a16="http://schemas.microsoft.com/office/drawing/2014/main" id="{9219C554-A272-75B3-8562-758CD8CC009B}"/>
                </a:ext>
              </a:extLst>
            </p:cNvPr>
            <p:cNvSpPr/>
            <p:nvPr/>
          </p:nvSpPr>
          <p:spPr>
            <a:xfrm>
              <a:off x="3763146" y="4448817"/>
              <a:ext cx="4824" cy="4692"/>
            </a:xfrm>
            <a:custGeom>
              <a:avLst/>
              <a:gdLst>
                <a:gd name="connsiteX0" fmla="*/ 0 w 4824"/>
                <a:gd name="connsiteY0" fmla="*/ 0 h 4692"/>
                <a:gd name="connsiteX1" fmla="*/ 414 w 4824"/>
                <a:gd name="connsiteY1" fmla="*/ 3726 h 4692"/>
                <a:gd name="connsiteX2" fmla="*/ 4824 w 4824"/>
                <a:gd name="connsiteY2" fmla="*/ 4692 h 4692"/>
                <a:gd name="connsiteX3" fmla="*/ 3033 w 4824"/>
                <a:gd name="connsiteY3" fmla="*/ 0 h 4692"/>
                <a:gd name="connsiteX4" fmla="*/ 0 w 4824"/>
                <a:gd name="connsiteY4" fmla="*/ 0 h 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 h="4692">
                  <a:moveTo>
                    <a:pt x="0" y="0"/>
                  </a:moveTo>
                  <a:lnTo>
                    <a:pt x="414" y="3726"/>
                  </a:lnTo>
                  <a:lnTo>
                    <a:pt x="4824" y="4692"/>
                  </a:lnTo>
                  <a:lnTo>
                    <a:pt x="3033" y="0"/>
                  </a:lnTo>
                  <a:lnTo>
                    <a:pt x="0" y="0"/>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899" name="Freeform 1501">
              <a:extLst>
                <a:ext uri="{FF2B5EF4-FFF2-40B4-BE49-F238E27FC236}">
                  <a16:creationId xmlns:a16="http://schemas.microsoft.com/office/drawing/2014/main" id="{E3181AD2-2326-9BE5-90B3-A1BEA4A9F7BB}"/>
                </a:ext>
              </a:extLst>
            </p:cNvPr>
            <p:cNvSpPr/>
            <p:nvPr/>
          </p:nvSpPr>
          <p:spPr>
            <a:xfrm>
              <a:off x="3719726" y="4513264"/>
              <a:ext cx="11578" cy="6624"/>
            </a:xfrm>
            <a:custGeom>
              <a:avLst/>
              <a:gdLst>
                <a:gd name="connsiteX0" fmla="*/ 0 w 11578"/>
                <a:gd name="connsiteY0" fmla="*/ 3174 h 6624"/>
                <a:gd name="connsiteX1" fmla="*/ 10200 w 11578"/>
                <a:gd name="connsiteY1" fmla="*/ 6624 h 6624"/>
                <a:gd name="connsiteX2" fmla="*/ 11579 w 11578"/>
                <a:gd name="connsiteY2" fmla="*/ 4278 h 6624"/>
                <a:gd name="connsiteX3" fmla="*/ 1378 w 11578"/>
                <a:gd name="connsiteY3" fmla="*/ 0 h 6624"/>
                <a:gd name="connsiteX4" fmla="*/ 0 w 11578"/>
                <a:gd name="connsiteY4" fmla="*/ 3174 h 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8" h="6624">
                  <a:moveTo>
                    <a:pt x="0" y="3174"/>
                  </a:moveTo>
                  <a:lnTo>
                    <a:pt x="10200" y="6624"/>
                  </a:lnTo>
                  <a:lnTo>
                    <a:pt x="11579" y="4278"/>
                  </a:lnTo>
                  <a:lnTo>
                    <a:pt x="1378" y="0"/>
                  </a:lnTo>
                  <a:lnTo>
                    <a:pt x="0" y="3174"/>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0" name="Freeform 1502">
              <a:extLst>
                <a:ext uri="{FF2B5EF4-FFF2-40B4-BE49-F238E27FC236}">
                  <a16:creationId xmlns:a16="http://schemas.microsoft.com/office/drawing/2014/main" id="{6CEB5D1D-6B84-FCB9-A419-43CFE50EB447}"/>
                </a:ext>
              </a:extLst>
            </p:cNvPr>
            <p:cNvSpPr/>
            <p:nvPr/>
          </p:nvSpPr>
          <p:spPr>
            <a:xfrm>
              <a:off x="3733648" y="4382438"/>
              <a:ext cx="4962" cy="3311"/>
            </a:xfrm>
            <a:custGeom>
              <a:avLst/>
              <a:gdLst>
                <a:gd name="connsiteX0" fmla="*/ 0 w 4962"/>
                <a:gd name="connsiteY0" fmla="*/ 3312 h 3311"/>
                <a:gd name="connsiteX1" fmla="*/ 4962 w 4962"/>
                <a:gd name="connsiteY1" fmla="*/ 3312 h 3311"/>
                <a:gd name="connsiteX2" fmla="*/ 2619 w 4962"/>
                <a:gd name="connsiteY2" fmla="*/ 0 h 3311"/>
                <a:gd name="connsiteX3" fmla="*/ 0 w 4962"/>
                <a:gd name="connsiteY3" fmla="*/ 3312 h 3311"/>
              </a:gdLst>
              <a:ahLst/>
              <a:cxnLst>
                <a:cxn ang="0">
                  <a:pos x="connsiteX0" y="connsiteY0"/>
                </a:cxn>
                <a:cxn ang="0">
                  <a:pos x="connsiteX1" y="connsiteY1"/>
                </a:cxn>
                <a:cxn ang="0">
                  <a:pos x="connsiteX2" y="connsiteY2"/>
                </a:cxn>
                <a:cxn ang="0">
                  <a:pos x="connsiteX3" y="connsiteY3"/>
                </a:cxn>
              </a:cxnLst>
              <a:rect l="l" t="t" r="r" b="b"/>
              <a:pathLst>
                <a:path w="4962" h="3311">
                  <a:moveTo>
                    <a:pt x="0" y="3312"/>
                  </a:moveTo>
                  <a:lnTo>
                    <a:pt x="4962" y="3312"/>
                  </a:lnTo>
                  <a:lnTo>
                    <a:pt x="2619" y="0"/>
                  </a:lnTo>
                  <a:lnTo>
                    <a:pt x="0" y="3312"/>
                  </a:ln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1" name="Freeform 1503">
              <a:extLst>
                <a:ext uri="{FF2B5EF4-FFF2-40B4-BE49-F238E27FC236}">
                  <a16:creationId xmlns:a16="http://schemas.microsoft.com/office/drawing/2014/main" id="{5E137766-D970-C856-9056-4F1D0688FFFF}"/>
                </a:ext>
              </a:extLst>
            </p:cNvPr>
            <p:cNvSpPr/>
            <p:nvPr/>
          </p:nvSpPr>
          <p:spPr>
            <a:xfrm>
              <a:off x="4593778" y="3762396"/>
              <a:ext cx="80775" cy="120613"/>
            </a:xfrm>
            <a:custGeom>
              <a:avLst/>
              <a:gdLst>
                <a:gd name="connsiteX0" fmla="*/ 50450 w 80775"/>
                <a:gd name="connsiteY0" fmla="*/ 114541 h 120613"/>
                <a:gd name="connsiteX1" fmla="*/ 51139 w 80775"/>
                <a:gd name="connsiteY1" fmla="*/ 114127 h 120613"/>
                <a:gd name="connsiteX2" fmla="*/ 62856 w 80775"/>
                <a:gd name="connsiteY2" fmla="*/ 114127 h 120613"/>
                <a:gd name="connsiteX3" fmla="*/ 63131 w 80775"/>
                <a:gd name="connsiteY3" fmla="*/ 114127 h 120613"/>
                <a:gd name="connsiteX4" fmla="*/ 68645 w 80775"/>
                <a:gd name="connsiteY4" fmla="*/ 116611 h 120613"/>
                <a:gd name="connsiteX5" fmla="*/ 77329 w 80775"/>
                <a:gd name="connsiteY5" fmla="*/ 117163 h 120613"/>
                <a:gd name="connsiteX6" fmla="*/ 77880 w 80775"/>
                <a:gd name="connsiteY6" fmla="*/ 117439 h 120613"/>
                <a:gd name="connsiteX7" fmla="*/ 80362 w 80775"/>
                <a:gd name="connsiteY7" fmla="*/ 120614 h 120613"/>
                <a:gd name="connsiteX8" fmla="*/ 80775 w 80775"/>
                <a:gd name="connsiteY8" fmla="*/ 120337 h 120613"/>
                <a:gd name="connsiteX9" fmla="*/ 80775 w 80775"/>
                <a:gd name="connsiteY9" fmla="*/ 108055 h 120613"/>
                <a:gd name="connsiteX10" fmla="*/ 72367 w 80775"/>
                <a:gd name="connsiteY10" fmla="*/ 98947 h 120613"/>
                <a:gd name="connsiteX11" fmla="*/ 72229 w 80775"/>
                <a:gd name="connsiteY11" fmla="*/ 98671 h 120613"/>
                <a:gd name="connsiteX12" fmla="*/ 70299 w 80775"/>
                <a:gd name="connsiteY12" fmla="*/ 94255 h 120613"/>
                <a:gd name="connsiteX13" fmla="*/ 68094 w 80775"/>
                <a:gd name="connsiteY13" fmla="*/ 92875 h 120613"/>
                <a:gd name="connsiteX14" fmla="*/ 67956 w 80775"/>
                <a:gd name="connsiteY14" fmla="*/ 92737 h 120613"/>
                <a:gd name="connsiteX15" fmla="*/ 66715 w 80775"/>
                <a:gd name="connsiteY15" fmla="*/ 70519 h 120613"/>
                <a:gd name="connsiteX16" fmla="*/ 67818 w 80775"/>
                <a:gd name="connsiteY16" fmla="*/ 67759 h 120613"/>
                <a:gd name="connsiteX17" fmla="*/ 73607 w 80775"/>
                <a:gd name="connsiteY17" fmla="*/ 57409 h 120613"/>
                <a:gd name="connsiteX18" fmla="*/ 74434 w 80775"/>
                <a:gd name="connsiteY18" fmla="*/ 54097 h 120613"/>
                <a:gd name="connsiteX19" fmla="*/ 69334 w 80775"/>
                <a:gd name="connsiteY19" fmla="*/ 46093 h 120613"/>
                <a:gd name="connsiteX20" fmla="*/ 63131 w 80775"/>
                <a:gd name="connsiteY20" fmla="*/ 41401 h 120613"/>
                <a:gd name="connsiteX21" fmla="*/ 58031 w 80775"/>
                <a:gd name="connsiteY21" fmla="*/ 35742 h 120613"/>
                <a:gd name="connsiteX22" fmla="*/ 58031 w 80775"/>
                <a:gd name="connsiteY22" fmla="*/ 34776 h 120613"/>
                <a:gd name="connsiteX23" fmla="*/ 61477 w 80775"/>
                <a:gd name="connsiteY23" fmla="*/ 30498 h 120613"/>
                <a:gd name="connsiteX24" fmla="*/ 62166 w 80775"/>
                <a:gd name="connsiteY24" fmla="*/ 30222 h 120613"/>
                <a:gd name="connsiteX25" fmla="*/ 74848 w 80775"/>
                <a:gd name="connsiteY25" fmla="*/ 30498 h 120613"/>
                <a:gd name="connsiteX26" fmla="*/ 70299 w 80775"/>
                <a:gd name="connsiteY26" fmla="*/ 25944 h 120613"/>
                <a:gd name="connsiteX27" fmla="*/ 70023 w 80775"/>
                <a:gd name="connsiteY27" fmla="*/ 25392 h 120613"/>
                <a:gd name="connsiteX28" fmla="*/ 70437 w 80775"/>
                <a:gd name="connsiteY28" fmla="*/ 9384 h 120613"/>
                <a:gd name="connsiteX29" fmla="*/ 67267 w 80775"/>
                <a:gd name="connsiteY29" fmla="*/ 7452 h 120613"/>
                <a:gd name="connsiteX30" fmla="*/ 66853 w 80775"/>
                <a:gd name="connsiteY30" fmla="*/ 6762 h 120613"/>
                <a:gd name="connsiteX31" fmla="*/ 66853 w 80775"/>
                <a:gd name="connsiteY31" fmla="*/ 2484 h 120613"/>
                <a:gd name="connsiteX32" fmla="*/ 63683 w 80775"/>
                <a:gd name="connsiteY32" fmla="*/ 414 h 120613"/>
                <a:gd name="connsiteX33" fmla="*/ 63407 w 80775"/>
                <a:gd name="connsiteY33" fmla="*/ 0 h 120613"/>
                <a:gd name="connsiteX34" fmla="*/ 60788 w 80775"/>
                <a:gd name="connsiteY34" fmla="*/ 552 h 120613"/>
                <a:gd name="connsiteX35" fmla="*/ 61339 w 80775"/>
                <a:gd name="connsiteY35" fmla="*/ 3726 h 120613"/>
                <a:gd name="connsiteX36" fmla="*/ 66026 w 80775"/>
                <a:gd name="connsiteY36" fmla="*/ 8004 h 120613"/>
                <a:gd name="connsiteX37" fmla="*/ 66302 w 80775"/>
                <a:gd name="connsiteY37" fmla="*/ 8556 h 120613"/>
                <a:gd name="connsiteX38" fmla="*/ 66302 w 80775"/>
                <a:gd name="connsiteY38" fmla="*/ 14490 h 120613"/>
                <a:gd name="connsiteX39" fmla="*/ 66026 w 80775"/>
                <a:gd name="connsiteY39" fmla="*/ 15042 h 120613"/>
                <a:gd name="connsiteX40" fmla="*/ 62166 w 80775"/>
                <a:gd name="connsiteY40" fmla="*/ 18354 h 120613"/>
                <a:gd name="connsiteX41" fmla="*/ 61615 w 80775"/>
                <a:gd name="connsiteY41" fmla="*/ 18492 h 120613"/>
                <a:gd name="connsiteX42" fmla="*/ 57618 w 80775"/>
                <a:gd name="connsiteY42" fmla="*/ 18492 h 120613"/>
                <a:gd name="connsiteX43" fmla="*/ 55137 w 80775"/>
                <a:gd name="connsiteY43" fmla="*/ 23322 h 120613"/>
                <a:gd name="connsiteX44" fmla="*/ 54172 w 80775"/>
                <a:gd name="connsiteY44" fmla="*/ 28842 h 120613"/>
                <a:gd name="connsiteX45" fmla="*/ 53758 w 80775"/>
                <a:gd name="connsiteY45" fmla="*/ 29394 h 120613"/>
                <a:gd name="connsiteX46" fmla="*/ 51139 w 80775"/>
                <a:gd name="connsiteY46" fmla="*/ 30912 h 120613"/>
                <a:gd name="connsiteX47" fmla="*/ 51139 w 80775"/>
                <a:gd name="connsiteY47" fmla="*/ 36156 h 120613"/>
                <a:gd name="connsiteX48" fmla="*/ 50450 w 80775"/>
                <a:gd name="connsiteY48" fmla="*/ 36846 h 120613"/>
                <a:gd name="connsiteX49" fmla="*/ 46177 w 80775"/>
                <a:gd name="connsiteY49" fmla="*/ 38640 h 120613"/>
                <a:gd name="connsiteX50" fmla="*/ 46866 w 80775"/>
                <a:gd name="connsiteY50" fmla="*/ 44299 h 120613"/>
                <a:gd name="connsiteX51" fmla="*/ 46453 w 80775"/>
                <a:gd name="connsiteY51" fmla="*/ 45127 h 120613"/>
                <a:gd name="connsiteX52" fmla="*/ 40525 w 80775"/>
                <a:gd name="connsiteY52" fmla="*/ 48301 h 120613"/>
                <a:gd name="connsiteX53" fmla="*/ 40525 w 80775"/>
                <a:gd name="connsiteY53" fmla="*/ 53131 h 120613"/>
                <a:gd name="connsiteX54" fmla="*/ 40250 w 80775"/>
                <a:gd name="connsiteY54" fmla="*/ 53545 h 120613"/>
                <a:gd name="connsiteX55" fmla="*/ 36666 w 80775"/>
                <a:gd name="connsiteY55" fmla="*/ 58513 h 120613"/>
                <a:gd name="connsiteX56" fmla="*/ 36666 w 80775"/>
                <a:gd name="connsiteY56" fmla="*/ 62377 h 120613"/>
                <a:gd name="connsiteX57" fmla="*/ 36252 w 80775"/>
                <a:gd name="connsiteY57" fmla="*/ 63067 h 120613"/>
                <a:gd name="connsiteX58" fmla="*/ 34185 w 80775"/>
                <a:gd name="connsiteY58" fmla="*/ 64309 h 120613"/>
                <a:gd name="connsiteX59" fmla="*/ 32255 w 80775"/>
                <a:gd name="connsiteY59" fmla="*/ 68725 h 120613"/>
                <a:gd name="connsiteX60" fmla="*/ 31566 w 80775"/>
                <a:gd name="connsiteY60" fmla="*/ 69139 h 120613"/>
                <a:gd name="connsiteX61" fmla="*/ 26052 w 80775"/>
                <a:gd name="connsiteY61" fmla="*/ 69139 h 120613"/>
                <a:gd name="connsiteX62" fmla="*/ 25363 w 80775"/>
                <a:gd name="connsiteY62" fmla="*/ 68725 h 120613"/>
                <a:gd name="connsiteX63" fmla="*/ 21365 w 80775"/>
                <a:gd name="connsiteY63" fmla="*/ 62653 h 120613"/>
                <a:gd name="connsiteX64" fmla="*/ 20676 w 80775"/>
                <a:gd name="connsiteY64" fmla="*/ 65137 h 120613"/>
                <a:gd name="connsiteX65" fmla="*/ 20263 w 80775"/>
                <a:gd name="connsiteY65" fmla="*/ 65689 h 120613"/>
                <a:gd name="connsiteX66" fmla="*/ 19573 w 80775"/>
                <a:gd name="connsiteY66" fmla="*/ 65689 h 120613"/>
                <a:gd name="connsiteX67" fmla="*/ 15714 w 80775"/>
                <a:gd name="connsiteY67" fmla="*/ 63757 h 120613"/>
                <a:gd name="connsiteX68" fmla="*/ 3033 w 80775"/>
                <a:gd name="connsiteY68" fmla="*/ 76867 h 120613"/>
                <a:gd name="connsiteX69" fmla="*/ 3033 w 80775"/>
                <a:gd name="connsiteY69" fmla="*/ 84043 h 120613"/>
                <a:gd name="connsiteX70" fmla="*/ 3033 w 80775"/>
                <a:gd name="connsiteY70" fmla="*/ 84457 h 120613"/>
                <a:gd name="connsiteX71" fmla="*/ 0 w 80775"/>
                <a:gd name="connsiteY71" fmla="*/ 89839 h 120613"/>
                <a:gd name="connsiteX72" fmla="*/ 0 w 80775"/>
                <a:gd name="connsiteY72" fmla="*/ 89839 h 120613"/>
                <a:gd name="connsiteX73" fmla="*/ 3584 w 80775"/>
                <a:gd name="connsiteY73" fmla="*/ 90253 h 120613"/>
                <a:gd name="connsiteX74" fmla="*/ 5789 w 80775"/>
                <a:gd name="connsiteY74" fmla="*/ 95221 h 120613"/>
                <a:gd name="connsiteX75" fmla="*/ 8408 w 80775"/>
                <a:gd name="connsiteY75" fmla="*/ 96739 h 120613"/>
                <a:gd name="connsiteX76" fmla="*/ 12130 w 80775"/>
                <a:gd name="connsiteY76" fmla="*/ 96739 h 120613"/>
                <a:gd name="connsiteX77" fmla="*/ 12544 w 80775"/>
                <a:gd name="connsiteY77" fmla="*/ 100879 h 120613"/>
                <a:gd name="connsiteX78" fmla="*/ 15162 w 80775"/>
                <a:gd name="connsiteY78" fmla="*/ 108745 h 120613"/>
                <a:gd name="connsiteX79" fmla="*/ 10889 w 80775"/>
                <a:gd name="connsiteY79" fmla="*/ 118268 h 120613"/>
                <a:gd name="connsiteX80" fmla="*/ 29360 w 80775"/>
                <a:gd name="connsiteY80" fmla="*/ 117991 h 120613"/>
                <a:gd name="connsiteX81" fmla="*/ 36666 w 80775"/>
                <a:gd name="connsiteY81" fmla="*/ 117577 h 120613"/>
                <a:gd name="connsiteX82" fmla="*/ 49209 w 80775"/>
                <a:gd name="connsiteY82" fmla="*/ 116059 h 12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0775" h="120613">
                  <a:moveTo>
                    <a:pt x="50450" y="114541"/>
                  </a:moveTo>
                  <a:cubicBezTo>
                    <a:pt x="50450" y="114541"/>
                    <a:pt x="50864" y="114127"/>
                    <a:pt x="51139" y="114127"/>
                  </a:cubicBezTo>
                  <a:lnTo>
                    <a:pt x="62856" y="114127"/>
                  </a:lnTo>
                  <a:cubicBezTo>
                    <a:pt x="62856" y="114127"/>
                    <a:pt x="63131" y="114127"/>
                    <a:pt x="63131" y="114127"/>
                  </a:cubicBezTo>
                  <a:lnTo>
                    <a:pt x="68645" y="116611"/>
                  </a:lnTo>
                  <a:lnTo>
                    <a:pt x="77329" y="117163"/>
                  </a:lnTo>
                  <a:cubicBezTo>
                    <a:pt x="77329" y="117163"/>
                    <a:pt x="77743" y="117163"/>
                    <a:pt x="77880" y="117439"/>
                  </a:cubicBezTo>
                  <a:lnTo>
                    <a:pt x="80362" y="120614"/>
                  </a:lnTo>
                  <a:lnTo>
                    <a:pt x="80775" y="120337"/>
                  </a:lnTo>
                  <a:lnTo>
                    <a:pt x="80775" y="108055"/>
                  </a:lnTo>
                  <a:lnTo>
                    <a:pt x="72367" y="98947"/>
                  </a:lnTo>
                  <a:cubicBezTo>
                    <a:pt x="72367" y="98947"/>
                    <a:pt x="72367" y="98809"/>
                    <a:pt x="72229" y="98671"/>
                  </a:cubicBezTo>
                  <a:lnTo>
                    <a:pt x="70299" y="94255"/>
                  </a:lnTo>
                  <a:lnTo>
                    <a:pt x="68094" y="92875"/>
                  </a:lnTo>
                  <a:cubicBezTo>
                    <a:pt x="68094" y="92875"/>
                    <a:pt x="68094" y="92875"/>
                    <a:pt x="67956" y="92737"/>
                  </a:cubicBezTo>
                  <a:cubicBezTo>
                    <a:pt x="61477" y="84595"/>
                    <a:pt x="64096" y="77695"/>
                    <a:pt x="66715" y="70519"/>
                  </a:cubicBezTo>
                  <a:cubicBezTo>
                    <a:pt x="67129" y="69553"/>
                    <a:pt x="67404" y="68587"/>
                    <a:pt x="67818" y="67759"/>
                  </a:cubicBezTo>
                  <a:cubicBezTo>
                    <a:pt x="70299" y="60583"/>
                    <a:pt x="72780" y="58099"/>
                    <a:pt x="73607" y="57409"/>
                  </a:cubicBezTo>
                  <a:lnTo>
                    <a:pt x="74434" y="54097"/>
                  </a:lnTo>
                  <a:lnTo>
                    <a:pt x="69334" y="46093"/>
                  </a:lnTo>
                  <a:lnTo>
                    <a:pt x="63131" y="41401"/>
                  </a:lnTo>
                  <a:lnTo>
                    <a:pt x="58031" y="35742"/>
                  </a:lnTo>
                  <a:cubicBezTo>
                    <a:pt x="58031" y="35742"/>
                    <a:pt x="57756" y="35052"/>
                    <a:pt x="58031" y="34776"/>
                  </a:cubicBezTo>
                  <a:lnTo>
                    <a:pt x="61477" y="30498"/>
                  </a:lnTo>
                  <a:cubicBezTo>
                    <a:pt x="61477" y="30498"/>
                    <a:pt x="61891" y="30222"/>
                    <a:pt x="62166" y="30222"/>
                  </a:cubicBezTo>
                  <a:lnTo>
                    <a:pt x="74848" y="30498"/>
                  </a:lnTo>
                  <a:lnTo>
                    <a:pt x="70299" y="25944"/>
                  </a:lnTo>
                  <a:cubicBezTo>
                    <a:pt x="70299" y="25944"/>
                    <a:pt x="70023" y="25530"/>
                    <a:pt x="70023" y="25392"/>
                  </a:cubicBezTo>
                  <a:lnTo>
                    <a:pt x="70437" y="9384"/>
                  </a:lnTo>
                  <a:lnTo>
                    <a:pt x="67267" y="7452"/>
                  </a:lnTo>
                  <a:cubicBezTo>
                    <a:pt x="67267" y="7452"/>
                    <a:pt x="66853" y="7038"/>
                    <a:pt x="66853" y="6762"/>
                  </a:cubicBezTo>
                  <a:lnTo>
                    <a:pt x="66853" y="2484"/>
                  </a:lnTo>
                  <a:lnTo>
                    <a:pt x="63683" y="414"/>
                  </a:lnTo>
                  <a:cubicBezTo>
                    <a:pt x="63683" y="414"/>
                    <a:pt x="63407" y="138"/>
                    <a:pt x="63407" y="0"/>
                  </a:cubicBezTo>
                  <a:lnTo>
                    <a:pt x="60788" y="552"/>
                  </a:lnTo>
                  <a:cubicBezTo>
                    <a:pt x="61064" y="1932"/>
                    <a:pt x="61339" y="3312"/>
                    <a:pt x="61339" y="3726"/>
                  </a:cubicBezTo>
                  <a:cubicBezTo>
                    <a:pt x="61615" y="4140"/>
                    <a:pt x="63958" y="6348"/>
                    <a:pt x="66026" y="8004"/>
                  </a:cubicBezTo>
                  <a:cubicBezTo>
                    <a:pt x="66164" y="8142"/>
                    <a:pt x="66302" y="8418"/>
                    <a:pt x="66302" y="8556"/>
                  </a:cubicBezTo>
                  <a:lnTo>
                    <a:pt x="66302" y="14490"/>
                  </a:lnTo>
                  <a:cubicBezTo>
                    <a:pt x="66302" y="14490"/>
                    <a:pt x="66302" y="14904"/>
                    <a:pt x="66026" y="15042"/>
                  </a:cubicBezTo>
                  <a:lnTo>
                    <a:pt x="62166" y="18354"/>
                  </a:lnTo>
                  <a:cubicBezTo>
                    <a:pt x="62166" y="18354"/>
                    <a:pt x="61891" y="18492"/>
                    <a:pt x="61615" y="18492"/>
                  </a:cubicBezTo>
                  <a:lnTo>
                    <a:pt x="57618" y="18492"/>
                  </a:lnTo>
                  <a:lnTo>
                    <a:pt x="55137" y="23322"/>
                  </a:lnTo>
                  <a:lnTo>
                    <a:pt x="54172" y="28842"/>
                  </a:lnTo>
                  <a:cubicBezTo>
                    <a:pt x="54172" y="28842"/>
                    <a:pt x="54034" y="29256"/>
                    <a:pt x="53758" y="29394"/>
                  </a:cubicBezTo>
                  <a:lnTo>
                    <a:pt x="51139" y="30912"/>
                  </a:lnTo>
                  <a:lnTo>
                    <a:pt x="51139" y="36156"/>
                  </a:lnTo>
                  <a:cubicBezTo>
                    <a:pt x="51139" y="36156"/>
                    <a:pt x="50726" y="36708"/>
                    <a:pt x="50450" y="36846"/>
                  </a:cubicBezTo>
                  <a:lnTo>
                    <a:pt x="46177" y="38640"/>
                  </a:lnTo>
                  <a:lnTo>
                    <a:pt x="46866" y="44299"/>
                  </a:lnTo>
                  <a:cubicBezTo>
                    <a:pt x="46866" y="44299"/>
                    <a:pt x="46866" y="44988"/>
                    <a:pt x="46453" y="45127"/>
                  </a:cubicBezTo>
                  <a:lnTo>
                    <a:pt x="40525" y="48301"/>
                  </a:lnTo>
                  <a:lnTo>
                    <a:pt x="40525" y="53131"/>
                  </a:lnTo>
                  <a:cubicBezTo>
                    <a:pt x="40525" y="53131"/>
                    <a:pt x="40250" y="53407"/>
                    <a:pt x="40250" y="53545"/>
                  </a:cubicBezTo>
                  <a:lnTo>
                    <a:pt x="36666" y="58513"/>
                  </a:lnTo>
                  <a:lnTo>
                    <a:pt x="36666" y="62377"/>
                  </a:lnTo>
                  <a:cubicBezTo>
                    <a:pt x="36666" y="62377"/>
                    <a:pt x="36528" y="62929"/>
                    <a:pt x="36252" y="63067"/>
                  </a:cubicBezTo>
                  <a:lnTo>
                    <a:pt x="34185" y="64309"/>
                  </a:lnTo>
                  <a:lnTo>
                    <a:pt x="32255" y="68725"/>
                  </a:lnTo>
                  <a:cubicBezTo>
                    <a:pt x="32255" y="68725"/>
                    <a:pt x="31841" y="69139"/>
                    <a:pt x="31566" y="69139"/>
                  </a:cubicBezTo>
                  <a:lnTo>
                    <a:pt x="26052" y="69139"/>
                  </a:lnTo>
                  <a:cubicBezTo>
                    <a:pt x="26052" y="69139"/>
                    <a:pt x="25501" y="69139"/>
                    <a:pt x="25363" y="68725"/>
                  </a:cubicBezTo>
                  <a:lnTo>
                    <a:pt x="21365" y="62653"/>
                  </a:lnTo>
                  <a:lnTo>
                    <a:pt x="20676" y="65137"/>
                  </a:lnTo>
                  <a:cubicBezTo>
                    <a:pt x="20676" y="65137"/>
                    <a:pt x="20400" y="65551"/>
                    <a:pt x="20263" y="65689"/>
                  </a:cubicBezTo>
                  <a:cubicBezTo>
                    <a:pt x="19987" y="65689"/>
                    <a:pt x="19849" y="65689"/>
                    <a:pt x="19573" y="65689"/>
                  </a:cubicBezTo>
                  <a:lnTo>
                    <a:pt x="15714" y="63757"/>
                  </a:lnTo>
                  <a:lnTo>
                    <a:pt x="3033" y="76867"/>
                  </a:lnTo>
                  <a:lnTo>
                    <a:pt x="3033" y="84043"/>
                  </a:lnTo>
                  <a:cubicBezTo>
                    <a:pt x="3033" y="84043"/>
                    <a:pt x="3033" y="84319"/>
                    <a:pt x="3033" y="84457"/>
                  </a:cubicBezTo>
                  <a:lnTo>
                    <a:pt x="0" y="89839"/>
                  </a:lnTo>
                  <a:lnTo>
                    <a:pt x="0" y="89839"/>
                  </a:lnTo>
                  <a:cubicBezTo>
                    <a:pt x="0" y="89839"/>
                    <a:pt x="3584" y="90253"/>
                    <a:pt x="3584" y="90253"/>
                  </a:cubicBezTo>
                  <a:lnTo>
                    <a:pt x="5789" y="95221"/>
                  </a:lnTo>
                  <a:lnTo>
                    <a:pt x="8408" y="96739"/>
                  </a:lnTo>
                  <a:lnTo>
                    <a:pt x="12130" y="96739"/>
                  </a:lnTo>
                  <a:lnTo>
                    <a:pt x="12544" y="100879"/>
                  </a:lnTo>
                  <a:cubicBezTo>
                    <a:pt x="12544" y="100879"/>
                    <a:pt x="17092" y="102811"/>
                    <a:pt x="15162" y="108745"/>
                  </a:cubicBezTo>
                  <a:cubicBezTo>
                    <a:pt x="13784" y="113023"/>
                    <a:pt x="11716" y="115231"/>
                    <a:pt x="10889" y="118268"/>
                  </a:cubicBezTo>
                  <a:lnTo>
                    <a:pt x="29360" y="117991"/>
                  </a:lnTo>
                  <a:lnTo>
                    <a:pt x="36666" y="117577"/>
                  </a:lnTo>
                  <a:lnTo>
                    <a:pt x="49209" y="116059"/>
                  </a:lnTo>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2" name="Freeform 1504">
              <a:extLst>
                <a:ext uri="{FF2B5EF4-FFF2-40B4-BE49-F238E27FC236}">
                  <a16:creationId xmlns:a16="http://schemas.microsoft.com/office/drawing/2014/main" id="{711F18E9-BE47-7C3E-D1DB-F733D7581ABA}"/>
                </a:ext>
              </a:extLst>
            </p:cNvPr>
            <p:cNvSpPr/>
            <p:nvPr/>
          </p:nvSpPr>
          <p:spPr>
            <a:xfrm>
              <a:off x="3759975" y="4360358"/>
              <a:ext cx="7167" cy="5934"/>
            </a:xfrm>
            <a:custGeom>
              <a:avLst/>
              <a:gdLst>
                <a:gd name="connsiteX0" fmla="*/ 4687 w 7167"/>
                <a:gd name="connsiteY0" fmla="*/ 138 h 5934"/>
                <a:gd name="connsiteX1" fmla="*/ 0 w 7167"/>
                <a:gd name="connsiteY1" fmla="*/ 3036 h 5934"/>
                <a:gd name="connsiteX2" fmla="*/ 827 w 7167"/>
                <a:gd name="connsiteY2" fmla="*/ 5934 h 5934"/>
                <a:gd name="connsiteX3" fmla="*/ 7168 w 7167"/>
                <a:gd name="connsiteY3" fmla="*/ 3312 h 5934"/>
                <a:gd name="connsiteX4" fmla="*/ 4825 w 7167"/>
                <a:gd name="connsiteY4" fmla="*/ 0 h 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7" h="5934">
                  <a:moveTo>
                    <a:pt x="4687" y="138"/>
                  </a:moveTo>
                  <a:lnTo>
                    <a:pt x="0" y="3036"/>
                  </a:lnTo>
                  <a:lnTo>
                    <a:pt x="827" y="5934"/>
                  </a:lnTo>
                  <a:lnTo>
                    <a:pt x="7168" y="3312"/>
                  </a:lnTo>
                  <a:cubicBezTo>
                    <a:pt x="7168" y="3312"/>
                    <a:pt x="5376" y="138"/>
                    <a:pt x="4825" y="0"/>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3" name="Freeform 1505">
              <a:extLst>
                <a:ext uri="{FF2B5EF4-FFF2-40B4-BE49-F238E27FC236}">
                  <a16:creationId xmlns:a16="http://schemas.microsoft.com/office/drawing/2014/main" id="{64FCDE58-2D72-30BA-B9DE-87C2714AFC3C}"/>
                </a:ext>
              </a:extLst>
            </p:cNvPr>
            <p:cNvSpPr/>
            <p:nvPr/>
          </p:nvSpPr>
          <p:spPr>
            <a:xfrm>
              <a:off x="3715177" y="4140797"/>
              <a:ext cx="210483" cy="420215"/>
            </a:xfrm>
            <a:custGeom>
              <a:avLst/>
              <a:gdLst>
                <a:gd name="connsiteX0" fmla="*/ 210346 w 210483"/>
                <a:gd name="connsiteY0" fmla="*/ 51199 h 420215"/>
                <a:gd name="connsiteX1" fmla="*/ 210208 w 210483"/>
                <a:gd name="connsiteY1" fmla="*/ 50785 h 420215"/>
                <a:gd name="connsiteX2" fmla="*/ 210208 w 210483"/>
                <a:gd name="connsiteY2" fmla="*/ 47059 h 420215"/>
                <a:gd name="connsiteX3" fmla="*/ 207589 w 210483"/>
                <a:gd name="connsiteY3" fmla="*/ 47059 h 420215"/>
                <a:gd name="connsiteX4" fmla="*/ 206762 w 210483"/>
                <a:gd name="connsiteY4" fmla="*/ 46231 h 420215"/>
                <a:gd name="connsiteX5" fmla="*/ 206762 w 210483"/>
                <a:gd name="connsiteY5" fmla="*/ 45541 h 420215"/>
                <a:gd name="connsiteX6" fmla="*/ 204419 w 210483"/>
                <a:gd name="connsiteY6" fmla="*/ 46921 h 420215"/>
                <a:gd name="connsiteX7" fmla="*/ 204005 w 210483"/>
                <a:gd name="connsiteY7" fmla="*/ 46921 h 420215"/>
                <a:gd name="connsiteX8" fmla="*/ 202765 w 210483"/>
                <a:gd name="connsiteY8" fmla="*/ 46921 h 420215"/>
                <a:gd name="connsiteX9" fmla="*/ 202765 w 210483"/>
                <a:gd name="connsiteY9" fmla="*/ 50785 h 420215"/>
                <a:gd name="connsiteX10" fmla="*/ 202765 w 210483"/>
                <a:gd name="connsiteY10" fmla="*/ 51061 h 420215"/>
                <a:gd name="connsiteX11" fmla="*/ 200559 w 210483"/>
                <a:gd name="connsiteY11" fmla="*/ 57685 h 420215"/>
                <a:gd name="connsiteX12" fmla="*/ 200422 w 210483"/>
                <a:gd name="connsiteY12" fmla="*/ 57961 h 420215"/>
                <a:gd name="connsiteX13" fmla="*/ 196148 w 210483"/>
                <a:gd name="connsiteY13" fmla="*/ 62101 h 420215"/>
                <a:gd name="connsiteX14" fmla="*/ 195873 w 210483"/>
                <a:gd name="connsiteY14" fmla="*/ 62239 h 420215"/>
                <a:gd name="connsiteX15" fmla="*/ 192565 w 210483"/>
                <a:gd name="connsiteY15" fmla="*/ 63343 h 420215"/>
                <a:gd name="connsiteX16" fmla="*/ 191186 w 210483"/>
                <a:gd name="connsiteY16" fmla="*/ 67069 h 420215"/>
                <a:gd name="connsiteX17" fmla="*/ 190773 w 210483"/>
                <a:gd name="connsiteY17" fmla="*/ 67483 h 420215"/>
                <a:gd name="connsiteX18" fmla="*/ 190083 w 210483"/>
                <a:gd name="connsiteY18" fmla="*/ 67483 h 420215"/>
                <a:gd name="connsiteX19" fmla="*/ 187051 w 210483"/>
                <a:gd name="connsiteY19" fmla="*/ 66103 h 420215"/>
                <a:gd name="connsiteX20" fmla="*/ 184018 w 210483"/>
                <a:gd name="connsiteY20" fmla="*/ 69277 h 420215"/>
                <a:gd name="connsiteX21" fmla="*/ 183467 w 210483"/>
                <a:gd name="connsiteY21" fmla="*/ 69553 h 420215"/>
                <a:gd name="connsiteX22" fmla="*/ 183467 w 210483"/>
                <a:gd name="connsiteY22" fmla="*/ 69553 h 420215"/>
                <a:gd name="connsiteX23" fmla="*/ 182916 w 210483"/>
                <a:gd name="connsiteY23" fmla="*/ 69277 h 420215"/>
                <a:gd name="connsiteX24" fmla="*/ 181951 w 210483"/>
                <a:gd name="connsiteY24" fmla="*/ 70243 h 420215"/>
                <a:gd name="connsiteX25" fmla="*/ 181951 w 210483"/>
                <a:gd name="connsiteY25" fmla="*/ 72865 h 420215"/>
                <a:gd name="connsiteX26" fmla="*/ 178229 w 210483"/>
                <a:gd name="connsiteY26" fmla="*/ 78385 h 420215"/>
                <a:gd name="connsiteX27" fmla="*/ 161964 w 210483"/>
                <a:gd name="connsiteY27" fmla="*/ 85285 h 420215"/>
                <a:gd name="connsiteX28" fmla="*/ 171613 w 210483"/>
                <a:gd name="connsiteY28" fmla="*/ 73693 h 420215"/>
                <a:gd name="connsiteX29" fmla="*/ 178643 w 210483"/>
                <a:gd name="connsiteY29" fmla="*/ 72451 h 420215"/>
                <a:gd name="connsiteX30" fmla="*/ 179056 w 210483"/>
                <a:gd name="connsiteY30" fmla="*/ 69829 h 420215"/>
                <a:gd name="connsiteX31" fmla="*/ 180572 w 210483"/>
                <a:gd name="connsiteY31" fmla="*/ 66931 h 420215"/>
                <a:gd name="connsiteX32" fmla="*/ 174094 w 210483"/>
                <a:gd name="connsiteY32" fmla="*/ 68173 h 420215"/>
                <a:gd name="connsiteX33" fmla="*/ 173680 w 210483"/>
                <a:gd name="connsiteY33" fmla="*/ 68173 h 420215"/>
                <a:gd name="connsiteX34" fmla="*/ 165134 w 210483"/>
                <a:gd name="connsiteY34" fmla="*/ 65689 h 420215"/>
                <a:gd name="connsiteX35" fmla="*/ 158793 w 210483"/>
                <a:gd name="connsiteY35" fmla="*/ 65689 h 420215"/>
                <a:gd name="connsiteX36" fmla="*/ 157966 w 210483"/>
                <a:gd name="connsiteY36" fmla="*/ 64861 h 420215"/>
                <a:gd name="connsiteX37" fmla="*/ 157966 w 210483"/>
                <a:gd name="connsiteY37" fmla="*/ 62653 h 420215"/>
                <a:gd name="connsiteX38" fmla="*/ 158242 w 210483"/>
                <a:gd name="connsiteY38" fmla="*/ 62101 h 420215"/>
                <a:gd name="connsiteX39" fmla="*/ 162515 w 210483"/>
                <a:gd name="connsiteY39" fmla="*/ 57823 h 420215"/>
                <a:gd name="connsiteX40" fmla="*/ 162515 w 210483"/>
                <a:gd name="connsiteY40" fmla="*/ 51613 h 420215"/>
                <a:gd name="connsiteX41" fmla="*/ 163066 w 210483"/>
                <a:gd name="connsiteY41" fmla="*/ 50923 h 420215"/>
                <a:gd name="connsiteX42" fmla="*/ 166237 w 210483"/>
                <a:gd name="connsiteY42" fmla="*/ 49129 h 420215"/>
                <a:gd name="connsiteX43" fmla="*/ 166788 w 210483"/>
                <a:gd name="connsiteY43" fmla="*/ 45541 h 420215"/>
                <a:gd name="connsiteX44" fmla="*/ 166926 w 210483"/>
                <a:gd name="connsiteY44" fmla="*/ 45127 h 420215"/>
                <a:gd name="connsiteX45" fmla="*/ 169545 w 210483"/>
                <a:gd name="connsiteY45" fmla="*/ 42367 h 420215"/>
                <a:gd name="connsiteX46" fmla="*/ 165961 w 210483"/>
                <a:gd name="connsiteY46" fmla="*/ 39193 h 420215"/>
                <a:gd name="connsiteX47" fmla="*/ 155899 w 210483"/>
                <a:gd name="connsiteY47" fmla="*/ 34500 h 420215"/>
                <a:gd name="connsiteX48" fmla="*/ 144458 w 210483"/>
                <a:gd name="connsiteY48" fmla="*/ 26082 h 420215"/>
                <a:gd name="connsiteX49" fmla="*/ 139358 w 210483"/>
                <a:gd name="connsiteY49" fmla="*/ 26082 h 420215"/>
                <a:gd name="connsiteX50" fmla="*/ 139082 w 210483"/>
                <a:gd name="connsiteY50" fmla="*/ 26082 h 420215"/>
                <a:gd name="connsiteX51" fmla="*/ 133431 w 210483"/>
                <a:gd name="connsiteY51" fmla="*/ 23736 h 420215"/>
                <a:gd name="connsiteX52" fmla="*/ 133155 w 210483"/>
                <a:gd name="connsiteY52" fmla="*/ 23598 h 420215"/>
                <a:gd name="connsiteX53" fmla="*/ 122817 w 210483"/>
                <a:gd name="connsiteY53" fmla="*/ 13938 h 420215"/>
                <a:gd name="connsiteX54" fmla="*/ 122679 w 210483"/>
                <a:gd name="connsiteY54" fmla="*/ 13662 h 420215"/>
                <a:gd name="connsiteX55" fmla="*/ 120336 w 210483"/>
                <a:gd name="connsiteY55" fmla="*/ 9246 h 420215"/>
                <a:gd name="connsiteX56" fmla="*/ 115235 w 210483"/>
                <a:gd name="connsiteY56" fmla="*/ 5244 h 420215"/>
                <a:gd name="connsiteX57" fmla="*/ 111100 w 210483"/>
                <a:gd name="connsiteY57" fmla="*/ 3174 h 420215"/>
                <a:gd name="connsiteX58" fmla="*/ 103381 w 210483"/>
                <a:gd name="connsiteY58" fmla="*/ 3174 h 420215"/>
                <a:gd name="connsiteX59" fmla="*/ 98832 w 210483"/>
                <a:gd name="connsiteY59" fmla="*/ 12144 h 420215"/>
                <a:gd name="connsiteX60" fmla="*/ 98143 w 210483"/>
                <a:gd name="connsiteY60" fmla="*/ 12558 h 420215"/>
                <a:gd name="connsiteX61" fmla="*/ 97454 w 210483"/>
                <a:gd name="connsiteY61" fmla="*/ 12144 h 420215"/>
                <a:gd name="connsiteX62" fmla="*/ 93732 w 210483"/>
                <a:gd name="connsiteY62" fmla="*/ 4416 h 420215"/>
                <a:gd name="connsiteX63" fmla="*/ 82429 w 210483"/>
                <a:gd name="connsiteY63" fmla="*/ 4416 h 420215"/>
                <a:gd name="connsiteX64" fmla="*/ 82429 w 210483"/>
                <a:gd name="connsiteY64" fmla="*/ 4554 h 420215"/>
                <a:gd name="connsiteX65" fmla="*/ 81740 w 210483"/>
                <a:gd name="connsiteY65" fmla="*/ 4278 h 420215"/>
                <a:gd name="connsiteX66" fmla="*/ 78432 w 210483"/>
                <a:gd name="connsiteY66" fmla="*/ 0 h 420215"/>
                <a:gd name="connsiteX67" fmla="*/ 76502 w 210483"/>
                <a:gd name="connsiteY67" fmla="*/ 2898 h 420215"/>
                <a:gd name="connsiteX68" fmla="*/ 76364 w 210483"/>
                <a:gd name="connsiteY68" fmla="*/ 3036 h 420215"/>
                <a:gd name="connsiteX69" fmla="*/ 72505 w 210483"/>
                <a:gd name="connsiteY69" fmla="*/ 5796 h 420215"/>
                <a:gd name="connsiteX70" fmla="*/ 68507 w 210483"/>
                <a:gd name="connsiteY70" fmla="*/ 11868 h 420215"/>
                <a:gd name="connsiteX71" fmla="*/ 69748 w 210483"/>
                <a:gd name="connsiteY71" fmla="*/ 13800 h 420215"/>
                <a:gd name="connsiteX72" fmla="*/ 69748 w 210483"/>
                <a:gd name="connsiteY72" fmla="*/ 14490 h 420215"/>
                <a:gd name="connsiteX73" fmla="*/ 66164 w 210483"/>
                <a:gd name="connsiteY73" fmla="*/ 26220 h 420215"/>
                <a:gd name="connsiteX74" fmla="*/ 65613 w 210483"/>
                <a:gd name="connsiteY74" fmla="*/ 26772 h 420215"/>
                <a:gd name="connsiteX75" fmla="*/ 53483 w 210483"/>
                <a:gd name="connsiteY75" fmla="*/ 33535 h 420215"/>
                <a:gd name="connsiteX76" fmla="*/ 55137 w 210483"/>
                <a:gd name="connsiteY76" fmla="*/ 38089 h 420215"/>
                <a:gd name="connsiteX77" fmla="*/ 54861 w 210483"/>
                <a:gd name="connsiteY77" fmla="*/ 38917 h 420215"/>
                <a:gd name="connsiteX78" fmla="*/ 53207 w 210483"/>
                <a:gd name="connsiteY78" fmla="*/ 40297 h 420215"/>
                <a:gd name="connsiteX79" fmla="*/ 51966 w 210483"/>
                <a:gd name="connsiteY79" fmla="*/ 43747 h 420215"/>
                <a:gd name="connsiteX80" fmla="*/ 55137 w 210483"/>
                <a:gd name="connsiteY80" fmla="*/ 51061 h 420215"/>
                <a:gd name="connsiteX81" fmla="*/ 54861 w 210483"/>
                <a:gd name="connsiteY81" fmla="*/ 52027 h 420215"/>
                <a:gd name="connsiteX82" fmla="*/ 51828 w 210483"/>
                <a:gd name="connsiteY82" fmla="*/ 53959 h 420215"/>
                <a:gd name="connsiteX83" fmla="*/ 51828 w 210483"/>
                <a:gd name="connsiteY83" fmla="*/ 55753 h 420215"/>
                <a:gd name="connsiteX84" fmla="*/ 55550 w 210483"/>
                <a:gd name="connsiteY84" fmla="*/ 60307 h 420215"/>
                <a:gd name="connsiteX85" fmla="*/ 55688 w 210483"/>
                <a:gd name="connsiteY85" fmla="*/ 60997 h 420215"/>
                <a:gd name="connsiteX86" fmla="*/ 55274 w 210483"/>
                <a:gd name="connsiteY86" fmla="*/ 61549 h 420215"/>
                <a:gd name="connsiteX87" fmla="*/ 48934 w 210483"/>
                <a:gd name="connsiteY87" fmla="*/ 64309 h 420215"/>
                <a:gd name="connsiteX88" fmla="*/ 48107 w 210483"/>
                <a:gd name="connsiteY88" fmla="*/ 68311 h 420215"/>
                <a:gd name="connsiteX89" fmla="*/ 46039 w 210483"/>
                <a:gd name="connsiteY89" fmla="*/ 73279 h 420215"/>
                <a:gd name="connsiteX90" fmla="*/ 45901 w 210483"/>
                <a:gd name="connsiteY90" fmla="*/ 73555 h 420215"/>
                <a:gd name="connsiteX91" fmla="*/ 41077 w 210483"/>
                <a:gd name="connsiteY91" fmla="*/ 78385 h 420215"/>
                <a:gd name="connsiteX92" fmla="*/ 41077 w 210483"/>
                <a:gd name="connsiteY92" fmla="*/ 80593 h 420215"/>
                <a:gd name="connsiteX93" fmla="*/ 39836 w 210483"/>
                <a:gd name="connsiteY93" fmla="*/ 87079 h 420215"/>
                <a:gd name="connsiteX94" fmla="*/ 39698 w 210483"/>
                <a:gd name="connsiteY94" fmla="*/ 87493 h 420215"/>
                <a:gd name="connsiteX95" fmla="*/ 37355 w 210483"/>
                <a:gd name="connsiteY95" fmla="*/ 89977 h 420215"/>
                <a:gd name="connsiteX96" fmla="*/ 37355 w 210483"/>
                <a:gd name="connsiteY96" fmla="*/ 98671 h 420215"/>
                <a:gd name="connsiteX97" fmla="*/ 39285 w 210483"/>
                <a:gd name="connsiteY97" fmla="*/ 100189 h 420215"/>
                <a:gd name="connsiteX98" fmla="*/ 39561 w 210483"/>
                <a:gd name="connsiteY98" fmla="*/ 100879 h 420215"/>
                <a:gd name="connsiteX99" fmla="*/ 39147 w 210483"/>
                <a:gd name="connsiteY99" fmla="*/ 101431 h 420215"/>
                <a:gd name="connsiteX100" fmla="*/ 35839 w 210483"/>
                <a:gd name="connsiteY100" fmla="*/ 102811 h 420215"/>
                <a:gd name="connsiteX101" fmla="*/ 34874 w 210483"/>
                <a:gd name="connsiteY101" fmla="*/ 110816 h 420215"/>
                <a:gd name="connsiteX102" fmla="*/ 34323 w 210483"/>
                <a:gd name="connsiteY102" fmla="*/ 111505 h 420215"/>
                <a:gd name="connsiteX103" fmla="*/ 32117 w 210483"/>
                <a:gd name="connsiteY103" fmla="*/ 112333 h 420215"/>
                <a:gd name="connsiteX104" fmla="*/ 32117 w 210483"/>
                <a:gd name="connsiteY104" fmla="*/ 119924 h 420215"/>
                <a:gd name="connsiteX105" fmla="*/ 35425 w 210483"/>
                <a:gd name="connsiteY105" fmla="*/ 121718 h 420215"/>
                <a:gd name="connsiteX106" fmla="*/ 35839 w 210483"/>
                <a:gd name="connsiteY106" fmla="*/ 122270 h 420215"/>
                <a:gd name="connsiteX107" fmla="*/ 35563 w 210483"/>
                <a:gd name="connsiteY107" fmla="*/ 122960 h 420215"/>
                <a:gd name="connsiteX108" fmla="*/ 34047 w 210483"/>
                <a:gd name="connsiteY108" fmla="*/ 124340 h 420215"/>
                <a:gd name="connsiteX109" fmla="*/ 37355 w 210483"/>
                <a:gd name="connsiteY109" fmla="*/ 130688 h 420215"/>
                <a:gd name="connsiteX110" fmla="*/ 37355 w 210483"/>
                <a:gd name="connsiteY110" fmla="*/ 131102 h 420215"/>
                <a:gd name="connsiteX111" fmla="*/ 36804 w 210483"/>
                <a:gd name="connsiteY111" fmla="*/ 137588 h 420215"/>
                <a:gd name="connsiteX112" fmla="*/ 38320 w 210483"/>
                <a:gd name="connsiteY112" fmla="*/ 139244 h 420215"/>
                <a:gd name="connsiteX113" fmla="*/ 38458 w 210483"/>
                <a:gd name="connsiteY113" fmla="*/ 139796 h 420215"/>
                <a:gd name="connsiteX114" fmla="*/ 38458 w 210483"/>
                <a:gd name="connsiteY114" fmla="*/ 146144 h 420215"/>
                <a:gd name="connsiteX115" fmla="*/ 39285 w 210483"/>
                <a:gd name="connsiteY115" fmla="*/ 150560 h 420215"/>
                <a:gd name="connsiteX116" fmla="*/ 38871 w 210483"/>
                <a:gd name="connsiteY116" fmla="*/ 151388 h 420215"/>
                <a:gd name="connsiteX117" fmla="*/ 36666 w 210483"/>
                <a:gd name="connsiteY117" fmla="*/ 152630 h 420215"/>
                <a:gd name="connsiteX118" fmla="*/ 33495 w 210483"/>
                <a:gd name="connsiteY118" fmla="*/ 157322 h 420215"/>
                <a:gd name="connsiteX119" fmla="*/ 33495 w 210483"/>
                <a:gd name="connsiteY119" fmla="*/ 161738 h 420215"/>
                <a:gd name="connsiteX120" fmla="*/ 33082 w 210483"/>
                <a:gd name="connsiteY120" fmla="*/ 162428 h 420215"/>
                <a:gd name="connsiteX121" fmla="*/ 31014 w 210483"/>
                <a:gd name="connsiteY121" fmla="*/ 163808 h 420215"/>
                <a:gd name="connsiteX122" fmla="*/ 32944 w 210483"/>
                <a:gd name="connsiteY122" fmla="*/ 166706 h 420215"/>
                <a:gd name="connsiteX123" fmla="*/ 32944 w 210483"/>
                <a:gd name="connsiteY123" fmla="*/ 167258 h 420215"/>
                <a:gd name="connsiteX124" fmla="*/ 32393 w 210483"/>
                <a:gd name="connsiteY124" fmla="*/ 175124 h 420215"/>
                <a:gd name="connsiteX125" fmla="*/ 32117 w 210483"/>
                <a:gd name="connsiteY125" fmla="*/ 175676 h 420215"/>
                <a:gd name="connsiteX126" fmla="*/ 30325 w 210483"/>
                <a:gd name="connsiteY126" fmla="*/ 177194 h 420215"/>
                <a:gd name="connsiteX127" fmla="*/ 28258 w 210483"/>
                <a:gd name="connsiteY127" fmla="*/ 179678 h 420215"/>
                <a:gd name="connsiteX128" fmla="*/ 27706 w 210483"/>
                <a:gd name="connsiteY128" fmla="*/ 179954 h 420215"/>
                <a:gd name="connsiteX129" fmla="*/ 26328 w 210483"/>
                <a:gd name="connsiteY129" fmla="*/ 179954 h 420215"/>
                <a:gd name="connsiteX130" fmla="*/ 25225 w 210483"/>
                <a:gd name="connsiteY130" fmla="*/ 183818 h 420215"/>
                <a:gd name="connsiteX131" fmla="*/ 25225 w 210483"/>
                <a:gd name="connsiteY131" fmla="*/ 190028 h 420215"/>
                <a:gd name="connsiteX132" fmla="*/ 25225 w 210483"/>
                <a:gd name="connsiteY132" fmla="*/ 190442 h 420215"/>
                <a:gd name="connsiteX133" fmla="*/ 23984 w 210483"/>
                <a:gd name="connsiteY133" fmla="*/ 192651 h 420215"/>
                <a:gd name="connsiteX134" fmla="*/ 23984 w 210483"/>
                <a:gd name="connsiteY134" fmla="*/ 200103 h 420215"/>
                <a:gd name="connsiteX135" fmla="*/ 29222 w 210483"/>
                <a:gd name="connsiteY135" fmla="*/ 209211 h 420215"/>
                <a:gd name="connsiteX136" fmla="*/ 29222 w 210483"/>
                <a:gd name="connsiteY136" fmla="*/ 210177 h 420215"/>
                <a:gd name="connsiteX137" fmla="*/ 26879 w 210483"/>
                <a:gd name="connsiteY137" fmla="*/ 212937 h 420215"/>
                <a:gd name="connsiteX138" fmla="*/ 26466 w 210483"/>
                <a:gd name="connsiteY138" fmla="*/ 213213 h 420215"/>
                <a:gd name="connsiteX139" fmla="*/ 22055 w 210483"/>
                <a:gd name="connsiteY139" fmla="*/ 214593 h 420215"/>
                <a:gd name="connsiteX140" fmla="*/ 22055 w 210483"/>
                <a:gd name="connsiteY140" fmla="*/ 220113 h 420215"/>
                <a:gd name="connsiteX141" fmla="*/ 21917 w 210483"/>
                <a:gd name="connsiteY141" fmla="*/ 220527 h 420215"/>
                <a:gd name="connsiteX142" fmla="*/ 18884 w 210483"/>
                <a:gd name="connsiteY142" fmla="*/ 224667 h 420215"/>
                <a:gd name="connsiteX143" fmla="*/ 18884 w 210483"/>
                <a:gd name="connsiteY143" fmla="*/ 228117 h 420215"/>
                <a:gd name="connsiteX144" fmla="*/ 18884 w 210483"/>
                <a:gd name="connsiteY144" fmla="*/ 228255 h 420215"/>
                <a:gd name="connsiteX145" fmla="*/ 17782 w 210483"/>
                <a:gd name="connsiteY145" fmla="*/ 232119 h 420215"/>
                <a:gd name="connsiteX146" fmla="*/ 19160 w 210483"/>
                <a:gd name="connsiteY146" fmla="*/ 233499 h 420215"/>
                <a:gd name="connsiteX147" fmla="*/ 19298 w 210483"/>
                <a:gd name="connsiteY147" fmla="*/ 234465 h 420215"/>
                <a:gd name="connsiteX148" fmla="*/ 16265 w 210483"/>
                <a:gd name="connsiteY148" fmla="*/ 240123 h 420215"/>
                <a:gd name="connsiteX149" fmla="*/ 18746 w 210483"/>
                <a:gd name="connsiteY149" fmla="*/ 259581 h 420215"/>
                <a:gd name="connsiteX150" fmla="*/ 18609 w 210483"/>
                <a:gd name="connsiteY150" fmla="*/ 260271 h 420215"/>
                <a:gd name="connsiteX151" fmla="*/ 18057 w 210483"/>
                <a:gd name="connsiteY151" fmla="*/ 260547 h 420215"/>
                <a:gd name="connsiteX152" fmla="*/ 14887 w 210483"/>
                <a:gd name="connsiteY152" fmla="*/ 260547 h 420215"/>
                <a:gd name="connsiteX153" fmla="*/ 14887 w 210483"/>
                <a:gd name="connsiteY153" fmla="*/ 270621 h 420215"/>
                <a:gd name="connsiteX154" fmla="*/ 18195 w 210483"/>
                <a:gd name="connsiteY154" fmla="*/ 273934 h 420215"/>
                <a:gd name="connsiteX155" fmla="*/ 18333 w 210483"/>
                <a:gd name="connsiteY155" fmla="*/ 274762 h 420215"/>
                <a:gd name="connsiteX156" fmla="*/ 16679 w 210483"/>
                <a:gd name="connsiteY156" fmla="*/ 278902 h 420215"/>
                <a:gd name="connsiteX157" fmla="*/ 19987 w 210483"/>
                <a:gd name="connsiteY157" fmla="*/ 281110 h 420215"/>
                <a:gd name="connsiteX158" fmla="*/ 20401 w 210483"/>
                <a:gd name="connsiteY158" fmla="*/ 281662 h 420215"/>
                <a:gd name="connsiteX159" fmla="*/ 20263 w 210483"/>
                <a:gd name="connsiteY159" fmla="*/ 282214 h 420215"/>
                <a:gd name="connsiteX160" fmla="*/ 18609 w 210483"/>
                <a:gd name="connsiteY160" fmla="*/ 284422 h 420215"/>
                <a:gd name="connsiteX161" fmla="*/ 19436 w 210483"/>
                <a:gd name="connsiteY161" fmla="*/ 286768 h 420215"/>
                <a:gd name="connsiteX162" fmla="*/ 19436 w 210483"/>
                <a:gd name="connsiteY162" fmla="*/ 287458 h 420215"/>
                <a:gd name="connsiteX163" fmla="*/ 17782 w 210483"/>
                <a:gd name="connsiteY163" fmla="*/ 289666 h 420215"/>
                <a:gd name="connsiteX164" fmla="*/ 17782 w 210483"/>
                <a:gd name="connsiteY164" fmla="*/ 292288 h 420215"/>
                <a:gd name="connsiteX165" fmla="*/ 22882 w 210483"/>
                <a:gd name="connsiteY165" fmla="*/ 292288 h 420215"/>
                <a:gd name="connsiteX166" fmla="*/ 23295 w 210483"/>
                <a:gd name="connsiteY166" fmla="*/ 292288 h 420215"/>
                <a:gd name="connsiteX167" fmla="*/ 26466 w 210483"/>
                <a:gd name="connsiteY167" fmla="*/ 294220 h 420215"/>
                <a:gd name="connsiteX168" fmla="*/ 26879 w 210483"/>
                <a:gd name="connsiteY168" fmla="*/ 294772 h 420215"/>
                <a:gd name="connsiteX169" fmla="*/ 26741 w 210483"/>
                <a:gd name="connsiteY169" fmla="*/ 295324 h 420215"/>
                <a:gd name="connsiteX170" fmla="*/ 23020 w 210483"/>
                <a:gd name="connsiteY170" fmla="*/ 300292 h 420215"/>
                <a:gd name="connsiteX171" fmla="*/ 22468 w 210483"/>
                <a:gd name="connsiteY171" fmla="*/ 300568 h 420215"/>
                <a:gd name="connsiteX172" fmla="*/ 21917 w 210483"/>
                <a:gd name="connsiteY172" fmla="*/ 300292 h 420215"/>
                <a:gd name="connsiteX173" fmla="*/ 19987 w 210483"/>
                <a:gd name="connsiteY173" fmla="*/ 298360 h 420215"/>
                <a:gd name="connsiteX174" fmla="*/ 15163 w 210483"/>
                <a:gd name="connsiteY174" fmla="*/ 299188 h 420215"/>
                <a:gd name="connsiteX175" fmla="*/ 15163 w 210483"/>
                <a:gd name="connsiteY175" fmla="*/ 300292 h 420215"/>
                <a:gd name="connsiteX176" fmla="*/ 19711 w 210483"/>
                <a:gd name="connsiteY176" fmla="*/ 300292 h 420215"/>
                <a:gd name="connsiteX177" fmla="*/ 20401 w 210483"/>
                <a:gd name="connsiteY177" fmla="*/ 300706 h 420215"/>
                <a:gd name="connsiteX178" fmla="*/ 23571 w 210483"/>
                <a:gd name="connsiteY178" fmla="*/ 305812 h 420215"/>
                <a:gd name="connsiteX179" fmla="*/ 23571 w 210483"/>
                <a:gd name="connsiteY179" fmla="*/ 306502 h 420215"/>
                <a:gd name="connsiteX180" fmla="*/ 23157 w 210483"/>
                <a:gd name="connsiteY180" fmla="*/ 307054 h 420215"/>
                <a:gd name="connsiteX181" fmla="*/ 21503 w 210483"/>
                <a:gd name="connsiteY181" fmla="*/ 307882 h 420215"/>
                <a:gd name="connsiteX182" fmla="*/ 21503 w 210483"/>
                <a:gd name="connsiteY182" fmla="*/ 310090 h 420215"/>
                <a:gd name="connsiteX183" fmla="*/ 20952 w 210483"/>
                <a:gd name="connsiteY183" fmla="*/ 310780 h 420215"/>
                <a:gd name="connsiteX184" fmla="*/ 18057 w 210483"/>
                <a:gd name="connsiteY184" fmla="*/ 311608 h 420215"/>
                <a:gd name="connsiteX185" fmla="*/ 20538 w 210483"/>
                <a:gd name="connsiteY185" fmla="*/ 315196 h 420215"/>
                <a:gd name="connsiteX186" fmla="*/ 20538 w 210483"/>
                <a:gd name="connsiteY186" fmla="*/ 316162 h 420215"/>
                <a:gd name="connsiteX187" fmla="*/ 17644 w 210483"/>
                <a:gd name="connsiteY187" fmla="*/ 318922 h 420215"/>
                <a:gd name="connsiteX188" fmla="*/ 19436 w 210483"/>
                <a:gd name="connsiteY188" fmla="*/ 321820 h 420215"/>
                <a:gd name="connsiteX189" fmla="*/ 24949 w 210483"/>
                <a:gd name="connsiteY189" fmla="*/ 323890 h 420215"/>
                <a:gd name="connsiteX190" fmla="*/ 24949 w 210483"/>
                <a:gd name="connsiteY190" fmla="*/ 326098 h 420215"/>
                <a:gd name="connsiteX191" fmla="*/ 19849 w 210483"/>
                <a:gd name="connsiteY191" fmla="*/ 324994 h 420215"/>
                <a:gd name="connsiteX192" fmla="*/ 19849 w 210483"/>
                <a:gd name="connsiteY192" fmla="*/ 326512 h 420215"/>
                <a:gd name="connsiteX193" fmla="*/ 19574 w 210483"/>
                <a:gd name="connsiteY193" fmla="*/ 327064 h 420215"/>
                <a:gd name="connsiteX194" fmla="*/ 16817 w 210483"/>
                <a:gd name="connsiteY194" fmla="*/ 329962 h 420215"/>
                <a:gd name="connsiteX195" fmla="*/ 16817 w 210483"/>
                <a:gd name="connsiteY195" fmla="*/ 334516 h 420215"/>
                <a:gd name="connsiteX196" fmla="*/ 16817 w 210483"/>
                <a:gd name="connsiteY196" fmla="*/ 334930 h 420215"/>
                <a:gd name="connsiteX197" fmla="*/ 15025 w 210483"/>
                <a:gd name="connsiteY197" fmla="*/ 337690 h 420215"/>
                <a:gd name="connsiteX198" fmla="*/ 12957 w 210483"/>
                <a:gd name="connsiteY198" fmla="*/ 340174 h 420215"/>
                <a:gd name="connsiteX199" fmla="*/ 11854 w 210483"/>
                <a:gd name="connsiteY199" fmla="*/ 343901 h 420215"/>
                <a:gd name="connsiteX200" fmla="*/ 11165 w 210483"/>
                <a:gd name="connsiteY200" fmla="*/ 344452 h 420215"/>
                <a:gd name="connsiteX201" fmla="*/ 9925 w 210483"/>
                <a:gd name="connsiteY201" fmla="*/ 344452 h 420215"/>
                <a:gd name="connsiteX202" fmla="*/ 9925 w 210483"/>
                <a:gd name="connsiteY202" fmla="*/ 347903 h 420215"/>
                <a:gd name="connsiteX203" fmla="*/ 13509 w 210483"/>
                <a:gd name="connsiteY203" fmla="*/ 352457 h 420215"/>
                <a:gd name="connsiteX204" fmla="*/ 13509 w 210483"/>
                <a:gd name="connsiteY204" fmla="*/ 353423 h 420215"/>
                <a:gd name="connsiteX205" fmla="*/ 9925 w 210483"/>
                <a:gd name="connsiteY205" fmla="*/ 357563 h 420215"/>
                <a:gd name="connsiteX206" fmla="*/ 9925 w 210483"/>
                <a:gd name="connsiteY206" fmla="*/ 361565 h 420215"/>
                <a:gd name="connsiteX207" fmla="*/ 12544 w 210483"/>
                <a:gd name="connsiteY207" fmla="*/ 362945 h 420215"/>
                <a:gd name="connsiteX208" fmla="*/ 12544 w 210483"/>
                <a:gd name="connsiteY208" fmla="*/ 366809 h 420215"/>
                <a:gd name="connsiteX209" fmla="*/ 10614 w 210483"/>
                <a:gd name="connsiteY209" fmla="*/ 366809 h 420215"/>
                <a:gd name="connsiteX210" fmla="*/ 9649 w 210483"/>
                <a:gd name="connsiteY210" fmla="*/ 364601 h 420215"/>
                <a:gd name="connsiteX211" fmla="*/ 8271 w 210483"/>
                <a:gd name="connsiteY211" fmla="*/ 363359 h 420215"/>
                <a:gd name="connsiteX212" fmla="*/ 5652 w 210483"/>
                <a:gd name="connsiteY212" fmla="*/ 364739 h 420215"/>
                <a:gd name="connsiteX213" fmla="*/ 4687 w 210483"/>
                <a:gd name="connsiteY213" fmla="*/ 368465 h 420215"/>
                <a:gd name="connsiteX214" fmla="*/ 4687 w 210483"/>
                <a:gd name="connsiteY214" fmla="*/ 368465 h 420215"/>
                <a:gd name="connsiteX215" fmla="*/ 4687 w 210483"/>
                <a:gd name="connsiteY215" fmla="*/ 368465 h 420215"/>
                <a:gd name="connsiteX216" fmla="*/ 0 w 210483"/>
                <a:gd name="connsiteY216" fmla="*/ 378263 h 420215"/>
                <a:gd name="connsiteX217" fmla="*/ 689 w 210483"/>
                <a:gd name="connsiteY217" fmla="*/ 386819 h 420215"/>
                <a:gd name="connsiteX218" fmla="*/ 4135 w 210483"/>
                <a:gd name="connsiteY218" fmla="*/ 392477 h 420215"/>
                <a:gd name="connsiteX219" fmla="*/ 7168 w 210483"/>
                <a:gd name="connsiteY219" fmla="*/ 390407 h 420215"/>
                <a:gd name="connsiteX220" fmla="*/ 7719 w 210483"/>
                <a:gd name="connsiteY220" fmla="*/ 390407 h 420215"/>
                <a:gd name="connsiteX221" fmla="*/ 12406 w 210483"/>
                <a:gd name="connsiteY221" fmla="*/ 390821 h 420215"/>
                <a:gd name="connsiteX222" fmla="*/ 13095 w 210483"/>
                <a:gd name="connsiteY222" fmla="*/ 391649 h 420215"/>
                <a:gd name="connsiteX223" fmla="*/ 13095 w 210483"/>
                <a:gd name="connsiteY223" fmla="*/ 397721 h 420215"/>
                <a:gd name="connsiteX224" fmla="*/ 12268 w 210483"/>
                <a:gd name="connsiteY224" fmla="*/ 398549 h 420215"/>
                <a:gd name="connsiteX225" fmla="*/ 11303 w 210483"/>
                <a:gd name="connsiteY225" fmla="*/ 398549 h 420215"/>
                <a:gd name="connsiteX226" fmla="*/ 11303 w 210483"/>
                <a:gd name="connsiteY226" fmla="*/ 400205 h 420215"/>
                <a:gd name="connsiteX227" fmla="*/ 12681 w 210483"/>
                <a:gd name="connsiteY227" fmla="*/ 400895 h 420215"/>
                <a:gd name="connsiteX228" fmla="*/ 13095 w 210483"/>
                <a:gd name="connsiteY228" fmla="*/ 401585 h 420215"/>
                <a:gd name="connsiteX229" fmla="*/ 13095 w 210483"/>
                <a:gd name="connsiteY229" fmla="*/ 403103 h 420215"/>
                <a:gd name="connsiteX230" fmla="*/ 13095 w 210483"/>
                <a:gd name="connsiteY230" fmla="*/ 403379 h 420215"/>
                <a:gd name="connsiteX231" fmla="*/ 11165 w 210483"/>
                <a:gd name="connsiteY231" fmla="*/ 407381 h 420215"/>
                <a:gd name="connsiteX232" fmla="*/ 16265 w 210483"/>
                <a:gd name="connsiteY232" fmla="*/ 413177 h 420215"/>
                <a:gd name="connsiteX233" fmla="*/ 37906 w 210483"/>
                <a:gd name="connsiteY233" fmla="*/ 414281 h 420215"/>
                <a:gd name="connsiteX234" fmla="*/ 38182 w 210483"/>
                <a:gd name="connsiteY234" fmla="*/ 414281 h 420215"/>
                <a:gd name="connsiteX235" fmla="*/ 54585 w 210483"/>
                <a:gd name="connsiteY235" fmla="*/ 420216 h 420215"/>
                <a:gd name="connsiteX236" fmla="*/ 54861 w 210483"/>
                <a:gd name="connsiteY236" fmla="*/ 419525 h 420215"/>
                <a:gd name="connsiteX237" fmla="*/ 47004 w 210483"/>
                <a:gd name="connsiteY237" fmla="*/ 401999 h 420215"/>
                <a:gd name="connsiteX238" fmla="*/ 49347 w 210483"/>
                <a:gd name="connsiteY238" fmla="*/ 386129 h 420215"/>
                <a:gd name="connsiteX239" fmla="*/ 54585 w 210483"/>
                <a:gd name="connsiteY239" fmla="*/ 383921 h 420215"/>
                <a:gd name="connsiteX240" fmla="*/ 51828 w 210483"/>
                <a:gd name="connsiteY240" fmla="*/ 380333 h 420215"/>
                <a:gd name="connsiteX241" fmla="*/ 51828 w 210483"/>
                <a:gd name="connsiteY241" fmla="*/ 378953 h 420215"/>
                <a:gd name="connsiteX242" fmla="*/ 55688 w 210483"/>
                <a:gd name="connsiteY242" fmla="*/ 382541 h 420215"/>
                <a:gd name="connsiteX243" fmla="*/ 60788 w 210483"/>
                <a:gd name="connsiteY243" fmla="*/ 378263 h 420215"/>
                <a:gd name="connsiteX244" fmla="*/ 61753 w 210483"/>
                <a:gd name="connsiteY244" fmla="*/ 371225 h 420215"/>
                <a:gd name="connsiteX245" fmla="*/ 60513 w 210483"/>
                <a:gd name="connsiteY245" fmla="*/ 368879 h 420215"/>
                <a:gd name="connsiteX246" fmla="*/ 64786 w 210483"/>
                <a:gd name="connsiteY246" fmla="*/ 362393 h 420215"/>
                <a:gd name="connsiteX247" fmla="*/ 68094 w 210483"/>
                <a:gd name="connsiteY247" fmla="*/ 358253 h 420215"/>
                <a:gd name="connsiteX248" fmla="*/ 74710 w 210483"/>
                <a:gd name="connsiteY248" fmla="*/ 353699 h 420215"/>
                <a:gd name="connsiteX249" fmla="*/ 79810 w 210483"/>
                <a:gd name="connsiteY249" fmla="*/ 349835 h 420215"/>
                <a:gd name="connsiteX250" fmla="*/ 82154 w 210483"/>
                <a:gd name="connsiteY250" fmla="*/ 345557 h 420215"/>
                <a:gd name="connsiteX251" fmla="*/ 80637 w 210483"/>
                <a:gd name="connsiteY251" fmla="*/ 333826 h 420215"/>
                <a:gd name="connsiteX252" fmla="*/ 69886 w 210483"/>
                <a:gd name="connsiteY252" fmla="*/ 330928 h 420215"/>
                <a:gd name="connsiteX253" fmla="*/ 63821 w 210483"/>
                <a:gd name="connsiteY253" fmla="*/ 313402 h 420215"/>
                <a:gd name="connsiteX254" fmla="*/ 74434 w 210483"/>
                <a:gd name="connsiteY254" fmla="*/ 304156 h 420215"/>
                <a:gd name="connsiteX255" fmla="*/ 75813 w 210483"/>
                <a:gd name="connsiteY255" fmla="*/ 302638 h 420215"/>
                <a:gd name="connsiteX256" fmla="*/ 79121 w 210483"/>
                <a:gd name="connsiteY256" fmla="*/ 302224 h 420215"/>
                <a:gd name="connsiteX257" fmla="*/ 83670 w 210483"/>
                <a:gd name="connsiteY257" fmla="*/ 300292 h 420215"/>
                <a:gd name="connsiteX258" fmla="*/ 86565 w 210483"/>
                <a:gd name="connsiteY258" fmla="*/ 294220 h 420215"/>
                <a:gd name="connsiteX259" fmla="*/ 86565 w 210483"/>
                <a:gd name="connsiteY259" fmla="*/ 281110 h 420215"/>
                <a:gd name="connsiteX260" fmla="*/ 96903 w 210483"/>
                <a:gd name="connsiteY260" fmla="*/ 272139 h 420215"/>
                <a:gd name="connsiteX261" fmla="*/ 90011 w 210483"/>
                <a:gd name="connsiteY261" fmla="*/ 268414 h 420215"/>
                <a:gd name="connsiteX262" fmla="*/ 94559 w 210483"/>
                <a:gd name="connsiteY262" fmla="*/ 264825 h 420215"/>
                <a:gd name="connsiteX263" fmla="*/ 99246 w 210483"/>
                <a:gd name="connsiteY263" fmla="*/ 268966 h 420215"/>
                <a:gd name="connsiteX264" fmla="*/ 104897 w 210483"/>
                <a:gd name="connsiteY264" fmla="*/ 264274 h 420215"/>
                <a:gd name="connsiteX265" fmla="*/ 99659 w 210483"/>
                <a:gd name="connsiteY265" fmla="*/ 259029 h 420215"/>
                <a:gd name="connsiteX266" fmla="*/ 99797 w 210483"/>
                <a:gd name="connsiteY266" fmla="*/ 262893 h 420215"/>
                <a:gd name="connsiteX267" fmla="*/ 95111 w 210483"/>
                <a:gd name="connsiteY267" fmla="*/ 262893 h 420215"/>
                <a:gd name="connsiteX268" fmla="*/ 95111 w 210483"/>
                <a:gd name="connsiteY268" fmla="*/ 260685 h 420215"/>
                <a:gd name="connsiteX269" fmla="*/ 92492 w 210483"/>
                <a:gd name="connsiteY269" fmla="*/ 259719 h 420215"/>
                <a:gd name="connsiteX270" fmla="*/ 90148 w 210483"/>
                <a:gd name="connsiteY270" fmla="*/ 258201 h 420215"/>
                <a:gd name="connsiteX271" fmla="*/ 90148 w 210483"/>
                <a:gd name="connsiteY271" fmla="*/ 248541 h 420215"/>
                <a:gd name="connsiteX272" fmla="*/ 88770 w 210483"/>
                <a:gd name="connsiteY272" fmla="*/ 246195 h 420215"/>
                <a:gd name="connsiteX273" fmla="*/ 88356 w 210483"/>
                <a:gd name="connsiteY273" fmla="*/ 244401 h 420215"/>
                <a:gd name="connsiteX274" fmla="*/ 90975 w 210483"/>
                <a:gd name="connsiteY274" fmla="*/ 238881 h 420215"/>
                <a:gd name="connsiteX275" fmla="*/ 101176 w 210483"/>
                <a:gd name="connsiteY275" fmla="*/ 244815 h 420215"/>
                <a:gd name="connsiteX276" fmla="*/ 114271 w 210483"/>
                <a:gd name="connsiteY276" fmla="*/ 243297 h 420215"/>
                <a:gd name="connsiteX277" fmla="*/ 117992 w 210483"/>
                <a:gd name="connsiteY277" fmla="*/ 235431 h 420215"/>
                <a:gd name="connsiteX278" fmla="*/ 118544 w 210483"/>
                <a:gd name="connsiteY278" fmla="*/ 227427 h 420215"/>
                <a:gd name="connsiteX279" fmla="*/ 121438 w 210483"/>
                <a:gd name="connsiteY279" fmla="*/ 220803 h 420215"/>
                <a:gd name="connsiteX280" fmla="*/ 119095 w 210483"/>
                <a:gd name="connsiteY280" fmla="*/ 218181 h 420215"/>
                <a:gd name="connsiteX281" fmla="*/ 116476 w 210483"/>
                <a:gd name="connsiteY281" fmla="*/ 211833 h 420215"/>
                <a:gd name="connsiteX282" fmla="*/ 121576 w 210483"/>
                <a:gd name="connsiteY282" fmla="*/ 214455 h 420215"/>
                <a:gd name="connsiteX283" fmla="*/ 136050 w 210483"/>
                <a:gd name="connsiteY283" fmla="*/ 214455 h 420215"/>
                <a:gd name="connsiteX284" fmla="*/ 168994 w 210483"/>
                <a:gd name="connsiteY284" fmla="*/ 203415 h 420215"/>
                <a:gd name="connsiteX285" fmla="*/ 175059 w 210483"/>
                <a:gd name="connsiteY285" fmla="*/ 193617 h 420215"/>
                <a:gd name="connsiteX286" fmla="*/ 178918 w 210483"/>
                <a:gd name="connsiteY286" fmla="*/ 187268 h 420215"/>
                <a:gd name="connsiteX287" fmla="*/ 174783 w 210483"/>
                <a:gd name="connsiteY287" fmla="*/ 178298 h 420215"/>
                <a:gd name="connsiteX288" fmla="*/ 171613 w 210483"/>
                <a:gd name="connsiteY288" fmla="*/ 171398 h 420215"/>
                <a:gd name="connsiteX289" fmla="*/ 168856 w 210483"/>
                <a:gd name="connsiteY289" fmla="*/ 160634 h 420215"/>
                <a:gd name="connsiteX290" fmla="*/ 159483 w 210483"/>
                <a:gd name="connsiteY290" fmla="*/ 153320 h 420215"/>
                <a:gd name="connsiteX291" fmla="*/ 160448 w 210483"/>
                <a:gd name="connsiteY291" fmla="*/ 151388 h 420215"/>
                <a:gd name="connsiteX292" fmla="*/ 158931 w 210483"/>
                <a:gd name="connsiteY292" fmla="*/ 145040 h 420215"/>
                <a:gd name="connsiteX293" fmla="*/ 158931 w 210483"/>
                <a:gd name="connsiteY293" fmla="*/ 144764 h 420215"/>
                <a:gd name="connsiteX294" fmla="*/ 159483 w 210483"/>
                <a:gd name="connsiteY294" fmla="*/ 139658 h 420215"/>
                <a:gd name="connsiteX295" fmla="*/ 159483 w 210483"/>
                <a:gd name="connsiteY295" fmla="*/ 136622 h 420215"/>
                <a:gd name="connsiteX296" fmla="*/ 159896 w 210483"/>
                <a:gd name="connsiteY296" fmla="*/ 135932 h 420215"/>
                <a:gd name="connsiteX297" fmla="*/ 162377 w 210483"/>
                <a:gd name="connsiteY297" fmla="*/ 134828 h 420215"/>
                <a:gd name="connsiteX298" fmla="*/ 161688 w 210483"/>
                <a:gd name="connsiteY298" fmla="*/ 121856 h 420215"/>
                <a:gd name="connsiteX299" fmla="*/ 161688 w 210483"/>
                <a:gd name="connsiteY299" fmla="*/ 121442 h 420215"/>
                <a:gd name="connsiteX300" fmla="*/ 162929 w 210483"/>
                <a:gd name="connsiteY300" fmla="*/ 119234 h 420215"/>
                <a:gd name="connsiteX301" fmla="*/ 162929 w 210483"/>
                <a:gd name="connsiteY301" fmla="*/ 115508 h 420215"/>
                <a:gd name="connsiteX302" fmla="*/ 162929 w 210483"/>
                <a:gd name="connsiteY302" fmla="*/ 115094 h 420215"/>
                <a:gd name="connsiteX303" fmla="*/ 165548 w 210483"/>
                <a:gd name="connsiteY303" fmla="*/ 109712 h 420215"/>
                <a:gd name="connsiteX304" fmla="*/ 165548 w 210483"/>
                <a:gd name="connsiteY304" fmla="*/ 103639 h 420215"/>
                <a:gd name="connsiteX305" fmla="*/ 165548 w 210483"/>
                <a:gd name="connsiteY305" fmla="*/ 103225 h 420215"/>
                <a:gd name="connsiteX306" fmla="*/ 167340 w 210483"/>
                <a:gd name="connsiteY306" fmla="*/ 100051 h 420215"/>
                <a:gd name="connsiteX307" fmla="*/ 167340 w 210483"/>
                <a:gd name="connsiteY307" fmla="*/ 100051 h 420215"/>
                <a:gd name="connsiteX308" fmla="*/ 167340 w 210483"/>
                <a:gd name="connsiteY308" fmla="*/ 100051 h 420215"/>
                <a:gd name="connsiteX309" fmla="*/ 178918 w 210483"/>
                <a:gd name="connsiteY309" fmla="*/ 87907 h 420215"/>
                <a:gd name="connsiteX310" fmla="*/ 184018 w 210483"/>
                <a:gd name="connsiteY310" fmla="*/ 81145 h 420215"/>
                <a:gd name="connsiteX311" fmla="*/ 187327 w 210483"/>
                <a:gd name="connsiteY311" fmla="*/ 76315 h 420215"/>
                <a:gd name="connsiteX312" fmla="*/ 187602 w 210483"/>
                <a:gd name="connsiteY312" fmla="*/ 76039 h 420215"/>
                <a:gd name="connsiteX313" fmla="*/ 195046 w 210483"/>
                <a:gd name="connsiteY313" fmla="*/ 71071 h 420215"/>
                <a:gd name="connsiteX314" fmla="*/ 203592 w 210483"/>
                <a:gd name="connsiteY314" fmla="*/ 65551 h 420215"/>
                <a:gd name="connsiteX315" fmla="*/ 209106 w 210483"/>
                <a:gd name="connsiteY315" fmla="*/ 61411 h 420215"/>
                <a:gd name="connsiteX316" fmla="*/ 210484 w 210483"/>
                <a:gd name="connsiteY316" fmla="*/ 52441 h 420215"/>
                <a:gd name="connsiteX317" fmla="*/ 208968 w 210483"/>
                <a:gd name="connsiteY317" fmla="*/ 50371 h 420215"/>
                <a:gd name="connsiteX318" fmla="*/ 18471 w 210483"/>
                <a:gd name="connsiteY318" fmla="*/ 244953 h 420215"/>
                <a:gd name="connsiteX319" fmla="*/ 21090 w 210483"/>
                <a:gd name="connsiteY319" fmla="*/ 241641 h 420215"/>
                <a:gd name="connsiteX320" fmla="*/ 23433 w 210483"/>
                <a:gd name="connsiteY320" fmla="*/ 244953 h 420215"/>
                <a:gd name="connsiteX321" fmla="*/ 18471 w 210483"/>
                <a:gd name="connsiteY321" fmla="*/ 244953 h 420215"/>
                <a:gd name="connsiteX322" fmla="*/ 14611 w 210483"/>
                <a:gd name="connsiteY322" fmla="*/ 387233 h 420215"/>
                <a:gd name="connsiteX323" fmla="*/ 4549 w 210483"/>
                <a:gd name="connsiteY323" fmla="*/ 387233 h 420215"/>
                <a:gd name="connsiteX324" fmla="*/ 7168 w 210483"/>
                <a:gd name="connsiteY324" fmla="*/ 384473 h 420215"/>
                <a:gd name="connsiteX325" fmla="*/ 16265 w 210483"/>
                <a:gd name="connsiteY325" fmla="*/ 384473 h 420215"/>
                <a:gd name="connsiteX326" fmla="*/ 14749 w 210483"/>
                <a:gd name="connsiteY326" fmla="*/ 387233 h 420215"/>
                <a:gd name="connsiteX327" fmla="*/ 14749 w 210483"/>
                <a:gd name="connsiteY327" fmla="*/ 379091 h 420215"/>
                <a:gd name="connsiteX328" fmla="*/ 4411 w 210483"/>
                <a:gd name="connsiteY328" fmla="*/ 375503 h 420215"/>
                <a:gd name="connsiteX329" fmla="*/ 5789 w 210483"/>
                <a:gd name="connsiteY329" fmla="*/ 372329 h 420215"/>
                <a:gd name="connsiteX330" fmla="*/ 15990 w 210483"/>
                <a:gd name="connsiteY330" fmla="*/ 376607 h 420215"/>
                <a:gd name="connsiteX331" fmla="*/ 14611 w 210483"/>
                <a:gd name="connsiteY331" fmla="*/ 378953 h 420215"/>
                <a:gd name="connsiteX332" fmla="*/ 25225 w 210483"/>
                <a:gd name="connsiteY332" fmla="*/ 365843 h 420215"/>
                <a:gd name="connsiteX333" fmla="*/ 21917 w 210483"/>
                <a:gd name="connsiteY333" fmla="*/ 364049 h 420215"/>
                <a:gd name="connsiteX334" fmla="*/ 26879 w 210483"/>
                <a:gd name="connsiteY334" fmla="*/ 362255 h 420215"/>
                <a:gd name="connsiteX335" fmla="*/ 25363 w 210483"/>
                <a:gd name="connsiteY335" fmla="*/ 365843 h 420215"/>
                <a:gd name="connsiteX336" fmla="*/ 45626 w 210483"/>
                <a:gd name="connsiteY336" fmla="*/ 225495 h 420215"/>
                <a:gd name="connsiteX337" fmla="*/ 44798 w 210483"/>
                <a:gd name="connsiteY337" fmla="*/ 222597 h 420215"/>
                <a:gd name="connsiteX338" fmla="*/ 49485 w 210483"/>
                <a:gd name="connsiteY338" fmla="*/ 219699 h 420215"/>
                <a:gd name="connsiteX339" fmla="*/ 51828 w 210483"/>
                <a:gd name="connsiteY339" fmla="*/ 223011 h 420215"/>
                <a:gd name="connsiteX340" fmla="*/ 45488 w 210483"/>
                <a:gd name="connsiteY340" fmla="*/ 225633 h 420215"/>
                <a:gd name="connsiteX341" fmla="*/ 48382 w 210483"/>
                <a:gd name="connsiteY341" fmla="*/ 311746 h 420215"/>
                <a:gd name="connsiteX342" fmla="*/ 47969 w 210483"/>
                <a:gd name="connsiteY342" fmla="*/ 308020 h 420215"/>
                <a:gd name="connsiteX343" fmla="*/ 51001 w 210483"/>
                <a:gd name="connsiteY343" fmla="*/ 308020 h 420215"/>
                <a:gd name="connsiteX344" fmla="*/ 52931 w 210483"/>
                <a:gd name="connsiteY344" fmla="*/ 312712 h 420215"/>
                <a:gd name="connsiteX345" fmla="*/ 48382 w 210483"/>
                <a:gd name="connsiteY345" fmla="*/ 311746 h 420215"/>
                <a:gd name="connsiteX346" fmla="*/ 47969 w 210483"/>
                <a:gd name="connsiteY346" fmla="*/ 211143 h 420215"/>
                <a:gd name="connsiteX347" fmla="*/ 47969 w 210483"/>
                <a:gd name="connsiteY347" fmla="*/ 208521 h 420215"/>
                <a:gd name="connsiteX348" fmla="*/ 52104 w 210483"/>
                <a:gd name="connsiteY348" fmla="*/ 208521 h 420215"/>
                <a:gd name="connsiteX349" fmla="*/ 54034 w 210483"/>
                <a:gd name="connsiteY349" fmla="*/ 211143 h 420215"/>
                <a:gd name="connsiteX350" fmla="*/ 47969 w 210483"/>
                <a:gd name="connsiteY350" fmla="*/ 211143 h 420215"/>
                <a:gd name="connsiteX351" fmla="*/ 65061 w 210483"/>
                <a:gd name="connsiteY351" fmla="*/ 32844 h 420215"/>
                <a:gd name="connsiteX352" fmla="*/ 62718 w 210483"/>
                <a:gd name="connsiteY352" fmla="*/ 34639 h 420215"/>
                <a:gd name="connsiteX353" fmla="*/ 62718 w 210483"/>
                <a:gd name="connsiteY353" fmla="*/ 39331 h 420215"/>
                <a:gd name="connsiteX354" fmla="*/ 59410 w 210483"/>
                <a:gd name="connsiteY354" fmla="*/ 35467 h 420215"/>
                <a:gd name="connsiteX355" fmla="*/ 62304 w 210483"/>
                <a:gd name="connsiteY355" fmla="*/ 31740 h 420215"/>
                <a:gd name="connsiteX356" fmla="*/ 65199 w 210483"/>
                <a:gd name="connsiteY356" fmla="*/ 29808 h 420215"/>
                <a:gd name="connsiteX357" fmla="*/ 65199 w 210483"/>
                <a:gd name="connsiteY357" fmla="*/ 32982 h 420215"/>
                <a:gd name="connsiteX358" fmla="*/ 67680 w 210483"/>
                <a:gd name="connsiteY358" fmla="*/ 195273 h 420215"/>
                <a:gd name="connsiteX359" fmla="*/ 69196 w 210483"/>
                <a:gd name="connsiteY359" fmla="*/ 192513 h 420215"/>
                <a:gd name="connsiteX360" fmla="*/ 70437 w 210483"/>
                <a:gd name="connsiteY360" fmla="*/ 195273 h 420215"/>
                <a:gd name="connsiteX361" fmla="*/ 67680 w 210483"/>
                <a:gd name="connsiteY361" fmla="*/ 195273 h 420215"/>
                <a:gd name="connsiteX362" fmla="*/ 73332 w 210483"/>
                <a:gd name="connsiteY362" fmla="*/ 126548 h 420215"/>
                <a:gd name="connsiteX363" fmla="*/ 70437 w 210483"/>
                <a:gd name="connsiteY363" fmla="*/ 118682 h 420215"/>
                <a:gd name="connsiteX364" fmla="*/ 72367 w 210483"/>
                <a:gd name="connsiteY364" fmla="*/ 118682 h 420215"/>
                <a:gd name="connsiteX365" fmla="*/ 74159 w 210483"/>
                <a:gd name="connsiteY365" fmla="*/ 121442 h 420215"/>
                <a:gd name="connsiteX366" fmla="*/ 73332 w 210483"/>
                <a:gd name="connsiteY366" fmla="*/ 126548 h 420215"/>
                <a:gd name="connsiteX367" fmla="*/ 94284 w 210483"/>
                <a:gd name="connsiteY367" fmla="*/ 99499 h 420215"/>
                <a:gd name="connsiteX368" fmla="*/ 88356 w 210483"/>
                <a:gd name="connsiteY368" fmla="*/ 101017 h 420215"/>
                <a:gd name="connsiteX369" fmla="*/ 84497 w 210483"/>
                <a:gd name="connsiteY369" fmla="*/ 103916 h 420215"/>
                <a:gd name="connsiteX370" fmla="*/ 84497 w 210483"/>
                <a:gd name="connsiteY370" fmla="*/ 97429 h 420215"/>
                <a:gd name="connsiteX371" fmla="*/ 87392 w 210483"/>
                <a:gd name="connsiteY371" fmla="*/ 97429 h 420215"/>
                <a:gd name="connsiteX372" fmla="*/ 92354 w 210483"/>
                <a:gd name="connsiteY372" fmla="*/ 90943 h 420215"/>
                <a:gd name="connsiteX373" fmla="*/ 92354 w 210483"/>
                <a:gd name="connsiteY373" fmla="*/ 95497 h 420215"/>
                <a:gd name="connsiteX374" fmla="*/ 94284 w 210483"/>
                <a:gd name="connsiteY374" fmla="*/ 99361 h 420215"/>
                <a:gd name="connsiteX375" fmla="*/ 97040 w 210483"/>
                <a:gd name="connsiteY375" fmla="*/ 95497 h 420215"/>
                <a:gd name="connsiteX376" fmla="*/ 94284 w 210483"/>
                <a:gd name="connsiteY376" fmla="*/ 91633 h 420215"/>
                <a:gd name="connsiteX377" fmla="*/ 94284 w 210483"/>
                <a:gd name="connsiteY377" fmla="*/ 86389 h 420215"/>
                <a:gd name="connsiteX378" fmla="*/ 97040 w 210483"/>
                <a:gd name="connsiteY378" fmla="*/ 84595 h 420215"/>
                <a:gd name="connsiteX379" fmla="*/ 100900 w 210483"/>
                <a:gd name="connsiteY379" fmla="*/ 86527 h 420215"/>
                <a:gd name="connsiteX380" fmla="*/ 97040 w 210483"/>
                <a:gd name="connsiteY380" fmla="*/ 95497 h 420215"/>
                <a:gd name="connsiteX381" fmla="*/ 109171 w 210483"/>
                <a:gd name="connsiteY381" fmla="*/ 104881 h 420215"/>
                <a:gd name="connsiteX382" fmla="*/ 115373 w 210483"/>
                <a:gd name="connsiteY382" fmla="*/ 103363 h 420215"/>
                <a:gd name="connsiteX383" fmla="*/ 119646 w 210483"/>
                <a:gd name="connsiteY383" fmla="*/ 99499 h 420215"/>
                <a:gd name="connsiteX384" fmla="*/ 121576 w 210483"/>
                <a:gd name="connsiteY384" fmla="*/ 110263 h 420215"/>
                <a:gd name="connsiteX385" fmla="*/ 109171 w 210483"/>
                <a:gd name="connsiteY385" fmla="*/ 104881 h 420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Lst>
              <a:rect l="l" t="t" r="r" b="b"/>
              <a:pathLst>
                <a:path w="210483" h="420215">
                  <a:moveTo>
                    <a:pt x="210346" y="51199"/>
                  </a:moveTo>
                  <a:cubicBezTo>
                    <a:pt x="210346" y="51199"/>
                    <a:pt x="210208" y="50923"/>
                    <a:pt x="210208" y="50785"/>
                  </a:cubicBezTo>
                  <a:lnTo>
                    <a:pt x="210208" y="47059"/>
                  </a:lnTo>
                  <a:lnTo>
                    <a:pt x="207589" y="47059"/>
                  </a:lnTo>
                  <a:cubicBezTo>
                    <a:pt x="207589" y="47059"/>
                    <a:pt x="206762" y="46645"/>
                    <a:pt x="206762" y="46231"/>
                  </a:cubicBezTo>
                  <a:lnTo>
                    <a:pt x="206762" y="45541"/>
                  </a:lnTo>
                  <a:lnTo>
                    <a:pt x="204419" y="46921"/>
                  </a:lnTo>
                  <a:cubicBezTo>
                    <a:pt x="204419" y="46921"/>
                    <a:pt x="204143" y="46921"/>
                    <a:pt x="204005" y="46921"/>
                  </a:cubicBezTo>
                  <a:lnTo>
                    <a:pt x="202765" y="46921"/>
                  </a:lnTo>
                  <a:lnTo>
                    <a:pt x="202765" y="50785"/>
                  </a:lnTo>
                  <a:cubicBezTo>
                    <a:pt x="202765" y="50785"/>
                    <a:pt x="202765" y="50923"/>
                    <a:pt x="202765" y="51061"/>
                  </a:cubicBezTo>
                  <a:lnTo>
                    <a:pt x="200559" y="57685"/>
                  </a:lnTo>
                  <a:cubicBezTo>
                    <a:pt x="200559" y="57685"/>
                    <a:pt x="200559" y="57961"/>
                    <a:pt x="200422" y="57961"/>
                  </a:cubicBezTo>
                  <a:lnTo>
                    <a:pt x="196148" y="62101"/>
                  </a:lnTo>
                  <a:cubicBezTo>
                    <a:pt x="196148" y="62101"/>
                    <a:pt x="196011" y="62239"/>
                    <a:pt x="195873" y="62239"/>
                  </a:cubicBezTo>
                  <a:lnTo>
                    <a:pt x="192565" y="63343"/>
                  </a:lnTo>
                  <a:lnTo>
                    <a:pt x="191186" y="67069"/>
                  </a:lnTo>
                  <a:cubicBezTo>
                    <a:pt x="191186" y="67069"/>
                    <a:pt x="190911" y="67483"/>
                    <a:pt x="190773" y="67483"/>
                  </a:cubicBezTo>
                  <a:cubicBezTo>
                    <a:pt x="190635" y="67483"/>
                    <a:pt x="190359" y="67483"/>
                    <a:pt x="190083" y="67483"/>
                  </a:cubicBezTo>
                  <a:lnTo>
                    <a:pt x="187051" y="66103"/>
                  </a:lnTo>
                  <a:lnTo>
                    <a:pt x="184018" y="69277"/>
                  </a:lnTo>
                  <a:cubicBezTo>
                    <a:pt x="184018" y="69277"/>
                    <a:pt x="183605" y="69553"/>
                    <a:pt x="183467" y="69553"/>
                  </a:cubicBezTo>
                  <a:lnTo>
                    <a:pt x="183467" y="69553"/>
                  </a:lnTo>
                  <a:cubicBezTo>
                    <a:pt x="183467" y="69553"/>
                    <a:pt x="183054" y="69553"/>
                    <a:pt x="182916" y="69277"/>
                  </a:cubicBezTo>
                  <a:lnTo>
                    <a:pt x="181951" y="70243"/>
                  </a:lnTo>
                  <a:lnTo>
                    <a:pt x="181951" y="72865"/>
                  </a:lnTo>
                  <a:lnTo>
                    <a:pt x="178229" y="78385"/>
                  </a:lnTo>
                  <a:lnTo>
                    <a:pt x="161964" y="85285"/>
                  </a:lnTo>
                  <a:lnTo>
                    <a:pt x="171613" y="73693"/>
                  </a:lnTo>
                  <a:lnTo>
                    <a:pt x="178643" y="72451"/>
                  </a:lnTo>
                  <a:lnTo>
                    <a:pt x="179056" y="69829"/>
                  </a:lnTo>
                  <a:lnTo>
                    <a:pt x="180572" y="66931"/>
                  </a:lnTo>
                  <a:lnTo>
                    <a:pt x="174094" y="68173"/>
                  </a:lnTo>
                  <a:cubicBezTo>
                    <a:pt x="174094" y="68173"/>
                    <a:pt x="173818" y="68173"/>
                    <a:pt x="173680" y="68173"/>
                  </a:cubicBezTo>
                  <a:lnTo>
                    <a:pt x="165134" y="65689"/>
                  </a:lnTo>
                  <a:lnTo>
                    <a:pt x="158793" y="65689"/>
                  </a:lnTo>
                  <a:cubicBezTo>
                    <a:pt x="158793" y="65689"/>
                    <a:pt x="157966" y="65275"/>
                    <a:pt x="157966" y="64861"/>
                  </a:cubicBezTo>
                  <a:lnTo>
                    <a:pt x="157966" y="62653"/>
                  </a:lnTo>
                  <a:cubicBezTo>
                    <a:pt x="157966" y="62653"/>
                    <a:pt x="157966" y="62239"/>
                    <a:pt x="158242" y="62101"/>
                  </a:cubicBezTo>
                  <a:lnTo>
                    <a:pt x="162515" y="57823"/>
                  </a:lnTo>
                  <a:lnTo>
                    <a:pt x="162515" y="51613"/>
                  </a:lnTo>
                  <a:cubicBezTo>
                    <a:pt x="162515" y="51613"/>
                    <a:pt x="162929" y="51061"/>
                    <a:pt x="163066" y="50923"/>
                  </a:cubicBezTo>
                  <a:lnTo>
                    <a:pt x="166237" y="49129"/>
                  </a:lnTo>
                  <a:lnTo>
                    <a:pt x="166788" y="45541"/>
                  </a:lnTo>
                  <a:cubicBezTo>
                    <a:pt x="166788" y="45541"/>
                    <a:pt x="166788" y="45265"/>
                    <a:pt x="166926" y="45127"/>
                  </a:cubicBezTo>
                  <a:lnTo>
                    <a:pt x="169545" y="42367"/>
                  </a:lnTo>
                  <a:lnTo>
                    <a:pt x="165961" y="39193"/>
                  </a:lnTo>
                  <a:lnTo>
                    <a:pt x="155899" y="34500"/>
                  </a:lnTo>
                  <a:lnTo>
                    <a:pt x="144458" y="26082"/>
                  </a:lnTo>
                  <a:lnTo>
                    <a:pt x="139358" y="26082"/>
                  </a:lnTo>
                  <a:cubicBezTo>
                    <a:pt x="139358" y="26082"/>
                    <a:pt x="139082" y="26082"/>
                    <a:pt x="139082" y="26082"/>
                  </a:cubicBezTo>
                  <a:lnTo>
                    <a:pt x="133431" y="23736"/>
                  </a:lnTo>
                  <a:cubicBezTo>
                    <a:pt x="133431" y="23736"/>
                    <a:pt x="133293" y="23736"/>
                    <a:pt x="133155" y="23598"/>
                  </a:cubicBezTo>
                  <a:lnTo>
                    <a:pt x="122817" y="13938"/>
                  </a:lnTo>
                  <a:cubicBezTo>
                    <a:pt x="122817" y="13938"/>
                    <a:pt x="122817" y="13938"/>
                    <a:pt x="122679" y="13662"/>
                  </a:cubicBezTo>
                  <a:lnTo>
                    <a:pt x="120336" y="9246"/>
                  </a:lnTo>
                  <a:lnTo>
                    <a:pt x="115235" y="5244"/>
                  </a:lnTo>
                  <a:lnTo>
                    <a:pt x="111100" y="3174"/>
                  </a:lnTo>
                  <a:lnTo>
                    <a:pt x="103381" y="3174"/>
                  </a:lnTo>
                  <a:lnTo>
                    <a:pt x="98832" y="12144"/>
                  </a:lnTo>
                  <a:cubicBezTo>
                    <a:pt x="98832" y="12144"/>
                    <a:pt x="98419" y="12558"/>
                    <a:pt x="98143" y="12558"/>
                  </a:cubicBezTo>
                  <a:cubicBezTo>
                    <a:pt x="97868" y="12558"/>
                    <a:pt x="97592" y="12420"/>
                    <a:pt x="97454" y="12144"/>
                  </a:cubicBezTo>
                  <a:lnTo>
                    <a:pt x="93732" y="4416"/>
                  </a:lnTo>
                  <a:lnTo>
                    <a:pt x="82429" y="4416"/>
                  </a:lnTo>
                  <a:cubicBezTo>
                    <a:pt x="82429" y="4416"/>
                    <a:pt x="82429" y="4554"/>
                    <a:pt x="82429" y="4554"/>
                  </a:cubicBezTo>
                  <a:cubicBezTo>
                    <a:pt x="82154" y="4554"/>
                    <a:pt x="82016" y="4554"/>
                    <a:pt x="81740" y="4278"/>
                  </a:cubicBezTo>
                  <a:lnTo>
                    <a:pt x="78432" y="0"/>
                  </a:lnTo>
                  <a:lnTo>
                    <a:pt x="76502" y="2898"/>
                  </a:lnTo>
                  <a:cubicBezTo>
                    <a:pt x="76502" y="2898"/>
                    <a:pt x="76502" y="2898"/>
                    <a:pt x="76364" y="3036"/>
                  </a:cubicBezTo>
                  <a:lnTo>
                    <a:pt x="72505" y="5796"/>
                  </a:lnTo>
                  <a:lnTo>
                    <a:pt x="68507" y="11868"/>
                  </a:lnTo>
                  <a:lnTo>
                    <a:pt x="69748" y="13800"/>
                  </a:lnTo>
                  <a:cubicBezTo>
                    <a:pt x="69748" y="13800"/>
                    <a:pt x="69886" y="14214"/>
                    <a:pt x="69748" y="14490"/>
                  </a:cubicBezTo>
                  <a:lnTo>
                    <a:pt x="66164" y="26220"/>
                  </a:lnTo>
                  <a:cubicBezTo>
                    <a:pt x="66164" y="26220"/>
                    <a:pt x="65888" y="26634"/>
                    <a:pt x="65613" y="26772"/>
                  </a:cubicBezTo>
                  <a:cubicBezTo>
                    <a:pt x="65613" y="26772"/>
                    <a:pt x="56102" y="29257"/>
                    <a:pt x="53483" y="33535"/>
                  </a:cubicBezTo>
                  <a:lnTo>
                    <a:pt x="55137" y="38089"/>
                  </a:lnTo>
                  <a:cubicBezTo>
                    <a:pt x="55137" y="38089"/>
                    <a:pt x="55137" y="38779"/>
                    <a:pt x="54861" y="38917"/>
                  </a:cubicBezTo>
                  <a:lnTo>
                    <a:pt x="53207" y="40297"/>
                  </a:lnTo>
                  <a:lnTo>
                    <a:pt x="51966" y="43747"/>
                  </a:lnTo>
                  <a:lnTo>
                    <a:pt x="55137" y="51061"/>
                  </a:lnTo>
                  <a:cubicBezTo>
                    <a:pt x="55137" y="51061"/>
                    <a:pt x="55137" y="51889"/>
                    <a:pt x="54861" y="52027"/>
                  </a:cubicBezTo>
                  <a:lnTo>
                    <a:pt x="51828" y="53959"/>
                  </a:lnTo>
                  <a:lnTo>
                    <a:pt x="51828" y="55753"/>
                  </a:lnTo>
                  <a:lnTo>
                    <a:pt x="55550" y="60307"/>
                  </a:lnTo>
                  <a:cubicBezTo>
                    <a:pt x="55550" y="60307"/>
                    <a:pt x="55826" y="60721"/>
                    <a:pt x="55688" y="60997"/>
                  </a:cubicBezTo>
                  <a:cubicBezTo>
                    <a:pt x="55688" y="61273"/>
                    <a:pt x="55412" y="61411"/>
                    <a:pt x="55274" y="61549"/>
                  </a:cubicBezTo>
                  <a:lnTo>
                    <a:pt x="48934" y="64309"/>
                  </a:lnTo>
                  <a:lnTo>
                    <a:pt x="48107" y="68311"/>
                  </a:lnTo>
                  <a:lnTo>
                    <a:pt x="46039" y="73279"/>
                  </a:lnTo>
                  <a:cubicBezTo>
                    <a:pt x="46039" y="73279"/>
                    <a:pt x="46039" y="73417"/>
                    <a:pt x="45901" y="73555"/>
                  </a:cubicBezTo>
                  <a:lnTo>
                    <a:pt x="41077" y="78385"/>
                  </a:lnTo>
                  <a:lnTo>
                    <a:pt x="41077" y="80593"/>
                  </a:lnTo>
                  <a:lnTo>
                    <a:pt x="39836" y="87079"/>
                  </a:lnTo>
                  <a:cubicBezTo>
                    <a:pt x="39836" y="87079"/>
                    <a:pt x="39836" y="87355"/>
                    <a:pt x="39698" y="87493"/>
                  </a:cubicBezTo>
                  <a:lnTo>
                    <a:pt x="37355" y="89977"/>
                  </a:lnTo>
                  <a:lnTo>
                    <a:pt x="37355" y="98671"/>
                  </a:lnTo>
                  <a:lnTo>
                    <a:pt x="39285" y="100189"/>
                  </a:lnTo>
                  <a:cubicBezTo>
                    <a:pt x="39285" y="100189"/>
                    <a:pt x="39561" y="100603"/>
                    <a:pt x="39561" y="100879"/>
                  </a:cubicBezTo>
                  <a:cubicBezTo>
                    <a:pt x="39561" y="101155"/>
                    <a:pt x="39285" y="101431"/>
                    <a:pt x="39147" y="101431"/>
                  </a:cubicBezTo>
                  <a:lnTo>
                    <a:pt x="35839" y="102811"/>
                  </a:lnTo>
                  <a:lnTo>
                    <a:pt x="34874" y="110816"/>
                  </a:lnTo>
                  <a:cubicBezTo>
                    <a:pt x="34874" y="110816"/>
                    <a:pt x="34598" y="111368"/>
                    <a:pt x="34323" y="111505"/>
                  </a:cubicBezTo>
                  <a:lnTo>
                    <a:pt x="32117" y="112333"/>
                  </a:lnTo>
                  <a:lnTo>
                    <a:pt x="32117" y="119924"/>
                  </a:lnTo>
                  <a:lnTo>
                    <a:pt x="35425" y="121718"/>
                  </a:lnTo>
                  <a:cubicBezTo>
                    <a:pt x="35425" y="121718"/>
                    <a:pt x="35839" y="121994"/>
                    <a:pt x="35839" y="122270"/>
                  </a:cubicBezTo>
                  <a:cubicBezTo>
                    <a:pt x="35839" y="122546"/>
                    <a:pt x="35839" y="122822"/>
                    <a:pt x="35563" y="122960"/>
                  </a:cubicBezTo>
                  <a:lnTo>
                    <a:pt x="34047" y="124340"/>
                  </a:lnTo>
                  <a:lnTo>
                    <a:pt x="37355" y="130688"/>
                  </a:lnTo>
                  <a:cubicBezTo>
                    <a:pt x="37355" y="130688"/>
                    <a:pt x="37355" y="130964"/>
                    <a:pt x="37355" y="131102"/>
                  </a:cubicBezTo>
                  <a:lnTo>
                    <a:pt x="36804" y="137588"/>
                  </a:lnTo>
                  <a:lnTo>
                    <a:pt x="38320" y="139244"/>
                  </a:lnTo>
                  <a:cubicBezTo>
                    <a:pt x="38320" y="139244"/>
                    <a:pt x="38458" y="139520"/>
                    <a:pt x="38458" y="139796"/>
                  </a:cubicBezTo>
                  <a:lnTo>
                    <a:pt x="38458" y="146144"/>
                  </a:lnTo>
                  <a:cubicBezTo>
                    <a:pt x="38458" y="146144"/>
                    <a:pt x="39285" y="150560"/>
                    <a:pt x="39285" y="150560"/>
                  </a:cubicBezTo>
                  <a:cubicBezTo>
                    <a:pt x="39285" y="150836"/>
                    <a:pt x="39285" y="151112"/>
                    <a:pt x="38871" y="151388"/>
                  </a:cubicBezTo>
                  <a:lnTo>
                    <a:pt x="36666" y="152630"/>
                  </a:lnTo>
                  <a:lnTo>
                    <a:pt x="33495" y="157322"/>
                  </a:lnTo>
                  <a:lnTo>
                    <a:pt x="33495" y="161738"/>
                  </a:lnTo>
                  <a:cubicBezTo>
                    <a:pt x="33495" y="161738"/>
                    <a:pt x="33495" y="162290"/>
                    <a:pt x="33082" y="162428"/>
                  </a:cubicBezTo>
                  <a:lnTo>
                    <a:pt x="31014" y="163808"/>
                  </a:lnTo>
                  <a:lnTo>
                    <a:pt x="32944" y="166706"/>
                  </a:lnTo>
                  <a:cubicBezTo>
                    <a:pt x="32944" y="166706"/>
                    <a:pt x="33082" y="166982"/>
                    <a:pt x="32944" y="167258"/>
                  </a:cubicBezTo>
                  <a:lnTo>
                    <a:pt x="32393" y="175124"/>
                  </a:lnTo>
                  <a:cubicBezTo>
                    <a:pt x="32393" y="175124"/>
                    <a:pt x="32393" y="175538"/>
                    <a:pt x="32117" y="175676"/>
                  </a:cubicBezTo>
                  <a:lnTo>
                    <a:pt x="30325" y="177194"/>
                  </a:lnTo>
                  <a:lnTo>
                    <a:pt x="28258" y="179678"/>
                  </a:lnTo>
                  <a:cubicBezTo>
                    <a:pt x="28258" y="179678"/>
                    <a:pt x="27844" y="179954"/>
                    <a:pt x="27706" y="179954"/>
                  </a:cubicBezTo>
                  <a:lnTo>
                    <a:pt x="26328" y="179954"/>
                  </a:lnTo>
                  <a:lnTo>
                    <a:pt x="25225" y="183818"/>
                  </a:lnTo>
                  <a:lnTo>
                    <a:pt x="25225" y="190028"/>
                  </a:lnTo>
                  <a:cubicBezTo>
                    <a:pt x="25225" y="190028"/>
                    <a:pt x="25225" y="190305"/>
                    <a:pt x="25225" y="190442"/>
                  </a:cubicBezTo>
                  <a:lnTo>
                    <a:pt x="23984" y="192651"/>
                  </a:lnTo>
                  <a:lnTo>
                    <a:pt x="23984" y="200103"/>
                  </a:lnTo>
                  <a:lnTo>
                    <a:pt x="29222" y="209211"/>
                  </a:lnTo>
                  <a:cubicBezTo>
                    <a:pt x="29222" y="209211"/>
                    <a:pt x="29222" y="209901"/>
                    <a:pt x="29222" y="210177"/>
                  </a:cubicBezTo>
                  <a:lnTo>
                    <a:pt x="26879" y="212937"/>
                  </a:lnTo>
                  <a:cubicBezTo>
                    <a:pt x="26879" y="212937"/>
                    <a:pt x="26603" y="213075"/>
                    <a:pt x="26466" y="213213"/>
                  </a:cubicBezTo>
                  <a:lnTo>
                    <a:pt x="22055" y="214593"/>
                  </a:lnTo>
                  <a:lnTo>
                    <a:pt x="22055" y="220113"/>
                  </a:lnTo>
                  <a:cubicBezTo>
                    <a:pt x="22055" y="220113"/>
                    <a:pt x="22055" y="220389"/>
                    <a:pt x="21917" y="220527"/>
                  </a:cubicBezTo>
                  <a:lnTo>
                    <a:pt x="18884" y="224667"/>
                  </a:lnTo>
                  <a:lnTo>
                    <a:pt x="18884" y="228117"/>
                  </a:lnTo>
                  <a:cubicBezTo>
                    <a:pt x="18884" y="228117"/>
                    <a:pt x="18884" y="228255"/>
                    <a:pt x="18884" y="228255"/>
                  </a:cubicBezTo>
                  <a:lnTo>
                    <a:pt x="17782" y="232119"/>
                  </a:lnTo>
                  <a:lnTo>
                    <a:pt x="19160" y="233499"/>
                  </a:lnTo>
                  <a:cubicBezTo>
                    <a:pt x="19160" y="233499"/>
                    <a:pt x="19436" y="234051"/>
                    <a:pt x="19298" y="234465"/>
                  </a:cubicBezTo>
                  <a:lnTo>
                    <a:pt x="16265" y="240123"/>
                  </a:lnTo>
                  <a:lnTo>
                    <a:pt x="18746" y="259581"/>
                  </a:lnTo>
                  <a:cubicBezTo>
                    <a:pt x="18746" y="259581"/>
                    <a:pt x="18746" y="259995"/>
                    <a:pt x="18609" y="260271"/>
                  </a:cubicBezTo>
                  <a:cubicBezTo>
                    <a:pt x="18471" y="260409"/>
                    <a:pt x="18195" y="260547"/>
                    <a:pt x="18057" y="260547"/>
                  </a:cubicBezTo>
                  <a:lnTo>
                    <a:pt x="14887" y="260547"/>
                  </a:lnTo>
                  <a:lnTo>
                    <a:pt x="14887" y="270621"/>
                  </a:lnTo>
                  <a:lnTo>
                    <a:pt x="18195" y="273934"/>
                  </a:lnTo>
                  <a:cubicBezTo>
                    <a:pt x="18195" y="273934"/>
                    <a:pt x="18471" y="274485"/>
                    <a:pt x="18333" y="274762"/>
                  </a:cubicBezTo>
                  <a:lnTo>
                    <a:pt x="16679" y="278902"/>
                  </a:lnTo>
                  <a:lnTo>
                    <a:pt x="19987" y="281110"/>
                  </a:lnTo>
                  <a:cubicBezTo>
                    <a:pt x="19987" y="281110"/>
                    <a:pt x="20263" y="281386"/>
                    <a:pt x="20401" y="281662"/>
                  </a:cubicBezTo>
                  <a:cubicBezTo>
                    <a:pt x="20401" y="281938"/>
                    <a:pt x="20401" y="282076"/>
                    <a:pt x="20263" y="282214"/>
                  </a:cubicBezTo>
                  <a:lnTo>
                    <a:pt x="18609" y="284422"/>
                  </a:lnTo>
                  <a:lnTo>
                    <a:pt x="19436" y="286768"/>
                  </a:lnTo>
                  <a:cubicBezTo>
                    <a:pt x="19436" y="286768"/>
                    <a:pt x="19436" y="287320"/>
                    <a:pt x="19436" y="287458"/>
                  </a:cubicBezTo>
                  <a:lnTo>
                    <a:pt x="17782" y="289666"/>
                  </a:lnTo>
                  <a:lnTo>
                    <a:pt x="17782" y="292288"/>
                  </a:lnTo>
                  <a:lnTo>
                    <a:pt x="22882" y="292288"/>
                  </a:lnTo>
                  <a:cubicBezTo>
                    <a:pt x="22882" y="292288"/>
                    <a:pt x="23157" y="292288"/>
                    <a:pt x="23295" y="292288"/>
                  </a:cubicBezTo>
                  <a:lnTo>
                    <a:pt x="26466" y="294220"/>
                  </a:lnTo>
                  <a:cubicBezTo>
                    <a:pt x="26466" y="294220"/>
                    <a:pt x="26741" y="294496"/>
                    <a:pt x="26879" y="294772"/>
                  </a:cubicBezTo>
                  <a:cubicBezTo>
                    <a:pt x="26879" y="295048"/>
                    <a:pt x="26879" y="295186"/>
                    <a:pt x="26741" y="295324"/>
                  </a:cubicBezTo>
                  <a:lnTo>
                    <a:pt x="23020" y="300292"/>
                  </a:lnTo>
                  <a:cubicBezTo>
                    <a:pt x="23020" y="300292"/>
                    <a:pt x="22606" y="300568"/>
                    <a:pt x="22468" y="300568"/>
                  </a:cubicBezTo>
                  <a:cubicBezTo>
                    <a:pt x="22192" y="300568"/>
                    <a:pt x="22055" y="300568"/>
                    <a:pt x="21917" y="300292"/>
                  </a:cubicBezTo>
                  <a:lnTo>
                    <a:pt x="19987" y="298360"/>
                  </a:lnTo>
                  <a:lnTo>
                    <a:pt x="15163" y="299188"/>
                  </a:lnTo>
                  <a:lnTo>
                    <a:pt x="15163" y="300292"/>
                  </a:lnTo>
                  <a:lnTo>
                    <a:pt x="19711" y="300292"/>
                  </a:lnTo>
                  <a:cubicBezTo>
                    <a:pt x="19711" y="300292"/>
                    <a:pt x="20263" y="300430"/>
                    <a:pt x="20401" y="300706"/>
                  </a:cubicBezTo>
                  <a:lnTo>
                    <a:pt x="23571" y="305812"/>
                  </a:lnTo>
                  <a:cubicBezTo>
                    <a:pt x="23571" y="305812"/>
                    <a:pt x="23709" y="306226"/>
                    <a:pt x="23571" y="306502"/>
                  </a:cubicBezTo>
                  <a:cubicBezTo>
                    <a:pt x="23571" y="306778"/>
                    <a:pt x="23295" y="306916"/>
                    <a:pt x="23157" y="307054"/>
                  </a:cubicBezTo>
                  <a:lnTo>
                    <a:pt x="21503" y="307882"/>
                  </a:lnTo>
                  <a:lnTo>
                    <a:pt x="21503" y="310090"/>
                  </a:lnTo>
                  <a:cubicBezTo>
                    <a:pt x="21503" y="310090"/>
                    <a:pt x="21228" y="310780"/>
                    <a:pt x="20952" y="310780"/>
                  </a:cubicBezTo>
                  <a:lnTo>
                    <a:pt x="18057" y="311608"/>
                  </a:lnTo>
                  <a:lnTo>
                    <a:pt x="20538" y="315196"/>
                  </a:lnTo>
                  <a:cubicBezTo>
                    <a:pt x="20538" y="315196"/>
                    <a:pt x="20676" y="315886"/>
                    <a:pt x="20538" y="316162"/>
                  </a:cubicBezTo>
                  <a:lnTo>
                    <a:pt x="17644" y="318922"/>
                  </a:lnTo>
                  <a:lnTo>
                    <a:pt x="19436" y="321820"/>
                  </a:lnTo>
                  <a:cubicBezTo>
                    <a:pt x="22468" y="321820"/>
                    <a:pt x="24949" y="323890"/>
                    <a:pt x="24949" y="323890"/>
                  </a:cubicBezTo>
                  <a:lnTo>
                    <a:pt x="24949" y="326098"/>
                  </a:lnTo>
                  <a:cubicBezTo>
                    <a:pt x="24949" y="326098"/>
                    <a:pt x="22330" y="325270"/>
                    <a:pt x="19849" y="324994"/>
                  </a:cubicBezTo>
                  <a:lnTo>
                    <a:pt x="19849" y="326512"/>
                  </a:lnTo>
                  <a:cubicBezTo>
                    <a:pt x="19849" y="326512"/>
                    <a:pt x="19849" y="326926"/>
                    <a:pt x="19574" y="327064"/>
                  </a:cubicBezTo>
                  <a:lnTo>
                    <a:pt x="16817" y="329962"/>
                  </a:lnTo>
                  <a:lnTo>
                    <a:pt x="16817" y="334516"/>
                  </a:lnTo>
                  <a:cubicBezTo>
                    <a:pt x="16817" y="334516"/>
                    <a:pt x="16955" y="334792"/>
                    <a:pt x="16817" y="334930"/>
                  </a:cubicBezTo>
                  <a:lnTo>
                    <a:pt x="15025" y="337690"/>
                  </a:lnTo>
                  <a:lnTo>
                    <a:pt x="12957" y="340174"/>
                  </a:lnTo>
                  <a:lnTo>
                    <a:pt x="11854" y="343901"/>
                  </a:lnTo>
                  <a:cubicBezTo>
                    <a:pt x="11854" y="343901"/>
                    <a:pt x="11441" y="344452"/>
                    <a:pt x="11165" y="344452"/>
                  </a:cubicBezTo>
                  <a:lnTo>
                    <a:pt x="9925" y="344452"/>
                  </a:lnTo>
                  <a:lnTo>
                    <a:pt x="9925" y="347903"/>
                  </a:lnTo>
                  <a:lnTo>
                    <a:pt x="13509" y="352457"/>
                  </a:lnTo>
                  <a:cubicBezTo>
                    <a:pt x="13509" y="352457"/>
                    <a:pt x="13784" y="353147"/>
                    <a:pt x="13509" y="353423"/>
                  </a:cubicBezTo>
                  <a:lnTo>
                    <a:pt x="9925" y="357563"/>
                  </a:lnTo>
                  <a:lnTo>
                    <a:pt x="9925" y="361565"/>
                  </a:lnTo>
                  <a:cubicBezTo>
                    <a:pt x="11303" y="362393"/>
                    <a:pt x="12544" y="362945"/>
                    <a:pt x="12544" y="362945"/>
                  </a:cubicBezTo>
                  <a:lnTo>
                    <a:pt x="12544" y="366809"/>
                  </a:lnTo>
                  <a:lnTo>
                    <a:pt x="10614" y="366809"/>
                  </a:lnTo>
                  <a:lnTo>
                    <a:pt x="9649" y="364601"/>
                  </a:lnTo>
                  <a:lnTo>
                    <a:pt x="8271" y="363359"/>
                  </a:lnTo>
                  <a:lnTo>
                    <a:pt x="5652" y="364739"/>
                  </a:lnTo>
                  <a:lnTo>
                    <a:pt x="4687" y="368465"/>
                  </a:lnTo>
                  <a:cubicBezTo>
                    <a:pt x="4687" y="368465"/>
                    <a:pt x="4687" y="368465"/>
                    <a:pt x="4687" y="368465"/>
                  </a:cubicBezTo>
                  <a:lnTo>
                    <a:pt x="4687" y="368465"/>
                  </a:lnTo>
                  <a:cubicBezTo>
                    <a:pt x="4687" y="368465"/>
                    <a:pt x="0" y="378263"/>
                    <a:pt x="0" y="378263"/>
                  </a:cubicBezTo>
                  <a:lnTo>
                    <a:pt x="689" y="386819"/>
                  </a:lnTo>
                  <a:lnTo>
                    <a:pt x="4135" y="392477"/>
                  </a:lnTo>
                  <a:lnTo>
                    <a:pt x="7168" y="390407"/>
                  </a:lnTo>
                  <a:cubicBezTo>
                    <a:pt x="7168" y="390407"/>
                    <a:pt x="7443" y="390269"/>
                    <a:pt x="7719" y="390407"/>
                  </a:cubicBezTo>
                  <a:lnTo>
                    <a:pt x="12406" y="390821"/>
                  </a:lnTo>
                  <a:cubicBezTo>
                    <a:pt x="12406" y="390821"/>
                    <a:pt x="13095" y="391235"/>
                    <a:pt x="13095" y="391649"/>
                  </a:cubicBezTo>
                  <a:lnTo>
                    <a:pt x="13095" y="397721"/>
                  </a:lnTo>
                  <a:cubicBezTo>
                    <a:pt x="13095" y="397721"/>
                    <a:pt x="12681" y="398549"/>
                    <a:pt x="12268" y="398549"/>
                  </a:cubicBezTo>
                  <a:lnTo>
                    <a:pt x="11303" y="398549"/>
                  </a:lnTo>
                  <a:lnTo>
                    <a:pt x="11303" y="400205"/>
                  </a:lnTo>
                  <a:lnTo>
                    <a:pt x="12681" y="400895"/>
                  </a:lnTo>
                  <a:cubicBezTo>
                    <a:pt x="12681" y="400895"/>
                    <a:pt x="13095" y="401309"/>
                    <a:pt x="13095" y="401585"/>
                  </a:cubicBezTo>
                  <a:lnTo>
                    <a:pt x="13095" y="403103"/>
                  </a:lnTo>
                  <a:cubicBezTo>
                    <a:pt x="13095" y="403103"/>
                    <a:pt x="13095" y="403379"/>
                    <a:pt x="13095" y="403379"/>
                  </a:cubicBezTo>
                  <a:lnTo>
                    <a:pt x="11165" y="407381"/>
                  </a:lnTo>
                  <a:lnTo>
                    <a:pt x="16265" y="413177"/>
                  </a:lnTo>
                  <a:lnTo>
                    <a:pt x="37906" y="414281"/>
                  </a:lnTo>
                  <a:cubicBezTo>
                    <a:pt x="37906" y="414281"/>
                    <a:pt x="38044" y="414281"/>
                    <a:pt x="38182" y="414281"/>
                  </a:cubicBezTo>
                  <a:lnTo>
                    <a:pt x="54585" y="420216"/>
                  </a:lnTo>
                  <a:lnTo>
                    <a:pt x="54861" y="419525"/>
                  </a:lnTo>
                  <a:cubicBezTo>
                    <a:pt x="54861" y="419525"/>
                    <a:pt x="48796" y="414281"/>
                    <a:pt x="47004" y="401999"/>
                  </a:cubicBezTo>
                  <a:cubicBezTo>
                    <a:pt x="45212" y="389855"/>
                    <a:pt x="47555" y="386819"/>
                    <a:pt x="49347" y="386129"/>
                  </a:cubicBezTo>
                  <a:cubicBezTo>
                    <a:pt x="51139" y="385301"/>
                    <a:pt x="54585" y="383921"/>
                    <a:pt x="54585" y="383921"/>
                  </a:cubicBezTo>
                  <a:lnTo>
                    <a:pt x="51828" y="380333"/>
                  </a:lnTo>
                  <a:lnTo>
                    <a:pt x="51828" y="378953"/>
                  </a:lnTo>
                  <a:cubicBezTo>
                    <a:pt x="51828" y="378953"/>
                    <a:pt x="55688" y="382541"/>
                    <a:pt x="55688" y="382541"/>
                  </a:cubicBezTo>
                  <a:cubicBezTo>
                    <a:pt x="55688" y="382541"/>
                    <a:pt x="59961" y="382955"/>
                    <a:pt x="60788" y="378263"/>
                  </a:cubicBezTo>
                  <a:cubicBezTo>
                    <a:pt x="61615" y="373571"/>
                    <a:pt x="61753" y="371225"/>
                    <a:pt x="61753" y="371225"/>
                  </a:cubicBezTo>
                  <a:lnTo>
                    <a:pt x="60513" y="368879"/>
                  </a:lnTo>
                  <a:cubicBezTo>
                    <a:pt x="60513" y="368879"/>
                    <a:pt x="62442" y="363635"/>
                    <a:pt x="64786" y="362393"/>
                  </a:cubicBezTo>
                  <a:cubicBezTo>
                    <a:pt x="67129" y="361151"/>
                    <a:pt x="68094" y="358253"/>
                    <a:pt x="68094" y="358253"/>
                  </a:cubicBezTo>
                  <a:lnTo>
                    <a:pt x="74710" y="353699"/>
                  </a:lnTo>
                  <a:lnTo>
                    <a:pt x="79810" y="349835"/>
                  </a:lnTo>
                  <a:lnTo>
                    <a:pt x="82154" y="345557"/>
                  </a:lnTo>
                  <a:cubicBezTo>
                    <a:pt x="82154" y="345557"/>
                    <a:pt x="83532" y="334792"/>
                    <a:pt x="80637" y="333826"/>
                  </a:cubicBezTo>
                  <a:cubicBezTo>
                    <a:pt x="77743" y="332860"/>
                    <a:pt x="71815" y="333412"/>
                    <a:pt x="69886" y="330928"/>
                  </a:cubicBezTo>
                  <a:cubicBezTo>
                    <a:pt x="67956" y="328306"/>
                    <a:pt x="58858" y="323062"/>
                    <a:pt x="63821" y="313402"/>
                  </a:cubicBezTo>
                  <a:cubicBezTo>
                    <a:pt x="68783" y="303742"/>
                    <a:pt x="74434" y="304156"/>
                    <a:pt x="74434" y="304156"/>
                  </a:cubicBezTo>
                  <a:lnTo>
                    <a:pt x="75813" y="302638"/>
                  </a:lnTo>
                  <a:lnTo>
                    <a:pt x="79121" y="302224"/>
                  </a:lnTo>
                  <a:cubicBezTo>
                    <a:pt x="79121" y="302224"/>
                    <a:pt x="83670" y="302638"/>
                    <a:pt x="83670" y="300292"/>
                  </a:cubicBezTo>
                  <a:cubicBezTo>
                    <a:pt x="83670" y="297946"/>
                    <a:pt x="83670" y="295048"/>
                    <a:pt x="86565" y="294220"/>
                  </a:cubicBezTo>
                  <a:cubicBezTo>
                    <a:pt x="86565" y="294220"/>
                    <a:pt x="85186" y="282766"/>
                    <a:pt x="86565" y="281110"/>
                  </a:cubicBezTo>
                  <a:cubicBezTo>
                    <a:pt x="87943" y="279316"/>
                    <a:pt x="90700" y="273796"/>
                    <a:pt x="96903" y="272139"/>
                  </a:cubicBezTo>
                  <a:cubicBezTo>
                    <a:pt x="96903" y="272139"/>
                    <a:pt x="91802" y="268828"/>
                    <a:pt x="90011" y="268414"/>
                  </a:cubicBezTo>
                  <a:cubicBezTo>
                    <a:pt x="90011" y="268414"/>
                    <a:pt x="90562" y="264825"/>
                    <a:pt x="94559" y="264825"/>
                  </a:cubicBezTo>
                  <a:cubicBezTo>
                    <a:pt x="98557" y="264825"/>
                    <a:pt x="97178" y="268414"/>
                    <a:pt x="99246" y="268966"/>
                  </a:cubicBezTo>
                  <a:cubicBezTo>
                    <a:pt x="101451" y="269518"/>
                    <a:pt x="105173" y="270346"/>
                    <a:pt x="104897" y="264274"/>
                  </a:cubicBezTo>
                  <a:cubicBezTo>
                    <a:pt x="104760" y="258201"/>
                    <a:pt x="101176" y="256959"/>
                    <a:pt x="99659" y="259029"/>
                  </a:cubicBezTo>
                  <a:cubicBezTo>
                    <a:pt x="98143" y="260961"/>
                    <a:pt x="99797" y="262893"/>
                    <a:pt x="99797" y="262893"/>
                  </a:cubicBezTo>
                  <a:lnTo>
                    <a:pt x="95111" y="262893"/>
                  </a:lnTo>
                  <a:lnTo>
                    <a:pt x="95111" y="260685"/>
                  </a:lnTo>
                  <a:lnTo>
                    <a:pt x="92492" y="259719"/>
                  </a:lnTo>
                  <a:lnTo>
                    <a:pt x="90148" y="258201"/>
                  </a:lnTo>
                  <a:lnTo>
                    <a:pt x="90148" y="248541"/>
                  </a:lnTo>
                  <a:cubicBezTo>
                    <a:pt x="90148" y="248541"/>
                    <a:pt x="88770" y="246195"/>
                    <a:pt x="88770" y="246195"/>
                  </a:cubicBezTo>
                  <a:lnTo>
                    <a:pt x="88356" y="244401"/>
                  </a:lnTo>
                  <a:cubicBezTo>
                    <a:pt x="88356" y="244401"/>
                    <a:pt x="88219" y="238881"/>
                    <a:pt x="90975" y="238881"/>
                  </a:cubicBezTo>
                  <a:cubicBezTo>
                    <a:pt x="93732" y="238881"/>
                    <a:pt x="99246" y="243987"/>
                    <a:pt x="101176" y="244815"/>
                  </a:cubicBezTo>
                  <a:cubicBezTo>
                    <a:pt x="103105" y="245643"/>
                    <a:pt x="109446" y="245229"/>
                    <a:pt x="114271" y="243297"/>
                  </a:cubicBezTo>
                  <a:cubicBezTo>
                    <a:pt x="119233" y="241365"/>
                    <a:pt x="122128" y="238053"/>
                    <a:pt x="117992" y="235431"/>
                  </a:cubicBezTo>
                  <a:cubicBezTo>
                    <a:pt x="117992" y="235431"/>
                    <a:pt x="118819" y="230187"/>
                    <a:pt x="118544" y="227427"/>
                  </a:cubicBezTo>
                  <a:cubicBezTo>
                    <a:pt x="118544" y="227427"/>
                    <a:pt x="122679" y="227565"/>
                    <a:pt x="121438" y="220803"/>
                  </a:cubicBezTo>
                  <a:cubicBezTo>
                    <a:pt x="121438" y="220803"/>
                    <a:pt x="120887" y="218595"/>
                    <a:pt x="119095" y="218181"/>
                  </a:cubicBezTo>
                  <a:cubicBezTo>
                    <a:pt x="119095" y="218181"/>
                    <a:pt x="120060" y="212523"/>
                    <a:pt x="116476" y="211833"/>
                  </a:cubicBezTo>
                  <a:cubicBezTo>
                    <a:pt x="116476" y="211833"/>
                    <a:pt x="119095" y="209073"/>
                    <a:pt x="121576" y="214455"/>
                  </a:cubicBezTo>
                  <a:cubicBezTo>
                    <a:pt x="121576" y="214455"/>
                    <a:pt x="127228" y="216249"/>
                    <a:pt x="136050" y="214455"/>
                  </a:cubicBezTo>
                  <a:cubicBezTo>
                    <a:pt x="144871" y="212661"/>
                    <a:pt x="167477" y="209349"/>
                    <a:pt x="168994" y="203415"/>
                  </a:cubicBezTo>
                  <a:cubicBezTo>
                    <a:pt x="170510" y="197481"/>
                    <a:pt x="174507" y="195549"/>
                    <a:pt x="175059" y="193617"/>
                  </a:cubicBezTo>
                  <a:cubicBezTo>
                    <a:pt x="175610" y="191684"/>
                    <a:pt x="178918" y="187268"/>
                    <a:pt x="178918" y="187268"/>
                  </a:cubicBezTo>
                  <a:cubicBezTo>
                    <a:pt x="178918" y="187268"/>
                    <a:pt x="181262" y="177470"/>
                    <a:pt x="174783" y="178298"/>
                  </a:cubicBezTo>
                  <a:cubicBezTo>
                    <a:pt x="174783" y="178298"/>
                    <a:pt x="170648" y="175676"/>
                    <a:pt x="171613" y="171398"/>
                  </a:cubicBezTo>
                  <a:cubicBezTo>
                    <a:pt x="172578" y="167120"/>
                    <a:pt x="172440" y="163118"/>
                    <a:pt x="168856" y="160634"/>
                  </a:cubicBezTo>
                  <a:cubicBezTo>
                    <a:pt x="165272" y="158150"/>
                    <a:pt x="158656" y="157046"/>
                    <a:pt x="159483" y="153320"/>
                  </a:cubicBezTo>
                  <a:cubicBezTo>
                    <a:pt x="159620" y="152492"/>
                    <a:pt x="160034" y="151802"/>
                    <a:pt x="160448" y="151388"/>
                  </a:cubicBezTo>
                  <a:lnTo>
                    <a:pt x="158931" y="145040"/>
                  </a:lnTo>
                  <a:cubicBezTo>
                    <a:pt x="158931" y="145040"/>
                    <a:pt x="158931" y="144902"/>
                    <a:pt x="158931" y="144764"/>
                  </a:cubicBezTo>
                  <a:lnTo>
                    <a:pt x="159483" y="139658"/>
                  </a:lnTo>
                  <a:lnTo>
                    <a:pt x="159483" y="136622"/>
                  </a:lnTo>
                  <a:cubicBezTo>
                    <a:pt x="159483" y="136622"/>
                    <a:pt x="159620" y="136070"/>
                    <a:pt x="159896" y="135932"/>
                  </a:cubicBezTo>
                  <a:lnTo>
                    <a:pt x="162377" y="134828"/>
                  </a:lnTo>
                  <a:lnTo>
                    <a:pt x="161688" y="121856"/>
                  </a:lnTo>
                  <a:cubicBezTo>
                    <a:pt x="161688" y="121856"/>
                    <a:pt x="161688" y="121580"/>
                    <a:pt x="161688" y="121442"/>
                  </a:cubicBezTo>
                  <a:lnTo>
                    <a:pt x="162929" y="119234"/>
                  </a:lnTo>
                  <a:lnTo>
                    <a:pt x="162929" y="115508"/>
                  </a:lnTo>
                  <a:cubicBezTo>
                    <a:pt x="162929" y="115508"/>
                    <a:pt x="162929" y="115232"/>
                    <a:pt x="162929" y="115094"/>
                  </a:cubicBezTo>
                  <a:lnTo>
                    <a:pt x="165548" y="109712"/>
                  </a:lnTo>
                  <a:lnTo>
                    <a:pt x="165548" y="103639"/>
                  </a:lnTo>
                  <a:cubicBezTo>
                    <a:pt x="165548" y="103639"/>
                    <a:pt x="165548" y="103363"/>
                    <a:pt x="165548" y="103225"/>
                  </a:cubicBezTo>
                  <a:lnTo>
                    <a:pt x="167340" y="100051"/>
                  </a:lnTo>
                  <a:cubicBezTo>
                    <a:pt x="167340" y="100051"/>
                    <a:pt x="167340" y="100051"/>
                    <a:pt x="167340" y="100051"/>
                  </a:cubicBezTo>
                  <a:cubicBezTo>
                    <a:pt x="167340" y="100051"/>
                    <a:pt x="167340" y="100051"/>
                    <a:pt x="167340" y="100051"/>
                  </a:cubicBezTo>
                  <a:lnTo>
                    <a:pt x="178918" y="87907"/>
                  </a:lnTo>
                  <a:lnTo>
                    <a:pt x="184018" y="81145"/>
                  </a:lnTo>
                  <a:lnTo>
                    <a:pt x="187327" y="76315"/>
                  </a:lnTo>
                  <a:cubicBezTo>
                    <a:pt x="187327" y="76315"/>
                    <a:pt x="187327" y="76177"/>
                    <a:pt x="187602" y="76039"/>
                  </a:cubicBezTo>
                  <a:lnTo>
                    <a:pt x="195046" y="71071"/>
                  </a:lnTo>
                  <a:cubicBezTo>
                    <a:pt x="197665" y="66103"/>
                    <a:pt x="201938" y="65551"/>
                    <a:pt x="203592" y="65551"/>
                  </a:cubicBezTo>
                  <a:cubicBezTo>
                    <a:pt x="204695" y="63067"/>
                    <a:pt x="207865" y="61825"/>
                    <a:pt x="209106" y="61411"/>
                  </a:cubicBezTo>
                  <a:lnTo>
                    <a:pt x="210484" y="52441"/>
                  </a:lnTo>
                  <a:lnTo>
                    <a:pt x="208968" y="50371"/>
                  </a:lnTo>
                  <a:close/>
                  <a:moveTo>
                    <a:pt x="18471" y="244953"/>
                  </a:moveTo>
                  <a:lnTo>
                    <a:pt x="21090" y="241641"/>
                  </a:lnTo>
                  <a:lnTo>
                    <a:pt x="23433" y="244953"/>
                  </a:lnTo>
                  <a:lnTo>
                    <a:pt x="18471" y="244953"/>
                  </a:lnTo>
                  <a:close/>
                  <a:moveTo>
                    <a:pt x="14611" y="387233"/>
                  </a:moveTo>
                  <a:lnTo>
                    <a:pt x="4549" y="387233"/>
                  </a:lnTo>
                  <a:lnTo>
                    <a:pt x="7168" y="384473"/>
                  </a:lnTo>
                  <a:lnTo>
                    <a:pt x="16265" y="384473"/>
                  </a:lnTo>
                  <a:lnTo>
                    <a:pt x="14749" y="387233"/>
                  </a:lnTo>
                  <a:close/>
                  <a:moveTo>
                    <a:pt x="14749" y="379091"/>
                  </a:moveTo>
                  <a:lnTo>
                    <a:pt x="4411" y="375503"/>
                  </a:lnTo>
                  <a:lnTo>
                    <a:pt x="5789" y="372329"/>
                  </a:lnTo>
                  <a:lnTo>
                    <a:pt x="15990" y="376607"/>
                  </a:lnTo>
                  <a:lnTo>
                    <a:pt x="14611" y="378953"/>
                  </a:lnTo>
                  <a:close/>
                  <a:moveTo>
                    <a:pt x="25225" y="365843"/>
                  </a:moveTo>
                  <a:lnTo>
                    <a:pt x="21917" y="364049"/>
                  </a:lnTo>
                  <a:lnTo>
                    <a:pt x="26879" y="362255"/>
                  </a:lnTo>
                  <a:lnTo>
                    <a:pt x="25363" y="365843"/>
                  </a:lnTo>
                  <a:close/>
                  <a:moveTo>
                    <a:pt x="45626" y="225495"/>
                  </a:moveTo>
                  <a:lnTo>
                    <a:pt x="44798" y="222597"/>
                  </a:lnTo>
                  <a:lnTo>
                    <a:pt x="49485" y="219699"/>
                  </a:lnTo>
                  <a:cubicBezTo>
                    <a:pt x="49485" y="219699"/>
                    <a:pt x="51828" y="223011"/>
                    <a:pt x="51828" y="223011"/>
                  </a:cubicBezTo>
                  <a:lnTo>
                    <a:pt x="45488" y="225633"/>
                  </a:lnTo>
                  <a:close/>
                  <a:moveTo>
                    <a:pt x="48382" y="311746"/>
                  </a:moveTo>
                  <a:lnTo>
                    <a:pt x="47969" y="308020"/>
                  </a:lnTo>
                  <a:lnTo>
                    <a:pt x="51001" y="308020"/>
                  </a:lnTo>
                  <a:lnTo>
                    <a:pt x="52931" y="312712"/>
                  </a:lnTo>
                  <a:lnTo>
                    <a:pt x="48382" y="311746"/>
                  </a:lnTo>
                  <a:close/>
                  <a:moveTo>
                    <a:pt x="47969" y="211143"/>
                  </a:moveTo>
                  <a:lnTo>
                    <a:pt x="47969" y="208521"/>
                  </a:lnTo>
                  <a:lnTo>
                    <a:pt x="52104" y="208521"/>
                  </a:lnTo>
                  <a:lnTo>
                    <a:pt x="54034" y="211143"/>
                  </a:lnTo>
                  <a:lnTo>
                    <a:pt x="47969" y="211143"/>
                  </a:lnTo>
                  <a:close/>
                  <a:moveTo>
                    <a:pt x="65061" y="32844"/>
                  </a:moveTo>
                  <a:lnTo>
                    <a:pt x="62718" y="34639"/>
                  </a:lnTo>
                  <a:lnTo>
                    <a:pt x="62718" y="39331"/>
                  </a:lnTo>
                  <a:lnTo>
                    <a:pt x="59410" y="35467"/>
                  </a:lnTo>
                  <a:lnTo>
                    <a:pt x="62304" y="31740"/>
                  </a:lnTo>
                  <a:lnTo>
                    <a:pt x="65199" y="29808"/>
                  </a:lnTo>
                  <a:lnTo>
                    <a:pt x="65199" y="32982"/>
                  </a:lnTo>
                  <a:close/>
                  <a:moveTo>
                    <a:pt x="67680" y="195273"/>
                  </a:moveTo>
                  <a:lnTo>
                    <a:pt x="69196" y="192513"/>
                  </a:lnTo>
                  <a:cubicBezTo>
                    <a:pt x="69196" y="192513"/>
                    <a:pt x="70437" y="195273"/>
                    <a:pt x="70437" y="195273"/>
                  </a:cubicBezTo>
                  <a:lnTo>
                    <a:pt x="67680" y="195273"/>
                  </a:lnTo>
                  <a:close/>
                  <a:moveTo>
                    <a:pt x="73332" y="126548"/>
                  </a:moveTo>
                  <a:lnTo>
                    <a:pt x="70437" y="118682"/>
                  </a:lnTo>
                  <a:lnTo>
                    <a:pt x="72367" y="118682"/>
                  </a:lnTo>
                  <a:lnTo>
                    <a:pt x="74159" y="121442"/>
                  </a:lnTo>
                  <a:lnTo>
                    <a:pt x="73332" y="126548"/>
                  </a:lnTo>
                  <a:close/>
                  <a:moveTo>
                    <a:pt x="94284" y="99499"/>
                  </a:moveTo>
                  <a:cubicBezTo>
                    <a:pt x="93043" y="102673"/>
                    <a:pt x="88356" y="101017"/>
                    <a:pt x="88356" y="101017"/>
                  </a:cubicBezTo>
                  <a:lnTo>
                    <a:pt x="84497" y="103916"/>
                  </a:lnTo>
                  <a:lnTo>
                    <a:pt x="84497" y="97429"/>
                  </a:lnTo>
                  <a:lnTo>
                    <a:pt x="87392" y="97429"/>
                  </a:lnTo>
                  <a:lnTo>
                    <a:pt x="92354" y="90943"/>
                  </a:lnTo>
                  <a:lnTo>
                    <a:pt x="92354" y="95497"/>
                  </a:lnTo>
                  <a:cubicBezTo>
                    <a:pt x="92354" y="95497"/>
                    <a:pt x="95524" y="96325"/>
                    <a:pt x="94284" y="99361"/>
                  </a:cubicBezTo>
                  <a:close/>
                  <a:moveTo>
                    <a:pt x="97040" y="95497"/>
                  </a:moveTo>
                  <a:lnTo>
                    <a:pt x="94284" y="91633"/>
                  </a:lnTo>
                  <a:lnTo>
                    <a:pt x="94284" y="86389"/>
                  </a:lnTo>
                  <a:lnTo>
                    <a:pt x="97040" y="84595"/>
                  </a:lnTo>
                  <a:lnTo>
                    <a:pt x="100900" y="86527"/>
                  </a:lnTo>
                  <a:lnTo>
                    <a:pt x="97040" y="95497"/>
                  </a:lnTo>
                  <a:close/>
                  <a:moveTo>
                    <a:pt x="109171" y="104881"/>
                  </a:moveTo>
                  <a:cubicBezTo>
                    <a:pt x="108619" y="100327"/>
                    <a:pt x="115373" y="103363"/>
                    <a:pt x="115373" y="103363"/>
                  </a:cubicBezTo>
                  <a:lnTo>
                    <a:pt x="119646" y="99499"/>
                  </a:lnTo>
                  <a:cubicBezTo>
                    <a:pt x="119784" y="100327"/>
                    <a:pt x="121576" y="110263"/>
                    <a:pt x="121576" y="110263"/>
                  </a:cubicBezTo>
                  <a:cubicBezTo>
                    <a:pt x="121576" y="110263"/>
                    <a:pt x="109860" y="109436"/>
                    <a:pt x="109171" y="104881"/>
                  </a:cubicBezTo>
                  <a:close/>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4" name="Freeform 1506">
              <a:extLst>
                <a:ext uri="{FF2B5EF4-FFF2-40B4-BE49-F238E27FC236}">
                  <a16:creationId xmlns:a16="http://schemas.microsoft.com/office/drawing/2014/main" id="{0795B45A-DD97-864F-9E2F-F439DF452069}"/>
                </a:ext>
              </a:extLst>
            </p:cNvPr>
            <p:cNvSpPr/>
            <p:nvPr/>
          </p:nvSpPr>
          <p:spPr>
            <a:xfrm>
              <a:off x="3690641" y="4093600"/>
              <a:ext cx="94007" cy="530616"/>
            </a:xfrm>
            <a:custGeom>
              <a:avLst/>
              <a:gdLst>
                <a:gd name="connsiteX0" fmla="*/ 40801 w 94007"/>
                <a:gd name="connsiteY0" fmla="*/ 463272 h 530616"/>
                <a:gd name="connsiteX1" fmla="*/ 40250 w 94007"/>
                <a:gd name="connsiteY1" fmla="*/ 462996 h 530616"/>
                <a:gd name="connsiteX2" fmla="*/ 34598 w 94007"/>
                <a:gd name="connsiteY2" fmla="*/ 456510 h 530616"/>
                <a:gd name="connsiteX3" fmla="*/ 34598 w 94007"/>
                <a:gd name="connsiteY3" fmla="*/ 455682 h 530616"/>
                <a:gd name="connsiteX4" fmla="*/ 36666 w 94007"/>
                <a:gd name="connsiteY4" fmla="*/ 451266 h 530616"/>
                <a:gd name="connsiteX5" fmla="*/ 36666 w 94007"/>
                <a:gd name="connsiteY5" fmla="*/ 450300 h 530616"/>
                <a:gd name="connsiteX6" fmla="*/ 35287 w 94007"/>
                <a:gd name="connsiteY6" fmla="*/ 449610 h 530616"/>
                <a:gd name="connsiteX7" fmla="*/ 34874 w 94007"/>
                <a:gd name="connsiteY7" fmla="*/ 448920 h 530616"/>
                <a:gd name="connsiteX8" fmla="*/ 34874 w 94007"/>
                <a:gd name="connsiteY8" fmla="*/ 446022 h 530616"/>
                <a:gd name="connsiteX9" fmla="*/ 35701 w 94007"/>
                <a:gd name="connsiteY9" fmla="*/ 445194 h 530616"/>
                <a:gd name="connsiteX10" fmla="*/ 36666 w 94007"/>
                <a:gd name="connsiteY10" fmla="*/ 445194 h 530616"/>
                <a:gd name="connsiteX11" fmla="*/ 36666 w 94007"/>
                <a:gd name="connsiteY11" fmla="*/ 440640 h 530616"/>
                <a:gd name="connsiteX12" fmla="*/ 32944 w 94007"/>
                <a:gd name="connsiteY12" fmla="*/ 440364 h 530616"/>
                <a:gd name="connsiteX13" fmla="*/ 29498 w 94007"/>
                <a:gd name="connsiteY13" fmla="*/ 442848 h 530616"/>
                <a:gd name="connsiteX14" fmla="*/ 28947 w 94007"/>
                <a:gd name="connsiteY14" fmla="*/ 442848 h 530616"/>
                <a:gd name="connsiteX15" fmla="*/ 28395 w 94007"/>
                <a:gd name="connsiteY15" fmla="*/ 442434 h 530616"/>
                <a:gd name="connsiteX16" fmla="*/ 24536 w 94007"/>
                <a:gd name="connsiteY16" fmla="*/ 435948 h 530616"/>
                <a:gd name="connsiteX17" fmla="*/ 24536 w 94007"/>
                <a:gd name="connsiteY17" fmla="*/ 435672 h 530616"/>
                <a:gd name="connsiteX18" fmla="*/ 23709 w 94007"/>
                <a:gd name="connsiteY18" fmla="*/ 426840 h 530616"/>
                <a:gd name="connsiteX19" fmla="*/ 23709 w 94007"/>
                <a:gd name="connsiteY19" fmla="*/ 426563 h 530616"/>
                <a:gd name="connsiteX20" fmla="*/ 23709 w 94007"/>
                <a:gd name="connsiteY20" fmla="*/ 426563 h 530616"/>
                <a:gd name="connsiteX21" fmla="*/ 28533 w 94007"/>
                <a:gd name="connsiteY21" fmla="*/ 416489 h 530616"/>
                <a:gd name="connsiteX22" fmla="*/ 28533 w 94007"/>
                <a:gd name="connsiteY22" fmla="*/ 416489 h 530616"/>
                <a:gd name="connsiteX23" fmla="*/ 29498 w 94007"/>
                <a:gd name="connsiteY23" fmla="*/ 412349 h 530616"/>
                <a:gd name="connsiteX24" fmla="*/ 29912 w 94007"/>
                <a:gd name="connsiteY24" fmla="*/ 411797 h 530616"/>
                <a:gd name="connsiteX25" fmla="*/ 32255 w 94007"/>
                <a:gd name="connsiteY25" fmla="*/ 410555 h 530616"/>
                <a:gd name="connsiteX26" fmla="*/ 30877 w 94007"/>
                <a:gd name="connsiteY26" fmla="*/ 409313 h 530616"/>
                <a:gd name="connsiteX27" fmla="*/ 31979 w 94007"/>
                <a:gd name="connsiteY27" fmla="*/ 407105 h 530616"/>
                <a:gd name="connsiteX28" fmla="*/ 33633 w 94007"/>
                <a:gd name="connsiteY28" fmla="*/ 408623 h 530616"/>
                <a:gd name="connsiteX29" fmla="*/ 33633 w 94007"/>
                <a:gd name="connsiteY29" fmla="*/ 405311 h 530616"/>
                <a:gd name="connsiteX30" fmla="*/ 33771 w 94007"/>
                <a:gd name="connsiteY30" fmla="*/ 404759 h 530616"/>
                <a:gd name="connsiteX31" fmla="*/ 37079 w 94007"/>
                <a:gd name="connsiteY31" fmla="*/ 400895 h 530616"/>
                <a:gd name="connsiteX32" fmla="*/ 33771 w 94007"/>
                <a:gd name="connsiteY32" fmla="*/ 396755 h 530616"/>
                <a:gd name="connsiteX33" fmla="*/ 33633 w 94007"/>
                <a:gd name="connsiteY33" fmla="*/ 396203 h 530616"/>
                <a:gd name="connsiteX34" fmla="*/ 33633 w 94007"/>
                <a:gd name="connsiteY34" fmla="*/ 391649 h 530616"/>
                <a:gd name="connsiteX35" fmla="*/ 34460 w 94007"/>
                <a:gd name="connsiteY35" fmla="*/ 390821 h 530616"/>
                <a:gd name="connsiteX36" fmla="*/ 35839 w 94007"/>
                <a:gd name="connsiteY36" fmla="*/ 390821 h 530616"/>
                <a:gd name="connsiteX37" fmla="*/ 36804 w 94007"/>
                <a:gd name="connsiteY37" fmla="*/ 387509 h 530616"/>
                <a:gd name="connsiteX38" fmla="*/ 36942 w 94007"/>
                <a:gd name="connsiteY38" fmla="*/ 387233 h 530616"/>
                <a:gd name="connsiteX39" fmla="*/ 39147 w 94007"/>
                <a:gd name="connsiteY39" fmla="*/ 384611 h 530616"/>
                <a:gd name="connsiteX40" fmla="*/ 40663 w 94007"/>
                <a:gd name="connsiteY40" fmla="*/ 382127 h 530616"/>
                <a:gd name="connsiteX41" fmla="*/ 40663 w 94007"/>
                <a:gd name="connsiteY41" fmla="*/ 377435 h 530616"/>
                <a:gd name="connsiteX42" fmla="*/ 40663 w 94007"/>
                <a:gd name="connsiteY42" fmla="*/ 376883 h 530616"/>
                <a:gd name="connsiteX43" fmla="*/ 43420 w 94007"/>
                <a:gd name="connsiteY43" fmla="*/ 373985 h 530616"/>
                <a:gd name="connsiteX44" fmla="*/ 43420 w 94007"/>
                <a:gd name="connsiteY44" fmla="*/ 372605 h 530616"/>
                <a:gd name="connsiteX45" fmla="*/ 42455 w 94007"/>
                <a:gd name="connsiteY45" fmla="*/ 372605 h 530616"/>
                <a:gd name="connsiteX46" fmla="*/ 31979 w 94007"/>
                <a:gd name="connsiteY46" fmla="*/ 378263 h 530616"/>
                <a:gd name="connsiteX47" fmla="*/ 41628 w 94007"/>
                <a:gd name="connsiteY47" fmla="*/ 370259 h 530616"/>
                <a:gd name="connsiteX48" fmla="*/ 42869 w 94007"/>
                <a:gd name="connsiteY48" fmla="*/ 369983 h 530616"/>
                <a:gd name="connsiteX49" fmla="*/ 41215 w 94007"/>
                <a:gd name="connsiteY49" fmla="*/ 367223 h 530616"/>
                <a:gd name="connsiteX50" fmla="*/ 41215 w 94007"/>
                <a:gd name="connsiteY50" fmla="*/ 366257 h 530616"/>
                <a:gd name="connsiteX51" fmla="*/ 44109 w 94007"/>
                <a:gd name="connsiteY51" fmla="*/ 363635 h 530616"/>
                <a:gd name="connsiteX52" fmla="*/ 41352 w 94007"/>
                <a:gd name="connsiteY52" fmla="*/ 359633 h 530616"/>
                <a:gd name="connsiteX53" fmla="*/ 41352 w 94007"/>
                <a:gd name="connsiteY53" fmla="*/ 358943 h 530616"/>
                <a:gd name="connsiteX54" fmla="*/ 41904 w 94007"/>
                <a:gd name="connsiteY54" fmla="*/ 358391 h 530616"/>
                <a:gd name="connsiteX55" fmla="*/ 45212 w 94007"/>
                <a:gd name="connsiteY55" fmla="*/ 357425 h 530616"/>
                <a:gd name="connsiteX56" fmla="*/ 45212 w 94007"/>
                <a:gd name="connsiteY56" fmla="*/ 355217 h 530616"/>
                <a:gd name="connsiteX57" fmla="*/ 45626 w 94007"/>
                <a:gd name="connsiteY57" fmla="*/ 354527 h 530616"/>
                <a:gd name="connsiteX58" fmla="*/ 47004 w 94007"/>
                <a:gd name="connsiteY58" fmla="*/ 353975 h 530616"/>
                <a:gd name="connsiteX59" fmla="*/ 44523 w 94007"/>
                <a:gd name="connsiteY59" fmla="*/ 349972 h 530616"/>
                <a:gd name="connsiteX60" fmla="*/ 39698 w 94007"/>
                <a:gd name="connsiteY60" fmla="*/ 349972 h 530616"/>
                <a:gd name="connsiteX61" fmla="*/ 38871 w 94007"/>
                <a:gd name="connsiteY61" fmla="*/ 349144 h 530616"/>
                <a:gd name="connsiteX62" fmla="*/ 38871 w 94007"/>
                <a:gd name="connsiteY62" fmla="*/ 346522 h 530616"/>
                <a:gd name="connsiteX63" fmla="*/ 39561 w 94007"/>
                <a:gd name="connsiteY63" fmla="*/ 345694 h 530616"/>
                <a:gd name="connsiteX64" fmla="*/ 45488 w 94007"/>
                <a:gd name="connsiteY64" fmla="*/ 344729 h 530616"/>
                <a:gd name="connsiteX65" fmla="*/ 46177 w 94007"/>
                <a:gd name="connsiteY65" fmla="*/ 345004 h 530616"/>
                <a:gd name="connsiteX66" fmla="*/ 47693 w 94007"/>
                <a:gd name="connsiteY66" fmla="*/ 346661 h 530616"/>
                <a:gd name="connsiteX67" fmla="*/ 50312 w 94007"/>
                <a:gd name="connsiteY67" fmla="*/ 343072 h 530616"/>
                <a:gd name="connsiteX68" fmla="*/ 48107 w 94007"/>
                <a:gd name="connsiteY68" fmla="*/ 341692 h 530616"/>
                <a:gd name="connsiteX69" fmla="*/ 42455 w 94007"/>
                <a:gd name="connsiteY69" fmla="*/ 341692 h 530616"/>
                <a:gd name="connsiteX70" fmla="*/ 41628 w 94007"/>
                <a:gd name="connsiteY70" fmla="*/ 340865 h 530616"/>
                <a:gd name="connsiteX71" fmla="*/ 41628 w 94007"/>
                <a:gd name="connsiteY71" fmla="*/ 337138 h 530616"/>
                <a:gd name="connsiteX72" fmla="*/ 41766 w 94007"/>
                <a:gd name="connsiteY72" fmla="*/ 336724 h 530616"/>
                <a:gd name="connsiteX73" fmla="*/ 43282 w 94007"/>
                <a:gd name="connsiteY73" fmla="*/ 334654 h 530616"/>
                <a:gd name="connsiteX74" fmla="*/ 42455 w 94007"/>
                <a:gd name="connsiteY74" fmla="*/ 332308 h 530616"/>
                <a:gd name="connsiteX75" fmla="*/ 42455 w 94007"/>
                <a:gd name="connsiteY75" fmla="*/ 331618 h 530616"/>
                <a:gd name="connsiteX76" fmla="*/ 43834 w 94007"/>
                <a:gd name="connsiteY76" fmla="*/ 329686 h 530616"/>
                <a:gd name="connsiteX77" fmla="*/ 40663 w 94007"/>
                <a:gd name="connsiteY77" fmla="*/ 327616 h 530616"/>
                <a:gd name="connsiteX78" fmla="*/ 40388 w 94007"/>
                <a:gd name="connsiteY78" fmla="*/ 326650 h 530616"/>
                <a:gd name="connsiteX79" fmla="*/ 42180 w 94007"/>
                <a:gd name="connsiteY79" fmla="*/ 322372 h 530616"/>
                <a:gd name="connsiteX80" fmla="*/ 39009 w 94007"/>
                <a:gd name="connsiteY80" fmla="*/ 319198 h 530616"/>
                <a:gd name="connsiteX81" fmla="*/ 38734 w 94007"/>
                <a:gd name="connsiteY81" fmla="*/ 318646 h 530616"/>
                <a:gd name="connsiteX82" fmla="*/ 38734 w 94007"/>
                <a:gd name="connsiteY82" fmla="*/ 307468 h 530616"/>
                <a:gd name="connsiteX83" fmla="*/ 39561 w 94007"/>
                <a:gd name="connsiteY83" fmla="*/ 306640 h 530616"/>
                <a:gd name="connsiteX84" fmla="*/ 42593 w 94007"/>
                <a:gd name="connsiteY84" fmla="*/ 306640 h 530616"/>
                <a:gd name="connsiteX85" fmla="*/ 40112 w 94007"/>
                <a:gd name="connsiteY85" fmla="*/ 287872 h 530616"/>
                <a:gd name="connsiteX86" fmla="*/ 40112 w 94007"/>
                <a:gd name="connsiteY86" fmla="*/ 287458 h 530616"/>
                <a:gd name="connsiteX87" fmla="*/ 43007 w 94007"/>
                <a:gd name="connsiteY87" fmla="*/ 282076 h 530616"/>
                <a:gd name="connsiteX88" fmla="*/ 41628 w 94007"/>
                <a:gd name="connsiteY88" fmla="*/ 280696 h 530616"/>
                <a:gd name="connsiteX89" fmla="*/ 41490 w 94007"/>
                <a:gd name="connsiteY89" fmla="*/ 279868 h 530616"/>
                <a:gd name="connsiteX90" fmla="*/ 42593 w 94007"/>
                <a:gd name="connsiteY90" fmla="*/ 275590 h 530616"/>
                <a:gd name="connsiteX91" fmla="*/ 42593 w 94007"/>
                <a:gd name="connsiteY91" fmla="*/ 272002 h 530616"/>
                <a:gd name="connsiteX92" fmla="*/ 42731 w 94007"/>
                <a:gd name="connsiteY92" fmla="*/ 271588 h 530616"/>
                <a:gd name="connsiteX93" fmla="*/ 45763 w 94007"/>
                <a:gd name="connsiteY93" fmla="*/ 267447 h 530616"/>
                <a:gd name="connsiteX94" fmla="*/ 45763 w 94007"/>
                <a:gd name="connsiteY94" fmla="*/ 261651 h 530616"/>
                <a:gd name="connsiteX95" fmla="*/ 46315 w 94007"/>
                <a:gd name="connsiteY95" fmla="*/ 260961 h 530616"/>
                <a:gd name="connsiteX96" fmla="*/ 51001 w 94007"/>
                <a:gd name="connsiteY96" fmla="*/ 259443 h 530616"/>
                <a:gd name="connsiteX97" fmla="*/ 52793 w 94007"/>
                <a:gd name="connsiteY97" fmla="*/ 257235 h 530616"/>
                <a:gd name="connsiteX98" fmla="*/ 47831 w 94007"/>
                <a:gd name="connsiteY98" fmla="*/ 248541 h 530616"/>
                <a:gd name="connsiteX99" fmla="*/ 47831 w 94007"/>
                <a:gd name="connsiteY99" fmla="*/ 248127 h 530616"/>
                <a:gd name="connsiteX100" fmla="*/ 47831 w 94007"/>
                <a:gd name="connsiteY100" fmla="*/ 240261 h 530616"/>
                <a:gd name="connsiteX101" fmla="*/ 47831 w 94007"/>
                <a:gd name="connsiteY101" fmla="*/ 239847 h 530616"/>
                <a:gd name="connsiteX102" fmla="*/ 49072 w 94007"/>
                <a:gd name="connsiteY102" fmla="*/ 237639 h 530616"/>
                <a:gd name="connsiteX103" fmla="*/ 49072 w 94007"/>
                <a:gd name="connsiteY103" fmla="*/ 231567 h 530616"/>
                <a:gd name="connsiteX104" fmla="*/ 49072 w 94007"/>
                <a:gd name="connsiteY104" fmla="*/ 231291 h 530616"/>
                <a:gd name="connsiteX105" fmla="*/ 50450 w 94007"/>
                <a:gd name="connsiteY105" fmla="*/ 226737 h 530616"/>
                <a:gd name="connsiteX106" fmla="*/ 51139 w 94007"/>
                <a:gd name="connsiteY106" fmla="*/ 226185 h 530616"/>
                <a:gd name="connsiteX107" fmla="*/ 52793 w 94007"/>
                <a:gd name="connsiteY107" fmla="*/ 226185 h 530616"/>
                <a:gd name="connsiteX108" fmla="*/ 54723 w 94007"/>
                <a:gd name="connsiteY108" fmla="*/ 223977 h 530616"/>
                <a:gd name="connsiteX109" fmla="*/ 56377 w 94007"/>
                <a:gd name="connsiteY109" fmla="*/ 222597 h 530616"/>
                <a:gd name="connsiteX110" fmla="*/ 56929 w 94007"/>
                <a:gd name="connsiteY110" fmla="*/ 215283 h 530616"/>
                <a:gd name="connsiteX111" fmla="*/ 54723 w 94007"/>
                <a:gd name="connsiteY111" fmla="*/ 211971 h 530616"/>
                <a:gd name="connsiteX112" fmla="*/ 54723 w 94007"/>
                <a:gd name="connsiteY112" fmla="*/ 211419 h 530616"/>
                <a:gd name="connsiteX113" fmla="*/ 54999 w 94007"/>
                <a:gd name="connsiteY113" fmla="*/ 210867 h 530616"/>
                <a:gd name="connsiteX114" fmla="*/ 57342 w 94007"/>
                <a:gd name="connsiteY114" fmla="*/ 209349 h 530616"/>
                <a:gd name="connsiteX115" fmla="*/ 57342 w 94007"/>
                <a:gd name="connsiteY115" fmla="*/ 205071 h 530616"/>
                <a:gd name="connsiteX116" fmla="*/ 57342 w 94007"/>
                <a:gd name="connsiteY116" fmla="*/ 204657 h 530616"/>
                <a:gd name="connsiteX117" fmla="*/ 60650 w 94007"/>
                <a:gd name="connsiteY117" fmla="*/ 199551 h 530616"/>
                <a:gd name="connsiteX118" fmla="*/ 60926 w 94007"/>
                <a:gd name="connsiteY118" fmla="*/ 199275 h 530616"/>
                <a:gd name="connsiteX119" fmla="*/ 62856 w 94007"/>
                <a:gd name="connsiteY119" fmla="*/ 198171 h 530616"/>
                <a:gd name="connsiteX120" fmla="*/ 62304 w 94007"/>
                <a:gd name="connsiteY120" fmla="*/ 194169 h 530616"/>
                <a:gd name="connsiteX121" fmla="*/ 62304 w 94007"/>
                <a:gd name="connsiteY121" fmla="*/ 188096 h 530616"/>
                <a:gd name="connsiteX122" fmla="*/ 60512 w 94007"/>
                <a:gd name="connsiteY122" fmla="*/ 186302 h 530616"/>
                <a:gd name="connsiteX123" fmla="*/ 60375 w 94007"/>
                <a:gd name="connsiteY123" fmla="*/ 185750 h 530616"/>
                <a:gd name="connsiteX124" fmla="*/ 60926 w 94007"/>
                <a:gd name="connsiteY124" fmla="*/ 179126 h 530616"/>
                <a:gd name="connsiteX125" fmla="*/ 57480 w 94007"/>
                <a:gd name="connsiteY125" fmla="*/ 172502 h 530616"/>
                <a:gd name="connsiteX126" fmla="*/ 57618 w 94007"/>
                <a:gd name="connsiteY126" fmla="*/ 171536 h 530616"/>
                <a:gd name="connsiteX127" fmla="*/ 58720 w 94007"/>
                <a:gd name="connsiteY127" fmla="*/ 170570 h 530616"/>
                <a:gd name="connsiteX128" fmla="*/ 55964 w 94007"/>
                <a:gd name="connsiteY128" fmla="*/ 169190 h 530616"/>
                <a:gd name="connsiteX129" fmla="*/ 55550 w 94007"/>
                <a:gd name="connsiteY129" fmla="*/ 168500 h 530616"/>
                <a:gd name="connsiteX130" fmla="*/ 55550 w 94007"/>
                <a:gd name="connsiteY130" fmla="*/ 159806 h 530616"/>
                <a:gd name="connsiteX131" fmla="*/ 56101 w 94007"/>
                <a:gd name="connsiteY131" fmla="*/ 159116 h 530616"/>
                <a:gd name="connsiteX132" fmla="*/ 58445 w 94007"/>
                <a:gd name="connsiteY132" fmla="*/ 158288 h 530616"/>
                <a:gd name="connsiteX133" fmla="*/ 59410 w 94007"/>
                <a:gd name="connsiteY133" fmla="*/ 150284 h 530616"/>
                <a:gd name="connsiteX134" fmla="*/ 59823 w 94007"/>
                <a:gd name="connsiteY134" fmla="*/ 149594 h 530616"/>
                <a:gd name="connsiteX135" fmla="*/ 62304 w 94007"/>
                <a:gd name="connsiteY135" fmla="*/ 148490 h 530616"/>
                <a:gd name="connsiteX136" fmla="*/ 61202 w 94007"/>
                <a:gd name="connsiteY136" fmla="*/ 147524 h 530616"/>
                <a:gd name="connsiteX137" fmla="*/ 60926 w 94007"/>
                <a:gd name="connsiteY137" fmla="*/ 146972 h 530616"/>
                <a:gd name="connsiteX138" fmla="*/ 60926 w 94007"/>
                <a:gd name="connsiteY138" fmla="*/ 137588 h 530616"/>
                <a:gd name="connsiteX139" fmla="*/ 61202 w 94007"/>
                <a:gd name="connsiteY139" fmla="*/ 137036 h 530616"/>
                <a:gd name="connsiteX140" fmla="*/ 63545 w 94007"/>
                <a:gd name="connsiteY140" fmla="*/ 134414 h 530616"/>
                <a:gd name="connsiteX141" fmla="*/ 64648 w 94007"/>
                <a:gd name="connsiteY141" fmla="*/ 128342 h 530616"/>
                <a:gd name="connsiteX142" fmla="*/ 64648 w 94007"/>
                <a:gd name="connsiteY142" fmla="*/ 125996 h 530616"/>
                <a:gd name="connsiteX143" fmla="*/ 64923 w 94007"/>
                <a:gd name="connsiteY143" fmla="*/ 125444 h 530616"/>
                <a:gd name="connsiteX144" fmla="*/ 69886 w 94007"/>
                <a:gd name="connsiteY144" fmla="*/ 120476 h 530616"/>
                <a:gd name="connsiteX145" fmla="*/ 71815 w 94007"/>
                <a:gd name="connsiteY145" fmla="*/ 115783 h 530616"/>
                <a:gd name="connsiteX146" fmla="*/ 72780 w 94007"/>
                <a:gd name="connsiteY146" fmla="*/ 111505 h 530616"/>
                <a:gd name="connsiteX147" fmla="*/ 73194 w 94007"/>
                <a:gd name="connsiteY147" fmla="*/ 110954 h 530616"/>
                <a:gd name="connsiteX148" fmla="*/ 78845 w 94007"/>
                <a:gd name="connsiteY148" fmla="*/ 108469 h 530616"/>
                <a:gd name="connsiteX149" fmla="*/ 75537 w 94007"/>
                <a:gd name="connsiteY149" fmla="*/ 104605 h 530616"/>
                <a:gd name="connsiteX150" fmla="*/ 75399 w 94007"/>
                <a:gd name="connsiteY150" fmla="*/ 104053 h 530616"/>
                <a:gd name="connsiteX151" fmla="*/ 75399 w 94007"/>
                <a:gd name="connsiteY151" fmla="*/ 101431 h 530616"/>
                <a:gd name="connsiteX152" fmla="*/ 75813 w 94007"/>
                <a:gd name="connsiteY152" fmla="*/ 100741 h 530616"/>
                <a:gd name="connsiteX153" fmla="*/ 78570 w 94007"/>
                <a:gd name="connsiteY153" fmla="*/ 98947 h 530616"/>
                <a:gd name="connsiteX154" fmla="*/ 75537 w 94007"/>
                <a:gd name="connsiteY154" fmla="*/ 91909 h 530616"/>
                <a:gd name="connsiteX155" fmla="*/ 75537 w 94007"/>
                <a:gd name="connsiteY155" fmla="*/ 91357 h 530616"/>
                <a:gd name="connsiteX156" fmla="*/ 76916 w 94007"/>
                <a:gd name="connsiteY156" fmla="*/ 87493 h 530616"/>
                <a:gd name="connsiteX157" fmla="*/ 77191 w 94007"/>
                <a:gd name="connsiteY157" fmla="*/ 87217 h 530616"/>
                <a:gd name="connsiteX158" fmla="*/ 78570 w 94007"/>
                <a:gd name="connsiteY158" fmla="*/ 85975 h 530616"/>
                <a:gd name="connsiteX159" fmla="*/ 76916 w 94007"/>
                <a:gd name="connsiteY159" fmla="*/ 81559 h 530616"/>
                <a:gd name="connsiteX160" fmla="*/ 76916 w 94007"/>
                <a:gd name="connsiteY160" fmla="*/ 80869 h 530616"/>
                <a:gd name="connsiteX161" fmla="*/ 89735 w 94007"/>
                <a:gd name="connsiteY161" fmla="*/ 73141 h 530616"/>
                <a:gd name="connsiteX162" fmla="*/ 93043 w 94007"/>
                <a:gd name="connsiteY162" fmla="*/ 62101 h 530616"/>
                <a:gd name="connsiteX163" fmla="*/ 91940 w 94007"/>
                <a:gd name="connsiteY163" fmla="*/ 60445 h 530616"/>
                <a:gd name="connsiteX164" fmla="*/ 84635 w 94007"/>
                <a:gd name="connsiteY164" fmla="*/ 60445 h 530616"/>
                <a:gd name="connsiteX165" fmla="*/ 83808 w 94007"/>
                <a:gd name="connsiteY165" fmla="*/ 59755 h 530616"/>
                <a:gd name="connsiteX166" fmla="*/ 77053 w 94007"/>
                <a:gd name="connsiteY166" fmla="*/ 37950 h 530616"/>
                <a:gd name="connsiteX167" fmla="*/ 76778 w 94007"/>
                <a:gd name="connsiteY167" fmla="*/ 36846 h 530616"/>
                <a:gd name="connsiteX168" fmla="*/ 78018 w 94007"/>
                <a:gd name="connsiteY168" fmla="*/ 34639 h 530616"/>
                <a:gd name="connsiteX169" fmla="*/ 75537 w 94007"/>
                <a:gd name="connsiteY169" fmla="*/ 32568 h 530616"/>
                <a:gd name="connsiteX170" fmla="*/ 75261 w 94007"/>
                <a:gd name="connsiteY170" fmla="*/ 32017 h 530616"/>
                <a:gd name="connsiteX171" fmla="*/ 75261 w 94007"/>
                <a:gd name="connsiteY171" fmla="*/ 28428 h 530616"/>
                <a:gd name="connsiteX172" fmla="*/ 75675 w 94007"/>
                <a:gd name="connsiteY172" fmla="*/ 27738 h 530616"/>
                <a:gd name="connsiteX173" fmla="*/ 77605 w 94007"/>
                <a:gd name="connsiteY173" fmla="*/ 26496 h 530616"/>
                <a:gd name="connsiteX174" fmla="*/ 75537 w 94007"/>
                <a:gd name="connsiteY174" fmla="*/ 24288 h 530616"/>
                <a:gd name="connsiteX175" fmla="*/ 75537 w 94007"/>
                <a:gd name="connsiteY175" fmla="*/ 23322 h 530616"/>
                <a:gd name="connsiteX176" fmla="*/ 77743 w 94007"/>
                <a:gd name="connsiteY176" fmla="*/ 19734 h 530616"/>
                <a:gd name="connsiteX177" fmla="*/ 72643 w 94007"/>
                <a:gd name="connsiteY177" fmla="*/ 14628 h 530616"/>
                <a:gd name="connsiteX178" fmla="*/ 72367 w 94007"/>
                <a:gd name="connsiteY178" fmla="*/ 14214 h 530616"/>
                <a:gd name="connsiteX179" fmla="*/ 70575 w 94007"/>
                <a:gd name="connsiteY179" fmla="*/ 6348 h 530616"/>
                <a:gd name="connsiteX180" fmla="*/ 70851 w 94007"/>
                <a:gd name="connsiteY180" fmla="*/ 5658 h 530616"/>
                <a:gd name="connsiteX181" fmla="*/ 71540 w 94007"/>
                <a:gd name="connsiteY181" fmla="*/ 4968 h 530616"/>
                <a:gd name="connsiteX182" fmla="*/ 69334 w 94007"/>
                <a:gd name="connsiteY182" fmla="*/ 4968 h 530616"/>
                <a:gd name="connsiteX183" fmla="*/ 68645 w 94007"/>
                <a:gd name="connsiteY183" fmla="*/ 4416 h 530616"/>
                <a:gd name="connsiteX184" fmla="*/ 66853 w 94007"/>
                <a:gd name="connsiteY184" fmla="*/ 0 h 530616"/>
                <a:gd name="connsiteX185" fmla="*/ 65061 w 94007"/>
                <a:gd name="connsiteY185" fmla="*/ 1104 h 530616"/>
                <a:gd name="connsiteX186" fmla="*/ 65061 w 94007"/>
                <a:gd name="connsiteY186" fmla="*/ 4554 h 530616"/>
                <a:gd name="connsiteX187" fmla="*/ 65061 w 94007"/>
                <a:gd name="connsiteY187" fmla="*/ 4968 h 530616"/>
                <a:gd name="connsiteX188" fmla="*/ 63269 w 94007"/>
                <a:gd name="connsiteY188" fmla="*/ 8280 h 530616"/>
                <a:gd name="connsiteX189" fmla="*/ 62580 w 94007"/>
                <a:gd name="connsiteY189" fmla="*/ 8694 h 530616"/>
                <a:gd name="connsiteX190" fmla="*/ 57756 w 94007"/>
                <a:gd name="connsiteY190" fmla="*/ 9108 h 530616"/>
                <a:gd name="connsiteX191" fmla="*/ 58583 w 94007"/>
                <a:gd name="connsiteY191" fmla="*/ 13248 h 530616"/>
                <a:gd name="connsiteX192" fmla="*/ 60512 w 94007"/>
                <a:gd name="connsiteY192" fmla="*/ 26358 h 530616"/>
                <a:gd name="connsiteX193" fmla="*/ 60512 w 94007"/>
                <a:gd name="connsiteY193" fmla="*/ 40849 h 530616"/>
                <a:gd name="connsiteX194" fmla="*/ 60512 w 94007"/>
                <a:gd name="connsiteY194" fmla="*/ 48715 h 530616"/>
                <a:gd name="connsiteX195" fmla="*/ 58583 w 94007"/>
                <a:gd name="connsiteY195" fmla="*/ 61273 h 530616"/>
                <a:gd name="connsiteX196" fmla="*/ 55964 w 94007"/>
                <a:gd name="connsiteY196" fmla="*/ 62791 h 530616"/>
                <a:gd name="connsiteX197" fmla="*/ 55550 w 94007"/>
                <a:gd name="connsiteY197" fmla="*/ 66517 h 530616"/>
                <a:gd name="connsiteX198" fmla="*/ 57480 w 94007"/>
                <a:gd name="connsiteY198" fmla="*/ 67759 h 530616"/>
                <a:gd name="connsiteX199" fmla="*/ 56515 w 94007"/>
                <a:gd name="connsiteY199" fmla="*/ 70381 h 530616"/>
                <a:gd name="connsiteX200" fmla="*/ 56101 w 94007"/>
                <a:gd name="connsiteY200" fmla="*/ 76729 h 530616"/>
                <a:gd name="connsiteX201" fmla="*/ 56101 w 94007"/>
                <a:gd name="connsiteY201" fmla="*/ 83353 h 530616"/>
                <a:gd name="connsiteX202" fmla="*/ 56929 w 94007"/>
                <a:gd name="connsiteY202" fmla="*/ 89425 h 530616"/>
                <a:gd name="connsiteX203" fmla="*/ 53758 w 94007"/>
                <a:gd name="connsiteY203" fmla="*/ 93979 h 530616"/>
                <a:gd name="connsiteX204" fmla="*/ 54585 w 94007"/>
                <a:gd name="connsiteY204" fmla="*/ 95359 h 530616"/>
                <a:gd name="connsiteX205" fmla="*/ 54034 w 94007"/>
                <a:gd name="connsiteY205" fmla="*/ 99499 h 530616"/>
                <a:gd name="connsiteX206" fmla="*/ 52104 w 94007"/>
                <a:gd name="connsiteY206" fmla="*/ 116750 h 530616"/>
                <a:gd name="connsiteX207" fmla="*/ 50726 w 94007"/>
                <a:gd name="connsiteY207" fmla="*/ 118129 h 530616"/>
                <a:gd name="connsiteX208" fmla="*/ 48520 w 94007"/>
                <a:gd name="connsiteY208" fmla="*/ 126824 h 530616"/>
                <a:gd name="connsiteX209" fmla="*/ 45350 w 94007"/>
                <a:gd name="connsiteY209" fmla="*/ 132068 h 530616"/>
                <a:gd name="connsiteX210" fmla="*/ 45350 w 94007"/>
                <a:gd name="connsiteY210" fmla="*/ 135656 h 530616"/>
                <a:gd name="connsiteX211" fmla="*/ 47555 w 94007"/>
                <a:gd name="connsiteY211" fmla="*/ 137588 h 530616"/>
                <a:gd name="connsiteX212" fmla="*/ 47555 w 94007"/>
                <a:gd name="connsiteY212" fmla="*/ 142694 h 530616"/>
                <a:gd name="connsiteX213" fmla="*/ 46728 w 94007"/>
                <a:gd name="connsiteY213" fmla="*/ 147386 h 530616"/>
                <a:gd name="connsiteX214" fmla="*/ 43971 w 94007"/>
                <a:gd name="connsiteY214" fmla="*/ 150008 h 530616"/>
                <a:gd name="connsiteX215" fmla="*/ 43971 w 94007"/>
                <a:gd name="connsiteY215" fmla="*/ 159668 h 530616"/>
                <a:gd name="connsiteX216" fmla="*/ 45350 w 94007"/>
                <a:gd name="connsiteY216" fmla="*/ 166982 h 530616"/>
                <a:gd name="connsiteX217" fmla="*/ 45350 w 94007"/>
                <a:gd name="connsiteY217" fmla="*/ 173606 h 530616"/>
                <a:gd name="connsiteX218" fmla="*/ 46590 w 94007"/>
                <a:gd name="connsiteY218" fmla="*/ 176366 h 530616"/>
                <a:gd name="connsiteX219" fmla="*/ 46590 w 94007"/>
                <a:gd name="connsiteY219" fmla="*/ 177884 h 530616"/>
                <a:gd name="connsiteX220" fmla="*/ 44247 w 94007"/>
                <a:gd name="connsiteY220" fmla="*/ 190856 h 530616"/>
                <a:gd name="connsiteX221" fmla="*/ 40388 w 94007"/>
                <a:gd name="connsiteY221" fmla="*/ 202449 h 530616"/>
                <a:gd name="connsiteX222" fmla="*/ 37493 w 94007"/>
                <a:gd name="connsiteY222" fmla="*/ 212247 h 530616"/>
                <a:gd name="connsiteX223" fmla="*/ 33771 w 94007"/>
                <a:gd name="connsiteY223" fmla="*/ 220251 h 530616"/>
                <a:gd name="connsiteX224" fmla="*/ 30463 w 94007"/>
                <a:gd name="connsiteY224" fmla="*/ 230463 h 530616"/>
                <a:gd name="connsiteX225" fmla="*/ 27568 w 94007"/>
                <a:gd name="connsiteY225" fmla="*/ 238467 h 530616"/>
                <a:gd name="connsiteX226" fmla="*/ 23433 w 94007"/>
                <a:gd name="connsiteY226" fmla="*/ 238467 h 530616"/>
                <a:gd name="connsiteX227" fmla="*/ 24398 w 94007"/>
                <a:gd name="connsiteY227" fmla="*/ 248679 h 530616"/>
                <a:gd name="connsiteX228" fmla="*/ 27293 w 94007"/>
                <a:gd name="connsiteY228" fmla="*/ 266343 h 530616"/>
                <a:gd name="connsiteX229" fmla="*/ 27293 w 94007"/>
                <a:gd name="connsiteY229" fmla="*/ 270070 h 530616"/>
                <a:gd name="connsiteX230" fmla="*/ 24674 w 94007"/>
                <a:gd name="connsiteY230" fmla="*/ 274762 h 530616"/>
                <a:gd name="connsiteX231" fmla="*/ 21090 w 94007"/>
                <a:gd name="connsiteY231" fmla="*/ 285802 h 530616"/>
                <a:gd name="connsiteX232" fmla="*/ 22055 w 94007"/>
                <a:gd name="connsiteY232" fmla="*/ 299878 h 530616"/>
                <a:gd name="connsiteX233" fmla="*/ 22606 w 94007"/>
                <a:gd name="connsiteY233" fmla="*/ 303052 h 530616"/>
                <a:gd name="connsiteX234" fmla="*/ 18057 w 94007"/>
                <a:gd name="connsiteY234" fmla="*/ 301258 h 530616"/>
                <a:gd name="connsiteX235" fmla="*/ 18057 w 94007"/>
                <a:gd name="connsiteY235" fmla="*/ 306502 h 530616"/>
                <a:gd name="connsiteX236" fmla="*/ 16817 w 94007"/>
                <a:gd name="connsiteY236" fmla="*/ 308434 h 530616"/>
                <a:gd name="connsiteX237" fmla="*/ 17230 w 94007"/>
                <a:gd name="connsiteY237" fmla="*/ 313954 h 530616"/>
                <a:gd name="connsiteX238" fmla="*/ 14611 w 94007"/>
                <a:gd name="connsiteY238" fmla="*/ 323614 h 530616"/>
                <a:gd name="connsiteX239" fmla="*/ 22468 w 94007"/>
                <a:gd name="connsiteY239" fmla="*/ 325960 h 530616"/>
                <a:gd name="connsiteX240" fmla="*/ 22882 w 94007"/>
                <a:gd name="connsiteY240" fmla="*/ 322786 h 530616"/>
                <a:gd name="connsiteX241" fmla="*/ 24674 w 94007"/>
                <a:gd name="connsiteY241" fmla="*/ 321268 h 530616"/>
                <a:gd name="connsiteX242" fmla="*/ 24260 w 94007"/>
                <a:gd name="connsiteY242" fmla="*/ 319060 h 530616"/>
                <a:gd name="connsiteX243" fmla="*/ 23433 w 94007"/>
                <a:gd name="connsiteY243" fmla="*/ 315886 h 530616"/>
                <a:gd name="connsiteX244" fmla="*/ 21641 w 94007"/>
                <a:gd name="connsiteY244" fmla="*/ 314368 h 530616"/>
                <a:gd name="connsiteX245" fmla="*/ 23157 w 94007"/>
                <a:gd name="connsiteY245" fmla="*/ 313540 h 530616"/>
                <a:gd name="connsiteX246" fmla="*/ 23157 w 94007"/>
                <a:gd name="connsiteY246" fmla="*/ 311332 h 530616"/>
                <a:gd name="connsiteX247" fmla="*/ 25914 w 94007"/>
                <a:gd name="connsiteY247" fmla="*/ 310366 h 530616"/>
                <a:gd name="connsiteX248" fmla="*/ 25914 w 94007"/>
                <a:gd name="connsiteY248" fmla="*/ 308572 h 530616"/>
                <a:gd name="connsiteX249" fmla="*/ 24122 w 94007"/>
                <a:gd name="connsiteY249" fmla="*/ 307054 h 530616"/>
                <a:gd name="connsiteX250" fmla="*/ 24122 w 94007"/>
                <a:gd name="connsiteY250" fmla="*/ 302914 h 530616"/>
                <a:gd name="connsiteX251" fmla="*/ 27706 w 94007"/>
                <a:gd name="connsiteY251" fmla="*/ 301672 h 530616"/>
                <a:gd name="connsiteX252" fmla="*/ 29912 w 94007"/>
                <a:gd name="connsiteY252" fmla="*/ 299050 h 530616"/>
                <a:gd name="connsiteX253" fmla="*/ 31152 w 94007"/>
                <a:gd name="connsiteY253" fmla="*/ 298222 h 530616"/>
                <a:gd name="connsiteX254" fmla="*/ 35839 w 94007"/>
                <a:gd name="connsiteY254" fmla="*/ 300568 h 530616"/>
                <a:gd name="connsiteX255" fmla="*/ 31152 w 94007"/>
                <a:gd name="connsiteY255" fmla="*/ 302914 h 530616"/>
                <a:gd name="connsiteX256" fmla="*/ 31704 w 94007"/>
                <a:gd name="connsiteY256" fmla="*/ 305260 h 530616"/>
                <a:gd name="connsiteX257" fmla="*/ 35287 w 94007"/>
                <a:gd name="connsiteY257" fmla="*/ 306088 h 530616"/>
                <a:gd name="connsiteX258" fmla="*/ 35701 w 94007"/>
                <a:gd name="connsiteY258" fmla="*/ 310642 h 530616"/>
                <a:gd name="connsiteX259" fmla="*/ 33771 w 94007"/>
                <a:gd name="connsiteY259" fmla="*/ 308020 h 530616"/>
                <a:gd name="connsiteX260" fmla="*/ 32255 w 94007"/>
                <a:gd name="connsiteY260" fmla="*/ 308986 h 530616"/>
                <a:gd name="connsiteX261" fmla="*/ 32255 w 94007"/>
                <a:gd name="connsiteY261" fmla="*/ 310780 h 530616"/>
                <a:gd name="connsiteX262" fmla="*/ 33220 w 94007"/>
                <a:gd name="connsiteY262" fmla="*/ 312298 h 530616"/>
                <a:gd name="connsiteX263" fmla="*/ 30877 w 94007"/>
                <a:gd name="connsiteY263" fmla="*/ 313264 h 530616"/>
                <a:gd name="connsiteX264" fmla="*/ 30877 w 94007"/>
                <a:gd name="connsiteY264" fmla="*/ 322924 h 530616"/>
                <a:gd name="connsiteX265" fmla="*/ 30325 w 94007"/>
                <a:gd name="connsiteY265" fmla="*/ 328444 h 530616"/>
                <a:gd name="connsiteX266" fmla="*/ 28533 w 94007"/>
                <a:gd name="connsiteY266" fmla="*/ 335068 h 530616"/>
                <a:gd name="connsiteX267" fmla="*/ 27293 w 94007"/>
                <a:gd name="connsiteY267" fmla="*/ 337414 h 530616"/>
                <a:gd name="connsiteX268" fmla="*/ 30463 w 94007"/>
                <a:gd name="connsiteY268" fmla="*/ 339760 h 530616"/>
                <a:gd name="connsiteX269" fmla="*/ 26741 w 94007"/>
                <a:gd name="connsiteY269" fmla="*/ 341692 h 530616"/>
                <a:gd name="connsiteX270" fmla="*/ 25363 w 94007"/>
                <a:gd name="connsiteY270" fmla="*/ 343072 h 530616"/>
                <a:gd name="connsiteX271" fmla="*/ 25363 w 94007"/>
                <a:gd name="connsiteY271" fmla="*/ 344866 h 530616"/>
                <a:gd name="connsiteX272" fmla="*/ 27706 w 94007"/>
                <a:gd name="connsiteY272" fmla="*/ 348040 h 530616"/>
                <a:gd name="connsiteX273" fmla="*/ 33220 w 94007"/>
                <a:gd name="connsiteY273" fmla="*/ 342520 h 530616"/>
                <a:gd name="connsiteX274" fmla="*/ 34047 w 94007"/>
                <a:gd name="connsiteY274" fmla="*/ 344039 h 530616"/>
                <a:gd name="connsiteX275" fmla="*/ 28395 w 94007"/>
                <a:gd name="connsiteY275" fmla="*/ 349282 h 530616"/>
                <a:gd name="connsiteX276" fmla="*/ 26052 w 94007"/>
                <a:gd name="connsiteY276" fmla="*/ 349282 h 530616"/>
                <a:gd name="connsiteX277" fmla="*/ 25225 w 94007"/>
                <a:gd name="connsiteY277" fmla="*/ 353147 h 530616"/>
                <a:gd name="connsiteX278" fmla="*/ 27844 w 94007"/>
                <a:gd name="connsiteY278" fmla="*/ 353147 h 530616"/>
                <a:gd name="connsiteX279" fmla="*/ 31152 w 94007"/>
                <a:gd name="connsiteY279" fmla="*/ 355769 h 530616"/>
                <a:gd name="connsiteX280" fmla="*/ 23433 w 94007"/>
                <a:gd name="connsiteY280" fmla="*/ 355769 h 530616"/>
                <a:gd name="connsiteX281" fmla="*/ 21090 w 94007"/>
                <a:gd name="connsiteY281" fmla="*/ 356735 h 530616"/>
                <a:gd name="connsiteX282" fmla="*/ 21090 w 94007"/>
                <a:gd name="connsiteY282" fmla="*/ 354527 h 530616"/>
                <a:gd name="connsiteX283" fmla="*/ 22330 w 94007"/>
                <a:gd name="connsiteY283" fmla="*/ 353009 h 530616"/>
                <a:gd name="connsiteX284" fmla="*/ 22330 w 94007"/>
                <a:gd name="connsiteY284" fmla="*/ 349835 h 530616"/>
                <a:gd name="connsiteX285" fmla="*/ 20538 w 94007"/>
                <a:gd name="connsiteY285" fmla="*/ 348868 h 530616"/>
                <a:gd name="connsiteX286" fmla="*/ 19987 w 94007"/>
                <a:gd name="connsiteY286" fmla="*/ 347626 h 530616"/>
                <a:gd name="connsiteX287" fmla="*/ 18057 w 94007"/>
                <a:gd name="connsiteY287" fmla="*/ 347212 h 530616"/>
                <a:gd name="connsiteX288" fmla="*/ 15163 w 94007"/>
                <a:gd name="connsiteY288" fmla="*/ 347212 h 530616"/>
                <a:gd name="connsiteX289" fmla="*/ 15025 w 94007"/>
                <a:gd name="connsiteY289" fmla="*/ 348593 h 530616"/>
                <a:gd name="connsiteX290" fmla="*/ 17368 w 94007"/>
                <a:gd name="connsiteY290" fmla="*/ 351215 h 530616"/>
                <a:gd name="connsiteX291" fmla="*/ 14749 w 94007"/>
                <a:gd name="connsiteY291" fmla="*/ 351767 h 530616"/>
                <a:gd name="connsiteX292" fmla="*/ 14749 w 94007"/>
                <a:gd name="connsiteY292" fmla="*/ 353699 h 530616"/>
                <a:gd name="connsiteX293" fmla="*/ 17919 w 94007"/>
                <a:gd name="connsiteY293" fmla="*/ 354527 h 530616"/>
                <a:gd name="connsiteX294" fmla="*/ 17919 w 94007"/>
                <a:gd name="connsiteY294" fmla="*/ 356735 h 530616"/>
                <a:gd name="connsiteX295" fmla="*/ 13371 w 94007"/>
                <a:gd name="connsiteY295" fmla="*/ 356735 h 530616"/>
                <a:gd name="connsiteX296" fmla="*/ 13922 w 94007"/>
                <a:gd name="connsiteY296" fmla="*/ 358529 h 530616"/>
                <a:gd name="connsiteX297" fmla="*/ 11579 w 94007"/>
                <a:gd name="connsiteY297" fmla="*/ 359909 h 530616"/>
                <a:gd name="connsiteX298" fmla="*/ 13922 w 94007"/>
                <a:gd name="connsiteY298" fmla="*/ 361289 h 530616"/>
                <a:gd name="connsiteX299" fmla="*/ 7995 w 94007"/>
                <a:gd name="connsiteY299" fmla="*/ 362531 h 530616"/>
                <a:gd name="connsiteX300" fmla="*/ 7581 w 94007"/>
                <a:gd name="connsiteY300" fmla="*/ 365705 h 530616"/>
                <a:gd name="connsiteX301" fmla="*/ 11441 w 94007"/>
                <a:gd name="connsiteY301" fmla="*/ 365705 h 530616"/>
                <a:gd name="connsiteX302" fmla="*/ 7306 w 94007"/>
                <a:gd name="connsiteY302" fmla="*/ 369017 h 530616"/>
                <a:gd name="connsiteX303" fmla="*/ 4687 w 94007"/>
                <a:gd name="connsiteY303" fmla="*/ 371639 h 530616"/>
                <a:gd name="connsiteX304" fmla="*/ 965 w 94007"/>
                <a:gd name="connsiteY304" fmla="*/ 374399 h 530616"/>
                <a:gd name="connsiteX305" fmla="*/ 965 w 94007"/>
                <a:gd name="connsiteY305" fmla="*/ 377711 h 530616"/>
                <a:gd name="connsiteX306" fmla="*/ 3308 w 94007"/>
                <a:gd name="connsiteY306" fmla="*/ 380057 h 530616"/>
                <a:gd name="connsiteX307" fmla="*/ 5652 w 94007"/>
                <a:gd name="connsiteY307" fmla="*/ 378815 h 530616"/>
                <a:gd name="connsiteX308" fmla="*/ 4273 w 94007"/>
                <a:gd name="connsiteY308" fmla="*/ 376193 h 530616"/>
                <a:gd name="connsiteX309" fmla="*/ 6203 w 94007"/>
                <a:gd name="connsiteY309" fmla="*/ 373847 h 530616"/>
                <a:gd name="connsiteX310" fmla="*/ 7443 w 94007"/>
                <a:gd name="connsiteY310" fmla="*/ 375779 h 530616"/>
                <a:gd name="connsiteX311" fmla="*/ 10752 w 94007"/>
                <a:gd name="connsiteY311" fmla="*/ 376607 h 530616"/>
                <a:gd name="connsiteX312" fmla="*/ 13095 w 94007"/>
                <a:gd name="connsiteY312" fmla="*/ 377435 h 530616"/>
                <a:gd name="connsiteX313" fmla="*/ 14060 w 94007"/>
                <a:gd name="connsiteY313" fmla="*/ 376607 h 530616"/>
                <a:gd name="connsiteX314" fmla="*/ 17368 w 94007"/>
                <a:gd name="connsiteY314" fmla="*/ 377021 h 530616"/>
                <a:gd name="connsiteX315" fmla="*/ 17919 w 94007"/>
                <a:gd name="connsiteY315" fmla="*/ 378815 h 530616"/>
                <a:gd name="connsiteX316" fmla="*/ 17368 w 94007"/>
                <a:gd name="connsiteY316" fmla="*/ 382403 h 530616"/>
                <a:gd name="connsiteX317" fmla="*/ 13784 w 94007"/>
                <a:gd name="connsiteY317" fmla="*/ 386543 h 530616"/>
                <a:gd name="connsiteX318" fmla="*/ 16679 w 94007"/>
                <a:gd name="connsiteY318" fmla="*/ 388337 h 530616"/>
                <a:gd name="connsiteX319" fmla="*/ 15438 w 94007"/>
                <a:gd name="connsiteY319" fmla="*/ 390683 h 530616"/>
                <a:gd name="connsiteX320" fmla="*/ 14887 w 94007"/>
                <a:gd name="connsiteY320" fmla="*/ 389303 h 530616"/>
                <a:gd name="connsiteX321" fmla="*/ 12681 w 94007"/>
                <a:gd name="connsiteY321" fmla="*/ 389303 h 530616"/>
                <a:gd name="connsiteX322" fmla="*/ 12268 w 94007"/>
                <a:gd name="connsiteY322" fmla="*/ 390683 h 530616"/>
                <a:gd name="connsiteX323" fmla="*/ 14060 w 94007"/>
                <a:gd name="connsiteY323" fmla="*/ 392201 h 530616"/>
                <a:gd name="connsiteX324" fmla="*/ 15025 w 94007"/>
                <a:gd name="connsiteY324" fmla="*/ 394547 h 530616"/>
                <a:gd name="connsiteX325" fmla="*/ 18746 w 94007"/>
                <a:gd name="connsiteY325" fmla="*/ 395513 h 530616"/>
                <a:gd name="connsiteX326" fmla="*/ 20538 w 94007"/>
                <a:gd name="connsiteY326" fmla="*/ 393995 h 530616"/>
                <a:gd name="connsiteX327" fmla="*/ 18746 w 94007"/>
                <a:gd name="connsiteY327" fmla="*/ 392753 h 530616"/>
                <a:gd name="connsiteX328" fmla="*/ 20125 w 94007"/>
                <a:gd name="connsiteY328" fmla="*/ 391787 h 530616"/>
                <a:gd name="connsiteX329" fmla="*/ 22330 w 94007"/>
                <a:gd name="connsiteY329" fmla="*/ 392615 h 530616"/>
                <a:gd name="connsiteX330" fmla="*/ 22330 w 94007"/>
                <a:gd name="connsiteY330" fmla="*/ 395513 h 530616"/>
                <a:gd name="connsiteX331" fmla="*/ 25639 w 94007"/>
                <a:gd name="connsiteY331" fmla="*/ 398135 h 530616"/>
                <a:gd name="connsiteX332" fmla="*/ 23709 w 94007"/>
                <a:gd name="connsiteY332" fmla="*/ 399515 h 530616"/>
                <a:gd name="connsiteX333" fmla="*/ 20952 w 94007"/>
                <a:gd name="connsiteY333" fmla="*/ 396341 h 530616"/>
                <a:gd name="connsiteX334" fmla="*/ 17368 w 94007"/>
                <a:gd name="connsiteY334" fmla="*/ 397169 h 530616"/>
                <a:gd name="connsiteX335" fmla="*/ 13784 w 94007"/>
                <a:gd name="connsiteY335" fmla="*/ 395237 h 530616"/>
                <a:gd name="connsiteX336" fmla="*/ 13784 w 94007"/>
                <a:gd name="connsiteY336" fmla="*/ 400481 h 530616"/>
                <a:gd name="connsiteX337" fmla="*/ 15025 w 94007"/>
                <a:gd name="connsiteY337" fmla="*/ 402413 h 530616"/>
                <a:gd name="connsiteX338" fmla="*/ 15025 w 94007"/>
                <a:gd name="connsiteY338" fmla="*/ 406553 h 530616"/>
                <a:gd name="connsiteX339" fmla="*/ 15163 w 94007"/>
                <a:gd name="connsiteY339" fmla="*/ 411107 h 530616"/>
                <a:gd name="connsiteX340" fmla="*/ 13784 w 94007"/>
                <a:gd name="connsiteY340" fmla="*/ 409589 h 530616"/>
                <a:gd name="connsiteX341" fmla="*/ 12544 w 94007"/>
                <a:gd name="connsiteY341" fmla="*/ 401861 h 530616"/>
                <a:gd name="connsiteX342" fmla="*/ 11717 w 94007"/>
                <a:gd name="connsiteY342" fmla="*/ 398135 h 530616"/>
                <a:gd name="connsiteX343" fmla="*/ 10338 w 94007"/>
                <a:gd name="connsiteY343" fmla="*/ 398135 h 530616"/>
                <a:gd name="connsiteX344" fmla="*/ 9787 w 94007"/>
                <a:gd name="connsiteY344" fmla="*/ 392891 h 530616"/>
                <a:gd name="connsiteX345" fmla="*/ 8546 w 94007"/>
                <a:gd name="connsiteY345" fmla="*/ 393719 h 530616"/>
                <a:gd name="connsiteX346" fmla="*/ 7168 w 94007"/>
                <a:gd name="connsiteY346" fmla="*/ 394271 h 530616"/>
                <a:gd name="connsiteX347" fmla="*/ 5927 w 94007"/>
                <a:gd name="connsiteY347" fmla="*/ 396479 h 530616"/>
                <a:gd name="connsiteX348" fmla="*/ 7306 w 94007"/>
                <a:gd name="connsiteY348" fmla="*/ 400205 h 530616"/>
                <a:gd name="connsiteX349" fmla="*/ 8133 w 94007"/>
                <a:gd name="connsiteY349" fmla="*/ 405173 h 530616"/>
                <a:gd name="connsiteX350" fmla="*/ 6892 w 94007"/>
                <a:gd name="connsiteY350" fmla="*/ 403931 h 530616"/>
                <a:gd name="connsiteX351" fmla="*/ 5652 w 94007"/>
                <a:gd name="connsiteY351" fmla="*/ 401171 h 530616"/>
                <a:gd name="connsiteX352" fmla="*/ 5100 w 94007"/>
                <a:gd name="connsiteY352" fmla="*/ 397445 h 530616"/>
                <a:gd name="connsiteX353" fmla="*/ 3170 w 94007"/>
                <a:gd name="connsiteY353" fmla="*/ 397031 h 530616"/>
                <a:gd name="connsiteX354" fmla="*/ 965 w 94007"/>
                <a:gd name="connsiteY354" fmla="*/ 398549 h 530616"/>
                <a:gd name="connsiteX355" fmla="*/ 3584 w 94007"/>
                <a:gd name="connsiteY355" fmla="*/ 402689 h 530616"/>
                <a:gd name="connsiteX356" fmla="*/ 827 w 94007"/>
                <a:gd name="connsiteY356" fmla="*/ 403931 h 530616"/>
                <a:gd name="connsiteX357" fmla="*/ 1378 w 94007"/>
                <a:gd name="connsiteY357" fmla="*/ 407105 h 530616"/>
                <a:gd name="connsiteX358" fmla="*/ 3722 w 94007"/>
                <a:gd name="connsiteY358" fmla="*/ 408347 h 530616"/>
                <a:gd name="connsiteX359" fmla="*/ 1930 w 94007"/>
                <a:gd name="connsiteY359" fmla="*/ 409865 h 530616"/>
                <a:gd name="connsiteX360" fmla="*/ 0 w 94007"/>
                <a:gd name="connsiteY360" fmla="*/ 411245 h 530616"/>
                <a:gd name="connsiteX361" fmla="*/ 1792 w 94007"/>
                <a:gd name="connsiteY361" fmla="*/ 415799 h 530616"/>
                <a:gd name="connsiteX362" fmla="*/ 4687 w 94007"/>
                <a:gd name="connsiteY362" fmla="*/ 414281 h 530616"/>
                <a:gd name="connsiteX363" fmla="*/ 6892 w 94007"/>
                <a:gd name="connsiteY363" fmla="*/ 414833 h 530616"/>
                <a:gd name="connsiteX364" fmla="*/ 3033 w 94007"/>
                <a:gd name="connsiteY364" fmla="*/ 417593 h 530616"/>
                <a:gd name="connsiteX365" fmla="*/ 3033 w 94007"/>
                <a:gd name="connsiteY365" fmla="*/ 420491 h 530616"/>
                <a:gd name="connsiteX366" fmla="*/ 1241 w 94007"/>
                <a:gd name="connsiteY366" fmla="*/ 423113 h 530616"/>
                <a:gd name="connsiteX367" fmla="*/ 1654 w 94007"/>
                <a:gd name="connsiteY367" fmla="*/ 425873 h 530616"/>
                <a:gd name="connsiteX368" fmla="*/ 4411 w 94007"/>
                <a:gd name="connsiteY368" fmla="*/ 425873 h 530616"/>
                <a:gd name="connsiteX369" fmla="*/ 7719 w 94007"/>
                <a:gd name="connsiteY369" fmla="*/ 427254 h 530616"/>
                <a:gd name="connsiteX370" fmla="*/ 8271 w 94007"/>
                <a:gd name="connsiteY370" fmla="*/ 425459 h 530616"/>
                <a:gd name="connsiteX371" fmla="*/ 10200 w 94007"/>
                <a:gd name="connsiteY371" fmla="*/ 427254 h 530616"/>
                <a:gd name="connsiteX372" fmla="*/ 8684 w 94007"/>
                <a:gd name="connsiteY372" fmla="*/ 428633 h 530616"/>
                <a:gd name="connsiteX373" fmla="*/ 10062 w 94007"/>
                <a:gd name="connsiteY373" fmla="*/ 429876 h 530616"/>
                <a:gd name="connsiteX374" fmla="*/ 12406 w 94007"/>
                <a:gd name="connsiteY374" fmla="*/ 429876 h 530616"/>
                <a:gd name="connsiteX375" fmla="*/ 13784 w 94007"/>
                <a:gd name="connsiteY375" fmla="*/ 427530 h 530616"/>
                <a:gd name="connsiteX376" fmla="*/ 14611 w 94007"/>
                <a:gd name="connsiteY376" fmla="*/ 422976 h 530616"/>
                <a:gd name="connsiteX377" fmla="*/ 15852 w 94007"/>
                <a:gd name="connsiteY377" fmla="*/ 421181 h 530616"/>
                <a:gd name="connsiteX378" fmla="*/ 16817 w 94007"/>
                <a:gd name="connsiteY378" fmla="*/ 417869 h 530616"/>
                <a:gd name="connsiteX379" fmla="*/ 18609 w 94007"/>
                <a:gd name="connsiteY379" fmla="*/ 417041 h 530616"/>
                <a:gd name="connsiteX380" fmla="*/ 18609 w 94007"/>
                <a:gd name="connsiteY380" fmla="*/ 420216 h 530616"/>
                <a:gd name="connsiteX381" fmla="*/ 21228 w 94007"/>
                <a:gd name="connsiteY381" fmla="*/ 421733 h 530616"/>
                <a:gd name="connsiteX382" fmla="*/ 16541 w 94007"/>
                <a:gd name="connsiteY382" fmla="*/ 422699 h 530616"/>
                <a:gd name="connsiteX383" fmla="*/ 16541 w 94007"/>
                <a:gd name="connsiteY383" fmla="*/ 426563 h 530616"/>
                <a:gd name="connsiteX384" fmla="*/ 17782 w 94007"/>
                <a:gd name="connsiteY384" fmla="*/ 428082 h 530616"/>
                <a:gd name="connsiteX385" fmla="*/ 20538 w 94007"/>
                <a:gd name="connsiteY385" fmla="*/ 426701 h 530616"/>
                <a:gd name="connsiteX386" fmla="*/ 20538 w 94007"/>
                <a:gd name="connsiteY386" fmla="*/ 429600 h 530616"/>
                <a:gd name="connsiteX387" fmla="*/ 15852 w 94007"/>
                <a:gd name="connsiteY387" fmla="*/ 429600 h 530616"/>
                <a:gd name="connsiteX388" fmla="*/ 18746 w 94007"/>
                <a:gd name="connsiteY388" fmla="*/ 432912 h 530616"/>
                <a:gd name="connsiteX389" fmla="*/ 16128 w 94007"/>
                <a:gd name="connsiteY389" fmla="*/ 432912 h 530616"/>
                <a:gd name="connsiteX390" fmla="*/ 13509 w 94007"/>
                <a:gd name="connsiteY390" fmla="*/ 430290 h 530616"/>
                <a:gd name="connsiteX391" fmla="*/ 11579 w 94007"/>
                <a:gd name="connsiteY391" fmla="*/ 432912 h 530616"/>
                <a:gd name="connsiteX392" fmla="*/ 14749 w 94007"/>
                <a:gd name="connsiteY392" fmla="*/ 434844 h 530616"/>
                <a:gd name="connsiteX393" fmla="*/ 17919 w 94007"/>
                <a:gd name="connsiteY393" fmla="*/ 436224 h 530616"/>
                <a:gd name="connsiteX394" fmla="*/ 17919 w 94007"/>
                <a:gd name="connsiteY394" fmla="*/ 437604 h 530616"/>
                <a:gd name="connsiteX395" fmla="*/ 16128 w 94007"/>
                <a:gd name="connsiteY395" fmla="*/ 437604 h 530616"/>
                <a:gd name="connsiteX396" fmla="*/ 17368 w 94007"/>
                <a:gd name="connsiteY396" fmla="*/ 440502 h 530616"/>
                <a:gd name="connsiteX397" fmla="*/ 16403 w 94007"/>
                <a:gd name="connsiteY397" fmla="*/ 440502 h 530616"/>
                <a:gd name="connsiteX398" fmla="*/ 14198 w 94007"/>
                <a:gd name="connsiteY398" fmla="*/ 435948 h 530616"/>
                <a:gd name="connsiteX399" fmla="*/ 10614 w 94007"/>
                <a:gd name="connsiteY399" fmla="*/ 434706 h 530616"/>
                <a:gd name="connsiteX400" fmla="*/ 10614 w 94007"/>
                <a:gd name="connsiteY400" fmla="*/ 436638 h 530616"/>
                <a:gd name="connsiteX401" fmla="*/ 12406 w 94007"/>
                <a:gd name="connsiteY401" fmla="*/ 437190 h 530616"/>
                <a:gd name="connsiteX402" fmla="*/ 12406 w 94007"/>
                <a:gd name="connsiteY402" fmla="*/ 440364 h 530616"/>
                <a:gd name="connsiteX403" fmla="*/ 8271 w 94007"/>
                <a:gd name="connsiteY403" fmla="*/ 440364 h 530616"/>
                <a:gd name="connsiteX404" fmla="*/ 6065 w 94007"/>
                <a:gd name="connsiteY404" fmla="*/ 440364 h 530616"/>
                <a:gd name="connsiteX405" fmla="*/ 8684 w 94007"/>
                <a:gd name="connsiteY405" fmla="*/ 444228 h 530616"/>
                <a:gd name="connsiteX406" fmla="*/ 8684 w 94007"/>
                <a:gd name="connsiteY406" fmla="*/ 447126 h 530616"/>
                <a:gd name="connsiteX407" fmla="*/ 7719 w 94007"/>
                <a:gd name="connsiteY407" fmla="*/ 449334 h 530616"/>
                <a:gd name="connsiteX408" fmla="*/ 5376 w 94007"/>
                <a:gd name="connsiteY408" fmla="*/ 451680 h 530616"/>
                <a:gd name="connsiteX409" fmla="*/ 4411 w 94007"/>
                <a:gd name="connsiteY409" fmla="*/ 456924 h 530616"/>
                <a:gd name="connsiteX410" fmla="*/ 6341 w 94007"/>
                <a:gd name="connsiteY410" fmla="*/ 456924 h 530616"/>
                <a:gd name="connsiteX411" fmla="*/ 7306 w 94007"/>
                <a:gd name="connsiteY411" fmla="*/ 452370 h 530616"/>
                <a:gd name="connsiteX412" fmla="*/ 9098 w 94007"/>
                <a:gd name="connsiteY412" fmla="*/ 454992 h 530616"/>
                <a:gd name="connsiteX413" fmla="*/ 11303 w 94007"/>
                <a:gd name="connsiteY413" fmla="*/ 452232 h 530616"/>
                <a:gd name="connsiteX414" fmla="*/ 13509 w 94007"/>
                <a:gd name="connsiteY414" fmla="*/ 449058 h 530616"/>
                <a:gd name="connsiteX415" fmla="*/ 14336 w 94007"/>
                <a:gd name="connsiteY415" fmla="*/ 441606 h 530616"/>
                <a:gd name="connsiteX416" fmla="*/ 20401 w 94007"/>
                <a:gd name="connsiteY416" fmla="*/ 442158 h 530616"/>
                <a:gd name="connsiteX417" fmla="*/ 16541 w 94007"/>
                <a:gd name="connsiteY417" fmla="*/ 443952 h 530616"/>
                <a:gd name="connsiteX418" fmla="*/ 15714 w 94007"/>
                <a:gd name="connsiteY418" fmla="*/ 447678 h 530616"/>
                <a:gd name="connsiteX419" fmla="*/ 16128 w 94007"/>
                <a:gd name="connsiteY419" fmla="*/ 449472 h 530616"/>
                <a:gd name="connsiteX420" fmla="*/ 18746 w 94007"/>
                <a:gd name="connsiteY420" fmla="*/ 448506 h 530616"/>
                <a:gd name="connsiteX421" fmla="*/ 15990 w 94007"/>
                <a:gd name="connsiteY421" fmla="*/ 451818 h 530616"/>
                <a:gd name="connsiteX422" fmla="*/ 16403 w 94007"/>
                <a:gd name="connsiteY422" fmla="*/ 453750 h 530616"/>
                <a:gd name="connsiteX423" fmla="*/ 18746 w 94007"/>
                <a:gd name="connsiteY423" fmla="*/ 451404 h 530616"/>
                <a:gd name="connsiteX424" fmla="*/ 20263 w 94007"/>
                <a:gd name="connsiteY424" fmla="*/ 451404 h 530616"/>
                <a:gd name="connsiteX425" fmla="*/ 19436 w 94007"/>
                <a:gd name="connsiteY425" fmla="*/ 453750 h 530616"/>
                <a:gd name="connsiteX426" fmla="*/ 20401 w 94007"/>
                <a:gd name="connsiteY426" fmla="*/ 454992 h 530616"/>
                <a:gd name="connsiteX427" fmla="*/ 20814 w 94007"/>
                <a:gd name="connsiteY427" fmla="*/ 456924 h 530616"/>
                <a:gd name="connsiteX428" fmla="*/ 18609 w 94007"/>
                <a:gd name="connsiteY428" fmla="*/ 456924 h 530616"/>
                <a:gd name="connsiteX429" fmla="*/ 18609 w 94007"/>
                <a:gd name="connsiteY429" fmla="*/ 455682 h 530616"/>
                <a:gd name="connsiteX430" fmla="*/ 16265 w 94007"/>
                <a:gd name="connsiteY430" fmla="*/ 456924 h 530616"/>
                <a:gd name="connsiteX431" fmla="*/ 19436 w 94007"/>
                <a:gd name="connsiteY431" fmla="*/ 459684 h 530616"/>
                <a:gd name="connsiteX432" fmla="*/ 20401 w 94007"/>
                <a:gd name="connsiteY432" fmla="*/ 462444 h 530616"/>
                <a:gd name="connsiteX433" fmla="*/ 14336 w 94007"/>
                <a:gd name="connsiteY433" fmla="*/ 458580 h 530616"/>
                <a:gd name="connsiteX434" fmla="*/ 18609 w 94007"/>
                <a:gd name="connsiteY434" fmla="*/ 464928 h 530616"/>
                <a:gd name="connsiteX435" fmla="*/ 15025 w 94007"/>
                <a:gd name="connsiteY435" fmla="*/ 464928 h 530616"/>
                <a:gd name="connsiteX436" fmla="*/ 15025 w 94007"/>
                <a:gd name="connsiteY436" fmla="*/ 467688 h 530616"/>
                <a:gd name="connsiteX437" fmla="*/ 17230 w 94007"/>
                <a:gd name="connsiteY437" fmla="*/ 469482 h 530616"/>
                <a:gd name="connsiteX438" fmla="*/ 19436 w 94007"/>
                <a:gd name="connsiteY438" fmla="*/ 469482 h 530616"/>
                <a:gd name="connsiteX439" fmla="*/ 18471 w 94007"/>
                <a:gd name="connsiteY439" fmla="*/ 472794 h 530616"/>
                <a:gd name="connsiteX440" fmla="*/ 19436 w 94007"/>
                <a:gd name="connsiteY440" fmla="*/ 475968 h 530616"/>
                <a:gd name="connsiteX441" fmla="*/ 22192 w 94007"/>
                <a:gd name="connsiteY441" fmla="*/ 474450 h 530616"/>
                <a:gd name="connsiteX442" fmla="*/ 22744 w 94007"/>
                <a:gd name="connsiteY442" fmla="*/ 471828 h 530616"/>
                <a:gd name="connsiteX443" fmla="*/ 23984 w 94007"/>
                <a:gd name="connsiteY443" fmla="*/ 474450 h 530616"/>
                <a:gd name="connsiteX444" fmla="*/ 26603 w 94007"/>
                <a:gd name="connsiteY444" fmla="*/ 474450 h 530616"/>
                <a:gd name="connsiteX445" fmla="*/ 25776 w 94007"/>
                <a:gd name="connsiteY445" fmla="*/ 475968 h 530616"/>
                <a:gd name="connsiteX446" fmla="*/ 21641 w 94007"/>
                <a:gd name="connsiteY446" fmla="*/ 477900 h 530616"/>
                <a:gd name="connsiteX447" fmla="*/ 24949 w 94007"/>
                <a:gd name="connsiteY447" fmla="*/ 480108 h 530616"/>
                <a:gd name="connsiteX448" fmla="*/ 27155 w 94007"/>
                <a:gd name="connsiteY448" fmla="*/ 482454 h 530616"/>
                <a:gd name="connsiteX449" fmla="*/ 32668 w 94007"/>
                <a:gd name="connsiteY449" fmla="*/ 482454 h 530616"/>
                <a:gd name="connsiteX450" fmla="*/ 29774 w 94007"/>
                <a:gd name="connsiteY450" fmla="*/ 484386 h 530616"/>
                <a:gd name="connsiteX451" fmla="*/ 27017 w 94007"/>
                <a:gd name="connsiteY451" fmla="*/ 484386 h 530616"/>
                <a:gd name="connsiteX452" fmla="*/ 28947 w 94007"/>
                <a:gd name="connsiteY452" fmla="*/ 485904 h 530616"/>
                <a:gd name="connsiteX453" fmla="*/ 33082 w 94007"/>
                <a:gd name="connsiteY453" fmla="*/ 487698 h 530616"/>
                <a:gd name="connsiteX454" fmla="*/ 34323 w 94007"/>
                <a:gd name="connsiteY454" fmla="*/ 490320 h 530616"/>
                <a:gd name="connsiteX455" fmla="*/ 29085 w 94007"/>
                <a:gd name="connsiteY455" fmla="*/ 487974 h 530616"/>
                <a:gd name="connsiteX456" fmla="*/ 26190 w 94007"/>
                <a:gd name="connsiteY456" fmla="*/ 488526 h 530616"/>
                <a:gd name="connsiteX457" fmla="*/ 27155 w 94007"/>
                <a:gd name="connsiteY457" fmla="*/ 486594 h 530616"/>
                <a:gd name="connsiteX458" fmla="*/ 24398 w 94007"/>
                <a:gd name="connsiteY458" fmla="*/ 482868 h 530616"/>
                <a:gd name="connsiteX459" fmla="*/ 16541 w 94007"/>
                <a:gd name="connsiteY459" fmla="*/ 479556 h 530616"/>
                <a:gd name="connsiteX460" fmla="*/ 12406 w 94007"/>
                <a:gd name="connsiteY460" fmla="*/ 475416 h 530616"/>
                <a:gd name="connsiteX461" fmla="*/ 11854 w 94007"/>
                <a:gd name="connsiteY461" fmla="*/ 476796 h 530616"/>
                <a:gd name="connsiteX462" fmla="*/ 15438 w 94007"/>
                <a:gd name="connsiteY462" fmla="*/ 483144 h 530616"/>
                <a:gd name="connsiteX463" fmla="*/ 22468 w 94007"/>
                <a:gd name="connsiteY463" fmla="*/ 484386 h 530616"/>
                <a:gd name="connsiteX464" fmla="*/ 22882 w 94007"/>
                <a:gd name="connsiteY464" fmla="*/ 488250 h 530616"/>
                <a:gd name="connsiteX465" fmla="*/ 19298 w 94007"/>
                <a:gd name="connsiteY465" fmla="*/ 489216 h 530616"/>
                <a:gd name="connsiteX466" fmla="*/ 20814 w 94007"/>
                <a:gd name="connsiteY466" fmla="*/ 491562 h 530616"/>
                <a:gd name="connsiteX467" fmla="*/ 23709 w 94007"/>
                <a:gd name="connsiteY467" fmla="*/ 491562 h 530616"/>
                <a:gd name="connsiteX468" fmla="*/ 31566 w 94007"/>
                <a:gd name="connsiteY468" fmla="*/ 497220 h 530616"/>
                <a:gd name="connsiteX469" fmla="*/ 29774 w 94007"/>
                <a:gd name="connsiteY469" fmla="*/ 500118 h 530616"/>
                <a:gd name="connsiteX470" fmla="*/ 35287 w 94007"/>
                <a:gd name="connsiteY470" fmla="*/ 500118 h 530616"/>
                <a:gd name="connsiteX471" fmla="*/ 34874 w 94007"/>
                <a:gd name="connsiteY471" fmla="*/ 502327 h 530616"/>
                <a:gd name="connsiteX472" fmla="*/ 37493 w 94007"/>
                <a:gd name="connsiteY472" fmla="*/ 502327 h 530616"/>
                <a:gd name="connsiteX473" fmla="*/ 38734 w 94007"/>
                <a:gd name="connsiteY473" fmla="*/ 500118 h 530616"/>
                <a:gd name="connsiteX474" fmla="*/ 40939 w 94007"/>
                <a:gd name="connsiteY474" fmla="*/ 504396 h 530616"/>
                <a:gd name="connsiteX475" fmla="*/ 43282 w 94007"/>
                <a:gd name="connsiteY475" fmla="*/ 504396 h 530616"/>
                <a:gd name="connsiteX476" fmla="*/ 42869 w 94007"/>
                <a:gd name="connsiteY476" fmla="*/ 501636 h 530616"/>
                <a:gd name="connsiteX477" fmla="*/ 45626 w 94007"/>
                <a:gd name="connsiteY477" fmla="*/ 504396 h 530616"/>
                <a:gd name="connsiteX478" fmla="*/ 47969 w 94007"/>
                <a:gd name="connsiteY478" fmla="*/ 504396 h 530616"/>
                <a:gd name="connsiteX479" fmla="*/ 46039 w 94007"/>
                <a:gd name="connsiteY479" fmla="*/ 505638 h 530616"/>
                <a:gd name="connsiteX480" fmla="*/ 42731 w 94007"/>
                <a:gd name="connsiteY480" fmla="*/ 506881 h 530616"/>
                <a:gd name="connsiteX481" fmla="*/ 40525 w 94007"/>
                <a:gd name="connsiteY481" fmla="*/ 506881 h 530616"/>
                <a:gd name="connsiteX482" fmla="*/ 39974 w 94007"/>
                <a:gd name="connsiteY482" fmla="*/ 509641 h 530616"/>
                <a:gd name="connsiteX483" fmla="*/ 44247 w 94007"/>
                <a:gd name="connsiteY483" fmla="*/ 510883 h 530616"/>
                <a:gd name="connsiteX484" fmla="*/ 45212 w 94007"/>
                <a:gd name="connsiteY484" fmla="*/ 510883 h 530616"/>
                <a:gd name="connsiteX485" fmla="*/ 48520 w 94007"/>
                <a:gd name="connsiteY485" fmla="*/ 509641 h 530616"/>
                <a:gd name="connsiteX486" fmla="*/ 53758 w 94007"/>
                <a:gd name="connsiteY486" fmla="*/ 510883 h 530616"/>
                <a:gd name="connsiteX487" fmla="*/ 55550 w 94007"/>
                <a:gd name="connsiteY487" fmla="*/ 515437 h 530616"/>
                <a:gd name="connsiteX488" fmla="*/ 49485 w 94007"/>
                <a:gd name="connsiteY488" fmla="*/ 513505 h 530616"/>
                <a:gd name="connsiteX489" fmla="*/ 45350 w 94007"/>
                <a:gd name="connsiteY489" fmla="*/ 513505 h 530616"/>
                <a:gd name="connsiteX490" fmla="*/ 45901 w 94007"/>
                <a:gd name="connsiteY490" fmla="*/ 515437 h 530616"/>
                <a:gd name="connsiteX491" fmla="*/ 52931 w 94007"/>
                <a:gd name="connsiteY491" fmla="*/ 518059 h 530616"/>
                <a:gd name="connsiteX492" fmla="*/ 56239 w 94007"/>
                <a:gd name="connsiteY492" fmla="*/ 519025 h 530616"/>
                <a:gd name="connsiteX493" fmla="*/ 58996 w 94007"/>
                <a:gd name="connsiteY493" fmla="*/ 519025 h 530616"/>
                <a:gd name="connsiteX494" fmla="*/ 58583 w 94007"/>
                <a:gd name="connsiteY494" fmla="*/ 516265 h 530616"/>
                <a:gd name="connsiteX495" fmla="*/ 57756 w 94007"/>
                <a:gd name="connsiteY495" fmla="*/ 515023 h 530616"/>
                <a:gd name="connsiteX496" fmla="*/ 65475 w 94007"/>
                <a:gd name="connsiteY496" fmla="*/ 514609 h 530616"/>
                <a:gd name="connsiteX497" fmla="*/ 60512 w 94007"/>
                <a:gd name="connsiteY497" fmla="*/ 516403 h 530616"/>
                <a:gd name="connsiteX498" fmla="*/ 61340 w 94007"/>
                <a:gd name="connsiteY498" fmla="*/ 519025 h 530616"/>
                <a:gd name="connsiteX499" fmla="*/ 63545 w 94007"/>
                <a:gd name="connsiteY499" fmla="*/ 521371 h 530616"/>
                <a:gd name="connsiteX500" fmla="*/ 63958 w 94007"/>
                <a:gd name="connsiteY500" fmla="*/ 525511 h 530616"/>
                <a:gd name="connsiteX501" fmla="*/ 67542 w 94007"/>
                <a:gd name="connsiteY501" fmla="*/ 525511 h 530616"/>
                <a:gd name="connsiteX502" fmla="*/ 69059 w 94007"/>
                <a:gd name="connsiteY502" fmla="*/ 527029 h 530616"/>
                <a:gd name="connsiteX503" fmla="*/ 70851 w 94007"/>
                <a:gd name="connsiteY503" fmla="*/ 527029 h 530616"/>
                <a:gd name="connsiteX504" fmla="*/ 69472 w 94007"/>
                <a:gd name="connsiteY504" fmla="*/ 523165 h 530616"/>
                <a:gd name="connsiteX505" fmla="*/ 67680 w 94007"/>
                <a:gd name="connsiteY505" fmla="*/ 521923 h 530616"/>
                <a:gd name="connsiteX506" fmla="*/ 70851 w 94007"/>
                <a:gd name="connsiteY506" fmla="*/ 521371 h 530616"/>
                <a:gd name="connsiteX507" fmla="*/ 73745 w 94007"/>
                <a:gd name="connsiteY507" fmla="*/ 522751 h 530616"/>
                <a:gd name="connsiteX508" fmla="*/ 73745 w 94007"/>
                <a:gd name="connsiteY508" fmla="*/ 526063 h 530616"/>
                <a:gd name="connsiteX509" fmla="*/ 77605 w 94007"/>
                <a:gd name="connsiteY509" fmla="*/ 525511 h 530616"/>
                <a:gd name="connsiteX510" fmla="*/ 80499 w 94007"/>
                <a:gd name="connsiteY510" fmla="*/ 527029 h 530616"/>
                <a:gd name="connsiteX511" fmla="*/ 80499 w 94007"/>
                <a:gd name="connsiteY511" fmla="*/ 529237 h 530616"/>
                <a:gd name="connsiteX512" fmla="*/ 83394 w 94007"/>
                <a:gd name="connsiteY512" fmla="*/ 530617 h 530616"/>
                <a:gd name="connsiteX513" fmla="*/ 83394 w 94007"/>
                <a:gd name="connsiteY513" fmla="*/ 526063 h 530616"/>
                <a:gd name="connsiteX514" fmla="*/ 80224 w 94007"/>
                <a:gd name="connsiteY514" fmla="*/ 524131 h 530616"/>
                <a:gd name="connsiteX515" fmla="*/ 78294 w 94007"/>
                <a:gd name="connsiteY515" fmla="*/ 523717 h 530616"/>
                <a:gd name="connsiteX516" fmla="*/ 78707 w 94007"/>
                <a:gd name="connsiteY516" fmla="*/ 522751 h 530616"/>
                <a:gd name="connsiteX517" fmla="*/ 80499 w 94007"/>
                <a:gd name="connsiteY517" fmla="*/ 521233 h 530616"/>
                <a:gd name="connsiteX518" fmla="*/ 77605 w 94007"/>
                <a:gd name="connsiteY518" fmla="*/ 520681 h 530616"/>
                <a:gd name="connsiteX519" fmla="*/ 77605 w 94007"/>
                <a:gd name="connsiteY519" fmla="*/ 519301 h 530616"/>
                <a:gd name="connsiteX520" fmla="*/ 79810 w 94007"/>
                <a:gd name="connsiteY520" fmla="*/ 519301 h 530616"/>
                <a:gd name="connsiteX521" fmla="*/ 82154 w 94007"/>
                <a:gd name="connsiteY521" fmla="*/ 518335 h 530616"/>
                <a:gd name="connsiteX522" fmla="*/ 82154 w 94007"/>
                <a:gd name="connsiteY522" fmla="*/ 520681 h 530616"/>
                <a:gd name="connsiteX523" fmla="*/ 85048 w 94007"/>
                <a:gd name="connsiteY523" fmla="*/ 521509 h 530616"/>
                <a:gd name="connsiteX524" fmla="*/ 86289 w 94007"/>
                <a:gd name="connsiteY524" fmla="*/ 522889 h 530616"/>
                <a:gd name="connsiteX525" fmla="*/ 88494 w 94007"/>
                <a:gd name="connsiteY525" fmla="*/ 522061 h 530616"/>
                <a:gd name="connsiteX526" fmla="*/ 90700 w 94007"/>
                <a:gd name="connsiteY526" fmla="*/ 523441 h 530616"/>
                <a:gd name="connsiteX527" fmla="*/ 92629 w 94007"/>
                <a:gd name="connsiteY527" fmla="*/ 523441 h 530616"/>
                <a:gd name="connsiteX528" fmla="*/ 92629 w 94007"/>
                <a:gd name="connsiteY528" fmla="*/ 521647 h 530616"/>
                <a:gd name="connsiteX529" fmla="*/ 94008 w 94007"/>
                <a:gd name="connsiteY529" fmla="*/ 519853 h 530616"/>
                <a:gd name="connsiteX530" fmla="*/ 92492 w 94007"/>
                <a:gd name="connsiteY530" fmla="*/ 516679 h 530616"/>
                <a:gd name="connsiteX531" fmla="*/ 93043 w 94007"/>
                <a:gd name="connsiteY531" fmla="*/ 516679 h 530616"/>
                <a:gd name="connsiteX532" fmla="*/ 92354 w 94007"/>
                <a:gd name="connsiteY532" fmla="*/ 516265 h 530616"/>
                <a:gd name="connsiteX533" fmla="*/ 76916 w 94007"/>
                <a:gd name="connsiteY533" fmla="*/ 516265 h 530616"/>
                <a:gd name="connsiteX534" fmla="*/ 76226 w 94007"/>
                <a:gd name="connsiteY534" fmla="*/ 516127 h 530616"/>
                <a:gd name="connsiteX535" fmla="*/ 75951 w 94007"/>
                <a:gd name="connsiteY535" fmla="*/ 515575 h 530616"/>
                <a:gd name="connsiteX536" fmla="*/ 75951 w 94007"/>
                <a:gd name="connsiteY536" fmla="*/ 474174 h 530616"/>
                <a:gd name="connsiteX537" fmla="*/ 74572 w 94007"/>
                <a:gd name="connsiteY537" fmla="*/ 472656 h 530616"/>
                <a:gd name="connsiteX538" fmla="*/ 72780 w 94007"/>
                <a:gd name="connsiteY538" fmla="*/ 474036 h 530616"/>
                <a:gd name="connsiteX539" fmla="*/ 68094 w 94007"/>
                <a:gd name="connsiteY539" fmla="*/ 471828 h 530616"/>
                <a:gd name="connsiteX540" fmla="*/ 66853 w 94007"/>
                <a:gd name="connsiteY540" fmla="*/ 469482 h 530616"/>
                <a:gd name="connsiteX541" fmla="*/ 71402 w 94007"/>
                <a:gd name="connsiteY541" fmla="*/ 466860 h 530616"/>
                <a:gd name="connsiteX542" fmla="*/ 77605 w 94007"/>
                <a:gd name="connsiteY542" fmla="*/ 469068 h 530616"/>
                <a:gd name="connsiteX543" fmla="*/ 62718 w 94007"/>
                <a:gd name="connsiteY543" fmla="*/ 463686 h 530616"/>
                <a:gd name="connsiteX544" fmla="*/ 40801 w 94007"/>
                <a:gd name="connsiteY544" fmla="*/ 462582 h 530616"/>
                <a:gd name="connsiteX545" fmla="*/ 29360 w 94007"/>
                <a:gd name="connsiteY545" fmla="*/ 295186 h 530616"/>
                <a:gd name="connsiteX546" fmla="*/ 32255 w 94007"/>
                <a:gd name="connsiteY546" fmla="*/ 290632 h 530616"/>
                <a:gd name="connsiteX547" fmla="*/ 34185 w 94007"/>
                <a:gd name="connsiteY547" fmla="*/ 293944 h 530616"/>
                <a:gd name="connsiteX548" fmla="*/ 29222 w 94007"/>
                <a:gd name="connsiteY548" fmla="*/ 295186 h 530616"/>
                <a:gd name="connsiteX549" fmla="*/ 34185 w 94007"/>
                <a:gd name="connsiteY549" fmla="*/ 281248 h 530616"/>
                <a:gd name="connsiteX550" fmla="*/ 36252 w 94007"/>
                <a:gd name="connsiteY550" fmla="*/ 279316 h 530616"/>
                <a:gd name="connsiteX551" fmla="*/ 38320 w 94007"/>
                <a:gd name="connsiteY551" fmla="*/ 279316 h 530616"/>
                <a:gd name="connsiteX552" fmla="*/ 38320 w 94007"/>
                <a:gd name="connsiteY552" fmla="*/ 281248 h 530616"/>
                <a:gd name="connsiteX553" fmla="*/ 34185 w 94007"/>
                <a:gd name="connsiteY553" fmla="*/ 281248 h 530616"/>
                <a:gd name="connsiteX554" fmla="*/ 47417 w 94007"/>
                <a:gd name="connsiteY554" fmla="*/ 469620 h 530616"/>
                <a:gd name="connsiteX555" fmla="*/ 50174 w 94007"/>
                <a:gd name="connsiteY555" fmla="*/ 468378 h 530616"/>
                <a:gd name="connsiteX556" fmla="*/ 50174 w 94007"/>
                <a:gd name="connsiteY556" fmla="*/ 470586 h 530616"/>
                <a:gd name="connsiteX557" fmla="*/ 47417 w 94007"/>
                <a:gd name="connsiteY557" fmla="*/ 471552 h 530616"/>
                <a:gd name="connsiteX558" fmla="*/ 47417 w 94007"/>
                <a:gd name="connsiteY558" fmla="*/ 469620 h 530616"/>
                <a:gd name="connsiteX559" fmla="*/ 50037 w 94007"/>
                <a:gd name="connsiteY559" fmla="*/ 479418 h 530616"/>
                <a:gd name="connsiteX560" fmla="*/ 43696 w 94007"/>
                <a:gd name="connsiteY560" fmla="*/ 485904 h 530616"/>
                <a:gd name="connsiteX561" fmla="*/ 39147 w 94007"/>
                <a:gd name="connsiteY561" fmla="*/ 485904 h 530616"/>
                <a:gd name="connsiteX562" fmla="*/ 35977 w 94007"/>
                <a:gd name="connsiteY562" fmla="*/ 485904 h 530616"/>
                <a:gd name="connsiteX563" fmla="*/ 39147 w 94007"/>
                <a:gd name="connsiteY563" fmla="*/ 483144 h 530616"/>
                <a:gd name="connsiteX564" fmla="*/ 42042 w 94007"/>
                <a:gd name="connsiteY564" fmla="*/ 482316 h 530616"/>
                <a:gd name="connsiteX565" fmla="*/ 47142 w 94007"/>
                <a:gd name="connsiteY565" fmla="*/ 476658 h 530616"/>
                <a:gd name="connsiteX566" fmla="*/ 49899 w 94007"/>
                <a:gd name="connsiteY566" fmla="*/ 479418 h 530616"/>
                <a:gd name="connsiteX567" fmla="*/ 29636 w 94007"/>
                <a:gd name="connsiteY567" fmla="*/ 471552 h 530616"/>
                <a:gd name="connsiteX568" fmla="*/ 29636 w 94007"/>
                <a:gd name="connsiteY568" fmla="*/ 470034 h 530616"/>
                <a:gd name="connsiteX569" fmla="*/ 31566 w 94007"/>
                <a:gd name="connsiteY569" fmla="*/ 469482 h 530616"/>
                <a:gd name="connsiteX570" fmla="*/ 32806 w 94007"/>
                <a:gd name="connsiteY570" fmla="*/ 466308 h 530616"/>
                <a:gd name="connsiteX571" fmla="*/ 31152 w 94007"/>
                <a:gd name="connsiteY571" fmla="*/ 463824 h 530616"/>
                <a:gd name="connsiteX572" fmla="*/ 29636 w 94007"/>
                <a:gd name="connsiteY572" fmla="*/ 466722 h 530616"/>
                <a:gd name="connsiteX573" fmla="*/ 28671 w 94007"/>
                <a:gd name="connsiteY573" fmla="*/ 465894 h 530616"/>
                <a:gd name="connsiteX574" fmla="*/ 29498 w 94007"/>
                <a:gd name="connsiteY574" fmla="*/ 462582 h 530616"/>
                <a:gd name="connsiteX575" fmla="*/ 31014 w 94007"/>
                <a:gd name="connsiteY575" fmla="*/ 461340 h 530616"/>
                <a:gd name="connsiteX576" fmla="*/ 32393 w 94007"/>
                <a:gd name="connsiteY576" fmla="*/ 459132 h 530616"/>
                <a:gd name="connsiteX577" fmla="*/ 32393 w 94007"/>
                <a:gd name="connsiteY577" fmla="*/ 456234 h 530616"/>
                <a:gd name="connsiteX578" fmla="*/ 36115 w 94007"/>
                <a:gd name="connsiteY578" fmla="*/ 460098 h 530616"/>
                <a:gd name="connsiteX579" fmla="*/ 34323 w 94007"/>
                <a:gd name="connsiteY579" fmla="*/ 463686 h 530616"/>
                <a:gd name="connsiteX580" fmla="*/ 34323 w 94007"/>
                <a:gd name="connsiteY580" fmla="*/ 470310 h 530616"/>
                <a:gd name="connsiteX581" fmla="*/ 29636 w 94007"/>
                <a:gd name="connsiteY581" fmla="*/ 471690 h 530616"/>
                <a:gd name="connsiteX582" fmla="*/ 32393 w 94007"/>
                <a:gd name="connsiteY582" fmla="*/ 473898 h 530616"/>
                <a:gd name="connsiteX583" fmla="*/ 36115 w 94007"/>
                <a:gd name="connsiteY583" fmla="*/ 474864 h 530616"/>
                <a:gd name="connsiteX584" fmla="*/ 37355 w 94007"/>
                <a:gd name="connsiteY584" fmla="*/ 473070 h 530616"/>
                <a:gd name="connsiteX585" fmla="*/ 45626 w 94007"/>
                <a:gd name="connsiteY585" fmla="*/ 473070 h 530616"/>
                <a:gd name="connsiteX586" fmla="*/ 45626 w 94007"/>
                <a:gd name="connsiteY586" fmla="*/ 475002 h 530616"/>
                <a:gd name="connsiteX587" fmla="*/ 39147 w 94007"/>
                <a:gd name="connsiteY587" fmla="*/ 475968 h 530616"/>
                <a:gd name="connsiteX588" fmla="*/ 36252 w 94007"/>
                <a:gd name="connsiteY588" fmla="*/ 478590 h 530616"/>
                <a:gd name="connsiteX589" fmla="*/ 32531 w 94007"/>
                <a:gd name="connsiteY589" fmla="*/ 473898 h 530616"/>
                <a:gd name="connsiteX590" fmla="*/ 66991 w 94007"/>
                <a:gd name="connsiteY590" fmla="*/ 473070 h 530616"/>
                <a:gd name="connsiteX591" fmla="*/ 63269 w 94007"/>
                <a:gd name="connsiteY591" fmla="*/ 478590 h 530616"/>
                <a:gd name="connsiteX592" fmla="*/ 59134 w 94007"/>
                <a:gd name="connsiteY592" fmla="*/ 476658 h 530616"/>
                <a:gd name="connsiteX593" fmla="*/ 60375 w 94007"/>
                <a:gd name="connsiteY593" fmla="*/ 480246 h 530616"/>
                <a:gd name="connsiteX594" fmla="*/ 59272 w 94007"/>
                <a:gd name="connsiteY594" fmla="*/ 481350 h 530616"/>
                <a:gd name="connsiteX595" fmla="*/ 57066 w 94007"/>
                <a:gd name="connsiteY595" fmla="*/ 481350 h 530616"/>
                <a:gd name="connsiteX596" fmla="*/ 60237 w 94007"/>
                <a:gd name="connsiteY596" fmla="*/ 489630 h 530616"/>
                <a:gd name="connsiteX597" fmla="*/ 63131 w 94007"/>
                <a:gd name="connsiteY597" fmla="*/ 487836 h 530616"/>
                <a:gd name="connsiteX598" fmla="*/ 68369 w 94007"/>
                <a:gd name="connsiteY598" fmla="*/ 489630 h 530616"/>
                <a:gd name="connsiteX599" fmla="*/ 61891 w 94007"/>
                <a:gd name="connsiteY599" fmla="*/ 493218 h 530616"/>
                <a:gd name="connsiteX600" fmla="*/ 59548 w 94007"/>
                <a:gd name="connsiteY600" fmla="*/ 495840 h 530616"/>
                <a:gd name="connsiteX601" fmla="*/ 62304 w 94007"/>
                <a:gd name="connsiteY601" fmla="*/ 501913 h 530616"/>
                <a:gd name="connsiteX602" fmla="*/ 71953 w 94007"/>
                <a:gd name="connsiteY602" fmla="*/ 506881 h 530616"/>
                <a:gd name="connsiteX603" fmla="*/ 70161 w 94007"/>
                <a:gd name="connsiteY603" fmla="*/ 509088 h 530616"/>
                <a:gd name="connsiteX604" fmla="*/ 67267 w 94007"/>
                <a:gd name="connsiteY604" fmla="*/ 506742 h 530616"/>
                <a:gd name="connsiteX605" fmla="*/ 61753 w 94007"/>
                <a:gd name="connsiteY605" fmla="*/ 505224 h 530616"/>
                <a:gd name="connsiteX606" fmla="*/ 58996 w 94007"/>
                <a:gd name="connsiteY606" fmla="*/ 506191 h 530616"/>
                <a:gd name="connsiteX607" fmla="*/ 57756 w 94007"/>
                <a:gd name="connsiteY607" fmla="*/ 499567 h 530616"/>
                <a:gd name="connsiteX608" fmla="*/ 55826 w 94007"/>
                <a:gd name="connsiteY608" fmla="*/ 493080 h 530616"/>
                <a:gd name="connsiteX609" fmla="*/ 52104 w 94007"/>
                <a:gd name="connsiteY609" fmla="*/ 498049 h 530616"/>
                <a:gd name="connsiteX610" fmla="*/ 52104 w 94007"/>
                <a:gd name="connsiteY610" fmla="*/ 501222 h 530616"/>
                <a:gd name="connsiteX611" fmla="*/ 58169 w 94007"/>
                <a:gd name="connsiteY611" fmla="*/ 508123 h 530616"/>
                <a:gd name="connsiteX612" fmla="*/ 54310 w 94007"/>
                <a:gd name="connsiteY612" fmla="*/ 506191 h 530616"/>
                <a:gd name="connsiteX613" fmla="*/ 50037 w 94007"/>
                <a:gd name="connsiteY613" fmla="*/ 507709 h 530616"/>
                <a:gd name="connsiteX614" fmla="*/ 50037 w 94007"/>
                <a:gd name="connsiteY614" fmla="*/ 505915 h 530616"/>
                <a:gd name="connsiteX615" fmla="*/ 51415 w 94007"/>
                <a:gd name="connsiteY615" fmla="*/ 504120 h 530616"/>
                <a:gd name="connsiteX616" fmla="*/ 50037 w 94007"/>
                <a:gd name="connsiteY616" fmla="*/ 501913 h 530616"/>
                <a:gd name="connsiteX617" fmla="*/ 46177 w 94007"/>
                <a:gd name="connsiteY617" fmla="*/ 499152 h 530616"/>
                <a:gd name="connsiteX618" fmla="*/ 39285 w 94007"/>
                <a:gd name="connsiteY618" fmla="*/ 497358 h 530616"/>
                <a:gd name="connsiteX619" fmla="*/ 36115 w 94007"/>
                <a:gd name="connsiteY619" fmla="*/ 499152 h 530616"/>
                <a:gd name="connsiteX620" fmla="*/ 36115 w 94007"/>
                <a:gd name="connsiteY620" fmla="*/ 496806 h 530616"/>
                <a:gd name="connsiteX621" fmla="*/ 38044 w 94007"/>
                <a:gd name="connsiteY621" fmla="*/ 495840 h 530616"/>
                <a:gd name="connsiteX622" fmla="*/ 36115 w 94007"/>
                <a:gd name="connsiteY622" fmla="*/ 494046 h 530616"/>
                <a:gd name="connsiteX623" fmla="*/ 36115 w 94007"/>
                <a:gd name="connsiteY623" fmla="*/ 491838 h 530616"/>
                <a:gd name="connsiteX624" fmla="*/ 51553 w 94007"/>
                <a:gd name="connsiteY624" fmla="*/ 495564 h 530616"/>
                <a:gd name="connsiteX625" fmla="*/ 51553 w 94007"/>
                <a:gd name="connsiteY625" fmla="*/ 487836 h 530616"/>
                <a:gd name="connsiteX626" fmla="*/ 52380 w 94007"/>
                <a:gd name="connsiteY626" fmla="*/ 481488 h 530616"/>
                <a:gd name="connsiteX627" fmla="*/ 53758 w 94007"/>
                <a:gd name="connsiteY627" fmla="*/ 476796 h 530616"/>
                <a:gd name="connsiteX628" fmla="*/ 56515 w 94007"/>
                <a:gd name="connsiteY628" fmla="*/ 475968 h 530616"/>
                <a:gd name="connsiteX629" fmla="*/ 60375 w 94007"/>
                <a:gd name="connsiteY629" fmla="*/ 473208 h 530616"/>
                <a:gd name="connsiteX630" fmla="*/ 66853 w 94007"/>
                <a:gd name="connsiteY630" fmla="*/ 473208 h 53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Lst>
              <a:rect l="l" t="t" r="r" b="b"/>
              <a:pathLst>
                <a:path w="94007" h="530616">
                  <a:moveTo>
                    <a:pt x="40801" y="463272"/>
                  </a:moveTo>
                  <a:cubicBezTo>
                    <a:pt x="40801" y="463272"/>
                    <a:pt x="40388" y="463272"/>
                    <a:pt x="40250" y="462996"/>
                  </a:cubicBezTo>
                  <a:lnTo>
                    <a:pt x="34598" y="456510"/>
                  </a:lnTo>
                  <a:cubicBezTo>
                    <a:pt x="34598" y="456510"/>
                    <a:pt x="34323" y="455958"/>
                    <a:pt x="34598" y="455682"/>
                  </a:cubicBezTo>
                  <a:lnTo>
                    <a:pt x="36666" y="451266"/>
                  </a:lnTo>
                  <a:lnTo>
                    <a:pt x="36666" y="450300"/>
                  </a:lnTo>
                  <a:lnTo>
                    <a:pt x="35287" y="449610"/>
                  </a:lnTo>
                  <a:cubicBezTo>
                    <a:pt x="35287" y="449610"/>
                    <a:pt x="34874" y="449196"/>
                    <a:pt x="34874" y="448920"/>
                  </a:cubicBezTo>
                  <a:lnTo>
                    <a:pt x="34874" y="446022"/>
                  </a:lnTo>
                  <a:cubicBezTo>
                    <a:pt x="34874" y="446022"/>
                    <a:pt x="35287" y="445194"/>
                    <a:pt x="35701" y="445194"/>
                  </a:cubicBezTo>
                  <a:lnTo>
                    <a:pt x="36666" y="445194"/>
                  </a:lnTo>
                  <a:lnTo>
                    <a:pt x="36666" y="440640"/>
                  </a:lnTo>
                  <a:lnTo>
                    <a:pt x="32944" y="440364"/>
                  </a:lnTo>
                  <a:lnTo>
                    <a:pt x="29498" y="442848"/>
                  </a:lnTo>
                  <a:cubicBezTo>
                    <a:pt x="29498" y="442848"/>
                    <a:pt x="29085" y="442986"/>
                    <a:pt x="28947" y="442848"/>
                  </a:cubicBezTo>
                  <a:cubicBezTo>
                    <a:pt x="28671" y="442848"/>
                    <a:pt x="28533" y="442710"/>
                    <a:pt x="28395" y="442434"/>
                  </a:cubicBezTo>
                  <a:lnTo>
                    <a:pt x="24536" y="435948"/>
                  </a:lnTo>
                  <a:cubicBezTo>
                    <a:pt x="24536" y="435948"/>
                    <a:pt x="24536" y="435672"/>
                    <a:pt x="24536" y="435672"/>
                  </a:cubicBezTo>
                  <a:lnTo>
                    <a:pt x="23709" y="426840"/>
                  </a:lnTo>
                  <a:cubicBezTo>
                    <a:pt x="23709" y="426840"/>
                    <a:pt x="23709" y="426840"/>
                    <a:pt x="23709" y="426563"/>
                  </a:cubicBezTo>
                  <a:lnTo>
                    <a:pt x="23709" y="426563"/>
                  </a:lnTo>
                  <a:cubicBezTo>
                    <a:pt x="23709" y="426563"/>
                    <a:pt x="28533" y="416489"/>
                    <a:pt x="28533" y="416489"/>
                  </a:cubicBezTo>
                  <a:lnTo>
                    <a:pt x="28533" y="416489"/>
                  </a:lnTo>
                  <a:cubicBezTo>
                    <a:pt x="28533" y="416489"/>
                    <a:pt x="29498" y="412349"/>
                    <a:pt x="29498" y="412349"/>
                  </a:cubicBezTo>
                  <a:cubicBezTo>
                    <a:pt x="29498" y="412073"/>
                    <a:pt x="29636" y="411935"/>
                    <a:pt x="29912" y="411797"/>
                  </a:cubicBezTo>
                  <a:lnTo>
                    <a:pt x="32255" y="410555"/>
                  </a:lnTo>
                  <a:lnTo>
                    <a:pt x="30877" y="409313"/>
                  </a:lnTo>
                  <a:lnTo>
                    <a:pt x="31979" y="407105"/>
                  </a:lnTo>
                  <a:cubicBezTo>
                    <a:pt x="31979" y="407105"/>
                    <a:pt x="32531" y="408071"/>
                    <a:pt x="33633" y="408623"/>
                  </a:cubicBezTo>
                  <a:lnTo>
                    <a:pt x="33633" y="405311"/>
                  </a:lnTo>
                  <a:cubicBezTo>
                    <a:pt x="33633" y="405311"/>
                    <a:pt x="33633" y="404897"/>
                    <a:pt x="33771" y="404759"/>
                  </a:cubicBezTo>
                  <a:lnTo>
                    <a:pt x="37079" y="400895"/>
                  </a:lnTo>
                  <a:lnTo>
                    <a:pt x="33771" y="396755"/>
                  </a:lnTo>
                  <a:cubicBezTo>
                    <a:pt x="33771" y="396755"/>
                    <a:pt x="33633" y="396479"/>
                    <a:pt x="33633" y="396203"/>
                  </a:cubicBezTo>
                  <a:lnTo>
                    <a:pt x="33633" y="391649"/>
                  </a:lnTo>
                  <a:cubicBezTo>
                    <a:pt x="33633" y="391649"/>
                    <a:pt x="34047" y="390821"/>
                    <a:pt x="34460" y="390821"/>
                  </a:cubicBezTo>
                  <a:lnTo>
                    <a:pt x="35839" y="390821"/>
                  </a:lnTo>
                  <a:lnTo>
                    <a:pt x="36804" y="387509"/>
                  </a:lnTo>
                  <a:cubicBezTo>
                    <a:pt x="36804" y="387509"/>
                    <a:pt x="36804" y="387371"/>
                    <a:pt x="36942" y="387233"/>
                  </a:cubicBezTo>
                  <a:lnTo>
                    <a:pt x="39147" y="384611"/>
                  </a:lnTo>
                  <a:lnTo>
                    <a:pt x="40663" y="382127"/>
                  </a:lnTo>
                  <a:lnTo>
                    <a:pt x="40663" y="377435"/>
                  </a:lnTo>
                  <a:cubicBezTo>
                    <a:pt x="40663" y="377435"/>
                    <a:pt x="40663" y="377021"/>
                    <a:pt x="40663" y="376883"/>
                  </a:cubicBezTo>
                  <a:lnTo>
                    <a:pt x="43420" y="373985"/>
                  </a:lnTo>
                  <a:lnTo>
                    <a:pt x="43420" y="372605"/>
                  </a:lnTo>
                  <a:cubicBezTo>
                    <a:pt x="43420" y="372605"/>
                    <a:pt x="42731" y="372605"/>
                    <a:pt x="42455" y="372605"/>
                  </a:cubicBezTo>
                  <a:cubicBezTo>
                    <a:pt x="39561" y="372605"/>
                    <a:pt x="31979" y="378263"/>
                    <a:pt x="31979" y="378263"/>
                  </a:cubicBezTo>
                  <a:cubicBezTo>
                    <a:pt x="31979" y="378263"/>
                    <a:pt x="37355" y="371915"/>
                    <a:pt x="41628" y="370259"/>
                  </a:cubicBezTo>
                  <a:cubicBezTo>
                    <a:pt x="42042" y="370121"/>
                    <a:pt x="42455" y="369983"/>
                    <a:pt x="42869" y="369983"/>
                  </a:cubicBezTo>
                  <a:lnTo>
                    <a:pt x="41215" y="367223"/>
                  </a:lnTo>
                  <a:cubicBezTo>
                    <a:pt x="41215" y="367223"/>
                    <a:pt x="41215" y="366533"/>
                    <a:pt x="41215" y="366257"/>
                  </a:cubicBezTo>
                  <a:lnTo>
                    <a:pt x="44109" y="363635"/>
                  </a:lnTo>
                  <a:lnTo>
                    <a:pt x="41352" y="359633"/>
                  </a:lnTo>
                  <a:cubicBezTo>
                    <a:pt x="41352" y="359633"/>
                    <a:pt x="41215" y="359219"/>
                    <a:pt x="41352" y="358943"/>
                  </a:cubicBezTo>
                  <a:cubicBezTo>
                    <a:pt x="41352" y="358667"/>
                    <a:pt x="41628" y="358529"/>
                    <a:pt x="41904" y="358391"/>
                  </a:cubicBezTo>
                  <a:lnTo>
                    <a:pt x="45212" y="357425"/>
                  </a:lnTo>
                  <a:lnTo>
                    <a:pt x="45212" y="355217"/>
                  </a:lnTo>
                  <a:cubicBezTo>
                    <a:pt x="45212" y="355217"/>
                    <a:pt x="45350" y="354665"/>
                    <a:pt x="45626" y="354527"/>
                  </a:cubicBezTo>
                  <a:lnTo>
                    <a:pt x="47004" y="353975"/>
                  </a:lnTo>
                  <a:lnTo>
                    <a:pt x="44523" y="349972"/>
                  </a:lnTo>
                  <a:lnTo>
                    <a:pt x="39698" y="349972"/>
                  </a:lnTo>
                  <a:cubicBezTo>
                    <a:pt x="39698" y="349972"/>
                    <a:pt x="38871" y="349558"/>
                    <a:pt x="38871" y="349144"/>
                  </a:cubicBezTo>
                  <a:lnTo>
                    <a:pt x="38871" y="346522"/>
                  </a:lnTo>
                  <a:cubicBezTo>
                    <a:pt x="38871" y="346522"/>
                    <a:pt x="39147" y="345832"/>
                    <a:pt x="39561" y="345694"/>
                  </a:cubicBezTo>
                  <a:lnTo>
                    <a:pt x="45488" y="344729"/>
                  </a:lnTo>
                  <a:cubicBezTo>
                    <a:pt x="45488" y="344729"/>
                    <a:pt x="46039" y="344729"/>
                    <a:pt x="46177" y="345004"/>
                  </a:cubicBezTo>
                  <a:lnTo>
                    <a:pt x="47693" y="346661"/>
                  </a:lnTo>
                  <a:lnTo>
                    <a:pt x="50312" y="343072"/>
                  </a:lnTo>
                  <a:lnTo>
                    <a:pt x="48107" y="341692"/>
                  </a:lnTo>
                  <a:lnTo>
                    <a:pt x="42455" y="341692"/>
                  </a:lnTo>
                  <a:cubicBezTo>
                    <a:pt x="42455" y="341692"/>
                    <a:pt x="41628" y="341279"/>
                    <a:pt x="41628" y="340865"/>
                  </a:cubicBezTo>
                  <a:lnTo>
                    <a:pt x="41628" y="337138"/>
                  </a:lnTo>
                  <a:cubicBezTo>
                    <a:pt x="41628" y="337138"/>
                    <a:pt x="41628" y="336862"/>
                    <a:pt x="41766" y="336724"/>
                  </a:cubicBezTo>
                  <a:lnTo>
                    <a:pt x="43282" y="334654"/>
                  </a:lnTo>
                  <a:lnTo>
                    <a:pt x="42455" y="332308"/>
                  </a:lnTo>
                  <a:cubicBezTo>
                    <a:pt x="42455" y="332308"/>
                    <a:pt x="42455" y="331756"/>
                    <a:pt x="42455" y="331618"/>
                  </a:cubicBezTo>
                  <a:lnTo>
                    <a:pt x="43834" y="329686"/>
                  </a:lnTo>
                  <a:lnTo>
                    <a:pt x="40663" y="327616"/>
                  </a:lnTo>
                  <a:cubicBezTo>
                    <a:pt x="40663" y="327616"/>
                    <a:pt x="40250" y="327064"/>
                    <a:pt x="40388" y="326650"/>
                  </a:cubicBezTo>
                  <a:lnTo>
                    <a:pt x="42180" y="322372"/>
                  </a:lnTo>
                  <a:lnTo>
                    <a:pt x="39009" y="319198"/>
                  </a:lnTo>
                  <a:cubicBezTo>
                    <a:pt x="39009" y="319198"/>
                    <a:pt x="38734" y="318784"/>
                    <a:pt x="38734" y="318646"/>
                  </a:cubicBezTo>
                  <a:lnTo>
                    <a:pt x="38734" y="307468"/>
                  </a:lnTo>
                  <a:cubicBezTo>
                    <a:pt x="38734" y="307468"/>
                    <a:pt x="39147" y="306640"/>
                    <a:pt x="39561" y="306640"/>
                  </a:cubicBezTo>
                  <a:lnTo>
                    <a:pt x="42593" y="306640"/>
                  </a:lnTo>
                  <a:lnTo>
                    <a:pt x="40112" y="287872"/>
                  </a:lnTo>
                  <a:cubicBezTo>
                    <a:pt x="40112" y="287872"/>
                    <a:pt x="40112" y="287596"/>
                    <a:pt x="40112" y="287458"/>
                  </a:cubicBezTo>
                  <a:lnTo>
                    <a:pt x="43007" y="282076"/>
                  </a:lnTo>
                  <a:lnTo>
                    <a:pt x="41628" y="280696"/>
                  </a:lnTo>
                  <a:cubicBezTo>
                    <a:pt x="41628" y="280696"/>
                    <a:pt x="41352" y="280144"/>
                    <a:pt x="41490" y="279868"/>
                  </a:cubicBezTo>
                  <a:lnTo>
                    <a:pt x="42593" y="275590"/>
                  </a:lnTo>
                  <a:lnTo>
                    <a:pt x="42593" y="272002"/>
                  </a:lnTo>
                  <a:cubicBezTo>
                    <a:pt x="42593" y="272002"/>
                    <a:pt x="42593" y="271726"/>
                    <a:pt x="42731" y="271588"/>
                  </a:cubicBezTo>
                  <a:lnTo>
                    <a:pt x="45763" y="267447"/>
                  </a:lnTo>
                  <a:lnTo>
                    <a:pt x="45763" y="261651"/>
                  </a:lnTo>
                  <a:cubicBezTo>
                    <a:pt x="45763" y="261651"/>
                    <a:pt x="46039" y="260961"/>
                    <a:pt x="46315" y="260961"/>
                  </a:cubicBezTo>
                  <a:lnTo>
                    <a:pt x="51001" y="259443"/>
                  </a:lnTo>
                  <a:lnTo>
                    <a:pt x="52793" y="257235"/>
                  </a:lnTo>
                  <a:lnTo>
                    <a:pt x="47831" y="248541"/>
                  </a:lnTo>
                  <a:cubicBezTo>
                    <a:pt x="47831" y="248541"/>
                    <a:pt x="47831" y="248265"/>
                    <a:pt x="47831" y="248127"/>
                  </a:cubicBezTo>
                  <a:lnTo>
                    <a:pt x="47831" y="240261"/>
                  </a:lnTo>
                  <a:cubicBezTo>
                    <a:pt x="47831" y="240261"/>
                    <a:pt x="47831" y="239985"/>
                    <a:pt x="47831" y="239847"/>
                  </a:cubicBezTo>
                  <a:lnTo>
                    <a:pt x="49072" y="237639"/>
                  </a:lnTo>
                  <a:lnTo>
                    <a:pt x="49072" y="231567"/>
                  </a:lnTo>
                  <a:cubicBezTo>
                    <a:pt x="49072" y="231567"/>
                    <a:pt x="49072" y="231429"/>
                    <a:pt x="49072" y="231291"/>
                  </a:cubicBezTo>
                  <a:lnTo>
                    <a:pt x="50450" y="226737"/>
                  </a:lnTo>
                  <a:cubicBezTo>
                    <a:pt x="50450" y="226737"/>
                    <a:pt x="50864" y="226185"/>
                    <a:pt x="51139" y="226185"/>
                  </a:cubicBezTo>
                  <a:lnTo>
                    <a:pt x="52793" y="226185"/>
                  </a:lnTo>
                  <a:lnTo>
                    <a:pt x="54723" y="223977"/>
                  </a:lnTo>
                  <a:lnTo>
                    <a:pt x="56377" y="222597"/>
                  </a:lnTo>
                  <a:lnTo>
                    <a:pt x="56929" y="215283"/>
                  </a:lnTo>
                  <a:lnTo>
                    <a:pt x="54723" y="211971"/>
                  </a:lnTo>
                  <a:cubicBezTo>
                    <a:pt x="54723" y="211971"/>
                    <a:pt x="54585" y="211557"/>
                    <a:pt x="54723" y="211419"/>
                  </a:cubicBezTo>
                  <a:cubicBezTo>
                    <a:pt x="54723" y="211143"/>
                    <a:pt x="54861" y="211005"/>
                    <a:pt x="54999" y="210867"/>
                  </a:cubicBezTo>
                  <a:lnTo>
                    <a:pt x="57342" y="209349"/>
                  </a:lnTo>
                  <a:lnTo>
                    <a:pt x="57342" y="205071"/>
                  </a:lnTo>
                  <a:cubicBezTo>
                    <a:pt x="57342" y="205071"/>
                    <a:pt x="57342" y="204795"/>
                    <a:pt x="57342" y="204657"/>
                  </a:cubicBezTo>
                  <a:lnTo>
                    <a:pt x="60650" y="199551"/>
                  </a:lnTo>
                  <a:cubicBezTo>
                    <a:pt x="60650" y="199551"/>
                    <a:pt x="60788" y="199413"/>
                    <a:pt x="60926" y="199275"/>
                  </a:cubicBezTo>
                  <a:lnTo>
                    <a:pt x="62856" y="198171"/>
                  </a:lnTo>
                  <a:lnTo>
                    <a:pt x="62304" y="194169"/>
                  </a:lnTo>
                  <a:lnTo>
                    <a:pt x="62304" y="188096"/>
                  </a:lnTo>
                  <a:cubicBezTo>
                    <a:pt x="62304" y="188096"/>
                    <a:pt x="60512" y="186302"/>
                    <a:pt x="60512" y="186302"/>
                  </a:cubicBezTo>
                  <a:cubicBezTo>
                    <a:pt x="60375" y="186164"/>
                    <a:pt x="60237" y="185888"/>
                    <a:pt x="60375" y="185750"/>
                  </a:cubicBezTo>
                  <a:lnTo>
                    <a:pt x="60926" y="179126"/>
                  </a:lnTo>
                  <a:lnTo>
                    <a:pt x="57480" y="172502"/>
                  </a:lnTo>
                  <a:cubicBezTo>
                    <a:pt x="57480" y="172502"/>
                    <a:pt x="57480" y="171812"/>
                    <a:pt x="57618" y="171536"/>
                  </a:cubicBezTo>
                  <a:lnTo>
                    <a:pt x="58720" y="170570"/>
                  </a:lnTo>
                  <a:lnTo>
                    <a:pt x="55964" y="169190"/>
                  </a:lnTo>
                  <a:cubicBezTo>
                    <a:pt x="55964" y="169190"/>
                    <a:pt x="55550" y="168776"/>
                    <a:pt x="55550" y="168500"/>
                  </a:cubicBezTo>
                  <a:lnTo>
                    <a:pt x="55550" y="159806"/>
                  </a:lnTo>
                  <a:cubicBezTo>
                    <a:pt x="55550" y="159806"/>
                    <a:pt x="55826" y="159116"/>
                    <a:pt x="56101" y="159116"/>
                  </a:cubicBezTo>
                  <a:lnTo>
                    <a:pt x="58445" y="158288"/>
                  </a:lnTo>
                  <a:lnTo>
                    <a:pt x="59410" y="150284"/>
                  </a:lnTo>
                  <a:cubicBezTo>
                    <a:pt x="59410" y="150284"/>
                    <a:pt x="59685" y="149732"/>
                    <a:pt x="59823" y="149594"/>
                  </a:cubicBezTo>
                  <a:lnTo>
                    <a:pt x="62304" y="148490"/>
                  </a:lnTo>
                  <a:lnTo>
                    <a:pt x="61202" y="147524"/>
                  </a:lnTo>
                  <a:cubicBezTo>
                    <a:pt x="61202" y="147524"/>
                    <a:pt x="60926" y="147110"/>
                    <a:pt x="60926" y="146972"/>
                  </a:cubicBezTo>
                  <a:lnTo>
                    <a:pt x="60926" y="137588"/>
                  </a:lnTo>
                  <a:cubicBezTo>
                    <a:pt x="60926" y="137588"/>
                    <a:pt x="60926" y="137174"/>
                    <a:pt x="61202" y="137036"/>
                  </a:cubicBezTo>
                  <a:lnTo>
                    <a:pt x="63545" y="134414"/>
                  </a:lnTo>
                  <a:lnTo>
                    <a:pt x="64648" y="128342"/>
                  </a:lnTo>
                  <a:lnTo>
                    <a:pt x="64648" y="125996"/>
                  </a:lnTo>
                  <a:cubicBezTo>
                    <a:pt x="64648" y="125996"/>
                    <a:pt x="64648" y="125582"/>
                    <a:pt x="64923" y="125444"/>
                  </a:cubicBezTo>
                  <a:lnTo>
                    <a:pt x="69886" y="120476"/>
                  </a:lnTo>
                  <a:lnTo>
                    <a:pt x="71815" y="115783"/>
                  </a:lnTo>
                  <a:lnTo>
                    <a:pt x="72780" y="111505"/>
                  </a:lnTo>
                  <a:cubicBezTo>
                    <a:pt x="72780" y="111505"/>
                    <a:pt x="73056" y="111091"/>
                    <a:pt x="73194" y="110954"/>
                  </a:cubicBezTo>
                  <a:lnTo>
                    <a:pt x="78845" y="108469"/>
                  </a:lnTo>
                  <a:lnTo>
                    <a:pt x="75537" y="104605"/>
                  </a:lnTo>
                  <a:cubicBezTo>
                    <a:pt x="75537" y="104605"/>
                    <a:pt x="75399" y="104329"/>
                    <a:pt x="75399" y="104053"/>
                  </a:cubicBezTo>
                  <a:lnTo>
                    <a:pt x="75399" y="101431"/>
                  </a:lnTo>
                  <a:cubicBezTo>
                    <a:pt x="75399" y="101431"/>
                    <a:pt x="75399" y="100879"/>
                    <a:pt x="75813" y="100741"/>
                  </a:cubicBezTo>
                  <a:lnTo>
                    <a:pt x="78570" y="98947"/>
                  </a:lnTo>
                  <a:lnTo>
                    <a:pt x="75537" y="91909"/>
                  </a:lnTo>
                  <a:cubicBezTo>
                    <a:pt x="75537" y="91909"/>
                    <a:pt x="75537" y="91495"/>
                    <a:pt x="75537" y="91357"/>
                  </a:cubicBezTo>
                  <a:lnTo>
                    <a:pt x="76916" y="87493"/>
                  </a:lnTo>
                  <a:cubicBezTo>
                    <a:pt x="76916" y="87493"/>
                    <a:pt x="76916" y="87217"/>
                    <a:pt x="77191" y="87217"/>
                  </a:cubicBezTo>
                  <a:lnTo>
                    <a:pt x="78570" y="85975"/>
                  </a:lnTo>
                  <a:lnTo>
                    <a:pt x="76916" y="81559"/>
                  </a:lnTo>
                  <a:cubicBezTo>
                    <a:pt x="76916" y="81559"/>
                    <a:pt x="76916" y="81145"/>
                    <a:pt x="76916" y="80869"/>
                  </a:cubicBezTo>
                  <a:cubicBezTo>
                    <a:pt x="79259" y="76177"/>
                    <a:pt x="87667" y="73693"/>
                    <a:pt x="89735" y="73141"/>
                  </a:cubicBezTo>
                  <a:lnTo>
                    <a:pt x="93043" y="62101"/>
                  </a:lnTo>
                  <a:lnTo>
                    <a:pt x="91940" y="60445"/>
                  </a:lnTo>
                  <a:lnTo>
                    <a:pt x="84635" y="60445"/>
                  </a:lnTo>
                  <a:cubicBezTo>
                    <a:pt x="84635" y="60445"/>
                    <a:pt x="83808" y="60169"/>
                    <a:pt x="83808" y="59755"/>
                  </a:cubicBezTo>
                  <a:cubicBezTo>
                    <a:pt x="83808" y="59617"/>
                    <a:pt x="82843" y="41539"/>
                    <a:pt x="77053" y="37950"/>
                  </a:cubicBezTo>
                  <a:cubicBezTo>
                    <a:pt x="76640" y="37675"/>
                    <a:pt x="76502" y="37261"/>
                    <a:pt x="76778" y="36846"/>
                  </a:cubicBezTo>
                  <a:lnTo>
                    <a:pt x="78018" y="34639"/>
                  </a:lnTo>
                  <a:lnTo>
                    <a:pt x="75537" y="32568"/>
                  </a:lnTo>
                  <a:cubicBezTo>
                    <a:pt x="75537" y="32568"/>
                    <a:pt x="75261" y="32154"/>
                    <a:pt x="75261" y="32017"/>
                  </a:cubicBezTo>
                  <a:lnTo>
                    <a:pt x="75261" y="28428"/>
                  </a:lnTo>
                  <a:cubicBezTo>
                    <a:pt x="75261" y="28428"/>
                    <a:pt x="75261" y="27876"/>
                    <a:pt x="75675" y="27738"/>
                  </a:cubicBezTo>
                  <a:lnTo>
                    <a:pt x="77605" y="26496"/>
                  </a:lnTo>
                  <a:lnTo>
                    <a:pt x="75537" y="24288"/>
                  </a:lnTo>
                  <a:cubicBezTo>
                    <a:pt x="75537" y="24288"/>
                    <a:pt x="75261" y="23598"/>
                    <a:pt x="75537" y="23322"/>
                  </a:cubicBezTo>
                  <a:lnTo>
                    <a:pt x="77743" y="19734"/>
                  </a:lnTo>
                  <a:lnTo>
                    <a:pt x="72643" y="14628"/>
                  </a:lnTo>
                  <a:cubicBezTo>
                    <a:pt x="72643" y="14628"/>
                    <a:pt x="72505" y="14352"/>
                    <a:pt x="72367" y="14214"/>
                  </a:cubicBezTo>
                  <a:lnTo>
                    <a:pt x="70575" y="6348"/>
                  </a:lnTo>
                  <a:cubicBezTo>
                    <a:pt x="70575" y="6348"/>
                    <a:pt x="70575" y="5796"/>
                    <a:pt x="70851" y="5658"/>
                  </a:cubicBezTo>
                  <a:lnTo>
                    <a:pt x="71540" y="4968"/>
                  </a:lnTo>
                  <a:lnTo>
                    <a:pt x="69334" y="4968"/>
                  </a:lnTo>
                  <a:cubicBezTo>
                    <a:pt x="69334" y="4968"/>
                    <a:pt x="68783" y="4830"/>
                    <a:pt x="68645" y="4416"/>
                  </a:cubicBezTo>
                  <a:lnTo>
                    <a:pt x="66853" y="0"/>
                  </a:lnTo>
                  <a:lnTo>
                    <a:pt x="65061" y="1104"/>
                  </a:lnTo>
                  <a:lnTo>
                    <a:pt x="65061" y="4554"/>
                  </a:lnTo>
                  <a:cubicBezTo>
                    <a:pt x="65061" y="4554"/>
                    <a:pt x="65061" y="4830"/>
                    <a:pt x="65061" y="4968"/>
                  </a:cubicBezTo>
                  <a:lnTo>
                    <a:pt x="63269" y="8280"/>
                  </a:lnTo>
                  <a:cubicBezTo>
                    <a:pt x="63269" y="8280"/>
                    <a:pt x="62856" y="8694"/>
                    <a:pt x="62580" y="8694"/>
                  </a:cubicBezTo>
                  <a:lnTo>
                    <a:pt x="57756" y="9108"/>
                  </a:lnTo>
                  <a:cubicBezTo>
                    <a:pt x="58169" y="10212"/>
                    <a:pt x="58445" y="11454"/>
                    <a:pt x="58583" y="13248"/>
                  </a:cubicBezTo>
                  <a:cubicBezTo>
                    <a:pt x="58720" y="20700"/>
                    <a:pt x="60512" y="26358"/>
                    <a:pt x="60512" y="26358"/>
                  </a:cubicBezTo>
                  <a:cubicBezTo>
                    <a:pt x="60512" y="26358"/>
                    <a:pt x="59134" y="36432"/>
                    <a:pt x="60512" y="40849"/>
                  </a:cubicBezTo>
                  <a:lnTo>
                    <a:pt x="60512" y="48715"/>
                  </a:lnTo>
                  <a:cubicBezTo>
                    <a:pt x="60512" y="48715"/>
                    <a:pt x="58583" y="58099"/>
                    <a:pt x="58583" y="61273"/>
                  </a:cubicBezTo>
                  <a:lnTo>
                    <a:pt x="55964" y="62791"/>
                  </a:lnTo>
                  <a:lnTo>
                    <a:pt x="55550" y="66517"/>
                  </a:lnTo>
                  <a:lnTo>
                    <a:pt x="57480" y="67759"/>
                  </a:lnTo>
                  <a:lnTo>
                    <a:pt x="56515" y="70381"/>
                  </a:lnTo>
                  <a:lnTo>
                    <a:pt x="56101" y="76729"/>
                  </a:lnTo>
                  <a:lnTo>
                    <a:pt x="56101" y="83353"/>
                  </a:lnTo>
                  <a:lnTo>
                    <a:pt x="56929" y="89425"/>
                  </a:lnTo>
                  <a:lnTo>
                    <a:pt x="53758" y="93979"/>
                  </a:lnTo>
                  <a:lnTo>
                    <a:pt x="54585" y="95359"/>
                  </a:lnTo>
                  <a:lnTo>
                    <a:pt x="54034" y="99499"/>
                  </a:lnTo>
                  <a:lnTo>
                    <a:pt x="52104" y="116750"/>
                  </a:lnTo>
                  <a:lnTo>
                    <a:pt x="50726" y="118129"/>
                  </a:lnTo>
                  <a:lnTo>
                    <a:pt x="48520" y="126824"/>
                  </a:lnTo>
                  <a:lnTo>
                    <a:pt x="45350" y="132068"/>
                  </a:lnTo>
                  <a:lnTo>
                    <a:pt x="45350" y="135656"/>
                  </a:lnTo>
                  <a:cubicBezTo>
                    <a:pt x="45350" y="135656"/>
                    <a:pt x="47555" y="137588"/>
                    <a:pt x="47555" y="137588"/>
                  </a:cubicBezTo>
                  <a:lnTo>
                    <a:pt x="47555" y="142694"/>
                  </a:lnTo>
                  <a:cubicBezTo>
                    <a:pt x="47555" y="142694"/>
                    <a:pt x="46728" y="147386"/>
                    <a:pt x="46728" y="147386"/>
                  </a:cubicBezTo>
                  <a:lnTo>
                    <a:pt x="43971" y="150008"/>
                  </a:lnTo>
                  <a:lnTo>
                    <a:pt x="43971" y="159668"/>
                  </a:lnTo>
                  <a:cubicBezTo>
                    <a:pt x="43971" y="159668"/>
                    <a:pt x="45350" y="166982"/>
                    <a:pt x="45350" y="166982"/>
                  </a:cubicBezTo>
                  <a:lnTo>
                    <a:pt x="45350" y="173606"/>
                  </a:lnTo>
                  <a:cubicBezTo>
                    <a:pt x="45350" y="173606"/>
                    <a:pt x="46590" y="176366"/>
                    <a:pt x="46590" y="176366"/>
                  </a:cubicBezTo>
                  <a:lnTo>
                    <a:pt x="46590" y="177884"/>
                  </a:lnTo>
                  <a:cubicBezTo>
                    <a:pt x="46590" y="177884"/>
                    <a:pt x="41352" y="186855"/>
                    <a:pt x="44247" y="190856"/>
                  </a:cubicBezTo>
                  <a:cubicBezTo>
                    <a:pt x="44247" y="190856"/>
                    <a:pt x="40663" y="197757"/>
                    <a:pt x="40388" y="202449"/>
                  </a:cubicBezTo>
                  <a:cubicBezTo>
                    <a:pt x="39974" y="207141"/>
                    <a:pt x="37493" y="212247"/>
                    <a:pt x="37493" y="212247"/>
                  </a:cubicBezTo>
                  <a:cubicBezTo>
                    <a:pt x="37493" y="212247"/>
                    <a:pt x="35287" y="213765"/>
                    <a:pt x="33771" y="220251"/>
                  </a:cubicBezTo>
                  <a:cubicBezTo>
                    <a:pt x="33771" y="220251"/>
                    <a:pt x="30601" y="229497"/>
                    <a:pt x="30463" y="230463"/>
                  </a:cubicBezTo>
                  <a:cubicBezTo>
                    <a:pt x="30325" y="231429"/>
                    <a:pt x="27568" y="238467"/>
                    <a:pt x="27568" y="238467"/>
                  </a:cubicBezTo>
                  <a:lnTo>
                    <a:pt x="23433" y="238467"/>
                  </a:lnTo>
                  <a:cubicBezTo>
                    <a:pt x="23433" y="238467"/>
                    <a:pt x="21503" y="243573"/>
                    <a:pt x="24398" y="248679"/>
                  </a:cubicBezTo>
                  <a:cubicBezTo>
                    <a:pt x="24398" y="248679"/>
                    <a:pt x="22192" y="260271"/>
                    <a:pt x="27293" y="266343"/>
                  </a:cubicBezTo>
                  <a:lnTo>
                    <a:pt x="27293" y="270070"/>
                  </a:lnTo>
                  <a:cubicBezTo>
                    <a:pt x="27293" y="270070"/>
                    <a:pt x="24674" y="274762"/>
                    <a:pt x="24674" y="274762"/>
                  </a:cubicBezTo>
                  <a:cubicBezTo>
                    <a:pt x="24674" y="274762"/>
                    <a:pt x="21779" y="278350"/>
                    <a:pt x="21090" y="285802"/>
                  </a:cubicBezTo>
                  <a:cubicBezTo>
                    <a:pt x="21090" y="285802"/>
                    <a:pt x="17919" y="294634"/>
                    <a:pt x="22055" y="299878"/>
                  </a:cubicBezTo>
                  <a:lnTo>
                    <a:pt x="22606" y="303052"/>
                  </a:lnTo>
                  <a:lnTo>
                    <a:pt x="18057" y="301258"/>
                  </a:lnTo>
                  <a:lnTo>
                    <a:pt x="18057" y="306502"/>
                  </a:lnTo>
                  <a:cubicBezTo>
                    <a:pt x="18057" y="306502"/>
                    <a:pt x="16817" y="308434"/>
                    <a:pt x="16817" y="308434"/>
                  </a:cubicBezTo>
                  <a:lnTo>
                    <a:pt x="17230" y="313954"/>
                  </a:lnTo>
                  <a:cubicBezTo>
                    <a:pt x="17230" y="313954"/>
                    <a:pt x="13509" y="322924"/>
                    <a:pt x="14611" y="323614"/>
                  </a:cubicBezTo>
                  <a:cubicBezTo>
                    <a:pt x="15852" y="324166"/>
                    <a:pt x="18884" y="326788"/>
                    <a:pt x="22468" y="325960"/>
                  </a:cubicBezTo>
                  <a:lnTo>
                    <a:pt x="22882" y="322786"/>
                  </a:lnTo>
                  <a:lnTo>
                    <a:pt x="24674" y="321268"/>
                  </a:lnTo>
                  <a:lnTo>
                    <a:pt x="24260" y="319060"/>
                  </a:lnTo>
                  <a:lnTo>
                    <a:pt x="23433" y="315886"/>
                  </a:lnTo>
                  <a:lnTo>
                    <a:pt x="21641" y="314368"/>
                  </a:lnTo>
                  <a:lnTo>
                    <a:pt x="23157" y="313540"/>
                  </a:lnTo>
                  <a:lnTo>
                    <a:pt x="23157" y="311332"/>
                  </a:lnTo>
                  <a:lnTo>
                    <a:pt x="25914" y="310366"/>
                  </a:lnTo>
                  <a:lnTo>
                    <a:pt x="25914" y="308572"/>
                  </a:lnTo>
                  <a:lnTo>
                    <a:pt x="24122" y="307054"/>
                  </a:lnTo>
                  <a:lnTo>
                    <a:pt x="24122" y="302914"/>
                  </a:lnTo>
                  <a:lnTo>
                    <a:pt x="27706" y="301672"/>
                  </a:lnTo>
                  <a:lnTo>
                    <a:pt x="29912" y="299050"/>
                  </a:lnTo>
                  <a:lnTo>
                    <a:pt x="31152" y="298222"/>
                  </a:lnTo>
                  <a:lnTo>
                    <a:pt x="35839" y="300568"/>
                  </a:lnTo>
                  <a:lnTo>
                    <a:pt x="31152" y="302914"/>
                  </a:lnTo>
                  <a:lnTo>
                    <a:pt x="31704" y="305260"/>
                  </a:lnTo>
                  <a:lnTo>
                    <a:pt x="35287" y="306088"/>
                  </a:lnTo>
                  <a:lnTo>
                    <a:pt x="35701" y="310642"/>
                  </a:lnTo>
                  <a:lnTo>
                    <a:pt x="33771" y="308020"/>
                  </a:lnTo>
                  <a:lnTo>
                    <a:pt x="32255" y="308986"/>
                  </a:lnTo>
                  <a:lnTo>
                    <a:pt x="32255" y="310780"/>
                  </a:lnTo>
                  <a:lnTo>
                    <a:pt x="33220" y="312298"/>
                  </a:lnTo>
                  <a:lnTo>
                    <a:pt x="30877" y="313264"/>
                  </a:lnTo>
                  <a:lnTo>
                    <a:pt x="30877" y="322924"/>
                  </a:lnTo>
                  <a:cubicBezTo>
                    <a:pt x="30877" y="322924"/>
                    <a:pt x="26328" y="323752"/>
                    <a:pt x="30325" y="328444"/>
                  </a:cubicBezTo>
                  <a:lnTo>
                    <a:pt x="28533" y="335068"/>
                  </a:lnTo>
                  <a:lnTo>
                    <a:pt x="27293" y="337414"/>
                  </a:lnTo>
                  <a:lnTo>
                    <a:pt x="30463" y="339760"/>
                  </a:lnTo>
                  <a:cubicBezTo>
                    <a:pt x="30463" y="339760"/>
                    <a:pt x="27293" y="338518"/>
                    <a:pt x="26741" y="341692"/>
                  </a:cubicBezTo>
                  <a:lnTo>
                    <a:pt x="25363" y="343072"/>
                  </a:lnTo>
                  <a:lnTo>
                    <a:pt x="25363" y="344866"/>
                  </a:lnTo>
                  <a:cubicBezTo>
                    <a:pt x="25363" y="344866"/>
                    <a:pt x="27706" y="348040"/>
                    <a:pt x="27706" y="348040"/>
                  </a:cubicBezTo>
                  <a:lnTo>
                    <a:pt x="33220" y="342520"/>
                  </a:lnTo>
                  <a:lnTo>
                    <a:pt x="34047" y="344039"/>
                  </a:lnTo>
                  <a:lnTo>
                    <a:pt x="28395" y="349282"/>
                  </a:lnTo>
                  <a:lnTo>
                    <a:pt x="26052" y="349282"/>
                  </a:lnTo>
                  <a:lnTo>
                    <a:pt x="25225" y="353147"/>
                  </a:lnTo>
                  <a:lnTo>
                    <a:pt x="27844" y="353147"/>
                  </a:lnTo>
                  <a:lnTo>
                    <a:pt x="31152" y="355769"/>
                  </a:lnTo>
                  <a:lnTo>
                    <a:pt x="23433" y="355769"/>
                  </a:lnTo>
                  <a:lnTo>
                    <a:pt x="21090" y="356735"/>
                  </a:lnTo>
                  <a:lnTo>
                    <a:pt x="21090" y="354527"/>
                  </a:lnTo>
                  <a:lnTo>
                    <a:pt x="22330" y="353009"/>
                  </a:lnTo>
                  <a:lnTo>
                    <a:pt x="22330" y="349835"/>
                  </a:lnTo>
                  <a:lnTo>
                    <a:pt x="20538" y="348868"/>
                  </a:lnTo>
                  <a:lnTo>
                    <a:pt x="19987" y="347626"/>
                  </a:lnTo>
                  <a:lnTo>
                    <a:pt x="18057" y="347212"/>
                  </a:lnTo>
                  <a:lnTo>
                    <a:pt x="15163" y="347212"/>
                  </a:lnTo>
                  <a:cubicBezTo>
                    <a:pt x="15163" y="347212"/>
                    <a:pt x="15025" y="348593"/>
                    <a:pt x="15025" y="348593"/>
                  </a:cubicBezTo>
                  <a:lnTo>
                    <a:pt x="17368" y="351215"/>
                  </a:lnTo>
                  <a:lnTo>
                    <a:pt x="14749" y="351767"/>
                  </a:lnTo>
                  <a:lnTo>
                    <a:pt x="14749" y="353699"/>
                  </a:lnTo>
                  <a:cubicBezTo>
                    <a:pt x="14749" y="353699"/>
                    <a:pt x="17919" y="354527"/>
                    <a:pt x="17919" y="354527"/>
                  </a:cubicBezTo>
                  <a:lnTo>
                    <a:pt x="17919" y="356735"/>
                  </a:lnTo>
                  <a:lnTo>
                    <a:pt x="13371" y="356735"/>
                  </a:lnTo>
                  <a:lnTo>
                    <a:pt x="13922" y="358529"/>
                  </a:lnTo>
                  <a:lnTo>
                    <a:pt x="11579" y="359909"/>
                  </a:lnTo>
                  <a:lnTo>
                    <a:pt x="13922" y="361289"/>
                  </a:lnTo>
                  <a:lnTo>
                    <a:pt x="7995" y="362531"/>
                  </a:lnTo>
                  <a:lnTo>
                    <a:pt x="7581" y="365705"/>
                  </a:lnTo>
                  <a:lnTo>
                    <a:pt x="11441" y="365705"/>
                  </a:lnTo>
                  <a:lnTo>
                    <a:pt x="7306" y="369017"/>
                  </a:lnTo>
                  <a:lnTo>
                    <a:pt x="4687" y="371639"/>
                  </a:lnTo>
                  <a:lnTo>
                    <a:pt x="965" y="374399"/>
                  </a:lnTo>
                  <a:lnTo>
                    <a:pt x="965" y="377711"/>
                  </a:lnTo>
                  <a:cubicBezTo>
                    <a:pt x="965" y="377711"/>
                    <a:pt x="3308" y="380057"/>
                    <a:pt x="3308" y="380057"/>
                  </a:cubicBezTo>
                  <a:lnTo>
                    <a:pt x="5652" y="378815"/>
                  </a:lnTo>
                  <a:lnTo>
                    <a:pt x="4273" y="376193"/>
                  </a:lnTo>
                  <a:lnTo>
                    <a:pt x="6203" y="373847"/>
                  </a:lnTo>
                  <a:lnTo>
                    <a:pt x="7443" y="375779"/>
                  </a:lnTo>
                  <a:lnTo>
                    <a:pt x="10752" y="376607"/>
                  </a:lnTo>
                  <a:lnTo>
                    <a:pt x="13095" y="377435"/>
                  </a:lnTo>
                  <a:lnTo>
                    <a:pt x="14060" y="376607"/>
                  </a:lnTo>
                  <a:lnTo>
                    <a:pt x="17368" y="377021"/>
                  </a:lnTo>
                  <a:lnTo>
                    <a:pt x="17919" y="378815"/>
                  </a:lnTo>
                  <a:lnTo>
                    <a:pt x="17368" y="382403"/>
                  </a:lnTo>
                  <a:lnTo>
                    <a:pt x="13784" y="386543"/>
                  </a:lnTo>
                  <a:lnTo>
                    <a:pt x="16679" y="388337"/>
                  </a:lnTo>
                  <a:lnTo>
                    <a:pt x="15438" y="390683"/>
                  </a:lnTo>
                  <a:lnTo>
                    <a:pt x="14887" y="389303"/>
                  </a:lnTo>
                  <a:lnTo>
                    <a:pt x="12681" y="389303"/>
                  </a:lnTo>
                  <a:lnTo>
                    <a:pt x="12268" y="390683"/>
                  </a:lnTo>
                  <a:lnTo>
                    <a:pt x="14060" y="392201"/>
                  </a:lnTo>
                  <a:lnTo>
                    <a:pt x="15025" y="394547"/>
                  </a:lnTo>
                  <a:lnTo>
                    <a:pt x="18746" y="395513"/>
                  </a:lnTo>
                  <a:lnTo>
                    <a:pt x="20538" y="393995"/>
                  </a:lnTo>
                  <a:lnTo>
                    <a:pt x="18746" y="392753"/>
                  </a:lnTo>
                  <a:lnTo>
                    <a:pt x="20125" y="391787"/>
                  </a:lnTo>
                  <a:lnTo>
                    <a:pt x="22330" y="392615"/>
                  </a:lnTo>
                  <a:lnTo>
                    <a:pt x="22330" y="395513"/>
                  </a:lnTo>
                  <a:cubicBezTo>
                    <a:pt x="22330" y="395513"/>
                    <a:pt x="25639" y="398135"/>
                    <a:pt x="25639" y="398135"/>
                  </a:cubicBezTo>
                  <a:lnTo>
                    <a:pt x="23709" y="399515"/>
                  </a:lnTo>
                  <a:lnTo>
                    <a:pt x="20952" y="396341"/>
                  </a:lnTo>
                  <a:lnTo>
                    <a:pt x="17368" y="397169"/>
                  </a:lnTo>
                  <a:lnTo>
                    <a:pt x="13784" y="395237"/>
                  </a:lnTo>
                  <a:lnTo>
                    <a:pt x="13784" y="400481"/>
                  </a:lnTo>
                  <a:lnTo>
                    <a:pt x="15025" y="402413"/>
                  </a:lnTo>
                  <a:lnTo>
                    <a:pt x="15025" y="406553"/>
                  </a:lnTo>
                  <a:cubicBezTo>
                    <a:pt x="15025" y="406553"/>
                    <a:pt x="15163" y="411107"/>
                    <a:pt x="15163" y="411107"/>
                  </a:cubicBezTo>
                  <a:lnTo>
                    <a:pt x="13784" y="409589"/>
                  </a:lnTo>
                  <a:lnTo>
                    <a:pt x="12544" y="401861"/>
                  </a:lnTo>
                  <a:lnTo>
                    <a:pt x="11717" y="398135"/>
                  </a:lnTo>
                  <a:lnTo>
                    <a:pt x="10338" y="398135"/>
                  </a:lnTo>
                  <a:lnTo>
                    <a:pt x="9787" y="392891"/>
                  </a:lnTo>
                  <a:lnTo>
                    <a:pt x="8546" y="393719"/>
                  </a:lnTo>
                  <a:lnTo>
                    <a:pt x="7168" y="394271"/>
                  </a:lnTo>
                  <a:lnTo>
                    <a:pt x="5927" y="396479"/>
                  </a:lnTo>
                  <a:lnTo>
                    <a:pt x="7306" y="400205"/>
                  </a:lnTo>
                  <a:lnTo>
                    <a:pt x="8133" y="405173"/>
                  </a:lnTo>
                  <a:lnTo>
                    <a:pt x="6892" y="403931"/>
                  </a:lnTo>
                  <a:lnTo>
                    <a:pt x="5652" y="401171"/>
                  </a:lnTo>
                  <a:lnTo>
                    <a:pt x="5100" y="397445"/>
                  </a:lnTo>
                  <a:lnTo>
                    <a:pt x="3170" y="397031"/>
                  </a:lnTo>
                  <a:lnTo>
                    <a:pt x="965" y="398549"/>
                  </a:lnTo>
                  <a:lnTo>
                    <a:pt x="3584" y="402689"/>
                  </a:lnTo>
                  <a:lnTo>
                    <a:pt x="827" y="403931"/>
                  </a:lnTo>
                  <a:lnTo>
                    <a:pt x="1378" y="407105"/>
                  </a:lnTo>
                  <a:lnTo>
                    <a:pt x="3722" y="408347"/>
                  </a:lnTo>
                  <a:lnTo>
                    <a:pt x="1930" y="409865"/>
                  </a:lnTo>
                  <a:lnTo>
                    <a:pt x="0" y="411245"/>
                  </a:lnTo>
                  <a:lnTo>
                    <a:pt x="1792" y="415799"/>
                  </a:lnTo>
                  <a:lnTo>
                    <a:pt x="4687" y="414281"/>
                  </a:lnTo>
                  <a:lnTo>
                    <a:pt x="6892" y="414833"/>
                  </a:lnTo>
                  <a:lnTo>
                    <a:pt x="3033" y="417593"/>
                  </a:lnTo>
                  <a:lnTo>
                    <a:pt x="3033" y="420491"/>
                  </a:lnTo>
                  <a:lnTo>
                    <a:pt x="1241" y="423113"/>
                  </a:lnTo>
                  <a:lnTo>
                    <a:pt x="1654" y="425873"/>
                  </a:lnTo>
                  <a:lnTo>
                    <a:pt x="4411" y="425873"/>
                  </a:lnTo>
                  <a:lnTo>
                    <a:pt x="7719" y="427254"/>
                  </a:lnTo>
                  <a:lnTo>
                    <a:pt x="8271" y="425459"/>
                  </a:lnTo>
                  <a:lnTo>
                    <a:pt x="10200" y="427254"/>
                  </a:lnTo>
                  <a:lnTo>
                    <a:pt x="8684" y="428633"/>
                  </a:lnTo>
                  <a:lnTo>
                    <a:pt x="10062" y="429876"/>
                  </a:lnTo>
                  <a:lnTo>
                    <a:pt x="12406" y="429876"/>
                  </a:lnTo>
                  <a:lnTo>
                    <a:pt x="13784" y="427530"/>
                  </a:lnTo>
                  <a:lnTo>
                    <a:pt x="14611" y="422976"/>
                  </a:lnTo>
                  <a:lnTo>
                    <a:pt x="15852" y="421181"/>
                  </a:lnTo>
                  <a:lnTo>
                    <a:pt x="16817" y="417869"/>
                  </a:lnTo>
                  <a:lnTo>
                    <a:pt x="18609" y="417041"/>
                  </a:lnTo>
                  <a:lnTo>
                    <a:pt x="18609" y="420216"/>
                  </a:lnTo>
                  <a:cubicBezTo>
                    <a:pt x="18609" y="420216"/>
                    <a:pt x="21228" y="421733"/>
                    <a:pt x="21228" y="421733"/>
                  </a:cubicBezTo>
                  <a:lnTo>
                    <a:pt x="16541" y="422699"/>
                  </a:lnTo>
                  <a:lnTo>
                    <a:pt x="16541" y="426563"/>
                  </a:lnTo>
                  <a:lnTo>
                    <a:pt x="17782" y="428082"/>
                  </a:lnTo>
                  <a:lnTo>
                    <a:pt x="20538" y="426701"/>
                  </a:lnTo>
                  <a:lnTo>
                    <a:pt x="20538" y="429600"/>
                  </a:lnTo>
                  <a:lnTo>
                    <a:pt x="15852" y="429600"/>
                  </a:lnTo>
                  <a:lnTo>
                    <a:pt x="18746" y="432912"/>
                  </a:lnTo>
                  <a:lnTo>
                    <a:pt x="16128" y="432912"/>
                  </a:lnTo>
                  <a:lnTo>
                    <a:pt x="13509" y="430290"/>
                  </a:lnTo>
                  <a:lnTo>
                    <a:pt x="11579" y="432912"/>
                  </a:lnTo>
                  <a:lnTo>
                    <a:pt x="14749" y="434844"/>
                  </a:lnTo>
                  <a:lnTo>
                    <a:pt x="17919" y="436224"/>
                  </a:lnTo>
                  <a:lnTo>
                    <a:pt x="17919" y="437604"/>
                  </a:lnTo>
                  <a:lnTo>
                    <a:pt x="16128" y="437604"/>
                  </a:lnTo>
                  <a:lnTo>
                    <a:pt x="17368" y="440502"/>
                  </a:lnTo>
                  <a:lnTo>
                    <a:pt x="16403" y="440502"/>
                  </a:lnTo>
                  <a:lnTo>
                    <a:pt x="14198" y="435948"/>
                  </a:lnTo>
                  <a:lnTo>
                    <a:pt x="10614" y="434706"/>
                  </a:lnTo>
                  <a:lnTo>
                    <a:pt x="10614" y="436638"/>
                  </a:lnTo>
                  <a:cubicBezTo>
                    <a:pt x="10614" y="436638"/>
                    <a:pt x="12406" y="437190"/>
                    <a:pt x="12406" y="437190"/>
                  </a:cubicBezTo>
                  <a:lnTo>
                    <a:pt x="12406" y="440364"/>
                  </a:lnTo>
                  <a:cubicBezTo>
                    <a:pt x="12406" y="440364"/>
                    <a:pt x="8271" y="440364"/>
                    <a:pt x="8271" y="440364"/>
                  </a:cubicBezTo>
                  <a:lnTo>
                    <a:pt x="6065" y="440364"/>
                  </a:lnTo>
                  <a:lnTo>
                    <a:pt x="8684" y="444228"/>
                  </a:lnTo>
                  <a:lnTo>
                    <a:pt x="8684" y="447126"/>
                  </a:lnTo>
                  <a:cubicBezTo>
                    <a:pt x="8684" y="447126"/>
                    <a:pt x="7719" y="449334"/>
                    <a:pt x="7719" y="449334"/>
                  </a:cubicBezTo>
                  <a:lnTo>
                    <a:pt x="5376" y="451680"/>
                  </a:lnTo>
                  <a:lnTo>
                    <a:pt x="4411" y="456924"/>
                  </a:lnTo>
                  <a:lnTo>
                    <a:pt x="6341" y="456924"/>
                  </a:lnTo>
                  <a:lnTo>
                    <a:pt x="7306" y="452370"/>
                  </a:lnTo>
                  <a:lnTo>
                    <a:pt x="9098" y="454992"/>
                  </a:lnTo>
                  <a:lnTo>
                    <a:pt x="11303" y="452232"/>
                  </a:lnTo>
                  <a:lnTo>
                    <a:pt x="13509" y="449058"/>
                  </a:lnTo>
                  <a:lnTo>
                    <a:pt x="14336" y="441606"/>
                  </a:lnTo>
                  <a:lnTo>
                    <a:pt x="20401" y="442158"/>
                  </a:lnTo>
                  <a:lnTo>
                    <a:pt x="16541" y="443952"/>
                  </a:lnTo>
                  <a:lnTo>
                    <a:pt x="15714" y="447678"/>
                  </a:lnTo>
                  <a:lnTo>
                    <a:pt x="16128" y="449472"/>
                  </a:lnTo>
                  <a:lnTo>
                    <a:pt x="18746" y="448506"/>
                  </a:lnTo>
                  <a:lnTo>
                    <a:pt x="15990" y="451818"/>
                  </a:lnTo>
                  <a:lnTo>
                    <a:pt x="16403" y="453750"/>
                  </a:lnTo>
                  <a:lnTo>
                    <a:pt x="18746" y="451404"/>
                  </a:lnTo>
                  <a:lnTo>
                    <a:pt x="20263" y="451404"/>
                  </a:lnTo>
                  <a:lnTo>
                    <a:pt x="19436" y="453750"/>
                  </a:lnTo>
                  <a:lnTo>
                    <a:pt x="20401" y="454992"/>
                  </a:lnTo>
                  <a:lnTo>
                    <a:pt x="20814" y="456924"/>
                  </a:lnTo>
                  <a:lnTo>
                    <a:pt x="18609" y="456924"/>
                  </a:lnTo>
                  <a:lnTo>
                    <a:pt x="18609" y="455682"/>
                  </a:lnTo>
                  <a:lnTo>
                    <a:pt x="16265" y="456924"/>
                  </a:lnTo>
                  <a:lnTo>
                    <a:pt x="19436" y="459684"/>
                  </a:lnTo>
                  <a:lnTo>
                    <a:pt x="20401" y="462444"/>
                  </a:lnTo>
                  <a:lnTo>
                    <a:pt x="14336" y="458580"/>
                  </a:lnTo>
                  <a:lnTo>
                    <a:pt x="18609" y="464928"/>
                  </a:lnTo>
                  <a:lnTo>
                    <a:pt x="15025" y="464928"/>
                  </a:lnTo>
                  <a:lnTo>
                    <a:pt x="15025" y="467688"/>
                  </a:lnTo>
                  <a:lnTo>
                    <a:pt x="17230" y="469482"/>
                  </a:lnTo>
                  <a:lnTo>
                    <a:pt x="19436" y="469482"/>
                  </a:lnTo>
                  <a:lnTo>
                    <a:pt x="18471" y="472794"/>
                  </a:lnTo>
                  <a:lnTo>
                    <a:pt x="19436" y="475968"/>
                  </a:lnTo>
                  <a:lnTo>
                    <a:pt x="22192" y="474450"/>
                  </a:lnTo>
                  <a:lnTo>
                    <a:pt x="22744" y="471828"/>
                  </a:lnTo>
                  <a:lnTo>
                    <a:pt x="23984" y="474450"/>
                  </a:lnTo>
                  <a:lnTo>
                    <a:pt x="26603" y="474450"/>
                  </a:lnTo>
                  <a:lnTo>
                    <a:pt x="25776" y="475968"/>
                  </a:lnTo>
                  <a:lnTo>
                    <a:pt x="21641" y="477900"/>
                  </a:lnTo>
                  <a:lnTo>
                    <a:pt x="24949" y="480108"/>
                  </a:lnTo>
                  <a:lnTo>
                    <a:pt x="27155" y="482454"/>
                  </a:lnTo>
                  <a:lnTo>
                    <a:pt x="32668" y="482454"/>
                  </a:lnTo>
                  <a:lnTo>
                    <a:pt x="29774" y="484386"/>
                  </a:lnTo>
                  <a:lnTo>
                    <a:pt x="27017" y="484386"/>
                  </a:lnTo>
                  <a:lnTo>
                    <a:pt x="28947" y="485904"/>
                  </a:lnTo>
                  <a:lnTo>
                    <a:pt x="33082" y="487698"/>
                  </a:lnTo>
                  <a:lnTo>
                    <a:pt x="34323" y="490320"/>
                  </a:lnTo>
                  <a:lnTo>
                    <a:pt x="29085" y="487974"/>
                  </a:lnTo>
                  <a:lnTo>
                    <a:pt x="26190" y="488526"/>
                  </a:lnTo>
                  <a:lnTo>
                    <a:pt x="27155" y="486594"/>
                  </a:lnTo>
                  <a:lnTo>
                    <a:pt x="24398" y="482868"/>
                  </a:lnTo>
                  <a:cubicBezTo>
                    <a:pt x="24398" y="482868"/>
                    <a:pt x="19711" y="479556"/>
                    <a:pt x="16541" y="479556"/>
                  </a:cubicBezTo>
                  <a:lnTo>
                    <a:pt x="12406" y="475416"/>
                  </a:lnTo>
                  <a:lnTo>
                    <a:pt x="11854" y="476796"/>
                  </a:lnTo>
                  <a:lnTo>
                    <a:pt x="15438" y="483144"/>
                  </a:lnTo>
                  <a:cubicBezTo>
                    <a:pt x="15438" y="483144"/>
                    <a:pt x="20952" y="483558"/>
                    <a:pt x="22468" y="484386"/>
                  </a:cubicBezTo>
                  <a:lnTo>
                    <a:pt x="22882" y="488250"/>
                  </a:lnTo>
                  <a:lnTo>
                    <a:pt x="19298" y="489216"/>
                  </a:lnTo>
                  <a:lnTo>
                    <a:pt x="20814" y="491562"/>
                  </a:lnTo>
                  <a:lnTo>
                    <a:pt x="23709" y="491562"/>
                  </a:lnTo>
                  <a:cubicBezTo>
                    <a:pt x="23709" y="491562"/>
                    <a:pt x="29774" y="494736"/>
                    <a:pt x="31566" y="497220"/>
                  </a:cubicBezTo>
                  <a:lnTo>
                    <a:pt x="29774" y="500118"/>
                  </a:lnTo>
                  <a:lnTo>
                    <a:pt x="35287" y="500118"/>
                  </a:lnTo>
                  <a:lnTo>
                    <a:pt x="34874" y="502327"/>
                  </a:lnTo>
                  <a:lnTo>
                    <a:pt x="37493" y="502327"/>
                  </a:lnTo>
                  <a:lnTo>
                    <a:pt x="38734" y="500118"/>
                  </a:lnTo>
                  <a:lnTo>
                    <a:pt x="40939" y="504396"/>
                  </a:lnTo>
                  <a:lnTo>
                    <a:pt x="43282" y="504396"/>
                  </a:lnTo>
                  <a:lnTo>
                    <a:pt x="42869" y="501636"/>
                  </a:lnTo>
                  <a:lnTo>
                    <a:pt x="45626" y="504396"/>
                  </a:lnTo>
                  <a:lnTo>
                    <a:pt x="47969" y="504396"/>
                  </a:lnTo>
                  <a:lnTo>
                    <a:pt x="46039" y="505638"/>
                  </a:lnTo>
                  <a:lnTo>
                    <a:pt x="42731" y="506881"/>
                  </a:lnTo>
                  <a:lnTo>
                    <a:pt x="40525" y="506881"/>
                  </a:lnTo>
                  <a:lnTo>
                    <a:pt x="39974" y="509641"/>
                  </a:lnTo>
                  <a:lnTo>
                    <a:pt x="44247" y="510883"/>
                  </a:lnTo>
                  <a:lnTo>
                    <a:pt x="45212" y="510883"/>
                  </a:lnTo>
                  <a:lnTo>
                    <a:pt x="48520" y="509641"/>
                  </a:lnTo>
                  <a:lnTo>
                    <a:pt x="53758" y="510883"/>
                  </a:lnTo>
                  <a:lnTo>
                    <a:pt x="55550" y="515437"/>
                  </a:lnTo>
                  <a:lnTo>
                    <a:pt x="49485" y="513505"/>
                  </a:lnTo>
                  <a:lnTo>
                    <a:pt x="45350" y="513505"/>
                  </a:lnTo>
                  <a:lnTo>
                    <a:pt x="45901" y="515437"/>
                  </a:lnTo>
                  <a:lnTo>
                    <a:pt x="52931" y="518059"/>
                  </a:lnTo>
                  <a:lnTo>
                    <a:pt x="56239" y="519025"/>
                  </a:lnTo>
                  <a:lnTo>
                    <a:pt x="58996" y="519025"/>
                  </a:lnTo>
                  <a:lnTo>
                    <a:pt x="58583" y="516265"/>
                  </a:lnTo>
                  <a:lnTo>
                    <a:pt x="57756" y="515023"/>
                  </a:lnTo>
                  <a:lnTo>
                    <a:pt x="65475" y="514609"/>
                  </a:lnTo>
                  <a:lnTo>
                    <a:pt x="60512" y="516403"/>
                  </a:lnTo>
                  <a:lnTo>
                    <a:pt x="61340" y="519025"/>
                  </a:lnTo>
                  <a:lnTo>
                    <a:pt x="63545" y="521371"/>
                  </a:lnTo>
                  <a:lnTo>
                    <a:pt x="63958" y="525511"/>
                  </a:lnTo>
                  <a:lnTo>
                    <a:pt x="67542" y="525511"/>
                  </a:lnTo>
                  <a:lnTo>
                    <a:pt x="69059" y="527029"/>
                  </a:lnTo>
                  <a:lnTo>
                    <a:pt x="70851" y="527029"/>
                  </a:lnTo>
                  <a:lnTo>
                    <a:pt x="69472" y="523165"/>
                  </a:lnTo>
                  <a:lnTo>
                    <a:pt x="67680" y="521923"/>
                  </a:lnTo>
                  <a:lnTo>
                    <a:pt x="70851" y="521371"/>
                  </a:lnTo>
                  <a:lnTo>
                    <a:pt x="73745" y="522751"/>
                  </a:lnTo>
                  <a:lnTo>
                    <a:pt x="73745" y="526063"/>
                  </a:lnTo>
                  <a:lnTo>
                    <a:pt x="77605" y="525511"/>
                  </a:lnTo>
                  <a:lnTo>
                    <a:pt x="80499" y="527029"/>
                  </a:lnTo>
                  <a:lnTo>
                    <a:pt x="80499" y="529237"/>
                  </a:lnTo>
                  <a:lnTo>
                    <a:pt x="83394" y="530617"/>
                  </a:lnTo>
                  <a:lnTo>
                    <a:pt x="83394" y="526063"/>
                  </a:lnTo>
                  <a:lnTo>
                    <a:pt x="80224" y="524131"/>
                  </a:lnTo>
                  <a:lnTo>
                    <a:pt x="78294" y="523717"/>
                  </a:lnTo>
                  <a:lnTo>
                    <a:pt x="78707" y="522751"/>
                  </a:lnTo>
                  <a:lnTo>
                    <a:pt x="80499" y="521233"/>
                  </a:lnTo>
                  <a:lnTo>
                    <a:pt x="77605" y="520681"/>
                  </a:lnTo>
                  <a:lnTo>
                    <a:pt x="77605" y="519301"/>
                  </a:lnTo>
                  <a:lnTo>
                    <a:pt x="79810" y="519301"/>
                  </a:lnTo>
                  <a:lnTo>
                    <a:pt x="82154" y="518335"/>
                  </a:lnTo>
                  <a:lnTo>
                    <a:pt x="82154" y="520681"/>
                  </a:lnTo>
                  <a:lnTo>
                    <a:pt x="85048" y="521509"/>
                  </a:lnTo>
                  <a:lnTo>
                    <a:pt x="86289" y="522889"/>
                  </a:lnTo>
                  <a:lnTo>
                    <a:pt x="88494" y="522061"/>
                  </a:lnTo>
                  <a:lnTo>
                    <a:pt x="90700" y="523441"/>
                  </a:lnTo>
                  <a:lnTo>
                    <a:pt x="92629" y="523441"/>
                  </a:lnTo>
                  <a:lnTo>
                    <a:pt x="92629" y="521647"/>
                  </a:lnTo>
                  <a:lnTo>
                    <a:pt x="94008" y="519853"/>
                  </a:lnTo>
                  <a:lnTo>
                    <a:pt x="92492" y="516679"/>
                  </a:lnTo>
                  <a:lnTo>
                    <a:pt x="93043" y="516679"/>
                  </a:lnTo>
                  <a:cubicBezTo>
                    <a:pt x="93043" y="516679"/>
                    <a:pt x="92629" y="516403"/>
                    <a:pt x="92354" y="516265"/>
                  </a:cubicBezTo>
                  <a:cubicBezTo>
                    <a:pt x="89046" y="514057"/>
                    <a:pt x="80086" y="515575"/>
                    <a:pt x="76916" y="516265"/>
                  </a:cubicBezTo>
                  <a:cubicBezTo>
                    <a:pt x="76640" y="516265"/>
                    <a:pt x="76502" y="516265"/>
                    <a:pt x="76226" y="516127"/>
                  </a:cubicBezTo>
                  <a:cubicBezTo>
                    <a:pt x="76089" y="515989"/>
                    <a:pt x="75951" y="515713"/>
                    <a:pt x="75951" y="515575"/>
                  </a:cubicBezTo>
                  <a:lnTo>
                    <a:pt x="75951" y="474174"/>
                  </a:lnTo>
                  <a:lnTo>
                    <a:pt x="74572" y="472656"/>
                  </a:lnTo>
                  <a:cubicBezTo>
                    <a:pt x="74572" y="472656"/>
                    <a:pt x="74159" y="474174"/>
                    <a:pt x="72780" y="474036"/>
                  </a:cubicBezTo>
                  <a:cubicBezTo>
                    <a:pt x="71402" y="473898"/>
                    <a:pt x="68094" y="471828"/>
                    <a:pt x="68094" y="471828"/>
                  </a:cubicBezTo>
                  <a:lnTo>
                    <a:pt x="66853" y="469482"/>
                  </a:lnTo>
                  <a:cubicBezTo>
                    <a:pt x="66853" y="469482"/>
                    <a:pt x="65888" y="466308"/>
                    <a:pt x="71402" y="466860"/>
                  </a:cubicBezTo>
                  <a:cubicBezTo>
                    <a:pt x="71402" y="466860"/>
                    <a:pt x="74710" y="468792"/>
                    <a:pt x="77605" y="469068"/>
                  </a:cubicBezTo>
                  <a:lnTo>
                    <a:pt x="62718" y="463686"/>
                  </a:lnTo>
                  <a:lnTo>
                    <a:pt x="40801" y="462582"/>
                  </a:lnTo>
                  <a:close/>
                  <a:moveTo>
                    <a:pt x="29360" y="295186"/>
                  </a:moveTo>
                  <a:cubicBezTo>
                    <a:pt x="27982" y="293668"/>
                    <a:pt x="32255" y="290632"/>
                    <a:pt x="32255" y="290632"/>
                  </a:cubicBezTo>
                  <a:cubicBezTo>
                    <a:pt x="32806" y="291184"/>
                    <a:pt x="34185" y="293944"/>
                    <a:pt x="34185" y="293944"/>
                  </a:cubicBezTo>
                  <a:cubicBezTo>
                    <a:pt x="34185" y="293944"/>
                    <a:pt x="30601" y="296704"/>
                    <a:pt x="29222" y="295186"/>
                  </a:cubicBezTo>
                  <a:close/>
                  <a:moveTo>
                    <a:pt x="34185" y="281248"/>
                  </a:moveTo>
                  <a:cubicBezTo>
                    <a:pt x="34185" y="281248"/>
                    <a:pt x="36252" y="279316"/>
                    <a:pt x="36252" y="279316"/>
                  </a:cubicBezTo>
                  <a:lnTo>
                    <a:pt x="38320" y="279316"/>
                  </a:lnTo>
                  <a:lnTo>
                    <a:pt x="38320" y="281248"/>
                  </a:lnTo>
                  <a:cubicBezTo>
                    <a:pt x="38320" y="281248"/>
                    <a:pt x="33771" y="281800"/>
                    <a:pt x="34185" y="281248"/>
                  </a:cubicBezTo>
                  <a:close/>
                  <a:moveTo>
                    <a:pt x="47417" y="469620"/>
                  </a:moveTo>
                  <a:lnTo>
                    <a:pt x="50174" y="468378"/>
                  </a:lnTo>
                  <a:lnTo>
                    <a:pt x="50174" y="470586"/>
                  </a:lnTo>
                  <a:lnTo>
                    <a:pt x="47417" y="471552"/>
                  </a:lnTo>
                  <a:lnTo>
                    <a:pt x="47417" y="469620"/>
                  </a:lnTo>
                  <a:close/>
                  <a:moveTo>
                    <a:pt x="50037" y="479418"/>
                  </a:moveTo>
                  <a:cubicBezTo>
                    <a:pt x="50037" y="479418"/>
                    <a:pt x="45350" y="485490"/>
                    <a:pt x="43696" y="485904"/>
                  </a:cubicBezTo>
                  <a:cubicBezTo>
                    <a:pt x="42180" y="486318"/>
                    <a:pt x="39147" y="485904"/>
                    <a:pt x="39147" y="485904"/>
                  </a:cubicBezTo>
                  <a:lnTo>
                    <a:pt x="35977" y="485904"/>
                  </a:lnTo>
                  <a:cubicBezTo>
                    <a:pt x="35977" y="485904"/>
                    <a:pt x="39147" y="483144"/>
                    <a:pt x="39147" y="483144"/>
                  </a:cubicBezTo>
                  <a:lnTo>
                    <a:pt x="42042" y="482316"/>
                  </a:lnTo>
                  <a:lnTo>
                    <a:pt x="47142" y="476658"/>
                  </a:lnTo>
                  <a:lnTo>
                    <a:pt x="49899" y="479418"/>
                  </a:lnTo>
                  <a:close/>
                  <a:moveTo>
                    <a:pt x="29636" y="471552"/>
                  </a:moveTo>
                  <a:lnTo>
                    <a:pt x="29636" y="470034"/>
                  </a:lnTo>
                  <a:lnTo>
                    <a:pt x="31566" y="469482"/>
                  </a:lnTo>
                  <a:lnTo>
                    <a:pt x="32806" y="466308"/>
                  </a:lnTo>
                  <a:lnTo>
                    <a:pt x="31152" y="463824"/>
                  </a:lnTo>
                  <a:lnTo>
                    <a:pt x="29636" y="466722"/>
                  </a:lnTo>
                  <a:lnTo>
                    <a:pt x="28671" y="465894"/>
                  </a:lnTo>
                  <a:lnTo>
                    <a:pt x="29498" y="462582"/>
                  </a:lnTo>
                  <a:lnTo>
                    <a:pt x="31014" y="461340"/>
                  </a:lnTo>
                  <a:lnTo>
                    <a:pt x="32393" y="459132"/>
                  </a:lnTo>
                  <a:lnTo>
                    <a:pt x="32393" y="456234"/>
                  </a:lnTo>
                  <a:cubicBezTo>
                    <a:pt x="32393" y="456234"/>
                    <a:pt x="36115" y="460098"/>
                    <a:pt x="36115" y="460098"/>
                  </a:cubicBezTo>
                  <a:lnTo>
                    <a:pt x="34323" y="463686"/>
                  </a:lnTo>
                  <a:lnTo>
                    <a:pt x="34323" y="470310"/>
                  </a:lnTo>
                  <a:lnTo>
                    <a:pt x="29636" y="471690"/>
                  </a:lnTo>
                  <a:close/>
                  <a:moveTo>
                    <a:pt x="32393" y="473898"/>
                  </a:moveTo>
                  <a:cubicBezTo>
                    <a:pt x="32393" y="473898"/>
                    <a:pt x="36115" y="474864"/>
                    <a:pt x="36115" y="474864"/>
                  </a:cubicBezTo>
                  <a:lnTo>
                    <a:pt x="37355" y="473070"/>
                  </a:lnTo>
                  <a:lnTo>
                    <a:pt x="45626" y="473070"/>
                  </a:lnTo>
                  <a:cubicBezTo>
                    <a:pt x="45626" y="473070"/>
                    <a:pt x="47004" y="475002"/>
                    <a:pt x="45626" y="475002"/>
                  </a:cubicBezTo>
                  <a:cubicBezTo>
                    <a:pt x="44247" y="475002"/>
                    <a:pt x="39147" y="475968"/>
                    <a:pt x="39147" y="475968"/>
                  </a:cubicBezTo>
                  <a:lnTo>
                    <a:pt x="36252" y="478590"/>
                  </a:lnTo>
                  <a:cubicBezTo>
                    <a:pt x="36252" y="478590"/>
                    <a:pt x="31979" y="473898"/>
                    <a:pt x="32531" y="473898"/>
                  </a:cubicBezTo>
                  <a:close/>
                  <a:moveTo>
                    <a:pt x="66991" y="473070"/>
                  </a:moveTo>
                  <a:cubicBezTo>
                    <a:pt x="66991" y="475278"/>
                    <a:pt x="63269" y="478590"/>
                    <a:pt x="63269" y="478590"/>
                  </a:cubicBezTo>
                  <a:lnTo>
                    <a:pt x="59134" y="476658"/>
                  </a:lnTo>
                  <a:lnTo>
                    <a:pt x="60375" y="480246"/>
                  </a:lnTo>
                  <a:lnTo>
                    <a:pt x="59272" y="481350"/>
                  </a:lnTo>
                  <a:lnTo>
                    <a:pt x="57066" y="481350"/>
                  </a:lnTo>
                  <a:cubicBezTo>
                    <a:pt x="57066" y="481350"/>
                    <a:pt x="55826" y="490044"/>
                    <a:pt x="60237" y="489630"/>
                  </a:cubicBezTo>
                  <a:lnTo>
                    <a:pt x="63131" y="487836"/>
                  </a:lnTo>
                  <a:cubicBezTo>
                    <a:pt x="63131" y="487836"/>
                    <a:pt x="69196" y="487284"/>
                    <a:pt x="68369" y="489630"/>
                  </a:cubicBezTo>
                  <a:cubicBezTo>
                    <a:pt x="67542" y="491976"/>
                    <a:pt x="61891" y="493218"/>
                    <a:pt x="61891" y="493218"/>
                  </a:cubicBezTo>
                  <a:lnTo>
                    <a:pt x="59548" y="495840"/>
                  </a:lnTo>
                  <a:lnTo>
                    <a:pt x="62304" y="501913"/>
                  </a:lnTo>
                  <a:lnTo>
                    <a:pt x="71953" y="506881"/>
                  </a:lnTo>
                  <a:lnTo>
                    <a:pt x="70161" y="509088"/>
                  </a:lnTo>
                  <a:lnTo>
                    <a:pt x="67267" y="506742"/>
                  </a:lnTo>
                  <a:lnTo>
                    <a:pt x="61753" y="505224"/>
                  </a:lnTo>
                  <a:lnTo>
                    <a:pt x="58996" y="506191"/>
                  </a:lnTo>
                  <a:lnTo>
                    <a:pt x="57756" y="499567"/>
                  </a:lnTo>
                  <a:lnTo>
                    <a:pt x="55826" y="493080"/>
                  </a:lnTo>
                  <a:lnTo>
                    <a:pt x="52104" y="498049"/>
                  </a:lnTo>
                  <a:lnTo>
                    <a:pt x="52104" y="501222"/>
                  </a:lnTo>
                  <a:lnTo>
                    <a:pt x="58169" y="508123"/>
                  </a:lnTo>
                  <a:lnTo>
                    <a:pt x="54310" y="506191"/>
                  </a:lnTo>
                  <a:lnTo>
                    <a:pt x="50037" y="507709"/>
                  </a:lnTo>
                  <a:lnTo>
                    <a:pt x="50037" y="505915"/>
                  </a:lnTo>
                  <a:lnTo>
                    <a:pt x="51415" y="504120"/>
                  </a:lnTo>
                  <a:lnTo>
                    <a:pt x="50037" y="501913"/>
                  </a:lnTo>
                  <a:lnTo>
                    <a:pt x="46177" y="499152"/>
                  </a:lnTo>
                  <a:lnTo>
                    <a:pt x="39285" y="497358"/>
                  </a:lnTo>
                  <a:lnTo>
                    <a:pt x="36115" y="499152"/>
                  </a:lnTo>
                  <a:lnTo>
                    <a:pt x="36115" y="496806"/>
                  </a:lnTo>
                  <a:lnTo>
                    <a:pt x="38044" y="495840"/>
                  </a:lnTo>
                  <a:lnTo>
                    <a:pt x="36115" y="494046"/>
                  </a:lnTo>
                  <a:lnTo>
                    <a:pt x="36115" y="491838"/>
                  </a:lnTo>
                  <a:cubicBezTo>
                    <a:pt x="36115" y="491838"/>
                    <a:pt x="47831" y="499704"/>
                    <a:pt x="51553" y="495564"/>
                  </a:cubicBezTo>
                  <a:lnTo>
                    <a:pt x="51553" y="487836"/>
                  </a:lnTo>
                  <a:cubicBezTo>
                    <a:pt x="51553" y="487836"/>
                    <a:pt x="52380" y="481488"/>
                    <a:pt x="52380" y="481488"/>
                  </a:cubicBezTo>
                  <a:lnTo>
                    <a:pt x="53758" y="476796"/>
                  </a:lnTo>
                  <a:lnTo>
                    <a:pt x="56515" y="475968"/>
                  </a:lnTo>
                  <a:lnTo>
                    <a:pt x="60375" y="473208"/>
                  </a:lnTo>
                  <a:cubicBezTo>
                    <a:pt x="60375" y="473208"/>
                    <a:pt x="66853" y="471000"/>
                    <a:pt x="66853" y="473208"/>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5" name="Freeform 1507">
              <a:extLst>
                <a:ext uri="{FF2B5EF4-FFF2-40B4-BE49-F238E27FC236}">
                  <a16:creationId xmlns:a16="http://schemas.microsoft.com/office/drawing/2014/main" id="{010DB0CD-FF47-C91B-3AE1-632974D3D1FB}"/>
                </a:ext>
              </a:extLst>
            </p:cNvPr>
            <p:cNvSpPr/>
            <p:nvPr/>
          </p:nvSpPr>
          <p:spPr>
            <a:xfrm>
              <a:off x="3704675" y="3682863"/>
              <a:ext cx="29386" cy="23090"/>
            </a:xfrm>
            <a:custGeom>
              <a:avLst/>
              <a:gdLst>
                <a:gd name="connsiteX0" fmla="*/ 24010 w 29386"/>
                <a:gd name="connsiteY0" fmla="*/ 14949 h 23090"/>
                <a:gd name="connsiteX1" fmla="*/ 29386 w 29386"/>
                <a:gd name="connsiteY1" fmla="*/ 11499 h 23090"/>
                <a:gd name="connsiteX2" fmla="*/ 29386 w 29386"/>
                <a:gd name="connsiteY2" fmla="*/ 459 h 23090"/>
                <a:gd name="connsiteX3" fmla="*/ 24562 w 29386"/>
                <a:gd name="connsiteY3" fmla="*/ 2115 h 23090"/>
                <a:gd name="connsiteX4" fmla="*/ 22356 w 29386"/>
                <a:gd name="connsiteY4" fmla="*/ 2115 h 23090"/>
                <a:gd name="connsiteX5" fmla="*/ 11191 w 29386"/>
                <a:gd name="connsiteY5" fmla="*/ 2115 h 23090"/>
                <a:gd name="connsiteX6" fmla="*/ 14913 w 29386"/>
                <a:gd name="connsiteY6" fmla="*/ 4461 h 23090"/>
                <a:gd name="connsiteX7" fmla="*/ 17807 w 29386"/>
                <a:gd name="connsiteY7" fmla="*/ 6393 h 23090"/>
                <a:gd name="connsiteX8" fmla="*/ 18221 w 29386"/>
                <a:gd name="connsiteY8" fmla="*/ 11361 h 23090"/>
                <a:gd name="connsiteX9" fmla="*/ 22494 w 29386"/>
                <a:gd name="connsiteY9" fmla="*/ 16329 h 23090"/>
                <a:gd name="connsiteX10" fmla="*/ 18910 w 29386"/>
                <a:gd name="connsiteY10" fmla="*/ 17571 h 23090"/>
                <a:gd name="connsiteX11" fmla="*/ 16980 w 29386"/>
                <a:gd name="connsiteY11" fmla="*/ 17571 h 23090"/>
                <a:gd name="connsiteX12" fmla="*/ 7607 w 29386"/>
                <a:gd name="connsiteY12" fmla="*/ 16329 h 23090"/>
                <a:gd name="connsiteX13" fmla="*/ 2093 w 29386"/>
                <a:gd name="connsiteY13" fmla="*/ 14811 h 23090"/>
                <a:gd name="connsiteX14" fmla="*/ 4023 w 29386"/>
                <a:gd name="connsiteY14" fmla="*/ 19779 h 23090"/>
                <a:gd name="connsiteX15" fmla="*/ 5815 w 29386"/>
                <a:gd name="connsiteY15" fmla="*/ 22539 h 23090"/>
                <a:gd name="connsiteX16" fmla="*/ 13259 w 29386"/>
                <a:gd name="connsiteY16" fmla="*/ 20331 h 23090"/>
                <a:gd name="connsiteX17" fmla="*/ 22080 w 29386"/>
                <a:gd name="connsiteY17" fmla="*/ 19779 h 23090"/>
                <a:gd name="connsiteX18" fmla="*/ 27181 w 29386"/>
                <a:gd name="connsiteY18" fmla="*/ 20883 h 23090"/>
                <a:gd name="connsiteX19" fmla="*/ 29386 w 29386"/>
                <a:gd name="connsiteY19" fmla="*/ 23091 h 23090"/>
                <a:gd name="connsiteX20" fmla="*/ 29386 w 29386"/>
                <a:gd name="connsiteY20" fmla="*/ 17019 h 23090"/>
                <a:gd name="connsiteX21" fmla="*/ 24010 w 29386"/>
                <a:gd name="connsiteY21" fmla="*/ 15087 h 23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386" h="23090">
                  <a:moveTo>
                    <a:pt x="24010" y="14949"/>
                  </a:moveTo>
                  <a:lnTo>
                    <a:pt x="29386" y="11499"/>
                  </a:lnTo>
                  <a:lnTo>
                    <a:pt x="29386" y="459"/>
                  </a:lnTo>
                  <a:cubicBezTo>
                    <a:pt x="26629" y="1149"/>
                    <a:pt x="24562" y="2115"/>
                    <a:pt x="24562" y="2115"/>
                  </a:cubicBezTo>
                  <a:lnTo>
                    <a:pt x="22356" y="2115"/>
                  </a:lnTo>
                  <a:cubicBezTo>
                    <a:pt x="17394" y="-1473"/>
                    <a:pt x="12156" y="183"/>
                    <a:pt x="11191" y="2115"/>
                  </a:cubicBezTo>
                  <a:cubicBezTo>
                    <a:pt x="10226" y="4047"/>
                    <a:pt x="13259" y="4875"/>
                    <a:pt x="14913" y="4461"/>
                  </a:cubicBezTo>
                  <a:cubicBezTo>
                    <a:pt x="16567" y="4047"/>
                    <a:pt x="17807" y="6393"/>
                    <a:pt x="17807" y="6393"/>
                  </a:cubicBezTo>
                  <a:cubicBezTo>
                    <a:pt x="17807" y="6393"/>
                    <a:pt x="18221" y="10533"/>
                    <a:pt x="18221" y="11361"/>
                  </a:cubicBezTo>
                  <a:cubicBezTo>
                    <a:pt x="18221" y="12189"/>
                    <a:pt x="22494" y="16329"/>
                    <a:pt x="22494" y="16329"/>
                  </a:cubicBezTo>
                  <a:cubicBezTo>
                    <a:pt x="19324" y="16053"/>
                    <a:pt x="18910" y="17571"/>
                    <a:pt x="18910" y="17571"/>
                  </a:cubicBezTo>
                  <a:lnTo>
                    <a:pt x="16980" y="17571"/>
                  </a:lnTo>
                  <a:cubicBezTo>
                    <a:pt x="15740" y="16329"/>
                    <a:pt x="7607" y="16329"/>
                    <a:pt x="7607" y="16329"/>
                  </a:cubicBezTo>
                  <a:cubicBezTo>
                    <a:pt x="4299" y="14121"/>
                    <a:pt x="2093" y="14811"/>
                    <a:pt x="2093" y="14811"/>
                  </a:cubicBezTo>
                  <a:cubicBezTo>
                    <a:pt x="-3558" y="18813"/>
                    <a:pt x="4023" y="19779"/>
                    <a:pt x="4023" y="19779"/>
                  </a:cubicBezTo>
                  <a:lnTo>
                    <a:pt x="5815" y="22539"/>
                  </a:lnTo>
                  <a:cubicBezTo>
                    <a:pt x="6229" y="19365"/>
                    <a:pt x="13259" y="20331"/>
                    <a:pt x="13259" y="20331"/>
                  </a:cubicBezTo>
                  <a:cubicBezTo>
                    <a:pt x="15878" y="22539"/>
                    <a:pt x="22080" y="19779"/>
                    <a:pt x="22080" y="19779"/>
                  </a:cubicBezTo>
                  <a:cubicBezTo>
                    <a:pt x="24286" y="21297"/>
                    <a:pt x="27181" y="20883"/>
                    <a:pt x="27181" y="20883"/>
                  </a:cubicBezTo>
                  <a:cubicBezTo>
                    <a:pt x="27181" y="20883"/>
                    <a:pt x="28145" y="21849"/>
                    <a:pt x="29386" y="23091"/>
                  </a:cubicBezTo>
                  <a:lnTo>
                    <a:pt x="29386" y="17019"/>
                  </a:lnTo>
                  <a:lnTo>
                    <a:pt x="24010" y="15087"/>
                  </a:ln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6" name="Freeform 1508">
              <a:extLst>
                <a:ext uri="{FF2B5EF4-FFF2-40B4-BE49-F238E27FC236}">
                  <a16:creationId xmlns:a16="http://schemas.microsoft.com/office/drawing/2014/main" id="{9B25FCDC-AFE0-9823-D5F8-68D668AC9E09}"/>
                </a:ext>
              </a:extLst>
            </p:cNvPr>
            <p:cNvSpPr/>
            <p:nvPr/>
          </p:nvSpPr>
          <p:spPr>
            <a:xfrm>
              <a:off x="3732131" y="3682508"/>
              <a:ext cx="37649" cy="26619"/>
            </a:xfrm>
            <a:custGeom>
              <a:avLst/>
              <a:gdLst>
                <a:gd name="connsiteX0" fmla="*/ 33082 w 37649"/>
                <a:gd name="connsiteY0" fmla="*/ 10059 h 26619"/>
                <a:gd name="connsiteX1" fmla="*/ 25363 w 37649"/>
                <a:gd name="connsiteY1" fmla="*/ 7713 h 26619"/>
                <a:gd name="connsiteX2" fmla="*/ 22192 w 37649"/>
                <a:gd name="connsiteY2" fmla="*/ 6195 h 26619"/>
                <a:gd name="connsiteX3" fmla="*/ 21228 w 37649"/>
                <a:gd name="connsiteY3" fmla="*/ 2469 h 26619"/>
                <a:gd name="connsiteX4" fmla="*/ 17092 w 37649"/>
                <a:gd name="connsiteY4" fmla="*/ 3987 h 26619"/>
                <a:gd name="connsiteX5" fmla="*/ 9235 w 37649"/>
                <a:gd name="connsiteY5" fmla="*/ 261 h 26619"/>
                <a:gd name="connsiteX6" fmla="*/ 3446 w 37649"/>
                <a:gd name="connsiteY6" fmla="*/ 261 h 26619"/>
                <a:gd name="connsiteX7" fmla="*/ 3446 w 37649"/>
                <a:gd name="connsiteY7" fmla="*/ 12543 h 26619"/>
                <a:gd name="connsiteX8" fmla="*/ 0 w 37649"/>
                <a:gd name="connsiteY8" fmla="*/ 14751 h 26619"/>
                <a:gd name="connsiteX9" fmla="*/ 3446 w 37649"/>
                <a:gd name="connsiteY9" fmla="*/ 15993 h 26619"/>
                <a:gd name="connsiteX10" fmla="*/ 3446 w 37649"/>
                <a:gd name="connsiteY10" fmla="*/ 24550 h 26619"/>
                <a:gd name="connsiteX11" fmla="*/ 7719 w 37649"/>
                <a:gd name="connsiteY11" fmla="*/ 26620 h 26619"/>
                <a:gd name="connsiteX12" fmla="*/ 9235 w 37649"/>
                <a:gd name="connsiteY12" fmla="*/ 21100 h 26619"/>
                <a:gd name="connsiteX13" fmla="*/ 13922 w 37649"/>
                <a:gd name="connsiteY13" fmla="*/ 18477 h 26619"/>
                <a:gd name="connsiteX14" fmla="*/ 19987 w 37649"/>
                <a:gd name="connsiteY14" fmla="*/ 18064 h 26619"/>
                <a:gd name="connsiteX15" fmla="*/ 25225 w 37649"/>
                <a:gd name="connsiteY15" fmla="*/ 18064 h 26619"/>
                <a:gd name="connsiteX16" fmla="*/ 29498 w 37649"/>
                <a:gd name="connsiteY16" fmla="*/ 19582 h 26619"/>
                <a:gd name="connsiteX17" fmla="*/ 31014 w 37649"/>
                <a:gd name="connsiteY17" fmla="*/ 18340 h 26619"/>
                <a:gd name="connsiteX18" fmla="*/ 34598 w 37649"/>
                <a:gd name="connsiteY18" fmla="*/ 20962 h 26619"/>
                <a:gd name="connsiteX19" fmla="*/ 37493 w 37649"/>
                <a:gd name="connsiteY19" fmla="*/ 19306 h 26619"/>
                <a:gd name="connsiteX20" fmla="*/ 32806 w 37649"/>
                <a:gd name="connsiteY20" fmla="*/ 9921 h 2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649" h="26619">
                  <a:moveTo>
                    <a:pt x="33082" y="10059"/>
                  </a:moveTo>
                  <a:cubicBezTo>
                    <a:pt x="31152" y="8127"/>
                    <a:pt x="25363" y="7713"/>
                    <a:pt x="25363" y="7713"/>
                  </a:cubicBezTo>
                  <a:lnTo>
                    <a:pt x="22192" y="6195"/>
                  </a:lnTo>
                  <a:lnTo>
                    <a:pt x="21228" y="2469"/>
                  </a:lnTo>
                  <a:lnTo>
                    <a:pt x="17092" y="3987"/>
                  </a:lnTo>
                  <a:cubicBezTo>
                    <a:pt x="17092" y="3987"/>
                    <a:pt x="15163" y="1365"/>
                    <a:pt x="9235" y="261"/>
                  </a:cubicBezTo>
                  <a:cubicBezTo>
                    <a:pt x="7306" y="-153"/>
                    <a:pt x="5238" y="-15"/>
                    <a:pt x="3446" y="261"/>
                  </a:cubicBezTo>
                  <a:lnTo>
                    <a:pt x="3446" y="12543"/>
                  </a:lnTo>
                  <a:lnTo>
                    <a:pt x="0" y="14751"/>
                  </a:lnTo>
                  <a:lnTo>
                    <a:pt x="3446" y="15993"/>
                  </a:lnTo>
                  <a:lnTo>
                    <a:pt x="3446" y="24550"/>
                  </a:lnTo>
                  <a:cubicBezTo>
                    <a:pt x="4824" y="25654"/>
                    <a:pt x="6479" y="26620"/>
                    <a:pt x="7719" y="26620"/>
                  </a:cubicBezTo>
                  <a:cubicBezTo>
                    <a:pt x="10614" y="26620"/>
                    <a:pt x="9235" y="21100"/>
                    <a:pt x="9235" y="21100"/>
                  </a:cubicBezTo>
                  <a:lnTo>
                    <a:pt x="13922" y="18477"/>
                  </a:lnTo>
                  <a:cubicBezTo>
                    <a:pt x="15714" y="21652"/>
                    <a:pt x="19987" y="18064"/>
                    <a:pt x="19987" y="18064"/>
                  </a:cubicBezTo>
                  <a:lnTo>
                    <a:pt x="25225" y="18064"/>
                  </a:lnTo>
                  <a:cubicBezTo>
                    <a:pt x="25225" y="18064"/>
                    <a:pt x="29498" y="19582"/>
                    <a:pt x="29498" y="19582"/>
                  </a:cubicBezTo>
                  <a:lnTo>
                    <a:pt x="31014" y="18340"/>
                  </a:lnTo>
                  <a:lnTo>
                    <a:pt x="34598" y="20962"/>
                  </a:lnTo>
                  <a:lnTo>
                    <a:pt x="37493" y="19306"/>
                  </a:lnTo>
                  <a:cubicBezTo>
                    <a:pt x="38458" y="14199"/>
                    <a:pt x="34736" y="11853"/>
                    <a:pt x="32806" y="9921"/>
                  </a:cubicBezTo>
                  <a:close/>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grpSp>
          <p:nvGrpSpPr>
            <p:cNvPr id="2907" name="Graphic 18">
              <a:extLst>
                <a:ext uri="{FF2B5EF4-FFF2-40B4-BE49-F238E27FC236}">
                  <a16:creationId xmlns:a16="http://schemas.microsoft.com/office/drawing/2014/main" id="{3BC9269F-C7F6-8920-397C-A5E75EC9D248}"/>
                </a:ext>
              </a:extLst>
            </p:cNvPr>
            <p:cNvGrpSpPr/>
            <p:nvPr/>
          </p:nvGrpSpPr>
          <p:grpSpPr>
            <a:xfrm>
              <a:off x="4575446" y="3329209"/>
              <a:ext cx="125987" cy="148774"/>
              <a:chOff x="4575446" y="3329209"/>
              <a:chExt cx="125987" cy="148774"/>
            </a:xfrm>
          </p:grpSpPr>
          <p:sp>
            <p:nvSpPr>
              <p:cNvPr id="2908" name="Freeform 1510">
                <a:extLst>
                  <a:ext uri="{FF2B5EF4-FFF2-40B4-BE49-F238E27FC236}">
                    <a16:creationId xmlns:a16="http://schemas.microsoft.com/office/drawing/2014/main" id="{F2861E2F-3984-7EC5-85E5-C2C21D06433D}"/>
                  </a:ext>
                </a:extLst>
              </p:cNvPr>
              <p:cNvSpPr/>
              <p:nvPr/>
            </p:nvSpPr>
            <p:spPr>
              <a:xfrm>
                <a:off x="4575446" y="3329209"/>
                <a:ext cx="125987" cy="148774"/>
              </a:xfrm>
              <a:custGeom>
                <a:avLst/>
                <a:gdLst>
                  <a:gd name="connsiteX0" fmla="*/ 73194 w 125987"/>
                  <a:gd name="connsiteY0" fmla="*/ 17802 h 148774"/>
                  <a:gd name="connsiteX1" fmla="*/ 70713 w 125987"/>
                  <a:gd name="connsiteY1" fmla="*/ 15318 h 148774"/>
                  <a:gd name="connsiteX2" fmla="*/ 70713 w 125987"/>
                  <a:gd name="connsiteY2" fmla="*/ 14352 h 148774"/>
                  <a:gd name="connsiteX3" fmla="*/ 71953 w 125987"/>
                  <a:gd name="connsiteY3" fmla="*/ 12282 h 148774"/>
                  <a:gd name="connsiteX4" fmla="*/ 70713 w 125987"/>
                  <a:gd name="connsiteY4" fmla="*/ 10902 h 148774"/>
                  <a:gd name="connsiteX5" fmla="*/ 70713 w 125987"/>
                  <a:gd name="connsiteY5" fmla="*/ 9798 h 148774"/>
                  <a:gd name="connsiteX6" fmla="*/ 72367 w 125987"/>
                  <a:gd name="connsiteY6" fmla="*/ 8142 h 148774"/>
                  <a:gd name="connsiteX7" fmla="*/ 66991 w 125987"/>
                  <a:gd name="connsiteY7" fmla="*/ 5934 h 148774"/>
                  <a:gd name="connsiteX8" fmla="*/ 60650 w 125987"/>
                  <a:gd name="connsiteY8" fmla="*/ 4692 h 148774"/>
                  <a:gd name="connsiteX9" fmla="*/ 58445 w 125987"/>
                  <a:gd name="connsiteY9" fmla="*/ 3726 h 148774"/>
                  <a:gd name="connsiteX10" fmla="*/ 58031 w 125987"/>
                  <a:gd name="connsiteY10" fmla="*/ 3174 h 148774"/>
                  <a:gd name="connsiteX11" fmla="*/ 57342 w 125987"/>
                  <a:gd name="connsiteY11" fmla="*/ 0 h 148774"/>
                  <a:gd name="connsiteX12" fmla="*/ 48520 w 125987"/>
                  <a:gd name="connsiteY12" fmla="*/ 0 h 148774"/>
                  <a:gd name="connsiteX13" fmla="*/ 46039 w 125987"/>
                  <a:gd name="connsiteY13" fmla="*/ 2484 h 148774"/>
                  <a:gd name="connsiteX14" fmla="*/ 45488 w 125987"/>
                  <a:gd name="connsiteY14" fmla="*/ 2760 h 148774"/>
                  <a:gd name="connsiteX15" fmla="*/ 40525 w 125987"/>
                  <a:gd name="connsiteY15" fmla="*/ 2760 h 148774"/>
                  <a:gd name="connsiteX16" fmla="*/ 40525 w 125987"/>
                  <a:gd name="connsiteY16" fmla="*/ 6624 h 148774"/>
                  <a:gd name="connsiteX17" fmla="*/ 40250 w 125987"/>
                  <a:gd name="connsiteY17" fmla="*/ 7314 h 148774"/>
                  <a:gd name="connsiteX18" fmla="*/ 39560 w 125987"/>
                  <a:gd name="connsiteY18" fmla="*/ 7314 h 148774"/>
                  <a:gd name="connsiteX19" fmla="*/ 36528 w 125987"/>
                  <a:gd name="connsiteY19" fmla="*/ 6210 h 148774"/>
                  <a:gd name="connsiteX20" fmla="*/ 35839 w 125987"/>
                  <a:gd name="connsiteY20" fmla="*/ 6624 h 148774"/>
                  <a:gd name="connsiteX21" fmla="*/ 37079 w 125987"/>
                  <a:gd name="connsiteY21" fmla="*/ 7728 h 148774"/>
                  <a:gd name="connsiteX22" fmla="*/ 37355 w 125987"/>
                  <a:gd name="connsiteY22" fmla="*/ 8556 h 148774"/>
                  <a:gd name="connsiteX23" fmla="*/ 36528 w 125987"/>
                  <a:gd name="connsiteY23" fmla="*/ 11868 h 148774"/>
                  <a:gd name="connsiteX24" fmla="*/ 35977 w 125987"/>
                  <a:gd name="connsiteY24" fmla="*/ 12420 h 148774"/>
                  <a:gd name="connsiteX25" fmla="*/ 35150 w 125987"/>
                  <a:gd name="connsiteY25" fmla="*/ 12144 h 148774"/>
                  <a:gd name="connsiteX26" fmla="*/ 33358 w 125987"/>
                  <a:gd name="connsiteY26" fmla="*/ 10212 h 148774"/>
                  <a:gd name="connsiteX27" fmla="*/ 30463 w 125987"/>
                  <a:gd name="connsiteY27" fmla="*/ 11868 h 148774"/>
                  <a:gd name="connsiteX28" fmla="*/ 29774 w 125987"/>
                  <a:gd name="connsiteY28" fmla="*/ 11868 h 148774"/>
                  <a:gd name="connsiteX29" fmla="*/ 29360 w 125987"/>
                  <a:gd name="connsiteY29" fmla="*/ 11316 h 148774"/>
                  <a:gd name="connsiteX30" fmla="*/ 28809 w 125987"/>
                  <a:gd name="connsiteY30" fmla="*/ 7314 h 148774"/>
                  <a:gd name="connsiteX31" fmla="*/ 27706 w 125987"/>
                  <a:gd name="connsiteY31" fmla="*/ 7314 h 148774"/>
                  <a:gd name="connsiteX32" fmla="*/ 27706 w 125987"/>
                  <a:gd name="connsiteY32" fmla="*/ 11454 h 148774"/>
                  <a:gd name="connsiteX33" fmla="*/ 27431 w 125987"/>
                  <a:gd name="connsiteY33" fmla="*/ 12006 h 148774"/>
                  <a:gd name="connsiteX34" fmla="*/ 25225 w 125987"/>
                  <a:gd name="connsiteY34" fmla="*/ 14352 h 148774"/>
                  <a:gd name="connsiteX35" fmla="*/ 25225 w 125987"/>
                  <a:gd name="connsiteY35" fmla="*/ 18768 h 148774"/>
                  <a:gd name="connsiteX36" fmla="*/ 24812 w 125987"/>
                  <a:gd name="connsiteY36" fmla="*/ 19458 h 148774"/>
                  <a:gd name="connsiteX37" fmla="*/ 24398 w 125987"/>
                  <a:gd name="connsiteY37" fmla="*/ 19458 h 148774"/>
                  <a:gd name="connsiteX38" fmla="*/ 23984 w 125987"/>
                  <a:gd name="connsiteY38" fmla="*/ 19320 h 148774"/>
                  <a:gd name="connsiteX39" fmla="*/ 21503 w 125987"/>
                  <a:gd name="connsiteY39" fmla="*/ 17526 h 148774"/>
                  <a:gd name="connsiteX40" fmla="*/ 21227 w 125987"/>
                  <a:gd name="connsiteY40" fmla="*/ 16836 h 148774"/>
                  <a:gd name="connsiteX41" fmla="*/ 21227 w 125987"/>
                  <a:gd name="connsiteY41" fmla="*/ 13110 h 148774"/>
                  <a:gd name="connsiteX42" fmla="*/ 17368 w 125987"/>
                  <a:gd name="connsiteY42" fmla="*/ 12282 h 148774"/>
                  <a:gd name="connsiteX43" fmla="*/ 16817 w 125987"/>
                  <a:gd name="connsiteY43" fmla="*/ 11454 h 148774"/>
                  <a:gd name="connsiteX44" fmla="*/ 16817 w 125987"/>
                  <a:gd name="connsiteY44" fmla="*/ 9246 h 148774"/>
                  <a:gd name="connsiteX45" fmla="*/ 15576 w 125987"/>
                  <a:gd name="connsiteY45" fmla="*/ 10626 h 148774"/>
                  <a:gd name="connsiteX46" fmla="*/ 15576 w 125987"/>
                  <a:gd name="connsiteY46" fmla="*/ 12420 h 148774"/>
                  <a:gd name="connsiteX47" fmla="*/ 15576 w 125987"/>
                  <a:gd name="connsiteY47" fmla="*/ 12834 h 148774"/>
                  <a:gd name="connsiteX48" fmla="*/ 13922 w 125987"/>
                  <a:gd name="connsiteY48" fmla="*/ 16008 h 148774"/>
                  <a:gd name="connsiteX49" fmla="*/ 13233 w 125987"/>
                  <a:gd name="connsiteY49" fmla="*/ 16422 h 148774"/>
                  <a:gd name="connsiteX50" fmla="*/ 4411 w 125987"/>
                  <a:gd name="connsiteY50" fmla="*/ 16422 h 148774"/>
                  <a:gd name="connsiteX51" fmla="*/ 1516 w 125987"/>
                  <a:gd name="connsiteY51" fmla="*/ 18630 h 148774"/>
                  <a:gd name="connsiteX52" fmla="*/ 4825 w 125987"/>
                  <a:gd name="connsiteY52" fmla="*/ 23874 h 148774"/>
                  <a:gd name="connsiteX53" fmla="*/ 4825 w 125987"/>
                  <a:gd name="connsiteY53" fmla="*/ 24702 h 148774"/>
                  <a:gd name="connsiteX54" fmla="*/ 3033 w 125987"/>
                  <a:gd name="connsiteY54" fmla="*/ 27600 h 148774"/>
                  <a:gd name="connsiteX55" fmla="*/ 2343 w 125987"/>
                  <a:gd name="connsiteY55" fmla="*/ 28014 h 148774"/>
                  <a:gd name="connsiteX56" fmla="*/ 0 w 125987"/>
                  <a:gd name="connsiteY56" fmla="*/ 28014 h 148774"/>
                  <a:gd name="connsiteX57" fmla="*/ 414 w 125987"/>
                  <a:gd name="connsiteY57" fmla="*/ 29946 h 148774"/>
                  <a:gd name="connsiteX58" fmla="*/ 4687 w 125987"/>
                  <a:gd name="connsiteY58" fmla="*/ 32706 h 148774"/>
                  <a:gd name="connsiteX59" fmla="*/ 5100 w 125987"/>
                  <a:gd name="connsiteY59" fmla="*/ 33396 h 148774"/>
                  <a:gd name="connsiteX60" fmla="*/ 5100 w 125987"/>
                  <a:gd name="connsiteY60" fmla="*/ 35328 h 148774"/>
                  <a:gd name="connsiteX61" fmla="*/ 4687 w 125987"/>
                  <a:gd name="connsiteY61" fmla="*/ 36018 h 148774"/>
                  <a:gd name="connsiteX62" fmla="*/ 2343 w 125987"/>
                  <a:gd name="connsiteY62" fmla="*/ 37260 h 148774"/>
                  <a:gd name="connsiteX63" fmla="*/ 3170 w 125987"/>
                  <a:gd name="connsiteY63" fmla="*/ 40710 h 148774"/>
                  <a:gd name="connsiteX64" fmla="*/ 5789 w 125987"/>
                  <a:gd name="connsiteY64" fmla="*/ 42229 h 148774"/>
                  <a:gd name="connsiteX65" fmla="*/ 10062 w 125987"/>
                  <a:gd name="connsiteY65" fmla="*/ 42229 h 148774"/>
                  <a:gd name="connsiteX66" fmla="*/ 10752 w 125987"/>
                  <a:gd name="connsiteY66" fmla="*/ 42504 h 148774"/>
                  <a:gd name="connsiteX67" fmla="*/ 10752 w 125987"/>
                  <a:gd name="connsiteY67" fmla="*/ 43195 h 148774"/>
                  <a:gd name="connsiteX68" fmla="*/ 9511 w 125987"/>
                  <a:gd name="connsiteY68" fmla="*/ 46368 h 148774"/>
                  <a:gd name="connsiteX69" fmla="*/ 8133 w 125987"/>
                  <a:gd name="connsiteY69" fmla="*/ 48577 h 148774"/>
                  <a:gd name="connsiteX70" fmla="*/ 13233 w 125987"/>
                  <a:gd name="connsiteY70" fmla="*/ 47611 h 148774"/>
                  <a:gd name="connsiteX71" fmla="*/ 15163 w 125987"/>
                  <a:gd name="connsiteY71" fmla="*/ 45402 h 148774"/>
                  <a:gd name="connsiteX72" fmla="*/ 17644 w 125987"/>
                  <a:gd name="connsiteY72" fmla="*/ 42504 h 148774"/>
                  <a:gd name="connsiteX73" fmla="*/ 20125 w 125987"/>
                  <a:gd name="connsiteY73" fmla="*/ 39192 h 148774"/>
                  <a:gd name="connsiteX74" fmla="*/ 30049 w 125987"/>
                  <a:gd name="connsiteY74" fmla="*/ 41676 h 148774"/>
                  <a:gd name="connsiteX75" fmla="*/ 36114 w 125987"/>
                  <a:gd name="connsiteY75" fmla="*/ 44851 h 148774"/>
                  <a:gd name="connsiteX76" fmla="*/ 36804 w 125987"/>
                  <a:gd name="connsiteY76" fmla="*/ 47749 h 148774"/>
                  <a:gd name="connsiteX77" fmla="*/ 39560 w 125987"/>
                  <a:gd name="connsiteY77" fmla="*/ 55615 h 148774"/>
                  <a:gd name="connsiteX78" fmla="*/ 40939 w 125987"/>
                  <a:gd name="connsiteY78" fmla="*/ 57823 h 148774"/>
                  <a:gd name="connsiteX79" fmla="*/ 39698 w 125987"/>
                  <a:gd name="connsiteY79" fmla="*/ 59065 h 148774"/>
                  <a:gd name="connsiteX80" fmla="*/ 40250 w 125987"/>
                  <a:gd name="connsiteY80" fmla="*/ 61135 h 148774"/>
                  <a:gd name="connsiteX81" fmla="*/ 42179 w 125987"/>
                  <a:gd name="connsiteY81" fmla="*/ 61549 h 148774"/>
                  <a:gd name="connsiteX82" fmla="*/ 58169 w 125987"/>
                  <a:gd name="connsiteY82" fmla="*/ 76315 h 148774"/>
                  <a:gd name="connsiteX83" fmla="*/ 67956 w 125987"/>
                  <a:gd name="connsiteY83" fmla="*/ 84733 h 148774"/>
                  <a:gd name="connsiteX84" fmla="*/ 71126 w 125987"/>
                  <a:gd name="connsiteY84" fmla="*/ 85009 h 148774"/>
                  <a:gd name="connsiteX85" fmla="*/ 74710 w 125987"/>
                  <a:gd name="connsiteY85" fmla="*/ 85837 h 148774"/>
                  <a:gd name="connsiteX86" fmla="*/ 76502 w 125987"/>
                  <a:gd name="connsiteY86" fmla="*/ 87769 h 148774"/>
                  <a:gd name="connsiteX87" fmla="*/ 81326 w 125987"/>
                  <a:gd name="connsiteY87" fmla="*/ 92185 h 148774"/>
                  <a:gd name="connsiteX88" fmla="*/ 81326 w 125987"/>
                  <a:gd name="connsiteY88" fmla="*/ 94393 h 148774"/>
                  <a:gd name="connsiteX89" fmla="*/ 83256 w 125987"/>
                  <a:gd name="connsiteY89" fmla="*/ 94117 h 148774"/>
                  <a:gd name="connsiteX90" fmla="*/ 86840 w 125987"/>
                  <a:gd name="connsiteY90" fmla="*/ 94117 h 148774"/>
                  <a:gd name="connsiteX91" fmla="*/ 88081 w 125987"/>
                  <a:gd name="connsiteY91" fmla="*/ 99223 h 148774"/>
                  <a:gd name="connsiteX92" fmla="*/ 92492 w 125987"/>
                  <a:gd name="connsiteY92" fmla="*/ 102259 h 148774"/>
                  <a:gd name="connsiteX93" fmla="*/ 93870 w 125987"/>
                  <a:gd name="connsiteY93" fmla="*/ 102259 h 148774"/>
                  <a:gd name="connsiteX94" fmla="*/ 95800 w 125987"/>
                  <a:gd name="connsiteY94" fmla="*/ 104191 h 148774"/>
                  <a:gd name="connsiteX95" fmla="*/ 96489 w 125987"/>
                  <a:gd name="connsiteY95" fmla="*/ 107503 h 148774"/>
                  <a:gd name="connsiteX96" fmla="*/ 98419 w 125987"/>
                  <a:gd name="connsiteY96" fmla="*/ 111781 h 148774"/>
                  <a:gd name="connsiteX97" fmla="*/ 100486 w 125987"/>
                  <a:gd name="connsiteY97" fmla="*/ 116749 h 148774"/>
                  <a:gd name="connsiteX98" fmla="*/ 99797 w 125987"/>
                  <a:gd name="connsiteY98" fmla="*/ 119095 h 148774"/>
                  <a:gd name="connsiteX99" fmla="*/ 98419 w 125987"/>
                  <a:gd name="connsiteY99" fmla="*/ 120614 h 148774"/>
                  <a:gd name="connsiteX100" fmla="*/ 97592 w 125987"/>
                  <a:gd name="connsiteY100" fmla="*/ 124202 h 148774"/>
                  <a:gd name="connsiteX101" fmla="*/ 96765 w 125987"/>
                  <a:gd name="connsiteY101" fmla="*/ 125996 h 148774"/>
                  <a:gd name="connsiteX102" fmla="*/ 93870 w 125987"/>
                  <a:gd name="connsiteY102" fmla="*/ 125996 h 148774"/>
                  <a:gd name="connsiteX103" fmla="*/ 92078 w 125987"/>
                  <a:gd name="connsiteY103" fmla="*/ 127652 h 148774"/>
                  <a:gd name="connsiteX104" fmla="*/ 89735 w 125987"/>
                  <a:gd name="connsiteY104" fmla="*/ 127928 h 148774"/>
                  <a:gd name="connsiteX105" fmla="*/ 85324 w 125987"/>
                  <a:gd name="connsiteY105" fmla="*/ 127928 h 148774"/>
                  <a:gd name="connsiteX106" fmla="*/ 82291 w 125987"/>
                  <a:gd name="connsiteY106" fmla="*/ 129584 h 148774"/>
                  <a:gd name="connsiteX107" fmla="*/ 77467 w 125987"/>
                  <a:gd name="connsiteY107" fmla="*/ 129584 h 148774"/>
                  <a:gd name="connsiteX108" fmla="*/ 74986 w 125987"/>
                  <a:gd name="connsiteY108" fmla="*/ 130412 h 148774"/>
                  <a:gd name="connsiteX109" fmla="*/ 71815 w 125987"/>
                  <a:gd name="connsiteY109" fmla="*/ 128894 h 148774"/>
                  <a:gd name="connsiteX110" fmla="*/ 69196 w 125987"/>
                  <a:gd name="connsiteY110" fmla="*/ 127514 h 148774"/>
                  <a:gd name="connsiteX111" fmla="*/ 66715 w 125987"/>
                  <a:gd name="connsiteY111" fmla="*/ 129308 h 148774"/>
                  <a:gd name="connsiteX112" fmla="*/ 64785 w 125987"/>
                  <a:gd name="connsiteY112" fmla="*/ 129308 h 148774"/>
                  <a:gd name="connsiteX113" fmla="*/ 64372 w 125987"/>
                  <a:gd name="connsiteY113" fmla="*/ 127928 h 148774"/>
                  <a:gd name="connsiteX114" fmla="*/ 62029 w 125987"/>
                  <a:gd name="connsiteY114" fmla="*/ 129170 h 148774"/>
                  <a:gd name="connsiteX115" fmla="*/ 63269 w 125987"/>
                  <a:gd name="connsiteY115" fmla="*/ 136208 h 148774"/>
                  <a:gd name="connsiteX116" fmla="*/ 68369 w 125987"/>
                  <a:gd name="connsiteY116" fmla="*/ 137726 h 148774"/>
                  <a:gd name="connsiteX117" fmla="*/ 80224 w 125987"/>
                  <a:gd name="connsiteY117" fmla="*/ 142832 h 148774"/>
                  <a:gd name="connsiteX118" fmla="*/ 88908 w 125987"/>
                  <a:gd name="connsiteY118" fmla="*/ 148628 h 148774"/>
                  <a:gd name="connsiteX119" fmla="*/ 90424 w 125987"/>
                  <a:gd name="connsiteY119" fmla="*/ 145040 h 148774"/>
                  <a:gd name="connsiteX120" fmla="*/ 89321 w 125987"/>
                  <a:gd name="connsiteY120" fmla="*/ 138692 h 148774"/>
                  <a:gd name="connsiteX121" fmla="*/ 89321 w 125987"/>
                  <a:gd name="connsiteY121" fmla="*/ 135656 h 148774"/>
                  <a:gd name="connsiteX122" fmla="*/ 92905 w 125987"/>
                  <a:gd name="connsiteY122" fmla="*/ 130412 h 148774"/>
                  <a:gd name="connsiteX123" fmla="*/ 93181 w 125987"/>
                  <a:gd name="connsiteY123" fmla="*/ 129170 h 148774"/>
                  <a:gd name="connsiteX124" fmla="*/ 94421 w 125987"/>
                  <a:gd name="connsiteY124" fmla="*/ 128894 h 148774"/>
                  <a:gd name="connsiteX125" fmla="*/ 95800 w 125987"/>
                  <a:gd name="connsiteY125" fmla="*/ 130550 h 148774"/>
                  <a:gd name="connsiteX126" fmla="*/ 99384 w 125987"/>
                  <a:gd name="connsiteY126" fmla="*/ 130964 h 148774"/>
                  <a:gd name="connsiteX127" fmla="*/ 100624 w 125987"/>
                  <a:gd name="connsiteY127" fmla="*/ 129998 h 148774"/>
                  <a:gd name="connsiteX128" fmla="*/ 101038 w 125987"/>
                  <a:gd name="connsiteY128" fmla="*/ 128342 h 148774"/>
                  <a:gd name="connsiteX129" fmla="*/ 105587 w 125987"/>
                  <a:gd name="connsiteY129" fmla="*/ 123926 h 148774"/>
                  <a:gd name="connsiteX130" fmla="*/ 106000 w 125987"/>
                  <a:gd name="connsiteY130" fmla="*/ 119509 h 148774"/>
                  <a:gd name="connsiteX131" fmla="*/ 110824 w 125987"/>
                  <a:gd name="connsiteY131" fmla="*/ 117301 h 148774"/>
                  <a:gd name="connsiteX132" fmla="*/ 111100 w 125987"/>
                  <a:gd name="connsiteY132" fmla="*/ 111229 h 148774"/>
                  <a:gd name="connsiteX133" fmla="*/ 104484 w 125987"/>
                  <a:gd name="connsiteY133" fmla="*/ 107089 h 148774"/>
                  <a:gd name="connsiteX134" fmla="*/ 106414 w 125987"/>
                  <a:gd name="connsiteY134" fmla="*/ 99913 h 148774"/>
                  <a:gd name="connsiteX135" fmla="*/ 113168 w 125987"/>
                  <a:gd name="connsiteY135" fmla="*/ 97981 h 148774"/>
                  <a:gd name="connsiteX136" fmla="*/ 114270 w 125987"/>
                  <a:gd name="connsiteY136" fmla="*/ 98947 h 148774"/>
                  <a:gd name="connsiteX137" fmla="*/ 118682 w 125987"/>
                  <a:gd name="connsiteY137" fmla="*/ 99361 h 148774"/>
                  <a:gd name="connsiteX138" fmla="*/ 120336 w 125987"/>
                  <a:gd name="connsiteY138" fmla="*/ 101431 h 148774"/>
                  <a:gd name="connsiteX139" fmla="*/ 123506 w 125987"/>
                  <a:gd name="connsiteY139" fmla="*/ 105295 h 148774"/>
                  <a:gd name="connsiteX140" fmla="*/ 125987 w 125987"/>
                  <a:gd name="connsiteY140" fmla="*/ 100741 h 148774"/>
                  <a:gd name="connsiteX141" fmla="*/ 115787 w 125987"/>
                  <a:gd name="connsiteY141" fmla="*/ 91633 h 148774"/>
                  <a:gd name="connsiteX142" fmla="*/ 106827 w 125987"/>
                  <a:gd name="connsiteY142" fmla="*/ 86665 h 148774"/>
                  <a:gd name="connsiteX143" fmla="*/ 97592 w 125987"/>
                  <a:gd name="connsiteY143" fmla="*/ 81283 h 148774"/>
                  <a:gd name="connsiteX144" fmla="*/ 101314 w 125987"/>
                  <a:gd name="connsiteY144" fmla="*/ 77419 h 148774"/>
                  <a:gd name="connsiteX145" fmla="*/ 91113 w 125987"/>
                  <a:gd name="connsiteY145" fmla="*/ 75763 h 148774"/>
                  <a:gd name="connsiteX146" fmla="*/ 76502 w 125987"/>
                  <a:gd name="connsiteY146" fmla="*/ 62791 h 148774"/>
                  <a:gd name="connsiteX147" fmla="*/ 68369 w 125987"/>
                  <a:gd name="connsiteY147" fmla="*/ 48853 h 148774"/>
                  <a:gd name="connsiteX148" fmla="*/ 59548 w 125987"/>
                  <a:gd name="connsiteY148" fmla="*/ 39883 h 148774"/>
                  <a:gd name="connsiteX149" fmla="*/ 58307 w 125987"/>
                  <a:gd name="connsiteY149" fmla="*/ 33396 h 148774"/>
                  <a:gd name="connsiteX150" fmla="*/ 61064 w 125987"/>
                  <a:gd name="connsiteY150" fmla="*/ 33120 h 148774"/>
                  <a:gd name="connsiteX151" fmla="*/ 61339 w 125987"/>
                  <a:gd name="connsiteY151" fmla="*/ 31602 h 148774"/>
                  <a:gd name="connsiteX152" fmla="*/ 58583 w 125987"/>
                  <a:gd name="connsiteY152" fmla="*/ 25944 h 148774"/>
                  <a:gd name="connsiteX153" fmla="*/ 60512 w 125987"/>
                  <a:gd name="connsiteY153" fmla="*/ 21942 h 148774"/>
                  <a:gd name="connsiteX154" fmla="*/ 60926 w 125987"/>
                  <a:gd name="connsiteY154" fmla="*/ 23598 h 148774"/>
                  <a:gd name="connsiteX155" fmla="*/ 62029 w 125987"/>
                  <a:gd name="connsiteY155" fmla="*/ 23598 h 148774"/>
                  <a:gd name="connsiteX156" fmla="*/ 64096 w 125987"/>
                  <a:gd name="connsiteY156" fmla="*/ 21942 h 148774"/>
                  <a:gd name="connsiteX157" fmla="*/ 67818 w 125987"/>
                  <a:gd name="connsiteY157" fmla="*/ 20976 h 148774"/>
                  <a:gd name="connsiteX158" fmla="*/ 68369 w 125987"/>
                  <a:gd name="connsiteY158" fmla="*/ 19734 h 148774"/>
                  <a:gd name="connsiteX159" fmla="*/ 71540 w 125987"/>
                  <a:gd name="connsiteY159" fmla="*/ 19734 h 14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25987" h="148774">
                    <a:moveTo>
                      <a:pt x="73194" y="17802"/>
                    </a:moveTo>
                    <a:lnTo>
                      <a:pt x="70713" y="15318"/>
                    </a:lnTo>
                    <a:cubicBezTo>
                      <a:pt x="70713" y="15318"/>
                      <a:pt x="70437" y="14628"/>
                      <a:pt x="70713" y="14352"/>
                    </a:cubicBezTo>
                    <a:lnTo>
                      <a:pt x="71953" y="12282"/>
                    </a:lnTo>
                    <a:lnTo>
                      <a:pt x="70713" y="10902"/>
                    </a:lnTo>
                    <a:cubicBezTo>
                      <a:pt x="70713" y="10902"/>
                      <a:pt x="70437" y="10074"/>
                      <a:pt x="70713" y="9798"/>
                    </a:cubicBezTo>
                    <a:lnTo>
                      <a:pt x="72367" y="8142"/>
                    </a:lnTo>
                    <a:lnTo>
                      <a:pt x="66991" y="5934"/>
                    </a:lnTo>
                    <a:lnTo>
                      <a:pt x="60650" y="4692"/>
                    </a:lnTo>
                    <a:lnTo>
                      <a:pt x="58445" y="3726"/>
                    </a:lnTo>
                    <a:cubicBezTo>
                      <a:pt x="58445" y="3726"/>
                      <a:pt x="58031" y="3450"/>
                      <a:pt x="58031" y="3174"/>
                    </a:cubicBezTo>
                    <a:lnTo>
                      <a:pt x="57342" y="0"/>
                    </a:lnTo>
                    <a:lnTo>
                      <a:pt x="48520" y="0"/>
                    </a:lnTo>
                    <a:lnTo>
                      <a:pt x="46039" y="2484"/>
                    </a:lnTo>
                    <a:cubicBezTo>
                      <a:pt x="46039" y="2484"/>
                      <a:pt x="45625" y="2760"/>
                      <a:pt x="45488" y="2760"/>
                    </a:cubicBezTo>
                    <a:lnTo>
                      <a:pt x="40525" y="2760"/>
                    </a:lnTo>
                    <a:lnTo>
                      <a:pt x="40525" y="6624"/>
                    </a:lnTo>
                    <a:cubicBezTo>
                      <a:pt x="40525" y="6624"/>
                      <a:pt x="40525" y="7176"/>
                      <a:pt x="40250" y="7314"/>
                    </a:cubicBezTo>
                    <a:cubicBezTo>
                      <a:pt x="39974" y="7452"/>
                      <a:pt x="39836" y="7452"/>
                      <a:pt x="39560" y="7314"/>
                    </a:cubicBezTo>
                    <a:lnTo>
                      <a:pt x="36528" y="6210"/>
                    </a:lnTo>
                    <a:lnTo>
                      <a:pt x="35839" y="6624"/>
                    </a:lnTo>
                    <a:lnTo>
                      <a:pt x="37079" y="7728"/>
                    </a:lnTo>
                    <a:cubicBezTo>
                      <a:pt x="37079" y="7728"/>
                      <a:pt x="37355" y="8280"/>
                      <a:pt x="37355" y="8556"/>
                    </a:cubicBezTo>
                    <a:lnTo>
                      <a:pt x="36528" y="11868"/>
                    </a:lnTo>
                    <a:cubicBezTo>
                      <a:pt x="36528" y="11868"/>
                      <a:pt x="36252" y="12420"/>
                      <a:pt x="35977" y="12420"/>
                    </a:cubicBezTo>
                    <a:cubicBezTo>
                      <a:pt x="35701" y="12420"/>
                      <a:pt x="35425" y="12420"/>
                      <a:pt x="35150" y="12144"/>
                    </a:cubicBezTo>
                    <a:lnTo>
                      <a:pt x="33358" y="10212"/>
                    </a:lnTo>
                    <a:lnTo>
                      <a:pt x="30463" y="11868"/>
                    </a:lnTo>
                    <a:cubicBezTo>
                      <a:pt x="30463" y="11868"/>
                      <a:pt x="29912" y="12006"/>
                      <a:pt x="29774" y="11868"/>
                    </a:cubicBezTo>
                    <a:cubicBezTo>
                      <a:pt x="29498" y="11868"/>
                      <a:pt x="29360" y="11592"/>
                      <a:pt x="29360" y="11316"/>
                    </a:cubicBezTo>
                    <a:lnTo>
                      <a:pt x="28809" y="7314"/>
                    </a:lnTo>
                    <a:lnTo>
                      <a:pt x="27706" y="7314"/>
                    </a:lnTo>
                    <a:lnTo>
                      <a:pt x="27706" y="11454"/>
                    </a:lnTo>
                    <a:cubicBezTo>
                      <a:pt x="27706" y="11454"/>
                      <a:pt x="27706" y="11868"/>
                      <a:pt x="27431" y="12006"/>
                    </a:cubicBezTo>
                    <a:lnTo>
                      <a:pt x="25225" y="14352"/>
                    </a:lnTo>
                    <a:lnTo>
                      <a:pt x="25225" y="18768"/>
                    </a:lnTo>
                    <a:cubicBezTo>
                      <a:pt x="25225" y="18768"/>
                      <a:pt x="25087" y="19320"/>
                      <a:pt x="24812" y="19458"/>
                    </a:cubicBezTo>
                    <a:cubicBezTo>
                      <a:pt x="24812" y="19458"/>
                      <a:pt x="24536" y="19458"/>
                      <a:pt x="24398" y="19458"/>
                    </a:cubicBezTo>
                    <a:cubicBezTo>
                      <a:pt x="24260" y="19458"/>
                      <a:pt x="24122" y="19458"/>
                      <a:pt x="23984" y="19320"/>
                    </a:cubicBezTo>
                    <a:lnTo>
                      <a:pt x="21503" y="17526"/>
                    </a:lnTo>
                    <a:cubicBezTo>
                      <a:pt x="21503" y="17526"/>
                      <a:pt x="21227" y="17112"/>
                      <a:pt x="21227" y="16836"/>
                    </a:cubicBezTo>
                    <a:lnTo>
                      <a:pt x="21227" y="13110"/>
                    </a:lnTo>
                    <a:lnTo>
                      <a:pt x="17368" y="12282"/>
                    </a:lnTo>
                    <a:cubicBezTo>
                      <a:pt x="17368" y="12282"/>
                      <a:pt x="16817" y="11868"/>
                      <a:pt x="16817" y="11454"/>
                    </a:cubicBezTo>
                    <a:lnTo>
                      <a:pt x="16817" y="9246"/>
                    </a:lnTo>
                    <a:lnTo>
                      <a:pt x="15576" y="10626"/>
                    </a:lnTo>
                    <a:lnTo>
                      <a:pt x="15576" y="12420"/>
                    </a:lnTo>
                    <a:cubicBezTo>
                      <a:pt x="15576" y="12420"/>
                      <a:pt x="15576" y="12696"/>
                      <a:pt x="15576" y="12834"/>
                    </a:cubicBezTo>
                    <a:lnTo>
                      <a:pt x="13922" y="16008"/>
                    </a:lnTo>
                    <a:cubicBezTo>
                      <a:pt x="13922" y="16008"/>
                      <a:pt x="13508" y="16422"/>
                      <a:pt x="13233" y="16422"/>
                    </a:cubicBezTo>
                    <a:lnTo>
                      <a:pt x="4411" y="16422"/>
                    </a:lnTo>
                    <a:lnTo>
                      <a:pt x="1516" y="18630"/>
                    </a:lnTo>
                    <a:lnTo>
                      <a:pt x="4825" y="23874"/>
                    </a:lnTo>
                    <a:cubicBezTo>
                      <a:pt x="4825" y="23874"/>
                      <a:pt x="4962" y="24426"/>
                      <a:pt x="4825" y="24702"/>
                    </a:cubicBezTo>
                    <a:lnTo>
                      <a:pt x="3033" y="27600"/>
                    </a:lnTo>
                    <a:cubicBezTo>
                      <a:pt x="3033" y="27600"/>
                      <a:pt x="2619" y="28014"/>
                      <a:pt x="2343" y="28014"/>
                    </a:cubicBezTo>
                    <a:lnTo>
                      <a:pt x="0" y="28014"/>
                    </a:lnTo>
                    <a:lnTo>
                      <a:pt x="414" y="29946"/>
                    </a:lnTo>
                    <a:lnTo>
                      <a:pt x="4687" y="32706"/>
                    </a:lnTo>
                    <a:cubicBezTo>
                      <a:pt x="4687" y="32706"/>
                      <a:pt x="5100" y="33120"/>
                      <a:pt x="5100" y="33396"/>
                    </a:cubicBezTo>
                    <a:lnTo>
                      <a:pt x="5100" y="35328"/>
                    </a:lnTo>
                    <a:cubicBezTo>
                      <a:pt x="5100" y="35328"/>
                      <a:pt x="4962" y="35880"/>
                      <a:pt x="4687" y="36018"/>
                    </a:cubicBezTo>
                    <a:lnTo>
                      <a:pt x="2343" y="37260"/>
                    </a:lnTo>
                    <a:lnTo>
                      <a:pt x="3170" y="40710"/>
                    </a:lnTo>
                    <a:lnTo>
                      <a:pt x="5789" y="42229"/>
                    </a:lnTo>
                    <a:lnTo>
                      <a:pt x="10062" y="42229"/>
                    </a:lnTo>
                    <a:cubicBezTo>
                      <a:pt x="10062" y="42229"/>
                      <a:pt x="10614" y="42229"/>
                      <a:pt x="10752" y="42504"/>
                    </a:cubicBezTo>
                    <a:cubicBezTo>
                      <a:pt x="10889" y="42781"/>
                      <a:pt x="10889" y="42918"/>
                      <a:pt x="10752" y="43195"/>
                    </a:cubicBezTo>
                    <a:lnTo>
                      <a:pt x="9511" y="46368"/>
                    </a:lnTo>
                    <a:lnTo>
                      <a:pt x="8133" y="48577"/>
                    </a:lnTo>
                    <a:cubicBezTo>
                      <a:pt x="10752" y="47749"/>
                      <a:pt x="13233" y="47611"/>
                      <a:pt x="13233" y="47611"/>
                    </a:cubicBezTo>
                    <a:lnTo>
                      <a:pt x="15163" y="45402"/>
                    </a:lnTo>
                    <a:lnTo>
                      <a:pt x="17644" y="42504"/>
                    </a:lnTo>
                    <a:cubicBezTo>
                      <a:pt x="17644" y="42504"/>
                      <a:pt x="18195" y="39468"/>
                      <a:pt x="20125" y="39192"/>
                    </a:cubicBezTo>
                    <a:cubicBezTo>
                      <a:pt x="22055" y="38916"/>
                      <a:pt x="27431" y="39744"/>
                      <a:pt x="30049" y="41676"/>
                    </a:cubicBezTo>
                    <a:lnTo>
                      <a:pt x="36114" y="44851"/>
                    </a:lnTo>
                    <a:lnTo>
                      <a:pt x="36804" y="47749"/>
                    </a:lnTo>
                    <a:lnTo>
                      <a:pt x="39560" y="55615"/>
                    </a:lnTo>
                    <a:lnTo>
                      <a:pt x="40939" y="57823"/>
                    </a:lnTo>
                    <a:lnTo>
                      <a:pt x="39698" y="59065"/>
                    </a:lnTo>
                    <a:lnTo>
                      <a:pt x="40250" y="61135"/>
                    </a:lnTo>
                    <a:lnTo>
                      <a:pt x="42179" y="61549"/>
                    </a:lnTo>
                    <a:cubicBezTo>
                      <a:pt x="42179" y="61549"/>
                      <a:pt x="55688" y="75211"/>
                      <a:pt x="58169" y="76315"/>
                    </a:cubicBezTo>
                    <a:cubicBezTo>
                      <a:pt x="58169" y="76315"/>
                      <a:pt x="60650" y="81283"/>
                      <a:pt x="67956" y="84733"/>
                    </a:cubicBezTo>
                    <a:lnTo>
                      <a:pt x="71126" y="85009"/>
                    </a:lnTo>
                    <a:lnTo>
                      <a:pt x="74710" y="85837"/>
                    </a:lnTo>
                    <a:lnTo>
                      <a:pt x="76502" y="87769"/>
                    </a:lnTo>
                    <a:cubicBezTo>
                      <a:pt x="76502" y="87769"/>
                      <a:pt x="77605" y="91633"/>
                      <a:pt x="81326" y="92185"/>
                    </a:cubicBezTo>
                    <a:lnTo>
                      <a:pt x="81326" y="94393"/>
                    </a:lnTo>
                    <a:lnTo>
                      <a:pt x="83256" y="94117"/>
                    </a:lnTo>
                    <a:lnTo>
                      <a:pt x="86840" y="94117"/>
                    </a:lnTo>
                    <a:cubicBezTo>
                      <a:pt x="86840" y="94117"/>
                      <a:pt x="86427" y="98395"/>
                      <a:pt x="88081" y="99223"/>
                    </a:cubicBezTo>
                    <a:cubicBezTo>
                      <a:pt x="89735" y="100051"/>
                      <a:pt x="92492" y="102259"/>
                      <a:pt x="92492" y="102259"/>
                    </a:cubicBezTo>
                    <a:lnTo>
                      <a:pt x="93870" y="102259"/>
                    </a:lnTo>
                    <a:lnTo>
                      <a:pt x="95800" y="104191"/>
                    </a:lnTo>
                    <a:lnTo>
                      <a:pt x="96489" y="107503"/>
                    </a:lnTo>
                    <a:lnTo>
                      <a:pt x="98419" y="111781"/>
                    </a:lnTo>
                    <a:lnTo>
                      <a:pt x="100486" y="116749"/>
                    </a:lnTo>
                    <a:lnTo>
                      <a:pt x="99797" y="119095"/>
                    </a:lnTo>
                    <a:lnTo>
                      <a:pt x="98419" y="120614"/>
                    </a:lnTo>
                    <a:lnTo>
                      <a:pt x="97592" y="124202"/>
                    </a:lnTo>
                    <a:lnTo>
                      <a:pt x="96765" y="125996"/>
                    </a:lnTo>
                    <a:lnTo>
                      <a:pt x="93870" y="125996"/>
                    </a:lnTo>
                    <a:lnTo>
                      <a:pt x="92078" y="127652"/>
                    </a:lnTo>
                    <a:lnTo>
                      <a:pt x="89735" y="127928"/>
                    </a:lnTo>
                    <a:lnTo>
                      <a:pt x="85324" y="127928"/>
                    </a:lnTo>
                    <a:lnTo>
                      <a:pt x="82291" y="129584"/>
                    </a:lnTo>
                    <a:lnTo>
                      <a:pt x="77467" y="129584"/>
                    </a:lnTo>
                    <a:cubicBezTo>
                      <a:pt x="77467" y="129584"/>
                      <a:pt x="75399" y="130550"/>
                      <a:pt x="74986" y="130412"/>
                    </a:cubicBezTo>
                    <a:cubicBezTo>
                      <a:pt x="74572" y="130412"/>
                      <a:pt x="71815" y="128894"/>
                      <a:pt x="71815" y="128894"/>
                    </a:cubicBezTo>
                    <a:cubicBezTo>
                      <a:pt x="71815" y="128894"/>
                      <a:pt x="70299" y="127376"/>
                      <a:pt x="69196" y="127514"/>
                    </a:cubicBezTo>
                    <a:cubicBezTo>
                      <a:pt x="68094" y="127514"/>
                      <a:pt x="66715" y="129308"/>
                      <a:pt x="66715" y="129308"/>
                    </a:cubicBezTo>
                    <a:lnTo>
                      <a:pt x="64785" y="129308"/>
                    </a:lnTo>
                    <a:lnTo>
                      <a:pt x="64372" y="127928"/>
                    </a:lnTo>
                    <a:cubicBezTo>
                      <a:pt x="64372" y="127928"/>
                      <a:pt x="62856" y="128204"/>
                      <a:pt x="62029" y="129170"/>
                    </a:cubicBezTo>
                    <a:cubicBezTo>
                      <a:pt x="61202" y="130136"/>
                      <a:pt x="59961" y="135794"/>
                      <a:pt x="63269" y="136208"/>
                    </a:cubicBezTo>
                    <a:cubicBezTo>
                      <a:pt x="66715" y="136622"/>
                      <a:pt x="68369" y="137726"/>
                      <a:pt x="68369" y="137726"/>
                    </a:cubicBezTo>
                    <a:cubicBezTo>
                      <a:pt x="68369" y="137726"/>
                      <a:pt x="74572" y="142832"/>
                      <a:pt x="80224" y="142832"/>
                    </a:cubicBezTo>
                    <a:cubicBezTo>
                      <a:pt x="80224" y="142832"/>
                      <a:pt x="82567" y="149870"/>
                      <a:pt x="88908" y="148628"/>
                    </a:cubicBezTo>
                    <a:cubicBezTo>
                      <a:pt x="88908" y="148628"/>
                      <a:pt x="90700" y="147110"/>
                      <a:pt x="90424" y="145040"/>
                    </a:cubicBezTo>
                    <a:cubicBezTo>
                      <a:pt x="90424" y="145040"/>
                      <a:pt x="92354" y="140624"/>
                      <a:pt x="89321" y="138692"/>
                    </a:cubicBezTo>
                    <a:lnTo>
                      <a:pt x="89321" y="135656"/>
                    </a:lnTo>
                    <a:lnTo>
                      <a:pt x="92905" y="130412"/>
                    </a:lnTo>
                    <a:lnTo>
                      <a:pt x="93181" y="129170"/>
                    </a:lnTo>
                    <a:lnTo>
                      <a:pt x="94421" y="128894"/>
                    </a:lnTo>
                    <a:lnTo>
                      <a:pt x="95800" y="130550"/>
                    </a:lnTo>
                    <a:lnTo>
                      <a:pt x="99384" y="130964"/>
                    </a:lnTo>
                    <a:lnTo>
                      <a:pt x="100624" y="129998"/>
                    </a:lnTo>
                    <a:lnTo>
                      <a:pt x="101038" y="128342"/>
                    </a:lnTo>
                    <a:cubicBezTo>
                      <a:pt x="101038" y="128342"/>
                      <a:pt x="105587" y="125306"/>
                      <a:pt x="105587" y="123926"/>
                    </a:cubicBezTo>
                    <a:cubicBezTo>
                      <a:pt x="105587" y="122546"/>
                      <a:pt x="106000" y="119509"/>
                      <a:pt x="106000" y="119509"/>
                    </a:cubicBezTo>
                    <a:cubicBezTo>
                      <a:pt x="106000" y="119509"/>
                      <a:pt x="110824" y="117715"/>
                      <a:pt x="110824" y="117301"/>
                    </a:cubicBezTo>
                    <a:cubicBezTo>
                      <a:pt x="110824" y="116887"/>
                      <a:pt x="111100" y="111229"/>
                      <a:pt x="111100" y="111229"/>
                    </a:cubicBezTo>
                    <a:cubicBezTo>
                      <a:pt x="111100" y="111229"/>
                      <a:pt x="110687" y="108745"/>
                      <a:pt x="104484" y="107089"/>
                    </a:cubicBezTo>
                    <a:cubicBezTo>
                      <a:pt x="104484" y="107089"/>
                      <a:pt x="104484" y="102811"/>
                      <a:pt x="106414" y="99913"/>
                    </a:cubicBezTo>
                    <a:cubicBezTo>
                      <a:pt x="108343" y="97015"/>
                      <a:pt x="112203" y="93427"/>
                      <a:pt x="113168" y="97981"/>
                    </a:cubicBezTo>
                    <a:lnTo>
                      <a:pt x="114270" y="98947"/>
                    </a:lnTo>
                    <a:lnTo>
                      <a:pt x="118682" y="99361"/>
                    </a:lnTo>
                    <a:cubicBezTo>
                      <a:pt x="118682" y="99361"/>
                      <a:pt x="120060" y="99913"/>
                      <a:pt x="120336" y="101431"/>
                    </a:cubicBezTo>
                    <a:cubicBezTo>
                      <a:pt x="120611" y="102949"/>
                      <a:pt x="121438" y="105433"/>
                      <a:pt x="123506" y="105295"/>
                    </a:cubicBezTo>
                    <a:cubicBezTo>
                      <a:pt x="125574" y="105019"/>
                      <a:pt x="125987" y="100741"/>
                      <a:pt x="125987" y="100741"/>
                    </a:cubicBezTo>
                    <a:cubicBezTo>
                      <a:pt x="125987" y="100741"/>
                      <a:pt x="122955" y="92875"/>
                      <a:pt x="115787" y="91633"/>
                    </a:cubicBezTo>
                    <a:cubicBezTo>
                      <a:pt x="115787" y="91633"/>
                      <a:pt x="111514" y="86941"/>
                      <a:pt x="106827" y="86665"/>
                    </a:cubicBezTo>
                    <a:lnTo>
                      <a:pt x="97592" y="81283"/>
                    </a:lnTo>
                    <a:cubicBezTo>
                      <a:pt x="97592" y="81283"/>
                      <a:pt x="101314" y="78109"/>
                      <a:pt x="101314" y="77419"/>
                    </a:cubicBezTo>
                    <a:cubicBezTo>
                      <a:pt x="101314" y="76729"/>
                      <a:pt x="100073" y="75211"/>
                      <a:pt x="91113" y="75763"/>
                    </a:cubicBezTo>
                    <a:cubicBezTo>
                      <a:pt x="91113" y="75763"/>
                      <a:pt x="80362" y="71899"/>
                      <a:pt x="76502" y="62791"/>
                    </a:cubicBezTo>
                    <a:cubicBezTo>
                      <a:pt x="76502" y="62791"/>
                      <a:pt x="76502" y="49681"/>
                      <a:pt x="68369" y="48853"/>
                    </a:cubicBezTo>
                    <a:cubicBezTo>
                      <a:pt x="68369" y="48853"/>
                      <a:pt x="60926" y="43747"/>
                      <a:pt x="59548" y="39883"/>
                    </a:cubicBezTo>
                    <a:cubicBezTo>
                      <a:pt x="58307" y="36018"/>
                      <a:pt x="58307" y="33396"/>
                      <a:pt x="58307" y="33396"/>
                    </a:cubicBezTo>
                    <a:lnTo>
                      <a:pt x="61064" y="33120"/>
                    </a:lnTo>
                    <a:lnTo>
                      <a:pt x="61339" y="31602"/>
                    </a:lnTo>
                    <a:cubicBezTo>
                      <a:pt x="61339" y="31602"/>
                      <a:pt x="58445" y="27462"/>
                      <a:pt x="58583" y="25944"/>
                    </a:cubicBezTo>
                    <a:cubicBezTo>
                      <a:pt x="58720" y="24426"/>
                      <a:pt x="60512" y="21942"/>
                      <a:pt x="60512" y="21942"/>
                    </a:cubicBezTo>
                    <a:lnTo>
                      <a:pt x="60926" y="23598"/>
                    </a:lnTo>
                    <a:lnTo>
                      <a:pt x="62029" y="23598"/>
                    </a:lnTo>
                    <a:lnTo>
                      <a:pt x="64096" y="21942"/>
                    </a:lnTo>
                    <a:lnTo>
                      <a:pt x="67818" y="20976"/>
                    </a:lnTo>
                    <a:lnTo>
                      <a:pt x="68369" y="19734"/>
                    </a:lnTo>
                    <a:lnTo>
                      <a:pt x="71540" y="19734"/>
                    </a:lnTo>
                  </a:path>
                </a:pathLst>
              </a:custGeom>
              <a:solidFill>
                <a:srgbClr val="0070C0"/>
              </a:solidFill>
              <a:ln w="13773" cap="flat">
                <a:noFill/>
                <a:prstDash val="solid"/>
                <a:miter/>
              </a:ln>
            </p:spPr>
            <p:txBody>
              <a:bodyPr rtlCol="0" anchor="ctr"/>
              <a:lstStyle/>
              <a:p>
                <a:pPr defTabSz="457178">
                  <a:buClrTx/>
                  <a:defRPr/>
                </a:pPr>
                <a:endParaRPr lang="en-US" sz="1800" kern="1200" noProof="0">
                  <a:ea typeface="+mn-ea"/>
                  <a:cs typeface="+mn-cs"/>
                </a:endParaRPr>
              </a:p>
            </p:txBody>
          </p:sp>
          <p:sp>
            <p:nvSpPr>
              <p:cNvPr id="2909" name="Freeform 1511">
                <a:extLst>
                  <a:ext uri="{FF2B5EF4-FFF2-40B4-BE49-F238E27FC236}">
                    <a16:creationId xmlns:a16="http://schemas.microsoft.com/office/drawing/2014/main" id="{A4AD9FC1-A9BD-1436-3503-BC099762A68D}"/>
                  </a:ext>
                </a:extLst>
              </p:cNvPr>
              <p:cNvSpPr/>
              <p:nvPr/>
            </p:nvSpPr>
            <p:spPr>
              <a:xfrm>
                <a:off x="4646572" y="3347287"/>
                <a:ext cx="51001" cy="48438"/>
              </a:xfrm>
              <a:custGeom>
                <a:avLst/>
                <a:gdLst>
                  <a:gd name="connsiteX0" fmla="*/ 0 w 51001"/>
                  <a:gd name="connsiteY0" fmla="*/ 1656 h 48438"/>
                  <a:gd name="connsiteX1" fmla="*/ 276 w 51001"/>
                  <a:gd name="connsiteY1" fmla="*/ 1656 h 48438"/>
                  <a:gd name="connsiteX2" fmla="*/ 1378 w 51001"/>
                  <a:gd name="connsiteY2" fmla="*/ 3312 h 48438"/>
                  <a:gd name="connsiteX3" fmla="*/ 1378 w 51001"/>
                  <a:gd name="connsiteY3" fmla="*/ 6900 h 48438"/>
                  <a:gd name="connsiteX4" fmla="*/ 2068 w 51001"/>
                  <a:gd name="connsiteY4" fmla="*/ 11178 h 48438"/>
                  <a:gd name="connsiteX5" fmla="*/ 3860 w 51001"/>
                  <a:gd name="connsiteY5" fmla="*/ 12282 h 48438"/>
                  <a:gd name="connsiteX6" fmla="*/ 5514 w 51001"/>
                  <a:gd name="connsiteY6" fmla="*/ 14352 h 48438"/>
                  <a:gd name="connsiteX7" fmla="*/ 6892 w 51001"/>
                  <a:gd name="connsiteY7" fmla="*/ 13524 h 48438"/>
                  <a:gd name="connsiteX8" fmla="*/ 7719 w 51001"/>
                  <a:gd name="connsiteY8" fmla="*/ 11040 h 48438"/>
                  <a:gd name="connsiteX9" fmla="*/ 8408 w 51001"/>
                  <a:gd name="connsiteY9" fmla="*/ 8832 h 48438"/>
                  <a:gd name="connsiteX10" fmla="*/ 8408 w 51001"/>
                  <a:gd name="connsiteY10" fmla="*/ 7176 h 48438"/>
                  <a:gd name="connsiteX11" fmla="*/ 11027 w 51001"/>
                  <a:gd name="connsiteY11" fmla="*/ 8280 h 48438"/>
                  <a:gd name="connsiteX12" fmla="*/ 11303 w 51001"/>
                  <a:gd name="connsiteY12" fmla="*/ 12006 h 48438"/>
                  <a:gd name="connsiteX13" fmla="*/ 12544 w 51001"/>
                  <a:gd name="connsiteY13" fmla="*/ 12282 h 48438"/>
                  <a:gd name="connsiteX14" fmla="*/ 13784 w 51001"/>
                  <a:gd name="connsiteY14" fmla="*/ 9936 h 48438"/>
                  <a:gd name="connsiteX15" fmla="*/ 15438 w 51001"/>
                  <a:gd name="connsiteY15" fmla="*/ 10902 h 48438"/>
                  <a:gd name="connsiteX16" fmla="*/ 15438 w 51001"/>
                  <a:gd name="connsiteY16" fmla="*/ 14214 h 48438"/>
                  <a:gd name="connsiteX17" fmla="*/ 20952 w 51001"/>
                  <a:gd name="connsiteY17" fmla="*/ 23184 h 48438"/>
                  <a:gd name="connsiteX18" fmla="*/ 18884 w 51001"/>
                  <a:gd name="connsiteY18" fmla="*/ 25530 h 48438"/>
                  <a:gd name="connsiteX19" fmla="*/ 26879 w 51001"/>
                  <a:gd name="connsiteY19" fmla="*/ 32844 h 48438"/>
                  <a:gd name="connsiteX20" fmla="*/ 26879 w 51001"/>
                  <a:gd name="connsiteY20" fmla="*/ 34776 h 48438"/>
                  <a:gd name="connsiteX21" fmla="*/ 32531 w 51001"/>
                  <a:gd name="connsiteY21" fmla="*/ 35328 h 48438"/>
                  <a:gd name="connsiteX22" fmla="*/ 35012 w 51001"/>
                  <a:gd name="connsiteY22" fmla="*/ 36432 h 48438"/>
                  <a:gd name="connsiteX23" fmla="*/ 37768 w 51001"/>
                  <a:gd name="connsiteY23" fmla="*/ 37123 h 48438"/>
                  <a:gd name="connsiteX24" fmla="*/ 41628 w 51001"/>
                  <a:gd name="connsiteY24" fmla="*/ 41124 h 48438"/>
                  <a:gd name="connsiteX25" fmla="*/ 42317 w 51001"/>
                  <a:gd name="connsiteY25" fmla="*/ 42919 h 48438"/>
                  <a:gd name="connsiteX26" fmla="*/ 39009 w 51001"/>
                  <a:gd name="connsiteY26" fmla="*/ 42090 h 48438"/>
                  <a:gd name="connsiteX27" fmla="*/ 36390 w 51001"/>
                  <a:gd name="connsiteY27" fmla="*/ 43057 h 48438"/>
                  <a:gd name="connsiteX28" fmla="*/ 36114 w 51001"/>
                  <a:gd name="connsiteY28" fmla="*/ 44299 h 48438"/>
                  <a:gd name="connsiteX29" fmla="*/ 40112 w 51001"/>
                  <a:gd name="connsiteY29" fmla="*/ 44023 h 48438"/>
                  <a:gd name="connsiteX30" fmla="*/ 43696 w 51001"/>
                  <a:gd name="connsiteY30" fmla="*/ 44575 h 48438"/>
                  <a:gd name="connsiteX31" fmla="*/ 48658 w 51001"/>
                  <a:gd name="connsiteY31" fmla="*/ 46645 h 48438"/>
                  <a:gd name="connsiteX32" fmla="*/ 51001 w 51001"/>
                  <a:gd name="connsiteY32" fmla="*/ 48439 h 48438"/>
                  <a:gd name="connsiteX33" fmla="*/ 47693 w 51001"/>
                  <a:gd name="connsiteY33" fmla="*/ 44161 h 48438"/>
                  <a:gd name="connsiteX34" fmla="*/ 45074 w 51001"/>
                  <a:gd name="connsiteY34" fmla="*/ 44713 h 48438"/>
                  <a:gd name="connsiteX35" fmla="*/ 44385 w 51001"/>
                  <a:gd name="connsiteY35" fmla="*/ 44575 h 48438"/>
                  <a:gd name="connsiteX36" fmla="*/ 44109 w 51001"/>
                  <a:gd name="connsiteY36" fmla="*/ 44023 h 48438"/>
                  <a:gd name="connsiteX37" fmla="*/ 44109 w 51001"/>
                  <a:gd name="connsiteY37" fmla="*/ 41262 h 48438"/>
                  <a:gd name="connsiteX38" fmla="*/ 40801 w 51001"/>
                  <a:gd name="connsiteY38" fmla="*/ 38364 h 48438"/>
                  <a:gd name="connsiteX39" fmla="*/ 40525 w 51001"/>
                  <a:gd name="connsiteY39" fmla="*/ 37950 h 48438"/>
                  <a:gd name="connsiteX40" fmla="*/ 39560 w 51001"/>
                  <a:gd name="connsiteY40" fmla="*/ 33672 h 48438"/>
                  <a:gd name="connsiteX41" fmla="*/ 27982 w 51001"/>
                  <a:gd name="connsiteY41" fmla="*/ 24564 h 48438"/>
                  <a:gd name="connsiteX42" fmla="*/ 27706 w 51001"/>
                  <a:gd name="connsiteY42" fmla="*/ 24012 h 48438"/>
                  <a:gd name="connsiteX43" fmla="*/ 27706 w 51001"/>
                  <a:gd name="connsiteY43" fmla="*/ 18354 h 48438"/>
                  <a:gd name="connsiteX44" fmla="*/ 24260 w 51001"/>
                  <a:gd name="connsiteY44" fmla="*/ 16422 h 48438"/>
                  <a:gd name="connsiteX45" fmla="*/ 23847 w 51001"/>
                  <a:gd name="connsiteY45" fmla="*/ 15732 h 48438"/>
                  <a:gd name="connsiteX46" fmla="*/ 23433 w 51001"/>
                  <a:gd name="connsiteY46" fmla="*/ 9660 h 48438"/>
                  <a:gd name="connsiteX47" fmla="*/ 20676 w 51001"/>
                  <a:gd name="connsiteY47" fmla="*/ 4554 h 48438"/>
                  <a:gd name="connsiteX48" fmla="*/ 17644 w 51001"/>
                  <a:gd name="connsiteY48" fmla="*/ 3726 h 48438"/>
                  <a:gd name="connsiteX49" fmla="*/ 12268 w 51001"/>
                  <a:gd name="connsiteY49" fmla="*/ 4692 h 48438"/>
                  <a:gd name="connsiteX50" fmla="*/ 7306 w 51001"/>
                  <a:gd name="connsiteY50" fmla="*/ 7038 h 48438"/>
                  <a:gd name="connsiteX51" fmla="*/ 7030 w 51001"/>
                  <a:gd name="connsiteY51" fmla="*/ 7038 h 48438"/>
                  <a:gd name="connsiteX52" fmla="*/ 6341 w 51001"/>
                  <a:gd name="connsiteY52" fmla="*/ 6624 h 48438"/>
                  <a:gd name="connsiteX53" fmla="*/ 4411 w 51001"/>
                  <a:gd name="connsiteY53" fmla="*/ 3312 h 48438"/>
                  <a:gd name="connsiteX54" fmla="*/ 1930 w 51001"/>
                  <a:gd name="connsiteY54" fmla="*/ 0 h 4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1001" h="48438">
                    <a:moveTo>
                      <a:pt x="0" y="1656"/>
                    </a:moveTo>
                    <a:lnTo>
                      <a:pt x="276" y="1656"/>
                    </a:lnTo>
                    <a:lnTo>
                      <a:pt x="1378" y="3312"/>
                    </a:lnTo>
                    <a:lnTo>
                      <a:pt x="1378" y="6900"/>
                    </a:lnTo>
                    <a:lnTo>
                      <a:pt x="2068" y="11178"/>
                    </a:lnTo>
                    <a:lnTo>
                      <a:pt x="3860" y="12282"/>
                    </a:lnTo>
                    <a:lnTo>
                      <a:pt x="5514" y="14352"/>
                    </a:lnTo>
                    <a:lnTo>
                      <a:pt x="6892" y="13524"/>
                    </a:lnTo>
                    <a:lnTo>
                      <a:pt x="7719" y="11040"/>
                    </a:lnTo>
                    <a:lnTo>
                      <a:pt x="8408" y="8832"/>
                    </a:lnTo>
                    <a:lnTo>
                      <a:pt x="8408" y="7176"/>
                    </a:lnTo>
                    <a:lnTo>
                      <a:pt x="11027" y="8280"/>
                    </a:lnTo>
                    <a:lnTo>
                      <a:pt x="11303" y="12006"/>
                    </a:lnTo>
                    <a:lnTo>
                      <a:pt x="12544" y="12282"/>
                    </a:lnTo>
                    <a:lnTo>
                      <a:pt x="13784" y="9936"/>
                    </a:lnTo>
                    <a:lnTo>
                      <a:pt x="15438" y="10902"/>
                    </a:lnTo>
                    <a:lnTo>
                      <a:pt x="15438" y="14214"/>
                    </a:lnTo>
                    <a:cubicBezTo>
                      <a:pt x="15438" y="14214"/>
                      <a:pt x="17644" y="21942"/>
                      <a:pt x="20952" y="23184"/>
                    </a:cubicBezTo>
                    <a:cubicBezTo>
                      <a:pt x="20952" y="23184"/>
                      <a:pt x="16954" y="23460"/>
                      <a:pt x="18884" y="25530"/>
                    </a:cubicBezTo>
                    <a:cubicBezTo>
                      <a:pt x="20814" y="27600"/>
                      <a:pt x="26879" y="32844"/>
                      <a:pt x="26879" y="32844"/>
                    </a:cubicBezTo>
                    <a:lnTo>
                      <a:pt x="26879" y="34776"/>
                    </a:lnTo>
                    <a:lnTo>
                      <a:pt x="32531" y="35328"/>
                    </a:lnTo>
                    <a:lnTo>
                      <a:pt x="35012" y="36432"/>
                    </a:lnTo>
                    <a:lnTo>
                      <a:pt x="37768" y="37123"/>
                    </a:lnTo>
                    <a:lnTo>
                      <a:pt x="41628" y="41124"/>
                    </a:lnTo>
                    <a:lnTo>
                      <a:pt x="42317" y="42919"/>
                    </a:lnTo>
                    <a:lnTo>
                      <a:pt x="39009" y="42090"/>
                    </a:lnTo>
                    <a:lnTo>
                      <a:pt x="36390" y="43057"/>
                    </a:lnTo>
                    <a:lnTo>
                      <a:pt x="36114" y="44299"/>
                    </a:lnTo>
                    <a:lnTo>
                      <a:pt x="40112" y="44023"/>
                    </a:lnTo>
                    <a:lnTo>
                      <a:pt x="43696" y="44575"/>
                    </a:lnTo>
                    <a:lnTo>
                      <a:pt x="48658" y="46645"/>
                    </a:lnTo>
                    <a:lnTo>
                      <a:pt x="51001" y="48439"/>
                    </a:lnTo>
                    <a:lnTo>
                      <a:pt x="47693" y="44161"/>
                    </a:lnTo>
                    <a:lnTo>
                      <a:pt x="45074" y="44713"/>
                    </a:lnTo>
                    <a:cubicBezTo>
                      <a:pt x="45074" y="44713"/>
                      <a:pt x="44661" y="44713"/>
                      <a:pt x="44385" y="44575"/>
                    </a:cubicBezTo>
                    <a:cubicBezTo>
                      <a:pt x="44247" y="44437"/>
                      <a:pt x="44109" y="44161"/>
                      <a:pt x="44109" y="44023"/>
                    </a:cubicBezTo>
                    <a:lnTo>
                      <a:pt x="44109" y="41262"/>
                    </a:lnTo>
                    <a:lnTo>
                      <a:pt x="40801" y="38364"/>
                    </a:lnTo>
                    <a:cubicBezTo>
                      <a:pt x="40801" y="38364"/>
                      <a:pt x="40525" y="38089"/>
                      <a:pt x="40525" y="37950"/>
                    </a:cubicBezTo>
                    <a:lnTo>
                      <a:pt x="39560" y="33672"/>
                    </a:lnTo>
                    <a:lnTo>
                      <a:pt x="27982" y="24564"/>
                    </a:lnTo>
                    <a:cubicBezTo>
                      <a:pt x="27982" y="24564"/>
                      <a:pt x="27706" y="24150"/>
                      <a:pt x="27706" y="24012"/>
                    </a:cubicBezTo>
                    <a:lnTo>
                      <a:pt x="27706" y="18354"/>
                    </a:lnTo>
                    <a:lnTo>
                      <a:pt x="24260" y="16422"/>
                    </a:lnTo>
                    <a:cubicBezTo>
                      <a:pt x="24260" y="16422"/>
                      <a:pt x="23847" y="16008"/>
                      <a:pt x="23847" y="15732"/>
                    </a:cubicBezTo>
                    <a:lnTo>
                      <a:pt x="23433" y="9660"/>
                    </a:lnTo>
                    <a:lnTo>
                      <a:pt x="20676" y="4554"/>
                    </a:lnTo>
                    <a:lnTo>
                      <a:pt x="17644" y="3726"/>
                    </a:lnTo>
                    <a:lnTo>
                      <a:pt x="12268" y="4692"/>
                    </a:lnTo>
                    <a:lnTo>
                      <a:pt x="7306" y="7038"/>
                    </a:lnTo>
                    <a:cubicBezTo>
                      <a:pt x="7306" y="7038"/>
                      <a:pt x="7030" y="7038"/>
                      <a:pt x="7030" y="7038"/>
                    </a:cubicBezTo>
                    <a:cubicBezTo>
                      <a:pt x="6754" y="7038"/>
                      <a:pt x="6479" y="6900"/>
                      <a:pt x="6341" y="6624"/>
                    </a:cubicBezTo>
                    <a:lnTo>
                      <a:pt x="4411" y="3312"/>
                    </a:lnTo>
                    <a:lnTo>
                      <a:pt x="1930" y="0"/>
                    </a:lnTo>
                  </a:path>
                </a:pathLst>
              </a:custGeom>
              <a:solidFill>
                <a:srgbClr val="CCCCCC"/>
              </a:solidFill>
              <a:ln w="13773" cap="flat">
                <a:noFill/>
                <a:prstDash val="solid"/>
                <a:miter/>
              </a:ln>
            </p:spPr>
            <p:txBody>
              <a:bodyPr rtlCol="0" anchor="ctr"/>
              <a:lstStyle/>
              <a:p>
                <a:pPr defTabSz="457178">
                  <a:buClrTx/>
                  <a:defRPr/>
                </a:pPr>
                <a:endParaRPr lang="en-US" sz="1800" kern="1200" noProof="0">
                  <a:ea typeface="+mn-ea"/>
                  <a:cs typeface="+mn-cs"/>
                </a:endParaRPr>
              </a:p>
            </p:txBody>
          </p:sp>
        </p:grpSp>
      </p:grpSp>
      <p:sp>
        <p:nvSpPr>
          <p:cNvPr id="14" name="Footer Placeholder 13">
            <a:extLst>
              <a:ext uri="{FF2B5EF4-FFF2-40B4-BE49-F238E27FC236}">
                <a16:creationId xmlns:a16="http://schemas.microsoft.com/office/drawing/2014/main" id="{E8D89715-83DB-2230-6D4D-013E3E601A61}"/>
              </a:ext>
            </a:extLst>
          </p:cNvPr>
          <p:cNvSpPr txBox="1">
            <a:spLocks/>
          </p:cNvSpPr>
          <p:nvPr/>
        </p:nvSpPr>
        <p:spPr>
          <a:xfrm>
            <a:off x="311150" y="4401162"/>
            <a:ext cx="8586483" cy="279180"/>
          </a:xfrm>
          <a:prstGeom prst="rect">
            <a:avLst/>
          </a:prstGeom>
        </p:spPr>
        <p:txBody>
          <a:bodyPr wrap="square" lIns="90000" tIns="46800" rIns="90000" bIns="46800" anchor="b">
            <a:spAutoFit/>
          </a:bodyPr>
          <a:lst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a:lstStyle>
          <a:p>
            <a:pPr defTabSz="411460">
              <a:buClrTx/>
              <a:defRPr/>
            </a:pPr>
            <a:r>
              <a:rPr lang="en-US" sz="600" noProof="0"/>
              <a:t>ASA, acetylsalicylic acid; P2Y12, purinergic receptor Y12; RCT, randomized controlled trial; TIA, transient ischemic attack.</a:t>
            </a:r>
          </a:p>
          <a:p>
            <a:pPr defTabSz="411460">
              <a:buClrTx/>
              <a:defRPr/>
            </a:pPr>
            <a:r>
              <a:rPr lang="en-US" sz="600" noProof="0">
                <a:cs typeface="Arial" panose="020B0604020202020204" pitchFamily="34" charset="0"/>
              </a:rPr>
              <a:t>Sharma M, et al. </a:t>
            </a:r>
            <a:r>
              <a:rPr lang="en-US" sz="600" i="1" noProof="0">
                <a:cs typeface="Arial" panose="020B0604020202020204" pitchFamily="34" charset="0"/>
              </a:rPr>
              <a:t>N Engl J Med</a:t>
            </a:r>
            <a:r>
              <a:rPr lang="en-US" sz="600" noProof="0">
                <a:cs typeface="Arial" panose="020B0604020202020204" pitchFamily="34" charset="0"/>
              </a:rPr>
              <a:t>. 2026;394(15):1467–1479. </a:t>
            </a:r>
          </a:p>
        </p:txBody>
      </p:sp>
    </p:spTree>
    <p:custDataLst>
      <p:tags r:id="rId1"/>
    </p:custDataLst>
    <p:extLst>
      <p:ext uri="{BB962C8B-B14F-4D97-AF65-F5344CB8AC3E}">
        <p14:creationId xmlns:p14="http://schemas.microsoft.com/office/powerpoint/2010/main" val="1190187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495321-32A9-AB52-3F4E-17C7FAAC4ED5}"/>
              </a:ext>
            </a:extLst>
          </p:cNvPr>
          <p:cNvSpPr>
            <a:spLocks noGrp="1"/>
          </p:cNvSpPr>
          <p:nvPr>
            <p:ph type="title"/>
          </p:nvPr>
        </p:nvSpPr>
        <p:spPr>
          <a:xfrm>
            <a:off x="311151" y="451636"/>
            <a:ext cx="6551509" cy="573087"/>
          </a:xfrm>
        </p:spPr>
        <p:txBody>
          <a:bodyPr>
            <a:noAutofit/>
          </a:bodyPr>
          <a:lstStyle/>
          <a:p>
            <a:r>
              <a:rPr lang="en-US" noProof="0"/>
              <a:t>OCEANIC-STROKE: Study design</a:t>
            </a:r>
          </a:p>
        </p:txBody>
      </p:sp>
      <p:grpSp>
        <p:nvGrpSpPr>
          <p:cNvPr id="20" name="Group 19">
            <a:extLst>
              <a:ext uri="{FF2B5EF4-FFF2-40B4-BE49-F238E27FC236}">
                <a16:creationId xmlns:a16="http://schemas.microsoft.com/office/drawing/2014/main" id="{B448CD0F-818A-CFD2-4215-815ECF118523}"/>
              </a:ext>
            </a:extLst>
          </p:cNvPr>
          <p:cNvGrpSpPr/>
          <p:nvPr/>
        </p:nvGrpSpPr>
        <p:grpSpPr>
          <a:xfrm>
            <a:off x="280990" y="1368713"/>
            <a:ext cx="8755434" cy="2850634"/>
            <a:chOff x="210742" y="1400493"/>
            <a:chExt cx="6521687" cy="2356433"/>
          </a:xfrm>
        </p:grpSpPr>
        <p:sp>
          <p:nvSpPr>
            <p:cNvPr id="14" name="Rectangle 59">
              <a:extLst>
                <a:ext uri="{FF2B5EF4-FFF2-40B4-BE49-F238E27FC236}">
                  <a16:creationId xmlns:a16="http://schemas.microsoft.com/office/drawing/2014/main" id="{C37D18F7-5060-0D29-1607-14FDFC364D76}"/>
                </a:ext>
              </a:extLst>
            </p:cNvPr>
            <p:cNvSpPr>
              <a:spLocks noChangeArrowheads="1"/>
            </p:cNvSpPr>
            <p:nvPr/>
          </p:nvSpPr>
          <p:spPr bwMode="auto">
            <a:xfrm>
              <a:off x="5521195" y="1400493"/>
              <a:ext cx="1211234" cy="50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72000" bIns="7200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6">
                <a:defRPr/>
              </a:pPr>
              <a:r>
                <a:rPr lang="en-US" sz="1000" b="1" noProof="0">
                  <a:latin typeface="+mj-lt"/>
                </a:rPr>
                <a:t>CEOT period safety</a:t>
              </a:r>
            </a:p>
            <a:p>
              <a:pPr algn="ctr" defTabSz="914356">
                <a:defRPr/>
              </a:pPr>
              <a:r>
                <a:rPr lang="en-US" sz="1000" b="1" noProof="0">
                  <a:latin typeface="+mj-lt"/>
                </a:rPr>
                <a:t>follow-up 2 weeks after stopping study drug</a:t>
              </a:r>
              <a:endParaRPr lang="en-US" sz="1800" b="1" noProof="0">
                <a:latin typeface="+mj-lt"/>
              </a:endParaRPr>
            </a:p>
          </p:txBody>
        </p:sp>
        <p:sp>
          <p:nvSpPr>
            <p:cNvPr id="15" name="Freeform 5">
              <a:extLst>
                <a:ext uri="{FF2B5EF4-FFF2-40B4-BE49-F238E27FC236}">
                  <a16:creationId xmlns:a16="http://schemas.microsoft.com/office/drawing/2014/main" id="{7BE58B4A-BBC9-BF18-D244-714395C33D74}"/>
                </a:ext>
              </a:extLst>
            </p:cNvPr>
            <p:cNvSpPr>
              <a:spLocks/>
            </p:cNvSpPr>
            <p:nvPr/>
          </p:nvSpPr>
          <p:spPr bwMode="auto">
            <a:xfrm>
              <a:off x="210742" y="2438402"/>
              <a:ext cx="927977" cy="1022553"/>
            </a:xfrm>
            <a:custGeom>
              <a:avLst/>
              <a:gdLst>
                <a:gd name="T0" fmla="*/ 255 w 283"/>
                <a:gd name="T1" fmla="*/ 249 h 249"/>
                <a:gd name="T2" fmla="*/ 28 w 283"/>
                <a:gd name="T3" fmla="*/ 249 h 249"/>
                <a:gd name="T4" fmla="*/ 0 w 283"/>
                <a:gd name="T5" fmla="*/ 221 h 249"/>
                <a:gd name="T6" fmla="*/ 0 w 283"/>
                <a:gd name="T7" fmla="*/ 28 h 249"/>
                <a:gd name="T8" fmla="*/ 28 w 283"/>
                <a:gd name="T9" fmla="*/ 0 h 249"/>
                <a:gd name="T10" fmla="*/ 255 w 283"/>
                <a:gd name="T11" fmla="*/ 0 h 249"/>
                <a:gd name="T12" fmla="*/ 283 w 283"/>
                <a:gd name="T13" fmla="*/ 28 h 249"/>
                <a:gd name="T14" fmla="*/ 283 w 283"/>
                <a:gd name="T15" fmla="*/ 221 h 249"/>
                <a:gd name="T16" fmla="*/ 255 w 283"/>
                <a:gd name="T17"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249">
                  <a:moveTo>
                    <a:pt x="255" y="249"/>
                  </a:moveTo>
                  <a:cubicBezTo>
                    <a:pt x="28" y="249"/>
                    <a:pt x="28" y="249"/>
                    <a:pt x="28" y="249"/>
                  </a:cubicBezTo>
                  <a:cubicBezTo>
                    <a:pt x="12" y="249"/>
                    <a:pt x="0" y="237"/>
                    <a:pt x="0" y="221"/>
                  </a:cubicBezTo>
                  <a:cubicBezTo>
                    <a:pt x="0" y="28"/>
                    <a:pt x="0" y="28"/>
                    <a:pt x="0" y="28"/>
                  </a:cubicBezTo>
                  <a:cubicBezTo>
                    <a:pt x="0" y="13"/>
                    <a:pt x="12" y="0"/>
                    <a:pt x="28" y="0"/>
                  </a:cubicBezTo>
                  <a:cubicBezTo>
                    <a:pt x="255" y="0"/>
                    <a:pt x="255" y="0"/>
                    <a:pt x="255" y="0"/>
                  </a:cubicBezTo>
                  <a:cubicBezTo>
                    <a:pt x="271" y="0"/>
                    <a:pt x="283" y="13"/>
                    <a:pt x="283" y="28"/>
                  </a:cubicBezTo>
                  <a:cubicBezTo>
                    <a:pt x="283" y="221"/>
                    <a:pt x="283" y="221"/>
                    <a:pt x="283" y="221"/>
                  </a:cubicBezTo>
                  <a:cubicBezTo>
                    <a:pt x="283" y="237"/>
                    <a:pt x="271" y="249"/>
                    <a:pt x="255" y="249"/>
                  </a:cubicBezTo>
                  <a:close/>
                </a:path>
              </a:pathLst>
            </a:custGeom>
            <a:solidFill>
              <a:schemeClr val="bg2"/>
            </a:solidFill>
            <a:ln w="14288" cap="flat">
              <a:noFill/>
              <a:prstDash val="solid"/>
              <a:miter lim="800000"/>
              <a:headEnd/>
              <a:tailEnd/>
            </a:ln>
          </p:spPr>
          <p:txBody>
            <a:bodyPr vert="horz" wrap="square" lIns="0" tIns="72000" rIns="0" bIns="72000" numCol="1" anchor="ctr" anchorCtr="0" compatLnSpc="1">
              <a:prstTxWarp prst="textNoShape">
                <a:avLst/>
              </a:prstTxWarp>
            </a:bodyPr>
            <a:lstStyle/>
            <a:p>
              <a:pPr algn="ctr" defTabSz="914356">
                <a:defRPr/>
              </a:pPr>
              <a:r>
                <a:rPr lang="en-US" sz="1000" b="1" noProof="0">
                  <a:solidFill>
                    <a:srgbClr val="FFFFFF"/>
                  </a:solidFill>
                  <a:latin typeface="+mj-lt"/>
                </a:rPr>
                <a:t>Adults ≥18 years</a:t>
              </a:r>
              <a:br>
                <a:rPr lang="en-US" sz="1000" b="1" noProof="0">
                  <a:solidFill>
                    <a:srgbClr val="FFFFFF"/>
                  </a:solidFill>
                  <a:latin typeface="+mj-lt"/>
                </a:rPr>
              </a:br>
              <a:r>
                <a:rPr lang="en-US" sz="1000" b="1" noProof="0">
                  <a:solidFill>
                    <a:srgbClr val="FFFFFF"/>
                  </a:solidFill>
                  <a:latin typeface="+mj-lt"/>
                </a:rPr>
                <a:t>with acute NCIS</a:t>
              </a:r>
            </a:p>
            <a:p>
              <a:pPr algn="ctr" defTabSz="914356">
                <a:defRPr/>
              </a:pPr>
              <a:r>
                <a:rPr lang="en-US" sz="1000" b="1" noProof="0">
                  <a:solidFill>
                    <a:srgbClr val="FFFFFF"/>
                  </a:solidFill>
                  <a:latin typeface="+mj-lt"/>
                </a:rPr>
                <a:t>or high-risk </a:t>
              </a:r>
              <a:br>
                <a:rPr lang="en-US" sz="1000" b="1" noProof="0">
                  <a:solidFill>
                    <a:srgbClr val="FFFFFF"/>
                  </a:solidFill>
                  <a:latin typeface="+mj-lt"/>
                </a:rPr>
              </a:br>
              <a:r>
                <a:rPr lang="en-US" sz="1000" b="1" noProof="0">
                  <a:solidFill>
                    <a:srgbClr val="FFFFFF"/>
                  </a:solidFill>
                  <a:latin typeface="+mj-lt"/>
                </a:rPr>
                <a:t>TIA on </a:t>
              </a:r>
              <a:br>
                <a:rPr lang="en-US" sz="1000" b="1" noProof="0">
                  <a:solidFill>
                    <a:srgbClr val="FFFFFF"/>
                  </a:solidFill>
                  <a:latin typeface="+mj-lt"/>
                </a:rPr>
              </a:br>
              <a:r>
                <a:rPr lang="en-US" sz="1000" b="1" noProof="0">
                  <a:solidFill>
                    <a:srgbClr val="FFFFFF"/>
                  </a:solidFill>
                  <a:latin typeface="+mj-lt"/>
                </a:rPr>
                <a:t>antiplatelet</a:t>
              </a:r>
              <a:br>
                <a:rPr lang="en-US" sz="1000" b="1" noProof="0">
                  <a:solidFill>
                    <a:srgbClr val="FFFFFF"/>
                  </a:solidFill>
                  <a:latin typeface="+mj-lt"/>
                </a:rPr>
              </a:br>
              <a:r>
                <a:rPr lang="en-US" sz="1000" b="1" noProof="0">
                  <a:solidFill>
                    <a:srgbClr val="FFFFFF"/>
                  </a:solidFill>
                  <a:latin typeface="+mj-lt"/>
                </a:rPr>
                <a:t>therapy</a:t>
              </a:r>
              <a:endParaRPr lang="en-US" sz="1800" noProof="0">
                <a:latin typeface="+mj-lt"/>
              </a:endParaRPr>
            </a:p>
          </p:txBody>
        </p:sp>
        <p:sp>
          <p:nvSpPr>
            <p:cNvPr id="16" name="Freeform 6">
              <a:extLst>
                <a:ext uri="{FF2B5EF4-FFF2-40B4-BE49-F238E27FC236}">
                  <a16:creationId xmlns:a16="http://schemas.microsoft.com/office/drawing/2014/main" id="{2F18B0EB-E10D-DCA8-95BA-70DAAD9166BE}"/>
                </a:ext>
              </a:extLst>
            </p:cNvPr>
            <p:cNvSpPr>
              <a:spLocks/>
            </p:cNvSpPr>
            <p:nvPr/>
          </p:nvSpPr>
          <p:spPr bwMode="auto">
            <a:xfrm>
              <a:off x="1693265" y="3266521"/>
              <a:ext cx="724212" cy="279647"/>
            </a:xfrm>
            <a:custGeom>
              <a:avLst/>
              <a:gdLst>
                <a:gd name="T0" fmla="*/ 0 w 224"/>
                <a:gd name="T1" fmla="*/ 0 h 86"/>
                <a:gd name="T2" fmla="*/ 0 w 224"/>
                <a:gd name="T3" fmla="*/ 50 h 86"/>
                <a:gd name="T4" fmla="*/ 35 w 224"/>
                <a:gd name="T5" fmla="*/ 86 h 86"/>
                <a:gd name="T6" fmla="*/ 224 w 224"/>
                <a:gd name="T7" fmla="*/ 86 h 86"/>
              </a:gdLst>
              <a:ahLst/>
              <a:cxnLst>
                <a:cxn ang="0">
                  <a:pos x="T0" y="T1"/>
                </a:cxn>
                <a:cxn ang="0">
                  <a:pos x="T2" y="T3"/>
                </a:cxn>
                <a:cxn ang="0">
                  <a:pos x="T4" y="T5"/>
                </a:cxn>
                <a:cxn ang="0">
                  <a:pos x="T6" y="T7"/>
                </a:cxn>
              </a:cxnLst>
              <a:rect l="0" t="0" r="r" b="b"/>
              <a:pathLst>
                <a:path w="224" h="86">
                  <a:moveTo>
                    <a:pt x="0" y="0"/>
                  </a:moveTo>
                  <a:cubicBezTo>
                    <a:pt x="0" y="50"/>
                    <a:pt x="0" y="50"/>
                    <a:pt x="0" y="50"/>
                  </a:cubicBezTo>
                  <a:cubicBezTo>
                    <a:pt x="0" y="70"/>
                    <a:pt x="16" y="86"/>
                    <a:pt x="35" y="86"/>
                  </a:cubicBezTo>
                  <a:cubicBezTo>
                    <a:pt x="224" y="86"/>
                    <a:pt x="224" y="86"/>
                    <a:pt x="224" y="86"/>
                  </a:cubicBezTo>
                </a:path>
              </a:pathLst>
            </a:cu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56"/>
              <a:endParaRPr lang="en-US" sz="1200" noProof="0">
                <a:latin typeface="+mj-lt"/>
              </a:endParaRPr>
            </a:p>
          </p:txBody>
        </p:sp>
        <p:sp>
          <p:nvSpPr>
            <p:cNvPr id="17" name="Freeform 7">
              <a:extLst>
                <a:ext uri="{FF2B5EF4-FFF2-40B4-BE49-F238E27FC236}">
                  <a16:creationId xmlns:a16="http://schemas.microsoft.com/office/drawing/2014/main" id="{8D9BA29C-4E15-1145-833B-81036DE36292}"/>
                </a:ext>
              </a:extLst>
            </p:cNvPr>
            <p:cNvSpPr>
              <a:spLocks/>
            </p:cNvSpPr>
            <p:nvPr/>
          </p:nvSpPr>
          <p:spPr bwMode="auto">
            <a:xfrm>
              <a:off x="2408871" y="3507400"/>
              <a:ext cx="67403" cy="77441"/>
            </a:xfrm>
            <a:custGeom>
              <a:avLst/>
              <a:gdLst>
                <a:gd name="T0" fmla="*/ 0 w 47"/>
                <a:gd name="T1" fmla="*/ 54 h 54"/>
                <a:gd name="T2" fmla="*/ 47 w 47"/>
                <a:gd name="T3" fmla="*/ 27 h 54"/>
                <a:gd name="T4" fmla="*/ 0 w 47"/>
                <a:gd name="T5" fmla="*/ 0 h 54"/>
                <a:gd name="T6" fmla="*/ 0 w 47"/>
                <a:gd name="T7" fmla="*/ 54 h 54"/>
              </a:gdLst>
              <a:ahLst/>
              <a:cxnLst>
                <a:cxn ang="0">
                  <a:pos x="T0" y="T1"/>
                </a:cxn>
                <a:cxn ang="0">
                  <a:pos x="T2" y="T3"/>
                </a:cxn>
                <a:cxn ang="0">
                  <a:pos x="T4" y="T5"/>
                </a:cxn>
                <a:cxn ang="0">
                  <a:pos x="T6" y="T7"/>
                </a:cxn>
              </a:cxnLst>
              <a:rect l="0" t="0" r="r" b="b"/>
              <a:pathLst>
                <a:path w="47" h="54">
                  <a:moveTo>
                    <a:pt x="0" y="54"/>
                  </a:moveTo>
                  <a:lnTo>
                    <a:pt x="47" y="27"/>
                  </a:lnTo>
                  <a:lnTo>
                    <a:pt x="0" y="0"/>
                  </a:lnTo>
                  <a:lnTo>
                    <a:pt x="0" y="5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sp>
          <p:nvSpPr>
            <p:cNvPr id="18" name="Freeform 8">
              <a:extLst>
                <a:ext uri="{FF2B5EF4-FFF2-40B4-BE49-F238E27FC236}">
                  <a16:creationId xmlns:a16="http://schemas.microsoft.com/office/drawing/2014/main" id="{B684C73D-9A94-E3B8-1365-69F43747B511}"/>
                </a:ext>
              </a:extLst>
            </p:cNvPr>
            <p:cNvSpPr>
              <a:spLocks/>
            </p:cNvSpPr>
            <p:nvPr/>
          </p:nvSpPr>
          <p:spPr bwMode="auto">
            <a:xfrm>
              <a:off x="2476274" y="2130779"/>
              <a:ext cx="3066069" cy="420084"/>
            </a:xfrm>
            <a:custGeom>
              <a:avLst/>
              <a:gdLst>
                <a:gd name="T0" fmla="*/ 928 w 948"/>
                <a:gd name="T1" fmla="*/ 114 h 114"/>
                <a:gd name="T2" fmla="*/ 19 w 948"/>
                <a:gd name="T3" fmla="*/ 114 h 114"/>
                <a:gd name="T4" fmla="*/ 0 w 948"/>
                <a:gd name="T5" fmla="*/ 94 h 114"/>
                <a:gd name="T6" fmla="*/ 0 w 948"/>
                <a:gd name="T7" fmla="*/ 20 h 114"/>
                <a:gd name="T8" fmla="*/ 19 w 948"/>
                <a:gd name="T9" fmla="*/ 0 h 114"/>
                <a:gd name="T10" fmla="*/ 928 w 948"/>
                <a:gd name="T11" fmla="*/ 0 h 114"/>
                <a:gd name="T12" fmla="*/ 948 w 948"/>
                <a:gd name="T13" fmla="*/ 20 h 114"/>
                <a:gd name="T14" fmla="*/ 948 w 948"/>
                <a:gd name="T15" fmla="*/ 94 h 114"/>
                <a:gd name="T16" fmla="*/ 928 w 948"/>
                <a:gd name="T1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114">
                  <a:moveTo>
                    <a:pt x="928" y="114"/>
                  </a:moveTo>
                  <a:cubicBezTo>
                    <a:pt x="19" y="114"/>
                    <a:pt x="19" y="114"/>
                    <a:pt x="19" y="114"/>
                  </a:cubicBezTo>
                  <a:cubicBezTo>
                    <a:pt x="8" y="114"/>
                    <a:pt x="0" y="105"/>
                    <a:pt x="0" y="94"/>
                  </a:cubicBezTo>
                  <a:cubicBezTo>
                    <a:pt x="0" y="20"/>
                    <a:pt x="0" y="20"/>
                    <a:pt x="0" y="20"/>
                  </a:cubicBezTo>
                  <a:cubicBezTo>
                    <a:pt x="0" y="9"/>
                    <a:pt x="8" y="0"/>
                    <a:pt x="19" y="0"/>
                  </a:cubicBezTo>
                  <a:cubicBezTo>
                    <a:pt x="928" y="0"/>
                    <a:pt x="928" y="0"/>
                    <a:pt x="928" y="0"/>
                  </a:cubicBezTo>
                  <a:cubicBezTo>
                    <a:pt x="939" y="0"/>
                    <a:pt x="948" y="9"/>
                    <a:pt x="948" y="20"/>
                  </a:cubicBezTo>
                  <a:cubicBezTo>
                    <a:pt x="948" y="94"/>
                    <a:pt x="948" y="94"/>
                    <a:pt x="948" y="94"/>
                  </a:cubicBezTo>
                  <a:cubicBezTo>
                    <a:pt x="948" y="105"/>
                    <a:pt x="939" y="114"/>
                    <a:pt x="928" y="114"/>
                  </a:cubicBezTo>
                  <a:close/>
                </a:path>
              </a:pathLst>
            </a:custGeom>
            <a:solidFill>
              <a:srgbClr val="0070C0"/>
            </a:solidFill>
            <a:ln w="19050"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defTabSz="914356">
                <a:defRPr/>
              </a:pPr>
              <a:r>
                <a:rPr lang="en-US" sz="1000" b="1" noProof="0">
                  <a:solidFill>
                    <a:srgbClr val="FFFFFF"/>
                  </a:solidFill>
                  <a:latin typeface="+mj-lt"/>
                </a:rPr>
                <a:t>Asundexian 50 mg OD</a:t>
              </a:r>
            </a:p>
            <a:p>
              <a:pPr algn="ctr" defTabSz="914356">
                <a:defRPr/>
              </a:pPr>
              <a:r>
                <a:rPr lang="en-US" sz="1000" b="1" noProof="0">
                  <a:solidFill>
                    <a:srgbClr val="FFFFFF"/>
                  </a:solidFill>
                  <a:latin typeface="+mj-lt"/>
                </a:rPr>
                <a:t>N=6162</a:t>
              </a:r>
              <a:endParaRPr lang="en-US" sz="1000" noProof="0">
                <a:latin typeface="+mj-lt"/>
              </a:endParaRPr>
            </a:p>
          </p:txBody>
        </p:sp>
        <p:sp>
          <p:nvSpPr>
            <p:cNvPr id="19" name="Freeform 9">
              <a:extLst>
                <a:ext uri="{FF2B5EF4-FFF2-40B4-BE49-F238E27FC236}">
                  <a16:creationId xmlns:a16="http://schemas.microsoft.com/office/drawing/2014/main" id="{F7856336-3E9F-0D0E-0F6B-696BCF71A399}"/>
                </a:ext>
              </a:extLst>
            </p:cNvPr>
            <p:cNvSpPr>
              <a:spLocks/>
            </p:cNvSpPr>
            <p:nvPr/>
          </p:nvSpPr>
          <p:spPr bwMode="auto">
            <a:xfrm>
              <a:off x="2476274" y="3335315"/>
              <a:ext cx="3066069" cy="421611"/>
            </a:xfrm>
            <a:custGeom>
              <a:avLst/>
              <a:gdLst>
                <a:gd name="T0" fmla="*/ 928 w 948"/>
                <a:gd name="T1" fmla="*/ 113 h 113"/>
                <a:gd name="T2" fmla="*/ 19 w 948"/>
                <a:gd name="T3" fmla="*/ 113 h 113"/>
                <a:gd name="T4" fmla="*/ 0 w 948"/>
                <a:gd name="T5" fmla="*/ 93 h 113"/>
                <a:gd name="T6" fmla="*/ 0 w 948"/>
                <a:gd name="T7" fmla="*/ 20 h 113"/>
                <a:gd name="T8" fmla="*/ 19 w 948"/>
                <a:gd name="T9" fmla="*/ 0 h 113"/>
                <a:gd name="T10" fmla="*/ 928 w 948"/>
                <a:gd name="T11" fmla="*/ 0 h 113"/>
                <a:gd name="T12" fmla="*/ 948 w 948"/>
                <a:gd name="T13" fmla="*/ 20 h 113"/>
                <a:gd name="T14" fmla="*/ 948 w 948"/>
                <a:gd name="T15" fmla="*/ 93 h 113"/>
                <a:gd name="T16" fmla="*/ 928 w 94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113">
                  <a:moveTo>
                    <a:pt x="928" y="113"/>
                  </a:moveTo>
                  <a:cubicBezTo>
                    <a:pt x="19" y="113"/>
                    <a:pt x="19" y="113"/>
                    <a:pt x="19" y="113"/>
                  </a:cubicBezTo>
                  <a:cubicBezTo>
                    <a:pt x="8" y="113"/>
                    <a:pt x="0" y="104"/>
                    <a:pt x="0" y="93"/>
                  </a:cubicBezTo>
                  <a:cubicBezTo>
                    <a:pt x="0" y="20"/>
                    <a:pt x="0" y="20"/>
                    <a:pt x="0" y="20"/>
                  </a:cubicBezTo>
                  <a:cubicBezTo>
                    <a:pt x="0" y="9"/>
                    <a:pt x="8" y="0"/>
                    <a:pt x="19" y="0"/>
                  </a:cubicBezTo>
                  <a:cubicBezTo>
                    <a:pt x="928" y="0"/>
                    <a:pt x="928" y="0"/>
                    <a:pt x="928" y="0"/>
                  </a:cubicBezTo>
                  <a:cubicBezTo>
                    <a:pt x="939" y="0"/>
                    <a:pt x="948" y="9"/>
                    <a:pt x="948" y="20"/>
                  </a:cubicBezTo>
                  <a:cubicBezTo>
                    <a:pt x="948" y="93"/>
                    <a:pt x="948" y="93"/>
                    <a:pt x="948" y="93"/>
                  </a:cubicBezTo>
                  <a:cubicBezTo>
                    <a:pt x="948" y="104"/>
                    <a:pt x="939" y="113"/>
                    <a:pt x="928" y="113"/>
                  </a:cubicBezTo>
                  <a:close/>
                </a:path>
              </a:pathLst>
            </a:custGeom>
            <a:solidFill>
              <a:srgbClr val="2E6C37"/>
            </a:solidFill>
            <a:ln w="19050"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defTabSz="914356"/>
              <a:r>
                <a:rPr lang="en-US" sz="1000" b="1" noProof="0">
                  <a:solidFill>
                    <a:srgbClr val="FFFFFF"/>
                  </a:solidFill>
                  <a:latin typeface="+mj-lt"/>
                </a:rPr>
                <a:t>Placebo OD</a:t>
              </a:r>
            </a:p>
            <a:p>
              <a:pPr algn="ctr" defTabSz="914356"/>
              <a:r>
                <a:rPr lang="en-US" sz="1000" b="1" noProof="0">
                  <a:solidFill>
                    <a:srgbClr val="FFFFFF"/>
                  </a:solidFill>
                  <a:latin typeface="+mj-lt"/>
                </a:rPr>
                <a:t>N=6165</a:t>
              </a:r>
            </a:p>
          </p:txBody>
        </p:sp>
        <p:sp>
          <p:nvSpPr>
            <p:cNvPr id="28" name="Rectangle 52">
              <a:extLst>
                <a:ext uri="{FF2B5EF4-FFF2-40B4-BE49-F238E27FC236}">
                  <a16:creationId xmlns:a16="http://schemas.microsoft.com/office/drawing/2014/main" id="{1A385E10-9BD0-07EC-9032-E85F5CC00435}"/>
                </a:ext>
              </a:extLst>
            </p:cNvPr>
            <p:cNvSpPr>
              <a:spLocks noChangeArrowheads="1"/>
            </p:cNvSpPr>
            <p:nvPr/>
          </p:nvSpPr>
          <p:spPr bwMode="auto">
            <a:xfrm>
              <a:off x="1443678" y="1527701"/>
              <a:ext cx="568013" cy="37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72000" tIns="72000" rIns="72000" bIns="7200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6">
                <a:defRPr/>
              </a:pPr>
              <a:r>
                <a:rPr lang="en-US" sz="1000" b="1" noProof="0">
                  <a:latin typeface="+mj-lt"/>
                </a:rPr>
                <a:t>Screening</a:t>
              </a:r>
              <a:br>
                <a:rPr lang="en-US" sz="1000" b="1" noProof="0">
                  <a:latin typeface="+mj-lt"/>
                </a:rPr>
              </a:br>
              <a:r>
                <a:rPr lang="en-US" sz="1000" b="1" noProof="0">
                  <a:latin typeface="+mj-lt"/>
                </a:rPr>
                <a:t>≤72 hours</a:t>
              </a:r>
            </a:p>
          </p:txBody>
        </p:sp>
        <p:sp>
          <p:nvSpPr>
            <p:cNvPr id="29" name="Rectangle 54">
              <a:extLst>
                <a:ext uri="{FF2B5EF4-FFF2-40B4-BE49-F238E27FC236}">
                  <a16:creationId xmlns:a16="http://schemas.microsoft.com/office/drawing/2014/main" id="{77E72C37-A2A3-DFC7-DEB0-B987AE03F208}"/>
                </a:ext>
              </a:extLst>
            </p:cNvPr>
            <p:cNvSpPr>
              <a:spLocks noChangeArrowheads="1"/>
            </p:cNvSpPr>
            <p:nvPr/>
          </p:nvSpPr>
          <p:spPr bwMode="auto">
            <a:xfrm>
              <a:off x="971415" y="1527701"/>
              <a:ext cx="356668" cy="37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72000" tIns="72000" rIns="72000" bIns="7200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6">
                <a:defRPr/>
              </a:pPr>
              <a:r>
                <a:rPr lang="en-US" sz="1000" b="1" noProof="0">
                  <a:latin typeface="+mj-lt"/>
                </a:rPr>
                <a:t>Index</a:t>
              </a:r>
            </a:p>
            <a:p>
              <a:pPr algn="ctr" defTabSz="914356">
                <a:defRPr/>
              </a:pPr>
              <a:r>
                <a:rPr lang="en-US" sz="1000" b="1" noProof="0">
                  <a:latin typeface="+mj-lt"/>
                </a:rPr>
                <a:t>event</a:t>
              </a:r>
            </a:p>
          </p:txBody>
        </p:sp>
        <p:sp>
          <p:nvSpPr>
            <p:cNvPr id="30" name="Rectangle 56">
              <a:extLst>
                <a:ext uri="{FF2B5EF4-FFF2-40B4-BE49-F238E27FC236}">
                  <a16:creationId xmlns:a16="http://schemas.microsoft.com/office/drawing/2014/main" id="{7E947544-DE38-BE41-232F-0315BAED2FD6}"/>
                </a:ext>
              </a:extLst>
            </p:cNvPr>
            <p:cNvSpPr>
              <a:spLocks noChangeArrowheads="1"/>
            </p:cNvSpPr>
            <p:nvPr/>
          </p:nvSpPr>
          <p:spPr bwMode="auto">
            <a:xfrm>
              <a:off x="1460873" y="2059271"/>
              <a:ext cx="908312" cy="24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72000" tIns="72000" rIns="72000" bIns="720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356">
                <a:defRPr/>
              </a:pPr>
              <a:r>
                <a:rPr lang="en-US" sz="1000" b="1" noProof="0">
                  <a:latin typeface="+mj-lt"/>
                </a:rPr>
                <a:t>Informed consent</a:t>
              </a:r>
              <a:endParaRPr lang="en-US" sz="1800" noProof="0">
                <a:latin typeface="+mj-lt"/>
              </a:endParaRPr>
            </a:p>
          </p:txBody>
        </p:sp>
        <p:sp>
          <p:nvSpPr>
            <p:cNvPr id="31" name="Rectangle 57">
              <a:extLst>
                <a:ext uri="{FF2B5EF4-FFF2-40B4-BE49-F238E27FC236}">
                  <a16:creationId xmlns:a16="http://schemas.microsoft.com/office/drawing/2014/main" id="{AA9AEE82-A00D-FF52-D984-7173BF103153}"/>
                </a:ext>
              </a:extLst>
            </p:cNvPr>
            <p:cNvSpPr>
              <a:spLocks noChangeArrowheads="1"/>
            </p:cNvSpPr>
            <p:nvPr/>
          </p:nvSpPr>
          <p:spPr bwMode="auto">
            <a:xfrm>
              <a:off x="3375480" y="1527701"/>
              <a:ext cx="971596" cy="37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72000" tIns="72000" rIns="72000" bIns="7200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6">
                <a:defRPr/>
              </a:pPr>
              <a:r>
                <a:rPr lang="en-US" sz="1000" b="1" noProof="0">
                  <a:latin typeface="+mj-lt"/>
                </a:rPr>
                <a:t>Intervention period</a:t>
              </a:r>
            </a:p>
            <a:p>
              <a:pPr algn="ctr" defTabSz="914356">
                <a:defRPr/>
              </a:pPr>
              <a:r>
                <a:rPr lang="en-US" sz="1000" b="1" noProof="0">
                  <a:latin typeface="+mj-lt"/>
                </a:rPr>
                <a:t>~3–31 months</a:t>
              </a:r>
              <a:endParaRPr lang="en-US" sz="1800" b="1" noProof="0">
                <a:latin typeface="+mj-lt"/>
              </a:endParaRPr>
            </a:p>
          </p:txBody>
        </p:sp>
        <p:sp>
          <p:nvSpPr>
            <p:cNvPr id="60" name="Freeform 62">
              <a:extLst>
                <a:ext uri="{FF2B5EF4-FFF2-40B4-BE49-F238E27FC236}">
                  <a16:creationId xmlns:a16="http://schemas.microsoft.com/office/drawing/2014/main" id="{E94658CA-FADF-898A-8EB1-0FF9BE8EB8A4}"/>
                </a:ext>
              </a:extLst>
            </p:cNvPr>
            <p:cNvSpPr>
              <a:spLocks/>
            </p:cNvSpPr>
            <p:nvPr/>
          </p:nvSpPr>
          <p:spPr bwMode="auto">
            <a:xfrm>
              <a:off x="1693265" y="2340103"/>
              <a:ext cx="724212" cy="279647"/>
            </a:xfrm>
            <a:custGeom>
              <a:avLst/>
              <a:gdLst>
                <a:gd name="T0" fmla="*/ 0 w 224"/>
                <a:gd name="T1" fmla="*/ 86 h 86"/>
                <a:gd name="T2" fmla="*/ 0 w 224"/>
                <a:gd name="T3" fmla="*/ 35 h 86"/>
                <a:gd name="T4" fmla="*/ 35 w 224"/>
                <a:gd name="T5" fmla="*/ 0 h 86"/>
                <a:gd name="T6" fmla="*/ 224 w 224"/>
                <a:gd name="T7" fmla="*/ 0 h 86"/>
              </a:gdLst>
              <a:ahLst/>
              <a:cxnLst>
                <a:cxn ang="0">
                  <a:pos x="T0" y="T1"/>
                </a:cxn>
                <a:cxn ang="0">
                  <a:pos x="T2" y="T3"/>
                </a:cxn>
                <a:cxn ang="0">
                  <a:pos x="T4" y="T5"/>
                </a:cxn>
                <a:cxn ang="0">
                  <a:pos x="T6" y="T7"/>
                </a:cxn>
              </a:cxnLst>
              <a:rect l="0" t="0" r="r" b="b"/>
              <a:pathLst>
                <a:path w="224" h="86">
                  <a:moveTo>
                    <a:pt x="0" y="86"/>
                  </a:moveTo>
                  <a:cubicBezTo>
                    <a:pt x="0" y="35"/>
                    <a:pt x="0" y="35"/>
                    <a:pt x="0" y="35"/>
                  </a:cubicBezTo>
                  <a:cubicBezTo>
                    <a:pt x="0" y="16"/>
                    <a:pt x="16" y="0"/>
                    <a:pt x="35" y="0"/>
                  </a:cubicBezTo>
                  <a:cubicBezTo>
                    <a:pt x="224" y="0"/>
                    <a:pt x="224" y="0"/>
                    <a:pt x="224" y="0"/>
                  </a:cubicBezTo>
                </a:path>
              </a:pathLst>
            </a:cu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56"/>
              <a:endParaRPr lang="en-US" sz="1200" noProof="0">
                <a:latin typeface="+mj-lt"/>
              </a:endParaRPr>
            </a:p>
          </p:txBody>
        </p:sp>
        <p:sp>
          <p:nvSpPr>
            <p:cNvPr id="61" name="Freeform 63">
              <a:extLst>
                <a:ext uri="{FF2B5EF4-FFF2-40B4-BE49-F238E27FC236}">
                  <a16:creationId xmlns:a16="http://schemas.microsoft.com/office/drawing/2014/main" id="{483E12CD-12FB-5130-DD36-BFEE82287098}"/>
                </a:ext>
              </a:extLst>
            </p:cNvPr>
            <p:cNvSpPr>
              <a:spLocks/>
            </p:cNvSpPr>
            <p:nvPr/>
          </p:nvSpPr>
          <p:spPr bwMode="auto">
            <a:xfrm>
              <a:off x="2408871" y="2302100"/>
              <a:ext cx="67403" cy="77441"/>
            </a:xfrm>
            <a:custGeom>
              <a:avLst/>
              <a:gdLst>
                <a:gd name="T0" fmla="*/ 0 w 47"/>
                <a:gd name="T1" fmla="*/ 54 h 54"/>
                <a:gd name="T2" fmla="*/ 47 w 47"/>
                <a:gd name="T3" fmla="*/ 27 h 54"/>
                <a:gd name="T4" fmla="*/ 0 w 47"/>
                <a:gd name="T5" fmla="*/ 0 h 54"/>
                <a:gd name="T6" fmla="*/ 0 w 47"/>
                <a:gd name="T7" fmla="*/ 54 h 54"/>
              </a:gdLst>
              <a:ahLst/>
              <a:cxnLst>
                <a:cxn ang="0">
                  <a:pos x="T0" y="T1"/>
                </a:cxn>
                <a:cxn ang="0">
                  <a:pos x="T2" y="T3"/>
                </a:cxn>
                <a:cxn ang="0">
                  <a:pos x="T4" y="T5"/>
                </a:cxn>
                <a:cxn ang="0">
                  <a:pos x="T6" y="T7"/>
                </a:cxn>
              </a:cxnLst>
              <a:rect l="0" t="0" r="r" b="b"/>
              <a:pathLst>
                <a:path w="47" h="54">
                  <a:moveTo>
                    <a:pt x="0" y="54"/>
                  </a:moveTo>
                  <a:lnTo>
                    <a:pt x="47" y="27"/>
                  </a:lnTo>
                  <a:lnTo>
                    <a:pt x="0" y="0"/>
                  </a:lnTo>
                  <a:lnTo>
                    <a:pt x="0" y="5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sp>
          <p:nvSpPr>
            <p:cNvPr id="62" name="Line 64">
              <a:extLst>
                <a:ext uri="{FF2B5EF4-FFF2-40B4-BE49-F238E27FC236}">
                  <a16:creationId xmlns:a16="http://schemas.microsoft.com/office/drawing/2014/main" id="{91DF28C0-A831-7546-761B-C2B0E826771C}"/>
                </a:ext>
              </a:extLst>
            </p:cNvPr>
            <p:cNvSpPr>
              <a:spLocks noChangeShapeType="1"/>
            </p:cNvSpPr>
            <p:nvPr/>
          </p:nvSpPr>
          <p:spPr bwMode="auto">
            <a:xfrm>
              <a:off x="1138718" y="2949678"/>
              <a:ext cx="154881" cy="0"/>
            </a:xfrm>
            <a:prstGeom prst="line">
              <a:avLst/>
            </a:pr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56"/>
              <a:endParaRPr lang="en-US" sz="1200" noProof="0">
                <a:latin typeface="+mj-lt"/>
              </a:endParaRPr>
            </a:p>
          </p:txBody>
        </p:sp>
        <p:sp>
          <p:nvSpPr>
            <p:cNvPr id="64" name="Oval 87">
              <a:extLst>
                <a:ext uri="{FF2B5EF4-FFF2-40B4-BE49-F238E27FC236}">
                  <a16:creationId xmlns:a16="http://schemas.microsoft.com/office/drawing/2014/main" id="{6897C068-E1BE-384A-F276-1287BA5E9634}"/>
                </a:ext>
              </a:extLst>
            </p:cNvPr>
            <p:cNvSpPr>
              <a:spLocks noChangeArrowheads="1"/>
            </p:cNvSpPr>
            <p:nvPr/>
          </p:nvSpPr>
          <p:spPr bwMode="auto">
            <a:xfrm>
              <a:off x="1337612" y="2111554"/>
              <a:ext cx="129068" cy="142842"/>
            </a:xfrm>
            <a:prstGeom prst="ellipse">
              <a:avLst/>
            </a:prstGeom>
            <a:solidFill>
              <a:srgbClr val="2E6C37"/>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sp>
          <p:nvSpPr>
            <p:cNvPr id="66" name="Freeform 89">
              <a:extLst>
                <a:ext uri="{FF2B5EF4-FFF2-40B4-BE49-F238E27FC236}">
                  <a16:creationId xmlns:a16="http://schemas.microsoft.com/office/drawing/2014/main" id="{8D8C2FB3-7FF9-3930-03E0-A942D4CF7E37}"/>
                </a:ext>
              </a:extLst>
            </p:cNvPr>
            <p:cNvSpPr>
              <a:spLocks/>
            </p:cNvSpPr>
            <p:nvPr/>
          </p:nvSpPr>
          <p:spPr bwMode="auto">
            <a:xfrm>
              <a:off x="1337612" y="1919918"/>
              <a:ext cx="780141" cy="103254"/>
            </a:xfrm>
            <a:custGeom>
              <a:avLst/>
              <a:gdLst>
                <a:gd name="T0" fmla="*/ 0 w 241"/>
                <a:gd name="T1" fmla="*/ 32 h 32"/>
                <a:gd name="T2" fmla="*/ 0 w 241"/>
                <a:gd name="T3" fmla="*/ 18 h 32"/>
                <a:gd name="T4" fmla="*/ 18 w 241"/>
                <a:gd name="T5" fmla="*/ 0 h 32"/>
                <a:gd name="T6" fmla="*/ 224 w 241"/>
                <a:gd name="T7" fmla="*/ 0 h 32"/>
                <a:gd name="T8" fmla="*/ 241 w 241"/>
                <a:gd name="T9" fmla="*/ 18 h 32"/>
                <a:gd name="T10" fmla="*/ 241 w 241"/>
                <a:gd name="T11" fmla="*/ 32 h 32"/>
              </a:gdLst>
              <a:ahLst/>
              <a:cxnLst>
                <a:cxn ang="0">
                  <a:pos x="T0" y="T1"/>
                </a:cxn>
                <a:cxn ang="0">
                  <a:pos x="T2" y="T3"/>
                </a:cxn>
                <a:cxn ang="0">
                  <a:pos x="T4" y="T5"/>
                </a:cxn>
                <a:cxn ang="0">
                  <a:pos x="T6" y="T7"/>
                </a:cxn>
                <a:cxn ang="0">
                  <a:pos x="T8" y="T9"/>
                </a:cxn>
                <a:cxn ang="0">
                  <a:pos x="T10" y="T11"/>
                </a:cxn>
              </a:cxnLst>
              <a:rect l="0" t="0" r="r" b="b"/>
              <a:pathLst>
                <a:path w="241" h="32">
                  <a:moveTo>
                    <a:pt x="0" y="32"/>
                  </a:moveTo>
                  <a:cubicBezTo>
                    <a:pt x="0" y="18"/>
                    <a:pt x="0" y="18"/>
                    <a:pt x="0" y="18"/>
                  </a:cubicBezTo>
                  <a:cubicBezTo>
                    <a:pt x="0" y="8"/>
                    <a:pt x="8" y="0"/>
                    <a:pt x="18" y="0"/>
                  </a:cubicBezTo>
                  <a:cubicBezTo>
                    <a:pt x="224" y="0"/>
                    <a:pt x="224" y="0"/>
                    <a:pt x="224" y="0"/>
                  </a:cubicBezTo>
                  <a:cubicBezTo>
                    <a:pt x="233" y="0"/>
                    <a:pt x="241" y="8"/>
                    <a:pt x="241" y="18"/>
                  </a:cubicBezTo>
                  <a:cubicBezTo>
                    <a:pt x="241" y="32"/>
                    <a:pt x="241" y="32"/>
                    <a:pt x="241" y="32"/>
                  </a:cubicBezTo>
                </a:path>
              </a:pathLst>
            </a:cu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14356">
                <a:defRPr/>
              </a:pPr>
              <a:endParaRPr lang="en-US" sz="1200" noProof="0">
                <a:latin typeface="+mj-lt"/>
              </a:endParaRPr>
            </a:p>
          </p:txBody>
        </p:sp>
        <p:sp>
          <p:nvSpPr>
            <p:cNvPr id="67" name="Freeform 90">
              <a:extLst>
                <a:ext uri="{FF2B5EF4-FFF2-40B4-BE49-F238E27FC236}">
                  <a16:creationId xmlns:a16="http://schemas.microsoft.com/office/drawing/2014/main" id="{60FB03A9-4C9F-DA63-9AA4-64BFD6B338C7}"/>
                </a:ext>
              </a:extLst>
            </p:cNvPr>
            <p:cNvSpPr>
              <a:spLocks/>
            </p:cNvSpPr>
            <p:nvPr/>
          </p:nvSpPr>
          <p:spPr bwMode="auto">
            <a:xfrm>
              <a:off x="5604807" y="1919918"/>
              <a:ext cx="1044012" cy="103254"/>
            </a:xfrm>
            <a:custGeom>
              <a:avLst/>
              <a:gdLst>
                <a:gd name="T0" fmla="*/ 0 w 323"/>
                <a:gd name="T1" fmla="*/ 32 h 32"/>
                <a:gd name="T2" fmla="*/ 0 w 323"/>
                <a:gd name="T3" fmla="*/ 18 h 32"/>
                <a:gd name="T4" fmla="*/ 18 w 323"/>
                <a:gd name="T5" fmla="*/ 0 h 32"/>
                <a:gd name="T6" fmla="*/ 306 w 323"/>
                <a:gd name="T7" fmla="*/ 0 h 32"/>
                <a:gd name="T8" fmla="*/ 323 w 323"/>
                <a:gd name="T9" fmla="*/ 18 h 32"/>
                <a:gd name="T10" fmla="*/ 323 w 323"/>
                <a:gd name="T11" fmla="*/ 32 h 32"/>
              </a:gdLst>
              <a:ahLst/>
              <a:cxnLst>
                <a:cxn ang="0">
                  <a:pos x="T0" y="T1"/>
                </a:cxn>
                <a:cxn ang="0">
                  <a:pos x="T2" y="T3"/>
                </a:cxn>
                <a:cxn ang="0">
                  <a:pos x="T4" y="T5"/>
                </a:cxn>
                <a:cxn ang="0">
                  <a:pos x="T6" y="T7"/>
                </a:cxn>
                <a:cxn ang="0">
                  <a:pos x="T8" y="T9"/>
                </a:cxn>
                <a:cxn ang="0">
                  <a:pos x="T10" y="T11"/>
                </a:cxn>
              </a:cxnLst>
              <a:rect l="0" t="0" r="r" b="b"/>
              <a:pathLst>
                <a:path w="323" h="32">
                  <a:moveTo>
                    <a:pt x="0" y="32"/>
                  </a:moveTo>
                  <a:cubicBezTo>
                    <a:pt x="0" y="18"/>
                    <a:pt x="0" y="18"/>
                    <a:pt x="0" y="18"/>
                  </a:cubicBezTo>
                  <a:cubicBezTo>
                    <a:pt x="0" y="8"/>
                    <a:pt x="8" y="0"/>
                    <a:pt x="18" y="0"/>
                  </a:cubicBezTo>
                  <a:cubicBezTo>
                    <a:pt x="306" y="0"/>
                    <a:pt x="306" y="0"/>
                    <a:pt x="306" y="0"/>
                  </a:cubicBezTo>
                  <a:cubicBezTo>
                    <a:pt x="315" y="0"/>
                    <a:pt x="323" y="8"/>
                    <a:pt x="323" y="18"/>
                  </a:cubicBezTo>
                  <a:cubicBezTo>
                    <a:pt x="323" y="32"/>
                    <a:pt x="323" y="32"/>
                    <a:pt x="323" y="32"/>
                  </a:cubicBezTo>
                </a:path>
              </a:pathLst>
            </a:cu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sp>
          <p:nvSpPr>
            <p:cNvPr id="68" name="Freeform 91">
              <a:extLst>
                <a:ext uri="{FF2B5EF4-FFF2-40B4-BE49-F238E27FC236}">
                  <a16:creationId xmlns:a16="http://schemas.microsoft.com/office/drawing/2014/main" id="{3A8597CD-EAB5-AB9F-90D3-2FB7B6EC1EB3}"/>
                </a:ext>
              </a:extLst>
            </p:cNvPr>
            <p:cNvSpPr>
              <a:spLocks/>
            </p:cNvSpPr>
            <p:nvPr/>
          </p:nvSpPr>
          <p:spPr bwMode="auto">
            <a:xfrm>
              <a:off x="2187704" y="1919918"/>
              <a:ext cx="3347150" cy="103254"/>
            </a:xfrm>
            <a:custGeom>
              <a:avLst/>
              <a:gdLst>
                <a:gd name="T0" fmla="*/ 0 w 1035"/>
                <a:gd name="T1" fmla="*/ 32 h 32"/>
                <a:gd name="T2" fmla="*/ 0 w 1035"/>
                <a:gd name="T3" fmla="*/ 18 h 32"/>
                <a:gd name="T4" fmla="*/ 17 w 1035"/>
                <a:gd name="T5" fmla="*/ 0 h 32"/>
                <a:gd name="T6" fmla="*/ 1018 w 1035"/>
                <a:gd name="T7" fmla="*/ 0 h 32"/>
                <a:gd name="T8" fmla="*/ 1035 w 1035"/>
                <a:gd name="T9" fmla="*/ 18 h 32"/>
                <a:gd name="T10" fmla="*/ 1035 w 1035"/>
                <a:gd name="T11" fmla="*/ 32 h 32"/>
              </a:gdLst>
              <a:ahLst/>
              <a:cxnLst>
                <a:cxn ang="0">
                  <a:pos x="T0" y="T1"/>
                </a:cxn>
                <a:cxn ang="0">
                  <a:pos x="T2" y="T3"/>
                </a:cxn>
                <a:cxn ang="0">
                  <a:pos x="T4" y="T5"/>
                </a:cxn>
                <a:cxn ang="0">
                  <a:pos x="T6" y="T7"/>
                </a:cxn>
                <a:cxn ang="0">
                  <a:pos x="T8" y="T9"/>
                </a:cxn>
                <a:cxn ang="0">
                  <a:pos x="T10" y="T11"/>
                </a:cxn>
              </a:cxnLst>
              <a:rect l="0" t="0" r="r" b="b"/>
              <a:pathLst>
                <a:path w="1035" h="32">
                  <a:moveTo>
                    <a:pt x="0" y="32"/>
                  </a:moveTo>
                  <a:cubicBezTo>
                    <a:pt x="0" y="18"/>
                    <a:pt x="0" y="18"/>
                    <a:pt x="0" y="18"/>
                  </a:cubicBezTo>
                  <a:cubicBezTo>
                    <a:pt x="0" y="8"/>
                    <a:pt x="8" y="0"/>
                    <a:pt x="17" y="0"/>
                  </a:cubicBezTo>
                  <a:cubicBezTo>
                    <a:pt x="1018" y="0"/>
                    <a:pt x="1018" y="0"/>
                    <a:pt x="1018" y="0"/>
                  </a:cubicBezTo>
                  <a:cubicBezTo>
                    <a:pt x="1027" y="0"/>
                    <a:pt x="1035" y="8"/>
                    <a:pt x="1035" y="18"/>
                  </a:cubicBezTo>
                  <a:cubicBezTo>
                    <a:pt x="1035" y="32"/>
                    <a:pt x="1035" y="32"/>
                    <a:pt x="1035" y="32"/>
                  </a:cubicBezTo>
                </a:path>
              </a:pathLst>
            </a:custGeom>
            <a:noFill/>
            <a:ln w="952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sp>
          <p:nvSpPr>
            <p:cNvPr id="69" name="TextBox 68">
              <a:extLst>
                <a:ext uri="{FF2B5EF4-FFF2-40B4-BE49-F238E27FC236}">
                  <a16:creationId xmlns:a16="http://schemas.microsoft.com/office/drawing/2014/main" id="{F6DA2D6E-65A0-1CD0-77DE-564644AE66E2}"/>
                </a:ext>
              </a:extLst>
            </p:cNvPr>
            <p:cNvSpPr txBox="1"/>
            <p:nvPr/>
          </p:nvSpPr>
          <p:spPr>
            <a:xfrm>
              <a:off x="2092240" y="2762369"/>
              <a:ext cx="1641872" cy="374617"/>
            </a:xfrm>
            <a:prstGeom prst="rect">
              <a:avLst/>
            </a:prstGeom>
            <a:noFill/>
          </p:spPr>
          <p:txBody>
            <a:bodyPr wrap="none" lIns="108000" tIns="72000" rIns="108000" bIns="72000" rtlCol="0" anchor="ctr" anchorCtr="0">
              <a:spAutoFit/>
            </a:bodyPr>
            <a:lstStyle/>
            <a:p>
              <a:pPr defTabSz="457178"/>
              <a:r>
                <a:rPr lang="en-US" sz="1000" b="1" noProof="0">
                  <a:latin typeface="+mj-lt"/>
                </a:rPr>
                <a:t>Stratified by planned DAPT </a:t>
              </a:r>
              <a:br>
                <a:rPr lang="en-US" sz="1000" b="1" noProof="0">
                  <a:latin typeface="+mj-lt"/>
                </a:rPr>
              </a:br>
              <a:r>
                <a:rPr lang="en-US" sz="1000" b="1" noProof="0">
                  <a:latin typeface="+mj-lt"/>
                </a:rPr>
                <a:t>(ASA + P2Y12 inhibitor) vs SAPT</a:t>
              </a:r>
            </a:p>
          </p:txBody>
        </p:sp>
        <p:pic>
          <p:nvPicPr>
            <p:cNvPr id="72" name="Graphic 71" descr="Tick with solid fill">
              <a:extLst>
                <a:ext uri="{FF2B5EF4-FFF2-40B4-BE49-F238E27FC236}">
                  <a16:creationId xmlns:a16="http://schemas.microsoft.com/office/drawing/2014/main" id="{419CDB09-D54E-5314-9285-1F8A8AB566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9557" y="2142800"/>
              <a:ext cx="65179" cy="80349"/>
            </a:xfrm>
            <a:prstGeom prst="rect">
              <a:avLst/>
            </a:prstGeom>
          </p:spPr>
        </p:pic>
        <p:sp>
          <p:nvSpPr>
            <p:cNvPr id="22" name="Freeform 14">
              <a:extLst>
                <a:ext uri="{FF2B5EF4-FFF2-40B4-BE49-F238E27FC236}">
                  <a16:creationId xmlns:a16="http://schemas.microsoft.com/office/drawing/2014/main" id="{AEBB63F4-E376-F051-B8A3-DA1025E6DBC0}"/>
                </a:ext>
              </a:extLst>
            </p:cNvPr>
            <p:cNvSpPr>
              <a:spLocks/>
            </p:cNvSpPr>
            <p:nvPr/>
          </p:nvSpPr>
          <p:spPr bwMode="auto">
            <a:xfrm>
              <a:off x="1340859" y="2626292"/>
              <a:ext cx="705569" cy="646772"/>
            </a:xfrm>
            <a:custGeom>
              <a:avLst/>
              <a:gdLst>
                <a:gd name="T0" fmla="*/ 190 w 218"/>
                <a:gd name="T1" fmla="*/ 200 h 200"/>
                <a:gd name="T2" fmla="*/ 28 w 218"/>
                <a:gd name="T3" fmla="*/ 200 h 200"/>
                <a:gd name="T4" fmla="*/ 0 w 218"/>
                <a:gd name="T5" fmla="*/ 172 h 200"/>
                <a:gd name="T6" fmla="*/ 0 w 218"/>
                <a:gd name="T7" fmla="*/ 28 h 200"/>
                <a:gd name="T8" fmla="*/ 28 w 218"/>
                <a:gd name="T9" fmla="*/ 0 h 200"/>
                <a:gd name="T10" fmla="*/ 190 w 218"/>
                <a:gd name="T11" fmla="*/ 0 h 200"/>
                <a:gd name="T12" fmla="*/ 218 w 218"/>
                <a:gd name="T13" fmla="*/ 28 h 200"/>
                <a:gd name="T14" fmla="*/ 218 w 218"/>
                <a:gd name="T15" fmla="*/ 172 h 200"/>
                <a:gd name="T16" fmla="*/ 190 w 218"/>
                <a:gd name="T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00">
                  <a:moveTo>
                    <a:pt x="190" y="200"/>
                  </a:moveTo>
                  <a:cubicBezTo>
                    <a:pt x="28" y="200"/>
                    <a:pt x="28" y="200"/>
                    <a:pt x="28" y="200"/>
                  </a:cubicBezTo>
                  <a:cubicBezTo>
                    <a:pt x="12" y="200"/>
                    <a:pt x="0" y="188"/>
                    <a:pt x="0" y="172"/>
                  </a:cubicBezTo>
                  <a:cubicBezTo>
                    <a:pt x="0" y="28"/>
                    <a:pt x="0" y="28"/>
                    <a:pt x="0" y="28"/>
                  </a:cubicBezTo>
                  <a:cubicBezTo>
                    <a:pt x="0" y="12"/>
                    <a:pt x="12" y="0"/>
                    <a:pt x="28" y="0"/>
                  </a:cubicBezTo>
                  <a:cubicBezTo>
                    <a:pt x="190" y="0"/>
                    <a:pt x="190" y="0"/>
                    <a:pt x="190" y="0"/>
                  </a:cubicBezTo>
                  <a:cubicBezTo>
                    <a:pt x="206" y="0"/>
                    <a:pt x="218" y="12"/>
                    <a:pt x="218" y="28"/>
                  </a:cubicBezTo>
                  <a:cubicBezTo>
                    <a:pt x="218" y="172"/>
                    <a:pt x="218" y="172"/>
                    <a:pt x="218" y="172"/>
                  </a:cubicBezTo>
                  <a:cubicBezTo>
                    <a:pt x="218" y="188"/>
                    <a:pt x="206" y="200"/>
                    <a:pt x="190" y="200"/>
                  </a:cubicBezTo>
                  <a:close/>
                </a:path>
              </a:pathLst>
            </a:custGeom>
            <a:solidFill>
              <a:schemeClr val="bg1">
                <a:lumMod val="95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sp>
          <p:nvSpPr>
            <p:cNvPr id="23" name="Oval 15">
              <a:extLst>
                <a:ext uri="{FF2B5EF4-FFF2-40B4-BE49-F238E27FC236}">
                  <a16:creationId xmlns:a16="http://schemas.microsoft.com/office/drawing/2014/main" id="{7F2E2E47-8A65-ED0C-6254-52FA79A9D6D8}"/>
                </a:ext>
              </a:extLst>
            </p:cNvPr>
            <p:cNvSpPr>
              <a:spLocks noChangeArrowheads="1"/>
            </p:cNvSpPr>
            <p:nvPr/>
          </p:nvSpPr>
          <p:spPr bwMode="auto">
            <a:xfrm>
              <a:off x="1519343" y="2687152"/>
              <a:ext cx="348601" cy="386865"/>
            </a:xfrm>
            <a:prstGeom prst="ellipse">
              <a:avLst/>
            </a:prstGeom>
            <a:solidFill>
              <a:schemeClr val="bg2"/>
            </a:solidFill>
            <a:ln w="14288" cap="flat">
              <a:solidFill>
                <a:srgbClr val="636466"/>
              </a:solidFill>
              <a:prstDash val="solid"/>
              <a:miter lim="800000"/>
              <a:headEnd/>
              <a:tailEnd/>
            </a:ln>
          </p:spPr>
          <p:txBody>
            <a:bodyPr vert="horz" wrap="square" lIns="91440" tIns="45720" rIns="91440" bIns="45720" numCol="1" anchor="t" anchorCtr="0" compatLnSpc="1">
              <a:prstTxWarp prst="textNoShape">
                <a:avLst/>
              </a:prstTxWarp>
            </a:bodyPr>
            <a:lstStyle/>
            <a:p>
              <a:pPr algn="ctr" defTabSz="914356">
                <a:defRPr/>
              </a:pPr>
              <a:r>
                <a:rPr lang="en-US" sz="1100" b="1" noProof="0">
                  <a:solidFill>
                    <a:schemeClr val="bg1"/>
                  </a:solidFill>
                  <a:latin typeface="+mj-lt"/>
                </a:rPr>
                <a:t>R</a:t>
              </a:r>
            </a:p>
            <a:p>
              <a:pPr algn="ctr" defTabSz="914356">
                <a:defRPr/>
              </a:pPr>
              <a:r>
                <a:rPr lang="en-US" sz="700" noProof="0">
                  <a:solidFill>
                    <a:schemeClr val="bg1"/>
                  </a:solidFill>
                  <a:latin typeface="+mj-lt"/>
                </a:rPr>
                <a:t>1:1</a:t>
              </a:r>
            </a:p>
          </p:txBody>
        </p:sp>
        <p:sp>
          <p:nvSpPr>
            <p:cNvPr id="24" name="Rectangle 16">
              <a:extLst>
                <a:ext uri="{FF2B5EF4-FFF2-40B4-BE49-F238E27FC236}">
                  <a16:creationId xmlns:a16="http://schemas.microsoft.com/office/drawing/2014/main" id="{1A31FDBA-64E0-4A3A-5871-585AD541ADA6}"/>
                </a:ext>
              </a:extLst>
            </p:cNvPr>
            <p:cNvSpPr>
              <a:spLocks noChangeArrowheads="1"/>
            </p:cNvSpPr>
            <p:nvPr/>
          </p:nvSpPr>
          <p:spPr bwMode="auto">
            <a:xfrm>
              <a:off x="1459402" y="3054291"/>
              <a:ext cx="468484" cy="187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36000" tIns="36000" rIns="36000" bIns="360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6">
                <a:defRPr/>
              </a:pPr>
              <a:r>
                <a:rPr lang="en-US" sz="1000" b="1" noProof="0">
                  <a:latin typeface="+mj-lt"/>
                </a:rPr>
                <a:t>N=12,327</a:t>
              </a:r>
              <a:endParaRPr lang="en-US" sz="1600" noProof="0">
                <a:latin typeface="+mj-lt"/>
              </a:endParaRPr>
            </a:p>
          </p:txBody>
        </p:sp>
        <p:sp>
          <p:nvSpPr>
            <p:cNvPr id="63" name="Freeform 65">
              <a:extLst>
                <a:ext uri="{FF2B5EF4-FFF2-40B4-BE49-F238E27FC236}">
                  <a16:creationId xmlns:a16="http://schemas.microsoft.com/office/drawing/2014/main" id="{F7790E28-8817-D87D-72A6-F37A03B9AEC4}"/>
                </a:ext>
              </a:extLst>
            </p:cNvPr>
            <p:cNvSpPr>
              <a:spLocks/>
            </p:cNvSpPr>
            <p:nvPr/>
          </p:nvSpPr>
          <p:spPr bwMode="auto">
            <a:xfrm>
              <a:off x="1275996" y="2904415"/>
              <a:ext cx="64534" cy="77441"/>
            </a:xfrm>
            <a:custGeom>
              <a:avLst/>
              <a:gdLst>
                <a:gd name="T0" fmla="*/ 0 w 45"/>
                <a:gd name="T1" fmla="*/ 54 h 54"/>
                <a:gd name="T2" fmla="*/ 45 w 45"/>
                <a:gd name="T3" fmla="*/ 27 h 54"/>
                <a:gd name="T4" fmla="*/ 0 w 45"/>
                <a:gd name="T5" fmla="*/ 0 h 54"/>
                <a:gd name="T6" fmla="*/ 0 w 45"/>
                <a:gd name="T7" fmla="*/ 54 h 54"/>
              </a:gdLst>
              <a:ahLst/>
              <a:cxnLst>
                <a:cxn ang="0">
                  <a:pos x="T0" y="T1"/>
                </a:cxn>
                <a:cxn ang="0">
                  <a:pos x="T2" y="T3"/>
                </a:cxn>
                <a:cxn ang="0">
                  <a:pos x="T4" y="T5"/>
                </a:cxn>
                <a:cxn ang="0">
                  <a:pos x="T6" y="T7"/>
                </a:cxn>
              </a:cxnLst>
              <a:rect l="0" t="0" r="r" b="b"/>
              <a:pathLst>
                <a:path w="45" h="54">
                  <a:moveTo>
                    <a:pt x="0" y="54"/>
                  </a:moveTo>
                  <a:lnTo>
                    <a:pt x="45" y="27"/>
                  </a:lnTo>
                  <a:lnTo>
                    <a:pt x="0" y="0"/>
                  </a:lnTo>
                  <a:lnTo>
                    <a:pt x="0" y="5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defTabSz="914356">
                <a:defRPr/>
              </a:pPr>
              <a:endParaRPr lang="en-US" sz="1200" noProof="0">
                <a:latin typeface="+mj-lt"/>
              </a:endParaRPr>
            </a:p>
          </p:txBody>
        </p:sp>
      </p:grpSp>
      <p:sp>
        <p:nvSpPr>
          <p:cNvPr id="5" name="Footer Placeholder 13">
            <a:extLst>
              <a:ext uri="{FF2B5EF4-FFF2-40B4-BE49-F238E27FC236}">
                <a16:creationId xmlns:a16="http://schemas.microsoft.com/office/drawing/2014/main" id="{2565B920-F01B-937B-86FE-4535999238CF}"/>
              </a:ext>
            </a:extLst>
          </p:cNvPr>
          <p:cNvSpPr txBox="1">
            <a:spLocks/>
          </p:cNvSpPr>
          <p:nvPr/>
        </p:nvSpPr>
        <p:spPr>
          <a:xfrm>
            <a:off x="311150" y="4308829"/>
            <a:ext cx="8586483" cy="371513"/>
          </a:xfrm>
          <a:prstGeom prst="rect">
            <a:avLst/>
          </a:prstGeom>
        </p:spPr>
        <p:txBody>
          <a:bodyPr wrap="square" lIns="90000" tIns="46800" rIns="90000" bIns="46800" anchor="b">
            <a:spAutoFit/>
          </a:bodyPr>
          <a:lst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a:lstStyle>
          <a:p>
            <a:pPr defTabSz="411460">
              <a:buClrTx/>
              <a:defRPr/>
            </a:pPr>
            <a:r>
              <a:rPr lang="en-US" sz="600" noProof="0">
                <a:cs typeface="Arial" panose="020B0604020202020204" pitchFamily="34" charset="0"/>
              </a:rPr>
              <a:t>ASA, acetylsalicylic acid; CEOT, common end of treatment; DAPT, dual antiplatelet therapy; NCIS, noncardioembolic ischemic stroke; OD, once daily; P2Y12, purinergic receptor Y12; R, randomized; SAPT, single antiplatelet therapy; </a:t>
            </a:r>
            <a:br>
              <a:rPr lang="en-US" sz="600" noProof="0">
                <a:cs typeface="Arial" panose="020B0604020202020204" pitchFamily="34" charset="0"/>
              </a:rPr>
            </a:br>
            <a:r>
              <a:rPr lang="en-US" sz="600" noProof="0">
                <a:cs typeface="Arial" panose="020B0604020202020204" pitchFamily="34" charset="0"/>
              </a:rPr>
              <a:t>TIA, transient ischemic attack.</a:t>
            </a:r>
          </a:p>
          <a:p>
            <a:pPr defTabSz="411460">
              <a:buClrTx/>
              <a:defRPr/>
            </a:pPr>
            <a:r>
              <a:rPr lang="en-US" sz="600" noProof="0">
                <a:solidFill>
                  <a:srgbClr val="000000"/>
                </a:solidFill>
                <a:latin typeface="Arial" panose="020B0604020202020204" pitchFamily="34" charset="0"/>
                <a:cs typeface="Arial" panose="020B0604020202020204" pitchFamily="34" charset="0"/>
              </a:rPr>
              <a:t>Sharma M, et al. </a:t>
            </a:r>
            <a:r>
              <a:rPr lang="en-US" sz="600" i="1" noProof="0">
                <a:solidFill>
                  <a:srgbClr val="000000"/>
                </a:solidFill>
                <a:latin typeface="Arial" panose="020B0604020202020204" pitchFamily="34" charset="0"/>
                <a:cs typeface="Arial" panose="020B0604020202020204" pitchFamily="34" charset="0"/>
              </a:rPr>
              <a:t>N Engl J Med</a:t>
            </a:r>
            <a:r>
              <a:rPr lang="en-US" sz="600" noProof="0">
                <a:solidFill>
                  <a:srgbClr val="000000"/>
                </a:solidFill>
                <a:latin typeface="Arial" panose="020B0604020202020204" pitchFamily="34" charset="0"/>
                <a:cs typeface="Arial" panose="020B0604020202020204" pitchFamily="34" charset="0"/>
              </a:rPr>
              <a:t>. 2026;394(15):1467–1479. </a:t>
            </a:r>
          </a:p>
        </p:txBody>
      </p:sp>
    </p:spTree>
    <p:custDataLst>
      <p:tags r:id="rId1"/>
    </p:custDataLst>
    <p:extLst>
      <p:ext uri="{BB962C8B-B14F-4D97-AF65-F5344CB8AC3E}">
        <p14:creationId xmlns:p14="http://schemas.microsoft.com/office/powerpoint/2010/main" val="246035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2F7DD-B58F-DD98-07D9-B325E093E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392B3-BC46-EF3B-3DA0-0A505267A235}"/>
              </a:ext>
            </a:extLst>
          </p:cNvPr>
          <p:cNvSpPr>
            <a:spLocks noGrp="1"/>
          </p:cNvSpPr>
          <p:nvPr>
            <p:ph type="title"/>
          </p:nvPr>
        </p:nvSpPr>
        <p:spPr/>
        <p:txBody>
          <a:bodyPr>
            <a:normAutofit fontScale="90000"/>
          </a:bodyPr>
          <a:lstStyle/>
          <a:p>
            <a:r>
              <a:rPr lang="en-US" noProof="0"/>
              <a:t>Objective and methods</a:t>
            </a:r>
          </a:p>
        </p:txBody>
      </p:sp>
      <p:sp>
        <p:nvSpPr>
          <p:cNvPr id="3" name="Text Placeholder 2">
            <a:extLst>
              <a:ext uri="{FF2B5EF4-FFF2-40B4-BE49-F238E27FC236}">
                <a16:creationId xmlns:a16="http://schemas.microsoft.com/office/drawing/2014/main" id="{955B78E5-DE8D-F112-BA38-DCE485858D09}"/>
              </a:ext>
            </a:extLst>
          </p:cNvPr>
          <p:cNvSpPr>
            <a:spLocks noGrp="1"/>
          </p:cNvSpPr>
          <p:nvPr>
            <p:ph type="body" idx="1"/>
          </p:nvPr>
        </p:nvSpPr>
        <p:spPr/>
        <p:txBody>
          <a:bodyPr>
            <a:noAutofit/>
          </a:bodyPr>
          <a:lstStyle/>
          <a:p>
            <a:pPr marL="0" indent="0">
              <a:buNone/>
            </a:pPr>
            <a:r>
              <a:rPr lang="en-US" sz="1600" b="1" noProof="0">
                <a:solidFill>
                  <a:schemeClr val="tx1"/>
                </a:solidFill>
              </a:rPr>
              <a:t>Objective</a:t>
            </a:r>
          </a:p>
          <a:p>
            <a:pPr marL="285750" indent="-285750">
              <a:buFont typeface="Arial" panose="020B0604020202020204" pitchFamily="34" charset="0"/>
              <a:buChar char="•"/>
            </a:pPr>
            <a:r>
              <a:rPr lang="en-US" sz="1600" noProof="0">
                <a:solidFill>
                  <a:schemeClr val="tx1"/>
                </a:solidFill>
              </a:rPr>
              <a:t>To evaluate the efficacy and safety profile of asundexian among Chinese participants in East Asia in the OCEANIC‑STROKE trial</a:t>
            </a:r>
          </a:p>
          <a:p>
            <a:pPr marL="0" indent="0">
              <a:buNone/>
            </a:pPr>
            <a:br>
              <a:rPr lang="en-US" sz="1600" b="1" noProof="0">
                <a:solidFill>
                  <a:schemeClr val="tx1"/>
                </a:solidFill>
              </a:rPr>
            </a:br>
            <a:r>
              <a:rPr lang="en-US" sz="1600" b="1" noProof="0">
                <a:solidFill>
                  <a:schemeClr val="tx1"/>
                </a:solidFill>
              </a:rPr>
              <a:t>Methods</a:t>
            </a:r>
            <a:endParaRPr lang="en-US" sz="1600" noProof="0">
              <a:solidFill>
                <a:schemeClr val="tx1"/>
              </a:solidFill>
            </a:endParaRPr>
          </a:p>
          <a:p>
            <a:pPr marL="285750" indent="-285750">
              <a:spcAft>
                <a:spcPts val="600"/>
              </a:spcAft>
              <a:buFont typeface="Arial" panose="020B0604020202020204" pitchFamily="34" charset="0"/>
              <a:buChar char="•"/>
            </a:pPr>
            <a:r>
              <a:rPr lang="en-US" sz="1600" noProof="0">
                <a:solidFill>
                  <a:schemeClr val="tx1"/>
                </a:solidFill>
              </a:rPr>
              <a:t>Analysis restricted to self-defined Chinese participants in East Asia</a:t>
            </a:r>
          </a:p>
          <a:p>
            <a:pPr marL="0" indent="0">
              <a:buNone/>
            </a:pPr>
            <a:endParaRPr lang="en-US" sz="1400" noProof="0">
              <a:solidFill>
                <a:schemeClr val="tx1"/>
              </a:solidFill>
            </a:endParaRPr>
          </a:p>
        </p:txBody>
      </p:sp>
      <p:sp>
        <p:nvSpPr>
          <p:cNvPr id="4" name="Text Placeholder 3">
            <a:extLst>
              <a:ext uri="{FF2B5EF4-FFF2-40B4-BE49-F238E27FC236}">
                <a16:creationId xmlns:a16="http://schemas.microsoft.com/office/drawing/2014/main" id="{84F5475B-A0E6-F481-D39F-82C7E06B4ECD}"/>
              </a:ext>
            </a:extLst>
          </p:cNvPr>
          <p:cNvSpPr>
            <a:spLocks noGrp="1"/>
          </p:cNvSpPr>
          <p:nvPr>
            <p:ph type="body" idx="2"/>
          </p:nvPr>
        </p:nvSpPr>
        <p:spPr/>
        <p:txBody>
          <a:bodyPr>
            <a:normAutofit/>
          </a:bodyPr>
          <a:lstStyle/>
          <a:p>
            <a:pPr marL="0" indent="0">
              <a:buNone/>
            </a:pPr>
            <a:r>
              <a:rPr lang="en-US" sz="1600" b="1" noProof="0">
                <a:solidFill>
                  <a:schemeClr val="tx1"/>
                </a:solidFill>
              </a:rPr>
              <a:t>Outcomes</a:t>
            </a:r>
          </a:p>
          <a:p>
            <a:pPr marL="285750" indent="-285750">
              <a:buFont typeface="Arial" panose="020B0604020202020204" pitchFamily="34" charset="0"/>
              <a:buChar char="•"/>
            </a:pPr>
            <a:r>
              <a:rPr lang="en-US" sz="1600" noProof="0">
                <a:solidFill>
                  <a:schemeClr val="tx1"/>
                </a:solidFill>
              </a:rPr>
              <a:t>Ischemic stroke; ISTH major bleeding </a:t>
            </a:r>
          </a:p>
          <a:p>
            <a:pPr marL="465750" lvl="1" indent="-285750">
              <a:buFont typeface="Arial" panose="020B0604020202020204" pitchFamily="34" charset="0"/>
              <a:buChar char="○"/>
            </a:pPr>
            <a:r>
              <a:rPr lang="en-US" sz="1400" b="1" noProof="0">
                <a:solidFill>
                  <a:schemeClr val="tx1"/>
                </a:solidFill>
              </a:rPr>
              <a:t>Secondary outcome</a:t>
            </a:r>
          </a:p>
          <a:p>
            <a:pPr marL="1075334" lvl="2" indent="-285750">
              <a:buFont typeface="Wingdings" panose="05000000000000000000" pitchFamily="2" charset="2"/>
              <a:buChar char="§"/>
            </a:pPr>
            <a:r>
              <a:rPr lang="en-US" sz="1400" noProof="0">
                <a:solidFill>
                  <a:schemeClr val="tx1"/>
                </a:solidFill>
              </a:rPr>
              <a:t>Hemorrhagic stroke</a:t>
            </a:r>
          </a:p>
          <a:p>
            <a:pPr marL="0" indent="0">
              <a:buNone/>
            </a:pPr>
            <a:br>
              <a:rPr lang="en-US" sz="1600" b="1" noProof="0">
                <a:solidFill>
                  <a:schemeClr val="tx1"/>
                </a:solidFill>
              </a:rPr>
            </a:br>
            <a:r>
              <a:rPr lang="en-US" sz="1600" b="1" noProof="0">
                <a:solidFill>
                  <a:schemeClr val="tx1"/>
                </a:solidFill>
              </a:rPr>
              <a:t>Statistical analysis</a:t>
            </a:r>
          </a:p>
          <a:p>
            <a:pPr marL="285750" indent="-285750">
              <a:buFont typeface="Arial" panose="020B0604020202020204" pitchFamily="34" charset="0"/>
              <a:buChar char="•"/>
            </a:pPr>
            <a:r>
              <a:rPr lang="en-US" sz="1600" noProof="0">
                <a:solidFill>
                  <a:schemeClr val="tx1"/>
                </a:solidFill>
              </a:rPr>
              <a:t>Cumulative incidence estimated by the Aalen–Johansen method; csHRs derived from stratified Cox model</a:t>
            </a:r>
          </a:p>
          <a:p>
            <a:pPr marL="285750" indent="-285750">
              <a:buFont typeface="Arial" panose="020B0604020202020204" pitchFamily="34" charset="0"/>
              <a:buChar char="•"/>
            </a:pPr>
            <a:r>
              <a:rPr lang="en-US" sz="1600" noProof="0">
                <a:solidFill>
                  <a:schemeClr val="tx1"/>
                </a:solidFill>
              </a:rPr>
              <a:t>Prespecified subgroup analyses performed for ischemic stroke endpoint</a:t>
            </a:r>
          </a:p>
          <a:p>
            <a:pPr marL="186262" indent="0">
              <a:buNone/>
            </a:pPr>
            <a:endParaRPr lang="en-US" sz="1400" noProof="0"/>
          </a:p>
        </p:txBody>
      </p:sp>
      <p:sp>
        <p:nvSpPr>
          <p:cNvPr id="6" name="内容占位符 4">
            <a:extLst>
              <a:ext uri="{FF2B5EF4-FFF2-40B4-BE49-F238E27FC236}">
                <a16:creationId xmlns:a16="http://schemas.microsoft.com/office/drawing/2014/main" id="{DC56F942-2DD9-3DBD-1EFE-D72DC12D5C01}"/>
              </a:ext>
            </a:extLst>
          </p:cNvPr>
          <p:cNvSpPr txBox="1">
            <a:spLocks/>
          </p:cNvSpPr>
          <p:nvPr/>
        </p:nvSpPr>
        <p:spPr>
          <a:xfrm>
            <a:off x="311150" y="4493495"/>
            <a:ext cx="8832850" cy="186847"/>
          </a:xfrm>
          <a:prstGeom prst="rect">
            <a:avLst/>
          </a:prstGeom>
        </p:spPr>
        <p:txBody>
          <a:bodyPr wrap="square" lIns="90000" tIns="46800" rIns="90000" bIns="46800" anchor="b">
            <a:spAutoFit/>
          </a:bodyPr>
          <a:lstStyle>
            <a:defPPr marR="0" lvl="0" algn="l" rtl="0">
              <a:lnSpc>
                <a:spcPct val="100000"/>
              </a:lnSpc>
              <a:spcBef>
                <a:spcPts val="0"/>
              </a:spcBef>
              <a:spcAft>
                <a:spcPts val="0"/>
              </a:spcAft>
            </a:defPPr>
            <a:lvl1pPr marL="0" defTabSz="308603" eaLnBrk="1" latinLnBrk="0" hangingPunct="1">
              <a:buClrTx/>
              <a:defRPr sz="600" kern="1200" baseline="30000">
                <a:latin typeface="Arial" panose="020B0604020202020204" pitchFamily="34" charset="0"/>
                <a:ea typeface="+mn-ea"/>
                <a:cs typeface="Arial" panose="020B0604020202020204" pitchFamily="34" charset="0"/>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baseline="0" noProof="0"/>
              <a:t>csHR, cause‑specific hazard ratio; ISTH, International Society on Thrombosis and Haemostasis.</a:t>
            </a:r>
          </a:p>
        </p:txBody>
      </p:sp>
    </p:spTree>
    <p:custDataLst>
      <p:tags r:id="rId1"/>
    </p:custDataLst>
    <p:extLst>
      <p:ext uri="{BB962C8B-B14F-4D97-AF65-F5344CB8AC3E}">
        <p14:creationId xmlns:p14="http://schemas.microsoft.com/office/powerpoint/2010/main" val="1764855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E14B2-FA1D-8D0B-A891-0CC4E899F0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B3076AE-F549-82C9-CFA2-CDE8313125B2}"/>
              </a:ext>
            </a:extLst>
          </p:cNvPr>
          <p:cNvSpPr txBox="1"/>
          <p:nvPr/>
        </p:nvSpPr>
        <p:spPr>
          <a:xfrm>
            <a:off x="311150" y="4216496"/>
            <a:ext cx="8073960" cy="463846"/>
          </a:xfrm>
          <a:prstGeom prst="rect">
            <a:avLst/>
          </a:prstGeom>
        </p:spPr>
        <p:txBody>
          <a:bodyPr wrap="square" lIns="90000" tIns="46800" rIns="90000" bIns="46800" anchor="b">
            <a:spAutoFit/>
          </a:bodyPr>
          <a:lstStyle>
            <a:defPPr marR="0" lvl="0" algn="l" rtl="0">
              <a:lnSpc>
                <a:spcPct val="100000"/>
              </a:lnSpc>
              <a:spcBef>
                <a:spcPts val="0"/>
              </a:spcBef>
              <a:spcAft>
                <a:spcPts val="0"/>
              </a:spcAft>
            </a:defPPr>
            <a:lvl1pPr marL="0" defTabSz="308603" eaLnBrk="1" latinLnBrk="0" hangingPunct="1">
              <a:buClrTx/>
              <a:defRPr sz="600" kern="1200">
                <a:solidFill>
                  <a:schemeClr val="tx1"/>
                </a:solidFill>
                <a:latin typeface="+mn-lt"/>
                <a:ea typeface="+mn-ea"/>
                <a:cs typeface="+mn-cs"/>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noProof="0"/>
              <a:t> </a:t>
            </a:r>
          </a:p>
          <a:p>
            <a:r>
              <a:rPr lang="en-US" noProof="0"/>
              <a:t>*% out of no. of index event. </a:t>
            </a:r>
            <a:r>
              <a:rPr lang="en-US" baseline="30000" noProof="0"/>
              <a:t>†</a:t>
            </a:r>
            <a:r>
              <a:rPr lang="en-US" noProof="0"/>
              <a:t>For those with index event of ischemic stroke only.</a:t>
            </a:r>
          </a:p>
          <a:p>
            <a:r>
              <a:rPr lang="en-US" noProof="0"/>
              <a:t>DAPT, </a:t>
            </a:r>
            <a:r>
              <a:rPr lang="en-US" noProof="0">
                <a:solidFill>
                  <a:srgbClr val="000000"/>
                </a:solidFill>
                <a:latin typeface="Arial" panose="020B0604020202020204" pitchFamily="34" charset="0"/>
                <a:cs typeface="Arial" panose="020B0604020202020204" pitchFamily="34" charset="0"/>
              </a:rPr>
              <a:t>dual antiplatelet therapy</a:t>
            </a:r>
            <a:r>
              <a:rPr lang="en-US" noProof="0"/>
              <a:t>; EVT, endovascular thrombectomy; IQR, interquartile range; IVT, intravenous thrombolysis; NIHSS, National Institutes of Health Stroke Scale; SD, standard deviation; TIA, transient ischemic attack; TOAST, Trial of Org 10172 in Acute Stroke Treatment.</a:t>
            </a:r>
          </a:p>
        </p:txBody>
      </p:sp>
      <p:sp>
        <p:nvSpPr>
          <p:cNvPr id="2" name="Title 1">
            <a:extLst>
              <a:ext uri="{FF2B5EF4-FFF2-40B4-BE49-F238E27FC236}">
                <a16:creationId xmlns:a16="http://schemas.microsoft.com/office/drawing/2014/main" id="{A0A97EB0-8203-99B1-2F82-913CD20E4F2C}"/>
              </a:ext>
            </a:extLst>
          </p:cNvPr>
          <p:cNvSpPr>
            <a:spLocks noGrp="1"/>
          </p:cNvSpPr>
          <p:nvPr>
            <p:ph type="title"/>
          </p:nvPr>
        </p:nvSpPr>
        <p:spPr>
          <a:xfrm>
            <a:off x="311151" y="451636"/>
            <a:ext cx="6551509" cy="573087"/>
          </a:xfrm>
        </p:spPr>
        <p:txBody>
          <a:bodyPr>
            <a:normAutofit fontScale="90000"/>
          </a:bodyPr>
          <a:lstStyle/>
          <a:p>
            <a:r>
              <a:rPr lang="en-US" noProof="0"/>
              <a:t>Results</a:t>
            </a:r>
            <a:br>
              <a:rPr lang="en-US" noProof="0"/>
            </a:br>
            <a:endParaRPr lang="en-US" noProof="0"/>
          </a:p>
        </p:txBody>
      </p:sp>
      <p:graphicFrame>
        <p:nvGraphicFramePr>
          <p:cNvPr id="5" name="Table 4">
            <a:extLst>
              <a:ext uri="{FF2B5EF4-FFF2-40B4-BE49-F238E27FC236}">
                <a16:creationId xmlns:a16="http://schemas.microsoft.com/office/drawing/2014/main" id="{73932D7F-F7EE-8803-5683-A9327792E4AD}"/>
              </a:ext>
            </a:extLst>
          </p:cNvPr>
          <p:cNvGraphicFramePr>
            <a:graphicFrameLocks noGrp="1"/>
          </p:cNvGraphicFramePr>
          <p:nvPr>
            <p:extLst>
              <p:ext uri="{D42A27DB-BD31-4B8C-83A1-F6EECF244321}">
                <p14:modId xmlns:p14="http://schemas.microsoft.com/office/powerpoint/2010/main" val="1673572130"/>
              </p:ext>
            </p:extLst>
          </p:nvPr>
        </p:nvGraphicFramePr>
        <p:xfrm>
          <a:off x="409575" y="816535"/>
          <a:ext cx="7303731" cy="3507986"/>
        </p:xfrm>
        <a:graphic>
          <a:graphicData uri="http://schemas.openxmlformats.org/drawingml/2006/table">
            <a:tbl>
              <a:tblPr firstRow="1">
                <a:tableStyleId>{5C22544A-7EE6-4342-B048-85BDC9FD1C3A}</a:tableStyleId>
              </a:tblPr>
              <a:tblGrid>
                <a:gridCol w="3364633">
                  <a:extLst>
                    <a:ext uri="{9D8B030D-6E8A-4147-A177-3AD203B41FA5}">
                      <a16:colId xmlns:a16="http://schemas.microsoft.com/office/drawing/2014/main" val="2829840713"/>
                    </a:ext>
                  </a:extLst>
                </a:gridCol>
                <a:gridCol w="1994809">
                  <a:extLst>
                    <a:ext uri="{9D8B030D-6E8A-4147-A177-3AD203B41FA5}">
                      <a16:colId xmlns:a16="http://schemas.microsoft.com/office/drawing/2014/main" val="3970759910"/>
                    </a:ext>
                  </a:extLst>
                </a:gridCol>
                <a:gridCol w="1944289">
                  <a:extLst>
                    <a:ext uri="{9D8B030D-6E8A-4147-A177-3AD203B41FA5}">
                      <a16:colId xmlns:a16="http://schemas.microsoft.com/office/drawing/2014/main" val="1146813092"/>
                    </a:ext>
                  </a:extLst>
                </a:gridCol>
              </a:tblGrid>
              <a:tr h="129099">
                <a:tc>
                  <a:txBody>
                    <a:bodyPr/>
                    <a:lstStyle/>
                    <a:p>
                      <a:pPr marL="0" marR="0" algn="ctr">
                        <a:lnSpc>
                          <a:spcPct val="115000"/>
                        </a:lnSpc>
                        <a:spcBef>
                          <a:spcPts val="300"/>
                        </a:spcBef>
                        <a:spcAft>
                          <a:spcPts val="300"/>
                        </a:spcAft>
                        <a:buNone/>
                      </a:pPr>
                      <a:r>
                        <a:rPr lang="en-US" sz="1050" kern="100" noProof="0">
                          <a:solidFill>
                            <a:schemeClr val="bg1"/>
                          </a:solidFill>
                          <a:effectLst/>
                        </a:rPr>
                        <a:t> </a:t>
                      </a:r>
                      <a:endParaRPr lang="en-US" sz="1050" kern="100" noProof="0">
                        <a:solidFill>
                          <a:schemeClr val="bg1"/>
                        </a:solidFill>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marL="0" marR="0" algn="ctr">
                        <a:lnSpc>
                          <a:spcPct val="115000"/>
                        </a:lnSpc>
                        <a:spcBef>
                          <a:spcPts val="300"/>
                        </a:spcBef>
                        <a:spcAft>
                          <a:spcPts val="300"/>
                        </a:spcAft>
                        <a:buNone/>
                      </a:pPr>
                      <a:r>
                        <a:rPr lang="en-US" sz="1050" b="1" kern="100" noProof="0">
                          <a:solidFill>
                            <a:schemeClr val="bg1"/>
                          </a:solidFill>
                          <a:effectLst/>
                        </a:rPr>
                        <a:t>All OCEANIC participants</a:t>
                      </a:r>
                      <a:endParaRPr lang="en-US" sz="1050" b="1" kern="100" noProof="0">
                        <a:solidFill>
                          <a:schemeClr val="bg1"/>
                        </a:solidFill>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marL="0" marR="0" algn="ctr">
                        <a:lnSpc>
                          <a:spcPct val="115000"/>
                        </a:lnSpc>
                        <a:spcBef>
                          <a:spcPts val="300"/>
                        </a:spcBef>
                        <a:spcAft>
                          <a:spcPts val="300"/>
                        </a:spcAft>
                        <a:buNone/>
                      </a:pPr>
                      <a:r>
                        <a:rPr lang="en-US" sz="1050" b="1" kern="100" noProof="0">
                          <a:solidFill>
                            <a:schemeClr val="bg1"/>
                          </a:solidFill>
                          <a:effectLst/>
                        </a:rPr>
                        <a:t>Chinese participants</a:t>
                      </a:r>
                      <a:endParaRPr lang="en-US" sz="1050" b="1" kern="100" noProof="0">
                        <a:solidFill>
                          <a:schemeClr val="bg1"/>
                        </a:solidFill>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extLst>
                  <a:ext uri="{0D108BD9-81ED-4DB2-BD59-A6C34878D82A}">
                    <a16:rowId xmlns:a16="http://schemas.microsoft.com/office/drawing/2014/main" val="188236407"/>
                  </a:ext>
                </a:extLst>
              </a:tr>
              <a:tr h="124368">
                <a:tc>
                  <a:txBody>
                    <a:bodyPr/>
                    <a:lstStyle/>
                    <a:p>
                      <a:pPr marL="0" marR="0">
                        <a:lnSpc>
                          <a:spcPct val="115000"/>
                        </a:lnSpc>
                        <a:spcBef>
                          <a:spcPts val="300"/>
                        </a:spcBef>
                        <a:spcAft>
                          <a:spcPts val="300"/>
                        </a:spcAft>
                        <a:buNone/>
                      </a:pPr>
                      <a:r>
                        <a:rPr lang="en-US" sz="900" b="1" kern="100" noProof="0">
                          <a:effectLst/>
                        </a:rPr>
                        <a:t>Participants</a:t>
                      </a:r>
                      <a:r>
                        <a:rPr lang="en-US" sz="900" b="0" kern="100" noProof="0">
                          <a:effectLst/>
                        </a:rPr>
                        <a:t>, n</a:t>
                      </a:r>
                      <a:endParaRPr lang="en-US" sz="900" b="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12,327</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1451</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875620"/>
                  </a:ext>
                </a:extLst>
              </a:tr>
              <a:tr h="124368">
                <a:tc>
                  <a:txBody>
                    <a:bodyPr/>
                    <a:lstStyle/>
                    <a:p>
                      <a:pPr marL="0" marR="0">
                        <a:lnSpc>
                          <a:spcPct val="115000"/>
                        </a:lnSpc>
                        <a:spcBef>
                          <a:spcPts val="300"/>
                        </a:spcBef>
                        <a:spcAft>
                          <a:spcPts val="300"/>
                        </a:spcAft>
                        <a:buNone/>
                      </a:pPr>
                      <a:r>
                        <a:rPr lang="en-US" sz="900" b="1" kern="100" noProof="0">
                          <a:effectLst/>
                        </a:rPr>
                        <a:t>Age</a:t>
                      </a:r>
                      <a:r>
                        <a:rPr lang="en-US" sz="900" b="0" kern="100" noProof="0">
                          <a:effectLst/>
                        </a:rPr>
                        <a:t>, mean (SD), years </a:t>
                      </a:r>
                      <a:endParaRPr lang="en-US" sz="900" b="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67.6 (10.8)</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62.9 (10.0)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1835926337"/>
                  </a:ext>
                </a:extLst>
              </a:tr>
              <a:tr h="124368">
                <a:tc>
                  <a:txBody>
                    <a:bodyPr/>
                    <a:lstStyle/>
                    <a:p>
                      <a:pPr marL="0" marR="0">
                        <a:lnSpc>
                          <a:spcPct val="115000"/>
                        </a:lnSpc>
                        <a:spcBef>
                          <a:spcPts val="300"/>
                        </a:spcBef>
                        <a:spcAft>
                          <a:spcPts val="300"/>
                        </a:spcAft>
                        <a:buNone/>
                      </a:pPr>
                      <a:r>
                        <a:rPr lang="en-US" sz="900" b="1" kern="100" noProof="0">
                          <a:effectLst/>
                        </a:rPr>
                        <a:t>Female sex</a:t>
                      </a:r>
                      <a:r>
                        <a:rPr lang="en-US" sz="900" b="0" kern="100" noProof="0">
                          <a:effectLst/>
                        </a:rPr>
                        <a:t>, n (%)</a:t>
                      </a:r>
                      <a:endParaRPr lang="en-US" sz="900" b="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4110 (33.3)</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399 (27.5)</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3162105"/>
                  </a:ext>
                </a:extLst>
              </a:tr>
              <a:tr h="124368">
                <a:tc>
                  <a:txBody>
                    <a:bodyPr/>
                    <a:lstStyle/>
                    <a:p>
                      <a:pPr marL="0" marR="0">
                        <a:lnSpc>
                          <a:spcPct val="115000"/>
                        </a:lnSpc>
                        <a:spcBef>
                          <a:spcPts val="300"/>
                        </a:spcBef>
                        <a:spcAft>
                          <a:spcPts val="300"/>
                        </a:spcAft>
                        <a:buNone/>
                      </a:pPr>
                      <a:r>
                        <a:rPr lang="en-US" sz="900" b="1" kern="100" noProof="0">
                          <a:effectLst/>
                        </a:rPr>
                        <a:t>Medical history</a:t>
                      </a:r>
                      <a:r>
                        <a:rPr lang="en-US" sz="900" b="0" kern="100" noProof="0">
                          <a:effectLst/>
                        </a:rPr>
                        <a:t>, n (%)</a:t>
                      </a:r>
                      <a:endParaRPr lang="en-US" sz="900" b="1"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 </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 </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1424628244"/>
                  </a:ext>
                </a:extLst>
              </a:tr>
              <a:tr h="124368">
                <a:tc>
                  <a:txBody>
                    <a:bodyPr/>
                    <a:lstStyle/>
                    <a:p>
                      <a:pPr marL="0" marR="0">
                        <a:lnSpc>
                          <a:spcPct val="115000"/>
                        </a:lnSpc>
                        <a:spcBef>
                          <a:spcPts val="300"/>
                        </a:spcBef>
                        <a:spcAft>
                          <a:spcPts val="300"/>
                        </a:spcAft>
                        <a:buNone/>
                      </a:pPr>
                      <a:r>
                        <a:rPr lang="en-US" sz="900" kern="100" noProof="0">
                          <a:effectLst/>
                        </a:rPr>
                        <a:t>     Previous stroke or TIA</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2655 (21.5)</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495 (34.1)</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2314693130"/>
                  </a:ext>
                </a:extLst>
              </a:tr>
              <a:tr h="124368">
                <a:tc>
                  <a:txBody>
                    <a:bodyPr/>
                    <a:lstStyle/>
                    <a:p>
                      <a:pPr marL="0" marR="0">
                        <a:lnSpc>
                          <a:spcPct val="115000"/>
                        </a:lnSpc>
                        <a:spcBef>
                          <a:spcPts val="300"/>
                        </a:spcBef>
                        <a:spcAft>
                          <a:spcPts val="300"/>
                        </a:spcAft>
                        <a:buNone/>
                      </a:pPr>
                      <a:r>
                        <a:rPr lang="en-US" sz="900" kern="100" noProof="0">
                          <a:effectLst/>
                        </a:rPr>
                        <a:t>     Diabetes</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4249 (34.5)</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594 (40.9)</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4287302256"/>
                  </a:ext>
                </a:extLst>
              </a:tr>
              <a:tr h="124368">
                <a:tc>
                  <a:txBody>
                    <a:bodyPr/>
                    <a:lstStyle/>
                    <a:p>
                      <a:pPr marL="0" marR="0">
                        <a:lnSpc>
                          <a:spcPct val="115000"/>
                        </a:lnSpc>
                        <a:spcBef>
                          <a:spcPts val="300"/>
                        </a:spcBef>
                        <a:spcAft>
                          <a:spcPts val="300"/>
                        </a:spcAft>
                        <a:buNone/>
                      </a:pPr>
                      <a:r>
                        <a:rPr lang="en-US" sz="900" kern="100" noProof="0">
                          <a:effectLst/>
                        </a:rPr>
                        <a:t>     Hypertension</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9805 (79.5)</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1159 (79.9)</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1125291359"/>
                  </a:ext>
                </a:extLst>
              </a:tr>
              <a:tr h="124368">
                <a:tc>
                  <a:txBody>
                    <a:bodyPr/>
                    <a:lstStyle/>
                    <a:p>
                      <a:pPr marL="0" marR="0">
                        <a:lnSpc>
                          <a:spcPct val="115000"/>
                        </a:lnSpc>
                        <a:spcBef>
                          <a:spcPts val="300"/>
                        </a:spcBef>
                        <a:spcAft>
                          <a:spcPts val="300"/>
                        </a:spcAft>
                        <a:buNone/>
                      </a:pPr>
                      <a:r>
                        <a:rPr lang="en-US" sz="900" kern="100" noProof="0">
                          <a:effectLst/>
                        </a:rPr>
                        <a:t>     Hyperlipidemia</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7651 (62.1)</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707 (48.7)</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3802775508"/>
                  </a:ext>
                </a:extLst>
              </a:tr>
              <a:tr h="124368">
                <a:tc>
                  <a:txBody>
                    <a:bodyPr/>
                    <a:lstStyle/>
                    <a:p>
                      <a:pPr marL="0" marR="0">
                        <a:lnSpc>
                          <a:spcPct val="115000"/>
                        </a:lnSpc>
                        <a:spcBef>
                          <a:spcPts val="300"/>
                        </a:spcBef>
                        <a:spcAft>
                          <a:spcPts val="300"/>
                        </a:spcAft>
                        <a:buNone/>
                      </a:pPr>
                      <a:r>
                        <a:rPr lang="en-US" sz="900" kern="100" noProof="0">
                          <a:effectLst/>
                        </a:rPr>
                        <a:t>     Current tobacco use</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3309 (26.8)</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tc>
                  <a:txBody>
                    <a:bodyPr/>
                    <a:lstStyle/>
                    <a:p>
                      <a:pPr marL="0" marR="0" algn="ctr">
                        <a:lnSpc>
                          <a:spcPct val="115000"/>
                        </a:lnSpc>
                        <a:spcBef>
                          <a:spcPts val="300"/>
                        </a:spcBef>
                        <a:spcAft>
                          <a:spcPts val="300"/>
                        </a:spcAft>
                        <a:buNone/>
                      </a:pPr>
                      <a:r>
                        <a:rPr lang="en-US" sz="900" kern="100" noProof="0">
                          <a:effectLst/>
                        </a:rPr>
                        <a:t>536 (36.9)</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196"/>
                      </a:srgbClr>
                    </a:solidFill>
                  </a:tcPr>
                </a:tc>
                <a:extLst>
                  <a:ext uri="{0D108BD9-81ED-4DB2-BD59-A6C34878D82A}">
                    <a16:rowId xmlns:a16="http://schemas.microsoft.com/office/drawing/2014/main" val="2222079288"/>
                  </a:ext>
                </a:extLst>
              </a:tr>
              <a:tr h="124368">
                <a:tc>
                  <a:txBody>
                    <a:bodyPr/>
                    <a:lstStyle/>
                    <a:p>
                      <a:pPr marL="0" marR="0">
                        <a:lnSpc>
                          <a:spcPct val="115000"/>
                        </a:lnSpc>
                        <a:spcBef>
                          <a:spcPts val="300"/>
                        </a:spcBef>
                        <a:spcAft>
                          <a:spcPts val="300"/>
                        </a:spcAft>
                        <a:buNone/>
                      </a:pPr>
                      <a:r>
                        <a:rPr lang="en-US" sz="900" b="1" kern="100" noProof="0">
                          <a:effectLst/>
                        </a:rPr>
                        <a:t>Index event</a:t>
                      </a:r>
                      <a:r>
                        <a:rPr lang="en-US" sz="900" b="0" kern="100" noProof="0">
                          <a:effectLst/>
                        </a:rPr>
                        <a:t>, n (%)</a:t>
                      </a:r>
                      <a:r>
                        <a:rPr lang="en-US" sz="900" b="0" kern="100" baseline="30000" noProof="0">
                          <a:effectLst/>
                        </a:rPr>
                        <a:t>†</a:t>
                      </a:r>
                      <a:endParaRPr lang="en-US" sz="900" b="1"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12,325</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1450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7483998"/>
                  </a:ext>
                </a:extLst>
              </a:tr>
              <a:tr h="124368">
                <a:tc>
                  <a:txBody>
                    <a:bodyPr/>
                    <a:lstStyle/>
                    <a:p>
                      <a:pPr marL="0" marR="0">
                        <a:lnSpc>
                          <a:spcPct val="115000"/>
                        </a:lnSpc>
                        <a:spcBef>
                          <a:spcPts val="300"/>
                        </a:spcBef>
                        <a:spcAft>
                          <a:spcPts val="300"/>
                        </a:spcAft>
                        <a:buNone/>
                      </a:pPr>
                      <a:r>
                        <a:rPr lang="en-US" sz="900" kern="100" noProof="0">
                          <a:effectLst/>
                        </a:rPr>
                        <a:t>     Ischemic stroke</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11,677 (94.7)</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1410 (97.2)</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8431928"/>
                  </a:ext>
                </a:extLst>
              </a:tr>
              <a:tr h="124368">
                <a:tc>
                  <a:txBody>
                    <a:bodyPr/>
                    <a:lstStyle/>
                    <a:p>
                      <a:pPr marL="0" marR="0">
                        <a:lnSpc>
                          <a:spcPct val="115000"/>
                        </a:lnSpc>
                        <a:spcBef>
                          <a:spcPts val="300"/>
                        </a:spcBef>
                        <a:spcAft>
                          <a:spcPts val="300"/>
                        </a:spcAft>
                        <a:buNone/>
                      </a:pPr>
                      <a:r>
                        <a:rPr lang="en-US" sz="900" kern="100" noProof="0">
                          <a:effectLst/>
                        </a:rPr>
                        <a:t>     TIA</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648 (5.3)</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40 (2.8)</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879873"/>
                  </a:ext>
                </a:extLst>
              </a:tr>
              <a:tr h="124368">
                <a:tc>
                  <a:txBody>
                    <a:bodyPr/>
                    <a:lstStyle/>
                    <a:p>
                      <a:pPr marL="0" marR="0">
                        <a:lnSpc>
                          <a:spcPct val="115000"/>
                        </a:lnSpc>
                        <a:spcBef>
                          <a:spcPts val="300"/>
                        </a:spcBef>
                        <a:spcAft>
                          <a:spcPts val="300"/>
                        </a:spcAft>
                        <a:buNone/>
                      </a:pPr>
                      <a:r>
                        <a:rPr lang="en-US" sz="900" b="1" kern="100" noProof="0">
                          <a:effectLst/>
                        </a:rPr>
                        <a:t>Stroke subtype (TOAST classification)</a:t>
                      </a:r>
                      <a:r>
                        <a:rPr lang="en-US" sz="900" b="0" kern="100" noProof="0">
                          <a:effectLst/>
                        </a:rPr>
                        <a:t>, n (%)</a:t>
                      </a:r>
                      <a:r>
                        <a:rPr lang="en-US" sz="900" b="0" kern="100" baseline="30000" noProof="0">
                          <a:effectLst/>
                        </a:rPr>
                        <a:t>‡</a:t>
                      </a:r>
                      <a:endParaRPr lang="en-US" sz="900" b="1"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 </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3593386006"/>
                  </a:ext>
                </a:extLst>
              </a:tr>
              <a:tr h="124368">
                <a:tc>
                  <a:txBody>
                    <a:bodyPr/>
                    <a:lstStyle/>
                    <a:p>
                      <a:pPr marL="0" marR="0">
                        <a:lnSpc>
                          <a:spcPct val="115000"/>
                        </a:lnSpc>
                        <a:spcBef>
                          <a:spcPts val="300"/>
                        </a:spcBef>
                        <a:spcAft>
                          <a:spcPts val="300"/>
                        </a:spcAft>
                        <a:buNone/>
                      </a:pPr>
                      <a:r>
                        <a:rPr lang="en-US" sz="900" kern="100" noProof="0">
                          <a:effectLst/>
                        </a:rPr>
                        <a:t>     Large-artery atherosclerosis</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4996 (42.8)</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610 (43.3)</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3591443110"/>
                  </a:ext>
                </a:extLst>
              </a:tr>
              <a:tr h="124368">
                <a:tc>
                  <a:txBody>
                    <a:bodyPr/>
                    <a:lstStyle/>
                    <a:p>
                      <a:pPr marL="0" marR="0">
                        <a:lnSpc>
                          <a:spcPct val="115000"/>
                        </a:lnSpc>
                        <a:spcBef>
                          <a:spcPts val="300"/>
                        </a:spcBef>
                        <a:spcAft>
                          <a:spcPts val="300"/>
                        </a:spcAft>
                        <a:buNone/>
                      </a:pPr>
                      <a:r>
                        <a:rPr lang="en-US" sz="900" kern="100" noProof="0">
                          <a:effectLst/>
                        </a:rPr>
                        <a:t>     Small-vessel occlusion (lacune)</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2639 (22.6)</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677 (48.0)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1939408594"/>
                  </a:ext>
                </a:extLst>
              </a:tr>
              <a:tr h="124368">
                <a:tc>
                  <a:txBody>
                    <a:bodyPr/>
                    <a:lstStyle/>
                    <a:p>
                      <a:pPr marL="0" marR="0">
                        <a:lnSpc>
                          <a:spcPct val="115000"/>
                        </a:lnSpc>
                        <a:spcBef>
                          <a:spcPts val="300"/>
                        </a:spcBef>
                        <a:spcAft>
                          <a:spcPts val="300"/>
                        </a:spcAft>
                        <a:buNone/>
                      </a:pPr>
                      <a:r>
                        <a:rPr lang="en-US" sz="900" kern="100" noProof="0">
                          <a:effectLst/>
                        </a:rPr>
                        <a:t>     Stroke of other determined etiology</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349 (3.0)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15 (1.1)</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425536747"/>
                  </a:ext>
                </a:extLst>
              </a:tr>
              <a:tr h="124368">
                <a:tc>
                  <a:txBody>
                    <a:bodyPr/>
                    <a:lstStyle/>
                    <a:p>
                      <a:pPr marL="0" marR="0">
                        <a:lnSpc>
                          <a:spcPct val="115000"/>
                        </a:lnSpc>
                        <a:spcBef>
                          <a:spcPts val="300"/>
                        </a:spcBef>
                        <a:spcAft>
                          <a:spcPts val="300"/>
                        </a:spcAft>
                        <a:buNone/>
                      </a:pPr>
                      <a:r>
                        <a:rPr lang="en-US" sz="900" kern="100" noProof="0">
                          <a:effectLst/>
                        </a:rPr>
                        <a:t>     Stroke of undetermined etiology</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3496 (29.9)</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106 (7.5)</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500717235"/>
                  </a:ext>
                </a:extLst>
              </a:tr>
              <a:tr h="124368">
                <a:tc>
                  <a:txBody>
                    <a:bodyPr/>
                    <a:lstStyle/>
                    <a:p>
                      <a:pPr marL="0" marR="0">
                        <a:lnSpc>
                          <a:spcPct val="115000"/>
                        </a:lnSpc>
                        <a:spcBef>
                          <a:spcPts val="300"/>
                        </a:spcBef>
                        <a:spcAft>
                          <a:spcPts val="300"/>
                        </a:spcAft>
                        <a:buNone/>
                      </a:pPr>
                      <a:r>
                        <a:rPr lang="en-US" sz="900" kern="100" noProof="0">
                          <a:effectLst/>
                        </a:rPr>
                        <a:t>     Cardioembolism</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196 (1.7)</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2 (0.1)</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392492027"/>
                  </a:ext>
                </a:extLst>
              </a:tr>
              <a:tr h="124368">
                <a:tc>
                  <a:txBody>
                    <a:bodyPr/>
                    <a:lstStyle/>
                    <a:p>
                      <a:pPr marL="0" marR="0">
                        <a:lnSpc>
                          <a:spcPct val="115000"/>
                        </a:lnSpc>
                        <a:spcBef>
                          <a:spcPts val="300"/>
                        </a:spcBef>
                        <a:spcAft>
                          <a:spcPts val="300"/>
                        </a:spcAft>
                        <a:buNone/>
                      </a:pPr>
                      <a:r>
                        <a:rPr lang="en-US" sz="900" b="1" kern="100" noProof="0">
                          <a:effectLst/>
                        </a:rPr>
                        <a:t>IVT and/or EVT</a:t>
                      </a:r>
                      <a:r>
                        <a:rPr lang="en-US" sz="900" b="0" kern="100" noProof="0">
                          <a:effectLst/>
                        </a:rPr>
                        <a:t>, n (%)</a:t>
                      </a:r>
                      <a:r>
                        <a:rPr lang="en-US" sz="900" b="0" kern="100" baseline="30000" noProof="0">
                          <a:effectLst/>
                        </a:rPr>
                        <a:t>‡</a:t>
                      </a:r>
                      <a:endParaRPr lang="en-US" sz="900" b="1"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3201 (27.4)</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198 (14.0)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8035633"/>
                  </a:ext>
                </a:extLst>
              </a:tr>
              <a:tr h="124368">
                <a:tc>
                  <a:txBody>
                    <a:bodyPr/>
                    <a:lstStyle/>
                    <a:p>
                      <a:pPr marL="0" marR="0">
                        <a:lnSpc>
                          <a:spcPct val="115000"/>
                        </a:lnSpc>
                        <a:spcBef>
                          <a:spcPts val="300"/>
                        </a:spcBef>
                        <a:spcAft>
                          <a:spcPts val="300"/>
                        </a:spcAft>
                        <a:buNone/>
                      </a:pPr>
                      <a:r>
                        <a:rPr lang="en-US" sz="900" b="1" kern="100" noProof="0">
                          <a:solidFill>
                            <a:schemeClr val="tx1"/>
                          </a:solidFill>
                          <a:effectLst/>
                        </a:rPr>
                        <a:t>NIHSS at randomization</a:t>
                      </a:r>
                      <a:r>
                        <a:rPr lang="en-US" sz="900" b="0" kern="100" noProof="0">
                          <a:solidFill>
                            <a:schemeClr val="tx1"/>
                          </a:solidFill>
                          <a:effectLst/>
                        </a:rPr>
                        <a:t>, median (IQR)</a:t>
                      </a:r>
                      <a:r>
                        <a:rPr lang="en-US" sz="900" b="0" kern="100" baseline="30000" noProof="0">
                          <a:effectLst/>
                        </a:rPr>
                        <a:t>‡</a:t>
                      </a:r>
                      <a:endParaRPr lang="en-US" sz="900" b="0" kern="100" noProof="0">
                        <a:solidFill>
                          <a:schemeClr val="tx1"/>
                        </a:solidFill>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3.0 (2.0–6.0)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15000"/>
                        </a:lnSpc>
                        <a:spcBef>
                          <a:spcPts val="300"/>
                        </a:spcBef>
                        <a:spcAft>
                          <a:spcPts val="300"/>
                        </a:spcAft>
                        <a:buNone/>
                      </a:pPr>
                      <a:r>
                        <a:rPr lang="en-US" sz="900" kern="100" noProof="0">
                          <a:effectLst/>
                        </a:rPr>
                        <a:t>3.0 (2.0–5.0)</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2354052594"/>
                  </a:ext>
                </a:extLst>
              </a:tr>
              <a:tr h="124368">
                <a:tc>
                  <a:txBody>
                    <a:bodyPr/>
                    <a:lstStyle/>
                    <a:p>
                      <a:pPr marL="0" marR="0">
                        <a:lnSpc>
                          <a:spcPct val="115000"/>
                        </a:lnSpc>
                        <a:spcBef>
                          <a:spcPts val="300"/>
                        </a:spcBef>
                        <a:spcAft>
                          <a:spcPts val="300"/>
                        </a:spcAft>
                        <a:buNone/>
                      </a:pPr>
                      <a:r>
                        <a:rPr lang="en-US" sz="900" b="1" kern="100" noProof="0">
                          <a:solidFill>
                            <a:schemeClr val="tx1"/>
                          </a:solidFill>
                          <a:effectLst/>
                        </a:rPr>
                        <a:t>Planned antiplatelet at randomization</a:t>
                      </a:r>
                      <a:r>
                        <a:rPr lang="en-US" sz="900" b="0" kern="100" noProof="0">
                          <a:effectLst/>
                        </a:rPr>
                        <a:t>, n (%)</a:t>
                      </a:r>
                      <a:endParaRPr lang="en-US" sz="900" b="1" kern="100" noProof="0">
                        <a:solidFill>
                          <a:schemeClr val="tx1"/>
                        </a:solidFill>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 </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 </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4021135"/>
                  </a:ext>
                </a:extLst>
              </a:tr>
              <a:tr h="124368">
                <a:tc>
                  <a:txBody>
                    <a:bodyPr/>
                    <a:lstStyle/>
                    <a:p>
                      <a:pPr marL="0" marR="0">
                        <a:lnSpc>
                          <a:spcPct val="115000"/>
                        </a:lnSpc>
                        <a:spcBef>
                          <a:spcPts val="300"/>
                        </a:spcBef>
                        <a:spcAft>
                          <a:spcPts val="300"/>
                        </a:spcAft>
                        <a:buNone/>
                      </a:pPr>
                      <a:r>
                        <a:rPr lang="en-US" sz="900" kern="100" noProof="0">
                          <a:solidFill>
                            <a:schemeClr val="tx1"/>
                          </a:solidFill>
                          <a:effectLst/>
                        </a:rPr>
                        <a:t>     DAPT</a:t>
                      </a:r>
                      <a:endParaRPr lang="en-US" sz="900" kern="100" noProof="0">
                        <a:solidFill>
                          <a:schemeClr val="tx1"/>
                        </a:solidFill>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7712 (62.6)</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Bef>
                          <a:spcPts val="300"/>
                        </a:spcBef>
                        <a:spcAft>
                          <a:spcPts val="300"/>
                        </a:spcAft>
                        <a:buNone/>
                      </a:pPr>
                      <a:r>
                        <a:rPr lang="en-US" sz="900" kern="100" noProof="0">
                          <a:effectLst/>
                        </a:rPr>
                        <a:t>985 (67.9)</a:t>
                      </a:r>
                      <a:endParaRPr lang="en-US" sz="900" kern="100" noProof="0">
                        <a:effectLst/>
                        <a:latin typeface="Arial" panose="020B0604020202020204" pitchFamily="34" charset="0"/>
                        <a:ea typeface="Arial" panose="020B0604020202020204" pitchFamily="34" charset="0"/>
                      </a:endParaRPr>
                    </a:p>
                  </a:txBody>
                  <a:tcPr marL="50800" marR="50800" marT="3600" marB="36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8162698"/>
                  </a:ext>
                </a:extLst>
              </a:tr>
            </a:tbl>
          </a:graphicData>
        </a:graphic>
      </p:graphicFrame>
      <p:sp>
        <p:nvSpPr>
          <p:cNvPr id="7" name="TextBox 6">
            <a:extLst>
              <a:ext uri="{FF2B5EF4-FFF2-40B4-BE49-F238E27FC236}">
                <a16:creationId xmlns:a16="http://schemas.microsoft.com/office/drawing/2014/main" id="{34D0A45B-39D0-BB16-7BC2-B3E9D26F6B15}"/>
              </a:ext>
            </a:extLst>
          </p:cNvPr>
          <p:cNvSpPr txBox="1"/>
          <p:nvPr/>
        </p:nvSpPr>
        <p:spPr>
          <a:xfrm>
            <a:off x="311150" y="558634"/>
            <a:ext cx="6838459" cy="369332"/>
          </a:xfrm>
          <a:prstGeom prst="rect">
            <a:avLst/>
          </a:prstGeom>
          <a:noFill/>
        </p:spPr>
        <p:txBody>
          <a:bodyPr wrap="square" rtlCol="0">
            <a:noAutofit/>
          </a:bodyPr>
          <a:lstStyle/>
          <a:p>
            <a:pPr algn="just"/>
            <a:r>
              <a:rPr lang="en-US" sz="1200" b="1" noProof="0"/>
              <a:t>Baseline demographics</a:t>
            </a:r>
          </a:p>
        </p:txBody>
      </p:sp>
    </p:spTree>
    <p:custDataLst>
      <p:tags r:id="rId1"/>
    </p:custDataLst>
    <p:extLst>
      <p:ext uri="{BB962C8B-B14F-4D97-AF65-F5344CB8AC3E}">
        <p14:creationId xmlns:p14="http://schemas.microsoft.com/office/powerpoint/2010/main" val="2535832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4D8FB-ACBA-9CCC-3F63-D32F8BAEDFA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71E3A56-43D6-4803-DFBB-F4D930345122}"/>
              </a:ext>
            </a:extLst>
          </p:cNvPr>
          <p:cNvSpPr txBox="1"/>
          <p:nvPr/>
        </p:nvSpPr>
        <p:spPr>
          <a:xfrm>
            <a:off x="311150" y="4216497"/>
            <a:ext cx="8073960" cy="463846"/>
          </a:xfrm>
          <a:prstGeom prst="rect">
            <a:avLst/>
          </a:prstGeom>
        </p:spPr>
        <p:txBody>
          <a:bodyPr wrap="square" lIns="90000" tIns="46800" rIns="93600" bIns="46800" anchor="b">
            <a:spAutoFit/>
          </a:bodyPr>
          <a:lstStyle>
            <a:defPPr marR="0" lvl="0" algn="l" rtl="0">
              <a:lnSpc>
                <a:spcPct val="100000"/>
              </a:lnSpc>
              <a:spcBef>
                <a:spcPts val="0"/>
              </a:spcBef>
              <a:spcAft>
                <a:spcPts val="0"/>
              </a:spcAft>
              <a:defRPr/>
            </a:defPPr>
            <a:lvl1pPr marL="0" defTabSz="308603" eaLnBrk="1" latinLnBrk="0" hangingPunct="1">
              <a:buClrTx/>
              <a:defRPr sz="600" kern="1200">
                <a:solidFill>
                  <a:schemeClr val="tx1"/>
                </a:solidFill>
                <a:latin typeface="+mn-lt"/>
                <a:ea typeface="+mn-ea"/>
                <a:cs typeface="+mn-cs"/>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baseline="30000"/>
              <a:t>†</a:t>
            </a:r>
            <a:r>
              <a:rPr lang="en-US" noProof="0"/>
              <a:t>csHRs are estimated from stratified Cox PH model (stratified by baseline intention of DAPT).</a:t>
            </a:r>
          </a:p>
          <a:p>
            <a:r>
              <a:rPr lang="en-US" baseline="30000" noProof="0"/>
              <a:t>‡</a:t>
            </a:r>
            <a:r>
              <a:rPr lang="en-US" noProof="0"/>
              <a:t>P values are obtained from stratified log-rank test (stratified by baseline intention of DAPT).</a:t>
            </a:r>
          </a:p>
          <a:p>
            <a:r>
              <a:rPr lang="en-US" baseline="30000"/>
              <a:t>§</a:t>
            </a:r>
            <a:r>
              <a:rPr lang="en-US"/>
              <a:t>Ischemic stroke here includes undetermined stroke.</a:t>
            </a:r>
            <a:endParaRPr lang="en-US" noProof="0"/>
          </a:p>
          <a:p>
            <a:r>
              <a:rPr lang="en-US" noProof="0"/>
              <a:t>CI, confidence interval; csHR, cause-specific hazard ratio; DAPT, </a:t>
            </a:r>
            <a:r>
              <a:rPr lang="en-US" noProof="0">
                <a:solidFill>
                  <a:srgbClr val="000000"/>
                </a:solidFill>
                <a:latin typeface="Arial" panose="020B0604020202020204" pitchFamily="34" charset="0"/>
                <a:cs typeface="Arial" panose="020B0604020202020204" pitchFamily="34" charset="0"/>
              </a:rPr>
              <a:t>dual antiplatelet therapy</a:t>
            </a:r>
            <a:r>
              <a:rPr lang="en-US" noProof="0"/>
              <a:t>; ISTH, International Society on Thrombosis and Haemostasis.</a:t>
            </a:r>
          </a:p>
        </p:txBody>
      </p:sp>
      <p:graphicFrame>
        <p:nvGraphicFramePr>
          <p:cNvPr id="3" name="Table 2">
            <a:extLst>
              <a:ext uri="{FF2B5EF4-FFF2-40B4-BE49-F238E27FC236}">
                <a16:creationId xmlns:a16="http://schemas.microsoft.com/office/drawing/2014/main" id="{7C36245A-91CA-D12F-0F9E-000FE826A3C0}"/>
              </a:ext>
            </a:extLst>
          </p:cNvPr>
          <p:cNvGraphicFramePr>
            <a:graphicFrameLocks noGrp="1"/>
          </p:cNvGraphicFramePr>
          <p:nvPr>
            <p:extLst>
              <p:ext uri="{D42A27DB-BD31-4B8C-83A1-F6EECF244321}">
                <p14:modId xmlns:p14="http://schemas.microsoft.com/office/powerpoint/2010/main" val="2063469741"/>
              </p:ext>
            </p:extLst>
          </p:nvPr>
        </p:nvGraphicFramePr>
        <p:xfrm>
          <a:off x="409575" y="1445744"/>
          <a:ext cx="8315016" cy="2749071"/>
        </p:xfrm>
        <a:graphic>
          <a:graphicData uri="http://schemas.openxmlformats.org/drawingml/2006/table">
            <a:tbl>
              <a:tblPr>
                <a:tableStyleId>{5C22544A-7EE6-4342-B048-85BDC9FD1C3A}</a:tableStyleId>
              </a:tblPr>
              <a:tblGrid>
                <a:gridCol w="2126673">
                  <a:extLst>
                    <a:ext uri="{9D8B030D-6E8A-4147-A177-3AD203B41FA5}">
                      <a16:colId xmlns:a16="http://schemas.microsoft.com/office/drawing/2014/main" val="2355922533"/>
                    </a:ext>
                  </a:extLst>
                </a:gridCol>
                <a:gridCol w="1605188">
                  <a:extLst>
                    <a:ext uri="{9D8B030D-6E8A-4147-A177-3AD203B41FA5}">
                      <a16:colId xmlns:a16="http://schemas.microsoft.com/office/drawing/2014/main" val="4017603457"/>
                    </a:ext>
                  </a:extLst>
                </a:gridCol>
                <a:gridCol w="1605188">
                  <a:extLst>
                    <a:ext uri="{9D8B030D-6E8A-4147-A177-3AD203B41FA5}">
                      <a16:colId xmlns:a16="http://schemas.microsoft.com/office/drawing/2014/main" val="1156294890"/>
                    </a:ext>
                  </a:extLst>
                </a:gridCol>
                <a:gridCol w="1488983">
                  <a:extLst>
                    <a:ext uri="{9D8B030D-6E8A-4147-A177-3AD203B41FA5}">
                      <a16:colId xmlns:a16="http://schemas.microsoft.com/office/drawing/2014/main" val="1107651349"/>
                    </a:ext>
                  </a:extLst>
                </a:gridCol>
                <a:gridCol w="240819">
                  <a:extLst>
                    <a:ext uri="{9D8B030D-6E8A-4147-A177-3AD203B41FA5}">
                      <a16:colId xmlns:a16="http://schemas.microsoft.com/office/drawing/2014/main" val="1988306990"/>
                    </a:ext>
                  </a:extLst>
                </a:gridCol>
                <a:gridCol w="1248165">
                  <a:extLst>
                    <a:ext uri="{9D8B030D-6E8A-4147-A177-3AD203B41FA5}">
                      <a16:colId xmlns:a16="http://schemas.microsoft.com/office/drawing/2014/main" val="1809463171"/>
                    </a:ext>
                  </a:extLst>
                </a:gridCol>
              </a:tblGrid>
              <a:tr h="0">
                <a:tc>
                  <a:txBody>
                    <a:bodyPr/>
                    <a:lstStyle/>
                    <a:p>
                      <a:pPr marL="0" marR="0" algn="ctr">
                        <a:lnSpc>
                          <a:spcPct val="115000"/>
                        </a:lnSpc>
                        <a:spcBef>
                          <a:spcPts val="300"/>
                        </a:spcBef>
                        <a:spcAft>
                          <a:spcPts val="300"/>
                        </a:spcAft>
                        <a:buNone/>
                      </a:pPr>
                      <a:endParaRPr lang="en-US" sz="1200" b="1" kern="100" noProof="0">
                        <a:solidFill>
                          <a:schemeClr val="bg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marL="0" marR="0" algn="ctr">
                        <a:lnSpc>
                          <a:spcPct val="115000"/>
                        </a:lnSpc>
                        <a:spcBef>
                          <a:spcPts val="0"/>
                        </a:spcBef>
                        <a:spcAft>
                          <a:spcPts val="0"/>
                        </a:spcAft>
                        <a:buNone/>
                      </a:pPr>
                      <a:r>
                        <a:rPr lang="en-US" sz="1200" b="1" kern="100" noProof="0">
                          <a:solidFill>
                            <a:schemeClr val="bg1"/>
                          </a:solidFill>
                          <a:effectLst/>
                        </a:rPr>
                        <a:t>Asundexian 50 mg</a:t>
                      </a:r>
                    </a:p>
                    <a:p>
                      <a:pPr marL="0" marR="0" algn="ctr">
                        <a:lnSpc>
                          <a:spcPct val="115000"/>
                        </a:lnSpc>
                        <a:spcBef>
                          <a:spcPts val="0"/>
                        </a:spcBef>
                        <a:spcAft>
                          <a:spcPts val="0"/>
                        </a:spcAft>
                        <a:buNone/>
                      </a:pPr>
                      <a:r>
                        <a:rPr lang="en-US" sz="1200" b="1" kern="100" noProof="0">
                          <a:solidFill>
                            <a:schemeClr val="bg1"/>
                          </a:solidFill>
                          <a:effectLst/>
                        </a:rPr>
                        <a:t>N=721</a:t>
                      </a:r>
                      <a:endParaRPr lang="en-US" sz="1200" b="1" kern="100" noProof="0">
                        <a:solidFill>
                          <a:schemeClr val="bg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algn="ctr">
                        <a:lnSpc>
                          <a:spcPct val="114000"/>
                        </a:lnSpc>
                      </a:pPr>
                      <a:r>
                        <a:rPr lang="en-US" sz="1200" b="1" kern="100" noProof="0">
                          <a:solidFill>
                            <a:schemeClr val="bg1"/>
                          </a:solidFill>
                          <a:effectLst/>
                        </a:rPr>
                        <a:t>Placebo</a:t>
                      </a:r>
                      <a:br>
                        <a:rPr lang="en-US" sz="1200" b="1" kern="100" noProof="0">
                          <a:solidFill>
                            <a:schemeClr val="bg1"/>
                          </a:solidFill>
                          <a:effectLst/>
                        </a:rPr>
                      </a:br>
                      <a:r>
                        <a:rPr lang="en-US" sz="1200" b="1" kern="100" noProof="0">
                          <a:solidFill>
                            <a:schemeClr val="bg1"/>
                          </a:solidFill>
                          <a:effectLst/>
                        </a:rPr>
                        <a:t>N=720</a:t>
                      </a:r>
                      <a:endParaRPr lang="en-US" sz="1200" noProof="0">
                        <a:solidFill>
                          <a:schemeClr val="bg1"/>
                        </a:solidFill>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D429C"/>
                    </a:solidFill>
                  </a:tcPr>
                </a:tc>
                <a:tc gridSpan="3">
                  <a:txBody>
                    <a:bodyPr/>
                    <a:lstStyle/>
                    <a:p>
                      <a:pPr algn="ctr"/>
                      <a:r>
                        <a:rPr lang="en-US" sz="1200" b="1" kern="100" noProof="0">
                          <a:solidFill>
                            <a:schemeClr val="bg1"/>
                          </a:solidFill>
                          <a:effectLst/>
                        </a:rPr>
                        <a:t> </a:t>
                      </a:r>
                      <a:endParaRPr lang="en-US" sz="1200" noProof="0">
                        <a:solidFill>
                          <a:schemeClr val="bg1"/>
                        </a:solidFill>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hMerge="1">
                  <a:txBody>
                    <a:bodyPr/>
                    <a:lstStyle/>
                    <a:p>
                      <a:endParaRPr lang="en-US"/>
                    </a:p>
                  </a:txBody>
                  <a:tcPr/>
                </a:tc>
                <a:tc hMerge="1">
                  <a:txBody>
                    <a:bodyPr/>
                    <a:lstStyle/>
                    <a:p>
                      <a:pPr algn="ctr"/>
                      <a:endParaRPr lang="en-US" sz="1000">
                        <a:solidFill>
                          <a:schemeClr val="bg1"/>
                        </a:solidFill>
                      </a:endParaRPr>
                    </a:p>
                  </a:txBody>
                  <a:tcPr marL="381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extLst>
                  <a:ext uri="{0D108BD9-81ED-4DB2-BD59-A6C34878D82A}">
                    <a16:rowId xmlns:a16="http://schemas.microsoft.com/office/drawing/2014/main" val="4209425359"/>
                  </a:ext>
                </a:extLst>
              </a:tr>
              <a:tr h="0">
                <a:tc>
                  <a:txBody>
                    <a:bodyPr/>
                    <a:lstStyle/>
                    <a:p>
                      <a:pPr marL="0" marR="0" algn="l">
                        <a:lnSpc>
                          <a:spcPct val="115000"/>
                        </a:lnSpc>
                        <a:spcBef>
                          <a:spcPts val="300"/>
                        </a:spcBef>
                        <a:spcAft>
                          <a:spcPts val="300"/>
                        </a:spcAft>
                        <a:buNone/>
                      </a:pPr>
                      <a:br>
                        <a:rPr lang="en-US" sz="1200" b="1" kern="100" noProof="0">
                          <a:solidFill>
                            <a:schemeClr val="bg1"/>
                          </a:solidFill>
                          <a:effectLst/>
                          <a:latin typeface="+mn-lt"/>
                        </a:rPr>
                      </a:br>
                      <a:r>
                        <a:rPr lang="en-US" sz="1200" b="1" kern="100" noProof="0">
                          <a:solidFill>
                            <a:schemeClr val="bg1"/>
                          </a:solidFill>
                          <a:effectLst/>
                          <a:latin typeface="+mn-lt"/>
                        </a:rPr>
                        <a:t>Outcome</a:t>
                      </a:r>
                      <a:endParaRPr lang="en-US" sz="1200" b="1" kern="100" noProof="0">
                        <a:solidFill>
                          <a:schemeClr val="bg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marL="0" marR="0" algn="ctr">
                        <a:lnSpc>
                          <a:spcPct val="115000"/>
                        </a:lnSpc>
                        <a:spcBef>
                          <a:spcPts val="300"/>
                        </a:spcBef>
                        <a:spcAft>
                          <a:spcPts val="300"/>
                        </a:spcAft>
                        <a:buNone/>
                      </a:pPr>
                      <a:br>
                        <a:rPr lang="en-US" sz="1200" b="1" kern="100" noProof="0">
                          <a:solidFill>
                            <a:schemeClr val="bg1"/>
                          </a:solidFill>
                          <a:effectLst/>
                        </a:rPr>
                      </a:br>
                      <a:r>
                        <a:rPr lang="en-US" sz="1200" b="1" kern="100" noProof="0">
                          <a:solidFill>
                            <a:schemeClr val="bg1"/>
                          </a:solidFill>
                          <a:effectLst/>
                        </a:rPr>
                        <a:t>n/N (%)</a:t>
                      </a:r>
                      <a:endParaRPr lang="en-US" sz="1200" b="1" kern="100" noProof="0">
                        <a:solidFill>
                          <a:schemeClr val="bg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br>
                        <a:rPr lang="en-US" sz="1200" b="1" kern="100" noProof="0">
                          <a:solidFill>
                            <a:schemeClr val="bg1"/>
                          </a:solidFill>
                          <a:effectLst/>
                        </a:rPr>
                      </a:br>
                      <a:r>
                        <a:rPr lang="en-US" sz="1200" b="1" kern="100" noProof="0">
                          <a:solidFill>
                            <a:schemeClr val="bg1"/>
                          </a:solidFill>
                          <a:effectLst/>
                        </a:rPr>
                        <a:t>n/N (%)</a:t>
                      </a:r>
                      <a:endParaRPr lang="en-US" sz="1200" b="1" kern="100" noProof="0">
                        <a:solidFill>
                          <a:schemeClr val="bg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gridSpan="2">
                  <a:txBody>
                    <a:bodyPr/>
                    <a:lstStyle/>
                    <a:p>
                      <a:pPr marL="0" marR="0" algn="ctr">
                        <a:lnSpc>
                          <a:spcPct val="100000"/>
                        </a:lnSpc>
                        <a:spcBef>
                          <a:spcPts val="0"/>
                        </a:spcBef>
                        <a:spcAft>
                          <a:spcPts val="0"/>
                        </a:spcAft>
                        <a:buNone/>
                      </a:pPr>
                      <a:r>
                        <a:rPr lang="en-US" sz="1200" b="1" kern="100" noProof="0">
                          <a:solidFill>
                            <a:schemeClr val="bg1"/>
                          </a:solidFill>
                          <a:effectLst/>
                        </a:rPr>
                        <a:t>csHR</a:t>
                      </a:r>
                      <a:br>
                        <a:rPr lang="en-US" sz="1200" b="1" kern="100" noProof="0">
                          <a:solidFill>
                            <a:schemeClr val="bg1"/>
                          </a:solidFill>
                          <a:effectLst/>
                        </a:rPr>
                      </a:br>
                      <a:r>
                        <a:rPr lang="en-US" sz="1200" b="1" kern="100" noProof="0">
                          <a:solidFill>
                            <a:schemeClr val="bg1"/>
                          </a:solidFill>
                          <a:effectLst/>
                        </a:rPr>
                        <a:t>(95% CI)</a:t>
                      </a:r>
                      <a:r>
                        <a:rPr lang="en-US" sz="1200" b="0" kern="100" baseline="30000" noProof="0">
                          <a:solidFill>
                            <a:schemeClr val="bg1"/>
                          </a:solidFill>
                          <a:effectLst/>
                        </a:rPr>
                        <a:t>†</a:t>
                      </a:r>
                      <a:endParaRPr lang="en-US" sz="1200" b="1" kern="100" noProof="0">
                        <a:solidFill>
                          <a:schemeClr val="bg1"/>
                        </a:solidFill>
                        <a:effectLst/>
                        <a:latin typeface="Arial" panose="020B0604020202020204" pitchFamily="34" charset="0"/>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hMerge="1">
                  <a:txBody>
                    <a:bodyPr/>
                    <a:lstStyle/>
                    <a:p>
                      <a:pPr marL="0" marR="0" algn="ctr">
                        <a:lnSpc>
                          <a:spcPct val="100000"/>
                        </a:lnSpc>
                        <a:spcBef>
                          <a:spcPts val="0"/>
                        </a:spcBef>
                        <a:spcAft>
                          <a:spcPts val="0"/>
                        </a:spcAft>
                        <a:buNone/>
                      </a:pPr>
                      <a:r>
                        <a:rPr lang="en-US" sz="1000" b="1" kern="100">
                          <a:solidFill>
                            <a:schemeClr val="bg1"/>
                          </a:solidFill>
                          <a:effectLst/>
                        </a:rPr>
                        <a:t>Log-rank</a:t>
                      </a:r>
                      <a:br>
                        <a:rPr lang="en-US" sz="1000" b="1" kern="100">
                          <a:solidFill>
                            <a:schemeClr val="bg1"/>
                          </a:solidFill>
                          <a:effectLst/>
                        </a:rPr>
                      </a:br>
                      <a:r>
                        <a:rPr lang="en-US" sz="1000" b="1" kern="100">
                          <a:solidFill>
                            <a:schemeClr val="bg1"/>
                          </a:solidFill>
                          <a:effectLst/>
                        </a:rPr>
                        <a:t>P-value**</a:t>
                      </a:r>
                      <a:endParaRPr lang="en-US" sz="1000" b="1" kern="100">
                        <a:solidFill>
                          <a:schemeClr val="bg1"/>
                        </a:solidFill>
                        <a:effectLst/>
                        <a:latin typeface="Arial" panose="020B0604020202020204" pitchFamily="34" charset="0"/>
                        <a:ea typeface="Arial" panose="020B0604020202020204" pitchFamily="34" charset="0"/>
                      </a:endParaRPr>
                    </a:p>
                  </a:txBody>
                  <a:tcPr marL="381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tc>
                  <a:txBody>
                    <a:bodyPr/>
                    <a:lstStyle/>
                    <a:p>
                      <a:pPr marL="0" marR="0" algn="ctr">
                        <a:lnSpc>
                          <a:spcPct val="100000"/>
                        </a:lnSpc>
                        <a:spcBef>
                          <a:spcPts val="0"/>
                        </a:spcBef>
                        <a:spcAft>
                          <a:spcPts val="0"/>
                        </a:spcAft>
                        <a:buNone/>
                      </a:pPr>
                      <a:r>
                        <a:rPr lang="en-US" sz="1200" b="1" kern="100" noProof="0">
                          <a:solidFill>
                            <a:schemeClr val="bg1"/>
                          </a:solidFill>
                          <a:effectLst/>
                        </a:rPr>
                        <a:t>Log-rank</a:t>
                      </a:r>
                      <a:br>
                        <a:rPr lang="en-US" sz="1200" b="1" kern="100" noProof="0">
                          <a:solidFill>
                            <a:schemeClr val="bg1"/>
                          </a:solidFill>
                          <a:effectLst/>
                        </a:rPr>
                      </a:br>
                      <a:r>
                        <a:rPr lang="en-US" sz="1200" b="1" kern="100" noProof="0">
                          <a:solidFill>
                            <a:schemeClr val="bg1"/>
                          </a:solidFill>
                          <a:effectLst/>
                        </a:rPr>
                        <a:t>p value</a:t>
                      </a:r>
                      <a:r>
                        <a:rPr lang="en-US" sz="1200" baseline="30000" noProof="0">
                          <a:solidFill>
                            <a:schemeClr val="bg1"/>
                          </a:solidFill>
                        </a:rPr>
                        <a:t>‡</a:t>
                      </a:r>
                      <a:endParaRPr lang="en-US" sz="1200" b="1" kern="100" baseline="30000" noProof="0">
                        <a:solidFill>
                          <a:schemeClr val="bg1"/>
                        </a:solidFill>
                        <a:effectLst/>
                        <a:latin typeface="Arial" panose="020B0604020202020204" pitchFamily="34" charset="0"/>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solidFill>
                  </a:tcPr>
                </a:tc>
                <a:extLst>
                  <a:ext uri="{0D108BD9-81ED-4DB2-BD59-A6C34878D82A}">
                    <a16:rowId xmlns:a16="http://schemas.microsoft.com/office/drawing/2014/main" val="2283504888"/>
                  </a:ext>
                </a:extLst>
              </a:tr>
              <a:tr h="0">
                <a:tc gridSpan="6">
                  <a:txBody>
                    <a:bodyPr/>
                    <a:lstStyle/>
                    <a:p>
                      <a:pPr marL="0" marR="0" algn="l">
                        <a:lnSpc>
                          <a:spcPct val="115000"/>
                        </a:lnSpc>
                        <a:spcBef>
                          <a:spcPts val="300"/>
                        </a:spcBef>
                        <a:spcAft>
                          <a:spcPts val="300"/>
                        </a:spcAft>
                        <a:buNone/>
                      </a:pPr>
                      <a:r>
                        <a:rPr lang="en-US" sz="1200" b="1" strike="noStrike" kern="100" noProof="0">
                          <a:solidFill>
                            <a:schemeClr val="tx1"/>
                          </a:solidFill>
                          <a:effectLst/>
                          <a:latin typeface="+mn-lt"/>
                        </a:rPr>
                        <a:t>Ischemic stroke</a:t>
                      </a:r>
                      <a:r>
                        <a:rPr lang="en-US" sz="1200" b="0" strike="noStrike" kern="100" baseline="30000" noProof="0">
                          <a:solidFill>
                            <a:schemeClr val="tx1"/>
                          </a:solidFill>
                          <a:effectLst/>
                          <a:latin typeface="+mn-lt"/>
                        </a:rPr>
                        <a:t>§</a:t>
                      </a:r>
                      <a:endParaRPr lang="en-US" sz="1200" b="1" strike="noStrike" kern="100" noProof="0">
                        <a:solidFill>
                          <a:schemeClr val="tx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endParaRPr lang="en-US"/>
                    </a:p>
                  </a:txBody>
                  <a:tcPr/>
                </a:tc>
                <a:tc hMerge="1">
                  <a:txBody>
                    <a:bodyPr/>
                    <a:lstStyle/>
                    <a:p>
                      <a:pPr marL="0" marR="0" algn="l">
                        <a:lnSpc>
                          <a:spcPct val="115000"/>
                        </a:lnSpc>
                        <a:spcBef>
                          <a:spcPts val="300"/>
                        </a:spcBef>
                        <a:spcAft>
                          <a:spcPts val="300"/>
                        </a:spcAft>
                        <a:buNone/>
                      </a:pPr>
                      <a:endParaRPr lang="en-US" sz="1000" b="1" strike="noStrike" kern="100">
                        <a:solidFill>
                          <a:schemeClr val="tx1"/>
                        </a:solidFill>
                        <a:effectLst/>
                        <a:latin typeface="+mn-lt"/>
                        <a:ea typeface="Arial" panose="020B0604020202020204" pitchFamily="34" charset="0"/>
                      </a:endParaRPr>
                    </a:p>
                  </a:txBody>
                  <a:tcPr marL="900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2853669"/>
                  </a:ext>
                </a:extLst>
              </a:tr>
              <a:tr h="0">
                <a:tc>
                  <a:txBody>
                    <a:bodyPr/>
                    <a:lstStyle/>
                    <a:p>
                      <a:pPr marL="0" marR="0">
                        <a:lnSpc>
                          <a:spcPct val="115000"/>
                        </a:lnSpc>
                        <a:spcBef>
                          <a:spcPts val="300"/>
                        </a:spcBef>
                        <a:spcAft>
                          <a:spcPts val="300"/>
                        </a:spcAft>
                        <a:buNone/>
                      </a:pPr>
                      <a:endParaRPr lang="en-US" sz="1200" kern="100" noProof="0">
                        <a:solidFill>
                          <a:schemeClr val="tx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rPr>
                        <a:t>53/725</a:t>
                      </a:r>
                    </a:p>
                    <a:p>
                      <a:pPr marL="0" marR="0" algn="ctr">
                        <a:lnSpc>
                          <a:spcPct val="100000"/>
                        </a:lnSpc>
                        <a:spcBef>
                          <a:spcPts val="0"/>
                        </a:spcBef>
                        <a:spcAft>
                          <a:spcPts val="0"/>
                        </a:spcAft>
                        <a:buNone/>
                      </a:pPr>
                      <a:r>
                        <a:rPr lang="en-US" sz="1200" kern="100" noProof="0">
                          <a:solidFill>
                            <a:schemeClr val="tx1"/>
                          </a:solidFill>
                          <a:effectLst/>
                          <a:latin typeface="+mn-lt"/>
                        </a:rPr>
                        <a:t>(7.3)</a:t>
                      </a:r>
                      <a:endParaRPr lang="en-US" sz="1200" kern="100" noProof="0">
                        <a:solidFill>
                          <a:schemeClr val="tx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rPr>
                        <a:t>78/726</a:t>
                      </a:r>
                    </a:p>
                    <a:p>
                      <a:pPr marL="0" marR="0" algn="ctr">
                        <a:lnSpc>
                          <a:spcPct val="100000"/>
                        </a:lnSpc>
                        <a:spcBef>
                          <a:spcPts val="0"/>
                        </a:spcBef>
                        <a:spcAft>
                          <a:spcPts val="0"/>
                        </a:spcAft>
                        <a:buNone/>
                      </a:pPr>
                      <a:r>
                        <a:rPr lang="en-US" sz="1200" kern="100" noProof="0">
                          <a:solidFill>
                            <a:schemeClr val="tx1"/>
                          </a:solidFill>
                          <a:effectLst/>
                          <a:latin typeface="+mn-lt"/>
                        </a:rPr>
                        <a:t>(10.7)</a:t>
                      </a:r>
                      <a:endParaRPr lang="en-US" sz="1200" kern="100" noProof="0">
                        <a:solidFill>
                          <a:schemeClr val="tx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rPr>
                        <a:t>0.68 </a:t>
                      </a:r>
                    </a:p>
                    <a:p>
                      <a:pPr marL="0" marR="0" algn="ctr">
                        <a:lnSpc>
                          <a:spcPct val="100000"/>
                        </a:lnSpc>
                        <a:spcBef>
                          <a:spcPts val="0"/>
                        </a:spcBef>
                        <a:spcAft>
                          <a:spcPts val="0"/>
                        </a:spcAft>
                        <a:buNone/>
                      </a:pPr>
                      <a:r>
                        <a:rPr lang="en-US" sz="1200" kern="100" noProof="0">
                          <a:solidFill>
                            <a:schemeClr val="tx1"/>
                          </a:solidFill>
                          <a:effectLst/>
                          <a:latin typeface="+mn-lt"/>
                        </a:rPr>
                        <a:t>(0.48–0.96)</a:t>
                      </a:r>
                      <a:endParaRPr lang="en-US" sz="1200" kern="100" noProof="0">
                        <a:solidFill>
                          <a:schemeClr val="tx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ctr">
                        <a:lnSpc>
                          <a:spcPct val="100000"/>
                        </a:lnSpc>
                        <a:spcBef>
                          <a:spcPts val="0"/>
                        </a:spcBef>
                        <a:spcAft>
                          <a:spcPts val="0"/>
                        </a:spcAft>
                        <a:buNone/>
                      </a:pPr>
                      <a:r>
                        <a:rPr lang="en-US" sz="1200" kern="100" noProof="0">
                          <a:solidFill>
                            <a:schemeClr val="tx1"/>
                          </a:solidFill>
                          <a:effectLst/>
                          <a:latin typeface="+mn-lt"/>
                        </a:rPr>
                        <a:t>0.03</a:t>
                      </a:r>
                      <a:endParaRPr lang="en-US" sz="1200" kern="100" noProof="0">
                        <a:solidFill>
                          <a:schemeClr val="tx1"/>
                        </a:solidFill>
                        <a:effectLst/>
                        <a:latin typeface="+mn-lt"/>
                        <a:ea typeface="Arial" panose="020B0604020202020204" pitchFamily="34" charset="0"/>
                      </a:endParaRP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algn="ctr">
                        <a:lnSpc>
                          <a:spcPct val="100000"/>
                        </a:lnSpc>
                        <a:spcBef>
                          <a:spcPts val="0"/>
                        </a:spcBef>
                        <a:spcAft>
                          <a:spcPts val="0"/>
                        </a:spcAft>
                        <a:buNone/>
                      </a:pPr>
                      <a:endParaRPr lang="en-US" sz="1000" kern="100">
                        <a:solidFill>
                          <a:schemeClr val="tx1"/>
                        </a:solidFill>
                        <a:effectLst/>
                        <a:latin typeface="+mn-lt"/>
                        <a:ea typeface="Arial" panose="020B0604020202020204" pitchFamily="34" charset="0"/>
                      </a:endParaRPr>
                    </a:p>
                  </a:txBody>
                  <a:tcPr marL="381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1660004"/>
                  </a:ext>
                </a:extLst>
              </a:tr>
              <a:tr h="0">
                <a:tc gridSpan="6">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strike="noStrike" kern="100" noProof="0">
                          <a:solidFill>
                            <a:schemeClr val="tx1"/>
                          </a:solidFill>
                          <a:effectLst/>
                          <a:latin typeface="+mn-lt"/>
                          <a:ea typeface="Arial" panose="020B0604020202020204" pitchFamily="34" charset="0"/>
                        </a:rPr>
                        <a:t>ISTH major bleeding</a:t>
                      </a:r>
                      <a:endParaRPr lang="en-US" sz="1200" strike="sngStrike" kern="100" noProof="0">
                        <a:solidFill>
                          <a:schemeClr val="tx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000" strike="sngStrike" kern="100">
                        <a:solidFill>
                          <a:schemeClr val="tx1"/>
                        </a:solidFill>
                        <a:effectLst/>
                        <a:latin typeface="+mn-lt"/>
                        <a:ea typeface="Arial" panose="020B0604020202020204" pitchFamily="34" charset="0"/>
                      </a:endParaRPr>
                    </a:p>
                  </a:txBody>
                  <a:tcPr marL="900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2539726070"/>
                  </a:ext>
                </a:extLst>
              </a:tr>
              <a:tr h="0">
                <a:tc>
                  <a:txBody>
                    <a:bodyPr/>
                    <a:lstStyle/>
                    <a:p>
                      <a:pPr marL="0" marR="0">
                        <a:lnSpc>
                          <a:spcPct val="115000"/>
                        </a:lnSpc>
                        <a:spcBef>
                          <a:spcPts val="300"/>
                        </a:spcBef>
                        <a:spcAft>
                          <a:spcPts val="300"/>
                        </a:spcAft>
                        <a:buNone/>
                      </a:pPr>
                      <a:endParaRPr lang="en-US" sz="1200" kern="100" noProof="0">
                        <a:solidFill>
                          <a:schemeClr val="tx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15/721</a:t>
                      </a:r>
                    </a:p>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 (2.1)</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16/720</a:t>
                      </a:r>
                    </a:p>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(2.2)</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0.96</a:t>
                      </a:r>
                    </a:p>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(0.47–1.93)</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gridSpan="2">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0.90</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tc hMerge="1">
                  <a:txBody>
                    <a:bodyPr/>
                    <a:lstStyle/>
                    <a:p>
                      <a:pPr marL="0" marR="0" algn="ctr">
                        <a:lnSpc>
                          <a:spcPct val="100000"/>
                        </a:lnSpc>
                        <a:spcBef>
                          <a:spcPts val="0"/>
                        </a:spcBef>
                        <a:spcAft>
                          <a:spcPts val="0"/>
                        </a:spcAft>
                        <a:buNone/>
                      </a:pPr>
                      <a:endParaRPr lang="en-US" sz="1000" kern="100">
                        <a:solidFill>
                          <a:schemeClr val="tx1"/>
                        </a:solidFill>
                        <a:effectLst/>
                        <a:latin typeface="+mn-lt"/>
                        <a:ea typeface="Arial" panose="020B0604020202020204" pitchFamily="34" charset="0"/>
                      </a:endParaRPr>
                    </a:p>
                  </a:txBody>
                  <a:tcPr marL="381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D429C">
                        <a:alpha val="10000"/>
                      </a:srgbClr>
                    </a:solidFill>
                  </a:tcPr>
                </a:tc>
                <a:extLst>
                  <a:ext uri="{0D108BD9-81ED-4DB2-BD59-A6C34878D82A}">
                    <a16:rowId xmlns:a16="http://schemas.microsoft.com/office/drawing/2014/main" val="3020817714"/>
                  </a:ext>
                </a:extLst>
              </a:tr>
              <a:tr h="0">
                <a:tc gridSpan="6">
                  <a:txBody>
                    <a:bodyPr/>
                    <a:lstStyle/>
                    <a:p>
                      <a:pPr marL="0" marR="0">
                        <a:lnSpc>
                          <a:spcPct val="100000"/>
                        </a:lnSpc>
                        <a:spcBef>
                          <a:spcPts val="300"/>
                        </a:spcBef>
                        <a:spcAft>
                          <a:spcPts val="300"/>
                        </a:spcAft>
                        <a:buNone/>
                      </a:pPr>
                      <a:r>
                        <a:rPr lang="en-US" sz="1200" b="1" strike="noStrike" kern="1200" noProof="0">
                          <a:solidFill>
                            <a:schemeClr val="tx1"/>
                          </a:solidFill>
                          <a:effectLst/>
                          <a:latin typeface="+mn-lt"/>
                          <a:ea typeface="+mn-ea"/>
                          <a:cs typeface="+mn-cs"/>
                        </a:rPr>
                        <a:t>Hemorrhagic stroke</a:t>
                      </a:r>
                      <a:endParaRPr lang="en-US" sz="1200" strike="sngStrike" kern="100" noProof="0">
                        <a:solidFill>
                          <a:schemeClr val="tx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algn="ctr">
                        <a:lnSpc>
                          <a:spcPct val="100000"/>
                        </a:lnSpc>
                        <a:spcBef>
                          <a:spcPts val="0"/>
                        </a:spcBef>
                        <a:spcAft>
                          <a:spcPts val="0"/>
                        </a:spcAft>
                        <a:buNone/>
                      </a:pPr>
                      <a:endParaRPr lang="en-US" sz="800" kern="100">
                        <a:effectLst/>
                        <a:latin typeface="+mn-lt"/>
                        <a:ea typeface="Arial" panose="020B0604020202020204" pitchFamily="34" charset="0"/>
                      </a:endParaRPr>
                    </a:p>
                  </a:txBody>
                  <a:tcPr marL="38100" marR="3810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hMerge="1">
                  <a:txBody>
                    <a:bodyPr/>
                    <a:lstStyle/>
                    <a:p>
                      <a:pPr marL="0" marR="0" algn="ctr">
                        <a:lnSpc>
                          <a:spcPct val="100000"/>
                        </a:lnSpc>
                        <a:spcBef>
                          <a:spcPts val="0"/>
                        </a:spcBef>
                        <a:spcAft>
                          <a:spcPts val="0"/>
                        </a:spcAft>
                        <a:buNone/>
                      </a:pPr>
                      <a:endParaRPr lang="en-US" sz="800" kern="100">
                        <a:effectLst/>
                        <a:latin typeface="+mn-lt"/>
                        <a:ea typeface="Arial" panose="020B0604020202020204" pitchFamily="34" charset="0"/>
                      </a:endParaRPr>
                    </a:p>
                  </a:txBody>
                  <a:tcPr marL="38100" marR="38100" marT="0" marB="0" anchor="ctr"/>
                </a:tc>
                <a:tc hMerge="1">
                  <a:txBody>
                    <a:bodyPr/>
                    <a:lstStyle/>
                    <a:p>
                      <a:pPr marL="0" marR="0">
                        <a:lnSpc>
                          <a:spcPct val="100000"/>
                        </a:lnSpc>
                        <a:spcBef>
                          <a:spcPts val="300"/>
                        </a:spcBef>
                        <a:spcAft>
                          <a:spcPts val="300"/>
                        </a:spcAft>
                        <a:buNone/>
                      </a:pPr>
                      <a:endParaRPr lang="en-US" sz="1000" strike="sngStrike" kern="100">
                        <a:solidFill>
                          <a:schemeClr val="tx1"/>
                        </a:solidFill>
                        <a:effectLst/>
                        <a:latin typeface="+mn-lt"/>
                        <a:ea typeface="Arial" panose="020B0604020202020204" pitchFamily="34" charset="0"/>
                      </a:endParaRPr>
                    </a:p>
                  </a:txBody>
                  <a:tcPr marL="900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412274"/>
                  </a:ext>
                </a:extLst>
              </a:tr>
              <a:tr h="0">
                <a:tc>
                  <a:txBody>
                    <a:bodyPr/>
                    <a:lstStyle/>
                    <a:p>
                      <a:pPr marL="0" marR="0">
                        <a:lnSpc>
                          <a:spcPct val="115000"/>
                        </a:lnSpc>
                        <a:spcBef>
                          <a:spcPts val="300"/>
                        </a:spcBef>
                        <a:spcAft>
                          <a:spcPts val="300"/>
                        </a:spcAft>
                        <a:buNone/>
                      </a:pPr>
                      <a:endParaRPr lang="en-US" sz="1200" kern="100" noProof="0">
                        <a:solidFill>
                          <a:schemeClr val="tx1"/>
                        </a:solidFill>
                        <a:effectLst/>
                        <a:latin typeface="+mn-lt"/>
                        <a:ea typeface="Arial" panose="020B0604020202020204" pitchFamily="34" charset="0"/>
                      </a:endParaRPr>
                    </a:p>
                  </a:txBody>
                  <a:tcPr marL="1200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5/721</a:t>
                      </a:r>
                    </a:p>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(0.7)</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4/720</a:t>
                      </a:r>
                    </a:p>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(0.6)</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1.31 </a:t>
                      </a:r>
                    </a:p>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(0.35–4.88)</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ctr">
                        <a:lnSpc>
                          <a:spcPct val="100000"/>
                        </a:lnSpc>
                        <a:spcBef>
                          <a:spcPts val="0"/>
                        </a:spcBef>
                        <a:spcAft>
                          <a:spcPts val="0"/>
                        </a:spcAft>
                        <a:buNone/>
                      </a:pPr>
                      <a:r>
                        <a:rPr lang="en-US" sz="1200" kern="100" noProof="0">
                          <a:solidFill>
                            <a:schemeClr val="tx1"/>
                          </a:solidFill>
                          <a:effectLst/>
                          <a:latin typeface="+mn-lt"/>
                          <a:ea typeface="Arial" panose="020B0604020202020204" pitchFamily="34" charset="0"/>
                        </a:rPr>
                        <a:t>0.69</a:t>
                      </a:r>
                    </a:p>
                  </a:txBody>
                  <a:tcPr marL="50800" marR="50800"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algn="ctr">
                        <a:lnSpc>
                          <a:spcPct val="100000"/>
                        </a:lnSpc>
                        <a:spcBef>
                          <a:spcPts val="0"/>
                        </a:spcBef>
                        <a:spcAft>
                          <a:spcPts val="0"/>
                        </a:spcAft>
                        <a:buNone/>
                      </a:pPr>
                      <a:endParaRPr lang="en-US" sz="1000" kern="100">
                        <a:solidFill>
                          <a:schemeClr val="tx1"/>
                        </a:solidFill>
                        <a:effectLst/>
                        <a:latin typeface="+mn-lt"/>
                        <a:ea typeface="Arial" panose="020B0604020202020204" pitchFamily="34" charset="0"/>
                      </a:endParaRPr>
                    </a:p>
                  </a:txBody>
                  <a:tcPr marL="38100" marR="381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D429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7097241"/>
                  </a:ext>
                </a:extLst>
              </a:tr>
            </a:tbl>
          </a:graphicData>
        </a:graphic>
      </p:graphicFrame>
      <p:sp>
        <p:nvSpPr>
          <p:cNvPr id="2" name="Title 1">
            <a:extLst>
              <a:ext uri="{FF2B5EF4-FFF2-40B4-BE49-F238E27FC236}">
                <a16:creationId xmlns:a16="http://schemas.microsoft.com/office/drawing/2014/main" id="{35F1E0F6-71A6-82ED-7529-AC94FE6A91ED}"/>
              </a:ext>
            </a:extLst>
          </p:cNvPr>
          <p:cNvSpPr>
            <a:spLocks noGrp="1"/>
          </p:cNvSpPr>
          <p:nvPr>
            <p:ph type="title"/>
          </p:nvPr>
        </p:nvSpPr>
        <p:spPr>
          <a:xfrm>
            <a:off x="311150" y="813549"/>
            <a:ext cx="6551613" cy="573088"/>
          </a:xfrm>
        </p:spPr>
        <p:txBody>
          <a:bodyPr/>
          <a:lstStyle/>
          <a:p>
            <a:r>
              <a:rPr lang="en-US" noProof="0"/>
              <a:t>Ischemic stroke, ISTH major bleeding, and hemorrhagic stroke outcomes in Chinese participants in East Asia</a:t>
            </a:r>
          </a:p>
        </p:txBody>
      </p:sp>
    </p:spTree>
    <p:custDataLst>
      <p:tags r:id="rId1"/>
    </p:custDataLst>
    <p:extLst>
      <p:ext uri="{BB962C8B-B14F-4D97-AF65-F5344CB8AC3E}">
        <p14:creationId xmlns:p14="http://schemas.microsoft.com/office/powerpoint/2010/main" val="3725466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A4953-AEBF-04F9-387A-30B3A95F32BE}"/>
            </a:ext>
          </a:extLst>
        </p:cNvPr>
        <p:cNvGrpSpPr/>
        <p:nvPr/>
      </p:nvGrpSpPr>
      <p:grpSpPr>
        <a:xfrm>
          <a:off x="0" y="0"/>
          <a:ext cx="0" cy="0"/>
          <a:chOff x="0" y="0"/>
          <a:chExt cx="0" cy="0"/>
        </a:xfrm>
      </p:grpSpPr>
      <p:grpSp>
        <p:nvGrpSpPr>
          <p:cNvPr id="48" name="Group 47">
            <a:extLst>
              <a:ext uri="{FF2B5EF4-FFF2-40B4-BE49-F238E27FC236}">
                <a16:creationId xmlns:a16="http://schemas.microsoft.com/office/drawing/2014/main" id="{20B40F59-EF9A-3A40-E2FC-2B40DC15BB13}"/>
              </a:ext>
            </a:extLst>
          </p:cNvPr>
          <p:cNvGrpSpPr/>
          <p:nvPr/>
        </p:nvGrpSpPr>
        <p:grpSpPr>
          <a:xfrm>
            <a:off x="3006706" y="1178811"/>
            <a:ext cx="4031761" cy="2497797"/>
            <a:chOff x="18267315" y="5681384"/>
            <a:chExt cx="5831243" cy="4732979"/>
          </a:xfrm>
        </p:grpSpPr>
        <p:grpSp>
          <p:nvGrpSpPr>
            <p:cNvPr id="49" name="Group 48">
              <a:extLst>
                <a:ext uri="{FF2B5EF4-FFF2-40B4-BE49-F238E27FC236}">
                  <a16:creationId xmlns:a16="http://schemas.microsoft.com/office/drawing/2014/main" id="{CF9526BF-ABCA-4EA6-2D05-30AD66BCA3DC}"/>
                </a:ext>
              </a:extLst>
            </p:cNvPr>
            <p:cNvGrpSpPr/>
            <p:nvPr/>
          </p:nvGrpSpPr>
          <p:grpSpPr>
            <a:xfrm>
              <a:off x="18368942" y="10277932"/>
              <a:ext cx="5729616" cy="136431"/>
              <a:chOff x="18368942" y="10277932"/>
              <a:chExt cx="5729616" cy="136431"/>
            </a:xfrm>
          </p:grpSpPr>
          <p:sp>
            <p:nvSpPr>
              <p:cNvPr id="61" name="Freeform 538">
                <a:extLst>
                  <a:ext uri="{FF2B5EF4-FFF2-40B4-BE49-F238E27FC236}">
                    <a16:creationId xmlns:a16="http://schemas.microsoft.com/office/drawing/2014/main" id="{2C9942E9-EFED-B042-0765-ECB90CBEAE45}"/>
                  </a:ext>
                </a:extLst>
              </p:cNvPr>
              <p:cNvSpPr/>
              <p:nvPr/>
            </p:nvSpPr>
            <p:spPr>
              <a:xfrm>
                <a:off x="18368942" y="10277936"/>
                <a:ext cx="5729616" cy="13790"/>
              </a:xfrm>
              <a:custGeom>
                <a:avLst/>
                <a:gdLst>
                  <a:gd name="csX0" fmla="*/ 28 w 5171729"/>
                  <a:gd name="csY0" fmla="*/ 12 h 9165"/>
                  <a:gd name="csX1" fmla="*/ 5171758 w 5171729"/>
                  <a:gd name="csY1" fmla="*/ 12 h 9165"/>
                </a:gdLst>
                <a:ahLst/>
                <a:cxnLst>
                  <a:cxn ang="0">
                    <a:pos x="csX0" y="csY0"/>
                  </a:cxn>
                  <a:cxn ang="0">
                    <a:pos x="csX1" y="csY1"/>
                  </a:cxn>
                </a:cxnLst>
                <a:rect l="l" t="t" r="r" b="b"/>
                <a:pathLst>
                  <a:path w="5171729" h="9165">
                    <a:moveTo>
                      <a:pt x="28" y="12"/>
                    </a:moveTo>
                    <a:lnTo>
                      <a:pt x="5171758" y="12"/>
                    </a:lnTo>
                  </a:path>
                </a:pathLst>
              </a:custGeom>
              <a:noFill/>
              <a:ln w="9525" cap="flat">
                <a:solidFill>
                  <a:schemeClr val="tx1"/>
                </a:solidFill>
                <a:prstDash val="solid"/>
                <a:miter/>
              </a:ln>
            </p:spPr>
            <p:txBody>
              <a:bodyPr/>
              <a:lstStyle/>
              <a:p>
                <a:endParaRPr lang="en-US" sz="1067" noProof="0"/>
              </a:p>
            </p:txBody>
          </p:sp>
          <p:sp>
            <p:nvSpPr>
              <p:cNvPr id="62" name="Freeform 539">
                <a:extLst>
                  <a:ext uri="{FF2B5EF4-FFF2-40B4-BE49-F238E27FC236}">
                    <a16:creationId xmlns:a16="http://schemas.microsoft.com/office/drawing/2014/main" id="{171C60BD-CA12-CB85-5443-CDD84D2D28CA}"/>
                  </a:ext>
                </a:extLst>
              </p:cNvPr>
              <p:cNvSpPr/>
              <p:nvPr/>
            </p:nvSpPr>
            <p:spPr>
              <a:xfrm>
                <a:off x="18673162"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3" name="Freeform 541">
                <a:extLst>
                  <a:ext uri="{FF2B5EF4-FFF2-40B4-BE49-F238E27FC236}">
                    <a16:creationId xmlns:a16="http://schemas.microsoft.com/office/drawing/2014/main" id="{315E94F1-ADB5-60C7-B918-B01381CDC58B}"/>
                  </a:ext>
                </a:extLst>
              </p:cNvPr>
              <p:cNvSpPr/>
              <p:nvPr/>
            </p:nvSpPr>
            <p:spPr>
              <a:xfrm>
                <a:off x="19072175" y="10277932"/>
                <a:ext cx="0" cy="136431"/>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4" name="Freeform 543">
                <a:extLst>
                  <a:ext uri="{FF2B5EF4-FFF2-40B4-BE49-F238E27FC236}">
                    <a16:creationId xmlns:a16="http://schemas.microsoft.com/office/drawing/2014/main" id="{124A2978-49B6-9656-8E55-7650BB06FC02}"/>
                  </a:ext>
                </a:extLst>
              </p:cNvPr>
              <p:cNvSpPr/>
              <p:nvPr/>
            </p:nvSpPr>
            <p:spPr>
              <a:xfrm>
                <a:off x="19466111"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5" name="Freeform 545">
                <a:extLst>
                  <a:ext uri="{FF2B5EF4-FFF2-40B4-BE49-F238E27FC236}">
                    <a16:creationId xmlns:a16="http://schemas.microsoft.com/office/drawing/2014/main" id="{74F6B913-2162-3C70-5F30-8143010B3668}"/>
                  </a:ext>
                </a:extLst>
              </p:cNvPr>
              <p:cNvSpPr/>
              <p:nvPr/>
            </p:nvSpPr>
            <p:spPr>
              <a:xfrm>
                <a:off x="19860059"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6" name="Freeform 547">
                <a:extLst>
                  <a:ext uri="{FF2B5EF4-FFF2-40B4-BE49-F238E27FC236}">
                    <a16:creationId xmlns:a16="http://schemas.microsoft.com/office/drawing/2014/main" id="{AFD77C5C-BB1A-B1DE-3BCB-1D96A78EE046}"/>
                  </a:ext>
                </a:extLst>
              </p:cNvPr>
              <p:cNvSpPr/>
              <p:nvPr/>
            </p:nvSpPr>
            <p:spPr>
              <a:xfrm>
                <a:off x="20253993"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7" name="Freeform 549">
                <a:extLst>
                  <a:ext uri="{FF2B5EF4-FFF2-40B4-BE49-F238E27FC236}">
                    <a16:creationId xmlns:a16="http://schemas.microsoft.com/office/drawing/2014/main" id="{0C276757-E917-EE17-EF34-BD1E1FCDC821}"/>
                  </a:ext>
                </a:extLst>
              </p:cNvPr>
              <p:cNvSpPr/>
              <p:nvPr/>
            </p:nvSpPr>
            <p:spPr>
              <a:xfrm>
                <a:off x="20647929"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8" name="Freeform 551">
                <a:extLst>
                  <a:ext uri="{FF2B5EF4-FFF2-40B4-BE49-F238E27FC236}">
                    <a16:creationId xmlns:a16="http://schemas.microsoft.com/office/drawing/2014/main" id="{48AB955F-7463-17A1-7077-900109CDFCCD}"/>
                  </a:ext>
                </a:extLst>
              </p:cNvPr>
              <p:cNvSpPr/>
              <p:nvPr/>
            </p:nvSpPr>
            <p:spPr>
              <a:xfrm>
                <a:off x="21041864"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69" name="Freeform 553">
                <a:extLst>
                  <a:ext uri="{FF2B5EF4-FFF2-40B4-BE49-F238E27FC236}">
                    <a16:creationId xmlns:a16="http://schemas.microsoft.com/office/drawing/2014/main" id="{42F08DBB-F24F-CADC-931B-933FAA5B31B7}"/>
                  </a:ext>
                </a:extLst>
              </p:cNvPr>
              <p:cNvSpPr/>
              <p:nvPr/>
            </p:nvSpPr>
            <p:spPr>
              <a:xfrm>
                <a:off x="21435803"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70" name="Freeform 555">
                <a:extLst>
                  <a:ext uri="{FF2B5EF4-FFF2-40B4-BE49-F238E27FC236}">
                    <a16:creationId xmlns:a16="http://schemas.microsoft.com/office/drawing/2014/main" id="{1721D181-EDDD-8DD2-D278-BC2F1B6FC102}"/>
                  </a:ext>
                </a:extLst>
              </p:cNvPr>
              <p:cNvSpPr/>
              <p:nvPr/>
            </p:nvSpPr>
            <p:spPr>
              <a:xfrm>
                <a:off x="21829737"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71" name="Freeform 557">
                <a:extLst>
                  <a:ext uri="{FF2B5EF4-FFF2-40B4-BE49-F238E27FC236}">
                    <a16:creationId xmlns:a16="http://schemas.microsoft.com/office/drawing/2014/main" id="{C6D55551-72D7-B6D7-F550-8BAF29CB5BAB}"/>
                  </a:ext>
                </a:extLst>
              </p:cNvPr>
              <p:cNvSpPr/>
              <p:nvPr/>
            </p:nvSpPr>
            <p:spPr>
              <a:xfrm>
                <a:off x="22223673"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72" name="Freeform 559">
                <a:extLst>
                  <a:ext uri="{FF2B5EF4-FFF2-40B4-BE49-F238E27FC236}">
                    <a16:creationId xmlns:a16="http://schemas.microsoft.com/office/drawing/2014/main" id="{FD391C20-DA02-F289-6668-2C77F75868A8}"/>
                  </a:ext>
                </a:extLst>
              </p:cNvPr>
              <p:cNvSpPr/>
              <p:nvPr/>
            </p:nvSpPr>
            <p:spPr>
              <a:xfrm>
                <a:off x="22617608"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73" name="Freeform 561">
                <a:extLst>
                  <a:ext uri="{FF2B5EF4-FFF2-40B4-BE49-F238E27FC236}">
                    <a16:creationId xmlns:a16="http://schemas.microsoft.com/office/drawing/2014/main" id="{C56AA262-6A08-4994-251C-D3133263A7E2}"/>
                  </a:ext>
                </a:extLst>
              </p:cNvPr>
              <p:cNvSpPr/>
              <p:nvPr/>
            </p:nvSpPr>
            <p:spPr>
              <a:xfrm>
                <a:off x="23011544"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74" name="Freeform 563">
                <a:extLst>
                  <a:ext uri="{FF2B5EF4-FFF2-40B4-BE49-F238E27FC236}">
                    <a16:creationId xmlns:a16="http://schemas.microsoft.com/office/drawing/2014/main" id="{698C5327-C2EE-DDC3-0D91-DF1367B76E89}"/>
                  </a:ext>
                </a:extLst>
              </p:cNvPr>
              <p:cNvSpPr/>
              <p:nvPr/>
            </p:nvSpPr>
            <p:spPr>
              <a:xfrm>
                <a:off x="23405480"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75" name="Freeform 565">
                <a:extLst>
                  <a:ext uri="{FF2B5EF4-FFF2-40B4-BE49-F238E27FC236}">
                    <a16:creationId xmlns:a16="http://schemas.microsoft.com/office/drawing/2014/main" id="{6F133EEA-AA1B-F115-F2D1-60EBE7C61757}"/>
                  </a:ext>
                </a:extLst>
              </p:cNvPr>
              <p:cNvSpPr/>
              <p:nvPr/>
            </p:nvSpPr>
            <p:spPr>
              <a:xfrm>
                <a:off x="23799414"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grpSp>
        <p:grpSp>
          <p:nvGrpSpPr>
            <p:cNvPr id="50" name="Group 49">
              <a:extLst>
                <a:ext uri="{FF2B5EF4-FFF2-40B4-BE49-F238E27FC236}">
                  <a16:creationId xmlns:a16="http://schemas.microsoft.com/office/drawing/2014/main" id="{B563E66D-8A68-1389-7683-190E1C560170}"/>
                </a:ext>
              </a:extLst>
            </p:cNvPr>
            <p:cNvGrpSpPr/>
            <p:nvPr/>
          </p:nvGrpSpPr>
          <p:grpSpPr>
            <a:xfrm>
              <a:off x="18267315" y="5681384"/>
              <a:ext cx="111781" cy="4596551"/>
              <a:chOff x="18267315" y="5681384"/>
              <a:chExt cx="111781" cy="4596551"/>
            </a:xfrm>
          </p:grpSpPr>
          <p:sp>
            <p:nvSpPr>
              <p:cNvPr id="51" name="Freeform 568">
                <a:extLst>
                  <a:ext uri="{FF2B5EF4-FFF2-40B4-BE49-F238E27FC236}">
                    <a16:creationId xmlns:a16="http://schemas.microsoft.com/office/drawing/2014/main" id="{FE012B01-5CC4-5B16-BB0A-516A903D3974}"/>
                  </a:ext>
                </a:extLst>
              </p:cNvPr>
              <p:cNvSpPr/>
              <p:nvPr/>
            </p:nvSpPr>
            <p:spPr>
              <a:xfrm>
                <a:off x="18368942" y="5681384"/>
                <a:ext cx="10154" cy="4596551"/>
              </a:xfrm>
              <a:custGeom>
                <a:avLst/>
                <a:gdLst>
                  <a:gd name="csX0" fmla="*/ 28 w 9165"/>
                  <a:gd name="csY0" fmla="*/ 3054965 h 3054953"/>
                  <a:gd name="csX1" fmla="*/ 28 w 9165"/>
                  <a:gd name="csY1" fmla="*/ 12 h 3054953"/>
                </a:gdLst>
                <a:ahLst/>
                <a:cxnLst>
                  <a:cxn ang="0">
                    <a:pos x="csX0" y="csY0"/>
                  </a:cxn>
                  <a:cxn ang="0">
                    <a:pos x="csX1" y="csY1"/>
                  </a:cxn>
                </a:cxnLst>
                <a:rect l="l" t="t" r="r" b="b"/>
                <a:pathLst>
                  <a:path w="9165" h="3054953">
                    <a:moveTo>
                      <a:pt x="28" y="3054965"/>
                    </a:moveTo>
                    <a:lnTo>
                      <a:pt x="28" y="12"/>
                    </a:lnTo>
                  </a:path>
                </a:pathLst>
              </a:custGeom>
              <a:noFill/>
              <a:ln w="9525" cap="flat">
                <a:solidFill>
                  <a:schemeClr val="tx1"/>
                </a:solidFill>
                <a:prstDash val="solid"/>
                <a:miter/>
              </a:ln>
            </p:spPr>
            <p:txBody>
              <a:bodyPr/>
              <a:lstStyle/>
              <a:p>
                <a:endParaRPr lang="en-US" sz="1067" noProof="0"/>
              </a:p>
            </p:txBody>
          </p:sp>
          <p:sp>
            <p:nvSpPr>
              <p:cNvPr id="52" name="Freeform 569">
                <a:extLst>
                  <a:ext uri="{FF2B5EF4-FFF2-40B4-BE49-F238E27FC236}">
                    <a16:creationId xmlns:a16="http://schemas.microsoft.com/office/drawing/2014/main" id="{86BF81C5-0A5A-81CC-55F9-A064CE605AD5}"/>
                  </a:ext>
                </a:extLst>
              </p:cNvPr>
              <p:cNvSpPr/>
              <p:nvPr/>
            </p:nvSpPr>
            <p:spPr>
              <a:xfrm>
                <a:off x="18267315" y="10236644"/>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3" name="Freeform 571">
                <a:extLst>
                  <a:ext uri="{FF2B5EF4-FFF2-40B4-BE49-F238E27FC236}">
                    <a16:creationId xmlns:a16="http://schemas.microsoft.com/office/drawing/2014/main" id="{6CA447B8-61B1-29BF-9FBF-877EC5B7B4C3}"/>
                  </a:ext>
                </a:extLst>
              </p:cNvPr>
              <p:cNvSpPr/>
              <p:nvPr/>
            </p:nvSpPr>
            <p:spPr>
              <a:xfrm>
                <a:off x="18267315" y="9677553"/>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4" name="Freeform 573">
                <a:extLst>
                  <a:ext uri="{FF2B5EF4-FFF2-40B4-BE49-F238E27FC236}">
                    <a16:creationId xmlns:a16="http://schemas.microsoft.com/office/drawing/2014/main" id="{49F1F16A-F56E-29E9-0260-022C1D422FCD}"/>
                  </a:ext>
                </a:extLst>
              </p:cNvPr>
              <p:cNvSpPr/>
              <p:nvPr/>
            </p:nvSpPr>
            <p:spPr>
              <a:xfrm>
                <a:off x="18267315" y="9118476"/>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5" name="Freeform 255">
                <a:extLst>
                  <a:ext uri="{FF2B5EF4-FFF2-40B4-BE49-F238E27FC236}">
                    <a16:creationId xmlns:a16="http://schemas.microsoft.com/office/drawing/2014/main" id="{071822E8-02DB-955A-F173-E7BC12771B0B}"/>
                  </a:ext>
                </a:extLst>
              </p:cNvPr>
              <p:cNvSpPr/>
              <p:nvPr/>
            </p:nvSpPr>
            <p:spPr>
              <a:xfrm>
                <a:off x="18267315" y="8559386"/>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6" name="Freeform 257">
                <a:extLst>
                  <a:ext uri="{FF2B5EF4-FFF2-40B4-BE49-F238E27FC236}">
                    <a16:creationId xmlns:a16="http://schemas.microsoft.com/office/drawing/2014/main" id="{4CC80588-A469-43E9-A8BA-E3435CABC56A}"/>
                  </a:ext>
                </a:extLst>
              </p:cNvPr>
              <p:cNvSpPr/>
              <p:nvPr/>
            </p:nvSpPr>
            <p:spPr>
              <a:xfrm>
                <a:off x="18267315" y="8000295"/>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7" name="Freeform 259">
                <a:extLst>
                  <a:ext uri="{FF2B5EF4-FFF2-40B4-BE49-F238E27FC236}">
                    <a16:creationId xmlns:a16="http://schemas.microsoft.com/office/drawing/2014/main" id="{83E28F93-E247-7418-EB83-20524A7DC798}"/>
                  </a:ext>
                </a:extLst>
              </p:cNvPr>
              <p:cNvSpPr/>
              <p:nvPr/>
            </p:nvSpPr>
            <p:spPr>
              <a:xfrm>
                <a:off x="18267315" y="7441218"/>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8" name="Freeform 261">
                <a:extLst>
                  <a:ext uri="{FF2B5EF4-FFF2-40B4-BE49-F238E27FC236}">
                    <a16:creationId xmlns:a16="http://schemas.microsoft.com/office/drawing/2014/main" id="{896C62B9-EA2B-1818-01E4-CA58E150865A}"/>
                  </a:ext>
                </a:extLst>
              </p:cNvPr>
              <p:cNvSpPr/>
              <p:nvPr/>
            </p:nvSpPr>
            <p:spPr>
              <a:xfrm>
                <a:off x="18267315" y="6882129"/>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59" name="Freeform 263">
                <a:extLst>
                  <a:ext uri="{FF2B5EF4-FFF2-40B4-BE49-F238E27FC236}">
                    <a16:creationId xmlns:a16="http://schemas.microsoft.com/office/drawing/2014/main" id="{91475378-66AA-78F7-DB44-3B82C1F517C9}"/>
                  </a:ext>
                </a:extLst>
              </p:cNvPr>
              <p:cNvSpPr/>
              <p:nvPr/>
            </p:nvSpPr>
            <p:spPr>
              <a:xfrm>
                <a:off x="18267315" y="6323041"/>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60" name="Freeform 265">
                <a:extLst>
                  <a:ext uri="{FF2B5EF4-FFF2-40B4-BE49-F238E27FC236}">
                    <a16:creationId xmlns:a16="http://schemas.microsoft.com/office/drawing/2014/main" id="{1539D1E1-7CFD-EC33-B0D5-14665A5C055F}"/>
                  </a:ext>
                </a:extLst>
              </p:cNvPr>
              <p:cNvSpPr/>
              <p:nvPr/>
            </p:nvSpPr>
            <p:spPr>
              <a:xfrm>
                <a:off x="18267315" y="5763956"/>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grpSp>
      </p:grpSp>
      <p:grpSp>
        <p:nvGrpSpPr>
          <p:cNvPr id="99" name="Group 98">
            <a:extLst>
              <a:ext uri="{FF2B5EF4-FFF2-40B4-BE49-F238E27FC236}">
                <a16:creationId xmlns:a16="http://schemas.microsoft.com/office/drawing/2014/main" id="{48991BD2-9C18-0CD1-3598-21CBA0D8AB54}"/>
              </a:ext>
            </a:extLst>
          </p:cNvPr>
          <p:cNvGrpSpPr/>
          <p:nvPr/>
        </p:nvGrpSpPr>
        <p:grpSpPr>
          <a:xfrm>
            <a:off x="4425892" y="3355972"/>
            <a:ext cx="2666847" cy="256545"/>
            <a:chOff x="5729271" y="3063116"/>
            <a:chExt cx="2666847" cy="256545"/>
          </a:xfrm>
        </p:grpSpPr>
        <p:sp>
          <p:nvSpPr>
            <p:cNvPr id="91" name="TextBox 90">
              <a:extLst>
                <a:ext uri="{FF2B5EF4-FFF2-40B4-BE49-F238E27FC236}">
                  <a16:creationId xmlns:a16="http://schemas.microsoft.com/office/drawing/2014/main" id="{148E91EB-0A4D-8544-C8F0-AEBB6486916B}"/>
                </a:ext>
              </a:extLst>
            </p:cNvPr>
            <p:cNvSpPr txBox="1"/>
            <p:nvPr/>
          </p:nvSpPr>
          <p:spPr>
            <a:xfrm>
              <a:off x="7082938" y="3063116"/>
              <a:ext cx="1313180" cy="256545"/>
            </a:xfrm>
            <a:prstGeom prst="rect">
              <a:avLst/>
            </a:prstGeom>
            <a:noFill/>
          </p:spPr>
          <p:txBody>
            <a:bodyPr wrap="none" rtlCol="0">
              <a:spAutoFit/>
            </a:bodyPr>
            <a:lstStyle/>
            <a:p>
              <a:pPr algn="l"/>
              <a:r>
                <a:rPr lang="en-US" sz="1067" noProof="0">
                  <a:ln/>
                  <a:latin typeface="Arial" panose="020B0604020202020204" pitchFamily="34" charset="0"/>
                  <a:cs typeface="Arial" panose="020B0604020202020204" pitchFamily="34" charset="0"/>
                  <a:rtl val="0"/>
                </a:rPr>
                <a:t>Asundexian 50 mg</a:t>
              </a:r>
            </a:p>
          </p:txBody>
        </p:sp>
        <p:sp>
          <p:nvSpPr>
            <p:cNvPr id="93" name="Freeform 299">
              <a:extLst>
                <a:ext uri="{FF2B5EF4-FFF2-40B4-BE49-F238E27FC236}">
                  <a16:creationId xmlns:a16="http://schemas.microsoft.com/office/drawing/2014/main" id="{1F960726-91CB-1024-00D5-927F722B6CBC}"/>
                </a:ext>
              </a:extLst>
            </p:cNvPr>
            <p:cNvSpPr/>
            <p:nvPr/>
          </p:nvSpPr>
          <p:spPr>
            <a:xfrm>
              <a:off x="6788105" y="3188970"/>
              <a:ext cx="310528" cy="4837"/>
            </a:xfrm>
            <a:custGeom>
              <a:avLst/>
              <a:gdLst>
                <a:gd name="csX0" fmla="*/ 461 w 449125"/>
                <a:gd name="csY0" fmla="*/ 467 h 9165"/>
                <a:gd name="csX1" fmla="*/ 449586 w 449125"/>
                <a:gd name="csY1" fmla="*/ 467 h 9165"/>
              </a:gdLst>
              <a:ahLst/>
              <a:cxnLst>
                <a:cxn ang="0">
                  <a:pos x="csX0" y="csY0"/>
                </a:cxn>
                <a:cxn ang="0">
                  <a:pos x="csX1" y="csY1"/>
                </a:cxn>
              </a:cxnLst>
              <a:rect l="l" t="t" r="r" b="b"/>
              <a:pathLst>
                <a:path w="449125" h="9165">
                  <a:moveTo>
                    <a:pt x="461" y="467"/>
                  </a:moveTo>
                  <a:lnTo>
                    <a:pt x="449586" y="467"/>
                  </a:lnTo>
                </a:path>
              </a:pathLst>
            </a:custGeom>
            <a:noFill/>
            <a:ln w="12700" cap="sq">
              <a:solidFill>
                <a:srgbClr val="0070C0"/>
              </a:solidFill>
              <a:prstDash val="solid"/>
              <a:miter/>
            </a:ln>
          </p:spPr>
          <p:txBody>
            <a:bodyPr/>
            <a:lstStyle/>
            <a:p>
              <a:endParaRPr lang="en-US" sz="1067" noProof="0">
                <a:latin typeface="Arial" panose="020B0604020202020204" pitchFamily="34" charset="0"/>
                <a:cs typeface="Arial" panose="020B0604020202020204" pitchFamily="34" charset="0"/>
              </a:endParaRPr>
            </a:p>
          </p:txBody>
        </p:sp>
        <p:sp>
          <p:nvSpPr>
            <p:cNvPr id="95" name="TextBox 94">
              <a:extLst>
                <a:ext uri="{FF2B5EF4-FFF2-40B4-BE49-F238E27FC236}">
                  <a16:creationId xmlns:a16="http://schemas.microsoft.com/office/drawing/2014/main" id="{E2E77438-E1E8-72D0-69C4-6E3149993894}"/>
                </a:ext>
              </a:extLst>
            </p:cNvPr>
            <p:cNvSpPr txBox="1"/>
            <p:nvPr/>
          </p:nvSpPr>
          <p:spPr>
            <a:xfrm>
              <a:off x="6039798" y="3063116"/>
              <a:ext cx="676788" cy="256545"/>
            </a:xfrm>
            <a:prstGeom prst="rect">
              <a:avLst/>
            </a:prstGeom>
            <a:noFill/>
          </p:spPr>
          <p:txBody>
            <a:bodyPr wrap="none" rtlCol="0">
              <a:spAutoFit/>
            </a:bodyPr>
            <a:lstStyle/>
            <a:p>
              <a:pPr algn="l"/>
              <a:r>
                <a:rPr lang="en-US" sz="1067" noProof="0">
                  <a:ln/>
                  <a:latin typeface="Arial" panose="020B0604020202020204" pitchFamily="34" charset="0"/>
                  <a:cs typeface="Arial" panose="020B0604020202020204" pitchFamily="34" charset="0"/>
                  <a:rtl val="0"/>
                </a:rPr>
                <a:t>Placebo</a:t>
              </a:r>
            </a:p>
          </p:txBody>
        </p:sp>
        <p:sp>
          <p:nvSpPr>
            <p:cNvPr id="97" name="Freeform 301">
              <a:extLst>
                <a:ext uri="{FF2B5EF4-FFF2-40B4-BE49-F238E27FC236}">
                  <a16:creationId xmlns:a16="http://schemas.microsoft.com/office/drawing/2014/main" id="{A59E8839-EC0F-32EB-B4B5-A2BACE566E5C}"/>
                </a:ext>
              </a:extLst>
            </p:cNvPr>
            <p:cNvSpPr/>
            <p:nvPr/>
          </p:nvSpPr>
          <p:spPr>
            <a:xfrm>
              <a:off x="5729271" y="3188970"/>
              <a:ext cx="310528" cy="4837"/>
            </a:xfrm>
            <a:custGeom>
              <a:avLst/>
              <a:gdLst>
                <a:gd name="csX0" fmla="*/ 314 w 449125"/>
                <a:gd name="csY0" fmla="*/ 467 h 9165"/>
                <a:gd name="csX1" fmla="*/ 449439 w 449125"/>
                <a:gd name="csY1" fmla="*/ 467 h 9165"/>
              </a:gdLst>
              <a:ahLst/>
              <a:cxnLst>
                <a:cxn ang="0">
                  <a:pos x="csX0" y="csY0"/>
                </a:cxn>
                <a:cxn ang="0">
                  <a:pos x="csX1" y="csY1"/>
                </a:cxn>
              </a:cxnLst>
              <a:rect l="l" t="t" r="r" b="b"/>
              <a:pathLst>
                <a:path w="449125" h="9165">
                  <a:moveTo>
                    <a:pt x="314" y="467"/>
                  </a:moveTo>
                  <a:lnTo>
                    <a:pt x="449439" y="467"/>
                  </a:lnTo>
                </a:path>
              </a:pathLst>
            </a:custGeom>
            <a:noFill/>
            <a:ln w="12700" cap="sq">
              <a:solidFill>
                <a:srgbClr val="2E6C37"/>
              </a:solidFill>
              <a:prstDash val="solid"/>
              <a:miter/>
            </a:ln>
          </p:spPr>
          <p:txBody>
            <a:bodyPr/>
            <a:lstStyle/>
            <a:p>
              <a:endParaRPr lang="en-US" sz="1067" noProof="0">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29AAEA78-3337-692A-BADC-7125F27EA4DC}"/>
              </a:ext>
            </a:extLst>
          </p:cNvPr>
          <p:cNvSpPr>
            <a:spLocks noGrp="1"/>
          </p:cNvSpPr>
          <p:nvPr>
            <p:ph type="title"/>
          </p:nvPr>
        </p:nvSpPr>
        <p:spPr>
          <a:xfrm>
            <a:off x="311151" y="451636"/>
            <a:ext cx="6551509" cy="573087"/>
          </a:xfrm>
        </p:spPr>
        <p:txBody>
          <a:bodyPr>
            <a:noAutofit/>
          </a:bodyPr>
          <a:lstStyle/>
          <a:p>
            <a:r>
              <a:rPr lang="en-US" noProof="0"/>
              <a:t>Efficacy outcome</a:t>
            </a:r>
            <a:br>
              <a:rPr lang="en-US" noProof="0"/>
            </a:br>
            <a:r>
              <a:rPr lang="en-US" noProof="0"/>
              <a:t>(ischemic stroke)</a:t>
            </a:r>
          </a:p>
        </p:txBody>
      </p:sp>
      <p:sp>
        <p:nvSpPr>
          <p:cNvPr id="7" name="TextBox 6">
            <a:extLst>
              <a:ext uri="{FF2B5EF4-FFF2-40B4-BE49-F238E27FC236}">
                <a16:creationId xmlns:a16="http://schemas.microsoft.com/office/drawing/2014/main" id="{68A50F40-B810-74F9-5EF1-D392AAEC8606}"/>
              </a:ext>
            </a:extLst>
          </p:cNvPr>
          <p:cNvSpPr txBox="1"/>
          <p:nvPr/>
        </p:nvSpPr>
        <p:spPr>
          <a:xfrm>
            <a:off x="311151" y="897556"/>
            <a:ext cx="6838459" cy="276999"/>
          </a:xfrm>
          <a:prstGeom prst="rect">
            <a:avLst/>
          </a:prstGeom>
          <a:noFill/>
        </p:spPr>
        <p:txBody>
          <a:bodyPr wrap="square">
            <a:noAutofit/>
          </a:bodyPr>
          <a:lstStyle/>
          <a:p>
            <a:pPr algn="just" defTabSz="1219170" eaLnBrk="0" fontAlgn="base" hangingPunct="0">
              <a:spcBef>
                <a:spcPct val="0"/>
              </a:spcBef>
              <a:spcAft>
                <a:spcPct val="0"/>
              </a:spcAft>
              <a:buClrTx/>
            </a:pPr>
            <a:r>
              <a:rPr lang="en-US" sz="1200" b="1" noProof="0">
                <a:solidFill>
                  <a:schemeClr val="tx1"/>
                </a:solidFill>
                <a:ea typeface="Arial" panose="020B0604020202020204" pitchFamily="34" charset="0"/>
                <a:cs typeface="Arial" panose="020B0604020202020204" pitchFamily="34" charset="0"/>
              </a:rPr>
              <a:t>Ischemic stroke in Chinese participants in East Asia</a:t>
            </a:r>
            <a:endParaRPr lang="en-US" sz="1200" b="1" noProof="0">
              <a:solidFill>
                <a:schemeClr val="tx1"/>
              </a:solidFill>
            </a:endParaRPr>
          </a:p>
        </p:txBody>
      </p:sp>
      <p:sp>
        <p:nvSpPr>
          <p:cNvPr id="6" name="TextBox 5">
            <a:extLst>
              <a:ext uri="{FF2B5EF4-FFF2-40B4-BE49-F238E27FC236}">
                <a16:creationId xmlns:a16="http://schemas.microsoft.com/office/drawing/2014/main" id="{FF241BEA-18CF-3529-5CA9-74D500C08208}"/>
              </a:ext>
            </a:extLst>
          </p:cNvPr>
          <p:cNvSpPr txBox="1"/>
          <p:nvPr/>
        </p:nvSpPr>
        <p:spPr>
          <a:xfrm>
            <a:off x="6371594"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184</a:t>
            </a:r>
          </a:p>
        </p:txBody>
      </p:sp>
      <p:sp>
        <p:nvSpPr>
          <p:cNvPr id="8" name="TextBox 7">
            <a:extLst>
              <a:ext uri="{FF2B5EF4-FFF2-40B4-BE49-F238E27FC236}">
                <a16:creationId xmlns:a16="http://schemas.microsoft.com/office/drawing/2014/main" id="{7E83B4A4-7B74-D75D-D3DC-F90A691133A9}"/>
              </a:ext>
            </a:extLst>
          </p:cNvPr>
          <p:cNvSpPr txBox="1"/>
          <p:nvPr/>
        </p:nvSpPr>
        <p:spPr>
          <a:xfrm>
            <a:off x="5825671"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413</a:t>
            </a:r>
          </a:p>
        </p:txBody>
      </p:sp>
      <p:sp>
        <p:nvSpPr>
          <p:cNvPr id="9" name="TextBox 8">
            <a:extLst>
              <a:ext uri="{FF2B5EF4-FFF2-40B4-BE49-F238E27FC236}">
                <a16:creationId xmlns:a16="http://schemas.microsoft.com/office/drawing/2014/main" id="{A760C198-3366-C1D3-9B58-986F34FF43AC}"/>
              </a:ext>
            </a:extLst>
          </p:cNvPr>
          <p:cNvSpPr txBox="1"/>
          <p:nvPr/>
        </p:nvSpPr>
        <p:spPr>
          <a:xfrm>
            <a:off x="5292351"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460</a:t>
            </a:r>
          </a:p>
        </p:txBody>
      </p:sp>
      <p:sp>
        <p:nvSpPr>
          <p:cNvPr id="10" name="TextBox 9">
            <a:extLst>
              <a:ext uri="{FF2B5EF4-FFF2-40B4-BE49-F238E27FC236}">
                <a16:creationId xmlns:a16="http://schemas.microsoft.com/office/drawing/2014/main" id="{C8B444F7-6E0E-CC20-1A21-CD582C5880B0}"/>
              </a:ext>
            </a:extLst>
          </p:cNvPr>
          <p:cNvSpPr txBox="1"/>
          <p:nvPr/>
        </p:nvSpPr>
        <p:spPr>
          <a:xfrm>
            <a:off x="4734194"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501</a:t>
            </a:r>
          </a:p>
        </p:txBody>
      </p:sp>
      <p:sp>
        <p:nvSpPr>
          <p:cNvPr id="11" name="TextBox 10">
            <a:extLst>
              <a:ext uri="{FF2B5EF4-FFF2-40B4-BE49-F238E27FC236}">
                <a16:creationId xmlns:a16="http://schemas.microsoft.com/office/drawing/2014/main" id="{A0BB794D-EFE8-E088-04C3-6653D668091D}"/>
              </a:ext>
            </a:extLst>
          </p:cNvPr>
          <p:cNvSpPr txBox="1"/>
          <p:nvPr/>
        </p:nvSpPr>
        <p:spPr>
          <a:xfrm>
            <a:off x="4188764"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640</a:t>
            </a:r>
          </a:p>
        </p:txBody>
      </p:sp>
      <p:sp>
        <p:nvSpPr>
          <p:cNvPr id="12" name="TextBox 11">
            <a:extLst>
              <a:ext uri="{FF2B5EF4-FFF2-40B4-BE49-F238E27FC236}">
                <a16:creationId xmlns:a16="http://schemas.microsoft.com/office/drawing/2014/main" id="{AC2D5A9C-9DB3-20A2-630D-2A798AEF3641}"/>
              </a:ext>
            </a:extLst>
          </p:cNvPr>
          <p:cNvSpPr txBox="1"/>
          <p:nvPr/>
        </p:nvSpPr>
        <p:spPr>
          <a:xfrm>
            <a:off x="3650586"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695</a:t>
            </a:r>
          </a:p>
        </p:txBody>
      </p:sp>
      <p:sp>
        <p:nvSpPr>
          <p:cNvPr id="13" name="TextBox 12">
            <a:extLst>
              <a:ext uri="{FF2B5EF4-FFF2-40B4-BE49-F238E27FC236}">
                <a16:creationId xmlns:a16="http://schemas.microsoft.com/office/drawing/2014/main" id="{272FF75A-9268-4A2E-D2B3-5ECEE7BD7658}"/>
              </a:ext>
            </a:extLst>
          </p:cNvPr>
          <p:cNvSpPr txBox="1"/>
          <p:nvPr/>
        </p:nvSpPr>
        <p:spPr>
          <a:xfrm>
            <a:off x="3082925"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726</a:t>
            </a:r>
          </a:p>
        </p:txBody>
      </p:sp>
      <p:sp>
        <p:nvSpPr>
          <p:cNvPr id="14" name="TextBox 13">
            <a:extLst>
              <a:ext uri="{FF2B5EF4-FFF2-40B4-BE49-F238E27FC236}">
                <a16:creationId xmlns:a16="http://schemas.microsoft.com/office/drawing/2014/main" id="{7507D572-1573-4E24-2823-B43C1D1AA89C}"/>
              </a:ext>
            </a:extLst>
          </p:cNvPr>
          <p:cNvSpPr txBox="1"/>
          <p:nvPr/>
        </p:nvSpPr>
        <p:spPr>
          <a:xfrm>
            <a:off x="6371594"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180</a:t>
            </a:r>
          </a:p>
        </p:txBody>
      </p:sp>
      <p:sp>
        <p:nvSpPr>
          <p:cNvPr id="15" name="TextBox 14">
            <a:extLst>
              <a:ext uri="{FF2B5EF4-FFF2-40B4-BE49-F238E27FC236}">
                <a16:creationId xmlns:a16="http://schemas.microsoft.com/office/drawing/2014/main" id="{16BD4BAE-F69A-46C9-ADEE-507491063B2D}"/>
              </a:ext>
            </a:extLst>
          </p:cNvPr>
          <p:cNvSpPr txBox="1"/>
          <p:nvPr/>
        </p:nvSpPr>
        <p:spPr>
          <a:xfrm>
            <a:off x="5825671"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420</a:t>
            </a:r>
          </a:p>
        </p:txBody>
      </p:sp>
      <p:sp>
        <p:nvSpPr>
          <p:cNvPr id="16" name="TextBox 15">
            <a:extLst>
              <a:ext uri="{FF2B5EF4-FFF2-40B4-BE49-F238E27FC236}">
                <a16:creationId xmlns:a16="http://schemas.microsoft.com/office/drawing/2014/main" id="{C31C3B58-360B-0707-3CB9-234794CBCD21}"/>
              </a:ext>
            </a:extLst>
          </p:cNvPr>
          <p:cNvSpPr txBox="1"/>
          <p:nvPr/>
        </p:nvSpPr>
        <p:spPr>
          <a:xfrm>
            <a:off x="5292351"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463</a:t>
            </a:r>
          </a:p>
        </p:txBody>
      </p:sp>
      <p:sp>
        <p:nvSpPr>
          <p:cNvPr id="17" name="TextBox 16">
            <a:extLst>
              <a:ext uri="{FF2B5EF4-FFF2-40B4-BE49-F238E27FC236}">
                <a16:creationId xmlns:a16="http://schemas.microsoft.com/office/drawing/2014/main" id="{F8945B02-C184-693A-A1A0-48F8FDC5D34D}"/>
              </a:ext>
            </a:extLst>
          </p:cNvPr>
          <p:cNvSpPr txBox="1"/>
          <p:nvPr/>
        </p:nvSpPr>
        <p:spPr>
          <a:xfrm>
            <a:off x="4734194"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515</a:t>
            </a:r>
          </a:p>
        </p:txBody>
      </p:sp>
      <p:sp>
        <p:nvSpPr>
          <p:cNvPr id="18" name="TextBox 17">
            <a:extLst>
              <a:ext uri="{FF2B5EF4-FFF2-40B4-BE49-F238E27FC236}">
                <a16:creationId xmlns:a16="http://schemas.microsoft.com/office/drawing/2014/main" id="{CAD839B6-CCB2-350D-9391-2228747D6491}"/>
              </a:ext>
            </a:extLst>
          </p:cNvPr>
          <p:cNvSpPr txBox="1"/>
          <p:nvPr/>
        </p:nvSpPr>
        <p:spPr>
          <a:xfrm>
            <a:off x="4188764"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643</a:t>
            </a:r>
          </a:p>
        </p:txBody>
      </p:sp>
      <p:sp>
        <p:nvSpPr>
          <p:cNvPr id="19" name="TextBox 18">
            <a:extLst>
              <a:ext uri="{FF2B5EF4-FFF2-40B4-BE49-F238E27FC236}">
                <a16:creationId xmlns:a16="http://schemas.microsoft.com/office/drawing/2014/main" id="{A7A431B3-9660-B9CC-8E29-1A7C7428F8AD}"/>
              </a:ext>
            </a:extLst>
          </p:cNvPr>
          <p:cNvSpPr txBox="1"/>
          <p:nvPr/>
        </p:nvSpPr>
        <p:spPr>
          <a:xfrm>
            <a:off x="3650586"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691</a:t>
            </a:r>
          </a:p>
        </p:txBody>
      </p:sp>
      <p:sp>
        <p:nvSpPr>
          <p:cNvPr id="20" name="TextBox 19">
            <a:extLst>
              <a:ext uri="{FF2B5EF4-FFF2-40B4-BE49-F238E27FC236}">
                <a16:creationId xmlns:a16="http://schemas.microsoft.com/office/drawing/2014/main" id="{ABE667FF-C367-2A6B-C4E6-5871811428E6}"/>
              </a:ext>
            </a:extLst>
          </p:cNvPr>
          <p:cNvSpPr txBox="1"/>
          <p:nvPr/>
        </p:nvSpPr>
        <p:spPr>
          <a:xfrm>
            <a:off x="3082925"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725</a:t>
            </a:r>
          </a:p>
        </p:txBody>
      </p:sp>
      <p:sp>
        <p:nvSpPr>
          <p:cNvPr id="21" name="TextBox 20">
            <a:extLst>
              <a:ext uri="{FF2B5EF4-FFF2-40B4-BE49-F238E27FC236}">
                <a16:creationId xmlns:a16="http://schemas.microsoft.com/office/drawing/2014/main" id="{8643E20E-2A63-BC41-5810-0EC77B68D777}"/>
              </a:ext>
            </a:extLst>
          </p:cNvPr>
          <p:cNvSpPr txBox="1"/>
          <p:nvPr/>
        </p:nvSpPr>
        <p:spPr>
          <a:xfrm>
            <a:off x="2135199" y="3960819"/>
            <a:ext cx="953781" cy="256545"/>
          </a:xfrm>
          <a:prstGeom prst="rect">
            <a:avLst/>
          </a:prstGeom>
          <a:noFill/>
        </p:spPr>
        <p:txBody>
          <a:bodyPr wrap="square" rtlCol="0">
            <a:spAutoFit/>
          </a:bodyPr>
          <a:lstStyle/>
          <a:p>
            <a:pPr algn="r"/>
            <a:r>
              <a:rPr lang="en-US" sz="1067" b="1" noProof="0">
                <a:ln/>
                <a:latin typeface="Arial" panose="020B0604020202020204" pitchFamily="34" charset="0"/>
                <a:cs typeface="Arial" panose="020B0604020202020204" pitchFamily="34" charset="0"/>
                <a:rtl val="0"/>
              </a:rPr>
              <a:t>No. at risk:</a:t>
            </a:r>
          </a:p>
        </p:txBody>
      </p:sp>
      <p:sp>
        <p:nvSpPr>
          <p:cNvPr id="22" name="TextBox 21">
            <a:extLst>
              <a:ext uri="{FF2B5EF4-FFF2-40B4-BE49-F238E27FC236}">
                <a16:creationId xmlns:a16="http://schemas.microsoft.com/office/drawing/2014/main" id="{2FC0C803-3998-697C-0CE4-9A9A8B93F18C}"/>
              </a:ext>
            </a:extLst>
          </p:cNvPr>
          <p:cNvSpPr txBox="1"/>
          <p:nvPr/>
        </p:nvSpPr>
        <p:spPr>
          <a:xfrm>
            <a:off x="2412192" y="4136400"/>
            <a:ext cx="676788" cy="256545"/>
          </a:xfrm>
          <a:prstGeom prst="rect">
            <a:avLst/>
          </a:prstGeom>
          <a:noFill/>
        </p:spPr>
        <p:txBody>
          <a:bodyPr wrap="none" rtlCol="0">
            <a:spAutoFit/>
          </a:bodyPr>
          <a:lstStyle/>
          <a:p>
            <a:pPr algn="r"/>
            <a:r>
              <a:rPr lang="en-US" sz="1067" noProof="0">
                <a:ln/>
                <a:solidFill>
                  <a:srgbClr val="2E6C37"/>
                </a:solidFill>
                <a:latin typeface="Arial" panose="020B0604020202020204" pitchFamily="34" charset="0"/>
                <a:cs typeface="Arial" panose="020B0604020202020204" pitchFamily="34" charset="0"/>
                <a:rtl val="0"/>
              </a:rPr>
              <a:t>Placebo</a:t>
            </a:r>
          </a:p>
        </p:txBody>
      </p:sp>
      <p:sp>
        <p:nvSpPr>
          <p:cNvPr id="23" name="TextBox 22">
            <a:extLst>
              <a:ext uri="{FF2B5EF4-FFF2-40B4-BE49-F238E27FC236}">
                <a16:creationId xmlns:a16="http://schemas.microsoft.com/office/drawing/2014/main" id="{CF6C7531-55C7-4F5C-1C06-14138DAA1262}"/>
              </a:ext>
            </a:extLst>
          </p:cNvPr>
          <p:cNvSpPr txBox="1"/>
          <p:nvPr/>
        </p:nvSpPr>
        <p:spPr>
          <a:xfrm>
            <a:off x="1488527" y="4309200"/>
            <a:ext cx="1600453" cy="256545"/>
          </a:xfrm>
          <a:prstGeom prst="rect">
            <a:avLst/>
          </a:prstGeom>
          <a:noFill/>
        </p:spPr>
        <p:txBody>
          <a:bodyPr wrap="square" rtlCol="0">
            <a:spAutoFit/>
          </a:bodyPr>
          <a:lstStyle/>
          <a:p>
            <a:pPr algn="r"/>
            <a:r>
              <a:rPr lang="en-US" sz="1067" noProof="0">
                <a:ln/>
                <a:solidFill>
                  <a:srgbClr val="0070C0"/>
                </a:solidFill>
                <a:latin typeface="Arial" panose="020B0604020202020204" pitchFamily="34" charset="0"/>
                <a:cs typeface="Arial" panose="020B0604020202020204" pitchFamily="34" charset="0"/>
                <a:rtl val="0"/>
              </a:rPr>
              <a:t>Asundexian 50 mg</a:t>
            </a:r>
          </a:p>
        </p:txBody>
      </p:sp>
      <p:sp>
        <p:nvSpPr>
          <p:cNvPr id="24" name="Rectangle 23">
            <a:extLst>
              <a:ext uri="{FF2B5EF4-FFF2-40B4-BE49-F238E27FC236}">
                <a16:creationId xmlns:a16="http://schemas.microsoft.com/office/drawing/2014/main" id="{2932B9C5-6D34-6011-5EEC-B68D141F7FE9}"/>
              </a:ext>
            </a:extLst>
          </p:cNvPr>
          <p:cNvSpPr/>
          <p:nvPr/>
        </p:nvSpPr>
        <p:spPr>
          <a:xfrm>
            <a:off x="3808814" y="3945737"/>
            <a:ext cx="2579283" cy="116092"/>
          </a:xfrm>
          <a:prstGeom prst="rect">
            <a:avLst/>
          </a:prstGeom>
          <a:solidFill>
            <a:srgbClr val="FFFFFF"/>
          </a:solidFill>
          <a:ln w="9156" cap="flat">
            <a:noFill/>
            <a:prstDash val="solid"/>
            <a:miter/>
          </a:ln>
        </p:spPr>
        <p:txBody>
          <a:bodyPr/>
          <a:lstStyle/>
          <a:p>
            <a:endParaRPr lang="en-US" sz="1067" noProof="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99D75882-8CD9-4819-B1FA-0BB22F7AB02A}"/>
              </a:ext>
            </a:extLst>
          </p:cNvPr>
          <p:cNvSpPr txBox="1"/>
          <p:nvPr/>
        </p:nvSpPr>
        <p:spPr>
          <a:xfrm>
            <a:off x="3082649" y="1234669"/>
            <a:ext cx="3905340" cy="256545"/>
          </a:xfrm>
          <a:prstGeom prst="rect">
            <a:avLst/>
          </a:prstGeom>
          <a:noFill/>
        </p:spPr>
        <p:txBody>
          <a:bodyPr wrap="square" rtlCol="0">
            <a:spAutoFit/>
          </a:bodyPr>
          <a:lstStyle/>
          <a:p>
            <a:pPr algn="ctr"/>
            <a:r>
              <a:rPr lang="en-US" sz="1067" noProof="0">
                <a:ln/>
                <a:rtl val="0"/>
              </a:rPr>
              <a:t>HR 0.68 (95% CI 0.48–0.96)</a:t>
            </a:r>
          </a:p>
        </p:txBody>
      </p:sp>
      <p:grpSp>
        <p:nvGrpSpPr>
          <p:cNvPr id="33" name="Group 32">
            <a:extLst>
              <a:ext uri="{FF2B5EF4-FFF2-40B4-BE49-F238E27FC236}">
                <a16:creationId xmlns:a16="http://schemas.microsoft.com/office/drawing/2014/main" id="{D31A53A1-FAC5-6C1F-722A-EA808CA65002}"/>
              </a:ext>
            </a:extLst>
          </p:cNvPr>
          <p:cNvGrpSpPr/>
          <p:nvPr/>
        </p:nvGrpSpPr>
        <p:grpSpPr>
          <a:xfrm>
            <a:off x="3152478" y="3681742"/>
            <a:ext cx="3884398" cy="256545"/>
            <a:chOff x="18572765" y="10622764"/>
            <a:chExt cx="5618110" cy="486118"/>
          </a:xfrm>
        </p:grpSpPr>
        <p:sp>
          <p:nvSpPr>
            <p:cNvPr id="34" name="TextBox 33">
              <a:extLst>
                <a:ext uri="{FF2B5EF4-FFF2-40B4-BE49-F238E27FC236}">
                  <a16:creationId xmlns:a16="http://schemas.microsoft.com/office/drawing/2014/main" id="{01665B4B-6214-95F9-5BA2-09E3D128C8E6}"/>
                </a:ext>
              </a:extLst>
            </p:cNvPr>
            <p:cNvSpPr txBox="1"/>
            <p:nvPr/>
          </p:nvSpPr>
          <p:spPr>
            <a:xfrm>
              <a:off x="18572765" y="10622764"/>
              <a:ext cx="376057" cy="486118"/>
            </a:xfrm>
            <a:prstGeom prst="rect">
              <a:avLst/>
            </a:prstGeom>
            <a:noFill/>
          </p:spPr>
          <p:txBody>
            <a:bodyPr wrap="none" rtlCol="0">
              <a:spAutoFit/>
            </a:bodyPr>
            <a:lstStyle/>
            <a:p>
              <a:pPr algn="ctr"/>
              <a:r>
                <a:rPr lang="en-US" sz="1067" noProof="0">
                  <a:ln/>
                  <a:rtl val="0"/>
                </a:rPr>
                <a:t>0</a:t>
              </a:r>
            </a:p>
          </p:txBody>
        </p:sp>
        <p:sp>
          <p:nvSpPr>
            <p:cNvPr id="35" name="TextBox 34">
              <a:extLst>
                <a:ext uri="{FF2B5EF4-FFF2-40B4-BE49-F238E27FC236}">
                  <a16:creationId xmlns:a16="http://schemas.microsoft.com/office/drawing/2014/main" id="{2F141505-6F50-C383-6CEE-6BBDA636A9C6}"/>
                </a:ext>
              </a:extLst>
            </p:cNvPr>
            <p:cNvSpPr txBox="1"/>
            <p:nvPr/>
          </p:nvSpPr>
          <p:spPr>
            <a:xfrm>
              <a:off x="18925959" y="10622764"/>
              <a:ext cx="485023" cy="486118"/>
            </a:xfrm>
            <a:prstGeom prst="rect">
              <a:avLst/>
            </a:prstGeom>
            <a:noFill/>
          </p:spPr>
          <p:txBody>
            <a:bodyPr wrap="none" rtlCol="0">
              <a:spAutoFit/>
            </a:bodyPr>
            <a:lstStyle/>
            <a:p>
              <a:pPr algn="ctr"/>
              <a:r>
                <a:rPr lang="en-US" sz="1067" noProof="0">
                  <a:ln/>
                  <a:rtl val="0"/>
                </a:rPr>
                <a:t>60</a:t>
              </a:r>
            </a:p>
          </p:txBody>
        </p:sp>
        <p:sp>
          <p:nvSpPr>
            <p:cNvPr id="36" name="TextBox 35">
              <a:extLst>
                <a:ext uri="{FF2B5EF4-FFF2-40B4-BE49-F238E27FC236}">
                  <a16:creationId xmlns:a16="http://schemas.microsoft.com/office/drawing/2014/main" id="{AE0A0CF0-ED51-EECC-7377-F40866667CA9}"/>
                </a:ext>
              </a:extLst>
            </p:cNvPr>
            <p:cNvSpPr txBox="1"/>
            <p:nvPr/>
          </p:nvSpPr>
          <p:spPr>
            <a:xfrm>
              <a:off x="19265337" y="10622764"/>
              <a:ext cx="593992" cy="486118"/>
            </a:xfrm>
            <a:prstGeom prst="rect">
              <a:avLst/>
            </a:prstGeom>
            <a:noFill/>
          </p:spPr>
          <p:txBody>
            <a:bodyPr wrap="none" rtlCol="0">
              <a:spAutoFit/>
            </a:bodyPr>
            <a:lstStyle/>
            <a:p>
              <a:pPr algn="ctr"/>
              <a:r>
                <a:rPr lang="en-US" sz="1067" noProof="0">
                  <a:ln/>
                  <a:rtl val="0"/>
                </a:rPr>
                <a:t>120</a:t>
              </a:r>
            </a:p>
          </p:txBody>
        </p:sp>
        <p:sp>
          <p:nvSpPr>
            <p:cNvPr id="37" name="TextBox 36">
              <a:extLst>
                <a:ext uri="{FF2B5EF4-FFF2-40B4-BE49-F238E27FC236}">
                  <a16:creationId xmlns:a16="http://schemas.microsoft.com/office/drawing/2014/main" id="{1A13A0FE-201A-1A1B-CC91-8EA99F4EF683}"/>
                </a:ext>
              </a:extLst>
            </p:cNvPr>
            <p:cNvSpPr txBox="1"/>
            <p:nvPr/>
          </p:nvSpPr>
          <p:spPr>
            <a:xfrm>
              <a:off x="19654114" y="10622764"/>
              <a:ext cx="593992" cy="486118"/>
            </a:xfrm>
            <a:prstGeom prst="rect">
              <a:avLst/>
            </a:prstGeom>
            <a:noFill/>
          </p:spPr>
          <p:txBody>
            <a:bodyPr wrap="none" rtlCol="0">
              <a:spAutoFit/>
            </a:bodyPr>
            <a:lstStyle/>
            <a:p>
              <a:pPr algn="ctr"/>
              <a:r>
                <a:rPr lang="en-US" sz="1067" noProof="0">
                  <a:ln/>
                  <a:rtl val="0"/>
                </a:rPr>
                <a:t>180</a:t>
              </a:r>
            </a:p>
          </p:txBody>
        </p:sp>
        <p:sp>
          <p:nvSpPr>
            <p:cNvPr id="38" name="TextBox 37">
              <a:extLst>
                <a:ext uri="{FF2B5EF4-FFF2-40B4-BE49-F238E27FC236}">
                  <a16:creationId xmlns:a16="http://schemas.microsoft.com/office/drawing/2014/main" id="{9D8C3438-72F5-3ECA-916C-C656C8D031BE}"/>
                </a:ext>
              </a:extLst>
            </p:cNvPr>
            <p:cNvSpPr txBox="1"/>
            <p:nvPr/>
          </p:nvSpPr>
          <p:spPr>
            <a:xfrm>
              <a:off x="20051460" y="10622764"/>
              <a:ext cx="593992" cy="486118"/>
            </a:xfrm>
            <a:prstGeom prst="rect">
              <a:avLst/>
            </a:prstGeom>
            <a:noFill/>
          </p:spPr>
          <p:txBody>
            <a:bodyPr wrap="none" rtlCol="0">
              <a:spAutoFit/>
            </a:bodyPr>
            <a:lstStyle/>
            <a:p>
              <a:pPr algn="ctr"/>
              <a:r>
                <a:rPr lang="en-US" sz="1067" noProof="0">
                  <a:ln/>
                  <a:rtl val="0"/>
                </a:rPr>
                <a:t>240</a:t>
              </a:r>
            </a:p>
          </p:txBody>
        </p:sp>
        <p:sp>
          <p:nvSpPr>
            <p:cNvPr id="39" name="TextBox 38">
              <a:extLst>
                <a:ext uri="{FF2B5EF4-FFF2-40B4-BE49-F238E27FC236}">
                  <a16:creationId xmlns:a16="http://schemas.microsoft.com/office/drawing/2014/main" id="{18DD4812-F16D-CD34-BF57-1C3780259394}"/>
                </a:ext>
              </a:extLst>
            </p:cNvPr>
            <p:cNvSpPr txBox="1"/>
            <p:nvPr/>
          </p:nvSpPr>
          <p:spPr>
            <a:xfrm>
              <a:off x="20445394" y="10622764"/>
              <a:ext cx="593992" cy="486118"/>
            </a:xfrm>
            <a:prstGeom prst="rect">
              <a:avLst/>
            </a:prstGeom>
            <a:noFill/>
          </p:spPr>
          <p:txBody>
            <a:bodyPr wrap="none" rtlCol="0">
              <a:spAutoFit/>
            </a:bodyPr>
            <a:lstStyle/>
            <a:p>
              <a:pPr algn="ctr"/>
              <a:r>
                <a:rPr lang="en-US" sz="1067" noProof="0">
                  <a:ln/>
                  <a:rtl val="0"/>
                </a:rPr>
                <a:t>300</a:t>
              </a:r>
            </a:p>
          </p:txBody>
        </p:sp>
        <p:sp>
          <p:nvSpPr>
            <p:cNvPr id="40" name="TextBox 39">
              <a:extLst>
                <a:ext uri="{FF2B5EF4-FFF2-40B4-BE49-F238E27FC236}">
                  <a16:creationId xmlns:a16="http://schemas.microsoft.com/office/drawing/2014/main" id="{C9D6CBD5-82C7-7A5D-ADB1-56B76B93D215}"/>
                </a:ext>
              </a:extLst>
            </p:cNvPr>
            <p:cNvSpPr txBox="1"/>
            <p:nvPr/>
          </p:nvSpPr>
          <p:spPr>
            <a:xfrm>
              <a:off x="20839331" y="10622764"/>
              <a:ext cx="593992" cy="486118"/>
            </a:xfrm>
            <a:prstGeom prst="rect">
              <a:avLst/>
            </a:prstGeom>
            <a:noFill/>
          </p:spPr>
          <p:txBody>
            <a:bodyPr wrap="none" rtlCol="0">
              <a:spAutoFit/>
            </a:bodyPr>
            <a:lstStyle/>
            <a:p>
              <a:pPr algn="ctr"/>
              <a:r>
                <a:rPr lang="en-US" sz="1067" noProof="0">
                  <a:ln/>
                  <a:rtl val="0"/>
                </a:rPr>
                <a:t>360</a:t>
              </a:r>
            </a:p>
          </p:txBody>
        </p:sp>
        <p:sp>
          <p:nvSpPr>
            <p:cNvPr id="41" name="TextBox 40">
              <a:extLst>
                <a:ext uri="{FF2B5EF4-FFF2-40B4-BE49-F238E27FC236}">
                  <a16:creationId xmlns:a16="http://schemas.microsoft.com/office/drawing/2014/main" id="{AE6CBEDF-B985-81F0-F7A7-599AA76E59EA}"/>
                </a:ext>
              </a:extLst>
            </p:cNvPr>
            <p:cNvSpPr txBox="1"/>
            <p:nvPr/>
          </p:nvSpPr>
          <p:spPr>
            <a:xfrm>
              <a:off x="21233279" y="10622764"/>
              <a:ext cx="593992" cy="486118"/>
            </a:xfrm>
            <a:prstGeom prst="rect">
              <a:avLst/>
            </a:prstGeom>
            <a:noFill/>
          </p:spPr>
          <p:txBody>
            <a:bodyPr wrap="none" rtlCol="0">
              <a:spAutoFit/>
            </a:bodyPr>
            <a:lstStyle/>
            <a:p>
              <a:pPr algn="ctr"/>
              <a:r>
                <a:rPr lang="en-US" sz="1067" noProof="0">
                  <a:ln/>
                  <a:rtl val="0"/>
                </a:rPr>
                <a:t>420</a:t>
              </a:r>
            </a:p>
          </p:txBody>
        </p:sp>
        <p:sp>
          <p:nvSpPr>
            <p:cNvPr id="42" name="TextBox 41">
              <a:extLst>
                <a:ext uri="{FF2B5EF4-FFF2-40B4-BE49-F238E27FC236}">
                  <a16:creationId xmlns:a16="http://schemas.microsoft.com/office/drawing/2014/main" id="{F8C39633-F562-8690-18E3-D4E2183492C3}"/>
                </a:ext>
              </a:extLst>
            </p:cNvPr>
            <p:cNvSpPr txBox="1"/>
            <p:nvPr/>
          </p:nvSpPr>
          <p:spPr>
            <a:xfrm>
              <a:off x="21627215" y="10622764"/>
              <a:ext cx="593992" cy="486118"/>
            </a:xfrm>
            <a:prstGeom prst="rect">
              <a:avLst/>
            </a:prstGeom>
            <a:noFill/>
          </p:spPr>
          <p:txBody>
            <a:bodyPr wrap="none" rtlCol="0">
              <a:spAutoFit/>
            </a:bodyPr>
            <a:lstStyle/>
            <a:p>
              <a:pPr algn="ctr"/>
              <a:r>
                <a:rPr lang="en-US" sz="1067" noProof="0">
                  <a:ln/>
                  <a:rtl val="0"/>
                </a:rPr>
                <a:t>480</a:t>
              </a:r>
            </a:p>
          </p:txBody>
        </p:sp>
        <p:sp>
          <p:nvSpPr>
            <p:cNvPr id="43" name="TextBox 42">
              <a:extLst>
                <a:ext uri="{FF2B5EF4-FFF2-40B4-BE49-F238E27FC236}">
                  <a16:creationId xmlns:a16="http://schemas.microsoft.com/office/drawing/2014/main" id="{E52DA491-337A-3285-15E0-9087264D5BEE}"/>
                </a:ext>
              </a:extLst>
            </p:cNvPr>
            <p:cNvSpPr txBox="1"/>
            <p:nvPr/>
          </p:nvSpPr>
          <p:spPr>
            <a:xfrm>
              <a:off x="22021151" y="10622764"/>
              <a:ext cx="593992" cy="486118"/>
            </a:xfrm>
            <a:prstGeom prst="rect">
              <a:avLst/>
            </a:prstGeom>
            <a:noFill/>
          </p:spPr>
          <p:txBody>
            <a:bodyPr wrap="none" rtlCol="0">
              <a:spAutoFit/>
            </a:bodyPr>
            <a:lstStyle/>
            <a:p>
              <a:pPr algn="ctr"/>
              <a:r>
                <a:rPr lang="en-US" sz="1067" noProof="0">
                  <a:ln/>
                  <a:rtl val="0"/>
                </a:rPr>
                <a:t>540</a:t>
              </a:r>
            </a:p>
          </p:txBody>
        </p:sp>
        <p:sp>
          <p:nvSpPr>
            <p:cNvPr id="44" name="TextBox 43">
              <a:extLst>
                <a:ext uri="{FF2B5EF4-FFF2-40B4-BE49-F238E27FC236}">
                  <a16:creationId xmlns:a16="http://schemas.microsoft.com/office/drawing/2014/main" id="{17D81D42-1984-44E0-79B6-D73A3FC228E7}"/>
                </a:ext>
              </a:extLst>
            </p:cNvPr>
            <p:cNvSpPr txBox="1"/>
            <p:nvPr/>
          </p:nvSpPr>
          <p:spPr>
            <a:xfrm>
              <a:off x="22418531" y="10622764"/>
              <a:ext cx="593992" cy="486118"/>
            </a:xfrm>
            <a:prstGeom prst="rect">
              <a:avLst/>
            </a:prstGeom>
            <a:noFill/>
          </p:spPr>
          <p:txBody>
            <a:bodyPr wrap="none" rtlCol="0">
              <a:spAutoFit/>
            </a:bodyPr>
            <a:lstStyle/>
            <a:p>
              <a:pPr algn="ctr"/>
              <a:r>
                <a:rPr lang="en-US" sz="1067" noProof="0">
                  <a:ln/>
                  <a:rtl val="0"/>
                </a:rPr>
                <a:t>600</a:t>
              </a:r>
            </a:p>
          </p:txBody>
        </p:sp>
        <p:sp>
          <p:nvSpPr>
            <p:cNvPr id="45" name="TextBox 44">
              <a:extLst>
                <a:ext uri="{FF2B5EF4-FFF2-40B4-BE49-F238E27FC236}">
                  <a16:creationId xmlns:a16="http://schemas.microsoft.com/office/drawing/2014/main" id="{E56FF1FA-C58A-A19C-40C2-AEC5BB2407FF}"/>
                </a:ext>
              </a:extLst>
            </p:cNvPr>
            <p:cNvSpPr txBox="1"/>
            <p:nvPr/>
          </p:nvSpPr>
          <p:spPr>
            <a:xfrm>
              <a:off x="22805581" y="10622764"/>
              <a:ext cx="593992" cy="486118"/>
            </a:xfrm>
            <a:prstGeom prst="rect">
              <a:avLst/>
            </a:prstGeom>
            <a:noFill/>
          </p:spPr>
          <p:txBody>
            <a:bodyPr wrap="none" rtlCol="0">
              <a:spAutoFit/>
            </a:bodyPr>
            <a:lstStyle/>
            <a:p>
              <a:pPr algn="ctr"/>
              <a:r>
                <a:rPr lang="en-US" sz="1067" noProof="0">
                  <a:ln/>
                  <a:rtl val="0"/>
                </a:rPr>
                <a:t>660</a:t>
              </a:r>
            </a:p>
          </p:txBody>
        </p:sp>
        <p:sp>
          <p:nvSpPr>
            <p:cNvPr id="46" name="TextBox 45">
              <a:extLst>
                <a:ext uri="{FF2B5EF4-FFF2-40B4-BE49-F238E27FC236}">
                  <a16:creationId xmlns:a16="http://schemas.microsoft.com/office/drawing/2014/main" id="{2737CAA0-3B40-410D-B52F-07C24450D100}"/>
                </a:ext>
              </a:extLst>
            </p:cNvPr>
            <p:cNvSpPr txBox="1"/>
            <p:nvPr/>
          </p:nvSpPr>
          <p:spPr>
            <a:xfrm>
              <a:off x="23206403" y="10622764"/>
              <a:ext cx="593992" cy="486118"/>
            </a:xfrm>
            <a:prstGeom prst="rect">
              <a:avLst/>
            </a:prstGeom>
            <a:noFill/>
          </p:spPr>
          <p:txBody>
            <a:bodyPr wrap="none" rtlCol="0">
              <a:spAutoFit/>
            </a:bodyPr>
            <a:lstStyle/>
            <a:p>
              <a:pPr algn="ctr"/>
              <a:r>
                <a:rPr lang="en-US" sz="1067" noProof="0">
                  <a:ln/>
                  <a:rtl val="0"/>
                </a:rPr>
                <a:t>720</a:t>
              </a:r>
            </a:p>
          </p:txBody>
        </p:sp>
        <p:sp>
          <p:nvSpPr>
            <p:cNvPr id="47" name="TextBox 46">
              <a:extLst>
                <a:ext uri="{FF2B5EF4-FFF2-40B4-BE49-F238E27FC236}">
                  <a16:creationId xmlns:a16="http://schemas.microsoft.com/office/drawing/2014/main" id="{EEC9FEC9-95FD-BFFE-ED2E-4F5198B5D3BD}"/>
                </a:ext>
              </a:extLst>
            </p:cNvPr>
            <p:cNvSpPr txBox="1"/>
            <p:nvPr/>
          </p:nvSpPr>
          <p:spPr>
            <a:xfrm>
              <a:off x="23596883" y="10622764"/>
              <a:ext cx="593992" cy="486118"/>
            </a:xfrm>
            <a:prstGeom prst="rect">
              <a:avLst/>
            </a:prstGeom>
            <a:noFill/>
          </p:spPr>
          <p:txBody>
            <a:bodyPr wrap="none" rtlCol="0">
              <a:spAutoFit/>
            </a:bodyPr>
            <a:lstStyle/>
            <a:p>
              <a:pPr algn="ctr"/>
              <a:r>
                <a:rPr lang="en-US" sz="1067" noProof="0">
                  <a:ln/>
                  <a:rtl val="0"/>
                </a:rPr>
                <a:t>780</a:t>
              </a:r>
            </a:p>
          </p:txBody>
        </p:sp>
      </p:grpSp>
      <p:sp>
        <p:nvSpPr>
          <p:cNvPr id="76" name="TextBox 75">
            <a:extLst>
              <a:ext uri="{FF2B5EF4-FFF2-40B4-BE49-F238E27FC236}">
                <a16:creationId xmlns:a16="http://schemas.microsoft.com/office/drawing/2014/main" id="{6C1B72DA-580D-C2DE-3F6E-49FA2CFD5B69}"/>
              </a:ext>
            </a:extLst>
          </p:cNvPr>
          <p:cNvSpPr txBox="1"/>
          <p:nvPr/>
        </p:nvSpPr>
        <p:spPr>
          <a:xfrm rot="16200000">
            <a:off x="1427404" y="2278803"/>
            <a:ext cx="2369377" cy="256545"/>
          </a:xfrm>
          <a:prstGeom prst="rect">
            <a:avLst/>
          </a:prstGeom>
          <a:noFill/>
        </p:spPr>
        <p:txBody>
          <a:bodyPr wrap="square" rtlCol="0">
            <a:spAutoFit/>
          </a:bodyPr>
          <a:lstStyle/>
          <a:p>
            <a:pPr algn="ctr"/>
            <a:r>
              <a:rPr lang="en-US" sz="1067" b="1" noProof="0">
                <a:ln/>
                <a:rtl val="0"/>
              </a:rPr>
              <a:t>Cumulative incidence (%)</a:t>
            </a:r>
          </a:p>
        </p:txBody>
      </p:sp>
      <p:grpSp>
        <p:nvGrpSpPr>
          <p:cNvPr id="77" name="Group 76">
            <a:extLst>
              <a:ext uri="{FF2B5EF4-FFF2-40B4-BE49-F238E27FC236}">
                <a16:creationId xmlns:a16="http://schemas.microsoft.com/office/drawing/2014/main" id="{594BB766-25ED-3BB9-44B5-B9BBCEE38E4B}"/>
              </a:ext>
            </a:extLst>
          </p:cNvPr>
          <p:cNvGrpSpPr/>
          <p:nvPr/>
        </p:nvGrpSpPr>
        <p:grpSpPr>
          <a:xfrm>
            <a:off x="2728423" y="1095079"/>
            <a:ext cx="335367" cy="2616935"/>
            <a:chOff x="17864849" y="5457404"/>
            <a:chExt cx="485051" cy="4958728"/>
          </a:xfrm>
        </p:grpSpPr>
        <p:sp>
          <p:nvSpPr>
            <p:cNvPr id="84" name="TextBox 83">
              <a:extLst>
                <a:ext uri="{FF2B5EF4-FFF2-40B4-BE49-F238E27FC236}">
                  <a16:creationId xmlns:a16="http://schemas.microsoft.com/office/drawing/2014/main" id="{E4F0D19B-ED24-7F02-E0F1-8E5C15590A91}"/>
                </a:ext>
              </a:extLst>
            </p:cNvPr>
            <p:cNvSpPr txBox="1"/>
            <p:nvPr/>
          </p:nvSpPr>
          <p:spPr>
            <a:xfrm>
              <a:off x="17864878" y="6575573"/>
              <a:ext cx="485022" cy="486117"/>
            </a:xfrm>
            <a:prstGeom prst="rect">
              <a:avLst/>
            </a:prstGeom>
            <a:noFill/>
          </p:spPr>
          <p:txBody>
            <a:bodyPr wrap="none" rtlCol="0">
              <a:spAutoFit/>
            </a:bodyPr>
            <a:lstStyle/>
            <a:p>
              <a:pPr algn="r"/>
              <a:r>
                <a:rPr lang="en-US" sz="1067" noProof="0">
                  <a:ln/>
                  <a:rtl val="0"/>
                </a:rPr>
                <a:t>12</a:t>
              </a:r>
            </a:p>
          </p:txBody>
        </p:sp>
        <p:sp>
          <p:nvSpPr>
            <p:cNvPr id="78" name="TextBox 77">
              <a:extLst>
                <a:ext uri="{FF2B5EF4-FFF2-40B4-BE49-F238E27FC236}">
                  <a16:creationId xmlns:a16="http://schemas.microsoft.com/office/drawing/2014/main" id="{6FE5D31A-CCFB-198B-92FA-276399B26157}"/>
                </a:ext>
              </a:extLst>
            </p:cNvPr>
            <p:cNvSpPr txBox="1"/>
            <p:nvPr/>
          </p:nvSpPr>
          <p:spPr>
            <a:xfrm>
              <a:off x="17973753" y="9930015"/>
              <a:ext cx="376058" cy="486117"/>
            </a:xfrm>
            <a:prstGeom prst="rect">
              <a:avLst/>
            </a:prstGeom>
            <a:noFill/>
          </p:spPr>
          <p:txBody>
            <a:bodyPr wrap="none" rtlCol="0">
              <a:spAutoFit/>
            </a:bodyPr>
            <a:lstStyle/>
            <a:p>
              <a:pPr algn="r"/>
              <a:r>
                <a:rPr lang="en-US" sz="1067" noProof="0">
                  <a:ln/>
                  <a:rtl val="0"/>
                </a:rPr>
                <a:t>0</a:t>
              </a:r>
            </a:p>
          </p:txBody>
        </p:sp>
        <p:sp>
          <p:nvSpPr>
            <p:cNvPr id="79" name="TextBox 78">
              <a:extLst>
                <a:ext uri="{FF2B5EF4-FFF2-40B4-BE49-F238E27FC236}">
                  <a16:creationId xmlns:a16="http://schemas.microsoft.com/office/drawing/2014/main" id="{5DC04507-17A0-B38E-6431-C5F3D875ED47}"/>
                </a:ext>
              </a:extLst>
            </p:cNvPr>
            <p:cNvSpPr txBox="1"/>
            <p:nvPr/>
          </p:nvSpPr>
          <p:spPr>
            <a:xfrm>
              <a:off x="17973763" y="9371001"/>
              <a:ext cx="376055" cy="486117"/>
            </a:xfrm>
            <a:prstGeom prst="rect">
              <a:avLst/>
            </a:prstGeom>
            <a:noFill/>
          </p:spPr>
          <p:txBody>
            <a:bodyPr wrap="none" rtlCol="0">
              <a:spAutoFit/>
            </a:bodyPr>
            <a:lstStyle/>
            <a:p>
              <a:pPr algn="r"/>
              <a:r>
                <a:rPr lang="en-US" sz="1067" noProof="0">
                  <a:ln/>
                  <a:rtl val="0"/>
                </a:rPr>
                <a:t>2</a:t>
              </a:r>
            </a:p>
          </p:txBody>
        </p:sp>
        <p:sp>
          <p:nvSpPr>
            <p:cNvPr id="80" name="TextBox 79">
              <a:extLst>
                <a:ext uri="{FF2B5EF4-FFF2-40B4-BE49-F238E27FC236}">
                  <a16:creationId xmlns:a16="http://schemas.microsoft.com/office/drawing/2014/main" id="{C6B961FE-398A-A9F4-0BE9-2A445EE9ED31}"/>
                </a:ext>
              </a:extLst>
            </p:cNvPr>
            <p:cNvSpPr txBox="1"/>
            <p:nvPr/>
          </p:nvSpPr>
          <p:spPr>
            <a:xfrm>
              <a:off x="17973776" y="8811924"/>
              <a:ext cx="376057" cy="486117"/>
            </a:xfrm>
            <a:prstGeom prst="rect">
              <a:avLst/>
            </a:prstGeom>
            <a:noFill/>
          </p:spPr>
          <p:txBody>
            <a:bodyPr wrap="none" rtlCol="0">
              <a:spAutoFit/>
            </a:bodyPr>
            <a:lstStyle/>
            <a:p>
              <a:pPr algn="r"/>
              <a:r>
                <a:rPr lang="en-US" sz="1067" noProof="0">
                  <a:ln/>
                  <a:rtl val="0"/>
                </a:rPr>
                <a:t>4</a:t>
              </a:r>
            </a:p>
          </p:txBody>
        </p:sp>
        <p:sp>
          <p:nvSpPr>
            <p:cNvPr id="81" name="TextBox 80">
              <a:extLst>
                <a:ext uri="{FF2B5EF4-FFF2-40B4-BE49-F238E27FC236}">
                  <a16:creationId xmlns:a16="http://schemas.microsoft.com/office/drawing/2014/main" id="{98658477-2317-CF7B-A2ED-C010A8CA7009}"/>
                </a:ext>
              </a:extLst>
            </p:cNvPr>
            <p:cNvSpPr txBox="1"/>
            <p:nvPr/>
          </p:nvSpPr>
          <p:spPr>
            <a:xfrm>
              <a:off x="17973808" y="8257345"/>
              <a:ext cx="376056" cy="486117"/>
            </a:xfrm>
            <a:prstGeom prst="rect">
              <a:avLst/>
            </a:prstGeom>
            <a:noFill/>
          </p:spPr>
          <p:txBody>
            <a:bodyPr wrap="none" rtlCol="0">
              <a:spAutoFit/>
            </a:bodyPr>
            <a:lstStyle/>
            <a:p>
              <a:pPr algn="r"/>
              <a:r>
                <a:rPr lang="en-US" sz="1067" noProof="0">
                  <a:ln/>
                  <a:rtl val="0"/>
                </a:rPr>
                <a:t>6</a:t>
              </a:r>
            </a:p>
          </p:txBody>
        </p:sp>
        <p:sp>
          <p:nvSpPr>
            <p:cNvPr id="82" name="TextBox 81">
              <a:extLst>
                <a:ext uri="{FF2B5EF4-FFF2-40B4-BE49-F238E27FC236}">
                  <a16:creationId xmlns:a16="http://schemas.microsoft.com/office/drawing/2014/main" id="{A535787F-62CA-8959-9984-96D5CDEF02C1}"/>
                </a:ext>
              </a:extLst>
            </p:cNvPr>
            <p:cNvSpPr txBox="1"/>
            <p:nvPr/>
          </p:nvSpPr>
          <p:spPr>
            <a:xfrm>
              <a:off x="17973811" y="7693744"/>
              <a:ext cx="376056" cy="486117"/>
            </a:xfrm>
            <a:prstGeom prst="rect">
              <a:avLst/>
            </a:prstGeom>
            <a:noFill/>
          </p:spPr>
          <p:txBody>
            <a:bodyPr wrap="none" rtlCol="0">
              <a:spAutoFit/>
            </a:bodyPr>
            <a:lstStyle/>
            <a:p>
              <a:pPr algn="r"/>
              <a:r>
                <a:rPr lang="en-US" sz="1067" noProof="0">
                  <a:ln/>
                  <a:rtl val="0"/>
                </a:rPr>
                <a:t>8</a:t>
              </a:r>
            </a:p>
          </p:txBody>
        </p:sp>
        <p:sp>
          <p:nvSpPr>
            <p:cNvPr id="83" name="TextBox 82">
              <a:extLst>
                <a:ext uri="{FF2B5EF4-FFF2-40B4-BE49-F238E27FC236}">
                  <a16:creationId xmlns:a16="http://schemas.microsoft.com/office/drawing/2014/main" id="{43332093-0BE0-CB69-DFC3-DD4D47F159A9}"/>
                </a:ext>
              </a:extLst>
            </p:cNvPr>
            <p:cNvSpPr txBox="1"/>
            <p:nvPr/>
          </p:nvSpPr>
          <p:spPr>
            <a:xfrm>
              <a:off x="17864849" y="7134667"/>
              <a:ext cx="485021" cy="486117"/>
            </a:xfrm>
            <a:prstGeom prst="rect">
              <a:avLst/>
            </a:prstGeom>
            <a:noFill/>
          </p:spPr>
          <p:txBody>
            <a:bodyPr wrap="none" rtlCol="0">
              <a:spAutoFit/>
            </a:bodyPr>
            <a:lstStyle/>
            <a:p>
              <a:pPr algn="r"/>
              <a:r>
                <a:rPr lang="en-US" sz="1067" noProof="0">
                  <a:ln/>
                  <a:rtl val="0"/>
                </a:rPr>
                <a:t>10</a:t>
              </a:r>
            </a:p>
          </p:txBody>
        </p:sp>
        <p:sp>
          <p:nvSpPr>
            <p:cNvPr id="86" name="TextBox 85">
              <a:extLst>
                <a:ext uri="{FF2B5EF4-FFF2-40B4-BE49-F238E27FC236}">
                  <a16:creationId xmlns:a16="http://schemas.microsoft.com/office/drawing/2014/main" id="{3238A25A-A6A7-2EC4-1DB2-105D3EAEA3B6}"/>
                </a:ext>
              </a:extLst>
            </p:cNvPr>
            <p:cNvSpPr txBox="1"/>
            <p:nvPr/>
          </p:nvSpPr>
          <p:spPr>
            <a:xfrm>
              <a:off x="17864859" y="5457404"/>
              <a:ext cx="485022" cy="486117"/>
            </a:xfrm>
            <a:prstGeom prst="rect">
              <a:avLst/>
            </a:prstGeom>
            <a:noFill/>
          </p:spPr>
          <p:txBody>
            <a:bodyPr wrap="none" rtlCol="0">
              <a:spAutoFit/>
            </a:bodyPr>
            <a:lstStyle/>
            <a:p>
              <a:pPr algn="r"/>
              <a:r>
                <a:rPr lang="en-US" sz="1067" noProof="0">
                  <a:ln/>
                  <a:rtl val="0"/>
                </a:rPr>
                <a:t>16</a:t>
              </a:r>
            </a:p>
          </p:txBody>
        </p:sp>
      </p:grpSp>
      <p:sp>
        <p:nvSpPr>
          <p:cNvPr id="3" name="TextBox 2">
            <a:extLst>
              <a:ext uri="{FF2B5EF4-FFF2-40B4-BE49-F238E27FC236}">
                <a16:creationId xmlns:a16="http://schemas.microsoft.com/office/drawing/2014/main" id="{6D8AD84D-DFA1-E045-31A6-792AA56F6437}"/>
              </a:ext>
            </a:extLst>
          </p:cNvPr>
          <p:cNvSpPr txBox="1"/>
          <p:nvPr/>
        </p:nvSpPr>
        <p:spPr>
          <a:xfrm>
            <a:off x="3091658" y="3871685"/>
            <a:ext cx="3943533" cy="256545"/>
          </a:xfrm>
          <a:prstGeom prst="rect">
            <a:avLst/>
          </a:prstGeom>
          <a:noFill/>
        </p:spPr>
        <p:txBody>
          <a:bodyPr wrap="square" rtlCol="0">
            <a:spAutoFit/>
          </a:bodyPr>
          <a:lstStyle/>
          <a:p>
            <a:pPr algn="ctr"/>
            <a:r>
              <a:rPr lang="en-US" sz="1067" b="1" noProof="0">
                <a:ln/>
                <a:rtl val="0"/>
              </a:rPr>
              <a:t>Days from randomization</a:t>
            </a:r>
          </a:p>
        </p:txBody>
      </p:sp>
      <p:sp>
        <p:nvSpPr>
          <p:cNvPr id="102" name="TextBox 101">
            <a:extLst>
              <a:ext uri="{FF2B5EF4-FFF2-40B4-BE49-F238E27FC236}">
                <a16:creationId xmlns:a16="http://schemas.microsoft.com/office/drawing/2014/main" id="{0EFAAA6B-C652-1C31-6FB8-27F614852A99}"/>
              </a:ext>
            </a:extLst>
          </p:cNvPr>
          <p:cNvSpPr txBox="1"/>
          <p:nvPr/>
        </p:nvSpPr>
        <p:spPr>
          <a:xfrm>
            <a:off x="8863445" y="4327814"/>
            <a:ext cx="184731" cy="307777"/>
          </a:xfrm>
          <a:prstGeom prst="rect">
            <a:avLst/>
          </a:prstGeom>
          <a:noFill/>
        </p:spPr>
        <p:txBody>
          <a:bodyPr wrap="none" rtlCol="0">
            <a:spAutoFit/>
          </a:bodyPr>
          <a:lstStyle/>
          <a:p>
            <a:endParaRPr lang="en-US" noProof="0"/>
          </a:p>
        </p:txBody>
      </p:sp>
      <p:grpSp>
        <p:nvGrpSpPr>
          <p:cNvPr id="108" name="Group 107">
            <a:extLst>
              <a:ext uri="{FF2B5EF4-FFF2-40B4-BE49-F238E27FC236}">
                <a16:creationId xmlns:a16="http://schemas.microsoft.com/office/drawing/2014/main" id="{4BC38510-264A-7F2D-F027-2F3B3491479A}"/>
              </a:ext>
            </a:extLst>
          </p:cNvPr>
          <p:cNvGrpSpPr/>
          <p:nvPr/>
        </p:nvGrpSpPr>
        <p:grpSpPr>
          <a:xfrm>
            <a:off x="3287333" y="1810849"/>
            <a:ext cx="3749633" cy="1771980"/>
            <a:chOff x="3287333" y="1886209"/>
            <a:chExt cx="3749633" cy="1771980"/>
          </a:xfrm>
        </p:grpSpPr>
        <p:sp>
          <p:nvSpPr>
            <p:cNvPr id="105" name="Freeform 535">
              <a:extLst>
                <a:ext uri="{FF2B5EF4-FFF2-40B4-BE49-F238E27FC236}">
                  <a16:creationId xmlns:a16="http://schemas.microsoft.com/office/drawing/2014/main" id="{1814B5DB-D4DE-DF0F-F355-D5AF749D7560}"/>
                </a:ext>
              </a:extLst>
            </p:cNvPr>
            <p:cNvSpPr/>
            <p:nvPr/>
          </p:nvSpPr>
          <p:spPr>
            <a:xfrm>
              <a:off x="3287333" y="1886209"/>
              <a:ext cx="3749632" cy="1771980"/>
            </a:xfrm>
            <a:custGeom>
              <a:avLst/>
              <a:gdLst>
                <a:gd name="csX0" fmla="*/ 4895142 w 4895142"/>
                <a:gd name="csY0" fmla="*/ 0 h 2231561"/>
                <a:gd name="csX1" fmla="*/ 4895142 w 4895142"/>
                <a:gd name="csY1" fmla="*/ 0 h 2231561"/>
                <a:gd name="csX2" fmla="*/ 4895142 w 4895142"/>
                <a:gd name="csY2" fmla="*/ 0 h 2231561"/>
                <a:gd name="csX3" fmla="*/ 4889212 w 4895142"/>
                <a:gd name="csY3" fmla="*/ 0 h 2231561"/>
                <a:gd name="csX4" fmla="*/ 4889212 w 4895142"/>
                <a:gd name="csY4" fmla="*/ 0 h 2231561"/>
                <a:gd name="csX5" fmla="*/ 4889212 w 4895142"/>
                <a:gd name="csY5" fmla="*/ 0 h 2231561"/>
                <a:gd name="csX6" fmla="*/ 4865509 w 4895142"/>
                <a:gd name="csY6" fmla="*/ 0 h 2231561"/>
                <a:gd name="csX7" fmla="*/ 4865509 w 4895142"/>
                <a:gd name="csY7" fmla="*/ 0 h 2231561"/>
                <a:gd name="csX8" fmla="*/ 4865509 w 4895142"/>
                <a:gd name="csY8" fmla="*/ 0 h 2231561"/>
                <a:gd name="csX9" fmla="*/ 4859579 w 4895142"/>
                <a:gd name="csY9" fmla="*/ 0 h 2231561"/>
                <a:gd name="csX10" fmla="*/ 4859579 w 4895142"/>
                <a:gd name="csY10" fmla="*/ 0 h 2231561"/>
                <a:gd name="csX11" fmla="*/ 4859579 w 4895142"/>
                <a:gd name="csY11" fmla="*/ 0 h 2231561"/>
                <a:gd name="csX12" fmla="*/ 4853658 w 4895142"/>
                <a:gd name="csY12" fmla="*/ 0 h 2231561"/>
                <a:gd name="csX13" fmla="*/ 4853658 w 4895142"/>
                <a:gd name="csY13" fmla="*/ 0 h 2231561"/>
                <a:gd name="csX14" fmla="*/ 4853658 w 4895142"/>
                <a:gd name="csY14" fmla="*/ 0 h 2231561"/>
                <a:gd name="csX15" fmla="*/ 4847728 w 4895142"/>
                <a:gd name="csY15" fmla="*/ 0 h 2231561"/>
                <a:gd name="csX16" fmla="*/ 4847728 w 4895142"/>
                <a:gd name="csY16" fmla="*/ 0 h 2231561"/>
                <a:gd name="csX17" fmla="*/ 4847728 w 4895142"/>
                <a:gd name="csY17" fmla="*/ 0 h 2231561"/>
                <a:gd name="csX18" fmla="*/ 4841806 w 4895142"/>
                <a:gd name="csY18" fmla="*/ 0 h 2231561"/>
                <a:gd name="csX19" fmla="*/ 4841806 w 4895142"/>
                <a:gd name="csY19" fmla="*/ 0 h 2231561"/>
                <a:gd name="csX20" fmla="*/ 4841806 w 4895142"/>
                <a:gd name="csY20" fmla="*/ 0 h 2231561"/>
                <a:gd name="csX21" fmla="*/ 4835876 w 4895142"/>
                <a:gd name="csY21" fmla="*/ 0 h 2231561"/>
                <a:gd name="csX22" fmla="*/ 4835876 w 4895142"/>
                <a:gd name="csY22" fmla="*/ 0 h 2231561"/>
                <a:gd name="csX23" fmla="*/ 4835876 w 4895142"/>
                <a:gd name="csY23" fmla="*/ 0 h 2231561"/>
                <a:gd name="csX24" fmla="*/ 4829946 w 4895142"/>
                <a:gd name="csY24" fmla="*/ 0 h 2231561"/>
                <a:gd name="csX25" fmla="*/ 4829946 w 4895142"/>
                <a:gd name="csY25" fmla="*/ 0 h 2231561"/>
                <a:gd name="csX26" fmla="*/ 4829946 w 4895142"/>
                <a:gd name="csY26" fmla="*/ 0 h 2231561"/>
                <a:gd name="csX27" fmla="*/ 4824025 w 4895142"/>
                <a:gd name="csY27" fmla="*/ 0 h 2231561"/>
                <a:gd name="csX28" fmla="*/ 4824025 w 4895142"/>
                <a:gd name="csY28" fmla="*/ 0 h 2231561"/>
                <a:gd name="csX29" fmla="*/ 4824025 w 4895142"/>
                <a:gd name="csY29" fmla="*/ 0 h 2231561"/>
                <a:gd name="csX30" fmla="*/ 4818094 w 4895142"/>
                <a:gd name="csY30" fmla="*/ 0 h 2231561"/>
                <a:gd name="csX31" fmla="*/ 4818094 w 4895142"/>
                <a:gd name="csY31" fmla="*/ 0 h 2231561"/>
                <a:gd name="csX32" fmla="*/ 4818094 w 4895142"/>
                <a:gd name="csY32" fmla="*/ 0 h 2231561"/>
                <a:gd name="csX33" fmla="*/ 4812173 w 4895142"/>
                <a:gd name="csY33" fmla="*/ 0 h 2231561"/>
                <a:gd name="csX34" fmla="*/ 4812173 w 4895142"/>
                <a:gd name="csY34" fmla="*/ 0 h 2231561"/>
                <a:gd name="csX35" fmla="*/ 4812173 w 4895142"/>
                <a:gd name="csY35" fmla="*/ 0 h 2231561"/>
                <a:gd name="csX36" fmla="*/ 4782540 w 4895142"/>
                <a:gd name="csY36" fmla="*/ 0 h 2231561"/>
                <a:gd name="csX37" fmla="*/ 4782540 w 4895142"/>
                <a:gd name="csY37" fmla="*/ 0 h 2231561"/>
                <a:gd name="csX38" fmla="*/ 4782540 w 4895142"/>
                <a:gd name="csY38" fmla="*/ 0 h 2231561"/>
                <a:gd name="csX39" fmla="*/ 4776610 w 4895142"/>
                <a:gd name="csY39" fmla="*/ 0 h 2231561"/>
                <a:gd name="csX40" fmla="*/ 4776610 w 4895142"/>
                <a:gd name="csY40" fmla="*/ 0 h 2231561"/>
                <a:gd name="csX41" fmla="*/ 4776610 w 4895142"/>
                <a:gd name="csY41" fmla="*/ 0 h 2231561"/>
                <a:gd name="csX42" fmla="*/ 4764759 w 4895142"/>
                <a:gd name="csY42" fmla="*/ 0 h 2231561"/>
                <a:gd name="csX43" fmla="*/ 4764759 w 4895142"/>
                <a:gd name="csY43" fmla="*/ 0 h 2231561"/>
                <a:gd name="csX44" fmla="*/ 4764759 w 4895142"/>
                <a:gd name="csY44" fmla="*/ 0 h 2231561"/>
                <a:gd name="csX45" fmla="*/ 4741056 w 4895142"/>
                <a:gd name="csY45" fmla="*/ 0 h 2231561"/>
                <a:gd name="csX46" fmla="*/ 4741056 w 4895142"/>
                <a:gd name="csY46" fmla="*/ 0 h 2231561"/>
                <a:gd name="csX47" fmla="*/ 4741056 w 4895142"/>
                <a:gd name="csY47" fmla="*/ 0 h 2231561"/>
                <a:gd name="csX48" fmla="*/ 4729204 w 4895142"/>
                <a:gd name="csY48" fmla="*/ 0 h 2231561"/>
                <a:gd name="csX49" fmla="*/ 4729204 w 4895142"/>
                <a:gd name="csY49" fmla="*/ 0 h 2231561"/>
                <a:gd name="csX50" fmla="*/ 4729204 w 4895142"/>
                <a:gd name="csY50" fmla="*/ 0 h 2231561"/>
                <a:gd name="csX51" fmla="*/ 4723274 w 4895142"/>
                <a:gd name="csY51" fmla="*/ 0 h 2231561"/>
                <a:gd name="csX52" fmla="*/ 4723274 w 4895142"/>
                <a:gd name="csY52" fmla="*/ 0 h 2231561"/>
                <a:gd name="csX53" fmla="*/ 4723274 w 4895142"/>
                <a:gd name="csY53" fmla="*/ 0 h 2231561"/>
                <a:gd name="csX54" fmla="*/ 4711422 w 4895142"/>
                <a:gd name="csY54" fmla="*/ 0 h 2231561"/>
                <a:gd name="csX55" fmla="*/ 4711422 w 4895142"/>
                <a:gd name="csY55" fmla="*/ 0 h 2231561"/>
                <a:gd name="csX56" fmla="*/ 4711422 w 4895142"/>
                <a:gd name="csY56" fmla="*/ 0 h 2231561"/>
                <a:gd name="csX57" fmla="*/ 4705501 w 4895142"/>
                <a:gd name="csY57" fmla="*/ 0 h 2231561"/>
                <a:gd name="csX58" fmla="*/ 4705501 w 4895142"/>
                <a:gd name="csY58" fmla="*/ 0 h 2231561"/>
                <a:gd name="csX59" fmla="*/ 4705501 w 4895142"/>
                <a:gd name="csY59" fmla="*/ 0 h 2231561"/>
                <a:gd name="csX60" fmla="*/ 4693641 w 4895142"/>
                <a:gd name="csY60" fmla="*/ 0 h 2231561"/>
                <a:gd name="csX61" fmla="*/ 4693641 w 4895142"/>
                <a:gd name="csY61" fmla="*/ 0 h 2231561"/>
                <a:gd name="csX62" fmla="*/ 4693641 w 4895142"/>
                <a:gd name="csY62" fmla="*/ 0 h 2231561"/>
                <a:gd name="csX63" fmla="*/ 4687720 w 4895142"/>
                <a:gd name="csY63" fmla="*/ 0 h 2231561"/>
                <a:gd name="csX64" fmla="*/ 4687720 w 4895142"/>
                <a:gd name="csY64" fmla="*/ 0 h 2231561"/>
                <a:gd name="csX65" fmla="*/ 4687720 w 4895142"/>
                <a:gd name="csY65" fmla="*/ 0 h 2231561"/>
                <a:gd name="csX66" fmla="*/ 4681790 w 4895142"/>
                <a:gd name="csY66" fmla="*/ 0 h 2231561"/>
                <a:gd name="csX67" fmla="*/ 4681790 w 4895142"/>
                <a:gd name="csY67" fmla="*/ 0 h 2231561"/>
                <a:gd name="csX68" fmla="*/ 4681790 w 4895142"/>
                <a:gd name="csY68" fmla="*/ 0 h 2231561"/>
                <a:gd name="csX69" fmla="*/ 4675868 w 4895142"/>
                <a:gd name="csY69" fmla="*/ 0 h 2231561"/>
                <a:gd name="csX70" fmla="*/ 4675868 w 4895142"/>
                <a:gd name="csY70" fmla="*/ 0 h 2231561"/>
                <a:gd name="csX71" fmla="*/ 4675868 w 4895142"/>
                <a:gd name="csY71" fmla="*/ 0 h 2231561"/>
                <a:gd name="csX72" fmla="*/ 4669938 w 4895142"/>
                <a:gd name="csY72" fmla="*/ 0 h 2231561"/>
                <a:gd name="csX73" fmla="*/ 4669938 w 4895142"/>
                <a:gd name="csY73" fmla="*/ 0 h 2231561"/>
                <a:gd name="csX74" fmla="*/ 4669938 w 4895142"/>
                <a:gd name="csY74" fmla="*/ 0 h 2231561"/>
                <a:gd name="csX75" fmla="*/ 4658087 w 4895142"/>
                <a:gd name="csY75" fmla="*/ 0 h 2231561"/>
                <a:gd name="csX76" fmla="*/ 4658087 w 4895142"/>
                <a:gd name="csY76" fmla="*/ 0 h 2231561"/>
                <a:gd name="csX77" fmla="*/ 4658087 w 4895142"/>
                <a:gd name="csY77" fmla="*/ 0 h 2231561"/>
                <a:gd name="csX78" fmla="*/ 4652156 w 4895142"/>
                <a:gd name="csY78" fmla="*/ 0 h 2231561"/>
                <a:gd name="csX79" fmla="*/ 4652156 w 4895142"/>
                <a:gd name="csY79" fmla="*/ 0 h 2231561"/>
                <a:gd name="csX80" fmla="*/ 4652156 w 4895142"/>
                <a:gd name="csY80" fmla="*/ 0 h 2231561"/>
                <a:gd name="csX81" fmla="*/ 4646235 w 4895142"/>
                <a:gd name="csY81" fmla="*/ 0 h 2231561"/>
                <a:gd name="csX82" fmla="*/ 4646235 w 4895142"/>
                <a:gd name="csY82" fmla="*/ 0 h 2231561"/>
                <a:gd name="csX83" fmla="*/ 4646235 w 4895142"/>
                <a:gd name="csY83" fmla="*/ 0 h 2231561"/>
                <a:gd name="csX84" fmla="*/ 4640305 w 4895142"/>
                <a:gd name="csY84" fmla="*/ 0 h 2231561"/>
                <a:gd name="csX85" fmla="*/ 4640305 w 4895142"/>
                <a:gd name="csY85" fmla="*/ 0 h 2231561"/>
                <a:gd name="csX86" fmla="*/ 4640305 w 4895142"/>
                <a:gd name="csY86" fmla="*/ 0 h 2231561"/>
                <a:gd name="csX87" fmla="*/ 4634384 w 4895142"/>
                <a:gd name="csY87" fmla="*/ 0 h 2231561"/>
                <a:gd name="csX88" fmla="*/ 4634384 w 4895142"/>
                <a:gd name="csY88" fmla="*/ 0 h 2231561"/>
                <a:gd name="csX89" fmla="*/ 4634384 w 4895142"/>
                <a:gd name="csY89" fmla="*/ 0 h 2231561"/>
                <a:gd name="csX90" fmla="*/ 4628453 w 4895142"/>
                <a:gd name="csY90" fmla="*/ 0 h 2231561"/>
                <a:gd name="csX91" fmla="*/ 4628453 w 4895142"/>
                <a:gd name="csY91" fmla="*/ 0 h 2231561"/>
                <a:gd name="csX92" fmla="*/ 4628453 w 4895142"/>
                <a:gd name="csY92" fmla="*/ 0 h 2231561"/>
                <a:gd name="csX93" fmla="*/ 4622532 w 4895142"/>
                <a:gd name="csY93" fmla="*/ 0 h 2231561"/>
                <a:gd name="csX94" fmla="*/ 4622532 w 4895142"/>
                <a:gd name="csY94" fmla="*/ 0 h 2231561"/>
                <a:gd name="csX95" fmla="*/ 4622532 w 4895142"/>
                <a:gd name="csY95" fmla="*/ 0 h 2231561"/>
                <a:gd name="csX96" fmla="*/ 4616602 w 4895142"/>
                <a:gd name="csY96" fmla="*/ 0 h 2231561"/>
                <a:gd name="csX97" fmla="*/ 4616602 w 4895142"/>
                <a:gd name="csY97" fmla="*/ 0 h 2231561"/>
                <a:gd name="csX98" fmla="*/ 4616602 w 4895142"/>
                <a:gd name="csY98" fmla="*/ 0 h 2231561"/>
                <a:gd name="csX99" fmla="*/ 4604751 w 4895142"/>
                <a:gd name="csY99" fmla="*/ 0 h 2231561"/>
                <a:gd name="csX100" fmla="*/ 4604751 w 4895142"/>
                <a:gd name="csY100" fmla="*/ 0 h 2231561"/>
                <a:gd name="csX101" fmla="*/ 4604751 w 4895142"/>
                <a:gd name="csY101" fmla="*/ 0 h 2231561"/>
                <a:gd name="csX102" fmla="*/ 4598821 w 4895142"/>
                <a:gd name="csY102" fmla="*/ 0 h 2231561"/>
                <a:gd name="csX103" fmla="*/ 4598821 w 4895142"/>
                <a:gd name="csY103" fmla="*/ 0 h 2231561"/>
                <a:gd name="csX104" fmla="*/ 4598821 w 4895142"/>
                <a:gd name="csY104" fmla="*/ 0 h 2231561"/>
                <a:gd name="csX105" fmla="*/ 4592899 w 4895142"/>
                <a:gd name="csY105" fmla="*/ 0 h 2231561"/>
                <a:gd name="csX106" fmla="*/ 4592899 w 4895142"/>
                <a:gd name="csY106" fmla="*/ 0 h 2231561"/>
                <a:gd name="csX107" fmla="*/ 4592899 w 4895142"/>
                <a:gd name="csY107" fmla="*/ 0 h 2231561"/>
                <a:gd name="csX108" fmla="*/ 4586969 w 4895142"/>
                <a:gd name="csY108" fmla="*/ 0 h 2231561"/>
                <a:gd name="csX109" fmla="*/ 4586969 w 4895142"/>
                <a:gd name="csY109" fmla="*/ 0 h 2231561"/>
                <a:gd name="csX110" fmla="*/ 4586969 w 4895142"/>
                <a:gd name="csY110" fmla="*/ 0 h 2231561"/>
                <a:gd name="csX111" fmla="*/ 4581048 w 4895142"/>
                <a:gd name="csY111" fmla="*/ 0 h 2231561"/>
                <a:gd name="csX112" fmla="*/ 4581048 w 4895142"/>
                <a:gd name="csY112" fmla="*/ 0 h 2231561"/>
                <a:gd name="csX113" fmla="*/ 4581048 w 4895142"/>
                <a:gd name="csY113" fmla="*/ 0 h 2231561"/>
                <a:gd name="csX114" fmla="*/ 4575118 w 4895142"/>
                <a:gd name="csY114" fmla="*/ 0 h 2231561"/>
                <a:gd name="csX115" fmla="*/ 4575118 w 4895142"/>
                <a:gd name="csY115" fmla="*/ 0 h 2231561"/>
                <a:gd name="csX116" fmla="*/ 4575118 w 4895142"/>
                <a:gd name="csY116" fmla="*/ 0 h 2231561"/>
                <a:gd name="csX117" fmla="*/ 4563266 w 4895142"/>
                <a:gd name="csY117" fmla="*/ 0 h 2231561"/>
                <a:gd name="csX118" fmla="*/ 4563266 w 4895142"/>
                <a:gd name="csY118" fmla="*/ 0 h 2231561"/>
                <a:gd name="csX119" fmla="*/ 4563266 w 4895142"/>
                <a:gd name="csY119" fmla="*/ 0 h 2231561"/>
                <a:gd name="csX120" fmla="*/ 4557336 w 4895142"/>
                <a:gd name="csY120" fmla="*/ 0 h 2231561"/>
                <a:gd name="csX121" fmla="*/ 4557336 w 4895142"/>
                <a:gd name="csY121" fmla="*/ 0 h 2231561"/>
                <a:gd name="csX122" fmla="*/ 4557336 w 4895142"/>
                <a:gd name="csY122" fmla="*/ 0 h 2231561"/>
                <a:gd name="csX123" fmla="*/ 4551415 w 4895142"/>
                <a:gd name="csY123" fmla="*/ 0 h 2231561"/>
                <a:gd name="csX124" fmla="*/ 4551415 w 4895142"/>
                <a:gd name="csY124" fmla="*/ 0 h 2231561"/>
                <a:gd name="csX125" fmla="*/ 4551415 w 4895142"/>
                <a:gd name="csY125" fmla="*/ 0 h 2231561"/>
                <a:gd name="csX126" fmla="*/ 4545484 w 4895142"/>
                <a:gd name="csY126" fmla="*/ 0 h 2231561"/>
                <a:gd name="csX127" fmla="*/ 4545484 w 4895142"/>
                <a:gd name="csY127" fmla="*/ 0 h 2231561"/>
                <a:gd name="csX128" fmla="*/ 4545484 w 4895142"/>
                <a:gd name="csY128" fmla="*/ 0 h 2231561"/>
                <a:gd name="csX129" fmla="*/ 4539563 w 4895142"/>
                <a:gd name="csY129" fmla="*/ 0 h 2231561"/>
                <a:gd name="csX130" fmla="*/ 4539563 w 4895142"/>
                <a:gd name="csY130" fmla="*/ 0 h 2231561"/>
                <a:gd name="csX131" fmla="*/ 4539563 w 4895142"/>
                <a:gd name="csY131" fmla="*/ 0 h 2231561"/>
                <a:gd name="csX132" fmla="*/ 4533633 w 4895142"/>
                <a:gd name="csY132" fmla="*/ 0 h 2231561"/>
                <a:gd name="csX133" fmla="*/ 4533633 w 4895142"/>
                <a:gd name="csY133" fmla="*/ 0 h 2231561"/>
                <a:gd name="csX134" fmla="*/ 4533633 w 4895142"/>
                <a:gd name="csY134" fmla="*/ 0 h 2231561"/>
                <a:gd name="csX135" fmla="*/ 4527712 w 4895142"/>
                <a:gd name="csY135" fmla="*/ 0 h 2231561"/>
                <a:gd name="csX136" fmla="*/ 4527712 w 4895142"/>
                <a:gd name="csY136" fmla="*/ 0 h 2231561"/>
                <a:gd name="csX137" fmla="*/ 4527712 w 4895142"/>
                <a:gd name="csY137" fmla="*/ 0 h 2231561"/>
                <a:gd name="csX138" fmla="*/ 4521782 w 4895142"/>
                <a:gd name="csY138" fmla="*/ 0 h 2231561"/>
                <a:gd name="csX139" fmla="*/ 4521782 w 4895142"/>
                <a:gd name="csY139" fmla="*/ 0 h 2231561"/>
                <a:gd name="csX140" fmla="*/ 4521782 w 4895142"/>
                <a:gd name="csY140" fmla="*/ 0 h 2231561"/>
                <a:gd name="csX141" fmla="*/ 4515852 w 4895142"/>
                <a:gd name="csY141" fmla="*/ 0 h 2231561"/>
                <a:gd name="csX142" fmla="*/ 4515852 w 4895142"/>
                <a:gd name="csY142" fmla="*/ 0 h 2231561"/>
                <a:gd name="csX143" fmla="*/ 4515852 w 4895142"/>
                <a:gd name="csY143" fmla="*/ 0 h 2231561"/>
                <a:gd name="csX144" fmla="*/ 4504000 w 4895142"/>
                <a:gd name="csY144" fmla="*/ 0 h 2231561"/>
                <a:gd name="csX145" fmla="*/ 4504000 w 4895142"/>
                <a:gd name="csY145" fmla="*/ 0 h 2231561"/>
                <a:gd name="csX146" fmla="*/ 4504000 w 4895142"/>
                <a:gd name="csY146" fmla="*/ 0 h 2231561"/>
                <a:gd name="csX147" fmla="*/ 4492149 w 4895142"/>
                <a:gd name="csY147" fmla="*/ 0 h 2231561"/>
                <a:gd name="csX148" fmla="*/ 4492149 w 4895142"/>
                <a:gd name="csY148" fmla="*/ 0 h 2231561"/>
                <a:gd name="csX149" fmla="*/ 4492149 w 4895142"/>
                <a:gd name="csY149" fmla="*/ 0 h 2231561"/>
                <a:gd name="csX150" fmla="*/ 4486228 w 4895142"/>
                <a:gd name="csY150" fmla="*/ 0 h 2231561"/>
                <a:gd name="csX151" fmla="*/ 4486228 w 4895142"/>
                <a:gd name="csY151" fmla="*/ 0 h 2231561"/>
                <a:gd name="csX152" fmla="*/ 4486228 w 4895142"/>
                <a:gd name="csY152" fmla="*/ 0 h 2231561"/>
                <a:gd name="csX153" fmla="*/ 4480297 w 4895142"/>
                <a:gd name="csY153" fmla="*/ 0 h 2231561"/>
                <a:gd name="csX154" fmla="*/ 4480297 w 4895142"/>
                <a:gd name="csY154" fmla="*/ 0 h 2231561"/>
                <a:gd name="csX155" fmla="*/ 4480297 w 4895142"/>
                <a:gd name="csY155" fmla="*/ 0 h 2231561"/>
                <a:gd name="csX156" fmla="*/ 4474367 w 4895142"/>
                <a:gd name="csY156" fmla="*/ 0 h 2231561"/>
                <a:gd name="csX157" fmla="*/ 4474367 w 4895142"/>
                <a:gd name="csY157" fmla="*/ 0 h 2231561"/>
                <a:gd name="csX158" fmla="*/ 4474367 w 4895142"/>
                <a:gd name="csY158" fmla="*/ 0 h 2231561"/>
                <a:gd name="csX159" fmla="*/ 4468446 w 4895142"/>
                <a:gd name="csY159" fmla="*/ 0 h 2231561"/>
                <a:gd name="csX160" fmla="*/ 4468446 w 4895142"/>
                <a:gd name="csY160" fmla="*/ 0 h 2231561"/>
                <a:gd name="csX161" fmla="*/ 4468446 w 4895142"/>
                <a:gd name="csY161" fmla="*/ 0 h 2231561"/>
                <a:gd name="csX162" fmla="*/ 4462515 w 4895142"/>
                <a:gd name="csY162" fmla="*/ 0 h 2231561"/>
                <a:gd name="csX163" fmla="*/ 4462515 w 4895142"/>
                <a:gd name="csY163" fmla="*/ 0 h 2231561"/>
                <a:gd name="csX164" fmla="*/ 4462515 w 4895142"/>
                <a:gd name="csY164" fmla="*/ 0 h 2231561"/>
                <a:gd name="csX165" fmla="*/ 4450664 w 4895142"/>
                <a:gd name="csY165" fmla="*/ 0 h 2231561"/>
                <a:gd name="csX166" fmla="*/ 4450664 w 4895142"/>
                <a:gd name="csY166" fmla="*/ 0 h 2231561"/>
                <a:gd name="csX167" fmla="*/ 4450664 w 4895142"/>
                <a:gd name="csY167" fmla="*/ 0 h 2231561"/>
                <a:gd name="csX168" fmla="*/ 4432892 w 4895142"/>
                <a:gd name="csY168" fmla="*/ 0 h 2231561"/>
                <a:gd name="csX169" fmla="*/ 4432892 w 4895142"/>
                <a:gd name="csY169" fmla="*/ 0 h 2231561"/>
                <a:gd name="csX170" fmla="*/ 4432892 w 4895142"/>
                <a:gd name="csY170" fmla="*/ 0 h 2231561"/>
                <a:gd name="csX171" fmla="*/ 4426961 w 4895142"/>
                <a:gd name="csY171" fmla="*/ 0 h 2231561"/>
                <a:gd name="csX172" fmla="*/ 4426961 w 4895142"/>
                <a:gd name="csY172" fmla="*/ 0 h 2231561"/>
                <a:gd name="csX173" fmla="*/ 4426961 w 4895142"/>
                <a:gd name="csY173" fmla="*/ 0 h 2231561"/>
                <a:gd name="csX174" fmla="*/ 4409180 w 4895142"/>
                <a:gd name="csY174" fmla="*/ 0 h 2231561"/>
                <a:gd name="csX175" fmla="*/ 4409180 w 4895142"/>
                <a:gd name="csY175" fmla="*/ 0 h 2231561"/>
                <a:gd name="csX176" fmla="*/ 4409180 w 4895142"/>
                <a:gd name="csY176" fmla="*/ 0 h 2231561"/>
                <a:gd name="csX177" fmla="*/ 4403259 w 4895142"/>
                <a:gd name="csY177" fmla="*/ 0 h 2231561"/>
                <a:gd name="csX178" fmla="*/ 4403259 w 4895142"/>
                <a:gd name="csY178" fmla="*/ 0 h 2231561"/>
                <a:gd name="csX179" fmla="*/ 4403259 w 4895142"/>
                <a:gd name="csY179" fmla="*/ 0 h 2231561"/>
                <a:gd name="csX180" fmla="*/ 4397328 w 4895142"/>
                <a:gd name="csY180" fmla="*/ 0 h 2231561"/>
                <a:gd name="csX181" fmla="*/ 4397328 w 4895142"/>
                <a:gd name="csY181" fmla="*/ 0 h 2231561"/>
                <a:gd name="csX182" fmla="*/ 4397328 w 4895142"/>
                <a:gd name="csY182" fmla="*/ 0 h 2231561"/>
                <a:gd name="csX183" fmla="*/ 4391407 w 4895142"/>
                <a:gd name="csY183" fmla="*/ 0 h 2231561"/>
                <a:gd name="csX184" fmla="*/ 4391407 w 4895142"/>
                <a:gd name="csY184" fmla="*/ 0 h 2231561"/>
                <a:gd name="csX185" fmla="*/ 4391407 w 4895142"/>
                <a:gd name="csY185" fmla="*/ 0 h 2231561"/>
                <a:gd name="csX186" fmla="*/ 4379546 w 4895142"/>
                <a:gd name="csY186" fmla="*/ 0 h 2231561"/>
                <a:gd name="csX187" fmla="*/ 4379546 w 4895142"/>
                <a:gd name="csY187" fmla="*/ 0 h 2231561"/>
                <a:gd name="csX188" fmla="*/ 4379546 w 4895142"/>
                <a:gd name="csY188" fmla="*/ 0 h 2231561"/>
                <a:gd name="csX189" fmla="*/ 4361774 w 4895142"/>
                <a:gd name="csY189" fmla="*/ 0 h 2231561"/>
                <a:gd name="csX190" fmla="*/ 4361774 w 4895142"/>
                <a:gd name="csY190" fmla="*/ 0 h 2231561"/>
                <a:gd name="csX191" fmla="*/ 4361774 w 4895142"/>
                <a:gd name="csY191" fmla="*/ 0 h 2231561"/>
                <a:gd name="csX192" fmla="*/ 4355844 w 4895142"/>
                <a:gd name="csY192" fmla="*/ 0 h 2231561"/>
                <a:gd name="csX193" fmla="*/ 4355844 w 4895142"/>
                <a:gd name="csY193" fmla="*/ 0 h 2231561"/>
                <a:gd name="csX194" fmla="*/ 4355844 w 4895142"/>
                <a:gd name="csY194" fmla="*/ 0 h 2231561"/>
                <a:gd name="csX195" fmla="*/ 4349923 w 4895142"/>
                <a:gd name="csY195" fmla="*/ 0 h 2231561"/>
                <a:gd name="csX196" fmla="*/ 4349923 w 4895142"/>
                <a:gd name="csY196" fmla="*/ 0 h 2231561"/>
                <a:gd name="csX197" fmla="*/ 4349923 w 4895142"/>
                <a:gd name="csY197" fmla="*/ 0 h 2231561"/>
                <a:gd name="csX198" fmla="*/ 4343993 w 4895142"/>
                <a:gd name="csY198" fmla="*/ 0 h 2231561"/>
                <a:gd name="csX199" fmla="*/ 4343993 w 4895142"/>
                <a:gd name="csY199" fmla="*/ 0 h 2231561"/>
                <a:gd name="csX200" fmla="*/ 4343993 w 4895142"/>
                <a:gd name="csY200" fmla="*/ 0 h 2231561"/>
                <a:gd name="csX201" fmla="*/ 4338062 w 4895142"/>
                <a:gd name="csY201" fmla="*/ 0 h 2231561"/>
                <a:gd name="csX202" fmla="*/ 4338062 w 4895142"/>
                <a:gd name="csY202" fmla="*/ 0 h 2231561"/>
                <a:gd name="csX203" fmla="*/ 4338062 w 4895142"/>
                <a:gd name="csY203" fmla="*/ 0 h 2231561"/>
                <a:gd name="csX204" fmla="*/ 4332141 w 4895142"/>
                <a:gd name="csY204" fmla="*/ 0 h 2231561"/>
                <a:gd name="csX205" fmla="*/ 4332141 w 4895142"/>
                <a:gd name="csY205" fmla="*/ 0 h 2231561"/>
                <a:gd name="csX206" fmla="*/ 4332141 w 4895142"/>
                <a:gd name="csY206" fmla="*/ 0 h 2231561"/>
                <a:gd name="csX207" fmla="*/ 4326211 w 4895142"/>
                <a:gd name="csY207" fmla="*/ 0 h 2231561"/>
                <a:gd name="csX208" fmla="*/ 4326211 w 4895142"/>
                <a:gd name="csY208" fmla="*/ 0 h 2231561"/>
                <a:gd name="csX209" fmla="*/ 4326211 w 4895142"/>
                <a:gd name="csY209" fmla="*/ 0 h 2231561"/>
                <a:gd name="csX210" fmla="*/ 4320290 w 4895142"/>
                <a:gd name="csY210" fmla="*/ 0 h 2231561"/>
                <a:gd name="csX211" fmla="*/ 4320290 w 4895142"/>
                <a:gd name="csY211" fmla="*/ 0 h 2231561"/>
                <a:gd name="csX212" fmla="*/ 4320290 w 4895142"/>
                <a:gd name="csY212" fmla="*/ 0 h 2231561"/>
                <a:gd name="csX213" fmla="*/ 4314359 w 4895142"/>
                <a:gd name="csY213" fmla="*/ 0 h 2231561"/>
                <a:gd name="csX214" fmla="*/ 4314359 w 4895142"/>
                <a:gd name="csY214" fmla="*/ 0 h 2231561"/>
                <a:gd name="csX215" fmla="*/ 4314359 w 4895142"/>
                <a:gd name="csY215" fmla="*/ 0 h 2231561"/>
                <a:gd name="csX216" fmla="*/ 4308438 w 4895142"/>
                <a:gd name="csY216" fmla="*/ 0 h 2231561"/>
                <a:gd name="csX217" fmla="*/ 4308438 w 4895142"/>
                <a:gd name="csY217" fmla="*/ 0 h 2231561"/>
                <a:gd name="csX218" fmla="*/ 4308438 w 4895142"/>
                <a:gd name="csY218" fmla="*/ 0 h 2231561"/>
                <a:gd name="csX219" fmla="*/ 4302508 w 4895142"/>
                <a:gd name="csY219" fmla="*/ 0 h 2231561"/>
                <a:gd name="csX220" fmla="*/ 4302508 w 4895142"/>
                <a:gd name="csY220" fmla="*/ 0 h 2231561"/>
                <a:gd name="csX221" fmla="*/ 4302508 w 4895142"/>
                <a:gd name="csY221" fmla="*/ 0 h 2231561"/>
                <a:gd name="csX222" fmla="*/ 4296577 w 4895142"/>
                <a:gd name="csY222" fmla="*/ 0 h 2231561"/>
                <a:gd name="csX223" fmla="*/ 4296577 w 4895142"/>
                <a:gd name="csY223" fmla="*/ 0 h 2231561"/>
                <a:gd name="csX224" fmla="*/ 4296577 w 4895142"/>
                <a:gd name="csY224" fmla="*/ 0 h 2231561"/>
                <a:gd name="csX225" fmla="*/ 4290656 w 4895142"/>
                <a:gd name="csY225" fmla="*/ 0 h 2231561"/>
                <a:gd name="csX226" fmla="*/ 4290656 w 4895142"/>
                <a:gd name="csY226" fmla="*/ 0 h 2231561"/>
                <a:gd name="csX227" fmla="*/ 4290656 w 4895142"/>
                <a:gd name="csY227" fmla="*/ 0 h 2231561"/>
                <a:gd name="csX228" fmla="*/ 4284726 w 4895142"/>
                <a:gd name="csY228" fmla="*/ 0 h 2231561"/>
                <a:gd name="csX229" fmla="*/ 4284726 w 4895142"/>
                <a:gd name="csY229" fmla="*/ 0 h 2231561"/>
                <a:gd name="csX230" fmla="*/ 4284726 w 4895142"/>
                <a:gd name="csY230" fmla="*/ 0 h 2231561"/>
                <a:gd name="csX231" fmla="*/ 4278805 w 4895142"/>
                <a:gd name="csY231" fmla="*/ 0 h 2231561"/>
                <a:gd name="csX232" fmla="*/ 4278805 w 4895142"/>
                <a:gd name="csY232" fmla="*/ 0 h 2231561"/>
                <a:gd name="csX233" fmla="*/ 4278805 w 4895142"/>
                <a:gd name="csY233" fmla="*/ 0 h 2231561"/>
                <a:gd name="csX234" fmla="*/ 4272875 w 4895142"/>
                <a:gd name="csY234" fmla="*/ 0 h 2231561"/>
                <a:gd name="csX235" fmla="*/ 4272875 w 4895142"/>
                <a:gd name="csY235" fmla="*/ 0 h 2231561"/>
                <a:gd name="csX236" fmla="*/ 4272875 w 4895142"/>
                <a:gd name="csY236" fmla="*/ 0 h 2231561"/>
                <a:gd name="csX237" fmla="*/ 4266954 w 4895142"/>
                <a:gd name="csY237" fmla="*/ 0 h 2231561"/>
                <a:gd name="csX238" fmla="*/ 4266954 w 4895142"/>
                <a:gd name="csY238" fmla="*/ 0 h 2231561"/>
                <a:gd name="csX239" fmla="*/ 4266954 w 4895142"/>
                <a:gd name="csY239" fmla="*/ 0 h 2231561"/>
                <a:gd name="csX240" fmla="*/ 4261024 w 4895142"/>
                <a:gd name="csY240" fmla="*/ 0 h 2231561"/>
                <a:gd name="csX241" fmla="*/ 4261024 w 4895142"/>
                <a:gd name="csY241" fmla="*/ 0 h 2231561"/>
                <a:gd name="csX242" fmla="*/ 4261024 w 4895142"/>
                <a:gd name="csY242" fmla="*/ 0 h 2231561"/>
                <a:gd name="csX243" fmla="*/ 4249172 w 4895142"/>
                <a:gd name="csY243" fmla="*/ 0 h 2231561"/>
                <a:gd name="csX244" fmla="*/ 4249172 w 4895142"/>
                <a:gd name="csY244" fmla="*/ 0 h 2231561"/>
                <a:gd name="csX245" fmla="*/ 4249172 w 4895142"/>
                <a:gd name="csY245" fmla="*/ 0 h 2231561"/>
                <a:gd name="csX246" fmla="*/ 4237321 w 4895142"/>
                <a:gd name="csY246" fmla="*/ 0 h 2231561"/>
                <a:gd name="csX247" fmla="*/ 4237321 w 4895142"/>
                <a:gd name="csY247" fmla="*/ 0 h 2231561"/>
                <a:gd name="csX248" fmla="*/ 4237321 w 4895142"/>
                <a:gd name="csY248" fmla="*/ 0 h 2231561"/>
                <a:gd name="csX249" fmla="*/ 4231390 w 4895142"/>
                <a:gd name="csY249" fmla="*/ 0 h 2231561"/>
                <a:gd name="csX250" fmla="*/ 4231390 w 4895142"/>
                <a:gd name="csY250" fmla="*/ 0 h 2231561"/>
                <a:gd name="csX251" fmla="*/ 4231390 w 4895142"/>
                <a:gd name="csY251" fmla="*/ 0 h 2231561"/>
                <a:gd name="csX252" fmla="*/ 4225469 w 4895142"/>
                <a:gd name="csY252" fmla="*/ 0 h 2231561"/>
                <a:gd name="csX253" fmla="*/ 4225469 w 4895142"/>
                <a:gd name="csY253" fmla="*/ 0 h 2231561"/>
                <a:gd name="csX254" fmla="*/ 4225469 w 4895142"/>
                <a:gd name="csY254" fmla="*/ 0 h 2231561"/>
                <a:gd name="csX255" fmla="*/ 4219539 w 4895142"/>
                <a:gd name="csY255" fmla="*/ 0 h 2231561"/>
                <a:gd name="csX256" fmla="*/ 4219539 w 4895142"/>
                <a:gd name="csY256" fmla="*/ 0 h 2231561"/>
                <a:gd name="csX257" fmla="*/ 4219539 w 4895142"/>
                <a:gd name="csY257" fmla="*/ 0 h 2231561"/>
                <a:gd name="csX258" fmla="*/ 4207687 w 4895142"/>
                <a:gd name="csY258" fmla="*/ 0 h 2231561"/>
                <a:gd name="csX259" fmla="*/ 4207687 w 4895142"/>
                <a:gd name="csY259" fmla="*/ 0 h 2231561"/>
                <a:gd name="csX260" fmla="*/ 4207687 w 4895142"/>
                <a:gd name="csY260" fmla="*/ 0 h 2231561"/>
                <a:gd name="csX261" fmla="*/ 4195836 w 4895142"/>
                <a:gd name="csY261" fmla="*/ 0 h 2231561"/>
                <a:gd name="csX262" fmla="*/ 4195836 w 4895142"/>
                <a:gd name="csY262" fmla="*/ 0 h 2231561"/>
                <a:gd name="csX263" fmla="*/ 4195836 w 4895142"/>
                <a:gd name="csY263" fmla="*/ 0 h 2231561"/>
                <a:gd name="csX264" fmla="*/ 4189906 w 4895142"/>
                <a:gd name="csY264" fmla="*/ 0 h 2231561"/>
                <a:gd name="csX265" fmla="*/ 4189906 w 4895142"/>
                <a:gd name="csY265" fmla="*/ 0 h 2231561"/>
                <a:gd name="csX266" fmla="*/ 4189906 w 4895142"/>
                <a:gd name="csY266" fmla="*/ 0 h 2231561"/>
                <a:gd name="csX267" fmla="*/ 4183984 w 4895142"/>
                <a:gd name="csY267" fmla="*/ 0 h 2231561"/>
                <a:gd name="csX268" fmla="*/ 4183984 w 4895142"/>
                <a:gd name="csY268" fmla="*/ 0 h 2231561"/>
                <a:gd name="csX269" fmla="*/ 4183984 w 4895142"/>
                <a:gd name="csY269" fmla="*/ 0 h 2231561"/>
                <a:gd name="csX270" fmla="*/ 4178054 w 4895142"/>
                <a:gd name="csY270" fmla="*/ 0 h 2231561"/>
                <a:gd name="csX271" fmla="*/ 4178054 w 4895142"/>
                <a:gd name="csY271" fmla="*/ 0 h 2231561"/>
                <a:gd name="csX272" fmla="*/ 4178054 w 4895142"/>
                <a:gd name="csY272" fmla="*/ 0 h 2231561"/>
                <a:gd name="csX273" fmla="*/ 4172133 w 4895142"/>
                <a:gd name="csY273" fmla="*/ 0 h 2231561"/>
                <a:gd name="csX274" fmla="*/ 4172133 w 4895142"/>
                <a:gd name="csY274" fmla="*/ 0 h 2231561"/>
                <a:gd name="csX275" fmla="*/ 4172133 w 4895142"/>
                <a:gd name="csY275" fmla="*/ 0 h 2231561"/>
                <a:gd name="csX276" fmla="*/ 4166203 w 4895142"/>
                <a:gd name="csY276" fmla="*/ 0 h 2231561"/>
                <a:gd name="csX277" fmla="*/ 4166203 w 4895142"/>
                <a:gd name="csY277" fmla="*/ 0 h 2231561"/>
                <a:gd name="csX278" fmla="*/ 4166203 w 4895142"/>
                <a:gd name="csY278" fmla="*/ 0 h 2231561"/>
                <a:gd name="csX279" fmla="*/ 4160273 w 4895142"/>
                <a:gd name="csY279" fmla="*/ 0 h 2231561"/>
                <a:gd name="csX280" fmla="*/ 4160273 w 4895142"/>
                <a:gd name="csY280" fmla="*/ 0 h 2231561"/>
                <a:gd name="csX281" fmla="*/ 4160273 w 4895142"/>
                <a:gd name="csY281" fmla="*/ 0 h 2231561"/>
                <a:gd name="csX282" fmla="*/ 4148421 w 4895142"/>
                <a:gd name="csY282" fmla="*/ 0 h 2231561"/>
                <a:gd name="csX283" fmla="*/ 4148421 w 4895142"/>
                <a:gd name="csY283" fmla="*/ 0 h 2231561"/>
                <a:gd name="csX284" fmla="*/ 4148421 w 4895142"/>
                <a:gd name="csY284" fmla="*/ 0 h 2231561"/>
                <a:gd name="csX285" fmla="*/ 4142500 w 4895142"/>
                <a:gd name="csY285" fmla="*/ 0 h 2231561"/>
                <a:gd name="csX286" fmla="*/ 4142500 w 4895142"/>
                <a:gd name="csY286" fmla="*/ 0 h 2231561"/>
                <a:gd name="csX287" fmla="*/ 4142500 w 4895142"/>
                <a:gd name="csY287" fmla="*/ 0 h 2231561"/>
                <a:gd name="csX288" fmla="*/ 4136570 w 4895142"/>
                <a:gd name="csY288" fmla="*/ 0 h 2231561"/>
                <a:gd name="csX289" fmla="*/ 4136570 w 4895142"/>
                <a:gd name="csY289" fmla="*/ 0 h 2231561"/>
                <a:gd name="csX290" fmla="*/ 4136570 w 4895142"/>
                <a:gd name="csY290" fmla="*/ 0 h 2231561"/>
                <a:gd name="csX291" fmla="*/ 4124718 w 4895142"/>
                <a:gd name="csY291" fmla="*/ 0 h 2231561"/>
                <a:gd name="csX292" fmla="*/ 4124718 w 4895142"/>
                <a:gd name="csY292" fmla="*/ 0 h 2231561"/>
                <a:gd name="csX293" fmla="*/ 4124718 w 4895142"/>
                <a:gd name="csY293" fmla="*/ 0 h 2231561"/>
                <a:gd name="csX294" fmla="*/ 4118788 w 4895142"/>
                <a:gd name="csY294" fmla="*/ 0 h 2231561"/>
                <a:gd name="csX295" fmla="*/ 4118788 w 4895142"/>
                <a:gd name="csY295" fmla="*/ 0 h 2231561"/>
                <a:gd name="csX296" fmla="*/ 4118788 w 4895142"/>
                <a:gd name="csY296" fmla="*/ 0 h 2231561"/>
                <a:gd name="csX297" fmla="*/ 4112867 w 4895142"/>
                <a:gd name="csY297" fmla="*/ 0 h 2231561"/>
                <a:gd name="csX298" fmla="*/ 4112867 w 4895142"/>
                <a:gd name="csY298" fmla="*/ 0 h 2231561"/>
                <a:gd name="csX299" fmla="*/ 4112867 w 4895142"/>
                <a:gd name="csY299" fmla="*/ 0 h 2231561"/>
                <a:gd name="csX300" fmla="*/ 4106937 w 4895142"/>
                <a:gd name="csY300" fmla="*/ 0 h 2231561"/>
                <a:gd name="csX301" fmla="*/ 4106937 w 4895142"/>
                <a:gd name="csY301" fmla="*/ 0 h 2231561"/>
                <a:gd name="csX302" fmla="*/ 4106937 w 4895142"/>
                <a:gd name="csY302" fmla="*/ 0 h 2231561"/>
                <a:gd name="csX303" fmla="*/ 4101015 w 4895142"/>
                <a:gd name="csY303" fmla="*/ 0 h 2231561"/>
                <a:gd name="csX304" fmla="*/ 4101015 w 4895142"/>
                <a:gd name="csY304" fmla="*/ 0 h 2231561"/>
                <a:gd name="csX305" fmla="*/ 4101015 w 4895142"/>
                <a:gd name="csY305" fmla="*/ 0 h 2231561"/>
                <a:gd name="csX306" fmla="*/ 4095085 w 4895142"/>
                <a:gd name="csY306" fmla="*/ 0 h 2231561"/>
                <a:gd name="csX307" fmla="*/ 4095085 w 4895142"/>
                <a:gd name="csY307" fmla="*/ 0 h 2231561"/>
                <a:gd name="csX308" fmla="*/ 4095085 w 4895142"/>
                <a:gd name="csY308" fmla="*/ 0 h 2231561"/>
                <a:gd name="csX309" fmla="*/ 4083234 w 4895142"/>
                <a:gd name="csY309" fmla="*/ 0 h 2231561"/>
                <a:gd name="csX310" fmla="*/ 4083234 w 4895142"/>
                <a:gd name="csY310" fmla="*/ 0 h 2231561"/>
                <a:gd name="csX311" fmla="*/ 4083234 w 4895142"/>
                <a:gd name="csY311" fmla="*/ 0 h 2231561"/>
                <a:gd name="csX312" fmla="*/ 4077304 w 4895142"/>
                <a:gd name="csY312" fmla="*/ 0 h 2231561"/>
                <a:gd name="csX313" fmla="*/ 4077304 w 4895142"/>
                <a:gd name="csY313" fmla="*/ 0 h 2231561"/>
                <a:gd name="csX314" fmla="*/ 4077304 w 4895142"/>
                <a:gd name="csY314" fmla="*/ 0 h 2231561"/>
                <a:gd name="csX315" fmla="*/ 4071383 w 4895142"/>
                <a:gd name="csY315" fmla="*/ 0 h 2231561"/>
                <a:gd name="csX316" fmla="*/ 4071383 w 4895142"/>
                <a:gd name="csY316" fmla="*/ 0 h 2231561"/>
                <a:gd name="csX317" fmla="*/ 4071383 w 4895142"/>
                <a:gd name="csY317" fmla="*/ 0 h 2231561"/>
                <a:gd name="csX318" fmla="*/ 4065452 w 4895142"/>
                <a:gd name="csY318" fmla="*/ 0 h 2231561"/>
                <a:gd name="csX319" fmla="*/ 4065452 w 4895142"/>
                <a:gd name="csY319" fmla="*/ 0 h 2231561"/>
                <a:gd name="csX320" fmla="*/ 4065452 w 4895142"/>
                <a:gd name="csY320" fmla="*/ 0 h 2231561"/>
                <a:gd name="csX321" fmla="*/ 4059531 w 4895142"/>
                <a:gd name="csY321" fmla="*/ 0 h 2231561"/>
                <a:gd name="csX322" fmla="*/ 4059531 w 4895142"/>
                <a:gd name="csY322" fmla="*/ 0 h 2231561"/>
                <a:gd name="csX323" fmla="*/ 4059531 w 4895142"/>
                <a:gd name="csY323" fmla="*/ 0 h 2231561"/>
                <a:gd name="csX324" fmla="*/ 4053601 w 4895142"/>
                <a:gd name="csY324" fmla="*/ 0 h 2231561"/>
                <a:gd name="csX325" fmla="*/ 4053601 w 4895142"/>
                <a:gd name="csY325" fmla="*/ 0 h 2231561"/>
                <a:gd name="csX326" fmla="*/ 4053601 w 4895142"/>
                <a:gd name="csY326" fmla="*/ 0 h 2231561"/>
                <a:gd name="csX327" fmla="*/ 4047680 w 4895142"/>
                <a:gd name="csY327" fmla="*/ 0 h 2231561"/>
                <a:gd name="csX328" fmla="*/ 4047680 w 4895142"/>
                <a:gd name="csY328" fmla="*/ 0 h 2231561"/>
                <a:gd name="csX329" fmla="*/ 4047680 w 4895142"/>
                <a:gd name="csY329" fmla="*/ 0 h 2231561"/>
                <a:gd name="csX330" fmla="*/ 4035819 w 4895142"/>
                <a:gd name="csY330" fmla="*/ 0 h 2231561"/>
                <a:gd name="csX331" fmla="*/ 4035819 w 4895142"/>
                <a:gd name="csY331" fmla="*/ 0 h 2231561"/>
                <a:gd name="csX332" fmla="*/ 4035819 w 4895142"/>
                <a:gd name="csY332" fmla="*/ 0 h 2231561"/>
                <a:gd name="csX333" fmla="*/ 4029898 w 4895142"/>
                <a:gd name="csY333" fmla="*/ 0 h 2231561"/>
                <a:gd name="csX334" fmla="*/ 4029898 w 4895142"/>
                <a:gd name="csY334" fmla="*/ 0 h 2231561"/>
                <a:gd name="csX335" fmla="*/ 4029898 w 4895142"/>
                <a:gd name="csY335" fmla="*/ 0 h 2231561"/>
                <a:gd name="csX336" fmla="*/ 4023968 w 4895142"/>
                <a:gd name="csY336" fmla="*/ 0 h 2231561"/>
                <a:gd name="csX337" fmla="*/ 4023968 w 4895142"/>
                <a:gd name="csY337" fmla="*/ 0 h 2231561"/>
                <a:gd name="csX338" fmla="*/ 4023968 w 4895142"/>
                <a:gd name="csY338" fmla="*/ 0 h 2231561"/>
                <a:gd name="csX339" fmla="*/ 4018046 w 4895142"/>
                <a:gd name="csY339" fmla="*/ 0 h 2231561"/>
                <a:gd name="csX340" fmla="*/ 4018046 w 4895142"/>
                <a:gd name="csY340" fmla="*/ 0 h 2231561"/>
                <a:gd name="csX341" fmla="*/ 4018046 w 4895142"/>
                <a:gd name="csY341" fmla="*/ 0 h 2231561"/>
                <a:gd name="csX342" fmla="*/ 4000265 w 4895142"/>
                <a:gd name="csY342" fmla="*/ 0 h 2231561"/>
                <a:gd name="csX343" fmla="*/ 4000265 w 4895142"/>
                <a:gd name="csY343" fmla="*/ 0 h 2231561"/>
                <a:gd name="csX344" fmla="*/ 4000265 w 4895142"/>
                <a:gd name="csY344" fmla="*/ 0 h 2231561"/>
                <a:gd name="csX345" fmla="*/ 3994344 w 4895142"/>
                <a:gd name="csY345" fmla="*/ 0 h 2231561"/>
                <a:gd name="csX346" fmla="*/ 3994344 w 4895142"/>
                <a:gd name="csY346" fmla="*/ 0 h 2231561"/>
                <a:gd name="csX347" fmla="*/ 3994344 w 4895142"/>
                <a:gd name="csY347" fmla="*/ 0 h 2231561"/>
                <a:gd name="csX348" fmla="*/ 3988414 w 4895142"/>
                <a:gd name="csY348" fmla="*/ 0 h 2231561"/>
                <a:gd name="csX349" fmla="*/ 3988414 w 4895142"/>
                <a:gd name="csY349" fmla="*/ 0 h 2231561"/>
                <a:gd name="csX350" fmla="*/ 3988414 w 4895142"/>
                <a:gd name="csY350" fmla="*/ 0 h 2231561"/>
                <a:gd name="csX351" fmla="*/ 3982483 w 4895142"/>
                <a:gd name="csY351" fmla="*/ 0 h 2231561"/>
                <a:gd name="csX352" fmla="*/ 3982483 w 4895142"/>
                <a:gd name="csY352" fmla="*/ 0 h 2231561"/>
                <a:gd name="csX353" fmla="*/ 3982483 w 4895142"/>
                <a:gd name="csY353" fmla="*/ 0 h 2231561"/>
                <a:gd name="csX354" fmla="*/ 3970632 w 4895142"/>
                <a:gd name="csY354" fmla="*/ 0 h 2231561"/>
                <a:gd name="csX355" fmla="*/ 3970632 w 4895142"/>
                <a:gd name="csY355" fmla="*/ 0 h 2231561"/>
                <a:gd name="csX356" fmla="*/ 3970632 w 4895142"/>
                <a:gd name="csY356" fmla="*/ 0 h 2231561"/>
                <a:gd name="csX357" fmla="*/ 3958780 w 4895142"/>
                <a:gd name="csY357" fmla="*/ 0 h 2231561"/>
                <a:gd name="csX358" fmla="*/ 3958780 w 4895142"/>
                <a:gd name="csY358" fmla="*/ 0 h 2231561"/>
                <a:gd name="csX359" fmla="*/ 3958780 w 4895142"/>
                <a:gd name="csY359" fmla="*/ 0 h 2231561"/>
                <a:gd name="csX360" fmla="*/ 3946929 w 4895142"/>
                <a:gd name="csY360" fmla="*/ 0 h 2231561"/>
                <a:gd name="csX361" fmla="*/ 3946929 w 4895142"/>
                <a:gd name="csY361" fmla="*/ 0 h 2231561"/>
                <a:gd name="csX362" fmla="*/ 3946929 w 4895142"/>
                <a:gd name="csY362" fmla="*/ 0 h 2231561"/>
                <a:gd name="csX363" fmla="*/ 3940999 w 4895142"/>
                <a:gd name="csY363" fmla="*/ 0 h 2231561"/>
                <a:gd name="csX364" fmla="*/ 3940999 w 4895142"/>
                <a:gd name="csY364" fmla="*/ 0 h 2231561"/>
                <a:gd name="csX365" fmla="*/ 3940999 w 4895142"/>
                <a:gd name="csY365" fmla="*/ 0 h 2231561"/>
                <a:gd name="csX366" fmla="*/ 3935077 w 4895142"/>
                <a:gd name="csY366" fmla="*/ 0 h 2231561"/>
                <a:gd name="csX367" fmla="*/ 3935077 w 4895142"/>
                <a:gd name="csY367" fmla="*/ 0 h 2231561"/>
                <a:gd name="csX368" fmla="*/ 3935077 w 4895142"/>
                <a:gd name="csY368" fmla="*/ 0 h 2231561"/>
                <a:gd name="csX369" fmla="*/ 3929147 w 4895142"/>
                <a:gd name="csY369" fmla="*/ 0 h 2231561"/>
                <a:gd name="csX370" fmla="*/ 3929147 w 4895142"/>
                <a:gd name="csY370" fmla="*/ 0 h 2231561"/>
                <a:gd name="csX371" fmla="*/ 3929147 w 4895142"/>
                <a:gd name="csY371" fmla="*/ 0 h 2231561"/>
                <a:gd name="csX372" fmla="*/ 3923226 w 4895142"/>
                <a:gd name="csY372" fmla="*/ 0 h 2231561"/>
                <a:gd name="csX373" fmla="*/ 3923226 w 4895142"/>
                <a:gd name="csY373" fmla="*/ 0 h 2231561"/>
                <a:gd name="csX374" fmla="*/ 3923226 w 4895142"/>
                <a:gd name="csY374" fmla="*/ 0 h 2231561"/>
                <a:gd name="csX375" fmla="*/ 3911375 w 4895142"/>
                <a:gd name="csY375" fmla="*/ 0 h 2231561"/>
                <a:gd name="csX376" fmla="*/ 3911375 w 4895142"/>
                <a:gd name="csY376" fmla="*/ 0 h 2231561"/>
                <a:gd name="csX377" fmla="*/ 3911375 w 4895142"/>
                <a:gd name="csY377" fmla="*/ 0 h 2231561"/>
                <a:gd name="csX378" fmla="*/ 3905445 w 4895142"/>
                <a:gd name="csY378" fmla="*/ 0 h 2231561"/>
                <a:gd name="csX379" fmla="*/ 3905445 w 4895142"/>
                <a:gd name="csY379" fmla="*/ 0 h 2231561"/>
                <a:gd name="csX380" fmla="*/ 3905445 w 4895142"/>
                <a:gd name="csY380" fmla="*/ 0 h 2231561"/>
                <a:gd name="csX381" fmla="*/ 3899514 w 4895142"/>
                <a:gd name="csY381" fmla="*/ 0 h 2231561"/>
                <a:gd name="csX382" fmla="*/ 3899514 w 4895142"/>
                <a:gd name="csY382" fmla="*/ 0 h 2231561"/>
                <a:gd name="csX383" fmla="*/ 3899514 w 4895142"/>
                <a:gd name="csY383" fmla="*/ 0 h 2231561"/>
                <a:gd name="csX384" fmla="*/ 3893593 w 4895142"/>
                <a:gd name="csY384" fmla="*/ 0 h 2231561"/>
                <a:gd name="csX385" fmla="*/ 3893593 w 4895142"/>
                <a:gd name="csY385" fmla="*/ 0 h 2231561"/>
                <a:gd name="csX386" fmla="*/ 3893593 w 4895142"/>
                <a:gd name="csY386" fmla="*/ 0 h 2231561"/>
                <a:gd name="csX387" fmla="*/ 3881742 w 4895142"/>
                <a:gd name="csY387" fmla="*/ 0 h 2231561"/>
                <a:gd name="csX388" fmla="*/ 3881742 w 4895142"/>
                <a:gd name="csY388" fmla="*/ 0 h 2231561"/>
                <a:gd name="csX389" fmla="*/ 3881742 w 4895142"/>
                <a:gd name="csY389" fmla="*/ 0 h 2231561"/>
                <a:gd name="csX390" fmla="*/ 3875811 w 4895142"/>
                <a:gd name="csY390" fmla="*/ 0 h 2231561"/>
                <a:gd name="csX391" fmla="*/ 3875811 w 4895142"/>
                <a:gd name="csY391" fmla="*/ 0 h 2231561"/>
                <a:gd name="csX392" fmla="*/ 3875811 w 4895142"/>
                <a:gd name="csY392" fmla="*/ 0 h 2231561"/>
                <a:gd name="csX393" fmla="*/ 3869890 w 4895142"/>
                <a:gd name="csY393" fmla="*/ 0 h 2231561"/>
                <a:gd name="csX394" fmla="*/ 3869890 w 4895142"/>
                <a:gd name="csY394" fmla="*/ 0 h 2231561"/>
                <a:gd name="csX395" fmla="*/ 3869890 w 4895142"/>
                <a:gd name="csY395" fmla="*/ 0 h 2231561"/>
                <a:gd name="csX396" fmla="*/ 3863960 w 4895142"/>
                <a:gd name="csY396" fmla="*/ 0 h 2231561"/>
                <a:gd name="csX397" fmla="*/ 3863960 w 4895142"/>
                <a:gd name="csY397" fmla="*/ 0 h 2231561"/>
                <a:gd name="csX398" fmla="*/ 3863960 w 4895142"/>
                <a:gd name="csY398" fmla="*/ 0 h 2231561"/>
                <a:gd name="csX399" fmla="*/ 3858030 w 4895142"/>
                <a:gd name="csY399" fmla="*/ 0 h 2231561"/>
                <a:gd name="csX400" fmla="*/ 3858030 w 4895142"/>
                <a:gd name="csY400" fmla="*/ 0 h 2231561"/>
                <a:gd name="csX401" fmla="*/ 3858030 w 4895142"/>
                <a:gd name="csY401" fmla="*/ 0 h 2231561"/>
                <a:gd name="csX402" fmla="*/ 3852108 w 4895142"/>
                <a:gd name="csY402" fmla="*/ 0 h 2231561"/>
                <a:gd name="csX403" fmla="*/ 3852108 w 4895142"/>
                <a:gd name="csY403" fmla="*/ 0 h 2231561"/>
                <a:gd name="csX404" fmla="*/ 3852108 w 4895142"/>
                <a:gd name="csY404" fmla="*/ 0 h 2231561"/>
                <a:gd name="csX405" fmla="*/ 3846178 w 4895142"/>
                <a:gd name="csY405" fmla="*/ 0 h 2231561"/>
                <a:gd name="csX406" fmla="*/ 3846178 w 4895142"/>
                <a:gd name="csY406" fmla="*/ 0 h 2231561"/>
                <a:gd name="csX407" fmla="*/ 3846178 w 4895142"/>
                <a:gd name="csY407" fmla="*/ 0 h 2231561"/>
                <a:gd name="csX408" fmla="*/ 3840257 w 4895142"/>
                <a:gd name="csY408" fmla="*/ 0 h 2231561"/>
                <a:gd name="csX409" fmla="*/ 3840257 w 4895142"/>
                <a:gd name="csY409" fmla="*/ 0 h 2231561"/>
                <a:gd name="csX410" fmla="*/ 3840257 w 4895142"/>
                <a:gd name="csY410" fmla="*/ 0 h 2231561"/>
                <a:gd name="csX411" fmla="*/ 3834327 w 4895142"/>
                <a:gd name="csY411" fmla="*/ 0 h 2231561"/>
                <a:gd name="csX412" fmla="*/ 3834327 w 4895142"/>
                <a:gd name="csY412" fmla="*/ 0 h 2231561"/>
                <a:gd name="csX413" fmla="*/ 3834327 w 4895142"/>
                <a:gd name="csY413" fmla="*/ 0 h 2231561"/>
                <a:gd name="csX414" fmla="*/ 3828406 w 4895142"/>
                <a:gd name="csY414" fmla="*/ 0 h 2231561"/>
                <a:gd name="csX415" fmla="*/ 3828406 w 4895142"/>
                <a:gd name="csY415" fmla="*/ 0 h 2231561"/>
                <a:gd name="csX416" fmla="*/ 3828406 w 4895142"/>
                <a:gd name="csY416" fmla="*/ 0 h 2231561"/>
                <a:gd name="csX417" fmla="*/ 3822476 w 4895142"/>
                <a:gd name="csY417" fmla="*/ 0 h 2231561"/>
                <a:gd name="csX418" fmla="*/ 3822476 w 4895142"/>
                <a:gd name="csY418" fmla="*/ 0 h 2231561"/>
                <a:gd name="csX419" fmla="*/ 3822476 w 4895142"/>
                <a:gd name="csY419" fmla="*/ 0 h 2231561"/>
                <a:gd name="csX420" fmla="*/ 3816555 w 4895142"/>
                <a:gd name="csY420" fmla="*/ 0 h 2231561"/>
                <a:gd name="csX421" fmla="*/ 3816555 w 4895142"/>
                <a:gd name="csY421" fmla="*/ 0 h 2231561"/>
                <a:gd name="csX422" fmla="*/ 3816555 w 4895142"/>
                <a:gd name="csY422" fmla="*/ 0 h 2231561"/>
                <a:gd name="csX423" fmla="*/ 3810624 w 4895142"/>
                <a:gd name="csY423" fmla="*/ 0 h 2231561"/>
                <a:gd name="csX424" fmla="*/ 3810624 w 4895142"/>
                <a:gd name="csY424" fmla="*/ 0 h 2231561"/>
                <a:gd name="csX425" fmla="*/ 3810624 w 4895142"/>
                <a:gd name="csY425" fmla="*/ 0 h 2231561"/>
                <a:gd name="csX426" fmla="*/ 3804694 w 4895142"/>
                <a:gd name="csY426" fmla="*/ 0 h 2231561"/>
                <a:gd name="csX427" fmla="*/ 3804694 w 4895142"/>
                <a:gd name="csY427" fmla="*/ 0 h 2231561"/>
                <a:gd name="csX428" fmla="*/ 3804694 w 4895142"/>
                <a:gd name="csY428" fmla="*/ 0 h 2231561"/>
                <a:gd name="csX429" fmla="*/ 3798773 w 4895142"/>
                <a:gd name="csY429" fmla="*/ 0 h 2231561"/>
                <a:gd name="csX430" fmla="*/ 3798773 w 4895142"/>
                <a:gd name="csY430" fmla="*/ 0 h 2231561"/>
                <a:gd name="csX431" fmla="*/ 3798773 w 4895142"/>
                <a:gd name="csY431" fmla="*/ 0 h 2231561"/>
                <a:gd name="csX432" fmla="*/ 3792842 w 4895142"/>
                <a:gd name="csY432" fmla="*/ 0 h 2231561"/>
                <a:gd name="csX433" fmla="*/ 3792842 w 4895142"/>
                <a:gd name="csY433" fmla="*/ 0 h 2231561"/>
                <a:gd name="csX434" fmla="*/ 3792842 w 4895142"/>
                <a:gd name="csY434" fmla="*/ 0 h 2231561"/>
                <a:gd name="csX435" fmla="*/ 3786921 w 4895142"/>
                <a:gd name="csY435" fmla="*/ 0 h 2231561"/>
                <a:gd name="csX436" fmla="*/ 3786921 w 4895142"/>
                <a:gd name="csY436" fmla="*/ 0 h 2231561"/>
                <a:gd name="csX437" fmla="*/ 3786921 w 4895142"/>
                <a:gd name="csY437" fmla="*/ 0 h 2231561"/>
                <a:gd name="csX438" fmla="*/ 3780991 w 4895142"/>
                <a:gd name="csY438" fmla="*/ 0 h 2231561"/>
                <a:gd name="csX439" fmla="*/ 3780991 w 4895142"/>
                <a:gd name="csY439" fmla="*/ 0 h 2231561"/>
                <a:gd name="csX440" fmla="*/ 3780991 w 4895142"/>
                <a:gd name="csY440" fmla="*/ 0 h 2231561"/>
                <a:gd name="csX441" fmla="*/ 3775070 w 4895142"/>
                <a:gd name="csY441" fmla="*/ 0 h 2231561"/>
                <a:gd name="csX442" fmla="*/ 3775070 w 4895142"/>
                <a:gd name="csY442" fmla="*/ 45683 h 2231561"/>
                <a:gd name="csX443" fmla="*/ 3775070 w 4895142"/>
                <a:gd name="csY443" fmla="*/ 45683 h 2231561"/>
                <a:gd name="csX444" fmla="*/ 3769139 w 4895142"/>
                <a:gd name="csY444" fmla="*/ 45683 h 2231561"/>
                <a:gd name="csX445" fmla="*/ 3769139 w 4895142"/>
                <a:gd name="csY445" fmla="*/ 45683 h 2231561"/>
                <a:gd name="csX446" fmla="*/ 3769139 w 4895142"/>
                <a:gd name="csY446" fmla="*/ 45683 h 2231561"/>
                <a:gd name="csX447" fmla="*/ 3763209 w 4895142"/>
                <a:gd name="csY447" fmla="*/ 45683 h 2231561"/>
                <a:gd name="csX448" fmla="*/ 3763209 w 4895142"/>
                <a:gd name="csY448" fmla="*/ 45683 h 2231561"/>
                <a:gd name="csX449" fmla="*/ 3763209 w 4895142"/>
                <a:gd name="csY449" fmla="*/ 45683 h 2231561"/>
                <a:gd name="csX450" fmla="*/ 3757288 w 4895142"/>
                <a:gd name="csY450" fmla="*/ 45683 h 2231561"/>
                <a:gd name="csX451" fmla="*/ 3757288 w 4895142"/>
                <a:gd name="csY451" fmla="*/ 45683 h 2231561"/>
                <a:gd name="csX452" fmla="*/ 3757288 w 4895142"/>
                <a:gd name="csY452" fmla="*/ 45683 h 2231561"/>
                <a:gd name="csX453" fmla="*/ 3751358 w 4895142"/>
                <a:gd name="csY453" fmla="*/ 45683 h 2231561"/>
                <a:gd name="csX454" fmla="*/ 3751358 w 4895142"/>
                <a:gd name="csY454" fmla="*/ 45683 h 2231561"/>
                <a:gd name="csX455" fmla="*/ 3751358 w 4895142"/>
                <a:gd name="csY455" fmla="*/ 45683 h 2231561"/>
                <a:gd name="csX456" fmla="*/ 3745437 w 4895142"/>
                <a:gd name="csY456" fmla="*/ 45683 h 2231561"/>
                <a:gd name="csX457" fmla="*/ 3745437 w 4895142"/>
                <a:gd name="csY457" fmla="*/ 45683 h 2231561"/>
                <a:gd name="csX458" fmla="*/ 3745437 w 4895142"/>
                <a:gd name="csY458" fmla="*/ 45683 h 2231561"/>
                <a:gd name="csX459" fmla="*/ 3739507 w 4895142"/>
                <a:gd name="csY459" fmla="*/ 45683 h 2231561"/>
                <a:gd name="csX460" fmla="*/ 3739507 w 4895142"/>
                <a:gd name="csY460" fmla="*/ 45683 h 2231561"/>
                <a:gd name="csX461" fmla="*/ 3739507 w 4895142"/>
                <a:gd name="csY461" fmla="*/ 45683 h 2231561"/>
                <a:gd name="csX462" fmla="*/ 3733586 w 4895142"/>
                <a:gd name="csY462" fmla="*/ 45683 h 2231561"/>
                <a:gd name="csX463" fmla="*/ 3733586 w 4895142"/>
                <a:gd name="csY463" fmla="*/ 45683 h 2231561"/>
                <a:gd name="csX464" fmla="*/ 3733586 w 4895142"/>
                <a:gd name="csY464" fmla="*/ 45683 h 2231561"/>
                <a:gd name="csX465" fmla="*/ 3727655 w 4895142"/>
                <a:gd name="csY465" fmla="*/ 45683 h 2231561"/>
                <a:gd name="csX466" fmla="*/ 3727655 w 4895142"/>
                <a:gd name="csY466" fmla="*/ 45683 h 2231561"/>
                <a:gd name="csX467" fmla="*/ 3727655 w 4895142"/>
                <a:gd name="csY467" fmla="*/ 45683 h 2231561"/>
                <a:gd name="csX468" fmla="*/ 3709873 w 4895142"/>
                <a:gd name="csY468" fmla="*/ 45683 h 2231561"/>
                <a:gd name="csX469" fmla="*/ 3709873 w 4895142"/>
                <a:gd name="csY469" fmla="*/ 45683 h 2231561"/>
                <a:gd name="csX470" fmla="*/ 3709873 w 4895142"/>
                <a:gd name="csY470" fmla="*/ 45683 h 2231561"/>
                <a:gd name="csX471" fmla="*/ 3698022 w 4895142"/>
                <a:gd name="csY471" fmla="*/ 45683 h 2231561"/>
                <a:gd name="csX472" fmla="*/ 3698022 w 4895142"/>
                <a:gd name="csY472" fmla="*/ 45683 h 2231561"/>
                <a:gd name="csX473" fmla="*/ 3698022 w 4895142"/>
                <a:gd name="csY473" fmla="*/ 45683 h 2231561"/>
                <a:gd name="csX474" fmla="*/ 3692101 w 4895142"/>
                <a:gd name="csY474" fmla="*/ 45683 h 2231561"/>
                <a:gd name="csX475" fmla="*/ 3692101 w 4895142"/>
                <a:gd name="csY475" fmla="*/ 45683 h 2231561"/>
                <a:gd name="csX476" fmla="*/ 3692101 w 4895142"/>
                <a:gd name="csY476" fmla="*/ 45683 h 2231561"/>
                <a:gd name="csX477" fmla="*/ 3686171 w 4895142"/>
                <a:gd name="csY477" fmla="*/ 45683 h 2231561"/>
                <a:gd name="csX478" fmla="*/ 3686171 w 4895142"/>
                <a:gd name="csY478" fmla="*/ 45683 h 2231561"/>
                <a:gd name="csX479" fmla="*/ 3686171 w 4895142"/>
                <a:gd name="csY479" fmla="*/ 45683 h 2231561"/>
                <a:gd name="csX480" fmla="*/ 3680240 w 4895142"/>
                <a:gd name="csY480" fmla="*/ 45683 h 2231561"/>
                <a:gd name="csX481" fmla="*/ 3680240 w 4895142"/>
                <a:gd name="csY481" fmla="*/ 45683 h 2231561"/>
                <a:gd name="csX482" fmla="*/ 3680240 w 4895142"/>
                <a:gd name="csY482" fmla="*/ 45683 h 2231561"/>
                <a:gd name="csX483" fmla="*/ 3668389 w 4895142"/>
                <a:gd name="csY483" fmla="*/ 45683 h 2231561"/>
                <a:gd name="csX484" fmla="*/ 3668389 w 4895142"/>
                <a:gd name="csY484" fmla="*/ 45683 h 2231561"/>
                <a:gd name="csX485" fmla="*/ 3668389 w 4895142"/>
                <a:gd name="csY485" fmla="*/ 45683 h 2231561"/>
                <a:gd name="csX486" fmla="*/ 3656538 w 4895142"/>
                <a:gd name="csY486" fmla="*/ 45683 h 2231561"/>
                <a:gd name="csX487" fmla="*/ 3656538 w 4895142"/>
                <a:gd name="csY487" fmla="*/ 45683 h 2231561"/>
                <a:gd name="csX488" fmla="*/ 3656538 w 4895142"/>
                <a:gd name="csY488" fmla="*/ 45683 h 2231561"/>
                <a:gd name="csX489" fmla="*/ 3650617 w 4895142"/>
                <a:gd name="csY489" fmla="*/ 45683 h 2231561"/>
                <a:gd name="csX490" fmla="*/ 3650617 w 4895142"/>
                <a:gd name="csY490" fmla="*/ 45683 h 2231561"/>
                <a:gd name="csX491" fmla="*/ 3650617 w 4895142"/>
                <a:gd name="csY491" fmla="*/ 45683 h 2231561"/>
                <a:gd name="csX492" fmla="*/ 3644686 w 4895142"/>
                <a:gd name="csY492" fmla="*/ 45683 h 2231561"/>
                <a:gd name="csX493" fmla="*/ 3644686 w 4895142"/>
                <a:gd name="csY493" fmla="*/ 45683 h 2231561"/>
                <a:gd name="csX494" fmla="*/ 3644686 w 4895142"/>
                <a:gd name="csY494" fmla="*/ 45683 h 2231561"/>
                <a:gd name="csX495" fmla="*/ 3638756 w 4895142"/>
                <a:gd name="csY495" fmla="*/ 45683 h 2231561"/>
                <a:gd name="csX496" fmla="*/ 3638756 w 4895142"/>
                <a:gd name="csY496" fmla="*/ 45683 h 2231561"/>
                <a:gd name="csX497" fmla="*/ 3638756 w 4895142"/>
                <a:gd name="csY497" fmla="*/ 45683 h 2231561"/>
                <a:gd name="csX498" fmla="*/ 3632835 w 4895142"/>
                <a:gd name="csY498" fmla="*/ 45683 h 2231561"/>
                <a:gd name="csX499" fmla="*/ 3632835 w 4895142"/>
                <a:gd name="csY499" fmla="*/ 45683 h 2231561"/>
                <a:gd name="csX500" fmla="*/ 3632835 w 4895142"/>
                <a:gd name="csY500" fmla="*/ 45683 h 2231561"/>
                <a:gd name="csX501" fmla="*/ 3626905 w 4895142"/>
                <a:gd name="csY501" fmla="*/ 45683 h 2231561"/>
                <a:gd name="csX502" fmla="*/ 3626905 w 4895142"/>
                <a:gd name="csY502" fmla="*/ 45683 h 2231561"/>
                <a:gd name="csX503" fmla="*/ 3626905 w 4895142"/>
                <a:gd name="csY503" fmla="*/ 45683 h 2231561"/>
                <a:gd name="csX504" fmla="*/ 3620983 w 4895142"/>
                <a:gd name="csY504" fmla="*/ 45683 h 2231561"/>
                <a:gd name="csX505" fmla="*/ 3620983 w 4895142"/>
                <a:gd name="csY505" fmla="*/ 45683 h 2231561"/>
                <a:gd name="csX506" fmla="*/ 3620983 w 4895142"/>
                <a:gd name="csY506" fmla="*/ 45683 h 2231561"/>
                <a:gd name="csX507" fmla="*/ 3615053 w 4895142"/>
                <a:gd name="csY507" fmla="*/ 45683 h 2231561"/>
                <a:gd name="csX508" fmla="*/ 3615053 w 4895142"/>
                <a:gd name="csY508" fmla="*/ 45683 h 2231561"/>
                <a:gd name="csX509" fmla="*/ 3615053 w 4895142"/>
                <a:gd name="csY509" fmla="*/ 45683 h 2231561"/>
                <a:gd name="csX510" fmla="*/ 3603202 w 4895142"/>
                <a:gd name="csY510" fmla="*/ 45683 h 2231561"/>
                <a:gd name="csX511" fmla="*/ 3603202 w 4895142"/>
                <a:gd name="csY511" fmla="*/ 45683 h 2231561"/>
                <a:gd name="csX512" fmla="*/ 3603202 w 4895142"/>
                <a:gd name="csY512" fmla="*/ 45683 h 2231561"/>
                <a:gd name="csX513" fmla="*/ 3597280 w 4895142"/>
                <a:gd name="csY513" fmla="*/ 45683 h 2231561"/>
                <a:gd name="csX514" fmla="*/ 3597280 w 4895142"/>
                <a:gd name="csY514" fmla="*/ 84726 h 2231561"/>
                <a:gd name="csX515" fmla="*/ 3597280 w 4895142"/>
                <a:gd name="csY515" fmla="*/ 84726 h 2231561"/>
                <a:gd name="csX516" fmla="*/ 3591350 w 4895142"/>
                <a:gd name="csY516" fmla="*/ 84726 h 2231561"/>
                <a:gd name="csX517" fmla="*/ 3591350 w 4895142"/>
                <a:gd name="csY517" fmla="*/ 84726 h 2231561"/>
                <a:gd name="csX518" fmla="*/ 3591350 w 4895142"/>
                <a:gd name="csY518" fmla="*/ 84726 h 2231561"/>
                <a:gd name="csX519" fmla="*/ 3573569 w 4895142"/>
                <a:gd name="csY519" fmla="*/ 84726 h 2231561"/>
                <a:gd name="csX520" fmla="*/ 3573569 w 4895142"/>
                <a:gd name="csY520" fmla="*/ 84726 h 2231561"/>
                <a:gd name="csX521" fmla="*/ 3573569 w 4895142"/>
                <a:gd name="csY521" fmla="*/ 84726 h 2231561"/>
                <a:gd name="csX522" fmla="*/ 3567648 w 4895142"/>
                <a:gd name="csY522" fmla="*/ 84726 h 2231561"/>
                <a:gd name="csX523" fmla="*/ 3567648 w 4895142"/>
                <a:gd name="csY523" fmla="*/ 84726 h 2231561"/>
                <a:gd name="csX524" fmla="*/ 3567648 w 4895142"/>
                <a:gd name="csY524" fmla="*/ 84726 h 2231561"/>
                <a:gd name="csX525" fmla="*/ 3555796 w 4895142"/>
                <a:gd name="csY525" fmla="*/ 84726 h 2231561"/>
                <a:gd name="csX526" fmla="*/ 3555796 w 4895142"/>
                <a:gd name="csY526" fmla="*/ 84726 h 2231561"/>
                <a:gd name="csX527" fmla="*/ 3555796 w 4895142"/>
                <a:gd name="csY527" fmla="*/ 84726 h 2231561"/>
                <a:gd name="csX528" fmla="*/ 3549866 w 4895142"/>
                <a:gd name="csY528" fmla="*/ 84726 h 2231561"/>
                <a:gd name="csX529" fmla="*/ 3549866 w 4895142"/>
                <a:gd name="csY529" fmla="*/ 84726 h 2231561"/>
                <a:gd name="csX530" fmla="*/ 3549866 w 4895142"/>
                <a:gd name="csY530" fmla="*/ 84726 h 2231561"/>
                <a:gd name="csX531" fmla="*/ 3543936 w 4895142"/>
                <a:gd name="csY531" fmla="*/ 84726 h 2231561"/>
                <a:gd name="csX532" fmla="*/ 3543936 w 4895142"/>
                <a:gd name="csY532" fmla="*/ 84726 h 2231561"/>
                <a:gd name="csX533" fmla="*/ 3543936 w 4895142"/>
                <a:gd name="csY533" fmla="*/ 84726 h 2231561"/>
                <a:gd name="csX534" fmla="*/ 3538014 w 4895142"/>
                <a:gd name="csY534" fmla="*/ 84726 h 2231561"/>
                <a:gd name="csX535" fmla="*/ 3538014 w 4895142"/>
                <a:gd name="csY535" fmla="*/ 123112 h 2231561"/>
                <a:gd name="csX536" fmla="*/ 3538014 w 4895142"/>
                <a:gd name="csY536" fmla="*/ 123112 h 2231561"/>
                <a:gd name="csX537" fmla="*/ 3532084 w 4895142"/>
                <a:gd name="csY537" fmla="*/ 123112 h 2231561"/>
                <a:gd name="csX538" fmla="*/ 3532084 w 4895142"/>
                <a:gd name="csY538" fmla="*/ 161224 h 2231561"/>
                <a:gd name="csX539" fmla="*/ 3532084 w 4895142"/>
                <a:gd name="csY539" fmla="*/ 161224 h 2231561"/>
                <a:gd name="csX540" fmla="*/ 3437264 w 4895142"/>
                <a:gd name="csY540" fmla="*/ 161224 h 2231561"/>
                <a:gd name="csX541" fmla="*/ 3437264 w 4895142"/>
                <a:gd name="csY541" fmla="*/ 161224 h 2231561"/>
                <a:gd name="csX542" fmla="*/ 3437264 w 4895142"/>
                <a:gd name="csY542" fmla="*/ 161224 h 2231561"/>
                <a:gd name="csX543" fmla="*/ 3419491 w 4895142"/>
                <a:gd name="csY543" fmla="*/ 161224 h 2231561"/>
                <a:gd name="csX544" fmla="*/ 3419491 w 4895142"/>
                <a:gd name="csY544" fmla="*/ 161224 h 2231561"/>
                <a:gd name="csX545" fmla="*/ 3419491 w 4895142"/>
                <a:gd name="csY545" fmla="*/ 161224 h 2231561"/>
                <a:gd name="csX546" fmla="*/ 3413561 w 4895142"/>
                <a:gd name="csY546" fmla="*/ 161224 h 2231561"/>
                <a:gd name="csX547" fmla="*/ 3413561 w 4895142"/>
                <a:gd name="csY547" fmla="*/ 161224 h 2231561"/>
                <a:gd name="csX548" fmla="*/ 3413561 w 4895142"/>
                <a:gd name="csY548" fmla="*/ 161224 h 2231561"/>
                <a:gd name="csX549" fmla="*/ 3401710 w 4895142"/>
                <a:gd name="csY549" fmla="*/ 161224 h 2231561"/>
                <a:gd name="csX550" fmla="*/ 3401710 w 4895142"/>
                <a:gd name="csY550" fmla="*/ 199060 h 2231561"/>
                <a:gd name="csX551" fmla="*/ 3401710 w 4895142"/>
                <a:gd name="csY551" fmla="*/ 199060 h 2231561"/>
                <a:gd name="csX552" fmla="*/ 3354295 w 4895142"/>
                <a:gd name="csY552" fmla="*/ 199060 h 2231561"/>
                <a:gd name="csX553" fmla="*/ 3354295 w 4895142"/>
                <a:gd name="csY553" fmla="*/ 199060 h 2231561"/>
                <a:gd name="csX554" fmla="*/ 3354295 w 4895142"/>
                <a:gd name="csY554" fmla="*/ 199060 h 2231561"/>
                <a:gd name="csX555" fmla="*/ 3330592 w 4895142"/>
                <a:gd name="csY555" fmla="*/ 199060 h 2231561"/>
                <a:gd name="csX556" fmla="*/ 3330592 w 4895142"/>
                <a:gd name="csY556" fmla="*/ 236631 h 2231561"/>
                <a:gd name="csX557" fmla="*/ 3330592 w 4895142"/>
                <a:gd name="csY557" fmla="*/ 236631 h 2231561"/>
                <a:gd name="csX558" fmla="*/ 3312811 w 4895142"/>
                <a:gd name="csY558" fmla="*/ 236631 h 2231561"/>
                <a:gd name="csX559" fmla="*/ 3312811 w 4895142"/>
                <a:gd name="csY559" fmla="*/ 274211 h 2231561"/>
                <a:gd name="csX560" fmla="*/ 3312811 w 4895142"/>
                <a:gd name="csY560" fmla="*/ 274211 h 2231561"/>
                <a:gd name="csX561" fmla="*/ 3306890 w 4895142"/>
                <a:gd name="csY561" fmla="*/ 274211 h 2231561"/>
                <a:gd name="csX562" fmla="*/ 3306890 w 4895142"/>
                <a:gd name="csY562" fmla="*/ 274211 h 2231561"/>
                <a:gd name="csX563" fmla="*/ 3306890 w 4895142"/>
                <a:gd name="csY563" fmla="*/ 274211 h 2231561"/>
                <a:gd name="csX564" fmla="*/ 3295038 w 4895142"/>
                <a:gd name="csY564" fmla="*/ 274211 h 2231561"/>
                <a:gd name="csX565" fmla="*/ 3295038 w 4895142"/>
                <a:gd name="csY565" fmla="*/ 274211 h 2231561"/>
                <a:gd name="csX566" fmla="*/ 3295038 w 4895142"/>
                <a:gd name="csY566" fmla="*/ 274211 h 2231561"/>
                <a:gd name="csX567" fmla="*/ 3265405 w 4895142"/>
                <a:gd name="csY567" fmla="*/ 274211 h 2231561"/>
                <a:gd name="csX568" fmla="*/ 3265405 w 4895142"/>
                <a:gd name="csY568" fmla="*/ 274211 h 2231561"/>
                <a:gd name="csX569" fmla="*/ 3265405 w 4895142"/>
                <a:gd name="csY569" fmla="*/ 274211 h 2231561"/>
                <a:gd name="csX570" fmla="*/ 3253553 w 4895142"/>
                <a:gd name="csY570" fmla="*/ 274211 h 2231561"/>
                <a:gd name="csX571" fmla="*/ 3253553 w 4895142"/>
                <a:gd name="csY571" fmla="*/ 274211 h 2231561"/>
                <a:gd name="csX572" fmla="*/ 3253553 w 4895142"/>
                <a:gd name="csY572" fmla="*/ 274211 h 2231561"/>
                <a:gd name="csX573" fmla="*/ 3241702 w 4895142"/>
                <a:gd name="csY573" fmla="*/ 274211 h 2231561"/>
                <a:gd name="csX574" fmla="*/ 3241702 w 4895142"/>
                <a:gd name="csY574" fmla="*/ 274211 h 2231561"/>
                <a:gd name="csX575" fmla="*/ 3241702 w 4895142"/>
                <a:gd name="csY575" fmla="*/ 274211 h 2231561"/>
                <a:gd name="csX576" fmla="*/ 3212069 w 4895142"/>
                <a:gd name="csY576" fmla="*/ 274211 h 2231561"/>
                <a:gd name="csX577" fmla="*/ 3212069 w 4895142"/>
                <a:gd name="csY577" fmla="*/ 274211 h 2231561"/>
                <a:gd name="csX578" fmla="*/ 3212069 w 4895142"/>
                <a:gd name="csY578" fmla="*/ 274211 h 2231561"/>
                <a:gd name="csX579" fmla="*/ 3200218 w 4895142"/>
                <a:gd name="csY579" fmla="*/ 274211 h 2231561"/>
                <a:gd name="csX580" fmla="*/ 3200218 w 4895142"/>
                <a:gd name="csY580" fmla="*/ 274211 h 2231561"/>
                <a:gd name="csX581" fmla="*/ 3200218 w 4895142"/>
                <a:gd name="csY581" fmla="*/ 274211 h 2231561"/>
                <a:gd name="csX582" fmla="*/ 3158733 w 4895142"/>
                <a:gd name="csY582" fmla="*/ 274211 h 2231561"/>
                <a:gd name="csX583" fmla="*/ 3158733 w 4895142"/>
                <a:gd name="csY583" fmla="*/ 274211 h 2231561"/>
                <a:gd name="csX584" fmla="*/ 3158733 w 4895142"/>
                <a:gd name="csY584" fmla="*/ 274211 h 2231561"/>
                <a:gd name="csX585" fmla="*/ 3152803 w 4895142"/>
                <a:gd name="csY585" fmla="*/ 274211 h 2231561"/>
                <a:gd name="csX586" fmla="*/ 3152803 w 4895142"/>
                <a:gd name="csY586" fmla="*/ 274211 h 2231561"/>
                <a:gd name="csX587" fmla="*/ 3152803 w 4895142"/>
                <a:gd name="csY587" fmla="*/ 274211 h 2231561"/>
                <a:gd name="csX588" fmla="*/ 3117249 w 4895142"/>
                <a:gd name="csY588" fmla="*/ 274211 h 2231561"/>
                <a:gd name="csX589" fmla="*/ 3117249 w 4895142"/>
                <a:gd name="csY589" fmla="*/ 274211 h 2231561"/>
                <a:gd name="csX590" fmla="*/ 3117249 w 4895142"/>
                <a:gd name="csY590" fmla="*/ 274211 h 2231561"/>
                <a:gd name="csX591" fmla="*/ 3093536 w 4895142"/>
                <a:gd name="csY591" fmla="*/ 274211 h 2231561"/>
                <a:gd name="csX592" fmla="*/ 3093536 w 4895142"/>
                <a:gd name="csY592" fmla="*/ 274211 h 2231561"/>
                <a:gd name="csX593" fmla="*/ 3093536 w 4895142"/>
                <a:gd name="csY593" fmla="*/ 274211 h 2231561"/>
                <a:gd name="csX594" fmla="*/ 3087615 w 4895142"/>
                <a:gd name="csY594" fmla="*/ 274211 h 2231561"/>
                <a:gd name="csX595" fmla="*/ 3087615 w 4895142"/>
                <a:gd name="csY595" fmla="*/ 274211 h 2231561"/>
                <a:gd name="csX596" fmla="*/ 3087615 w 4895142"/>
                <a:gd name="csY596" fmla="*/ 274211 h 2231561"/>
                <a:gd name="csX597" fmla="*/ 3075764 w 4895142"/>
                <a:gd name="csY597" fmla="*/ 274211 h 2231561"/>
                <a:gd name="csX598" fmla="*/ 3075764 w 4895142"/>
                <a:gd name="csY598" fmla="*/ 347143 h 2231561"/>
                <a:gd name="csX599" fmla="*/ 3075764 w 4895142"/>
                <a:gd name="csY599" fmla="*/ 347143 h 2231561"/>
                <a:gd name="csX600" fmla="*/ 3063913 w 4895142"/>
                <a:gd name="csY600" fmla="*/ 347143 h 2231561"/>
                <a:gd name="csX601" fmla="*/ 3063913 w 4895142"/>
                <a:gd name="csY601" fmla="*/ 347143 h 2231561"/>
                <a:gd name="csX602" fmla="*/ 3063913 w 4895142"/>
                <a:gd name="csY602" fmla="*/ 347143 h 2231561"/>
                <a:gd name="csX603" fmla="*/ 3057983 w 4895142"/>
                <a:gd name="csY603" fmla="*/ 347143 h 2231561"/>
                <a:gd name="csX604" fmla="*/ 3057983 w 4895142"/>
                <a:gd name="csY604" fmla="*/ 347143 h 2231561"/>
                <a:gd name="csX605" fmla="*/ 3057983 w 4895142"/>
                <a:gd name="csY605" fmla="*/ 347143 h 2231561"/>
                <a:gd name="csX606" fmla="*/ 3034280 w 4895142"/>
                <a:gd name="csY606" fmla="*/ 347143 h 2231561"/>
                <a:gd name="csX607" fmla="*/ 3034280 w 4895142"/>
                <a:gd name="csY607" fmla="*/ 347143 h 2231561"/>
                <a:gd name="csX608" fmla="*/ 3034280 w 4895142"/>
                <a:gd name="csY608" fmla="*/ 347143 h 2231561"/>
                <a:gd name="csX609" fmla="*/ 3022428 w 4895142"/>
                <a:gd name="csY609" fmla="*/ 347143 h 2231561"/>
                <a:gd name="csX610" fmla="*/ 3022428 w 4895142"/>
                <a:gd name="csY610" fmla="*/ 347143 h 2231561"/>
                <a:gd name="csX611" fmla="*/ 3022428 w 4895142"/>
                <a:gd name="csY611" fmla="*/ 347143 h 2231561"/>
                <a:gd name="csX612" fmla="*/ 2986865 w 4895142"/>
                <a:gd name="csY612" fmla="*/ 347143 h 2231561"/>
                <a:gd name="csX613" fmla="*/ 2986865 w 4895142"/>
                <a:gd name="csY613" fmla="*/ 347143 h 2231561"/>
                <a:gd name="csX614" fmla="*/ 2986865 w 4895142"/>
                <a:gd name="csY614" fmla="*/ 347143 h 2231561"/>
                <a:gd name="csX615" fmla="*/ 2975014 w 4895142"/>
                <a:gd name="csY615" fmla="*/ 347143 h 2231561"/>
                <a:gd name="csX616" fmla="*/ 2975014 w 4895142"/>
                <a:gd name="csY616" fmla="*/ 347143 h 2231561"/>
                <a:gd name="csX617" fmla="*/ 2975014 w 4895142"/>
                <a:gd name="csY617" fmla="*/ 347143 h 2231561"/>
                <a:gd name="csX618" fmla="*/ 2963162 w 4895142"/>
                <a:gd name="csY618" fmla="*/ 347143 h 2231561"/>
                <a:gd name="csX619" fmla="*/ 2963162 w 4895142"/>
                <a:gd name="csY619" fmla="*/ 347143 h 2231561"/>
                <a:gd name="csX620" fmla="*/ 2963162 w 4895142"/>
                <a:gd name="csY620" fmla="*/ 347143 h 2231561"/>
                <a:gd name="csX621" fmla="*/ 2951311 w 4895142"/>
                <a:gd name="csY621" fmla="*/ 347143 h 2231561"/>
                <a:gd name="csX622" fmla="*/ 2951311 w 4895142"/>
                <a:gd name="csY622" fmla="*/ 347143 h 2231561"/>
                <a:gd name="csX623" fmla="*/ 2951311 w 4895142"/>
                <a:gd name="csY623" fmla="*/ 347143 h 2231561"/>
                <a:gd name="csX624" fmla="*/ 2886124 w 4895142"/>
                <a:gd name="csY624" fmla="*/ 347143 h 2231561"/>
                <a:gd name="csX625" fmla="*/ 2886124 w 4895142"/>
                <a:gd name="csY625" fmla="*/ 347143 h 2231561"/>
                <a:gd name="csX626" fmla="*/ 2886124 w 4895142"/>
                <a:gd name="csY626" fmla="*/ 347143 h 2231561"/>
                <a:gd name="csX627" fmla="*/ 2862411 w 4895142"/>
                <a:gd name="csY627" fmla="*/ 347143 h 2231561"/>
                <a:gd name="csX628" fmla="*/ 2862411 w 4895142"/>
                <a:gd name="csY628" fmla="*/ 347143 h 2231561"/>
                <a:gd name="csX629" fmla="*/ 2862411 w 4895142"/>
                <a:gd name="csY629" fmla="*/ 347143 h 2231561"/>
                <a:gd name="csX630" fmla="*/ 2856490 w 4895142"/>
                <a:gd name="csY630" fmla="*/ 347143 h 2231561"/>
                <a:gd name="csX631" fmla="*/ 2856490 w 4895142"/>
                <a:gd name="csY631" fmla="*/ 347143 h 2231561"/>
                <a:gd name="csX632" fmla="*/ 2856490 w 4895142"/>
                <a:gd name="csY632" fmla="*/ 347143 h 2231561"/>
                <a:gd name="csX633" fmla="*/ 2844639 w 4895142"/>
                <a:gd name="csY633" fmla="*/ 347143 h 2231561"/>
                <a:gd name="csX634" fmla="*/ 2844639 w 4895142"/>
                <a:gd name="csY634" fmla="*/ 347143 h 2231561"/>
                <a:gd name="csX635" fmla="*/ 2844639 w 4895142"/>
                <a:gd name="csY635" fmla="*/ 347143 h 2231561"/>
                <a:gd name="csX636" fmla="*/ 2791294 w 4895142"/>
                <a:gd name="csY636" fmla="*/ 347143 h 2231561"/>
                <a:gd name="csX637" fmla="*/ 2791294 w 4895142"/>
                <a:gd name="csY637" fmla="*/ 347143 h 2231561"/>
                <a:gd name="csX638" fmla="*/ 2791294 w 4895142"/>
                <a:gd name="csY638" fmla="*/ 347143 h 2231561"/>
                <a:gd name="csX639" fmla="*/ 2702404 w 4895142"/>
                <a:gd name="csY639" fmla="*/ 347143 h 2231561"/>
                <a:gd name="csX640" fmla="*/ 2702404 w 4895142"/>
                <a:gd name="csY640" fmla="*/ 382661 h 2231561"/>
                <a:gd name="csX641" fmla="*/ 2702404 w 4895142"/>
                <a:gd name="csY641" fmla="*/ 382661 h 2231561"/>
                <a:gd name="csX642" fmla="*/ 2696474 w 4895142"/>
                <a:gd name="csY642" fmla="*/ 382661 h 2231561"/>
                <a:gd name="csX643" fmla="*/ 2696474 w 4895142"/>
                <a:gd name="csY643" fmla="*/ 418178 h 2231561"/>
                <a:gd name="csX644" fmla="*/ 2696474 w 4895142"/>
                <a:gd name="csY644" fmla="*/ 418178 h 2231561"/>
                <a:gd name="csX645" fmla="*/ 2690552 w 4895142"/>
                <a:gd name="csY645" fmla="*/ 418178 h 2231561"/>
                <a:gd name="csX646" fmla="*/ 2690552 w 4895142"/>
                <a:gd name="csY646" fmla="*/ 418178 h 2231561"/>
                <a:gd name="csX647" fmla="*/ 2690552 w 4895142"/>
                <a:gd name="csY647" fmla="*/ 418178 h 2231561"/>
                <a:gd name="csX648" fmla="*/ 2654989 w 4895142"/>
                <a:gd name="csY648" fmla="*/ 418178 h 2231561"/>
                <a:gd name="csX649" fmla="*/ 2654989 w 4895142"/>
                <a:gd name="csY649" fmla="*/ 418178 h 2231561"/>
                <a:gd name="csX650" fmla="*/ 2654989 w 4895142"/>
                <a:gd name="csY650" fmla="*/ 418178 h 2231561"/>
                <a:gd name="csX651" fmla="*/ 2649068 w 4895142"/>
                <a:gd name="csY651" fmla="*/ 418178 h 2231561"/>
                <a:gd name="csX652" fmla="*/ 2649068 w 4895142"/>
                <a:gd name="csY652" fmla="*/ 418178 h 2231561"/>
                <a:gd name="csX653" fmla="*/ 2649068 w 4895142"/>
                <a:gd name="csY653" fmla="*/ 418178 h 2231561"/>
                <a:gd name="csX654" fmla="*/ 2589802 w 4895142"/>
                <a:gd name="csY654" fmla="*/ 418178 h 2231561"/>
                <a:gd name="csX655" fmla="*/ 2589802 w 4895142"/>
                <a:gd name="csY655" fmla="*/ 418178 h 2231561"/>
                <a:gd name="csX656" fmla="*/ 2589802 w 4895142"/>
                <a:gd name="csY656" fmla="*/ 418178 h 2231561"/>
                <a:gd name="csX657" fmla="*/ 2577950 w 4895142"/>
                <a:gd name="csY657" fmla="*/ 418178 h 2231561"/>
                <a:gd name="csX658" fmla="*/ 2577950 w 4895142"/>
                <a:gd name="csY658" fmla="*/ 453247 h 2231561"/>
                <a:gd name="csX659" fmla="*/ 2577950 w 4895142"/>
                <a:gd name="csY659" fmla="*/ 453247 h 2231561"/>
                <a:gd name="csX660" fmla="*/ 2536466 w 4895142"/>
                <a:gd name="csY660" fmla="*/ 453247 h 2231561"/>
                <a:gd name="csX661" fmla="*/ 2536466 w 4895142"/>
                <a:gd name="csY661" fmla="*/ 488233 h 2231561"/>
                <a:gd name="csX662" fmla="*/ 2536466 w 4895142"/>
                <a:gd name="csY662" fmla="*/ 488233 h 2231561"/>
                <a:gd name="csX663" fmla="*/ 2530536 w 4895142"/>
                <a:gd name="csY663" fmla="*/ 488233 h 2231561"/>
                <a:gd name="csX664" fmla="*/ 2530536 w 4895142"/>
                <a:gd name="csY664" fmla="*/ 488233 h 2231561"/>
                <a:gd name="csX665" fmla="*/ 2530536 w 4895142"/>
                <a:gd name="csY665" fmla="*/ 488233 h 2231561"/>
                <a:gd name="csX666" fmla="*/ 2524614 w 4895142"/>
                <a:gd name="csY666" fmla="*/ 488233 h 2231561"/>
                <a:gd name="csX667" fmla="*/ 2524614 w 4895142"/>
                <a:gd name="csY667" fmla="*/ 488233 h 2231561"/>
                <a:gd name="csX668" fmla="*/ 2524614 w 4895142"/>
                <a:gd name="csY668" fmla="*/ 488233 h 2231561"/>
                <a:gd name="csX669" fmla="*/ 2494981 w 4895142"/>
                <a:gd name="csY669" fmla="*/ 488233 h 2231561"/>
                <a:gd name="csX670" fmla="*/ 2494981 w 4895142"/>
                <a:gd name="csY670" fmla="*/ 488233 h 2231561"/>
                <a:gd name="csX671" fmla="*/ 2494981 w 4895142"/>
                <a:gd name="csY671" fmla="*/ 488233 h 2231561"/>
                <a:gd name="csX672" fmla="*/ 2483130 w 4895142"/>
                <a:gd name="csY672" fmla="*/ 488233 h 2231561"/>
                <a:gd name="csX673" fmla="*/ 2483130 w 4895142"/>
                <a:gd name="csY673" fmla="*/ 522999 h 2231561"/>
                <a:gd name="csX674" fmla="*/ 2483130 w 4895142"/>
                <a:gd name="csY674" fmla="*/ 522999 h 2231561"/>
                <a:gd name="csX675" fmla="*/ 2382379 w 4895142"/>
                <a:gd name="csY675" fmla="*/ 522999 h 2231561"/>
                <a:gd name="csX676" fmla="*/ 2382379 w 4895142"/>
                <a:gd name="csY676" fmla="*/ 522999 h 2231561"/>
                <a:gd name="csX677" fmla="*/ 2382379 w 4895142"/>
                <a:gd name="csY677" fmla="*/ 522999 h 2231561"/>
                <a:gd name="csX678" fmla="*/ 2358676 w 4895142"/>
                <a:gd name="csY678" fmla="*/ 522999 h 2231561"/>
                <a:gd name="csX679" fmla="*/ 2358676 w 4895142"/>
                <a:gd name="csY679" fmla="*/ 522999 h 2231561"/>
                <a:gd name="csX680" fmla="*/ 2358676 w 4895142"/>
                <a:gd name="csY680" fmla="*/ 522999 h 2231561"/>
                <a:gd name="csX681" fmla="*/ 2352746 w 4895142"/>
                <a:gd name="csY681" fmla="*/ 522999 h 2231561"/>
                <a:gd name="csX682" fmla="*/ 2352746 w 4895142"/>
                <a:gd name="csY682" fmla="*/ 592237 h 2231561"/>
                <a:gd name="csX683" fmla="*/ 2352746 w 4895142"/>
                <a:gd name="csY683" fmla="*/ 592237 h 2231561"/>
                <a:gd name="csX684" fmla="*/ 2305341 w 4895142"/>
                <a:gd name="csY684" fmla="*/ 592237 h 2231561"/>
                <a:gd name="csX685" fmla="*/ 2305341 w 4895142"/>
                <a:gd name="csY685" fmla="*/ 592237 h 2231561"/>
                <a:gd name="csX686" fmla="*/ 2305341 w 4895142"/>
                <a:gd name="csY686" fmla="*/ 592237 h 2231561"/>
                <a:gd name="csX687" fmla="*/ 2287559 w 4895142"/>
                <a:gd name="csY687" fmla="*/ 592237 h 2231561"/>
                <a:gd name="csX688" fmla="*/ 2287559 w 4895142"/>
                <a:gd name="csY688" fmla="*/ 626783 h 2231561"/>
                <a:gd name="csX689" fmla="*/ 2287559 w 4895142"/>
                <a:gd name="csY689" fmla="*/ 626783 h 2231561"/>
                <a:gd name="csX690" fmla="*/ 2281638 w 4895142"/>
                <a:gd name="csY690" fmla="*/ 626783 h 2231561"/>
                <a:gd name="csX691" fmla="*/ 2281638 w 4895142"/>
                <a:gd name="csY691" fmla="*/ 626783 h 2231561"/>
                <a:gd name="csX692" fmla="*/ 2281638 w 4895142"/>
                <a:gd name="csY692" fmla="*/ 626783 h 2231561"/>
                <a:gd name="csX693" fmla="*/ 2257926 w 4895142"/>
                <a:gd name="csY693" fmla="*/ 626783 h 2231561"/>
                <a:gd name="csX694" fmla="*/ 2257926 w 4895142"/>
                <a:gd name="csY694" fmla="*/ 626783 h 2231561"/>
                <a:gd name="csX695" fmla="*/ 2257926 w 4895142"/>
                <a:gd name="csY695" fmla="*/ 626783 h 2231561"/>
                <a:gd name="csX696" fmla="*/ 2198669 w 4895142"/>
                <a:gd name="csY696" fmla="*/ 626783 h 2231561"/>
                <a:gd name="csX697" fmla="*/ 2198669 w 4895142"/>
                <a:gd name="csY697" fmla="*/ 626783 h 2231561"/>
                <a:gd name="csX698" fmla="*/ 2198669 w 4895142"/>
                <a:gd name="csY698" fmla="*/ 626783 h 2231561"/>
                <a:gd name="csX699" fmla="*/ 2192739 w 4895142"/>
                <a:gd name="csY699" fmla="*/ 626783 h 2231561"/>
                <a:gd name="csX700" fmla="*/ 2192739 w 4895142"/>
                <a:gd name="csY700" fmla="*/ 626783 h 2231561"/>
                <a:gd name="csX701" fmla="*/ 2192739 w 4895142"/>
                <a:gd name="csY701" fmla="*/ 626783 h 2231561"/>
                <a:gd name="csX702" fmla="*/ 2180887 w 4895142"/>
                <a:gd name="csY702" fmla="*/ 626783 h 2231561"/>
                <a:gd name="csX703" fmla="*/ 2180887 w 4895142"/>
                <a:gd name="csY703" fmla="*/ 626783 h 2231561"/>
                <a:gd name="csX704" fmla="*/ 2180887 w 4895142"/>
                <a:gd name="csY704" fmla="*/ 626783 h 2231561"/>
                <a:gd name="csX705" fmla="*/ 2174957 w 4895142"/>
                <a:gd name="csY705" fmla="*/ 626783 h 2231561"/>
                <a:gd name="csX706" fmla="*/ 2174957 w 4895142"/>
                <a:gd name="csY706" fmla="*/ 660907 h 2231561"/>
                <a:gd name="csX707" fmla="*/ 2174957 w 4895142"/>
                <a:gd name="csY707" fmla="*/ 660907 h 2231561"/>
                <a:gd name="csX708" fmla="*/ 2163105 w 4895142"/>
                <a:gd name="csY708" fmla="*/ 660907 h 2231561"/>
                <a:gd name="csX709" fmla="*/ 2163105 w 4895142"/>
                <a:gd name="csY709" fmla="*/ 660907 h 2231561"/>
                <a:gd name="csX710" fmla="*/ 2163105 w 4895142"/>
                <a:gd name="csY710" fmla="*/ 660907 h 2231561"/>
                <a:gd name="csX711" fmla="*/ 2151254 w 4895142"/>
                <a:gd name="csY711" fmla="*/ 660907 h 2231561"/>
                <a:gd name="csX712" fmla="*/ 2151254 w 4895142"/>
                <a:gd name="csY712" fmla="*/ 660907 h 2231561"/>
                <a:gd name="csX713" fmla="*/ 2151254 w 4895142"/>
                <a:gd name="csY713" fmla="*/ 660907 h 2231561"/>
                <a:gd name="csX714" fmla="*/ 2145333 w 4895142"/>
                <a:gd name="csY714" fmla="*/ 660907 h 2231561"/>
                <a:gd name="csX715" fmla="*/ 2145333 w 4895142"/>
                <a:gd name="csY715" fmla="*/ 660907 h 2231561"/>
                <a:gd name="csX716" fmla="*/ 2145333 w 4895142"/>
                <a:gd name="csY716" fmla="*/ 660907 h 2231561"/>
                <a:gd name="csX717" fmla="*/ 2139403 w 4895142"/>
                <a:gd name="csY717" fmla="*/ 660907 h 2231561"/>
                <a:gd name="csX718" fmla="*/ 2139403 w 4895142"/>
                <a:gd name="csY718" fmla="*/ 660907 h 2231561"/>
                <a:gd name="csX719" fmla="*/ 2139403 w 4895142"/>
                <a:gd name="csY719" fmla="*/ 660907 h 2231561"/>
                <a:gd name="csX720" fmla="*/ 2133482 w 4895142"/>
                <a:gd name="csY720" fmla="*/ 660907 h 2231561"/>
                <a:gd name="csX721" fmla="*/ 2133482 w 4895142"/>
                <a:gd name="csY721" fmla="*/ 694344 h 2231561"/>
                <a:gd name="csX722" fmla="*/ 2133482 w 4895142"/>
                <a:gd name="csY722" fmla="*/ 694344 h 2231561"/>
                <a:gd name="csX723" fmla="*/ 2127551 w 4895142"/>
                <a:gd name="csY723" fmla="*/ 694344 h 2231561"/>
                <a:gd name="csX724" fmla="*/ 2127551 w 4895142"/>
                <a:gd name="csY724" fmla="*/ 694344 h 2231561"/>
                <a:gd name="csX725" fmla="*/ 2127551 w 4895142"/>
                <a:gd name="csY725" fmla="*/ 694344 h 2231561"/>
                <a:gd name="csX726" fmla="*/ 2121621 w 4895142"/>
                <a:gd name="csY726" fmla="*/ 694344 h 2231561"/>
                <a:gd name="csX727" fmla="*/ 2121621 w 4895142"/>
                <a:gd name="csY727" fmla="*/ 694344 h 2231561"/>
                <a:gd name="csX728" fmla="*/ 2121621 w 4895142"/>
                <a:gd name="csY728" fmla="*/ 694344 h 2231561"/>
                <a:gd name="csX729" fmla="*/ 2109770 w 4895142"/>
                <a:gd name="csY729" fmla="*/ 694344 h 2231561"/>
                <a:gd name="csX730" fmla="*/ 2109770 w 4895142"/>
                <a:gd name="csY730" fmla="*/ 694344 h 2231561"/>
                <a:gd name="csX731" fmla="*/ 2109770 w 4895142"/>
                <a:gd name="csY731" fmla="*/ 694344 h 2231561"/>
                <a:gd name="csX732" fmla="*/ 2103848 w 4895142"/>
                <a:gd name="csY732" fmla="*/ 694344 h 2231561"/>
                <a:gd name="csX733" fmla="*/ 2103848 w 4895142"/>
                <a:gd name="csY733" fmla="*/ 694344 h 2231561"/>
                <a:gd name="csX734" fmla="*/ 2103848 w 4895142"/>
                <a:gd name="csY734" fmla="*/ 694344 h 2231561"/>
                <a:gd name="csX735" fmla="*/ 2091997 w 4895142"/>
                <a:gd name="csY735" fmla="*/ 694344 h 2231561"/>
                <a:gd name="csX736" fmla="*/ 2091997 w 4895142"/>
                <a:gd name="csY736" fmla="*/ 694344 h 2231561"/>
                <a:gd name="csX737" fmla="*/ 2091997 w 4895142"/>
                <a:gd name="csY737" fmla="*/ 694344 h 2231561"/>
                <a:gd name="csX738" fmla="*/ 2086067 w 4895142"/>
                <a:gd name="csY738" fmla="*/ 694344 h 2231561"/>
                <a:gd name="csX739" fmla="*/ 2086067 w 4895142"/>
                <a:gd name="csY739" fmla="*/ 694344 h 2231561"/>
                <a:gd name="csX740" fmla="*/ 2086067 w 4895142"/>
                <a:gd name="csY740" fmla="*/ 694344 h 2231561"/>
                <a:gd name="csX741" fmla="*/ 2080136 w 4895142"/>
                <a:gd name="csY741" fmla="*/ 694344 h 2231561"/>
                <a:gd name="csX742" fmla="*/ 2080136 w 4895142"/>
                <a:gd name="csY742" fmla="*/ 694344 h 2231561"/>
                <a:gd name="csX743" fmla="*/ 2080136 w 4895142"/>
                <a:gd name="csY743" fmla="*/ 694344 h 2231561"/>
                <a:gd name="csX744" fmla="*/ 2074215 w 4895142"/>
                <a:gd name="csY744" fmla="*/ 694344 h 2231561"/>
                <a:gd name="csX745" fmla="*/ 2074215 w 4895142"/>
                <a:gd name="csY745" fmla="*/ 694344 h 2231561"/>
                <a:gd name="csX746" fmla="*/ 2074215 w 4895142"/>
                <a:gd name="csY746" fmla="*/ 694344 h 2231561"/>
                <a:gd name="csX747" fmla="*/ 2062364 w 4895142"/>
                <a:gd name="csY747" fmla="*/ 694344 h 2231561"/>
                <a:gd name="csX748" fmla="*/ 2062364 w 4895142"/>
                <a:gd name="csY748" fmla="*/ 694344 h 2231561"/>
                <a:gd name="csX749" fmla="*/ 2062364 w 4895142"/>
                <a:gd name="csY749" fmla="*/ 694344 h 2231561"/>
                <a:gd name="csX750" fmla="*/ 2056434 w 4895142"/>
                <a:gd name="csY750" fmla="*/ 694344 h 2231561"/>
                <a:gd name="csX751" fmla="*/ 2056434 w 4895142"/>
                <a:gd name="csY751" fmla="*/ 694344 h 2231561"/>
                <a:gd name="csX752" fmla="*/ 2056434 w 4895142"/>
                <a:gd name="csY752" fmla="*/ 694344 h 2231561"/>
                <a:gd name="csX753" fmla="*/ 2050512 w 4895142"/>
                <a:gd name="csY753" fmla="*/ 694344 h 2231561"/>
                <a:gd name="csX754" fmla="*/ 2050512 w 4895142"/>
                <a:gd name="csY754" fmla="*/ 726755 h 2231561"/>
                <a:gd name="csX755" fmla="*/ 2050512 w 4895142"/>
                <a:gd name="csY755" fmla="*/ 726755 h 2231561"/>
                <a:gd name="csX756" fmla="*/ 2044582 w 4895142"/>
                <a:gd name="csY756" fmla="*/ 726755 h 2231561"/>
                <a:gd name="csX757" fmla="*/ 2044582 w 4895142"/>
                <a:gd name="csY757" fmla="*/ 726755 h 2231561"/>
                <a:gd name="csX758" fmla="*/ 2044582 w 4895142"/>
                <a:gd name="csY758" fmla="*/ 726755 h 2231561"/>
                <a:gd name="csX759" fmla="*/ 2038652 w 4895142"/>
                <a:gd name="csY759" fmla="*/ 726755 h 2231561"/>
                <a:gd name="csX760" fmla="*/ 2038652 w 4895142"/>
                <a:gd name="csY760" fmla="*/ 726755 h 2231561"/>
                <a:gd name="csX761" fmla="*/ 2038652 w 4895142"/>
                <a:gd name="csY761" fmla="*/ 726755 h 2231561"/>
                <a:gd name="csX762" fmla="*/ 2026800 w 4895142"/>
                <a:gd name="csY762" fmla="*/ 726755 h 2231561"/>
                <a:gd name="csX763" fmla="*/ 2026800 w 4895142"/>
                <a:gd name="csY763" fmla="*/ 726755 h 2231561"/>
                <a:gd name="csX764" fmla="*/ 2026800 w 4895142"/>
                <a:gd name="csY764" fmla="*/ 726755 h 2231561"/>
                <a:gd name="csX765" fmla="*/ 2020879 w 4895142"/>
                <a:gd name="csY765" fmla="*/ 726755 h 2231561"/>
                <a:gd name="csX766" fmla="*/ 2020879 w 4895142"/>
                <a:gd name="csY766" fmla="*/ 726755 h 2231561"/>
                <a:gd name="csX767" fmla="*/ 2020879 w 4895142"/>
                <a:gd name="csY767" fmla="*/ 726755 h 2231561"/>
                <a:gd name="csX768" fmla="*/ 2014949 w 4895142"/>
                <a:gd name="csY768" fmla="*/ 726755 h 2231561"/>
                <a:gd name="csX769" fmla="*/ 2014949 w 4895142"/>
                <a:gd name="csY769" fmla="*/ 726755 h 2231561"/>
                <a:gd name="csX770" fmla="*/ 2014949 w 4895142"/>
                <a:gd name="csY770" fmla="*/ 726755 h 2231561"/>
                <a:gd name="csX771" fmla="*/ 2009028 w 4895142"/>
                <a:gd name="csY771" fmla="*/ 726755 h 2231561"/>
                <a:gd name="csX772" fmla="*/ 2009028 w 4895142"/>
                <a:gd name="csY772" fmla="*/ 726755 h 2231561"/>
                <a:gd name="csX773" fmla="*/ 2009028 w 4895142"/>
                <a:gd name="csY773" fmla="*/ 726755 h 2231561"/>
                <a:gd name="csX774" fmla="*/ 2003098 w 4895142"/>
                <a:gd name="csY774" fmla="*/ 726755 h 2231561"/>
                <a:gd name="csX775" fmla="*/ 2003098 w 4895142"/>
                <a:gd name="csY775" fmla="*/ 726755 h 2231561"/>
                <a:gd name="csX776" fmla="*/ 2003098 w 4895142"/>
                <a:gd name="csY776" fmla="*/ 726755 h 2231561"/>
                <a:gd name="csX777" fmla="*/ 1991246 w 4895142"/>
                <a:gd name="csY777" fmla="*/ 726755 h 2231561"/>
                <a:gd name="csX778" fmla="*/ 1991246 w 4895142"/>
                <a:gd name="csY778" fmla="*/ 726755 h 2231561"/>
                <a:gd name="csX779" fmla="*/ 1991246 w 4895142"/>
                <a:gd name="csY779" fmla="*/ 726755 h 2231561"/>
                <a:gd name="csX780" fmla="*/ 1985316 w 4895142"/>
                <a:gd name="csY780" fmla="*/ 726755 h 2231561"/>
                <a:gd name="csX781" fmla="*/ 1985316 w 4895142"/>
                <a:gd name="csY781" fmla="*/ 726755 h 2231561"/>
                <a:gd name="csX782" fmla="*/ 1985316 w 4895142"/>
                <a:gd name="csY782" fmla="*/ 726755 h 2231561"/>
                <a:gd name="csX783" fmla="*/ 1979395 w 4895142"/>
                <a:gd name="csY783" fmla="*/ 726755 h 2231561"/>
                <a:gd name="csX784" fmla="*/ 1979395 w 4895142"/>
                <a:gd name="csY784" fmla="*/ 726755 h 2231561"/>
                <a:gd name="csX785" fmla="*/ 1979395 w 4895142"/>
                <a:gd name="csY785" fmla="*/ 726755 h 2231561"/>
                <a:gd name="csX786" fmla="*/ 1973465 w 4895142"/>
                <a:gd name="csY786" fmla="*/ 726755 h 2231561"/>
                <a:gd name="csX787" fmla="*/ 1973465 w 4895142"/>
                <a:gd name="csY787" fmla="*/ 726755 h 2231561"/>
                <a:gd name="csX788" fmla="*/ 1973465 w 4895142"/>
                <a:gd name="csY788" fmla="*/ 726755 h 2231561"/>
                <a:gd name="csX789" fmla="*/ 1967543 w 4895142"/>
                <a:gd name="csY789" fmla="*/ 726755 h 2231561"/>
                <a:gd name="csX790" fmla="*/ 1967543 w 4895142"/>
                <a:gd name="csY790" fmla="*/ 726755 h 2231561"/>
                <a:gd name="csX791" fmla="*/ 1967543 w 4895142"/>
                <a:gd name="csY791" fmla="*/ 726755 h 2231561"/>
                <a:gd name="csX792" fmla="*/ 1955692 w 4895142"/>
                <a:gd name="csY792" fmla="*/ 726755 h 2231561"/>
                <a:gd name="csX793" fmla="*/ 1955692 w 4895142"/>
                <a:gd name="csY793" fmla="*/ 726755 h 2231561"/>
                <a:gd name="csX794" fmla="*/ 1955692 w 4895142"/>
                <a:gd name="csY794" fmla="*/ 726755 h 2231561"/>
                <a:gd name="csX795" fmla="*/ 1943831 w 4895142"/>
                <a:gd name="csY795" fmla="*/ 726755 h 2231561"/>
                <a:gd name="csX796" fmla="*/ 1943831 w 4895142"/>
                <a:gd name="csY796" fmla="*/ 726755 h 2231561"/>
                <a:gd name="csX797" fmla="*/ 1943831 w 4895142"/>
                <a:gd name="csY797" fmla="*/ 726755 h 2231561"/>
                <a:gd name="csX798" fmla="*/ 1931980 w 4895142"/>
                <a:gd name="csY798" fmla="*/ 726755 h 2231561"/>
                <a:gd name="csX799" fmla="*/ 1931980 w 4895142"/>
                <a:gd name="csY799" fmla="*/ 726755 h 2231561"/>
                <a:gd name="csX800" fmla="*/ 1931980 w 4895142"/>
                <a:gd name="csY800" fmla="*/ 726755 h 2231561"/>
                <a:gd name="csX801" fmla="*/ 1926059 w 4895142"/>
                <a:gd name="csY801" fmla="*/ 726755 h 2231561"/>
                <a:gd name="csX802" fmla="*/ 1926059 w 4895142"/>
                <a:gd name="csY802" fmla="*/ 726755 h 2231561"/>
                <a:gd name="csX803" fmla="*/ 1926059 w 4895142"/>
                <a:gd name="csY803" fmla="*/ 726755 h 2231561"/>
                <a:gd name="csX804" fmla="*/ 1914208 w 4895142"/>
                <a:gd name="csY804" fmla="*/ 726755 h 2231561"/>
                <a:gd name="csX805" fmla="*/ 1914208 w 4895142"/>
                <a:gd name="csY805" fmla="*/ 726755 h 2231561"/>
                <a:gd name="csX806" fmla="*/ 1914208 w 4895142"/>
                <a:gd name="csY806" fmla="*/ 726755 h 2231561"/>
                <a:gd name="csX807" fmla="*/ 1884575 w 4895142"/>
                <a:gd name="csY807" fmla="*/ 726755 h 2231561"/>
                <a:gd name="csX808" fmla="*/ 1884575 w 4895142"/>
                <a:gd name="csY808" fmla="*/ 726755 h 2231561"/>
                <a:gd name="csX809" fmla="*/ 1884575 w 4895142"/>
                <a:gd name="csY809" fmla="*/ 726755 h 2231561"/>
                <a:gd name="csX810" fmla="*/ 1878644 w 4895142"/>
                <a:gd name="csY810" fmla="*/ 726755 h 2231561"/>
                <a:gd name="csX811" fmla="*/ 1878644 w 4895142"/>
                <a:gd name="csY811" fmla="*/ 726755 h 2231561"/>
                <a:gd name="csX812" fmla="*/ 1878644 w 4895142"/>
                <a:gd name="csY812" fmla="*/ 726755 h 2231561"/>
                <a:gd name="csX813" fmla="*/ 1843090 w 4895142"/>
                <a:gd name="csY813" fmla="*/ 726755 h 2231561"/>
                <a:gd name="csX814" fmla="*/ 1843090 w 4895142"/>
                <a:gd name="csY814" fmla="*/ 726755 h 2231561"/>
                <a:gd name="csX815" fmla="*/ 1843090 w 4895142"/>
                <a:gd name="csY815" fmla="*/ 726755 h 2231561"/>
                <a:gd name="csX816" fmla="*/ 1831239 w 4895142"/>
                <a:gd name="csY816" fmla="*/ 726755 h 2231561"/>
                <a:gd name="csX817" fmla="*/ 1831239 w 4895142"/>
                <a:gd name="csY817" fmla="*/ 757268 h 2231561"/>
                <a:gd name="csX818" fmla="*/ 1831239 w 4895142"/>
                <a:gd name="csY818" fmla="*/ 757268 h 2231561"/>
                <a:gd name="csX819" fmla="*/ 1807527 w 4895142"/>
                <a:gd name="csY819" fmla="*/ 757268 h 2231561"/>
                <a:gd name="csX820" fmla="*/ 1807527 w 4895142"/>
                <a:gd name="csY820" fmla="*/ 757268 h 2231561"/>
                <a:gd name="csX821" fmla="*/ 1807527 w 4895142"/>
                <a:gd name="csY821" fmla="*/ 757268 h 2231561"/>
                <a:gd name="csX822" fmla="*/ 1801606 w 4895142"/>
                <a:gd name="csY822" fmla="*/ 757268 h 2231561"/>
                <a:gd name="csX823" fmla="*/ 1801606 w 4895142"/>
                <a:gd name="csY823" fmla="*/ 757268 h 2231561"/>
                <a:gd name="csX824" fmla="*/ 1801606 w 4895142"/>
                <a:gd name="csY824" fmla="*/ 757268 h 2231561"/>
                <a:gd name="csX825" fmla="*/ 1795675 w 4895142"/>
                <a:gd name="csY825" fmla="*/ 757268 h 2231561"/>
                <a:gd name="csX826" fmla="*/ 1795675 w 4895142"/>
                <a:gd name="csY826" fmla="*/ 757268 h 2231561"/>
                <a:gd name="csX827" fmla="*/ 1795675 w 4895142"/>
                <a:gd name="csY827" fmla="*/ 757268 h 2231561"/>
                <a:gd name="csX828" fmla="*/ 1789754 w 4895142"/>
                <a:gd name="csY828" fmla="*/ 757268 h 2231561"/>
                <a:gd name="csX829" fmla="*/ 1789754 w 4895142"/>
                <a:gd name="csY829" fmla="*/ 757268 h 2231561"/>
                <a:gd name="csX830" fmla="*/ 1789754 w 4895142"/>
                <a:gd name="csY830" fmla="*/ 757268 h 2231561"/>
                <a:gd name="csX831" fmla="*/ 1783824 w 4895142"/>
                <a:gd name="csY831" fmla="*/ 757268 h 2231561"/>
                <a:gd name="csX832" fmla="*/ 1783824 w 4895142"/>
                <a:gd name="csY832" fmla="*/ 757268 h 2231561"/>
                <a:gd name="csX833" fmla="*/ 1783824 w 4895142"/>
                <a:gd name="csY833" fmla="*/ 757268 h 2231561"/>
                <a:gd name="csX834" fmla="*/ 1777903 w 4895142"/>
                <a:gd name="csY834" fmla="*/ 757268 h 2231561"/>
                <a:gd name="csX835" fmla="*/ 1777903 w 4895142"/>
                <a:gd name="csY835" fmla="*/ 757268 h 2231561"/>
                <a:gd name="csX836" fmla="*/ 1777903 w 4895142"/>
                <a:gd name="csY836" fmla="*/ 757268 h 2231561"/>
                <a:gd name="csX837" fmla="*/ 1771972 w 4895142"/>
                <a:gd name="csY837" fmla="*/ 757268 h 2231561"/>
                <a:gd name="csX838" fmla="*/ 1771972 w 4895142"/>
                <a:gd name="csY838" fmla="*/ 757268 h 2231561"/>
                <a:gd name="csX839" fmla="*/ 1771972 w 4895142"/>
                <a:gd name="csY839" fmla="*/ 757268 h 2231561"/>
                <a:gd name="csX840" fmla="*/ 1766042 w 4895142"/>
                <a:gd name="csY840" fmla="*/ 757268 h 2231561"/>
                <a:gd name="csX841" fmla="*/ 1766042 w 4895142"/>
                <a:gd name="csY841" fmla="*/ 757268 h 2231561"/>
                <a:gd name="csX842" fmla="*/ 1766042 w 4895142"/>
                <a:gd name="csY842" fmla="*/ 757268 h 2231561"/>
                <a:gd name="csX843" fmla="*/ 1760121 w 4895142"/>
                <a:gd name="csY843" fmla="*/ 757268 h 2231561"/>
                <a:gd name="csX844" fmla="*/ 1760121 w 4895142"/>
                <a:gd name="csY844" fmla="*/ 757268 h 2231561"/>
                <a:gd name="csX845" fmla="*/ 1760121 w 4895142"/>
                <a:gd name="csY845" fmla="*/ 757268 h 2231561"/>
                <a:gd name="csX846" fmla="*/ 1748270 w 4895142"/>
                <a:gd name="csY846" fmla="*/ 757268 h 2231561"/>
                <a:gd name="csX847" fmla="*/ 1748270 w 4895142"/>
                <a:gd name="csY847" fmla="*/ 757268 h 2231561"/>
                <a:gd name="csX848" fmla="*/ 1748270 w 4895142"/>
                <a:gd name="csY848" fmla="*/ 757268 h 2231561"/>
                <a:gd name="csX849" fmla="*/ 1736418 w 4895142"/>
                <a:gd name="csY849" fmla="*/ 757268 h 2231561"/>
                <a:gd name="csX850" fmla="*/ 1736418 w 4895142"/>
                <a:gd name="csY850" fmla="*/ 757268 h 2231561"/>
                <a:gd name="csX851" fmla="*/ 1736418 w 4895142"/>
                <a:gd name="csY851" fmla="*/ 757268 h 2231561"/>
                <a:gd name="csX852" fmla="*/ 1730488 w 4895142"/>
                <a:gd name="csY852" fmla="*/ 757268 h 2231561"/>
                <a:gd name="csX853" fmla="*/ 1730488 w 4895142"/>
                <a:gd name="csY853" fmla="*/ 757268 h 2231561"/>
                <a:gd name="csX854" fmla="*/ 1730488 w 4895142"/>
                <a:gd name="csY854" fmla="*/ 757268 h 2231561"/>
                <a:gd name="csX855" fmla="*/ 1712706 w 4895142"/>
                <a:gd name="csY855" fmla="*/ 757268 h 2231561"/>
                <a:gd name="csX856" fmla="*/ 1712706 w 4895142"/>
                <a:gd name="csY856" fmla="*/ 757268 h 2231561"/>
                <a:gd name="csX857" fmla="*/ 1712706 w 4895142"/>
                <a:gd name="csY857" fmla="*/ 757268 h 2231561"/>
                <a:gd name="csX858" fmla="*/ 1706785 w 4895142"/>
                <a:gd name="csY858" fmla="*/ 757268 h 2231561"/>
                <a:gd name="csX859" fmla="*/ 1706785 w 4895142"/>
                <a:gd name="csY859" fmla="*/ 757268 h 2231561"/>
                <a:gd name="csX860" fmla="*/ 1706785 w 4895142"/>
                <a:gd name="csY860" fmla="*/ 757268 h 2231561"/>
                <a:gd name="csX861" fmla="*/ 1700855 w 4895142"/>
                <a:gd name="csY861" fmla="*/ 757268 h 2231561"/>
                <a:gd name="csX862" fmla="*/ 1700855 w 4895142"/>
                <a:gd name="csY862" fmla="*/ 757268 h 2231561"/>
                <a:gd name="csX863" fmla="*/ 1700855 w 4895142"/>
                <a:gd name="csY863" fmla="*/ 757268 h 2231561"/>
                <a:gd name="csX864" fmla="*/ 1683073 w 4895142"/>
                <a:gd name="csY864" fmla="*/ 757268 h 2231561"/>
                <a:gd name="csX865" fmla="*/ 1683073 w 4895142"/>
                <a:gd name="csY865" fmla="*/ 757268 h 2231561"/>
                <a:gd name="csX866" fmla="*/ 1683073 w 4895142"/>
                <a:gd name="csY866" fmla="*/ 757268 h 2231561"/>
                <a:gd name="csX867" fmla="*/ 1677152 w 4895142"/>
                <a:gd name="csY867" fmla="*/ 757268 h 2231561"/>
                <a:gd name="csX868" fmla="*/ 1677152 w 4895142"/>
                <a:gd name="csY868" fmla="*/ 757268 h 2231561"/>
                <a:gd name="csX869" fmla="*/ 1677152 w 4895142"/>
                <a:gd name="csY869" fmla="*/ 757268 h 2231561"/>
                <a:gd name="csX870" fmla="*/ 1665301 w 4895142"/>
                <a:gd name="csY870" fmla="*/ 757268 h 2231561"/>
                <a:gd name="csX871" fmla="*/ 1665301 w 4895142"/>
                <a:gd name="csY871" fmla="*/ 757268 h 2231561"/>
                <a:gd name="csX872" fmla="*/ 1665301 w 4895142"/>
                <a:gd name="csY872" fmla="*/ 757268 h 2231561"/>
                <a:gd name="csX873" fmla="*/ 1659370 w 4895142"/>
                <a:gd name="csY873" fmla="*/ 757268 h 2231561"/>
                <a:gd name="csX874" fmla="*/ 1659370 w 4895142"/>
                <a:gd name="csY874" fmla="*/ 757268 h 2231561"/>
                <a:gd name="csX875" fmla="*/ 1659370 w 4895142"/>
                <a:gd name="csY875" fmla="*/ 757268 h 2231561"/>
                <a:gd name="csX876" fmla="*/ 1653449 w 4895142"/>
                <a:gd name="csY876" fmla="*/ 757268 h 2231561"/>
                <a:gd name="csX877" fmla="*/ 1653449 w 4895142"/>
                <a:gd name="csY877" fmla="*/ 757268 h 2231561"/>
                <a:gd name="csX878" fmla="*/ 1653449 w 4895142"/>
                <a:gd name="csY878" fmla="*/ 757268 h 2231561"/>
                <a:gd name="csX879" fmla="*/ 1647519 w 4895142"/>
                <a:gd name="csY879" fmla="*/ 757268 h 2231561"/>
                <a:gd name="csX880" fmla="*/ 1647519 w 4895142"/>
                <a:gd name="csY880" fmla="*/ 757268 h 2231561"/>
                <a:gd name="csX881" fmla="*/ 1647519 w 4895142"/>
                <a:gd name="csY881" fmla="*/ 757268 h 2231561"/>
                <a:gd name="csX882" fmla="*/ 1635668 w 4895142"/>
                <a:gd name="csY882" fmla="*/ 757268 h 2231561"/>
                <a:gd name="csX883" fmla="*/ 1635668 w 4895142"/>
                <a:gd name="csY883" fmla="*/ 757268 h 2231561"/>
                <a:gd name="csX884" fmla="*/ 1635668 w 4895142"/>
                <a:gd name="csY884" fmla="*/ 757268 h 2231561"/>
                <a:gd name="csX885" fmla="*/ 1629737 w 4895142"/>
                <a:gd name="csY885" fmla="*/ 757268 h 2231561"/>
                <a:gd name="csX886" fmla="*/ 1629737 w 4895142"/>
                <a:gd name="csY886" fmla="*/ 757268 h 2231561"/>
                <a:gd name="csX887" fmla="*/ 1629737 w 4895142"/>
                <a:gd name="csY887" fmla="*/ 757268 h 2231561"/>
                <a:gd name="csX888" fmla="*/ 1623816 w 4895142"/>
                <a:gd name="csY888" fmla="*/ 757268 h 2231561"/>
                <a:gd name="csX889" fmla="*/ 1623816 w 4895142"/>
                <a:gd name="csY889" fmla="*/ 757268 h 2231561"/>
                <a:gd name="csX890" fmla="*/ 1623816 w 4895142"/>
                <a:gd name="csY890" fmla="*/ 757268 h 2231561"/>
                <a:gd name="csX891" fmla="*/ 1617886 w 4895142"/>
                <a:gd name="csY891" fmla="*/ 757268 h 2231561"/>
                <a:gd name="csX892" fmla="*/ 1617886 w 4895142"/>
                <a:gd name="csY892" fmla="*/ 757268 h 2231561"/>
                <a:gd name="csX893" fmla="*/ 1617886 w 4895142"/>
                <a:gd name="csY893" fmla="*/ 757268 h 2231561"/>
                <a:gd name="csX894" fmla="*/ 1611965 w 4895142"/>
                <a:gd name="csY894" fmla="*/ 757268 h 2231561"/>
                <a:gd name="csX895" fmla="*/ 1611965 w 4895142"/>
                <a:gd name="csY895" fmla="*/ 757268 h 2231561"/>
                <a:gd name="csX896" fmla="*/ 1611965 w 4895142"/>
                <a:gd name="csY896" fmla="*/ 757268 h 2231561"/>
                <a:gd name="csX897" fmla="*/ 1606034 w 4895142"/>
                <a:gd name="csY897" fmla="*/ 757268 h 2231561"/>
                <a:gd name="csX898" fmla="*/ 1606034 w 4895142"/>
                <a:gd name="csY898" fmla="*/ 757268 h 2231561"/>
                <a:gd name="csX899" fmla="*/ 1606034 w 4895142"/>
                <a:gd name="csY899" fmla="*/ 757268 h 2231561"/>
                <a:gd name="csX900" fmla="*/ 1600113 w 4895142"/>
                <a:gd name="csY900" fmla="*/ 757268 h 2231561"/>
                <a:gd name="csX901" fmla="*/ 1600113 w 4895142"/>
                <a:gd name="csY901" fmla="*/ 757268 h 2231561"/>
                <a:gd name="csX902" fmla="*/ 1600113 w 4895142"/>
                <a:gd name="csY902" fmla="*/ 757268 h 2231561"/>
                <a:gd name="csX903" fmla="*/ 1594183 w 4895142"/>
                <a:gd name="csY903" fmla="*/ 757268 h 2231561"/>
                <a:gd name="csX904" fmla="*/ 1594183 w 4895142"/>
                <a:gd name="csY904" fmla="*/ 757268 h 2231561"/>
                <a:gd name="csX905" fmla="*/ 1594183 w 4895142"/>
                <a:gd name="csY905" fmla="*/ 757268 h 2231561"/>
                <a:gd name="csX906" fmla="*/ 1588253 w 4895142"/>
                <a:gd name="csY906" fmla="*/ 757268 h 2231561"/>
                <a:gd name="csX907" fmla="*/ 1588253 w 4895142"/>
                <a:gd name="csY907" fmla="*/ 757268 h 2231561"/>
                <a:gd name="csX908" fmla="*/ 1588253 w 4895142"/>
                <a:gd name="csY908" fmla="*/ 757268 h 2231561"/>
                <a:gd name="csX909" fmla="*/ 1582332 w 4895142"/>
                <a:gd name="csY909" fmla="*/ 757268 h 2231561"/>
                <a:gd name="csX910" fmla="*/ 1582332 w 4895142"/>
                <a:gd name="csY910" fmla="*/ 785242 h 2231561"/>
                <a:gd name="csX911" fmla="*/ 1582332 w 4895142"/>
                <a:gd name="csY911" fmla="*/ 785242 h 2231561"/>
                <a:gd name="csX912" fmla="*/ 1570480 w 4895142"/>
                <a:gd name="csY912" fmla="*/ 785242 h 2231561"/>
                <a:gd name="csX913" fmla="*/ 1570480 w 4895142"/>
                <a:gd name="csY913" fmla="*/ 785242 h 2231561"/>
                <a:gd name="csX914" fmla="*/ 1570480 w 4895142"/>
                <a:gd name="csY914" fmla="*/ 785242 h 2231561"/>
                <a:gd name="csX915" fmla="*/ 1564550 w 4895142"/>
                <a:gd name="csY915" fmla="*/ 785242 h 2231561"/>
                <a:gd name="csX916" fmla="*/ 1564550 w 4895142"/>
                <a:gd name="csY916" fmla="*/ 785242 h 2231561"/>
                <a:gd name="csX917" fmla="*/ 1564550 w 4895142"/>
                <a:gd name="csY917" fmla="*/ 785242 h 2231561"/>
                <a:gd name="csX918" fmla="*/ 1552699 w 4895142"/>
                <a:gd name="csY918" fmla="*/ 785242 h 2231561"/>
                <a:gd name="csX919" fmla="*/ 1552699 w 4895142"/>
                <a:gd name="csY919" fmla="*/ 785242 h 2231561"/>
                <a:gd name="csX920" fmla="*/ 1552699 w 4895142"/>
                <a:gd name="csY920" fmla="*/ 785242 h 2231561"/>
                <a:gd name="csX921" fmla="*/ 1546768 w 4895142"/>
                <a:gd name="csY921" fmla="*/ 785242 h 2231561"/>
                <a:gd name="csX922" fmla="*/ 1546768 w 4895142"/>
                <a:gd name="csY922" fmla="*/ 785242 h 2231561"/>
                <a:gd name="csX923" fmla="*/ 1546768 w 4895142"/>
                <a:gd name="csY923" fmla="*/ 785242 h 2231561"/>
                <a:gd name="csX924" fmla="*/ 1540847 w 4895142"/>
                <a:gd name="csY924" fmla="*/ 785242 h 2231561"/>
                <a:gd name="csX925" fmla="*/ 1540847 w 4895142"/>
                <a:gd name="csY925" fmla="*/ 785242 h 2231561"/>
                <a:gd name="csX926" fmla="*/ 1540847 w 4895142"/>
                <a:gd name="csY926" fmla="*/ 785242 h 2231561"/>
                <a:gd name="csX927" fmla="*/ 1528996 w 4895142"/>
                <a:gd name="csY927" fmla="*/ 785242 h 2231561"/>
                <a:gd name="csX928" fmla="*/ 1528996 w 4895142"/>
                <a:gd name="csY928" fmla="*/ 785242 h 2231561"/>
                <a:gd name="csX929" fmla="*/ 1528996 w 4895142"/>
                <a:gd name="csY929" fmla="*/ 785242 h 2231561"/>
                <a:gd name="csX930" fmla="*/ 1511214 w 4895142"/>
                <a:gd name="csY930" fmla="*/ 785242 h 2231561"/>
                <a:gd name="csX931" fmla="*/ 1511214 w 4895142"/>
                <a:gd name="csY931" fmla="*/ 785242 h 2231561"/>
                <a:gd name="csX932" fmla="*/ 1511214 w 4895142"/>
                <a:gd name="csY932" fmla="*/ 785242 h 2231561"/>
                <a:gd name="csX933" fmla="*/ 1499363 w 4895142"/>
                <a:gd name="csY933" fmla="*/ 785242 h 2231561"/>
                <a:gd name="csX934" fmla="*/ 1499363 w 4895142"/>
                <a:gd name="csY934" fmla="*/ 785242 h 2231561"/>
                <a:gd name="csX935" fmla="*/ 1499363 w 4895142"/>
                <a:gd name="csY935" fmla="*/ 785242 h 2231561"/>
                <a:gd name="csX936" fmla="*/ 1493432 w 4895142"/>
                <a:gd name="csY936" fmla="*/ 785242 h 2231561"/>
                <a:gd name="csX937" fmla="*/ 1493432 w 4895142"/>
                <a:gd name="csY937" fmla="*/ 785242 h 2231561"/>
                <a:gd name="csX938" fmla="*/ 1493432 w 4895142"/>
                <a:gd name="csY938" fmla="*/ 785242 h 2231561"/>
                <a:gd name="csX939" fmla="*/ 1487511 w 4895142"/>
                <a:gd name="csY939" fmla="*/ 785242 h 2231561"/>
                <a:gd name="csX940" fmla="*/ 1487511 w 4895142"/>
                <a:gd name="csY940" fmla="*/ 785242 h 2231561"/>
                <a:gd name="csX941" fmla="*/ 1487511 w 4895142"/>
                <a:gd name="csY941" fmla="*/ 785242 h 2231561"/>
                <a:gd name="csX942" fmla="*/ 1481581 w 4895142"/>
                <a:gd name="csY942" fmla="*/ 785242 h 2231561"/>
                <a:gd name="csX943" fmla="*/ 1481581 w 4895142"/>
                <a:gd name="csY943" fmla="*/ 785242 h 2231561"/>
                <a:gd name="csX944" fmla="*/ 1481581 w 4895142"/>
                <a:gd name="csY944" fmla="*/ 785242 h 2231561"/>
                <a:gd name="csX945" fmla="*/ 1475660 w 4895142"/>
                <a:gd name="csY945" fmla="*/ 785242 h 2231561"/>
                <a:gd name="csX946" fmla="*/ 1475660 w 4895142"/>
                <a:gd name="csY946" fmla="*/ 785242 h 2231561"/>
                <a:gd name="csX947" fmla="*/ 1475660 w 4895142"/>
                <a:gd name="csY947" fmla="*/ 785242 h 2231561"/>
                <a:gd name="csX948" fmla="*/ 1469730 w 4895142"/>
                <a:gd name="csY948" fmla="*/ 785242 h 2231561"/>
                <a:gd name="csX949" fmla="*/ 1469730 w 4895142"/>
                <a:gd name="csY949" fmla="*/ 812327 h 2231561"/>
                <a:gd name="csX950" fmla="*/ 1469730 w 4895142"/>
                <a:gd name="csY950" fmla="*/ 812327 h 2231561"/>
                <a:gd name="csX951" fmla="*/ 1463799 w 4895142"/>
                <a:gd name="csY951" fmla="*/ 812327 h 2231561"/>
                <a:gd name="csX952" fmla="*/ 1463799 w 4895142"/>
                <a:gd name="csY952" fmla="*/ 812327 h 2231561"/>
                <a:gd name="csX953" fmla="*/ 1463799 w 4895142"/>
                <a:gd name="csY953" fmla="*/ 812327 h 2231561"/>
                <a:gd name="csX954" fmla="*/ 1457878 w 4895142"/>
                <a:gd name="csY954" fmla="*/ 812327 h 2231561"/>
                <a:gd name="csX955" fmla="*/ 1457878 w 4895142"/>
                <a:gd name="csY955" fmla="*/ 839238 h 2231561"/>
                <a:gd name="csX956" fmla="*/ 1457878 w 4895142"/>
                <a:gd name="csY956" fmla="*/ 839238 h 2231561"/>
                <a:gd name="csX957" fmla="*/ 1451948 w 4895142"/>
                <a:gd name="csY957" fmla="*/ 839238 h 2231561"/>
                <a:gd name="csX958" fmla="*/ 1451948 w 4895142"/>
                <a:gd name="csY958" fmla="*/ 839238 h 2231561"/>
                <a:gd name="csX959" fmla="*/ 1451948 w 4895142"/>
                <a:gd name="csY959" fmla="*/ 839238 h 2231561"/>
                <a:gd name="csX960" fmla="*/ 1446027 w 4895142"/>
                <a:gd name="csY960" fmla="*/ 839238 h 2231561"/>
                <a:gd name="csX961" fmla="*/ 1446027 w 4895142"/>
                <a:gd name="csY961" fmla="*/ 839238 h 2231561"/>
                <a:gd name="csX962" fmla="*/ 1446027 w 4895142"/>
                <a:gd name="csY962" fmla="*/ 839238 h 2231561"/>
                <a:gd name="csX963" fmla="*/ 1440096 w 4895142"/>
                <a:gd name="csY963" fmla="*/ 839238 h 2231561"/>
                <a:gd name="csX964" fmla="*/ 1440096 w 4895142"/>
                <a:gd name="csY964" fmla="*/ 839238 h 2231561"/>
                <a:gd name="csX965" fmla="*/ 1440096 w 4895142"/>
                <a:gd name="csY965" fmla="*/ 839238 h 2231561"/>
                <a:gd name="csX966" fmla="*/ 1428245 w 4895142"/>
                <a:gd name="csY966" fmla="*/ 839238 h 2231561"/>
                <a:gd name="csX967" fmla="*/ 1428245 w 4895142"/>
                <a:gd name="csY967" fmla="*/ 839238 h 2231561"/>
                <a:gd name="csX968" fmla="*/ 1428245 w 4895142"/>
                <a:gd name="csY968" fmla="*/ 839238 h 2231561"/>
                <a:gd name="csX969" fmla="*/ 1422324 w 4895142"/>
                <a:gd name="csY969" fmla="*/ 839238 h 2231561"/>
                <a:gd name="csX970" fmla="*/ 1422324 w 4895142"/>
                <a:gd name="csY970" fmla="*/ 892638 h 2231561"/>
                <a:gd name="csX971" fmla="*/ 1422324 w 4895142"/>
                <a:gd name="csY971" fmla="*/ 892638 h 2231561"/>
                <a:gd name="csX972" fmla="*/ 1410463 w 4895142"/>
                <a:gd name="csY972" fmla="*/ 892638 h 2231561"/>
                <a:gd name="csX973" fmla="*/ 1410463 w 4895142"/>
                <a:gd name="csY973" fmla="*/ 892638 h 2231561"/>
                <a:gd name="csX974" fmla="*/ 1410463 w 4895142"/>
                <a:gd name="csY974" fmla="*/ 892638 h 2231561"/>
                <a:gd name="csX975" fmla="*/ 1398612 w 4895142"/>
                <a:gd name="csY975" fmla="*/ 892638 h 2231561"/>
                <a:gd name="csX976" fmla="*/ 1398612 w 4895142"/>
                <a:gd name="csY976" fmla="*/ 892638 h 2231561"/>
                <a:gd name="csX977" fmla="*/ 1398612 w 4895142"/>
                <a:gd name="csY977" fmla="*/ 892638 h 2231561"/>
                <a:gd name="csX978" fmla="*/ 1386761 w 4895142"/>
                <a:gd name="csY978" fmla="*/ 892638 h 2231561"/>
                <a:gd name="csX979" fmla="*/ 1386761 w 4895142"/>
                <a:gd name="csY979" fmla="*/ 892638 h 2231561"/>
                <a:gd name="csX980" fmla="*/ 1386761 w 4895142"/>
                <a:gd name="csY980" fmla="*/ 892638 h 2231561"/>
                <a:gd name="csX981" fmla="*/ 1380839 w 4895142"/>
                <a:gd name="csY981" fmla="*/ 892638 h 2231561"/>
                <a:gd name="csX982" fmla="*/ 1380839 w 4895142"/>
                <a:gd name="csY982" fmla="*/ 892638 h 2231561"/>
                <a:gd name="csX983" fmla="*/ 1380839 w 4895142"/>
                <a:gd name="csY983" fmla="*/ 892638 h 2231561"/>
                <a:gd name="csX984" fmla="*/ 1357127 w 4895142"/>
                <a:gd name="csY984" fmla="*/ 892638 h 2231561"/>
                <a:gd name="csX985" fmla="*/ 1357127 w 4895142"/>
                <a:gd name="csY985" fmla="*/ 919053 h 2231561"/>
                <a:gd name="csX986" fmla="*/ 1357127 w 4895142"/>
                <a:gd name="csY986" fmla="*/ 919053 h 2231561"/>
                <a:gd name="csX987" fmla="*/ 1351206 w 4895142"/>
                <a:gd name="csY987" fmla="*/ 919053 h 2231561"/>
                <a:gd name="csX988" fmla="*/ 1351206 w 4895142"/>
                <a:gd name="csY988" fmla="*/ 919053 h 2231561"/>
                <a:gd name="csX989" fmla="*/ 1351206 w 4895142"/>
                <a:gd name="csY989" fmla="*/ 919053 h 2231561"/>
                <a:gd name="csX990" fmla="*/ 1345276 w 4895142"/>
                <a:gd name="csY990" fmla="*/ 919053 h 2231561"/>
                <a:gd name="csX991" fmla="*/ 1345276 w 4895142"/>
                <a:gd name="csY991" fmla="*/ 945424 h 2231561"/>
                <a:gd name="csX992" fmla="*/ 1345276 w 4895142"/>
                <a:gd name="csY992" fmla="*/ 945424 h 2231561"/>
                <a:gd name="csX993" fmla="*/ 1339355 w 4895142"/>
                <a:gd name="csY993" fmla="*/ 945424 h 2231561"/>
                <a:gd name="csX994" fmla="*/ 1339355 w 4895142"/>
                <a:gd name="csY994" fmla="*/ 971794 h 2231561"/>
                <a:gd name="csX995" fmla="*/ 1339355 w 4895142"/>
                <a:gd name="csY995" fmla="*/ 971794 h 2231561"/>
                <a:gd name="csX996" fmla="*/ 1333425 w 4895142"/>
                <a:gd name="csY996" fmla="*/ 971794 h 2231561"/>
                <a:gd name="csX997" fmla="*/ 1333425 w 4895142"/>
                <a:gd name="csY997" fmla="*/ 971794 h 2231561"/>
                <a:gd name="csX998" fmla="*/ 1333425 w 4895142"/>
                <a:gd name="csY998" fmla="*/ 971794 h 2231561"/>
                <a:gd name="csX999" fmla="*/ 1321573 w 4895142"/>
                <a:gd name="csY999" fmla="*/ 971794 h 2231561"/>
                <a:gd name="csX1000" fmla="*/ 1321573 w 4895142"/>
                <a:gd name="csY1000" fmla="*/ 1050775 h 2231561"/>
                <a:gd name="csX1001" fmla="*/ 1321573 w 4895142"/>
                <a:gd name="csY1001" fmla="*/ 1050775 h 2231561"/>
                <a:gd name="csX1002" fmla="*/ 1309722 w 4895142"/>
                <a:gd name="csY1002" fmla="*/ 1050775 h 2231561"/>
                <a:gd name="csX1003" fmla="*/ 1309722 w 4895142"/>
                <a:gd name="csY1003" fmla="*/ 1050775 h 2231561"/>
                <a:gd name="csX1004" fmla="*/ 1309722 w 4895142"/>
                <a:gd name="csY1004" fmla="*/ 1050775 h 2231561"/>
                <a:gd name="csX1005" fmla="*/ 1297871 w 4895142"/>
                <a:gd name="csY1005" fmla="*/ 1050775 h 2231561"/>
                <a:gd name="csX1006" fmla="*/ 1297871 w 4895142"/>
                <a:gd name="csY1006" fmla="*/ 1077063 h 2231561"/>
                <a:gd name="csX1007" fmla="*/ 1297871 w 4895142"/>
                <a:gd name="csY1007" fmla="*/ 1077063 h 2231561"/>
                <a:gd name="csX1008" fmla="*/ 1291940 w 4895142"/>
                <a:gd name="csY1008" fmla="*/ 1077063 h 2231561"/>
                <a:gd name="csX1009" fmla="*/ 1291940 w 4895142"/>
                <a:gd name="csY1009" fmla="*/ 1077063 h 2231561"/>
                <a:gd name="csX1010" fmla="*/ 1291940 w 4895142"/>
                <a:gd name="csY1010" fmla="*/ 1077063 h 2231561"/>
                <a:gd name="csX1011" fmla="*/ 1286010 w 4895142"/>
                <a:gd name="csY1011" fmla="*/ 1077063 h 2231561"/>
                <a:gd name="csX1012" fmla="*/ 1286010 w 4895142"/>
                <a:gd name="csY1012" fmla="*/ 1077063 h 2231561"/>
                <a:gd name="csX1013" fmla="*/ 1286010 w 4895142"/>
                <a:gd name="csY1013" fmla="*/ 1077063 h 2231561"/>
                <a:gd name="csX1014" fmla="*/ 1280089 w 4895142"/>
                <a:gd name="csY1014" fmla="*/ 1077063 h 2231561"/>
                <a:gd name="csX1015" fmla="*/ 1280089 w 4895142"/>
                <a:gd name="csY1015" fmla="*/ 1129400 h 2231561"/>
                <a:gd name="csX1016" fmla="*/ 1280089 w 4895142"/>
                <a:gd name="csY1016" fmla="*/ 1129400 h 2231561"/>
                <a:gd name="csX1017" fmla="*/ 1268237 w 4895142"/>
                <a:gd name="csY1017" fmla="*/ 1129400 h 2231561"/>
                <a:gd name="csX1018" fmla="*/ 1268237 w 4895142"/>
                <a:gd name="csY1018" fmla="*/ 1155568 h 2231561"/>
                <a:gd name="csX1019" fmla="*/ 1268237 w 4895142"/>
                <a:gd name="csY1019" fmla="*/ 1155568 h 2231561"/>
                <a:gd name="csX1020" fmla="*/ 1250456 w 4895142"/>
                <a:gd name="csY1020" fmla="*/ 1155568 h 2231561"/>
                <a:gd name="csX1021" fmla="*/ 1250456 w 4895142"/>
                <a:gd name="csY1021" fmla="*/ 1155568 h 2231561"/>
                <a:gd name="csX1022" fmla="*/ 1250456 w 4895142"/>
                <a:gd name="csY1022" fmla="*/ 1155568 h 2231561"/>
                <a:gd name="csX1023" fmla="*/ 1244535 w 4895142"/>
                <a:gd name="csY1023" fmla="*/ 1155568 h 2231561"/>
                <a:gd name="csX1024" fmla="*/ 1244535 w 4895142"/>
                <a:gd name="csY1024" fmla="*/ 1155568 h 2231561"/>
                <a:gd name="csX1025" fmla="*/ 1244535 w 4895142"/>
                <a:gd name="csY1025" fmla="*/ 1155568 h 2231561"/>
                <a:gd name="csX1026" fmla="*/ 1226753 w 4895142"/>
                <a:gd name="csY1026" fmla="*/ 1155568 h 2231561"/>
                <a:gd name="csX1027" fmla="*/ 1226753 w 4895142"/>
                <a:gd name="csY1027" fmla="*/ 1155568 h 2231561"/>
                <a:gd name="csX1028" fmla="*/ 1226753 w 4895142"/>
                <a:gd name="csY1028" fmla="*/ 1155568 h 2231561"/>
                <a:gd name="csX1029" fmla="*/ 1191189 w 4895142"/>
                <a:gd name="csY1029" fmla="*/ 1155568 h 2231561"/>
                <a:gd name="csX1030" fmla="*/ 1191189 w 4895142"/>
                <a:gd name="csY1030" fmla="*/ 1155568 h 2231561"/>
                <a:gd name="csX1031" fmla="*/ 1191189 w 4895142"/>
                <a:gd name="csY1031" fmla="*/ 1155568 h 2231561"/>
                <a:gd name="csX1032" fmla="*/ 1167487 w 4895142"/>
                <a:gd name="csY1032" fmla="*/ 1155568 h 2231561"/>
                <a:gd name="csX1033" fmla="*/ 1167487 w 4895142"/>
                <a:gd name="csY1033" fmla="*/ 1155568 h 2231561"/>
                <a:gd name="csX1034" fmla="*/ 1167487 w 4895142"/>
                <a:gd name="csY1034" fmla="*/ 1155568 h 2231561"/>
                <a:gd name="csX1035" fmla="*/ 1155635 w 4895142"/>
                <a:gd name="csY1035" fmla="*/ 1155568 h 2231561"/>
                <a:gd name="csX1036" fmla="*/ 1155635 w 4895142"/>
                <a:gd name="csY1036" fmla="*/ 1155568 h 2231561"/>
                <a:gd name="csX1037" fmla="*/ 1155635 w 4895142"/>
                <a:gd name="csY1037" fmla="*/ 1155568 h 2231561"/>
                <a:gd name="csX1038" fmla="*/ 1149705 w 4895142"/>
                <a:gd name="csY1038" fmla="*/ 1155568 h 2231561"/>
                <a:gd name="csX1039" fmla="*/ 1149705 w 4895142"/>
                <a:gd name="csY1039" fmla="*/ 1207437 h 2231561"/>
                <a:gd name="csX1040" fmla="*/ 1149705 w 4895142"/>
                <a:gd name="csY1040" fmla="*/ 1207437 h 2231561"/>
                <a:gd name="csX1041" fmla="*/ 1137854 w 4895142"/>
                <a:gd name="csY1041" fmla="*/ 1207437 h 2231561"/>
                <a:gd name="csX1042" fmla="*/ 1137854 w 4895142"/>
                <a:gd name="csY1042" fmla="*/ 1207437 h 2231561"/>
                <a:gd name="csX1043" fmla="*/ 1137854 w 4895142"/>
                <a:gd name="csY1043" fmla="*/ 1207437 h 2231561"/>
                <a:gd name="csX1044" fmla="*/ 1126002 w 4895142"/>
                <a:gd name="csY1044" fmla="*/ 1207437 h 2231561"/>
                <a:gd name="csX1045" fmla="*/ 1126002 w 4895142"/>
                <a:gd name="csY1045" fmla="*/ 1207437 h 2231561"/>
                <a:gd name="csX1046" fmla="*/ 1126002 w 4895142"/>
                <a:gd name="csY1046" fmla="*/ 1207437 h 2231561"/>
                <a:gd name="csX1047" fmla="*/ 1114151 w 4895142"/>
                <a:gd name="csY1047" fmla="*/ 1207437 h 2231561"/>
                <a:gd name="csX1048" fmla="*/ 1114151 w 4895142"/>
                <a:gd name="csY1048" fmla="*/ 1207437 h 2231561"/>
                <a:gd name="csX1049" fmla="*/ 1114151 w 4895142"/>
                <a:gd name="csY1049" fmla="*/ 1207437 h 2231561"/>
                <a:gd name="csX1050" fmla="*/ 1102299 w 4895142"/>
                <a:gd name="csY1050" fmla="*/ 1207437 h 2231561"/>
                <a:gd name="csX1051" fmla="*/ 1102299 w 4895142"/>
                <a:gd name="csY1051" fmla="*/ 1233258 h 2231561"/>
                <a:gd name="csX1052" fmla="*/ 1102299 w 4895142"/>
                <a:gd name="csY1052" fmla="*/ 1233258 h 2231561"/>
                <a:gd name="csX1053" fmla="*/ 1090448 w 4895142"/>
                <a:gd name="csY1053" fmla="*/ 1233258 h 2231561"/>
                <a:gd name="csX1054" fmla="*/ 1090448 w 4895142"/>
                <a:gd name="csY1054" fmla="*/ 1233258 h 2231561"/>
                <a:gd name="csX1055" fmla="*/ 1090448 w 4895142"/>
                <a:gd name="csY1055" fmla="*/ 1233258 h 2231561"/>
                <a:gd name="csX1056" fmla="*/ 1084518 w 4895142"/>
                <a:gd name="csY1056" fmla="*/ 1233258 h 2231561"/>
                <a:gd name="csX1057" fmla="*/ 1084518 w 4895142"/>
                <a:gd name="csY1057" fmla="*/ 1258995 h 2231561"/>
                <a:gd name="csX1058" fmla="*/ 1084518 w 4895142"/>
                <a:gd name="csY1058" fmla="*/ 1258995 h 2231561"/>
                <a:gd name="csX1059" fmla="*/ 1072666 w 4895142"/>
                <a:gd name="csY1059" fmla="*/ 1258995 h 2231561"/>
                <a:gd name="csX1060" fmla="*/ 1072666 w 4895142"/>
                <a:gd name="csY1060" fmla="*/ 1258995 h 2231561"/>
                <a:gd name="csX1061" fmla="*/ 1072666 w 4895142"/>
                <a:gd name="csY1061" fmla="*/ 1258995 h 2231561"/>
                <a:gd name="csX1062" fmla="*/ 1066745 w 4895142"/>
                <a:gd name="csY1062" fmla="*/ 1258995 h 2231561"/>
                <a:gd name="csX1063" fmla="*/ 1066745 w 4895142"/>
                <a:gd name="csY1063" fmla="*/ 1284659 h 2231561"/>
                <a:gd name="csX1064" fmla="*/ 1066745 w 4895142"/>
                <a:gd name="csY1064" fmla="*/ 1284659 h 2231561"/>
                <a:gd name="csX1065" fmla="*/ 1043033 w 4895142"/>
                <a:gd name="csY1065" fmla="*/ 1284659 h 2231561"/>
                <a:gd name="csX1066" fmla="*/ 1043033 w 4895142"/>
                <a:gd name="csY1066" fmla="*/ 1310287 h 2231561"/>
                <a:gd name="csX1067" fmla="*/ 1043033 w 4895142"/>
                <a:gd name="csY1067" fmla="*/ 1310287 h 2231561"/>
                <a:gd name="csX1068" fmla="*/ 995628 w 4895142"/>
                <a:gd name="csY1068" fmla="*/ 1310287 h 2231561"/>
                <a:gd name="csX1069" fmla="*/ 995628 w 4895142"/>
                <a:gd name="csY1069" fmla="*/ 1310287 h 2231561"/>
                <a:gd name="csX1070" fmla="*/ 995628 w 4895142"/>
                <a:gd name="csY1070" fmla="*/ 1310287 h 2231561"/>
                <a:gd name="csX1071" fmla="*/ 965995 w 4895142"/>
                <a:gd name="csY1071" fmla="*/ 1310287 h 2231561"/>
                <a:gd name="csX1072" fmla="*/ 965995 w 4895142"/>
                <a:gd name="csY1072" fmla="*/ 1335878 h 2231561"/>
                <a:gd name="csX1073" fmla="*/ 965995 w 4895142"/>
                <a:gd name="csY1073" fmla="*/ 1335878 h 2231561"/>
                <a:gd name="csX1074" fmla="*/ 942292 w 4895142"/>
                <a:gd name="csY1074" fmla="*/ 1335878 h 2231561"/>
                <a:gd name="csX1075" fmla="*/ 942292 w 4895142"/>
                <a:gd name="csY1075" fmla="*/ 1361469 h 2231561"/>
                <a:gd name="csX1076" fmla="*/ 942292 w 4895142"/>
                <a:gd name="csY1076" fmla="*/ 1361469 h 2231561"/>
                <a:gd name="csX1077" fmla="*/ 924510 w 4895142"/>
                <a:gd name="csY1077" fmla="*/ 1361469 h 2231561"/>
                <a:gd name="csX1078" fmla="*/ 924510 w 4895142"/>
                <a:gd name="csY1078" fmla="*/ 1387060 h 2231561"/>
                <a:gd name="csX1079" fmla="*/ 924510 w 4895142"/>
                <a:gd name="csY1079" fmla="*/ 1387060 h 2231561"/>
                <a:gd name="csX1080" fmla="*/ 865244 w 4895142"/>
                <a:gd name="csY1080" fmla="*/ 1387060 h 2231561"/>
                <a:gd name="csX1081" fmla="*/ 865244 w 4895142"/>
                <a:gd name="csY1081" fmla="*/ 1412651 h 2231561"/>
                <a:gd name="csX1082" fmla="*/ 865244 w 4895142"/>
                <a:gd name="csY1082" fmla="*/ 1412651 h 2231561"/>
                <a:gd name="csX1083" fmla="*/ 835611 w 4895142"/>
                <a:gd name="csY1083" fmla="*/ 1412651 h 2231561"/>
                <a:gd name="csX1084" fmla="*/ 835611 w 4895142"/>
                <a:gd name="csY1084" fmla="*/ 1412651 h 2231561"/>
                <a:gd name="csX1085" fmla="*/ 835611 w 4895142"/>
                <a:gd name="csY1085" fmla="*/ 1412651 h 2231561"/>
                <a:gd name="csX1086" fmla="*/ 817839 w 4895142"/>
                <a:gd name="csY1086" fmla="*/ 1412651 h 2231561"/>
                <a:gd name="csX1087" fmla="*/ 817839 w 4895142"/>
                <a:gd name="csY1087" fmla="*/ 1438242 h 2231561"/>
                <a:gd name="csX1088" fmla="*/ 817839 w 4895142"/>
                <a:gd name="csY1088" fmla="*/ 1438242 h 2231561"/>
                <a:gd name="csX1089" fmla="*/ 764503 w 4895142"/>
                <a:gd name="csY1089" fmla="*/ 1438242 h 2231561"/>
                <a:gd name="csX1090" fmla="*/ 764503 w 4895142"/>
                <a:gd name="csY1090" fmla="*/ 1463833 h 2231561"/>
                <a:gd name="csX1091" fmla="*/ 764503 w 4895142"/>
                <a:gd name="csY1091" fmla="*/ 1463833 h 2231561"/>
                <a:gd name="csX1092" fmla="*/ 746721 w 4895142"/>
                <a:gd name="csY1092" fmla="*/ 1463833 h 2231561"/>
                <a:gd name="csX1093" fmla="*/ 746721 w 4895142"/>
                <a:gd name="csY1093" fmla="*/ 1489424 h 2231561"/>
                <a:gd name="csX1094" fmla="*/ 746721 w 4895142"/>
                <a:gd name="csY1094" fmla="*/ 1489424 h 2231561"/>
                <a:gd name="csX1095" fmla="*/ 734870 w 4895142"/>
                <a:gd name="csY1095" fmla="*/ 1489424 h 2231561"/>
                <a:gd name="csX1096" fmla="*/ 734870 w 4895142"/>
                <a:gd name="csY1096" fmla="*/ 1515015 h 2231561"/>
                <a:gd name="csX1097" fmla="*/ 734870 w 4895142"/>
                <a:gd name="csY1097" fmla="*/ 1515015 h 2231561"/>
                <a:gd name="csX1098" fmla="*/ 711158 w 4895142"/>
                <a:gd name="csY1098" fmla="*/ 1515015 h 2231561"/>
                <a:gd name="csX1099" fmla="*/ 711158 w 4895142"/>
                <a:gd name="csY1099" fmla="*/ 1515015 h 2231561"/>
                <a:gd name="csX1100" fmla="*/ 711158 w 4895142"/>
                <a:gd name="csY1100" fmla="*/ 1515015 h 2231561"/>
                <a:gd name="csX1101" fmla="*/ 622267 w 4895142"/>
                <a:gd name="csY1101" fmla="*/ 1515015 h 2231561"/>
                <a:gd name="csX1102" fmla="*/ 622267 w 4895142"/>
                <a:gd name="csY1102" fmla="*/ 1515015 h 2231561"/>
                <a:gd name="csX1103" fmla="*/ 622267 w 4895142"/>
                <a:gd name="csY1103" fmla="*/ 1515015 h 2231561"/>
                <a:gd name="csX1104" fmla="*/ 408924 w 4895142"/>
                <a:gd name="csY1104" fmla="*/ 1515015 h 2231561"/>
                <a:gd name="csX1105" fmla="*/ 408924 w 4895142"/>
                <a:gd name="csY1105" fmla="*/ 1540605 h 2231561"/>
                <a:gd name="csX1106" fmla="*/ 408924 w 4895142"/>
                <a:gd name="csY1106" fmla="*/ 1540605 h 2231561"/>
                <a:gd name="csX1107" fmla="*/ 349658 w 4895142"/>
                <a:gd name="csY1107" fmla="*/ 1540605 h 2231561"/>
                <a:gd name="csX1108" fmla="*/ 349658 w 4895142"/>
                <a:gd name="csY1108" fmla="*/ 1540605 h 2231561"/>
                <a:gd name="csX1109" fmla="*/ 349658 w 4895142"/>
                <a:gd name="csY1109" fmla="*/ 1540605 h 2231561"/>
                <a:gd name="csX1110" fmla="*/ 337806 w 4895142"/>
                <a:gd name="csY1110" fmla="*/ 1540605 h 2231561"/>
                <a:gd name="csX1111" fmla="*/ 337806 w 4895142"/>
                <a:gd name="csY1111" fmla="*/ 1566197 h 2231561"/>
                <a:gd name="csX1112" fmla="*/ 337806 w 4895142"/>
                <a:gd name="csY1112" fmla="*/ 1566197 h 2231561"/>
                <a:gd name="csX1113" fmla="*/ 320025 w 4895142"/>
                <a:gd name="csY1113" fmla="*/ 1566197 h 2231561"/>
                <a:gd name="csX1114" fmla="*/ 320025 w 4895142"/>
                <a:gd name="csY1114" fmla="*/ 1591788 h 2231561"/>
                <a:gd name="csX1115" fmla="*/ 320025 w 4895142"/>
                <a:gd name="csY1115" fmla="*/ 1591788 h 2231561"/>
                <a:gd name="csX1116" fmla="*/ 314103 w 4895142"/>
                <a:gd name="csY1116" fmla="*/ 1591788 h 2231561"/>
                <a:gd name="csX1117" fmla="*/ 314103 w 4895142"/>
                <a:gd name="csY1117" fmla="*/ 1617378 h 2231561"/>
                <a:gd name="csX1118" fmla="*/ 314103 w 4895142"/>
                <a:gd name="csY1118" fmla="*/ 1617378 h 2231561"/>
                <a:gd name="csX1119" fmla="*/ 284470 w 4895142"/>
                <a:gd name="csY1119" fmla="*/ 1617378 h 2231561"/>
                <a:gd name="csX1120" fmla="*/ 284470 w 4895142"/>
                <a:gd name="csY1120" fmla="*/ 1642969 h 2231561"/>
                <a:gd name="csX1121" fmla="*/ 284470 w 4895142"/>
                <a:gd name="csY1121" fmla="*/ 1642969 h 2231561"/>
                <a:gd name="csX1122" fmla="*/ 254837 w 4895142"/>
                <a:gd name="csY1122" fmla="*/ 1642969 h 2231561"/>
                <a:gd name="csX1123" fmla="*/ 254837 w 4895142"/>
                <a:gd name="csY1123" fmla="*/ 1694151 h 2231561"/>
                <a:gd name="csX1124" fmla="*/ 254837 w 4895142"/>
                <a:gd name="csY1124" fmla="*/ 1694151 h 2231561"/>
                <a:gd name="csX1125" fmla="*/ 231134 w 4895142"/>
                <a:gd name="csY1125" fmla="*/ 1694151 h 2231561"/>
                <a:gd name="csX1126" fmla="*/ 231134 w 4895142"/>
                <a:gd name="csY1126" fmla="*/ 1719742 h 2231561"/>
                <a:gd name="csX1127" fmla="*/ 231134 w 4895142"/>
                <a:gd name="csY1127" fmla="*/ 1719742 h 2231561"/>
                <a:gd name="csX1128" fmla="*/ 201501 w 4895142"/>
                <a:gd name="csY1128" fmla="*/ 1719742 h 2231561"/>
                <a:gd name="csX1129" fmla="*/ 201501 w 4895142"/>
                <a:gd name="csY1129" fmla="*/ 1745333 h 2231561"/>
                <a:gd name="csX1130" fmla="*/ 201501 w 4895142"/>
                <a:gd name="csY1130" fmla="*/ 1745333 h 2231561"/>
                <a:gd name="csX1131" fmla="*/ 189650 w 4895142"/>
                <a:gd name="csY1131" fmla="*/ 1745333 h 2231561"/>
                <a:gd name="csX1132" fmla="*/ 189650 w 4895142"/>
                <a:gd name="csY1132" fmla="*/ 1770924 h 2231561"/>
                <a:gd name="csX1133" fmla="*/ 189650 w 4895142"/>
                <a:gd name="csY1133" fmla="*/ 1770924 h 2231561"/>
                <a:gd name="csX1134" fmla="*/ 171868 w 4895142"/>
                <a:gd name="csY1134" fmla="*/ 1770924 h 2231561"/>
                <a:gd name="csX1135" fmla="*/ 171868 w 4895142"/>
                <a:gd name="csY1135" fmla="*/ 1796515 h 2231561"/>
                <a:gd name="csX1136" fmla="*/ 171868 w 4895142"/>
                <a:gd name="csY1136" fmla="*/ 1796515 h 2231561"/>
                <a:gd name="csX1137" fmla="*/ 165938 w 4895142"/>
                <a:gd name="csY1137" fmla="*/ 1796515 h 2231561"/>
                <a:gd name="csX1138" fmla="*/ 165938 w 4895142"/>
                <a:gd name="csY1138" fmla="*/ 1847697 h 2231561"/>
                <a:gd name="csX1139" fmla="*/ 165938 w 4895142"/>
                <a:gd name="csY1139" fmla="*/ 1847697 h 2231561"/>
                <a:gd name="csX1140" fmla="*/ 160017 w 4895142"/>
                <a:gd name="csY1140" fmla="*/ 1847697 h 2231561"/>
                <a:gd name="csX1141" fmla="*/ 160017 w 4895142"/>
                <a:gd name="csY1141" fmla="*/ 1873288 h 2231561"/>
                <a:gd name="csX1142" fmla="*/ 160017 w 4895142"/>
                <a:gd name="csY1142" fmla="*/ 1873288 h 2231561"/>
                <a:gd name="csX1143" fmla="*/ 154087 w 4895142"/>
                <a:gd name="csY1143" fmla="*/ 1873288 h 2231561"/>
                <a:gd name="csX1144" fmla="*/ 154087 w 4895142"/>
                <a:gd name="csY1144" fmla="*/ 1873288 h 2231561"/>
                <a:gd name="csX1145" fmla="*/ 154087 w 4895142"/>
                <a:gd name="csY1145" fmla="*/ 1873288 h 2231561"/>
                <a:gd name="csX1146" fmla="*/ 148166 w 4895142"/>
                <a:gd name="csY1146" fmla="*/ 1873288 h 2231561"/>
                <a:gd name="csX1147" fmla="*/ 148166 w 4895142"/>
                <a:gd name="csY1147" fmla="*/ 1898879 h 2231561"/>
                <a:gd name="csX1148" fmla="*/ 148166 w 4895142"/>
                <a:gd name="csY1148" fmla="*/ 1898879 h 2231561"/>
                <a:gd name="csX1149" fmla="*/ 136305 w 4895142"/>
                <a:gd name="csY1149" fmla="*/ 1898879 h 2231561"/>
                <a:gd name="csX1150" fmla="*/ 136305 w 4895142"/>
                <a:gd name="csY1150" fmla="*/ 1924470 h 2231561"/>
                <a:gd name="csX1151" fmla="*/ 136305 w 4895142"/>
                <a:gd name="csY1151" fmla="*/ 1924470 h 2231561"/>
                <a:gd name="csX1152" fmla="*/ 124453 w 4895142"/>
                <a:gd name="csY1152" fmla="*/ 1924470 h 2231561"/>
                <a:gd name="csX1153" fmla="*/ 124453 w 4895142"/>
                <a:gd name="csY1153" fmla="*/ 1950061 h 2231561"/>
                <a:gd name="csX1154" fmla="*/ 124453 w 4895142"/>
                <a:gd name="csY1154" fmla="*/ 1950061 h 2231561"/>
                <a:gd name="csX1155" fmla="*/ 65197 w 4895142"/>
                <a:gd name="csY1155" fmla="*/ 1950061 h 2231561"/>
                <a:gd name="csX1156" fmla="*/ 65197 w 4895142"/>
                <a:gd name="csY1156" fmla="*/ 1975652 h 2231561"/>
                <a:gd name="csX1157" fmla="*/ 65197 w 4895142"/>
                <a:gd name="csY1157" fmla="*/ 1975652 h 2231561"/>
                <a:gd name="csX1158" fmla="*/ 59266 w 4895142"/>
                <a:gd name="csY1158" fmla="*/ 1975652 h 2231561"/>
                <a:gd name="csX1159" fmla="*/ 59266 w 4895142"/>
                <a:gd name="csY1159" fmla="*/ 2001243 h 2231561"/>
                <a:gd name="csX1160" fmla="*/ 59266 w 4895142"/>
                <a:gd name="csY1160" fmla="*/ 2001243 h 2231561"/>
                <a:gd name="csX1161" fmla="*/ 53345 w 4895142"/>
                <a:gd name="csY1161" fmla="*/ 2001243 h 2231561"/>
                <a:gd name="csX1162" fmla="*/ 53345 w 4895142"/>
                <a:gd name="csY1162" fmla="*/ 2026834 h 2231561"/>
                <a:gd name="csX1163" fmla="*/ 53345 w 4895142"/>
                <a:gd name="csY1163" fmla="*/ 2026834 h 2231561"/>
                <a:gd name="csX1164" fmla="*/ 41484 w 4895142"/>
                <a:gd name="csY1164" fmla="*/ 2026834 h 2231561"/>
                <a:gd name="csX1165" fmla="*/ 41484 w 4895142"/>
                <a:gd name="csY1165" fmla="*/ 2052424 h 2231561"/>
                <a:gd name="csX1166" fmla="*/ 41484 w 4895142"/>
                <a:gd name="csY1166" fmla="*/ 2052424 h 2231561"/>
                <a:gd name="csX1167" fmla="*/ 29633 w 4895142"/>
                <a:gd name="csY1167" fmla="*/ 2052424 h 2231561"/>
                <a:gd name="csX1168" fmla="*/ 29633 w 4895142"/>
                <a:gd name="csY1168" fmla="*/ 2103607 h 2231561"/>
                <a:gd name="csX1169" fmla="*/ 29633 w 4895142"/>
                <a:gd name="csY1169" fmla="*/ 2103607 h 2231561"/>
                <a:gd name="csX1170" fmla="*/ 17782 w 4895142"/>
                <a:gd name="csY1170" fmla="*/ 2103607 h 2231561"/>
                <a:gd name="csX1171" fmla="*/ 17782 w 4895142"/>
                <a:gd name="csY1171" fmla="*/ 2180380 h 2231561"/>
                <a:gd name="csX1172" fmla="*/ 17782 w 4895142"/>
                <a:gd name="csY1172" fmla="*/ 2180380 h 2231561"/>
                <a:gd name="csX1173" fmla="*/ 11861 w 4895142"/>
                <a:gd name="csY1173" fmla="*/ 2180380 h 2231561"/>
                <a:gd name="csX1174" fmla="*/ 11861 w 4895142"/>
                <a:gd name="csY1174" fmla="*/ 2205970 h 2231561"/>
                <a:gd name="csX1175" fmla="*/ 11861 w 4895142"/>
                <a:gd name="csY1175" fmla="*/ 2205970 h 2231561"/>
                <a:gd name="csX1176" fmla="*/ 0 w 4895142"/>
                <a:gd name="csY1176" fmla="*/ 2205970 h 2231561"/>
                <a:gd name="csX1177" fmla="*/ 0 w 4895142"/>
                <a:gd name="csY1177" fmla="*/ 2231561 h 22315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Lst>
              <a:rect l="l" t="t" r="r" b="b"/>
              <a:pathLst>
                <a:path w="4895142" h="2231561">
                  <a:moveTo>
                    <a:pt x="4895142" y="0"/>
                  </a:moveTo>
                  <a:lnTo>
                    <a:pt x="4895142" y="0"/>
                  </a:lnTo>
                  <a:lnTo>
                    <a:pt x="4895142" y="0"/>
                  </a:lnTo>
                  <a:lnTo>
                    <a:pt x="4889212" y="0"/>
                  </a:lnTo>
                  <a:lnTo>
                    <a:pt x="4889212" y="0"/>
                  </a:lnTo>
                  <a:lnTo>
                    <a:pt x="4889212" y="0"/>
                  </a:lnTo>
                  <a:lnTo>
                    <a:pt x="4865509" y="0"/>
                  </a:lnTo>
                  <a:lnTo>
                    <a:pt x="4865509" y="0"/>
                  </a:lnTo>
                  <a:lnTo>
                    <a:pt x="4865509" y="0"/>
                  </a:lnTo>
                  <a:lnTo>
                    <a:pt x="4859579" y="0"/>
                  </a:lnTo>
                  <a:lnTo>
                    <a:pt x="4859579" y="0"/>
                  </a:lnTo>
                  <a:lnTo>
                    <a:pt x="4859579" y="0"/>
                  </a:lnTo>
                  <a:lnTo>
                    <a:pt x="4853658" y="0"/>
                  </a:lnTo>
                  <a:lnTo>
                    <a:pt x="4853658" y="0"/>
                  </a:lnTo>
                  <a:lnTo>
                    <a:pt x="4853658" y="0"/>
                  </a:lnTo>
                  <a:lnTo>
                    <a:pt x="4847728" y="0"/>
                  </a:lnTo>
                  <a:lnTo>
                    <a:pt x="4847728" y="0"/>
                  </a:lnTo>
                  <a:lnTo>
                    <a:pt x="4847728" y="0"/>
                  </a:lnTo>
                  <a:lnTo>
                    <a:pt x="4841806" y="0"/>
                  </a:lnTo>
                  <a:lnTo>
                    <a:pt x="4841806" y="0"/>
                  </a:lnTo>
                  <a:lnTo>
                    <a:pt x="4841806" y="0"/>
                  </a:lnTo>
                  <a:lnTo>
                    <a:pt x="4835876" y="0"/>
                  </a:lnTo>
                  <a:lnTo>
                    <a:pt x="4835876" y="0"/>
                  </a:lnTo>
                  <a:lnTo>
                    <a:pt x="4835876" y="0"/>
                  </a:lnTo>
                  <a:lnTo>
                    <a:pt x="4829946" y="0"/>
                  </a:lnTo>
                  <a:lnTo>
                    <a:pt x="4829946" y="0"/>
                  </a:lnTo>
                  <a:lnTo>
                    <a:pt x="4829946" y="0"/>
                  </a:lnTo>
                  <a:lnTo>
                    <a:pt x="4824025" y="0"/>
                  </a:lnTo>
                  <a:lnTo>
                    <a:pt x="4824025" y="0"/>
                  </a:lnTo>
                  <a:lnTo>
                    <a:pt x="4824025" y="0"/>
                  </a:lnTo>
                  <a:lnTo>
                    <a:pt x="4818094" y="0"/>
                  </a:lnTo>
                  <a:lnTo>
                    <a:pt x="4818094" y="0"/>
                  </a:lnTo>
                  <a:lnTo>
                    <a:pt x="4818094" y="0"/>
                  </a:lnTo>
                  <a:lnTo>
                    <a:pt x="4812173" y="0"/>
                  </a:lnTo>
                  <a:lnTo>
                    <a:pt x="4812173" y="0"/>
                  </a:lnTo>
                  <a:lnTo>
                    <a:pt x="4812173" y="0"/>
                  </a:lnTo>
                  <a:lnTo>
                    <a:pt x="4782540" y="0"/>
                  </a:lnTo>
                  <a:lnTo>
                    <a:pt x="4782540" y="0"/>
                  </a:lnTo>
                  <a:lnTo>
                    <a:pt x="4782540" y="0"/>
                  </a:lnTo>
                  <a:lnTo>
                    <a:pt x="4776610" y="0"/>
                  </a:lnTo>
                  <a:lnTo>
                    <a:pt x="4776610" y="0"/>
                  </a:lnTo>
                  <a:lnTo>
                    <a:pt x="4776610" y="0"/>
                  </a:lnTo>
                  <a:lnTo>
                    <a:pt x="4764759" y="0"/>
                  </a:lnTo>
                  <a:lnTo>
                    <a:pt x="4764759" y="0"/>
                  </a:lnTo>
                  <a:lnTo>
                    <a:pt x="4764759" y="0"/>
                  </a:lnTo>
                  <a:lnTo>
                    <a:pt x="4741056" y="0"/>
                  </a:lnTo>
                  <a:lnTo>
                    <a:pt x="4741056" y="0"/>
                  </a:lnTo>
                  <a:lnTo>
                    <a:pt x="4741056" y="0"/>
                  </a:lnTo>
                  <a:lnTo>
                    <a:pt x="4729204" y="0"/>
                  </a:lnTo>
                  <a:lnTo>
                    <a:pt x="4729204" y="0"/>
                  </a:lnTo>
                  <a:lnTo>
                    <a:pt x="4729204" y="0"/>
                  </a:lnTo>
                  <a:lnTo>
                    <a:pt x="4723274" y="0"/>
                  </a:lnTo>
                  <a:lnTo>
                    <a:pt x="4723274" y="0"/>
                  </a:lnTo>
                  <a:lnTo>
                    <a:pt x="4723274" y="0"/>
                  </a:lnTo>
                  <a:lnTo>
                    <a:pt x="4711422" y="0"/>
                  </a:lnTo>
                  <a:lnTo>
                    <a:pt x="4711422" y="0"/>
                  </a:lnTo>
                  <a:lnTo>
                    <a:pt x="4711422" y="0"/>
                  </a:lnTo>
                  <a:lnTo>
                    <a:pt x="4705501" y="0"/>
                  </a:lnTo>
                  <a:lnTo>
                    <a:pt x="4705501" y="0"/>
                  </a:lnTo>
                  <a:lnTo>
                    <a:pt x="4705501" y="0"/>
                  </a:lnTo>
                  <a:lnTo>
                    <a:pt x="4693641" y="0"/>
                  </a:lnTo>
                  <a:lnTo>
                    <a:pt x="4693641" y="0"/>
                  </a:lnTo>
                  <a:lnTo>
                    <a:pt x="4693641" y="0"/>
                  </a:lnTo>
                  <a:lnTo>
                    <a:pt x="4687720" y="0"/>
                  </a:lnTo>
                  <a:lnTo>
                    <a:pt x="4687720" y="0"/>
                  </a:lnTo>
                  <a:lnTo>
                    <a:pt x="4687720" y="0"/>
                  </a:lnTo>
                  <a:lnTo>
                    <a:pt x="4681790" y="0"/>
                  </a:lnTo>
                  <a:lnTo>
                    <a:pt x="4681790" y="0"/>
                  </a:lnTo>
                  <a:lnTo>
                    <a:pt x="4681790" y="0"/>
                  </a:lnTo>
                  <a:lnTo>
                    <a:pt x="4675868" y="0"/>
                  </a:lnTo>
                  <a:lnTo>
                    <a:pt x="4675868" y="0"/>
                  </a:lnTo>
                  <a:lnTo>
                    <a:pt x="4675868" y="0"/>
                  </a:lnTo>
                  <a:lnTo>
                    <a:pt x="4669938" y="0"/>
                  </a:lnTo>
                  <a:lnTo>
                    <a:pt x="4669938" y="0"/>
                  </a:lnTo>
                  <a:lnTo>
                    <a:pt x="4669938" y="0"/>
                  </a:lnTo>
                  <a:lnTo>
                    <a:pt x="4658087" y="0"/>
                  </a:lnTo>
                  <a:lnTo>
                    <a:pt x="4658087" y="0"/>
                  </a:lnTo>
                  <a:lnTo>
                    <a:pt x="4658087" y="0"/>
                  </a:lnTo>
                  <a:lnTo>
                    <a:pt x="4652156" y="0"/>
                  </a:lnTo>
                  <a:lnTo>
                    <a:pt x="4652156" y="0"/>
                  </a:lnTo>
                  <a:lnTo>
                    <a:pt x="4652156" y="0"/>
                  </a:lnTo>
                  <a:lnTo>
                    <a:pt x="4646235" y="0"/>
                  </a:lnTo>
                  <a:lnTo>
                    <a:pt x="4646235" y="0"/>
                  </a:lnTo>
                  <a:lnTo>
                    <a:pt x="4646235" y="0"/>
                  </a:lnTo>
                  <a:lnTo>
                    <a:pt x="4640305" y="0"/>
                  </a:lnTo>
                  <a:lnTo>
                    <a:pt x="4640305" y="0"/>
                  </a:lnTo>
                  <a:lnTo>
                    <a:pt x="4640305" y="0"/>
                  </a:lnTo>
                  <a:lnTo>
                    <a:pt x="4634384" y="0"/>
                  </a:lnTo>
                  <a:lnTo>
                    <a:pt x="4634384" y="0"/>
                  </a:lnTo>
                  <a:lnTo>
                    <a:pt x="4634384" y="0"/>
                  </a:lnTo>
                  <a:lnTo>
                    <a:pt x="4628453" y="0"/>
                  </a:lnTo>
                  <a:lnTo>
                    <a:pt x="4628453" y="0"/>
                  </a:lnTo>
                  <a:lnTo>
                    <a:pt x="4628453" y="0"/>
                  </a:lnTo>
                  <a:lnTo>
                    <a:pt x="4622532" y="0"/>
                  </a:lnTo>
                  <a:lnTo>
                    <a:pt x="4622532" y="0"/>
                  </a:lnTo>
                  <a:lnTo>
                    <a:pt x="4622532" y="0"/>
                  </a:lnTo>
                  <a:lnTo>
                    <a:pt x="4616602" y="0"/>
                  </a:lnTo>
                  <a:lnTo>
                    <a:pt x="4616602" y="0"/>
                  </a:lnTo>
                  <a:lnTo>
                    <a:pt x="4616602" y="0"/>
                  </a:lnTo>
                  <a:lnTo>
                    <a:pt x="4604751" y="0"/>
                  </a:lnTo>
                  <a:lnTo>
                    <a:pt x="4604751" y="0"/>
                  </a:lnTo>
                  <a:lnTo>
                    <a:pt x="4604751" y="0"/>
                  </a:lnTo>
                  <a:lnTo>
                    <a:pt x="4598821" y="0"/>
                  </a:lnTo>
                  <a:lnTo>
                    <a:pt x="4598821" y="0"/>
                  </a:lnTo>
                  <a:lnTo>
                    <a:pt x="4598821" y="0"/>
                  </a:lnTo>
                  <a:lnTo>
                    <a:pt x="4592899" y="0"/>
                  </a:lnTo>
                  <a:lnTo>
                    <a:pt x="4592899" y="0"/>
                  </a:lnTo>
                  <a:lnTo>
                    <a:pt x="4592899" y="0"/>
                  </a:lnTo>
                  <a:lnTo>
                    <a:pt x="4586969" y="0"/>
                  </a:lnTo>
                  <a:lnTo>
                    <a:pt x="4586969" y="0"/>
                  </a:lnTo>
                  <a:lnTo>
                    <a:pt x="4586969" y="0"/>
                  </a:lnTo>
                  <a:lnTo>
                    <a:pt x="4581048" y="0"/>
                  </a:lnTo>
                  <a:lnTo>
                    <a:pt x="4581048" y="0"/>
                  </a:lnTo>
                  <a:lnTo>
                    <a:pt x="4581048" y="0"/>
                  </a:lnTo>
                  <a:lnTo>
                    <a:pt x="4575118" y="0"/>
                  </a:lnTo>
                  <a:lnTo>
                    <a:pt x="4575118" y="0"/>
                  </a:lnTo>
                  <a:lnTo>
                    <a:pt x="4575118" y="0"/>
                  </a:lnTo>
                  <a:lnTo>
                    <a:pt x="4563266" y="0"/>
                  </a:lnTo>
                  <a:lnTo>
                    <a:pt x="4563266" y="0"/>
                  </a:lnTo>
                  <a:lnTo>
                    <a:pt x="4563266" y="0"/>
                  </a:lnTo>
                  <a:lnTo>
                    <a:pt x="4557336" y="0"/>
                  </a:lnTo>
                  <a:lnTo>
                    <a:pt x="4557336" y="0"/>
                  </a:lnTo>
                  <a:lnTo>
                    <a:pt x="4557336" y="0"/>
                  </a:lnTo>
                  <a:lnTo>
                    <a:pt x="4551415" y="0"/>
                  </a:lnTo>
                  <a:lnTo>
                    <a:pt x="4551415" y="0"/>
                  </a:lnTo>
                  <a:lnTo>
                    <a:pt x="4551415" y="0"/>
                  </a:lnTo>
                  <a:lnTo>
                    <a:pt x="4545484" y="0"/>
                  </a:lnTo>
                  <a:lnTo>
                    <a:pt x="4545484" y="0"/>
                  </a:lnTo>
                  <a:lnTo>
                    <a:pt x="4545484" y="0"/>
                  </a:lnTo>
                  <a:lnTo>
                    <a:pt x="4539563" y="0"/>
                  </a:lnTo>
                  <a:lnTo>
                    <a:pt x="4539563" y="0"/>
                  </a:lnTo>
                  <a:lnTo>
                    <a:pt x="4539563" y="0"/>
                  </a:lnTo>
                  <a:lnTo>
                    <a:pt x="4533633" y="0"/>
                  </a:lnTo>
                  <a:lnTo>
                    <a:pt x="4533633" y="0"/>
                  </a:lnTo>
                  <a:lnTo>
                    <a:pt x="4533633" y="0"/>
                  </a:lnTo>
                  <a:lnTo>
                    <a:pt x="4527712" y="0"/>
                  </a:lnTo>
                  <a:lnTo>
                    <a:pt x="4527712" y="0"/>
                  </a:lnTo>
                  <a:lnTo>
                    <a:pt x="4527712" y="0"/>
                  </a:lnTo>
                  <a:lnTo>
                    <a:pt x="4521782" y="0"/>
                  </a:lnTo>
                  <a:lnTo>
                    <a:pt x="4521782" y="0"/>
                  </a:lnTo>
                  <a:lnTo>
                    <a:pt x="4521782" y="0"/>
                  </a:lnTo>
                  <a:lnTo>
                    <a:pt x="4515852" y="0"/>
                  </a:lnTo>
                  <a:lnTo>
                    <a:pt x="4515852" y="0"/>
                  </a:lnTo>
                  <a:lnTo>
                    <a:pt x="4515852" y="0"/>
                  </a:lnTo>
                  <a:lnTo>
                    <a:pt x="4504000" y="0"/>
                  </a:lnTo>
                  <a:lnTo>
                    <a:pt x="4504000" y="0"/>
                  </a:lnTo>
                  <a:lnTo>
                    <a:pt x="4504000" y="0"/>
                  </a:lnTo>
                  <a:lnTo>
                    <a:pt x="4492149" y="0"/>
                  </a:lnTo>
                  <a:lnTo>
                    <a:pt x="4492149" y="0"/>
                  </a:lnTo>
                  <a:lnTo>
                    <a:pt x="4492149" y="0"/>
                  </a:lnTo>
                  <a:lnTo>
                    <a:pt x="4486228" y="0"/>
                  </a:lnTo>
                  <a:lnTo>
                    <a:pt x="4486228" y="0"/>
                  </a:lnTo>
                  <a:lnTo>
                    <a:pt x="4486228" y="0"/>
                  </a:lnTo>
                  <a:lnTo>
                    <a:pt x="4480297" y="0"/>
                  </a:lnTo>
                  <a:lnTo>
                    <a:pt x="4480297" y="0"/>
                  </a:lnTo>
                  <a:lnTo>
                    <a:pt x="4480297" y="0"/>
                  </a:lnTo>
                  <a:lnTo>
                    <a:pt x="4474367" y="0"/>
                  </a:lnTo>
                  <a:lnTo>
                    <a:pt x="4474367" y="0"/>
                  </a:lnTo>
                  <a:lnTo>
                    <a:pt x="4474367" y="0"/>
                  </a:lnTo>
                  <a:lnTo>
                    <a:pt x="4468446" y="0"/>
                  </a:lnTo>
                  <a:lnTo>
                    <a:pt x="4468446" y="0"/>
                  </a:lnTo>
                  <a:lnTo>
                    <a:pt x="4468446" y="0"/>
                  </a:lnTo>
                  <a:lnTo>
                    <a:pt x="4462515" y="0"/>
                  </a:lnTo>
                  <a:lnTo>
                    <a:pt x="4462515" y="0"/>
                  </a:lnTo>
                  <a:lnTo>
                    <a:pt x="4462515" y="0"/>
                  </a:lnTo>
                  <a:lnTo>
                    <a:pt x="4450664" y="0"/>
                  </a:lnTo>
                  <a:lnTo>
                    <a:pt x="4450664" y="0"/>
                  </a:lnTo>
                  <a:lnTo>
                    <a:pt x="4450664" y="0"/>
                  </a:lnTo>
                  <a:lnTo>
                    <a:pt x="4432892" y="0"/>
                  </a:lnTo>
                  <a:lnTo>
                    <a:pt x="4432892" y="0"/>
                  </a:lnTo>
                  <a:lnTo>
                    <a:pt x="4432892" y="0"/>
                  </a:lnTo>
                  <a:lnTo>
                    <a:pt x="4426961" y="0"/>
                  </a:lnTo>
                  <a:lnTo>
                    <a:pt x="4426961" y="0"/>
                  </a:lnTo>
                  <a:lnTo>
                    <a:pt x="4426961" y="0"/>
                  </a:lnTo>
                  <a:lnTo>
                    <a:pt x="4409180" y="0"/>
                  </a:lnTo>
                  <a:lnTo>
                    <a:pt x="4409180" y="0"/>
                  </a:lnTo>
                  <a:lnTo>
                    <a:pt x="4409180" y="0"/>
                  </a:lnTo>
                  <a:lnTo>
                    <a:pt x="4403259" y="0"/>
                  </a:lnTo>
                  <a:lnTo>
                    <a:pt x="4403259" y="0"/>
                  </a:lnTo>
                  <a:lnTo>
                    <a:pt x="4403259" y="0"/>
                  </a:lnTo>
                  <a:lnTo>
                    <a:pt x="4397328" y="0"/>
                  </a:lnTo>
                  <a:lnTo>
                    <a:pt x="4397328" y="0"/>
                  </a:lnTo>
                  <a:lnTo>
                    <a:pt x="4397328" y="0"/>
                  </a:lnTo>
                  <a:lnTo>
                    <a:pt x="4391407" y="0"/>
                  </a:lnTo>
                  <a:lnTo>
                    <a:pt x="4391407" y="0"/>
                  </a:lnTo>
                  <a:lnTo>
                    <a:pt x="4391407" y="0"/>
                  </a:lnTo>
                  <a:lnTo>
                    <a:pt x="4379546" y="0"/>
                  </a:lnTo>
                  <a:lnTo>
                    <a:pt x="4379546" y="0"/>
                  </a:lnTo>
                  <a:lnTo>
                    <a:pt x="4379546" y="0"/>
                  </a:lnTo>
                  <a:lnTo>
                    <a:pt x="4361774" y="0"/>
                  </a:lnTo>
                  <a:lnTo>
                    <a:pt x="4361774" y="0"/>
                  </a:lnTo>
                  <a:lnTo>
                    <a:pt x="4361774" y="0"/>
                  </a:lnTo>
                  <a:lnTo>
                    <a:pt x="4355844" y="0"/>
                  </a:lnTo>
                  <a:lnTo>
                    <a:pt x="4355844" y="0"/>
                  </a:lnTo>
                  <a:lnTo>
                    <a:pt x="4355844" y="0"/>
                  </a:lnTo>
                  <a:lnTo>
                    <a:pt x="4349923" y="0"/>
                  </a:lnTo>
                  <a:lnTo>
                    <a:pt x="4349923" y="0"/>
                  </a:lnTo>
                  <a:lnTo>
                    <a:pt x="4349923" y="0"/>
                  </a:lnTo>
                  <a:lnTo>
                    <a:pt x="4343993" y="0"/>
                  </a:lnTo>
                  <a:lnTo>
                    <a:pt x="4343993" y="0"/>
                  </a:lnTo>
                  <a:lnTo>
                    <a:pt x="4343993" y="0"/>
                  </a:lnTo>
                  <a:lnTo>
                    <a:pt x="4338062" y="0"/>
                  </a:lnTo>
                  <a:lnTo>
                    <a:pt x="4338062" y="0"/>
                  </a:lnTo>
                  <a:lnTo>
                    <a:pt x="4338062" y="0"/>
                  </a:lnTo>
                  <a:lnTo>
                    <a:pt x="4332141" y="0"/>
                  </a:lnTo>
                  <a:lnTo>
                    <a:pt x="4332141" y="0"/>
                  </a:lnTo>
                  <a:lnTo>
                    <a:pt x="4332141" y="0"/>
                  </a:lnTo>
                  <a:lnTo>
                    <a:pt x="4326211" y="0"/>
                  </a:lnTo>
                  <a:lnTo>
                    <a:pt x="4326211" y="0"/>
                  </a:lnTo>
                  <a:lnTo>
                    <a:pt x="4326211" y="0"/>
                  </a:lnTo>
                  <a:lnTo>
                    <a:pt x="4320290" y="0"/>
                  </a:lnTo>
                  <a:lnTo>
                    <a:pt x="4320290" y="0"/>
                  </a:lnTo>
                  <a:lnTo>
                    <a:pt x="4320290" y="0"/>
                  </a:lnTo>
                  <a:lnTo>
                    <a:pt x="4314359" y="0"/>
                  </a:lnTo>
                  <a:lnTo>
                    <a:pt x="4314359" y="0"/>
                  </a:lnTo>
                  <a:lnTo>
                    <a:pt x="4314359" y="0"/>
                  </a:lnTo>
                  <a:lnTo>
                    <a:pt x="4308438" y="0"/>
                  </a:lnTo>
                  <a:lnTo>
                    <a:pt x="4308438" y="0"/>
                  </a:lnTo>
                  <a:lnTo>
                    <a:pt x="4308438" y="0"/>
                  </a:lnTo>
                  <a:lnTo>
                    <a:pt x="4302508" y="0"/>
                  </a:lnTo>
                  <a:lnTo>
                    <a:pt x="4302508" y="0"/>
                  </a:lnTo>
                  <a:lnTo>
                    <a:pt x="4302508" y="0"/>
                  </a:lnTo>
                  <a:lnTo>
                    <a:pt x="4296577" y="0"/>
                  </a:lnTo>
                  <a:lnTo>
                    <a:pt x="4296577" y="0"/>
                  </a:lnTo>
                  <a:lnTo>
                    <a:pt x="4296577" y="0"/>
                  </a:lnTo>
                  <a:lnTo>
                    <a:pt x="4290656" y="0"/>
                  </a:lnTo>
                  <a:lnTo>
                    <a:pt x="4290656" y="0"/>
                  </a:lnTo>
                  <a:lnTo>
                    <a:pt x="4290656" y="0"/>
                  </a:lnTo>
                  <a:lnTo>
                    <a:pt x="4284726" y="0"/>
                  </a:lnTo>
                  <a:lnTo>
                    <a:pt x="4284726" y="0"/>
                  </a:lnTo>
                  <a:lnTo>
                    <a:pt x="4284726" y="0"/>
                  </a:lnTo>
                  <a:lnTo>
                    <a:pt x="4278805" y="0"/>
                  </a:lnTo>
                  <a:lnTo>
                    <a:pt x="4278805" y="0"/>
                  </a:lnTo>
                  <a:lnTo>
                    <a:pt x="4278805" y="0"/>
                  </a:lnTo>
                  <a:lnTo>
                    <a:pt x="4272875" y="0"/>
                  </a:lnTo>
                  <a:lnTo>
                    <a:pt x="4272875" y="0"/>
                  </a:lnTo>
                  <a:lnTo>
                    <a:pt x="4272875" y="0"/>
                  </a:lnTo>
                  <a:lnTo>
                    <a:pt x="4266954" y="0"/>
                  </a:lnTo>
                  <a:lnTo>
                    <a:pt x="4266954" y="0"/>
                  </a:lnTo>
                  <a:lnTo>
                    <a:pt x="4266954" y="0"/>
                  </a:lnTo>
                  <a:lnTo>
                    <a:pt x="4261024" y="0"/>
                  </a:lnTo>
                  <a:lnTo>
                    <a:pt x="4261024" y="0"/>
                  </a:lnTo>
                  <a:lnTo>
                    <a:pt x="4261024" y="0"/>
                  </a:lnTo>
                  <a:lnTo>
                    <a:pt x="4249172" y="0"/>
                  </a:lnTo>
                  <a:lnTo>
                    <a:pt x="4249172" y="0"/>
                  </a:lnTo>
                  <a:lnTo>
                    <a:pt x="4249172" y="0"/>
                  </a:lnTo>
                  <a:lnTo>
                    <a:pt x="4237321" y="0"/>
                  </a:lnTo>
                  <a:lnTo>
                    <a:pt x="4237321" y="0"/>
                  </a:lnTo>
                  <a:lnTo>
                    <a:pt x="4237321" y="0"/>
                  </a:lnTo>
                  <a:lnTo>
                    <a:pt x="4231390" y="0"/>
                  </a:lnTo>
                  <a:lnTo>
                    <a:pt x="4231390" y="0"/>
                  </a:lnTo>
                  <a:lnTo>
                    <a:pt x="4231390" y="0"/>
                  </a:lnTo>
                  <a:lnTo>
                    <a:pt x="4225469" y="0"/>
                  </a:lnTo>
                  <a:lnTo>
                    <a:pt x="4225469" y="0"/>
                  </a:lnTo>
                  <a:lnTo>
                    <a:pt x="4225469" y="0"/>
                  </a:lnTo>
                  <a:lnTo>
                    <a:pt x="4219539" y="0"/>
                  </a:lnTo>
                  <a:lnTo>
                    <a:pt x="4219539" y="0"/>
                  </a:lnTo>
                  <a:lnTo>
                    <a:pt x="4219539" y="0"/>
                  </a:lnTo>
                  <a:lnTo>
                    <a:pt x="4207687" y="0"/>
                  </a:lnTo>
                  <a:lnTo>
                    <a:pt x="4207687" y="0"/>
                  </a:lnTo>
                  <a:lnTo>
                    <a:pt x="4207687" y="0"/>
                  </a:lnTo>
                  <a:lnTo>
                    <a:pt x="4195836" y="0"/>
                  </a:lnTo>
                  <a:lnTo>
                    <a:pt x="4195836" y="0"/>
                  </a:lnTo>
                  <a:lnTo>
                    <a:pt x="4195836" y="0"/>
                  </a:lnTo>
                  <a:lnTo>
                    <a:pt x="4189906" y="0"/>
                  </a:lnTo>
                  <a:lnTo>
                    <a:pt x="4189906" y="0"/>
                  </a:lnTo>
                  <a:lnTo>
                    <a:pt x="4189906" y="0"/>
                  </a:lnTo>
                  <a:lnTo>
                    <a:pt x="4183984" y="0"/>
                  </a:lnTo>
                  <a:lnTo>
                    <a:pt x="4183984" y="0"/>
                  </a:lnTo>
                  <a:lnTo>
                    <a:pt x="4183984" y="0"/>
                  </a:lnTo>
                  <a:lnTo>
                    <a:pt x="4178054" y="0"/>
                  </a:lnTo>
                  <a:lnTo>
                    <a:pt x="4178054" y="0"/>
                  </a:lnTo>
                  <a:lnTo>
                    <a:pt x="4178054" y="0"/>
                  </a:lnTo>
                  <a:lnTo>
                    <a:pt x="4172133" y="0"/>
                  </a:lnTo>
                  <a:lnTo>
                    <a:pt x="4172133" y="0"/>
                  </a:lnTo>
                  <a:lnTo>
                    <a:pt x="4172133" y="0"/>
                  </a:lnTo>
                  <a:lnTo>
                    <a:pt x="4166203" y="0"/>
                  </a:lnTo>
                  <a:lnTo>
                    <a:pt x="4166203" y="0"/>
                  </a:lnTo>
                  <a:lnTo>
                    <a:pt x="4166203" y="0"/>
                  </a:lnTo>
                  <a:lnTo>
                    <a:pt x="4160273" y="0"/>
                  </a:lnTo>
                  <a:lnTo>
                    <a:pt x="4160273" y="0"/>
                  </a:lnTo>
                  <a:lnTo>
                    <a:pt x="4160273" y="0"/>
                  </a:lnTo>
                  <a:lnTo>
                    <a:pt x="4148421" y="0"/>
                  </a:lnTo>
                  <a:lnTo>
                    <a:pt x="4148421" y="0"/>
                  </a:lnTo>
                  <a:lnTo>
                    <a:pt x="4148421" y="0"/>
                  </a:lnTo>
                  <a:lnTo>
                    <a:pt x="4142500" y="0"/>
                  </a:lnTo>
                  <a:lnTo>
                    <a:pt x="4142500" y="0"/>
                  </a:lnTo>
                  <a:lnTo>
                    <a:pt x="4142500" y="0"/>
                  </a:lnTo>
                  <a:lnTo>
                    <a:pt x="4136570" y="0"/>
                  </a:lnTo>
                  <a:lnTo>
                    <a:pt x="4136570" y="0"/>
                  </a:lnTo>
                  <a:lnTo>
                    <a:pt x="4136570" y="0"/>
                  </a:lnTo>
                  <a:lnTo>
                    <a:pt x="4124718" y="0"/>
                  </a:lnTo>
                  <a:lnTo>
                    <a:pt x="4124718" y="0"/>
                  </a:lnTo>
                  <a:lnTo>
                    <a:pt x="4124718" y="0"/>
                  </a:lnTo>
                  <a:lnTo>
                    <a:pt x="4118788" y="0"/>
                  </a:lnTo>
                  <a:lnTo>
                    <a:pt x="4118788" y="0"/>
                  </a:lnTo>
                  <a:lnTo>
                    <a:pt x="4118788" y="0"/>
                  </a:lnTo>
                  <a:lnTo>
                    <a:pt x="4112867" y="0"/>
                  </a:lnTo>
                  <a:lnTo>
                    <a:pt x="4112867" y="0"/>
                  </a:lnTo>
                  <a:lnTo>
                    <a:pt x="4112867" y="0"/>
                  </a:lnTo>
                  <a:lnTo>
                    <a:pt x="4106937" y="0"/>
                  </a:lnTo>
                  <a:lnTo>
                    <a:pt x="4106937" y="0"/>
                  </a:lnTo>
                  <a:lnTo>
                    <a:pt x="4106937" y="0"/>
                  </a:lnTo>
                  <a:lnTo>
                    <a:pt x="4101015" y="0"/>
                  </a:lnTo>
                  <a:lnTo>
                    <a:pt x="4101015" y="0"/>
                  </a:lnTo>
                  <a:lnTo>
                    <a:pt x="4101015" y="0"/>
                  </a:lnTo>
                  <a:lnTo>
                    <a:pt x="4095085" y="0"/>
                  </a:lnTo>
                  <a:lnTo>
                    <a:pt x="4095085" y="0"/>
                  </a:lnTo>
                  <a:lnTo>
                    <a:pt x="4095085" y="0"/>
                  </a:lnTo>
                  <a:lnTo>
                    <a:pt x="4083234" y="0"/>
                  </a:lnTo>
                  <a:lnTo>
                    <a:pt x="4083234" y="0"/>
                  </a:lnTo>
                  <a:lnTo>
                    <a:pt x="4083234" y="0"/>
                  </a:lnTo>
                  <a:lnTo>
                    <a:pt x="4077304" y="0"/>
                  </a:lnTo>
                  <a:lnTo>
                    <a:pt x="4077304" y="0"/>
                  </a:lnTo>
                  <a:lnTo>
                    <a:pt x="4077304" y="0"/>
                  </a:lnTo>
                  <a:lnTo>
                    <a:pt x="4071383" y="0"/>
                  </a:lnTo>
                  <a:lnTo>
                    <a:pt x="4071383" y="0"/>
                  </a:lnTo>
                  <a:lnTo>
                    <a:pt x="4071383" y="0"/>
                  </a:lnTo>
                  <a:lnTo>
                    <a:pt x="4065452" y="0"/>
                  </a:lnTo>
                  <a:lnTo>
                    <a:pt x="4065452" y="0"/>
                  </a:lnTo>
                  <a:lnTo>
                    <a:pt x="4065452" y="0"/>
                  </a:lnTo>
                  <a:lnTo>
                    <a:pt x="4059531" y="0"/>
                  </a:lnTo>
                  <a:lnTo>
                    <a:pt x="4059531" y="0"/>
                  </a:lnTo>
                  <a:lnTo>
                    <a:pt x="4059531" y="0"/>
                  </a:lnTo>
                  <a:lnTo>
                    <a:pt x="4053601" y="0"/>
                  </a:lnTo>
                  <a:lnTo>
                    <a:pt x="4053601" y="0"/>
                  </a:lnTo>
                  <a:lnTo>
                    <a:pt x="4053601" y="0"/>
                  </a:lnTo>
                  <a:lnTo>
                    <a:pt x="4047680" y="0"/>
                  </a:lnTo>
                  <a:lnTo>
                    <a:pt x="4047680" y="0"/>
                  </a:lnTo>
                  <a:lnTo>
                    <a:pt x="4047680" y="0"/>
                  </a:lnTo>
                  <a:lnTo>
                    <a:pt x="4035819" y="0"/>
                  </a:lnTo>
                  <a:lnTo>
                    <a:pt x="4035819" y="0"/>
                  </a:lnTo>
                  <a:lnTo>
                    <a:pt x="4035819" y="0"/>
                  </a:lnTo>
                  <a:lnTo>
                    <a:pt x="4029898" y="0"/>
                  </a:lnTo>
                  <a:lnTo>
                    <a:pt x="4029898" y="0"/>
                  </a:lnTo>
                  <a:lnTo>
                    <a:pt x="4029898" y="0"/>
                  </a:lnTo>
                  <a:lnTo>
                    <a:pt x="4023968" y="0"/>
                  </a:lnTo>
                  <a:lnTo>
                    <a:pt x="4023968" y="0"/>
                  </a:lnTo>
                  <a:lnTo>
                    <a:pt x="4023968" y="0"/>
                  </a:lnTo>
                  <a:lnTo>
                    <a:pt x="4018046" y="0"/>
                  </a:lnTo>
                  <a:lnTo>
                    <a:pt x="4018046" y="0"/>
                  </a:lnTo>
                  <a:lnTo>
                    <a:pt x="4018046" y="0"/>
                  </a:lnTo>
                  <a:lnTo>
                    <a:pt x="4000265" y="0"/>
                  </a:lnTo>
                  <a:lnTo>
                    <a:pt x="4000265" y="0"/>
                  </a:lnTo>
                  <a:lnTo>
                    <a:pt x="4000265" y="0"/>
                  </a:lnTo>
                  <a:lnTo>
                    <a:pt x="3994344" y="0"/>
                  </a:lnTo>
                  <a:lnTo>
                    <a:pt x="3994344" y="0"/>
                  </a:lnTo>
                  <a:lnTo>
                    <a:pt x="3994344" y="0"/>
                  </a:lnTo>
                  <a:lnTo>
                    <a:pt x="3988414" y="0"/>
                  </a:lnTo>
                  <a:lnTo>
                    <a:pt x="3988414" y="0"/>
                  </a:lnTo>
                  <a:lnTo>
                    <a:pt x="3988414" y="0"/>
                  </a:lnTo>
                  <a:lnTo>
                    <a:pt x="3982483" y="0"/>
                  </a:lnTo>
                  <a:lnTo>
                    <a:pt x="3982483" y="0"/>
                  </a:lnTo>
                  <a:lnTo>
                    <a:pt x="3982483" y="0"/>
                  </a:lnTo>
                  <a:lnTo>
                    <a:pt x="3970632" y="0"/>
                  </a:lnTo>
                  <a:lnTo>
                    <a:pt x="3970632" y="0"/>
                  </a:lnTo>
                  <a:lnTo>
                    <a:pt x="3970632" y="0"/>
                  </a:lnTo>
                  <a:lnTo>
                    <a:pt x="3958780" y="0"/>
                  </a:lnTo>
                  <a:lnTo>
                    <a:pt x="3958780" y="0"/>
                  </a:lnTo>
                  <a:lnTo>
                    <a:pt x="3958780" y="0"/>
                  </a:lnTo>
                  <a:lnTo>
                    <a:pt x="3946929" y="0"/>
                  </a:lnTo>
                  <a:lnTo>
                    <a:pt x="3946929" y="0"/>
                  </a:lnTo>
                  <a:lnTo>
                    <a:pt x="3946929" y="0"/>
                  </a:lnTo>
                  <a:lnTo>
                    <a:pt x="3940999" y="0"/>
                  </a:lnTo>
                  <a:lnTo>
                    <a:pt x="3940999" y="0"/>
                  </a:lnTo>
                  <a:lnTo>
                    <a:pt x="3940999" y="0"/>
                  </a:lnTo>
                  <a:lnTo>
                    <a:pt x="3935077" y="0"/>
                  </a:lnTo>
                  <a:lnTo>
                    <a:pt x="3935077" y="0"/>
                  </a:lnTo>
                  <a:lnTo>
                    <a:pt x="3935077" y="0"/>
                  </a:lnTo>
                  <a:lnTo>
                    <a:pt x="3929147" y="0"/>
                  </a:lnTo>
                  <a:lnTo>
                    <a:pt x="3929147" y="0"/>
                  </a:lnTo>
                  <a:lnTo>
                    <a:pt x="3929147" y="0"/>
                  </a:lnTo>
                  <a:lnTo>
                    <a:pt x="3923226" y="0"/>
                  </a:lnTo>
                  <a:lnTo>
                    <a:pt x="3923226" y="0"/>
                  </a:lnTo>
                  <a:lnTo>
                    <a:pt x="3923226" y="0"/>
                  </a:lnTo>
                  <a:lnTo>
                    <a:pt x="3911375" y="0"/>
                  </a:lnTo>
                  <a:lnTo>
                    <a:pt x="3911375" y="0"/>
                  </a:lnTo>
                  <a:lnTo>
                    <a:pt x="3911375" y="0"/>
                  </a:lnTo>
                  <a:lnTo>
                    <a:pt x="3905445" y="0"/>
                  </a:lnTo>
                  <a:lnTo>
                    <a:pt x="3905445" y="0"/>
                  </a:lnTo>
                  <a:lnTo>
                    <a:pt x="3905445" y="0"/>
                  </a:lnTo>
                  <a:lnTo>
                    <a:pt x="3899514" y="0"/>
                  </a:lnTo>
                  <a:lnTo>
                    <a:pt x="3899514" y="0"/>
                  </a:lnTo>
                  <a:lnTo>
                    <a:pt x="3899514" y="0"/>
                  </a:lnTo>
                  <a:lnTo>
                    <a:pt x="3893593" y="0"/>
                  </a:lnTo>
                  <a:lnTo>
                    <a:pt x="3893593" y="0"/>
                  </a:lnTo>
                  <a:lnTo>
                    <a:pt x="3893593" y="0"/>
                  </a:lnTo>
                  <a:lnTo>
                    <a:pt x="3881742" y="0"/>
                  </a:lnTo>
                  <a:lnTo>
                    <a:pt x="3881742" y="0"/>
                  </a:lnTo>
                  <a:lnTo>
                    <a:pt x="3881742" y="0"/>
                  </a:lnTo>
                  <a:lnTo>
                    <a:pt x="3875811" y="0"/>
                  </a:lnTo>
                  <a:lnTo>
                    <a:pt x="3875811" y="0"/>
                  </a:lnTo>
                  <a:lnTo>
                    <a:pt x="3875811" y="0"/>
                  </a:lnTo>
                  <a:lnTo>
                    <a:pt x="3869890" y="0"/>
                  </a:lnTo>
                  <a:lnTo>
                    <a:pt x="3869890" y="0"/>
                  </a:lnTo>
                  <a:lnTo>
                    <a:pt x="3869890" y="0"/>
                  </a:lnTo>
                  <a:lnTo>
                    <a:pt x="3863960" y="0"/>
                  </a:lnTo>
                  <a:lnTo>
                    <a:pt x="3863960" y="0"/>
                  </a:lnTo>
                  <a:lnTo>
                    <a:pt x="3863960" y="0"/>
                  </a:lnTo>
                  <a:lnTo>
                    <a:pt x="3858030" y="0"/>
                  </a:lnTo>
                  <a:lnTo>
                    <a:pt x="3858030" y="0"/>
                  </a:lnTo>
                  <a:lnTo>
                    <a:pt x="3858030" y="0"/>
                  </a:lnTo>
                  <a:lnTo>
                    <a:pt x="3852108" y="0"/>
                  </a:lnTo>
                  <a:lnTo>
                    <a:pt x="3852108" y="0"/>
                  </a:lnTo>
                  <a:lnTo>
                    <a:pt x="3852108" y="0"/>
                  </a:lnTo>
                  <a:lnTo>
                    <a:pt x="3846178" y="0"/>
                  </a:lnTo>
                  <a:lnTo>
                    <a:pt x="3846178" y="0"/>
                  </a:lnTo>
                  <a:lnTo>
                    <a:pt x="3846178" y="0"/>
                  </a:lnTo>
                  <a:lnTo>
                    <a:pt x="3840257" y="0"/>
                  </a:lnTo>
                  <a:lnTo>
                    <a:pt x="3840257" y="0"/>
                  </a:lnTo>
                  <a:lnTo>
                    <a:pt x="3840257" y="0"/>
                  </a:lnTo>
                  <a:lnTo>
                    <a:pt x="3834327" y="0"/>
                  </a:lnTo>
                  <a:lnTo>
                    <a:pt x="3834327" y="0"/>
                  </a:lnTo>
                  <a:lnTo>
                    <a:pt x="3834327" y="0"/>
                  </a:lnTo>
                  <a:lnTo>
                    <a:pt x="3828406" y="0"/>
                  </a:lnTo>
                  <a:lnTo>
                    <a:pt x="3828406" y="0"/>
                  </a:lnTo>
                  <a:lnTo>
                    <a:pt x="3828406" y="0"/>
                  </a:lnTo>
                  <a:lnTo>
                    <a:pt x="3822476" y="0"/>
                  </a:lnTo>
                  <a:lnTo>
                    <a:pt x="3822476" y="0"/>
                  </a:lnTo>
                  <a:lnTo>
                    <a:pt x="3822476" y="0"/>
                  </a:lnTo>
                  <a:lnTo>
                    <a:pt x="3816555" y="0"/>
                  </a:lnTo>
                  <a:lnTo>
                    <a:pt x="3816555" y="0"/>
                  </a:lnTo>
                  <a:lnTo>
                    <a:pt x="3816555" y="0"/>
                  </a:lnTo>
                  <a:lnTo>
                    <a:pt x="3810624" y="0"/>
                  </a:lnTo>
                  <a:lnTo>
                    <a:pt x="3810624" y="0"/>
                  </a:lnTo>
                  <a:lnTo>
                    <a:pt x="3810624" y="0"/>
                  </a:lnTo>
                  <a:lnTo>
                    <a:pt x="3804694" y="0"/>
                  </a:lnTo>
                  <a:lnTo>
                    <a:pt x="3804694" y="0"/>
                  </a:lnTo>
                  <a:lnTo>
                    <a:pt x="3804694" y="0"/>
                  </a:lnTo>
                  <a:lnTo>
                    <a:pt x="3798773" y="0"/>
                  </a:lnTo>
                  <a:lnTo>
                    <a:pt x="3798773" y="0"/>
                  </a:lnTo>
                  <a:lnTo>
                    <a:pt x="3798773" y="0"/>
                  </a:lnTo>
                  <a:lnTo>
                    <a:pt x="3792842" y="0"/>
                  </a:lnTo>
                  <a:lnTo>
                    <a:pt x="3792842" y="0"/>
                  </a:lnTo>
                  <a:lnTo>
                    <a:pt x="3792842" y="0"/>
                  </a:lnTo>
                  <a:lnTo>
                    <a:pt x="3786921" y="0"/>
                  </a:lnTo>
                  <a:lnTo>
                    <a:pt x="3786921" y="0"/>
                  </a:lnTo>
                  <a:lnTo>
                    <a:pt x="3786921" y="0"/>
                  </a:lnTo>
                  <a:lnTo>
                    <a:pt x="3780991" y="0"/>
                  </a:lnTo>
                  <a:lnTo>
                    <a:pt x="3780991" y="0"/>
                  </a:lnTo>
                  <a:lnTo>
                    <a:pt x="3780991" y="0"/>
                  </a:lnTo>
                  <a:lnTo>
                    <a:pt x="3775070" y="0"/>
                  </a:lnTo>
                  <a:lnTo>
                    <a:pt x="3775070" y="45683"/>
                  </a:lnTo>
                  <a:lnTo>
                    <a:pt x="3775070" y="45683"/>
                  </a:lnTo>
                  <a:lnTo>
                    <a:pt x="3769139" y="45683"/>
                  </a:lnTo>
                  <a:lnTo>
                    <a:pt x="3769139" y="45683"/>
                  </a:lnTo>
                  <a:lnTo>
                    <a:pt x="3769139" y="45683"/>
                  </a:lnTo>
                  <a:lnTo>
                    <a:pt x="3763209" y="45683"/>
                  </a:lnTo>
                  <a:lnTo>
                    <a:pt x="3763209" y="45683"/>
                  </a:lnTo>
                  <a:lnTo>
                    <a:pt x="3763209" y="45683"/>
                  </a:lnTo>
                  <a:lnTo>
                    <a:pt x="3757288" y="45683"/>
                  </a:lnTo>
                  <a:lnTo>
                    <a:pt x="3757288" y="45683"/>
                  </a:lnTo>
                  <a:lnTo>
                    <a:pt x="3757288" y="45683"/>
                  </a:lnTo>
                  <a:lnTo>
                    <a:pt x="3751358" y="45683"/>
                  </a:lnTo>
                  <a:lnTo>
                    <a:pt x="3751358" y="45683"/>
                  </a:lnTo>
                  <a:lnTo>
                    <a:pt x="3751358" y="45683"/>
                  </a:lnTo>
                  <a:lnTo>
                    <a:pt x="3745437" y="45683"/>
                  </a:lnTo>
                  <a:lnTo>
                    <a:pt x="3745437" y="45683"/>
                  </a:lnTo>
                  <a:lnTo>
                    <a:pt x="3745437" y="45683"/>
                  </a:lnTo>
                  <a:lnTo>
                    <a:pt x="3739507" y="45683"/>
                  </a:lnTo>
                  <a:lnTo>
                    <a:pt x="3739507" y="45683"/>
                  </a:lnTo>
                  <a:lnTo>
                    <a:pt x="3739507" y="45683"/>
                  </a:lnTo>
                  <a:lnTo>
                    <a:pt x="3733586" y="45683"/>
                  </a:lnTo>
                  <a:lnTo>
                    <a:pt x="3733586" y="45683"/>
                  </a:lnTo>
                  <a:lnTo>
                    <a:pt x="3733586" y="45683"/>
                  </a:lnTo>
                  <a:lnTo>
                    <a:pt x="3727655" y="45683"/>
                  </a:lnTo>
                  <a:lnTo>
                    <a:pt x="3727655" y="45683"/>
                  </a:lnTo>
                  <a:lnTo>
                    <a:pt x="3727655" y="45683"/>
                  </a:lnTo>
                  <a:lnTo>
                    <a:pt x="3709873" y="45683"/>
                  </a:lnTo>
                  <a:lnTo>
                    <a:pt x="3709873" y="45683"/>
                  </a:lnTo>
                  <a:lnTo>
                    <a:pt x="3709873" y="45683"/>
                  </a:lnTo>
                  <a:lnTo>
                    <a:pt x="3698022" y="45683"/>
                  </a:lnTo>
                  <a:lnTo>
                    <a:pt x="3698022" y="45683"/>
                  </a:lnTo>
                  <a:lnTo>
                    <a:pt x="3698022" y="45683"/>
                  </a:lnTo>
                  <a:lnTo>
                    <a:pt x="3692101" y="45683"/>
                  </a:lnTo>
                  <a:lnTo>
                    <a:pt x="3692101" y="45683"/>
                  </a:lnTo>
                  <a:lnTo>
                    <a:pt x="3692101" y="45683"/>
                  </a:lnTo>
                  <a:lnTo>
                    <a:pt x="3686171" y="45683"/>
                  </a:lnTo>
                  <a:lnTo>
                    <a:pt x="3686171" y="45683"/>
                  </a:lnTo>
                  <a:lnTo>
                    <a:pt x="3686171" y="45683"/>
                  </a:lnTo>
                  <a:lnTo>
                    <a:pt x="3680240" y="45683"/>
                  </a:lnTo>
                  <a:lnTo>
                    <a:pt x="3680240" y="45683"/>
                  </a:lnTo>
                  <a:lnTo>
                    <a:pt x="3680240" y="45683"/>
                  </a:lnTo>
                  <a:lnTo>
                    <a:pt x="3668389" y="45683"/>
                  </a:lnTo>
                  <a:lnTo>
                    <a:pt x="3668389" y="45683"/>
                  </a:lnTo>
                  <a:lnTo>
                    <a:pt x="3668389" y="45683"/>
                  </a:lnTo>
                  <a:lnTo>
                    <a:pt x="3656538" y="45683"/>
                  </a:lnTo>
                  <a:lnTo>
                    <a:pt x="3656538" y="45683"/>
                  </a:lnTo>
                  <a:lnTo>
                    <a:pt x="3656538" y="45683"/>
                  </a:lnTo>
                  <a:lnTo>
                    <a:pt x="3650617" y="45683"/>
                  </a:lnTo>
                  <a:lnTo>
                    <a:pt x="3650617" y="45683"/>
                  </a:lnTo>
                  <a:lnTo>
                    <a:pt x="3650617" y="45683"/>
                  </a:lnTo>
                  <a:lnTo>
                    <a:pt x="3644686" y="45683"/>
                  </a:lnTo>
                  <a:lnTo>
                    <a:pt x="3644686" y="45683"/>
                  </a:lnTo>
                  <a:lnTo>
                    <a:pt x="3644686" y="45683"/>
                  </a:lnTo>
                  <a:lnTo>
                    <a:pt x="3638756" y="45683"/>
                  </a:lnTo>
                  <a:lnTo>
                    <a:pt x="3638756" y="45683"/>
                  </a:lnTo>
                  <a:lnTo>
                    <a:pt x="3638756" y="45683"/>
                  </a:lnTo>
                  <a:lnTo>
                    <a:pt x="3632835" y="45683"/>
                  </a:lnTo>
                  <a:lnTo>
                    <a:pt x="3632835" y="45683"/>
                  </a:lnTo>
                  <a:lnTo>
                    <a:pt x="3632835" y="45683"/>
                  </a:lnTo>
                  <a:lnTo>
                    <a:pt x="3626905" y="45683"/>
                  </a:lnTo>
                  <a:lnTo>
                    <a:pt x="3626905" y="45683"/>
                  </a:lnTo>
                  <a:lnTo>
                    <a:pt x="3626905" y="45683"/>
                  </a:lnTo>
                  <a:lnTo>
                    <a:pt x="3620983" y="45683"/>
                  </a:lnTo>
                  <a:lnTo>
                    <a:pt x="3620983" y="45683"/>
                  </a:lnTo>
                  <a:lnTo>
                    <a:pt x="3620983" y="45683"/>
                  </a:lnTo>
                  <a:lnTo>
                    <a:pt x="3615053" y="45683"/>
                  </a:lnTo>
                  <a:lnTo>
                    <a:pt x="3615053" y="45683"/>
                  </a:lnTo>
                  <a:lnTo>
                    <a:pt x="3615053" y="45683"/>
                  </a:lnTo>
                  <a:lnTo>
                    <a:pt x="3603202" y="45683"/>
                  </a:lnTo>
                  <a:lnTo>
                    <a:pt x="3603202" y="45683"/>
                  </a:lnTo>
                  <a:lnTo>
                    <a:pt x="3603202" y="45683"/>
                  </a:lnTo>
                  <a:lnTo>
                    <a:pt x="3597280" y="45683"/>
                  </a:lnTo>
                  <a:lnTo>
                    <a:pt x="3597280" y="84726"/>
                  </a:lnTo>
                  <a:lnTo>
                    <a:pt x="3597280" y="84726"/>
                  </a:lnTo>
                  <a:lnTo>
                    <a:pt x="3591350" y="84726"/>
                  </a:lnTo>
                  <a:lnTo>
                    <a:pt x="3591350" y="84726"/>
                  </a:lnTo>
                  <a:lnTo>
                    <a:pt x="3591350" y="84726"/>
                  </a:lnTo>
                  <a:lnTo>
                    <a:pt x="3573569" y="84726"/>
                  </a:lnTo>
                  <a:lnTo>
                    <a:pt x="3573569" y="84726"/>
                  </a:lnTo>
                  <a:lnTo>
                    <a:pt x="3573569" y="84726"/>
                  </a:lnTo>
                  <a:lnTo>
                    <a:pt x="3567648" y="84726"/>
                  </a:lnTo>
                  <a:lnTo>
                    <a:pt x="3567648" y="84726"/>
                  </a:lnTo>
                  <a:lnTo>
                    <a:pt x="3567648" y="84726"/>
                  </a:lnTo>
                  <a:lnTo>
                    <a:pt x="3555796" y="84726"/>
                  </a:lnTo>
                  <a:lnTo>
                    <a:pt x="3555796" y="84726"/>
                  </a:lnTo>
                  <a:lnTo>
                    <a:pt x="3555796" y="84726"/>
                  </a:lnTo>
                  <a:lnTo>
                    <a:pt x="3549866" y="84726"/>
                  </a:lnTo>
                  <a:lnTo>
                    <a:pt x="3549866" y="84726"/>
                  </a:lnTo>
                  <a:lnTo>
                    <a:pt x="3549866" y="84726"/>
                  </a:lnTo>
                  <a:lnTo>
                    <a:pt x="3543936" y="84726"/>
                  </a:lnTo>
                  <a:lnTo>
                    <a:pt x="3543936" y="84726"/>
                  </a:lnTo>
                  <a:lnTo>
                    <a:pt x="3543936" y="84726"/>
                  </a:lnTo>
                  <a:lnTo>
                    <a:pt x="3538014" y="84726"/>
                  </a:lnTo>
                  <a:lnTo>
                    <a:pt x="3538014" y="123112"/>
                  </a:lnTo>
                  <a:lnTo>
                    <a:pt x="3538014" y="123112"/>
                  </a:lnTo>
                  <a:lnTo>
                    <a:pt x="3532084" y="123112"/>
                  </a:lnTo>
                  <a:lnTo>
                    <a:pt x="3532084" y="161224"/>
                  </a:lnTo>
                  <a:lnTo>
                    <a:pt x="3532084" y="161224"/>
                  </a:lnTo>
                  <a:lnTo>
                    <a:pt x="3437264" y="161224"/>
                  </a:lnTo>
                  <a:lnTo>
                    <a:pt x="3437264" y="161224"/>
                  </a:lnTo>
                  <a:lnTo>
                    <a:pt x="3437264" y="161224"/>
                  </a:lnTo>
                  <a:lnTo>
                    <a:pt x="3419491" y="161224"/>
                  </a:lnTo>
                  <a:lnTo>
                    <a:pt x="3419491" y="161224"/>
                  </a:lnTo>
                  <a:lnTo>
                    <a:pt x="3419491" y="161224"/>
                  </a:lnTo>
                  <a:lnTo>
                    <a:pt x="3413561" y="161224"/>
                  </a:lnTo>
                  <a:lnTo>
                    <a:pt x="3413561" y="161224"/>
                  </a:lnTo>
                  <a:lnTo>
                    <a:pt x="3413561" y="161224"/>
                  </a:lnTo>
                  <a:lnTo>
                    <a:pt x="3401710" y="161224"/>
                  </a:lnTo>
                  <a:lnTo>
                    <a:pt x="3401710" y="199060"/>
                  </a:lnTo>
                  <a:lnTo>
                    <a:pt x="3401710" y="199060"/>
                  </a:lnTo>
                  <a:lnTo>
                    <a:pt x="3354295" y="199060"/>
                  </a:lnTo>
                  <a:lnTo>
                    <a:pt x="3354295" y="199060"/>
                  </a:lnTo>
                  <a:lnTo>
                    <a:pt x="3354295" y="199060"/>
                  </a:lnTo>
                  <a:lnTo>
                    <a:pt x="3330592" y="199060"/>
                  </a:lnTo>
                  <a:lnTo>
                    <a:pt x="3330592" y="236631"/>
                  </a:lnTo>
                  <a:lnTo>
                    <a:pt x="3330592" y="236631"/>
                  </a:lnTo>
                  <a:lnTo>
                    <a:pt x="3312811" y="236631"/>
                  </a:lnTo>
                  <a:lnTo>
                    <a:pt x="3312811" y="274211"/>
                  </a:lnTo>
                  <a:lnTo>
                    <a:pt x="3312811" y="274211"/>
                  </a:lnTo>
                  <a:lnTo>
                    <a:pt x="3306890" y="274211"/>
                  </a:lnTo>
                  <a:lnTo>
                    <a:pt x="3306890" y="274211"/>
                  </a:lnTo>
                  <a:lnTo>
                    <a:pt x="3306890" y="274211"/>
                  </a:lnTo>
                  <a:lnTo>
                    <a:pt x="3295038" y="274211"/>
                  </a:lnTo>
                  <a:lnTo>
                    <a:pt x="3295038" y="274211"/>
                  </a:lnTo>
                  <a:lnTo>
                    <a:pt x="3295038" y="274211"/>
                  </a:lnTo>
                  <a:lnTo>
                    <a:pt x="3265405" y="274211"/>
                  </a:lnTo>
                  <a:lnTo>
                    <a:pt x="3265405" y="274211"/>
                  </a:lnTo>
                  <a:lnTo>
                    <a:pt x="3265405" y="274211"/>
                  </a:lnTo>
                  <a:lnTo>
                    <a:pt x="3253553" y="274211"/>
                  </a:lnTo>
                  <a:lnTo>
                    <a:pt x="3253553" y="274211"/>
                  </a:lnTo>
                  <a:lnTo>
                    <a:pt x="3253553" y="274211"/>
                  </a:lnTo>
                  <a:lnTo>
                    <a:pt x="3241702" y="274211"/>
                  </a:lnTo>
                  <a:lnTo>
                    <a:pt x="3241702" y="274211"/>
                  </a:lnTo>
                  <a:lnTo>
                    <a:pt x="3241702" y="274211"/>
                  </a:lnTo>
                  <a:lnTo>
                    <a:pt x="3212069" y="274211"/>
                  </a:lnTo>
                  <a:lnTo>
                    <a:pt x="3212069" y="274211"/>
                  </a:lnTo>
                  <a:lnTo>
                    <a:pt x="3212069" y="274211"/>
                  </a:lnTo>
                  <a:lnTo>
                    <a:pt x="3200218" y="274211"/>
                  </a:lnTo>
                  <a:lnTo>
                    <a:pt x="3200218" y="274211"/>
                  </a:lnTo>
                  <a:lnTo>
                    <a:pt x="3200218" y="274211"/>
                  </a:lnTo>
                  <a:lnTo>
                    <a:pt x="3158733" y="274211"/>
                  </a:lnTo>
                  <a:lnTo>
                    <a:pt x="3158733" y="274211"/>
                  </a:lnTo>
                  <a:lnTo>
                    <a:pt x="3158733" y="274211"/>
                  </a:lnTo>
                  <a:lnTo>
                    <a:pt x="3152803" y="274211"/>
                  </a:lnTo>
                  <a:lnTo>
                    <a:pt x="3152803" y="274211"/>
                  </a:lnTo>
                  <a:lnTo>
                    <a:pt x="3152803" y="274211"/>
                  </a:lnTo>
                  <a:lnTo>
                    <a:pt x="3117249" y="274211"/>
                  </a:lnTo>
                  <a:lnTo>
                    <a:pt x="3117249" y="274211"/>
                  </a:lnTo>
                  <a:lnTo>
                    <a:pt x="3117249" y="274211"/>
                  </a:lnTo>
                  <a:lnTo>
                    <a:pt x="3093536" y="274211"/>
                  </a:lnTo>
                  <a:lnTo>
                    <a:pt x="3093536" y="274211"/>
                  </a:lnTo>
                  <a:lnTo>
                    <a:pt x="3093536" y="274211"/>
                  </a:lnTo>
                  <a:lnTo>
                    <a:pt x="3087615" y="274211"/>
                  </a:lnTo>
                  <a:lnTo>
                    <a:pt x="3087615" y="274211"/>
                  </a:lnTo>
                  <a:lnTo>
                    <a:pt x="3087615" y="274211"/>
                  </a:lnTo>
                  <a:lnTo>
                    <a:pt x="3075764" y="274211"/>
                  </a:lnTo>
                  <a:lnTo>
                    <a:pt x="3075764" y="347143"/>
                  </a:lnTo>
                  <a:lnTo>
                    <a:pt x="3075764" y="347143"/>
                  </a:lnTo>
                  <a:lnTo>
                    <a:pt x="3063913" y="347143"/>
                  </a:lnTo>
                  <a:lnTo>
                    <a:pt x="3063913" y="347143"/>
                  </a:lnTo>
                  <a:lnTo>
                    <a:pt x="3063913" y="347143"/>
                  </a:lnTo>
                  <a:lnTo>
                    <a:pt x="3057983" y="347143"/>
                  </a:lnTo>
                  <a:lnTo>
                    <a:pt x="3057983" y="347143"/>
                  </a:lnTo>
                  <a:lnTo>
                    <a:pt x="3057983" y="347143"/>
                  </a:lnTo>
                  <a:lnTo>
                    <a:pt x="3034280" y="347143"/>
                  </a:lnTo>
                  <a:lnTo>
                    <a:pt x="3034280" y="347143"/>
                  </a:lnTo>
                  <a:lnTo>
                    <a:pt x="3034280" y="347143"/>
                  </a:lnTo>
                  <a:lnTo>
                    <a:pt x="3022428" y="347143"/>
                  </a:lnTo>
                  <a:lnTo>
                    <a:pt x="3022428" y="347143"/>
                  </a:lnTo>
                  <a:lnTo>
                    <a:pt x="3022428" y="347143"/>
                  </a:lnTo>
                  <a:lnTo>
                    <a:pt x="2986865" y="347143"/>
                  </a:lnTo>
                  <a:lnTo>
                    <a:pt x="2986865" y="347143"/>
                  </a:lnTo>
                  <a:lnTo>
                    <a:pt x="2986865" y="347143"/>
                  </a:lnTo>
                  <a:lnTo>
                    <a:pt x="2975014" y="347143"/>
                  </a:lnTo>
                  <a:lnTo>
                    <a:pt x="2975014" y="347143"/>
                  </a:lnTo>
                  <a:lnTo>
                    <a:pt x="2975014" y="347143"/>
                  </a:lnTo>
                  <a:lnTo>
                    <a:pt x="2963162" y="347143"/>
                  </a:lnTo>
                  <a:lnTo>
                    <a:pt x="2963162" y="347143"/>
                  </a:lnTo>
                  <a:lnTo>
                    <a:pt x="2963162" y="347143"/>
                  </a:lnTo>
                  <a:lnTo>
                    <a:pt x="2951311" y="347143"/>
                  </a:lnTo>
                  <a:lnTo>
                    <a:pt x="2951311" y="347143"/>
                  </a:lnTo>
                  <a:lnTo>
                    <a:pt x="2951311" y="347143"/>
                  </a:lnTo>
                  <a:lnTo>
                    <a:pt x="2886124" y="347143"/>
                  </a:lnTo>
                  <a:lnTo>
                    <a:pt x="2886124" y="347143"/>
                  </a:lnTo>
                  <a:lnTo>
                    <a:pt x="2886124" y="347143"/>
                  </a:lnTo>
                  <a:lnTo>
                    <a:pt x="2862411" y="347143"/>
                  </a:lnTo>
                  <a:lnTo>
                    <a:pt x="2862411" y="347143"/>
                  </a:lnTo>
                  <a:lnTo>
                    <a:pt x="2862411" y="347143"/>
                  </a:lnTo>
                  <a:lnTo>
                    <a:pt x="2856490" y="347143"/>
                  </a:lnTo>
                  <a:lnTo>
                    <a:pt x="2856490" y="347143"/>
                  </a:lnTo>
                  <a:lnTo>
                    <a:pt x="2856490" y="347143"/>
                  </a:lnTo>
                  <a:lnTo>
                    <a:pt x="2844639" y="347143"/>
                  </a:lnTo>
                  <a:lnTo>
                    <a:pt x="2844639" y="347143"/>
                  </a:lnTo>
                  <a:lnTo>
                    <a:pt x="2844639" y="347143"/>
                  </a:lnTo>
                  <a:lnTo>
                    <a:pt x="2791294" y="347143"/>
                  </a:lnTo>
                  <a:lnTo>
                    <a:pt x="2791294" y="347143"/>
                  </a:lnTo>
                  <a:lnTo>
                    <a:pt x="2791294" y="347143"/>
                  </a:lnTo>
                  <a:lnTo>
                    <a:pt x="2702404" y="347143"/>
                  </a:lnTo>
                  <a:lnTo>
                    <a:pt x="2702404" y="382661"/>
                  </a:lnTo>
                  <a:lnTo>
                    <a:pt x="2702404" y="382661"/>
                  </a:lnTo>
                  <a:lnTo>
                    <a:pt x="2696474" y="382661"/>
                  </a:lnTo>
                  <a:lnTo>
                    <a:pt x="2696474" y="418178"/>
                  </a:lnTo>
                  <a:lnTo>
                    <a:pt x="2696474" y="418178"/>
                  </a:lnTo>
                  <a:lnTo>
                    <a:pt x="2690552" y="418178"/>
                  </a:lnTo>
                  <a:lnTo>
                    <a:pt x="2690552" y="418178"/>
                  </a:lnTo>
                  <a:lnTo>
                    <a:pt x="2690552" y="418178"/>
                  </a:lnTo>
                  <a:lnTo>
                    <a:pt x="2654989" y="418178"/>
                  </a:lnTo>
                  <a:lnTo>
                    <a:pt x="2654989" y="418178"/>
                  </a:lnTo>
                  <a:lnTo>
                    <a:pt x="2654989" y="418178"/>
                  </a:lnTo>
                  <a:lnTo>
                    <a:pt x="2649068" y="418178"/>
                  </a:lnTo>
                  <a:lnTo>
                    <a:pt x="2649068" y="418178"/>
                  </a:lnTo>
                  <a:lnTo>
                    <a:pt x="2649068" y="418178"/>
                  </a:lnTo>
                  <a:lnTo>
                    <a:pt x="2589802" y="418178"/>
                  </a:lnTo>
                  <a:lnTo>
                    <a:pt x="2589802" y="418178"/>
                  </a:lnTo>
                  <a:lnTo>
                    <a:pt x="2589802" y="418178"/>
                  </a:lnTo>
                  <a:lnTo>
                    <a:pt x="2577950" y="418178"/>
                  </a:lnTo>
                  <a:lnTo>
                    <a:pt x="2577950" y="453247"/>
                  </a:lnTo>
                  <a:lnTo>
                    <a:pt x="2577950" y="453247"/>
                  </a:lnTo>
                  <a:lnTo>
                    <a:pt x="2536466" y="453247"/>
                  </a:lnTo>
                  <a:lnTo>
                    <a:pt x="2536466" y="488233"/>
                  </a:lnTo>
                  <a:lnTo>
                    <a:pt x="2536466" y="488233"/>
                  </a:lnTo>
                  <a:lnTo>
                    <a:pt x="2530536" y="488233"/>
                  </a:lnTo>
                  <a:lnTo>
                    <a:pt x="2530536" y="488233"/>
                  </a:lnTo>
                  <a:lnTo>
                    <a:pt x="2530536" y="488233"/>
                  </a:lnTo>
                  <a:lnTo>
                    <a:pt x="2524614" y="488233"/>
                  </a:lnTo>
                  <a:lnTo>
                    <a:pt x="2524614" y="488233"/>
                  </a:lnTo>
                  <a:lnTo>
                    <a:pt x="2524614" y="488233"/>
                  </a:lnTo>
                  <a:lnTo>
                    <a:pt x="2494981" y="488233"/>
                  </a:lnTo>
                  <a:lnTo>
                    <a:pt x="2494981" y="488233"/>
                  </a:lnTo>
                  <a:lnTo>
                    <a:pt x="2494981" y="488233"/>
                  </a:lnTo>
                  <a:lnTo>
                    <a:pt x="2483130" y="488233"/>
                  </a:lnTo>
                  <a:lnTo>
                    <a:pt x="2483130" y="522999"/>
                  </a:lnTo>
                  <a:lnTo>
                    <a:pt x="2483130" y="522999"/>
                  </a:lnTo>
                  <a:lnTo>
                    <a:pt x="2382379" y="522999"/>
                  </a:lnTo>
                  <a:lnTo>
                    <a:pt x="2382379" y="522999"/>
                  </a:lnTo>
                  <a:lnTo>
                    <a:pt x="2382379" y="522999"/>
                  </a:lnTo>
                  <a:lnTo>
                    <a:pt x="2358676" y="522999"/>
                  </a:lnTo>
                  <a:lnTo>
                    <a:pt x="2358676" y="522999"/>
                  </a:lnTo>
                  <a:lnTo>
                    <a:pt x="2358676" y="522999"/>
                  </a:lnTo>
                  <a:lnTo>
                    <a:pt x="2352746" y="522999"/>
                  </a:lnTo>
                  <a:lnTo>
                    <a:pt x="2352746" y="592237"/>
                  </a:lnTo>
                  <a:lnTo>
                    <a:pt x="2352746" y="592237"/>
                  </a:lnTo>
                  <a:lnTo>
                    <a:pt x="2305341" y="592237"/>
                  </a:lnTo>
                  <a:lnTo>
                    <a:pt x="2305341" y="592237"/>
                  </a:lnTo>
                  <a:lnTo>
                    <a:pt x="2305341" y="592237"/>
                  </a:lnTo>
                  <a:lnTo>
                    <a:pt x="2287559" y="592237"/>
                  </a:lnTo>
                  <a:lnTo>
                    <a:pt x="2287559" y="626783"/>
                  </a:lnTo>
                  <a:lnTo>
                    <a:pt x="2287559" y="626783"/>
                  </a:lnTo>
                  <a:lnTo>
                    <a:pt x="2281638" y="626783"/>
                  </a:lnTo>
                  <a:lnTo>
                    <a:pt x="2281638" y="626783"/>
                  </a:lnTo>
                  <a:lnTo>
                    <a:pt x="2281638" y="626783"/>
                  </a:lnTo>
                  <a:lnTo>
                    <a:pt x="2257926" y="626783"/>
                  </a:lnTo>
                  <a:lnTo>
                    <a:pt x="2257926" y="626783"/>
                  </a:lnTo>
                  <a:lnTo>
                    <a:pt x="2257926" y="626783"/>
                  </a:lnTo>
                  <a:lnTo>
                    <a:pt x="2198669" y="626783"/>
                  </a:lnTo>
                  <a:lnTo>
                    <a:pt x="2198669" y="626783"/>
                  </a:lnTo>
                  <a:lnTo>
                    <a:pt x="2198669" y="626783"/>
                  </a:lnTo>
                  <a:lnTo>
                    <a:pt x="2192739" y="626783"/>
                  </a:lnTo>
                  <a:lnTo>
                    <a:pt x="2192739" y="626783"/>
                  </a:lnTo>
                  <a:lnTo>
                    <a:pt x="2192739" y="626783"/>
                  </a:lnTo>
                  <a:lnTo>
                    <a:pt x="2180887" y="626783"/>
                  </a:lnTo>
                  <a:lnTo>
                    <a:pt x="2180887" y="626783"/>
                  </a:lnTo>
                  <a:lnTo>
                    <a:pt x="2180887" y="626783"/>
                  </a:lnTo>
                  <a:lnTo>
                    <a:pt x="2174957" y="626783"/>
                  </a:lnTo>
                  <a:lnTo>
                    <a:pt x="2174957" y="660907"/>
                  </a:lnTo>
                  <a:lnTo>
                    <a:pt x="2174957" y="660907"/>
                  </a:lnTo>
                  <a:lnTo>
                    <a:pt x="2163105" y="660907"/>
                  </a:lnTo>
                  <a:lnTo>
                    <a:pt x="2163105" y="660907"/>
                  </a:lnTo>
                  <a:lnTo>
                    <a:pt x="2163105" y="660907"/>
                  </a:lnTo>
                  <a:lnTo>
                    <a:pt x="2151254" y="660907"/>
                  </a:lnTo>
                  <a:lnTo>
                    <a:pt x="2151254" y="660907"/>
                  </a:lnTo>
                  <a:lnTo>
                    <a:pt x="2151254" y="660907"/>
                  </a:lnTo>
                  <a:lnTo>
                    <a:pt x="2145333" y="660907"/>
                  </a:lnTo>
                  <a:lnTo>
                    <a:pt x="2145333" y="660907"/>
                  </a:lnTo>
                  <a:lnTo>
                    <a:pt x="2145333" y="660907"/>
                  </a:lnTo>
                  <a:lnTo>
                    <a:pt x="2139403" y="660907"/>
                  </a:lnTo>
                  <a:lnTo>
                    <a:pt x="2139403" y="660907"/>
                  </a:lnTo>
                  <a:lnTo>
                    <a:pt x="2139403" y="660907"/>
                  </a:lnTo>
                  <a:lnTo>
                    <a:pt x="2133482" y="660907"/>
                  </a:lnTo>
                  <a:lnTo>
                    <a:pt x="2133482" y="694344"/>
                  </a:lnTo>
                  <a:lnTo>
                    <a:pt x="2133482" y="694344"/>
                  </a:lnTo>
                  <a:lnTo>
                    <a:pt x="2127551" y="694344"/>
                  </a:lnTo>
                  <a:lnTo>
                    <a:pt x="2127551" y="694344"/>
                  </a:lnTo>
                  <a:lnTo>
                    <a:pt x="2127551" y="694344"/>
                  </a:lnTo>
                  <a:lnTo>
                    <a:pt x="2121621" y="694344"/>
                  </a:lnTo>
                  <a:lnTo>
                    <a:pt x="2121621" y="694344"/>
                  </a:lnTo>
                  <a:lnTo>
                    <a:pt x="2121621" y="694344"/>
                  </a:lnTo>
                  <a:lnTo>
                    <a:pt x="2109770" y="694344"/>
                  </a:lnTo>
                  <a:lnTo>
                    <a:pt x="2109770" y="694344"/>
                  </a:lnTo>
                  <a:lnTo>
                    <a:pt x="2109770" y="694344"/>
                  </a:lnTo>
                  <a:lnTo>
                    <a:pt x="2103848" y="694344"/>
                  </a:lnTo>
                  <a:lnTo>
                    <a:pt x="2103848" y="694344"/>
                  </a:lnTo>
                  <a:lnTo>
                    <a:pt x="2103848" y="694344"/>
                  </a:lnTo>
                  <a:lnTo>
                    <a:pt x="2091997" y="694344"/>
                  </a:lnTo>
                  <a:lnTo>
                    <a:pt x="2091997" y="694344"/>
                  </a:lnTo>
                  <a:lnTo>
                    <a:pt x="2091997" y="694344"/>
                  </a:lnTo>
                  <a:lnTo>
                    <a:pt x="2086067" y="694344"/>
                  </a:lnTo>
                  <a:lnTo>
                    <a:pt x="2086067" y="694344"/>
                  </a:lnTo>
                  <a:lnTo>
                    <a:pt x="2086067" y="694344"/>
                  </a:lnTo>
                  <a:lnTo>
                    <a:pt x="2080136" y="694344"/>
                  </a:lnTo>
                  <a:lnTo>
                    <a:pt x="2080136" y="694344"/>
                  </a:lnTo>
                  <a:lnTo>
                    <a:pt x="2080136" y="694344"/>
                  </a:lnTo>
                  <a:lnTo>
                    <a:pt x="2074215" y="694344"/>
                  </a:lnTo>
                  <a:lnTo>
                    <a:pt x="2074215" y="694344"/>
                  </a:lnTo>
                  <a:lnTo>
                    <a:pt x="2074215" y="694344"/>
                  </a:lnTo>
                  <a:lnTo>
                    <a:pt x="2062364" y="694344"/>
                  </a:lnTo>
                  <a:lnTo>
                    <a:pt x="2062364" y="694344"/>
                  </a:lnTo>
                  <a:lnTo>
                    <a:pt x="2062364" y="694344"/>
                  </a:lnTo>
                  <a:lnTo>
                    <a:pt x="2056434" y="694344"/>
                  </a:lnTo>
                  <a:lnTo>
                    <a:pt x="2056434" y="694344"/>
                  </a:lnTo>
                  <a:lnTo>
                    <a:pt x="2056434" y="694344"/>
                  </a:lnTo>
                  <a:lnTo>
                    <a:pt x="2050512" y="694344"/>
                  </a:lnTo>
                  <a:lnTo>
                    <a:pt x="2050512" y="726755"/>
                  </a:lnTo>
                  <a:lnTo>
                    <a:pt x="2050512" y="726755"/>
                  </a:lnTo>
                  <a:lnTo>
                    <a:pt x="2044582" y="726755"/>
                  </a:lnTo>
                  <a:lnTo>
                    <a:pt x="2044582" y="726755"/>
                  </a:lnTo>
                  <a:lnTo>
                    <a:pt x="2044582" y="726755"/>
                  </a:lnTo>
                  <a:lnTo>
                    <a:pt x="2038652" y="726755"/>
                  </a:lnTo>
                  <a:lnTo>
                    <a:pt x="2038652" y="726755"/>
                  </a:lnTo>
                  <a:lnTo>
                    <a:pt x="2038652" y="726755"/>
                  </a:lnTo>
                  <a:lnTo>
                    <a:pt x="2026800" y="726755"/>
                  </a:lnTo>
                  <a:lnTo>
                    <a:pt x="2026800" y="726755"/>
                  </a:lnTo>
                  <a:lnTo>
                    <a:pt x="2026800" y="726755"/>
                  </a:lnTo>
                  <a:lnTo>
                    <a:pt x="2020879" y="726755"/>
                  </a:lnTo>
                  <a:lnTo>
                    <a:pt x="2020879" y="726755"/>
                  </a:lnTo>
                  <a:lnTo>
                    <a:pt x="2020879" y="726755"/>
                  </a:lnTo>
                  <a:lnTo>
                    <a:pt x="2014949" y="726755"/>
                  </a:lnTo>
                  <a:lnTo>
                    <a:pt x="2014949" y="726755"/>
                  </a:lnTo>
                  <a:lnTo>
                    <a:pt x="2014949" y="726755"/>
                  </a:lnTo>
                  <a:lnTo>
                    <a:pt x="2009028" y="726755"/>
                  </a:lnTo>
                  <a:lnTo>
                    <a:pt x="2009028" y="726755"/>
                  </a:lnTo>
                  <a:lnTo>
                    <a:pt x="2009028" y="726755"/>
                  </a:lnTo>
                  <a:lnTo>
                    <a:pt x="2003098" y="726755"/>
                  </a:lnTo>
                  <a:lnTo>
                    <a:pt x="2003098" y="726755"/>
                  </a:lnTo>
                  <a:lnTo>
                    <a:pt x="2003098" y="726755"/>
                  </a:lnTo>
                  <a:lnTo>
                    <a:pt x="1991246" y="726755"/>
                  </a:lnTo>
                  <a:lnTo>
                    <a:pt x="1991246" y="726755"/>
                  </a:lnTo>
                  <a:lnTo>
                    <a:pt x="1991246" y="726755"/>
                  </a:lnTo>
                  <a:lnTo>
                    <a:pt x="1985316" y="726755"/>
                  </a:lnTo>
                  <a:lnTo>
                    <a:pt x="1985316" y="726755"/>
                  </a:lnTo>
                  <a:lnTo>
                    <a:pt x="1985316" y="726755"/>
                  </a:lnTo>
                  <a:lnTo>
                    <a:pt x="1979395" y="726755"/>
                  </a:lnTo>
                  <a:lnTo>
                    <a:pt x="1979395" y="726755"/>
                  </a:lnTo>
                  <a:lnTo>
                    <a:pt x="1979395" y="726755"/>
                  </a:lnTo>
                  <a:lnTo>
                    <a:pt x="1973465" y="726755"/>
                  </a:lnTo>
                  <a:lnTo>
                    <a:pt x="1973465" y="726755"/>
                  </a:lnTo>
                  <a:lnTo>
                    <a:pt x="1973465" y="726755"/>
                  </a:lnTo>
                  <a:lnTo>
                    <a:pt x="1967543" y="726755"/>
                  </a:lnTo>
                  <a:lnTo>
                    <a:pt x="1967543" y="726755"/>
                  </a:lnTo>
                  <a:lnTo>
                    <a:pt x="1967543" y="726755"/>
                  </a:lnTo>
                  <a:lnTo>
                    <a:pt x="1955692" y="726755"/>
                  </a:lnTo>
                  <a:lnTo>
                    <a:pt x="1955692" y="726755"/>
                  </a:lnTo>
                  <a:lnTo>
                    <a:pt x="1955692" y="726755"/>
                  </a:lnTo>
                  <a:lnTo>
                    <a:pt x="1943831" y="726755"/>
                  </a:lnTo>
                  <a:lnTo>
                    <a:pt x="1943831" y="726755"/>
                  </a:lnTo>
                  <a:lnTo>
                    <a:pt x="1943831" y="726755"/>
                  </a:lnTo>
                  <a:lnTo>
                    <a:pt x="1931980" y="726755"/>
                  </a:lnTo>
                  <a:lnTo>
                    <a:pt x="1931980" y="726755"/>
                  </a:lnTo>
                  <a:lnTo>
                    <a:pt x="1931980" y="726755"/>
                  </a:lnTo>
                  <a:lnTo>
                    <a:pt x="1926059" y="726755"/>
                  </a:lnTo>
                  <a:lnTo>
                    <a:pt x="1926059" y="726755"/>
                  </a:lnTo>
                  <a:lnTo>
                    <a:pt x="1926059" y="726755"/>
                  </a:lnTo>
                  <a:lnTo>
                    <a:pt x="1914208" y="726755"/>
                  </a:lnTo>
                  <a:lnTo>
                    <a:pt x="1914208" y="726755"/>
                  </a:lnTo>
                  <a:lnTo>
                    <a:pt x="1914208" y="726755"/>
                  </a:lnTo>
                  <a:lnTo>
                    <a:pt x="1884575" y="726755"/>
                  </a:lnTo>
                  <a:lnTo>
                    <a:pt x="1884575" y="726755"/>
                  </a:lnTo>
                  <a:lnTo>
                    <a:pt x="1884575" y="726755"/>
                  </a:lnTo>
                  <a:lnTo>
                    <a:pt x="1878644" y="726755"/>
                  </a:lnTo>
                  <a:lnTo>
                    <a:pt x="1878644" y="726755"/>
                  </a:lnTo>
                  <a:lnTo>
                    <a:pt x="1878644" y="726755"/>
                  </a:lnTo>
                  <a:lnTo>
                    <a:pt x="1843090" y="726755"/>
                  </a:lnTo>
                  <a:lnTo>
                    <a:pt x="1843090" y="726755"/>
                  </a:lnTo>
                  <a:lnTo>
                    <a:pt x="1843090" y="726755"/>
                  </a:lnTo>
                  <a:lnTo>
                    <a:pt x="1831239" y="726755"/>
                  </a:lnTo>
                  <a:lnTo>
                    <a:pt x="1831239" y="757268"/>
                  </a:lnTo>
                  <a:lnTo>
                    <a:pt x="1831239" y="757268"/>
                  </a:lnTo>
                  <a:lnTo>
                    <a:pt x="1807527" y="757268"/>
                  </a:lnTo>
                  <a:lnTo>
                    <a:pt x="1807527" y="757268"/>
                  </a:lnTo>
                  <a:lnTo>
                    <a:pt x="1807527" y="757268"/>
                  </a:lnTo>
                  <a:lnTo>
                    <a:pt x="1801606" y="757268"/>
                  </a:lnTo>
                  <a:lnTo>
                    <a:pt x="1801606" y="757268"/>
                  </a:lnTo>
                  <a:lnTo>
                    <a:pt x="1801606" y="757268"/>
                  </a:lnTo>
                  <a:lnTo>
                    <a:pt x="1795675" y="757268"/>
                  </a:lnTo>
                  <a:lnTo>
                    <a:pt x="1795675" y="757268"/>
                  </a:lnTo>
                  <a:lnTo>
                    <a:pt x="1795675" y="757268"/>
                  </a:lnTo>
                  <a:lnTo>
                    <a:pt x="1789754" y="757268"/>
                  </a:lnTo>
                  <a:lnTo>
                    <a:pt x="1789754" y="757268"/>
                  </a:lnTo>
                  <a:lnTo>
                    <a:pt x="1789754" y="757268"/>
                  </a:lnTo>
                  <a:lnTo>
                    <a:pt x="1783824" y="757268"/>
                  </a:lnTo>
                  <a:lnTo>
                    <a:pt x="1783824" y="757268"/>
                  </a:lnTo>
                  <a:lnTo>
                    <a:pt x="1783824" y="757268"/>
                  </a:lnTo>
                  <a:lnTo>
                    <a:pt x="1777903" y="757268"/>
                  </a:lnTo>
                  <a:lnTo>
                    <a:pt x="1777903" y="757268"/>
                  </a:lnTo>
                  <a:lnTo>
                    <a:pt x="1777903" y="757268"/>
                  </a:lnTo>
                  <a:lnTo>
                    <a:pt x="1771972" y="757268"/>
                  </a:lnTo>
                  <a:lnTo>
                    <a:pt x="1771972" y="757268"/>
                  </a:lnTo>
                  <a:lnTo>
                    <a:pt x="1771972" y="757268"/>
                  </a:lnTo>
                  <a:lnTo>
                    <a:pt x="1766042" y="757268"/>
                  </a:lnTo>
                  <a:lnTo>
                    <a:pt x="1766042" y="757268"/>
                  </a:lnTo>
                  <a:lnTo>
                    <a:pt x="1766042" y="757268"/>
                  </a:lnTo>
                  <a:lnTo>
                    <a:pt x="1760121" y="757268"/>
                  </a:lnTo>
                  <a:lnTo>
                    <a:pt x="1760121" y="757268"/>
                  </a:lnTo>
                  <a:lnTo>
                    <a:pt x="1760121" y="757268"/>
                  </a:lnTo>
                  <a:lnTo>
                    <a:pt x="1748270" y="757268"/>
                  </a:lnTo>
                  <a:lnTo>
                    <a:pt x="1748270" y="757268"/>
                  </a:lnTo>
                  <a:lnTo>
                    <a:pt x="1748270" y="757268"/>
                  </a:lnTo>
                  <a:lnTo>
                    <a:pt x="1736418" y="757268"/>
                  </a:lnTo>
                  <a:lnTo>
                    <a:pt x="1736418" y="757268"/>
                  </a:lnTo>
                  <a:lnTo>
                    <a:pt x="1736418" y="757268"/>
                  </a:lnTo>
                  <a:lnTo>
                    <a:pt x="1730488" y="757268"/>
                  </a:lnTo>
                  <a:lnTo>
                    <a:pt x="1730488" y="757268"/>
                  </a:lnTo>
                  <a:lnTo>
                    <a:pt x="1730488" y="757268"/>
                  </a:lnTo>
                  <a:lnTo>
                    <a:pt x="1712706" y="757268"/>
                  </a:lnTo>
                  <a:lnTo>
                    <a:pt x="1712706" y="757268"/>
                  </a:lnTo>
                  <a:lnTo>
                    <a:pt x="1712706" y="757268"/>
                  </a:lnTo>
                  <a:lnTo>
                    <a:pt x="1706785" y="757268"/>
                  </a:lnTo>
                  <a:lnTo>
                    <a:pt x="1706785" y="757268"/>
                  </a:lnTo>
                  <a:lnTo>
                    <a:pt x="1706785" y="757268"/>
                  </a:lnTo>
                  <a:lnTo>
                    <a:pt x="1700855" y="757268"/>
                  </a:lnTo>
                  <a:lnTo>
                    <a:pt x="1700855" y="757268"/>
                  </a:lnTo>
                  <a:lnTo>
                    <a:pt x="1700855" y="757268"/>
                  </a:lnTo>
                  <a:lnTo>
                    <a:pt x="1683073" y="757268"/>
                  </a:lnTo>
                  <a:lnTo>
                    <a:pt x="1683073" y="757268"/>
                  </a:lnTo>
                  <a:lnTo>
                    <a:pt x="1683073" y="757268"/>
                  </a:lnTo>
                  <a:lnTo>
                    <a:pt x="1677152" y="757268"/>
                  </a:lnTo>
                  <a:lnTo>
                    <a:pt x="1677152" y="757268"/>
                  </a:lnTo>
                  <a:lnTo>
                    <a:pt x="1677152" y="757268"/>
                  </a:lnTo>
                  <a:lnTo>
                    <a:pt x="1665301" y="757268"/>
                  </a:lnTo>
                  <a:lnTo>
                    <a:pt x="1665301" y="757268"/>
                  </a:lnTo>
                  <a:lnTo>
                    <a:pt x="1665301" y="757268"/>
                  </a:lnTo>
                  <a:lnTo>
                    <a:pt x="1659370" y="757268"/>
                  </a:lnTo>
                  <a:lnTo>
                    <a:pt x="1659370" y="757268"/>
                  </a:lnTo>
                  <a:lnTo>
                    <a:pt x="1659370" y="757268"/>
                  </a:lnTo>
                  <a:lnTo>
                    <a:pt x="1653449" y="757268"/>
                  </a:lnTo>
                  <a:lnTo>
                    <a:pt x="1653449" y="757268"/>
                  </a:lnTo>
                  <a:lnTo>
                    <a:pt x="1653449" y="757268"/>
                  </a:lnTo>
                  <a:lnTo>
                    <a:pt x="1647519" y="757268"/>
                  </a:lnTo>
                  <a:lnTo>
                    <a:pt x="1647519" y="757268"/>
                  </a:lnTo>
                  <a:lnTo>
                    <a:pt x="1647519" y="757268"/>
                  </a:lnTo>
                  <a:lnTo>
                    <a:pt x="1635668" y="757268"/>
                  </a:lnTo>
                  <a:lnTo>
                    <a:pt x="1635668" y="757268"/>
                  </a:lnTo>
                  <a:lnTo>
                    <a:pt x="1635668" y="757268"/>
                  </a:lnTo>
                  <a:lnTo>
                    <a:pt x="1629737" y="757268"/>
                  </a:lnTo>
                  <a:lnTo>
                    <a:pt x="1629737" y="757268"/>
                  </a:lnTo>
                  <a:lnTo>
                    <a:pt x="1629737" y="757268"/>
                  </a:lnTo>
                  <a:lnTo>
                    <a:pt x="1623816" y="757268"/>
                  </a:lnTo>
                  <a:lnTo>
                    <a:pt x="1623816" y="757268"/>
                  </a:lnTo>
                  <a:lnTo>
                    <a:pt x="1623816" y="757268"/>
                  </a:lnTo>
                  <a:lnTo>
                    <a:pt x="1617886" y="757268"/>
                  </a:lnTo>
                  <a:lnTo>
                    <a:pt x="1617886" y="757268"/>
                  </a:lnTo>
                  <a:lnTo>
                    <a:pt x="1617886" y="757268"/>
                  </a:lnTo>
                  <a:lnTo>
                    <a:pt x="1611965" y="757268"/>
                  </a:lnTo>
                  <a:lnTo>
                    <a:pt x="1611965" y="757268"/>
                  </a:lnTo>
                  <a:lnTo>
                    <a:pt x="1611965" y="757268"/>
                  </a:lnTo>
                  <a:lnTo>
                    <a:pt x="1606034" y="757268"/>
                  </a:lnTo>
                  <a:lnTo>
                    <a:pt x="1606034" y="757268"/>
                  </a:lnTo>
                  <a:lnTo>
                    <a:pt x="1606034" y="757268"/>
                  </a:lnTo>
                  <a:lnTo>
                    <a:pt x="1600113" y="757268"/>
                  </a:lnTo>
                  <a:lnTo>
                    <a:pt x="1600113" y="757268"/>
                  </a:lnTo>
                  <a:lnTo>
                    <a:pt x="1600113" y="757268"/>
                  </a:lnTo>
                  <a:lnTo>
                    <a:pt x="1594183" y="757268"/>
                  </a:lnTo>
                  <a:lnTo>
                    <a:pt x="1594183" y="757268"/>
                  </a:lnTo>
                  <a:lnTo>
                    <a:pt x="1594183" y="757268"/>
                  </a:lnTo>
                  <a:lnTo>
                    <a:pt x="1588253" y="757268"/>
                  </a:lnTo>
                  <a:lnTo>
                    <a:pt x="1588253" y="757268"/>
                  </a:lnTo>
                  <a:lnTo>
                    <a:pt x="1588253" y="757268"/>
                  </a:lnTo>
                  <a:lnTo>
                    <a:pt x="1582332" y="757268"/>
                  </a:lnTo>
                  <a:lnTo>
                    <a:pt x="1582332" y="785242"/>
                  </a:lnTo>
                  <a:lnTo>
                    <a:pt x="1582332" y="785242"/>
                  </a:lnTo>
                  <a:lnTo>
                    <a:pt x="1570480" y="785242"/>
                  </a:lnTo>
                  <a:lnTo>
                    <a:pt x="1570480" y="785242"/>
                  </a:lnTo>
                  <a:lnTo>
                    <a:pt x="1570480" y="785242"/>
                  </a:lnTo>
                  <a:lnTo>
                    <a:pt x="1564550" y="785242"/>
                  </a:lnTo>
                  <a:lnTo>
                    <a:pt x="1564550" y="785242"/>
                  </a:lnTo>
                  <a:lnTo>
                    <a:pt x="1564550" y="785242"/>
                  </a:lnTo>
                  <a:lnTo>
                    <a:pt x="1552699" y="785242"/>
                  </a:lnTo>
                  <a:lnTo>
                    <a:pt x="1552699" y="785242"/>
                  </a:lnTo>
                  <a:lnTo>
                    <a:pt x="1552699" y="785242"/>
                  </a:lnTo>
                  <a:lnTo>
                    <a:pt x="1546768" y="785242"/>
                  </a:lnTo>
                  <a:lnTo>
                    <a:pt x="1546768" y="785242"/>
                  </a:lnTo>
                  <a:lnTo>
                    <a:pt x="1546768" y="785242"/>
                  </a:lnTo>
                  <a:lnTo>
                    <a:pt x="1540847" y="785242"/>
                  </a:lnTo>
                  <a:lnTo>
                    <a:pt x="1540847" y="785242"/>
                  </a:lnTo>
                  <a:lnTo>
                    <a:pt x="1540847" y="785242"/>
                  </a:lnTo>
                  <a:lnTo>
                    <a:pt x="1528996" y="785242"/>
                  </a:lnTo>
                  <a:lnTo>
                    <a:pt x="1528996" y="785242"/>
                  </a:lnTo>
                  <a:lnTo>
                    <a:pt x="1528996" y="785242"/>
                  </a:lnTo>
                  <a:lnTo>
                    <a:pt x="1511214" y="785242"/>
                  </a:lnTo>
                  <a:lnTo>
                    <a:pt x="1511214" y="785242"/>
                  </a:lnTo>
                  <a:lnTo>
                    <a:pt x="1511214" y="785242"/>
                  </a:lnTo>
                  <a:lnTo>
                    <a:pt x="1499363" y="785242"/>
                  </a:lnTo>
                  <a:lnTo>
                    <a:pt x="1499363" y="785242"/>
                  </a:lnTo>
                  <a:lnTo>
                    <a:pt x="1499363" y="785242"/>
                  </a:lnTo>
                  <a:lnTo>
                    <a:pt x="1493432" y="785242"/>
                  </a:lnTo>
                  <a:lnTo>
                    <a:pt x="1493432" y="785242"/>
                  </a:lnTo>
                  <a:lnTo>
                    <a:pt x="1493432" y="785242"/>
                  </a:lnTo>
                  <a:lnTo>
                    <a:pt x="1487511" y="785242"/>
                  </a:lnTo>
                  <a:lnTo>
                    <a:pt x="1487511" y="785242"/>
                  </a:lnTo>
                  <a:lnTo>
                    <a:pt x="1487511" y="785242"/>
                  </a:lnTo>
                  <a:lnTo>
                    <a:pt x="1481581" y="785242"/>
                  </a:lnTo>
                  <a:lnTo>
                    <a:pt x="1481581" y="785242"/>
                  </a:lnTo>
                  <a:lnTo>
                    <a:pt x="1481581" y="785242"/>
                  </a:lnTo>
                  <a:lnTo>
                    <a:pt x="1475660" y="785242"/>
                  </a:lnTo>
                  <a:lnTo>
                    <a:pt x="1475660" y="785242"/>
                  </a:lnTo>
                  <a:lnTo>
                    <a:pt x="1475660" y="785242"/>
                  </a:lnTo>
                  <a:lnTo>
                    <a:pt x="1469730" y="785242"/>
                  </a:lnTo>
                  <a:lnTo>
                    <a:pt x="1469730" y="812327"/>
                  </a:lnTo>
                  <a:lnTo>
                    <a:pt x="1469730" y="812327"/>
                  </a:lnTo>
                  <a:lnTo>
                    <a:pt x="1463799" y="812327"/>
                  </a:lnTo>
                  <a:lnTo>
                    <a:pt x="1463799" y="812327"/>
                  </a:lnTo>
                  <a:lnTo>
                    <a:pt x="1463799" y="812327"/>
                  </a:lnTo>
                  <a:lnTo>
                    <a:pt x="1457878" y="812327"/>
                  </a:lnTo>
                  <a:lnTo>
                    <a:pt x="1457878" y="839238"/>
                  </a:lnTo>
                  <a:lnTo>
                    <a:pt x="1457878" y="839238"/>
                  </a:lnTo>
                  <a:lnTo>
                    <a:pt x="1451948" y="839238"/>
                  </a:lnTo>
                  <a:lnTo>
                    <a:pt x="1451948" y="839238"/>
                  </a:lnTo>
                  <a:lnTo>
                    <a:pt x="1451948" y="839238"/>
                  </a:lnTo>
                  <a:lnTo>
                    <a:pt x="1446027" y="839238"/>
                  </a:lnTo>
                  <a:lnTo>
                    <a:pt x="1446027" y="839238"/>
                  </a:lnTo>
                  <a:lnTo>
                    <a:pt x="1446027" y="839238"/>
                  </a:lnTo>
                  <a:lnTo>
                    <a:pt x="1440096" y="839238"/>
                  </a:lnTo>
                  <a:lnTo>
                    <a:pt x="1440096" y="839238"/>
                  </a:lnTo>
                  <a:lnTo>
                    <a:pt x="1440096" y="839238"/>
                  </a:lnTo>
                  <a:lnTo>
                    <a:pt x="1428245" y="839238"/>
                  </a:lnTo>
                  <a:lnTo>
                    <a:pt x="1428245" y="839238"/>
                  </a:lnTo>
                  <a:lnTo>
                    <a:pt x="1428245" y="839238"/>
                  </a:lnTo>
                  <a:lnTo>
                    <a:pt x="1422324" y="839238"/>
                  </a:lnTo>
                  <a:lnTo>
                    <a:pt x="1422324" y="892638"/>
                  </a:lnTo>
                  <a:lnTo>
                    <a:pt x="1422324" y="892638"/>
                  </a:lnTo>
                  <a:lnTo>
                    <a:pt x="1410463" y="892638"/>
                  </a:lnTo>
                  <a:lnTo>
                    <a:pt x="1410463" y="892638"/>
                  </a:lnTo>
                  <a:lnTo>
                    <a:pt x="1410463" y="892638"/>
                  </a:lnTo>
                  <a:lnTo>
                    <a:pt x="1398612" y="892638"/>
                  </a:lnTo>
                  <a:lnTo>
                    <a:pt x="1398612" y="892638"/>
                  </a:lnTo>
                  <a:lnTo>
                    <a:pt x="1398612" y="892638"/>
                  </a:lnTo>
                  <a:lnTo>
                    <a:pt x="1386761" y="892638"/>
                  </a:lnTo>
                  <a:lnTo>
                    <a:pt x="1386761" y="892638"/>
                  </a:lnTo>
                  <a:lnTo>
                    <a:pt x="1386761" y="892638"/>
                  </a:lnTo>
                  <a:lnTo>
                    <a:pt x="1380839" y="892638"/>
                  </a:lnTo>
                  <a:lnTo>
                    <a:pt x="1380839" y="892638"/>
                  </a:lnTo>
                  <a:lnTo>
                    <a:pt x="1380839" y="892638"/>
                  </a:lnTo>
                  <a:lnTo>
                    <a:pt x="1357127" y="892638"/>
                  </a:lnTo>
                  <a:lnTo>
                    <a:pt x="1357127" y="919053"/>
                  </a:lnTo>
                  <a:lnTo>
                    <a:pt x="1357127" y="919053"/>
                  </a:lnTo>
                  <a:lnTo>
                    <a:pt x="1351206" y="919053"/>
                  </a:lnTo>
                  <a:lnTo>
                    <a:pt x="1351206" y="919053"/>
                  </a:lnTo>
                  <a:lnTo>
                    <a:pt x="1351206" y="919053"/>
                  </a:lnTo>
                  <a:lnTo>
                    <a:pt x="1345276" y="919053"/>
                  </a:lnTo>
                  <a:lnTo>
                    <a:pt x="1345276" y="945424"/>
                  </a:lnTo>
                  <a:lnTo>
                    <a:pt x="1345276" y="945424"/>
                  </a:lnTo>
                  <a:lnTo>
                    <a:pt x="1339355" y="945424"/>
                  </a:lnTo>
                  <a:lnTo>
                    <a:pt x="1339355" y="971794"/>
                  </a:lnTo>
                  <a:lnTo>
                    <a:pt x="1339355" y="971794"/>
                  </a:lnTo>
                  <a:lnTo>
                    <a:pt x="1333425" y="971794"/>
                  </a:lnTo>
                  <a:lnTo>
                    <a:pt x="1333425" y="971794"/>
                  </a:lnTo>
                  <a:lnTo>
                    <a:pt x="1333425" y="971794"/>
                  </a:lnTo>
                  <a:lnTo>
                    <a:pt x="1321573" y="971794"/>
                  </a:lnTo>
                  <a:lnTo>
                    <a:pt x="1321573" y="1050775"/>
                  </a:lnTo>
                  <a:lnTo>
                    <a:pt x="1321573" y="1050775"/>
                  </a:lnTo>
                  <a:lnTo>
                    <a:pt x="1309722" y="1050775"/>
                  </a:lnTo>
                  <a:lnTo>
                    <a:pt x="1309722" y="1050775"/>
                  </a:lnTo>
                  <a:lnTo>
                    <a:pt x="1309722" y="1050775"/>
                  </a:lnTo>
                  <a:lnTo>
                    <a:pt x="1297871" y="1050775"/>
                  </a:lnTo>
                  <a:lnTo>
                    <a:pt x="1297871" y="1077063"/>
                  </a:lnTo>
                  <a:lnTo>
                    <a:pt x="1297871" y="1077063"/>
                  </a:lnTo>
                  <a:lnTo>
                    <a:pt x="1291940" y="1077063"/>
                  </a:lnTo>
                  <a:lnTo>
                    <a:pt x="1291940" y="1077063"/>
                  </a:lnTo>
                  <a:lnTo>
                    <a:pt x="1291940" y="1077063"/>
                  </a:lnTo>
                  <a:lnTo>
                    <a:pt x="1286010" y="1077063"/>
                  </a:lnTo>
                  <a:lnTo>
                    <a:pt x="1286010" y="1077063"/>
                  </a:lnTo>
                  <a:lnTo>
                    <a:pt x="1286010" y="1077063"/>
                  </a:lnTo>
                  <a:lnTo>
                    <a:pt x="1280089" y="1077063"/>
                  </a:lnTo>
                  <a:lnTo>
                    <a:pt x="1280089" y="1129400"/>
                  </a:lnTo>
                  <a:lnTo>
                    <a:pt x="1280089" y="1129400"/>
                  </a:lnTo>
                  <a:lnTo>
                    <a:pt x="1268237" y="1129400"/>
                  </a:lnTo>
                  <a:lnTo>
                    <a:pt x="1268237" y="1155568"/>
                  </a:lnTo>
                  <a:lnTo>
                    <a:pt x="1268237" y="1155568"/>
                  </a:lnTo>
                  <a:lnTo>
                    <a:pt x="1250456" y="1155568"/>
                  </a:lnTo>
                  <a:lnTo>
                    <a:pt x="1250456" y="1155568"/>
                  </a:lnTo>
                  <a:lnTo>
                    <a:pt x="1250456" y="1155568"/>
                  </a:lnTo>
                  <a:lnTo>
                    <a:pt x="1244535" y="1155568"/>
                  </a:lnTo>
                  <a:lnTo>
                    <a:pt x="1244535" y="1155568"/>
                  </a:lnTo>
                  <a:lnTo>
                    <a:pt x="1244535" y="1155568"/>
                  </a:lnTo>
                  <a:lnTo>
                    <a:pt x="1226753" y="1155568"/>
                  </a:lnTo>
                  <a:lnTo>
                    <a:pt x="1226753" y="1155568"/>
                  </a:lnTo>
                  <a:lnTo>
                    <a:pt x="1226753" y="1155568"/>
                  </a:lnTo>
                  <a:lnTo>
                    <a:pt x="1191189" y="1155568"/>
                  </a:lnTo>
                  <a:lnTo>
                    <a:pt x="1191189" y="1155568"/>
                  </a:lnTo>
                  <a:lnTo>
                    <a:pt x="1191189" y="1155568"/>
                  </a:lnTo>
                  <a:lnTo>
                    <a:pt x="1167487" y="1155568"/>
                  </a:lnTo>
                  <a:lnTo>
                    <a:pt x="1167487" y="1155568"/>
                  </a:lnTo>
                  <a:lnTo>
                    <a:pt x="1167487" y="1155568"/>
                  </a:lnTo>
                  <a:lnTo>
                    <a:pt x="1155635" y="1155568"/>
                  </a:lnTo>
                  <a:lnTo>
                    <a:pt x="1155635" y="1155568"/>
                  </a:lnTo>
                  <a:lnTo>
                    <a:pt x="1155635" y="1155568"/>
                  </a:lnTo>
                  <a:lnTo>
                    <a:pt x="1149705" y="1155568"/>
                  </a:lnTo>
                  <a:lnTo>
                    <a:pt x="1149705" y="1207437"/>
                  </a:lnTo>
                  <a:lnTo>
                    <a:pt x="1149705" y="1207437"/>
                  </a:lnTo>
                  <a:lnTo>
                    <a:pt x="1137854" y="1207437"/>
                  </a:lnTo>
                  <a:lnTo>
                    <a:pt x="1137854" y="1207437"/>
                  </a:lnTo>
                  <a:lnTo>
                    <a:pt x="1137854" y="1207437"/>
                  </a:lnTo>
                  <a:lnTo>
                    <a:pt x="1126002" y="1207437"/>
                  </a:lnTo>
                  <a:lnTo>
                    <a:pt x="1126002" y="1207437"/>
                  </a:lnTo>
                  <a:lnTo>
                    <a:pt x="1126002" y="1207437"/>
                  </a:lnTo>
                  <a:lnTo>
                    <a:pt x="1114151" y="1207437"/>
                  </a:lnTo>
                  <a:lnTo>
                    <a:pt x="1114151" y="1207437"/>
                  </a:lnTo>
                  <a:lnTo>
                    <a:pt x="1114151" y="1207437"/>
                  </a:lnTo>
                  <a:lnTo>
                    <a:pt x="1102299" y="1207437"/>
                  </a:lnTo>
                  <a:lnTo>
                    <a:pt x="1102299" y="1233258"/>
                  </a:lnTo>
                  <a:lnTo>
                    <a:pt x="1102299" y="1233258"/>
                  </a:lnTo>
                  <a:lnTo>
                    <a:pt x="1090448" y="1233258"/>
                  </a:lnTo>
                  <a:lnTo>
                    <a:pt x="1090448" y="1233258"/>
                  </a:lnTo>
                  <a:lnTo>
                    <a:pt x="1090448" y="1233258"/>
                  </a:lnTo>
                  <a:lnTo>
                    <a:pt x="1084518" y="1233258"/>
                  </a:lnTo>
                  <a:lnTo>
                    <a:pt x="1084518" y="1258995"/>
                  </a:lnTo>
                  <a:lnTo>
                    <a:pt x="1084518" y="1258995"/>
                  </a:lnTo>
                  <a:lnTo>
                    <a:pt x="1072666" y="1258995"/>
                  </a:lnTo>
                  <a:lnTo>
                    <a:pt x="1072666" y="1258995"/>
                  </a:lnTo>
                  <a:lnTo>
                    <a:pt x="1072666" y="1258995"/>
                  </a:lnTo>
                  <a:lnTo>
                    <a:pt x="1066745" y="1258995"/>
                  </a:lnTo>
                  <a:lnTo>
                    <a:pt x="1066745" y="1284659"/>
                  </a:lnTo>
                  <a:lnTo>
                    <a:pt x="1066745" y="1284659"/>
                  </a:lnTo>
                  <a:lnTo>
                    <a:pt x="1043033" y="1284659"/>
                  </a:lnTo>
                  <a:lnTo>
                    <a:pt x="1043033" y="1310287"/>
                  </a:lnTo>
                  <a:lnTo>
                    <a:pt x="1043033" y="1310287"/>
                  </a:lnTo>
                  <a:lnTo>
                    <a:pt x="995628" y="1310287"/>
                  </a:lnTo>
                  <a:lnTo>
                    <a:pt x="995628" y="1310287"/>
                  </a:lnTo>
                  <a:lnTo>
                    <a:pt x="995628" y="1310287"/>
                  </a:lnTo>
                  <a:lnTo>
                    <a:pt x="965995" y="1310287"/>
                  </a:lnTo>
                  <a:lnTo>
                    <a:pt x="965995" y="1335878"/>
                  </a:lnTo>
                  <a:lnTo>
                    <a:pt x="965995" y="1335878"/>
                  </a:lnTo>
                  <a:lnTo>
                    <a:pt x="942292" y="1335878"/>
                  </a:lnTo>
                  <a:lnTo>
                    <a:pt x="942292" y="1361469"/>
                  </a:lnTo>
                  <a:lnTo>
                    <a:pt x="942292" y="1361469"/>
                  </a:lnTo>
                  <a:lnTo>
                    <a:pt x="924510" y="1361469"/>
                  </a:lnTo>
                  <a:lnTo>
                    <a:pt x="924510" y="1387060"/>
                  </a:lnTo>
                  <a:lnTo>
                    <a:pt x="924510" y="1387060"/>
                  </a:lnTo>
                  <a:lnTo>
                    <a:pt x="865244" y="1387060"/>
                  </a:lnTo>
                  <a:lnTo>
                    <a:pt x="865244" y="1412651"/>
                  </a:lnTo>
                  <a:lnTo>
                    <a:pt x="865244" y="1412651"/>
                  </a:lnTo>
                  <a:lnTo>
                    <a:pt x="835611" y="1412651"/>
                  </a:lnTo>
                  <a:lnTo>
                    <a:pt x="835611" y="1412651"/>
                  </a:lnTo>
                  <a:lnTo>
                    <a:pt x="835611" y="1412651"/>
                  </a:lnTo>
                  <a:lnTo>
                    <a:pt x="817839" y="1412651"/>
                  </a:lnTo>
                  <a:lnTo>
                    <a:pt x="817839" y="1438242"/>
                  </a:lnTo>
                  <a:lnTo>
                    <a:pt x="817839" y="1438242"/>
                  </a:lnTo>
                  <a:lnTo>
                    <a:pt x="764503" y="1438242"/>
                  </a:lnTo>
                  <a:lnTo>
                    <a:pt x="764503" y="1463833"/>
                  </a:lnTo>
                  <a:lnTo>
                    <a:pt x="764503" y="1463833"/>
                  </a:lnTo>
                  <a:lnTo>
                    <a:pt x="746721" y="1463833"/>
                  </a:lnTo>
                  <a:lnTo>
                    <a:pt x="746721" y="1489424"/>
                  </a:lnTo>
                  <a:lnTo>
                    <a:pt x="746721" y="1489424"/>
                  </a:lnTo>
                  <a:lnTo>
                    <a:pt x="734870" y="1489424"/>
                  </a:lnTo>
                  <a:lnTo>
                    <a:pt x="734870" y="1515015"/>
                  </a:lnTo>
                  <a:lnTo>
                    <a:pt x="734870" y="1515015"/>
                  </a:lnTo>
                  <a:lnTo>
                    <a:pt x="711158" y="1515015"/>
                  </a:lnTo>
                  <a:lnTo>
                    <a:pt x="711158" y="1515015"/>
                  </a:lnTo>
                  <a:lnTo>
                    <a:pt x="711158" y="1515015"/>
                  </a:lnTo>
                  <a:lnTo>
                    <a:pt x="622267" y="1515015"/>
                  </a:lnTo>
                  <a:lnTo>
                    <a:pt x="622267" y="1515015"/>
                  </a:lnTo>
                  <a:lnTo>
                    <a:pt x="622267" y="1515015"/>
                  </a:lnTo>
                  <a:lnTo>
                    <a:pt x="408924" y="1515015"/>
                  </a:lnTo>
                  <a:lnTo>
                    <a:pt x="408924" y="1540605"/>
                  </a:lnTo>
                  <a:lnTo>
                    <a:pt x="408924" y="1540605"/>
                  </a:lnTo>
                  <a:lnTo>
                    <a:pt x="349658" y="1540605"/>
                  </a:lnTo>
                  <a:lnTo>
                    <a:pt x="349658" y="1540605"/>
                  </a:lnTo>
                  <a:lnTo>
                    <a:pt x="349658" y="1540605"/>
                  </a:lnTo>
                  <a:lnTo>
                    <a:pt x="337806" y="1540605"/>
                  </a:lnTo>
                  <a:lnTo>
                    <a:pt x="337806" y="1566197"/>
                  </a:lnTo>
                  <a:lnTo>
                    <a:pt x="337806" y="1566197"/>
                  </a:lnTo>
                  <a:lnTo>
                    <a:pt x="320025" y="1566197"/>
                  </a:lnTo>
                  <a:lnTo>
                    <a:pt x="320025" y="1591788"/>
                  </a:lnTo>
                  <a:lnTo>
                    <a:pt x="320025" y="1591788"/>
                  </a:lnTo>
                  <a:lnTo>
                    <a:pt x="314103" y="1591788"/>
                  </a:lnTo>
                  <a:lnTo>
                    <a:pt x="314103" y="1617378"/>
                  </a:lnTo>
                  <a:lnTo>
                    <a:pt x="314103" y="1617378"/>
                  </a:lnTo>
                  <a:lnTo>
                    <a:pt x="284470" y="1617378"/>
                  </a:lnTo>
                  <a:lnTo>
                    <a:pt x="284470" y="1642969"/>
                  </a:lnTo>
                  <a:lnTo>
                    <a:pt x="284470" y="1642969"/>
                  </a:lnTo>
                  <a:lnTo>
                    <a:pt x="254837" y="1642969"/>
                  </a:lnTo>
                  <a:lnTo>
                    <a:pt x="254837" y="1694151"/>
                  </a:lnTo>
                  <a:lnTo>
                    <a:pt x="254837" y="1694151"/>
                  </a:lnTo>
                  <a:lnTo>
                    <a:pt x="231134" y="1694151"/>
                  </a:lnTo>
                  <a:lnTo>
                    <a:pt x="231134" y="1719742"/>
                  </a:lnTo>
                  <a:lnTo>
                    <a:pt x="231134" y="1719742"/>
                  </a:lnTo>
                  <a:lnTo>
                    <a:pt x="201501" y="1719742"/>
                  </a:lnTo>
                  <a:lnTo>
                    <a:pt x="201501" y="1745333"/>
                  </a:lnTo>
                  <a:lnTo>
                    <a:pt x="201501" y="1745333"/>
                  </a:lnTo>
                  <a:lnTo>
                    <a:pt x="189650" y="1745333"/>
                  </a:lnTo>
                  <a:lnTo>
                    <a:pt x="189650" y="1770924"/>
                  </a:lnTo>
                  <a:lnTo>
                    <a:pt x="189650" y="1770924"/>
                  </a:lnTo>
                  <a:lnTo>
                    <a:pt x="171868" y="1770924"/>
                  </a:lnTo>
                  <a:lnTo>
                    <a:pt x="171868" y="1796515"/>
                  </a:lnTo>
                  <a:lnTo>
                    <a:pt x="171868" y="1796515"/>
                  </a:lnTo>
                  <a:lnTo>
                    <a:pt x="165938" y="1796515"/>
                  </a:lnTo>
                  <a:lnTo>
                    <a:pt x="165938" y="1847697"/>
                  </a:lnTo>
                  <a:lnTo>
                    <a:pt x="165938" y="1847697"/>
                  </a:lnTo>
                  <a:lnTo>
                    <a:pt x="160017" y="1847697"/>
                  </a:lnTo>
                  <a:lnTo>
                    <a:pt x="160017" y="1873288"/>
                  </a:lnTo>
                  <a:lnTo>
                    <a:pt x="160017" y="1873288"/>
                  </a:lnTo>
                  <a:lnTo>
                    <a:pt x="154087" y="1873288"/>
                  </a:lnTo>
                  <a:lnTo>
                    <a:pt x="154087" y="1873288"/>
                  </a:lnTo>
                  <a:lnTo>
                    <a:pt x="154087" y="1873288"/>
                  </a:lnTo>
                  <a:lnTo>
                    <a:pt x="148166" y="1873288"/>
                  </a:lnTo>
                  <a:lnTo>
                    <a:pt x="148166" y="1898879"/>
                  </a:lnTo>
                  <a:lnTo>
                    <a:pt x="148166" y="1898879"/>
                  </a:lnTo>
                  <a:lnTo>
                    <a:pt x="136305" y="1898879"/>
                  </a:lnTo>
                  <a:lnTo>
                    <a:pt x="136305" y="1924470"/>
                  </a:lnTo>
                  <a:lnTo>
                    <a:pt x="136305" y="1924470"/>
                  </a:lnTo>
                  <a:lnTo>
                    <a:pt x="124453" y="1924470"/>
                  </a:lnTo>
                  <a:lnTo>
                    <a:pt x="124453" y="1950061"/>
                  </a:lnTo>
                  <a:lnTo>
                    <a:pt x="124453" y="1950061"/>
                  </a:lnTo>
                  <a:lnTo>
                    <a:pt x="65197" y="1950061"/>
                  </a:lnTo>
                  <a:lnTo>
                    <a:pt x="65197" y="1975652"/>
                  </a:lnTo>
                  <a:lnTo>
                    <a:pt x="65197" y="1975652"/>
                  </a:lnTo>
                  <a:lnTo>
                    <a:pt x="59266" y="1975652"/>
                  </a:lnTo>
                  <a:lnTo>
                    <a:pt x="59266" y="2001243"/>
                  </a:lnTo>
                  <a:lnTo>
                    <a:pt x="59266" y="2001243"/>
                  </a:lnTo>
                  <a:lnTo>
                    <a:pt x="53345" y="2001243"/>
                  </a:lnTo>
                  <a:lnTo>
                    <a:pt x="53345" y="2026834"/>
                  </a:lnTo>
                  <a:lnTo>
                    <a:pt x="53345" y="2026834"/>
                  </a:lnTo>
                  <a:lnTo>
                    <a:pt x="41484" y="2026834"/>
                  </a:lnTo>
                  <a:lnTo>
                    <a:pt x="41484" y="2052424"/>
                  </a:lnTo>
                  <a:lnTo>
                    <a:pt x="41484" y="2052424"/>
                  </a:lnTo>
                  <a:lnTo>
                    <a:pt x="29633" y="2052424"/>
                  </a:lnTo>
                  <a:lnTo>
                    <a:pt x="29633" y="2103607"/>
                  </a:lnTo>
                  <a:lnTo>
                    <a:pt x="29633" y="2103607"/>
                  </a:lnTo>
                  <a:lnTo>
                    <a:pt x="17782" y="2103607"/>
                  </a:lnTo>
                  <a:lnTo>
                    <a:pt x="17782" y="2180380"/>
                  </a:lnTo>
                  <a:lnTo>
                    <a:pt x="17782" y="2180380"/>
                  </a:lnTo>
                  <a:lnTo>
                    <a:pt x="11861" y="2180380"/>
                  </a:lnTo>
                  <a:lnTo>
                    <a:pt x="11861" y="2205970"/>
                  </a:lnTo>
                  <a:lnTo>
                    <a:pt x="11861" y="2205970"/>
                  </a:lnTo>
                  <a:lnTo>
                    <a:pt x="0" y="2205970"/>
                  </a:lnTo>
                  <a:lnTo>
                    <a:pt x="0" y="2231561"/>
                  </a:lnTo>
                </a:path>
              </a:pathLst>
            </a:custGeom>
            <a:noFill/>
            <a:ln w="12700" cap="flat">
              <a:solidFill>
                <a:srgbClr val="2E6C37"/>
              </a:solidFill>
              <a:prstDash val="solid"/>
              <a:miter/>
            </a:ln>
          </p:spPr>
          <p:txBody>
            <a:bodyPr/>
            <a:lstStyle/>
            <a:p>
              <a:endParaRPr lang="en-US" sz="1067" noProof="0"/>
            </a:p>
          </p:txBody>
        </p:sp>
        <p:sp>
          <p:nvSpPr>
            <p:cNvPr id="107" name="Freeform 536">
              <a:extLst>
                <a:ext uri="{FF2B5EF4-FFF2-40B4-BE49-F238E27FC236}">
                  <a16:creationId xmlns:a16="http://schemas.microsoft.com/office/drawing/2014/main" id="{0C3951EB-A1A5-3BBC-6A7A-A34991121D1B}"/>
                </a:ext>
              </a:extLst>
            </p:cNvPr>
            <p:cNvSpPr/>
            <p:nvPr/>
          </p:nvSpPr>
          <p:spPr>
            <a:xfrm>
              <a:off x="3287334" y="2492462"/>
              <a:ext cx="3749632" cy="1165727"/>
            </a:xfrm>
            <a:custGeom>
              <a:avLst/>
              <a:gdLst>
                <a:gd name="csX0" fmla="*/ 4895142 w 4895142"/>
                <a:gd name="csY0" fmla="*/ 0 h 1468070"/>
                <a:gd name="csX1" fmla="*/ 4895142 w 4895142"/>
                <a:gd name="csY1" fmla="*/ 0 h 1468070"/>
                <a:gd name="csX2" fmla="*/ 4895142 w 4895142"/>
                <a:gd name="csY2" fmla="*/ 0 h 1468070"/>
                <a:gd name="csX3" fmla="*/ 4889212 w 4895142"/>
                <a:gd name="csY3" fmla="*/ 0 h 1468070"/>
                <a:gd name="csX4" fmla="*/ 4889212 w 4895142"/>
                <a:gd name="csY4" fmla="*/ 0 h 1468070"/>
                <a:gd name="csX5" fmla="*/ 4889212 w 4895142"/>
                <a:gd name="csY5" fmla="*/ 0 h 1468070"/>
                <a:gd name="csX6" fmla="*/ 4859579 w 4895142"/>
                <a:gd name="csY6" fmla="*/ 0 h 1468070"/>
                <a:gd name="csX7" fmla="*/ 4859579 w 4895142"/>
                <a:gd name="csY7" fmla="*/ 0 h 1468070"/>
                <a:gd name="csX8" fmla="*/ 4859579 w 4895142"/>
                <a:gd name="csY8" fmla="*/ 0 h 1468070"/>
                <a:gd name="csX9" fmla="*/ 4853658 w 4895142"/>
                <a:gd name="csY9" fmla="*/ 0 h 1468070"/>
                <a:gd name="csX10" fmla="*/ 4853658 w 4895142"/>
                <a:gd name="csY10" fmla="*/ 0 h 1468070"/>
                <a:gd name="csX11" fmla="*/ 4853658 w 4895142"/>
                <a:gd name="csY11" fmla="*/ 0 h 1468070"/>
                <a:gd name="csX12" fmla="*/ 4841806 w 4895142"/>
                <a:gd name="csY12" fmla="*/ 0 h 1468070"/>
                <a:gd name="csX13" fmla="*/ 4841806 w 4895142"/>
                <a:gd name="csY13" fmla="*/ 0 h 1468070"/>
                <a:gd name="csX14" fmla="*/ 4841806 w 4895142"/>
                <a:gd name="csY14" fmla="*/ 0 h 1468070"/>
                <a:gd name="csX15" fmla="*/ 4824025 w 4895142"/>
                <a:gd name="csY15" fmla="*/ 0 h 1468070"/>
                <a:gd name="csX16" fmla="*/ 4824025 w 4895142"/>
                <a:gd name="csY16" fmla="*/ 0 h 1468070"/>
                <a:gd name="csX17" fmla="*/ 4824025 w 4895142"/>
                <a:gd name="csY17" fmla="*/ 0 h 1468070"/>
                <a:gd name="csX18" fmla="*/ 4818094 w 4895142"/>
                <a:gd name="csY18" fmla="*/ 0 h 1468070"/>
                <a:gd name="csX19" fmla="*/ 4818094 w 4895142"/>
                <a:gd name="csY19" fmla="*/ 0 h 1468070"/>
                <a:gd name="csX20" fmla="*/ 4818094 w 4895142"/>
                <a:gd name="csY20" fmla="*/ 0 h 1468070"/>
                <a:gd name="csX21" fmla="*/ 4812173 w 4895142"/>
                <a:gd name="csY21" fmla="*/ 0 h 1468070"/>
                <a:gd name="csX22" fmla="*/ 4812173 w 4895142"/>
                <a:gd name="csY22" fmla="*/ 0 h 1468070"/>
                <a:gd name="csX23" fmla="*/ 4812173 w 4895142"/>
                <a:gd name="csY23" fmla="*/ 0 h 1468070"/>
                <a:gd name="csX24" fmla="*/ 4806243 w 4895142"/>
                <a:gd name="csY24" fmla="*/ 0 h 1468070"/>
                <a:gd name="csX25" fmla="*/ 4806243 w 4895142"/>
                <a:gd name="csY25" fmla="*/ 0 h 1468070"/>
                <a:gd name="csX26" fmla="*/ 4806243 w 4895142"/>
                <a:gd name="csY26" fmla="*/ 0 h 1468070"/>
                <a:gd name="csX27" fmla="*/ 4800322 w 4895142"/>
                <a:gd name="csY27" fmla="*/ 0 h 1468070"/>
                <a:gd name="csX28" fmla="*/ 4800322 w 4895142"/>
                <a:gd name="csY28" fmla="*/ 0 h 1468070"/>
                <a:gd name="csX29" fmla="*/ 4800322 w 4895142"/>
                <a:gd name="csY29" fmla="*/ 0 h 1468070"/>
                <a:gd name="csX30" fmla="*/ 4794391 w 4895142"/>
                <a:gd name="csY30" fmla="*/ 0 h 1468070"/>
                <a:gd name="csX31" fmla="*/ 4794391 w 4895142"/>
                <a:gd name="csY31" fmla="*/ 0 h 1468070"/>
                <a:gd name="csX32" fmla="*/ 4794391 w 4895142"/>
                <a:gd name="csY32" fmla="*/ 0 h 1468070"/>
                <a:gd name="csX33" fmla="*/ 4788470 w 4895142"/>
                <a:gd name="csY33" fmla="*/ 0 h 1468070"/>
                <a:gd name="csX34" fmla="*/ 4788470 w 4895142"/>
                <a:gd name="csY34" fmla="*/ 0 h 1468070"/>
                <a:gd name="csX35" fmla="*/ 4788470 w 4895142"/>
                <a:gd name="csY35" fmla="*/ 0 h 1468070"/>
                <a:gd name="csX36" fmla="*/ 4782540 w 4895142"/>
                <a:gd name="csY36" fmla="*/ 0 h 1468070"/>
                <a:gd name="csX37" fmla="*/ 4782540 w 4895142"/>
                <a:gd name="csY37" fmla="*/ 0 h 1468070"/>
                <a:gd name="csX38" fmla="*/ 4782540 w 4895142"/>
                <a:gd name="csY38" fmla="*/ 0 h 1468070"/>
                <a:gd name="csX39" fmla="*/ 4776610 w 4895142"/>
                <a:gd name="csY39" fmla="*/ 0 h 1468070"/>
                <a:gd name="csX40" fmla="*/ 4776610 w 4895142"/>
                <a:gd name="csY40" fmla="*/ 0 h 1468070"/>
                <a:gd name="csX41" fmla="*/ 4776610 w 4895142"/>
                <a:gd name="csY41" fmla="*/ 0 h 1468070"/>
                <a:gd name="csX42" fmla="*/ 4770689 w 4895142"/>
                <a:gd name="csY42" fmla="*/ 0 h 1468070"/>
                <a:gd name="csX43" fmla="*/ 4770689 w 4895142"/>
                <a:gd name="csY43" fmla="*/ 0 h 1468070"/>
                <a:gd name="csX44" fmla="*/ 4770689 w 4895142"/>
                <a:gd name="csY44" fmla="*/ 0 h 1468070"/>
                <a:gd name="csX45" fmla="*/ 4758837 w 4895142"/>
                <a:gd name="csY45" fmla="*/ 0 h 1468070"/>
                <a:gd name="csX46" fmla="*/ 4758837 w 4895142"/>
                <a:gd name="csY46" fmla="*/ 0 h 1468070"/>
                <a:gd name="csX47" fmla="*/ 4758837 w 4895142"/>
                <a:gd name="csY47" fmla="*/ 0 h 1468070"/>
                <a:gd name="csX48" fmla="*/ 4729204 w 4895142"/>
                <a:gd name="csY48" fmla="*/ 0 h 1468070"/>
                <a:gd name="csX49" fmla="*/ 4729204 w 4895142"/>
                <a:gd name="csY49" fmla="*/ 0 h 1468070"/>
                <a:gd name="csX50" fmla="*/ 4729204 w 4895142"/>
                <a:gd name="csY50" fmla="*/ 0 h 1468070"/>
                <a:gd name="csX51" fmla="*/ 4723274 w 4895142"/>
                <a:gd name="csY51" fmla="*/ 0 h 1468070"/>
                <a:gd name="csX52" fmla="*/ 4723274 w 4895142"/>
                <a:gd name="csY52" fmla="*/ 0 h 1468070"/>
                <a:gd name="csX53" fmla="*/ 4723274 w 4895142"/>
                <a:gd name="csY53" fmla="*/ 0 h 1468070"/>
                <a:gd name="csX54" fmla="*/ 4705501 w 4895142"/>
                <a:gd name="csY54" fmla="*/ 0 h 1468070"/>
                <a:gd name="csX55" fmla="*/ 4705501 w 4895142"/>
                <a:gd name="csY55" fmla="*/ 0 h 1468070"/>
                <a:gd name="csX56" fmla="*/ 4705501 w 4895142"/>
                <a:gd name="csY56" fmla="*/ 0 h 1468070"/>
                <a:gd name="csX57" fmla="*/ 4699571 w 4895142"/>
                <a:gd name="csY57" fmla="*/ 0 h 1468070"/>
                <a:gd name="csX58" fmla="*/ 4699571 w 4895142"/>
                <a:gd name="csY58" fmla="*/ 0 h 1468070"/>
                <a:gd name="csX59" fmla="*/ 4699571 w 4895142"/>
                <a:gd name="csY59" fmla="*/ 0 h 1468070"/>
                <a:gd name="csX60" fmla="*/ 4693641 w 4895142"/>
                <a:gd name="csY60" fmla="*/ 0 h 1468070"/>
                <a:gd name="csX61" fmla="*/ 4693641 w 4895142"/>
                <a:gd name="csY61" fmla="*/ 0 h 1468070"/>
                <a:gd name="csX62" fmla="*/ 4693641 w 4895142"/>
                <a:gd name="csY62" fmla="*/ 0 h 1468070"/>
                <a:gd name="csX63" fmla="*/ 4681790 w 4895142"/>
                <a:gd name="csY63" fmla="*/ 0 h 1468070"/>
                <a:gd name="csX64" fmla="*/ 4681790 w 4895142"/>
                <a:gd name="csY64" fmla="*/ 0 h 1468070"/>
                <a:gd name="csX65" fmla="*/ 4681790 w 4895142"/>
                <a:gd name="csY65" fmla="*/ 0 h 1468070"/>
                <a:gd name="csX66" fmla="*/ 4675868 w 4895142"/>
                <a:gd name="csY66" fmla="*/ 0 h 1468070"/>
                <a:gd name="csX67" fmla="*/ 4675868 w 4895142"/>
                <a:gd name="csY67" fmla="*/ 0 h 1468070"/>
                <a:gd name="csX68" fmla="*/ 4675868 w 4895142"/>
                <a:gd name="csY68" fmla="*/ 0 h 1468070"/>
                <a:gd name="csX69" fmla="*/ 4669938 w 4895142"/>
                <a:gd name="csY69" fmla="*/ 0 h 1468070"/>
                <a:gd name="csX70" fmla="*/ 4669938 w 4895142"/>
                <a:gd name="csY70" fmla="*/ 0 h 1468070"/>
                <a:gd name="csX71" fmla="*/ 4669938 w 4895142"/>
                <a:gd name="csY71" fmla="*/ 0 h 1468070"/>
                <a:gd name="csX72" fmla="*/ 4664017 w 4895142"/>
                <a:gd name="csY72" fmla="*/ 0 h 1468070"/>
                <a:gd name="csX73" fmla="*/ 4664017 w 4895142"/>
                <a:gd name="csY73" fmla="*/ 0 h 1468070"/>
                <a:gd name="csX74" fmla="*/ 4664017 w 4895142"/>
                <a:gd name="csY74" fmla="*/ 0 h 1468070"/>
                <a:gd name="csX75" fmla="*/ 4658087 w 4895142"/>
                <a:gd name="csY75" fmla="*/ 0 h 1468070"/>
                <a:gd name="csX76" fmla="*/ 4658087 w 4895142"/>
                <a:gd name="csY76" fmla="*/ 0 h 1468070"/>
                <a:gd name="csX77" fmla="*/ 4658087 w 4895142"/>
                <a:gd name="csY77" fmla="*/ 0 h 1468070"/>
                <a:gd name="csX78" fmla="*/ 4652156 w 4895142"/>
                <a:gd name="csY78" fmla="*/ 0 h 1468070"/>
                <a:gd name="csX79" fmla="*/ 4652156 w 4895142"/>
                <a:gd name="csY79" fmla="*/ 0 h 1468070"/>
                <a:gd name="csX80" fmla="*/ 4652156 w 4895142"/>
                <a:gd name="csY80" fmla="*/ 0 h 1468070"/>
                <a:gd name="csX81" fmla="*/ 4646235 w 4895142"/>
                <a:gd name="csY81" fmla="*/ 0 h 1468070"/>
                <a:gd name="csX82" fmla="*/ 4646235 w 4895142"/>
                <a:gd name="csY82" fmla="*/ 0 h 1468070"/>
                <a:gd name="csX83" fmla="*/ 4646235 w 4895142"/>
                <a:gd name="csY83" fmla="*/ 0 h 1468070"/>
                <a:gd name="csX84" fmla="*/ 4634384 w 4895142"/>
                <a:gd name="csY84" fmla="*/ 0 h 1468070"/>
                <a:gd name="csX85" fmla="*/ 4634384 w 4895142"/>
                <a:gd name="csY85" fmla="*/ 0 h 1468070"/>
                <a:gd name="csX86" fmla="*/ 4634384 w 4895142"/>
                <a:gd name="csY86" fmla="*/ 0 h 1468070"/>
                <a:gd name="csX87" fmla="*/ 4628453 w 4895142"/>
                <a:gd name="csY87" fmla="*/ 0 h 1468070"/>
                <a:gd name="csX88" fmla="*/ 4628453 w 4895142"/>
                <a:gd name="csY88" fmla="*/ 0 h 1468070"/>
                <a:gd name="csX89" fmla="*/ 4628453 w 4895142"/>
                <a:gd name="csY89" fmla="*/ 0 h 1468070"/>
                <a:gd name="csX90" fmla="*/ 4622532 w 4895142"/>
                <a:gd name="csY90" fmla="*/ 0 h 1468070"/>
                <a:gd name="csX91" fmla="*/ 4622532 w 4895142"/>
                <a:gd name="csY91" fmla="*/ 0 h 1468070"/>
                <a:gd name="csX92" fmla="*/ 4622532 w 4895142"/>
                <a:gd name="csY92" fmla="*/ 0 h 1468070"/>
                <a:gd name="csX93" fmla="*/ 4616602 w 4895142"/>
                <a:gd name="csY93" fmla="*/ 0 h 1468070"/>
                <a:gd name="csX94" fmla="*/ 4616602 w 4895142"/>
                <a:gd name="csY94" fmla="*/ 0 h 1468070"/>
                <a:gd name="csX95" fmla="*/ 4616602 w 4895142"/>
                <a:gd name="csY95" fmla="*/ 0 h 1468070"/>
                <a:gd name="csX96" fmla="*/ 4610672 w 4895142"/>
                <a:gd name="csY96" fmla="*/ 0 h 1468070"/>
                <a:gd name="csX97" fmla="*/ 4610672 w 4895142"/>
                <a:gd name="csY97" fmla="*/ 0 h 1468070"/>
                <a:gd name="csX98" fmla="*/ 4610672 w 4895142"/>
                <a:gd name="csY98" fmla="*/ 0 h 1468070"/>
                <a:gd name="csX99" fmla="*/ 4604751 w 4895142"/>
                <a:gd name="csY99" fmla="*/ 0 h 1468070"/>
                <a:gd name="csX100" fmla="*/ 4604751 w 4895142"/>
                <a:gd name="csY100" fmla="*/ 0 h 1468070"/>
                <a:gd name="csX101" fmla="*/ 4604751 w 4895142"/>
                <a:gd name="csY101" fmla="*/ 0 h 1468070"/>
                <a:gd name="csX102" fmla="*/ 4598821 w 4895142"/>
                <a:gd name="csY102" fmla="*/ 0 h 1468070"/>
                <a:gd name="csX103" fmla="*/ 4598821 w 4895142"/>
                <a:gd name="csY103" fmla="*/ 0 h 1468070"/>
                <a:gd name="csX104" fmla="*/ 4598821 w 4895142"/>
                <a:gd name="csY104" fmla="*/ 0 h 1468070"/>
                <a:gd name="csX105" fmla="*/ 4592899 w 4895142"/>
                <a:gd name="csY105" fmla="*/ 0 h 1468070"/>
                <a:gd name="csX106" fmla="*/ 4592899 w 4895142"/>
                <a:gd name="csY106" fmla="*/ 0 h 1468070"/>
                <a:gd name="csX107" fmla="*/ 4592899 w 4895142"/>
                <a:gd name="csY107" fmla="*/ 0 h 1468070"/>
                <a:gd name="csX108" fmla="*/ 4586969 w 4895142"/>
                <a:gd name="csY108" fmla="*/ 0 h 1468070"/>
                <a:gd name="csX109" fmla="*/ 4586969 w 4895142"/>
                <a:gd name="csY109" fmla="*/ 0 h 1468070"/>
                <a:gd name="csX110" fmla="*/ 4586969 w 4895142"/>
                <a:gd name="csY110" fmla="*/ 0 h 1468070"/>
                <a:gd name="csX111" fmla="*/ 4581048 w 4895142"/>
                <a:gd name="csY111" fmla="*/ 0 h 1468070"/>
                <a:gd name="csX112" fmla="*/ 4581048 w 4895142"/>
                <a:gd name="csY112" fmla="*/ 0 h 1468070"/>
                <a:gd name="csX113" fmla="*/ 4581048 w 4895142"/>
                <a:gd name="csY113" fmla="*/ 0 h 1468070"/>
                <a:gd name="csX114" fmla="*/ 4575118 w 4895142"/>
                <a:gd name="csY114" fmla="*/ 0 h 1468070"/>
                <a:gd name="csX115" fmla="*/ 4575118 w 4895142"/>
                <a:gd name="csY115" fmla="*/ 0 h 1468070"/>
                <a:gd name="csX116" fmla="*/ 4575118 w 4895142"/>
                <a:gd name="csY116" fmla="*/ 0 h 1468070"/>
                <a:gd name="csX117" fmla="*/ 4557336 w 4895142"/>
                <a:gd name="csY117" fmla="*/ 0 h 1468070"/>
                <a:gd name="csX118" fmla="*/ 4557336 w 4895142"/>
                <a:gd name="csY118" fmla="*/ 0 h 1468070"/>
                <a:gd name="csX119" fmla="*/ 4557336 w 4895142"/>
                <a:gd name="csY119" fmla="*/ 0 h 1468070"/>
                <a:gd name="csX120" fmla="*/ 4551415 w 4895142"/>
                <a:gd name="csY120" fmla="*/ 0 h 1468070"/>
                <a:gd name="csX121" fmla="*/ 4551415 w 4895142"/>
                <a:gd name="csY121" fmla="*/ 0 h 1468070"/>
                <a:gd name="csX122" fmla="*/ 4551415 w 4895142"/>
                <a:gd name="csY122" fmla="*/ 0 h 1468070"/>
                <a:gd name="csX123" fmla="*/ 4545484 w 4895142"/>
                <a:gd name="csY123" fmla="*/ 0 h 1468070"/>
                <a:gd name="csX124" fmla="*/ 4545484 w 4895142"/>
                <a:gd name="csY124" fmla="*/ 0 h 1468070"/>
                <a:gd name="csX125" fmla="*/ 4545484 w 4895142"/>
                <a:gd name="csY125" fmla="*/ 0 h 1468070"/>
                <a:gd name="csX126" fmla="*/ 4539563 w 4895142"/>
                <a:gd name="csY126" fmla="*/ 0 h 1468070"/>
                <a:gd name="csX127" fmla="*/ 4539563 w 4895142"/>
                <a:gd name="csY127" fmla="*/ 0 h 1468070"/>
                <a:gd name="csX128" fmla="*/ 4539563 w 4895142"/>
                <a:gd name="csY128" fmla="*/ 0 h 1468070"/>
                <a:gd name="csX129" fmla="*/ 4533633 w 4895142"/>
                <a:gd name="csY129" fmla="*/ 0 h 1468070"/>
                <a:gd name="csX130" fmla="*/ 4533633 w 4895142"/>
                <a:gd name="csY130" fmla="*/ 0 h 1468070"/>
                <a:gd name="csX131" fmla="*/ 4533633 w 4895142"/>
                <a:gd name="csY131" fmla="*/ 0 h 1468070"/>
                <a:gd name="csX132" fmla="*/ 4527712 w 4895142"/>
                <a:gd name="csY132" fmla="*/ 0 h 1468070"/>
                <a:gd name="csX133" fmla="*/ 4527712 w 4895142"/>
                <a:gd name="csY133" fmla="*/ 0 h 1468070"/>
                <a:gd name="csX134" fmla="*/ 4527712 w 4895142"/>
                <a:gd name="csY134" fmla="*/ 0 h 1468070"/>
                <a:gd name="csX135" fmla="*/ 4521782 w 4895142"/>
                <a:gd name="csY135" fmla="*/ 0 h 1468070"/>
                <a:gd name="csX136" fmla="*/ 4521782 w 4895142"/>
                <a:gd name="csY136" fmla="*/ 0 h 1468070"/>
                <a:gd name="csX137" fmla="*/ 4521782 w 4895142"/>
                <a:gd name="csY137" fmla="*/ 0 h 1468070"/>
                <a:gd name="csX138" fmla="*/ 4515852 w 4895142"/>
                <a:gd name="csY138" fmla="*/ 0 h 1468070"/>
                <a:gd name="csX139" fmla="*/ 4515852 w 4895142"/>
                <a:gd name="csY139" fmla="*/ 0 h 1468070"/>
                <a:gd name="csX140" fmla="*/ 4515852 w 4895142"/>
                <a:gd name="csY140" fmla="*/ 0 h 1468070"/>
                <a:gd name="csX141" fmla="*/ 4509930 w 4895142"/>
                <a:gd name="csY141" fmla="*/ 0 h 1468070"/>
                <a:gd name="csX142" fmla="*/ 4509930 w 4895142"/>
                <a:gd name="csY142" fmla="*/ 0 h 1468070"/>
                <a:gd name="csX143" fmla="*/ 4509930 w 4895142"/>
                <a:gd name="csY143" fmla="*/ 0 h 1468070"/>
                <a:gd name="csX144" fmla="*/ 4504000 w 4895142"/>
                <a:gd name="csY144" fmla="*/ 0 h 1468070"/>
                <a:gd name="csX145" fmla="*/ 4504000 w 4895142"/>
                <a:gd name="csY145" fmla="*/ 0 h 1468070"/>
                <a:gd name="csX146" fmla="*/ 4504000 w 4895142"/>
                <a:gd name="csY146" fmla="*/ 0 h 1468070"/>
                <a:gd name="csX147" fmla="*/ 4492149 w 4895142"/>
                <a:gd name="csY147" fmla="*/ 0 h 1468070"/>
                <a:gd name="csX148" fmla="*/ 4492149 w 4895142"/>
                <a:gd name="csY148" fmla="*/ 0 h 1468070"/>
                <a:gd name="csX149" fmla="*/ 4492149 w 4895142"/>
                <a:gd name="csY149" fmla="*/ 0 h 1468070"/>
                <a:gd name="csX150" fmla="*/ 4486228 w 4895142"/>
                <a:gd name="csY150" fmla="*/ 0 h 1468070"/>
                <a:gd name="csX151" fmla="*/ 4486228 w 4895142"/>
                <a:gd name="csY151" fmla="*/ 0 h 1468070"/>
                <a:gd name="csX152" fmla="*/ 4486228 w 4895142"/>
                <a:gd name="csY152" fmla="*/ 0 h 1468070"/>
                <a:gd name="csX153" fmla="*/ 4480297 w 4895142"/>
                <a:gd name="csY153" fmla="*/ 0 h 1468070"/>
                <a:gd name="csX154" fmla="*/ 4480297 w 4895142"/>
                <a:gd name="csY154" fmla="*/ 0 h 1468070"/>
                <a:gd name="csX155" fmla="*/ 4480297 w 4895142"/>
                <a:gd name="csY155" fmla="*/ 0 h 1468070"/>
                <a:gd name="csX156" fmla="*/ 4474367 w 4895142"/>
                <a:gd name="csY156" fmla="*/ 0 h 1468070"/>
                <a:gd name="csX157" fmla="*/ 4474367 w 4895142"/>
                <a:gd name="csY157" fmla="*/ 0 h 1468070"/>
                <a:gd name="csX158" fmla="*/ 4474367 w 4895142"/>
                <a:gd name="csY158" fmla="*/ 0 h 1468070"/>
                <a:gd name="csX159" fmla="*/ 4468446 w 4895142"/>
                <a:gd name="csY159" fmla="*/ 0 h 1468070"/>
                <a:gd name="csX160" fmla="*/ 4468446 w 4895142"/>
                <a:gd name="csY160" fmla="*/ 0 h 1468070"/>
                <a:gd name="csX161" fmla="*/ 4468446 w 4895142"/>
                <a:gd name="csY161" fmla="*/ 0 h 1468070"/>
                <a:gd name="csX162" fmla="*/ 4462515 w 4895142"/>
                <a:gd name="csY162" fmla="*/ 0 h 1468070"/>
                <a:gd name="csX163" fmla="*/ 4462515 w 4895142"/>
                <a:gd name="csY163" fmla="*/ 0 h 1468070"/>
                <a:gd name="csX164" fmla="*/ 4462515 w 4895142"/>
                <a:gd name="csY164" fmla="*/ 0 h 1468070"/>
                <a:gd name="csX165" fmla="*/ 4456594 w 4895142"/>
                <a:gd name="csY165" fmla="*/ 0 h 1468070"/>
                <a:gd name="csX166" fmla="*/ 4456594 w 4895142"/>
                <a:gd name="csY166" fmla="*/ 0 h 1468070"/>
                <a:gd name="csX167" fmla="*/ 4456594 w 4895142"/>
                <a:gd name="csY167" fmla="*/ 0 h 1468070"/>
                <a:gd name="csX168" fmla="*/ 4450664 w 4895142"/>
                <a:gd name="csY168" fmla="*/ 0 h 1468070"/>
                <a:gd name="csX169" fmla="*/ 4450664 w 4895142"/>
                <a:gd name="csY169" fmla="*/ 0 h 1468070"/>
                <a:gd name="csX170" fmla="*/ 4450664 w 4895142"/>
                <a:gd name="csY170" fmla="*/ 0 h 1468070"/>
                <a:gd name="csX171" fmla="*/ 4444743 w 4895142"/>
                <a:gd name="csY171" fmla="*/ 0 h 1468070"/>
                <a:gd name="csX172" fmla="*/ 4444743 w 4895142"/>
                <a:gd name="csY172" fmla="*/ 0 h 1468070"/>
                <a:gd name="csX173" fmla="*/ 4444743 w 4895142"/>
                <a:gd name="csY173" fmla="*/ 0 h 1468070"/>
                <a:gd name="csX174" fmla="*/ 4432892 w 4895142"/>
                <a:gd name="csY174" fmla="*/ 0 h 1468070"/>
                <a:gd name="csX175" fmla="*/ 4432892 w 4895142"/>
                <a:gd name="csY175" fmla="*/ 0 h 1468070"/>
                <a:gd name="csX176" fmla="*/ 4432892 w 4895142"/>
                <a:gd name="csY176" fmla="*/ 0 h 1468070"/>
                <a:gd name="csX177" fmla="*/ 4421031 w 4895142"/>
                <a:gd name="csY177" fmla="*/ 0 h 1468070"/>
                <a:gd name="csX178" fmla="*/ 4421031 w 4895142"/>
                <a:gd name="csY178" fmla="*/ 0 h 1468070"/>
                <a:gd name="csX179" fmla="*/ 4421031 w 4895142"/>
                <a:gd name="csY179" fmla="*/ 0 h 1468070"/>
                <a:gd name="csX180" fmla="*/ 4403259 w 4895142"/>
                <a:gd name="csY180" fmla="*/ 0 h 1468070"/>
                <a:gd name="csX181" fmla="*/ 4403259 w 4895142"/>
                <a:gd name="csY181" fmla="*/ 0 h 1468070"/>
                <a:gd name="csX182" fmla="*/ 4403259 w 4895142"/>
                <a:gd name="csY182" fmla="*/ 0 h 1468070"/>
                <a:gd name="csX183" fmla="*/ 4397328 w 4895142"/>
                <a:gd name="csY183" fmla="*/ 0 h 1468070"/>
                <a:gd name="csX184" fmla="*/ 4397328 w 4895142"/>
                <a:gd name="csY184" fmla="*/ 0 h 1468070"/>
                <a:gd name="csX185" fmla="*/ 4397328 w 4895142"/>
                <a:gd name="csY185" fmla="*/ 0 h 1468070"/>
                <a:gd name="csX186" fmla="*/ 4385477 w 4895142"/>
                <a:gd name="csY186" fmla="*/ 0 h 1468070"/>
                <a:gd name="csX187" fmla="*/ 4385477 w 4895142"/>
                <a:gd name="csY187" fmla="*/ 0 h 1468070"/>
                <a:gd name="csX188" fmla="*/ 4385477 w 4895142"/>
                <a:gd name="csY188" fmla="*/ 0 h 1468070"/>
                <a:gd name="csX189" fmla="*/ 4373625 w 4895142"/>
                <a:gd name="csY189" fmla="*/ 0 h 1468070"/>
                <a:gd name="csX190" fmla="*/ 4373625 w 4895142"/>
                <a:gd name="csY190" fmla="*/ 0 h 1468070"/>
                <a:gd name="csX191" fmla="*/ 4373625 w 4895142"/>
                <a:gd name="csY191" fmla="*/ 0 h 1468070"/>
                <a:gd name="csX192" fmla="*/ 4367695 w 4895142"/>
                <a:gd name="csY192" fmla="*/ 0 h 1468070"/>
                <a:gd name="csX193" fmla="*/ 4367695 w 4895142"/>
                <a:gd name="csY193" fmla="*/ 0 h 1468070"/>
                <a:gd name="csX194" fmla="*/ 4367695 w 4895142"/>
                <a:gd name="csY194" fmla="*/ 0 h 1468070"/>
                <a:gd name="csX195" fmla="*/ 4361774 w 4895142"/>
                <a:gd name="csY195" fmla="*/ 0 h 1468070"/>
                <a:gd name="csX196" fmla="*/ 4361774 w 4895142"/>
                <a:gd name="csY196" fmla="*/ 0 h 1468070"/>
                <a:gd name="csX197" fmla="*/ 4361774 w 4895142"/>
                <a:gd name="csY197" fmla="*/ 0 h 1468070"/>
                <a:gd name="csX198" fmla="*/ 4355844 w 4895142"/>
                <a:gd name="csY198" fmla="*/ 0 h 1468070"/>
                <a:gd name="csX199" fmla="*/ 4355844 w 4895142"/>
                <a:gd name="csY199" fmla="*/ 0 h 1468070"/>
                <a:gd name="csX200" fmla="*/ 4355844 w 4895142"/>
                <a:gd name="csY200" fmla="*/ 0 h 1468070"/>
                <a:gd name="csX201" fmla="*/ 4349923 w 4895142"/>
                <a:gd name="csY201" fmla="*/ 0 h 1468070"/>
                <a:gd name="csX202" fmla="*/ 4349923 w 4895142"/>
                <a:gd name="csY202" fmla="*/ 0 h 1468070"/>
                <a:gd name="csX203" fmla="*/ 4349923 w 4895142"/>
                <a:gd name="csY203" fmla="*/ 0 h 1468070"/>
                <a:gd name="csX204" fmla="*/ 4343993 w 4895142"/>
                <a:gd name="csY204" fmla="*/ 0 h 1468070"/>
                <a:gd name="csX205" fmla="*/ 4343993 w 4895142"/>
                <a:gd name="csY205" fmla="*/ 0 h 1468070"/>
                <a:gd name="csX206" fmla="*/ 4343993 w 4895142"/>
                <a:gd name="csY206" fmla="*/ 0 h 1468070"/>
                <a:gd name="csX207" fmla="*/ 4338062 w 4895142"/>
                <a:gd name="csY207" fmla="*/ 0 h 1468070"/>
                <a:gd name="csX208" fmla="*/ 4338062 w 4895142"/>
                <a:gd name="csY208" fmla="*/ 0 h 1468070"/>
                <a:gd name="csX209" fmla="*/ 4338062 w 4895142"/>
                <a:gd name="csY209" fmla="*/ 0 h 1468070"/>
                <a:gd name="csX210" fmla="*/ 4332141 w 4895142"/>
                <a:gd name="csY210" fmla="*/ 0 h 1468070"/>
                <a:gd name="csX211" fmla="*/ 4332141 w 4895142"/>
                <a:gd name="csY211" fmla="*/ 0 h 1468070"/>
                <a:gd name="csX212" fmla="*/ 4332141 w 4895142"/>
                <a:gd name="csY212" fmla="*/ 0 h 1468070"/>
                <a:gd name="csX213" fmla="*/ 4326211 w 4895142"/>
                <a:gd name="csY213" fmla="*/ 0 h 1468070"/>
                <a:gd name="csX214" fmla="*/ 4326211 w 4895142"/>
                <a:gd name="csY214" fmla="*/ 0 h 1468070"/>
                <a:gd name="csX215" fmla="*/ 4326211 w 4895142"/>
                <a:gd name="csY215" fmla="*/ 0 h 1468070"/>
                <a:gd name="csX216" fmla="*/ 4320290 w 4895142"/>
                <a:gd name="csY216" fmla="*/ 0 h 1468070"/>
                <a:gd name="csX217" fmla="*/ 4320290 w 4895142"/>
                <a:gd name="csY217" fmla="*/ 0 h 1468070"/>
                <a:gd name="csX218" fmla="*/ 4320290 w 4895142"/>
                <a:gd name="csY218" fmla="*/ 0 h 1468070"/>
                <a:gd name="csX219" fmla="*/ 4314359 w 4895142"/>
                <a:gd name="csY219" fmla="*/ 0 h 1468070"/>
                <a:gd name="csX220" fmla="*/ 4314359 w 4895142"/>
                <a:gd name="csY220" fmla="*/ 0 h 1468070"/>
                <a:gd name="csX221" fmla="*/ 4314359 w 4895142"/>
                <a:gd name="csY221" fmla="*/ 0 h 1468070"/>
                <a:gd name="csX222" fmla="*/ 4308438 w 4895142"/>
                <a:gd name="csY222" fmla="*/ 0 h 1468070"/>
                <a:gd name="csX223" fmla="*/ 4308438 w 4895142"/>
                <a:gd name="csY223" fmla="*/ 0 h 1468070"/>
                <a:gd name="csX224" fmla="*/ 4308438 w 4895142"/>
                <a:gd name="csY224" fmla="*/ 0 h 1468070"/>
                <a:gd name="csX225" fmla="*/ 4302508 w 4895142"/>
                <a:gd name="csY225" fmla="*/ 0 h 1468070"/>
                <a:gd name="csX226" fmla="*/ 4302508 w 4895142"/>
                <a:gd name="csY226" fmla="*/ 0 h 1468070"/>
                <a:gd name="csX227" fmla="*/ 4302508 w 4895142"/>
                <a:gd name="csY227" fmla="*/ 0 h 1468070"/>
                <a:gd name="csX228" fmla="*/ 4296577 w 4895142"/>
                <a:gd name="csY228" fmla="*/ 0 h 1468070"/>
                <a:gd name="csX229" fmla="*/ 4296577 w 4895142"/>
                <a:gd name="csY229" fmla="*/ 0 h 1468070"/>
                <a:gd name="csX230" fmla="*/ 4296577 w 4895142"/>
                <a:gd name="csY230" fmla="*/ 0 h 1468070"/>
                <a:gd name="csX231" fmla="*/ 4290656 w 4895142"/>
                <a:gd name="csY231" fmla="*/ 0 h 1468070"/>
                <a:gd name="csX232" fmla="*/ 4290656 w 4895142"/>
                <a:gd name="csY232" fmla="*/ 0 h 1468070"/>
                <a:gd name="csX233" fmla="*/ 4290656 w 4895142"/>
                <a:gd name="csY233" fmla="*/ 0 h 1468070"/>
                <a:gd name="csX234" fmla="*/ 4284726 w 4895142"/>
                <a:gd name="csY234" fmla="*/ 0 h 1468070"/>
                <a:gd name="csX235" fmla="*/ 4284726 w 4895142"/>
                <a:gd name="csY235" fmla="*/ 0 h 1468070"/>
                <a:gd name="csX236" fmla="*/ 4284726 w 4895142"/>
                <a:gd name="csY236" fmla="*/ 0 h 1468070"/>
                <a:gd name="csX237" fmla="*/ 4278805 w 4895142"/>
                <a:gd name="csY237" fmla="*/ 0 h 1468070"/>
                <a:gd name="csX238" fmla="*/ 4278805 w 4895142"/>
                <a:gd name="csY238" fmla="*/ 0 h 1468070"/>
                <a:gd name="csX239" fmla="*/ 4278805 w 4895142"/>
                <a:gd name="csY239" fmla="*/ 0 h 1468070"/>
                <a:gd name="csX240" fmla="*/ 4272875 w 4895142"/>
                <a:gd name="csY240" fmla="*/ 0 h 1468070"/>
                <a:gd name="csX241" fmla="*/ 4272875 w 4895142"/>
                <a:gd name="csY241" fmla="*/ 0 h 1468070"/>
                <a:gd name="csX242" fmla="*/ 4272875 w 4895142"/>
                <a:gd name="csY242" fmla="*/ 0 h 1468070"/>
                <a:gd name="csX243" fmla="*/ 4266954 w 4895142"/>
                <a:gd name="csY243" fmla="*/ 0 h 1468070"/>
                <a:gd name="csX244" fmla="*/ 4266954 w 4895142"/>
                <a:gd name="csY244" fmla="*/ 0 h 1468070"/>
                <a:gd name="csX245" fmla="*/ 4266954 w 4895142"/>
                <a:gd name="csY245" fmla="*/ 0 h 1468070"/>
                <a:gd name="csX246" fmla="*/ 4261024 w 4895142"/>
                <a:gd name="csY246" fmla="*/ 0 h 1468070"/>
                <a:gd name="csX247" fmla="*/ 4261024 w 4895142"/>
                <a:gd name="csY247" fmla="*/ 0 h 1468070"/>
                <a:gd name="csX248" fmla="*/ 4261024 w 4895142"/>
                <a:gd name="csY248" fmla="*/ 0 h 1468070"/>
                <a:gd name="csX249" fmla="*/ 4255093 w 4895142"/>
                <a:gd name="csY249" fmla="*/ 0 h 1468070"/>
                <a:gd name="csX250" fmla="*/ 4255093 w 4895142"/>
                <a:gd name="csY250" fmla="*/ 0 h 1468070"/>
                <a:gd name="csX251" fmla="*/ 4255093 w 4895142"/>
                <a:gd name="csY251" fmla="*/ 0 h 1468070"/>
                <a:gd name="csX252" fmla="*/ 4249172 w 4895142"/>
                <a:gd name="csY252" fmla="*/ 0 h 1468070"/>
                <a:gd name="csX253" fmla="*/ 4249172 w 4895142"/>
                <a:gd name="csY253" fmla="*/ 0 h 1468070"/>
                <a:gd name="csX254" fmla="*/ 4249172 w 4895142"/>
                <a:gd name="csY254" fmla="*/ 0 h 1468070"/>
                <a:gd name="csX255" fmla="*/ 4237321 w 4895142"/>
                <a:gd name="csY255" fmla="*/ 0 h 1468070"/>
                <a:gd name="csX256" fmla="*/ 4237321 w 4895142"/>
                <a:gd name="csY256" fmla="*/ 0 h 1468070"/>
                <a:gd name="csX257" fmla="*/ 4237321 w 4895142"/>
                <a:gd name="csY257" fmla="*/ 0 h 1468070"/>
                <a:gd name="csX258" fmla="*/ 4231390 w 4895142"/>
                <a:gd name="csY258" fmla="*/ 0 h 1468070"/>
                <a:gd name="csX259" fmla="*/ 4231390 w 4895142"/>
                <a:gd name="csY259" fmla="*/ 0 h 1468070"/>
                <a:gd name="csX260" fmla="*/ 4231390 w 4895142"/>
                <a:gd name="csY260" fmla="*/ 0 h 1468070"/>
                <a:gd name="csX261" fmla="*/ 4225469 w 4895142"/>
                <a:gd name="csY261" fmla="*/ 0 h 1468070"/>
                <a:gd name="csX262" fmla="*/ 4225469 w 4895142"/>
                <a:gd name="csY262" fmla="*/ 0 h 1468070"/>
                <a:gd name="csX263" fmla="*/ 4225469 w 4895142"/>
                <a:gd name="csY263" fmla="*/ 0 h 1468070"/>
                <a:gd name="csX264" fmla="*/ 4219539 w 4895142"/>
                <a:gd name="csY264" fmla="*/ 0 h 1468070"/>
                <a:gd name="csX265" fmla="*/ 4219539 w 4895142"/>
                <a:gd name="csY265" fmla="*/ 0 h 1468070"/>
                <a:gd name="csX266" fmla="*/ 4219539 w 4895142"/>
                <a:gd name="csY266" fmla="*/ 0 h 1468070"/>
                <a:gd name="csX267" fmla="*/ 4213618 w 4895142"/>
                <a:gd name="csY267" fmla="*/ 0 h 1468070"/>
                <a:gd name="csX268" fmla="*/ 4213618 w 4895142"/>
                <a:gd name="csY268" fmla="*/ 0 h 1468070"/>
                <a:gd name="csX269" fmla="*/ 4213618 w 4895142"/>
                <a:gd name="csY269" fmla="*/ 0 h 1468070"/>
                <a:gd name="csX270" fmla="*/ 4207687 w 4895142"/>
                <a:gd name="csY270" fmla="*/ 0 h 1468070"/>
                <a:gd name="csX271" fmla="*/ 4207687 w 4895142"/>
                <a:gd name="csY271" fmla="*/ 0 h 1468070"/>
                <a:gd name="csX272" fmla="*/ 4207687 w 4895142"/>
                <a:gd name="csY272" fmla="*/ 0 h 1468070"/>
                <a:gd name="csX273" fmla="*/ 4201757 w 4895142"/>
                <a:gd name="csY273" fmla="*/ 0 h 1468070"/>
                <a:gd name="csX274" fmla="*/ 4201757 w 4895142"/>
                <a:gd name="csY274" fmla="*/ 0 h 1468070"/>
                <a:gd name="csX275" fmla="*/ 4201757 w 4895142"/>
                <a:gd name="csY275" fmla="*/ 0 h 1468070"/>
                <a:gd name="csX276" fmla="*/ 4195836 w 4895142"/>
                <a:gd name="csY276" fmla="*/ 0 h 1468070"/>
                <a:gd name="csX277" fmla="*/ 4195836 w 4895142"/>
                <a:gd name="csY277" fmla="*/ 0 h 1468070"/>
                <a:gd name="csX278" fmla="*/ 4195836 w 4895142"/>
                <a:gd name="csY278" fmla="*/ 0 h 1468070"/>
                <a:gd name="csX279" fmla="*/ 4189906 w 4895142"/>
                <a:gd name="csY279" fmla="*/ 0 h 1468070"/>
                <a:gd name="csX280" fmla="*/ 4189906 w 4895142"/>
                <a:gd name="csY280" fmla="*/ 0 h 1468070"/>
                <a:gd name="csX281" fmla="*/ 4189906 w 4895142"/>
                <a:gd name="csY281" fmla="*/ 0 h 1468070"/>
                <a:gd name="csX282" fmla="*/ 4183984 w 4895142"/>
                <a:gd name="csY282" fmla="*/ 0 h 1468070"/>
                <a:gd name="csX283" fmla="*/ 4183984 w 4895142"/>
                <a:gd name="csY283" fmla="*/ 0 h 1468070"/>
                <a:gd name="csX284" fmla="*/ 4183984 w 4895142"/>
                <a:gd name="csY284" fmla="*/ 0 h 1468070"/>
                <a:gd name="csX285" fmla="*/ 4178054 w 4895142"/>
                <a:gd name="csY285" fmla="*/ 0 h 1468070"/>
                <a:gd name="csX286" fmla="*/ 4178054 w 4895142"/>
                <a:gd name="csY286" fmla="*/ 0 h 1468070"/>
                <a:gd name="csX287" fmla="*/ 4178054 w 4895142"/>
                <a:gd name="csY287" fmla="*/ 0 h 1468070"/>
                <a:gd name="csX288" fmla="*/ 4172133 w 4895142"/>
                <a:gd name="csY288" fmla="*/ 0 h 1468070"/>
                <a:gd name="csX289" fmla="*/ 4172133 w 4895142"/>
                <a:gd name="csY289" fmla="*/ 0 h 1468070"/>
                <a:gd name="csX290" fmla="*/ 4172133 w 4895142"/>
                <a:gd name="csY290" fmla="*/ 0 h 1468070"/>
                <a:gd name="csX291" fmla="*/ 4160273 w 4895142"/>
                <a:gd name="csY291" fmla="*/ 0 h 1468070"/>
                <a:gd name="csX292" fmla="*/ 4160273 w 4895142"/>
                <a:gd name="csY292" fmla="*/ 0 h 1468070"/>
                <a:gd name="csX293" fmla="*/ 4160273 w 4895142"/>
                <a:gd name="csY293" fmla="*/ 0 h 1468070"/>
                <a:gd name="csX294" fmla="*/ 4154352 w 4895142"/>
                <a:gd name="csY294" fmla="*/ 0 h 1468070"/>
                <a:gd name="csX295" fmla="*/ 4154352 w 4895142"/>
                <a:gd name="csY295" fmla="*/ 0 h 1468070"/>
                <a:gd name="csX296" fmla="*/ 4154352 w 4895142"/>
                <a:gd name="csY296" fmla="*/ 0 h 1468070"/>
                <a:gd name="csX297" fmla="*/ 4148421 w 4895142"/>
                <a:gd name="csY297" fmla="*/ 0 h 1468070"/>
                <a:gd name="csX298" fmla="*/ 4148421 w 4895142"/>
                <a:gd name="csY298" fmla="*/ 0 h 1468070"/>
                <a:gd name="csX299" fmla="*/ 4148421 w 4895142"/>
                <a:gd name="csY299" fmla="*/ 0 h 1468070"/>
                <a:gd name="csX300" fmla="*/ 4142500 w 4895142"/>
                <a:gd name="csY300" fmla="*/ 0 h 1468070"/>
                <a:gd name="csX301" fmla="*/ 4142500 w 4895142"/>
                <a:gd name="csY301" fmla="*/ 0 h 1468070"/>
                <a:gd name="csX302" fmla="*/ 4142500 w 4895142"/>
                <a:gd name="csY302" fmla="*/ 0 h 1468070"/>
                <a:gd name="csX303" fmla="*/ 4136570 w 4895142"/>
                <a:gd name="csY303" fmla="*/ 0 h 1468070"/>
                <a:gd name="csX304" fmla="*/ 4136570 w 4895142"/>
                <a:gd name="csY304" fmla="*/ 0 h 1468070"/>
                <a:gd name="csX305" fmla="*/ 4136570 w 4895142"/>
                <a:gd name="csY305" fmla="*/ 0 h 1468070"/>
                <a:gd name="csX306" fmla="*/ 4124718 w 4895142"/>
                <a:gd name="csY306" fmla="*/ 0 h 1468070"/>
                <a:gd name="csX307" fmla="*/ 4124718 w 4895142"/>
                <a:gd name="csY307" fmla="*/ 0 h 1468070"/>
                <a:gd name="csX308" fmla="*/ 4124718 w 4895142"/>
                <a:gd name="csY308" fmla="*/ 0 h 1468070"/>
                <a:gd name="csX309" fmla="*/ 4112867 w 4895142"/>
                <a:gd name="csY309" fmla="*/ 0 h 1468070"/>
                <a:gd name="csX310" fmla="*/ 4112867 w 4895142"/>
                <a:gd name="csY310" fmla="*/ 0 h 1468070"/>
                <a:gd name="csX311" fmla="*/ 4112867 w 4895142"/>
                <a:gd name="csY311" fmla="*/ 0 h 1468070"/>
                <a:gd name="csX312" fmla="*/ 4101015 w 4895142"/>
                <a:gd name="csY312" fmla="*/ 0 h 1468070"/>
                <a:gd name="csX313" fmla="*/ 4101015 w 4895142"/>
                <a:gd name="csY313" fmla="*/ 0 h 1468070"/>
                <a:gd name="csX314" fmla="*/ 4101015 w 4895142"/>
                <a:gd name="csY314" fmla="*/ 0 h 1468070"/>
                <a:gd name="csX315" fmla="*/ 4095085 w 4895142"/>
                <a:gd name="csY315" fmla="*/ 0 h 1468070"/>
                <a:gd name="csX316" fmla="*/ 4095085 w 4895142"/>
                <a:gd name="csY316" fmla="*/ 0 h 1468070"/>
                <a:gd name="csX317" fmla="*/ 4095085 w 4895142"/>
                <a:gd name="csY317" fmla="*/ 0 h 1468070"/>
                <a:gd name="csX318" fmla="*/ 4089164 w 4895142"/>
                <a:gd name="csY318" fmla="*/ 0 h 1468070"/>
                <a:gd name="csX319" fmla="*/ 4089164 w 4895142"/>
                <a:gd name="csY319" fmla="*/ 0 h 1468070"/>
                <a:gd name="csX320" fmla="*/ 4089164 w 4895142"/>
                <a:gd name="csY320" fmla="*/ 0 h 1468070"/>
                <a:gd name="csX321" fmla="*/ 4083234 w 4895142"/>
                <a:gd name="csY321" fmla="*/ 0 h 1468070"/>
                <a:gd name="csX322" fmla="*/ 4083234 w 4895142"/>
                <a:gd name="csY322" fmla="*/ 0 h 1468070"/>
                <a:gd name="csX323" fmla="*/ 4083234 w 4895142"/>
                <a:gd name="csY323" fmla="*/ 0 h 1468070"/>
                <a:gd name="csX324" fmla="*/ 4077304 w 4895142"/>
                <a:gd name="csY324" fmla="*/ 0 h 1468070"/>
                <a:gd name="csX325" fmla="*/ 4077304 w 4895142"/>
                <a:gd name="csY325" fmla="*/ 0 h 1468070"/>
                <a:gd name="csX326" fmla="*/ 4077304 w 4895142"/>
                <a:gd name="csY326" fmla="*/ 0 h 1468070"/>
                <a:gd name="csX327" fmla="*/ 4071383 w 4895142"/>
                <a:gd name="csY327" fmla="*/ 0 h 1468070"/>
                <a:gd name="csX328" fmla="*/ 4071383 w 4895142"/>
                <a:gd name="csY328" fmla="*/ 0 h 1468070"/>
                <a:gd name="csX329" fmla="*/ 4071383 w 4895142"/>
                <a:gd name="csY329" fmla="*/ 0 h 1468070"/>
                <a:gd name="csX330" fmla="*/ 4065452 w 4895142"/>
                <a:gd name="csY330" fmla="*/ 0 h 1468070"/>
                <a:gd name="csX331" fmla="*/ 4065452 w 4895142"/>
                <a:gd name="csY331" fmla="*/ 0 h 1468070"/>
                <a:gd name="csX332" fmla="*/ 4065452 w 4895142"/>
                <a:gd name="csY332" fmla="*/ 0 h 1468070"/>
                <a:gd name="csX333" fmla="*/ 4059531 w 4895142"/>
                <a:gd name="csY333" fmla="*/ 0 h 1468070"/>
                <a:gd name="csX334" fmla="*/ 4059531 w 4895142"/>
                <a:gd name="csY334" fmla="*/ 0 h 1468070"/>
                <a:gd name="csX335" fmla="*/ 4059531 w 4895142"/>
                <a:gd name="csY335" fmla="*/ 0 h 1468070"/>
                <a:gd name="csX336" fmla="*/ 4053601 w 4895142"/>
                <a:gd name="csY336" fmla="*/ 0 h 1468070"/>
                <a:gd name="csX337" fmla="*/ 4053601 w 4895142"/>
                <a:gd name="csY337" fmla="*/ 0 h 1468070"/>
                <a:gd name="csX338" fmla="*/ 4053601 w 4895142"/>
                <a:gd name="csY338" fmla="*/ 0 h 1468070"/>
                <a:gd name="csX339" fmla="*/ 4047680 w 4895142"/>
                <a:gd name="csY339" fmla="*/ 0 h 1468070"/>
                <a:gd name="csX340" fmla="*/ 4047680 w 4895142"/>
                <a:gd name="csY340" fmla="*/ 0 h 1468070"/>
                <a:gd name="csX341" fmla="*/ 4047680 w 4895142"/>
                <a:gd name="csY341" fmla="*/ 0 h 1468070"/>
                <a:gd name="csX342" fmla="*/ 4041749 w 4895142"/>
                <a:gd name="csY342" fmla="*/ 0 h 1468070"/>
                <a:gd name="csX343" fmla="*/ 4041749 w 4895142"/>
                <a:gd name="csY343" fmla="*/ 0 h 1468070"/>
                <a:gd name="csX344" fmla="*/ 4041749 w 4895142"/>
                <a:gd name="csY344" fmla="*/ 0 h 1468070"/>
                <a:gd name="csX345" fmla="*/ 4035819 w 4895142"/>
                <a:gd name="csY345" fmla="*/ 0 h 1468070"/>
                <a:gd name="csX346" fmla="*/ 4035819 w 4895142"/>
                <a:gd name="csY346" fmla="*/ 0 h 1468070"/>
                <a:gd name="csX347" fmla="*/ 4035819 w 4895142"/>
                <a:gd name="csY347" fmla="*/ 0 h 1468070"/>
                <a:gd name="csX348" fmla="*/ 4029898 w 4895142"/>
                <a:gd name="csY348" fmla="*/ 0 h 1468070"/>
                <a:gd name="csX349" fmla="*/ 4029898 w 4895142"/>
                <a:gd name="csY349" fmla="*/ 0 h 1468070"/>
                <a:gd name="csX350" fmla="*/ 4029898 w 4895142"/>
                <a:gd name="csY350" fmla="*/ 0 h 1468070"/>
                <a:gd name="csX351" fmla="*/ 4018046 w 4895142"/>
                <a:gd name="csY351" fmla="*/ 0 h 1468070"/>
                <a:gd name="csX352" fmla="*/ 4018046 w 4895142"/>
                <a:gd name="csY352" fmla="*/ 0 h 1468070"/>
                <a:gd name="csX353" fmla="*/ 4018046 w 4895142"/>
                <a:gd name="csY353" fmla="*/ 0 h 1468070"/>
                <a:gd name="csX354" fmla="*/ 4012116 w 4895142"/>
                <a:gd name="csY354" fmla="*/ 0 h 1468070"/>
                <a:gd name="csX355" fmla="*/ 4012116 w 4895142"/>
                <a:gd name="csY355" fmla="*/ 0 h 1468070"/>
                <a:gd name="csX356" fmla="*/ 4012116 w 4895142"/>
                <a:gd name="csY356" fmla="*/ 0 h 1468070"/>
                <a:gd name="csX357" fmla="*/ 4006195 w 4895142"/>
                <a:gd name="csY357" fmla="*/ 0 h 1468070"/>
                <a:gd name="csX358" fmla="*/ 4006195 w 4895142"/>
                <a:gd name="csY358" fmla="*/ 0 h 1468070"/>
                <a:gd name="csX359" fmla="*/ 4006195 w 4895142"/>
                <a:gd name="csY359" fmla="*/ 0 h 1468070"/>
                <a:gd name="csX360" fmla="*/ 4000265 w 4895142"/>
                <a:gd name="csY360" fmla="*/ 0 h 1468070"/>
                <a:gd name="csX361" fmla="*/ 4000265 w 4895142"/>
                <a:gd name="csY361" fmla="*/ 0 h 1468070"/>
                <a:gd name="csX362" fmla="*/ 4000265 w 4895142"/>
                <a:gd name="csY362" fmla="*/ 0 h 1468070"/>
                <a:gd name="csX363" fmla="*/ 3988414 w 4895142"/>
                <a:gd name="csY363" fmla="*/ 0 h 1468070"/>
                <a:gd name="csX364" fmla="*/ 3988414 w 4895142"/>
                <a:gd name="csY364" fmla="*/ 0 h 1468070"/>
                <a:gd name="csX365" fmla="*/ 3988414 w 4895142"/>
                <a:gd name="csY365" fmla="*/ 0 h 1468070"/>
                <a:gd name="csX366" fmla="*/ 3982483 w 4895142"/>
                <a:gd name="csY366" fmla="*/ 0 h 1468070"/>
                <a:gd name="csX367" fmla="*/ 3982483 w 4895142"/>
                <a:gd name="csY367" fmla="*/ 0 h 1468070"/>
                <a:gd name="csX368" fmla="*/ 3982483 w 4895142"/>
                <a:gd name="csY368" fmla="*/ 0 h 1468070"/>
                <a:gd name="csX369" fmla="*/ 3976562 w 4895142"/>
                <a:gd name="csY369" fmla="*/ 0 h 1468070"/>
                <a:gd name="csX370" fmla="*/ 3976562 w 4895142"/>
                <a:gd name="csY370" fmla="*/ 0 h 1468070"/>
                <a:gd name="csX371" fmla="*/ 3976562 w 4895142"/>
                <a:gd name="csY371" fmla="*/ 0 h 1468070"/>
                <a:gd name="csX372" fmla="*/ 3970632 w 4895142"/>
                <a:gd name="csY372" fmla="*/ 0 h 1468070"/>
                <a:gd name="csX373" fmla="*/ 3970632 w 4895142"/>
                <a:gd name="csY373" fmla="*/ 0 h 1468070"/>
                <a:gd name="csX374" fmla="*/ 3970632 w 4895142"/>
                <a:gd name="csY374" fmla="*/ 0 h 1468070"/>
                <a:gd name="csX375" fmla="*/ 3964711 w 4895142"/>
                <a:gd name="csY375" fmla="*/ 0 h 1468070"/>
                <a:gd name="csX376" fmla="*/ 3964711 w 4895142"/>
                <a:gd name="csY376" fmla="*/ 0 h 1468070"/>
                <a:gd name="csX377" fmla="*/ 3964711 w 4895142"/>
                <a:gd name="csY377" fmla="*/ 0 h 1468070"/>
                <a:gd name="csX378" fmla="*/ 3958780 w 4895142"/>
                <a:gd name="csY378" fmla="*/ 0 h 1468070"/>
                <a:gd name="csX379" fmla="*/ 3958780 w 4895142"/>
                <a:gd name="csY379" fmla="*/ 0 h 1468070"/>
                <a:gd name="csX380" fmla="*/ 3958780 w 4895142"/>
                <a:gd name="csY380" fmla="*/ 0 h 1468070"/>
                <a:gd name="csX381" fmla="*/ 3952859 w 4895142"/>
                <a:gd name="csY381" fmla="*/ 0 h 1468070"/>
                <a:gd name="csX382" fmla="*/ 3952859 w 4895142"/>
                <a:gd name="csY382" fmla="*/ 0 h 1468070"/>
                <a:gd name="csX383" fmla="*/ 3952859 w 4895142"/>
                <a:gd name="csY383" fmla="*/ 0 h 1468070"/>
                <a:gd name="csX384" fmla="*/ 3946929 w 4895142"/>
                <a:gd name="csY384" fmla="*/ 0 h 1468070"/>
                <a:gd name="csX385" fmla="*/ 3946929 w 4895142"/>
                <a:gd name="csY385" fmla="*/ 0 h 1468070"/>
                <a:gd name="csX386" fmla="*/ 3946929 w 4895142"/>
                <a:gd name="csY386" fmla="*/ 0 h 1468070"/>
                <a:gd name="csX387" fmla="*/ 3940999 w 4895142"/>
                <a:gd name="csY387" fmla="*/ 0 h 1468070"/>
                <a:gd name="csX388" fmla="*/ 3940999 w 4895142"/>
                <a:gd name="csY388" fmla="*/ 0 h 1468070"/>
                <a:gd name="csX389" fmla="*/ 3940999 w 4895142"/>
                <a:gd name="csY389" fmla="*/ 0 h 1468070"/>
                <a:gd name="csX390" fmla="*/ 3935077 w 4895142"/>
                <a:gd name="csY390" fmla="*/ 0 h 1468070"/>
                <a:gd name="csX391" fmla="*/ 3935077 w 4895142"/>
                <a:gd name="csY391" fmla="*/ 0 h 1468070"/>
                <a:gd name="csX392" fmla="*/ 3935077 w 4895142"/>
                <a:gd name="csY392" fmla="*/ 0 h 1468070"/>
                <a:gd name="csX393" fmla="*/ 3929147 w 4895142"/>
                <a:gd name="csY393" fmla="*/ 0 h 1468070"/>
                <a:gd name="csX394" fmla="*/ 3929147 w 4895142"/>
                <a:gd name="csY394" fmla="*/ 0 h 1468070"/>
                <a:gd name="csX395" fmla="*/ 3929147 w 4895142"/>
                <a:gd name="csY395" fmla="*/ 0 h 1468070"/>
                <a:gd name="csX396" fmla="*/ 3923226 w 4895142"/>
                <a:gd name="csY396" fmla="*/ 0 h 1468070"/>
                <a:gd name="csX397" fmla="*/ 3923226 w 4895142"/>
                <a:gd name="csY397" fmla="*/ 0 h 1468070"/>
                <a:gd name="csX398" fmla="*/ 3923226 w 4895142"/>
                <a:gd name="csY398" fmla="*/ 0 h 1468070"/>
                <a:gd name="csX399" fmla="*/ 3917296 w 4895142"/>
                <a:gd name="csY399" fmla="*/ 0 h 1468070"/>
                <a:gd name="csX400" fmla="*/ 3917296 w 4895142"/>
                <a:gd name="csY400" fmla="*/ 0 h 1468070"/>
                <a:gd name="csX401" fmla="*/ 3917296 w 4895142"/>
                <a:gd name="csY401" fmla="*/ 0 h 1468070"/>
                <a:gd name="csX402" fmla="*/ 3911375 w 4895142"/>
                <a:gd name="csY402" fmla="*/ 0 h 1468070"/>
                <a:gd name="csX403" fmla="*/ 3911375 w 4895142"/>
                <a:gd name="csY403" fmla="*/ 0 h 1468070"/>
                <a:gd name="csX404" fmla="*/ 3911375 w 4895142"/>
                <a:gd name="csY404" fmla="*/ 0 h 1468070"/>
                <a:gd name="csX405" fmla="*/ 3905445 w 4895142"/>
                <a:gd name="csY405" fmla="*/ 0 h 1468070"/>
                <a:gd name="csX406" fmla="*/ 3905445 w 4895142"/>
                <a:gd name="csY406" fmla="*/ 0 h 1468070"/>
                <a:gd name="csX407" fmla="*/ 3905445 w 4895142"/>
                <a:gd name="csY407" fmla="*/ 0 h 1468070"/>
                <a:gd name="csX408" fmla="*/ 3893593 w 4895142"/>
                <a:gd name="csY408" fmla="*/ 0 h 1468070"/>
                <a:gd name="csX409" fmla="*/ 3893593 w 4895142"/>
                <a:gd name="csY409" fmla="*/ 0 h 1468070"/>
                <a:gd name="csX410" fmla="*/ 3893593 w 4895142"/>
                <a:gd name="csY410" fmla="*/ 0 h 1468070"/>
                <a:gd name="csX411" fmla="*/ 3887663 w 4895142"/>
                <a:gd name="csY411" fmla="*/ 0 h 1468070"/>
                <a:gd name="csX412" fmla="*/ 3887663 w 4895142"/>
                <a:gd name="csY412" fmla="*/ 0 h 1468070"/>
                <a:gd name="csX413" fmla="*/ 3887663 w 4895142"/>
                <a:gd name="csY413" fmla="*/ 0 h 1468070"/>
                <a:gd name="csX414" fmla="*/ 3881742 w 4895142"/>
                <a:gd name="csY414" fmla="*/ 0 h 1468070"/>
                <a:gd name="csX415" fmla="*/ 3881742 w 4895142"/>
                <a:gd name="csY415" fmla="*/ 0 h 1468070"/>
                <a:gd name="csX416" fmla="*/ 3881742 w 4895142"/>
                <a:gd name="csY416" fmla="*/ 0 h 1468070"/>
                <a:gd name="csX417" fmla="*/ 3875811 w 4895142"/>
                <a:gd name="csY417" fmla="*/ 0 h 1468070"/>
                <a:gd name="csX418" fmla="*/ 3875811 w 4895142"/>
                <a:gd name="csY418" fmla="*/ 0 h 1468070"/>
                <a:gd name="csX419" fmla="*/ 3875811 w 4895142"/>
                <a:gd name="csY419" fmla="*/ 0 h 1468070"/>
                <a:gd name="csX420" fmla="*/ 3863960 w 4895142"/>
                <a:gd name="csY420" fmla="*/ 0 h 1468070"/>
                <a:gd name="csX421" fmla="*/ 3863960 w 4895142"/>
                <a:gd name="csY421" fmla="*/ 0 h 1468070"/>
                <a:gd name="csX422" fmla="*/ 3863960 w 4895142"/>
                <a:gd name="csY422" fmla="*/ 0 h 1468070"/>
                <a:gd name="csX423" fmla="*/ 3858030 w 4895142"/>
                <a:gd name="csY423" fmla="*/ 0 h 1468070"/>
                <a:gd name="csX424" fmla="*/ 3858030 w 4895142"/>
                <a:gd name="csY424" fmla="*/ 0 h 1468070"/>
                <a:gd name="csX425" fmla="*/ 3858030 w 4895142"/>
                <a:gd name="csY425" fmla="*/ 0 h 1468070"/>
                <a:gd name="csX426" fmla="*/ 3852108 w 4895142"/>
                <a:gd name="csY426" fmla="*/ 0 h 1468070"/>
                <a:gd name="csX427" fmla="*/ 3852108 w 4895142"/>
                <a:gd name="csY427" fmla="*/ 0 h 1468070"/>
                <a:gd name="csX428" fmla="*/ 3852108 w 4895142"/>
                <a:gd name="csY428" fmla="*/ 0 h 1468070"/>
                <a:gd name="csX429" fmla="*/ 3846178 w 4895142"/>
                <a:gd name="csY429" fmla="*/ 0 h 1468070"/>
                <a:gd name="csX430" fmla="*/ 3846178 w 4895142"/>
                <a:gd name="csY430" fmla="*/ 0 h 1468070"/>
                <a:gd name="csX431" fmla="*/ 3846178 w 4895142"/>
                <a:gd name="csY431" fmla="*/ 0 h 1468070"/>
                <a:gd name="csX432" fmla="*/ 3840257 w 4895142"/>
                <a:gd name="csY432" fmla="*/ 0 h 1468070"/>
                <a:gd name="csX433" fmla="*/ 3840257 w 4895142"/>
                <a:gd name="csY433" fmla="*/ 0 h 1468070"/>
                <a:gd name="csX434" fmla="*/ 3840257 w 4895142"/>
                <a:gd name="csY434" fmla="*/ 0 h 1468070"/>
                <a:gd name="csX435" fmla="*/ 3834327 w 4895142"/>
                <a:gd name="csY435" fmla="*/ 0 h 1468070"/>
                <a:gd name="csX436" fmla="*/ 3834327 w 4895142"/>
                <a:gd name="csY436" fmla="*/ 0 h 1468070"/>
                <a:gd name="csX437" fmla="*/ 3834327 w 4895142"/>
                <a:gd name="csY437" fmla="*/ 0 h 1468070"/>
                <a:gd name="csX438" fmla="*/ 3828406 w 4895142"/>
                <a:gd name="csY438" fmla="*/ 0 h 1468070"/>
                <a:gd name="csX439" fmla="*/ 3828406 w 4895142"/>
                <a:gd name="csY439" fmla="*/ 0 h 1468070"/>
                <a:gd name="csX440" fmla="*/ 3828406 w 4895142"/>
                <a:gd name="csY440" fmla="*/ 0 h 1468070"/>
                <a:gd name="csX441" fmla="*/ 3822476 w 4895142"/>
                <a:gd name="csY441" fmla="*/ 0 h 1468070"/>
                <a:gd name="csX442" fmla="*/ 3822476 w 4895142"/>
                <a:gd name="csY442" fmla="*/ 0 h 1468070"/>
                <a:gd name="csX443" fmla="*/ 3822476 w 4895142"/>
                <a:gd name="csY443" fmla="*/ 0 h 1468070"/>
                <a:gd name="csX444" fmla="*/ 3816555 w 4895142"/>
                <a:gd name="csY444" fmla="*/ 0 h 1468070"/>
                <a:gd name="csX445" fmla="*/ 3816555 w 4895142"/>
                <a:gd name="csY445" fmla="*/ 0 h 1468070"/>
                <a:gd name="csX446" fmla="*/ 3816555 w 4895142"/>
                <a:gd name="csY446" fmla="*/ 0 h 1468070"/>
                <a:gd name="csX447" fmla="*/ 3810624 w 4895142"/>
                <a:gd name="csY447" fmla="*/ 0 h 1468070"/>
                <a:gd name="csX448" fmla="*/ 3810624 w 4895142"/>
                <a:gd name="csY448" fmla="*/ 0 h 1468070"/>
                <a:gd name="csX449" fmla="*/ 3810624 w 4895142"/>
                <a:gd name="csY449" fmla="*/ 0 h 1468070"/>
                <a:gd name="csX450" fmla="*/ 3804694 w 4895142"/>
                <a:gd name="csY450" fmla="*/ 0 h 1468070"/>
                <a:gd name="csX451" fmla="*/ 3804694 w 4895142"/>
                <a:gd name="csY451" fmla="*/ 0 h 1468070"/>
                <a:gd name="csX452" fmla="*/ 3804694 w 4895142"/>
                <a:gd name="csY452" fmla="*/ 0 h 1468070"/>
                <a:gd name="csX453" fmla="*/ 3798773 w 4895142"/>
                <a:gd name="csY453" fmla="*/ 0 h 1468070"/>
                <a:gd name="csX454" fmla="*/ 3798773 w 4895142"/>
                <a:gd name="csY454" fmla="*/ 0 h 1468070"/>
                <a:gd name="csX455" fmla="*/ 3798773 w 4895142"/>
                <a:gd name="csY455" fmla="*/ 0 h 1468070"/>
                <a:gd name="csX456" fmla="*/ 3792842 w 4895142"/>
                <a:gd name="csY456" fmla="*/ 0 h 1468070"/>
                <a:gd name="csX457" fmla="*/ 3792842 w 4895142"/>
                <a:gd name="csY457" fmla="*/ 0 h 1468070"/>
                <a:gd name="csX458" fmla="*/ 3792842 w 4895142"/>
                <a:gd name="csY458" fmla="*/ 0 h 1468070"/>
                <a:gd name="csX459" fmla="*/ 3786921 w 4895142"/>
                <a:gd name="csY459" fmla="*/ 0 h 1468070"/>
                <a:gd name="csX460" fmla="*/ 3786921 w 4895142"/>
                <a:gd name="csY460" fmla="*/ 0 h 1468070"/>
                <a:gd name="csX461" fmla="*/ 3786921 w 4895142"/>
                <a:gd name="csY461" fmla="*/ 0 h 1468070"/>
                <a:gd name="csX462" fmla="*/ 3780991 w 4895142"/>
                <a:gd name="csY462" fmla="*/ 0 h 1468070"/>
                <a:gd name="csX463" fmla="*/ 3780991 w 4895142"/>
                <a:gd name="csY463" fmla="*/ 0 h 1468070"/>
                <a:gd name="csX464" fmla="*/ 3780991 w 4895142"/>
                <a:gd name="csY464" fmla="*/ 0 h 1468070"/>
                <a:gd name="csX465" fmla="*/ 3775070 w 4895142"/>
                <a:gd name="csY465" fmla="*/ 0 h 1468070"/>
                <a:gd name="csX466" fmla="*/ 3775070 w 4895142"/>
                <a:gd name="csY466" fmla="*/ 0 h 1468070"/>
                <a:gd name="csX467" fmla="*/ 3775070 w 4895142"/>
                <a:gd name="csY467" fmla="*/ 0 h 1468070"/>
                <a:gd name="csX468" fmla="*/ 3769139 w 4895142"/>
                <a:gd name="csY468" fmla="*/ 0 h 1468070"/>
                <a:gd name="csX469" fmla="*/ 3769139 w 4895142"/>
                <a:gd name="csY469" fmla="*/ 0 h 1468070"/>
                <a:gd name="csX470" fmla="*/ 3769139 w 4895142"/>
                <a:gd name="csY470" fmla="*/ 0 h 1468070"/>
                <a:gd name="csX471" fmla="*/ 3763209 w 4895142"/>
                <a:gd name="csY471" fmla="*/ 0 h 1468070"/>
                <a:gd name="csX472" fmla="*/ 3763209 w 4895142"/>
                <a:gd name="csY472" fmla="*/ 0 h 1468070"/>
                <a:gd name="csX473" fmla="*/ 3763209 w 4895142"/>
                <a:gd name="csY473" fmla="*/ 0 h 1468070"/>
                <a:gd name="csX474" fmla="*/ 3757288 w 4895142"/>
                <a:gd name="csY474" fmla="*/ 0 h 1468070"/>
                <a:gd name="csX475" fmla="*/ 3757288 w 4895142"/>
                <a:gd name="csY475" fmla="*/ 0 h 1468070"/>
                <a:gd name="csX476" fmla="*/ 3757288 w 4895142"/>
                <a:gd name="csY476" fmla="*/ 0 h 1468070"/>
                <a:gd name="csX477" fmla="*/ 3751358 w 4895142"/>
                <a:gd name="csY477" fmla="*/ 0 h 1468070"/>
                <a:gd name="csX478" fmla="*/ 3751358 w 4895142"/>
                <a:gd name="csY478" fmla="*/ 0 h 1468070"/>
                <a:gd name="csX479" fmla="*/ 3751358 w 4895142"/>
                <a:gd name="csY479" fmla="*/ 0 h 1468070"/>
                <a:gd name="csX480" fmla="*/ 3745437 w 4895142"/>
                <a:gd name="csY480" fmla="*/ 0 h 1468070"/>
                <a:gd name="csX481" fmla="*/ 3745437 w 4895142"/>
                <a:gd name="csY481" fmla="*/ 0 h 1468070"/>
                <a:gd name="csX482" fmla="*/ 3745437 w 4895142"/>
                <a:gd name="csY482" fmla="*/ 0 h 1468070"/>
                <a:gd name="csX483" fmla="*/ 3739507 w 4895142"/>
                <a:gd name="csY483" fmla="*/ 0 h 1468070"/>
                <a:gd name="csX484" fmla="*/ 3739507 w 4895142"/>
                <a:gd name="csY484" fmla="*/ 0 h 1468070"/>
                <a:gd name="csX485" fmla="*/ 3739507 w 4895142"/>
                <a:gd name="csY485" fmla="*/ 0 h 1468070"/>
                <a:gd name="csX486" fmla="*/ 3733586 w 4895142"/>
                <a:gd name="csY486" fmla="*/ 0 h 1468070"/>
                <a:gd name="csX487" fmla="*/ 3733586 w 4895142"/>
                <a:gd name="csY487" fmla="*/ 0 h 1468070"/>
                <a:gd name="csX488" fmla="*/ 3733586 w 4895142"/>
                <a:gd name="csY488" fmla="*/ 0 h 1468070"/>
                <a:gd name="csX489" fmla="*/ 3727655 w 4895142"/>
                <a:gd name="csY489" fmla="*/ 0 h 1468070"/>
                <a:gd name="csX490" fmla="*/ 3727655 w 4895142"/>
                <a:gd name="csY490" fmla="*/ 0 h 1468070"/>
                <a:gd name="csX491" fmla="*/ 3727655 w 4895142"/>
                <a:gd name="csY491" fmla="*/ 0 h 1468070"/>
                <a:gd name="csX492" fmla="*/ 3721725 w 4895142"/>
                <a:gd name="csY492" fmla="*/ 0 h 1468070"/>
                <a:gd name="csX493" fmla="*/ 3721725 w 4895142"/>
                <a:gd name="csY493" fmla="*/ 0 h 1468070"/>
                <a:gd name="csX494" fmla="*/ 3721725 w 4895142"/>
                <a:gd name="csY494" fmla="*/ 0 h 1468070"/>
                <a:gd name="csX495" fmla="*/ 3715804 w 4895142"/>
                <a:gd name="csY495" fmla="*/ 0 h 1468070"/>
                <a:gd name="csX496" fmla="*/ 3715804 w 4895142"/>
                <a:gd name="csY496" fmla="*/ 0 h 1468070"/>
                <a:gd name="csX497" fmla="*/ 3715804 w 4895142"/>
                <a:gd name="csY497" fmla="*/ 0 h 1468070"/>
                <a:gd name="csX498" fmla="*/ 3709873 w 4895142"/>
                <a:gd name="csY498" fmla="*/ 0 h 1468070"/>
                <a:gd name="csX499" fmla="*/ 3709873 w 4895142"/>
                <a:gd name="csY499" fmla="*/ 0 h 1468070"/>
                <a:gd name="csX500" fmla="*/ 3709873 w 4895142"/>
                <a:gd name="csY500" fmla="*/ 0 h 1468070"/>
                <a:gd name="csX501" fmla="*/ 3703952 w 4895142"/>
                <a:gd name="csY501" fmla="*/ 0 h 1468070"/>
                <a:gd name="csX502" fmla="*/ 3703952 w 4895142"/>
                <a:gd name="csY502" fmla="*/ 0 h 1468070"/>
                <a:gd name="csX503" fmla="*/ 3703952 w 4895142"/>
                <a:gd name="csY503" fmla="*/ 0 h 1468070"/>
                <a:gd name="csX504" fmla="*/ 3698022 w 4895142"/>
                <a:gd name="csY504" fmla="*/ 0 h 1468070"/>
                <a:gd name="csX505" fmla="*/ 3698022 w 4895142"/>
                <a:gd name="csY505" fmla="*/ 0 h 1468070"/>
                <a:gd name="csX506" fmla="*/ 3698022 w 4895142"/>
                <a:gd name="csY506" fmla="*/ 0 h 1468070"/>
                <a:gd name="csX507" fmla="*/ 3692101 w 4895142"/>
                <a:gd name="csY507" fmla="*/ 0 h 1468070"/>
                <a:gd name="csX508" fmla="*/ 3692101 w 4895142"/>
                <a:gd name="csY508" fmla="*/ 0 h 1468070"/>
                <a:gd name="csX509" fmla="*/ 3692101 w 4895142"/>
                <a:gd name="csY509" fmla="*/ 0 h 1468070"/>
                <a:gd name="csX510" fmla="*/ 3686171 w 4895142"/>
                <a:gd name="csY510" fmla="*/ 0 h 1468070"/>
                <a:gd name="csX511" fmla="*/ 3686171 w 4895142"/>
                <a:gd name="csY511" fmla="*/ 0 h 1468070"/>
                <a:gd name="csX512" fmla="*/ 3686171 w 4895142"/>
                <a:gd name="csY512" fmla="*/ 0 h 1468070"/>
                <a:gd name="csX513" fmla="*/ 3680240 w 4895142"/>
                <a:gd name="csY513" fmla="*/ 0 h 1468070"/>
                <a:gd name="csX514" fmla="*/ 3680240 w 4895142"/>
                <a:gd name="csY514" fmla="*/ 0 h 1468070"/>
                <a:gd name="csX515" fmla="*/ 3680240 w 4895142"/>
                <a:gd name="csY515" fmla="*/ 0 h 1468070"/>
                <a:gd name="csX516" fmla="*/ 3674319 w 4895142"/>
                <a:gd name="csY516" fmla="*/ 0 h 1468070"/>
                <a:gd name="csX517" fmla="*/ 3674319 w 4895142"/>
                <a:gd name="csY517" fmla="*/ 0 h 1468070"/>
                <a:gd name="csX518" fmla="*/ 3674319 w 4895142"/>
                <a:gd name="csY518" fmla="*/ 0 h 1468070"/>
                <a:gd name="csX519" fmla="*/ 3668389 w 4895142"/>
                <a:gd name="csY519" fmla="*/ 0 h 1468070"/>
                <a:gd name="csX520" fmla="*/ 3668389 w 4895142"/>
                <a:gd name="csY520" fmla="*/ 0 h 1468070"/>
                <a:gd name="csX521" fmla="*/ 3668389 w 4895142"/>
                <a:gd name="csY521" fmla="*/ 0 h 1468070"/>
                <a:gd name="csX522" fmla="*/ 3662468 w 4895142"/>
                <a:gd name="csY522" fmla="*/ 0 h 1468070"/>
                <a:gd name="csX523" fmla="*/ 3662468 w 4895142"/>
                <a:gd name="csY523" fmla="*/ 0 h 1468070"/>
                <a:gd name="csX524" fmla="*/ 3662468 w 4895142"/>
                <a:gd name="csY524" fmla="*/ 0 h 1468070"/>
                <a:gd name="csX525" fmla="*/ 3656538 w 4895142"/>
                <a:gd name="csY525" fmla="*/ 0 h 1468070"/>
                <a:gd name="csX526" fmla="*/ 3656538 w 4895142"/>
                <a:gd name="csY526" fmla="*/ 0 h 1468070"/>
                <a:gd name="csX527" fmla="*/ 3656538 w 4895142"/>
                <a:gd name="csY527" fmla="*/ 0 h 1468070"/>
                <a:gd name="csX528" fmla="*/ 3650617 w 4895142"/>
                <a:gd name="csY528" fmla="*/ 0 h 1468070"/>
                <a:gd name="csX529" fmla="*/ 3650617 w 4895142"/>
                <a:gd name="csY529" fmla="*/ 0 h 1468070"/>
                <a:gd name="csX530" fmla="*/ 3650617 w 4895142"/>
                <a:gd name="csY530" fmla="*/ 0 h 1468070"/>
                <a:gd name="csX531" fmla="*/ 3644686 w 4895142"/>
                <a:gd name="csY531" fmla="*/ 0 h 1468070"/>
                <a:gd name="csX532" fmla="*/ 3644686 w 4895142"/>
                <a:gd name="csY532" fmla="*/ 0 h 1468070"/>
                <a:gd name="csX533" fmla="*/ 3644686 w 4895142"/>
                <a:gd name="csY533" fmla="*/ 0 h 1468070"/>
                <a:gd name="csX534" fmla="*/ 3638756 w 4895142"/>
                <a:gd name="csY534" fmla="*/ 0 h 1468070"/>
                <a:gd name="csX535" fmla="*/ 3638756 w 4895142"/>
                <a:gd name="csY535" fmla="*/ 0 h 1468070"/>
                <a:gd name="csX536" fmla="*/ 3638756 w 4895142"/>
                <a:gd name="csY536" fmla="*/ 0 h 1468070"/>
                <a:gd name="csX537" fmla="*/ 3632835 w 4895142"/>
                <a:gd name="csY537" fmla="*/ 0 h 1468070"/>
                <a:gd name="csX538" fmla="*/ 3632835 w 4895142"/>
                <a:gd name="csY538" fmla="*/ 0 h 1468070"/>
                <a:gd name="csX539" fmla="*/ 3632835 w 4895142"/>
                <a:gd name="csY539" fmla="*/ 0 h 1468070"/>
                <a:gd name="csX540" fmla="*/ 3603202 w 4895142"/>
                <a:gd name="csY540" fmla="*/ 0 h 1468070"/>
                <a:gd name="csX541" fmla="*/ 3603202 w 4895142"/>
                <a:gd name="csY541" fmla="*/ 0 h 1468070"/>
                <a:gd name="csX542" fmla="*/ 3603202 w 4895142"/>
                <a:gd name="csY542" fmla="*/ 0 h 1468070"/>
                <a:gd name="csX543" fmla="*/ 3573569 w 4895142"/>
                <a:gd name="csY543" fmla="*/ 0 h 1468070"/>
                <a:gd name="csX544" fmla="*/ 3573569 w 4895142"/>
                <a:gd name="csY544" fmla="*/ 0 h 1468070"/>
                <a:gd name="csX545" fmla="*/ 3573569 w 4895142"/>
                <a:gd name="csY545" fmla="*/ 0 h 1468070"/>
                <a:gd name="csX546" fmla="*/ 3567648 w 4895142"/>
                <a:gd name="csY546" fmla="*/ 0 h 1468070"/>
                <a:gd name="csX547" fmla="*/ 3567648 w 4895142"/>
                <a:gd name="csY547" fmla="*/ 0 h 1468070"/>
                <a:gd name="csX548" fmla="*/ 3567648 w 4895142"/>
                <a:gd name="csY548" fmla="*/ 0 h 1468070"/>
                <a:gd name="csX549" fmla="*/ 3549866 w 4895142"/>
                <a:gd name="csY549" fmla="*/ 0 h 1468070"/>
                <a:gd name="csX550" fmla="*/ 3549866 w 4895142"/>
                <a:gd name="csY550" fmla="*/ 0 h 1468070"/>
                <a:gd name="csX551" fmla="*/ 3549866 w 4895142"/>
                <a:gd name="csY551" fmla="*/ 0 h 1468070"/>
                <a:gd name="csX552" fmla="*/ 3526163 w 4895142"/>
                <a:gd name="csY552" fmla="*/ 0 h 1468070"/>
                <a:gd name="csX553" fmla="*/ 3526163 w 4895142"/>
                <a:gd name="csY553" fmla="*/ 0 h 1468070"/>
                <a:gd name="csX554" fmla="*/ 3526163 w 4895142"/>
                <a:gd name="csY554" fmla="*/ 0 h 1468070"/>
                <a:gd name="csX555" fmla="*/ 3514311 w 4895142"/>
                <a:gd name="csY555" fmla="*/ 0 h 1468070"/>
                <a:gd name="csX556" fmla="*/ 3514311 w 4895142"/>
                <a:gd name="csY556" fmla="*/ 0 h 1468070"/>
                <a:gd name="csX557" fmla="*/ 3514311 w 4895142"/>
                <a:gd name="csY557" fmla="*/ 0 h 1468070"/>
                <a:gd name="csX558" fmla="*/ 3508381 w 4895142"/>
                <a:gd name="csY558" fmla="*/ 0 h 1468070"/>
                <a:gd name="csX559" fmla="*/ 3508381 w 4895142"/>
                <a:gd name="csY559" fmla="*/ 0 h 1468070"/>
                <a:gd name="csX560" fmla="*/ 3508381 w 4895142"/>
                <a:gd name="csY560" fmla="*/ 0 h 1468070"/>
                <a:gd name="csX561" fmla="*/ 3484679 w 4895142"/>
                <a:gd name="csY561" fmla="*/ 0 h 1468070"/>
                <a:gd name="csX562" fmla="*/ 3484679 w 4895142"/>
                <a:gd name="csY562" fmla="*/ 0 h 1468070"/>
                <a:gd name="csX563" fmla="*/ 3484679 w 4895142"/>
                <a:gd name="csY563" fmla="*/ 0 h 1468070"/>
                <a:gd name="csX564" fmla="*/ 3472827 w 4895142"/>
                <a:gd name="csY564" fmla="*/ 0 h 1468070"/>
                <a:gd name="csX565" fmla="*/ 3472827 w 4895142"/>
                <a:gd name="csY565" fmla="*/ 38799 h 1468070"/>
                <a:gd name="csX566" fmla="*/ 3472827 w 4895142"/>
                <a:gd name="csY566" fmla="*/ 38799 h 1468070"/>
                <a:gd name="csX567" fmla="*/ 3460976 w 4895142"/>
                <a:gd name="csY567" fmla="*/ 38799 h 1468070"/>
                <a:gd name="csX568" fmla="*/ 3460976 w 4895142"/>
                <a:gd name="csY568" fmla="*/ 38799 h 1468070"/>
                <a:gd name="csX569" fmla="*/ 3460976 w 4895142"/>
                <a:gd name="csY569" fmla="*/ 38799 h 1468070"/>
                <a:gd name="csX570" fmla="*/ 3431342 w 4895142"/>
                <a:gd name="csY570" fmla="*/ 38799 h 1468070"/>
                <a:gd name="csX571" fmla="*/ 3431342 w 4895142"/>
                <a:gd name="csY571" fmla="*/ 77598 h 1468070"/>
                <a:gd name="csX572" fmla="*/ 3431342 w 4895142"/>
                <a:gd name="csY572" fmla="*/ 77598 h 1468070"/>
                <a:gd name="csX573" fmla="*/ 3425412 w 4895142"/>
                <a:gd name="csY573" fmla="*/ 77598 h 1468070"/>
                <a:gd name="csX574" fmla="*/ 3425412 w 4895142"/>
                <a:gd name="csY574" fmla="*/ 77598 h 1468070"/>
                <a:gd name="csX575" fmla="*/ 3425412 w 4895142"/>
                <a:gd name="csY575" fmla="*/ 77598 h 1468070"/>
                <a:gd name="csX576" fmla="*/ 3389859 w 4895142"/>
                <a:gd name="csY576" fmla="*/ 77598 h 1468070"/>
                <a:gd name="csX577" fmla="*/ 3389859 w 4895142"/>
                <a:gd name="csY577" fmla="*/ 77598 h 1468070"/>
                <a:gd name="csX578" fmla="*/ 3389859 w 4895142"/>
                <a:gd name="csY578" fmla="*/ 77598 h 1468070"/>
                <a:gd name="csX579" fmla="*/ 3360225 w 4895142"/>
                <a:gd name="csY579" fmla="*/ 77598 h 1468070"/>
                <a:gd name="csX580" fmla="*/ 3360225 w 4895142"/>
                <a:gd name="csY580" fmla="*/ 77598 h 1468070"/>
                <a:gd name="csX581" fmla="*/ 3360225 w 4895142"/>
                <a:gd name="csY581" fmla="*/ 77598 h 1468070"/>
                <a:gd name="csX582" fmla="*/ 3354295 w 4895142"/>
                <a:gd name="csY582" fmla="*/ 77598 h 1468070"/>
                <a:gd name="csX583" fmla="*/ 3354295 w 4895142"/>
                <a:gd name="csY583" fmla="*/ 116131 h 1468070"/>
                <a:gd name="csX584" fmla="*/ 3354295 w 4895142"/>
                <a:gd name="csY584" fmla="*/ 116131 h 1468070"/>
                <a:gd name="csX585" fmla="*/ 3318741 w 4895142"/>
                <a:gd name="csY585" fmla="*/ 116131 h 1468070"/>
                <a:gd name="csX586" fmla="*/ 3318741 w 4895142"/>
                <a:gd name="csY586" fmla="*/ 116131 h 1468070"/>
                <a:gd name="csX587" fmla="*/ 3318741 w 4895142"/>
                <a:gd name="csY587" fmla="*/ 116131 h 1468070"/>
                <a:gd name="csX588" fmla="*/ 3289108 w 4895142"/>
                <a:gd name="csY588" fmla="*/ 116131 h 1468070"/>
                <a:gd name="csX589" fmla="*/ 3289108 w 4895142"/>
                <a:gd name="csY589" fmla="*/ 116131 h 1468070"/>
                <a:gd name="csX590" fmla="*/ 3289108 w 4895142"/>
                <a:gd name="csY590" fmla="*/ 116131 h 1468070"/>
                <a:gd name="csX591" fmla="*/ 3283177 w 4895142"/>
                <a:gd name="csY591" fmla="*/ 116131 h 1468070"/>
                <a:gd name="csX592" fmla="*/ 3283177 w 4895142"/>
                <a:gd name="csY592" fmla="*/ 116131 h 1468070"/>
                <a:gd name="csX593" fmla="*/ 3283177 w 4895142"/>
                <a:gd name="csY593" fmla="*/ 116131 h 1468070"/>
                <a:gd name="csX594" fmla="*/ 3259474 w 4895142"/>
                <a:gd name="csY594" fmla="*/ 116131 h 1468070"/>
                <a:gd name="csX595" fmla="*/ 3259474 w 4895142"/>
                <a:gd name="csY595" fmla="*/ 116131 h 1468070"/>
                <a:gd name="csX596" fmla="*/ 3259474 w 4895142"/>
                <a:gd name="csY596" fmla="*/ 116131 h 1468070"/>
                <a:gd name="csX597" fmla="*/ 3253553 w 4895142"/>
                <a:gd name="csY597" fmla="*/ 116131 h 1468070"/>
                <a:gd name="csX598" fmla="*/ 3253553 w 4895142"/>
                <a:gd name="csY598" fmla="*/ 116131 h 1468070"/>
                <a:gd name="csX599" fmla="*/ 3253553 w 4895142"/>
                <a:gd name="csY599" fmla="*/ 116131 h 1468070"/>
                <a:gd name="csX600" fmla="*/ 3212069 w 4895142"/>
                <a:gd name="csY600" fmla="*/ 116131 h 1468070"/>
                <a:gd name="csX601" fmla="*/ 3212069 w 4895142"/>
                <a:gd name="csY601" fmla="*/ 116131 h 1468070"/>
                <a:gd name="csX602" fmla="*/ 3212069 w 4895142"/>
                <a:gd name="csY602" fmla="*/ 116131 h 1468070"/>
                <a:gd name="csX603" fmla="*/ 3206139 w 4895142"/>
                <a:gd name="csY603" fmla="*/ 116131 h 1468070"/>
                <a:gd name="csX604" fmla="*/ 3206139 w 4895142"/>
                <a:gd name="csY604" fmla="*/ 116131 h 1468070"/>
                <a:gd name="csX605" fmla="*/ 3206139 w 4895142"/>
                <a:gd name="csY605" fmla="*/ 116131 h 1468070"/>
                <a:gd name="csX606" fmla="*/ 3200218 w 4895142"/>
                <a:gd name="csY606" fmla="*/ 116131 h 1468070"/>
                <a:gd name="csX607" fmla="*/ 3200218 w 4895142"/>
                <a:gd name="csY607" fmla="*/ 116131 h 1468070"/>
                <a:gd name="csX608" fmla="*/ 3200218 w 4895142"/>
                <a:gd name="csY608" fmla="*/ 116131 h 1468070"/>
                <a:gd name="csX609" fmla="*/ 3182436 w 4895142"/>
                <a:gd name="csY609" fmla="*/ 116131 h 1468070"/>
                <a:gd name="csX610" fmla="*/ 3182436 w 4895142"/>
                <a:gd name="csY610" fmla="*/ 116131 h 1468070"/>
                <a:gd name="csX611" fmla="*/ 3182436 w 4895142"/>
                <a:gd name="csY611" fmla="*/ 116131 h 1468070"/>
                <a:gd name="csX612" fmla="*/ 3170584 w 4895142"/>
                <a:gd name="csY612" fmla="*/ 116131 h 1468070"/>
                <a:gd name="csX613" fmla="*/ 3170584 w 4895142"/>
                <a:gd name="csY613" fmla="*/ 153802 h 1468070"/>
                <a:gd name="csX614" fmla="*/ 3170584 w 4895142"/>
                <a:gd name="csY614" fmla="*/ 153802 h 1468070"/>
                <a:gd name="csX615" fmla="*/ 3152803 w 4895142"/>
                <a:gd name="csY615" fmla="*/ 153802 h 1468070"/>
                <a:gd name="csX616" fmla="*/ 3152803 w 4895142"/>
                <a:gd name="csY616" fmla="*/ 153802 h 1468070"/>
                <a:gd name="csX617" fmla="*/ 3152803 w 4895142"/>
                <a:gd name="csY617" fmla="*/ 153802 h 1468070"/>
                <a:gd name="csX618" fmla="*/ 3146873 w 4895142"/>
                <a:gd name="csY618" fmla="*/ 153802 h 1468070"/>
                <a:gd name="csX619" fmla="*/ 3146873 w 4895142"/>
                <a:gd name="csY619" fmla="*/ 153802 h 1468070"/>
                <a:gd name="csX620" fmla="*/ 3146873 w 4895142"/>
                <a:gd name="csY620" fmla="*/ 153802 h 1468070"/>
                <a:gd name="csX621" fmla="*/ 3140952 w 4895142"/>
                <a:gd name="csY621" fmla="*/ 153802 h 1468070"/>
                <a:gd name="csX622" fmla="*/ 3140952 w 4895142"/>
                <a:gd name="csY622" fmla="*/ 153802 h 1468070"/>
                <a:gd name="csX623" fmla="*/ 3140952 w 4895142"/>
                <a:gd name="csY623" fmla="*/ 153802 h 1468070"/>
                <a:gd name="csX624" fmla="*/ 3135021 w 4895142"/>
                <a:gd name="csY624" fmla="*/ 153802 h 1468070"/>
                <a:gd name="csX625" fmla="*/ 3135021 w 4895142"/>
                <a:gd name="csY625" fmla="*/ 153802 h 1468070"/>
                <a:gd name="csX626" fmla="*/ 3135021 w 4895142"/>
                <a:gd name="csY626" fmla="*/ 153802 h 1468070"/>
                <a:gd name="csX627" fmla="*/ 3111318 w 4895142"/>
                <a:gd name="csY627" fmla="*/ 153802 h 1468070"/>
                <a:gd name="csX628" fmla="*/ 3111318 w 4895142"/>
                <a:gd name="csY628" fmla="*/ 153802 h 1468070"/>
                <a:gd name="csX629" fmla="*/ 3111318 w 4895142"/>
                <a:gd name="csY629" fmla="*/ 153802 h 1468070"/>
                <a:gd name="csX630" fmla="*/ 3093536 w 4895142"/>
                <a:gd name="csY630" fmla="*/ 153802 h 1468070"/>
                <a:gd name="csX631" fmla="*/ 3093536 w 4895142"/>
                <a:gd name="csY631" fmla="*/ 153802 h 1468070"/>
                <a:gd name="csX632" fmla="*/ 3093536 w 4895142"/>
                <a:gd name="csY632" fmla="*/ 153802 h 1468070"/>
                <a:gd name="csX633" fmla="*/ 3063913 w 4895142"/>
                <a:gd name="csY633" fmla="*/ 153802 h 1468070"/>
                <a:gd name="csX634" fmla="*/ 3063913 w 4895142"/>
                <a:gd name="csY634" fmla="*/ 153802 h 1468070"/>
                <a:gd name="csX635" fmla="*/ 3063913 w 4895142"/>
                <a:gd name="csY635" fmla="*/ 153802 h 1468070"/>
                <a:gd name="csX636" fmla="*/ 3057983 w 4895142"/>
                <a:gd name="csY636" fmla="*/ 153802 h 1468070"/>
                <a:gd name="csX637" fmla="*/ 3057983 w 4895142"/>
                <a:gd name="csY637" fmla="*/ 153802 h 1468070"/>
                <a:gd name="csX638" fmla="*/ 3057983 w 4895142"/>
                <a:gd name="csY638" fmla="*/ 153802 h 1468070"/>
                <a:gd name="csX639" fmla="*/ 3034280 w 4895142"/>
                <a:gd name="csY639" fmla="*/ 153802 h 1468070"/>
                <a:gd name="csX640" fmla="*/ 3034280 w 4895142"/>
                <a:gd name="csY640" fmla="*/ 153802 h 1468070"/>
                <a:gd name="csX641" fmla="*/ 3034280 w 4895142"/>
                <a:gd name="csY641" fmla="*/ 153802 h 1468070"/>
                <a:gd name="csX642" fmla="*/ 3004646 w 4895142"/>
                <a:gd name="csY642" fmla="*/ 153802 h 1468070"/>
                <a:gd name="csX643" fmla="*/ 3004646 w 4895142"/>
                <a:gd name="csY643" fmla="*/ 153802 h 1468070"/>
                <a:gd name="csX644" fmla="*/ 3004646 w 4895142"/>
                <a:gd name="csY644" fmla="*/ 153802 h 1468070"/>
                <a:gd name="csX645" fmla="*/ 2945380 w 4895142"/>
                <a:gd name="csY645" fmla="*/ 153802 h 1468070"/>
                <a:gd name="csX646" fmla="*/ 2945380 w 4895142"/>
                <a:gd name="csY646" fmla="*/ 153802 h 1468070"/>
                <a:gd name="csX647" fmla="*/ 2945380 w 4895142"/>
                <a:gd name="csY647" fmla="*/ 153802 h 1468070"/>
                <a:gd name="csX648" fmla="*/ 2915747 w 4895142"/>
                <a:gd name="csY648" fmla="*/ 153802 h 1468070"/>
                <a:gd name="csX649" fmla="*/ 2915747 w 4895142"/>
                <a:gd name="csY649" fmla="*/ 153802 h 1468070"/>
                <a:gd name="csX650" fmla="*/ 2915747 w 4895142"/>
                <a:gd name="csY650" fmla="*/ 153802 h 1468070"/>
                <a:gd name="csX651" fmla="*/ 2880193 w 4895142"/>
                <a:gd name="csY651" fmla="*/ 153802 h 1468070"/>
                <a:gd name="csX652" fmla="*/ 2880193 w 4895142"/>
                <a:gd name="csY652" fmla="*/ 153802 h 1468070"/>
                <a:gd name="csX653" fmla="*/ 2880193 w 4895142"/>
                <a:gd name="csY653" fmla="*/ 153802 h 1468070"/>
                <a:gd name="csX654" fmla="*/ 2868342 w 4895142"/>
                <a:gd name="csY654" fmla="*/ 153802 h 1468070"/>
                <a:gd name="csX655" fmla="*/ 2868342 w 4895142"/>
                <a:gd name="csY655" fmla="*/ 153802 h 1468070"/>
                <a:gd name="csX656" fmla="*/ 2868342 w 4895142"/>
                <a:gd name="csY656" fmla="*/ 153802 h 1468070"/>
                <a:gd name="csX657" fmla="*/ 2820927 w 4895142"/>
                <a:gd name="csY657" fmla="*/ 153802 h 1468070"/>
                <a:gd name="csX658" fmla="*/ 2820927 w 4895142"/>
                <a:gd name="csY658" fmla="*/ 153802 h 1468070"/>
                <a:gd name="csX659" fmla="*/ 2820927 w 4895142"/>
                <a:gd name="csY659" fmla="*/ 153802 h 1468070"/>
                <a:gd name="csX660" fmla="*/ 2785373 w 4895142"/>
                <a:gd name="csY660" fmla="*/ 153802 h 1468070"/>
                <a:gd name="csX661" fmla="*/ 2785373 w 4895142"/>
                <a:gd name="csY661" fmla="*/ 153802 h 1468070"/>
                <a:gd name="csX662" fmla="*/ 2785373 w 4895142"/>
                <a:gd name="csY662" fmla="*/ 153802 h 1468070"/>
                <a:gd name="csX663" fmla="*/ 2749809 w 4895142"/>
                <a:gd name="csY663" fmla="*/ 153802 h 1468070"/>
                <a:gd name="csX664" fmla="*/ 2749809 w 4895142"/>
                <a:gd name="csY664" fmla="*/ 153802 h 1468070"/>
                <a:gd name="csX665" fmla="*/ 2749809 w 4895142"/>
                <a:gd name="csY665" fmla="*/ 153802 h 1468070"/>
                <a:gd name="csX666" fmla="*/ 2720185 w 4895142"/>
                <a:gd name="csY666" fmla="*/ 153802 h 1468070"/>
                <a:gd name="csX667" fmla="*/ 2720185 w 4895142"/>
                <a:gd name="csY667" fmla="*/ 153802 h 1468070"/>
                <a:gd name="csX668" fmla="*/ 2720185 w 4895142"/>
                <a:gd name="csY668" fmla="*/ 153802 h 1468070"/>
                <a:gd name="csX669" fmla="*/ 2702404 w 4895142"/>
                <a:gd name="csY669" fmla="*/ 153802 h 1468070"/>
                <a:gd name="csX670" fmla="*/ 2702404 w 4895142"/>
                <a:gd name="csY670" fmla="*/ 153802 h 1468070"/>
                <a:gd name="csX671" fmla="*/ 2702404 w 4895142"/>
                <a:gd name="csY671" fmla="*/ 153802 h 1468070"/>
                <a:gd name="csX672" fmla="*/ 2696474 w 4895142"/>
                <a:gd name="csY672" fmla="*/ 153802 h 1468070"/>
                <a:gd name="csX673" fmla="*/ 2696474 w 4895142"/>
                <a:gd name="csY673" fmla="*/ 153802 h 1468070"/>
                <a:gd name="csX674" fmla="*/ 2696474 w 4895142"/>
                <a:gd name="csY674" fmla="*/ 153802 h 1468070"/>
                <a:gd name="csX675" fmla="*/ 2666849 w 4895142"/>
                <a:gd name="csY675" fmla="*/ 153802 h 1468070"/>
                <a:gd name="csX676" fmla="*/ 2666849 w 4895142"/>
                <a:gd name="csY676" fmla="*/ 153802 h 1468070"/>
                <a:gd name="csX677" fmla="*/ 2666849 w 4895142"/>
                <a:gd name="csY677" fmla="*/ 153802 h 1468070"/>
                <a:gd name="csX678" fmla="*/ 2660919 w 4895142"/>
                <a:gd name="csY678" fmla="*/ 153802 h 1468070"/>
                <a:gd name="csX679" fmla="*/ 2660919 w 4895142"/>
                <a:gd name="csY679" fmla="*/ 153802 h 1468070"/>
                <a:gd name="csX680" fmla="*/ 2660919 w 4895142"/>
                <a:gd name="csY680" fmla="*/ 153802 h 1468070"/>
                <a:gd name="csX681" fmla="*/ 2654989 w 4895142"/>
                <a:gd name="csY681" fmla="*/ 153802 h 1468070"/>
                <a:gd name="csX682" fmla="*/ 2654989 w 4895142"/>
                <a:gd name="csY682" fmla="*/ 153802 h 1468070"/>
                <a:gd name="csX683" fmla="*/ 2654989 w 4895142"/>
                <a:gd name="csY683" fmla="*/ 153802 h 1468070"/>
                <a:gd name="csX684" fmla="*/ 2643138 w 4895142"/>
                <a:gd name="csY684" fmla="*/ 153802 h 1468070"/>
                <a:gd name="csX685" fmla="*/ 2643138 w 4895142"/>
                <a:gd name="csY685" fmla="*/ 153802 h 1468070"/>
                <a:gd name="csX686" fmla="*/ 2643138 w 4895142"/>
                <a:gd name="csY686" fmla="*/ 153802 h 1468070"/>
                <a:gd name="csX687" fmla="*/ 2572020 w 4895142"/>
                <a:gd name="csY687" fmla="*/ 153802 h 1468070"/>
                <a:gd name="csX688" fmla="*/ 2572020 w 4895142"/>
                <a:gd name="csY688" fmla="*/ 153802 h 1468070"/>
                <a:gd name="csX689" fmla="*/ 2572020 w 4895142"/>
                <a:gd name="csY689" fmla="*/ 153802 h 1468070"/>
                <a:gd name="csX690" fmla="*/ 2548317 w 4895142"/>
                <a:gd name="csY690" fmla="*/ 153802 h 1468070"/>
                <a:gd name="csX691" fmla="*/ 2548317 w 4895142"/>
                <a:gd name="csY691" fmla="*/ 153802 h 1468070"/>
                <a:gd name="csX692" fmla="*/ 2548317 w 4895142"/>
                <a:gd name="csY692" fmla="*/ 153802 h 1468070"/>
                <a:gd name="csX693" fmla="*/ 2542396 w 4895142"/>
                <a:gd name="csY693" fmla="*/ 153802 h 1468070"/>
                <a:gd name="csX694" fmla="*/ 2542396 w 4895142"/>
                <a:gd name="csY694" fmla="*/ 153802 h 1468070"/>
                <a:gd name="csX695" fmla="*/ 2542396 w 4895142"/>
                <a:gd name="csY695" fmla="*/ 153802 h 1468070"/>
                <a:gd name="csX696" fmla="*/ 2536466 w 4895142"/>
                <a:gd name="csY696" fmla="*/ 153802 h 1468070"/>
                <a:gd name="csX697" fmla="*/ 2536466 w 4895142"/>
                <a:gd name="csY697" fmla="*/ 153802 h 1468070"/>
                <a:gd name="csX698" fmla="*/ 2536466 w 4895142"/>
                <a:gd name="csY698" fmla="*/ 153802 h 1468070"/>
                <a:gd name="csX699" fmla="*/ 2518684 w 4895142"/>
                <a:gd name="csY699" fmla="*/ 153802 h 1468070"/>
                <a:gd name="csX700" fmla="*/ 2518684 w 4895142"/>
                <a:gd name="csY700" fmla="*/ 153802 h 1468070"/>
                <a:gd name="csX701" fmla="*/ 2518684 w 4895142"/>
                <a:gd name="csY701" fmla="*/ 153802 h 1468070"/>
                <a:gd name="csX702" fmla="*/ 2494981 w 4895142"/>
                <a:gd name="csY702" fmla="*/ 153802 h 1468070"/>
                <a:gd name="csX703" fmla="*/ 2494981 w 4895142"/>
                <a:gd name="csY703" fmla="*/ 153802 h 1468070"/>
                <a:gd name="csX704" fmla="*/ 2494981 w 4895142"/>
                <a:gd name="csY704" fmla="*/ 153802 h 1468070"/>
                <a:gd name="csX705" fmla="*/ 2429794 w 4895142"/>
                <a:gd name="csY705" fmla="*/ 153802 h 1468070"/>
                <a:gd name="csX706" fmla="*/ 2429794 w 4895142"/>
                <a:gd name="csY706" fmla="*/ 153802 h 1468070"/>
                <a:gd name="csX707" fmla="*/ 2429794 w 4895142"/>
                <a:gd name="csY707" fmla="*/ 153802 h 1468070"/>
                <a:gd name="csX708" fmla="*/ 2412012 w 4895142"/>
                <a:gd name="csY708" fmla="*/ 153802 h 1468070"/>
                <a:gd name="csX709" fmla="*/ 2412012 w 4895142"/>
                <a:gd name="csY709" fmla="*/ 188724 h 1468070"/>
                <a:gd name="csX710" fmla="*/ 2412012 w 4895142"/>
                <a:gd name="csY710" fmla="*/ 188724 h 1468070"/>
                <a:gd name="csX711" fmla="*/ 2370528 w 4895142"/>
                <a:gd name="csY711" fmla="*/ 188724 h 1468070"/>
                <a:gd name="csX712" fmla="*/ 2370528 w 4895142"/>
                <a:gd name="csY712" fmla="*/ 188724 h 1468070"/>
                <a:gd name="csX713" fmla="*/ 2370528 w 4895142"/>
                <a:gd name="csY713" fmla="*/ 188724 h 1468070"/>
                <a:gd name="csX714" fmla="*/ 2352746 w 4895142"/>
                <a:gd name="csY714" fmla="*/ 188724 h 1468070"/>
                <a:gd name="csX715" fmla="*/ 2352746 w 4895142"/>
                <a:gd name="csY715" fmla="*/ 223582 h 1468070"/>
                <a:gd name="csX716" fmla="*/ 2352746 w 4895142"/>
                <a:gd name="csY716" fmla="*/ 223582 h 1468070"/>
                <a:gd name="csX717" fmla="*/ 2287559 w 4895142"/>
                <a:gd name="csY717" fmla="*/ 223582 h 1468070"/>
                <a:gd name="csX718" fmla="*/ 2287559 w 4895142"/>
                <a:gd name="csY718" fmla="*/ 223582 h 1468070"/>
                <a:gd name="csX719" fmla="*/ 2287559 w 4895142"/>
                <a:gd name="csY719" fmla="*/ 223582 h 1468070"/>
                <a:gd name="csX720" fmla="*/ 2281638 w 4895142"/>
                <a:gd name="csY720" fmla="*/ 223582 h 1468070"/>
                <a:gd name="csX721" fmla="*/ 2281638 w 4895142"/>
                <a:gd name="csY721" fmla="*/ 258293 h 1468070"/>
                <a:gd name="csX722" fmla="*/ 2281638 w 4895142"/>
                <a:gd name="csY722" fmla="*/ 258293 h 1468070"/>
                <a:gd name="csX723" fmla="*/ 2234223 w 4895142"/>
                <a:gd name="csY723" fmla="*/ 258293 h 1468070"/>
                <a:gd name="csX724" fmla="*/ 2234223 w 4895142"/>
                <a:gd name="csY724" fmla="*/ 258293 h 1468070"/>
                <a:gd name="csX725" fmla="*/ 2234223 w 4895142"/>
                <a:gd name="csY725" fmla="*/ 258293 h 1468070"/>
                <a:gd name="csX726" fmla="*/ 2228302 w 4895142"/>
                <a:gd name="csY726" fmla="*/ 258293 h 1468070"/>
                <a:gd name="csX727" fmla="*/ 2228302 w 4895142"/>
                <a:gd name="csY727" fmla="*/ 258293 h 1468070"/>
                <a:gd name="csX728" fmla="*/ 2228302 w 4895142"/>
                <a:gd name="csY728" fmla="*/ 258293 h 1468070"/>
                <a:gd name="csX729" fmla="*/ 2216441 w 4895142"/>
                <a:gd name="csY729" fmla="*/ 258293 h 1468070"/>
                <a:gd name="csX730" fmla="*/ 2216441 w 4895142"/>
                <a:gd name="csY730" fmla="*/ 258293 h 1468070"/>
                <a:gd name="csX731" fmla="*/ 2216441 w 4895142"/>
                <a:gd name="csY731" fmla="*/ 258293 h 1468070"/>
                <a:gd name="csX732" fmla="*/ 2204590 w 4895142"/>
                <a:gd name="csY732" fmla="*/ 258293 h 1468070"/>
                <a:gd name="csX733" fmla="*/ 2204590 w 4895142"/>
                <a:gd name="csY733" fmla="*/ 258293 h 1468070"/>
                <a:gd name="csX734" fmla="*/ 2204590 w 4895142"/>
                <a:gd name="csY734" fmla="*/ 258293 h 1468070"/>
                <a:gd name="csX735" fmla="*/ 2192739 w 4895142"/>
                <a:gd name="csY735" fmla="*/ 258293 h 1468070"/>
                <a:gd name="csX736" fmla="*/ 2192739 w 4895142"/>
                <a:gd name="csY736" fmla="*/ 258293 h 1468070"/>
                <a:gd name="csX737" fmla="*/ 2192739 w 4895142"/>
                <a:gd name="csY737" fmla="*/ 258293 h 1468070"/>
                <a:gd name="csX738" fmla="*/ 2186817 w 4895142"/>
                <a:gd name="csY738" fmla="*/ 258293 h 1468070"/>
                <a:gd name="csX739" fmla="*/ 2186817 w 4895142"/>
                <a:gd name="csY739" fmla="*/ 258293 h 1468070"/>
                <a:gd name="csX740" fmla="*/ 2186817 w 4895142"/>
                <a:gd name="csY740" fmla="*/ 258293 h 1468070"/>
                <a:gd name="csX741" fmla="*/ 2180887 w 4895142"/>
                <a:gd name="csY741" fmla="*/ 258293 h 1468070"/>
                <a:gd name="csX742" fmla="*/ 2180887 w 4895142"/>
                <a:gd name="csY742" fmla="*/ 258293 h 1468070"/>
                <a:gd name="csX743" fmla="*/ 2180887 w 4895142"/>
                <a:gd name="csY743" fmla="*/ 258293 h 1468070"/>
                <a:gd name="csX744" fmla="*/ 2174957 w 4895142"/>
                <a:gd name="csY744" fmla="*/ 258293 h 1468070"/>
                <a:gd name="csX745" fmla="*/ 2174957 w 4895142"/>
                <a:gd name="csY745" fmla="*/ 258293 h 1468070"/>
                <a:gd name="csX746" fmla="*/ 2174957 w 4895142"/>
                <a:gd name="csY746" fmla="*/ 258293 h 1468070"/>
                <a:gd name="csX747" fmla="*/ 2169036 w 4895142"/>
                <a:gd name="csY747" fmla="*/ 258293 h 1468070"/>
                <a:gd name="csX748" fmla="*/ 2169036 w 4895142"/>
                <a:gd name="csY748" fmla="*/ 258293 h 1468070"/>
                <a:gd name="csX749" fmla="*/ 2169036 w 4895142"/>
                <a:gd name="csY749" fmla="*/ 258293 h 1468070"/>
                <a:gd name="csX750" fmla="*/ 2163105 w 4895142"/>
                <a:gd name="csY750" fmla="*/ 258293 h 1468070"/>
                <a:gd name="csX751" fmla="*/ 2163105 w 4895142"/>
                <a:gd name="csY751" fmla="*/ 258293 h 1468070"/>
                <a:gd name="csX752" fmla="*/ 2163105 w 4895142"/>
                <a:gd name="csY752" fmla="*/ 258293 h 1468070"/>
                <a:gd name="csX753" fmla="*/ 2157184 w 4895142"/>
                <a:gd name="csY753" fmla="*/ 258293 h 1468070"/>
                <a:gd name="csX754" fmla="*/ 2157184 w 4895142"/>
                <a:gd name="csY754" fmla="*/ 258293 h 1468070"/>
                <a:gd name="csX755" fmla="*/ 2157184 w 4895142"/>
                <a:gd name="csY755" fmla="*/ 258293 h 1468070"/>
                <a:gd name="csX756" fmla="*/ 2151254 w 4895142"/>
                <a:gd name="csY756" fmla="*/ 258293 h 1468070"/>
                <a:gd name="csX757" fmla="*/ 2151254 w 4895142"/>
                <a:gd name="csY757" fmla="*/ 258293 h 1468070"/>
                <a:gd name="csX758" fmla="*/ 2151254 w 4895142"/>
                <a:gd name="csY758" fmla="*/ 258293 h 1468070"/>
                <a:gd name="csX759" fmla="*/ 2139403 w 4895142"/>
                <a:gd name="csY759" fmla="*/ 258293 h 1468070"/>
                <a:gd name="csX760" fmla="*/ 2139403 w 4895142"/>
                <a:gd name="csY760" fmla="*/ 258293 h 1468070"/>
                <a:gd name="csX761" fmla="*/ 2139403 w 4895142"/>
                <a:gd name="csY761" fmla="*/ 258293 h 1468070"/>
                <a:gd name="csX762" fmla="*/ 2133482 w 4895142"/>
                <a:gd name="csY762" fmla="*/ 258293 h 1468070"/>
                <a:gd name="csX763" fmla="*/ 2133482 w 4895142"/>
                <a:gd name="csY763" fmla="*/ 258293 h 1468070"/>
                <a:gd name="csX764" fmla="*/ 2133482 w 4895142"/>
                <a:gd name="csY764" fmla="*/ 258293 h 1468070"/>
                <a:gd name="csX765" fmla="*/ 2127551 w 4895142"/>
                <a:gd name="csY765" fmla="*/ 258293 h 1468070"/>
                <a:gd name="csX766" fmla="*/ 2127551 w 4895142"/>
                <a:gd name="csY766" fmla="*/ 258293 h 1468070"/>
                <a:gd name="csX767" fmla="*/ 2127551 w 4895142"/>
                <a:gd name="csY767" fmla="*/ 258293 h 1468070"/>
                <a:gd name="csX768" fmla="*/ 2121621 w 4895142"/>
                <a:gd name="csY768" fmla="*/ 258293 h 1468070"/>
                <a:gd name="csX769" fmla="*/ 2121621 w 4895142"/>
                <a:gd name="csY769" fmla="*/ 258293 h 1468070"/>
                <a:gd name="csX770" fmla="*/ 2121621 w 4895142"/>
                <a:gd name="csY770" fmla="*/ 258293 h 1468070"/>
                <a:gd name="csX771" fmla="*/ 2115700 w 4895142"/>
                <a:gd name="csY771" fmla="*/ 258293 h 1468070"/>
                <a:gd name="csX772" fmla="*/ 2115700 w 4895142"/>
                <a:gd name="csY772" fmla="*/ 258293 h 1468070"/>
                <a:gd name="csX773" fmla="*/ 2115700 w 4895142"/>
                <a:gd name="csY773" fmla="*/ 258293 h 1468070"/>
                <a:gd name="csX774" fmla="*/ 2109770 w 4895142"/>
                <a:gd name="csY774" fmla="*/ 258293 h 1468070"/>
                <a:gd name="csX775" fmla="*/ 2109770 w 4895142"/>
                <a:gd name="csY775" fmla="*/ 258293 h 1468070"/>
                <a:gd name="csX776" fmla="*/ 2109770 w 4895142"/>
                <a:gd name="csY776" fmla="*/ 258293 h 1468070"/>
                <a:gd name="csX777" fmla="*/ 2103848 w 4895142"/>
                <a:gd name="csY777" fmla="*/ 258293 h 1468070"/>
                <a:gd name="csX778" fmla="*/ 2103848 w 4895142"/>
                <a:gd name="csY778" fmla="*/ 258293 h 1468070"/>
                <a:gd name="csX779" fmla="*/ 2103848 w 4895142"/>
                <a:gd name="csY779" fmla="*/ 258293 h 1468070"/>
                <a:gd name="csX780" fmla="*/ 2097918 w 4895142"/>
                <a:gd name="csY780" fmla="*/ 258293 h 1468070"/>
                <a:gd name="csX781" fmla="*/ 2097918 w 4895142"/>
                <a:gd name="csY781" fmla="*/ 258293 h 1468070"/>
                <a:gd name="csX782" fmla="*/ 2097918 w 4895142"/>
                <a:gd name="csY782" fmla="*/ 258293 h 1468070"/>
                <a:gd name="csX783" fmla="*/ 2086067 w 4895142"/>
                <a:gd name="csY783" fmla="*/ 258293 h 1468070"/>
                <a:gd name="csX784" fmla="*/ 2086067 w 4895142"/>
                <a:gd name="csY784" fmla="*/ 258293 h 1468070"/>
                <a:gd name="csX785" fmla="*/ 2086067 w 4895142"/>
                <a:gd name="csY785" fmla="*/ 258293 h 1468070"/>
                <a:gd name="csX786" fmla="*/ 2080136 w 4895142"/>
                <a:gd name="csY786" fmla="*/ 258293 h 1468070"/>
                <a:gd name="csX787" fmla="*/ 2080136 w 4895142"/>
                <a:gd name="csY787" fmla="*/ 258293 h 1468070"/>
                <a:gd name="csX788" fmla="*/ 2080136 w 4895142"/>
                <a:gd name="csY788" fmla="*/ 258293 h 1468070"/>
                <a:gd name="csX789" fmla="*/ 2074215 w 4895142"/>
                <a:gd name="csY789" fmla="*/ 258293 h 1468070"/>
                <a:gd name="csX790" fmla="*/ 2074215 w 4895142"/>
                <a:gd name="csY790" fmla="*/ 258293 h 1468070"/>
                <a:gd name="csX791" fmla="*/ 2074215 w 4895142"/>
                <a:gd name="csY791" fmla="*/ 258293 h 1468070"/>
                <a:gd name="csX792" fmla="*/ 2068285 w 4895142"/>
                <a:gd name="csY792" fmla="*/ 258293 h 1468070"/>
                <a:gd name="csX793" fmla="*/ 2068285 w 4895142"/>
                <a:gd name="csY793" fmla="*/ 258293 h 1468070"/>
                <a:gd name="csX794" fmla="*/ 2068285 w 4895142"/>
                <a:gd name="csY794" fmla="*/ 258293 h 1468070"/>
                <a:gd name="csX795" fmla="*/ 2050512 w 4895142"/>
                <a:gd name="csY795" fmla="*/ 258293 h 1468070"/>
                <a:gd name="csX796" fmla="*/ 2050512 w 4895142"/>
                <a:gd name="csY796" fmla="*/ 290511 h 1468070"/>
                <a:gd name="csX797" fmla="*/ 2050512 w 4895142"/>
                <a:gd name="csY797" fmla="*/ 290511 h 1468070"/>
                <a:gd name="csX798" fmla="*/ 2044582 w 4895142"/>
                <a:gd name="csY798" fmla="*/ 290511 h 1468070"/>
                <a:gd name="csX799" fmla="*/ 2044582 w 4895142"/>
                <a:gd name="csY799" fmla="*/ 290511 h 1468070"/>
                <a:gd name="csX800" fmla="*/ 2044582 w 4895142"/>
                <a:gd name="csY800" fmla="*/ 290511 h 1468070"/>
                <a:gd name="csX801" fmla="*/ 2038652 w 4895142"/>
                <a:gd name="csY801" fmla="*/ 290511 h 1468070"/>
                <a:gd name="csX802" fmla="*/ 2038652 w 4895142"/>
                <a:gd name="csY802" fmla="*/ 290511 h 1468070"/>
                <a:gd name="csX803" fmla="*/ 2038652 w 4895142"/>
                <a:gd name="csY803" fmla="*/ 290511 h 1468070"/>
                <a:gd name="csX804" fmla="*/ 2032731 w 4895142"/>
                <a:gd name="csY804" fmla="*/ 290511 h 1468070"/>
                <a:gd name="csX805" fmla="*/ 2032731 w 4895142"/>
                <a:gd name="csY805" fmla="*/ 322545 h 1468070"/>
                <a:gd name="csX806" fmla="*/ 2032731 w 4895142"/>
                <a:gd name="csY806" fmla="*/ 322545 h 1468070"/>
                <a:gd name="csX807" fmla="*/ 2026800 w 4895142"/>
                <a:gd name="csY807" fmla="*/ 322545 h 1468070"/>
                <a:gd name="csX808" fmla="*/ 2026800 w 4895142"/>
                <a:gd name="csY808" fmla="*/ 322545 h 1468070"/>
                <a:gd name="csX809" fmla="*/ 2026800 w 4895142"/>
                <a:gd name="csY809" fmla="*/ 322545 h 1468070"/>
                <a:gd name="csX810" fmla="*/ 2020879 w 4895142"/>
                <a:gd name="csY810" fmla="*/ 322545 h 1468070"/>
                <a:gd name="csX811" fmla="*/ 2020879 w 4895142"/>
                <a:gd name="csY811" fmla="*/ 322545 h 1468070"/>
                <a:gd name="csX812" fmla="*/ 2020879 w 4895142"/>
                <a:gd name="csY812" fmla="*/ 322545 h 1468070"/>
                <a:gd name="csX813" fmla="*/ 2014949 w 4895142"/>
                <a:gd name="csY813" fmla="*/ 322545 h 1468070"/>
                <a:gd name="csX814" fmla="*/ 2014949 w 4895142"/>
                <a:gd name="csY814" fmla="*/ 322545 h 1468070"/>
                <a:gd name="csX815" fmla="*/ 2014949 w 4895142"/>
                <a:gd name="csY815" fmla="*/ 322545 h 1468070"/>
                <a:gd name="csX816" fmla="*/ 2009028 w 4895142"/>
                <a:gd name="csY816" fmla="*/ 322545 h 1468070"/>
                <a:gd name="csX817" fmla="*/ 2009028 w 4895142"/>
                <a:gd name="csY817" fmla="*/ 322545 h 1468070"/>
                <a:gd name="csX818" fmla="*/ 2009028 w 4895142"/>
                <a:gd name="csY818" fmla="*/ 322545 h 1468070"/>
                <a:gd name="csX819" fmla="*/ 2003098 w 4895142"/>
                <a:gd name="csY819" fmla="*/ 322545 h 1468070"/>
                <a:gd name="csX820" fmla="*/ 2003098 w 4895142"/>
                <a:gd name="csY820" fmla="*/ 322545 h 1468070"/>
                <a:gd name="csX821" fmla="*/ 2003098 w 4895142"/>
                <a:gd name="csY821" fmla="*/ 322545 h 1468070"/>
                <a:gd name="csX822" fmla="*/ 1997167 w 4895142"/>
                <a:gd name="csY822" fmla="*/ 322545 h 1468070"/>
                <a:gd name="csX823" fmla="*/ 1997167 w 4895142"/>
                <a:gd name="csY823" fmla="*/ 322545 h 1468070"/>
                <a:gd name="csX824" fmla="*/ 1997167 w 4895142"/>
                <a:gd name="csY824" fmla="*/ 322545 h 1468070"/>
                <a:gd name="csX825" fmla="*/ 1991246 w 4895142"/>
                <a:gd name="csY825" fmla="*/ 322545 h 1468070"/>
                <a:gd name="csX826" fmla="*/ 1991246 w 4895142"/>
                <a:gd name="csY826" fmla="*/ 322545 h 1468070"/>
                <a:gd name="csX827" fmla="*/ 1991246 w 4895142"/>
                <a:gd name="csY827" fmla="*/ 322545 h 1468070"/>
                <a:gd name="csX828" fmla="*/ 1979395 w 4895142"/>
                <a:gd name="csY828" fmla="*/ 322545 h 1468070"/>
                <a:gd name="csX829" fmla="*/ 1979395 w 4895142"/>
                <a:gd name="csY829" fmla="*/ 322545 h 1468070"/>
                <a:gd name="csX830" fmla="*/ 1979395 w 4895142"/>
                <a:gd name="csY830" fmla="*/ 322545 h 1468070"/>
                <a:gd name="csX831" fmla="*/ 1973465 w 4895142"/>
                <a:gd name="csY831" fmla="*/ 322545 h 1468070"/>
                <a:gd name="csX832" fmla="*/ 1973465 w 4895142"/>
                <a:gd name="csY832" fmla="*/ 322545 h 1468070"/>
                <a:gd name="csX833" fmla="*/ 1973465 w 4895142"/>
                <a:gd name="csY833" fmla="*/ 322545 h 1468070"/>
                <a:gd name="csX834" fmla="*/ 1961613 w 4895142"/>
                <a:gd name="csY834" fmla="*/ 322545 h 1468070"/>
                <a:gd name="csX835" fmla="*/ 1961613 w 4895142"/>
                <a:gd name="csY835" fmla="*/ 322545 h 1468070"/>
                <a:gd name="csX836" fmla="*/ 1961613 w 4895142"/>
                <a:gd name="csY836" fmla="*/ 322545 h 1468070"/>
                <a:gd name="csX837" fmla="*/ 1955692 w 4895142"/>
                <a:gd name="csY837" fmla="*/ 322545 h 1468070"/>
                <a:gd name="csX838" fmla="*/ 1955692 w 4895142"/>
                <a:gd name="csY838" fmla="*/ 322545 h 1468070"/>
                <a:gd name="csX839" fmla="*/ 1955692 w 4895142"/>
                <a:gd name="csY839" fmla="*/ 322545 h 1468070"/>
                <a:gd name="csX840" fmla="*/ 1949762 w 4895142"/>
                <a:gd name="csY840" fmla="*/ 322545 h 1468070"/>
                <a:gd name="csX841" fmla="*/ 1949762 w 4895142"/>
                <a:gd name="csY841" fmla="*/ 322545 h 1468070"/>
                <a:gd name="csX842" fmla="*/ 1949762 w 4895142"/>
                <a:gd name="csY842" fmla="*/ 322545 h 1468070"/>
                <a:gd name="csX843" fmla="*/ 1943831 w 4895142"/>
                <a:gd name="csY843" fmla="*/ 322545 h 1468070"/>
                <a:gd name="csX844" fmla="*/ 1943831 w 4895142"/>
                <a:gd name="csY844" fmla="*/ 322545 h 1468070"/>
                <a:gd name="csX845" fmla="*/ 1943831 w 4895142"/>
                <a:gd name="csY845" fmla="*/ 322545 h 1468070"/>
                <a:gd name="csX846" fmla="*/ 1937910 w 4895142"/>
                <a:gd name="csY846" fmla="*/ 322545 h 1468070"/>
                <a:gd name="csX847" fmla="*/ 1937910 w 4895142"/>
                <a:gd name="csY847" fmla="*/ 322545 h 1468070"/>
                <a:gd name="csX848" fmla="*/ 1937910 w 4895142"/>
                <a:gd name="csY848" fmla="*/ 322545 h 1468070"/>
                <a:gd name="csX849" fmla="*/ 1914208 w 4895142"/>
                <a:gd name="csY849" fmla="*/ 322545 h 1468070"/>
                <a:gd name="csX850" fmla="*/ 1914208 w 4895142"/>
                <a:gd name="csY850" fmla="*/ 322545 h 1468070"/>
                <a:gd name="csX851" fmla="*/ 1914208 w 4895142"/>
                <a:gd name="csY851" fmla="*/ 322545 h 1468070"/>
                <a:gd name="csX852" fmla="*/ 1878644 w 4895142"/>
                <a:gd name="csY852" fmla="*/ 322545 h 1468070"/>
                <a:gd name="csX853" fmla="*/ 1878644 w 4895142"/>
                <a:gd name="csY853" fmla="*/ 322545 h 1468070"/>
                <a:gd name="csX854" fmla="*/ 1878644 w 4895142"/>
                <a:gd name="csY854" fmla="*/ 322545 h 1468070"/>
                <a:gd name="csX855" fmla="*/ 1872723 w 4895142"/>
                <a:gd name="csY855" fmla="*/ 322545 h 1468070"/>
                <a:gd name="csX856" fmla="*/ 1872723 w 4895142"/>
                <a:gd name="csY856" fmla="*/ 322545 h 1468070"/>
                <a:gd name="csX857" fmla="*/ 1872723 w 4895142"/>
                <a:gd name="csY857" fmla="*/ 322545 h 1468070"/>
                <a:gd name="csX858" fmla="*/ 1866793 w 4895142"/>
                <a:gd name="csY858" fmla="*/ 322545 h 1468070"/>
                <a:gd name="csX859" fmla="*/ 1866793 w 4895142"/>
                <a:gd name="csY859" fmla="*/ 322545 h 1468070"/>
                <a:gd name="csX860" fmla="*/ 1866793 w 4895142"/>
                <a:gd name="csY860" fmla="*/ 322545 h 1468070"/>
                <a:gd name="csX861" fmla="*/ 1860862 w 4895142"/>
                <a:gd name="csY861" fmla="*/ 322545 h 1468070"/>
                <a:gd name="csX862" fmla="*/ 1860862 w 4895142"/>
                <a:gd name="csY862" fmla="*/ 322545 h 1468070"/>
                <a:gd name="csX863" fmla="*/ 1860862 w 4895142"/>
                <a:gd name="csY863" fmla="*/ 322545 h 1468070"/>
                <a:gd name="csX864" fmla="*/ 1849011 w 4895142"/>
                <a:gd name="csY864" fmla="*/ 322545 h 1468070"/>
                <a:gd name="csX865" fmla="*/ 1849011 w 4895142"/>
                <a:gd name="csY865" fmla="*/ 322545 h 1468070"/>
                <a:gd name="csX866" fmla="*/ 1849011 w 4895142"/>
                <a:gd name="csY866" fmla="*/ 322545 h 1468070"/>
                <a:gd name="csX867" fmla="*/ 1843090 w 4895142"/>
                <a:gd name="csY867" fmla="*/ 322545 h 1468070"/>
                <a:gd name="csX868" fmla="*/ 1843090 w 4895142"/>
                <a:gd name="csY868" fmla="*/ 322545 h 1468070"/>
                <a:gd name="csX869" fmla="*/ 1843090 w 4895142"/>
                <a:gd name="csY869" fmla="*/ 322545 h 1468070"/>
                <a:gd name="csX870" fmla="*/ 1837160 w 4895142"/>
                <a:gd name="csY870" fmla="*/ 322545 h 1468070"/>
                <a:gd name="csX871" fmla="*/ 1837160 w 4895142"/>
                <a:gd name="csY871" fmla="*/ 322545 h 1468070"/>
                <a:gd name="csX872" fmla="*/ 1837160 w 4895142"/>
                <a:gd name="csY872" fmla="*/ 322545 h 1468070"/>
                <a:gd name="csX873" fmla="*/ 1831239 w 4895142"/>
                <a:gd name="csY873" fmla="*/ 322545 h 1468070"/>
                <a:gd name="csX874" fmla="*/ 1831239 w 4895142"/>
                <a:gd name="csY874" fmla="*/ 322545 h 1468070"/>
                <a:gd name="csX875" fmla="*/ 1831239 w 4895142"/>
                <a:gd name="csY875" fmla="*/ 322545 h 1468070"/>
                <a:gd name="csX876" fmla="*/ 1825308 w 4895142"/>
                <a:gd name="csY876" fmla="*/ 322545 h 1468070"/>
                <a:gd name="csX877" fmla="*/ 1825308 w 4895142"/>
                <a:gd name="csY877" fmla="*/ 322545 h 1468070"/>
                <a:gd name="csX878" fmla="*/ 1825308 w 4895142"/>
                <a:gd name="csY878" fmla="*/ 322545 h 1468070"/>
                <a:gd name="csX879" fmla="*/ 1819378 w 4895142"/>
                <a:gd name="csY879" fmla="*/ 322545 h 1468070"/>
                <a:gd name="csX880" fmla="*/ 1819378 w 4895142"/>
                <a:gd name="csY880" fmla="*/ 322545 h 1468070"/>
                <a:gd name="csX881" fmla="*/ 1819378 w 4895142"/>
                <a:gd name="csY881" fmla="*/ 322545 h 1468070"/>
                <a:gd name="csX882" fmla="*/ 1813457 w 4895142"/>
                <a:gd name="csY882" fmla="*/ 322545 h 1468070"/>
                <a:gd name="csX883" fmla="*/ 1813457 w 4895142"/>
                <a:gd name="csY883" fmla="*/ 322545 h 1468070"/>
                <a:gd name="csX884" fmla="*/ 1813457 w 4895142"/>
                <a:gd name="csY884" fmla="*/ 322545 h 1468070"/>
                <a:gd name="csX885" fmla="*/ 1801606 w 4895142"/>
                <a:gd name="csY885" fmla="*/ 322545 h 1468070"/>
                <a:gd name="csX886" fmla="*/ 1801606 w 4895142"/>
                <a:gd name="csY886" fmla="*/ 322545 h 1468070"/>
                <a:gd name="csX887" fmla="*/ 1801606 w 4895142"/>
                <a:gd name="csY887" fmla="*/ 322545 h 1468070"/>
                <a:gd name="csX888" fmla="*/ 1783824 w 4895142"/>
                <a:gd name="csY888" fmla="*/ 322545 h 1468070"/>
                <a:gd name="csX889" fmla="*/ 1783824 w 4895142"/>
                <a:gd name="csY889" fmla="*/ 322545 h 1468070"/>
                <a:gd name="csX890" fmla="*/ 1783824 w 4895142"/>
                <a:gd name="csY890" fmla="*/ 322545 h 1468070"/>
                <a:gd name="csX891" fmla="*/ 1754191 w 4895142"/>
                <a:gd name="csY891" fmla="*/ 322545 h 1468070"/>
                <a:gd name="csX892" fmla="*/ 1754191 w 4895142"/>
                <a:gd name="csY892" fmla="*/ 322545 h 1468070"/>
                <a:gd name="csX893" fmla="*/ 1754191 w 4895142"/>
                <a:gd name="csY893" fmla="*/ 322545 h 1468070"/>
                <a:gd name="csX894" fmla="*/ 1742339 w 4895142"/>
                <a:gd name="csY894" fmla="*/ 322545 h 1468070"/>
                <a:gd name="csX895" fmla="*/ 1742339 w 4895142"/>
                <a:gd name="csY895" fmla="*/ 322545 h 1468070"/>
                <a:gd name="csX896" fmla="*/ 1742339 w 4895142"/>
                <a:gd name="csY896" fmla="*/ 322545 h 1468070"/>
                <a:gd name="csX897" fmla="*/ 1736418 w 4895142"/>
                <a:gd name="csY897" fmla="*/ 322545 h 1468070"/>
                <a:gd name="csX898" fmla="*/ 1736418 w 4895142"/>
                <a:gd name="csY898" fmla="*/ 322545 h 1468070"/>
                <a:gd name="csX899" fmla="*/ 1736418 w 4895142"/>
                <a:gd name="csY899" fmla="*/ 322545 h 1468070"/>
                <a:gd name="csX900" fmla="*/ 1730488 w 4895142"/>
                <a:gd name="csY900" fmla="*/ 322545 h 1468070"/>
                <a:gd name="csX901" fmla="*/ 1730488 w 4895142"/>
                <a:gd name="csY901" fmla="*/ 352288 h 1468070"/>
                <a:gd name="csX902" fmla="*/ 1730488 w 4895142"/>
                <a:gd name="csY902" fmla="*/ 352288 h 1468070"/>
                <a:gd name="csX903" fmla="*/ 1724558 w 4895142"/>
                <a:gd name="csY903" fmla="*/ 352288 h 1468070"/>
                <a:gd name="csX904" fmla="*/ 1724558 w 4895142"/>
                <a:gd name="csY904" fmla="*/ 382031 h 1468070"/>
                <a:gd name="csX905" fmla="*/ 1724558 w 4895142"/>
                <a:gd name="csY905" fmla="*/ 382031 h 1468070"/>
                <a:gd name="csX906" fmla="*/ 1700855 w 4895142"/>
                <a:gd name="csY906" fmla="*/ 382031 h 1468070"/>
                <a:gd name="csX907" fmla="*/ 1700855 w 4895142"/>
                <a:gd name="csY907" fmla="*/ 382031 h 1468070"/>
                <a:gd name="csX908" fmla="*/ 1700855 w 4895142"/>
                <a:gd name="csY908" fmla="*/ 382031 h 1468070"/>
                <a:gd name="csX909" fmla="*/ 1694934 w 4895142"/>
                <a:gd name="csY909" fmla="*/ 382031 h 1468070"/>
                <a:gd name="csX910" fmla="*/ 1694934 w 4895142"/>
                <a:gd name="csY910" fmla="*/ 382031 h 1468070"/>
                <a:gd name="csX911" fmla="*/ 1694934 w 4895142"/>
                <a:gd name="csY911" fmla="*/ 382031 h 1468070"/>
                <a:gd name="csX912" fmla="*/ 1683073 w 4895142"/>
                <a:gd name="csY912" fmla="*/ 382031 h 1468070"/>
                <a:gd name="csX913" fmla="*/ 1683073 w 4895142"/>
                <a:gd name="csY913" fmla="*/ 382031 h 1468070"/>
                <a:gd name="csX914" fmla="*/ 1683073 w 4895142"/>
                <a:gd name="csY914" fmla="*/ 382031 h 1468070"/>
                <a:gd name="csX915" fmla="*/ 1665301 w 4895142"/>
                <a:gd name="csY915" fmla="*/ 382031 h 1468070"/>
                <a:gd name="csX916" fmla="*/ 1665301 w 4895142"/>
                <a:gd name="csY916" fmla="*/ 382031 h 1468070"/>
                <a:gd name="csX917" fmla="*/ 1665301 w 4895142"/>
                <a:gd name="csY917" fmla="*/ 382031 h 1468070"/>
                <a:gd name="csX918" fmla="*/ 1659370 w 4895142"/>
                <a:gd name="csY918" fmla="*/ 382031 h 1468070"/>
                <a:gd name="csX919" fmla="*/ 1659370 w 4895142"/>
                <a:gd name="csY919" fmla="*/ 382031 h 1468070"/>
                <a:gd name="csX920" fmla="*/ 1659370 w 4895142"/>
                <a:gd name="csY920" fmla="*/ 382031 h 1468070"/>
                <a:gd name="csX921" fmla="*/ 1653449 w 4895142"/>
                <a:gd name="csY921" fmla="*/ 382031 h 1468070"/>
                <a:gd name="csX922" fmla="*/ 1653449 w 4895142"/>
                <a:gd name="csY922" fmla="*/ 382031 h 1468070"/>
                <a:gd name="csX923" fmla="*/ 1653449 w 4895142"/>
                <a:gd name="csY923" fmla="*/ 382031 h 1468070"/>
                <a:gd name="csX924" fmla="*/ 1647519 w 4895142"/>
                <a:gd name="csY924" fmla="*/ 382031 h 1468070"/>
                <a:gd name="csX925" fmla="*/ 1647519 w 4895142"/>
                <a:gd name="csY925" fmla="*/ 382031 h 1468070"/>
                <a:gd name="csX926" fmla="*/ 1647519 w 4895142"/>
                <a:gd name="csY926" fmla="*/ 382031 h 1468070"/>
                <a:gd name="csX927" fmla="*/ 1641589 w 4895142"/>
                <a:gd name="csY927" fmla="*/ 382031 h 1468070"/>
                <a:gd name="csX928" fmla="*/ 1641589 w 4895142"/>
                <a:gd name="csY928" fmla="*/ 382031 h 1468070"/>
                <a:gd name="csX929" fmla="*/ 1641589 w 4895142"/>
                <a:gd name="csY929" fmla="*/ 382031 h 1468070"/>
                <a:gd name="csX930" fmla="*/ 1635668 w 4895142"/>
                <a:gd name="csY930" fmla="*/ 382031 h 1468070"/>
                <a:gd name="csX931" fmla="*/ 1635668 w 4895142"/>
                <a:gd name="csY931" fmla="*/ 410922 h 1468070"/>
                <a:gd name="csX932" fmla="*/ 1635668 w 4895142"/>
                <a:gd name="csY932" fmla="*/ 410922 h 1468070"/>
                <a:gd name="csX933" fmla="*/ 1623816 w 4895142"/>
                <a:gd name="csY933" fmla="*/ 410922 h 1468070"/>
                <a:gd name="csX934" fmla="*/ 1623816 w 4895142"/>
                <a:gd name="csY934" fmla="*/ 410922 h 1468070"/>
                <a:gd name="csX935" fmla="*/ 1623816 w 4895142"/>
                <a:gd name="csY935" fmla="*/ 410922 h 1468070"/>
                <a:gd name="csX936" fmla="*/ 1617886 w 4895142"/>
                <a:gd name="csY936" fmla="*/ 410922 h 1468070"/>
                <a:gd name="csX937" fmla="*/ 1617886 w 4895142"/>
                <a:gd name="csY937" fmla="*/ 410922 h 1468070"/>
                <a:gd name="csX938" fmla="*/ 1617886 w 4895142"/>
                <a:gd name="csY938" fmla="*/ 410922 h 1468070"/>
                <a:gd name="csX939" fmla="*/ 1611965 w 4895142"/>
                <a:gd name="csY939" fmla="*/ 410922 h 1468070"/>
                <a:gd name="csX940" fmla="*/ 1611965 w 4895142"/>
                <a:gd name="csY940" fmla="*/ 410922 h 1468070"/>
                <a:gd name="csX941" fmla="*/ 1611965 w 4895142"/>
                <a:gd name="csY941" fmla="*/ 410922 h 1468070"/>
                <a:gd name="csX942" fmla="*/ 1606034 w 4895142"/>
                <a:gd name="csY942" fmla="*/ 410922 h 1468070"/>
                <a:gd name="csX943" fmla="*/ 1606034 w 4895142"/>
                <a:gd name="csY943" fmla="*/ 410922 h 1468070"/>
                <a:gd name="csX944" fmla="*/ 1606034 w 4895142"/>
                <a:gd name="csY944" fmla="*/ 410922 h 1468070"/>
                <a:gd name="csX945" fmla="*/ 1600113 w 4895142"/>
                <a:gd name="csY945" fmla="*/ 410922 h 1468070"/>
                <a:gd name="csX946" fmla="*/ 1600113 w 4895142"/>
                <a:gd name="csY946" fmla="*/ 410922 h 1468070"/>
                <a:gd name="csX947" fmla="*/ 1600113 w 4895142"/>
                <a:gd name="csY947" fmla="*/ 410922 h 1468070"/>
                <a:gd name="csX948" fmla="*/ 1594183 w 4895142"/>
                <a:gd name="csY948" fmla="*/ 410922 h 1468070"/>
                <a:gd name="csX949" fmla="*/ 1594183 w 4895142"/>
                <a:gd name="csY949" fmla="*/ 410922 h 1468070"/>
                <a:gd name="csX950" fmla="*/ 1594183 w 4895142"/>
                <a:gd name="csY950" fmla="*/ 410922 h 1468070"/>
                <a:gd name="csX951" fmla="*/ 1588253 w 4895142"/>
                <a:gd name="csY951" fmla="*/ 410922 h 1468070"/>
                <a:gd name="csX952" fmla="*/ 1588253 w 4895142"/>
                <a:gd name="csY952" fmla="*/ 410922 h 1468070"/>
                <a:gd name="csX953" fmla="*/ 1588253 w 4895142"/>
                <a:gd name="csY953" fmla="*/ 410922 h 1468070"/>
                <a:gd name="csX954" fmla="*/ 1582332 w 4895142"/>
                <a:gd name="csY954" fmla="*/ 410922 h 1468070"/>
                <a:gd name="csX955" fmla="*/ 1582332 w 4895142"/>
                <a:gd name="csY955" fmla="*/ 410922 h 1468070"/>
                <a:gd name="csX956" fmla="*/ 1582332 w 4895142"/>
                <a:gd name="csY956" fmla="*/ 410922 h 1468070"/>
                <a:gd name="csX957" fmla="*/ 1576401 w 4895142"/>
                <a:gd name="csY957" fmla="*/ 410922 h 1468070"/>
                <a:gd name="csX958" fmla="*/ 1576401 w 4895142"/>
                <a:gd name="csY958" fmla="*/ 410922 h 1468070"/>
                <a:gd name="csX959" fmla="*/ 1576401 w 4895142"/>
                <a:gd name="csY959" fmla="*/ 410922 h 1468070"/>
                <a:gd name="csX960" fmla="*/ 1570480 w 4895142"/>
                <a:gd name="csY960" fmla="*/ 410922 h 1468070"/>
                <a:gd name="csX961" fmla="*/ 1570480 w 4895142"/>
                <a:gd name="csY961" fmla="*/ 410922 h 1468070"/>
                <a:gd name="csX962" fmla="*/ 1570480 w 4895142"/>
                <a:gd name="csY962" fmla="*/ 410922 h 1468070"/>
                <a:gd name="csX963" fmla="*/ 1564550 w 4895142"/>
                <a:gd name="csY963" fmla="*/ 410922 h 1468070"/>
                <a:gd name="csX964" fmla="*/ 1564550 w 4895142"/>
                <a:gd name="csY964" fmla="*/ 410922 h 1468070"/>
                <a:gd name="csX965" fmla="*/ 1564550 w 4895142"/>
                <a:gd name="csY965" fmla="*/ 410922 h 1468070"/>
                <a:gd name="csX966" fmla="*/ 1558629 w 4895142"/>
                <a:gd name="csY966" fmla="*/ 410922 h 1468070"/>
                <a:gd name="csX967" fmla="*/ 1558629 w 4895142"/>
                <a:gd name="csY967" fmla="*/ 410922 h 1468070"/>
                <a:gd name="csX968" fmla="*/ 1558629 w 4895142"/>
                <a:gd name="csY968" fmla="*/ 410922 h 1468070"/>
                <a:gd name="csX969" fmla="*/ 1546768 w 4895142"/>
                <a:gd name="csY969" fmla="*/ 410922 h 1468070"/>
                <a:gd name="csX970" fmla="*/ 1546768 w 4895142"/>
                <a:gd name="csY970" fmla="*/ 410922 h 1468070"/>
                <a:gd name="csX971" fmla="*/ 1546768 w 4895142"/>
                <a:gd name="csY971" fmla="*/ 410922 h 1468070"/>
                <a:gd name="csX972" fmla="*/ 1540847 w 4895142"/>
                <a:gd name="csY972" fmla="*/ 410922 h 1468070"/>
                <a:gd name="csX973" fmla="*/ 1540847 w 4895142"/>
                <a:gd name="csY973" fmla="*/ 410922 h 1468070"/>
                <a:gd name="csX974" fmla="*/ 1540847 w 4895142"/>
                <a:gd name="csY974" fmla="*/ 410922 h 1468070"/>
                <a:gd name="csX975" fmla="*/ 1534917 w 4895142"/>
                <a:gd name="csY975" fmla="*/ 410922 h 1468070"/>
                <a:gd name="csX976" fmla="*/ 1534917 w 4895142"/>
                <a:gd name="csY976" fmla="*/ 410922 h 1468070"/>
                <a:gd name="csX977" fmla="*/ 1534917 w 4895142"/>
                <a:gd name="csY977" fmla="*/ 410922 h 1468070"/>
                <a:gd name="csX978" fmla="*/ 1528996 w 4895142"/>
                <a:gd name="csY978" fmla="*/ 410922 h 1468070"/>
                <a:gd name="csX979" fmla="*/ 1528996 w 4895142"/>
                <a:gd name="csY979" fmla="*/ 410922 h 1468070"/>
                <a:gd name="csX980" fmla="*/ 1528996 w 4895142"/>
                <a:gd name="csY980" fmla="*/ 410922 h 1468070"/>
                <a:gd name="csX981" fmla="*/ 1517144 w 4895142"/>
                <a:gd name="csY981" fmla="*/ 410922 h 1468070"/>
                <a:gd name="csX982" fmla="*/ 1517144 w 4895142"/>
                <a:gd name="csY982" fmla="*/ 410922 h 1468070"/>
                <a:gd name="csX983" fmla="*/ 1517144 w 4895142"/>
                <a:gd name="csY983" fmla="*/ 410922 h 1468070"/>
                <a:gd name="csX984" fmla="*/ 1511214 w 4895142"/>
                <a:gd name="csY984" fmla="*/ 410922 h 1468070"/>
                <a:gd name="csX985" fmla="*/ 1511214 w 4895142"/>
                <a:gd name="csY985" fmla="*/ 410922 h 1468070"/>
                <a:gd name="csX986" fmla="*/ 1511214 w 4895142"/>
                <a:gd name="csY986" fmla="*/ 410922 h 1468070"/>
                <a:gd name="csX987" fmla="*/ 1505284 w 4895142"/>
                <a:gd name="csY987" fmla="*/ 410922 h 1468070"/>
                <a:gd name="csX988" fmla="*/ 1505284 w 4895142"/>
                <a:gd name="csY988" fmla="*/ 438383 h 1468070"/>
                <a:gd name="csX989" fmla="*/ 1505284 w 4895142"/>
                <a:gd name="csY989" fmla="*/ 438383 h 1468070"/>
                <a:gd name="csX990" fmla="*/ 1499363 w 4895142"/>
                <a:gd name="csY990" fmla="*/ 438383 h 1468070"/>
                <a:gd name="csX991" fmla="*/ 1499363 w 4895142"/>
                <a:gd name="csY991" fmla="*/ 438383 h 1468070"/>
                <a:gd name="csX992" fmla="*/ 1499363 w 4895142"/>
                <a:gd name="csY992" fmla="*/ 438383 h 1468070"/>
                <a:gd name="csX993" fmla="*/ 1493432 w 4895142"/>
                <a:gd name="csY993" fmla="*/ 438383 h 1468070"/>
                <a:gd name="csX994" fmla="*/ 1493432 w 4895142"/>
                <a:gd name="csY994" fmla="*/ 438383 h 1468070"/>
                <a:gd name="csX995" fmla="*/ 1493432 w 4895142"/>
                <a:gd name="csY995" fmla="*/ 438383 h 1468070"/>
                <a:gd name="csX996" fmla="*/ 1487511 w 4895142"/>
                <a:gd name="csY996" fmla="*/ 438383 h 1468070"/>
                <a:gd name="csX997" fmla="*/ 1487511 w 4895142"/>
                <a:gd name="csY997" fmla="*/ 438383 h 1468070"/>
                <a:gd name="csX998" fmla="*/ 1487511 w 4895142"/>
                <a:gd name="csY998" fmla="*/ 438383 h 1468070"/>
                <a:gd name="csX999" fmla="*/ 1475660 w 4895142"/>
                <a:gd name="csY999" fmla="*/ 438383 h 1468070"/>
                <a:gd name="csX1000" fmla="*/ 1475660 w 4895142"/>
                <a:gd name="csY1000" fmla="*/ 438383 h 1468070"/>
                <a:gd name="csX1001" fmla="*/ 1475660 w 4895142"/>
                <a:gd name="csY1001" fmla="*/ 438383 h 1468070"/>
                <a:gd name="csX1002" fmla="*/ 1463799 w 4895142"/>
                <a:gd name="csY1002" fmla="*/ 438383 h 1468070"/>
                <a:gd name="csX1003" fmla="*/ 1463799 w 4895142"/>
                <a:gd name="csY1003" fmla="*/ 438383 h 1468070"/>
                <a:gd name="csX1004" fmla="*/ 1463799 w 4895142"/>
                <a:gd name="csY1004" fmla="*/ 438383 h 1468070"/>
                <a:gd name="csX1005" fmla="*/ 1457878 w 4895142"/>
                <a:gd name="csY1005" fmla="*/ 438383 h 1468070"/>
                <a:gd name="csX1006" fmla="*/ 1457878 w 4895142"/>
                <a:gd name="csY1006" fmla="*/ 438383 h 1468070"/>
                <a:gd name="csX1007" fmla="*/ 1457878 w 4895142"/>
                <a:gd name="csY1007" fmla="*/ 438383 h 1468070"/>
                <a:gd name="csX1008" fmla="*/ 1451948 w 4895142"/>
                <a:gd name="csY1008" fmla="*/ 438383 h 1468070"/>
                <a:gd name="csX1009" fmla="*/ 1451948 w 4895142"/>
                <a:gd name="csY1009" fmla="*/ 438383 h 1468070"/>
                <a:gd name="csX1010" fmla="*/ 1451948 w 4895142"/>
                <a:gd name="csY1010" fmla="*/ 438383 h 1468070"/>
                <a:gd name="csX1011" fmla="*/ 1446027 w 4895142"/>
                <a:gd name="csY1011" fmla="*/ 438383 h 1468070"/>
                <a:gd name="csX1012" fmla="*/ 1446027 w 4895142"/>
                <a:gd name="csY1012" fmla="*/ 438383 h 1468070"/>
                <a:gd name="csX1013" fmla="*/ 1446027 w 4895142"/>
                <a:gd name="csY1013" fmla="*/ 438383 h 1468070"/>
                <a:gd name="csX1014" fmla="*/ 1434175 w 4895142"/>
                <a:gd name="csY1014" fmla="*/ 438383 h 1468070"/>
                <a:gd name="csX1015" fmla="*/ 1434175 w 4895142"/>
                <a:gd name="csY1015" fmla="*/ 465284 h 1468070"/>
                <a:gd name="csX1016" fmla="*/ 1434175 w 4895142"/>
                <a:gd name="csY1016" fmla="*/ 465284 h 1468070"/>
                <a:gd name="csX1017" fmla="*/ 1422324 w 4895142"/>
                <a:gd name="csY1017" fmla="*/ 465284 h 1468070"/>
                <a:gd name="csX1018" fmla="*/ 1422324 w 4895142"/>
                <a:gd name="csY1018" fmla="*/ 465284 h 1468070"/>
                <a:gd name="csX1019" fmla="*/ 1422324 w 4895142"/>
                <a:gd name="csY1019" fmla="*/ 465284 h 1468070"/>
                <a:gd name="csX1020" fmla="*/ 1410463 w 4895142"/>
                <a:gd name="csY1020" fmla="*/ 465284 h 1468070"/>
                <a:gd name="csX1021" fmla="*/ 1410463 w 4895142"/>
                <a:gd name="csY1021" fmla="*/ 465284 h 1468070"/>
                <a:gd name="csX1022" fmla="*/ 1410463 w 4895142"/>
                <a:gd name="csY1022" fmla="*/ 465284 h 1468070"/>
                <a:gd name="csX1023" fmla="*/ 1404542 w 4895142"/>
                <a:gd name="csY1023" fmla="*/ 465284 h 1468070"/>
                <a:gd name="csX1024" fmla="*/ 1404542 w 4895142"/>
                <a:gd name="csY1024" fmla="*/ 465284 h 1468070"/>
                <a:gd name="csX1025" fmla="*/ 1404542 w 4895142"/>
                <a:gd name="csY1025" fmla="*/ 465284 h 1468070"/>
                <a:gd name="csX1026" fmla="*/ 1398612 w 4895142"/>
                <a:gd name="csY1026" fmla="*/ 465284 h 1468070"/>
                <a:gd name="csX1027" fmla="*/ 1398612 w 4895142"/>
                <a:gd name="csY1027" fmla="*/ 465284 h 1468070"/>
                <a:gd name="csX1028" fmla="*/ 1398612 w 4895142"/>
                <a:gd name="csY1028" fmla="*/ 465284 h 1468070"/>
                <a:gd name="csX1029" fmla="*/ 1392691 w 4895142"/>
                <a:gd name="csY1029" fmla="*/ 465284 h 1468070"/>
                <a:gd name="csX1030" fmla="*/ 1392691 w 4895142"/>
                <a:gd name="csY1030" fmla="*/ 465284 h 1468070"/>
                <a:gd name="csX1031" fmla="*/ 1392691 w 4895142"/>
                <a:gd name="csY1031" fmla="*/ 465284 h 1468070"/>
                <a:gd name="csX1032" fmla="*/ 1386761 w 4895142"/>
                <a:gd name="csY1032" fmla="*/ 465284 h 1468070"/>
                <a:gd name="csX1033" fmla="*/ 1386761 w 4895142"/>
                <a:gd name="csY1033" fmla="*/ 465284 h 1468070"/>
                <a:gd name="csX1034" fmla="*/ 1386761 w 4895142"/>
                <a:gd name="csY1034" fmla="*/ 465284 h 1468070"/>
                <a:gd name="csX1035" fmla="*/ 1374909 w 4895142"/>
                <a:gd name="csY1035" fmla="*/ 465284 h 1468070"/>
                <a:gd name="csX1036" fmla="*/ 1374909 w 4895142"/>
                <a:gd name="csY1036" fmla="*/ 465284 h 1468070"/>
                <a:gd name="csX1037" fmla="*/ 1374909 w 4895142"/>
                <a:gd name="csY1037" fmla="*/ 465284 h 1468070"/>
                <a:gd name="csX1038" fmla="*/ 1368979 w 4895142"/>
                <a:gd name="csY1038" fmla="*/ 465284 h 1468070"/>
                <a:gd name="csX1039" fmla="*/ 1368979 w 4895142"/>
                <a:gd name="csY1039" fmla="*/ 465284 h 1468070"/>
                <a:gd name="csX1040" fmla="*/ 1368979 w 4895142"/>
                <a:gd name="csY1040" fmla="*/ 465284 h 1468070"/>
                <a:gd name="csX1041" fmla="*/ 1363058 w 4895142"/>
                <a:gd name="csY1041" fmla="*/ 465284 h 1468070"/>
                <a:gd name="csX1042" fmla="*/ 1363058 w 4895142"/>
                <a:gd name="csY1042" fmla="*/ 465284 h 1468070"/>
                <a:gd name="csX1043" fmla="*/ 1363058 w 4895142"/>
                <a:gd name="csY1043" fmla="*/ 465284 h 1468070"/>
                <a:gd name="csX1044" fmla="*/ 1333425 w 4895142"/>
                <a:gd name="csY1044" fmla="*/ 465284 h 1468070"/>
                <a:gd name="csX1045" fmla="*/ 1333425 w 4895142"/>
                <a:gd name="csY1045" fmla="*/ 491645 h 1468070"/>
                <a:gd name="csX1046" fmla="*/ 1333425 w 4895142"/>
                <a:gd name="csY1046" fmla="*/ 491645 h 1468070"/>
                <a:gd name="csX1047" fmla="*/ 1327494 w 4895142"/>
                <a:gd name="csY1047" fmla="*/ 491645 h 1468070"/>
                <a:gd name="csX1048" fmla="*/ 1327494 w 4895142"/>
                <a:gd name="csY1048" fmla="*/ 491645 h 1468070"/>
                <a:gd name="csX1049" fmla="*/ 1327494 w 4895142"/>
                <a:gd name="csY1049" fmla="*/ 491645 h 1468070"/>
                <a:gd name="csX1050" fmla="*/ 1315643 w 4895142"/>
                <a:gd name="csY1050" fmla="*/ 491645 h 1468070"/>
                <a:gd name="csX1051" fmla="*/ 1315643 w 4895142"/>
                <a:gd name="csY1051" fmla="*/ 491645 h 1468070"/>
                <a:gd name="csX1052" fmla="*/ 1315643 w 4895142"/>
                <a:gd name="csY1052" fmla="*/ 491645 h 1468070"/>
                <a:gd name="csX1053" fmla="*/ 1309722 w 4895142"/>
                <a:gd name="csY1053" fmla="*/ 491645 h 1468070"/>
                <a:gd name="csX1054" fmla="*/ 1309722 w 4895142"/>
                <a:gd name="csY1054" fmla="*/ 517887 h 1468070"/>
                <a:gd name="csX1055" fmla="*/ 1309722 w 4895142"/>
                <a:gd name="csY1055" fmla="*/ 517887 h 1468070"/>
                <a:gd name="csX1056" fmla="*/ 1303792 w 4895142"/>
                <a:gd name="csY1056" fmla="*/ 517887 h 1468070"/>
                <a:gd name="csX1057" fmla="*/ 1303792 w 4895142"/>
                <a:gd name="csY1057" fmla="*/ 544138 h 1468070"/>
                <a:gd name="csX1058" fmla="*/ 1303792 w 4895142"/>
                <a:gd name="csY1058" fmla="*/ 544138 h 1468070"/>
                <a:gd name="csX1059" fmla="*/ 1286010 w 4895142"/>
                <a:gd name="csY1059" fmla="*/ 544138 h 1468070"/>
                <a:gd name="csX1060" fmla="*/ 1286010 w 4895142"/>
                <a:gd name="csY1060" fmla="*/ 544138 h 1468070"/>
                <a:gd name="csX1061" fmla="*/ 1286010 w 4895142"/>
                <a:gd name="csY1061" fmla="*/ 544138 h 1468070"/>
                <a:gd name="csX1062" fmla="*/ 1262307 w 4895142"/>
                <a:gd name="csY1062" fmla="*/ 544138 h 1468070"/>
                <a:gd name="csX1063" fmla="*/ 1262307 w 4895142"/>
                <a:gd name="csY1063" fmla="*/ 544138 h 1468070"/>
                <a:gd name="csX1064" fmla="*/ 1262307 w 4895142"/>
                <a:gd name="csY1064" fmla="*/ 544138 h 1468070"/>
                <a:gd name="csX1065" fmla="*/ 1214902 w 4895142"/>
                <a:gd name="csY1065" fmla="*/ 544138 h 1468070"/>
                <a:gd name="csX1066" fmla="*/ 1214902 w 4895142"/>
                <a:gd name="csY1066" fmla="*/ 544138 h 1468070"/>
                <a:gd name="csX1067" fmla="*/ 1214902 w 4895142"/>
                <a:gd name="csY1067" fmla="*/ 544138 h 1468070"/>
                <a:gd name="csX1068" fmla="*/ 1197120 w 4895142"/>
                <a:gd name="csY1068" fmla="*/ 544138 h 1468070"/>
                <a:gd name="csX1069" fmla="*/ 1197120 w 4895142"/>
                <a:gd name="csY1069" fmla="*/ 544138 h 1468070"/>
                <a:gd name="csX1070" fmla="*/ 1197120 w 4895142"/>
                <a:gd name="csY1070" fmla="*/ 544138 h 1468070"/>
                <a:gd name="csX1071" fmla="*/ 1191189 w 4895142"/>
                <a:gd name="csY1071" fmla="*/ 544138 h 1468070"/>
                <a:gd name="csX1072" fmla="*/ 1191189 w 4895142"/>
                <a:gd name="csY1072" fmla="*/ 544138 h 1468070"/>
                <a:gd name="csX1073" fmla="*/ 1191189 w 4895142"/>
                <a:gd name="csY1073" fmla="*/ 544138 h 1468070"/>
                <a:gd name="csX1074" fmla="*/ 1161566 w 4895142"/>
                <a:gd name="csY1074" fmla="*/ 544138 h 1468070"/>
                <a:gd name="csX1075" fmla="*/ 1161566 w 4895142"/>
                <a:gd name="csY1075" fmla="*/ 544138 h 1468070"/>
                <a:gd name="csX1076" fmla="*/ 1161566 w 4895142"/>
                <a:gd name="csY1076" fmla="*/ 544138 h 1468070"/>
                <a:gd name="csX1077" fmla="*/ 1120081 w 4895142"/>
                <a:gd name="csY1077" fmla="*/ 544138 h 1468070"/>
                <a:gd name="csX1078" fmla="*/ 1120081 w 4895142"/>
                <a:gd name="csY1078" fmla="*/ 544138 h 1468070"/>
                <a:gd name="csX1079" fmla="*/ 1120081 w 4895142"/>
                <a:gd name="csY1079" fmla="*/ 544138 h 1468070"/>
                <a:gd name="csX1080" fmla="*/ 1090448 w 4895142"/>
                <a:gd name="csY1080" fmla="*/ 544138 h 1468070"/>
                <a:gd name="csX1081" fmla="*/ 1090448 w 4895142"/>
                <a:gd name="csY1081" fmla="*/ 544138 h 1468070"/>
                <a:gd name="csX1082" fmla="*/ 1090448 w 4895142"/>
                <a:gd name="csY1082" fmla="*/ 544138 h 1468070"/>
                <a:gd name="csX1083" fmla="*/ 1084518 w 4895142"/>
                <a:gd name="csY1083" fmla="*/ 544138 h 1468070"/>
                <a:gd name="csX1084" fmla="*/ 1084518 w 4895142"/>
                <a:gd name="csY1084" fmla="*/ 569985 h 1468070"/>
                <a:gd name="csX1085" fmla="*/ 1084518 w 4895142"/>
                <a:gd name="csY1085" fmla="*/ 569985 h 1468070"/>
                <a:gd name="csX1086" fmla="*/ 1066745 w 4895142"/>
                <a:gd name="csY1086" fmla="*/ 569985 h 1468070"/>
                <a:gd name="csX1087" fmla="*/ 1066745 w 4895142"/>
                <a:gd name="csY1087" fmla="*/ 569985 h 1468070"/>
                <a:gd name="csX1088" fmla="*/ 1066745 w 4895142"/>
                <a:gd name="csY1088" fmla="*/ 569985 h 1468070"/>
                <a:gd name="csX1089" fmla="*/ 1060815 w 4895142"/>
                <a:gd name="csY1089" fmla="*/ 569985 h 1468070"/>
                <a:gd name="csX1090" fmla="*/ 1060815 w 4895142"/>
                <a:gd name="csY1090" fmla="*/ 595805 h 1468070"/>
                <a:gd name="csX1091" fmla="*/ 1060815 w 4895142"/>
                <a:gd name="csY1091" fmla="*/ 595805 h 1468070"/>
                <a:gd name="csX1092" fmla="*/ 1048964 w 4895142"/>
                <a:gd name="csY1092" fmla="*/ 595805 h 1468070"/>
                <a:gd name="csX1093" fmla="*/ 1048964 w 4895142"/>
                <a:gd name="csY1093" fmla="*/ 595805 h 1468070"/>
                <a:gd name="csX1094" fmla="*/ 1048964 w 4895142"/>
                <a:gd name="csY1094" fmla="*/ 595805 h 1468070"/>
                <a:gd name="csX1095" fmla="*/ 1037112 w 4895142"/>
                <a:gd name="csY1095" fmla="*/ 595805 h 1468070"/>
                <a:gd name="csX1096" fmla="*/ 1037112 w 4895142"/>
                <a:gd name="csY1096" fmla="*/ 621580 h 1468070"/>
                <a:gd name="csX1097" fmla="*/ 1037112 w 4895142"/>
                <a:gd name="csY1097" fmla="*/ 621580 h 1468070"/>
                <a:gd name="csX1098" fmla="*/ 1031182 w 4895142"/>
                <a:gd name="csY1098" fmla="*/ 621580 h 1468070"/>
                <a:gd name="csX1099" fmla="*/ 1031182 w 4895142"/>
                <a:gd name="csY1099" fmla="*/ 621580 h 1468070"/>
                <a:gd name="csX1100" fmla="*/ 1031182 w 4895142"/>
                <a:gd name="csY1100" fmla="*/ 621580 h 1468070"/>
                <a:gd name="csX1101" fmla="*/ 1001549 w 4895142"/>
                <a:gd name="csY1101" fmla="*/ 621580 h 1468070"/>
                <a:gd name="csX1102" fmla="*/ 1001549 w 4895142"/>
                <a:gd name="csY1102" fmla="*/ 647244 h 1468070"/>
                <a:gd name="csX1103" fmla="*/ 1001549 w 4895142"/>
                <a:gd name="csY1103" fmla="*/ 647244 h 1468070"/>
                <a:gd name="csX1104" fmla="*/ 989698 w 4895142"/>
                <a:gd name="csY1104" fmla="*/ 647244 h 1468070"/>
                <a:gd name="csX1105" fmla="*/ 989698 w 4895142"/>
                <a:gd name="csY1105" fmla="*/ 647244 h 1468070"/>
                <a:gd name="csX1106" fmla="*/ 989698 w 4895142"/>
                <a:gd name="csY1106" fmla="*/ 647244 h 1468070"/>
                <a:gd name="csX1107" fmla="*/ 954143 w 4895142"/>
                <a:gd name="csY1107" fmla="*/ 647244 h 1468070"/>
                <a:gd name="csX1108" fmla="*/ 954143 w 4895142"/>
                <a:gd name="csY1108" fmla="*/ 672899 h 1468070"/>
                <a:gd name="csX1109" fmla="*/ 954143 w 4895142"/>
                <a:gd name="csY1109" fmla="*/ 672899 h 1468070"/>
                <a:gd name="csX1110" fmla="*/ 942292 w 4895142"/>
                <a:gd name="csY1110" fmla="*/ 672899 h 1468070"/>
                <a:gd name="csX1111" fmla="*/ 942292 w 4895142"/>
                <a:gd name="csY1111" fmla="*/ 698563 h 1468070"/>
                <a:gd name="csX1112" fmla="*/ 942292 w 4895142"/>
                <a:gd name="csY1112" fmla="*/ 698563 h 1468070"/>
                <a:gd name="csX1113" fmla="*/ 924510 w 4895142"/>
                <a:gd name="csY1113" fmla="*/ 698563 h 1468070"/>
                <a:gd name="csX1114" fmla="*/ 924510 w 4895142"/>
                <a:gd name="csY1114" fmla="*/ 724228 h 1468070"/>
                <a:gd name="csX1115" fmla="*/ 924510 w 4895142"/>
                <a:gd name="csY1115" fmla="*/ 724228 h 1468070"/>
                <a:gd name="csX1116" fmla="*/ 906729 w 4895142"/>
                <a:gd name="csY1116" fmla="*/ 724228 h 1468070"/>
                <a:gd name="csX1117" fmla="*/ 906729 w 4895142"/>
                <a:gd name="csY1117" fmla="*/ 749892 h 1468070"/>
                <a:gd name="csX1118" fmla="*/ 906729 w 4895142"/>
                <a:gd name="csY1118" fmla="*/ 749892 h 1468070"/>
                <a:gd name="csX1119" fmla="*/ 900807 w 4895142"/>
                <a:gd name="csY1119" fmla="*/ 749892 h 1468070"/>
                <a:gd name="csX1120" fmla="*/ 900807 w 4895142"/>
                <a:gd name="csY1120" fmla="*/ 775556 h 1468070"/>
                <a:gd name="csX1121" fmla="*/ 900807 w 4895142"/>
                <a:gd name="csY1121" fmla="*/ 775556 h 1468070"/>
                <a:gd name="csX1122" fmla="*/ 883026 w 4895142"/>
                <a:gd name="csY1122" fmla="*/ 775556 h 1468070"/>
                <a:gd name="csX1123" fmla="*/ 883026 w 4895142"/>
                <a:gd name="csY1123" fmla="*/ 775556 h 1468070"/>
                <a:gd name="csX1124" fmla="*/ 883026 w 4895142"/>
                <a:gd name="csY1124" fmla="*/ 775556 h 1468070"/>
                <a:gd name="csX1125" fmla="*/ 871174 w 4895142"/>
                <a:gd name="csY1125" fmla="*/ 775556 h 1468070"/>
                <a:gd name="csX1126" fmla="*/ 871174 w 4895142"/>
                <a:gd name="csY1126" fmla="*/ 801211 h 1468070"/>
                <a:gd name="csX1127" fmla="*/ 871174 w 4895142"/>
                <a:gd name="csY1127" fmla="*/ 801211 h 1468070"/>
                <a:gd name="csX1128" fmla="*/ 853393 w 4895142"/>
                <a:gd name="csY1128" fmla="*/ 801211 h 1468070"/>
                <a:gd name="csX1129" fmla="*/ 853393 w 4895142"/>
                <a:gd name="csY1129" fmla="*/ 826876 h 1468070"/>
                <a:gd name="csX1130" fmla="*/ 853393 w 4895142"/>
                <a:gd name="csY1130" fmla="*/ 826876 h 1468070"/>
                <a:gd name="csX1131" fmla="*/ 841541 w 4895142"/>
                <a:gd name="csY1131" fmla="*/ 826876 h 1468070"/>
                <a:gd name="csX1132" fmla="*/ 841541 w 4895142"/>
                <a:gd name="csY1132" fmla="*/ 826876 h 1468070"/>
                <a:gd name="csX1133" fmla="*/ 841541 w 4895142"/>
                <a:gd name="csY1133" fmla="*/ 826876 h 1468070"/>
                <a:gd name="csX1134" fmla="*/ 699306 w 4895142"/>
                <a:gd name="csY1134" fmla="*/ 826876 h 1468070"/>
                <a:gd name="csX1135" fmla="*/ 699306 w 4895142"/>
                <a:gd name="csY1135" fmla="*/ 852540 h 1468070"/>
                <a:gd name="csX1136" fmla="*/ 699306 w 4895142"/>
                <a:gd name="csY1136" fmla="*/ 852540 h 1468070"/>
                <a:gd name="csX1137" fmla="*/ 681534 w 4895142"/>
                <a:gd name="csY1137" fmla="*/ 852540 h 1468070"/>
                <a:gd name="csX1138" fmla="*/ 681534 w 4895142"/>
                <a:gd name="csY1138" fmla="*/ 852540 h 1468070"/>
                <a:gd name="csX1139" fmla="*/ 681534 w 4895142"/>
                <a:gd name="csY1139" fmla="*/ 852540 h 1468070"/>
                <a:gd name="csX1140" fmla="*/ 663752 w 4895142"/>
                <a:gd name="csY1140" fmla="*/ 852540 h 1468070"/>
                <a:gd name="csX1141" fmla="*/ 663752 w 4895142"/>
                <a:gd name="csY1141" fmla="*/ 878204 h 1468070"/>
                <a:gd name="csX1142" fmla="*/ 663752 w 4895142"/>
                <a:gd name="csY1142" fmla="*/ 878204 h 1468070"/>
                <a:gd name="csX1143" fmla="*/ 616337 w 4895142"/>
                <a:gd name="csY1143" fmla="*/ 878204 h 1468070"/>
                <a:gd name="csX1144" fmla="*/ 616337 w 4895142"/>
                <a:gd name="csY1144" fmla="*/ 903859 h 1468070"/>
                <a:gd name="csX1145" fmla="*/ 616337 w 4895142"/>
                <a:gd name="csY1145" fmla="*/ 903859 h 1468070"/>
                <a:gd name="csX1146" fmla="*/ 592634 w 4895142"/>
                <a:gd name="csY1146" fmla="*/ 903859 h 1468070"/>
                <a:gd name="csX1147" fmla="*/ 592634 w 4895142"/>
                <a:gd name="csY1147" fmla="*/ 929524 h 1468070"/>
                <a:gd name="csX1148" fmla="*/ 592634 w 4895142"/>
                <a:gd name="csY1148" fmla="*/ 929524 h 1468070"/>
                <a:gd name="csX1149" fmla="*/ 586713 w 4895142"/>
                <a:gd name="csY1149" fmla="*/ 929524 h 1468070"/>
                <a:gd name="csX1150" fmla="*/ 586713 w 4895142"/>
                <a:gd name="csY1150" fmla="*/ 955188 h 1468070"/>
                <a:gd name="csX1151" fmla="*/ 586713 w 4895142"/>
                <a:gd name="csY1151" fmla="*/ 955188 h 1468070"/>
                <a:gd name="csX1152" fmla="*/ 557080 w 4895142"/>
                <a:gd name="csY1152" fmla="*/ 955188 h 1468070"/>
                <a:gd name="csX1153" fmla="*/ 557080 w 4895142"/>
                <a:gd name="csY1153" fmla="*/ 955188 h 1468070"/>
                <a:gd name="csX1154" fmla="*/ 557080 w 4895142"/>
                <a:gd name="csY1154" fmla="*/ 955188 h 1468070"/>
                <a:gd name="csX1155" fmla="*/ 509665 w 4895142"/>
                <a:gd name="csY1155" fmla="*/ 955188 h 1468070"/>
                <a:gd name="csX1156" fmla="*/ 509665 w 4895142"/>
                <a:gd name="csY1156" fmla="*/ 1006507 h 1468070"/>
                <a:gd name="csX1157" fmla="*/ 509665 w 4895142"/>
                <a:gd name="csY1157" fmla="*/ 1006507 h 1468070"/>
                <a:gd name="csX1158" fmla="*/ 438548 w 4895142"/>
                <a:gd name="csY1158" fmla="*/ 1006507 h 1468070"/>
                <a:gd name="csX1159" fmla="*/ 438548 w 4895142"/>
                <a:gd name="csY1159" fmla="*/ 1032171 h 1468070"/>
                <a:gd name="csX1160" fmla="*/ 438548 w 4895142"/>
                <a:gd name="csY1160" fmla="*/ 1032171 h 1468070"/>
                <a:gd name="csX1161" fmla="*/ 373360 w 4895142"/>
                <a:gd name="csY1161" fmla="*/ 1032171 h 1468070"/>
                <a:gd name="csX1162" fmla="*/ 373360 w 4895142"/>
                <a:gd name="csY1162" fmla="*/ 1032171 h 1468070"/>
                <a:gd name="csX1163" fmla="*/ 373360 w 4895142"/>
                <a:gd name="csY1163" fmla="*/ 1032171 h 1468070"/>
                <a:gd name="csX1164" fmla="*/ 367439 w 4895142"/>
                <a:gd name="csY1164" fmla="*/ 1032171 h 1468070"/>
                <a:gd name="csX1165" fmla="*/ 367439 w 4895142"/>
                <a:gd name="csY1165" fmla="*/ 1032171 h 1468070"/>
                <a:gd name="csX1166" fmla="*/ 367439 w 4895142"/>
                <a:gd name="csY1166" fmla="*/ 1032171 h 1468070"/>
                <a:gd name="csX1167" fmla="*/ 325955 w 4895142"/>
                <a:gd name="csY1167" fmla="*/ 1032171 h 1468070"/>
                <a:gd name="csX1168" fmla="*/ 325955 w 4895142"/>
                <a:gd name="csY1168" fmla="*/ 1057836 h 1468070"/>
                <a:gd name="csX1169" fmla="*/ 325955 w 4895142"/>
                <a:gd name="csY1169" fmla="*/ 1057836 h 1468070"/>
                <a:gd name="csX1170" fmla="*/ 272619 w 4895142"/>
                <a:gd name="csY1170" fmla="*/ 1057836 h 1468070"/>
                <a:gd name="csX1171" fmla="*/ 272619 w 4895142"/>
                <a:gd name="csY1171" fmla="*/ 1083500 h 1468070"/>
                <a:gd name="csX1172" fmla="*/ 272619 w 4895142"/>
                <a:gd name="csY1172" fmla="*/ 1083500 h 1468070"/>
                <a:gd name="csX1173" fmla="*/ 254837 w 4895142"/>
                <a:gd name="csY1173" fmla="*/ 1083500 h 1468070"/>
                <a:gd name="csX1174" fmla="*/ 254837 w 4895142"/>
                <a:gd name="csY1174" fmla="*/ 1109164 h 1468070"/>
                <a:gd name="csX1175" fmla="*/ 254837 w 4895142"/>
                <a:gd name="csY1175" fmla="*/ 1109164 h 1468070"/>
                <a:gd name="csX1176" fmla="*/ 231134 w 4895142"/>
                <a:gd name="csY1176" fmla="*/ 1109164 h 1468070"/>
                <a:gd name="csX1177" fmla="*/ 231134 w 4895142"/>
                <a:gd name="csY1177" fmla="*/ 1134819 h 1468070"/>
                <a:gd name="csX1178" fmla="*/ 231134 w 4895142"/>
                <a:gd name="csY1178" fmla="*/ 1134819 h 1468070"/>
                <a:gd name="csX1179" fmla="*/ 148166 w 4895142"/>
                <a:gd name="csY1179" fmla="*/ 1134819 h 1468070"/>
                <a:gd name="csX1180" fmla="*/ 148166 w 4895142"/>
                <a:gd name="csY1180" fmla="*/ 1160484 h 1468070"/>
                <a:gd name="csX1181" fmla="*/ 148166 w 4895142"/>
                <a:gd name="csY1181" fmla="*/ 1160484 h 1468070"/>
                <a:gd name="csX1182" fmla="*/ 124453 w 4895142"/>
                <a:gd name="csY1182" fmla="*/ 1160484 h 1468070"/>
                <a:gd name="csX1183" fmla="*/ 124453 w 4895142"/>
                <a:gd name="csY1183" fmla="*/ 1186148 h 1468070"/>
                <a:gd name="csX1184" fmla="*/ 124453 w 4895142"/>
                <a:gd name="csY1184" fmla="*/ 1186148 h 1468070"/>
                <a:gd name="csX1185" fmla="*/ 118532 w 4895142"/>
                <a:gd name="csY1185" fmla="*/ 1186148 h 1468070"/>
                <a:gd name="csX1186" fmla="*/ 118532 w 4895142"/>
                <a:gd name="csY1186" fmla="*/ 1211812 h 1468070"/>
                <a:gd name="csX1187" fmla="*/ 118532 w 4895142"/>
                <a:gd name="csY1187" fmla="*/ 1211812 h 1468070"/>
                <a:gd name="csX1188" fmla="*/ 77048 w 4895142"/>
                <a:gd name="csY1188" fmla="*/ 1211812 h 1468070"/>
                <a:gd name="csX1189" fmla="*/ 77048 w 4895142"/>
                <a:gd name="csY1189" fmla="*/ 1211812 h 1468070"/>
                <a:gd name="csX1190" fmla="*/ 77048 w 4895142"/>
                <a:gd name="csY1190" fmla="*/ 1211812 h 1468070"/>
                <a:gd name="csX1191" fmla="*/ 71118 w 4895142"/>
                <a:gd name="csY1191" fmla="*/ 1211812 h 1468070"/>
                <a:gd name="csX1192" fmla="*/ 71118 w 4895142"/>
                <a:gd name="csY1192" fmla="*/ 1211812 h 1468070"/>
                <a:gd name="csX1193" fmla="*/ 71118 w 4895142"/>
                <a:gd name="csY1193" fmla="*/ 1211812 h 1468070"/>
                <a:gd name="csX1194" fmla="*/ 41484 w 4895142"/>
                <a:gd name="csY1194" fmla="*/ 1211812 h 1468070"/>
                <a:gd name="csX1195" fmla="*/ 41484 w 4895142"/>
                <a:gd name="csY1195" fmla="*/ 1237431 h 1468070"/>
                <a:gd name="csX1196" fmla="*/ 41484 w 4895142"/>
                <a:gd name="csY1196" fmla="*/ 1237431 h 1468070"/>
                <a:gd name="csX1197" fmla="*/ 35563 w 4895142"/>
                <a:gd name="csY1197" fmla="*/ 1237431 h 1468070"/>
                <a:gd name="csX1198" fmla="*/ 35563 w 4895142"/>
                <a:gd name="csY1198" fmla="*/ 1263058 h 1468070"/>
                <a:gd name="csX1199" fmla="*/ 35563 w 4895142"/>
                <a:gd name="csY1199" fmla="*/ 1263058 h 1468070"/>
                <a:gd name="csX1200" fmla="*/ 23712 w 4895142"/>
                <a:gd name="csY1200" fmla="*/ 1263058 h 1468070"/>
                <a:gd name="csX1201" fmla="*/ 23712 w 4895142"/>
                <a:gd name="csY1201" fmla="*/ 1288686 h 1468070"/>
                <a:gd name="csX1202" fmla="*/ 23712 w 4895142"/>
                <a:gd name="csY1202" fmla="*/ 1288686 h 1468070"/>
                <a:gd name="csX1203" fmla="*/ 17782 w 4895142"/>
                <a:gd name="csY1203" fmla="*/ 1288686 h 1468070"/>
                <a:gd name="csX1204" fmla="*/ 17782 w 4895142"/>
                <a:gd name="csY1204" fmla="*/ 1339941 h 1468070"/>
                <a:gd name="csX1205" fmla="*/ 17782 w 4895142"/>
                <a:gd name="csY1205" fmla="*/ 1339941 h 1468070"/>
                <a:gd name="csX1206" fmla="*/ 11861 w 4895142"/>
                <a:gd name="csY1206" fmla="*/ 1339941 h 1468070"/>
                <a:gd name="csX1207" fmla="*/ 11861 w 4895142"/>
                <a:gd name="csY1207" fmla="*/ 1365569 h 1468070"/>
                <a:gd name="csX1208" fmla="*/ 11861 w 4895142"/>
                <a:gd name="csY1208" fmla="*/ 1365569 h 1468070"/>
                <a:gd name="csX1209" fmla="*/ 5930 w 4895142"/>
                <a:gd name="csY1209" fmla="*/ 1365569 h 1468070"/>
                <a:gd name="csX1210" fmla="*/ 5930 w 4895142"/>
                <a:gd name="csY1210" fmla="*/ 1416815 h 1468070"/>
                <a:gd name="csX1211" fmla="*/ 5930 w 4895142"/>
                <a:gd name="csY1211" fmla="*/ 1416815 h 1468070"/>
                <a:gd name="csX1212" fmla="*/ 0 w 4895142"/>
                <a:gd name="csY1212" fmla="*/ 1416815 h 1468070"/>
                <a:gd name="csX1213" fmla="*/ 0 w 4895142"/>
                <a:gd name="csY1213" fmla="*/ 1468070 h 1468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 ang="0">
                  <a:pos x="csX1178" y="csY1178"/>
                </a:cxn>
                <a:cxn ang="0">
                  <a:pos x="csX1179" y="csY1179"/>
                </a:cxn>
                <a:cxn ang="0">
                  <a:pos x="csX1180" y="csY1180"/>
                </a:cxn>
                <a:cxn ang="0">
                  <a:pos x="csX1181" y="csY1181"/>
                </a:cxn>
                <a:cxn ang="0">
                  <a:pos x="csX1182" y="csY1182"/>
                </a:cxn>
                <a:cxn ang="0">
                  <a:pos x="csX1183" y="csY1183"/>
                </a:cxn>
                <a:cxn ang="0">
                  <a:pos x="csX1184" y="csY1184"/>
                </a:cxn>
                <a:cxn ang="0">
                  <a:pos x="csX1185" y="csY1185"/>
                </a:cxn>
                <a:cxn ang="0">
                  <a:pos x="csX1186" y="csY1186"/>
                </a:cxn>
                <a:cxn ang="0">
                  <a:pos x="csX1187" y="csY1187"/>
                </a:cxn>
                <a:cxn ang="0">
                  <a:pos x="csX1188" y="csY1188"/>
                </a:cxn>
                <a:cxn ang="0">
                  <a:pos x="csX1189" y="csY1189"/>
                </a:cxn>
                <a:cxn ang="0">
                  <a:pos x="csX1190" y="csY1190"/>
                </a:cxn>
                <a:cxn ang="0">
                  <a:pos x="csX1191" y="csY1191"/>
                </a:cxn>
                <a:cxn ang="0">
                  <a:pos x="csX1192" y="csY1192"/>
                </a:cxn>
                <a:cxn ang="0">
                  <a:pos x="csX1193" y="csY1193"/>
                </a:cxn>
                <a:cxn ang="0">
                  <a:pos x="csX1194" y="csY1194"/>
                </a:cxn>
                <a:cxn ang="0">
                  <a:pos x="csX1195" y="csY1195"/>
                </a:cxn>
                <a:cxn ang="0">
                  <a:pos x="csX1196" y="csY1196"/>
                </a:cxn>
                <a:cxn ang="0">
                  <a:pos x="csX1197" y="csY1197"/>
                </a:cxn>
                <a:cxn ang="0">
                  <a:pos x="csX1198" y="csY1198"/>
                </a:cxn>
                <a:cxn ang="0">
                  <a:pos x="csX1199" y="csY1199"/>
                </a:cxn>
                <a:cxn ang="0">
                  <a:pos x="csX1200" y="csY1200"/>
                </a:cxn>
                <a:cxn ang="0">
                  <a:pos x="csX1201" y="csY1201"/>
                </a:cxn>
                <a:cxn ang="0">
                  <a:pos x="csX1202" y="csY1202"/>
                </a:cxn>
                <a:cxn ang="0">
                  <a:pos x="csX1203" y="csY1203"/>
                </a:cxn>
                <a:cxn ang="0">
                  <a:pos x="csX1204" y="csY1204"/>
                </a:cxn>
                <a:cxn ang="0">
                  <a:pos x="csX1205" y="csY1205"/>
                </a:cxn>
                <a:cxn ang="0">
                  <a:pos x="csX1206" y="csY1206"/>
                </a:cxn>
                <a:cxn ang="0">
                  <a:pos x="csX1207" y="csY1207"/>
                </a:cxn>
                <a:cxn ang="0">
                  <a:pos x="csX1208" y="csY1208"/>
                </a:cxn>
                <a:cxn ang="0">
                  <a:pos x="csX1209" y="csY1209"/>
                </a:cxn>
                <a:cxn ang="0">
                  <a:pos x="csX1210" y="csY1210"/>
                </a:cxn>
                <a:cxn ang="0">
                  <a:pos x="csX1211" y="csY1211"/>
                </a:cxn>
                <a:cxn ang="0">
                  <a:pos x="csX1212" y="csY1212"/>
                </a:cxn>
                <a:cxn ang="0">
                  <a:pos x="csX1213" y="csY1213"/>
                </a:cxn>
              </a:cxnLst>
              <a:rect l="l" t="t" r="r" b="b"/>
              <a:pathLst>
                <a:path w="4895142" h="1468070">
                  <a:moveTo>
                    <a:pt x="4895142" y="0"/>
                  </a:moveTo>
                  <a:lnTo>
                    <a:pt x="4895142" y="0"/>
                  </a:lnTo>
                  <a:lnTo>
                    <a:pt x="4895142" y="0"/>
                  </a:lnTo>
                  <a:lnTo>
                    <a:pt x="4889212" y="0"/>
                  </a:lnTo>
                  <a:lnTo>
                    <a:pt x="4889212" y="0"/>
                  </a:lnTo>
                  <a:lnTo>
                    <a:pt x="4889212" y="0"/>
                  </a:lnTo>
                  <a:lnTo>
                    <a:pt x="4859579" y="0"/>
                  </a:lnTo>
                  <a:lnTo>
                    <a:pt x="4859579" y="0"/>
                  </a:lnTo>
                  <a:lnTo>
                    <a:pt x="4859579" y="0"/>
                  </a:lnTo>
                  <a:lnTo>
                    <a:pt x="4853658" y="0"/>
                  </a:lnTo>
                  <a:lnTo>
                    <a:pt x="4853658" y="0"/>
                  </a:lnTo>
                  <a:lnTo>
                    <a:pt x="4853658" y="0"/>
                  </a:lnTo>
                  <a:lnTo>
                    <a:pt x="4841806" y="0"/>
                  </a:lnTo>
                  <a:lnTo>
                    <a:pt x="4841806" y="0"/>
                  </a:lnTo>
                  <a:lnTo>
                    <a:pt x="4841806" y="0"/>
                  </a:lnTo>
                  <a:lnTo>
                    <a:pt x="4824025" y="0"/>
                  </a:lnTo>
                  <a:lnTo>
                    <a:pt x="4824025" y="0"/>
                  </a:lnTo>
                  <a:lnTo>
                    <a:pt x="4824025" y="0"/>
                  </a:lnTo>
                  <a:lnTo>
                    <a:pt x="4818094" y="0"/>
                  </a:lnTo>
                  <a:lnTo>
                    <a:pt x="4818094" y="0"/>
                  </a:lnTo>
                  <a:lnTo>
                    <a:pt x="4818094" y="0"/>
                  </a:lnTo>
                  <a:lnTo>
                    <a:pt x="4812173" y="0"/>
                  </a:lnTo>
                  <a:lnTo>
                    <a:pt x="4812173" y="0"/>
                  </a:lnTo>
                  <a:lnTo>
                    <a:pt x="4812173" y="0"/>
                  </a:lnTo>
                  <a:lnTo>
                    <a:pt x="4806243" y="0"/>
                  </a:lnTo>
                  <a:lnTo>
                    <a:pt x="4806243" y="0"/>
                  </a:lnTo>
                  <a:lnTo>
                    <a:pt x="4806243" y="0"/>
                  </a:lnTo>
                  <a:lnTo>
                    <a:pt x="4800322" y="0"/>
                  </a:lnTo>
                  <a:lnTo>
                    <a:pt x="4800322" y="0"/>
                  </a:lnTo>
                  <a:lnTo>
                    <a:pt x="4800322" y="0"/>
                  </a:lnTo>
                  <a:lnTo>
                    <a:pt x="4794391" y="0"/>
                  </a:lnTo>
                  <a:lnTo>
                    <a:pt x="4794391" y="0"/>
                  </a:lnTo>
                  <a:lnTo>
                    <a:pt x="4794391" y="0"/>
                  </a:lnTo>
                  <a:lnTo>
                    <a:pt x="4788470" y="0"/>
                  </a:lnTo>
                  <a:lnTo>
                    <a:pt x="4788470" y="0"/>
                  </a:lnTo>
                  <a:lnTo>
                    <a:pt x="4788470" y="0"/>
                  </a:lnTo>
                  <a:lnTo>
                    <a:pt x="4782540" y="0"/>
                  </a:lnTo>
                  <a:lnTo>
                    <a:pt x="4782540" y="0"/>
                  </a:lnTo>
                  <a:lnTo>
                    <a:pt x="4782540" y="0"/>
                  </a:lnTo>
                  <a:lnTo>
                    <a:pt x="4776610" y="0"/>
                  </a:lnTo>
                  <a:lnTo>
                    <a:pt x="4776610" y="0"/>
                  </a:lnTo>
                  <a:lnTo>
                    <a:pt x="4776610" y="0"/>
                  </a:lnTo>
                  <a:lnTo>
                    <a:pt x="4770689" y="0"/>
                  </a:lnTo>
                  <a:lnTo>
                    <a:pt x="4770689" y="0"/>
                  </a:lnTo>
                  <a:lnTo>
                    <a:pt x="4770689" y="0"/>
                  </a:lnTo>
                  <a:lnTo>
                    <a:pt x="4758837" y="0"/>
                  </a:lnTo>
                  <a:lnTo>
                    <a:pt x="4758837" y="0"/>
                  </a:lnTo>
                  <a:lnTo>
                    <a:pt x="4758837" y="0"/>
                  </a:lnTo>
                  <a:lnTo>
                    <a:pt x="4729204" y="0"/>
                  </a:lnTo>
                  <a:lnTo>
                    <a:pt x="4729204" y="0"/>
                  </a:lnTo>
                  <a:lnTo>
                    <a:pt x="4729204" y="0"/>
                  </a:lnTo>
                  <a:lnTo>
                    <a:pt x="4723274" y="0"/>
                  </a:lnTo>
                  <a:lnTo>
                    <a:pt x="4723274" y="0"/>
                  </a:lnTo>
                  <a:lnTo>
                    <a:pt x="4723274" y="0"/>
                  </a:lnTo>
                  <a:lnTo>
                    <a:pt x="4705501" y="0"/>
                  </a:lnTo>
                  <a:lnTo>
                    <a:pt x="4705501" y="0"/>
                  </a:lnTo>
                  <a:lnTo>
                    <a:pt x="4705501" y="0"/>
                  </a:lnTo>
                  <a:lnTo>
                    <a:pt x="4699571" y="0"/>
                  </a:lnTo>
                  <a:lnTo>
                    <a:pt x="4699571" y="0"/>
                  </a:lnTo>
                  <a:lnTo>
                    <a:pt x="4699571" y="0"/>
                  </a:lnTo>
                  <a:lnTo>
                    <a:pt x="4693641" y="0"/>
                  </a:lnTo>
                  <a:lnTo>
                    <a:pt x="4693641" y="0"/>
                  </a:lnTo>
                  <a:lnTo>
                    <a:pt x="4693641" y="0"/>
                  </a:lnTo>
                  <a:lnTo>
                    <a:pt x="4681790" y="0"/>
                  </a:lnTo>
                  <a:lnTo>
                    <a:pt x="4681790" y="0"/>
                  </a:lnTo>
                  <a:lnTo>
                    <a:pt x="4681790" y="0"/>
                  </a:lnTo>
                  <a:lnTo>
                    <a:pt x="4675868" y="0"/>
                  </a:lnTo>
                  <a:lnTo>
                    <a:pt x="4675868" y="0"/>
                  </a:lnTo>
                  <a:lnTo>
                    <a:pt x="4675868" y="0"/>
                  </a:lnTo>
                  <a:lnTo>
                    <a:pt x="4669938" y="0"/>
                  </a:lnTo>
                  <a:lnTo>
                    <a:pt x="4669938" y="0"/>
                  </a:lnTo>
                  <a:lnTo>
                    <a:pt x="4669938" y="0"/>
                  </a:lnTo>
                  <a:lnTo>
                    <a:pt x="4664017" y="0"/>
                  </a:lnTo>
                  <a:lnTo>
                    <a:pt x="4664017" y="0"/>
                  </a:lnTo>
                  <a:lnTo>
                    <a:pt x="4664017" y="0"/>
                  </a:lnTo>
                  <a:lnTo>
                    <a:pt x="4658087" y="0"/>
                  </a:lnTo>
                  <a:lnTo>
                    <a:pt x="4658087" y="0"/>
                  </a:lnTo>
                  <a:lnTo>
                    <a:pt x="4658087" y="0"/>
                  </a:lnTo>
                  <a:lnTo>
                    <a:pt x="4652156" y="0"/>
                  </a:lnTo>
                  <a:lnTo>
                    <a:pt x="4652156" y="0"/>
                  </a:lnTo>
                  <a:lnTo>
                    <a:pt x="4652156" y="0"/>
                  </a:lnTo>
                  <a:lnTo>
                    <a:pt x="4646235" y="0"/>
                  </a:lnTo>
                  <a:lnTo>
                    <a:pt x="4646235" y="0"/>
                  </a:lnTo>
                  <a:lnTo>
                    <a:pt x="4646235" y="0"/>
                  </a:lnTo>
                  <a:lnTo>
                    <a:pt x="4634384" y="0"/>
                  </a:lnTo>
                  <a:lnTo>
                    <a:pt x="4634384" y="0"/>
                  </a:lnTo>
                  <a:lnTo>
                    <a:pt x="4634384" y="0"/>
                  </a:lnTo>
                  <a:lnTo>
                    <a:pt x="4628453" y="0"/>
                  </a:lnTo>
                  <a:lnTo>
                    <a:pt x="4628453" y="0"/>
                  </a:lnTo>
                  <a:lnTo>
                    <a:pt x="4628453" y="0"/>
                  </a:lnTo>
                  <a:lnTo>
                    <a:pt x="4622532" y="0"/>
                  </a:lnTo>
                  <a:lnTo>
                    <a:pt x="4622532" y="0"/>
                  </a:lnTo>
                  <a:lnTo>
                    <a:pt x="4622532" y="0"/>
                  </a:lnTo>
                  <a:lnTo>
                    <a:pt x="4616602" y="0"/>
                  </a:lnTo>
                  <a:lnTo>
                    <a:pt x="4616602" y="0"/>
                  </a:lnTo>
                  <a:lnTo>
                    <a:pt x="4616602" y="0"/>
                  </a:lnTo>
                  <a:lnTo>
                    <a:pt x="4610672" y="0"/>
                  </a:lnTo>
                  <a:lnTo>
                    <a:pt x="4610672" y="0"/>
                  </a:lnTo>
                  <a:lnTo>
                    <a:pt x="4610672" y="0"/>
                  </a:lnTo>
                  <a:lnTo>
                    <a:pt x="4604751" y="0"/>
                  </a:lnTo>
                  <a:lnTo>
                    <a:pt x="4604751" y="0"/>
                  </a:lnTo>
                  <a:lnTo>
                    <a:pt x="4604751" y="0"/>
                  </a:lnTo>
                  <a:lnTo>
                    <a:pt x="4598821" y="0"/>
                  </a:lnTo>
                  <a:lnTo>
                    <a:pt x="4598821" y="0"/>
                  </a:lnTo>
                  <a:lnTo>
                    <a:pt x="4598821" y="0"/>
                  </a:lnTo>
                  <a:lnTo>
                    <a:pt x="4592899" y="0"/>
                  </a:lnTo>
                  <a:lnTo>
                    <a:pt x="4592899" y="0"/>
                  </a:lnTo>
                  <a:lnTo>
                    <a:pt x="4592899" y="0"/>
                  </a:lnTo>
                  <a:lnTo>
                    <a:pt x="4586969" y="0"/>
                  </a:lnTo>
                  <a:lnTo>
                    <a:pt x="4586969" y="0"/>
                  </a:lnTo>
                  <a:lnTo>
                    <a:pt x="4586969" y="0"/>
                  </a:lnTo>
                  <a:lnTo>
                    <a:pt x="4581048" y="0"/>
                  </a:lnTo>
                  <a:lnTo>
                    <a:pt x="4581048" y="0"/>
                  </a:lnTo>
                  <a:lnTo>
                    <a:pt x="4581048" y="0"/>
                  </a:lnTo>
                  <a:lnTo>
                    <a:pt x="4575118" y="0"/>
                  </a:lnTo>
                  <a:lnTo>
                    <a:pt x="4575118" y="0"/>
                  </a:lnTo>
                  <a:lnTo>
                    <a:pt x="4575118" y="0"/>
                  </a:lnTo>
                  <a:lnTo>
                    <a:pt x="4557336" y="0"/>
                  </a:lnTo>
                  <a:lnTo>
                    <a:pt x="4557336" y="0"/>
                  </a:lnTo>
                  <a:lnTo>
                    <a:pt x="4557336" y="0"/>
                  </a:lnTo>
                  <a:lnTo>
                    <a:pt x="4551415" y="0"/>
                  </a:lnTo>
                  <a:lnTo>
                    <a:pt x="4551415" y="0"/>
                  </a:lnTo>
                  <a:lnTo>
                    <a:pt x="4551415" y="0"/>
                  </a:lnTo>
                  <a:lnTo>
                    <a:pt x="4545484" y="0"/>
                  </a:lnTo>
                  <a:lnTo>
                    <a:pt x="4545484" y="0"/>
                  </a:lnTo>
                  <a:lnTo>
                    <a:pt x="4545484" y="0"/>
                  </a:lnTo>
                  <a:lnTo>
                    <a:pt x="4539563" y="0"/>
                  </a:lnTo>
                  <a:lnTo>
                    <a:pt x="4539563" y="0"/>
                  </a:lnTo>
                  <a:lnTo>
                    <a:pt x="4539563" y="0"/>
                  </a:lnTo>
                  <a:lnTo>
                    <a:pt x="4533633" y="0"/>
                  </a:lnTo>
                  <a:lnTo>
                    <a:pt x="4533633" y="0"/>
                  </a:lnTo>
                  <a:lnTo>
                    <a:pt x="4533633" y="0"/>
                  </a:lnTo>
                  <a:lnTo>
                    <a:pt x="4527712" y="0"/>
                  </a:lnTo>
                  <a:lnTo>
                    <a:pt x="4527712" y="0"/>
                  </a:lnTo>
                  <a:lnTo>
                    <a:pt x="4527712" y="0"/>
                  </a:lnTo>
                  <a:lnTo>
                    <a:pt x="4521782" y="0"/>
                  </a:lnTo>
                  <a:lnTo>
                    <a:pt x="4521782" y="0"/>
                  </a:lnTo>
                  <a:lnTo>
                    <a:pt x="4521782" y="0"/>
                  </a:lnTo>
                  <a:lnTo>
                    <a:pt x="4515852" y="0"/>
                  </a:lnTo>
                  <a:lnTo>
                    <a:pt x="4515852" y="0"/>
                  </a:lnTo>
                  <a:lnTo>
                    <a:pt x="4515852" y="0"/>
                  </a:lnTo>
                  <a:lnTo>
                    <a:pt x="4509930" y="0"/>
                  </a:lnTo>
                  <a:lnTo>
                    <a:pt x="4509930" y="0"/>
                  </a:lnTo>
                  <a:lnTo>
                    <a:pt x="4509930" y="0"/>
                  </a:lnTo>
                  <a:lnTo>
                    <a:pt x="4504000" y="0"/>
                  </a:lnTo>
                  <a:lnTo>
                    <a:pt x="4504000" y="0"/>
                  </a:lnTo>
                  <a:lnTo>
                    <a:pt x="4504000" y="0"/>
                  </a:lnTo>
                  <a:lnTo>
                    <a:pt x="4492149" y="0"/>
                  </a:lnTo>
                  <a:lnTo>
                    <a:pt x="4492149" y="0"/>
                  </a:lnTo>
                  <a:lnTo>
                    <a:pt x="4492149" y="0"/>
                  </a:lnTo>
                  <a:lnTo>
                    <a:pt x="4486228" y="0"/>
                  </a:lnTo>
                  <a:lnTo>
                    <a:pt x="4486228" y="0"/>
                  </a:lnTo>
                  <a:lnTo>
                    <a:pt x="4486228" y="0"/>
                  </a:lnTo>
                  <a:lnTo>
                    <a:pt x="4480297" y="0"/>
                  </a:lnTo>
                  <a:lnTo>
                    <a:pt x="4480297" y="0"/>
                  </a:lnTo>
                  <a:lnTo>
                    <a:pt x="4480297" y="0"/>
                  </a:lnTo>
                  <a:lnTo>
                    <a:pt x="4474367" y="0"/>
                  </a:lnTo>
                  <a:lnTo>
                    <a:pt x="4474367" y="0"/>
                  </a:lnTo>
                  <a:lnTo>
                    <a:pt x="4474367" y="0"/>
                  </a:lnTo>
                  <a:lnTo>
                    <a:pt x="4468446" y="0"/>
                  </a:lnTo>
                  <a:lnTo>
                    <a:pt x="4468446" y="0"/>
                  </a:lnTo>
                  <a:lnTo>
                    <a:pt x="4468446" y="0"/>
                  </a:lnTo>
                  <a:lnTo>
                    <a:pt x="4462515" y="0"/>
                  </a:lnTo>
                  <a:lnTo>
                    <a:pt x="4462515" y="0"/>
                  </a:lnTo>
                  <a:lnTo>
                    <a:pt x="4462515" y="0"/>
                  </a:lnTo>
                  <a:lnTo>
                    <a:pt x="4456594" y="0"/>
                  </a:lnTo>
                  <a:lnTo>
                    <a:pt x="4456594" y="0"/>
                  </a:lnTo>
                  <a:lnTo>
                    <a:pt x="4456594" y="0"/>
                  </a:lnTo>
                  <a:lnTo>
                    <a:pt x="4450664" y="0"/>
                  </a:lnTo>
                  <a:lnTo>
                    <a:pt x="4450664" y="0"/>
                  </a:lnTo>
                  <a:lnTo>
                    <a:pt x="4450664" y="0"/>
                  </a:lnTo>
                  <a:lnTo>
                    <a:pt x="4444743" y="0"/>
                  </a:lnTo>
                  <a:lnTo>
                    <a:pt x="4444743" y="0"/>
                  </a:lnTo>
                  <a:lnTo>
                    <a:pt x="4444743" y="0"/>
                  </a:lnTo>
                  <a:lnTo>
                    <a:pt x="4432892" y="0"/>
                  </a:lnTo>
                  <a:lnTo>
                    <a:pt x="4432892" y="0"/>
                  </a:lnTo>
                  <a:lnTo>
                    <a:pt x="4432892" y="0"/>
                  </a:lnTo>
                  <a:lnTo>
                    <a:pt x="4421031" y="0"/>
                  </a:lnTo>
                  <a:lnTo>
                    <a:pt x="4421031" y="0"/>
                  </a:lnTo>
                  <a:lnTo>
                    <a:pt x="4421031" y="0"/>
                  </a:lnTo>
                  <a:lnTo>
                    <a:pt x="4403259" y="0"/>
                  </a:lnTo>
                  <a:lnTo>
                    <a:pt x="4403259" y="0"/>
                  </a:lnTo>
                  <a:lnTo>
                    <a:pt x="4403259" y="0"/>
                  </a:lnTo>
                  <a:lnTo>
                    <a:pt x="4397328" y="0"/>
                  </a:lnTo>
                  <a:lnTo>
                    <a:pt x="4397328" y="0"/>
                  </a:lnTo>
                  <a:lnTo>
                    <a:pt x="4397328" y="0"/>
                  </a:lnTo>
                  <a:lnTo>
                    <a:pt x="4385477" y="0"/>
                  </a:lnTo>
                  <a:lnTo>
                    <a:pt x="4385477" y="0"/>
                  </a:lnTo>
                  <a:lnTo>
                    <a:pt x="4385477" y="0"/>
                  </a:lnTo>
                  <a:lnTo>
                    <a:pt x="4373625" y="0"/>
                  </a:lnTo>
                  <a:lnTo>
                    <a:pt x="4373625" y="0"/>
                  </a:lnTo>
                  <a:lnTo>
                    <a:pt x="4373625" y="0"/>
                  </a:lnTo>
                  <a:lnTo>
                    <a:pt x="4367695" y="0"/>
                  </a:lnTo>
                  <a:lnTo>
                    <a:pt x="4367695" y="0"/>
                  </a:lnTo>
                  <a:lnTo>
                    <a:pt x="4367695" y="0"/>
                  </a:lnTo>
                  <a:lnTo>
                    <a:pt x="4361774" y="0"/>
                  </a:lnTo>
                  <a:lnTo>
                    <a:pt x="4361774" y="0"/>
                  </a:lnTo>
                  <a:lnTo>
                    <a:pt x="4361774" y="0"/>
                  </a:lnTo>
                  <a:lnTo>
                    <a:pt x="4355844" y="0"/>
                  </a:lnTo>
                  <a:lnTo>
                    <a:pt x="4355844" y="0"/>
                  </a:lnTo>
                  <a:lnTo>
                    <a:pt x="4355844" y="0"/>
                  </a:lnTo>
                  <a:lnTo>
                    <a:pt x="4349923" y="0"/>
                  </a:lnTo>
                  <a:lnTo>
                    <a:pt x="4349923" y="0"/>
                  </a:lnTo>
                  <a:lnTo>
                    <a:pt x="4349923" y="0"/>
                  </a:lnTo>
                  <a:lnTo>
                    <a:pt x="4343993" y="0"/>
                  </a:lnTo>
                  <a:lnTo>
                    <a:pt x="4343993" y="0"/>
                  </a:lnTo>
                  <a:lnTo>
                    <a:pt x="4343993" y="0"/>
                  </a:lnTo>
                  <a:lnTo>
                    <a:pt x="4338062" y="0"/>
                  </a:lnTo>
                  <a:lnTo>
                    <a:pt x="4338062" y="0"/>
                  </a:lnTo>
                  <a:lnTo>
                    <a:pt x="4338062" y="0"/>
                  </a:lnTo>
                  <a:lnTo>
                    <a:pt x="4332141" y="0"/>
                  </a:lnTo>
                  <a:lnTo>
                    <a:pt x="4332141" y="0"/>
                  </a:lnTo>
                  <a:lnTo>
                    <a:pt x="4332141" y="0"/>
                  </a:lnTo>
                  <a:lnTo>
                    <a:pt x="4326211" y="0"/>
                  </a:lnTo>
                  <a:lnTo>
                    <a:pt x="4326211" y="0"/>
                  </a:lnTo>
                  <a:lnTo>
                    <a:pt x="4326211" y="0"/>
                  </a:lnTo>
                  <a:lnTo>
                    <a:pt x="4320290" y="0"/>
                  </a:lnTo>
                  <a:lnTo>
                    <a:pt x="4320290" y="0"/>
                  </a:lnTo>
                  <a:lnTo>
                    <a:pt x="4320290" y="0"/>
                  </a:lnTo>
                  <a:lnTo>
                    <a:pt x="4314359" y="0"/>
                  </a:lnTo>
                  <a:lnTo>
                    <a:pt x="4314359" y="0"/>
                  </a:lnTo>
                  <a:lnTo>
                    <a:pt x="4314359" y="0"/>
                  </a:lnTo>
                  <a:lnTo>
                    <a:pt x="4308438" y="0"/>
                  </a:lnTo>
                  <a:lnTo>
                    <a:pt x="4308438" y="0"/>
                  </a:lnTo>
                  <a:lnTo>
                    <a:pt x="4308438" y="0"/>
                  </a:lnTo>
                  <a:lnTo>
                    <a:pt x="4302508" y="0"/>
                  </a:lnTo>
                  <a:lnTo>
                    <a:pt x="4302508" y="0"/>
                  </a:lnTo>
                  <a:lnTo>
                    <a:pt x="4302508" y="0"/>
                  </a:lnTo>
                  <a:lnTo>
                    <a:pt x="4296577" y="0"/>
                  </a:lnTo>
                  <a:lnTo>
                    <a:pt x="4296577" y="0"/>
                  </a:lnTo>
                  <a:lnTo>
                    <a:pt x="4296577" y="0"/>
                  </a:lnTo>
                  <a:lnTo>
                    <a:pt x="4290656" y="0"/>
                  </a:lnTo>
                  <a:lnTo>
                    <a:pt x="4290656" y="0"/>
                  </a:lnTo>
                  <a:lnTo>
                    <a:pt x="4290656" y="0"/>
                  </a:lnTo>
                  <a:lnTo>
                    <a:pt x="4284726" y="0"/>
                  </a:lnTo>
                  <a:lnTo>
                    <a:pt x="4284726" y="0"/>
                  </a:lnTo>
                  <a:lnTo>
                    <a:pt x="4284726" y="0"/>
                  </a:lnTo>
                  <a:lnTo>
                    <a:pt x="4278805" y="0"/>
                  </a:lnTo>
                  <a:lnTo>
                    <a:pt x="4278805" y="0"/>
                  </a:lnTo>
                  <a:lnTo>
                    <a:pt x="4278805" y="0"/>
                  </a:lnTo>
                  <a:lnTo>
                    <a:pt x="4272875" y="0"/>
                  </a:lnTo>
                  <a:lnTo>
                    <a:pt x="4272875" y="0"/>
                  </a:lnTo>
                  <a:lnTo>
                    <a:pt x="4272875" y="0"/>
                  </a:lnTo>
                  <a:lnTo>
                    <a:pt x="4266954" y="0"/>
                  </a:lnTo>
                  <a:lnTo>
                    <a:pt x="4266954" y="0"/>
                  </a:lnTo>
                  <a:lnTo>
                    <a:pt x="4266954" y="0"/>
                  </a:lnTo>
                  <a:lnTo>
                    <a:pt x="4261024" y="0"/>
                  </a:lnTo>
                  <a:lnTo>
                    <a:pt x="4261024" y="0"/>
                  </a:lnTo>
                  <a:lnTo>
                    <a:pt x="4261024" y="0"/>
                  </a:lnTo>
                  <a:lnTo>
                    <a:pt x="4255093" y="0"/>
                  </a:lnTo>
                  <a:lnTo>
                    <a:pt x="4255093" y="0"/>
                  </a:lnTo>
                  <a:lnTo>
                    <a:pt x="4255093" y="0"/>
                  </a:lnTo>
                  <a:lnTo>
                    <a:pt x="4249172" y="0"/>
                  </a:lnTo>
                  <a:lnTo>
                    <a:pt x="4249172" y="0"/>
                  </a:lnTo>
                  <a:lnTo>
                    <a:pt x="4249172" y="0"/>
                  </a:lnTo>
                  <a:lnTo>
                    <a:pt x="4237321" y="0"/>
                  </a:lnTo>
                  <a:lnTo>
                    <a:pt x="4237321" y="0"/>
                  </a:lnTo>
                  <a:lnTo>
                    <a:pt x="4237321" y="0"/>
                  </a:lnTo>
                  <a:lnTo>
                    <a:pt x="4231390" y="0"/>
                  </a:lnTo>
                  <a:lnTo>
                    <a:pt x="4231390" y="0"/>
                  </a:lnTo>
                  <a:lnTo>
                    <a:pt x="4231390" y="0"/>
                  </a:lnTo>
                  <a:lnTo>
                    <a:pt x="4225469" y="0"/>
                  </a:lnTo>
                  <a:lnTo>
                    <a:pt x="4225469" y="0"/>
                  </a:lnTo>
                  <a:lnTo>
                    <a:pt x="4225469" y="0"/>
                  </a:lnTo>
                  <a:lnTo>
                    <a:pt x="4219539" y="0"/>
                  </a:lnTo>
                  <a:lnTo>
                    <a:pt x="4219539" y="0"/>
                  </a:lnTo>
                  <a:lnTo>
                    <a:pt x="4219539" y="0"/>
                  </a:lnTo>
                  <a:lnTo>
                    <a:pt x="4213618" y="0"/>
                  </a:lnTo>
                  <a:lnTo>
                    <a:pt x="4213618" y="0"/>
                  </a:lnTo>
                  <a:lnTo>
                    <a:pt x="4213618" y="0"/>
                  </a:lnTo>
                  <a:lnTo>
                    <a:pt x="4207687" y="0"/>
                  </a:lnTo>
                  <a:lnTo>
                    <a:pt x="4207687" y="0"/>
                  </a:lnTo>
                  <a:lnTo>
                    <a:pt x="4207687" y="0"/>
                  </a:lnTo>
                  <a:lnTo>
                    <a:pt x="4201757" y="0"/>
                  </a:lnTo>
                  <a:lnTo>
                    <a:pt x="4201757" y="0"/>
                  </a:lnTo>
                  <a:lnTo>
                    <a:pt x="4201757" y="0"/>
                  </a:lnTo>
                  <a:lnTo>
                    <a:pt x="4195836" y="0"/>
                  </a:lnTo>
                  <a:lnTo>
                    <a:pt x="4195836" y="0"/>
                  </a:lnTo>
                  <a:lnTo>
                    <a:pt x="4195836" y="0"/>
                  </a:lnTo>
                  <a:lnTo>
                    <a:pt x="4189906" y="0"/>
                  </a:lnTo>
                  <a:lnTo>
                    <a:pt x="4189906" y="0"/>
                  </a:lnTo>
                  <a:lnTo>
                    <a:pt x="4189906" y="0"/>
                  </a:lnTo>
                  <a:lnTo>
                    <a:pt x="4183984" y="0"/>
                  </a:lnTo>
                  <a:lnTo>
                    <a:pt x="4183984" y="0"/>
                  </a:lnTo>
                  <a:lnTo>
                    <a:pt x="4183984" y="0"/>
                  </a:lnTo>
                  <a:lnTo>
                    <a:pt x="4178054" y="0"/>
                  </a:lnTo>
                  <a:lnTo>
                    <a:pt x="4178054" y="0"/>
                  </a:lnTo>
                  <a:lnTo>
                    <a:pt x="4178054" y="0"/>
                  </a:lnTo>
                  <a:lnTo>
                    <a:pt x="4172133" y="0"/>
                  </a:lnTo>
                  <a:lnTo>
                    <a:pt x="4172133" y="0"/>
                  </a:lnTo>
                  <a:lnTo>
                    <a:pt x="4172133" y="0"/>
                  </a:lnTo>
                  <a:lnTo>
                    <a:pt x="4160273" y="0"/>
                  </a:lnTo>
                  <a:lnTo>
                    <a:pt x="4160273" y="0"/>
                  </a:lnTo>
                  <a:lnTo>
                    <a:pt x="4160273" y="0"/>
                  </a:lnTo>
                  <a:lnTo>
                    <a:pt x="4154352" y="0"/>
                  </a:lnTo>
                  <a:lnTo>
                    <a:pt x="4154352" y="0"/>
                  </a:lnTo>
                  <a:lnTo>
                    <a:pt x="4154352" y="0"/>
                  </a:lnTo>
                  <a:lnTo>
                    <a:pt x="4148421" y="0"/>
                  </a:lnTo>
                  <a:lnTo>
                    <a:pt x="4148421" y="0"/>
                  </a:lnTo>
                  <a:lnTo>
                    <a:pt x="4148421" y="0"/>
                  </a:lnTo>
                  <a:lnTo>
                    <a:pt x="4142500" y="0"/>
                  </a:lnTo>
                  <a:lnTo>
                    <a:pt x="4142500" y="0"/>
                  </a:lnTo>
                  <a:lnTo>
                    <a:pt x="4142500" y="0"/>
                  </a:lnTo>
                  <a:lnTo>
                    <a:pt x="4136570" y="0"/>
                  </a:lnTo>
                  <a:lnTo>
                    <a:pt x="4136570" y="0"/>
                  </a:lnTo>
                  <a:lnTo>
                    <a:pt x="4136570" y="0"/>
                  </a:lnTo>
                  <a:lnTo>
                    <a:pt x="4124718" y="0"/>
                  </a:lnTo>
                  <a:lnTo>
                    <a:pt x="4124718" y="0"/>
                  </a:lnTo>
                  <a:lnTo>
                    <a:pt x="4124718" y="0"/>
                  </a:lnTo>
                  <a:lnTo>
                    <a:pt x="4112867" y="0"/>
                  </a:lnTo>
                  <a:lnTo>
                    <a:pt x="4112867" y="0"/>
                  </a:lnTo>
                  <a:lnTo>
                    <a:pt x="4112867" y="0"/>
                  </a:lnTo>
                  <a:lnTo>
                    <a:pt x="4101015" y="0"/>
                  </a:lnTo>
                  <a:lnTo>
                    <a:pt x="4101015" y="0"/>
                  </a:lnTo>
                  <a:lnTo>
                    <a:pt x="4101015" y="0"/>
                  </a:lnTo>
                  <a:lnTo>
                    <a:pt x="4095085" y="0"/>
                  </a:lnTo>
                  <a:lnTo>
                    <a:pt x="4095085" y="0"/>
                  </a:lnTo>
                  <a:lnTo>
                    <a:pt x="4095085" y="0"/>
                  </a:lnTo>
                  <a:lnTo>
                    <a:pt x="4089164" y="0"/>
                  </a:lnTo>
                  <a:lnTo>
                    <a:pt x="4089164" y="0"/>
                  </a:lnTo>
                  <a:lnTo>
                    <a:pt x="4089164" y="0"/>
                  </a:lnTo>
                  <a:lnTo>
                    <a:pt x="4083234" y="0"/>
                  </a:lnTo>
                  <a:lnTo>
                    <a:pt x="4083234" y="0"/>
                  </a:lnTo>
                  <a:lnTo>
                    <a:pt x="4083234" y="0"/>
                  </a:lnTo>
                  <a:lnTo>
                    <a:pt x="4077304" y="0"/>
                  </a:lnTo>
                  <a:lnTo>
                    <a:pt x="4077304" y="0"/>
                  </a:lnTo>
                  <a:lnTo>
                    <a:pt x="4077304" y="0"/>
                  </a:lnTo>
                  <a:lnTo>
                    <a:pt x="4071383" y="0"/>
                  </a:lnTo>
                  <a:lnTo>
                    <a:pt x="4071383" y="0"/>
                  </a:lnTo>
                  <a:lnTo>
                    <a:pt x="4071383" y="0"/>
                  </a:lnTo>
                  <a:lnTo>
                    <a:pt x="4065452" y="0"/>
                  </a:lnTo>
                  <a:lnTo>
                    <a:pt x="4065452" y="0"/>
                  </a:lnTo>
                  <a:lnTo>
                    <a:pt x="4065452" y="0"/>
                  </a:lnTo>
                  <a:lnTo>
                    <a:pt x="4059531" y="0"/>
                  </a:lnTo>
                  <a:lnTo>
                    <a:pt x="4059531" y="0"/>
                  </a:lnTo>
                  <a:lnTo>
                    <a:pt x="4059531" y="0"/>
                  </a:lnTo>
                  <a:lnTo>
                    <a:pt x="4053601" y="0"/>
                  </a:lnTo>
                  <a:lnTo>
                    <a:pt x="4053601" y="0"/>
                  </a:lnTo>
                  <a:lnTo>
                    <a:pt x="4053601" y="0"/>
                  </a:lnTo>
                  <a:lnTo>
                    <a:pt x="4047680" y="0"/>
                  </a:lnTo>
                  <a:lnTo>
                    <a:pt x="4047680" y="0"/>
                  </a:lnTo>
                  <a:lnTo>
                    <a:pt x="4047680" y="0"/>
                  </a:lnTo>
                  <a:lnTo>
                    <a:pt x="4041749" y="0"/>
                  </a:lnTo>
                  <a:lnTo>
                    <a:pt x="4041749" y="0"/>
                  </a:lnTo>
                  <a:lnTo>
                    <a:pt x="4041749" y="0"/>
                  </a:lnTo>
                  <a:lnTo>
                    <a:pt x="4035819" y="0"/>
                  </a:lnTo>
                  <a:lnTo>
                    <a:pt x="4035819" y="0"/>
                  </a:lnTo>
                  <a:lnTo>
                    <a:pt x="4035819" y="0"/>
                  </a:lnTo>
                  <a:lnTo>
                    <a:pt x="4029898" y="0"/>
                  </a:lnTo>
                  <a:lnTo>
                    <a:pt x="4029898" y="0"/>
                  </a:lnTo>
                  <a:lnTo>
                    <a:pt x="4029898" y="0"/>
                  </a:lnTo>
                  <a:lnTo>
                    <a:pt x="4018046" y="0"/>
                  </a:lnTo>
                  <a:lnTo>
                    <a:pt x="4018046" y="0"/>
                  </a:lnTo>
                  <a:lnTo>
                    <a:pt x="4018046" y="0"/>
                  </a:lnTo>
                  <a:lnTo>
                    <a:pt x="4012116" y="0"/>
                  </a:lnTo>
                  <a:lnTo>
                    <a:pt x="4012116" y="0"/>
                  </a:lnTo>
                  <a:lnTo>
                    <a:pt x="4012116" y="0"/>
                  </a:lnTo>
                  <a:lnTo>
                    <a:pt x="4006195" y="0"/>
                  </a:lnTo>
                  <a:lnTo>
                    <a:pt x="4006195" y="0"/>
                  </a:lnTo>
                  <a:lnTo>
                    <a:pt x="4006195" y="0"/>
                  </a:lnTo>
                  <a:lnTo>
                    <a:pt x="4000265" y="0"/>
                  </a:lnTo>
                  <a:lnTo>
                    <a:pt x="4000265" y="0"/>
                  </a:lnTo>
                  <a:lnTo>
                    <a:pt x="4000265" y="0"/>
                  </a:lnTo>
                  <a:lnTo>
                    <a:pt x="3988414" y="0"/>
                  </a:lnTo>
                  <a:lnTo>
                    <a:pt x="3988414" y="0"/>
                  </a:lnTo>
                  <a:lnTo>
                    <a:pt x="3988414" y="0"/>
                  </a:lnTo>
                  <a:lnTo>
                    <a:pt x="3982483" y="0"/>
                  </a:lnTo>
                  <a:lnTo>
                    <a:pt x="3982483" y="0"/>
                  </a:lnTo>
                  <a:lnTo>
                    <a:pt x="3982483" y="0"/>
                  </a:lnTo>
                  <a:lnTo>
                    <a:pt x="3976562" y="0"/>
                  </a:lnTo>
                  <a:lnTo>
                    <a:pt x="3976562" y="0"/>
                  </a:lnTo>
                  <a:lnTo>
                    <a:pt x="3976562" y="0"/>
                  </a:lnTo>
                  <a:lnTo>
                    <a:pt x="3970632" y="0"/>
                  </a:lnTo>
                  <a:lnTo>
                    <a:pt x="3970632" y="0"/>
                  </a:lnTo>
                  <a:lnTo>
                    <a:pt x="3970632" y="0"/>
                  </a:lnTo>
                  <a:lnTo>
                    <a:pt x="3964711" y="0"/>
                  </a:lnTo>
                  <a:lnTo>
                    <a:pt x="3964711" y="0"/>
                  </a:lnTo>
                  <a:lnTo>
                    <a:pt x="3964711" y="0"/>
                  </a:lnTo>
                  <a:lnTo>
                    <a:pt x="3958780" y="0"/>
                  </a:lnTo>
                  <a:lnTo>
                    <a:pt x="3958780" y="0"/>
                  </a:lnTo>
                  <a:lnTo>
                    <a:pt x="3958780" y="0"/>
                  </a:lnTo>
                  <a:lnTo>
                    <a:pt x="3952859" y="0"/>
                  </a:lnTo>
                  <a:lnTo>
                    <a:pt x="3952859" y="0"/>
                  </a:lnTo>
                  <a:lnTo>
                    <a:pt x="3952859" y="0"/>
                  </a:lnTo>
                  <a:lnTo>
                    <a:pt x="3946929" y="0"/>
                  </a:lnTo>
                  <a:lnTo>
                    <a:pt x="3946929" y="0"/>
                  </a:lnTo>
                  <a:lnTo>
                    <a:pt x="3946929" y="0"/>
                  </a:lnTo>
                  <a:lnTo>
                    <a:pt x="3940999" y="0"/>
                  </a:lnTo>
                  <a:lnTo>
                    <a:pt x="3940999" y="0"/>
                  </a:lnTo>
                  <a:lnTo>
                    <a:pt x="3940999" y="0"/>
                  </a:lnTo>
                  <a:lnTo>
                    <a:pt x="3935077" y="0"/>
                  </a:lnTo>
                  <a:lnTo>
                    <a:pt x="3935077" y="0"/>
                  </a:lnTo>
                  <a:lnTo>
                    <a:pt x="3935077" y="0"/>
                  </a:lnTo>
                  <a:lnTo>
                    <a:pt x="3929147" y="0"/>
                  </a:lnTo>
                  <a:lnTo>
                    <a:pt x="3929147" y="0"/>
                  </a:lnTo>
                  <a:lnTo>
                    <a:pt x="3929147" y="0"/>
                  </a:lnTo>
                  <a:lnTo>
                    <a:pt x="3923226" y="0"/>
                  </a:lnTo>
                  <a:lnTo>
                    <a:pt x="3923226" y="0"/>
                  </a:lnTo>
                  <a:lnTo>
                    <a:pt x="3923226" y="0"/>
                  </a:lnTo>
                  <a:lnTo>
                    <a:pt x="3917296" y="0"/>
                  </a:lnTo>
                  <a:lnTo>
                    <a:pt x="3917296" y="0"/>
                  </a:lnTo>
                  <a:lnTo>
                    <a:pt x="3917296" y="0"/>
                  </a:lnTo>
                  <a:lnTo>
                    <a:pt x="3911375" y="0"/>
                  </a:lnTo>
                  <a:lnTo>
                    <a:pt x="3911375" y="0"/>
                  </a:lnTo>
                  <a:lnTo>
                    <a:pt x="3911375" y="0"/>
                  </a:lnTo>
                  <a:lnTo>
                    <a:pt x="3905445" y="0"/>
                  </a:lnTo>
                  <a:lnTo>
                    <a:pt x="3905445" y="0"/>
                  </a:lnTo>
                  <a:lnTo>
                    <a:pt x="3905445" y="0"/>
                  </a:lnTo>
                  <a:lnTo>
                    <a:pt x="3893593" y="0"/>
                  </a:lnTo>
                  <a:lnTo>
                    <a:pt x="3893593" y="0"/>
                  </a:lnTo>
                  <a:lnTo>
                    <a:pt x="3893593" y="0"/>
                  </a:lnTo>
                  <a:lnTo>
                    <a:pt x="3887663" y="0"/>
                  </a:lnTo>
                  <a:lnTo>
                    <a:pt x="3887663" y="0"/>
                  </a:lnTo>
                  <a:lnTo>
                    <a:pt x="3887663" y="0"/>
                  </a:lnTo>
                  <a:lnTo>
                    <a:pt x="3881742" y="0"/>
                  </a:lnTo>
                  <a:lnTo>
                    <a:pt x="3881742" y="0"/>
                  </a:lnTo>
                  <a:lnTo>
                    <a:pt x="3881742" y="0"/>
                  </a:lnTo>
                  <a:lnTo>
                    <a:pt x="3875811" y="0"/>
                  </a:lnTo>
                  <a:lnTo>
                    <a:pt x="3875811" y="0"/>
                  </a:lnTo>
                  <a:lnTo>
                    <a:pt x="3875811" y="0"/>
                  </a:lnTo>
                  <a:lnTo>
                    <a:pt x="3863960" y="0"/>
                  </a:lnTo>
                  <a:lnTo>
                    <a:pt x="3863960" y="0"/>
                  </a:lnTo>
                  <a:lnTo>
                    <a:pt x="3863960" y="0"/>
                  </a:lnTo>
                  <a:lnTo>
                    <a:pt x="3858030" y="0"/>
                  </a:lnTo>
                  <a:lnTo>
                    <a:pt x="3858030" y="0"/>
                  </a:lnTo>
                  <a:lnTo>
                    <a:pt x="3858030" y="0"/>
                  </a:lnTo>
                  <a:lnTo>
                    <a:pt x="3852108" y="0"/>
                  </a:lnTo>
                  <a:lnTo>
                    <a:pt x="3852108" y="0"/>
                  </a:lnTo>
                  <a:lnTo>
                    <a:pt x="3852108" y="0"/>
                  </a:lnTo>
                  <a:lnTo>
                    <a:pt x="3846178" y="0"/>
                  </a:lnTo>
                  <a:lnTo>
                    <a:pt x="3846178" y="0"/>
                  </a:lnTo>
                  <a:lnTo>
                    <a:pt x="3846178" y="0"/>
                  </a:lnTo>
                  <a:lnTo>
                    <a:pt x="3840257" y="0"/>
                  </a:lnTo>
                  <a:lnTo>
                    <a:pt x="3840257" y="0"/>
                  </a:lnTo>
                  <a:lnTo>
                    <a:pt x="3840257" y="0"/>
                  </a:lnTo>
                  <a:lnTo>
                    <a:pt x="3834327" y="0"/>
                  </a:lnTo>
                  <a:lnTo>
                    <a:pt x="3834327" y="0"/>
                  </a:lnTo>
                  <a:lnTo>
                    <a:pt x="3834327" y="0"/>
                  </a:lnTo>
                  <a:lnTo>
                    <a:pt x="3828406" y="0"/>
                  </a:lnTo>
                  <a:lnTo>
                    <a:pt x="3828406" y="0"/>
                  </a:lnTo>
                  <a:lnTo>
                    <a:pt x="3828406" y="0"/>
                  </a:lnTo>
                  <a:lnTo>
                    <a:pt x="3822476" y="0"/>
                  </a:lnTo>
                  <a:lnTo>
                    <a:pt x="3822476" y="0"/>
                  </a:lnTo>
                  <a:lnTo>
                    <a:pt x="3822476" y="0"/>
                  </a:lnTo>
                  <a:lnTo>
                    <a:pt x="3816555" y="0"/>
                  </a:lnTo>
                  <a:lnTo>
                    <a:pt x="3816555" y="0"/>
                  </a:lnTo>
                  <a:lnTo>
                    <a:pt x="3816555" y="0"/>
                  </a:lnTo>
                  <a:lnTo>
                    <a:pt x="3810624" y="0"/>
                  </a:lnTo>
                  <a:lnTo>
                    <a:pt x="3810624" y="0"/>
                  </a:lnTo>
                  <a:lnTo>
                    <a:pt x="3810624" y="0"/>
                  </a:lnTo>
                  <a:lnTo>
                    <a:pt x="3804694" y="0"/>
                  </a:lnTo>
                  <a:lnTo>
                    <a:pt x="3804694" y="0"/>
                  </a:lnTo>
                  <a:lnTo>
                    <a:pt x="3804694" y="0"/>
                  </a:lnTo>
                  <a:lnTo>
                    <a:pt x="3798773" y="0"/>
                  </a:lnTo>
                  <a:lnTo>
                    <a:pt x="3798773" y="0"/>
                  </a:lnTo>
                  <a:lnTo>
                    <a:pt x="3798773" y="0"/>
                  </a:lnTo>
                  <a:lnTo>
                    <a:pt x="3792842" y="0"/>
                  </a:lnTo>
                  <a:lnTo>
                    <a:pt x="3792842" y="0"/>
                  </a:lnTo>
                  <a:lnTo>
                    <a:pt x="3792842" y="0"/>
                  </a:lnTo>
                  <a:lnTo>
                    <a:pt x="3786921" y="0"/>
                  </a:lnTo>
                  <a:lnTo>
                    <a:pt x="3786921" y="0"/>
                  </a:lnTo>
                  <a:lnTo>
                    <a:pt x="3786921" y="0"/>
                  </a:lnTo>
                  <a:lnTo>
                    <a:pt x="3780991" y="0"/>
                  </a:lnTo>
                  <a:lnTo>
                    <a:pt x="3780991" y="0"/>
                  </a:lnTo>
                  <a:lnTo>
                    <a:pt x="3780991" y="0"/>
                  </a:lnTo>
                  <a:lnTo>
                    <a:pt x="3775070" y="0"/>
                  </a:lnTo>
                  <a:lnTo>
                    <a:pt x="3775070" y="0"/>
                  </a:lnTo>
                  <a:lnTo>
                    <a:pt x="3775070" y="0"/>
                  </a:lnTo>
                  <a:lnTo>
                    <a:pt x="3769139" y="0"/>
                  </a:lnTo>
                  <a:lnTo>
                    <a:pt x="3769139" y="0"/>
                  </a:lnTo>
                  <a:lnTo>
                    <a:pt x="3769139" y="0"/>
                  </a:lnTo>
                  <a:lnTo>
                    <a:pt x="3763209" y="0"/>
                  </a:lnTo>
                  <a:lnTo>
                    <a:pt x="3763209" y="0"/>
                  </a:lnTo>
                  <a:lnTo>
                    <a:pt x="3763209" y="0"/>
                  </a:lnTo>
                  <a:lnTo>
                    <a:pt x="3757288" y="0"/>
                  </a:lnTo>
                  <a:lnTo>
                    <a:pt x="3757288" y="0"/>
                  </a:lnTo>
                  <a:lnTo>
                    <a:pt x="3757288" y="0"/>
                  </a:lnTo>
                  <a:lnTo>
                    <a:pt x="3751358" y="0"/>
                  </a:lnTo>
                  <a:lnTo>
                    <a:pt x="3751358" y="0"/>
                  </a:lnTo>
                  <a:lnTo>
                    <a:pt x="3751358" y="0"/>
                  </a:lnTo>
                  <a:lnTo>
                    <a:pt x="3745437" y="0"/>
                  </a:lnTo>
                  <a:lnTo>
                    <a:pt x="3745437" y="0"/>
                  </a:lnTo>
                  <a:lnTo>
                    <a:pt x="3745437" y="0"/>
                  </a:lnTo>
                  <a:lnTo>
                    <a:pt x="3739507" y="0"/>
                  </a:lnTo>
                  <a:lnTo>
                    <a:pt x="3739507" y="0"/>
                  </a:lnTo>
                  <a:lnTo>
                    <a:pt x="3739507" y="0"/>
                  </a:lnTo>
                  <a:lnTo>
                    <a:pt x="3733586" y="0"/>
                  </a:lnTo>
                  <a:lnTo>
                    <a:pt x="3733586" y="0"/>
                  </a:lnTo>
                  <a:lnTo>
                    <a:pt x="3733586" y="0"/>
                  </a:lnTo>
                  <a:lnTo>
                    <a:pt x="3727655" y="0"/>
                  </a:lnTo>
                  <a:lnTo>
                    <a:pt x="3727655" y="0"/>
                  </a:lnTo>
                  <a:lnTo>
                    <a:pt x="3727655" y="0"/>
                  </a:lnTo>
                  <a:lnTo>
                    <a:pt x="3721725" y="0"/>
                  </a:lnTo>
                  <a:lnTo>
                    <a:pt x="3721725" y="0"/>
                  </a:lnTo>
                  <a:lnTo>
                    <a:pt x="3721725" y="0"/>
                  </a:lnTo>
                  <a:lnTo>
                    <a:pt x="3715804" y="0"/>
                  </a:lnTo>
                  <a:lnTo>
                    <a:pt x="3715804" y="0"/>
                  </a:lnTo>
                  <a:lnTo>
                    <a:pt x="3715804" y="0"/>
                  </a:lnTo>
                  <a:lnTo>
                    <a:pt x="3709873" y="0"/>
                  </a:lnTo>
                  <a:lnTo>
                    <a:pt x="3709873" y="0"/>
                  </a:lnTo>
                  <a:lnTo>
                    <a:pt x="3709873" y="0"/>
                  </a:lnTo>
                  <a:lnTo>
                    <a:pt x="3703952" y="0"/>
                  </a:lnTo>
                  <a:lnTo>
                    <a:pt x="3703952" y="0"/>
                  </a:lnTo>
                  <a:lnTo>
                    <a:pt x="3703952" y="0"/>
                  </a:lnTo>
                  <a:lnTo>
                    <a:pt x="3698022" y="0"/>
                  </a:lnTo>
                  <a:lnTo>
                    <a:pt x="3698022" y="0"/>
                  </a:lnTo>
                  <a:lnTo>
                    <a:pt x="3698022" y="0"/>
                  </a:lnTo>
                  <a:lnTo>
                    <a:pt x="3692101" y="0"/>
                  </a:lnTo>
                  <a:lnTo>
                    <a:pt x="3692101" y="0"/>
                  </a:lnTo>
                  <a:lnTo>
                    <a:pt x="3692101" y="0"/>
                  </a:lnTo>
                  <a:lnTo>
                    <a:pt x="3686171" y="0"/>
                  </a:lnTo>
                  <a:lnTo>
                    <a:pt x="3686171" y="0"/>
                  </a:lnTo>
                  <a:lnTo>
                    <a:pt x="3686171" y="0"/>
                  </a:lnTo>
                  <a:lnTo>
                    <a:pt x="3680240" y="0"/>
                  </a:lnTo>
                  <a:lnTo>
                    <a:pt x="3680240" y="0"/>
                  </a:lnTo>
                  <a:lnTo>
                    <a:pt x="3680240" y="0"/>
                  </a:lnTo>
                  <a:lnTo>
                    <a:pt x="3674319" y="0"/>
                  </a:lnTo>
                  <a:lnTo>
                    <a:pt x="3674319" y="0"/>
                  </a:lnTo>
                  <a:lnTo>
                    <a:pt x="3674319" y="0"/>
                  </a:lnTo>
                  <a:lnTo>
                    <a:pt x="3668389" y="0"/>
                  </a:lnTo>
                  <a:lnTo>
                    <a:pt x="3668389" y="0"/>
                  </a:lnTo>
                  <a:lnTo>
                    <a:pt x="3668389" y="0"/>
                  </a:lnTo>
                  <a:lnTo>
                    <a:pt x="3662468" y="0"/>
                  </a:lnTo>
                  <a:lnTo>
                    <a:pt x="3662468" y="0"/>
                  </a:lnTo>
                  <a:lnTo>
                    <a:pt x="3662468" y="0"/>
                  </a:lnTo>
                  <a:lnTo>
                    <a:pt x="3656538" y="0"/>
                  </a:lnTo>
                  <a:lnTo>
                    <a:pt x="3656538" y="0"/>
                  </a:lnTo>
                  <a:lnTo>
                    <a:pt x="3656538" y="0"/>
                  </a:lnTo>
                  <a:lnTo>
                    <a:pt x="3650617" y="0"/>
                  </a:lnTo>
                  <a:lnTo>
                    <a:pt x="3650617" y="0"/>
                  </a:lnTo>
                  <a:lnTo>
                    <a:pt x="3650617" y="0"/>
                  </a:lnTo>
                  <a:lnTo>
                    <a:pt x="3644686" y="0"/>
                  </a:lnTo>
                  <a:lnTo>
                    <a:pt x="3644686" y="0"/>
                  </a:lnTo>
                  <a:lnTo>
                    <a:pt x="3644686" y="0"/>
                  </a:lnTo>
                  <a:lnTo>
                    <a:pt x="3638756" y="0"/>
                  </a:lnTo>
                  <a:lnTo>
                    <a:pt x="3638756" y="0"/>
                  </a:lnTo>
                  <a:lnTo>
                    <a:pt x="3638756" y="0"/>
                  </a:lnTo>
                  <a:lnTo>
                    <a:pt x="3632835" y="0"/>
                  </a:lnTo>
                  <a:lnTo>
                    <a:pt x="3632835" y="0"/>
                  </a:lnTo>
                  <a:lnTo>
                    <a:pt x="3632835" y="0"/>
                  </a:lnTo>
                  <a:lnTo>
                    <a:pt x="3603202" y="0"/>
                  </a:lnTo>
                  <a:lnTo>
                    <a:pt x="3603202" y="0"/>
                  </a:lnTo>
                  <a:lnTo>
                    <a:pt x="3603202" y="0"/>
                  </a:lnTo>
                  <a:lnTo>
                    <a:pt x="3573569" y="0"/>
                  </a:lnTo>
                  <a:lnTo>
                    <a:pt x="3573569" y="0"/>
                  </a:lnTo>
                  <a:lnTo>
                    <a:pt x="3573569" y="0"/>
                  </a:lnTo>
                  <a:lnTo>
                    <a:pt x="3567648" y="0"/>
                  </a:lnTo>
                  <a:lnTo>
                    <a:pt x="3567648" y="0"/>
                  </a:lnTo>
                  <a:lnTo>
                    <a:pt x="3567648" y="0"/>
                  </a:lnTo>
                  <a:lnTo>
                    <a:pt x="3549866" y="0"/>
                  </a:lnTo>
                  <a:lnTo>
                    <a:pt x="3549866" y="0"/>
                  </a:lnTo>
                  <a:lnTo>
                    <a:pt x="3549866" y="0"/>
                  </a:lnTo>
                  <a:lnTo>
                    <a:pt x="3526163" y="0"/>
                  </a:lnTo>
                  <a:lnTo>
                    <a:pt x="3526163" y="0"/>
                  </a:lnTo>
                  <a:lnTo>
                    <a:pt x="3526163" y="0"/>
                  </a:lnTo>
                  <a:lnTo>
                    <a:pt x="3514311" y="0"/>
                  </a:lnTo>
                  <a:lnTo>
                    <a:pt x="3514311" y="0"/>
                  </a:lnTo>
                  <a:lnTo>
                    <a:pt x="3514311" y="0"/>
                  </a:lnTo>
                  <a:lnTo>
                    <a:pt x="3508381" y="0"/>
                  </a:lnTo>
                  <a:lnTo>
                    <a:pt x="3508381" y="0"/>
                  </a:lnTo>
                  <a:lnTo>
                    <a:pt x="3508381" y="0"/>
                  </a:lnTo>
                  <a:lnTo>
                    <a:pt x="3484679" y="0"/>
                  </a:lnTo>
                  <a:lnTo>
                    <a:pt x="3484679" y="0"/>
                  </a:lnTo>
                  <a:lnTo>
                    <a:pt x="3484679" y="0"/>
                  </a:lnTo>
                  <a:lnTo>
                    <a:pt x="3472827" y="0"/>
                  </a:lnTo>
                  <a:lnTo>
                    <a:pt x="3472827" y="38799"/>
                  </a:lnTo>
                  <a:lnTo>
                    <a:pt x="3472827" y="38799"/>
                  </a:lnTo>
                  <a:lnTo>
                    <a:pt x="3460976" y="38799"/>
                  </a:lnTo>
                  <a:lnTo>
                    <a:pt x="3460976" y="38799"/>
                  </a:lnTo>
                  <a:lnTo>
                    <a:pt x="3460976" y="38799"/>
                  </a:lnTo>
                  <a:lnTo>
                    <a:pt x="3431342" y="38799"/>
                  </a:lnTo>
                  <a:lnTo>
                    <a:pt x="3431342" y="77598"/>
                  </a:lnTo>
                  <a:lnTo>
                    <a:pt x="3431342" y="77598"/>
                  </a:lnTo>
                  <a:lnTo>
                    <a:pt x="3425412" y="77598"/>
                  </a:lnTo>
                  <a:lnTo>
                    <a:pt x="3425412" y="77598"/>
                  </a:lnTo>
                  <a:lnTo>
                    <a:pt x="3425412" y="77598"/>
                  </a:lnTo>
                  <a:lnTo>
                    <a:pt x="3389859" y="77598"/>
                  </a:lnTo>
                  <a:lnTo>
                    <a:pt x="3389859" y="77598"/>
                  </a:lnTo>
                  <a:lnTo>
                    <a:pt x="3389859" y="77598"/>
                  </a:lnTo>
                  <a:lnTo>
                    <a:pt x="3360225" y="77598"/>
                  </a:lnTo>
                  <a:lnTo>
                    <a:pt x="3360225" y="77598"/>
                  </a:lnTo>
                  <a:lnTo>
                    <a:pt x="3360225" y="77598"/>
                  </a:lnTo>
                  <a:lnTo>
                    <a:pt x="3354295" y="77598"/>
                  </a:lnTo>
                  <a:lnTo>
                    <a:pt x="3354295" y="116131"/>
                  </a:lnTo>
                  <a:lnTo>
                    <a:pt x="3354295" y="116131"/>
                  </a:lnTo>
                  <a:lnTo>
                    <a:pt x="3318741" y="116131"/>
                  </a:lnTo>
                  <a:lnTo>
                    <a:pt x="3318741" y="116131"/>
                  </a:lnTo>
                  <a:lnTo>
                    <a:pt x="3318741" y="116131"/>
                  </a:lnTo>
                  <a:lnTo>
                    <a:pt x="3289108" y="116131"/>
                  </a:lnTo>
                  <a:lnTo>
                    <a:pt x="3289108" y="116131"/>
                  </a:lnTo>
                  <a:lnTo>
                    <a:pt x="3289108" y="116131"/>
                  </a:lnTo>
                  <a:lnTo>
                    <a:pt x="3283177" y="116131"/>
                  </a:lnTo>
                  <a:lnTo>
                    <a:pt x="3283177" y="116131"/>
                  </a:lnTo>
                  <a:lnTo>
                    <a:pt x="3283177" y="116131"/>
                  </a:lnTo>
                  <a:lnTo>
                    <a:pt x="3259474" y="116131"/>
                  </a:lnTo>
                  <a:lnTo>
                    <a:pt x="3259474" y="116131"/>
                  </a:lnTo>
                  <a:lnTo>
                    <a:pt x="3259474" y="116131"/>
                  </a:lnTo>
                  <a:lnTo>
                    <a:pt x="3253553" y="116131"/>
                  </a:lnTo>
                  <a:lnTo>
                    <a:pt x="3253553" y="116131"/>
                  </a:lnTo>
                  <a:lnTo>
                    <a:pt x="3253553" y="116131"/>
                  </a:lnTo>
                  <a:lnTo>
                    <a:pt x="3212069" y="116131"/>
                  </a:lnTo>
                  <a:lnTo>
                    <a:pt x="3212069" y="116131"/>
                  </a:lnTo>
                  <a:lnTo>
                    <a:pt x="3212069" y="116131"/>
                  </a:lnTo>
                  <a:lnTo>
                    <a:pt x="3206139" y="116131"/>
                  </a:lnTo>
                  <a:lnTo>
                    <a:pt x="3206139" y="116131"/>
                  </a:lnTo>
                  <a:lnTo>
                    <a:pt x="3206139" y="116131"/>
                  </a:lnTo>
                  <a:lnTo>
                    <a:pt x="3200218" y="116131"/>
                  </a:lnTo>
                  <a:lnTo>
                    <a:pt x="3200218" y="116131"/>
                  </a:lnTo>
                  <a:lnTo>
                    <a:pt x="3200218" y="116131"/>
                  </a:lnTo>
                  <a:lnTo>
                    <a:pt x="3182436" y="116131"/>
                  </a:lnTo>
                  <a:lnTo>
                    <a:pt x="3182436" y="116131"/>
                  </a:lnTo>
                  <a:lnTo>
                    <a:pt x="3182436" y="116131"/>
                  </a:lnTo>
                  <a:lnTo>
                    <a:pt x="3170584" y="116131"/>
                  </a:lnTo>
                  <a:lnTo>
                    <a:pt x="3170584" y="153802"/>
                  </a:lnTo>
                  <a:lnTo>
                    <a:pt x="3170584" y="153802"/>
                  </a:lnTo>
                  <a:lnTo>
                    <a:pt x="3152803" y="153802"/>
                  </a:lnTo>
                  <a:lnTo>
                    <a:pt x="3152803" y="153802"/>
                  </a:lnTo>
                  <a:lnTo>
                    <a:pt x="3152803" y="153802"/>
                  </a:lnTo>
                  <a:lnTo>
                    <a:pt x="3146873" y="153802"/>
                  </a:lnTo>
                  <a:lnTo>
                    <a:pt x="3146873" y="153802"/>
                  </a:lnTo>
                  <a:lnTo>
                    <a:pt x="3146873" y="153802"/>
                  </a:lnTo>
                  <a:lnTo>
                    <a:pt x="3140952" y="153802"/>
                  </a:lnTo>
                  <a:lnTo>
                    <a:pt x="3140952" y="153802"/>
                  </a:lnTo>
                  <a:lnTo>
                    <a:pt x="3140952" y="153802"/>
                  </a:lnTo>
                  <a:lnTo>
                    <a:pt x="3135021" y="153802"/>
                  </a:lnTo>
                  <a:lnTo>
                    <a:pt x="3135021" y="153802"/>
                  </a:lnTo>
                  <a:lnTo>
                    <a:pt x="3135021" y="153802"/>
                  </a:lnTo>
                  <a:lnTo>
                    <a:pt x="3111318" y="153802"/>
                  </a:lnTo>
                  <a:lnTo>
                    <a:pt x="3111318" y="153802"/>
                  </a:lnTo>
                  <a:lnTo>
                    <a:pt x="3111318" y="153802"/>
                  </a:lnTo>
                  <a:lnTo>
                    <a:pt x="3093536" y="153802"/>
                  </a:lnTo>
                  <a:lnTo>
                    <a:pt x="3093536" y="153802"/>
                  </a:lnTo>
                  <a:lnTo>
                    <a:pt x="3093536" y="153802"/>
                  </a:lnTo>
                  <a:lnTo>
                    <a:pt x="3063913" y="153802"/>
                  </a:lnTo>
                  <a:lnTo>
                    <a:pt x="3063913" y="153802"/>
                  </a:lnTo>
                  <a:lnTo>
                    <a:pt x="3063913" y="153802"/>
                  </a:lnTo>
                  <a:lnTo>
                    <a:pt x="3057983" y="153802"/>
                  </a:lnTo>
                  <a:lnTo>
                    <a:pt x="3057983" y="153802"/>
                  </a:lnTo>
                  <a:lnTo>
                    <a:pt x="3057983" y="153802"/>
                  </a:lnTo>
                  <a:lnTo>
                    <a:pt x="3034280" y="153802"/>
                  </a:lnTo>
                  <a:lnTo>
                    <a:pt x="3034280" y="153802"/>
                  </a:lnTo>
                  <a:lnTo>
                    <a:pt x="3034280" y="153802"/>
                  </a:lnTo>
                  <a:lnTo>
                    <a:pt x="3004646" y="153802"/>
                  </a:lnTo>
                  <a:lnTo>
                    <a:pt x="3004646" y="153802"/>
                  </a:lnTo>
                  <a:lnTo>
                    <a:pt x="3004646" y="153802"/>
                  </a:lnTo>
                  <a:lnTo>
                    <a:pt x="2945380" y="153802"/>
                  </a:lnTo>
                  <a:lnTo>
                    <a:pt x="2945380" y="153802"/>
                  </a:lnTo>
                  <a:lnTo>
                    <a:pt x="2945380" y="153802"/>
                  </a:lnTo>
                  <a:lnTo>
                    <a:pt x="2915747" y="153802"/>
                  </a:lnTo>
                  <a:lnTo>
                    <a:pt x="2915747" y="153802"/>
                  </a:lnTo>
                  <a:lnTo>
                    <a:pt x="2915747" y="153802"/>
                  </a:lnTo>
                  <a:lnTo>
                    <a:pt x="2880193" y="153802"/>
                  </a:lnTo>
                  <a:lnTo>
                    <a:pt x="2880193" y="153802"/>
                  </a:lnTo>
                  <a:lnTo>
                    <a:pt x="2880193" y="153802"/>
                  </a:lnTo>
                  <a:lnTo>
                    <a:pt x="2868342" y="153802"/>
                  </a:lnTo>
                  <a:lnTo>
                    <a:pt x="2868342" y="153802"/>
                  </a:lnTo>
                  <a:lnTo>
                    <a:pt x="2868342" y="153802"/>
                  </a:lnTo>
                  <a:lnTo>
                    <a:pt x="2820927" y="153802"/>
                  </a:lnTo>
                  <a:lnTo>
                    <a:pt x="2820927" y="153802"/>
                  </a:lnTo>
                  <a:lnTo>
                    <a:pt x="2820927" y="153802"/>
                  </a:lnTo>
                  <a:lnTo>
                    <a:pt x="2785373" y="153802"/>
                  </a:lnTo>
                  <a:lnTo>
                    <a:pt x="2785373" y="153802"/>
                  </a:lnTo>
                  <a:lnTo>
                    <a:pt x="2785373" y="153802"/>
                  </a:lnTo>
                  <a:lnTo>
                    <a:pt x="2749809" y="153802"/>
                  </a:lnTo>
                  <a:lnTo>
                    <a:pt x="2749809" y="153802"/>
                  </a:lnTo>
                  <a:lnTo>
                    <a:pt x="2749809" y="153802"/>
                  </a:lnTo>
                  <a:lnTo>
                    <a:pt x="2720185" y="153802"/>
                  </a:lnTo>
                  <a:lnTo>
                    <a:pt x="2720185" y="153802"/>
                  </a:lnTo>
                  <a:lnTo>
                    <a:pt x="2720185" y="153802"/>
                  </a:lnTo>
                  <a:lnTo>
                    <a:pt x="2702404" y="153802"/>
                  </a:lnTo>
                  <a:lnTo>
                    <a:pt x="2702404" y="153802"/>
                  </a:lnTo>
                  <a:lnTo>
                    <a:pt x="2702404" y="153802"/>
                  </a:lnTo>
                  <a:lnTo>
                    <a:pt x="2696474" y="153802"/>
                  </a:lnTo>
                  <a:lnTo>
                    <a:pt x="2696474" y="153802"/>
                  </a:lnTo>
                  <a:lnTo>
                    <a:pt x="2696474" y="153802"/>
                  </a:lnTo>
                  <a:lnTo>
                    <a:pt x="2666849" y="153802"/>
                  </a:lnTo>
                  <a:lnTo>
                    <a:pt x="2666849" y="153802"/>
                  </a:lnTo>
                  <a:lnTo>
                    <a:pt x="2666849" y="153802"/>
                  </a:lnTo>
                  <a:lnTo>
                    <a:pt x="2660919" y="153802"/>
                  </a:lnTo>
                  <a:lnTo>
                    <a:pt x="2660919" y="153802"/>
                  </a:lnTo>
                  <a:lnTo>
                    <a:pt x="2660919" y="153802"/>
                  </a:lnTo>
                  <a:lnTo>
                    <a:pt x="2654989" y="153802"/>
                  </a:lnTo>
                  <a:lnTo>
                    <a:pt x="2654989" y="153802"/>
                  </a:lnTo>
                  <a:lnTo>
                    <a:pt x="2654989" y="153802"/>
                  </a:lnTo>
                  <a:lnTo>
                    <a:pt x="2643138" y="153802"/>
                  </a:lnTo>
                  <a:lnTo>
                    <a:pt x="2643138" y="153802"/>
                  </a:lnTo>
                  <a:lnTo>
                    <a:pt x="2643138" y="153802"/>
                  </a:lnTo>
                  <a:lnTo>
                    <a:pt x="2572020" y="153802"/>
                  </a:lnTo>
                  <a:lnTo>
                    <a:pt x="2572020" y="153802"/>
                  </a:lnTo>
                  <a:lnTo>
                    <a:pt x="2572020" y="153802"/>
                  </a:lnTo>
                  <a:lnTo>
                    <a:pt x="2548317" y="153802"/>
                  </a:lnTo>
                  <a:lnTo>
                    <a:pt x="2548317" y="153802"/>
                  </a:lnTo>
                  <a:lnTo>
                    <a:pt x="2548317" y="153802"/>
                  </a:lnTo>
                  <a:lnTo>
                    <a:pt x="2542396" y="153802"/>
                  </a:lnTo>
                  <a:lnTo>
                    <a:pt x="2542396" y="153802"/>
                  </a:lnTo>
                  <a:lnTo>
                    <a:pt x="2542396" y="153802"/>
                  </a:lnTo>
                  <a:lnTo>
                    <a:pt x="2536466" y="153802"/>
                  </a:lnTo>
                  <a:lnTo>
                    <a:pt x="2536466" y="153802"/>
                  </a:lnTo>
                  <a:lnTo>
                    <a:pt x="2536466" y="153802"/>
                  </a:lnTo>
                  <a:lnTo>
                    <a:pt x="2518684" y="153802"/>
                  </a:lnTo>
                  <a:lnTo>
                    <a:pt x="2518684" y="153802"/>
                  </a:lnTo>
                  <a:lnTo>
                    <a:pt x="2518684" y="153802"/>
                  </a:lnTo>
                  <a:lnTo>
                    <a:pt x="2494981" y="153802"/>
                  </a:lnTo>
                  <a:lnTo>
                    <a:pt x="2494981" y="153802"/>
                  </a:lnTo>
                  <a:lnTo>
                    <a:pt x="2494981" y="153802"/>
                  </a:lnTo>
                  <a:lnTo>
                    <a:pt x="2429794" y="153802"/>
                  </a:lnTo>
                  <a:lnTo>
                    <a:pt x="2429794" y="153802"/>
                  </a:lnTo>
                  <a:lnTo>
                    <a:pt x="2429794" y="153802"/>
                  </a:lnTo>
                  <a:lnTo>
                    <a:pt x="2412012" y="153802"/>
                  </a:lnTo>
                  <a:lnTo>
                    <a:pt x="2412012" y="188724"/>
                  </a:lnTo>
                  <a:lnTo>
                    <a:pt x="2412012" y="188724"/>
                  </a:lnTo>
                  <a:lnTo>
                    <a:pt x="2370528" y="188724"/>
                  </a:lnTo>
                  <a:lnTo>
                    <a:pt x="2370528" y="188724"/>
                  </a:lnTo>
                  <a:lnTo>
                    <a:pt x="2370528" y="188724"/>
                  </a:lnTo>
                  <a:lnTo>
                    <a:pt x="2352746" y="188724"/>
                  </a:lnTo>
                  <a:lnTo>
                    <a:pt x="2352746" y="223582"/>
                  </a:lnTo>
                  <a:lnTo>
                    <a:pt x="2352746" y="223582"/>
                  </a:lnTo>
                  <a:lnTo>
                    <a:pt x="2287559" y="223582"/>
                  </a:lnTo>
                  <a:lnTo>
                    <a:pt x="2287559" y="223582"/>
                  </a:lnTo>
                  <a:lnTo>
                    <a:pt x="2287559" y="223582"/>
                  </a:lnTo>
                  <a:lnTo>
                    <a:pt x="2281638" y="223582"/>
                  </a:lnTo>
                  <a:lnTo>
                    <a:pt x="2281638" y="258293"/>
                  </a:lnTo>
                  <a:lnTo>
                    <a:pt x="2281638" y="258293"/>
                  </a:lnTo>
                  <a:lnTo>
                    <a:pt x="2234223" y="258293"/>
                  </a:lnTo>
                  <a:lnTo>
                    <a:pt x="2234223" y="258293"/>
                  </a:lnTo>
                  <a:lnTo>
                    <a:pt x="2234223" y="258293"/>
                  </a:lnTo>
                  <a:lnTo>
                    <a:pt x="2228302" y="258293"/>
                  </a:lnTo>
                  <a:lnTo>
                    <a:pt x="2228302" y="258293"/>
                  </a:lnTo>
                  <a:lnTo>
                    <a:pt x="2228302" y="258293"/>
                  </a:lnTo>
                  <a:lnTo>
                    <a:pt x="2216441" y="258293"/>
                  </a:lnTo>
                  <a:lnTo>
                    <a:pt x="2216441" y="258293"/>
                  </a:lnTo>
                  <a:lnTo>
                    <a:pt x="2216441" y="258293"/>
                  </a:lnTo>
                  <a:lnTo>
                    <a:pt x="2204590" y="258293"/>
                  </a:lnTo>
                  <a:lnTo>
                    <a:pt x="2204590" y="258293"/>
                  </a:lnTo>
                  <a:lnTo>
                    <a:pt x="2204590" y="258293"/>
                  </a:lnTo>
                  <a:lnTo>
                    <a:pt x="2192739" y="258293"/>
                  </a:lnTo>
                  <a:lnTo>
                    <a:pt x="2192739" y="258293"/>
                  </a:lnTo>
                  <a:lnTo>
                    <a:pt x="2192739" y="258293"/>
                  </a:lnTo>
                  <a:lnTo>
                    <a:pt x="2186817" y="258293"/>
                  </a:lnTo>
                  <a:lnTo>
                    <a:pt x="2186817" y="258293"/>
                  </a:lnTo>
                  <a:lnTo>
                    <a:pt x="2186817" y="258293"/>
                  </a:lnTo>
                  <a:lnTo>
                    <a:pt x="2180887" y="258293"/>
                  </a:lnTo>
                  <a:lnTo>
                    <a:pt x="2180887" y="258293"/>
                  </a:lnTo>
                  <a:lnTo>
                    <a:pt x="2180887" y="258293"/>
                  </a:lnTo>
                  <a:lnTo>
                    <a:pt x="2174957" y="258293"/>
                  </a:lnTo>
                  <a:lnTo>
                    <a:pt x="2174957" y="258293"/>
                  </a:lnTo>
                  <a:lnTo>
                    <a:pt x="2174957" y="258293"/>
                  </a:lnTo>
                  <a:lnTo>
                    <a:pt x="2169036" y="258293"/>
                  </a:lnTo>
                  <a:lnTo>
                    <a:pt x="2169036" y="258293"/>
                  </a:lnTo>
                  <a:lnTo>
                    <a:pt x="2169036" y="258293"/>
                  </a:lnTo>
                  <a:lnTo>
                    <a:pt x="2163105" y="258293"/>
                  </a:lnTo>
                  <a:lnTo>
                    <a:pt x="2163105" y="258293"/>
                  </a:lnTo>
                  <a:lnTo>
                    <a:pt x="2163105" y="258293"/>
                  </a:lnTo>
                  <a:lnTo>
                    <a:pt x="2157184" y="258293"/>
                  </a:lnTo>
                  <a:lnTo>
                    <a:pt x="2157184" y="258293"/>
                  </a:lnTo>
                  <a:lnTo>
                    <a:pt x="2157184" y="258293"/>
                  </a:lnTo>
                  <a:lnTo>
                    <a:pt x="2151254" y="258293"/>
                  </a:lnTo>
                  <a:lnTo>
                    <a:pt x="2151254" y="258293"/>
                  </a:lnTo>
                  <a:lnTo>
                    <a:pt x="2151254" y="258293"/>
                  </a:lnTo>
                  <a:lnTo>
                    <a:pt x="2139403" y="258293"/>
                  </a:lnTo>
                  <a:lnTo>
                    <a:pt x="2139403" y="258293"/>
                  </a:lnTo>
                  <a:lnTo>
                    <a:pt x="2139403" y="258293"/>
                  </a:lnTo>
                  <a:lnTo>
                    <a:pt x="2133482" y="258293"/>
                  </a:lnTo>
                  <a:lnTo>
                    <a:pt x="2133482" y="258293"/>
                  </a:lnTo>
                  <a:lnTo>
                    <a:pt x="2133482" y="258293"/>
                  </a:lnTo>
                  <a:lnTo>
                    <a:pt x="2127551" y="258293"/>
                  </a:lnTo>
                  <a:lnTo>
                    <a:pt x="2127551" y="258293"/>
                  </a:lnTo>
                  <a:lnTo>
                    <a:pt x="2127551" y="258293"/>
                  </a:lnTo>
                  <a:lnTo>
                    <a:pt x="2121621" y="258293"/>
                  </a:lnTo>
                  <a:lnTo>
                    <a:pt x="2121621" y="258293"/>
                  </a:lnTo>
                  <a:lnTo>
                    <a:pt x="2121621" y="258293"/>
                  </a:lnTo>
                  <a:lnTo>
                    <a:pt x="2115700" y="258293"/>
                  </a:lnTo>
                  <a:lnTo>
                    <a:pt x="2115700" y="258293"/>
                  </a:lnTo>
                  <a:lnTo>
                    <a:pt x="2115700" y="258293"/>
                  </a:lnTo>
                  <a:lnTo>
                    <a:pt x="2109770" y="258293"/>
                  </a:lnTo>
                  <a:lnTo>
                    <a:pt x="2109770" y="258293"/>
                  </a:lnTo>
                  <a:lnTo>
                    <a:pt x="2109770" y="258293"/>
                  </a:lnTo>
                  <a:lnTo>
                    <a:pt x="2103848" y="258293"/>
                  </a:lnTo>
                  <a:lnTo>
                    <a:pt x="2103848" y="258293"/>
                  </a:lnTo>
                  <a:lnTo>
                    <a:pt x="2103848" y="258293"/>
                  </a:lnTo>
                  <a:lnTo>
                    <a:pt x="2097918" y="258293"/>
                  </a:lnTo>
                  <a:lnTo>
                    <a:pt x="2097918" y="258293"/>
                  </a:lnTo>
                  <a:lnTo>
                    <a:pt x="2097918" y="258293"/>
                  </a:lnTo>
                  <a:lnTo>
                    <a:pt x="2086067" y="258293"/>
                  </a:lnTo>
                  <a:lnTo>
                    <a:pt x="2086067" y="258293"/>
                  </a:lnTo>
                  <a:lnTo>
                    <a:pt x="2086067" y="258293"/>
                  </a:lnTo>
                  <a:lnTo>
                    <a:pt x="2080136" y="258293"/>
                  </a:lnTo>
                  <a:lnTo>
                    <a:pt x="2080136" y="258293"/>
                  </a:lnTo>
                  <a:lnTo>
                    <a:pt x="2080136" y="258293"/>
                  </a:lnTo>
                  <a:lnTo>
                    <a:pt x="2074215" y="258293"/>
                  </a:lnTo>
                  <a:lnTo>
                    <a:pt x="2074215" y="258293"/>
                  </a:lnTo>
                  <a:lnTo>
                    <a:pt x="2074215" y="258293"/>
                  </a:lnTo>
                  <a:lnTo>
                    <a:pt x="2068285" y="258293"/>
                  </a:lnTo>
                  <a:lnTo>
                    <a:pt x="2068285" y="258293"/>
                  </a:lnTo>
                  <a:lnTo>
                    <a:pt x="2068285" y="258293"/>
                  </a:lnTo>
                  <a:lnTo>
                    <a:pt x="2050512" y="258293"/>
                  </a:lnTo>
                  <a:lnTo>
                    <a:pt x="2050512" y="290511"/>
                  </a:lnTo>
                  <a:lnTo>
                    <a:pt x="2050512" y="290511"/>
                  </a:lnTo>
                  <a:lnTo>
                    <a:pt x="2044582" y="290511"/>
                  </a:lnTo>
                  <a:lnTo>
                    <a:pt x="2044582" y="290511"/>
                  </a:lnTo>
                  <a:lnTo>
                    <a:pt x="2044582" y="290511"/>
                  </a:lnTo>
                  <a:lnTo>
                    <a:pt x="2038652" y="290511"/>
                  </a:lnTo>
                  <a:lnTo>
                    <a:pt x="2038652" y="290511"/>
                  </a:lnTo>
                  <a:lnTo>
                    <a:pt x="2038652" y="290511"/>
                  </a:lnTo>
                  <a:lnTo>
                    <a:pt x="2032731" y="290511"/>
                  </a:lnTo>
                  <a:lnTo>
                    <a:pt x="2032731" y="322545"/>
                  </a:lnTo>
                  <a:lnTo>
                    <a:pt x="2032731" y="322545"/>
                  </a:lnTo>
                  <a:lnTo>
                    <a:pt x="2026800" y="322545"/>
                  </a:lnTo>
                  <a:lnTo>
                    <a:pt x="2026800" y="322545"/>
                  </a:lnTo>
                  <a:lnTo>
                    <a:pt x="2026800" y="322545"/>
                  </a:lnTo>
                  <a:lnTo>
                    <a:pt x="2020879" y="322545"/>
                  </a:lnTo>
                  <a:lnTo>
                    <a:pt x="2020879" y="322545"/>
                  </a:lnTo>
                  <a:lnTo>
                    <a:pt x="2020879" y="322545"/>
                  </a:lnTo>
                  <a:lnTo>
                    <a:pt x="2014949" y="322545"/>
                  </a:lnTo>
                  <a:lnTo>
                    <a:pt x="2014949" y="322545"/>
                  </a:lnTo>
                  <a:lnTo>
                    <a:pt x="2014949" y="322545"/>
                  </a:lnTo>
                  <a:lnTo>
                    <a:pt x="2009028" y="322545"/>
                  </a:lnTo>
                  <a:lnTo>
                    <a:pt x="2009028" y="322545"/>
                  </a:lnTo>
                  <a:lnTo>
                    <a:pt x="2009028" y="322545"/>
                  </a:lnTo>
                  <a:lnTo>
                    <a:pt x="2003098" y="322545"/>
                  </a:lnTo>
                  <a:lnTo>
                    <a:pt x="2003098" y="322545"/>
                  </a:lnTo>
                  <a:lnTo>
                    <a:pt x="2003098" y="322545"/>
                  </a:lnTo>
                  <a:lnTo>
                    <a:pt x="1997167" y="322545"/>
                  </a:lnTo>
                  <a:lnTo>
                    <a:pt x="1997167" y="322545"/>
                  </a:lnTo>
                  <a:lnTo>
                    <a:pt x="1997167" y="322545"/>
                  </a:lnTo>
                  <a:lnTo>
                    <a:pt x="1991246" y="322545"/>
                  </a:lnTo>
                  <a:lnTo>
                    <a:pt x="1991246" y="322545"/>
                  </a:lnTo>
                  <a:lnTo>
                    <a:pt x="1991246" y="322545"/>
                  </a:lnTo>
                  <a:lnTo>
                    <a:pt x="1979395" y="322545"/>
                  </a:lnTo>
                  <a:lnTo>
                    <a:pt x="1979395" y="322545"/>
                  </a:lnTo>
                  <a:lnTo>
                    <a:pt x="1979395" y="322545"/>
                  </a:lnTo>
                  <a:lnTo>
                    <a:pt x="1973465" y="322545"/>
                  </a:lnTo>
                  <a:lnTo>
                    <a:pt x="1973465" y="322545"/>
                  </a:lnTo>
                  <a:lnTo>
                    <a:pt x="1973465" y="322545"/>
                  </a:lnTo>
                  <a:lnTo>
                    <a:pt x="1961613" y="322545"/>
                  </a:lnTo>
                  <a:lnTo>
                    <a:pt x="1961613" y="322545"/>
                  </a:lnTo>
                  <a:lnTo>
                    <a:pt x="1961613" y="322545"/>
                  </a:lnTo>
                  <a:lnTo>
                    <a:pt x="1955692" y="322545"/>
                  </a:lnTo>
                  <a:lnTo>
                    <a:pt x="1955692" y="322545"/>
                  </a:lnTo>
                  <a:lnTo>
                    <a:pt x="1955692" y="322545"/>
                  </a:lnTo>
                  <a:lnTo>
                    <a:pt x="1949762" y="322545"/>
                  </a:lnTo>
                  <a:lnTo>
                    <a:pt x="1949762" y="322545"/>
                  </a:lnTo>
                  <a:lnTo>
                    <a:pt x="1949762" y="322545"/>
                  </a:lnTo>
                  <a:lnTo>
                    <a:pt x="1943831" y="322545"/>
                  </a:lnTo>
                  <a:lnTo>
                    <a:pt x="1943831" y="322545"/>
                  </a:lnTo>
                  <a:lnTo>
                    <a:pt x="1943831" y="322545"/>
                  </a:lnTo>
                  <a:lnTo>
                    <a:pt x="1937910" y="322545"/>
                  </a:lnTo>
                  <a:lnTo>
                    <a:pt x="1937910" y="322545"/>
                  </a:lnTo>
                  <a:lnTo>
                    <a:pt x="1937910" y="322545"/>
                  </a:lnTo>
                  <a:lnTo>
                    <a:pt x="1914208" y="322545"/>
                  </a:lnTo>
                  <a:lnTo>
                    <a:pt x="1914208" y="322545"/>
                  </a:lnTo>
                  <a:lnTo>
                    <a:pt x="1914208" y="322545"/>
                  </a:lnTo>
                  <a:lnTo>
                    <a:pt x="1878644" y="322545"/>
                  </a:lnTo>
                  <a:lnTo>
                    <a:pt x="1878644" y="322545"/>
                  </a:lnTo>
                  <a:lnTo>
                    <a:pt x="1878644" y="322545"/>
                  </a:lnTo>
                  <a:lnTo>
                    <a:pt x="1872723" y="322545"/>
                  </a:lnTo>
                  <a:lnTo>
                    <a:pt x="1872723" y="322545"/>
                  </a:lnTo>
                  <a:lnTo>
                    <a:pt x="1872723" y="322545"/>
                  </a:lnTo>
                  <a:lnTo>
                    <a:pt x="1866793" y="322545"/>
                  </a:lnTo>
                  <a:lnTo>
                    <a:pt x="1866793" y="322545"/>
                  </a:lnTo>
                  <a:lnTo>
                    <a:pt x="1866793" y="322545"/>
                  </a:lnTo>
                  <a:lnTo>
                    <a:pt x="1860862" y="322545"/>
                  </a:lnTo>
                  <a:lnTo>
                    <a:pt x="1860862" y="322545"/>
                  </a:lnTo>
                  <a:lnTo>
                    <a:pt x="1860862" y="322545"/>
                  </a:lnTo>
                  <a:lnTo>
                    <a:pt x="1849011" y="322545"/>
                  </a:lnTo>
                  <a:lnTo>
                    <a:pt x="1849011" y="322545"/>
                  </a:lnTo>
                  <a:lnTo>
                    <a:pt x="1849011" y="322545"/>
                  </a:lnTo>
                  <a:lnTo>
                    <a:pt x="1843090" y="322545"/>
                  </a:lnTo>
                  <a:lnTo>
                    <a:pt x="1843090" y="322545"/>
                  </a:lnTo>
                  <a:lnTo>
                    <a:pt x="1843090" y="322545"/>
                  </a:lnTo>
                  <a:lnTo>
                    <a:pt x="1837160" y="322545"/>
                  </a:lnTo>
                  <a:lnTo>
                    <a:pt x="1837160" y="322545"/>
                  </a:lnTo>
                  <a:lnTo>
                    <a:pt x="1837160" y="322545"/>
                  </a:lnTo>
                  <a:lnTo>
                    <a:pt x="1831239" y="322545"/>
                  </a:lnTo>
                  <a:lnTo>
                    <a:pt x="1831239" y="322545"/>
                  </a:lnTo>
                  <a:lnTo>
                    <a:pt x="1831239" y="322545"/>
                  </a:lnTo>
                  <a:lnTo>
                    <a:pt x="1825308" y="322545"/>
                  </a:lnTo>
                  <a:lnTo>
                    <a:pt x="1825308" y="322545"/>
                  </a:lnTo>
                  <a:lnTo>
                    <a:pt x="1825308" y="322545"/>
                  </a:lnTo>
                  <a:lnTo>
                    <a:pt x="1819378" y="322545"/>
                  </a:lnTo>
                  <a:lnTo>
                    <a:pt x="1819378" y="322545"/>
                  </a:lnTo>
                  <a:lnTo>
                    <a:pt x="1819378" y="322545"/>
                  </a:lnTo>
                  <a:lnTo>
                    <a:pt x="1813457" y="322545"/>
                  </a:lnTo>
                  <a:lnTo>
                    <a:pt x="1813457" y="322545"/>
                  </a:lnTo>
                  <a:lnTo>
                    <a:pt x="1813457" y="322545"/>
                  </a:lnTo>
                  <a:lnTo>
                    <a:pt x="1801606" y="322545"/>
                  </a:lnTo>
                  <a:lnTo>
                    <a:pt x="1801606" y="322545"/>
                  </a:lnTo>
                  <a:lnTo>
                    <a:pt x="1801606" y="322545"/>
                  </a:lnTo>
                  <a:lnTo>
                    <a:pt x="1783824" y="322545"/>
                  </a:lnTo>
                  <a:lnTo>
                    <a:pt x="1783824" y="322545"/>
                  </a:lnTo>
                  <a:lnTo>
                    <a:pt x="1783824" y="322545"/>
                  </a:lnTo>
                  <a:lnTo>
                    <a:pt x="1754191" y="322545"/>
                  </a:lnTo>
                  <a:lnTo>
                    <a:pt x="1754191" y="322545"/>
                  </a:lnTo>
                  <a:lnTo>
                    <a:pt x="1754191" y="322545"/>
                  </a:lnTo>
                  <a:lnTo>
                    <a:pt x="1742339" y="322545"/>
                  </a:lnTo>
                  <a:lnTo>
                    <a:pt x="1742339" y="322545"/>
                  </a:lnTo>
                  <a:lnTo>
                    <a:pt x="1742339" y="322545"/>
                  </a:lnTo>
                  <a:lnTo>
                    <a:pt x="1736418" y="322545"/>
                  </a:lnTo>
                  <a:lnTo>
                    <a:pt x="1736418" y="322545"/>
                  </a:lnTo>
                  <a:lnTo>
                    <a:pt x="1736418" y="322545"/>
                  </a:lnTo>
                  <a:lnTo>
                    <a:pt x="1730488" y="322545"/>
                  </a:lnTo>
                  <a:lnTo>
                    <a:pt x="1730488" y="352288"/>
                  </a:lnTo>
                  <a:lnTo>
                    <a:pt x="1730488" y="352288"/>
                  </a:lnTo>
                  <a:lnTo>
                    <a:pt x="1724558" y="352288"/>
                  </a:lnTo>
                  <a:lnTo>
                    <a:pt x="1724558" y="382031"/>
                  </a:lnTo>
                  <a:lnTo>
                    <a:pt x="1724558" y="382031"/>
                  </a:lnTo>
                  <a:lnTo>
                    <a:pt x="1700855" y="382031"/>
                  </a:lnTo>
                  <a:lnTo>
                    <a:pt x="1700855" y="382031"/>
                  </a:lnTo>
                  <a:lnTo>
                    <a:pt x="1700855" y="382031"/>
                  </a:lnTo>
                  <a:lnTo>
                    <a:pt x="1694934" y="382031"/>
                  </a:lnTo>
                  <a:lnTo>
                    <a:pt x="1694934" y="382031"/>
                  </a:lnTo>
                  <a:lnTo>
                    <a:pt x="1694934" y="382031"/>
                  </a:lnTo>
                  <a:lnTo>
                    <a:pt x="1683073" y="382031"/>
                  </a:lnTo>
                  <a:lnTo>
                    <a:pt x="1683073" y="382031"/>
                  </a:lnTo>
                  <a:lnTo>
                    <a:pt x="1683073" y="382031"/>
                  </a:lnTo>
                  <a:lnTo>
                    <a:pt x="1665301" y="382031"/>
                  </a:lnTo>
                  <a:lnTo>
                    <a:pt x="1665301" y="382031"/>
                  </a:lnTo>
                  <a:lnTo>
                    <a:pt x="1665301" y="382031"/>
                  </a:lnTo>
                  <a:lnTo>
                    <a:pt x="1659370" y="382031"/>
                  </a:lnTo>
                  <a:lnTo>
                    <a:pt x="1659370" y="382031"/>
                  </a:lnTo>
                  <a:lnTo>
                    <a:pt x="1659370" y="382031"/>
                  </a:lnTo>
                  <a:lnTo>
                    <a:pt x="1653449" y="382031"/>
                  </a:lnTo>
                  <a:lnTo>
                    <a:pt x="1653449" y="382031"/>
                  </a:lnTo>
                  <a:lnTo>
                    <a:pt x="1653449" y="382031"/>
                  </a:lnTo>
                  <a:lnTo>
                    <a:pt x="1647519" y="382031"/>
                  </a:lnTo>
                  <a:lnTo>
                    <a:pt x="1647519" y="382031"/>
                  </a:lnTo>
                  <a:lnTo>
                    <a:pt x="1647519" y="382031"/>
                  </a:lnTo>
                  <a:lnTo>
                    <a:pt x="1641589" y="382031"/>
                  </a:lnTo>
                  <a:lnTo>
                    <a:pt x="1641589" y="382031"/>
                  </a:lnTo>
                  <a:lnTo>
                    <a:pt x="1641589" y="382031"/>
                  </a:lnTo>
                  <a:lnTo>
                    <a:pt x="1635668" y="382031"/>
                  </a:lnTo>
                  <a:lnTo>
                    <a:pt x="1635668" y="410922"/>
                  </a:lnTo>
                  <a:lnTo>
                    <a:pt x="1635668" y="410922"/>
                  </a:lnTo>
                  <a:lnTo>
                    <a:pt x="1623816" y="410922"/>
                  </a:lnTo>
                  <a:lnTo>
                    <a:pt x="1623816" y="410922"/>
                  </a:lnTo>
                  <a:lnTo>
                    <a:pt x="1623816" y="410922"/>
                  </a:lnTo>
                  <a:lnTo>
                    <a:pt x="1617886" y="410922"/>
                  </a:lnTo>
                  <a:lnTo>
                    <a:pt x="1617886" y="410922"/>
                  </a:lnTo>
                  <a:lnTo>
                    <a:pt x="1617886" y="410922"/>
                  </a:lnTo>
                  <a:lnTo>
                    <a:pt x="1611965" y="410922"/>
                  </a:lnTo>
                  <a:lnTo>
                    <a:pt x="1611965" y="410922"/>
                  </a:lnTo>
                  <a:lnTo>
                    <a:pt x="1611965" y="410922"/>
                  </a:lnTo>
                  <a:lnTo>
                    <a:pt x="1606034" y="410922"/>
                  </a:lnTo>
                  <a:lnTo>
                    <a:pt x="1606034" y="410922"/>
                  </a:lnTo>
                  <a:lnTo>
                    <a:pt x="1606034" y="410922"/>
                  </a:lnTo>
                  <a:lnTo>
                    <a:pt x="1600113" y="410922"/>
                  </a:lnTo>
                  <a:lnTo>
                    <a:pt x="1600113" y="410922"/>
                  </a:lnTo>
                  <a:lnTo>
                    <a:pt x="1600113" y="410922"/>
                  </a:lnTo>
                  <a:lnTo>
                    <a:pt x="1594183" y="410922"/>
                  </a:lnTo>
                  <a:lnTo>
                    <a:pt x="1594183" y="410922"/>
                  </a:lnTo>
                  <a:lnTo>
                    <a:pt x="1594183" y="410922"/>
                  </a:lnTo>
                  <a:lnTo>
                    <a:pt x="1588253" y="410922"/>
                  </a:lnTo>
                  <a:lnTo>
                    <a:pt x="1588253" y="410922"/>
                  </a:lnTo>
                  <a:lnTo>
                    <a:pt x="1588253" y="410922"/>
                  </a:lnTo>
                  <a:lnTo>
                    <a:pt x="1582332" y="410922"/>
                  </a:lnTo>
                  <a:lnTo>
                    <a:pt x="1582332" y="410922"/>
                  </a:lnTo>
                  <a:lnTo>
                    <a:pt x="1582332" y="410922"/>
                  </a:lnTo>
                  <a:lnTo>
                    <a:pt x="1576401" y="410922"/>
                  </a:lnTo>
                  <a:lnTo>
                    <a:pt x="1576401" y="410922"/>
                  </a:lnTo>
                  <a:lnTo>
                    <a:pt x="1576401" y="410922"/>
                  </a:lnTo>
                  <a:lnTo>
                    <a:pt x="1570480" y="410922"/>
                  </a:lnTo>
                  <a:lnTo>
                    <a:pt x="1570480" y="410922"/>
                  </a:lnTo>
                  <a:lnTo>
                    <a:pt x="1570480" y="410922"/>
                  </a:lnTo>
                  <a:lnTo>
                    <a:pt x="1564550" y="410922"/>
                  </a:lnTo>
                  <a:lnTo>
                    <a:pt x="1564550" y="410922"/>
                  </a:lnTo>
                  <a:lnTo>
                    <a:pt x="1564550" y="410922"/>
                  </a:lnTo>
                  <a:lnTo>
                    <a:pt x="1558629" y="410922"/>
                  </a:lnTo>
                  <a:lnTo>
                    <a:pt x="1558629" y="410922"/>
                  </a:lnTo>
                  <a:lnTo>
                    <a:pt x="1558629" y="410922"/>
                  </a:lnTo>
                  <a:lnTo>
                    <a:pt x="1546768" y="410922"/>
                  </a:lnTo>
                  <a:lnTo>
                    <a:pt x="1546768" y="410922"/>
                  </a:lnTo>
                  <a:lnTo>
                    <a:pt x="1546768" y="410922"/>
                  </a:lnTo>
                  <a:lnTo>
                    <a:pt x="1540847" y="410922"/>
                  </a:lnTo>
                  <a:lnTo>
                    <a:pt x="1540847" y="410922"/>
                  </a:lnTo>
                  <a:lnTo>
                    <a:pt x="1540847" y="410922"/>
                  </a:lnTo>
                  <a:lnTo>
                    <a:pt x="1534917" y="410922"/>
                  </a:lnTo>
                  <a:lnTo>
                    <a:pt x="1534917" y="410922"/>
                  </a:lnTo>
                  <a:lnTo>
                    <a:pt x="1534917" y="410922"/>
                  </a:lnTo>
                  <a:lnTo>
                    <a:pt x="1528996" y="410922"/>
                  </a:lnTo>
                  <a:lnTo>
                    <a:pt x="1528996" y="410922"/>
                  </a:lnTo>
                  <a:lnTo>
                    <a:pt x="1528996" y="410922"/>
                  </a:lnTo>
                  <a:lnTo>
                    <a:pt x="1517144" y="410922"/>
                  </a:lnTo>
                  <a:lnTo>
                    <a:pt x="1517144" y="410922"/>
                  </a:lnTo>
                  <a:lnTo>
                    <a:pt x="1517144" y="410922"/>
                  </a:lnTo>
                  <a:lnTo>
                    <a:pt x="1511214" y="410922"/>
                  </a:lnTo>
                  <a:lnTo>
                    <a:pt x="1511214" y="410922"/>
                  </a:lnTo>
                  <a:lnTo>
                    <a:pt x="1511214" y="410922"/>
                  </a:lnTo>
                  <a:lnTo>
                    <a:pt x="1505284" y="410922"/>
                  </a:lnTo>
                  <a:lnTo>
                    <a:pt x="1505284" y="438383"/>
                  </a:lnTo>
                  <a:lnTo>
                    <a:pt x="1505284" y="438383"/>
                  </a:lnTo>
                  <a:lnTo>
                    <a:pt x="1499363" y="438383"/>
                  </a:lnTo>
                  <a:lnTo>
                    <a:pt x="1499363" y="438383"/>
                  </a:lnTo>
                  <a:lnTo>
                    <a:pt x="1499363" y="438383"/>
                  </a:lnTo>
                  <a:lnTo>
                    <a:pt x="1493432" y="438383"/>
                  </a:lnTo>
                  <a:lnTo>
                    <a:pt x="1493432" y="438383"/>
                  </a:lnTo>
                  <a:lnTo>
                    <a:pt x="1493432" y="438383"/>
                  </a:lnTo>
                  <a:lnTo>
                    <a:pt x="1487511" y="438383"/>
                  </a:lnTo>
                  <a:lnTo>
                    <a:pt x="1487511" y="438383"/>
                  </a:lnTo>
                  <a:lnTo>
                    <a:pt x="1487511" y="438383"/>
                  </a:lnTo>
                  <a:lnTo>
                    <a:pt x="1475660" y="438383"/>
                  </a:lnTo>
                  <a:lnTo>
                    <a:pt x="1475660" y="438383"/>
                  </a:lnTo>
                  <a:lnTo>
                    <a:pt x="1475660" y="438383"/>
                  </a:lnTo>
                  <a:lnTo>
                    <a:pt x="1463799" y="438383"/>
                  </a:lnTo>
                  <a:lnTo>
                    <a:pt x="1463799" y="438383"/>
                  </a:lnTo>
                  <a:lnTo>
                    <a:pt x="1463799" y="438383"/>
                  </a:lnTo>
                  <a:lnTo>
                    <a:pt x="1457878" y="438383"/>
                  </a:lnTo>
                  <a:lnTo>
                    <a:pt x="1457878" y="438383"/>
                  </a:lnTo>
                  <a:lnTo>
                    <a:pt x="1457878" y="438383"/>
                  </a:lnTo>
                  <a:lnTo>
                    <a:pt x="1451948" y="438383"/>
                  </a:lnTo>
                  <a:lnTo>
                    <a:pt x="1451948" y="438383"/>
                  </a:lnTo>
                  <a:lnTo>
                    <a:pt x="1451948" y="438383"/>
                  </a:lnTo>
                  <a:lnTo>
                    <a:pt x="1446027" y="438383"/>
                  </a:lnTo>
                  <a:lnTo>
                    <a:pt x="1446027" y="438383"/>
                  </a:lnTo>
                  <a:lnTo>
                    <a:pt x="1446027" y="438383"/>
                  </a:lnTo>
                  <a:lnTo>
                    <a:pt x="1434175" y="438383"/>
                  </a:lnTo>
                  <a:lnTo>
                    <a:pt x="1434175" y="465284"/>
                  </a:lnTo>
                  <a:lnTo>
                    <a:pt x="1434175" y="465284"/>
                  </a:lnTo>
                  <a:lnTo>
                    <a:pt x="1422324" y="465284"/>
                  </a:lnTo>
                  <a:lnTo>
                    <a:pt x="1422324" y="465284"/>
                  </a:lnTo>
                  <a:lnTo>
                    <a:pt x="1422324" y="465284"/>
                  </a:lnTo>
                  <a:lnTo>
                    <a:pt x="1410463" y="465284"/>
                  </a:lnTo>
                  <a:lnTo>
                    <a:pt x="1410463" y="465284"/>
                  </a:lnTo>
                  <a:lnTo>
                    <a:pt x="1410463" y="465284"/>
                  </a:lnTo>
                  <a:lnTo>
                    <a:pt x="1404542" y="465284"/>
                  </a:lnTo>
                  <a:lnTo>
                    <a:pt x="1404542" y="465284"/>
                  </a:lnTo>
                  <a:lnTo>
                    <a:pt x="1404542" y="465284"/>
                  </a:lnTo>
                  <a:lnTo>
                    <a:pt x="1398612" y="465284"/>
                  </a:lnTo>
                  <a:lnTo>
                    <a:pt x="1398612" y="465284"/>
                  </a:lnTo>
                  <a:lnTo>
                    <a:pt x="1398612" y="465284"/>
                  </a:lnTo>
                  <a:lnTo>
                    <a:pt x="1392691" y="465284"/>
                  </a:lnTo>
                  <a:lnTo>
                    <a:pt x="1392691" y="465284"/>
                  </a:lnTo>
                  <a:lnTo>
                    <a:pt x="1392691" y="465284"/>
                  </a:lnTo>
                  <a:lnTo>
                    <a:pt x="1386761" y="465284"/>
                  </a:lnTo>
                  <a:lnTo>
                    <a:pt x="1386761" y="465284"/>
                  </a:lnTo>
                  <a:lnTo>
                    <a:pt x="1386761" y="465284"/>
                  </a:lnTo>
                  <a:lnTo>
                    <a:pt x="1374909" y="465284"/>
                  </a:lnTo>
                  <a:lnTo>
                    <a:pt x="1374909" y="465284"/>
                  </a:lnTo>
                  <a:lnTo>
                    <a:pt x="1374909" y="465284"/>
                  </a:lnTo>
                  <a:lnTo>
                    <a:pt x="1368979" y="465284"/>
                  </a:lnTo>
                  <a:lnTo>
                    <a:pt x="1368979" y="465284"/>
                  </a:lnTo>
                  <a:lnTo>
                    <a:pt x="1368979" y="465284"/>
                  </a:lnTo>
                  <a:lnTo>
                    <a:pt x="1363058" y="465284"/>
                  </a:lnTo>
                  <a:lnTo>
                    <a:pt x="1363058" y="465284"/>
                  </a:lnTo>
                  <a:lnTo>
                    <a:pt x="1363058" y="465284"/>
                  </a:lnTo>
                  <a:lnTo>
                    <a:pt x="1333425" y="465284"/>
                  </a:lnTo>
                  <a:lnTo>
                    <a:pt x="1333425" y="491645"/>
                  </a:lnTo>
                  <a:lnTo>
                    <a:pt x="1333425" y="491645"/>
                  </a:lnTo>
                  <a:lnTo>
                    <a:pt x="1327494" y="491645"/>
                  </a:lnTo>
                  <a:lnTo>
                    <a:pt x="1327494" y="491645"/>
                  </a:lnTo>
                  <a:lnTo>
                    <a:pt x="1327494" y="491645"/>
                  </a:lnTo>
                  <a:lnTo>
                    <a:pt x="1315643" y="491645"/>
                  </a:lnTo>
                  <a:lnTo>
                    <a:pt x="1315643" y="491645"/>
                  </a:lnTo>
                  <a:lnTo>
                    <a:pt x="1315643" y="491645"/>
                  </a:lnTo>
                  <a:lnTo>
                    <a:pt x="1309722" y="491645"/>
                  </a:lnTo>
                  <a:lnTo>
                    <a:pt x="1309722" y="517887"/>
                  </a:lnTo>
                  <a:lnTo>
                    <a:pt x="1309722" y="517887"/>
                  </a:lnTo>
                  <a:lnTo>
                    <a:pt x="1303792" y="517887"/>
                  </a:lnTo>
                  <a:lnTo>
                    <a:pt x="1303792" y="544138"/>
                  </a:lnTo>
                  <a:lnTo>
                    <a:pt x="1303792" y="544138"/>
                  </a:lnTo>
                  <a:lnTo>
                    <a:pt x="1286010" y="544138"/>
                  </a:lnTo>
                  <a:lnTo>
                    <a:pt x="1286010" y="544138"/>
                  </a:lnTo>
                  <a:lnTo>
                    <a:pt x="1286010" y="544138"/>
                  </a:lnTo>
                  <a:lnTo>
                    <a:pt x="1262307" y="544138"/>
                  </a:lnTo>
                  <a:lnTo>
                    <a:pt x="1262307" y="544138"/>
                  </a:lnTo>
                  <a:lnTo>
                    <a:pt x="1262307" y="544138"/>
                  </a:lnTo>
                  <a:lnTo>
                    <a:pt x="1214902" y="544138"/>
                  </a:lnTo>
                  <a:lnTo>
                    <a:pt x="1214902" y="544138"/>
                  </a:lnTo>
                  <a:lnTo>
                    <a:pt x="1214902" y="544138"/>
                  </a:lnTo>
                  <a:lnTo>
                    <a:pt x="1197120" y="544138"/>
                  </a:lnTo>
                  <a:lnTo>
                    <a:pt x="1197120" y="544138"/>
                  </a:lnTo>
                  <a:lnTo>
                    <a:pt x="1197120" y="544138"/>
                  </a:lnTo>
                  <a:lnTo>
                    <a:pt x="1191189" y="544138"/>
                  </a:lnTo>
                  <a:lnTo>
                    <a:pt x="1191189" y="544138"/>
                  </a:lnTo>
                  <a:lnTo>
                    <a:pt x="1191189" y="544138"/>
                  </a:lnTo>
                  <a:lnTo>
                    <a:pt x="1161566" y="544138"/>
                  </a:lnTo>
                  <a:lnTo>
                    <a:pt x="1161566" y="544138"/>
                  </a:lnTo>
                  <a:lnTo>
                    <a:pt x="1161566" y="544138"/>
                  </a:lnTo>
                  <a:lnTo>
                    <a:pt x="1120081" y="544138"/>
                  </a:lnTo>
                  <a:lnTo>
                    <a:pt x="1120081" y="544138"/>
                  </a:lnTo>
                  <a:lnTo>
                    <a:pt x="1120081" y="544138"/>
                  </a:lnTo>
                  <a:lnTo>
                    <a:pt x="1090448" y="544138"/>
                  </a:lnTo>
                  <a:lnTo>
                    <a:pt x="1090448" y="544138"/>
                  </a:lnTo>
                  <a:lnTo>
                    <a:pt x="1090448" y="544138"/>
                  </a:lnTo>
                  <a:lnTo>
                    <a:pt x="1084518" y="544138"/>
                  </a:lnTo>
                  <a:lnTo>
                    <a:pt x="1084518" y="569985"/>
                  </a:lnTo>
                  <a:lnTo>
                    <a:pt x="1084518" y="569985"/>
                  </a:lnTo>
                  <a:lnTo>
                    <a:pt x="1066745" y="569985"/>
                  </a:lnTo>
                  <a:lnTo>
                    <a:pt x="1066745" y="569985"/>
                  </a:lnTo>
                  <a:lnTo>
                    <a:pt x="1066745" y="569985"/>
                  </a:lnTo>
                  <a:lnTo>
                    <a:pt x="1060815" y="569985"/>
                  </a:lnTo>
                  <a:lnTo>
                    <a:pt x="1060815" y="595805"/>
                  </a:lnTo>
                  <a:lnTo>
                    <a:pt x="1060815" y="595805"/>
                  </a:lnTo>
                  <a:lnTo>
                    <a:pt x="1048964" y="595805"/>
                  </a:lnTo>
                  <a:lnTo>
                    <a:pt x="1048964" y="595805"/>
                  </a:lnTo>
                  <a:lnTo>
                    <a:pt x="1048964" y="595805"/>
                  </a:lnTo>
                  <a:lnTo>
                    <a:pt x="1037112" y="595805"/>
                  </a:lnTo>
                  <a:lnTo>
                    <a:pt x="1037112" y="621580"/>
                  </a:lnTo>
                  <a:lnTo>
                    <a:pt x="1037112" y="621580"/>
                  </a:lnTo>
                  <a:lnTo>
                    <a:pt x="1031182" y="621580"/>
                  </a:lnTo>
                  <a:lnTo>
                    <a:pt x="1031182" y="621580"/>
                  </a:lnTo>
                  <a:lnTo>
                    <a:pt x="1031182" y="621580"/>
                  </a:lnTo>
                  <a:lnTo>
                    <a:pt x="1001549" y="621580"/>
                  </a:lnTo>
                  <a:lnTo>
                    <a:pt x="1001549" y="647244"/>
                  </a:lnTo>
                  <a:lnTo>
                    <a:pt x="1001549" y="647244"/>
                  </a:lnTo>
                  <a:lnTo>
                    <a:pt x="989698" y="647244"/>
                  </a:lnTo>
                  <a:lnTo>
                    <a:pt x="989698" y="647244"/>
                  </a:lnTo>
                  <a:lnTo>
                    <a:pt x="989698" y="647244"/>
                  </a:lnTo>
                  <a:lnTo>
                    <a:pt x="954143" y="647244"/>
                  </a:lnTo>
                  <a:lnTo>
                    <a:pt x="954143" y="672899"/>
                  </a:lnTo>
                  <a:lnTo>
                    <a:pt x="954143" y="672899"/>
                  </a:lnTo>
                  <a:lnTo>
                    <a:pt x="942292" y="672899"/>
                  </a:lnTo>
                  <a:lnTo>
                    <a:pt x="942292" y="698563"/>
                  </a:lnTo>
                  <a:lnTo>
                    <a:pt x="942292" y="698563"/>
                  </a:lnTo>
                  <a:lnTo>
                    <a:pt x="924510" y="698563"/>
                  </a:lnTo>
                  <a:lnTo>
                    <a:pt x="924510" y="724228"/>
                  </a:lnTo>
                  <a:lnTo>
                    <a:pt x="924510" y="724228"/>
                  </a:lnTo>
                  <a:lnTo>
                    <a:pt x="906729" y="724228"/>
                  </a:lnTo>
                  <a:lnTo>
                    <a:pt x="906729" y="749892"/>
                  </a:lnTo>
                  <a:lnTo>
                    <a:pt x="906729" y="749892"/>
                  </a:lnTo>
                  <a:lnTo>
                    <a:pt x="900807" y="749892"/>
                  </a:lnTo>
                  <a:lnTo>
                    <a:pt x="900807" y="775556"/>
                  </a:lnTo>
                  <a:lnTo>
                    <a:pt x="900807" y="775556"/>
                  </a:lnTo>
                  <a:lnTo>
                    <a:pt x="883026" y="775556"/>
                  </a:lnTo>
                  <a:lnTo>
                    <a:pt x="883026" y="775556"/>
                  </a:lnTo>
                  <a:lnTo>
                    <a:pt x="883026" y="775556"/>
                  </a:lnTo>
                  <a:lnTo>
                    <a:pt x="871174" y="775556"/>
                  </a:lnTo>
                  <a:lnTo>
                    <a:pt x="871174" y="801211"/>
                  </a:lnTo>
                  <a:lnTo>
                    <a:pt x="871174" y="801211"/>
                  </a:lnTo>
                  <a:lnTo>
                    <a:pt x="853393" y="801211"/>
                  </a:lnTo>
                  <a:lnTo>
                    <a:pt x="853393" y="826876"/>
                  </a:lnTo>
                  <a:lnTo>
                    <a:pt x="853393" y="826876"/>
                  </a:lnTo>
                  <a:lnTo>
                    <a:pt x="841541" y="826876"/>
                  </a:lnTo>
                  <a:lnTo>
                    <a:pt x="841541" y="826876"/>
                  </a:lnTo>
                  <a:lnTo>
                    <a:pt x="841541" y="826876"/>
                  </a:lnTo>
                  <a:lnTo>
                    <a:pt x="699306" y="826876"/>
                  </a:lnTo>
                  <a:lnTo>
                    <a:pt x="699306" y="852540"/>
                  </a:lnTo>
                  <a:lnTo>
                    <a:pt x="699306" y="852540"/>
                  </a:lnTo>
                  <a:lnTo>
                    <a:pt x="681534" y="852540"/>
                  </a:lnTo>
                  <a:lnTo>
                    <a:pt x="681534" y="852540"/>
                  </a:lnTo>
                  <a:lnTo>
                    <a:pt x="681534" y="852540"/>
                  </a:lnTo>
                  <a:lnTo>
                    <a:pt x="663752" y="852540"/>
                  </a:lnTo>
                  <a:lnTo>
                    <a:pt x="663752" y="878204"/>
                  </a:lnTo>
                  <a:lnTo>
                    <a:pt x="663752" y="878204"/>
                  </a:lnTo>
                  <a:lnTo>
                    <a:pt x="616337" y="878204"/>
                  </a:lnTo>
                  <a:lnTo>
                    <a:pt x="616337" y="903859"/>
                  </a:lnTo>
                  <a:lnTo>
                    <a:pt x="616337" y="903859"/>
                  </a:lnTo>
                  <a:lnTo>
                    <a:pt x="592634" y="903859"/>
                  </a:lnTo>
                  <a:lnTo>
                    <a:pt x="592634" y="929524"/>
                  </a:lnTo>
                  <a:lnTo>
                    <a:pt x="592634" y="929524"/>
                  </a:lnTo>
                  <a:lnTo>
                    <a:pt x="586713" y="929524"/>
                  </a:lnTo>
                  <a:lnTo>
                    <a:pt x="586713" y="955188"/>
                  </a:lnTo>
                  <a:lnTo>
                    <a:pt x="586713" y="955188"/>
                  </a:lnTo>
                  <a:lnTo>
                    <a:pt x="557080" y="955188"/>
                  </a:lnTo>
                  <a:lnTo>
                    <a:pt x="557080" y="955188"/>
                  </a:lnTo>
                  <a:lnTo>
                    <a:pt x="557080" y="955188"/>
                  </a:lnTo>
                  <a:lnTo>
                    <a:pt x="509665" y="955188"/>
                  </a:lnTo>
                  <a:lnTo>
                    <a:pt x="509665" y="1006507"/>
                  </a:lnTo>
                  <a:lnTo>
                    <a:pt x="509665" y="1006507"/>
                  </a:lnTo>
                  <a:lnTo>
                    <a:pt x="438548" y="1006507"/>
                  </a:lnTo>
                  <a:lnTo>
                    <a:pt x="438548" y="1032171"/>
                  </a:lnTo>
                  <a:lnTo>
                    <a:pt x="438548" y="1032171"/>
                  </a:lnTo>
                  <a:lnTo>
                    <a:pt x="373360" y="1032171"/>
                  </a:lnTo>
                  <a:lnTo>
                    <a:pt x="373360" y="1032171"/>
                  </a:lnTo>
                  <a:lnTo>
                    <a:pt x="373360" y="1032171"/>
                  </a:lnTo>
                  <a:lnTo>
                    <a:pt x="367439" y="1032171"/>
                  </a:lnTo>
                  <a:lnTo>
                    <a:pt x="367439" y="1032171"/>
                  </a:lnTo>
                  <a:lnTo>
                    <a:pt x="367439" y="1032171"/>
                  </a:lnTo>
                  <a:lnTo>
                    <a:pt x="325955" y="1032171"/>
                  </a:lnTo>
                  <a:lnTo>
                    <a:pt x="325955" y="1057836"/>
                  </a:lnTo>
                  <a:lnTo>
                    <a:pt x="325955" y="1057836"/>
                  </a:lnTo>
                  <a:lnTo>
                    <a:pt x="272619" y="1057836"/>
                  </a:lnTo>
                  <a:lnTo>
                    <a:pt x="272619" y="1083500"/>
                  </a:lnTo>
                  <a:lnTo>
                    <a:pt x="272619" y="1083500"/>
                  </a:lnTo>
                  <a:lnTo>
                    <a:pt x="254837" y="1083500"/>
                  </a:lnTo>
                  <a:lnTo>
                    <a:pt x="254837" y="1109164"/>
                  </a:lnTo>
                  <a:lnTo>
                    <a:pt x="254837" y="1109164"/>
                  </a:lnTo>
                  <a:lnTo>
                    <a:pt x="231134" y="1109164"/>
                  </a:lnTo>
                  <a:lnTo>
                    <a:pt x="231134" y="1134819"/>
                  </a:lnTo>
                  <a:lnTo>
                    <a:pt x="231134" y="1134819"/>
                  </a:lnTo>
                  <a:lnTo>
                    <a:pt x="148166" y="1134819"/>
                  </a:lnTo>
                  <a:lnTo>
                    <a:pt x="148166" y="1160484"/>
                  </a:lnTo>
                  <a:lnTo>
                    <a:pt x="148166" y="1160484"/>
                  </a:lnTo>
                  <a:lnTo>
                    <a:pt x="124453" y="1160484"/>
                  </a:lnTo>
                  <a:lnTo>
                    <a:pt x="124453" y="1186148"/>
                  </a:lnTo>
                  <a:lnTo>
                    <a:pt x="124453" y="1186148"/>
                  </a:lnTo>
                  <a:lnTo>
                    <a:pt x="118532" y="1186148"/>
                  </a:lnTo>
                  <a:lnTo>
                    <a:pt x="118532" y="1211812"/>
                  </a:lnTo>
                  <a:lnTo>
                    <a:pt x="118532" y="1211812"/>
                  </a:lnTo>
                  <a:lnTo>
                    <a:pt x="77048" y="1211812"/>
                  </a:lnTo>
                  <a:lnTo>
                    <a:pt x="77048" y="1211812"/>
                  </a:lnTo>
                  <a:lnTo>
                    <a:pt x="77048" y="1211812"/>
                  </a:lnTo>
                  <a:lnTo>
                    <a:pt x="71118" y="1211812"/>
                  </a:lnTo>
                  <a:lnTo>
                    <a:pt x="71118" y="1211812"/>
                  </a:lnTo>
                  <a:lnTo>
                    <a:pt x="71118" y="1211812"/>
                  </a:lnTo>
                  <a:lnTo>
                    <a:pt x="41484" y="1211812"/>
                  </a:lnTo>
                  <a:lnTo>
                    <a:pt x="41484" y="1237431"/>
                  </a:lnTo>
                  <a:lnTo>
                    <a:pt x="41484" y="1237431"/>
                  </a:lnTo>
                  <a:lnTo>
                    <a:pt x="35563" y="1237431"/>
                  </a:lnTo>
                  <a:lnTo>
                    <a:pt x="35563" y="1263058"/>
                  </a:lnTo>
                  <a:lnTo>
                    <a:pt x="35563" y="1263058"/>
                  </a:lnTo>
                  <a:lnTo>
                    <a:pt x="23712" y="1263058"/>
                  </a:lnTo>
                  <a:lnTo>
                    <a:pt x="23712" y="1288686"/>
                  </a:lnTo>
                  <a:lnTo>
                    <a:pt x="23712" y="1288686"/>
                  </a:lnTo>
                  <a:lnTo>
                    <a:pt x="17782" y="1288686"/>
                  </a:lnTo>
                  <a:lnTo>
                    <a:pt x="17782" y="1339941"/>
                  </a:lnTo>
                  <a:lnTo>
                    <a:pt x="17782" y="1339941"/>
                  </a:lnTo>
                  <a:lnTo>
                    <a:pt x="11861" y="1339941"/>
                  </a:lnTo>
                  <a:lnTo>
                    <a:pt x="11861" y="1365569"/>
                  </a:lnTo>
                  <a:lnTo>
                    <a:pt x="11861" y="1365569"/>
                  </a:lnTo>
                  <a:lnTo>
                    <a:pt x="5930" y="1365569"/>
                  </a:lnTo>
                  <a:lnTo>
                    <a:pt x="5930" y="1416815"/>
                  </a:lnTo>
                  <a:lnTo>
                    <a:pt x="5930" y="1416815"/>
                  </a:lnTo>
                  <a:lnTo>
                    <a:pt x="0" y="1416815"/>
                  </a:lnTo>
                  <a:lnTo>
                    <a:pt x="0" y="1468070"/>
                  </a:lnTo>
                </a:path>
              </a:pathLst>
            </a:custGeom>
            <a:noFill/>
            <a:ln w="12700" cap="flat">
              <a:solidFill>
                <a:srgbClr val="0070C0"/>
              </a:solidFill>
              <a:prstDash val="solid"/>
              <a:miter/>
            </a:ln>
          </p:spPr>
          <p:txBody>
            <a:bodyPr/>
            <a:lstStyle/>
            <a:p>
              <a:endParaRPr lang="en-US" sz="1067" noProof="0"/>
            </a:p>
          </p:txBody>
        </p:sp>
      </p:grpSp>
      <p:sp>
        <p:nvSpPr>
          <p:cNvPr id="110" name="TextBox 109">
            <a:extLst>
              <a:ext uri="{FF2B5EF4-FFF2-40B4-BE49-F238E27FC236}">
                <a16:creationId xmlns:a16="http://schemas.microsoft.com/office/drawing/2014/main" id="{EAC0B1E2-6DB1-E876-9063-0D56D7EA1C58}"/>
              </a:ext>
            </a:extLst>
          </p:cNvPr>
          <p:cNvSpPr txBox="1"/>
          <p:nvPr/>
        </p:nvSpPr>
        <p:spPr>
          <a:xfrm>
            <a:off x="2728430" y="1390132"/>
            <a:ext cx="335347" cy="256545"/>
          </a:xfrm>
          <a:prstGeom prst="rect">
            <a:avLst/>
          </a:prstGeom>
          <a:noFill/>
        </p:spPr>
        <p:txBody>
          <a:bodyPr wrap="none" rtlCol="0">
            <a:spAutoFit/>
          </a:bodyPr>
          <a:lstStyle/>
          <a:p>
            <a:pPr algn="r"/>
            <a:r>
              <a:rPr lang="en-US" sz="1067" noProof="0">
                <a:ln/>
                <a:rtl val="0"/>
              </a:rPr>
              <a:t>14</a:t>
            </a:r>
          </a:p>
        </p:txBody>
      </p:sp>
      <p:sp>
        <p:nvSpPr>
          <p:cNvPr id="5" name="object 40">
            <a:extLst>
              <a:ext uri="{FF2B5EF4-FFF2-40B4-BE49-F238E27FC236}">
                <a16:creationId xmlns:a16="http://schemas.microsoft.com/office/drawing/2014/main" id="{941425A2-9C2C-CADF-CE07-798FF51C9D06}"/>
              </a:ext>
            </a:extLst>
          </p:cNvPr>
          <p:cNvSpPr txBox="1"/>
          <p:nvPr/>
        </p:nvSpPr>
        <p:spPr>
          <a:xfrm>
            <a:off x="3798994" y="1478333"/>
            <a:ext cx="2472651" cy="179601"/>
          </a:xfrm>
          <a:prstGeom prst="rect">
            <a:avLst/>
          </a:prstGeom>
          <a:solidFill>
            <a:schemeClr val="tx2"/>
          </a:solidFill>
        </p:spPr>
        <p:txBody>
          <a:bodyPr vert="horz" wrap="square" lIns="0" tIns="12700" rIns="0" bIns="0" rtlCol="0">
            <a:spAutoFit/>
          </a:bodyPr>
          <a:lstStyle/>
          <a:p>
            <a:pPr marL="12700" marR="0" lvl="0" indent="0" defTabSz="914400" eaLnBrk="1" fontAlgn="auto" latinLnBrk="0" hangingPunct="1">
              <a:lnSpc>
                <a:spcPts val="1435"/>
              </a:lnSpc>
              <a:spcBef>
                <a:spcPts val="100"/>
              </a:spcBef>
              <a:spcAft>
                <a:spcPts val="0"/>
              </a:spcAft>
              <a:buClrTx/>
              <a:buSzTx/>
              <a:buFontTx/>
              <a:buNone/>
              <a:defRPr/>
            </a:pPr>
            <a:r>
              <a:rPr kumimoji="0" lang="en-US" sz="1100" b="0" i="0" u="none" strike="noStrike" kern="0" cap="none" spc="0" normalizeH="0" baseline="0" noProof="0">
                <a:ln>
                  <a:noFill/>
                </a:ln>
                <a:solidFill>
                  <a:srgbClr val="3B3B3A"/>
                </a:solidFill>
                <a:effectLst/>
                <a:uLnTx/>
                <a:uFillTx/>
                <a:latin typeface="Arial" panose="020B0604020202090204"/>
                <a:cs typeface="Arial" panose="020B0604020202090204"/>
              </a:rPr>
              <a:t>Globally: HR</a:t>
            </a:r>
            <a:r>
              <a:rPr kumimoji="0" lang="en-US" sz="1100" b="0" i="0" u="none" strike="noStrike" kern="0" cap="none" spc="-20" normalizeH="0" baseline="0" noProof="0">
                <a:ln>
                  <a:noFill/>
                </a:ln>
                <a:solidFill>
                  <a:srgbClr val="3B3B3A"/>
                </a:solidFill>
                <a:effectLst/>
                <a:uLnTx/>
                <a:uFillTx/>
                <a:latin typeface="Arial" panose="020B0604020202090204"/>
                <a:cs typeface="Arial" panose="020B0604020202090204"/>
              </a:rPr>
              <a:t> </a:t>
            </a:r>
            <a:r>
              <a:rPr kumimoji="0" lang="en-US" sz="1100" b="0" i="0" u="none" strike="noStrike" kern="0" cap="none" spc="0" normalizeH="0" baseline="0" noProof="0">
                <a:ln>
                  <a:noFill/>
                </a:ln>
                <a:solidFill>
                  <a:srgbClr val="3B3B3A"/>
                </a:solidFill>
                <a:effectLst/>
                <a:uLnTx/>
                <a:uFillTx/>
                <a:latin typeface="Arial" panose="020B0604020202090204"/>
                <a:cs typeface="Arial" panose="020B0604020202090204"/>
              </a:rPr>
              <a:t>0.74</a:t>
            </a:r>
            <a:r>
              <a:rPr kumimoji="0" lang="en-US" sz="1100" b="0" i="0" u="none" strike="noStrike" kern="0" cap="none" spc="-40" normalizeH="0" baseline="0" noProof="0">
                <a:ln>
                  <a:noFill/>
                </a:ln>
                <a:solidFill>
                  <a:srgbClr val="3B3B3A"/>
                </a:solidFill>
                <a:effectLst/>
                <a:uLnTx/>
                <a:uFillTx/>
                <a:latin typeface="Arial" panose="020B0604020202090204"/>
                <a:cs typeface="Arial" panose="020B0604020202090204"/>
              </a:rPr>
              <a:t> </a:t>
            </a:r>
            <a:r>
              <a:rPr kumimoji="0" lang="en-US" sz="1100" b="0" i="0" u="none" strike="noStrike" kern="0" cap="none" spc="0" normalizeH="0" baseline="0" noProof="0">
                <a:ln>
                  <a:noFill/>
                </a:ln>
                <a:solidFill>
                  <a:srgbClr val="3B3B3A"/>
                </a:solidFill>
                <a:effectLst/>
                <a:uLnTx/>
                <a:uFillTx/>
                <a:latin typeface="Arial" panose="020B0604020202090204"/>
                <a:cs typeface="Arial" panose="020B0604020202090204"/>
              </a:rPr>
              <a:t>(95%</a:t>
            </a:r>
            <a:r>
              <a:rPr kumimoji="0" lang="en-US" sz="1100" b="0" i="0" u="none" strike="noStrike" kern="0" cap="none" spc="5" normalizeH="0" baseline="0" noProof="0">
                <a:ln>
                  <a:noFill/>
                </a:ln>
                <a:solidFill>
                  <a:srgbClr val="3B3B3A"/>
                </a:solidFill>
                <a:effectLst/>
                <a:uLnTx/>
                <a:uFillTx/>
                <a:latin typeface="Arial" panose="020B0604020202090204"/>
                <a:cs typeface="Arial" panose="020B0604020202090204"/>
              </a:rPr>
              <a:t> </a:t>
            </a:r>
            <a:r>
              <a:rPr kumimoji="0" lang="en-US" sz="1100" b="0" i="0" u="none" strike="noStrike" kern="0" cap="none" spc="0" normalizeH="0" baseline="0" noProof="0">
                <a:ln>
                  <a:noFill/>
                </a:ln>
                <a:solidFill>
                  <a:srgbClr val="3B3B3A"/>
                </a:solidFill>
                <a:effectLst/>
                <a:uLnTx/>
                <a:uFillTx/>
                <a:latin typeface="Arial" panose="020B0604020202090204"/>
                <a:cs typeface="Arial" panose="020B0604020202090204"/>
              </a:rPr>
              <a:t>CI</a:t>
            </a:r>
            <a:r>
              <a:rPr kumimoji="0" lang="en-US" sz="1100" b="0" i="0" u="none" strike="noStrike" kern="0" cap="none" spc="-5" normalizeH="0" baseline="0" noProof="0">
                <a:ln>
                  <a:noFill/>
                </a:ln>
                <a:solidFill>
                  <a:srgbClr val="3B3B3A"/>
                </a:solidFill>
                <a:effectLst/>
                <a:uLnTx/>
                <a:uFillTx/>
                <a:latin typeface="Arial" panose="020B0604020202090204"/>
                <a:cs typeface="Arial" panose="020B0604020202090204"/>
              </a:rPr>
              <a:t> </a:t>
            </a:r>
            <a:r>
              <a:rPr kumimoji="0" lang="en-US" sz="1100" b="0" i="0" u="none" strike="noStrike" kern="0" cap="none" spc="-10" normalizeH="0" baseline="0" noProof="0">
                <a:ln>
                  <a:noFill/>
                </a:ln>
                <a:solidFill>
                  <a:srgbClr val="3B3B3A"/>
                </a:solidFill>
                <a:effectLst/>
                <a:uLnTx/>
                <a:uFillTx/>
                <a:latin typeface="Arial" panose="020B0604020202090204"/>
                <a:cs typeface="Arial" panose="020B0604020202090204"/>
              </a:rPr>
              <a:t>0.65–0.84)</a:t>
            </a:r>
            <a:endParaRPr kumimoji="0" lang="en-US" sz="1100" b="0" i="0" u="none" strike="noStrike" kern="0" cap="none" spc="0" normalizeH="0" baseline="0" noProof="0">
              <a:ln>
                <a:noFill/>
              </a:ln>
              <a:solidFill>
                <a:sysClr val="windowText" lastClr="000000"/>
              </a:solidFill>
              <a:effectLst/>
              <a:uLnTx/>
              <a:uFillTx/>
              <a:latin typeface="Arial" panose="020B0604020202090204"/>
              <a:cs typeface="Arial" panose="020B0604020202090204"/>
            </a:endParaRPr>
          </a:p>
        </p:txBody>
      </p:sp>
      <p:sp>
        <p:nvSpPr>
          <p:cNvPr id="26" name="TextBox 25">
            <a:extLst>
              <a:ext uri="{FF2B5EF4-FFF2-40B4-BE49-F238E27FC236}">
                <a16:creationId xmlns:a16="http://schemas.microsoft.com/office/drawing/2014/main" id="{C47A97ED-5052-D92B-CC04-29C940DC6FA7}"/>
              </a:ext>
            </a:extLst>
          </p:cNvPr>
          <p:cNvSpPr txBox="1"/>
          <p:nvPr/>
        </p:nvSpPr>
        <p:spPr>
          <a:xfrm>
            <a:off x="311150" y="4493495"/>
            <a:ext cx="8073960" cy="186847"/>
          </a:xfrm>
          <a:prstGeom prst="rect">
            <a:avLst/>
          </a:prstGeom>
        </p:spPr>
        <p:txBody>
          <a:bodyPr wrap="square" lIns="90000" tIns="46800" rIns="90000" bIns="46800" anchor="b">
            <a:spAutoFit/>
          </a:bodyPr>
          <a:lstStyle>
            <a:defPPr marR="0" lvl="0" algn="l" rtl="0">
              <a:lnSpc>
                <a:spcPct val="100000"/>
              </a:lnSpc>
              <a:spcBef>
                <a:spcPts val="0"/>
              </a:spcBef>
              <a:spcAft>
                <a:spcPts val="0"/>
              </a:spcAft>
            </a:defPPr>
            <a:lvl1pPr marL="0" defTabSz="308603" eaLnBrk="1" latinLnBrk="0" hangingPunct="1">
              <a:buClrTx/>
              <a:defRPr sz="600" kern="1200">
                <a:solidFill>
                  <a:schemeClr val="tx1"/>
                </a:solidFill>
                <a:latin typeface="+mn-lt"/>
                <a:ea typeface="+mn-ea"/>
                <a:cs typeface="+mn-cs"/>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noProof="0"/>
              <a:t>CI, confidence interval; HR, hazard ratio. </a:t>
            </a:r>
          </a:p>
        </p:txBody>
      </p:sp>
    </p:spTree>
    <p:custDataLst>
      <p:tags r:id="rId1"/>
    </p:custDataLst>
    <p:extLst>
      <p:ext uri="{BB962C8B-B14F-4D97-AF65-F5344CB8AC3E}">
        <p14:creationId xmlns:p14="http://schemas.microsoft.com/office/powerpoint/2010/main" val="3001912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90BF4-F0DA-7ADB-853C-9D5B109F924E}"/>
            </a:ext>
          </a:extLst>
        </p:cNvPr>
        <p:cNvGrpSpPr/>
        <p:nvPr/>
      </p:nvGrpSpPr>
      <p:grpSpPr>
        <a:xfrm>
          <a:off x="0" y="0"/>
          <a:ext cx="0" cy="0"/>
          <a:chOff x="0" y="0"/>
          <a:chExt cx="0" cy="0"/>
        </a:xfrm>
      </p:grpSpPr>
      <p:grpSp>
        <p:nvGrpSpPr>
          <p:cNvPr id="235" name="Group 234">
            <a:extLst>
              <a:ext uri="{FF2B5EF4-FFF2-40B4-BE49-F238E27FC236}">
                <a16:creationId xmlns:a16="http://schemas.microsoft.com/office/drawing/2014/main" id="{26F77F9B-B7C1-480F-7FD9-EE25C82B8AFF}"/>
              </a:ext>
            </a:extLst>
          </p:cNvPr>
          <p:cNvGrpSpPr/>
          <p:nvPr/>
        </p:nvGrpSpPr>
        <p:grpSpPr>
          <a:xfrm>
            <a:off x="2728423" y="1095079"/>
            <a:ext cx="335367" cy="2616935"/>
            <a:chOff x="17864849" y="5457404"/>
            <a:chExt cx="485051" cy="4958728"/>
          </a:xfrm>
        </p:grpSpPr>
        <p:sp>
          <p:nvSpPr>
            <p:cNvPr id="236" name="TextBox 235">
              <a:extLst>
                <a:ext uri="{FF2B5EF4-FFF2-40B4-BE49-F238E27FC236}">
                  <a16:creationId xmlns:a16="http://schemas.microsoft.com/office/drawing/2014/main" id="{521B833B-29EC-3B79-E738-7EB440241730}"/>
                </a:ext>
              </a:extLst>
            </p:cNvPr>
            <p:cNvSpPr txBox="1"/>
            <p:nvPr/>
          </p:nvSpPr>
          <p:spPr>
            <a:xfrm>
              <a:off x="17973753" y="9930015"/>
              <a:ext cx="376058" cy="486117"/>
            </a:xfrm>
            <a:prstGeom prst="rect">
              <a:avLst/>
            </a:prstGeom>
            <a:noFill/>
          </p:spPr>
          <p:txBody>
            <a:bodyPr wrap="none" rtlCol="0">
              <a:spAutoFit/>
            </a:bodyPr>
            <a:lstStyle/>
            <a:p>
              <a:pPr algn="r"/>
              <a:r>
                <a:rPr lang="en-US" sz="1067" noProof="0">
                  <a:ln/>
                  <a:rtl val="0"/>
                </a:rPr>
                <a:t>0</a:t>
              </a:r>
            </a:p>
          </p:txBody>
        </p:sp>
        <p:sp>
          <p:nvSpPr>
            <p:cNvPr id="237" name="TextBox 236">
              <a:extLst>
                <a:ext uri="{FF2B5EF4-FFF2-40B4-BE49-F238E27FC236}">
                  <a16:creationId xmlns:a16="http://schemas.microsoft.com/office/drawing/2014/main" id="{53C0BBC4-4864-3AE5-D383-565B85BCE2F7}"/>
                </a:ext>
              </a:extLst>
            </p:cNvPr>
            <p:cNvSpPr txBox="1"/>
            <p:nvPr/>
          </p:nvSpPr>
          <p:spPr>
            <a:xfrm>
              <a:off x="17973763" y="9371001"/>
              <a:ext cx="376055" cy="486117"/>
            </a:xfrm>
            <a:prstGeom prst="rect">
              <a:avLst/>
            </a:prstGeom>
            <a:noFill/>
          </p:spPr>
          <p:txBody>
            <a:bodyPr wrap="none" rtlCol="0">
              <a:spAutoFit/>
            </a:bodyPr>
            <a:lstStyle/>
            <a:p>
              <a:pPr algn="r"/>
              <a:r>
                <a:rPr lang="en-US" sz="1067" noProof="0">
                  <a:ln/>
                  <a:rtl val="0"/>
                </a:rPr>
                <a:t>2</a:t>
              </a:r>
            </a:p>
          </p:txBody>
        </p:sp>
        <p:sp>
          <p:nvSpPr>
            <p:cNvPr id="238" name="TextBox 237">
              <a:extLst>
                <a:ext uri="{FF2B5EF4-FFF2-40B4-BE49-F238E27FC236}">
                  <a16:creationId xmlns:a16="http://schemas.microsoft.com/office/drawing/2014/main" id="{34F50DDF-6DF8-2A30-B551-D581DFCDB776}"/>
                </a:ext>
              </a:extLst>
            </p:cNvPr>
            <p:cNvSpPr txBox="1"/>
            <p:nvPr/>
          </p:nvSpPr>
          <p:spPr>
            <a:xfrm>
              <a:off x="17973776" y="8811924"/>
              <a:ext cx="376057" cy="486117"/>
            </a:xfrm>
            <a:prstGeom prst="rect">
              <a:avLst/>
            </a:prstGeom>
            <a:noFill/>
          </p:spPr>
          <p:txBody>
            <a:bodyPr wrap="none" rtlCol="0">
              <a:spAutoFit/>
            </a:bodyPr>
            <a:lstStyle/>
            <a:p>
              <a:pPr algn="r"/>
              <a:r>
                <a:rPr lang="en-US" sz="1067" noProof="0">
                  <a:ln/>
                  <a:rtl val="0"/>
                </a:rPr>
                <a:t>4</a:t>
              </a:r>
            </a:p>
          </p:txBody>
        </p:sp>
        <p:sp>
          <p:nvSpPr>
            <p:cNvPr id="239" name="TextBox 238">
              <a:extLst>
                <a:ext uri="{FF2B5EF4-FFF2-40B4-BE49-F238E27FC236}">
                  <a16:creationId xmlns:a16="http://schemas.microsoft.com/office/drawing/2014/main" id="{54E37A4E-10D0-E2F5-41FA-72DCBEBF0A85}"/>
                </a:ext>
              </a:extLst>
            </p:cNvPr>
            <p:cNvSpPr txBox="1"/>
            <p:nvPr/>
          </p:nvSpPr>
          <p:spPr>
            <a:xfrm>
              <a:off x="17973808" y="8257345"/>
              <a:ext cx="376056" cy="486117"/>
            </a:xfrm>
            <a:prstGeom prst="rect">
              <a:avLst/>
            </a:prstGeom>
            <a:noFill/>
          </p:spPr>
          <p:txBody>
            <a:bodyPr wrap="none" rtlCol="0">
              <a:spAutoFit/>
            </a:bodyPr>
            <a:lstStyle/>
            <a:p>
              <a:pPr algn="r"/>
              <a:r>
                <a:rPr lang="en-US" sz="1067" noProof="0">
                  <a:ln/>
                  <a:rtl val="0"/>
                </a:rPr>
                <a:t>6</a:t>
              </a:r>
            </a:p>
          </p:txBody>
        </p:sp>
        <p:sp>
          <p:nvSpPr>
            <p:cNvPr id="240" name="TextBox 239">
              <a:extLst>
                <a:ext uri="{FF2B5EF4-FFF2-40B4-BE49-F238E27FC236}">
                  <a16:creationId xmlns:a16="http://schemas.microsoft.com/office/drawing/2014/main" id="{27BD5B26-2B9B-6FCD-832E-73AED0343945}"/>
                </a:ext>
              </a:extLst>
            </p:cNvPr>
            <p:cNvSpPr txBox="1"/>
            <p:nvPr/>
          </p:nvSpPr>
          <p:spPr>
            <a:xfrm>
              <a:off x="17973811" y="7693744"/>
              <a:ext cx="376056" cy="486117"/>
            </a:xfrm>
            <a:prstGeom prst="rect">
              <a:avLst/>
            </a:prstGeom>
            <a:noFill/>
          </p:spPr>
          <p:txBody>
            <a:bodyPr wrap="none" rtlCol="0">
              <a:spAutoFit/>
            </a:bodyPr>
            <a:lstStyle/>
            <a:p>
              <a:pPr algn="r"/>
              <a:r>
                <a:rPr lang="en-US" sz="1067" noProof="0">
                  <a:ln/>
                  <a:rtl val="0"/>
                </a:rPr>
                <a:t>8</a:t>
              </a:r>
            </a:p>
          </p:txBody>
        </p:sp>
        <p:sp>
          <p:nvSpPr>
            <p:cNvPr id="241" name="TextBox 240">
              <a:extLst>
                <a:ext uri="{FF2B5EF4-FFF2-40B4-BE49-F238E27FC236}">
                  <a16:creationId xmlns:a16="http://schemas.microsoft.com/office/drawing/2014/main" id="{87F83746-D1E5-B7E1-DD02-04D7CB20FF70}"/>
                </a:ext>
              </a:extLst>
            </p:cNvPr>
            <p:cNvSpPr txBox="1"/>
            <p:nvPr/>
          </p:nvSpPr>
          <p:spPr>
            <a:xfrm>
              <a:off x="17864849" y="7134667"/>
              <a:ext cx="485021" cy="486117"/>
            </a:xfrm>
            <a:prstGeom prst="rect">
              <a:avLst/>
            </a:prstGeom>
            <a:noFill/>
          </p:spPr>
          <p:txBody>
            <a:bodyPr wrap="none" rtlCol="0">
              <a:spAutoFit/>
            </a:bodyPr>
            <a:lstStyle/>
            <a:p>
              <a:pPr algn="r"/>
              <a:r>
                <a:rPr lang="en-US" sz="1067" noProof="0">
                  <a:ln/>
                  <a:rtl val="0"/>
                </a:rPr>
                <a:t>10</a:t>
              </a:r>
            </a:p>
          </p:txBody>
        </p:sp>
        <p:sp>
          <p:nvSpPr>
            <p:cNvPr id="242" name="TextBox 241">
              <a:extLst>
                <a:ext uri="{FF2B5EF4-FFF2-40B4-BE49-F238E27FC236}">
                  <a16:creationId xmlns:a16="http://schemas.microsoft.com/office/drawing/2014/main" id="{EC94E702-F4E8-767F-1EEC-E6FBB0507A8F}"/>
                </a:ext>
              </a:extLst>
            </p:cNvPr>
            <p:cNvSpPr txBox="1"/>
            <p:nvPr/>
          </p:nvSpPr>
          <p:spPr>
            <a:xfrm>
              <a:off x="17864878" y="6575573"/>
              <a:ext cx="485022" cy="486117"/>
            </a:xfrm>
            <a:prstGeom prst="rect">
              <a:avLst/>
            </a:prstGeom>
            <a:noFill/>
          </p:spPr>
          <p:txBody>
            <a:bodyPr wrap="none" rtlCol="0">
              <a:spAutoFit/>
            </a:bodyPr>
            <a:lstStyle/>
            <a:p>
              <a:pPr algn="r"/>
              <a:r>
                <a:rPr lang="en-US" sz="1067" noProof="0">
                  <a:ln/>
                  <a:rtl val="0"/>
                </a:rPr>
                <a:t>12</a:t>
              </a:r>
            </a:p>
          </p:txBody>
        </p:sp>
        <p:sp>
          <p:nvSpPr>
            <p:cNvPr id="243" name="TextBox 242">
              <a:extLst>
                <a:ext uri="{FF2B5EF4-FFF2-40B4-BE49-F238E27FC236}">
                  <a16:creationId xmlns:a16="http://schemas.microsoft.com/office/drawing/2014/main" id="{50DA90E6-812E-BAAB-D287-84B51443879D}"/>
                </a:ext>
              </a:extLst>
            </p:cNvPr>
            <p:cNvSpPr txBox="1"/>
            <p:nvPr/>
          </p:nvSpPr>
          <p:spPr>
            <a:xfrm>
              <a:off x="17864859" y="6016488"/>
              <a:ext cx="485022" cy="486117"/>
            </a:xfrm>
            <a:prstGeom prst="rect">
              <a:avLst/>
            </a:prstGeom>
            <a:noFill/>
          </p:spPr>
          <p:txBody>
            <a:bodyPr wrap="none" rtlCol="0">
              <a:spAutoFit/>
            </a:bodyPr>
            <a:lstStyle/>
            <a:p>
              <a:pPr algn="r"/>
              <a:r>
                <a:rPr lang="en-US" sz="1067" noProof="0">
                  <a:ln/>
                  <a:rtl val="0"/>
                </a:rPr>
                <a:t>14</a:t>
              </a:r>
            </a:p>
          </p:txBody>
        </p:sp>
        <p:sp>
          <p:nvSpPr>
            <p:cNvPr id="244" name="TextBox 243">
              <a:extLst>
                <a:ext uri="{FF2B5EF4-FFF2-40B4-BE49-F238E27FC236}">
                  <a16:creationId xmlns:a16="http://schemas.microsoft.com/office/drawing/2014/main" id="{EF965BEA-8EF8-F82A-74D4-9F7E442EF0CE}"/>
                </a:ext>
              </a:extLst>
            </p:cNvPr>
            <p:cNvSpPr txBox="1"/>
            <p:nvPr/>
          </p:nvSpPr>
          <p:spPr>
            <a:xfrm>
              <a:off x="17864859" y="5457404"/>
              <a:ext cx="485022" cy="486117"/>
            </a:xfrm>
            <a:prstGeom prst="rect">
              <a:avLst/>
            </a:prstGeom>
            <a:noFill/>
          </p:spPr>
          <p:txBody>
            <a:bodyPr wrap="none" rtlCol="0">
              <a:spAutoFit/>
            </a:bodyPr>
            <a:lstStyle/>
            <a:p>
              <a:pPr algn="r"/>
              <a:r>
                <a:rPr lang="en-US" sz="1067" noProof="0">
                  <a:ln/>
                  <a:rtl val="0"/>
                </a:rPr>
                <a:t>16</a:t>
              </a:r>
            </a:p>
          </p:txBody>
        </p:sp>
      </p:grpSp>
      <p:grpSp>
        <p:nvGrpSpPr>
          <p:cNvPr id="163" name="Group 162">
            <a:extLst>
              <a:ext uri="{FF2B5EF4-FFF2-40B4-BE49-F238E27FC236}">
                <a16:creationId xmlns:a16="http://schemas.microsoft.com/office/drawing/2014/main" id="{E3707740-A3BC-8740-4E22-6C8A54AA605E}"/>
              </a:ext>
            </a:extLst>
          </p:cNvPr>
          <p:cNvGrpSpPr/>
          <p:nvPr/>
        </p:nvGrpSpPr>
        <p:grpSpPr>
          <a:xfrm>
            <a:off x="3006706" y="1178132"/>
            <a:ext cx="4031761" cy="2497797"/>
            <a:chOff x="18267315" y="5681384"/>
            <a:chExt cx="5831243" cy="4732979"/>
          </a:xfrm>
        </p:grpSpPr>
        <p:grpSp>
          <p:nvGrpSpPr>
            <p:cNvPr id="175" name="Group 174">
              <a:extLst>
                <a:ext uri="{FF2B5EF4-FFF2-40B4-BE49-F238E27FC236}">
                  <a16:creationId xmlns:a16="http://schemas.microsoft.com/office/drawing/2014/main" id="{6DD088C7-46DB-A62D-D4E8-91C02E6DF0FA}"/>
                </a:ext>
              </a:extLst>
            </p:cNvPr>
            <p:cNvGrpSpPr/>
            <p:nvPr/>
          </p:nvGrpSpPr>
          <p:grpSpPr>
            <a:xfrm>
              <a:off x="18368942" y="10277932"/>
              <a:ext cx="5729616" cy="136431"/>
              <a:chOff x="18368942" y="10277932"/>
              <a:chExt cx="5729616" cy="136431"/>
            </a:xfrm>
          </p:grpSpPr>
          <p:sp>
            <p:nvSpPr>
              <p:cNvPr id="187" name="Freeform 538">
                <a:extLst>
                  <a:ext uri="{FF2B5EF4-FFF2-40B4-BE49-F238E27FC236}">
                    <a16:creationId xmlns:a16="http://schemas.microsoft.com/office/drawing/2014/main" id="{7AEFBBD3-6724-6AEA-017E-A5EF87714B28}"/>
                  </a:ext>
                </a:extLst>
              </p:cNvPr>
              <p:cNvSpPr/>
              <p:nvPr/>
            </p:nvSpPr>
            <p:spPr>
              <a:xfrm>
                <a:off x="18368942" y="10277936"/>
                <a:ext cx="5729616" cy="13790"/>
              </a:xfrm>
              <a:custGeom>
                <a:avLst/>
                <a:gdLst>
                  <a:gd name="csX0" fmla="*/ 28 w 5171729"/>
                  <a:gd name="csY0" fmla="*/ 12 h 9165"/>
                  <a:gd name="csX1" fmla="*/ 5171758 w 5171729"/>
                  <a:gd name="csY1" fmla="*/ 12 h 9165"/>
                </a:gdLst>
                <a:ahLst/>
                <a:cxnLst>
                  <a:cxn ang="0">
                    <a:pos x="csX0" y="csY0"/>
                  </a:cxn>
                  <a:cxn ang="0">
                    <a:pos x="csX1" y="csY1"/>
                  </a:cxn>
                </a:cxnLst>
                <a:rect l="l" t="t" r="r" b="b"/>
                <a:pathLst>
                  <a:path w="5171729" h="9165">
                    <a:moveTo>
                      <a:pt x="28" y="12"/>
                    </a:moveTo>
                    <a:lnTo>
                      <a:pt x="5171758" y="12"/>
                    </a:lnTo>
                  </a:path>
                </a:pathLst>
              </a:custGeom>
              <a:noFill/>
              <a:ln w="9525" cap="flat">
                <a:solidFill>
                  <a:schemeClr val="tx1"/>
                </a:solidFill>
                <a:prstDash val="solid"/>
                <a:miter/>
              </a:ln>
            </p:spPr>
            <p:txBody>
              <a:bodyPr/>
              <a:lstStyle/>
              <a:p>
                <a:endParaRPr lang="en-US" sz="1067" noProof="0"/>
              </a:p>
            </p:txBody>
          </p:sp>
          <p:sp>
            <p:nvSpPr>
              <p:cNvPr id="188" name="Freeform 539">
                <a:extLst>
                  <a:ext uri="{FF2B5EF4-FFF2-40B4-BE49-F238E27FC236}">
                    <a16:creationId xmlns:a16="http://schemas.microsoft.com/office/drawing/2014/main" id="{B08EED34-8FC6-B707-8A47-7649F14B95A5}"/>
                  </a:ext>
                </a:extLst>
              </p:cNvPr>
              <p:cNvSpPr/>
              <p:nvPr/>
            </p:nvSpPr>
            <p:spPr>
              <a:xfrm>
                <a:off x="18673162"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89" name="Freeform 541">
                <a:extLst>
                  <a:ext uri="{FF2B5EF4-FFF2-40B4-BE49-F238E27FC236}">
                    <a16:creationId xmlns:a16="http://schemas.microsoft.com/office/drawing/2014/main" id="{2F2D696C-C33F-1D11-C8B7-AF9C252FC4AA}"/>
                  </a:ext>
                </a:extLst>
              </p:cNvPr>
              <p:cNvSpPr/>
              <p:nvPr/>
            </p:nvSpPr>
            <p:spPr>
              <a:xfrm>
                <a:off x="19072175" y="10277932"/>
                <a:ext cx="0" cy="136431"/>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0" name="Freeform 543">
                <a:extLst>
                  <a:ext uri="{FF2B5EF4-FFF2-40B4-BE49-F238E27FC236}">
                    <a16:creationId xmlns:a16="http://schemas.microsoft.com/office/drawing/2014/main" id="{A3F01E03-C5D0-3AB8-50F7-E58C7ED01344}"/>
                  </a:ext>
                </a:extLst>
              </p:cNvPr>
              <p:cNvSpPr/>
              <p:nvPr/>
            </p:nvSpPr>
            <p:spPr>
              <a:xfrm>
                <a:off x="19466111"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1" name="Freeform 545">
                <a:extLst>
                  <a:ext uri="{FF2B5EF4-FFF2-40B4-BE49-F238E27FC236}">
                    <a16:creationId xmlns:a16="http://schemas.microsoft.com/office/drawing/2014/main" id="{C796776B-4024-2F75-054F-EC4C753706CF}"/>
                  </a:ext>
                </a:extLst>
              </p:cNvPr>
              <p:cNvSpPr/>
              <p:nvPr/>
            </p:nvSpPr>
            <p:spPr>
              <a:xfrm>
                <a:off x="19860059"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2" name="Freeform 547">
                <a:extLst>
                  <a:ext uri="{FF2B5EF4-FFF2-40B4-BE49-F238E27FC236}">
                    <a16:creationId xmlns:a16="http://schemas.microsoft.com/office/drawing/2014/main" id="{0FF8BB91-1BEF-C071-8FF3-40F2D79235E4}"/>
                  </a:ext>
                </a:extLst>
              </p:cNvPr>
              <p:cNvSpPr/>
              <p:nvPr/>
            </p:nvSpPr>
            <p:spPr>
              <a:xfrm>
                <a:off x="20253993"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3" name="Freeform 549">
                <a:extLst>
                  <a:ext uri="{FF2B5EF4-FFF2-40B4-BE49-F238E27FC236}">
                    <a16:creationId xmlns:a16="http://schemas.microsoft.com/office/drawing/2014/main" id="{F7A52E02-A8AB-9DD2-677D-07214E657150}"/>
                  </a:ext>
                </a:extLst>
              </p:cNvPr>
              <p:cNvSpPr/>
              <p:nvPr/>
            </p:nvSpPr>
            <p:spPr>
              <a:xfrm>
                <a:off x="20647929"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4" name="Freeform 551">
                <a:extLst>
                  <a:ext uri="{FF2B5EF4-FFF2-40B4-BE49-F238E27FC236}">
                    <a16:creationId xmlns:a16="http://schemas.microsoft.com/office/drawing/2014/main" id="{A0D48E07-C0E7-A685-419D-565B34A25B05}"/>
                  </a:ext>
                </a:extLst>
              </p:cNvPr>
              <p:cNvSpPr/>
              <p:nvPr/>
            </p:nvSpPr>
            <p:spPr>
              <a:xfrm>
                <a:off x="21041864"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5" name="Freeform 553">
                <a:extLst>
                  <a:ext uri="{FF2B5EF4-FFF2-40B4-BE49-F238E27FC236}">
                    <a16:creationId xmlns:a16="http://schemas.microsoft.com/office/drawing/2014/main" id="{AB235182-73F0-91F2-AE42-DCF69DFCA83E}"/>
                  </a:ext>
                </a:extLst>
              </p:cNvPr>
              <p:cNvSpPr/>
              <p:nvPr/>
            </p:nvSpPr>
            <p:spPr>
              <a:xfrm>
                <a:off x="21435803"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6" name="Freeform 555">
                <a:extLst>
                  <a:ext uri="{FF2B5EF4-FFF2-40B4-BE49-F238E27FC236}">
                    <a16:creationId xmlns:a16="http://schemas.microsoft.com/office/drawing/2014/main" id="{38167EE2-D3C7-DBF7-3FD6-D5B2BA1897DD}"/>
                  </a:ext>
                </a:extLst>
              </p:cNvPr>
              <p:cNvSpPr/>
              <p:nvPr/>
            </p:nvSpPr>
            <p:spPr>
              <a:xfrm>
                <a:off x="21829737"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7" name="Freeform 557">
                <a:extLst>
                  <a:ext uri="{FF2B5EF4-FFF2-40B4-BE49-F238E27FC236}">
                    <a16:creationId xmlns:a16="http://schemas.microsoft.com/office/drawing/2014/main" id="{BE6402CA-CC5D-0BA6-175C-CC62C4B7BA88}"/>
                  </a:ext>
                </a:extLst>
              </p:cNvPr>
              <p:cNvSpPr/>
              <p:nvPr/>
            </p:nvSpPr>
            <p:spPr>
              <a:xfrm>
                <a:off x="22223673"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8" name="Freeform 559">
                <a:extLst>
                  <a:ext uri="{FF2B5EF4-FFF2-40B4-BE49-F238E27FC236}">
                    <a16:creationId xmlns:a16="http://schemas.microsoft.com/office/drawing/2014/main" id="{E4DA3682-D910-8ABF-4350-95AA21EF8F40}"/>
                  </a:ext>
                </a:extLst>
              </p:cNvPr>
              <p:cNvSpPr/>
              <p:nvPr/>
            </p:nvSpPr>
            <p:spPr>
              <a:xfrm>
                <a:off x="22617608"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199" name="Freeform 561">
                <a:extLst>
                  <a:ext uri="{FF2B5EF4-FFF2-40B4-BE49-F238E27FC236}">
                    <a16:creationId xmlns:a16="http://schemas.microsoft.com/office/drawing/2014/main" id="{64E607CC-E7F1-D44E-DC25-DC347839501B}"/>
                  </a:ext>
                </a:extLst>
              </p:cNvPr>
              <p:cNvSpPr/>
              <p:nvPr/>
            </p:nvSpPr>
            <p:spPr>
              <a:xfrm>
                <a:off x="23011544"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200" name="Freeform 563">
                <a:extLst>
                  <a:ext uri="{FF2B5EF4-FFF2-40B4-BE49-F238E27FC236}">
                    <a16:creationId xmlns:a16="http://schemas.microsoft.com/office/drawing/2014/main" id="{F32E9B40-A605-CE38-2061-B2DAD72A84FF}"/>
                  </a:ext>
                </a:extLst>
              </p:cNvPr>
              <p:cNvSpPr/>
              <p:nvPr/>
            </p:nvSpPr>
            <p:spPr>
              <a:xfrm>
                <a:off x="23405480"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sp>
            <p:nvSpPr>
              <p:cNvPr id="201" name="Freeform 565">
                <a:extLst>
                  <a:ext uri="{FF2B5EF4-FFF2-40B4-BE49-F238E27FC236}">
                    <a16:creationId xmlns:a16="http://schemas.microsoft.com/office/drawing/2014/main" id="{B41F433A-2568-CA3B-CC74-A05ABA0B8E39}"/>
                  </a:ext>
                </a:extLst>
              </p:cNvPr>
              <p:cNvSpPr/>
              <p:nvPr/>
            </p:nvSpPr>
            <p:spPr>
              <a:xfrm>
                <a:off x="23799414" y="10277934"/>
                <a:ext cx="0" cy="136429"/>
              </a:xfrm>
              <a:custGeom>
                <a:avLst/>
                <a:gdLst>
                  <a:gd name="csX0" fmla="*/ 28 w 9165"/>
                  <a:gd name="csY0" fmla="*/ 12 h 91658"/>
                  <a:gd name="csX1" fmla="*/ 28 w 9165"/>
                  <a:gd name="csY1" fmla="*/ 91670 h 91658"/>
                </a:gdLst>
                <a:ahLst/>
                <a:cxnLst>
                  <a:cxn ang="0">
                    <a:pos x="csX0" y="csY0"/>
                  </a:cxn>
                  <a:cxn ang="0">
                    <a:pos x="csX1" y="csY1"/>
                  </a:cxn>
                </a:cxnLst>
                <a:rect l="l" t="t" r="r" b="b"/>
                <a:pathLst>
                  <a:path w="9165" h="91658">
                    <a:moveTo>
                      <a:pt x="28" y="12"/>
                    </a:moveTo>
                    <a:lnTo>
                      <a:pt x="28" y="91670"/>
                    </a:lnTo>
                  </a:path>
                </a:pathLst>
              </a:custGeom>
              <a:noFill/>
              <a:ln w="9525" cap="flat">
                <a:solidFill>
                  <a:schemeClr val="tx1"/>
                </a:solidFill>
                <a:prstDash val="solid"/>
                <a:miter/>
              </a:ln>
            </p:spPr>
            <p:txBody>
              <a:bodyPr/>
              <a:lstStyle/>
              <a:p>
                <a:endParaRPr lang="en-US" sz="1067" noProof="0"/>
              </a:p>
            </p:txBody>
          </p:sp>
        </p:grpSp>
        <p:grpSp>
          <p:nvGrpSpPr>
            <p:cNvPr id="176" name="Group 175">
              <a:extLst>
                <a:ext uri="{FF2B5EF4-FFF2-40B4-BE49-F238E27FC236}">
                  <a16:creationId xmlns:a16="http://schemas.microsoft.com/office/drawing/2014/main" id="{0A48C5D6-1B92-806E-6D0E-366D3F1C678C}"/>
                </a:ext>
              </a:extLst>
            </p:cNvPr>
            <p:cNvGrpSpPr/>
            <p:nvPr/>
          </p:nvGrpSpPr>
          <p:grpSpPr>
            <a:xfrm>
              <a:off x="18267315" y="5681384"/>
              <a:ext cx="111781" cy="4596551"/>
              <a:chOff x="18267315" y="5681384"/>
              <a:chExt cx="111781" cy="4596551"/>
            </a:xfrm>
          </p:grpSpPr>
          <p:sp>
            <p:nvSpPr>
              <p:cNvPr id="177" name="Freeform 568">
                <a:extLst>
                  <a:ext uri="{FF2B5EF4-FFF2-40B4-BE49-F238E27FC236}">
                    <a16:creationId xmlns:a16="http://schemas.microsoft.com/office/drawing/2014/main" id="{840628BA-FFB5-6844-8D4A-ED77ECE48048}"/>
                  </a:ext>
                </a:extLst>
              </p:cNvPr>
              <p:cNvSpPr/>
              <p:nvPr/>
            </p:nvSpPr>
            <p:spPr>
              <a:xfrm>
                <a:off x="18368942" y="5681384"/>
                <a:ext cx="10154" cy="4596551"/>
              </a:xfrm>
              <a:custGeom>
                <a:avLst/>
                <a:gdLst>
                  <a:gd name="csX0" fmla="*/ 28 w 9165"/>
                  <a:gd name="csY0" fmla="*/ 3054965 h 3054953"/>
                  <a:gd name="csX1" fmla="*/ 28 w 9165"/>
                  <a:gd name="csY1" fmla="*/ 12 h 3054953"/>
                </a:gdLst>
                <a:ahLst/>
                <a:cxnLst>
                  <a:cxn ang="0">
                    <a:pos x="csX0" y="csY0"/>
                  </a:cxn>
                  <a:cxn ang="0">
                    <a:pos x="csX1" y="csY1"/>
                  </a:cxn>
                </a:cxnLst>
                <a:rect l="l" t="t" r="r" b="b"/>
                <a:pathLst>
                  <a:path w="9165" h="3054953">
                    <a:moveTo>
                      <a:pt x="28" y="3054965"/>
                    </a:moveTo>
                    <a:lnTo>
                      <a:pt x="28" y="12"/>
                    </a:lnTo>
                  </a:path>
                </a:pathLst>
              </a:custGeom>
              <a:noFill/>
              <a:ln w="9525" cap="flat">
                <a:solidFill>
                  <a:schemeClr val="tx1"/>
                </a:solidFill>
                <a:prstDash val="solid"/>
                <a:miter/>
              </a:ln>
            </p:spPr>
            <p:txBody>
              <a:bodyPr/>
              <a:lstStyle/>
              <a:p>
                <a:endParaRPr lang="en-US" sz="1067" noProof="0"/>
              </a:p>
            </p:txBody>
          </p:sp>
          <p:sp>
            <p:nvSpPr>
              <p:cNvPr id="178" name="Freeform 569">
                <a:extLst>
                  <a:ext uri="{FF2B5EF4-FFF2-40B4-BE49-F238E27FC236}">
                    <a16:creationId xmlns:a16="http://schemas.microsoft.com/office/drawing/2014/main" id="{E4D93115-9792-A016-620C-6A7CFBE015EC}"/>
                  </a:ext>
                </a:extLst>
              </p:cNvPr>
              <p:cNvSpPr/>
              <p:nvPr/>
            </p:nvSpPr>
            <p:spPr>
              <a:xfrm>
                <a:off x="18267315" y="10236644"/>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79" name="Freeform 571">
                <a:extLst>
                  <a:ext uri="{FF2B5EF4-FFF2-40B4-BE49-F238E27FC236}">
                    <a16:creationId xmlns:a16="http://schemas.microsoft.com/office/drawing/2014/main" id="{E3A05E37-FA15-F453-E9F5-5438A9761791}"/>
                  </a:ext>
                </a:extLst>
              </p:cNvPr>
              <p:cNvSpPr/>
              <p:nvPr/>
            </p:nvSpPr>
            <p:spPr>
              <a:xfrm>
                <a:off x="18267315" y="9677553"/>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0" name="Freeform 573">
                <a:extLst>
                  <a:ext uri="{FF2B5EF4-FFF2-40B4-BE49-F238E27FC236}">
                    <a16:creationId xmlns:a16="http://schemas.microsoft.com/office/drawing/2014/main" id="{63EE07F4-A0A0-6D79-F78A-6CD42B4C6C40}"/>
                  </a:ext>
                </a:extLst>
              </p:cNvPr>
              <p:cNvSpPr/>
              <p:nvPr/>
            </p:nvSpPr>
            <p:spPr>
              <a:xfrm>
                <a:off x="18267315" y="9118476"/>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1" name="Freeform 255">
                <a:extLst>
                  <a:ext uri="{FF2B5EF4-FFF2-40B4-BE49-F238E27FC236}">
                    <a16:creationId xmlns:a16="http://schemas.microsoft.com/office/drawing/2014/main" id="{A3A30DF0-FCFF-E651-E14C-84FF892C094E}"/>
                  </a:ext>
                </a:extLst>
              </p:cNvPr>
              <p:cNvSpPr/>
              <p:nvPr/>
            </p:nvSpPr>
            <p:spPr>
              <a:xfrm>
                <a:off x="18267315" y="8559386"/>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2" name="Freeform 257">
                <a:extLst>
                  <a:ext uri="{FF2B5EF4-FFF2-40B4-BE49-F238E27FC236}">
                    <a16:creationId xmlns:a16="http://schemas.microsoft.com/office/drawing/2014/main" id="{13963300-008C-39A5-98E7-632763C52643}"/>
                  </a:ext>
                </a:extLst>
              </p:cNvPr>
              <p:cNvSpPr/>
              <p:nvPr/>
            </p:nvSpPr>
            <p:spPr>
              <a:xfrm>
                <a:off x="18267315" y="8000295"/>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3" name="Freeform 259">
                <a:extLst>
                  <a:ext uri="{FF2B5EF4-FFF2-40B4-BE49-F238E27FC236}">
                    <a16:creationId xmlns:a16="http://schemas.microsoft.com/office/drawing/2014/main" id="{2671895D-726D-DA8D-CF93-3EDCC5C6CF42}"/>
                  </a:ext>
                </a:extLst>
              </p:cNvPr>
              <p:cNvSpPr/>
              <p:nvPr/>
            </p:nvSpPr>
            <p:spPr>
              <a:xfrm>
                <a:off x="18267315" y="7441218"/>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4" name="Freeform 261">
                <a:extLst>
                  <a:ext uri="{FF2B5EF4-FFF2-40B4-BE49-F238E27FC236}">
                    <a16:creationId xmlns:a16="http://schemas.microsoft.com/office/drawing/2014/main" id="{445AA987-65E8-AFD1-0F40-F02AD4A18228}"/>
                  </a:ext>
                </a:extLst>
              </p:cNvPr>
              <p:cNvSpPr/>
              <p:nvPr/>
            </p:nvSpPr>
            <p:spPr>
              <a:xfrm>
                <a:off x="18267315" y="6882129"/>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5" name="Freeform 263">
                <a:extLst>
                  <a:ext uri="{FF2B5EF4-FFF2-40B4-BE49-F238E27FC236}">
                    <a16:creationId xmlns:a16="http://schemas.microsoft.com/office/drawing/2014/main" id="{7591EC58-009D-3646-D462-D0E46554B011}"/>
                  </a:ext>
                </a:extLst>
              </p:cNvPr>
              <p:cNvSpPr/>
              <p:nvPr/>
            </p:nvSpPr>
            <p:spPr>
              <a:xfrm>
                <a:off x="18267315" y="6323041"/>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sp>
            <p:nvSpPr>
              <p:cNvPr id="186" name="Freeform 265">
                <a:extLst>
                  <a:ext uri="{FF2B5EF4-FFF2-40B4-BE49-F238E27FC236}">
                    <a16:creationId xmlns:a16="http://schemas.microsoft.com/office/drawing/2014/main" id="{1DCC90F0-E0E5-6509-BAD3-D59F36971272}"/>
                  </a:ext>
                </a:extLst>
              </p:cNvPr>
              <p:cNvSpPr/>
              <p:nvPr/>
            </p:nvSpPr>
            <p:spPr>
              <a:xfrm>
                <a:off x="18267315" y="5763956"/>
                <a:ext cx="101626" cy="13790"/>
              </a:xfrm>
              <a:custGeom>
                <a:avLst/>
                <a:gdLst>
                  <a:gd name="csX0" fmla="*/ 91759 w 91731"/>
                  <a:gd name="csY0" fmla="*/ 12 h 9165"/>
                  <a:gd name="csX1" fmla="*/ 28 w 91731"/>
                  <a:gd name="csY1" fmla="*/ 12 h 9165"/>
                </a:gdLst>
                <a:ahLst/>
                <a:cxnLst>
                  <a:cxn ang="0">
                    <a:pos x="csX0" y="csY0"/>
                  </a:cxn>
                  <a:cxn ang="0">
                    <a:pos x="csX1" y="csY1"/>
                  </a:cxn>
                </a:cxnLst>
                <a:rect l="l" t="t" r="r" b="b"/>
                <a:pathLst>
                  <a:path w="91731" h="9165">
                    <a:moveTo>
                      <a:pt x="91759" y="12"/>
                    </a:moveTo>
                    <a:lnTo>
                      <a:pt x="28" y="12"/>
                    </a:lnTo>
                  </a:path>
                </a:pathLst>
              </a:custGeom>
              <a:noFill/>
              <a:ln w="9525" cap="flat">
                <a:solidFill>
                  <a:schemeClr val="tx1"/>
                </a:solidFill>
                <a:prstDash val="solid"/>
                <a:miter/>
              </a:ln>
            </p:spPr>
            <p:txBody>
              <a:bodyPr/>
              <a:lstStyle/>
              <a:p>
                <a:endParaRPr lang="en-US" sz="1067" noProof="0"/>
              </a:p>
            </p:txBody>
          </p:sp>
        </p:grpSp>
      </p:grpSp>
      <p:grpSp>
        <p:nvGrpSpPr>
          <p:cNvPr id="3" name="Graphic 27">
            <a:extLst>
              <a:ext uri="{FF2B5EF4-FFF2-40B4-BE49-F238E27FC236}">
                <a16:creationId xmlns:a16="http://schemas.microsoft.com/office/drawing/2014/main" id="{2C3BC653-4443-62BB-AF02-C92DAEE9A04F}"/>
              </a:ext>
            </a:extLst>
          </p:cNvPr>
          <p:cNvGrpSpPr/>
          <p:nvPr/>
        </p:nvGrpSpPr>
        <p:grpSpPr>
          <a:xfrm>
            <a:off x="3285587" y="3192706"/>
            <a:ext cx="3759790" cy="390030"/>
            <a:chOff x="19265626" y="8386356"/>
            <a:chExt cx="4906995" cy="491086"/>
          </a:xfrm>
          <a:noFill/>
        </p:grpSpPr>
        <p:sp>
          <p:nvSpPr>
            <p:cNvPr id="5" name="Freeform 56">
              <a:extLst>
                <a:ext uri="{FF2B5EF4-FFF2-40B4-BE49-F238E27FC236}">
                  <a16:creationId xmlns:a16="http://schemas.microsoft.com/office/drawing/2014/main" id="{87F38A21-A214-3029-9781-1FD445A1DF41}"/>
                </a:ext>
              </a:extLst>
            </p:cNvPr>
            <p:cNvSpPr/>
            <p:nvPr/>
          </p:nvSpPr>
          <p:spPr>
            <a:xfrm>
              <a:off x="19265626" y="8386356"/>
              <a:ext cx="4901063" cy="491086"/>
            </a:xfrm>
            <a:custGeom>
              <a:avLst/>
              <a:gdLst>
                <a:gd name="csX0" fmla="*/ 4901063 w 4901063"/>
                <a:gd name="csY0" fmla="*/ 0 h 491086"/>
                <a:gd name="csX1" fmla="*/ 4901063 w 4901063"/>
                <a:gd name="csY1" fmla="*/ 0 h 491086"/>
                <a:gd name="csX2" fmla="*/ 4901063 w 4901063"/>
                <a:gd name="csY2" fmla="*/ 0 h 491086"/>
                <a:gd name="csX3" fmla="*/ 4895142 w 4901063"/>
                <a:gd name="csY3" fmla="*/ 0 h 491086"/>
                <a:gd name="csX4" fmla="*/ 4895142 w 4901063"/>
                <a:gd name="csY4" fmla="*/ 0 h 491086"/>
                <a:gd name="csX5" fmla="*/ 4895142 w 4901063"/>
                <a:gd name="csY5" fmla="*/ 0 h 491086"/>
                <a:gd name="csX6" fmla="*/ 4871430 w 4901063"/>
                <a:gd name="csY6" fmla="*/ 0 h 491086"/>
                <a:gd name="csX7" fmla="*/ 4871430 w 4901063"/>
                <a:gd name="csY7" fmla="*/ 0 h 491086"/>
                <a:gd name="csX8" fmla="*/ 4871430 w 4901063"/>
                <a:gd name="csY8" fmla="*/ 0 h 491086"/>
                <a:gd name="csX9" fmla="*/ 4865509 w 4901063"/>
                <a:gd name="csY9" fmla="*/ 0 h 491086"/>
                <a:gd name="csX10" fmla="*/ 4865509 w 4901063"/>
                <a:gd name="csY10" fmla="*/ 0 h 491086"/>
                <a:gd name="csX11" fmla="*/ 4865509 w 4901063"/>
                <a:gd name="csY11" fmla="*/ 0 h 491086"/>
                <a:gd name="csX12" fmla="*/ 4859579 w 4901063"/>
                <a:gd name="csY12" fmla="*/ 0 h 491086"/>
                <a:gd name="csX13" fmla="*/ 4859579 w 4901063"/>
                <a:gd name="csY13" fmla="*/ 0 h 491086"/>
                <a:gd name="csX14" fmla="*/ 4859579 w 4901063"/>
                <a:gd name="csY14" fmla="*/ 0 h 491086"/>
                <a:gd name="csX15" fmla="*/ 4853658 w 4901063"/>
                <a:gd name="csY15" fmla="*/ 0 h 491086"/>
                <a:gd name="csX16" fmla="*/ 4853658 w 4901063"/>
                <a:gd name="csY16" fmla="*/ 0 h 491086"/>
                <a:gd name="csX17" fmla="*/ 4853658 w 4901063"/>
                <a:gd name="csY17" fmla="*/ 0 h 491086"/>
                <a:gd name="csX18" fmla="*/ 4847728 w 4901063"/>
                <a:gd name="csY18" fmla="*/ 0 h 491086"/>
                <a:gd name="csX19" fmla="*/ 4847728 w 4901063"/>
                <a:gd name="csY19" fmla="*/ 0 h 491086"/>
                <a:gd name="csX20" fmla="*/ 4847728 w 4901063"/>
                <a:gd name="csY20" fmla="*/ 0 h 491086"/>
                <a:gd name="csX21" fmla="*/ 4841806 w 4901063"/>
                <a:gd name="csY21" fmla="*/ 0 h 491086"/>
                <a:gd name="csX22" fmla="*/ 4841806 w 4901063"/>
                <a:gd name="csY22" fmla="*/ 0 h 491086"/>
                <a:gd name="csX23" fmla="*/ 4841806 w 4901063"/>
                <a:gd name="csY23" fmla="*/ 0 h 491086"/>
                <a:gd name="csX24" fmla="*/ 4835876 w 4901063"/>
                <a:gd name="csY24" fmla="*/ 0 h 491086"/>
                <a:gd name="csX25" fmla="*/ 4835876 w 4901063"/>
                <a:gd name="csY25" fmla="*/ 0 h 491086"/>
                <a:gd name="csX26" fmla="*/ 4835876 w 4901063"/>
                <a:gd name="csY26" fmla="*/ 0 h 491086"/>
                <a:gd name="csX27" fmla="*/ 4829946 w 4901063"/>
                <a:gd name="csY27" fmla="*/ 0 h 491086"/>
                <a:gd name="csX28" fmla="*/ 4829946 w 4901063"/>
                <a:gd name="csY28" fmla="*/ 0 h 491086"/>
                <a:gd name="csX29" fmla="*/ 4829946 w 4901063"/>
                <a:gd name="csY29" fmla="*/ 0 h 491086"/>
                <a:gd name="csX30" fmla="*/ 4824025 w 4901063"/>
                <a:gd name="csY30" fmla="*/ 0 h 491086"/>
                <a:gd name="csX31" fmla="*/ 4824025 w 4901063"/>
                <a:gd name="csY31" fmla="*/ 0 h 491086"/>
                <a:gd name="csX32" fmla="*/ 4824025 w 4901063"/>
                <a:gd name="csY32" fmla="*/ 0 h 491086"/>
                <a:gd name="csX33" fmla="*/ 4818094 w 4901063"/>
                <a:gd name="csY33" fmla="*/ 0 h 491086"/>
                <a:gd name="csX34" fmla="*/ 4818094 w 4901063"/>
                <a:gd name="csY34" fmla="*/ 0 h 491086"/>
                <a:gd name="csX35" fmla="*/ 4818094 w 4901063"/>
                <a:gd name="csY35" fmla="*/ 0 h 491086"/>
                <a:gd name="csX36" fmla="*/ 4788470 w 4901063"/>
                <a:gd name="csY36" fmla="*/ 0 h 491086"/>
                <a:gd name="csX37" fmla="*/ 4788470 w 4901063"/>
                <a:gd name="csY37" fmla="*/ 0 h 491086"/>
                <a:gd name="csX38" fmla="*/ 4788470 w 4901063"/>
                <a:gd name="csY38" fmla="*/ 0 h 491086"/>
                <a:gd name="csX39" fmla="*/ 4782540 w 4901063"/>
                <a:gd name="csY39" fmla="*/ 0 h 491086"/>
                <a:gd name="csX40" fmla="*/ 4782540 w 4901063"/>
                <a:gd name="csY40" fmla="*/ 0 h 491086"/>
                <a:gd name="csX41" fmla="*/ 4782540 w 4901063"/>
                <a:gd name="csY41" fmla="*/ 0 h 491086"/>
                <a:gd name="csX42" fmla="*/ 4770689 w 4901063"/>
                <a:gd name="csY42" fmla="*/ 0 h 491086"/>
                <a:gd name="csX43" fmla="*/ 4770689 w 4901063"/>
                <a:gd name="csY43" fmla="*/ 0 h 491086"/>
                <a:gd name="csX44" fmla="*/ 4770689 w 4901063"/>
                <a:gd name="csY44" fmla="*/ 0 h 491086"/>
                <a:gd name="csX45" fmla="*/ 4746986 w 4901063"/>
                <a:gd name="csY45" fmla="*/ 0 h 491086"/>
                <a:gd name="csX46" fmla="*/ 4746986 w 4901063"/>
                <a:gd name="csY46" fmla="*/ 0 h 491086"/>
                <a:gd name="csX47" fmla="*/ 4746986 w 4901063"/>
                <a:gd name="csY47" fmla="*/ 0 h 491086"/>
                <a:gd name="csX48" fmla="*/ 4735125 w 4901063"/>
                <a:gd name="csY48" fmla="*/ 0 h 491086"/>
                <a:gd name="csX49" fmla="*/ 4735125 w 4901063"/>
                <a:gd name="csY49" fmla="*/ 0 h 491086"/>
                <a:gd name="csX50" fmla="*/ 4735125 w 4901063"/>
                <a:gd name="csY50" fmla="*/ 0 h 491086"/>
                <a:gd name="csX51" fmla="*/ 4729204 w 4901063"/>
                <a:gd name="csY51" fmla="*/ 0 h 491086"/>
                <a:gd name="csX52" fmla="*/ 4729204 w 4901063"/>
                <a:gd name="csY52" fmla="*/ 0 h 491086"/>
                <a:gd name="csX53" fmla="*/ 4729204 w 4901063"/>
                <a:gd name="csY53" fmla="*/ 0 h 491086"/>
                <a:gd name="csX54" fmla="*/ 4717353 w 4901063"/>
                <a:gd name="csY54" fmla="*/ 0 h 491086"/>
                <a:gd name="csX55" fmla="*/ 4717353 w 4901063"/>
                <a:gd name="csY55" fmla="*/ 0 h 491086"/>
                <a:gd name="csX56" fmla="*/ 4717353 w 4901063"/>
                <a:gd name="csY56" fmla="*/ 0 h 491086"/>
                <a:gd name="csX57" fmla="*/ 4711422 w 4901063"/>
                <a:gd name="csY57" fmla="*/ 0 h 491086"/>
                <a:gd name="csX58" fmla="*/ 4711422 w 4901063"/>
                <a:gd name="csY58" fmla="*/ 0 h 491086"/>
                <a:gd name="csX59" fmla="*/ 4711422 w 4901063"/>
                <a:gd name="csY59" fmla="*/ 0 h 491086"/>
                <a:gd name="csX60" fmla="*/ 4699571 w 4901063"/>
                <a:gd name="csY60" fmla="*/ 0 h 491086"/>
                <a:gd name="csX61" fmla="*/ 4699571 w 4901063"/>
                <a:gd name="csY61" fmla="*/ 0 h 491086"/>
                <a:gd name="csX62" fmla="*/ 4699571 w 4901063"/>
                <a:gd name="csY62" fmla="*/ 0 h 491086"/>
                <a:gd name="csX63" fmla="*/ 4693641 w 4901063"/>
                <a:gd name="csY63" fmla="*/ 0 h 491086"/>
                <a:gd name="csX64" fmla="*/ 4693641 w 4901063"/>
                <a:gd name="csY64" fmla="*/ 0 h 491086"/>
                <a:gd name="csX65" fmla="*/ 4693641 w 4901063"/>
                <a:gd name="csY65" fmla="*/ 0 h 491086"/>
                <a:gd name="csX66" fmla="*/ 4687720 w 4901063"/>
                <a:gd name="csY66" fmla="*/ 0 h 491086"/>
                <a:gd name="csX67" fmla="*/ 4687720 w 4901063"/>
                <a:gd name="csY67" fmla="*/ 0 h 491086"/>
                <a:gd name="csX68" fmla="*/ 4687720 w 4901063"/>
                <a:gd name="csY68" fmla="*/ 0 h 491086"/>
                <a:gd name="csX69" fmla="*/ 4681790 w 4901063"/>
                <a:gd name="csY69" fmla="*/ 0 h 491086"/>
                <a:gd name="csX70" fmla="*/ 4681790 w 4901063"/>
                <a:gd name="csY70" fmla="*/ 0 h 491086"/>
                <a:gd name="csX71" fmla="*/ 4681790 w 4901063"/>
                <a:gd name="csY71" fmla="*/ 0 h 491086"/>
                <a:gd name="csX72" fmla="*/ 4675868 w 4901063"/>
                <a:gd name="csY72" fmla="*/ 0 h 491086"/>
                <a:gd name="csX73" fmla="*/ 4675868 w 4901063"/>
                <a:gd name="csY73" fmla="*/ 0 h 491086"/>
                <a:gd name="csX74" fmla="*/ 4675868 w 4901063"/>
                <a:gd name="csY74" fmla="*/ 0 h 491086"/>
                <a:gd name="csX75" fmla="*/ 4664017 w 4901063"/>
                <a:gd name="csY75" fmla="*/ 0 h 491086"/>
                <a:gd name="csX76" fmla="*/ 4664017 w 4901063"/>
                <a:gd name="csY76" fmla="*/ 0 h 491086"/>
                <a:gd name="csX77" fmla="*/ 4664017 w 4901063"/>
                <a:gd name="csY77" fmla="*/ 0 h 491086"/>
                <a:gd name="csX78" fmla="*/ 4652156 w 4901063"/>
                <a:gd name="csY78" fmla="*/ 0 h 491086"/>
                <a:gd name="csX79" fmla="*/ 4652156 w 4901063"/>
                <a:gd name="csY79" fmla="*/ 0 h 491086"/>
                <a:gd name="csX80" fmla="*/ 4652156 w 4901063"/>
                <a:gd name="csY80" fmla="*/ 0 h 491086"/>
                <a:gd name="csX81" fmla="*/ 4646235 w 4901063"/>
                <a:gd name="csY81" fmla="*/ 0 h 491086"/>
                <a:gd name="csX82" fmla="*/ 4646235 w 4901063"/>
                <a:gd name="csY82" fmla="*/ 0 h 491086"/>
                <a:gd name="csX83" fmla="*/ 4646235 w 4901063"/>
                <a:gd name="csY83" fmla="*/ 0 h 491086"/>
                <a:gd name="csX84" fmla="*/ 4640305 w 4901063"/>
                <a:gd name="csY84" fmla="*/ 0 h 491086"/>
                <a:gd name="csX85" fmla="*/ 4640305 w 4901063"/>
                <a:gd name="csY85" fmla="*/ 0 h 491086"/>
                <a:gd name="csX86" fmla="*/ 4640305 w 4901063"/>
                <a:gd name="csY86" fmla="*/ 0 h 491086"/>
                <a:gd name="csX87" fmla="*/ 4634384 w 4901063"/>
                <a:gd name="csY87" fmla="*/ 0 h 491086"/>
                <a:gd name="csX88" fmla="*/ 4634384 w 4901063"/>
                <a:gd name="csY88" fmla="*/ 0 h 491086"/>
                <a:gd name="csX89" fmla="*/ 4634384 w 4901063"/>
                <a:gd name="csY89" fmla="*/ 0 h 491086"/>
                <a:gd name="csX90" fmla="*/ 4628453 w 4901063"/>
                <a:gd name="csY90" fmla="*/ 0 h 491086"/>
                <a:gd name="csX91" fmla="*/ 4628453 w 4901063"/>
                <a:gd name="csY91" fmla="*/ 0 h 491086"/>
                <a:gd name="csX92" fmla="*/ 4628453 w 4901063"/>
                <a:gd name="csY92" fmla="*/ 0 h 491086"/>
                <a:gd name="csX93" fmla="*/ 4622532 w 4901063"/>
                <a:gd name="csY93" fmla="*/ 0 h 491086"/>
                <a:gd name="csX94" fmla="*/ 4622532 w 4901063"/>
                <a:gd name="csY94" fmla="*/ 0 h 491086"/>
                <a:gd name="csX95" fmla="*/ 4622532 w 4901063"/>
                <a:gd name="csY95" fmla="*/ 0 h 491086"/>
                <a:gd name="csX96" fmla="*/ 4610672 w 4901063"/>
                <a:gd name="csY96" fmla="*/ 0 h 491086"/>
                <a:gd name="csX97" fmla="*/ 4610672 w 4901063"/>
                <a:gd name="csY97" fmla="*/ 0 h 491086"/>
                <a:gd name="csX98" fmla="*/ 4610672 w 4901063"/>
                <a:gd name="csY98" fmla="*/ 0 h 491086"/>
                <a:gd name="csX99" fmla="*/ 4604751 w 4901063"/>
                <a:gd name="csY99" fmla="*/ 0 h 491086"/>
                <a:gd name="csX100" fmla="*/ 4604751 w 4901063"/>
                <a:gd name="csY100" fmla="*/ 0 h 491086"/>
                <a:gd name="csX101" fmla="*/ 4604751 w 4901063"/>
                <a:gd name="csY101" fmla="*/ 0 h 491086"/>
                <a:gd name="csX102" fmla="*/ 4598821 w 4901063"/>
                <a:gd name="csY102" fmla="*/ 0 h 491086"/>
                <a:gd name="csX103" fmla="*/ 4598821 w 4901063"/>
                <a:gd name="csY103" fmla="*/ 0 h 491086"/>
                <a:gd name="csX104" fmla="*/ 4598821 w 4901063"/>
                <a:gd name="csY104" fmla="*/ 0 h 491086"/>
                <a:gd name="csX105" fmla="*/ 4592899 w 4901063"/>
                <a:gd name="csY105" fmla="*/ 0 h 491086"/>
                <a:gd name="csX106" fmla="*/ 4592899 w 4901063"/>
                <a:gd name="csY106" fmla="*/ 0 h 491086"/>
                <a:gd name="csX107" fmla="*/ 4592899 w 4901063"/>
                <a:gd name="csY107" fmla="*/ 0 h 491086"/>
                <a:gd name="csX108" fmla="*/ 4586969 w 4901063"/>
                <a:gd name="csY108" fmla="*/ 0 h 491086"/>
                <a:gd name="csX109" fmla="*/ 4586969 w 4901063"/>
                <a:gd name="csY109" fmla="*/ 0 h 491086"/>
                <a:gd name="csX110" fmla="*/ 4586969 w 4901063"/>
                <a:gd name="csY110" fmla="*/ 0 h 491086"/>
                <a:gd name="csX111" fmla="*/ 4581048 w 4901063"/>
                <a:gd name="csY111" fmla="*/ 0 h 491086"/>
                <a:gd name="csX112" fmla="*/ 4581048 w 4901063"/>
                <a:gd name="csY112" fmla="*/ 0 h 491086"/>
                <a:gd name="csX113" fmla="*/ 4581048 w 4901063"/>
                <a:gd name="csY113" fmla="*/ 0 h 491086"/>
                <a:gd name="csX114" fmla="*/ 4569197 w 4901063"/>
                <a:gd name="csY114" fmla="*/ 0 h 491086"/>
                <a:gd name="csX115" fmla="*/ 4569197 w 4901063"/>
                <a:gd name="csY115" fmla="*/ 0 h 491086"/>
                <a:gd name="csX116" fmla="*/ 4569197 w 4901063"/>
                <a:gd name="csY116" fmla="*/ 0 h 491086"/>
                <a:gd name="csX117" fmla="*/ 4563266 w 4901063"/>
                <a:gd name="csY117" fmla="*/ 0 h 491086"/>
                <a:gd name="csX118" fmla="*/ 4563266 w 4901063"/>
                <a:gd name="csY118" fmla="*/ 0 h 491086"/>
                <a:gd name="csX119" fmla="*/ 4563266 w 4901063"/>
                <a:gd name="csY119" fmla="*/ 0 h 491086"/>
                <a:gd name="csX120" fmla="*/ 4557336 w 4901063"/>
                <a:gd name="csY120" fmla="*/ 0 h 491086"/>
                <a:gd name="csX121" fmla="*/ 4557336 w 4901063"/>
                <a:gd name="csY121" fmla="*/ 0 h 491086"/>
                <a:gd name="csX122" fmla="*/ 4557336 w 4901063"/>
                <a:gd name="csY122" fmla="*/ 0 h 491086"/>
                <a:gd name="csX123" fmla="*/ 4551415 w 4901063"/>
                <a:gd name="csY123" fmla="*/ 0 h 491086"/>
                <a:gd name="csX124" fmla="*/ 4551415 w 4901063"/>
                <a:gd name="csY124" fmla="*/ 0 h 491086"/>
                <a:gd name="csX125" fmla="*/ 4551415 w 4901063"/>
                <a:gd name="csY125" fmla="*/ 0 h 491086"/>
                <a:gd name="csX126" fmla="*/ 4545484 w 4901063"/>
                <a:gd name="csY126" fmla="*/ 0 h 491086"/>
                <a:gd name="csX127" fmla="*/ 4545484 w 4901063"/>
                <a:gd name="csY127" fmla="*/ 0 h 491086"/>
                <a:gd name="csX128" fmla="*/ 4545484 w 4901063"/>
                <a:gd name="csY128" fmla="*/ 0 h 491086"/>
                <a:gd name="csX129" fmla="*/ 4539563 w 4901063"/>
                <a:gd name="csY129" fmla="*/ 0 h 491086"/>
                <a:gd name="csX130" fmla="*/ 4539563 w 4901063"/>
                <a:gd name="csY130" fmla="*/ 0 h 491086"/>
                <a:gd name="csX131" fmla="*/ 4539563 w 4901063"/>
                <a:gd name="csY131" fmla="*/ 0 h 491086"/>
                <a:gd name="csX132" fmla="*/ 4533633 w 4901063"/>
                <a:gd name="csY132" fmla="*/ 0 h 491086"/>
                <a:gd name="csX133" fmla="*/ 4533633 w 4901063"/>
                <a:gd name="csY133" fmla="*/ 0 h 491086"/>
                <a:gd name="csX134" fmla="*/ 4533633 w 4901063"/>
                <a:gd name="csY134" fmla="*/ 0 h 491086"/>
                <a:gd name="csX135" fmla="*/ 4527712 w 4901063"/>
                <a:gd name="csY135" fmla="*/ 0 h 491086"/>
                <a:gd name="csX136" fmla="*/ 4527712 w 4901063"/>
                <a:gd name="csY136" fmla="*/ 0 h 491086"/>
                <a:gd name="csX137" fmla="*/ 4527712 w 4901063"/>
                <a:gd name="csY137" fmla="*/ 0 h 491086"/>
                <a:gd name="csX138" fmla="*/ 4521782 w 4901063"/>
                <a:gd name="csY138" fmla="*/ 0 h 491086"/>
                <a:gd name="csX139" fmla="*/ 4521782 w 4901063"/>
                <a:gd name="csY139" fmla="*/ 0 h 491086"/>
                <a:gd name="csX140" fmla="*/ 4521782 w 4901063"/>
                <a:gd name="csY140" fmla="*/ 0 h 491086"/>
                <a:gd name="csX141" fmla="*/ 4498079 w 4901063"/>
                <a:gd name="csY141" fmla="*/ 0 h 491086"/>
                <a:gd name="csX142" fmla="*/ 4498079 w 4901063"/>
                <a:gd name="csY142" fmla="*/ 0 h 491086"/>
                <a:gd name="csX143" fmla="*/ 4498079 w 4901063"/>
                <a:gd name="csY143" fmla="*/ 0 h 491086"/>
                <a:gd name="csX144" fmla="*/ 4492149 w 4901063"/>
                <a:gd name="csY144" fmla="*/ 0 h 491086"/>
                <a:gd name="csX145" fmla="*/ 4492149 w 4901063"/>
                <a:gd name="csY145" fmla="*/ 0 h 491086"/>
                <a:gd name="csX146" fmla="*/ 4492149 w 4901063"/>
                <a:gd name="csY146" fmla="*/ 0 h 491086"/>
                <a:gd name="csX147" fmla="*/ 4486228 w 4901063"/>
                <a:gd name="csY147" fmla="*/ 0 h 491086"/>
                <a:gd name="csX148" fmla="*/ 4486228 w 4901063"/>
                <a:gd name="csY148" fmla="*/ 0 h 491086"/>
                <a:gd name="csX149" fmla="*/ 4486228 w 4901063"/>
                <a:gd name="csY149" fmla="*/ 0 h 491086"/>
                <a:gd name="csX150" fmla="*/ 4480297 w 4901063"/>
                <a:gd name="csY150" fmla="*/ 0 h 491086"/>
                <a:gd name="csX151" fmla="*/ 4480297 w 4901063"/>
                <a:gd name="csY151" fmla="*/ 0 h 491086"/>
                <a:gd name="csX152" fmla="*/ 4480297 w 4901063"/>
                <a:gd name="csY152" fmla="*/ 0 h 491086"/>
                <a:gd name="csX153" fmla="*/ 4468446 w 4901063"/>
                <a:gd name="csY153" fmla="*/ 0 h 491086"/>
                <a:gd name="csX154" fmla="*/ 4468446 w 4901063"/>
                <a:gd name="csY154" fmla="*/ 0 h 491086"/>
                <a:gd name="csX155" fmla="*/ 4468446 w 4901063"/>
                <a:gd name="csY155" fmla="*/ 0 h 491086"/>
                <a:gd name="csX156" fmla="*/ 4456594 w 4901063"/>
                <a:gd name="csY156" fmla="*/ 0 h 491086"/>
                <a:gd name="csX157" fmla="*/ 4456594 w 4901063"/>
                <a:gd name="csY157" fmla="*/ 0 h 491086"/>
                <a:gd name="csX158" fmla="*/ 4456594 w 4901063"/>
                <a:gd name="csY158" fmla="*/ 0 h 491086"/>
                <a:gd name="csX159" fmla="*/ 4438813 w 4901063"/>
                <a:gd name="csY159" fmla="*/ 0 h 491086"/>
                <a:gd name="csX160" fmla="*/ 4438813 w 4901063"/>
                <a:gd name="csY160" fmla="*/ 0 h 491086"/>
                <a:gd name="csX161" fmla="*/ 4438813 w 4901063"/>
                <a:gd name="csY161" fmla="*/ 0 h 491086"/>
                <a:gd name="csX162" fmla="*/ 4432892 w 4901063"/>
                <a:gd name="csY162" fmla="*/ 0 h 491086"/>
                <a:gd name="csX163" fmla="*/ 4432892 w 4901063"/>
                <a:gd name="csY163" fmla="*/ 0 h 491086"/>
                <a:gd name="csX164" fmla="*/ 4432892 w 4901063"/>
                <a:gd name="csY164" fmla="*/ 0 h 491086"/>
                <a:gd name="csX165" fmla="*/ 4426961 w 4901063"/>
                <a:gd name="csY165" fmla="*/ 0 h 491086"/>
                <a:gd name="csX166" fmla="*/ 4426961 w 4901063"/>
                <a:gd name="csY166" fmla="*/ 0 h 491086"/>
                <a:gd name="csX167" fmla="*/ 4426961 w 4901063"/>
                <a:gd name="csY167" fmla="*/ 0 h 491086"/>
                <a:gd name="csX168" fmla="*/ 4409180 w 4901063"/>
                <a:gd name="csY168" fmla="*/ 0 h 491086"/>
                <a:gd name="csX169" fmla="*/ 4409180 w 4901063"/>
                <a:gd name="csY169" fmla="*/ 0 h 491086"/>
                <a:gd name="csX170" fmla="*/ 4409180 w 4901063"/>
                <a:gd name="csY170" fmla="*/ 0 h 491086"/>
                <a:gd name="csX171" fmla="*/ 4403259 w 4901063"/>
                <a:gd name="csY171" fmla="*/ 0 h 491086"/>
                <a:gd name="csX172" fmla="*/ 4403259 w 4901063"/>
                <a:gd name="csY172" fmla="*/ 0 h 491086"/>
                <a:gd name="csX173" fmla="*/ 4403259 w 4901063"/>
                <a:gd name="csY173" fmla="*/ 0 h 491086"/>
                <a:gd name="csX174" fmla="*/ 4391407 w 4901063"/>
                <a:gd name="csY174" fmla="*/ 0 h 491086"/>
                <a:gd name="csX175" fmla="*/ 4391407 w 4901063"/>
                <a:gd name="csY175" fmla="*/ 0 h 491086"/>
                <a:gd name="csX176" fmla="*/ 4391407 w 4901063"/>
                <a:gd name="csY176" fmla="*/ 0 h 491086"/>
                <a:gd name="csX177" fmla="*/ 4385477 w 4901063"/>
                <a:gd name="csY177" fmla="*/ 0 h 491086"/>
                <a:gd name="csX178" fmla="*/ 4385477 w 4901063"/>
                <a:gd name="csY178" fmla="*/ 0 h 491086"/>
                <a:gd name="csX179" fmla="*/ 4385477 w 4901063"/>
                <a:gd name="csY179" fmla="*/ 0 h 491086"/>
                <a:gd name="csX180" fmla="*/ 4367695 w 4901063"/>
                <a:gd name="csY180" fmla="*/ 0 h 491086"/>
                <a:gd name="csX181" fmla="*/ 4367695 w 4901063"/>
                <a:gd name="csY181" fmla="*/ 0 h 491086"/>
                <a:gd name="csX182" fmla="*/ 4367695 w 4901063"/>
                <a:gd name="csY182" fmla="*/ 0 h 491086"/>
                <a:gd name="csX183" fmla="*/ 4361774 w 4901063"/>
                <a:gd name="csY183" fmla="*/ 0 h 491086"/>
                <a:gd name="csX184" fmla="*/ 4361774 w 4901063"/>
                <a:gd name="csY184" fmla="*/ 0 h 491086"/>
                <a:gd name="csX185" fmla="*/ 4361774 w 4901063"/>
                <a:gd name="csY185" fmla="*/ 0 h 491086"/>
                <a:gd name="csX186" fmla="*/ 4355844 w 4901063"/>
                <a:gd name="csY186" fmla="*/ 0 h 491086"/>
                <a:gd name="csX187" fmla="*/ 4355844 w 4901063"/>
                <a:gd name="csY187" fmla="*/ 0 h 491086"/>
                <a:gd name="csX188" fmla="*/ 4355844 w 4901063"/>
                <a:gd name="csY188" fmla="*/ 0 h 491086"/>
                <a:gd name="csX189" fmla="*/ 4349923 w 4901063"/>
                <a:gd name="csY189" fmla="*/ 0 h 491086"/>
                <a:gd name="csX190" fmla="*/ 4349923 w 4901063"/>
                <a:gd name="csY190" fmla="*/ 0 h 491086"/>
                <a:gd name="csX191" fmla="*/ 4349923 w 4901063"/>
                <a:gd name="csY191" fmla="*/ 0 h 491086"/>
                <a:gd name="csX192" fmla="*/ 4343993 w 4901063"/>
                <a:gd name="csY192" fmla="*/ 0 h 491086"/>
                <a:gd name="csX193" fmla="*/ 4343993 w 4901063"/>
                <a:gd name="csY193" fmla="*/ 0 h 491086"/>
                <a:gd name="csX194" fmla="*/ 4343993 w 4901063"/>
                <a:gd name="csY194" fmla="*/ 0 h 491086"/>
                <a:gd name="csX195" fmla="*/ 4338062 w 4901063"/>
                <a:gd name="csY195" fmla="*/ 0 h 491086"/>
                <a:gd name="csX196" fmla="*/ 4338062 w 4901063"/>
                <a:gd name="csY196" fmla="*/ 0 h 491086"/>
                <a:gd name="csX197" fmla="*/ 4338062 w 4901063"/>
                <a:gd name="csY197" fmla="*/ 0 h 491086"/>
                <a:gd name="csX198" fmla="*/ 4332141 w 4901063"/>
                <a:gd name="csY198" fmla="*/ 0 h 491086"/>
                <a:gd name="csX199" fmla="*/ 4332141 w 4901063"/>
                <a:gd name="csY199" fmla="*/ 0 h 491086"/>
                <a:gd name="csX200" fmla="*/ 4332141 w 4901063"/>
                <a:gd name="csY200" fmla="*/ 0 h 491086"/>
                <a:gd name="csX201" fmla="*/ 4326211 w 4901063"/>
                <a:gd name="csY201" fmla="*/ 0 h 491086"/>
                <a:gd name="csX202" fmla="*/ 4326211 w 4901063"/>
                <a:gd name="csY202" fmla="*/ 0 h 491086"/>
                <a:gd name="csX203" fmla="*/ 4326211 w 4901063"/>
                <a:gd name="csY203" fmla="*/ 0 h 491086"/>
                <a:gd name="csX204" fmla="*/ 4320290 w 4901063"/>
                <a:gd name="csY204" fmla="*/ 0 h 491086"/>
                <a:gd name="csX205" fmla="*/ 4320290 w 4901063"/>
                <a:gd name="csY205" fmla="*/ 0 h 491086"/>
                <a:gd name="csX206" fmla="*/ 4320290 w 4901063"/>
                <a:gd name="csY206" fmla="*/ 0 h 491086"/>
                <a:gd name="csX207" fmla="*/ 4314359 w 4901063"/>
                <a:gd name="csY207" fmla="*/ 0 h 491086"/>
                <a:gd name="csX208" fmla="*/ 4314359 w 4901063"/>
                <a:gd name="csY208" fmla="*/ 0 h 491086"/>
                <a:gd name="csX209" fmla="*/ 4314359 w 4901063"/>
                <a:gd name="csY209" fmla="*/ 0 h 491086"/>
                <a:gd name="csX210" fmla="*/ 4308438 w 4901063"/>
                <a:gd name="csY210" fmla="*/ 0 h 491086"/>
                <a:gd name="csX211" fmla="*/ 4308438 w 4901063"/>
                <a:gd name="csY211" fmla="*/ 0 h 491086"/>
                <a:gd name="csX212" fmla="*/ 4308438 w 4901063"/>
                <a:gd name="csY212" fmla="*/ 0 h 491086"/>
                <a:gd name="csX213" fmla="*/ 4302508 w 4901063"/>
                <a:gd name="csY213" fmla="*/ 0 h 491086"/>
                <a:gd name="csX214" fmla="*/ 4302508 w 4901063"/>
                <a:gd name="csY214" fmla="*/ 0 h 491086"/>
                <a:gd name="csX215" fmla="*/ 4302508 w 4901063"/>
                <a:gd name="csY215" fmla="*/ 0 h 491086"/>
                <a:gd name="csX216" fmla="*/ 4296577 w 4901063"/>
                <a:gd name="csY216" fmla="*/ 0 h 491086"/>
                <a:gd name="csX217" fmla="*/ 4296577 w 4901063"/>
                <a:gd name="csY217" fmla="*/ 0 h 491086"/>
                <a:gd name="csX218" fmla="*/ 4296577 w 4901063"/>
                <a:gd name="csY218" fmla="*/ 0 h 491086"/>
                <a:gd name="csX219" fmla="*/ 4290656 w 4901063"/>
                <a:gd name="csY219" fmla="*/ 0 h 491086"/>
                <a:gd name="csX220" fmla="*/ 4290656 w 4901063"/>
                <a:gd name="csY220" fmla="*/ 0 h 491086"/>
                <a:gd name="csX221" fmla="*/ 4290656 w 4901063"/>
                <a:gd name="csY221" fmla="*/ 0 h 491086"/>
                <a:gd name="csX222" fmla="*/ 4284726 w 4901063"/>
                <a:gd name="csY222" fmla="*/ 0 h 491086"/>
                <a:gd name="csX223" fmla="*/ 4284726 w 4901063"/>
                <a:gd name="csY223" fmla="*/ 0 h 491086"/>
                <a:gd name="csX224" fmla="*/ 4284726 w 4901063"/>
                <a:gd name="csY224" fmla="*/ 0 h 491086"/>
                <a:gd name="csX225" fmla="*/ 4278805 w 4901063"/>
                <a:gd name="csY225" fmla="*/ 0 h 491086"/>
                <a:gd name="csX226" fmla="*/ 4278805 w 4901063"/>
                <a:gd name="csY226" fmla="*/ 0 h 491086"/>
                <a:gd name="csX227" fmla="*/ 4278805 w 4901063"/>
                <a:gd name="csY227" fmla="*/ 0 h 491086"/>
                <a:gd name="csX228" fmla="*/ 4272875 w 4901063"/>
                <a:gd name="csY228" fmla="*/ 0 h 491086"/>
                <a:gd name="csX229" fmla="*/ 4272875 w 4901063"/>
                <a:gd name="csY229" fmla="*/ 0 h 491086"/>
                <a:gd name="csX230" fmla="*/ 4272875 w 4901063"/>
                <a:gd name="csY230" fmla="*/ 0 h 491086"/>
                <a:gd name="csX231" fmla="*/ 4266954 w 4901063"/>
                <a:gd name="csY231" fmla="*/ 0 h 491086"/>
                <a:gd name="csX232" fmla="*/ 4266954 w 4901063"/>
                <a:gd name="csY232" fmla="*/ 0 h 491086"/>
                <a:gd name="csX233" fmla="*/ 4266954 w 4901063"/>
                <a:gd name="csY233" fmla="*/ 0 h 491086"/>
                <a:gd name="csX234" fmla="*/ 4255093 w 4901063"/>
                <a:gd name="csY234" fmla="*/ 0 h 491086"/>
                <a:gd name="csX235" fmla="*/ 4255093 w 4901063"/>
                <a:gd name="csY235" fmla="*/ 0 h 491086"/>
                <a:gd name="csX236" fmla="*/ 4255093 w 4901063"/>
                <a:gd name="csY236" fmla="*/ 0 h 491086"/>
                <a:gd name="csX237" fmla="*/ 4249172 w 4901063"/>
                <a:gd name="csY237" fmla="*/ 0 h 491086"/>
                <a:gd name="csX238" fmla="*/ 4249172 w 4901063"/>
                <a:gd name="csY238" fmla="*/ 0 h 491086"/>
                <a:gd name="csX239" fmla="*/ 4249172 w 4901063"/>
                <a:gd name="csY239" fmla="*/ 0 h 491086"/>
                <a:gd name="csX240" fmla="*/ 4243242 w 4901063"/>
                <a:gd name="csY240" fmla="*/ 0 h 491086"/>
                <a:gd name="csX241" fmla="*/ 4243242 w 4901063"/>
                <a:gd name="csY241" fmla="*/ 0 h 491086"/>
                <a:gd name="csX242" fmla="*/ 4243242 w 4901063"/>
                <a:gd name="csY242" fmla="*/ 0 h 491086"/>
                <a:gd name="csX243" fmla="*/ 4237321 w 4901063"/>
                <a:gd name="csY243" fmla="*/ 0 h 491086"/>
                <a:gd name="csX244" fmla="*/ 4237321 w 4901063"/>
                <a:gd name="csY244" fmla="*/ 0 h 491086"/>
                <a:gd name="csX245" fmla="*/ 4237321 w 4901063"/>
                <a:gd name="csY245" fmla="*/ 0 h 491086"/>
                <a:gd name="csX246" fmla="*/ 4231390 w 4901063"/>
                <a:gd name="csY246" fmla="*/ 0 h 491086"/>
                <a:gd name="csX247" fmla="*/ 4231390 w 4901063"/>
                <a:gd name="csY247" fmla="*/ 0 h 491086"/>
                <a:gd name="csX248" fmla="*/ 4231390 w 4901063"/>
                <a:gd name="csY248" fmla="*/ 0 h 491086"/>
                <a:gd name="csX249" fmla="*/ 4225469 w 4901063"/>
                <a:gd name="csY249" fmla="*/ 0 h 491086"/>
                <a:gd name="csX250" fmla="*/ 4225469 w 4901063"/>
                <a:gd name="csY250" fmla="*/ 0 h 491086"/>
                <a:gd name="csX251" fmla="*/ 4225469 w 4901063"/>
                <a:gd name="csY251" fmla="*/ 0 h 491086"/>
                <a:gd name="csX252" fmla="*/ 4213618 w 4901063"/>
                <a:gd name="csY252" fmla="*/ 0 h 491086"/>
                <a:gd name="csX253" fmla="*/ 4213618 w 4901063"/>
                <a:gd name="csY253" fmla="*/ 0 h 491086"/>
                <a:gd name="csX254" fmla="*/ 4213618 w 4901063"/>
                <a:gd name="csY254" fmla="*/ 0 h 491086"/>
                <a:gd name="csX255" fmla="*/ 4201757 w 4901063"/>
                <a:gd name="csY255" fmla="*/ 0 h 491086"/>
                <a:gd name="csX256" fmla="*/ 4201757 w 4901063"/>
                <a:gd name="csY256" fmla="*/ 0 h 491086"/>
                <a:gd name="csX257" fmla="*/ 4201757 w 4901063"/>
                <a:gd name="csY257" fmla="*/ 0 h 491086"/>
                <a:gd name="csX258" fmla="*/ 4195836 w 4901063"/>
                <a:gd name="csY258" fmla="*/ 0 h 491086"/>
                <a:gd name="csX259" fmla="*/ 4195836 w 4901063"/>
                <a:gd name="csY259" fmla="*/ 0 h 491086"/>
                <a:gd name="csX260" fmla="*/ 4195836 w 4901063"/>
                <a:gd name="csY260" fmla="*/ 0 h 491086"/>
                <a:gd name="csX261" fmla="*/ 4189906 w 4901063"/>
                <a:gd name="csY261" fmla="*/ 0 h 491086"/>
                <a:gd name="csX262" fmla="*/ 4189906 w 4901063"/>
                <a:gd name="csY262" fmla="*/ 0 h 491086"/>
                <a:gd name="csX263" fmla="*/ 4189906 w 4901063"/>
                <a:gd name="csY263" fmla="*/ 0 h 491086"/>
                <a:gd name="csX264" fmla="*/ 4183984 w 4901063"/>
                <a:gd name="csY264" fmla="*/ 0 h 491086"/>
                <a:gd name="csX265" fmla="*/ 4183984 w 4901063"/>
                <a:gd name="csY265" fmla="*/ 0 h 491086"/>
                <a:gd name="csX266" fmla="*/ 4183984 w 4901063"/>
                <a:gd name="csY266" fmla="*/ 0 h 491086"/>
                <a:gd name="csX267" fmla="*/ 4178054 w 4901063"/>
                <a:gd name="csY267" fmla="*/ 0 h 491086"/>
                <a:gd name="csX268" fmla="*/ 4178054 w 4901063"/>
                <a:gd name="csY268" fmla="*/ 0 h 491086"/>
                <a:gd name="csX269" fmla="*/ 4178054 w 4901063"/>
                <a:gd name="csY269" fmla="*/ 0 h 491086"/>
                <a:gd name="csX270" fmla="*/ 4172133 w 4901063"/>
                <a:gd name="csY270" fmla="*/ 0 h 491086"/>
                <a:gd name="csX271" fmla="*/ 4172133 w 4901063"/>
                <a:gd name="csY271" fmla="*/ 0 h 491086"/>
                <a:gd name="csX272" fmla="*/ 4172133 w 4901063"/>
                <a:gd name="csY272" fmla="*/ 0 h 491086"/>
                <a:gd name="csX273" fmla="*/ 4166203 w 4901063"/>
                <a:gd name="csY273" fmla="*/ 0 h 491086"/>
                <a:gd name="csX274" fmla="*/ 4166203 w 4901063"/>
                <a:gd name="csY274" fmla="*/ 0 h 491086"/>
                <a:gd name="csX275" fmla="*/ 4166203 w 4901063"/>
                <a:gd name="csY275" fmla="*/ 0 h 491086"/>
                <a:gd name="csX276" fmla="*/ 4154352 w 4901063"/>
                <a:gd name="csY276" fmla="*/ 0 h 491086"/>
                <a:gd name="csX277" fmla="*/ 4154352 w 4901063"/>
                <a:gd name="csY277" fmla="*/ 0 h 491086"/>
                <a:gd name="csX278" fmla="*/ 4154352 w 4901063"/>
                <a:gd name="csY278" fmla="*/ 0 h 491086"/>
                <a:gd name="csX279" fmla="*/ 4148421 w 4901063"/>
                <a:gd name="csY279" fmla="*/ 0 h 491086"/>
                <a:gd name="csX280" fmla="*/ 4148421 w 4901063"/>
                <a:gd name="csY280" fmla="*/ 0 h 491086"/>
                <a:gd name="csX281" fmla="*/ 4148421 w 4901063"/>
                <a:gd name="csY281" fmla="*/ 0 h 491086"/>
                <a:gd name="csX282" fmla="*/ 4142500 w 4901063"/>
                <a:gd name="csY282" fmla="*/ 0 h 491086"/>
                <a:gd name="csX283" fmla="*/ 4142500 w 4901063"/>
                <a:gd name="csY283" fmla="*/ 0 h 491086"/>
                <a:gd name="csX284" fmla="*/ 4142500 w 4901063"/>
                <a:gd name="csY284" fmla="*/ 0 h 491086"/>
                <a:gd name="csX285" fmla="*/ 4130649 w 4901063"/>
                <a:gd name="csY285" fmla="*/ 0 h 491086"/>
                <a:gd name="csX286" fmla="*/ 4130649 w 4901063"/>
                <a:gd name="csY286" fmla="*/ 0 h 491086"/>
                <a:gd name="csX287" fmla="*/ 4130649 w 4901063"/>
                <a:gd name="csY287" fmla="*/ 0 h 491086"/>
                <a:gd name="csX288" fmla="*/ 4124718 w 4901063"/>
                <a:gd name="csY288" fmla="*/ 0 h 491086"/>
                <a:gd name="csX289" fmla="*/ 4124718 w 4901063"/>
                <a:gd name="csY289" fmla="*/ 0 h 491086"/>
                <a:gd name="csX290" fmla="*/ 4124718 w 4901063"/>
                <a:gd name="csY290" fmla="*/ 0 h 491086"/>
                <a:gd name="csX291" fmla="*/ 4118788 w 4901063"/>
                <a:gd name="csY291" fmla="*/ 0 h 491086"/>
                <a:gd name="csX292" fmla="*/ 4118788 w 4901063"/>
                <a:gd name="csY292" fmla="*/ 0 h 491086"/>
                <a:gd name="csX293" fmla="*/ 4118788 w 4901063"/>
                <a:gd name="csY293" fmla="*/ 0 h 491086"/>
                <a:gd name="csX294" fmla="*/ 4112867 w 4901063"/>
                <a:gd name="csY294" fmla="*/ 0 h 491086"/>
                <a:gd name="csX295" fmla="*/ 4112867 w 4901063"/>
                <a:gd name="csY295" fmla="*/ 0 h 491086"/>
                <a:gd name="csX296" fmla="*/ 4112867 w 4901063"/>
                <a:gd name="csY296" fmla="*/ 0 h 491086"/>
                <a:gd name="csX297" fmla="*/ 4106937 w 4901063"/>
                <a:gd name="csY297" fmla="*/ 0 h 491086"/>
                <a:gd name="csX298" fmla="*/ 4106937 w 4901063"/>
                <a:gd name="csY298" fmla="*/ 0 h 491086"/>
                <a:gd name="csX299" fmla="*/ 4106937 w 4901063"/>
                <a:gd name="csY299" fmla="*/ 0 h 491086"/>
                <a:gd name="csX300" fmla="*/ 4101015 w 4901063"/>
                <a:gd name="csY300" fmla="*/ 0 h 491086"/>
                <a:gd name="csX301" fmla="*/ 4101015 w 4901063"/>
                <a:gd name="csY301" fmla="*/ 0 h 491086"/>
                <a:gd name="csX302" fmla="*/ 4101015 w 4901063"/>
                <a:gd name="csY302" fmla="*/ 0 h 491086"/>
                <a:gd name="csX303" fmla="*/ 4089164 w 4901063"/>
                <a:gd name="csY303" fmla="*/ 0 h 491086"/>
                <a:gd name="csX304" fmla="*/ 4089164 w 4901063"/>
                <a:gd name="csY304" fmla="*/ 0 h 491086"/>
                <a:gd name="csX305" fmla="*/ 4089164 w 4901063"/>
                <a:gd name="csY305" fmla="*/ 0 h 491086"/>
                <a:gd name="csX306" fmla="*/ 4083234 w 4901063"/>
                <a:gd name="csY306" fmla="*/ 0 h 491086"/>
                <a:gd name="csX307" fmla="*/ 4083234 w 4901063"/>
                <a:gd name="csY307" fmla="*/ 0 h 491086"/>
                <a:gd name="csX308" fmla="*/ 4083234 w 4901063"/>
                <a:gd name="csY308" fmla="*/ 0 h 491086"/>
                <a:gd name="csX309" fmla="*/ 4077304 w 4901063"/>
                <a:gd name="csY309" fmla="*/ 0 h 491086"/>
                <a:gd name="csX310" fmla="*/ 4077304 w 4901063"/>
                <a:gd name="csY310" fmla="*/ 68597 h 491086"/>
                <a:gd name="csX311" fmla="*/ 4077304 w 4901063"/>
                <a:gd name="csY311" fmla="*/ 68597 h 491086"/>
                <a:gd name="csX312" fmla="*/ 4071383 w 4901063"/>
                <a:gd name="csY312" fmla="*/ 68597 h 491086"/>
                <a:gd name="csX313" fmla="*/ 4071383 w 4901063"/>
                <a:gd name="csY313" fmla="*/ 68597 h 491086"/>
                <a:gd name="csX314" fmla="*/ 4071383 w 4901063"/>
                <a:gd name="csY314" fmla="*/ 68597 h 491086"/>
                <a:gd name="csX315" fmla="*/ 4059531 w 4901063"/>
                <a:gd name="csY315" fmla="*/ 68597 h 491086"/>
                <a:gd name="csX316" fmla="*/ 4059531 w 4901063"/>
                <a:gd name="csY316" fmla="*/ 68597 h 491086"/>
                <a:gd name="csX317" fmla="*/ 4059531 w 4901063"/>
                <a:gd name="csY317" fmla="*/ 68597 h 491086"/>
                <a:gd name="csX318" fmla="*/ 4047680 w 4901063"/>
                <a:gd name="csY318" fmla="*/ 68597 h 491086"/>
                <a:gd name="csX319" fmla="*/ 4047680 w 4901063"/>
                <a:gd name="csY319" fmla="*/ 68597 h 491086"/>
                <a:gd name="csX320" fmla="*/ 4047680 w 4901063"/>
                <a:gd name="csY320" fmla="*/ 68597 h 491086"/>
                <a:gd name="csX321" fmla="*/ 4041749 w 4901063"/>
                <a:gd name="csY321" fmla="*/ 68597 h 491086"/>
                <a:gd name="csX322" fmla="*/ 4041749 w 4901063"/>
                <a:gd name="csY322" fmla="*/ 68597 h 491086"/>
                <a:gd name="csX323" fmla="*/ 4041749 w 4901063"/>
                <a:gd name="csY323" fmla="*/ 68597 h 491086"/>
                <a:gd name="csX324" fmla="*/ 4035819 w 4901063"/>
                <a:gd name="csY324" fmla="*/ 68597 h 491086"/>
                <a:gd name="csX325" fmla="*/ 4035819 w 4901063"/>
                <a:gd name="csY325" fmla="*/ 68597 h 491086"/>
                <a:gd name="csX326" fmla="*/ 4035819 w 4901063"/>
                <a:gd name="csY326" fmla="*/ 68597 h 491086"/>
                <a:gd name="csX327" fmla="*/ 4029898 w 4901063"/>
                <a:gd name="csY327" fmla="*/ 68597 h 491086"/>
                <a:gd name="csX328" fmla="*/ 4029898 w 4901063"/>
                <a:gd name="csY328" fmla="*/ 68597 h 491086"/>
                <a:gd name="csX329" fmla="*/ 4029898 w 4901063"/>
                <a:gd name="csY329" fmla="*/ 68597 h 491086"/>
                <a:gd name="csX330" fmla="*/ 4000265 w 4901063"/>
                <a:gd name="csY330" fmla="*/ 68597 h 491086"/>
                <a:gd name="csX331" fmla="*/ 4000265 w 4901063"/>
                <a:gd name="csY331" fmla="*/ 68597 h 491086"/>
                <a:gd name="csX332" fmla="*/ 4000265 w 4901063"/>
                <a:gd name="csY332" fmla="*/ 68597 h 491086"/>
                <a:gd name="csX333" fmla="*/ 3994344 w 4901063"/>
                <a:gd name="csY333" fmla="*/ 68597 h 491086"/>
                <a:gd name="csX334" fmla="*/ 3994344 w 4901063"/>
                <a:gd name="csY334" fmla="*/ 68597 h 491086"/>
                <a:gd name="csX335" fmla="*/ 3994344 w 4901063"/>
                <a:gd name="csY335" fmla="*/ 68597 h 491086"/>
                <a:gd name="csX336" fmla="*/ 3988414 w 4901063"/>
                <a:gd name="csY336" fmla="*/ 68597 h 491086"/>
                <a:gd name="csX337" fmla="*/ 3988414 w 4901063"/>
                <a:gd name="csY337" fmla="*/ 68597 h 491086"/>
                <a:gd name="csX338" fmla="*/ 3988414 w 4901063"/>
                <a:gd name="csY338" fmla="*/ 68597 h 491086"/>
                <a:gd name="csX339" fmla="*/ 3976562 w 4901063"/>
                <a:gd name="csY339" fmla="*/ 68597 h 491086"/>
                <a:gd name="csX340" fmla="*/ 3976562 w 4901063"/>
                <a:gd name="csY340" fmla="*/ 68597 h 491086"/>
                <a:gd name="csX341" fmla="*/ 3976562 w 4901063"/>
                <a:gd name="csY341" fmla="*/ 68597 h 491086"/>
                <a:gd name="csX342" fmla="*/ 3964711 w 4901063"/>
                <a:gd name="csY342" fmla="*/ 68597 h 491086"/>
                <a:gd name="csX343" fmla="*/ 3964711 w 4901063"/>
                <a:gd name="csY343" fmla="*/ 68597 h 491086"/>
                <a:gd name="csX344" fmla="*/ 3964711 w 4901063"/>
                <a:gd name="csY344" fmla="*/ 68597 h 491086"/>
                <a:gd name="csX345" fmla="*/ 3958780 w 4901063"/>
                <a:gd name="csY345" fmla="*/ 68597 h 491086"/>
                <a:gd name="csX346" fmla="*/ 3958780 w 4901063"/>
                <a:gd name="csY346" fmla="*/ 68597 h 491086"/>
                <a:gd name="csX347" fmla="*/ 3958780 w 4901063"/>
                <a:gd name="csY347" fmla="*/ 68597 h 491086"/>
                <a:gd name="csX348" fmla="*/ 3952859 w 4901063"/>
                <a:gd name="csY348" fmla="*/ 68597 h 491086"/>
                <a:gd name="csX349" fmla="*/ 3952859 w 4901063"/>
                <a:gd name="csY349" fmla="*/ 68597 h 491086"/>
                <a:gd name="csX350" fmla="*/ 3952859 w 4901063"/>
                <a:gd name="csY350" fmla="*/ 68597 h 491086"/>
                <a:gd name="csX351" fmla="*/ 3946929 w 4901063"/>
                <a:gd name="csY351" fmla="*/ 68597 h 491086"/>
                <a:gd name="csX352" fmla="*/ 3946929 w 4901063"/>
                <a:gd name="csY352" fmla="*/ 68597 h 491086"/>
                <a:gd name="csX353" fmla="*/ 3946929 w 4901063"/>
                <a:gd name="csY353" fmla="*/ 68597 h 491086"/>
                <a:gd name="csX354" fmla="*/ 3940999 w 4901063"/>
                <a:gd name="csY354" fmla="*/ 68597 h 491086"/>
                <a:gd name="csX355" fmla="*/ 3940999 w 4901063"/>
                <a:gd name="csY355" fmla="*/ 68597 h 491086"/>
                <a:gd name="csX356" fmla="*/ 3940999 w 4901063"/>
                <a:gd name="csY356" fmla="*/ 68597 h 491086"/>
                <a:gd name="csX357" fmla="*/ 3935077 w 4901063"/>
                <a:gd name="csY357" fmla="*/ 68597 h 491086"/>
                <a:gd name="csX358" fmla="*/ 3935077 w 4901063"/>
                <a:gd name="csY358" fmla="*/ 68597 h 491086"/>
                <a:gd name="csX359" fmla="*/ 3935077 w 4901063"/>
                <a:gd name="csY359" fmla="*/ 68597 h 491086"/>
                <a:gd name="csX360" fmla="*/ 3929147 w 4901063"/>
                <a:gd name="csY360" fmla="*/ 68597 h 491086"/>
                <a:gd name="csX361" fmla="*/ 3929147 w 4901063"/>
                <a:gd name="csY361" fmla="*/ 68597 h 491086"/>
                <a:gd name="csX362" fmla="*/ 3929147 w 4901063"/>
                <a:gd name="csY362" fmla="*/ 68597 h 491086"/>
                <a:gd name="csX363" fmla="*/ 3917296 w 4901063"/>
                <a:gd name="csY363" fmla="*/ 68597 h 491086"/>
                <a:gd name="csX364" fmla="*/ 3917296 w 4901063"/>
                <a:gd name="csY364" fmla="*/ 68597 h 491086"/>
                <a:gd name="csX365" fmla="*/ 3917296 w 4901063"/>
                <a:gd name="csY365" fmla="*/ 68597 h 491086"/>
                <a:gd name="csX366" fmla="*/ 3911375 w 4901063"/>
                <a:gd name="csY366" fmla="*/ 68597 h 491086"/>
                <a:gd name="csX367" fmla="*/ 3911375 w 4901063"/>
                <a:gd name="csY367" fmla="*/ 68597 h 491086"/>
                <a:gd name="csX368" fmla="*/ 3911375 w 4901063"/>
                <a:gd name="csY368" fmla="*/ 68597 h 491086"/>
                <a:gd name="csX369" fmla="*/ 3905445 w 4901063"/>
                <a:gd name="csY369" fmla="*/ 68597 h 491086"/>
                <a:gd name="csX370" fmla="*/ 3905445 w 4901063"/>
                <a:gd name="csY370" fmla="*/ 68597 h 491086"/>
                <a:gd name="csX371" fmla="*/ 3905445 w 4901063"/>
                <a:gd name="csY371" fmla="*/ 68597 h 491086"/>
                <a:gd name="csX372" fmla="*/ 3899514 w 4901063"/>
                <a:gd name="csY372" fmla="*/ 68597 h 491086"/>
                <a:gd name="csX373" fmla="*/ 3899514 w 4901063"/>
                <a:gd name="csY373" fmla="*/ 68597 h 491086"/>
                <a:gd name="csX374" fmla="*/ 3899514 w 4901063"/>
                <a:gd name="csY374" fmla="*/ 68597 h 491086"/>
                <a:gd name="csX375" fmla="*/ 3887663 w 4901063"/>
                <a:gd name="csY375" fmla="*/ 68597 h 491086"/>
                <a:gd name="csX376" fmla="*/ 3887663 w 4901063"/>
                <a:gd name="csY376" fmla="*/ 68597 h 491086"/>
                <a:gd name="csX377" fmla="*/ 3887663 w 4901063"/>
                <a:gd name="csY377" fmla="*/ 68597 h 491086"/>
                <a:gd name="csX378" fmla="*/ 3881742 w 4901063"/>
                <a:gd name="csY378" fmla="*/ 68597 h 491086"/>
                <a:gd name="csX379" fmla="*/ 3881742 w 4901063"/>
                <a:gd name="csY379" fmla="*/ 68597 h 491086"/>
                <a:gd name="csX380" fmla="*/ 3881742 w 4901063"/>
                <a:gd name="csY380" fmla="*/ 68597 h 491086"/>
                <a:gd name="csX381" fmla="*/ 3875811 w 4901063"/>
                <a:gd name="csY381" fmla="*/ 68597 h 491086"/>
                <a:gd name="csX382" fmla="*/ 3875811 w 4901063"/>
                <a:gd name="csY382" fmla="*/ 68597 h 491086"/>
                <a:gd name="csX383" fmla="*/ 3875811 w 4901063"/>
                <a:gd name="csY383" fmla="*/ 68597 h 491086"/>
                <a:gd name="csX384" fmla="*/ 3858030 w 4901063"/>
                <a:gd name="csY384" fmla="*/ 68597 h 491086"/>
                <a:gd name="csX385" fmla="*/ 3858030 w 4901063"/>
                <a:gd name="csY385" fmla="*/ 68597 h 491086"/>
                <a:gd name="csX386" fmla="*/ 3858030 w 4901063"/>
                <a:gd name="csY386" fmla="*/ 68597 h 491086"/>
                <a:gd name="csX387" fmla="*/ 3852108 w 4901063"/>
                <a:gd name="csY387" fmla="*/ 68597 h 491086"/>
                <a:gd name="csX388" fmla="*/ 3852108 w 4901063"/>
                <a:gd name="csY388" fmla="*/ 68597 h 491086"/>
                <a:gd name="csX389" fmla="*/ 3852108 w 4901063"/>
                <a:gd name="csY389" fmla="*/ 68597 h 491086"/>
                <a:gd name="csX390" fmla="*/ 3846178 w 4901063"/>
                <a:gd name="csY390" fmla="*/ 68597 h 491086"/>
                <a:gd name="csX391" fmla="*/ 3846178 w 4901063"/>
                <a:gd name="csY391" fmla="*/ 68597 h 491086"/>
                <a:gd name="csX392" fmla="*/ 3846178 w 4901063"/>
                <a:gd name="csY392" fmla="*/ 68597 h 491086"/>
                <a:gd name="csX393" fmla="*/ 3840257 w 4901063"/>
                <a:gd name="csY393" fmla="*/ 68597 h 491086"/>
                <a:gd name="csX394" fmla="*/ 3840257 w 4901063"/>
                <a:gd name="csY394" fmla="*/ 68597 h 491086"/>
                <a:gd name="csX395" fmla="*/ 3840257 w 4901063"/>
                <a:gd name="csY395" fmla="*/ 68597 h 491086"/>
                <a:gd name="csX396" fmla="*/ 3834327 w 4901063"/>
                <a:gd name="csY396" fmla="*/ 68597 h 491086"/>
                <a:gd name="csX397" fmla="*/ 3834327 w 4901063"/>
                <a:gd name="csY397" fmla="*/ 68597 h 491086"/>
                <a:gd name="csX398" fmla="*/ 3834327 w 4901063"/>
                <a:gd name="csY398" fmla="*/ 68597 h 491086"/>
                <a:gd name="csX399" fmla="*/ 3828406 w 4901063"/>
                <a:gd name="csY399" fmla="*/ 68597 h 491086"/>
                <a:gd name="csX400" fmla="*/ 3828406 w 4901063"/>
                <a:gd name="csY400" fmla="*/ 68597 h 491086"/>
                <a:gd name="csX401" fmla="*/ 3828406 w 4901063"/>
                <a:gd name="csY401" fmla="*/ 68597 h 491086"/>
                <a:gd name="csX402" fmla="*/ 3822476 w 4901063"/>
                <a:gd name="csY402" fmla="*/ 68597 h 491086"/>
                <a:gd name="csX403" fmla="*/ 3822476 w 4901063"/>
                <a:gd name="csY403" fmla="*/ 68597 h 491086"/>
                <a:gd name="csX404" fmla="*/ 3822476 w 4901063"/>
                <a:gd name="csY404" fmla="*/ 68597 h 491086"/>
                <a:gd name="csX405" fmla="*/ 3816555 w 4901063"/>
                <a:gd name="csY405" fmla="*/ 68597 h 491086"/>
                <a:gd name="csX406" fmla="*/ 3816555 w 4901063"/>
                <a:gd name="csY406" fmla="*/ 68597 h 491086"/>
                <a:gd name="csX407" fmla="*/ 3816555 w 4901063"/>
                <a:gd name="csY407" fmla="*/ 68597 h 491086"/>
                <a:gd name="csX408" fmla="*/ 3810624 w 4901063"/>
                <a:gd name="csY408" fmla="*/ 68597 h 491086"/>
                <a:gd name="csX409" fmla="*/ 3810624 w 4901063"/>
                <a:gd name="csY409" fmla="*/ 68597 h 491086"/>
                <a:gd name="csX410" fmla="*/ 3810624 w 4901063"/>
                <a:gd name="csY410" fmla="*/ 68597 h 491086"/>
                <a:gd name="csX411" fmla="*/ 3804694 w 4901063"/>
                <a:gd name="csY411" fmla="*/ 68597 h 491086"/>
                <a:gd name="csX412" fmla="*/ 3804694 w 4901063"/>
                <a:gd name="csY412" fmla="*/ 68597 h 491086"/>
                <a:gd name="csX413" fmla="*/ 3804694 w 4901063"/>
                <a:gd name="csY413" fmla="*/ 68597 h 491086"/>
                <a:gd name="csX414" fmla="*/ 3798773 w 4901063"/>
                <a:gd name="csY414" fmla="*/ 68597 h 491086"/>
                <a:gd name="csX415" fmla="*/ 3798773 w 4901063"/>
                <a:gd name="csY415" fmla="*/ 68597 h 491086"/>
                <a:gd name="csX416" fmla="*/ 3798773 w 4901063"/>
                <a:gd name="csY416" fmla="*/ 68597 h 491086"/>
                <a:gd name="csX417" fmla="*/ 3792842 w 4901063"/>
                <a:gd name="csY417" fmla="*/ 68597 h 491086"/>
                <a:gd name="csX418" fmla="*/ 3792842 w 4901063"/>
                <a:gd name="csY418" fmla="*/ 68597 h 491086"/>
                <a:gd name="csX419" fmla="*/ 3792842 w 4901063"/>
                <a:gd name="csY419" fmla="*/ 68597 h 491086"/>
                <a:gd name="csX420" fmla="*/ 3786921 w 4901063"/>
                <a:gd name="csY420" fmla="*/ 68597 h 491086"/>
                <a:gd name="csX421" fmla="*/ 3786921 w 4901063"/>
                <a:gd name="csY421" fmla="*/ 68597 h 491086"/>
                <a:gd name="csX422" fmla="*/ 3786921 w 4901063"/>
                <a:gd name="csY422" fmla="*/ 68597 h 491086"/>
                <a:gd name="csX423" fmla="*/ 3780991 w 4901063"/>
                <a:gd name="csY423" fmla="*/ 68597 h 491086"/>
                <a:gd name="csX424" fmla="*/ 3780991 w 4901063"/>
                <a:gd name="csY424" fmla="*/ 68597 h 491086"/>
                <a:gd name="csX425" fmla="*/ 3780991 w 4901063"/>
                <a:gd name="csY425" fmla="*/ 68597 h 491086"/>
                <a:gd name="csX426" fmla="*/ 3775070 w 4901063"/>
                <a:gd name="csY426" fmla="*/ 68597 h 491086"/>
                <a:gd name="csX427" fmla="*/ 3775070 w 4901063"/>
                <a:gd name="csY427" fmla="*/ 68597 h 491086"/>
                <a:gd name="csX428" fmla="*/ 3775070 w 4901063"/>
                <a:gd name="csY428" fmla="*/ 68597 h 491086"/>
                <a:gd name="csX429" fmla="*/ 3769139 w 4901063"/>
                <a:gd name="csY429" fmla="*/ 68597 h 491086"/>
                <a:gd name="csX430" fmla="*/ 3769139 w 4901063"/>
                <a:gd name="csY430" fmla="*/ 68597 h 491086"/>
                <a:gd name="csX431" fmla="*/ 3769139 w 4901063"/>
                <a:gd name="csY431" fmla="*/ 68597 h 491086"/>
                <a:gd name="csX432" fmla="*/ 3763209 w 4901063"/>
                <a:gd name="csY432" fmla="*/ 68597 h 491086"/>
                <a:gd name="csX433" fmla="*/ 3763209 w 4901063"/>
                <a:gd name="csY433" fmla="*/ 68597 h 491086"/>
                <a:gd name="csX434" fmla="*/ 3763209 w 4901063"/>
                <a:gd name="csY434" fmla="*/ 68597 h 491086"/>
                <a:gd name="csX435" fmla="*/ 3757288 w 4901063"/>
                <a:gd name="csY435" fmla="*/ 68597 h 491086"/>
                <a:gd name="csX436" fmla="*/ 3757288 w 4901063"/>
                <a:gd name="csY436" fmla="*/ 68597 h 491086"/>
                <a:gd name="csX437" fmla="*/ 3757288 w 4901063"/>
                <a:gd name="csY437" fmla="*/ 68597 h 491086"/>
                <a:gd name="csX438" fmla="*/ 3751358 w 4901063"/>
                <a:gd name="csY438" fmla="*/ 68597 h 491086"/>
                <a:gd name="csX439" fmla="*/ 3751358 w 4901063"/>
                <a:gd name="csY439" fmla="*/ 68597 h 491086"/>
                <a:gd name="csX440" fmla="*/ 3751358 w 4901063"/>
                <a:gd name="csY440" fmla="*/ 68597 h 491086"/>
                <a:gd name="csX441" fmla="*/ 3745437 w 4901063"/>
                <a:gd name="csY441" fmla="*/ 68597 h 491086"/>
                <a:gd name="csX442" fmla="*/ 3745437 w 4901063"/>
                <a:gd name="csY442" fmla="*/ 68597 h 491086"/>
                <a:gd name="csX443" fmla="*/ 3745437 w 4901063"/>
                <a:gd name="csY443" fmla="*/ 68597 h 491086"/>
                <a:gd name="csX444" fmla="*/ 3739507 w 4901063"/>
                <a:gd name="csY444" fmla="*/ 68597 h 491086"/>
                <a:gd name="csX445" fmla="*/ 3739507 w 4901063"/>
                <a:gd name="csY445" fmla="*/ 68597 h 491086"/>
                <a:gd name="csX446" fmla="*/ 3739507 w 4901063"/>
                <a:gd name="csY446" fmla="*/ 68597 h 491086"/>
                <a:gd name="csX447" fmla="*/ 3733586 w 4901063"/>
                <a:gd name="csY447" fmla="*/ 68597 h 491086"/>
                <a:gd name="csX448" fmla="*/ 3733586 w 4901063"/>
                <a:gd name="csY448" fmla="*/ 68597 h 491086"/>
                <a:gd name="csX449" fmla="*/ 3733586 w 4901063"/>
                <a:gd name="csY449" fmla="*/ 68597 h 491086"/>
                <a:gd name="csX450" fmla="*/ 3715804 w 4901063"/>
                <a:gd name="csY450" fmla="*/ 68597 h 491086"/>
                <a:gd name="csX451" fmla="*/ 3715804 w 4901063"/>
                <a:gd name="csY451" fmla="*/ 68597 h 491086"/>
                <a:gd name="csX452" fmla="*/ 3715804 w 4901063"/>
                <a:gd name="csY452" fmla="*/ 68597 h 491086"/>
                <a:gd name="csX453" fmla="*/ 3703952 w 4901063"/>
                <a:gd name="csY453" fmla="*/ 68597 h 491086"/>
                <a:gd name="csX454" fmla="*/ 3703952 w 4901063"/>
                <a:gd name="csY454" fmla="*/ 68597 h 491086"/>
                <a:gd name="csX455" fmla="*/ 3703952 w 4901063"/>
                <a:gd name="csY455" fmla="*/ 68597 h 491086"/>
                <a:gd name="csX456" fmla="*/ 3698022 w 4901063"/>
                <a:gd name="csY456" fmla="*/ 68597 h 491086"/>
                <a:gd name="csX457" fmla="*/ 3698022 w 4901063"/>
                <a:gd name="csY457" fmla="*/ 68597 h 491086"/>
                <a:gd name="csX458" fmla="*/ 3698022 w 4901063"/>
                <a:gd name="csY458" fmla="*/ 68597 h 491086"/>
                <a:gd name="csX459" fmla="*/ 3692101 w 4901063"/>
                <a:gd name="csY459" fmla="*/ 68597 h 491086"/>
                <a:gd name="csX460" fmla="*/ 3692101 w 4901063"/>
                <a:gd name="csY460" fmla="*/ 68597 h 491086"/>
                <a:gd name="csX461" fmla="*/ 3692101 w 4901063"/>
                <a:gd name="csY461" fmla="*/ 68597 h 491086"/>
                <a:gd name="csX462" fmla="*/ 3686171 w 4901063"/>
                <a:gd name="csY462" fmla="*/ 68597 h 491086"/>
                <a:gd name="csX463" fmla="*/ 3686171 w 4901063"/>
                <a:gd name="csY463" fmla="*/ 68597 h 491086"/>
                <a:gd name="csX464" fmla="*/ 3686171 w 4901063"/>
                <a:gd name="csY464" fmla="*/ 68597 h 491086"/>
                <a:gd name="csX465" fmla="*/ 3674319 w 4901063"/>
                <a:gd name="csY465" fmla="*/ 68597 h 491086"/>
                <a:gd name="csX466" fmla="*/ 3674319 w 4901063"/>
                <a:gd name="csY466" fmla="*/ 68597 h 491086"/>
                <a:gd name="csX467" fmla="*/ 3674319 w 4901063"/>
                <a:gd name="csY467" fmla="*/ 68597 h 491086"/>
                <a:gd name="csX468" fmla="*/ 3662468 w 4901063"/>
                <a:gd name="csY468" fmla="*/ 68597 h 491086"/>
                <a:gd name="csX469" fmla="*/ 3662468 w 4901063"/>
                <a:gd name="csY469" fmla="*/ 68597 h 491086"/>
                <a:gd name="csX470" fmla="*/ 3662468 w 4901063"/>
                <a:gd name="csY470" fmla="*/ 68597 h 491086"/>
                <a:gd name="csX471" fmla="*/ 3656538 w 4901063"/>
                <a:gd name="csY471" fmla="*/ 68597 h 491086"/>
                <a:gd name="csX472" fmla="*/ 3656538 w 4901063"/>
                <a:gd name="csY472" fmla="*/ 68597 h 491086"/>
                <a:gd name="csX473" fmla="*/ 3656538 w 4901063"/>
                <a:gd name="csY473" fmla="*/ 68597 h 491086"/>
                <a:gd name="csX474" fmla="*/ 3650617 w 4901063"/>
                <a:gd name="csY474" fmla="*/ 68597 h 491086"/>
                <a:gd name="csX475" fmla="*/ 3650617 w 4901063"/>
                <a:gd name="csY475" fmla="*/ 68597 h 491086"/>
                <a:gd name="csX476" fmla="*/ 3650617 w 4901063"/>
                <a:gd name="csY476" fmla="*/ 68597 h 491086"/>
                <a:gd name="csX477" fmla="*/ 3644686 w 4901063"/>
                <a:gd name="csY477" fmla="*/ 68597 h 491086"/>
                <a:gd name="csX478" fmla="*/ 3644686 w 4901063"/>
                <a:gd name="csY478" fmla="*/ 68597 h 491086"/>
                <a:gd name="csX479" fmla="*/ 3644686 w 4901063"/>
                <a:gd name="csY479" fmla="*/ 68597 h 491086"/>
                <a:gd name="csX480" fmla="*/ 3638756 w 4901063"/>
                <a:gd name="csY480" fmla="*/ 68597 h 491086"/>
                <a:gd name="csX481" fmla="*/ 3638756 w 4901063"/>
                <a:gd name="csY481" fmla="*/ 68597 h 491086"/>
                <a:gd name="csX482" fmla="*/ 3638756 w 4901063"/>
                <a:gd name="csY482" fmla="*/ 68597 h 491086"/>
                <a:gd name="csX483" fmla="*/ 3632835 w 4901063"/>
                <a:gd name="csY483" fmla="*/ 68597 h 491086"/>
                <a:gd name="csX484" fmla="*/ 3632835 w 4901063"/>
                <a:gd name="csY484" fmla="*/ 68597 h 491086"/>
                <a:gd name="csX485" fmla="*/ 3632835 w 4901063"/>
                <a:gd name="csY485" fmla="*/ 68597 h 491086"/>
                <a:gd name="csX486" fmla="*/ 3626905 w 4901063"/>
                <a:gd name="csY486" fmla="*/ 68597 h 491086"/>
                <a:gd name="csX487" fmla="*/ 3626905 w 4901063"/>
                <a:gd name="csY487" fmla="*/ 68597 h 491086"/>
                <a:gd name="csX488" fmla="*/ 3626905 w 4901063"/>
                <a:gd name="csY488" fmla="*/ 68597 h 491086"/>
                <a:gd name="csX489" fmla="*/ 3609132 w 4901063"/>
                <a:gd name="csY489" fmla="*/ 68597 h 491086"/>
                <a:gd name="csX490" fmla="*/ 3609132 w 4901063"/>
                <a:gd name="csY490" fmla="*/ 68597 h 491086"/>
                <a:gd name="csX491" fmla="*/ 3609132 w 4901063"/>
                <a:gd name="csY491" fmla="*/ 68597 h 491086"/>
                <a:gd name="csX492" fmla="*/ 3603202 w 4901063"/>
                <a:gd name="csY492" fmla="*/ 68597 h 491086"/>
                <a:gd name="csX493" fmla="*/ 3603202 w 4901063"/>
                <a:gd name="csY493" fmla="*/ 68597 h 491086"/>
                <a:gd name="csX494" fmla="*/ 3603202 w 4901063"/>
                <a:gd name="csY494" fmla="*/ 68597 h 491086"/>
                <a:gd name="csX495" fmla="*/ 3597280 w 4901063"/>
                <a:gd name="csY495" fmla="*/ 68597 h 491086"/>
                <a:gd name="csX496" fmla="*/ 3597280 w 4901063"/>
                <a:gd name="csY496" fmla="*/ 68597 h 491086"/>
                <a:gd name="csX497" fmla="*/ 3597280 w 4901063"/>
                <a:gd name="csY497" fmla="*/ 68597 h 491086"/>
                <a:gd name="csX498" fmla="*/ 3561718 w 4901063"/>
                <a:gd name="csY498" fmla="*/ 68597 h 491086"/>
                <a:gd name="csX499" fmla="*/ 3561718 w 4901063"/>
                <a:gd name="csY499" fmla="*/ 68597 h 491086"/>
                <a:gd name="csX500" fmla="*/ 3561718 w 4901063"/>
                <a:gd name="csY500" fmla="*/ 68597 h 491086"/>
                <a:gd name="csX501" fmla="*/ 3555796 w 4901063"/>
                <a:gd name="csY501" fmla="*/ 68597 h 491086"/>
                <a:gd name="csX502" fmla="*/ 3555796 w 4901063"/>
                <a:gd name="csY502" fmla="*/ 68597 h 491086"/>
                <a:gd name="csX503" fmla="*/ 3555796 w 4901063"/>
                <a:gd name="csY503" fmla="*/ 68597 h 491086"/>
                <a:gd name="csX504" fmla="*/ 3549866 w 4901063"/>
                <a:gd name="csY504" fmla="*/ 68597 h 491086"/>
                <a:gd name="csX505" fmla="*/ 3549866 w 4901063"/>
                <a:gd name="csY505" fmla="*/ 68597 h 491086"/>
                <a:gd name="csX506" fmla="*/ 3549866 w 4901063"/>
                <a:gd name="csY506" fmla="*/ 68597 h 491086"/>
                <a:gd name="csX507" fmla="*/ 3543936 w 4901063"/>
                <a:gd name="csY507" fmla="*/ 68597 h 491086"/>
                <a:gd name="csX508" fmla="*/ 3543936 w 4901063"/>
                <a:gd name="csY508" fmla="*/ 68597 h 491086"/>
                <a:gd name="csX509" fmla="*/ 3543936 w 4901063"/>
                <a:gd name="csY509" fmla="*/ 68597 h 491086"/>
                <a:gd name="csX510" fmla="*/ 3490600 w 4901063"/>
                <a:gd name="csY510" fmla="*/ 68597 h 491086"/>
                <a:gd name="csX511" fmla="*/ 3490600 w 4901063"/>
                <a:gd name="csY511" fmla="*/ 68597 h 491086"/>
                <a:gd name="csX512" fmla="*/ 3490600 w 4901063"/>
                <a:gd name="csY512" fmla="*/ 68597 h 491086"/>
                <a:gd name="csX513" fmla="*/ 3484679 w 4901063"/>
                <a:gd name="csY513" fmla="*/ 68597 h 491086"/>
                <a:gd name="csX514" fmla="*/ 3484679 w 4901063"/>
                <a:gd name="csY514" fmla="*/ 68597 h 491086"/>
                <a:gd name="csX515" fmla="*/ 3484679 w 4901063"/>
                <a:gd name="csY515" fmla="*/ 68597 h 491086"/>
                <a:gd name="csX516" fmla="*/ 3472827 w 4901063"/>
                <a:gd name="csY516" fmla="*/ 68597 h 491086"/>
                <a:gd name="csX517" fmla="*/ 3472827 w 4901063"/>
                <a:gd name="csY517" fmla="*/ 68597 h 491086"/>
                <a:gd name="csX518" fmla="*/ 3472827 w 4901063"/>
                <a:gd name="csY518" fmla="*/ 68597 h 491086"/>
                <a:gd name="csX519" fmla="*/ 3460976 w 4901063"/>
                <a:gd name="csY519" fmla="*/ 68597 h 491086"/>
                <a:gd name="csX520" fmla="*/ 3460976 w 4901063"/>
                <a:gd name="csY520" fmla="*/ 68597 h 491086"/>
                <a:gd name="csX521" fmla="*/ 3460976 w 4901063"/>
                <a:gd name="csY521" fmla="*/ 68597 h 491086"/>
                <a:gd name="csX522" fmla="*/ 3425412 w 4901063"/>
                <a:gd name="csY522" fmla="*/ 68597 h 491086"/>
                <a:gd name="csX523" fmla="*/ 3425412 w 4901063"/>
                <a:gd name="csY523" fmla="*/ 68597 h 491086"/>
                <a:gd name="csX524" fmla="*/ 3425412 w 4901063"/>
                <a:gd name="csY524" fmla="*/ 68597 h 491086"/>
                <a:gd name="csX525" fmla="*/ 3407631 w 4901063"/>
                <a:gd name="csY525" fmla="*/ 68597 h 491086"/>
                <a:gd name="csX526" fmla="*/ 3407631 w 4901063"/>
                <a:gd name="csY526" fmla="*/ 68597 h 491086"/>
                <a:gd name="csX527" fmla="*/ 3407631 w 4901063"/>
                <a:gd name="csY527" fmla="*/ 68597 h 491086"/>
                <a:gd name="csX528" fmla="*/ 3348374 w 4901063"/>
                <a:gd name="csY528" fmla="*/ 68597 h 491086"/>
                <a:gd name="csX529" fmla="*/ 3348374 w 4901063"/>
                <a:gd name="csY529" fmla="*/ 68597 h 491086"/>
                <a:gd name="csX530" fmla="*/ 3348374 w 4901063"/>
                <a:gd name="csY530" fmla="*/ 68597 h 491086"/>
                <a:gd name="csX531" fmla="*/ 3342443 w 4901063"/>
                <a:gd name="csY531" fmla="*/ 68597 h 491086"/>
                <a:gd name="csX532" fmla="*/ 3342443 w 4901063"/>
                <a:gd name="csY532" fmla="*/ 68597 h 491086"/>
                <a:gd name="csX533" fmla="*/ 3342443 w 4901063"/>
                <a:gd name="csY533" fmla="*/ 68597 h 491086"/>
                <a:gd name="csX534" fmla="*/ 3336522 w 4901063"/>
                <a:gd name="csY534" fmla="*/ 68597 h 491086"/>
                <a:gd name="csX535" fmla="*/ 3336522 w 4901063"/>
                <a:gd name="csY535" fmla="*/ 68597 h 491086"/>
                <a:gd name="csX536" fmla="*/ 3336522 w 4901063"/>
                <a:gd name="csY536" fmla="*/ 68597 h 491086"/>
                <a:gd name="csX537" fmla="*/ 3318741 w 4901063"/>
                <a:gd name="csY537" fmla="*/ 68597 h 491086"/>
                <a:gd name="csX538" fmla="*/ 3318741 w 4901063"/>
                <a:gd name="csY538" fmla="*/ 68597 h 491086"/>
                <a:gd name="csX539" fmla="*/ 3318741 w 4901063"/>
                <a:gd name="csY539" fmla="*/ 68597 h 491086"/>
                <a:gd name="csX540" fmla="*/ 3312811 w 4901063"/>
                <a:gd name="csY540" fmla="*/ 68597 h 491086"/>
                <a:gd name="csX541" fmla="*/ 3312811 w 4901063"/>
                <a:gd name="csY541" fmla="*/ 68597 h 491086"/>
                <a:gd name="csX542" fmla="*/ 3312811 w 4901063"/>
                <a:gd name="csY542" fmla="*/ 68597 h 491086"/>
                <a:gd name="csX543" fmla="*/ 3300959 w 4901063"/>
                <a:gd name="csY543" fmla="*/ 68597 h 491086"/>
                <a:gd name="csX544" fmla="*/ 3300959 w 4901063"/>
                <a:gd name="csY544" fmla="*/ 68597 h 491086"/>
                <a:gd name="csX545" fmla="*/ 3300959 w 4901063"/>
                <a:gd name="csY545" fmla="*/ 68597 h 491086"/>
                <a:gd name="csX546" fmla="*/ 3271326 w 4901063"/>
                <a:gd name="csY546" fmla="*/ 68597 h 491086"/>
                <a:gd name="csX547" fmla="*/ 3271326 w 4901063"/>
                <a:gd name="csY547" fmla="*/ 68597 h 491086"/>
                <a:gd name="csX548" fmla="*/ 3271326 w 4901063"/>
                <a:gd name="csY548" fmla="*/ 68597 h 491086"/>
                <a:gd name="csX549" fmla="*/ 3259474 w 4901063"/>
                <a:gd name="csY549" fmla="*/ 68597 h 491086"/>
                <a:gd name="csX550" fmla="*/ 3259474 w 4901063"/>
                <a:gd name="csY550" fmla="*/ 68597 h 491086"/>
                <a:gd name="csX551" fmla="*/ 3259474 w 4901063"/>
                <a:gd name="csY551" fmla="*/ 68597 h 491086"/>
                <a:gd name="csX552" fmla="*/ 3253553 w 4901063"/>
                <a:gd name="csY552" fmla="*/ 68597 h 491086"/>
                <a:gd name="csX553" fmla="*/ 3253553 w 4901063"/>
                <a:gd name="csY553" fmla="*/ 68597 h 491086"/>
                <a:gd name="csX554" fmla="*/ 3253553 w 4901063"/>
                <a:gd name="csY554" fmla="*/ 68597 h 491086"/>
                <a:gd name="csX555" fmla="*/ 3247623 w 4901063"/>
                <a:gd name="csY555" fmla="*/ 68597 h 491086"/>
                <a:gd name="csX556" fmla="*/ 3247623 w 4901063"/>
                <a:gd name="csY556" fmla="*/ 68597 h 491086"/>
                <a:gd name="csX557" fmla="*/ 3247623 w 4901063"/>
                <a:gd name="csY557" fmla="*/ 68597 h 491086"/>
                <a:gd name="csX558" fmla="*/ 3170584 w 4901063"/>
                <a:gd name="csY558" fmla="*/ 68597 h 491086"/>
                <a:gd name="csX559" fmla="*/ 3170584 w 4901063"/>
                <a:gd name="csY559" fmla="*/ 68597 h 491086"/>
                <a:gd name="csX560" fmla="*/ 3170584 w 4901063"/>
                <a:gd name="csY560" fmla="*/ 68597 h 491086"/>
                <a:gd name="csX561" fmla="*/ 3164654 w 4901063"/>
                <a:gd name="csY561" fmla="*/ 68597 h 491086"/>
                <a:gd name="csX562" fmla="*/ 3164654 w 4901063"/>
                <a:gd name="csY562" fmla="*/ 68597 h 491086"/>
                <a:gd name="csX563" fmla="*/ 3164654 w 4901063"/>
                <a:gd name="csY563" fmla="*/ 68597 h 491086"/>
                <a:gd name="csX564" fmla="*/ 3158733 w 4901063"/>
                <a:gd name="csY564" fmla="*/ 68597 h 491086"/>
                <a:gd name="csX565" fmla="*/ 3158733 w 4901063"/>
                <a:gd name="csY565" fmla="*/ 68597 h 491086"/>
                <a:gd name="csX566" fmla="*/ 3158733 w 4901063"/>
                <a:gd name="csY566" fmla="*/ 68597 h 491086"/>
                <a:gd name="csX567" fmla="*/ 3152803 w 4901063"/>
                <a:gd name="csY567" fmla="*/ 68597 h 491086"/>
                <a:gd name="csX568" fmla="*/ 3152803 w 4901063"/>
                <a:gd name="csY568" fmla="*/ 68597 h 491086"/>
                <a:gd name="csX569" fmla="*/ 3152803 w 4901063"/>
                <a:gd name="csY569" fmla="*/ 68597 h 491086"/>
                <a:gd name="csX570" fmla="*/ 3123170 w 4901063"/>
                <a:gd name="csY570" fmla="*/ 68597 h 491086"/>
                <a:gd name="csX571" fmla="*/ 3123170 w 4901063"/>
                <a:gd name="csY571" fmla="*/ 68597 h 491086"/>
                <a:gd name="csX572" fmla="*/ 3123170 w 4901063"/>
                <a:gd name="csY572" fmla="*/ 68597 h 491086"/>
                <a:gd name="csX573" fmla="*/ 3099467 w 4901063"/>
                <a:gd name="csY573" fmla="*/ 68597 h 491086"/>
                <a:gd name="csX574" fmla="*/ 3099467 w 4901063"/>
                <a:gd name="csY574" fmla="*/ 68597 h 491086"/>
                <a:gd name="csX575" fmla="*/ 3099467 w 4901063"/>
                <a:gd name="csY575" fmla="*/ 68597 h 491086"/>
                <a:gd name="csX576" fmla="*/ 3081685 w 4901063"/>
                <a:gd name="csY576" fmla="*/ 68597 h 491086"/>
                <a:gd name="csX577" fmla="*/ 3081685 w 4901063"/>
                <a:gd name="csY577" fmla="*/ 68597 h 491086"/>
                <a:gd name="csX578" fmla="*/ 3081685 w 4901063"/>
                <a:gd name="csY578" fmla="*/ 68597 h 491086"/>
                <a:gd name="csX579" fmla="*/ 3069834 w 4901063"/>
                <a:gd name="csY579" fmla="*/ 68597 h 491086"/>
                <a:gd name="csX580" fmla="*/ 3069834 w 4901063"/>
                <a:gd name="csY580" fmla="*/ 68597 h 491086"/>
                <a:gd name="csX581" fmla="*/ 3069834 w 4901063"/>
                <a:gd name="csY581" fmla="*/ 68597 h 491086"/>
                <a:gd name="csX582" fmla="*/ 3063913 w 4901063"/>
                <a:gd name="csY582" fmla="*/ 68597 h 491086"/>
                <a:gd name="csX583" fmla="*/ 3063913 w 4901063"/>
                <a:gd name="csY583" fmla="*/ 68597 h 491086"/>
                <a:gd name="csX584" fmla="*/ 3063913 w 4901063"/>
                <a:gd name="csY584" fmla="*/ 68597 h 491086"/>
                <a:gd name="csX585" fmla="*/ 3028349 w 4901063"/>
                <a:gd name="csY585" fmla="*/ 68597 h 491086"/>
                <a:gd name="csX586" fmla="*/ 3028349 w 4901063"/>
                <a:gd name="csY586" fmla="*/ 68597 h 491086"/>
                <a:gd name="csX587" fmla="*/ 3028349 w 4901063"/>
                <a:gd name="csY587" fmla="*/ 68597 h 491086"/>
                <a:gd name="csX588" fmla="*/ 3022428 w 4901063"/>
                <a:gd name="csY588" fmla="*/ 68597 h 491086"/>
                <a:gd name="csX589" fmla="*/ 3022428 w 4901063"/>
                <a:gd name="csY589" fmla="*/ 68597 h 491086"/>
                <a:gd name="csX590" fmla="*/ 3022428 w 4901063"/>
                <a:gd name="csY590" fmla="*/ 68597 h 491086"/>
                <a:gd name="csX591" fmla="*/ 2992795 w 4901063"/>
                <a:gd name="csY591" fmla="*/ 68597 h 491086"/>
                <a:gd name="csX592" fmla="*/ 2992795 w 4901063"/>
                <a:gd name="csY592" fmla="*/ 106919 h 491086"/>
                <a:gd name="csX593" fmla="*/ 2992795 w 4901063"/>
                <a:gd name="csY593" fmla="*/ 106919 h 491086"/>
                <a:gd name="csX594" fmla="*/ 2975014 w 4901063"/>
                <a:gd name="csY594" fmla="*/ 106919 h 491086"/>
                <a:gd name="csX595" fmla="*/ 2975014 w 4901063"/>
                <a:gd name="csY595" fmla="*/ 106919 h 491086"/>
                <a:gd name="csX596" fmla="*/ 2975014 w 4901063"/>
                <a:gd name="csY596" fmla="*/ 106919 h 491086"/>
                <a:gd name="csX597" fmla="*/ 2969083 w 4901063"/>
                <a:gd name="csY597" fmla="*/ 106919 h 491086"/>
                <a:gd name="csX598" fmla="*/ 2969083 w 4901063"/>
                <a:gd name="csY598" fmla="*/ 106919 h 491086"/>
                <a:gd name="csX599" fmla="*/ 2969083 w 4901063"/>
                <a:gd name="csY599" fmla="*/ 106919 h 491086"/>
                <a:gd name="csX600" fmla="*/ 2957232 w 4901063"/>
                <a:gd name="csY600" fmla="*/ 106919 h 491086"/>
                <a:gd name="csX601" fmla="*/ 2957232 w 4901063"/>
                <a:gd name="csY601" fmla="*/ 106919 h 491086"/>
                <a:gd name="csX602" fmla="*/ 2957232 w 4901063"/>
                <a:gd name="csY602" fmla="*/ 106919 h 491086"/>
                <a:gd name="csX603" fmla="*/ 2909826 w 4901063"/>
                <a:gd name="csY603" fmla="*/ 106919 h 491086"/>
                <a:gd name="csX604" fmla="*/ 2909826 w 4901063"/>
                <a:gd name="csY604" fmla="*/ 106919 h 491086"/>
                <a:gd name="csX605" fmla="*/ 2909826 w 4901063"/>
                <a:gd name="csY605" fmla="*/ 106919 h 491086"/>
                <a:gd name="csX606" fmla="*/ 2892045 w 4901063"/>
                <a:gd name="csY606" fmla="*/ 106919 h 491086"/>
                <a:gd name="csX607" fmla="*/ 2892045 w 4901063"/>
                <a:gd name="csY607" fmla="*/ 106919 h 491086"/>
                <a:gd name="csX608" fmla="*/ 2892045 w 4901063"/>
                <a:gd name="csY608" fmla="*/ 106919 h 491086"/>
                <a:gd name="csX609" fmla="*/ 2886124 w 4901063"/>
                <a:gd name="csY609" fmla="*/ 106919 h 491086"/>
                <a:gd name="csX610" fmla="*/ 2886124 w 4901063"/>
                <a:gd name="csY610" fmla="*/ 106919 h 491086"/>
                <a:gd name="csX611" fmla="*/ 2886124 w 4901063"/>
                <a:gd name="csY611" fmla="*/ 106919 h 491086"/>
                <a:gd name="csX612" fmla="*/ 2868342 w 4901063"/>
                <a:gd name="csY612" fmla="*/ 106919 h 491086"/>
                <a:gd name="csX613" fmla="*/ 2868342 w 4901063"/>
                <a:gd name="csY613" fmla="*/ 106919 h 491086"/>
                <a:gd name="csX614" fmla="*/ 2868342 w 4901063"/>
                <a:gd name="csY614" fmla="*/ 106919 h 491086"/>
                <a:gd name="csX615" fmla="*/ 2850560 w 4901063"/>
                <a:gd name="csY615" fmla="*/ 106919 h 491086"/>
                <a:gd name="csX616" fmla="*/ 2850560 w 4901063"/>
                <a:gd name="csY616" fmla="*/ 106919 h 491086"/>
                <a:gd name="csX617" fmla="*/ 2850560 w 4901063"/>
                <a:gd name="csY617" fmla="*/ 106919 h 491086"/>
                <a:gd name="csX618" fmla="*/ 2791294 w 4901063"/>
                <a:gd name="csY618" fmla="*/ 106919 h 491086"/>
                <a:gd name="csX619" fmla="*/ 2791294 w 4901063"/>
                <a:gd name="csY619" fmla="*/ 106919 h 491086"/>
                <a:gd name="csX620" fmla="*/ 2791294 w 4901063"/>
                <a:gd name="csY620" fmla="*/ 106919 h 491086"/>
                <a:gd name="csX621" fmla="*/ 2779443 w 4901063"/>
                <a:gd name="csY621" fmla="*/ 106919 h 491086"/>
                <a:gd name="csX622" fmla="*/ 2779443 w 4901063"/>
                <a:gd name="csY622" fmla="*/ 106919 h 491086"/>
                <a:gd name="csX623" fmla="*/ 2779443 w 4901063"/>
                <a:gd name="csY623" fmla="*/ 106919 h 491086"/>
                <a:gd name="csX624" fmla="*/ 2749809 w 4901063"/>
                <a:gd name="csY624" fmla="*/ 106919 h 491086"/>
                <a:gd name="csX625" fmla="*/ 2749809 w 4901063"/>
                <a:gd name="csY625" fmla="*/ 144472 h 491086"/>
                <a:gd name="csX626" fmla="*/ 2749809 w 4901063"/>
                <a:gd name="csY626" fmla="*/ 144472 h 491086"/>
                <a:gd name="csX627" fmla="*/ 2696474 w 4901063"/>
                <a:gd name="csY627" fmla="*/ 144472 h 491086"/>
                <a:gd name="csX628" fmla="*/ 2696474 w 4901063"/>
                <a:gd name="csY628" fmla="*/ 144472 h 491086"/>
                <a:gd name="csX629" fmla="*/ 2696474 w 4901063"/>
                <a:gd name="csY629" fmla="*/ 144472 h 491086"/>
                <a:gd name="csX630" fmla="*/ 2660919 w 4901063"/>
                <a:gd name="csY630" fmla="*/ 144472 h 491086"/>
                <a:gd name="csX631" fmla="*/ 2660919 w 4901063"/>
                <a:gd name="csY631" fmla="*/ 144472 h 491086"/>
                <a:gd name="csX632" fmla="*/ 2660919 w 4901063"/>
                <a:gd name="csY632" fmla="*/ 144472 h 491086"/>
                <a:gd name="csX633" fmla="*/ 2654989 w 4901063"/>
                <a:gd name="csY633" fmla="*/ 144472 h 491086"/>
                <a:gd name="csX634" fmla="*/ 2654989 w 4901063"/>
                <a:gd name="csY634" fmla="*/ 144472 h 491086"/>
                <a:gd name="csX635" fmla="*/ 2654989 w 4901063"/>
                <a:gd name="csY635" fmla="*/ 144472 h 491086"/>
                <a:gd name="csX636" fmla="*/ 2625365 w 4901063"/>
                <a:gd name="csY636" fmla="*/ 144472 h 491086"/>
                <a:gd name="csX637" fmla="*/ 2625365 w 4901063"/>
                <a:gd name="csY637" fmla="*/ 144472 h 491086"/>
                <a:gd name="csX638" fmla="*/ 2625365 w 4901063"/>
                <a:gd name="csY638" fmla="*/ 144472 h 491086"/>
                <a:gd name="csX639" fmla="*/ 2613505 w 4901063"/>
                <a:gd name="csY639" fmla="*/ 144472 h 491086"/>
                <a:gd name="csX640" fmla="*/ 2613505 w 4901063"/>
                <a:gd name="csY640" fmla="*/ 144472 h 491086"/>
                <a:gd name="csX641" fmla="*/ 2613505 w 4901063"/>
                <a:gd name="csY641" fmla="*/ 144472 h 491086"/>
                <a:gd name="csX642" fmla="*/ 2583880 w 4901063"/>
                <a:gd name="csY642" fmla="*/ 144472 h 491086"/>
                <a:gd name="csX643" fmla="*/ 2583880 w 4901063"/>
                <a:gd name="csY643" fmla="*/ 144472 h 491086"/>
                <a:gd name="csX644" fmla="*/ 2583880 w 4901063"/>
                <a:gd name="csY644" fmla="*/ 144472 h 491086"/>
                <a:gd name="csX645" fmla="*/ 2542396 w 4901063"/>
                <a:gd name="csY645" fmla="*/ 144472 h 491086"/>
                <a:gd name="csX646" fmla="*/ 2542396 w 4901063"/>
                <a:gd name="csY646" fmla="*/ 144472 h 491086"/>
                <a:gd name="csX647" fmla="*/ 2542396 w 4901063"/>
                <a:gd name="csY647" fmla="*/ 144472 h 491086"/>
                <a:gd name="csX648" fmla="*/ 2530536 w 4901063"/>
                <a:gd name="csY648" fmla="*/ 144472 h 491086"/>
                <a:gd name="csX649" fmla="*/ 2530536 w 4901063"/>
                <a:gd name="csY649" fmla="*/ 144472 h 491086"/>
                <a:gd name="csX650" fmla="*/ 2530536 w 4901063"/>
                <a:gd name="csY650" fmla="*/ 144472 h 491086"/>
                <a:gd name="csX651" fmla="*/ 2477200 w 4901063"/>
                <a:gd name="csY651" fmla="*/ 144472 h 491086"/>
                <a:gd name="csX652" fmla="*/ 2477200 w 4901063"/>
                <a:gd name="csY652" fmla="*/ 144472 h 491086"/>
                <a:gd name="csX653" fmla="*/ 2477200 w 4901063"/>
                <a:gd name="csY653" fmla="*/ 144472 h 491086"/>
                <a:gd name="csX654" fmla="*/ 2453497 w 4901063"/>
                <a:gd name="csY654" fmla="*/ 144472 h 491086"/>
                <a:gd name="csX655" fmla="*/ 2453497 w 4901063"/>
                <a:gd name="csY655" fmla="*/ 144472 h 491086"/>
                <a:gd name="csX656" fmla="*/ 2453497 w 4901063"/>
                <a:gd name="csY656" fmla="*/ 144472 h 491086"/>
                <a:gd name="csX657" fmla="*/ 2388310 w 4901063"/>
                <a:gd name="csY657" fmla="*/ 144472 h 491086"/>
                <a:gd name="csX658" fmla="*/ 2388310 w 4901063"/>
                <a:gd name="csY658" fmla="*/ 144472 h 491086"/>
                <a:gd name="csX659" fmla="*/ 2388310 w 4901063"/>
                <a:gd name="csY659" fmla="*/ 144472 h 491086"/>
                <a:gd name="csX660" fmla="*/ 2382379 w 4901063"/>
                <a:gd name="csY660" fmla="*/ 144472 h 491086"/>
                <a:gd name="csX661" fmla="*/ 2382379 w 4901063"/>
                <a:gd name="csY661" fmla="*/ 144472 h 491086"/>
                <a:gd name="csX662" fmla="*/ 2382379 w 4901063"/>
                <a:gd name="csY662" fmla="*/ 144472 h 491086"/>
                <a:gd name="csX663" fmla="*/ 2358676 w 4901063"/>
                <a:gd name="csY663" fmla="*/ 144472 h 491086"/>
                <a:gd name="csX664" fmla="*/ 2358676 w 4901063"/>
                <a:gd name="csY664" fmla="*/ 144472 h 491086"/>
                <a:gd name="csX665" fmla="*/ 2358676 w 4901063"/>
                <a:gd name="csY665" fmla="*/ 144472 h 491086"/>
                <a:gd name="csX666" fmla="*/ 2323122 w 4901063"/>
                <a:gd name="csY666" fmla="*/ 144472 h 491086"/>
                <a:gd name="csX667" fmla="*/ 2323122 w 4901063"/>
                <a:gd name="csY667" fmla="*/ 144472 h 491086"/>
                <a:gd name="csX668" fmla="*/ 2323122 w 4901063"/>
                <a:gd name="csY668" fmla="*/ 144472 h 491086"/>
                <a:gd name="csX669" fmla="*/ 2293489 w 4901063"/>
                <a:gd name="csY669" fmla="*/ 144472 h 491086"/>
                <a:gd name="csX670" fmla="*/ 2293489 w 4901063"/>
                <a:gd name="csY670" fmla="*/ 144472 h 491086"/>
                <a:gd name="csX671" fmla="*/ 2293489 w 4901063"/>
                <a:gd name="csY671" fmla="*/ 144472 h 491086"/>
                <a:gd name="csX672" fmla="*/ 2275707 w 4901063"/>
                <a:gd name="csY672" fmla="*/ 144472 h 491086"/>
                <a:gd name="csX673" fmla="*/ 2275707 w 4901063"/>
                <a:gd name="csY673" fmla="*/ 144472 h 491086"/>
                <a:gd name="csX674" fmla="*/ 2275707 w 4901063"/>
                <a:gd name="csY674" fmla="*/ 144472 h 491086"/>
                <a:gd name="csX675" fmla="*/ 2263856 w 4901063"/>
                <a:gd name="csY675" fmla="*/ 144472 h 491086"/>
                <a:gd name="csX676" fmla="*/ 2263856 w 4901063"/>
                <a:gd name="csY676" fmla="*/ 144472 h 491086"/>
                <a:gd name="csX677" fmla="*/ 2263856 w 4901063"/>
                <a:gd name="csY677" fmla="*/ 144472 h 491086"/>
                <a:gd name="csX678" fmla="*/ 2216441 w 4901063"/>
                <a:gd name="csY678" fmla="*/ 144472 h 491086"/>
                <a:gd name="csX679" fmla="*/ 2216441 w 4901063"/>
                <a:gd name="csY679" fmla="*/ 144472 h 491086"/>
                <a:gd name="csX680" fmla="*/ 2216441 w 4901063"/>
                <a:gd name="csY680" fmla="*/ 144472 h 491086"/>
                <a:gd name="csX681" fmla="*/ 2204590 w 4901063"/>
                <a:gd name="csY681" fmla="*/ 144472 h 491086"/>
                <a:gd name="csX682" fmla="*/ 2204590 w 4901063"/>
                <a:gd name="csY682" fmla="*/ 144472 h 491086"/>
                <a:gd name="csX683" fmla="*/ 2204590 w 4901063"/>
                <a:gd name="csY683" fmla="*/ 144472 h 491086"/>
                <a:gd name="csX684" fmla="*/ 2198669 w 4901063"/>
                <a:gd name="csY684" fmla="*/ 144472 h 491086"/>
                <a:gd name="csX685" fmla="*/ 2198669 w 4901063"/>
                <a:gd name="csY685" fmla="*/ 144472 h 491086"/>
                <a:gd name="csX686" fmla="*/ 2198669 w 4901063"/>
                <a:gd name="csY686" fmla="*/ 144472 h 491086"/>
                <a:gd name="csX687" fmla="*/ 2186817 w 4901063"/>
                <a:gd name="csY687" fmla="*/ 144472 h 491086"/>
                <a:gd name="csX688" fmla="*/ 2186817 w 4901063"/>
                <a:gd name="csY688" fmla="*/ 144472 h 491086"/>
                <a:gd name="csX689" fmla="*/ 2186817 w 4901063"/>
                <a:gd name="csY689" fmla="*/ 144472 h 491086"/>
                <a:gd name="csX690" fmla="*/ 2180887 w 4901063"/>
                <a:gd name="csY690" fmla="*/ 144472 h 491086"/>
                <a:gd name="csX691" fmla="*/ 2180887 w 4901063"/>
                <a:gd name="csY691" fmla="*/ 144472 h 491086"/>
                <a:gd name="csX692" fmla="*/ 2180887 w 4901063"/>
                <a:gd name="csY692" fmla="*/ 144472 h 491086"/>
                <a:gd name="csX693" fmla="*/ 2169036 w 4901063"/>
                <a:gd name="csY693" fmla="*/ 144472 h 491086"/>
                <a:gd name="csX694" fmla="*/ 2169036 w 4901063"/>
                <a:gd name="csY694" fmla="*/ 144472 h 491086"/>
                <a:gd name="csX695" fmla="*/ 2169036 w 4901063"/>
                <a:gd name="csY695" fmla="*/ 144472 h 491086"/>
                <a:gd name="csX696" fmla="*/ 2157184 w 4901063"/>
                <a:gd name="csY696" fmla="*/ 144472 h 491086"/>
                <a:gd name="csX697" fmla="*/ 2157184 w 4901063"/>
                <a:gd name="csY697" fmla="*/ 144472 h 491086"/>
                <a:gd name="csX698" fmla="*/ 2157184 w 4901063"/>
                <a:gd name="csY698" fmla="*/ 144472 h 491086"/>
                <a:gd name="csX699" fmla="*/ 2151254 w 4901063"/>
                <a:gd name="csY699" fmla="*/ 144472 h 491086"/>
                <a:gd name="csX700" fmla="*/ 2151254 w 4901063"/>
                <a:gd name="csY700" fmla="*/ 144472 h 491086"/>
                <a:gd name="csX701" fmla="*/ 2151254 w 4901063"/>
                <a:gd name="csY701" fmla="*/ 144472 h 491086"/>
                <a:gd name="csX702" fmla="*/ 2145333 w 4901063"/>
                <a:gd name="csY702" fmla="*/ 144472 h 491086"/>
                <a:gd name="csX703" fmla="*/ 2145333 w 4901063"/>
                <a:gd name="csY703" fmla="*/ 144472 h 491086"/>
                <a:gd name="csX704" fmla="*/ 2145333 w 4901063"/>
                <a:gd name="csY704" fmla="*/ 144472 h 491086"/>
                <a:gd name="csX705" fmla="*/ 2133482 w 4901063"/>
                <a:gd name="csY705" fmla="*/ 144472 h 491086"/>
                <a:gd name="csX706" fmla="*/ 2133482 w 4901063"/>
                <a:gd name="csY706" fmla="*/ 144472 h 491086"/>
                <a:gd name="csX707" fmla="*/ 2133482 w 4901063"/>
                <a:gd name="csY707" fmla="*/ 144472 h 491086"/>
                <a:gd name="csX708" fmla="*/ 2127551 w 4901063"/>
                <a:gd name="csY708" fmla="*/ 144472 h 491086"/>
                <a:gd name="csX709" fmla="*/ 2127551 w 4901063"/>
                <a:gd name="csY709" fmla="*/ 144472 h 491086"/>
                <a:gd name="csX710" fmla="*/ 2127551 w 4901063"/>
                <a:gd name="csY710" fmla="*/ 144472 h 491086"/>
                <a:gd name="csX711" fmla="*/ 2115700 w 4901063"/>
                <a:gd name="csY711" fmla="*/ 144472 h 491086"/>
                <a:gd name="csX712" fmla="*/ 2115700 w 4901063"/>
                <a:gd name="csY712" fmla="*/ 144472 h 491086"/>
                <a:gd name="csX713" fmla="*/ 2115700 w 4901063"/>
                <a:gd name="csY713" fmla="*/ 144472 h 491086"/>
                <a:gd name="csX714" fmla="*/ 2109770 w 4901063"/>
                <a:gd name="csY714" fmla="*/ 144472 h 491086"/>
                <a:gd name="csX715" fmla="*/ 2109770 w 4901063"/>
                <a:gd name="csY715" fmla="*/ 144472 h 491086"/>
                <a:gd name="csX716" fmla="*/ 2109770 w 4901063"/>
                <a:gd name="csY716" fmla="*/ 144472 h 491086"/>
                <a:gd name="csX717" fmla="*/ 2103848 w 4901063"/>
                <a:gd name="csY717" fmla="*/ 144472 h 491086"/>
                <a:gd name="csX718" fmla="*/ 2103848 w 4901063"/>
                <a:gd name="csY718" fmla="*/ 144472 h 491086"/>
                <a:gd name="csX719" fmla="*/ 2103848 w 4901063"/>
                <a:gd name="csY719" fmla="*/ 144472 h 491086"/>
                <a:gd name="csX720" fmla="*/ 2097918 w 4901063"/>
                <a:gd name="csY720" fmla="*/ 144472 h 491086"/>
                <a:gd name="csX721" fmla="*/ 2097918 w 4901063"/>
                <a:gd name="csY721" fmla="*/ 144472 h 491086"/>
                <a:gd name="csX722" fmla="*/ 2097918 w 4901063"/>
                <a:gd name="csY722" fmla="*/ 144472 h 491086"/>
                <a:gd name="csX723" fmla="*/ 2091997 w 4901063"/>
                <a:gd name="csY723" fmla="*/ 144472 h 491086"/>
                <a:gd name="csX724" fmla="*/ 2091997 w 4901063"/>
                <a:gd name="csY724" fmla="*/ 144472 h 491086"/>
                <a:gd name="csX725" fmla="*/ 2091997 w 4901063"/>
                <a:gd name="csY725" fmla="*/ 144472 h 491086"/>
                <a:gd name="csX726" fmla="*/ 2086067 w 4901063"/>
                <a:gd name="csY726" fmla="*/ 144472 h 491086"/>
                <a:gd name="csX727" fmla="*/ 2086067 w 4901063"/>
                <a:gd name="csY727" fmla="*/ 144472 h 491086"/>
                <a:gd name="csX728" fmla="*/ 2086067 w 4901063"/>
                <a:gd name="csY728" fmla="*/ 144472 h 491086"/>
                <a:gd name="csX729" fmla="*/ 2080136 w 4901063"/>
                <a:gd name="csY729" fmla="*/ 144472 h 491086"/>
                <a:gd name="csX730" fmla="*/ 2080136 w 4901063"/>
                <a:gd name="csY730" fmla="*/ 144472 h 491086"/>
                <a:gd name="csX731" fmla="*/ 2080136 w 4901063"/>
                <a:gd name="csY731" fmla="*/ 144472 h 491086"/>
                <a:gd name="csX732" fmla="*/ 2068285 w 4901063"/>
                <a:gd name="csY732" fmla="*/ 144472 h 491086"/>
                <a:gd name="csX733" fmla="*/ 2068285 w 4901063"/>
                <a:gd name="csY733" fmla="*/ 144472 h 491086"/>
                <a:gd name="csX734" fmla="*/ 2068285 w 4901063"/>
                <a:gd name="csY734" fmla="*/ 144472 h 491086"/>
                <a:gd name="csX735" fmla="*/ 2056434 w 4901063"/>
                <a:gd name="csY735" fmla="*/ 144472 h 491086"/>
                <a:gd name="csX736" fmla="*/ 2056434 w 4901063"/>
                <a:gd name="csY736" fmla="*/ 144472 h 491086"/>
                <a:gd name="csX737" fmla="*/ 2056434 w 4901063"/>
                <a:gd name="csY737" fmla="*/ 144472 h 491086"/>
                <a:gd name="csX738" fmla="*/ 2050512 w 4901063"/>
                <a:gd name="csY738" fmla="*/ 144472 h 491086"/>
                <a:gd name="csX739" fmla="*/ 2050512 w 4901063"/>
                <a:gd name="csY739" fmla="*/ 144472 h 491086"/>
                <a:gd name="csX740" fmla="*/ 2050512 w 4901063"/>
                <a:gd name="csY740" fmla="*/ 144472 h 491086"/>
                <a:gd name="csX741" fmla="*/ 2032731 w 4901063"/>
                <a:gd name="csY741" fmla="*/ 144472 h 491086"/>
                <a:gd name="csX742" fmla="*/ 2032731 w 4901063"/>
                <a:gd name="csY742" fmla="*/ 144472 h 491086"/>
                <a:gd name="csX743" fmla="*/ 2032731 w 4901063"/>
                <a:gd name="csY743" fmla="*/ 144472 h 491086"/>
                <a:gd name="csX744" fmla="*/ 2026800 w 4901063"/>
                <a:gd name="csY744" fmla="*/ 144472 h 491086"/>
                <a:gd name="csX745" fmla="*/ 2026800 w 4901063"/>
                <a:gd name="csY745" fmla="*/ 144472 h 491086"/>
                <a:gd name="csX746" fmla="*/ 2026800 w 4901063"/>
                <a:gd name="csY746" fmla="*/ 144472 h 491086"/>
                <a:gd name="csX747" fmla="*/ 2020879 w 4901063"/>
                <a:gd name="csY747" fmla="*/ 144472 h 491086"/>
                <a:gd name="csX748" fmla="*/ 2020879 w 4901063"/>
                <a:gd name="csY748" fmla="*/ 144472 h 491086"/>
                <a:gd name="csX749" fmla="*/ 2020879 w 4901063"/>
                <a:gd name="csY749" fmla="*/ 144472 h 491086"/>
                <a:gd name="csX750" fmla="*/ 2014949 w 4901063"/>
                <a:gd name="csY750" fmla="*/ 144472 h 491086"/>
                <a:gd name="csX751" fmla="*/ 2014949 w 4901063"/>
                <a:gd name="csY751" fmla="*/ 144472 h 491086"/>
                <a:gd name="csX752" fmla="*/ 2014949 w 4901063"/>
                <a:gd name="csY752" fmla="*/ 144472 h 491086"/>
                <a:gd name="csX753" fmla="*/ 2009028 w 4901063"/>
                <a:gd name="csY753" fmla="*/ 144472 h 491086"/>
                <a:gd name="csX754" fmla="*/ 2009028 w 4901063"/>
                <a:gd name="csY754" fmla="*/ 144472 h 491086"/>
                <a:gd name="csX755" fmla="*/ 2009028 w 4901063"/>
                <a:gd name="csY755" fmla="*/ 144472 h 491086"/>
                <a:gd name="csX756" fmla="*/ 1997167 w 4901063"/>
                <a:gd name="csY756" fmla="*/ 144472 h 491086"/>
                <a:gd name="csX757" fmla="*/ 1997167 w 4901063"/>
                <a:gd name="csY757" fmla="*/ 144472 h 491086"/>
                <a:gd name="csX758" fmla="*/ 1997167 w 4901063"/>
                <a:gd name="csY758" fmla="*/ 144472 h 491086"/>
                <a:gd name="csX759" fmla="*/ 1991246 w 4901063"/>
                <a:gd name="csY759" fmla="*/ 144472 h 491086"/>
                <a:gd name="csX760" fmla="*/ 1991246 w 4901063"/>
                <a:gd name="csY760" fmla="*/ 144472 h 491086"/>
                <a:gd name="csX761" fmla="*/ 1991246 w 4901063"/>
                <a:gd name="csY761" fmla="*/ 144472 h 491086"/>
                <a:gd name="csX762" fmla="*/ 1979395 w 4901063"/>
                <a:gd name="csY762" fmla="*/ 144472 h 491086"/>
                <a:gd name="csX763" fmla="*/ 1979395 w 4901063"/>
                <a:gd name="csY763" fmla="*/ 144472 h 491086"/>
                <a:gd name="csX764" fmla="*/ 1979395 w 4901063"/>
                <a:gd name="csY764" fmla="*/ 144472 h 491086"/>
                <a:gd name="csX765" fmla="*/ 1961613 w 4901063"/>
                <a:gd name="csY765" fmla="*/ 144472 h 491086"/>
                <a:gd name="csX766" fmla="*/ 1961613 w 4901063"/>
                <a:gd name="csY766" fmla="*/ 144472 h 491086"/>
                <a:gd name="csX767" fmla="*/ 1961613 w 4901063"/>
                <a:gd name="csY767" fmla="*/ 144472 h 491086"/>
                <a:gd name="csX768" fmla="*/ 1949762 w 4901063"/>
                <a:gd name="csY768" fmla="*/ 144472 h 491086"/>
                <a:gd name="csX769" fmla="*/ 1949762 w 4901063"/>
                <a:gd name="csY769" fmla="*/ 144472 h 491086"/>
                <a:gd name="csX770" fmla="*/ 1949762 w 4901063"/>
                <a:gd name="csY770" fmla="*/ 144472 h 491086"/>
                <a:gd name="csX771" fmla="*/ 1937910 w 4901063"/>
                <a:gd name="csY771" fmla="*/ 144472 h 491086"/>
                <a:gd name="csX772" fmla="*/ 1937910 w 4901063"/>
                <a:gd name="csY772" fmla="*/ 144472 h 491086"/>
                <a:gd name="csX773" fmla="*/ 1937910 w 4901063"/>
                <a:gd name="csY773" fmla="*/ 144472 h 491086"/>
                <a:gd name="csX774" fmla="*/ 1931980 w 4901063"/>
                <a:gd name="csY774" fmla="*/ 144472 h 491086"/>
                <a:gd name="csX775" fmla="*/ 1931980 w 4901063"/>
                <a:gd name="csY775" fmla="*/ 144472 h 491086"/>
                <a:gd name="csX776" fmla="*/ 1931980 w 4901063"/>
                <a:gd name="csY776" fmla="*/ 144472 h 491086"/>
                <a:gd name="csX777" fmla="*/ 1920129 w 4901063"/>
                <a:gd name="csY777" fmla="*/ 144472 h 491086"/>
                <a:gd name="csX778" fmla="*/ 1920129 w 4901063"/>
                <a:gd name="csY778" fmla="*/ 144472 h 491086"/>
                <a:gd name="csX779" fmla="*/ 1920129 w 4901063"/>
                <a:gd name="csY779" fmla="*/ 144472 h 491086"/>
                <a:gd name="csX780" fmla="*/ 1890496 w 4901063"/>
                <a:gd name="csY780" fmla="*/ 144472 h 491086"/>
                <a:gd name="csX781" fmla="*/ 1890496 w 4901063"/>
                <a:gd name="csY781" fmla="*/ 144472 h 491086"/>
                <a:gd name="csX782" fmla="*/ 1890496 w 4901063"/>
                <a:gd name="csY782" fmla="*/ 144472 h 491086"/>
                <a:gd name="csX783" fmla="*/ 1884575 w 4901063"/>
                <a:gd name="csY783" fmla="*/ 144472 h 491086"/>
                <a:gd name="csX784" fmla="*/ 1884575 w 4901063"/>
                <a:gd name="csY784" fmla="*/ 144472 h 491086"/>
                <a:gd name="csX785" fmla="*/ 1884575 w 4901063"/>
                <a:gd name="csY785" fmla="*/ 144472 h 491086"/>
                <a:gd name="csX786" fmla="*/ 1837160 w 4901063"/>
                <a:gd name="csY786" fmla="*/ 144472 h 491086"/>
                <a:gd name="csX787" fmla="*/ 1837160 w 4901063"/>
                <a:gd name="csY787" fmla="*/ 144472 h 491086"/>
                <a:gd name="csX788" fmla="*/ 1837160 w 4901063"/>
                <a:gd name="csY788" fmla="*/ 144472 h 491086"/>
                <a:gd name="csX789" fmla="*/ 1831239 w 4901063"/>
                <a:gd name="csY789" fmla="*/ 144472 h 491086"/>
                <a:gd name="csX790" fmla="*/ 1831239 w 4901063"/>
                <a:gd name="csY790" fmla="*/ 144472 h 491086"/>
                <a:gd name="csX791" fmla="*/ 1831239 w 4901063"/>
                <a:gd name="csY791" fmla="*/ 144472 h 491086"/>
                <a:gd name="csX792" fmla="*/ 1807527 w 4901063"/>
                <a:gd name="csY792" fmla="*/ 144472 h 491086"/>
                <a:gd name="csX793" fmla="*/ 1807527 w 4901063"/>
                <a:gd name="csY793" fmla="*/ 144472 h 491086"/>
                <a:gd name="csX794" fmla="*/ 1807527 w 4901063"/>
                <a:gd name="csY794" fmla="*/ 144472 h 491086"/>
                <a:gd name="csX795" fmla="*/ 1795675 w 4901063"/>
                <a:gd name="csY795" fmla="*/ 144472 h 491086"/>
                <a:gd name="csX796" fmla="*/ 1795675 w 4901063"/>
                <a:gd name="csY796" fmla="*/ 144472 h 491086"/>
                <a:gd name="csX797" fmla="*/ 1795675 w 4901063"/>
                <a:gd name="csY797" fmla="*/ 144472 h 491086"/>
                <a:gd name="csX798" fmla="*/ 1789754 w 4901063"/>
                <a:gd name="csY798" fmla="*/ 144472 h 491086"/>
                <a:gd name="csX799" fmla="*/ 1789754 w 4901063"/>
                <a:gd name="csY799" fmla="*/ 144472 h 491086"/>
                <a:gd name="csX800" fmla="*/ 1789754 w 4901063"/>
                <a:gd name="csY800" fmla="*/ 144472 h 491086"/>
                <a:gd name="csX801" fmla="*/ 1783824 w 4901063"/>
                <a:gd name="csY801" fmla="*/ 144472 h 491086"/>
                <a:gd name="csX802" fmla="*/ 1783824 w 4901063"/>
                <a:gd name="csY802" fmla="*/ 144472 h 491086"/>
                <a:gd name="csX803" fmla="*/ 1783824 w 4901063"/>
                <a:gd name="csY803" fmla="*/ 144472 h 491086"/>
                <a:gd name="csX804" fmla="*/ 1777903 w 4901063"/>
                <a:gd name="csY804" fmla="*/ 144472 h 491086"/>
                <a:gd name="csX805" fmla="*/ 1777903 w 4901063"/>
                <a:gd name="csY805" fmla="*/ 144472 h 491086"/>
                <a:gd name="csX806" fmla="*/ 1777903 w 4901063"/>
                <a:gd name="csY806" fmla="*/ 144472 h 491086"/>
                <a:gd name="csX807" fmla="*/ 1766042 w 4901063"/>
                <a:gd name="csY807" fmla="*/ 144472 h 491086"/>
                <a:gd name="csX808" fmla="*/ 1766042 w 4901063"/>
                <a:gd name="csY808" fmla="*/ 144472 h 491086"/>
                <a:gd name="csX809" fmla="*/ 1766042 w 4901063"/>
                <a:gd name="csY809" fmla="*/ 144472 h 491086"/>
                <a:gd name="csX810" fmla="*/ 1754191 w 4901063"/>
                <a:gd name="csY810" fmla="*/ 144472 h 491086"/>
                <a:gd name="csX811" fmla="*/ 1754191 w 4901063"/>
                <a:gd name="csY811" fmla="*/ 144472 h 491086"/>
                <a:gd name="csX812" fmla="*/ 1754191 w 4901063"/>
                <a:gd name="csY812" fmla="*/ 144472 h 491086"/>
                <a:gd name="csX813" fmla="*/ 1748270 w 4901063"/>
                <a:gd name="csY813" fmla="*/ 144472 h 491086"/>
                <a:gd name="csX814" fmla="*/ 1748270 w 4901063"/>
                <a:gd name="csY814" fmla="*/ 144472 h 491086"/>
                <a:gd name="csX815" fmla="*/ 1748270 w 4901063"/>
                <a:gd name="csY815" fmla="*/ 144472 h 491086"/>
                <a:gd name="csX816" fmla="*/ 1742339 w 4901063"/>
                <a:gd name="csY816" fmla="*/ 144472 h 491086"/>
                <a:gd name="csX817" fmla="*/ 1742339 w 4901063"/>
                <a:gd name="csY817" fmla="*/ 144472 h 491086"/>
                <a:gd name="csX818" fmla="*/ 1742339 w 4901063"/>
                <a:gd name="csY818" fmla="*/ 144472 h 491086"/>
                <a:gd name="csX819" fmla="*/ 1736418 w 4901063"/>
                <a:gd name="csY819" fmla="*/ 144472 h 491086"/>
                <a:gd name="csX820" fmla="*/ 1736418 w 4901063"/>
                <a:gd name="csY820" fmla="*/ 144472 h 491086"/>
                <a:gd name="csX821" fmla="*/ 1736418 w 4901063"/>
                <a:gd name="csY821" fmla="*/ 144472 h 491086"/>
                <a:gd name="csX822" fmla="*/ 1712706 w 4901063"/>
                <a:gd name="csY822" fmla="*/ 144472 h 491086"/>
                <a:gd name="csX823" fmla="*/ 1712706 w 4901063"/>
                <a:gd name="csY823" fmla="*/ 144472 h 491086"/>
                <a:gd name="csX824" fmla="*/ 1712706 w 4901063"/>
                <a:gd name="csY824" fmla="*/ 144472 h 491086"/>
                <a:gd name="csX825" fmla="*/ 1689003 w 4901063"/>
                <a:gd name="csY825" fmla="*/ 144472 h 491086"/>
                <a:gd name="csX826" fmla="*/ 1689003 w 4901063"/>
                <a:gd name="csY826" fmla="*/ 144472 h 491086"/>
                <a:gd name="csX827" fmla="*/ 1689003 w 4901063"/>
                <a:gd name="csY827" fmla="*/ 144472 h 491086"/>
                <a:gd name="csX828" fmla="*/ 1683073 w 4901063"/>
                <a:gd name="csY828" fmla="*/ 144472 h 491086"/>
                <a:gd name="csX829" fmla="*/ 1683073 w 4901063"/>
                <a:gd name="csY829" fmla="*/ 144472 h 491086"/>
                <a:gd name="csX830" fmla="*/ 1683073 w 4901063"/>
                <a:gd name="csY830" fmla="*/ 144472 h 491086"/>
                <a:gd name="csX831" fmla="*/ 1671222 w 4901063"/>
                <a:gd name="csY831" fmla="*/ 144472 h 491086"/>
                <a:gd name="csX832" fmla="*/ 1671222 w 4901063"/>
                <a:gd name="csY832" fmla="*/ 144472 h 491086"/>
                <a:gd name="csX833" fmla="*/ 1671222 w 4901063"/>
                <a:gd name="csY833" fmla="*/ 144472 h 491086"/>
                <a:gd name="csX834" fmla="*/ 1659370 w 4901063"/>
                <a:gd name="csY834" fmla="*/ 144472 h 491086"/>
                <a:gd name="csX835" fmla="*/ 1659370 w 4901063"/>
                <a:gd name="csY835" fmla="*/ 144472 h 491086"/>
                <a:gd name="csX836" fmla="*/ 1659370 w 4901063"/>
                <a:gd name="csY836" fmla="*/ 144472 h 491086"/>
                <a:gd name="csX837" fmla="*/ 1653449 w 4901063"/>
                <a:gd name="csY837" fmla="*/ 144472 h 491086"/>
                <a:gd name="csX838" fmla="*/ 1653449 w 4901063"/>
                <a:gd name="csY838" fmla="*/ 144472 h 491086"/>
                <a:gd name="csX839" fmla="*/ 1653449 w 4901063"/>
                <a:gd name="csY839" fmla="*/ 144472 h 491086"/>
                <a:gd name="csX840" fmla="*/ 1647519 w 4901063"/>
                <a:gd name="csY840" fmla="*/ 144472 h 491086"/>
                <a:gd name="csX841" fmla="*/ 1647519 w 4901063"/>
                <a:gd name="csY841" fmla="*/ 144472 h 491086"/>
                <a:gd name="csX842" fmla="*/ 1647519 w 4901063"/>
                <a:gd name="csY842" fmla="*/ 144472 h 491086"/>
                <a:gd name="csX843" fmla="*/ 1641589 w 4901063"/>
                <a:gd name="csY843" fmla="*/ 144472 h 491086"/>
                <a:gd name="csX844" fmla="*/ 1641589 w 4901063"/>
                <a:gd name="csY844" fmla="*/ 144472 h 491086"/>
                <a:gd name="csX845" fmla="*/ 1641589 w 4901063"/>
                <a:gd name="csY845" fmla="*/ 144472 h 491086"/>
                <a:gd name="csX846" fmla="*/ 1635668 w 4901063"/>
                <a:gd name="csY846" fmla="*/ 144472 h 491086"/>
                <a:gd name="csX847" fmla="*/ 1635668 w 4901063"/>
                <a:gd name="csY847" fmla="*/ 144472 h 491086"/>
                <a:gd name="csX848" fmla="*/ 1635668 w 4901063"/>
                <a:gd name="csY848" fmla="*/ 144472 h 491086"/>
                <a:gd name="csX849" fmla="*/ 1629737 w 4901063"/>
                <a:gd name="csY849" fmla="*/ 144472 h 491086"/>
                <a:gd name="csX850" fmla="*/ 1629737 w 4901063"/>
                <a:gd name="csY850" fmla="*/ 144472 h 491086"/>
                <a:gd name="csX851" fmla="*/ 1629737 w 4901063"/>
                <a:gd name="csY851" fmla="*/ 144472 h 491086"/>
                <a:gd name="csX852" fmla="*/ 1623816 w 4901063"/>
                <a:gd name="csY852" fmla="*/ 144472 h 491086"/>
                <a:gd name="csX853" fmla="*/ 1623816 w 4901063"/>
                <a:gd name="csY853" fmla="*/ 144472 h 491086"/>
                <a:gd name="csX854" fmla="*/ 1623816 w 4901063"/>
                <a:gd name="csY854" fmla="*/ 144472 h 491086"/>
                <a:gd name="csX855" fmla="*/ 1617886 w 4901063"/>
                <a:gd name="csY855" fmla="*/ 144472 h 491086"/>
                <a:gd name="csX856" fmla="*/ 1617886 w 4901063"/>
                <a:gd name="csY856" fmla="*/ 144472 h 491086"/>
                <a:gd name="csX857" fmla="*/ 1617886 w 4901063"/>
                <a:gd name="csY857" fmla="*/ 144472 h 491086"/>
                <a:gd name="csX858" fmla="*/ 1611965 w 4901063"/>
                <a:gd name="csY858" fmla="*/ 144472 h 491086"/>
                <a:gd name="csX859" fmla="*/ 1611965 w 4901063"/>
                <a:gd name="csY859" fmla="*/ 144472 h 491086"/>
                <a:gd name="csX860" fmla="*/ 1611965 w 4901063"/>
                <a:gd name="csY860" fmla="*/ 144472 h 491086"/>
                <a:gd name="csX861" fmla="*/ 1606034 w 4901063"/>
                <a:gd name="csY861" fmla="*/ 144472 h 491086"/>
                <a:gd name="csX862" fmla="*/ 1606034 w 4901063"/>
                <a:gd name="csY862" fmla="*/ 144472 h 491086"/>
                <a:gd name="csX863" fmla="*/ 1606034 w 4901063"/>
                <a:gd name="csY863" fmla="*/ 144472 h 491086"/>
                <a:gd name="csX864" fmla="*/ 1600113 w 4901063"/>
                <a:gd name="csY864" fmla="*/ 144472 h 491086"/>
                <a:gd name="csX865" fmla="*/ 1600113 w 4901063"/>
                <a:gd name="csY865" fmla="*/ 144472 h 491086"/>
                <a:gd name="csX866" fmla="*/ 1600113 w 4901063"/>
                <a:gd name="csY866" fmla="*/ 144472 h 491086"/>
                <a:gd name="csX867" fmla="*/ 1594183 w 4901063"/>
                <a:gd name="csY867" fmla="*/ 144472 h 491086"/>
                <a:gd name="csX868" fmla="*/ 1594183 w 4901063"/>
                <a:gd name="csY868" fmla="*/ 144472 h 491086"/>
                <a:gd name="csX869" fmla="*/ 1594183 w 4901063"/>
                <a:gd name="csY869" fmla="*/ 144472 h 491086"/>
                <a:gd name="csX870" fmla="*/ 1588253 w 4901063"/>
                <a:gd name="csY870" fmla="*/ 144472 h 491086"/>
                <a:gd name="csX871" fmla="*/ 1588253 w 4901063"/>
                <a:gd name="csY871" fmla="*/ 144472 h 491086"/>
                <a:gd name="csX872" fmla="*/ 1588253 w 4901063"/>
                <a:gd name="csY872" fmla="*/ 144472 h 491086"/>
                <a:gd name="csX873" fmla="*/ 1576401 w 4901063"/>
                <a:gd name="csY873" fmla="*/ 144472 h 491086"/>
                <a:gd name="csX874" fmla="*/ 1576401 w 4901063"/>
                <a:gd name="csY874" fmla="*/ 144472 h 491086"/>
                <a:gd name="csX875" fmla="*/ 1576401 w 4901063"/>
                <a:gd name="csY875" fmla="*/ 144472 h 491086"/>
                <a:gd name="csX876" fmla="*/ 1570480 w 4901063"/>
                <a:gd name="csY876" fmla="*/ 144472 h 491086"/>
                <a:gd name="csX877" fmla="*/ 1570480 w 4901063"/>
                <a:gd name="csY877" fmla="*/ 173839 h 491086"/>
                <a:gd name="csX878" fmla="*/ 1570480 w 4901063"/>
                <a:gd name="csY878" fmla="*/ 173839 h 491086"/>
                <a:gd name="csX879" fmla="*/ 1558629 w 4901063"/>
                <a:gd name="csY879" fmla="*/ 173839 h 491086"/>
                <a:gd name="csX880" fmla="*/ 1558629 w 4901063"/>
                <a:gd name="csY880" fmla="*/ 173839 h 491086"/>
                <a:gd name="csX881" fmla="*/ 1558629 w 4901063"/>
                <a:gd name="csY881" fmla="*/ 173839 h 491086"/>
                <a:gd name="csX882" fmla="*/ 1552699 w 4901063"/>
                <a:gd name="csY882" fmla="*/ 173839 h 491086"/>
                <a:gd name="csX883" fmla="*/ 1552699 w 4901063"/>
                <a:gd name="csY883" fmla="*/ 173839 h 491086"/>
                <a:gd name="csX884" fmla="*/ 1552699 w 4901063"/>
                <a:gd name="csY884" fmla="*/ 173839 h 491086"/>
                <a:gd name="csX885" fmla="*/ 1546768 w 4901063"/>
                <a:gd name="csY885" fmla="*/ 173839 h 491086"/>
                <a:gd name="csX886" fmla="*/ 1546768 w 4901063"/>
                <a:gd name="csY886" fmla="*/ 173839 h 491086"/>
                <a:gd name="csX887" fmla="*/ 1546768 w 4901063"/>
                <a:gd name="csY887" fmla="*/ 173839 h 491086"/>
                <a:gd name="csX888" fmla="*/ 1534917 w 4901063"/>
                <a:gd name="csY888" fmla="*/ 173839 h 491086"/>
                <a:gd name="csX889" fmla="*/ 1534917 w 4901063"/>
                <a:gd name="csY889" fmla="*/ 173839 h 491086"/>
                <a:gd name="csX890" fmla="*/ 1534917 w 4901063"/>
                <a:gd name="csY890" fmla="*/ 173839 h 491086"/>
                <a:gd name="csX891" fmla="*/ 1517144 w 4901063"/>
                <a:gd name="csY891" fmla="*/ 173839 h 491086"/>
                <a:gd name="csX892" fmla="*/ 1517144 w 4901063"/>
                <a:gd name="csY892" fmla="*/ 173839 h 491086"/>
                <a:gd name="csX893" fmla="*/ 1517144 w 4901063"/>
                <a:gd name="csY893" fmla="*/ 173839 h 491086"/>
                <a:gd name="csX894" fmla="*/ 1511214 w 4901063"/>
                <a:gd name="csY894" fmla="*/ 173839 h 491086"/>
                <a:gd name="csX895" fmla="*/ 1511214 w 4901063"/>
                <a:gd name="csY895" fmla="*/ 173839 h 491086"/>
                <a:gd name="csX896" fmla="*/ 1511214 w 4901063"/>
                <a:gd name="csY896" fmla="*/ 173839 h 491086"/>
                <a:gd name="csX897" fmla="*/ 1505284 w 4901063"/>
                <a:gd name="csY897" fmla="*/ 173839 h 491086"/>
                <a:gd name="csX898" fmla="*/ 1505284 w 4901063"/>
                <a:gd name="csY898" fmla="*/ 173839 h 491086"/>
                <a:gd name="csX899" fmla="*/ 1505284 w 4901063"/>
                <a:gd name="csY899" fmla="*/ 173839 h 491086"/>
                <a:gd name="csX900" fmla="*/ 1499363 w 4901063"/>
                <a:gd name="csY900" fmla="*/ 173839 h 491086"/>
                <a:gd name="csX901" fmla="*/ 1499363 w 4901063"/>
                <a:gd name="csY901" fmla="*/ 173839 h 491086"/>
                <a:gd name="csX902" fmla="*/ 1499363 w 4901063"/>
                <a:gd name="csY902" fmla="*/ 173839 h 491086"/>
                <a:gd name="csX903" fmla="*/ 1487511 w 4901063"/>
                <a:gd name="csY903" fmla="*/ 173839 h 491086"/>
                <a:gd name="csX904" fmla="*/ 1487511 w 4901063"/>
                <a:gd name="csY904" fmla="*/ 173839 h 491086"/>
                <a:gd name="csX905" fmla="*/ 1487511 w 4901063"/>
                <a:gd name="csY905" fmla="*/ 173839 h 491086"/>
                <a:gd name="csX906" fmla="*/ 1475660 w 4901063"/>
                <a:gd name="csY906" fmla="*/ 173839 h 491086"/>
                <a:gd name="csX907" fmla="*/ 1475660 w 4901063"/>
                <a:gd name="csY907" fmla="*/ 173839 h 491086"/>
                <a:gd name="csX908" fmla="*/ 1475660 w 4901063"/>
                <a:gd name="csY908" fmla="*/ 173839 h 491086"/>
                <a:gd name="csX909" fmla="*/ 1469730 w 4901063"/>
                <a:gd name="csY909" fmla="*/ 173839 h 491086"/>
                <a:gd name="csX910" fmla="*/ 1469730 w 4901063"/>
                <a:gd name="csY910" fmla="*/ 173839 h 491086"/>
                <a:gd name="csX911" fmla="*/ 1469730 w 4901063"/>
                <a:gd name="csY911" fmla="*/ 173839 h 491086"/>
                <a:gd name="csX912" fmla="*/ 1463799 w 4901063"/>
                <a:gd name="csY912" fmla="*/ 173839 h 491086"/>
                <a:gd name="csX913" fmla="*/ 1463799 w 4901063"/>
                <a:gd name="csY913" fmla="*/ 173839 h 491086"/>
                <a:gd name="csX914" fmla="*/ 1463799 w 4901063"/>
                <a:gd name="csY914" fmla="*/ 173839 h 491086"/>
                <a:gd name="csX915" fmla="*/ 1451948 w 4901063"/>
                <a:gd name="csY915" fmla="*/ 173839 h 491086"/>
                <a:gd name="csX916" fmla="*/ 1451948 w 4901063"/>
                <a:gd name="csY916" fmla="*/ 173839 h 491086"/>
                <a:gd name="csX917" fmla="*/ 1451948 w 4901063"/>
                <a:gd name="csY917" fmla="*/ 173839 h 491086"/>
                <a:gd name="csX918" fmla="*/ 1446027 w 4901063"/>
                <a:gd name="csY918" fmla="*/ 173839 h 491086"/>
                <a:gd name="csX919" fmla="*/ 1446027 w 4901063"/>
                <a:gd name="csY919" fmla="*/ 173839 h 491086"/>
                <a:gd name="csX920" fmla="*/ 1446027 w 4901063"/>
                <a:gd name="csY920" fmla="*/ 173839 h 491086"/>
                <a:gd name="csX921" fmla="*/ 1434175 w 4901063"/>
                <a:gd name="csY921" fmla="*/ 173839 h 491086"/>
                <a:gd name="csX922" fmla="*/ 1434175 w 4901063"/>
                <a:gd name="csY922" fmla="*/ 173839 h 491086"/>
                <a:gd name="csX923" fmla="*/ 1434175 w 4901063"/>
                <a:gd name="csY923" fmla="*/ 173839 h 491086"/>
                <a:gd name="csX924" fmla="*/ 1428245 w 4901063"/>
                <a:gd name="csY924" fmla="*/ 173839 h 491086"/>
                <a:gd name="csX925" fmla="*/ 1428245 w 4901063"/>
                <a:gd name="csY925" fmla="*/ 173839 h 491086"/>
                <a:gd name="csX926" fmla="*/ 1428245 w 4901063"/>
                <a:gd name="csY926" fmla="*/ 173839 h 491086"/>
                <a:gd name="csX927" fmla="*/ 1416394 w 4901063"/>
                <a:gd name="csY927" fmla="*/ 173839 h 491086"/>
                <a:gd name="csX928" fmla="*/ 1416394 w 4901063"/>
                <a:gd name="csY928" fmla="*/ 173839 h 491086"/>
                <a:gd name="csX929" fmla="*/ 1416394 w 4901063"/>
                <a:gd name="csY929" fmla="*/ 173839 h 491086"/>
                <a:gd name="csX930" fmla="*/ 1392691 w 4901063"/>
                <a:gd name="csY930" fmla="*/ 173839 h 491086"/>
                <a:gd name="csX931" fmla="*/ 1392691 w 4901063"/>
                <a:gd name="csY931" fmla="*/ 173839 h 491086"/>
                <a:gd name="csX932" fmla="*/ 1392691 w 4901063"/>
                <a:gd name="csY932" fmla="*/ 173839 h 491086"/>
                <a:gd name="csX933" fmla="*/ 1386761 w 4901063"/>
                <a:gd name="csY933" fmla="*/ 173839 h 491086"/>
                <a:gd name="csX934" fmla="*/ 1386761 w 4901063"/>
                <a:gd name="csY934" fmla="*/ 173839 h 491086"/>
                <a:gd name="csX935" fmla="*/ 1386761 w 4901063"/>
                <a:gd name="csY935" fmla="*/ 173839 h 491086"/>
                <a:gd name="csX936" fmla="*/ 1363058 w 4901063"/>
                <a:gd name="csY936" fmla="*/ 173839 h 491086"/>
                <a:gd name="csX937" fmla="*/ 1363058 w 4901063"/>
                <a:gd name="csY937" fmla="*/ 173839 h 491086"/>
                <a:gd name="csX938" fmla="*/ 1363058 w 4901063"/>
                <a:gd name="csY938" fmla="*/ 173839 h 491086"/>
                <a:gd name="csX939" fmla="*/ 1345276 w 4901063"/>
                <a:gd name="csY939" fmla="*/ 173839 h 491086"/>
                <a:gd name="csX940" fmla="*/ 1345276 w 4901063"/>
                <a:gd name="csY940" fmla="*/ 173839 h 491086"/>
                <a:gd name="csX941" fmla="*/ 1345276 w 4901063"/>
                <a:gd name="csY941" fmla="*/ 173839 h 491086"/>
                <a:gd name="csX942" fmla="*/ 1333425 w 4901063"/>
                <a:gd name="csY942" fmla="*/ 173839 h 491086"/>
                <a:gd name="csX943" fmla="*/ 1333425 w 4901063"/>
                <a:gd name="csY943" fmla="*/ 173839 h 491086"/>
                <a:gd name="csX944" fmla="*/ 1333425 w 4901063"/>
                <a:gd name="csY944" fmla="*/ 173839 h 491086"/>
                <a:gd name="csX945" fmla="*/ 1327494 w 4901063"/>
                <a:gd name="csY945" fmla="*/ 173839 h 491086"/>
                <a:gd name="csX946" fmla="*/ 1327494 w 4901063"/>
                <a:gd name="csY946" fmla="*/ 173839 h 491086"/>
                <a:gd name="csX947" fmla="*/ 1327494 w 4901063"/>
                <a:gd name="csY947" fmla="*/ 173839 h 491086"/>
                <a:gd name="csX948" fmla="*/ 1315643 w 4901063"/>
                <a:gd name="csY948" fmla="*/ 173839 h 491086"/>
                <a:gd name="csX949" fmla="*/ 1315643 w 4901063"/>
                <a:gd name="csY949" fmla="*/ 173839 h 491086"/>
                <a:gd name="csX950" fmla="*/ 1315643 w 4901063"/>
                <a:gd name="csY950" fmla="*/ 173839 h 491086"/>
                <a:gd name="csX951" fmla="*/ 1303792 w 4901063"/>
                <a:gd name="csY951" fmla="*/ 173839 h 491086"/>
                <a:gd name="csX952" fmla="*/ 1303792 w 4901063"/>
                <a:gd name="csY952" fmla="*/ 173839 h 491086"/>
                <a:gd name="csX953" fmla="*/ 1303792 w 4901063"/>
                <a:gd name="csY953" fmla="*/ 173839 h 491086"/>
                <a:gd name="csX954" fmla="*/ 1297871 w 4901063"/>
                <a:gd name="csY954" fmla="*/ 173839 h 491086"/>
                <a:gd name="csX955" fmla="*/ 1297871 w 4901063"/>
                <a:gd name="csY955" fmla="*/ 173839 h 491086"/>
                <a:gd name="csX956" fmla="*/ 1297871 w 4901063"/>
                <a:gd name="csY956" fmla="*/ 173839 h 491086"/>
                <a:gd name="csX957" fmla="*/ 1291940 w 4901063"/>
                <a:gd name="csY957" fmla="*/ 173839 h 491086"/>
                <a:gd name="csX958" fmla="*/ 1291940 w 4901063"/>
                <a:gd name="csY958" fmla="*/ 173839 h 491086"/>
                <a:gd name="csX959" fmla="*/ 1291940 w 4901063"/>
                <a:gd name="csY959" fmla="*/ 173839 h 491086"/>
                <a:gd name="csX960" fmla="*/ 1280089 w 4901063"/>
                <a:gd name="csY960" fmla="*/ 173839 h 491086"/>
                <a:gd name="csX961" fmla="*/ 1280089 w 4901063"/>
                <a:gd name="csY961" fmla="*/ 173839 h 491086"/>
                <a:gd name="csX962" fmla="*/ 1280089 w 4901063"/>
                <a:gd name="csY962" fmla="*/ 173839 h 491086"/>
                <a:gd name="csX963" fmla="*/ 1268237 w 4901063"/>
                <a:gd name="csY963" fmla="*/ 173839 h 491086"/>
                <a:gd name="csX964" fmla="*/ 1268237 w 4901063"/>
                <a:gd name="csY964" fmla="*/ 201291 h 491086"/>
                <a:gd name="csX965" fmla="*/ 1268237 w 4901063"/>
                <a:gd name="csY965" fmla="*/ 201291 h 491086"/>
                <a:gd name="csX966" fmla="*/ 1256386 w 4901063"/>
                <a:gd name="csY966" fmla="*/ 201291 h 491086"/>
                <a:gd name="csX967" fmla="*/ 1256386 w 4901063"/>
                <a:gd name="csY967" fmla="*/ 201291 h 491086"/>
                <a:gd name="csX968" fmla="*/ 1256386 w 4901063"/>
                <a:gd name="csY968" fmla="*/ 201291 h 491086"/>
                <a:gd name="csX969" fmla="*/ 1250456 w 4901063"/>
                <a:gd name="csY969" fmla="*/ 201291 h 491086"/>
                <a:gd name="csX970" fmla="*/ 1250456 w 4901063"/>
                <a:gd name="csY970" fmla="*/ 201291 h 491086"/>
                <a:gd name="csX971" fmla="*/ 1250456 w 4901063"/>
                <a:gd name="csY971" fmla="*/ 201291 h 491086"/>
                <a:gd name="csX972" fmla="*/ 1226753 w 4901063"/>
                <a:gd name="csY972" fmla="*/ 201291 h 491086"/>
                <a:gd name="csX973" fmla="*/ 1226753 w 4901063"/>
                <a:gd name="csY973" fmla="*/ 201291 h 491086"/>
                <a:gd name="csX974" fmla="*/ 1226753 w 4901063"/>
                <a:gd name="csY974" fmla="*/ 201291 h 491086"/>
                <a:gd name="csX975" fmla="*/ 1214902 w 4901063"/>
                <a:gd name="csY975" fmla="*/ 201291 h 491086"/>
                <a:gd name="csX976" fmla="*/ 1214902 w 4901063"/>
                <a:gd name="csY976" fmla="*/ 201291 h 491086"/>
                <a:gd name="csX977" fmla="*/ 1214902 w 4901063"/>
                <a:gd name="csY977" fmla="*/ 201291 h 491086"/>
                <a:gd name="csX978" fmla="*/ 1203050 w 4901063"/>
                <a:gd name="csY978" fmla="*/ 201291 h 491086"/>
                <a:gd name="csX979" fmla="*/ 1203050 w 4901063"/>
                <a:gd name="csY979" fmla="*/ 201291 h 491086"/>
                <a:gd name="csX980" fmla="*/ 1203050 w 4901063"/>
                <a:gd name="csY980" fmla="*/ 201291 h 491086"/>
                <a:gd name="csX981" fmla="*/ 1197120 w 4901063"/>
                <a:gd name="csY981" fmla="*/ 201291 h 491086"/>
                <a:gd name="csX982" fmla="*/ 1197120 w 4901063"/>
                <a:gd name="csY982" fmla="*/ 228550 h 491086"/>
                <a:gd name="csX983" fmla="*/ 1197120 w 4901063"/>
                <a:gd name="csY983" fmla="*/ 228550 h 491086"/>
                <a:gd name="csX984" fmla="*/ 1191189 w 4901063"/>
                <a:gd name="csY984" fmla="*/ 228550 h 491086"/>
                <a:gd name="csX985" fmla="*/ 1191189 w 4901063"/>
                <a:gd name="csY985" fmla="*/ 228550 h 491086"/>
                <a:gd name="csX986" fmla="*/ 1191189 w 4901063"/>
                <a:gd name="csY986" fmla="*/ 228550 h 491086"/>
                <a:gd name="csX987" fmla="*/ 1167487 w 4901063"/>
                <a:gd name="csY987" fmla="*/ 228550 h 491086"/>
                <a:gd name="csX988" fmla="*/ 1167487 w 4901063"/>
                <a:gd name="csY988" fmla="*/ 228550 h 491086"/>
                <a:gd name="csX989" fmla="*/ 1167487 w 4901063"/>
                <a:gd name="csY989" fmla="*/ 228550 h 491086"/>
                <a:gd name="csX990" fmla="*/ 1161566 w 4901063"/>
                <a:gd name="csY990" fmla="*/ 228550 h 491086"/>
                <a:gd name="csX991" fmla="*/ 1161566 w 4901063"/>
                <a:gd name="csY991" fmla="*/ 228550 h 491086"/>
                <a:gd name="csX992" fmla="*/ 1161566 w 4901063"/>
                <a:gd name="csY992" fmla="*/ 228550 h 491086"/>
                <a:gd name="csX993" fmla="*/ 1137854 w 4901063"/>
                <a:gd name="csY993" fmla="*/ 228550 h 491086"/>
                <a:gd name="csX994" fmla="*/ 1137854 w 4901063"/>
                <a:gd name="csY994" fmla="*/ 228550 h 491086"/>
                <a:gd name="csX995" fmla="*/ 1137854 w 4901063"/>
                <a:gd name="csY995" fmla="*/ 228550 h 491086"/>
                <a:gd name="csX996" fmla="*/ 1126002 w 4901063"/>
                <a:gd name="csY996" fmla="*/ 228550 h 491086"/>
                <a:gd name="csX997" fmla="*/ 1126002 w 4901063"/>
                <a:gd name="csY997" fmla="*/ 228550 h 491086"/>
                <a:gd name="csX998" fmla="*/ 1126002 w 4901063"/>
                <a:gd name="csY998" fmla="*/ 228550 h 491086"/>
                <a:gd name="csX999" fmla="*/ 1120081 w 4901063"/>
                <a:gd name="csY999" fmla="*/ 228550 h 491086"/>
                <a:gd name="csX1000" fmla="*/ 1120081 w 4901063"/>
                <a:gd name="csY1000" fmla="*/ 228550 h 491086"/>
                <a:gd name="csX1001" fmla="*/ 1120081 w 4901063"/>
                <a:gd name="csY1001" fmla="*/ 228550 h 491086"/>
                <a:gd name="csX1002" fmla="*/ 1114151 w 4901063"/>
                <a:gd name="csY1002" fmla="*/ 228550 h 491086"/>
                <a:gd name="csX1003" fmla="*/ 1114151 w 4901063"/>
                <a:gd name="csY1003" fmla="*/ 228550 h 491086"/>
                <a:gd name="csX1004" fmla="*/ 1114151 w 4901063"/>
                <a:gd name="csY1004" fmla="*/ 228550 h 491086"/>
                <a:gd name="csX1005" fmla="*/ 1108221 w 4901063"/>
                <a:gd name="csY1005" fmla="*/ 228550 h 491086"/>
                <a:gd name="csX1006" fmla="*/ 1108221 w 4901063"/>
                <a:gd name="csY1006" fmla="*/ 255479 h 491086"/>
                <a:gd name="csX1007" fmla="*/ 1108221 w 4901063"/>
                <a:gd name="csY1007" fmla="*/ 255479 h 491086"/>
                <a:gd name="csX1008" fmla="*/ 1096369 w 4901063"/>
                <a:gd name="csY1008" fmla="*/ 255479 h 491086"/>
                <a:gd name="csX1009" fmla="*/ 1096369 w 4901063"/>
                <a:gd name="csY1009" fmla="*/ 255479 h 491086"/>
                <a:gd name="csX1010" fmla="*/ 1096369 w 4901063"/>
                <a:gd name="csY1010" fmla="*/ 255479 h 491086"/>
                <a:gd name="csX1011" fmla="*/ 1090448 w 4901063"/>
                <a:gd name="csY1011" fmla="*/ 255479 h 491086"/>
                <a:gd name="csX1012" fmla="*/ 1090448 w 4901063"/>
                <a:gd name="csY1012" fmla="*/ 255479 h 491086"/>
                <a:gd name="csX1013" fmla="*/ 1090448 w 4901063"/>
                <a:gd name="csY1013" fmla="*/ 255479 h 491086"/>
                <a:gd name="csX1014" fmla="*/ 1084518 w 4901063"/>
                <a:gd name="csY1014" fmla="*/ 255479 h 491086"/>
                <a:gd name="csX1015" fmla="*/ 1084518 w 4901063"/>
                <a:gd name="csY1015" fmla="*/ 255479 h 491086"/>
                <a:gd name="csX1016" fmla="*/ 1084518 w 4901063"/>
                <a:gd name="csY1016" fmla="*/ 255479 h 491086"/>
                <a:gd name="csX1017" fmla="*/ 1078597 w 4901063"/>
                <a:gd name="csY1017" fmla="*/ 255479 h 491086"/>
                <a:gd name="csX1018" fmla="*/ 1078597 w 4901063"/>
                <a:gd name="csY1018" fmla="*/ 255479 h 491086"/>
                <a:gd name="csX1019" fmla="*/ 1078597 w 4901063"/>
                <a:gd name="csY1019" fmla="*/ 255479 h 491086"/>
                <a:gd name="csX1020" fmla="*/ 1072666 w 4901063"/>
                <a:gd name="csY1020" fmla="*/ 255479 h 491086"/>
                <a:gd name="csX1021" fmla="*/ 1072666 w 4901063"/>
                <a:gd name="csY1021" fmla="*/ 255479 h 491086"/>
                <a:gd name="csX1022" fmla="*/ 1072666 w 4901063"/>
                <a:gd name="csY1022" fmla="*/ 255479 h 491086"/>
                <a:gd name="csX1023" fmla="*/ 1048964 w 4901063"/>
                <a:gd name="csY1023" fmla="*/ 255479 h 491086"/>
                <a:gd name="csX1024" fmla="*/ 1048964 w 4901063"/>
                <a:gd name="csY1024" fmla="*/ 255479 h 491086"/>
                <a:gd name="csX1025" fmla="*/ 1048964 w 4901063"/>
                <a:gd name="csY1025" fmla="*/ 255479 h 491086"/>
                <a:gd name="csX1026" fmla="*/ 1043033 w 4901063"/>
                <a:gd name="csY1026" fmla="*/ 255479 h 491086"/>
                <a:gd name="csX1027" fmla="*/ 1043033 w 4901063"/>
                <a:gd name="csY1027" fmla="*/ 255479 h 491086"/>
                <a:gd name="csX1028" fmla="*/ 1043033 w 4901063"/>
                <a:gd name="csY1028" fmla="*/ 255479 h 491086"/>
                <a:gd name="csX1029" fmla="*/ 1031182 w 4901063"/>
                <a:gd name="csY1029" fmla="*/ 255479 h 491086"/>
                <a:gd name="csX1030" fmla="*/ 1031182 w 4901063"/>
                <a:gd name="csY1030" fmla="*/ 255479 h 491086"/>
                <a:gd name="csX1031" fmla="*/ 1031182 w 4901063"/>
                <a:gd name="csY1031" fmla="*/ 255479 h 491086"/>
                <a:gd name="csX1032" fmla="*/ 1025261 w 4901063"/>
                <a:gd name="csY1032" fmla="*/ 255479 h 491086"/>
                <a:gd name="csX1033" fmla="*/ 1025261 w 4901063"/>
                <a:gd name="csY1033" fmla="*/ 255479 h 491086"/>
                <a:gd name="csX1034" fmla="*/ 1025261 w 4901063"/>
                <a:gd name="csY1034" fmla="*/ 255479 h 491086"/>
                <a:gd name="csX1035" fmla="*/ 1013400 w 4901063"/>
                <a:gd name="csY1035" fmla="*/ 255479 h 491086"/>
                <a:gd name="csX1036" fmla="*/ 1013400 w 4901063"/>
                <a:gd name="csY1036" fmla="*/ 255479 h 491086"/>
                <a:gd name="csX1037" fmla="*/ 1013400 w 4901063"/>
                <a:gd name="csY1037" fmla="*/ 255479 h 491086"/>
                <a:gd name="csX1038" fmla="*/ 965995 w 4901063"/>
                <a:gd name="csY1038" fmla="*/ 255479 h 491086"/>
                <a:gd name="csX1039" fmla="*/ 965995 w 4901063"/>
                <a:gd name="csY1039" fmla="*/ 255479 h 491086"/>
                <a:gd name="csX1040" fmla="*/ 965995 w 4901063"/>
                <a:gd name="csY1040" fmla="*/ 255479 h 491086"/>
                <a:gd name="csX1041" fmla="*/ 960064 w 4901063"/>
                <a:gd name="csY1041" fmla="*/ 255479 h 491086"/>
                <a:gd name="csX1042" fmla="*/ 960064 w 4901063"/>
                <a:gd name="csY1042" fmla="*/ 255479 h 491086"/>
                <a:gd name="csX1043" fmla="*/ 960064 w 4901063"/>
                <a:gd name="csY1043" fmla="*/ 255479 h 491086"/>
                <a:gd name="csX1044" fmla="*/ 948213 w 4901063"/>
                <a:gd name="csY1044" fmla="*/ 255479 h 491086"/>
                <a:gd name="csX1045" fmla="*/ 948213 w 4901063"/>
                <a:gd name="csY1045" fmla="*/ 255479 h 491086"/>
                <a:gd name="csX1046" fmla="*/ 948213 w 4901063"/>
                <a:gd name="csY1046" fmla="*/ 255479 h 491086"/>
                <a:gd name="csX1047" fmla="*/ 918580 w 4901063"/>
                <a:gd name="csY1047" fmla="*/ 255479 h 491086"/>
                <a:gd name="csX1048" fmla="*/ 918580 w 4901063"/>
                <a:gd name="csY1048" fmla="*/ 255479 h 491086"/>
                <a:gd name="csX1049" fmla="*/ 918580 w 4901063"/>
                <a:gd name="csY1049" fmla="*/ 255479 h 491086"/>
                <a:gd name="csX1050" fmla="*/ 888947 w 4901063"/>
                <a:gd name="csY1050" fmla="*/ 255479 h 491086"/>
                <a:gd name="csX1051" fmla="*/ 888947 w 4901063"/>
                <a:gd name="csY1051" fmla="*/ 255479 h 491086"/>
                <a:gd name="csX1052" fmla="*/ 888947 w 4901063"/>
                <a:gd name="csY1052" fmla="*/ 255479 h 491086"/>
                <a:gd name="csX1053" fmla="*/ 877095 w 4901063"/>
                <a:gd name="csY1053" fmla="*/ 255479 h 491086"/>
                <a:gd name="csX1054" fmla="*/ 877095 w 4901063"/>
                <a:gd name="csY1054" fmla="*/ 282005 h 491086"/>
                <a:gd name="csX1055" fmla="*/ 877095 w 4901063"/>
                <a:gd name="csY1055" fmla="*/ 282005 h 491086"/>
                <a:gd name="csX1056" fmla="*/ 853393 w 4901063"/>
                <a:gd name="csY1056" fmla="*/ 282005 h 491086"/>
                <a:gd name="csX1057" fmla="*/ 853393 w 4901063"/>
                <a:gd name="csY1057" fmla="*/ 282005 h 491086"/>
                <a:gd name="csX1058" fmla="*/ 853393 w 4901063"/>
                <a:gd name="csY1058" fmla="*/ 282005 h 491086"/>
                <a:gd name="csX1059" fmla="*/ 776354 w 4901063"/>
                <a:gd name="csY1059" fmla="*/ 282005 h 491086"/>
                <a:gd name="csX1060" fmla="*/ 776354 w 4901063"/>
                <a:gd name="csY1060" fmla="*/ 308531 h 491086"/>
                <a:gd name="csX1061" fmla="*/ 776354 w 4901063"/>
                <a:gd name="csY1061" fmla="*/ 308531 h 491086"/>
                <a:gd name="csX1062" fmla="*/ 764503 w 4901063"/>
                <a:gd name="csY1062" fmla="*/ 308531 h 491086"/>
                <a:gd name="csX1063" fmla="*/ 764503 w 4901063"/>
                <a:gd name="csY1063" fmla="*/ 308531 h 491086"/>
                <a:gd name="csX1064" fmla="*/ 764503 w 4901063"/>
                <a:gd name="csY1064" fmla="*/ 308531 h 491086"/>
                <a:gd name="csX1065" fmla="*/ 758572 w 4901063"/>
                <a:gd name="csY1065" fmla="*/ 308531 h 491086"/>
                <a:gd name="csX1066" fmla="*/ 758572 w 4901063"/>
                <a:gd name="csY1066" fmla="*/ 335020 h 491086"/>
                <a:gd name="csX1067" fmla="*/ 758572 w 4901063"/>
                <a:gd name="csY1067" fmla="*/ 335020 h 491086"/>
                <a:gd name="csX1068" fmla="*/ 746721 w 4901063"/>
                <a:gd name="csY1068" fmla="*/ 335020 h 491086"/>
                <a:gd name="csX1069" fmla="*/ 746721 w 4901063"/>
                <a:gd name="csY1069" fmla="*/ 335020 h 491086"/>
                <a:gd name="csX1070" fmla="*/ 746721 w 4901063"/>
                <a:gd name="csY1070" fmla="*/ 335020 h 491086"/>
                <a:gd name="csX1071" fmla="*/ 734870 w 4901063"/>
                <a:gd name="csY1071" fmla="*/ 335020 h 491086"/>
                <a:gd name="csX1072" fmla="*/ 734870 w 4901063"/>
                <a:gd name="csY1072" fmla="*/ 335020 h 491086"/>
                <a:gd name="csX1073" fmla="*/ 734870 w 4901063"/>
                <a:gd name="csY1073" fmla="*/ 335020 h 491086"/>
                <a:gd name="csX1074" fmla="*/ 705236 w 4901063"/>
                <a:gd name="csY1074" fmla="*/ 335020 h 491086"/>
                <a:gd name="csX1075" fmla="*/ 705236 w 4901063"/>
                <a:gd name="csY1075" fmla="*/ 335020 h 491086"/>
                <a:gd name="csX1076" fmla="*/ 705236 w 4901063"/>
                <a:gd name="csY1076" fmla="*/ 335020 h 491086"/>
                <a:gd name="csX1077" fmla="*/ 681534 w 4901063"/>
                <a:gd name="csY1077" fmla="*/ 335020 h 491086"/>
                <a:gd name="csX1078" fmla="*/ 681534 w 4901063"/>
                <a:gd name="csY1078" fmla="*/ 335020 h 491086"/>
                <a:gd name="csX1079" fmla="*/ 681534 w 4901063"/>
                <a:gd name="csY1079" fmla="*/ 335020 h 491086"/>
                <a:gd name="csX1080" fmla="*/ 675603 w 4901063"/>
                <a:gd name="csY1080" fmla="*/ 335020 h 491086"/>
                <a:gd name="csX1081" fmla="*/ 675603 w 4901063"/>
                <a:gd name="csY1081" fmla="*/ 335020 h 491086"/>
                <a:gd name="csX1082" fmla="*/ 675603 w 4901063"/>
                <a:gd name="csY1082" fmla="*/ 335020 h 491086"/>
                <a:gd name="csX1083" fmla="*/ 669682 w 4901063"/>
                <a:gd name="csY1083" fmla="*/ 335020 h 491086"/>
                <a:gd name="csX1084" fmla="*/ 669682 w 4901063"/>
                <a:gd name="csY1084" fmla="*/ 335020 h 491086"/>
                <a:gd name="csX1085" fmla="*/ 669682 w 4901063"/>
                <a:gd name="csY1085" fmla="*/ 335020 h 491086"/>
                <a:gd name="csX1086" fmla="*/ 651901 w 4901063"/>
                <a:gd name="csY1086" fmla="*/ 335020 h 491086"/>
                <a:gd name="csX1087" fmla="*/ 651901 w 4901063"/>
                <a:gd name="csY1087" fmla="*/ 335020 h 491086"/>
                <a:gd name="csX1088" fmla="*/ 651901 w 4901063"/>
                <a:gd name="csY1088" fmla="*/ 335020 h 491086"/>
                <a:gd name="csX1089" fmla="*/ 634119 w 4901063"/>
                <a:gd name="csY1089" fmla="*/ 335020 h 491086"/>
                <a:gd name="csX1090" fmla="*/ 634119 w 4901063"/>
                <a:gd name="csY1090" fmla="*/ 335020 h 491086"/>
                <a:gd name="csX1091" fmla="*/ 634119 w 4901063"/>
                <a:gd name="csY1091" fmla="*/ 335020 h 491086"/>
                <a:gd name="csX1092" fmla="*/ 622267 w 4901063"/>
                <a:gd name="csY1092" fmla="*/ 335020 h 491086"/>
                <a:gd name="csX1093" fmla="*/ 622267 w 4901063"/>
                <a:gd name="csY1093" fmla="*/ 335020 h 491086"/>
                <a:gd name="csX1094" fmla="*/ 622267 w 4901063"/>
                <a:gd name="csY1094" fmla="*/ 335020 h 491086"/>
                <a:gd name="csX1095" fmla="*/ 610416 w 4901063"/>
                <a:gd name="csY1095" fmla="*/ 335020 h 491086"/>
                <a:gd name="csX1096" fmla="*/ 610416 w 4901063"/>
                <a:gd name="csY1096" fmla="*/ 335020 h 491086"/>
                <a:gd name="csX1097" fmla="*/ 610416 w 4901063"/>
                <a:gd name="csY1097" fmla="*/ 335020 h 491086"/>
                <a:gd name="csX1098" fmla="*/ 604486 w 4901063"/>
                <a:gd name="csY1098" fmla="*/ 335020 h 491086"/>
                <a:gd name="csX1099" fmla="*/ 604486 w 4901063"/>
                <a:gd name="csY1099" fmla="*/ 335020 h 491086"/>
                <a:gd name="csX1100" fmla="*/ 604486 w 4901063"/>
                <a:gd name="csY1100" fmla="*/ 335020 h 491086"/>
                <a:gd name="csX1101" fmla="*/ 598565 w 4901063"/>
                <a:gd name="csY1101" fmla="*/ 335020 h 491086"/>
                <a:gd name="csX1102" fmla="*/ 598565 w 4901063"/>
                <a:gd name="csY1102" fmla="*/ 335020 h 491086"/>
                <a:gd name="csX1103" fmla="*/ 598565 w 4901063"/>
                <a:gd name="csY1103" fmla="*/ 335020 h 491086"/>
                <a:gd name="csX1104" fmla="*/ 592634 w 4901063"/>
                <a:gd name="csY1104" fmla="*/ 335020 h 491086"/>
                <a:gd name="csX1105" fmla="*/ 592634 w 4901063"/>
                <a:gd name="csY1105" fmla="*/ 335020 h 491086"/>
                <a:gd name="csX1106" fmla="*/ 592634 w 4901063"/>
                <a:gd name="csY1106" fmla="*/ 335020 h 491086"/>
                <a:gd name="csX1107" fmla="*/ 580783 w 4901063"/>
                <a:gd name="csY1107" fmla="*/ 335020 h 491086"/>
                <a:gd name="csX1108" fmla="*/ 580783 w 4901063"/>
                <a:gd name="csY1108" fmla="*/ 361207 h 491086"/>
                <a:gd name="csX1109" fmla="*/ 580783 w 4901063"/>
                <a:gd name="csY1109" fmla="*/ 361207 h 491086"/>
                <a:gd name="csX1110" fmla="*/ 574853 w 4901063"/>
                <a:gd name="csY1110" fmla="*/ 361207 h 491086"/>
                <a:gd name="csX1111" fmla="*/ 574853 w 4901063"/>
                <a:gd name="csY1111" fmla="*/ 361207 h 491086"/>
                <a:gd name="csX1112" fmla="*/ 574853 w 4901063"/>
                <a:gd name="csY1112" fmla="*/ 361207 h 491086"/>
                <a:gd name="csX1113" fmla="*/ 563001 w 4901063"/>
                <a:gd name="csY1113" fmla="*/ 361207 h 491086"/>
                <a:gd name="csX1114" fmla="*/ 563001 w 4901063"/>
                <a:gd name="csY1114" fmla="*/ 361207 h 491086"/>
                <a:gd name="csX1115" fmla="*/ 563001 w 4901063"/>
                <a:gd name="csY1115" fmla="*/ 361207 h 491086"/>
                <a:gd name="csX1116" fmla="*/ 557080 w 4901063"/>
                <a:gd name="csY1116" fmla="*/ 361207 h 491086"/>
                <a:gd name="csX1117" fmla="*/ 557080 w 4901063"/>
                <a:gd name="csY1117" fmla="*/ 361207 h 491086"/>
                <a:gd name="csX1118" fmla="*/ 557080 w 4901063"/>
                <a:gd name="csY1118" fmla="*/ 361207 h 491086"/>
                <a:gd name="csX1119" fmla="*/ 551150 w 4901063"/>
                <a:gd name="csY1119" fmla="*/ 361207 h 491086"/>
                <a:gd name="csX1120" fmla="*/ 551150 w 4901063"/>
                <a:gd name="csY1120" fmla="*/ 361207 h 491086"/>
                <a:gd name="csX1121" fmla="*/ 551150 w 4901063"/>
                <a:gd name="csY1121" fmla="*/ 361207 h 491086"/>
                <a:gd name="csX1122" fmla="*/ 545229 w 4901063"/>
                <a:gd name="csY1122" fmla="*/ 361207 h 491086"/>
                <a:gd name="csX1123" fmla="*/ 545229 w 4901063"/>
                <a:gd name="csY1123" fmla="*/ 361207 h 491086"/>
                <a:gd name="csX1124" fmla="*/ 545229 w 4901063"/>
                <a:gd name="csY1124" fmla="*/ 361207 h 491086"/>
                <a:gd name="csX1125" fmla="*/ 539298 w 4901063"/>
                <a:gd name="csY1125" fmla="*/ 361207 h 491086"/>
                <a:gd name="csX1126" fmla="*/ 539298 w 4901063"/>
                <a:gd name="csY1126" fmla="*/ 361207 h 491086"/>
                <a:gd name="csX1127" fmla="*/ 539298 w 4901063"/>
                <a:gd name="csY1127" fmla="*/ 361207 h 491086"/>
                <a:gd name="csX1128" fmla="*/ 515596 w 4901063"/>
                <a:gd name="csY1128" fmla="*/ 361207 h 491086"/>
                <a:gd name="csX1129" fmla="*/ 515596 w 4901063"/>
                <a:gd name="csY1129" fmla="*/ 361207 h 491086"/>
                <a:gd name="csX1130" fmla="*/ 515596 w 4901063"/>
                <a:gd name="csY1130" fmla="*/ 361207 h 491086"/>
                <a:gd name="csX1131" fmla="*/ 509665 w 4901063"/>
                <a:gd name="csY1131" fmla="*/ 361207 h 491086"/>
                <a:gd name="csX1132" fmla="*/ 509665 w 4901063"/>
                <a:gd name="csY1132" fmla="*/ 361207 h 491086"/>
                <a:gd name="csX1133" fmla="*/ 509665 w 4901063"/>
                <a:gd name="csY1133" fmla="*/ 361207 h 491086"/>
                <a:gd name="csX1134" fmla="*/ 491893 w 4901063"/>
                <a:gd name="csY1134" fmla="*/ 361207 h 491086"/>
                <a:gd name="csX1135" fmla="*/ 491893 w 4901063"/>
                <a:gd name="csY1135" fmla="*/ 387311 h 491086"/>
                <a:gd name="csX1136" fmla="*/ 491893 w 4901063"/>
                <a:gd name="csY1136" fmla="*/ 387311 h 491086"/>
                <a:gd name="csX1137" fmla="*/ 480032 w 4901063"/>
                <a:gd name="csY1137" fmla="*/ 387311 h 491086"/>
                <a:gd name="csX1138" fmla="*/ 480032 w 4901063"/>
                <a:gd name="csY1138" fmla="*/ 387311 h 491086"/>
                <a:gd name="csX1139" fmla="*/ 480032 w 4901063"/>
                <a:gd name="csY1139" fmla="*/ 387311 h 491086"/>
                <a:gd name="csX1140" fmla="*/ 468181 w 4901063"/>
                <a:gd name="csY1140" fmla="*/ 387311 h 491086"/>
                <a:gd name="csX1141" fmla="*/ 468181 w 4901063"/>
                <a:gd name="csY1141" fmla="*/ 387311 h 491086"/>
                <a:gd name="csX1142" fmla="*/ 468181 w 4901063"/>
                <a:gd name="csY1142" fmla="*/ 387311 h 491086"/>
                <a:gd name="csX1143" fmla="*/ 462260 w 4901063"/>
                <a:gd name="csY1143" fmla="*/ 387311 h 491086"/>
                <a:gd name="csX1144" fmla="*/ 462260 w 4901063"/>
                <a:gd name="csY1144" fmla="*/ 387311 h 491086"/>
                <a:gd name="csX1145" fmla="*/ 462260 w 4901063"/>
                <a:gd name="csY1145" fmla="*/ 387311 h 491086"/>
                <a:gd name="csX1146" fmla="*/ 456329 w 4901063"/>
                <a:gd name="csY1146" fmla="*/ 387311 h 491086"/>
                <a:gd name="csX1147" fmla="*/ 456329 w 4901063"/>
                <a:gd name="csY1147" fmla="*/ 387311 h 491086"/>
                <a:gd name="csX1148" fmla="*/ 456329 w 4901063"/>
                <a:gd name="csY1148" fmla="*/ 387311 h 491086"/>
                <a:gd name="csX1149" fmla="*/ 444478 w 4901063"/>
                <a:gd name="csY1149" fmla="*/ 387311 h 491086"/>
                <a:gd name="csX1150" fmla="*/ 444478 w 4901063"/>
                <a:gd name="csY1150" fmla="*/ 387311 h 491086"/>
                <a:gd name="csX1151" fmla="*/ 444478 w 4901063"/>
                <a:gd name="csY1151" fmla="*/ 387311 h 491086"/>
                <a:gd name="csX1152" fmla="*/ 432627 w 4901063"/>
                <a:gd name="csY1152" fmla="*/ 387311 h 491086"/>
                <a:gd name="csX1153" fmla="*/ 432627 w 4901063"/>
                <a:gd name="csY1153" fmla="*/ 387311 h 491086"/>
                <a:gd name="csX1154" fmla="*/ 432627 w 4901063"/>
                <a:gd name="csY1154" fmla="*/ 387311 h 491086"/>
                <a:gd name="csX1155" fmla="*/ 408924 w 4901063"/>
                <a:gd name="csY1155" fmla="*/ 387311 h 491086"/>
                <a:gd name="csX1156" fmla="*/ 408924 w 4901063"/>
                <a:gd name="csY1156" fmla="*/ 387311 h 491086"/>
                <a:gd name="csX1157" fmla="*/ 408924 w 4901063"/>
                <a:gd name="csY1157" fmla="*/ 387311 h 491086"/>
                <a:gd name="csX1158" fmla="*/ 397063 w 4901063"/>
                <a:gd name="csY1158" fmla="*/ 387311 h 491086"/>
                <a:gd name="csX1159" fmla="*/ 397063 w 4901063"/>
                <a:gd name="csY1159" fmla="*/ 387311 h 491086"/>
                <a:gd name="csX1160" fmla="*/ 397063 w 4901063"/>
                <a:gd name="csY1160" fmla="*/ 387311 h 491086"/>
                <a:gd name="csX1161" fmla="*/ 367439 w 4901063"/>
                <a:gd name="csY1161" fmla="*/ 387311 h 491086"/>
                <a:gd name="csX1162" fmla="*/ 367439 w 4901063"/>
                <a:gd name="csY1162" fmla="*/ 413342 h 491086"/>
                <a:gd name="csX1163" fmla="*/ 367439 w 4901063"/>
                <a:gd name="csY1163" fmla="*/ 413342 h 491086"/>
                <a:gd name="csX1164" fmla="*/ 361509 w 4901063"/>
                <a:gd name="csY1164" fmla="*/ 413342 h 491086"/>
                <a:gd name="csX1165" fmla="*/ 361509 w 4901063"/>
                <a:gd name="csY1165" fmla="*/ 413342 h 491086"/>
                <a:gd name="csX1166" fmla="*/ 361509 w 4901063"/>
                <a:gd name="csY1166" fmla="*/ 413342 h 491086"/>
                <a:gd name="csX1167" fmla="*/ 343727 w 4901063"/>
                <a:gd name="csY1167" fmla="*/ 413342 h 491086"/>
                <a:gd name="csX1168" fmla="*/ 343727 w 4901063"/>
                <a:gd name="csY1168" fmla="*/ 413342 h 491086"/>
                <a:gd name="csX1169" fmla="*/ 343727 w 4901063"/>
                <a:gd name="csY1169" fmla="*/ 413342 h 491086"/>
                <a:gd name="csX1170" fmla="*/ 320025 w 4901063"/>
                <a:gd name="csY1170" fmla="*/ 413342 h 491086"/>
                <a:gd name="csX1171" fmla="*/ 320025 w 4901063"/>
                <a:gd name="csY1171" fmla="*/ 413342 h 491086"/>
                <a:gd name="csX1172" fmla="*/ 320025 w 4901063"/>
                <a:gd name="csY1172" fmla="*/ 413342 h 491086"/>
                <a:gd name="csX1173" fmla="*/ 296322 w 4901063"/>
                <a:gd name="csY1173" fmla="*/ 413342 h 491086"/>
                <a:gd name="csX1174" fmla="*/ 296322 w 4901063"/>
                <a:gd name="csY1174" fmla="*/ 413342 h 491086"/>
                <a:gd name="csX1175" fmla="*/ 296322 w 4901063"/>
                <a:gd name="csY1175" fmla="*/ 413342 h 491086"/>
                <a:gd name="csX1176" fmla="*/ 290391 w 4901063"/>
                <a:gd name="csY1176" fmla="*/ 413342 h 491086"/>
                <a:gd name="csX1177" fmla="*/ 290391 w 4901063"/>
                <a:gd name="csY1177" fmla="*/ 413342 h 491086"/>
                <a:gd name="csX1178" fmla="*/ 290391 w 4901063"/>
                <a:gd name="csY1178" fmla="*/ 413342 h 491086"/>
                <a:gd name="csX1179" fmla="*/ 284470 w 4901063"/>
                <a:gd name="csY1179" fmla="*/ 413342 h 491086"/>
                <a:gd name="csX1180" fmla="*/ 284470 w 4901063"/>
                <a:gd name="csY1180" fmla="*/ 413342 h 491086"/>
                <a:gd name="csX1181" fmla="*/ 284470 w 4901063"/>
                <a:gd name="csY1181" fmla="*/ 413342 h 491086"/>
                <a:gd name="csX1182" fmla="*/ 254837 w 4901063"/>
                <a:gd name="csY1182" fmla="*/ 413342 h 491086"/>
                <a:gd name="csX1183" fmla="*/ 254837 w 4901063"/>
                <a:gd name="csY1183" fmla="*/ 439336 h 491086"/>
                <a:gd name="csX1184" fmla="*/ 254837 w 4901063"/>
                <a:gd name="csY1184" fmla="*/ 439336 h 491086"/>
                <a:gd name="csX1185" fmla="*/ 248907 w 4901063"/>
                <a:gd name="csY1185" fmla="*/ 439336 h 491086"/>
                <a:gd name="csX1186" fmla="*/ 248907 w 4901063"/>
                <a:gd name="csY1186" fmla="*/ 439336 h 491086"/>
                <a:gd name="csX1187" fmla="*/ 248907 w 4901063"/>
                <a:gd name="csY1187" fmla="*/ 439336 h 491086"/>
                <a:gd name="csX1188" fmla="*/ 242986 w 4901063"/>
                <a:gd name="csY1188" fmla="*/ 439336 h 491086"/>
                <a:gd name="csX1189" fmla="*/ 242986 w 4901063"/>
                <a:gd name="csY1189" fmla="*/ 439336 h 491086"/>
                <a:gd name="csX1190" fmla="*/ 242986 w 4901063"/>
                <a:gd name="csY1190" fmla="*/ 439336 h 491086"/>
                <a:gd name="csX1191" fmla="*/ 237056 w 4901063"/>
                <a:gd name="csY1191" fmla="*/ 439336 h 491086"/>
                <a:gd name="csX1192" fmla="*/ 237056 w 4901063"/>
                <a:gd name="csY1192" fmla="*/ 439336 h 491086"/>
                <a:gd name="csX1193" fmla="*/ 237056 w 4901063"/>
                <a:gd name="csY1193" fmla="*/ 439336 h 491086"/>
                <a:gd name="csX1194" fmla="*/ 231134 w 4901063"/>
                <a:gd name="csY1194" fmla="*/ 439336 h 491086"/>
                <a:gd name="csX1195" fmla="*/ 231134 w 4901063"/>
                <a:gd name="csY1195" fmla="*/ 439336 h 491086"/>
                <a:gd name="csX1196" fmla="*/ 231134 w 4901063"/>
                <a:gd name="csY1196" fmla="*/ 439336 h 491086"/>
                <a:gd name="csX1197" fmla="*/ 219274 w 4901063"/>
                <a:gd name="csY1197" fmla="*/ 439336 h 491086"/>
                <a:gd name="csX1198" fmla="*/ 219274 w 4901063"/>
                <a:gd name="csY1198" fmla="*/ 439336 h 491086"/>
                <a:gd name="csX1199" fmla="*/ 219274 w 4901063"/>
                <a:gd name="csY1199" fmla="*/ 439336 h 491086"/>
                <a:gd name="csX1200" fmla="*/ 207422 w 4901063"/>
                <a:gd name="csY1200" fmla="*/ 439336 h 491086"/>
                <a:gd name="csX1201" fmla="*/ 207422 w 4901063"/>
                <a:gd name="csY1201" fmla="*/ 439336 h 491086"/>
                <a:gd name="csX1202" fmla="*/ 207422 w 4901063"/>
                <a:gd name="csY1202" fmla="*/ 439336 h 491086"/>
                <a:gd name="csX1203" fmla="*/ 195571 w 4901063"/>
                <a:gd name="csY1203" fmla="*/ 439336 h 491086"/>
                <a:gd name="csX1204" fmla="*/ 195571 w 4901063"/>
                <a:gd name="csY1204" fmla="*/ 439336 h 491086"/>
                <a:gd name="csX1205" fmla="*/ 195571 w 4901063"/>
                <a:gd name="csY1205" fmla="*/ 439336 h 491086"/>
                <a:gd name="csX1206" fmla="*/ 189650 w 4901063"/>
                <a:gd name="csY1206" fmla="*/ 439336 h 491086"/>
                <a:gd name="csX1207" fmla="*/ 189650 w 4901063"/>
                <a:gd name="csY1207" fmla="*/ 439336 h 491086"/>
                <a:gd name="csX1208" fmla="*/ 189650 w 4901063"/>
                <a:gd name="csY1208" fmla="*/ 439336 h 491086"/>
                <a:gd name="csX1209" fmla="*/ 183720 w 4901063"/>
                <a:gd name="csY1209" fmla="*/ 439336 h 491086"/>
                <a:gd name="csX1210" fmla="*/ 183720 w 4901063"/>
                <a:gd name="csY1210" fmla="*/ 465284 h 491086"/>
                <a:gd name="csX1211" fmla="*/ 183720 w 4901063"/>
                <a:gd name="csY1211" fmla="*/ 465284 h 491086"/>
                <a:gd name="csX1212" fmla="*/ 177789 w 4901063"/>
                <a:gd name="csY1212" fmla="*/ 465284 h 491086"/>
                <a:gd name="csX1213" fmla="*/ 177789 w 4901063"/>
                <a:gd name="csY1213" fmla="*/ 465284 h 491086"/>
                <a:gd name="csX1214" fmla="*/ 177789 w 4901063"/>
                <a:gd name="csY1214" fmla="*/ 465284 h 491086"/>
                <a:gd name="csX1215" fmla="*/ 165938 w 4901063"/>
                <a:gd name="csY1215" fmla="*/ 465284 h 491086"/>
                <a:gd name="csX1216" fmla="*/ 165938 w 4901063"/>
                <a:gd name="csY1216" fmla="*/ 465284 h 491086"/>
                <a:gd name="csX1217" fmla="*/ 165938 w 4901063"/>
                <a:gd name="csY1217" fmla="*/ 465284 h 491086"/>
                <a:gd name="csX1218" fmla="*/ 154087 w 4901063"/>
                <a:gd name="csY1218" fmla="*/ 465284 h 491086"/>
                <a:gd name="csX1219" fmla="*/ 154087 w 4901063"/>
                <a:gd name="csY1219" fmla="*/ 465284 h 491086"/>
                <a:gd name="csX1220" fmla="*/ 154087 w 4901063"/>
                <a:gd name="csY1220" fmla="*/ 465284 h 491086"/>
                <a:gd name="csX1221" fmla="*/ 130384 w 4901063"/>
                <a:gd name="csY1221" fmla="*/ 465284 h 491086"/>
                <a:gd name="csX1222" fmla="*/ 130384 w 4901063"/>
                <a:gd name="csY1222" fmla="*/ 465284 h 491086"/>
                <a:gd name="csX1223" fmla="*/ 130384 w 4901063"/>
                <a:gd name="csY1223" fmla="*/ 465284 h 491086"/>
                <a:gd name="csX1224" fmla="*/ 124453 w 4901063"/>
                <a:gd name="csY1224" fmla="*/ 465284 h 491086"/>
                <a:gd name="csX1225" fmla="*/ 124453 w 4901063"/>
                <a:gd name="csY1225" fmla="*/ 465284 h 491086"/>
                <a:gd name="csX1226" fmla="*/ 124453 w 4901063"/>
                <a:gd name="csY1226" fmla="*/ 465284 h 491086"/>
                <a:gd name="csX1227" fmla="*/ 118532 w 4901063"/>
                <a:gd name="csY1227" fmla="*/ 465284 h 491086"/>
                <a:gd name="csX1228" fmla="*/ 118532 w 4901063"/>
                <a:gd name="csY1228" fmla="*/ 465284 h 491086"/>
                <a:gd name="csX1229" fmla="*/ 118532 w 4901063"/>
                <a:gd name="csY1229" fmla="*/ 465284 h 491086"/>
                <a:gd name="csX1230" fmla="*/ 100751 w 4901063"/>
                <a:gd name="csY1230" fmla="*/ 465284 h 491086"/>
                <a:gd name="csX1231" fmla="*/ 100751 w 4901063"/>
                <a:gd name="csY1231" fmla="*/ 465284 h 491086"/>
                <a:gd name="csX1232" fmla="*/ 100751 w 4901063"/>
                <a:gd name="csY1232" fmla="*/ 465284 h 491086"/>
                <a:gd name="csX1233" fmla="*/ 94830 w 4901063"/>
                <a:gd name="csY1233" fmla="*/ 465284 h 491086"/>
                <a:gd name="csX1234" fmla="*/ 94830 w 4901063"/>
                <a:gd name="csY1234" fmla="*/ 465284 h 491086"/>
                <a:gd name="csX1235" fmla="*/ 94830 w 4901063"/>
                <a:gd name="csY1235" fmla="*/ 465284 h 491086"/>
                <a:gd name="csX1236" fmla="*/ 88899 w 4901063"/>
                <a:gd name="csY1236" fmla="*/ 465284 h 491086"/>
                <a:gd name="csX1237" fmla="*/ 88899 w 4901063"/>
                <a:gd name="csY1237" fmla="*/ 465284 h 491086"/>
                <a:gd name="csX1238" fmla="*/ 88899 w 4901063"/>
                <a:gd name="csY1238" fmla="*/ 465284 h 491086"/>
                <a:gd name="csX1239" fmla="*/ 77048 w 4901063"/>
                <a:gd name="csY1239" fmla="*/ 465284 h 491086"/>
                <a:gd name="csX1240" fmla="*/ 77048 w 4901063"/>
                <a:gd name="csY1240" fmla="*/ 465284 h 491086"/>
                <a:gd name="csX1241" fmla="*/ 77048 w 4901063"/>
                <a:gd name="csY1241" fmla="*/ 465284 h 491086"/>
                <a:gd name="csX1242" fmla="*/ 65197 w 4901063"/>
                <a:gd name="csY1242" fmla="*/ 465284 h 491086"/>
                <a:gd name="csX1243" fmla="*/ 65197 w 4901063"/>
                <a:gd name="csY1243" fmla="*/ 465284 h 491086"/>
                <a:gd name="csX1244" fmla="*/ 65197 w 4901063"/>
                <a:gd name="csY1244" fmla="*/ 465284 h 491086"/>
                <a:gd name="csX1245" fmla="*/ 59266 w 4901063"/>
                <a:gd name="csY1245" fmla="*/ 465284 h 491086"/>
                <a:gd name="csX1246" fmla="*/ 59266 w 4901063"/>
                <a:gd name="csY1246" fmla="*/ 465284 h 491086"/>
                <a:gd name="csX1247" fmla="*/ 59266 w 4901063"/>
                <a:gd name="csY1247" fmla="*/ 465284 h 491086"/>
                <a:gd name="csX1248" fmla="*/ 53345 w 4901063"/>
                <a:gd name="csY1248" fmla="*/ 465284 h 491086"/>
                <a:gd name="csX1249" fmla="*/ 53345 w 4901063"/>
                <a:gd name="csY1249" fmla="*/ 465284 h 491086"/>
                <a:gd name="csX1250" fmla="*/ 53345 w 4901063"/>
                <a:gd name="csY1250" fmla="*/ 465284 h 491086"/>
                <a:gd name="csX1251" fmla="*/ 47415 w 4901063"/>
                <a:gd name="csY1251" fmla="*/ 465284 h 491086"/>
                <a:gd name="csX1252" fmla="*/ 47415 w 4901063"/>
                <a:gd name="csY1252" fmla="*/ 465284 h 491086"/>
                <a:gd name="csX1253" fmla="*/ 47415 w 4901063"/>
                <a:gd name="csY1253" fmla="*/ 465284 h 491086"/>
                <a:gd name="csX1254" fmla="*/ 41484 w 4901063"/>
                <a:gd name="csY1254" fmla="*/ 465284 h 491086"/>
                <a:gd name="csX1255" fmla="*/ 41484 w 4901063"/>
                <a:gd name="csY1255" fmla="*/ 465284 h 491086"/>
                <a:gd name="csX1256" fmla="*/ 41484 w 4901063"/>
                <a:gd name="csY1256" fmla="*/ 465284 h 491086"/>
                <a:gd name="csX1257" fmla="*/ 35563 w 4901063"/>
                <a:gd name="csY1257" fmla="*/ 465284 h 491086"/>
                <a:gd name="csX1258" fmla="*/ 35563 w 4901063"/>
                <a:gd name="csY1258" fmla="*/ 465284 h 491086"/>
                <a:gd name="csX1259" fmla="*/ 35563 w 4901063"/>
                <a:gd name="csY1259" fmla="*/ 465284 h 491086"/>
                <a:gd name="csX1260" fmla="*/ 29633 w 4901063"/>
                <a:gd name="csY1260" fmla="*/ 465284 h 491086"/>
                <a:gd name="csX1261" fmla="*/ 29633 w 4901063"/>
                <a:gd name="csY1261" fmla="*/ 465284 h 491086"/>
                <a:gd name="csX1262" fmla="*/ 29633 w 4901063"/>
                <a:gd name="csY1262" fmla="*/ 465284 h 491086"/>
                <a:gd name="csX1263" fmla="*/ 23712 w 4901063"/>
                <a:gd name="csY1263" fmla="*/ 465284 h 491086"/>
                <a:gd name="csX1264" fmla="*/ 23712 w 4901063"/>
                <a:gd name="csY1264" fmla="*/ 465284 h 491086"/>
                <a:gd name="csX1265" fmla="*/ 23712 w 4901063"/>
                <a:gd name="csY1265" fmla="*/ 465284 h 491086"/>
                <a:gd name="csX1266" fmla="*/ 17782 w 4901063"/>
                <a:gd name="csY1266" fmla="*/ 465284 h 491086"/>
                <a:gd name="csX1267" fmla="*/ 17782 w 4901063"/>
                <a:gd name="csY1267" fmla="*/ 465284 h 491086"/>
                <a:gd name="csX1268" fmla="*/ 17782 w 4901063"/>
                <a:gd name="csY1268" fmla="*/ 465284 h 491086"/>
                <a:gd name="csX1269" fmla="*/ 5930 w 4901063"/>
                <a:gd name="csY1269" fmla="*/ 465284 h 491086"/>
                <a:gd name="csX1270" fmla="*/ 5930 w 4901063"/>
                <a:gd name="csY1270" fmla="*/ 465284 h 491086"/>
                <a:gd name="csX1271" fmla="*/ 5930 w 4901063"/>
                <a:gd name="csY1271" fmla="*/ 465284 h 491086"/>
                <a:gd name="csX1272" fmla="*/ 0 w 4901063"/>
                <a:gd name="csY1272" fmla="*/ 465284 h 491086"/>
                <a:gd name="csX1273" fmla="*/ 0 w 4901063"/>
                <a:gd name="csY1273" fmla="*/ 491086 h 491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 ang="0">
                  <a:pos x="csX1178" y="csY1178"/>
                </a:cxn>
                <a:cxn ang="0">
                  <a:pos x="csX1179" y="csY1179"/>
                </a:cxn>
                <a:cxn ang="0">
                  <a:pos x="csX1180" y="csY1180"/>
                </a:cxn>
                <a:cxn ang="0">
                  <a:pos x="csX1181" y="csY1181"/>
                </a:cxn>
                <a:cxn ang="0">
                  <a:pos x="csX1182" y="csY1182"/>
                </a:cxn>
                <a:cxn ang="0">
                  <a:pos x="csX1183" y="csY1183"/>
                </a:cxn>
                <a:cxn ang="0">
                  <a:pos x="csX1184" y="csY1184"/>
                </a:cxn>
                <a:cxn ang="0">
                  <a:pos x="csX1185" y="csY1185"/>
                </a:cxn>
                <a:cxn ang="0">
                  <a:pos x="csX1186" y="csY1186"/>
                </a:cxn>
                <a:cxn ang="0">
                  <a:pos x="csX1187" y="csY1187"/>
                </a:cxn>
                <a:cxn ang="0">
                  <a:pos x="csX1188" y="csY1188"/>
                </a:cxn>
                <a:cxn ang="0">
                  <a:pos x="csX1189" y="csY1189"/>
                </a:cxn>
                <a:cxn ang="0">
                  <a:pos x="csX1190" y="csY1190"/>
                </a:cxn>
                <a:cxn ang="0">
                  <a:pos x="csX1191" y="csY1191"/>
                </a:cxn>
                <a:cxn ang="0">
                  <a:pos x="csX1192" y="csY1192"/>
                </a:cxn>
                <a:cxn ang="0">
                  <a:pos x="csX1193" y="csY1193"/>
                </a:cxn>
                <a:cxn ang="0">
                  <a:pos x="csX1194" y="csY1194"/>
                </a:cxn>
                <a:cxn ang="0">
                  <a:pos x="csX1195" y="csY1195"/>
                </a:cxn>
                <a:cxn ang="0">
                  <a:pos x="csX1196" y="csY1196"/>
                </a:cxn>
                <a:cxn ang="0">
                  <a:pos x="csX1197" y="csY1197"/>
                </a:cxn>
                <a:cxn ang="0">
                  <a:pos x="csX1198" y="csY1198"/>
                </a:cxn>
                <a:cxn ang="0">
                  <a:pos x="csX1199" y="csY1199"/>
                </a:cxn>
                <a:cxn ang="0">
                  <a:pos x="csX1200" y="csY1200"/>
                </a:cxn>
                <a:cxn ang="0">
                  <a:pos x="csX1201" y="csY1201"/>
                </a:cxn>
                <a:cxn ang="0">
                  <a:pos x="csX1202" y="csY1202"/>
                </a:cxn>
                <a:cxn ang="0">
                  <a:pos x="csX1203" y="csY1203"/>
                </a:cxn>
                <a:cxn ang="0">
                  <a:pos x="csX1204" y="csY1204"/>
                </a:cxn>
                <a:cxn ang="0">
                  <a:pos x="csX1205" y="csY1205"/>
                </a:cxn>
                <a:cxn ang="0">
                  <a:pos x="csX1206" y="csY1206"/>
                </a:cxn>
                <a:cxn ang="0">
                  <a:pos x="csX1207" y="csY1207"/>
                </a:cxn>
                <a:cxn ang="0">
                  <a:pos x="csX1208" y="csY1208"/>
                </a:cxn>
                <a:cxn ang="0">
                  <a:pos x="csX1209" y="csY1209"/>
                </a:cxn>
                <a:cxn ang="0">
                  <a:pos x="csX1210" y="csY1210"/>
                </a:cxn>
                <a:cxn ang="0">
                  <a:pos x="csX1211" y="csY1211"/>
                </a:cxn>
                <a:cxn ang="0">
                  <a:pos x="csX1212" y="csY1212"/>
                </a:cxn>
                <a:cxn ang="0">
                  <a:pos x="csX1213" y="csY1213"/>
                </a:cxn>
                <a:cxn ang="0">
                  <a:pos x="csX1214" y="csY1214"/>
                </a:cxn>
                <a:cxn ang="0">
                  <a:pos x="csX1215" y="csY1215"/>
                </a:cxn>
                <a:cxn ang="0">
                  <a:pos x="csX1216" y="csY1216"/>
                </a:cxn>
                <a:cxn ang="0">
                  <a:pos x="csX1217" y="csY1217"/>
                </a:cxn>
                <a:cxn ang="0">
                  <a:pos x="csX1218" y="csY1218"/>
                </a:cxn>
                <a:cxn ang="0">
                  <a:pos x="csX1219" y="csY1219"/>
                </a:cxn>
                <a:cxn ang="0">
                  <a:pos x="csX1220" y="csY1220"/>
                </a:cxn>
                <a:cxn ang="0">
                  <a:pos x="csX1221" y="csY1221"/>
                </a:cxn>
                <a:cxn ang="0">
                  <a:pos x="csX1222" y="csY1222"/>
                </a:cxn>
                <a:cxn ang="0">
                  <a:pos x="csX1223" y="csY1223"/>
                </a:cxn>
                <a:cxn ang="0">
                  <a:pos x="csX1224" y="csY1224"/>
                </a:cxn>
                <a:cxn ang="0">
                  <a:pos x="csX1225" y="csY1225"/>
                </a:cxn>
                <a:cxn ang="0">
                  <a:pos x="csX1226" y="csY1226"/>
                </a:cxn>
                <a:cxn ang="0">
                  <a:pos x="csX1227" y="csY1227"/>
                </a:cxn>
                <a:cxn ang="0">
                  <a:pos x="csX1228" y="csY1228"/>
                </a:cxn>
                <a:cxn ang="0">
                  <a:pos x="csX1229" y="csY1229"/>
                </a:cxn>
                <a:cxn ang="0">
                  <a:pos x="csX1230" y="csY1230"/>
                </a:cxn>
                <a:cxn ang="0">
                  <a:pos x="csX1231" y="csY1231"/>
                </a:cxn>
                <a:cxn ang="0">
                  <a:pos x="csX1232" y="csY1232"/>
                </a:cxn>
                <a:cxn ang="0">
                  <a:pos x="csX1233" y="csY1233"/>
                </a:cxn>
                <a:cxn ang="0">
                  <a:pos x="csX1234" y="csY1234"/>
                </a:cxn>
                <a:cxn ang="0">
                  <a:pos x="csX1235" y="csY1235"/>
                </a:cxn>
                <a:cxn ang="0">
                  <a:pos x="csX1236" y="csY1236"/>
                </a:cxn>
                <a:cxn ang="0">
                  <a:pos x="csX1237" y="csY1237"/>
                </a:cxn>
                <a:cxn ang="0">
                  <a:pos x="csX1238" y="csY1238"/>
                </a:cxn>
                <a:cxn ang="0">
                  <a:pos x="csX1239" y="csY1239"/>
                </a:cxn>
                <a:cxn ang="0">
                  <a:pos x="csX1240" y="csY1240"/>
                </a:cxn>
                <a:cxn ang="0">
                  <a:pos x="csX1241" y="csY1241"/>
                </a:cxn>
                <a:cxn ang="0">
                  <a:pos x="csX1242" y="csY1242"/>
                </a:cxn>
                <a:cxn ang="0">
                  <a:pos x="csX1243" y="csY1243"/>
                </a:cxn>
                <a:cxn ang="0">
                  <a:pos x="csX1244" y="csY1244"/>
                </a:cxn>
                <a:cxn ang="0">
                  <a:pos x="csX1245" y="csY1245"/>
                </a:cxn>
                <a:cxn ang="0">
                  <a:pos x="csX1246" y="csY1246"/>
                </a:cxn>
                <a:cxn ang="0">
                  <a:pos x="csX1247" y="csY1247"/>
                </a:cxn>
                <a:cxn ang="0">
                  <a:pos x="csX1248" y="csY1248"/>
                </a:cxn>
                <a:cxn ang="0">
                  <a:pos x="csX1249" y="csY1249"/>
                </a:cxn>
                <a:cxn ang="0">
                  <a:pos x="csX1250" y="csY1250"/>
                </a:cxn>
                <a:cxn ang="0">
                  <a:pos x="csX1251" y="csY1251"/>
                </a:cxn>
                <a:cxn ang="0">
                  <a:pos x="csX1252" y="csY1252"/>
                </a:cxn>
                <a:cxn ang="0">
                  <a:pos x="csX1253" y="csY1253"/>
                </a:cxn>
                <a:cxn ang="0">
                  <a:pos x="csX1254" y="csY1254"/>
                </a:cxn>
                <a:cxn ang="0">
                  <a:pos x="csX1255" y="csY1255"/>
                </a:cxn>
                <a:cxn ang="0">
                  <a:pos x="csX1256" y="csY1256"/>
                </a:cxn>
                <a:cxn ang="0">
                  <a:pos x="csX1257" y="csY1257"/>
                </a:cxn>
                <a:cxn ang="0">
                  <a:pos x="csX1258" y="csY1258"/>
                </a:cxn>
                <a:cxn ang="0">
                  <a:pos x="csX1259" y="csY1259"/>
                </a:cxn>
                <a:cxn ang="0">
                  <a:pos x="csX1260" y="csY1260"/>
                </a:cxn>
                <a:cxn ang="0">
                  <a:pos x="csX1261" y="csY1261"/>
                </a:cxn>
                <a:cxn ang="0">
                  <a:pos x="csX1262" y="csY1262"/>
                </a:cxn>
                <a:cxn ang="0">
                  <a:pos x="csX1263" y="csY1263"/>
                </a:cxn>
                <a:cxn ang="0">
                  <a:pos x="csX1264" y="csY1264"/>
                </a:cxn>
                <a:cxn ang="0">
                  <a:pos x="csX1265" y="csY1265"/>
                </a:cxn>
                <a:cxn ang="0">
                  <a:pos x="csX1266" y="csY1266"/>
                </a:cxn>
                <a:cxn ang="0">
                  <a:pos x="csX1267" y="csY1267"/>
                </a:cxn>
                <a:cxn ang="0">
                  <a:pos x="csX1268" y="csY1268"/>
                </a:cxn>
                <a:cxn ang="0">
                  <a:pos x="csX1269" y="csY1269"/>
                </a:cxn>
                <a:cxn ang="0">
                  <a:pos x="csX1270" y="csY1270"/>
                </a:cxn>
                <a:cxn ang="0">
                  <a:pos x="csX1271" y="csY1271"/>
                </a:cxn>
                <a:cxn ang="0">
                  <a:pos x="csX1272" y="csY1272"/>
                </a:cxn>
                <a:cxn ang="0">
                  <a:pos x="csX1273" y="csY1273"/>
                </a:cxn>
              </a:cxnLst>
              <a:rect l="l" t="t" r="r" b="b"/>
              <a:pathLst>
                <a:path w="4901063" h="491086">
                  <a:moveTo>
                    <a:pt x="4901063" y="0"/>
                  </a:moveTo>
                  <a:lnTo>
                    <a:pt x="4901063" y="0"/>
                  </a:lnTo>
                  <a:lnTo>
                    <a:pt x="4901063" y="0"/>
                  </a:lnTo>
                  <a:lnTo>
                    <a:pt x="4895142" y="0"/>
                  </a:lnTo>
                  <a:lnTo>
                    <a:pt x="4895142" y="0"/>
                  </a:lnTo>
                  <a:lnTo>
                    <a:pt x="4895142" y="0"/>
                  </a:lnTo>
                  <a:lnTo>
                    <a:pt x="4871430" y="0"/>
                  </a:lnTo>
                  <a:lnTo>
                    <a:pt x="4871430" y="0"/>
                  </a:lnTo>
                  <a:lnTo>
                    <a:pt x="4871430" y="0"/>
                  </a:lnTo>
                  <a:lnTo>
                    <a:pt x="4865509" y="0"/>
                  </a:lnTo>
                  <a:lnTo>
                    <a:pt x="4865509" y="0"/>
                  </a:lnTo>
                  <a:lnTo>
                    <a:pt x="4865509" y="0"/>
                  </a:lnTo>
                  <a:lnTo>
                    <a:pt x="4859579" y="0"/>
                  </a:lnTo>
                  <a:lnTo>
                    <a:pt x="4859579" y="0"/>
                  </a:lnTo>
                  <a:lnTo>
                    <a:pt x="4859579" y="0"/>
                  </a:lnTo>
                  <a:lnTo>
                    <a:pt x="4853658" y="0"/>
                  </a:lnTo>
                  <a:lnTo>
                    <a:pt x="4853658" y="0"/>
                  </a:lnTo>
                  <a:lnTo>
                    <a:pt x="4853658" y="0"/>
                  </a:lnTo>
                  <a:lnTo>
                    <a:pt x="4847728" y="0"/>
                  </a:lnTo>
                  <a:lnTo>
                    <a:pt x="4847728" y="0"/>
                  </a:lnTo>
                  <a:lnTo>
                    <a:pt x="4847728" y="0"/>
                  </a:lnTo>
                  <a:lnTo>
                    <a:pt x="4841806" y="0"/>
                  </a:lnTo>
                  <a:lnTo>
                    <a:pt x="4841806" y="0"/>
                  </a:lnTo>
                  <a:lnTo>
                    <a:pt x="4841806" y="0"/>
                  </a:lnTo>
                  <a:lnTo>
                    <a:pt x="4835876" y="0"/>
                  </a:lnTo>
                  <a:lnTo>
                    <a:pt x="4835876" y="0"/>
                  </a:lnTo>
                  <a:lnTo>
                    <a:pt x="4835876" y="0"/>
                  </a:lnTo>
                  <a:lnTo>
                    <a:pt x="4829946" y="0"/>
                  </a:lnTo>
                  <a:lnTo>
                    <a:pt x="4829946" y="0"/>
                  </a:lnTo>
                  <a:lnTo>
                    <a:pt x="4829946" y="0"/>
                  </a:lnTo>
                  <a:lnTo>
                    <a:pt x="4824025" y="0"/>
                  </a:lnTo>
                  <a:lnTo>
                    <a:pt x="4824025" y="0"/>
                  </a:lnTo>
                  <a:lnTo>
                    <a:pt x="4824025" y="0"/>
                  </a:lnTo>
                  <a:lnTo>
                    <a:pt x="4818094" y="0"/>
                  </a:lnTo>
                  <a:lnTo>
                    <a:pt x="4818094" y="0"/>
                  </a:lnTo>
                  <a:lnTo>
                    <a:pt x="4818094" y="0"/>
                  </a:lnTo>
                  <a:lnTo>
                    <a:pt x="4788470" y="0"/>
                  </a:lnTo>
                  <a:lnTo>
                    <a:pt x="4788470" y="0"/>
                  </a:lnTo>
                  <a:lnTo>
                    <a:pt x="4788470" y="0"/>
                  </a:lnTo>
                  <a:lnTo>
                    <a:pt x="4782540" y="0"/>
                  </a:lnTo>
                  <a:lnTo>
                    <a:pt x="4782540" y="0"/>
                  </a:lnTo>
                  <a:lnTo>
                    <a:pt x="4782540" y="0"/>
                  </a:lnTo>
                  <a:lnTo>
                    <a:pt x="4770689" y="0"/>
                  </a:lnTo>
                  <a:lnTo>
                    <a:pt x="4770689" y="0"/>
                  </a:lnTo>
                  <a:lnTo>
                    <a:pt x="4770689" y="0"/>
                  </a:lnTo>
                  <a:lnTo>
                    <a:pt x="4746986" y="0"/>
                  </a:lnTo>
                  <a:lnTo>
                    <a:pt x="4746986" y="0"/>
                  </a:lnTo>
                  <a:lnTo>
                    <a:pt x="4746986" y="0"/>
                  </a:lnTo>
                  <a:lnTo>
                    <a:pt x="4735125" y="0"/>
                  </a:lnTo>
                  <a:lnTo>
                    <a:pt x="4735125" y="0"/>
                  </a:lnTo>
                  <a:lnTo>
                    <a:pt x="4735125" y="0"/>
                  </a:lnTo>
                  <a:lnTo>
                    <a:pt x="4729204" y="0"/>
                  </a:lnTo>
                  <a:lnTo>
                    <a:pt x="4729204" y="0"/>
                  </a:lnTo>
                  <a:lnTo>
                    <a:pt x="4729204" y="0"/>
                  </a:lnTo>
                  <a:lnTo>
                    <a:pt x="4717353" y="0"/>
                  </a:lnTo>
                  <a:lnTo>
                    <a:pt x="4717353" y="0"/>
                  </a:lnTo>
                  <a:lnTo>
                    <a:pt x="4717353" y="0"/>
                  </a:lnTo>
                  <a:lnTo>
                    <a:pt x="4711422" y="0"/>
                  </a:lnTo>
                  <a:lnTo>
                    <a:pt x="4711422" y="0"/>
                  </a:lnTo>
                  <a:lnTo>
                    <a:pt x="4711422" y="0"/>
                  </a:lnTo>
                  <a:lnTo>
                    <a:pt x="4699571" y="0"/>
                  </a:lnTo>
                  <a:lnTo>
                    <a:pt x="4699571" y="0"/>
                  </a:lnTo>
                  <a:lnTo>
                    <a:pt x="4699571" y="0"/>
                  </a:lnTo>
                  <a:lnTo>
                    <a:pt x="4693641" y="0"/>
                  </a:lnTo>
                  <a:lnTo>
                    <a:pt x="4693641" y="0"/>
                  </a:lnTo>
                  <a:lnTo>
                    <a:pt x="4693641" y="0"/>
                  </a:lnTo>
                  <a:lnTo>
                    <a:pt x="4687720" y="0"/>
                  </a:lnTo>
                  <a:lnTo>
                    <a:pt x="4687720" y="0"/>
                  </a:lnTo>
                  <a:lnTo>
                    <a:pt x="4687720" y="0"/>
                  </a:lnTo>
                  <a:lnTo>
                    <a:pt x="4681790" y="0"/>
                  </a:lnTo>
                  <a:lnTo>
                    <a:pt x="4681790" y="0"/>
                  </a:lnTo>
                  <a:lnTo>
                    <a:pt x="4681790" y="0"/>
                  </a:lnTo>
                  <a:lnTo>
                    <a:pt x="4675868" y="0"/>
                  </a:lnTo>
                  <a:lnTo>
                    <a:pt x="4675868" y="0"/>
                  </a:lnTo>
                  <a:lnTo>
                    <a:pt x="4675868" y="0"/>
                  </a:lnTo>
                  <a:lnTo>
                    <a:pt x="4664017" y="0"/>
                  </a:lnTo>
                  <a:lnTo>
                    <a:pt x="4664017" y="0"/>
                  </a:lnTo>
                  <a:lnTo>
                    <a:pt x="4664017" y="0"/>
                  </a:lnTo>
                  <a:lnTo>
                    <a:pt x="4652156" y="0"/>
                  </a:lnTo>
                  <a:lnTo>
                    <a:pt x="4652156" y="0"/>
                  </a:lnTo>
                  <a:lnTo>
                    <a:pt x="4652156" y="0"/>
                  </a:lnTo>
                  <a:lnTo>
                    <a:pt x="4646235" y="0"/>
                  </a:lnTo>
                  <a:lnTo>
                    <a:pt x="4646235" y="0"/>
                  </a:lnTo>
                  <a:lnTo>
                    <a:pt x="4646235" y="0"/>
                  </a:lnTo>
                  <a:lnTo>
                    <a:pt x="4640305" y="0"/>
                  </a:lnTo>
                  <a:lnTo>
                    <a:pt x="4640305" y="0"/>
                  </a:lnTo>
                  <a:lnTo>
                    <a:pt x="4640305" y="0"/>
                  </a:lnTo>
                  <a:lnTo>
                    <a:pt x="4634384" y="0"/>
                  </a:lnTo>
                  <a:lnTo>
                    <a:pt x="4634384" y="0"/>
                  </a:lnTo>
                  <a:lnTo>
                    <a:pt x="4634384" y="0"/>
                  </a:lnTo>
                  <a:lnTo>
                    <a:pt x="4628453" y="0"/>
                  </a:lnTo>
                  <a:lnTo>
                    <a:pt x="4628453" y="0"/>
                  </a:lnTo>
                  <a:lnTo>
                    <a:pt x="4628453" y="0"/>
                  </a:lnTo>
                  <a:lnTo>
                    <a:pt x="4622532" y="0"/>
                  </a:lnTo>
                  <a:lnTo>
                    <a:pt x="4622532" y="0"/>
                  </a:lnTo>
                  <a:lnTo>
                    <a:pt x="4622532" y="0"/>
                  </a:lnTo>
                  <a:lnTo>
                    <a:pt x="4610672" y="0"/>
                  </a:lnTo>
                  <a:lnTo>
                    <a:pt x="4610672" y="0"/>
                  </a:lnTo>
                  <a:lnTo>
                    <a:pt x="4610672" y="0"/>
                  </a:lnTo>
                  <a:lnTo>
                    <a:pt x="4604751" y="0"/>
                  </a:lnTo>
                  <a:lnTo>
                    <a:pt x="4604751" y="0"/>
                  </a:lnTo>
                  <a:lnTo>
                    <a:pt x="4604751" y="0"/>
                  </a:lnTo>
                  <a:lnTo>
                    <a:pt x="4598821" y="0"/>
                  </a:lnTo>
                  <a:lnTo>
                    <a:pt x="4598821" y="0"/>
                  </a:lnTo>
                  <a:lnTo>
                    <a:pt x="4598821" y="0"/>
                  </a:lnTo>
                  <a:lnTo>
                    <a:pt x="4592899" y="0"/>
                  </a:lnTo>
                  <a:lnTo>
                    <a:pt x="4592899" y="0"/>
                  </a:lnTo>
                  <a:lnTo>
                    <a:pt x="4592899" y="0"/>
                  </a:lnTo>
                  <a:lnTo>
                    <a:pt x="4586969" y="0"/>
                  </a:lnTo>
                  <a:lnTo>
                    <a:pt x="4586969" y="0"/>
                  </a:lnTo>
                  <a:lnTo>
                    <a:pt x="4586969" y="0"/>
                  </a:lnTo>
                  <a:lnTo>
                    <a:pt x="4581048" y="0"/>
                  </a:lnTo>
                  <a:lnTo>
                    <a:pt x="4581048" y="0"/>
                  </a:lnTo>
                  <a:lnTo>
                    <a:pt x="4581048" y="0"/>
                  </a:lnTo>
                  <a:lnTo>
                    <a:pt x="4569197" y="0"/>
                  </a:lnTo>
                  <a:lnTo>
                    <a:pt x="4569197" y="0"/>
                  </a:lnTo>
                  <a:lnTo>
                    <a:pt x="4569197" y="0"/>
                  </a:lnTo>
                  <a:lnTo>
                    <a:pt x="4563266" y="0"/>
                  </a:lnTo>
                  <a:lnTo>
                    <a:pt x="4563266" y="0"/>
                  </a:lnTo>
                  <a:lnTo>
                    <a:pt x="4563266" y="0"/>
                  </a:lnTo>
                  <a:lnTo>
                    <a:pt x="4557336" y="0"/>
                  </a:lnTo>
                  <a:lnTo>
                    <a:pt x="4557336" y="0"/>
                  </a:lnTo>
                  <a:lnTo>
                    <a:pt x="4557336" y="0"/>
                  </a:lnTo>
                  <a:lnTo>
                    <a:pt x="4551415" y="0"/>
                  </a:lnTo>
                  <a:lnTo>
                    <a:pt x="4551415" y="0"/>
                  </a:lnTo>
                  <a:lnTo>
                    <a:pt x="4551415" y="0"/>
                  </a:lnTo>
                  <a:lnTo>
                    <a:pt x="4545484" y="0"/>
                  </a:lnTo>
                  <a:lnTo>
                    <a:pt x="4545484" y="0"/>
                  </a:lnTo>
                  <a:lnTo>
                    <a:pt x="4545484" y="0"/>
                  </a:lnTo>
                  <a:lnTo>
                    <a:pt x="4539563" y="0"/>
                  </a:lnTo>
                  <a:lnTo>
                    <a:pt x="4539563" y="0"/>
                  </a:lnTo>
                  <a:lnTo>
                    <a:pt x="4539563" y="0"/>
                  </a:lnTo>
                  <a:lnTo>
                    <a:pt x="4533633" y="0"/>
                  </a:lnTo>
                  <a:lnTo>
                    <a:pt x="4533633" y="0"/>
                  </a:lnTo>
                  <a:lnTo>
                    <a:pt x="4533633" y="0"/>
                  </a:lnTo>
                  <a:lnTo>
                    <a:pt x="4527712" y="0"/>
                  </a:lnTo>
                  <a:lnTo>
                    <a:pt x="4527712" y="0"/>
                  </a:lnTo>
                  <a:lnTo>
                    <a:pt x="4527712" y="0"/>
                  </a:lnTo>
                  <a:lnTo>
                    <a:pt x="4521782" y="0"/>
                  </a:lnTo>
                  <a:lnTo>
                    <a:pt x="4521782" y="0"/>
                  </a:lnTo>
                  <a:lnTo>
                    <a:pt x="4521782" y="0"/>
                  </a:lnTo>
                  <a:lnTo>
                    <a:pt x="4498079" y="0"/>
                  </a:lnTo>
                  <a:lnTo>
                    <a:pt x="4498079" y="0"/>
                  </a:lnTo>
                  <a:lnTo>
                    <a:pt x="4498079" y="0"/>
                  </a:lnTo>
                  <a:lnTo>
                    <a:pt x="4492149" y="0"/>
                  </a:lnTo>
                  <a:lnTo>
                    <a:pt x="4492149" y="0"/>
                  </a:lnTo>
                  <a:lnTo>
                    <a:pt x="4492149" y="0"/>
                  </a:lnTo>
                  <a:lnTo>
                    <a:pt x="4486228" y="0"/>
                  </a:lnTo>
                  <a:lnTo>
                    <a:pt x="4486228" y="0"/>
                  </a:lnTo>
                  <a:lnTo>
                    <a:pt x="4486228" y="0"/>
                  </a:lnTo>
                  <a:lnTo>
                    <a:pt x="4480297" y="0"/>
                  </a:lnTo>
                  <a:lnTo>
                    <a:pt x="4480297" y="0"/>
                  </a:lnTo>
                  <a:lnTo>
                    <a:pt x="4480297" y="0"/>
                  </a:lnTo>
                  <a:lnTo>
                    <a:pt x="4468446" y="0"/>
                  </a:lnTo>
                  <a:lnTo>
                    <a:pt x="4468446" y="0"/>
                  </a:lnTo>
                  <a:lnTo>
                    <a:pt x="4468446" y="0"/>
                  </a:lnTo>
                  <a:lnTo>
                    <a:pt x="4456594" y="0"/>
                  </a:lnTo>
                  <a:lnTo>
                    <a:pt x="4456594" y="0"/>
                  </a:lnTo>
                  <a:lnTo>
                    <a:pt x="4456594" y="0"/>
                  </a:lnTo>
                  <a:lnTo>
                    <a:pt x="4438813" y="0"/>
                  </a:lnTo>
                  <a:lnTo>
                    <a:pt x="4438813" y="0"/>
                  </a:lnTo>
                  <a:lnTo>
                    <a:pt x="4438813" y="0"/>
                  </a:lnTo>
                  <a:lnTo>
                    <a:pt x="4432892" y="0"/>
                  </a:lnTo>
                  <a:lnTo>
                    <a:pt x="4432892" y="0"/>
                  </a:lnTo>
                  <a:lnTo>
                    <a:pt x="4432892" y="0"/>
                  </a:lnTo>
                  <a:lnTo>
                    <a:pt x="4426961" y="0"/>
                  </a:lnTo>
                  <a:lnTo>
                    <a:pt x="4426961" y="0"/>
                  </a:lnTo>
                  <a:lnTo>
                    <a:pt x="4426961" y="0"/>
                  </a:lnTo>
                  <a:lnTo>
                    <a:pt x="4409180" y="0"/>
                  </a:lnTo>
                  <a:lnTo>
                    <a:pt x="4409180" y="0"/>
                  </a:lnTo>
                  <a:lnTo>
                    <a:pt x="4409180" y="0"/>
                  </a:lnTo>
                  <a:lnTo>
                    <a:pt x="4403259" y="0"/>
                  </a:lnTo>
                  <a:lnTo>
                    <a:pt x="4403259" y="0"/>
                  </a:lnTo>
                  <a:lnTo>
                    <a:pt x="4403259" y="0"/>
                  </a:lnTo>
                  <a:lnTo>
                    <a:pt x="4391407" y="0"/>
                  </a:lnTo>
                  <a:lnTo>
                    <a:pt x="4391407" y="0"/>
                  </a:lnTo>
                  <a:lnTo>
                    <a:pt x="4391407" y="0"/>
                  </a:lnTo>
                  <a:lnTo>
                    <a:pt x="4385477" y="0"/>
                  </a:lnTo>
                  <a:lnTo>
                    <a:pt x="4385477" y="0"/>
                  </a:lnTo>
                  <a:lnTo>
                    <a:pt x="4385477" y="0"/>
                  </a:lnTo>
                  <a:lnTo>
                    <a:pt x="4367695" y="0"/>
                  </a:lnTo>
                  <a:lnTo>
                    <a:pt x="4367695" y="0"/>
                  </a:lnTo>
                  <a:lnTo>
                    <a:pt x="4367695" y="0"/>
                  </a:lnTo>
                  <a:lnTo>
                    <a:pt x="4361774" y="0"/>
                  </a:lnTo>
                  <a:lnTo>
                    <a:pt x="4361774" y="0"/>
                  </a:lnTo>
                  <a:lnTo>
                    <a:pt x="4361774" y="0"/>
                  </a:lnTo>
                  <a:lnTo>
                    <a:pt x="4355844" y="0"/>
                  </a:lnTo>
                  <a:lnTo>
                    <a:pt x="4355844" y="0"/>
                  </a:lnTo>
                  <a:lnTo>
                    <a:pt x="4355844" y="0"/>
                  </a:lnTo>
                  <a:lnTo>
                    <a:pt x="4349923" y="0"/>
                  </a:lnTo>
                  <a:lnTo>
                    <a:pt x="4349923" y="0"/>
                  </a:lnTo>
                  <a:lnTo>
                    <a:pt x="4349923" y="0"/>
                  </a:lnTo>
                  <a:lnTo>
                    <a:pt x="4343993" y="0"/>
                  </a:lnTo>
                  <a:lnTo>
                    <a:pt x="4343993" y="0"/>
                  </a:lnTo>
                  <a:lnTo>
                    <a:pt x="4343993" y="0"/>
                  </a:lnTo>
                  <a:lnTo>
                    <a:pt x="4338062" y="0"/>
                  </a:lnTo>
                  <a:lnTo>
                    <a:pt x="4338062" y="0"/>
                  </a:lnTo>
                  <a:lnTo>
                    <a:pt x="4338062" y="0"/>
                  </a:lnTo>
                  <a:lnTo>
                    <a:pt x="4332141" y="0"/>
                  </a:lnTo>
                  <a:lnTo>
                    <a:pt x="4332141" y="0"/>
                  </a:lnTo>
                  <a:lnTo>
                    <a:pt x="4332141" y="0"/>
                  </a:lnTo>
                  <a:lnTo>
                    <a:pt x="4326211" y="0"/>
                  </a:lnTo>
                  <a:lnTo>
                    <a:pt x="4326211" y="0"/>
                  </a:lnTo>
                  <a:lnTo>
                    <a:pt x="4326211" y="0"/>
                  </a:lnTo>
                  <a:lnTo>
                    <a:pt x="4320290" y="0"/>
                  </a:lnTo>
                  <a:lnTo>
                    <a:pt x="4320290" y="0"/>
                  </a:lnTo>
                  <a:lnTo>
                    <a:pt x="4320290" y="0"/>
                  </a:lnTo>
                  <a:lnTo>
                    <a:pt x="4314359" y="0"/>
                  </a:lnTo>
                  <a:lnTo>
                    <a:pt x="4314359" y="0"/>
                  </a:lnTo>
                  <a:lnTo>
                    <a:pt x="4314359" y="0"/>
                  </a:lnTo>
                  <a:lnTo>
                    <a:pt x="4308438" y="0"/>
                  </a:lnTo>
                  <a:lnTo>
                    <a:pt x="4308438" y="0"/>
                  </a:lnTo>
                  <a:lnTo>
                    <a:pt x="4308438" y="0"/>
                  </a:lnTo>
                  <a:lnTo>
                    <a:pt x="4302508" y="0"/>
                  </a:lnTo>
                  <a:lnTo>
                    <a:pt x="4302508" y="0"/>
                  </a:lnTo>
                  <a:lnTo>
                    <a:pt x="4302508" y="0"/>
                  </a:lnTo>
                  <a:lnTo>
                    <a:pt x="4296577" y="0"/>
                  </a:lnTo>
                  <a:lnTo>
                    <a:pt x="4296577" y="0"/>
                  </a:lnTo>
                  <a:lnTo>
                    <a:pt x="4296577" y="0"/>
                  </a:lnTo>
                  <a:lnTo>
                    <a:pt x="4290656" y="0"/>
                  </a:lnTo>
                  <a:lnTo>
                    <a:pt x="4290656" y="0"/>
                  </a:lnTo>
                  <a:lnTo>
                    <a:pt x="4290656" y="0"/>
                  </a:lnTo>
                  <a:lnTo>
                    <a:pt x="4284726" y="0"/>
                  </a:lnTo>
                  <a:lnTo>
                    <a:pt x="4284726" y="0"/>
                  </a:lnTo>
                  <a:lnTo>
                    <a:pt x="4284726" y="0"/>
                  </a:lnTo>
                  <a:lnTo>
                    <a:pt x="4278805" y="0"/>
                  </a:lnTo>
                  <a:lnTo>
                    <a:pt x="4278805" y="0"/>
                  </a:lnTo>
                  <a:lnTo>
                    <a:pt x="4278805" y="0"/>
                  </a:lnTo>
                  <a:lnTo>
                    <a:pt x="4272875" y="0"/>
                  </a:lnTo>
                  <a:lnTo>
                    <a:pt x="4272875" y="0"/>
                  </a:lnTo>
                  <a:lnTo>
                    <a:pt x="4272875" y="0"/>
                  </a:lnTo>
                  <a:lnTo>
                    <a:pt x="4266954" y="0"/>
                  </a:lnTo>
                  <a:lnTo>
                    <a:pt x="4266954" y="0"/>
                  </a:lnTo>
                  <a:lnTo>
                    <a:pt x="4266954" y="0"/>
                  </a:lnTo>
                  <a:lnTo>
                    <a:pt x="4255093" y="0"/>
                  </a:lnTo>
                  <a:lnTo>
                    <a:pt x="4255093" y="0"/>
                  </a:lnTo>
                  <a:lnTo>
                    <a:pt x="4255093" y="0"/>
                  </a:lnTo>
                  <a:lnTo>
                    <a:pt x="4249172" y="0"/>
                  </a:lnTo>
                  <a:lnTo>
                    <a:pt x="4249172" y="0"/>
                  </a:lnTo>
                  <a:lnTo>
                    <a:pt x="4249172" y="0"/>
                  </a:lnTo>
                  <a:lnTo>
                    <a:pt x="4243242" y="0"/>
                  </a:lnTo>
                  <a:lnTo>
                    <a:pt x="4243242" y="0"/>
                  </a:lnTo>
                  <a:lnTo>
                    <a:pt x="4243242" y="0"/>
                  </a:lnTo>
                  <a:lnTo>
                    <a:pt x="4237321" y="0"/>
                  </a:lnTo>
                  <a:lnTo>
                    <a:pt x="4237321" y="0"/>
                  </a:lnTo>
                  <a:lnTo>
                    <a:pt x="4237321" y="0"/>
                  </a:lnTo>
                  <a:lnTo>
                    <a:pt x="4231390" y="0"/>
                  </a:lnTo>
                  <a:lnTo>
                    <a:pt x="4231390" y="0"/>
                  </a:lnTo>
                  <a:lnTo>
                    <a:pt x="4231390" y="0"/>
                  </a:lnTo>
                  <a:lnTo>
                    <a:pt x="4225469" y="0"/>
                  </a:lnTo>
                  <a:lnTo>
                    <a:pt x="4225469" y="0"/>
                  </a:lnTo>
                  <a:lnTo>
                    <a:pt x="4225469" y="0"/>
                  </a:lnTo>
                  <a:lnTo>
                    <a:pt x="4213618" y="0"/>
                  </a:lnTo>
                  <a:lnTo>
                    <a:pt x="4213618" y="0"/>
                  </a:lnTo>
                  <a:lnTo>
                    <a:pt x="4213618" y="0"/>
                  </a:lnTo>
                  <a:lnTo>
                    <a:pt x="4201757" y="0"/>
                  </a:lnTo>
                  <a:lnTo>
                    <a:pt x="4201757" y="0"/>
                  </a:lnTo>
                  <a:lnTo>
                    <a:pt x="4201757" y="0"/>
                  </a:lnTo>
                  <a:lnTo>
                    <a:pt x="4195836" y="0"/>
                  </a:lnTo>
                  <a:lnTo>
                    <a:pt x="4195836" y="0"/>
                  </a:lnTo>
                  <a:lnTo>
                    <a:pt x="4195836" y="0"/>
                  </a:lnTo>
                  <a:lnTo>
                    <a:pt x="4189906" y="0"/>
                  </a:lnTo>
                  <a:lnTo>
                    <a:pt x="4189906" y="0"/>
                  </a:lnTo>
                  <a:lnTo>
                    <a:pt x="4189906" y="0"/>
                  </a:lnTo>
                  <a:lnTo>
                    <a:pt x="4183984" y="0"/>
                  </a:lnTo>
                  <a:lnTo>
                    <a:pt x="4183984" y="0"/>
                  </a:lnTo>
                  <a:lnTo>
                    <a:pt x="4183984" y="0"/>
                  </a:lnTo>
                  <a:lnTo>
                    <a:pt x="4178054" y="0"/>
                  </a:lnTo>
                  <a:lnTo>
                    <a:pt x="4178054" y="0"/>
                  </a:lnTo>
                  <a:lnTo>
                    <a:pt x="4178054" y="0"/>
                  </a:lnTo>
                  <a:lnTo>
                    <a:pt x="4172133" y="0"/>
                  </a:lnTo>
                  <a:lnTo>
                    <a:pt x="4172133" y="0"/>
                  </a:lnTo>
                  <a:lnTo>
                    <a:pt x="4172133" y="0"/>
                  </a:lnTo>
                  <a:lnTo>
                    <a:pt x="4166203" y="0"/>
                  </a:lnTo>
                  <a:lnTo>
                    <a:pt x="4166203" y="0"/>
                  </a:lnTo>
                  <a:lnTo>
                    <a:pt x="4166203" y="0"/>
                  </a:lnTo>
                  <a:lnTo>
                    <a:pt x="4154352" y="0"/>
                  </a:lnTo>
                  <a:lnTo>
                    <a:pt x="4154352" y="0"/>
                  </a:lnTo>
                  <a:lnTo>
                    <a:pt x="4154352" y="0"/>
                  </a:lnTo>
                  <a:lnTo>
                    <a:pt x="4148421" y="0"/>
                  </a:lnTo>
                  <a:lnTo>
                    <a:pt x="4148421" y="0"/>
                  </a:lnTo>
                  <a:lnTo>
                    <a:pt x="4148421" y="0"/>
                  </a:lnTo>
                  <a:lnTo>
                    <a:pt x="4142500" y="0"/>
                  </a:lnTo>
                  <a:lnTo>
                    <a:pt x="4142500" y="0"/>
                  </a:lnTo>
                  <a:lnTo>
                    <a:pt x="4142500" y="0"/>
                  </a:lnTo>
                  <a:lnTo>
                    <a:pt x="4130649" y="0"/>
                  </a:lnTo>
                  <a:lnTo>
                    <a:pt x="4130649" y="0"/>
                  </a:lnTo>
                  <a:lnTo>
                    <a:pt x="4130649" y="0"/>
                  </a:lnTo>
                  <a:lnTo>
                    <a:pt x="4124718" y="0"/>
                  </a:lnTo>
                  <a:lnTo>
                    <a:pt x="4124718" y="0"/>
                  </a:lnTo>
                  <a:lnTo>
                    <a:pt x="4124718" y="0"/>
                  </a:lnTo>
                  <a:lnTo>
                    <a:pt x="4118788" y="0"/>
                  </a:lnTo>
                  <a:lnTo>
                    <a:pt x="4118788" y="0"/>
                  </a:lnTo>
                  <a:lnTo>
                    <a:pt x="4118788" y="0"/>
                  </a:lnTo>
                  <a:lnTo>
                    <a:pt x="4112867" y="0"/>
                  </a:lnTo>
                  <a:lnTo>
                    <a:pt x="4112867" y="0"/>
                  </a:lnTo>
                  <a:lnTo>
                    <a:pt x="4112867" y="0"/>
                  </a:lnTo>
                  <a:lnTo>
                    <a:pt x="4106937" y="0"/>
                  </a:lnTo>
                  <a:lnTo>
                    <a:pt x="4106937" y="0"/>
                  </a:lnTo>
                  <a:lnTo>
                    <a:pt x="4106937" y="0"/>
                  </a:lnTo>
                  <a:lnTo>
                    <a:pt x="4101015" y="0"/>
                  </a:lnTo>
                  <a:lnTo>
                    <a:pt x="4101015" y="0"/>
                  </a:lnTo>
                  <a:lnTo>
                    <a:pt x="4101015" y="0"/>
                  </a:lnTo>
                  <a:lnTo>
                    <a:pt x="4089164" y="0"/>
                  </a:lnTo>
                  <a:lnTo>
                    <a:pt x="4089164" y="0"/>
                  </a:lnTo>
                  <a:lnTo>
                    <a:pt x="4089164" y="0"/>
                  </a:lnTo>
                  <a:lnTo>
                    <a:pt x="4083234" y="0"/>
                  </a:lnTo>
                  <a:lnTo>
                    <a:pt x="4083234" y="0"/>
                  </a:lnTo>
                  <a:lnTo>
                    <a:pt x="4083234" y="0"/>
                  </a:lnTo>
                  <a:lnTo>
                    <a:pt x="4077304" y="0"/>
                  </a:lnTo>
                  <a:lnTo>
                    <a:pt x="4077304" y="68597"/>
                  </a:lnTo>
                  <a:lnTo>
                    <a:pt x="4077304" y="68597"/>
                  </a:lnTo>
                  <a:lnTo>
                    <a:pt x="4071383" y="68597"/>
                  </a:lnTo>
                  <a:lnTo>
                    <a:pt x="4071383" y="68597"/>
                  </a:lnTo>
                  <a:lnTo>
                    <a:pt x="4071383" y="68597"/>
                  </a:lnTo>
                  <a:lnTo>
                    <a:pt x="4059531" y="68597"/>
                  </a:lnTo>
                  <a:lnTo>
                    <a:pt x="4059531" y="68597"/>
                  </a:lnTo>
                  <a:lnTo>
                    <a:pt x="4059531" y="68597"/>
                  </a:lnTo>
                  <a:lnTo>
                    <a:pt x="4047680" y="68597"/>
                  </a:lnTo>
                  <a:lnTo>
                    <a:pt x="4047680" y="68597"/>
                  </a:lnTo>
                  <a:lnTo>
                    <a:pt x="4047680" y="68597"/>
                  </a:lnTo>
                  <a:lnTo>
                    <a:pt x="4041749" y="68597"/>
                  </a:lnTo>
                  <a:lnTo>
                    <a:pt x="4041749" y="68597"/>
                  </a:lnTo>
                  <a:lnTo>
                    <a:pt x="4041749" y="68597"/>
                  </a:lnTo>
                  <a:lnTo>
                    <a:pt x="4035819" y="68597"/>
                  </a:lnTo>
                  <a:lnTo>
                    <a:pt x="4035819" y="68597"/>
                  </a:lnTo>
                  <a:lnTo>
                    <a:pt x="4035819" y="68597"/>
                  </a:lnTo>
                  <a:lnTo>
                    <a:pt x="4029898" y="68597"/>
                  </a:lnTo>
                  <a:lnTo>
                    <a:pt x="4029898" y="68597"/>
                  </a:lnTo>
                  <a:lnTo>
                    <a:pt x="4029898" y="68597"/>
                  </a:lnTo>
                  <a:lnTo>
                    <a:pt x="4000265" y="68597"/>
                  </a:lnTo>
                  <a:lnTo>
                    <a:pt x="4000265" y="68597"/>
                  </a:lnTo>
                  <a:lnTo>
                    <a:pt x="4000265" y="68597"/>
                  </a:lnTo>
                  <a:lnTo>
                    <a:pt x="3994344" y="68597"/>
                  </a:lnTo>
                  <a:lnTo>
                    <a:pt x="3994344" y="68597"/>
                  </a:lnTo>
                  <a:lnTo>
                    <a:pt x="3994344" y="68597"/>
                  </a:lnTo>
                  <a:lnTo>
                    <a:pt x="3988414" y="68597"/>
                  </a:lnTo>
                  <a:lnTo>
                    <a:pt x="3988414" y="68597"/>
                  </a:lnTo>
                  <a:lnTo>
                    <a:pt x="3988414" y="68597"/>
                  </a:lnTo>
                  <a:lnTo>
                    <a:pt x="3976562" y="68597"/>
                  </a:lnTo>
                  <a:lnTo>
                    <a:pt x="3976562" y="68597"/>
                  </a:lnTo>
                  <a:lnTo>
                    <a:pt x="3976562" y="68597"/>
                  </a:lnTo>
                  <a:lnTo>
                    <a:pt x="3964711" y="68597"/>
                  </a:lnTo>
                  <a:lnTo>
                    <a:pt x="3964711" y="68597"/>
                  </a:lnTo>
                  <a:lnTo>
                    <a:pt x="3964711" y="68597"/>
                  </a:lnTo>
                  <a:lnTo>
                    <a:pt x="3958780" y="68597"/>
                  </a:lnTo>
                  <a:lnTo>
                    <a:pt x="3958780" y="68597"/>
                  </a:lnTo>
                  <a:lnTo>
                    <a:pt x="3958780" y="68597"/>
                  </a:lnTo>
                  <a:lnTo>
                    <a:pt x="3952859" y="68597"/>
                  </a:lnTo>
                  <a:lnTo>
                    <a:pt x="3952859" y="68597"/>
                  </a:lnTo>
                  <a:lnTo>
                    <a:pt x="3952859" y="68597"/>
                  </a:lnTo>
                  <a:lnTo>
                    <a:pt x="3946929" y="68597"/>
                  </a:lnTo>
                  <a:lnTo>
                    <a:pt x="3946929" y="68597"/>
                  </a:lnTo>
                  <a:lnTo>
                    <a:pt x="3946929" y="68597"/>
                  </a:lnTo>
                  <a:lnTo>
                    <a:pt x="3940999" y="68597"/>
                  </a:lnTo>
                  <a:lnTo>
                    <a:pt x="3940999" y="68597"/>
                  </a:lnTo>
                  <a:lnTo>
                    <a:pt x="3940999" y="68597"/>
                  </a:lnTo>
                  <a:lnTo>
                    <a:pt x="3935077" y="68597"/>
                  </a:lnTo>
                  <a:lnTo>
                    <a:pt x="3935077" y="68597"/>
                  </a:lnTo>
                  <a:lnTo>
                    <a:pt x="3935077" y="68597"/>
                  </a:lnTo>
                  <a:lnTo>
                    <a:pt x="3929147" y="68597"/>
                  </a:lnTo>
                  <a:lnTo>
                    <a:pt x="3929147" y="68597"/>
                  </a:lnTo>
                  <a:lnTo>
                    <a:pt x="3929147" y="68597"/>
                  </a:lnTo>
                  <a:lnTo>
                    <a:pt x="3917296" y="68597"/>
                  </a:lnTo>
                  <a:lnTo>
                    <a:pt x="3917296" y="68597"/>
                  </a:lnTo>
                  <a:lnTo>
                    <a:pt x="3917296" y="68597"/>
                  </a:lnTo>
                  <a:lnTo>
                    <a:pt x="3911375" y="68597"/>
                  </a:lnTo>
                  <a:lnTo>
                    <a:pt x="3911375" y="68597"/>
                  </a:lnTo>
                  <a:lnTo>
                    <a:pt x="3911375" y="68597"/>
                  </a:lnTo>
                  <a:lnTo>
                    <a:pt x="3905445" y="68597"/>
                  </a:lnTo>
                  <a:lnTo>
                    <a:pt x="3905445" y="68597"/>
                  </a:lnTo>
                  <a:lnTo>
                    <a:pt x="3905445" y="68597"/>
                  </a:lnTo>
                  <a:lnTo>
                    <a:pt x="3899514" y="68597"/>
                  </a:lnTo>
                  <a:lnTo>
                    <a:pt x="3899514" y="68597"/>
                  </a:lnTo>
                  <a:lnTo>
                    <a:pt x="3899514" y="68597"/>
                  </a:lnTo>
                  <a:lnTo>
                    <a:pt x="3887663" y="68597"/>
                  </a:lnTo>
                  <a:lnTo>
                    <a:pt x="3887663" y="68597"/>
                  </a:lnTo>
                  <a:lnTo>
                    <a:pt x="3887663" y="68597"/>
                  </a:lnTo>
                  <a:lnTo>
                    <a:pt x="3881742" y="68597"/>
                  </a:lnTo>
                  <a:lnTo>
                    <a:pt x="3881742" y="68597"/>
                  </a:lnTo>
                  <a:lnTo>
                    <a:pt x="3881742" y="68597"/>
                  </a:lnTo>
                  <a:lnTo>
                    <a:pt x="3875811" y="68597"/>
                  </a:lnTo>
                  <a:lnTo>
                    <a:pt x="3875811" y="68597"/>
                  </a:lnTo>
                  <a:lnTo>
                    <a:pt x="3875811" y="68597"/>
                  </a:lnTo>
                  <a:lnTo>
                    <a:pt x="3858030" y="68597"/>
                  </a:lnTo>
                  <a:lnTo>
                    <a:pt x="3858030" y="68597"/>
                  </a:lnTo>
                  <a:lnTo>
                    <a:pt x="3858030" y="68597"/>
                  </a:lnTo>
                  <a:lnTo>
                    <a:pt x="3852108" y="68597"/>
                  </a:lnTo>
                  <a:lnTo>
                    <a:pt x="3852108" y="68597"/>
                  </a:lnTo>
                  <a:lnTo>
                    <a:pt x="3852108" y="68597"/>
                  </a:lnTo>
                  <a:lnTo>
                    <a:pt x="3846178" y="68597"/>
                  </a:lnTo>
                  <a:lnTo>
                    <a:pt x="3846178" y="68597"/>
                  </a:lnTo>
                  <a:lnTo>
                    <a:pt x="3846178" y="68597"/>
                  </a:lnTo>
                  <a:lnTo>
                    <a:pt x="3840257" y="68597"/>
                  </a:lnTo>
                  <a:lnTo>
                    <a:pt x="3840257" y="68597"/>
                  </a:lnTo>
                  <a:lnTo>
                    <a:pt x="3840257" y="68597"/>
                  </a:lnTo>
                  <a:lnTo>
                    <a:pt x="3834327" y="68597"/>
                  </a:lnTo>
                  <a:lnTo>
                    <a:pt x="3834327" y="68597"/>
                  </a:lnTo>
                  <a:lnTo>
                    <a:pt x="3834327" y="68597"/>
                  </a:lnTo>
                  <a:lnTo>
                    <a:pt x="3828406" y="68597"/>
                  </a:lnTo>
                  <a:lnTo>
                    <a:pt x="3828406" y="68597"/>
                  </a:lnTo>
                  <a:lnTo>
                    <a:pt x="3828406" y="68597"/>
                  </a:lnTo>
                  <a:lnTo>
                    <a:pt x="3822476" y="68597"/>
                  </a:lnTo>
                  <a:lnTo>
                    <a:pt x="3822476" y="68597"/>
                  </a:lnTo>
                  <a:lnTo>
                    <a:pt x="3822476" y="68597"/>
                  </a:lnTo>
                  <a:lnTo>
                    <a:pt x="3816555" y="68597"/>
                  </a:lnTo>
                  <a:lnTo>
                    <a:pt x="3816555" y="68597"/>
                  </a:lnTo>
                  <a:lnTo>
                    <a:pt x="3816555" y="68597"/>
                  </a:lnTo>
                  <a:lnTo>
                    <a:pt x="3810624" y="68597"/>
                  </a:lnTo>
                  <a:lnTo>
                    <a:pt x="3810624" y="68597"/>
                  </a:lnTo>
                  <a:lnTo>
                    <a:pt x="3810624" y="68597"/>
                  </a:lnTo>
                  <a:lnTo>
                    <a:pt x="3804694" y="68597"/>
                  </a:lnTo>
                  <a:lnTo>
                    <a:pt x="3804694" y="68597"/>
                  </a:lnTo>
                  <a:lnTo>
                    <a:pt x="3804694" y="68597"/>
                  </a:lnTo>
                  <a:lnTo>
                    <a:pt x="3798773" y="68597"/>
                  </a:lnTo>
                  <a:lnTo>
                    <a:pt x="3798773" y="68597"/>
                  </a:lnTo>
                  <a:lnTo>
                    <a:pt x="3798773" y="68597"/>
                  </a:lnTo>
                  <a:lnTo>
                    <a:pt x="3792842" y="68597"/>
                  </a:lnTo>
                  <a:lnTo>
                    <a:pt x="3792842" y="68597"/>
                  </a:lnTo>
                  <a:lnTo>
                    <a:pt x="3792842" y="68597"/>
                  </a:lnTo>
                  <a:lnTo>
                    <a:pt x="3786921" y="68597"/>
                  </a:lnTo>
                  <a:lnTo>
                    <a:pt x="3786921" y="68597"/>
                  </a:lnTo>
                  <a:lnTo>
                    <a:pt x="3786921" y="68597"/>
                  </a:lnTo>
                  <a:lnTo>
                    <a:pt x="3780991" y="68597"/>
                  </a:lnTo>
                  <a:lnTo>
                    <a:pt x="3780991" y="68597"/>
                  </a:lnTo>
                  <a:lnTo>
                    <a:pt x="3780991" y="68597"/>
                  </a:lnTo>
                  <a:lnTo>
                    <a:pt x="3775070" y="68597"/>
                  </a:lnTo>
                  <a:lnTo>
                    <a:pt x="3775070" y="68597"/>
                  </a:lnTo>
                  <a:lnTo>
                    <a:pt x="3775070" y="68597"/>
                  </a:lnTo>
                  <a:lnTo>
                    <a:pt x="3769139" y="68597"/>
                  </a:lnTo>
                  <a:lnTo>
                    <a:pt x="3769139" y="68597"/>
                  </a:lnTo>
                  <a:lnTo>
                    <a:pt x="3769139" y="68597"/>
                  </a:lnTo>
                  <a:lnTo>
                    <a:pt x="3763209" y="68597"/>
                  </a:lnTo>
                  <a:lnTo>
                    <a:pt x="3763209" y="68597"/>
                  </a:lnTo>
                  <a:lnTo>
                    <a:pt x="3763209" y="68597"/>
                  </a:lnTo>
                  <a:lnTo>
                    <a:pt x="3757288" y="68597"/>
                  </a:lnTo>
                  <a:lnTo>
                    <a:pt x="3757288" y="68597"/>
                  </a:lnTo>
                  <a:lnTo>
                    <a:pt x="3757288" y="68597"/>
                  </a:lnTo>
                  <a:lnTo>
                    <a:pt x="3751358" y="68597"/>
                  </a:lnTo>
                  <a:lnTo>
                    <a:pt x="3751358" y="68597"/>
                  </a:lnTo>
                  <a:lnTo>
                    <a:pt x="3751358" y="68597"/>
                  </a:lnTo>
                  <a:lnTo>
                    <a:pt x="3745437" y="68597"/>
                  </a:lnTo>
                  <a:lnTo>
                    <a:pt x="3745437" y="68597"/>
                  </a:lnTo>
                  <a:lnTo>
                    <a:pt x="3745437" y="68597"/>
                  </a:lnTo>
                  <a:lnTo>
                    <a:pt x="3739507" y="68597"/>
                  </a:lnTo>
                  <a:lnTo>
                    <a:pt x="3739507" y="68597"/>
                  </a:lnTo>
                  <a:lnTo>
                    <a:pt x="3739507" y="68597"/>
                  </a:lnTo>
                  <a:lnTo>
                    <a:pt x="3733586" y="68597"/>
                  </a:lnTo>
                  <a:lnTo>
                    <a:pt x="3733586" y="68597"/>
                  </a:lnTo>
                  <a:lnTo>
                    <a:pt x="3733586" y="68597"/>
                  </a:lnTo>
                  <a:lnTo>
                    <a:pt x="3715804" y="68597"/>
                  </a:lnTo>
                  <a:lnTo>
                    <a:pt x="3715804" y="68597"/>
                  </a:lnTo>
                  <a:lnTo>
                    <a:pt x="3715804" y="68597"/>
                  </a:lnTo>
                  <a:lnTo>
                    <a:pt x="3703952" y="68597"/>
                  </a:lnTo>
                  <a:lnTo>
                    <a:pt x="3703952" y="68597"/>
                  </a:lnTo>
                  <a:lnTo>
                    <a:pt x="3703952" y="68597"/>
                  </a:lnTo>
                  <a:lnTo>
                    <a:pt x="3698022" y="68597"/>
                  </a:lnTo>
                  <a:lnTo>
                    <a:pt x="3698022" y="68597"/>
                  </a:lnTo>
                  <a:lnTo>
                    <a:pt x="3698022" y="68597"/>
                  </a:lnTo>
                  <a:lnTo>
                    <a:pt x="3692101" y="68597"/>
                  </a:lnTo>
                  <a:lnTo>
                    <a:pt x="3692101" y="68597"/>
                  </a:lnTo>
                  <a:lnTo>
                    <a:pt x="3692101" y="68597"/>
                  </a:lnTo>
                  <a:lnTo>
                    <a:pt x="3686171" y="68597"/>
                  </a:lnTo>
                  <a:lnTo>
                    <a:pt x="3686171" y="68597"/>
                  </a:lnTo>
                  <a:lnTo>
                    <a:pt x="3686171" y="68597"/>
                  </a:lnTo>
                  <a:lnTo>
                    <a:pt x="3674319" y="68597"/>
                  </a:lnTo>
                  <a:lnTo>
                    <a:pt x="3674319" y="68597"/>
                  </a:lnTo>
                  <a:lnTo>
                    <a:pt x="3674319" y="68597"/>
                  </a:lnTo>
                  <a:lnTo>
                    <a:pt x="3662468" y="68597"/>
                  </a:lnTo>
                  <a:lnTo>
                    <a:pt x="3662468" y="68597"/>
                  </a:lnTo>
                  <a:lnTo>
                    <a:pt x="3662468" y="68597"/>
                  </a:lnTo>
                  <a:lnTo>
                    <a:pt x="3656538" y="68597"/>
                  </a:lnTo>
                  <a:lnTo>
                    <a:pt x="3656538" y="68597"/>
                  </a:lnTo>
                  <a:lnTo>
                    <a:pt x="3656538" y="68597"/>
                  </a:lnTo>
                  <a:lnTo>
                    <a:pt x="3650617" y="68597"/>
                  </a:lnTo>
                  <a:lnTo>
                    <a:pt x="3650617" y="68597"/>
                  </a:lnTo>
                  <a:lnTo>
                    <a:pt x="3650617" y="68597"/>
                  </a:lnTo>
                  <a:lnTo>
                    <a:pt x="3644686" y="68597"/>
                  </a:lnTo>
                  <a:lnTo>
                    <a:pt x="3644686" y="68597"/>
                  </a:lnTo>
                  <a:lnTo>
                    <a:pt x="3644686" y="68597"/>
                  </a:lnTo>
                  <a:lnTo>
                    <a:pt x="3638756" y="68597"/>
                  </a:lnTo>
                  <a:lnTo>
                    <a:pt x="3638756" y="68597"/>
                  </a:lnTo>
                  <a:lnTo>
                    <a:pt x="3638756" y="68597"/>
                  </a:lnTo>
                  <a:lnTo>
                    <a:pt x="3632835" y="68597"/>
                  </a:lnTo>
                  <a:lnTo>
                    <a:pt x="3632835" y="68597"/>
                  </a:lnTo>
                  <a:lnTo>
                    <a:pt x="3632835" y="68597"/>
                  </a:lnTo>
                  <a:lnTo>
                    <a:pt x="3626905" y="68597"/>
                  </a:lnTo>
                  <a:lnTo>
                    <a:pt x="3626905" y="68597"/>
                  </a:lnTo>
                  <a:lnTo>
                    <a:pt x="3626905" y="68597"/>
                  </a:lnTo>
                  <a:lnTo>
                    <a:pt x="3609132" y="68597"/>
                  </a:lnTo>
                  <a:lnTo>
                    <a:pt x="3609132" y="68597"/>
                  </a:lnTo>
                  <a:lnTo>
                    <a:pt x="3609132" y="68597"/>
                  </a:lnTo>
                  <a:lnTo>
                    <a:pt x="3603202" y="68597"/>
                  </a:lnTo>
                  <a:lnTo>
                    <a:pt x="3603202" y="68597"/>
                  </a:lnTo>
                  <a:lnTo>
                    <a:pt x="3603202" y="68597"/>
                  </a:lnTo>
                  <a:lnTo>
                    <a:pt x="3597280" y="68597"/>
                  </a:lnTo>
                  <a:lnTo>
                    <a:pt x="3597280" y="68597"/>
                  </a:lnTo>
                  <a:lnTo>
                    <a:pt x="3597280" y="68597"/>
                  </a:lnTo>
                  <a:lnTo>
                    <a:pt x="3561718" y="68597"/>
                  </a:lnTo>
                  <a:lnTo>
                    <a:pt x="3561718" y="68597"/>
                  </a:lnTo>
                  <a:lnTo>
                    <a:pt x="3561718" y="68597"/>
                  </a:lnTo>
                  <a:lnTo>
                    <a:pt x="3555796" y="68597"/>
                  </a:lnTo>
                  <a:lnTo>
                    <a:pt x="3555796" y="68597"/>
                  </a:lnTo>
                  <a:lnTo>
                    <a:pt x="3555796" y="68597"/>
                  </a:lnTo>
                  <a:lnTo>
                    <a:pt x="3549866" y="68597"/>
                  </a:lnTo>
                  <a:lnTo>
                    <a:pt x="3549866" y="68597"/>
                  </a:lnTo>
                  <a:lnTo>
                    <a:pt x="3549866" y="68597"/>
                  </a:lnTo>
                  <a:lnTo>
                    <a:pt x="3543936" y="68597"/>
                  </a:lnTo>
                  <a:lnTo>
                    <a:pt x="3543936" y="68597"/>
                  </a:lnTo>
                  <a:lnTo>
                    <a:pt x="3543936" y="68597"/>
                  </a:lnTo>
                  <a:lnTo>
                    <a:pt x="3490600" y="68597"/>
                  </a:lnTo>
                  <a:lnTo>
                    <a:pt x="3490600" y="68597"/>
                  </a:lnTo>
                  <a:lnTo>
                    <a:pt x="3490600" y="68597"/>
                  </a:lnTo>
                  <a:lnTo>
                    <a:pt x="3484679" y="68597"/>
                  </a:lnTo>
                  <a:lnTo>
                    <a:pt x="3484679" y="68597"/>
                  </a:lnTo>
                  <a:lnTo>
                    <a:pt x="3484679" y="68597"/>
                  </a:lnTo>
                  <a:lnTo>
                    <a:pt x="3472827" y="68597"/>
                  </a:lnTo>
                  <a:lnTo>
                    <a:pt x="3472827" y="68597"/>
                  </a:lnTo>
                  <a:lnTo>
                    <a:pt x="3472827" y="68597"/>
                  </a:lnTo>
                  <a:lnTo>
                    <a:pt x="3460976" y="68597"/>
                  </a:lnTo>
                  <a:lnTo>
                    <a:pt x="3460976" y="68597"/>
                  </a:lnTo>
                  <a:lnTo>
                    <a:pt x="3460976" y="68597"/>
                  </a:lnTo>
                  <a:lnTo>
                    <a:pt x="3425412" y="68597"/>
                  </a:lnTo>
                  <a:lnTo>
                    <a:pt x="3425412" y="68597"/>
                  </a:lnTo>
                  <a:lnTo>
                    <a:pt x="3425412" y="68597"/>
                  </a:lnTo>
                  <a:lnTo>
                    <a:pt x="3407631" y="68597"/>
                  </a:lnTo>
                  <a:lnTo>
                    <a:pt x="3407631" y="68597"/>
                  </a:lnTo>
                  <a:lnTo>
                    <a:pt x="3407631" y="68597"/>
                  </a:lnTo>
                  <a:lnTo>
                    <a:pt x="3348374" y="68597"/>
                  </a:lnTo>
                  <a:lnTo>
                    <a:pt x="3348374" y="68597"/>
                  </a:lnTo>
                  <a:lnTo>
                    <a:pt x="3348374" y="68597"/>
                  </a:lnTo>
                  <a:lnTo>
                    <a:pt x="3342443" y="68597"/>
                  </a:lnTo>
                  <a:lnTo>
                    <a:pt x="3342443" y="68597"/>
                  </a:lnTo>
                  <a:lnTo>
                    <a:pt x="3342443" y="68597"/>
                  </a:lnTo>
                  <a:lnTo>
                    <a:pt x="3336522" y="68597"/>
                  </a:lnTo>
                  <a:lnTo>
                    <a:pt x="3336522" y="68597"/>
                  </a:lnTo>
                  <a:lnTo>
                    <a:pt x="3336522" y="68597"/>
                  </a:lnTo>
                  <a:lnTo>
                    <a:pt x="3318741" y="68597"/>
                  </a:lnTo>
                  <a:lnTo>
                    <a:pt x="3318741" y="68597"/>
                  </a:lnTo>
                  <a:lnTo>
                    <a:pt x="3318741" y="68597"/>
                  </a:lnTo>
                  <a:lnTo>
                    <a:pt x="3312811" y="68597"/>
                  </a:lnTo>
                  <a:lnTo>
                    <a:pt x="3312811" y="68597"/>
                  </a:lnTo>
                  <a:lnTo>
                    <a:pt x="3312811" y="68597"/>
                  </a:lnTo>
                  <a:lnTo>
                    <a:pt x="3300959" y="68597"/>
                  </a:lnTo>
                  <a:lnTo>
                    <a:pt x="3300959" y="68597"/>
                  </a:lnTo>
                  <a:lnTo>
                    <a:pt x="3300959" y="68597"/>
                  </a:lnTo>
                  <a:lnTo>
                    <a:pt x="3271326" y="68597"/>
                  </a:lnTo>
                  <a:lnTo>
                    <a:pt x="3271326" y="68597"/>
                  </a:lnTo>
                  <a:lnTo>
                    <a:pt x="3271326" y="68597"/>
                  </a:lnTo>
                  <a:lnTo>
                    <a:pt x="3259474" y="68597"/>
                  </a:lnTo>
                  <a:lnTo>
                    <a:pt x="3259474" y="68597"/>
                  </a:lnTo>
                  <a:lnTo>
                    <a:pt x="3259474" y="68597"/>
                  </a:lnTo>
                  <a:lnTo>
                    <a:pt x="3253553" y="68597"/>
                  </a:lnTo>
                  <a:lnTo>
                    <a:pt x="3253553" y="68597"/>
                  </a:lnTo>
                  <a:lnTo>
                    <a:pt x="3253553" y="68597"/>
                  </a:lnTo>
                  <a:lnTo>
                    <a:pt x="3247623" y="68597"/>
                  </a:lnTo>
                  <a:lnTo>
                    <a:pt x="3247623" y="68597"/>
                  </a:lnTo>
                  <a:lnTo>
                    <a:pt x="3247623" y="68597"/>
                  </a:lnTo>
                  <a:lnTo>
                    <a:pt x="3170584" y="68597"/>
                  </a:lnTo>
                  <a:lnTo>
                    <a:pt x="3170584" y="68597"/>
                  </a:lnTo>
                  <a:lnTo>
                    <a:pt x="3170584" y="68597"/>
                  </a:lnTo>
                  <a:lnTo>
                    <a:pt x="3164654" y="68597"/>
                  </a:lnTo>
                  <a:lnTo>
                    <a:pt x="3164654" y="68597"/>
                  </a:lnTo>
                  <a:lnTo>
                    <a:pt x="3164654" y="68597"/>
                  </a:lnTo>
                  <a:lnTo>
                    <a:pt x="3158733" y="68597"/>
                  </a:lnTo>
                  <a:lnTo>
                    <a:pt x="3158733" y="68597"/>
                  </a:lnTo>
                  <a:lnTo>
                    <a:pt x="3158733" y="68597"/>
                  </a:lnTo>
                  <a:lnTo>
                    <a:pt x="3152803" y="68597"/>
                  </a:lnTo>
                  <a:lnTo>
                    <a:pt x="3152803" y="68597"/>
                  </a:lnTo>
                  <a:lnTo>
                    <a:pt x="3152803" y="68597"/>
                  </a:lnTo>
                  <a:lnTo>
                    <a:pt x="3123170" y="68597"/>
                  </a:lnTo>
                  <a:lnTo>
                    <a:pt x="3123170" y="68597"/>
                  </a:lnTo>
                  <a:lnTo>
                    <a:pt x="3123170" y="68597"/>
                  </a:lnTo>
                  <a:lnTo>
                    <a:pt x="3099467" y="68597"/>
                  </a:lnTo>
                  <a:lnTo>
                    <a:pt x="3099467" y="68597"/>
                  </a:lnTo>
                  <a:lnTo>
                    <a:pt x="3099467" y="68597"/>
                  </a:lnTo>
                  <a:lnTo>
                    <a:pt x="3081685" y="68597"/>
                  </a:lnTo>
                  <a:lnTo>
                    <a:pt x="3081685" y="68597"/>
                  </a:lnTo>
                  <a:lnTo>
                    <a:pt x="3081685" y="68597"/>
                  </a:lnTo>
                  <a:lnTo>
                    <a:pt x="3069834" y="68597"/>
                  </a:lnTo>
                  <a:lnTo>
                    <a:pt x="3069834" y="68597"/>
                  </a:lnTo>
                  <a:lnTo>
                    <a:pt x="3069834" y="68597"/>
                  </a:lnTo>
                  <a:lnTo>
                    <a:pt x="3063913" y="68597"/>
                  </a:lnTo>
                  <a:lnTo>
                    <a:pt x="3063913" y="68597"/>
                  </a:lnTo>
                  <a:lnTo>
                    <a:pt x="3063913" y="68597"/>
                  </a:lnTo>
                  <a:lnTo>
                    <a:pt x="3028349" y="68597"/>
                  </a:lnTo>
                  <a:lnTo>
                    <a:pt x="3028349" y="68597"/>
                  </a:lnTo>
                  <a:lnTo>
                    <a:pt x="3028349" y="68597"/>
                  </a:lnTo>
                  <a:lnTo>
                    <a:pt x="3022428" y="68597"/>
                  </a:lnTo>
                  <a:lnTo>
                    <a:pt x="3022428" y="68597"/>
                  </a:lnTo>
                  <a:lnTo>
                    <a:pt x="3022428" y="68597"/>
                  </a:lnTo>
                  <a:lnTo>
                    <a:pt x="2992795" y="68597"/>
                  </a:lnTo>
                  <a:lnTo>
                    <a:pt x="2992795" y="106919"/>
                  </a:lnTo>
                  <a:lnTo>
                    <a:pt x="2992795" y="106919"/>
                  </a:lnTo>
                  <a:lnTo>
                    <a:pt x="2975014" y="106919"/>
                  </a:lnTo>
                  <a:lnTo>
                    <a:pt x="2975014" y="106919"/>
                  </a:lnTo>
                  <a:lnTo>
                    <a:pt x="2975014" y="106919"/>
                  </a:lnTo>
                  <a:lnTo>
                    <a:pt x="2969083" y="106919"/>
                  </a:lnTo>
                  <a:lnTo>
                    <a:pt x="2969083" y="106919"/>
                  </a:lnTo>
                  <a:lnTo>
                    <a:pt x="2969083" y="106919"/>
                  </a:lnTo>
                  <a:lnTo>
                    <a:pt x="2957232" y="106919"/>
                  </a:lnTo>
                  <a:lnTo>
                    <a:pt x="2957232" y="106919"/>
                  </a:lnTo>
                  <a:lnTo>
                    <a:pt x="2957232" y="106919"/>
                  </a:lnTo>
                  <a:lnTo>
                    <a:pt x="2909826" y="106919"/>
                  </a:lnTo>
                  <a:lnTo>
                    <a:pt x="2909826" y="106919"/>
                  </a:lnTo>
                  <a:lnTo>
                    <a:pt x="2909826" y="106919"/>
                  </a:lnTo>
                  <a:lnTo>
                    <a:pt x="2892045" y="106919"/>
                  </a:lnTo>
                  <a:lnTo>
                    <a:pt x="2892045" y="106919"/>
                  </a:lnTo>
                  <a:lnTo>
                    <a:pt x="2892045" y="106919"/>
                  </a:lnTo>
                  <a:lnTo>
                    <a:pt x="2886124" y="106919"/>
                  </a:lnTo>
                  <a:lnTo>
                    <a:pt x="2886124" y="106919"/>
                  </a:lnTo>
                  <a:lnTo>
                    <a:pt x="2886124" y="106919"/>
                  </a:lnTo>
                  <a:lnTo>
                    <a:pt x="2868342" y="106919"/>
                  </a:lnTo>
                  <a:lnTo>
                    <a:pt x="2868342" y="106919"/>
                  </a:lnTo>
                  <a:lnTo>
                    <a:pt x="2868342" y="106919"/>
                  </a:lnTo>
                  <a:lnTo>
                    <a:pt x="2850560" y="106919"/>
                  </a:lnTo>
                  <a:lnTo>
                    <a:pt x="2850560" y="106919"/>
                  </a:lnTo>
                  <a:lnTo>
                    <a:pt x="2850560" y="106919"/>
                  </a:lnTo>
                  <a:lnTo>
                    <a:pt x="2791294" y="106919"/>
                  </a:lnTo>
                  <a:lnTo>
                    <a:pt x="2791294" y="106919"/>
                  </a:lnTo>
                  <a:lnTo>
                    <a:pt x="2791294" y="106919"/>
                  </a:lnTo>
                  <a:lnTo>
                    <a:pt x="2779443" y="106919"/>
                  </a:lnTo>
                  <a:lnTo>
                    <a:pt x="2779443" y="106919"/>
                  </a:lnTo>
                  <a:lnTo>
                    <a:pt x="2779443" y="106919"/>
                  </a:lnTo>
                  <a:lnTo>
                    <a:pt x="2749809" y="106919"/>
                  </a:lnTo>
                  <a:lnTo>
                    <a:pt x="2749809" y="144472"/>
                  </a:lnTo>
                  <a:lnTo>
                    <a:pt x="2749809" y="144472"/>
                  </a:lnTo>
                  <a:lnTo>
                    <a:pt x="2696474" y="144472"/>
                  </a:lnTo>
                  <a:lnTo>
                    <a:pt x="2696474" y="144472"/>
                  </a:lnTo>
                  <a:lnTo>
                    <a:pt x="2696474" y="144472"/>
                  </a:lnTo>
                  <a:lnTo>
                    <a:pt x="2660919" y="144472"/>
                  </a:lnTo>
                  <a:lnTo>
                    <a:pt x="2660919" y="144472"/>
                  </a:lnTo>
                  <a:lnTo>
                    <a:pt x="2660919" y="144472"/>
                  </a:lnTo>
                  <a:lnTo>
                    <a:pt x="2654989" y="144472"/>
                  </a:lnTo>
                  <a:lnTo>
                    <a:pt x="2654989" y="144472"/>
                  </a:lnTo>
                  <a:lnTo>
                    <a:pt x="2654989" y="144472"/>
                  </a:lnTo>
                  <a:lnTo>
                    <a:pt x="2625365" y="144472"/>
                  </a:lnTo>
                  <a:lnTo>
                    <a:pt x="2625365" y="144472"/>
                  </a:lnTo>
                  <a:lnTo>
                    <a:pt x="2625365" y="144472"/>
                  </a:lnTo>
                  <a:lnTo>
                    <a:pt x="2613505" y="144472"/>
                  </a:lnTo>
                  <a:lnTo>
                    <a:pt x="2613505" y="144472"/>
                  </a:lnTo>
                  <a:lnTo>
                    <a:pt x="2613505" y="144472"/>
                  </a:lnTo>
                  <a:lnTo>
                    <a:pt x="2583880" y="144472"/>
                  </a:lnTo>
                  <a:lnTo>
                    <a:pt x="2583880" y="144472"/>
                  </a:lnTo>
                  <a:lnTo>
                    <a:pt x="2583880" y="144472"/>
                  </a:lnTo>
                  <a:lnTo>
                    <a:pt x="2542396" y="144472"/>
                  </a:lnTo>
                  <a:lnTo>
                    <a:pt x="2542396" y="144472"/>
                  </a:lnTo>
                  <a:lnTo>
                    <a:pt x="2542396" y="144472"/>
                  </a:lnTo>
                  <a:lnTo>
                    <a:pt x="2530536" y="144472"/>
                  </a:lnTo>
                  <a:lnTo>
                    <a:pt x="2530536" y="144472"/>
                  </a:lnTo>
                  <a:lnTo>
                    <a:pt x="2530536" y="144472"/>
                  </a:lnTo>
                  <a:lnTo>
                    <a:pt x="2477200" y="144472"/>
                  </a:lnTo>
                  <a:lnTo>
                    <a:pt x="2477200" y="144472"/>
                  </a:lnTo>
                  <a:lnTo>
                    <a:pt x="2477200" y="144472"/>
                  </a:lnTo>
                  <a:lnTo>
                    <a:pt x="2453497" y="144472"/>
                  </a:lnTo>
                  <a:lnTo>
                    <a:pt x="2453497" y="144472"/>
                  </a:lnTo>
                  <a:lnTo>
                    <a:pt x="2453497" y="144472"/>
                  </a:lnTo>
                  <a:lnTo>
                    <a:pt x="2388310" y="144472"/>
                  </a:lnTo>
                  <a:lnTo>
                    <a:pt x="2388310" y="144472"/>
                  </a:lnTo>
                  <a:lnTo>
                    <a:pt x="2388310" y="144472"/>
                  </a:lnTo>
                  <a:lnTo>
                    <a:pt x="2382379" y="144472"/>
                  </a:lnTo>
                  <a:lnTo>
                    <a:pt x="2382379" y="144472"/>
                  </a:lnTo>
                  <a:lnTo>
                    <a:pt x="2382379" y="144472"/>
                  </a:lnTo>
                  <a:lnTo>
                    <a:pt x="2358676" y="144472"/>
                  </a:lnTo>
                  <a:lnTo>
                    <a:pt x="2358676" y="144472"/>
                  </a:lnTo>
                  <a:lnTo>
                    <a:pt x="2358676" y="144472"/>
                  </a:lnTo>
                  <a:lnTo>
                    <a:pt x="2323122" y="144472"/>
                  </a:lnTo>
                  <a:lnTo>
                    <a:pt x="2323122" y="144472"/>
                  </a:lnTo>
                  <a:lnTo>
                    <a:pt x="2323122" y="144472"/>
                  </a:lnTo>
                  <a:lnTo>
                    <a:pt x="2293489" y="144472"/>
                  </a:lnTo>
                  <a:lnTo>
                    <a:pt x="2293489" y="144472"/>
                  </a:lnTo>
                  <a:lnTo>
                    <a:pt x="2293489" y="144472"/>
                  </a:lnTo>
                  <a:lnTo>
                    <a:pt x="2275707" y="144472"/>
                  </a:lnTo>
                  <a:lnTo>
                    <a:pt x="2275707" y="144472"/>
                  </a:lnTo>
                  <a:lnTo>
                    <a:pt x="2275707" y="144472"/>
                  </a:lnTo>
                  <a:lnTo>
                    <a:pt x="2263856" y="144472"/>
                  </a:lnTo>
                  <a:lnTo>
                    <a:pt x="2263856" y="144472"/>
                  </a:lnTo>
                  <a:lnTo>
                    <a:pt x="2263856" y="144472"/>
                  </a:lnTo>
                  <a:lnTo>
                    <a:pt x="2216441" y="144472"/>
                  </a:lnTo>
                  <a:lnTo>
                    <a:pt x="2216441" y="144472"/>
                  </a:lnTo>
                  <a:lnTo>
                    <a:pt x="2216441" y="144472"/>
                  </a:lnTo>
                  <a:lnTo>
                    <a:pt x="2204590" y="144472"/>
                  </a:lnTo>
                  <a:lnTo>
                    <a:pt x="2204590" y="144472"/>
                  </a:lnTo>
                  <a:lnTo>
                    <a:pt x="2204590" y="144472"/>
                  </a:lnTo>
                  <a:lnTo>
                    <a:pt x="2198669" y="144472"/>
                  </a:lnTo>
                  <a:lnTo>
                    <a:pt x="2198669" y="144472"/>
                  </a:lnTo>
                  <a:lnTo>
                    <a:pt x="2198669" y="144472"/>
                  </a:lnTo>
                  <a:lnTo>
                    <a:pt x="2186817" y="144472"/>
                  </a:lnTo>
                  <a:lnTo>
                    <a:pt x="2186817" y="144472"/>
                  </a:lnTo>
                  <a:lnTo>
                    <a:pt x="2186817" y="144472"/>
                  </a:lnTo>
                  <a:lnTo>
                    <a:pt x="2180887" y="144472"/>
                  </a:lnTo>
                  <a:lnTo>
                    <a:pt x="2180887" y="144472"/>
                  </a:lnTo>
                  <a:lnTo>
                    <a:pt x="2180887" y="144472"/>
                  </a:lnTo>
                  <a:lnTo>
                    <a:pt x="2169036" y="144472"/>
                  </a:lnTo>
                  <a:lnTo>
                    <a:pt x="2169036" y="144472"/>
                  </a:lnTo>
                  <a:lnTo>
                    <a:pt x="2169036" y="144472"/>
                  </a:lnTo>
                  <a:lnTo>
                    <a:pt x="2157184" y="144472"/>
                  </a:lnTo>
                  <a:lnTo>
                    <a:pt x="2157184" y="144472"/>
                  </a:lnTo>
                  <a:lnTo>
                    <a:pt x="2157184" y="144472"/>
                  </a:lnTo>
                  <a:lnTo>
                    <a:pt x="2151254" y="144472"/>
                  </a:lnTo>
                  <a:lnTo>
                    <a:pt x="2151254" y="144472"/>
                  </a:lnTo>
                  <a:lnTo>
                    <a:pt x="2151254" y="144472"/>
                  </a:lnTo>
                  <a:lnTo>
                    <a:pt x="2145333" y="144472"/>
                  </a:lnTo>
                  <a:lnTo>
                    <a:pt x="2145333" y="144472"/>
                  </a:lnTo>
                  <a:lnTo>
                    <a:pt x="2145333" y="144472"/>
                  </a:lnTo>
                  <a:lnTo>
                    <a:pt x="2133482" y="144472"/>
                  </a:lnTo>
                  <a:lnTo>
                    <a:pt x="2133482" y="144472"/>
                  </a:lnTo>
                  <a:lnTo>
                    <a:pt x="2133482" y="144472"/>
                  </a:lnTo>
                  <a:lnTo>
                    <a:pt x="2127551" y="144472"/>
                  </a:lnTo>
                  <a:lnTo>
                    <a:pt x="2127551" y="144472"/>
                  </a:lnTo>
                  <a:lnTo>
                    <a:pt x="2127551" y="144472"/>
                  </a:lnTo>
                  <a:lnTo>
                    <a:pt x="2115700" y="144472"/>
                  </a:lnTo>
                  <a:lnTo>
                    <a:pt x="2115700" y="144472"/>
                  </a:lnTo>
                  <a:lnTo>
                    <a:pt x="2115700" y="144472"/>
                  </a:lnTo>
                  <a:lnTo>
                    <a:pt x="2109770" y="144472"/>
                  </a:lnTo>
                  <a:lnTo>
                    <a:pt x="2109770" y="144472"/>
                  </a:lnTo>
                  <a:lnTo>
                    <a:pt x="2109770" y="144472"/>
                  </a:lnTo>
                  <a:lnTo>
                    <a:pt x="2103848" y="144472"/>
                  </a:lnTo>
                  <a:lnTo>
                    <a:pt x="2103848" y="144472"/>
                  </a:lnTo>
                  <a:lnTo>
                    <a:pt x="2103848" y="144472"/>
                  </a:lnTo>
                  <a:lnTo>
                    <a:pt x="2097918" y="144472"/>
                  </a:lnTo>
                  <a:lnTo>
                    <a:pt x="2097918" y="144472"/>
                  </a:lnTo>
                  <a:lnTo>
                    <a:pt x="2097918" y="144472"/>
                  </a:lnTo>
                  <a:lnTo>
                    <a:pt x="2091997" y="144472"/>
                  </a:lnTo>
                  <a:lnTo>
                    <a:pt x="2091997" y="144472"/>
                  </a:lnTo>
                  <a:lnTo>
                    <a:pt x="2091997" y="144472"/>
                  </a:lnTo>
                  <a:lnTo>
                    <a:pt x="2086067" y="144472"/>
                  </a:lnTo>
                  <a:lnTo>
                    <a:pt x="2086067" y="144472"/>
                  </a:lnTo>
                  <a:lnTo>
                    <a:pt x="2086067" y="144472"/>
                  </a:lnTo>
                  <a:lnTo>
                    <a:pt x="2080136" y="144472"/>
                  </a:lnTo>
                  <a:lnTo>
                    <a:pt x="2080136" y="144472"/>
                  </a:lnTo>
                  <a:lnTo>
                    <a:pt x="2080136" y="144472"/>
                  </a:lnTo>
                  <a:lnTo>
                    <a:pt x="2068285" y="144472"/>
                  </a:lnTo>
                  <a:lnTo>
                    <a:pt x="2068285" y="144472"/>
                  </a:lnTo>
                  <a:lnTo>
                    <a:pt x="2068285" y="144472"/>
                  </a:lnTo>
                  <a:lnTo>
                    <a:pt x="2056434" y="144472"/>
                  </a:lnTo>
                  <a:lnTo>
                    <a:pt x="2056434" y="144472"/>
                  </a:lnTo>
                  <a:lnTo>
                    <a:pt x="2056434" y="144472"/>
                  </a:lnTo>
                  <a:lnTo>
                    <a:pt x="2050512" y="144472"/>
                  </a:lnTo>
                  <a:lnTo>
                    <a:pt x="2050512" y="144472"/>
                  </a:lnTo>
                  <a:lnTo>
                    <a:pt x="2050512" y="144472"/>
                  </a:lnTo>
                  <a:lnTo>
                    <a:pt x="2032731" y="144472"/>
                  </a:lnTo>
                  <a:lnTo>
                    <a:pt x="2032731" y="144472"/>
                  </a:lnTo>
                  <a:lnTo>
                    <a:pt x="2032731" y="144472"/>
                  </a:lnTo>
                  <a:lnTo>
                    <a:pt x="2026800" y="144472"/>
                  </a:lnTo>
                  <a:lnTo>
                    <a:pt x="2026800" y="144472"/>
                  </a:lnTo>
                  <a:lnTo>
                    <a:pt x="2026800" y="144472"/>
                  </a:lnTo>
                  <a:lnTo>
                    <a:pt x="2020879" y="144472"/>
                  </a:lnTo>
                  <a:lnTo>
                    <a:pt x="2020879" y="144472"/>
                  </a:lnTo>
                  <a:lnTo>
                    <a:pt x="2020879" y="144472"/>
                  </a:lnTo>
                  <a:lnTo>
                    <a:pt x="2014949" y="144472"/>
                  </a:lnTo>
                  <a:lnTo>
                    <a:pt x="2014949" y="144472"/>
                  </a:lnTo>
                  <a:lnTo>
                    <a:pt x="2014949" y="144472"/>
                  </a:lnTo>
                  <a:lnTo>
                    <a:pt x="2009028" y="144472"/>
                  </a:lnTo>
                  <a:lnTo>
                    <a:pt x="2009028" y="144472"/>
                  </a:lnTo>
                  <a:lnTo>
                    <a:pt x="2009028" y="144472"/>
                  </a:lnTo>
                  <a:lnTo>
                    <a:pt x="1997167" y="144472"/>
                  </a:lnTo>
                  <a:lnTo>
                    <a:pt x="1997167" y="144472"/>
                  </a:lnTo>
                  <a:lnTo>
                    <a:pt x="1997167" y="144472"/>
                  </a:lnTo>
                  <a:lnTo>
                    <a:pt x="1991246" y="144472"/>
                  </a:lnTo>
                  <a:lnTo>
                    <a:pt x="1991246" y="144472"/>
                  </a:lnTo>
                  <a:lnTo>
                    <a:pt x="1991246" y="144472"/>
                  </a:lnTo>
                  <a:lnTo>
                    <a:pt x="1979395" y="144472"/>
                  </a:lnTo>
                  <a:lnTo>
                    <a:pt x="1979395" y="144472"/>
                  </a:lnTo>
                  <a:lnTo>
                    <a:pt x="1979395" y="144472"/>
                  </a:lnTo>
                  <a:lnTo>
                    <a:pt x="1961613" y="144472"/>
                  </a:lnTo>
                  <a:lnTo>
                    <a:pt x="1961613" y="144472"/>
                  </a:lnTo>
                  <a:lnTo>
                    <a:pt x="1961613" y="144472"/>
                  </a:lnTo>
                  <a:lnTo>
                    <a:pt x="1949762" y="144472"/>
                  </a:lnTo>
                  <a:lnTo>
                    <a:pt x="1949762" y="144472"/>
                  </a:lnTo>
                  <a:lnTo>
                    <a:pt x="1949762" y="144472"/>
                  </a:lnTo>
                  <a:lnTo>
                    <a:pt x="1937910" y="144472"/>
                  </a:lnTo>
                  <a:lnTo>
                    <a:pt x="1937910" y="144472"/>
                  </a:lnTo>
                  <a:lnTo>
                    <a:pt x="1937910" y="144472"/>
                  </a:lnTo>
                  <a:lnTo>
                    <a:pt x="1931980" y="144472"/>
                  </a:lnTo>
                  <a:lnTo>
                    <a:pt x="1931980" y="144472"/>
                  </a:lnTo>
                  <a:lnTo>
                    <a:pt x="1931980" y="144472"/>
                  </a:lnTo>
                  <a:lnTo>
                    <a:pt x="1920129" y="144472"/>
                  </a:lnTo>
                  <a:lnTo>
                    <a:pt x="1920129" y="144472"/>
                  </a:lnTo>
                  <a:lnTo>
                    <a:pt x="1920129" y="144472"/>
                  </a:lnTo>
                  <a:lnTo>
                    <a:pt x="1890496" y="144472"/>
                  </a:lnTo>
                  <a:lnTo>
                    <a:pt x="1890496" y="144472"/>
                  </a:lnTo>
                  <a:lnTo>
                    <a:pt x="1890496" y="144472"/>
                  </a:lnTo>
                  <a:lnTo>
                    <a:pt x="1884575" y="144472"/>
                  </a:lnTo>
                  <a:lnTo>
                    <a:pt x="1884575" y="144472"/>
                  </a:lnTo>
                  <a:lnTo>
                    <a:pt x="1884575" y="144472"/>
                  </a:lnTo>
                  <a:lnTo>
                    <a:pt x="1837160" y="144472"/>
                  </a:lnTo>
                  <a:lnTo>
                    <a:pt x="1837160" y="144472"/>
                  </a:lnTo>
                  <a:lnTo>
                    <a:pt x="1837160" y="144472"/>
                  </a:lnTo>
                  <a:lnTo>
                    <a:pt x="1831239" y="144472"/>
                  </a:lnTo>
                  <a:lnTo>
                    <a:pt x="1831239" y="144472"/>
                  </a:lnTo>
                  <a:lnTo>
                    <a:pt x="1831239" y="144472"/>
                  </a:lnTo>
                  <a:lnTo>
                    <a:pt x="1807527" y="144472"/>
                  </a:lnTo>
                  <a:lnTo>
                    <a:pt x="1807527" y="144472"/>
                  </a:lnTo>
                  <a:lnTo>
                    <a:pt x="1807527" y="144472"/>
                  </a:lnTo>
                  <a:lnTo>
                    <a:pt x="1795675" y="144472"/>
                  </a:lnTo>
                  <a:lnTo>
                    <a:pt x="1795675" y="144472"/>
                  </a:lnTo>
                  <a:lnTo>
                    <a:pt x="1795675" y="144472"/>
                  </a:lnTo>
                  <a:lnTo>
                    <a:pt x="1789754" y="144472"/>
                  </a:lnTo>
                  <a:lnTo>
                    <a:pt x="1789754" y="144472"/>
                  </a:lnTo>
                  <a:lnTo>
                    <a:pt x="1789754" y="144472"/>
                  </a:lnTo>
                  <a:lnTo>
                    <a:pt x="1783824" y="144472"/>
                  </a:lnTo>
                  <a:lnTo>
                    <a:pt x="1783824" y="144472"/>
                  </a:lnTo>
                  <a:lnTo>
                    <a:pt x="1783824" y="144472"/>
                  </a:lnTo>
                  <a:lnTo>
                    <a:pt x="1777903" y="144472"/>
                  </a:lnTo>
                  <a:lnTo>
                    <a:pt x="1777903" y="144472"/>
                  </a:lnTo>
                  <a:lnTo>
                    <a:pt x="1777903" y="144472"/>
                  </a:lnTo>
                  <a:lnTo>
                    <a:pt x="1766042" y="144472"/>
                  </a:lnTo>
                  <a:lnTo>
                    <a:pt x="1766042" y="144472"/>
                  </a:lnTo>
                  <a:lnTo>
                    <a:pt x="1766042" y="144472"/>
                  </a:lnTo>
                  <a:lnTo>
                    <a:pt x="1754191" y="144472"/>
                  </a:lnTo>
                  <a:lnTo>
                    <a:pt x="1754191" y="144472"/>
                  </a:lnTo>
                  <a:lnTo>
                    <a:pt x="1754191" y="144472"/>
                  </a:lnTo>
                  <a:lnTo>
                    <a:pt x="1748270" y="144472"/>
                  </a:lnTo>
                  <a:lnTo>
                    <a:pt x="1748270" y="144472"/>
                  </a:lnTo>
                  <a:lnTo>
                    <a:pt x="1748270" y="144472"/>
                  </a:lnTo>
                  <a:lnTo>
                    <a:pt x="1742339" y="144472"/>
                  </a:lnTo>
                  <a:lnTo>
                    <a:pt x="1742339" y="144472"/>
                  </a:lnTo>
                  <a:lnTo>
                    <a:pt x="1742339" y="144472"/>
                  </a:lnTo>
                  <a:lnTo>
                    <a:pt x="1736418" y="144472"/>
                  </a:lnTo>
                  <a:lnTo>
                    <a:pt x="1736418" y="144472"/>
                  </a:lnTo>
                  <a:lnTo>
                    <a:pt x="1736418" y="144472"/>
                  </a:lnTo>
                  <a:lnTo>
                    <a:pt x="1712706" y="144472"/>
                  </a:lnTo>
                  <a:lnTo>
                    <a:pt x="1712706" y="144472"/>
                  </a:lnTo>
                  <a:lnTo>
                    <a:pt x="1712706" y="144472"/>
                  </a:lnTo>
                  <a:lnTo>
                    <a:pt x="1689003" y="144472"/>
                  </a:lnTo>
                  <a:lnTo>
                    <a:pt x="1689003" y="144472"/>
                  </a:lnTo>
                  <a:lnTo>
                    <a:pt x="1689003" y="144472"/>
                  </a:lnTo>
                  <a:lnTo>
                    <a:pt x="1683073" y="144472"/>
                  </a:lnTo>
                  <a:lnTo>
                    <a:pt x="1683073" y="144472"/>
                  </a:lnTo>
                  <a:lnTo>
                    <a:pt x="1683073" y="144472"/>
                  </a:lnTo>
                  <a:lnTo>
                    <a:pt x="1671222" y="144472"/>
                  </a:lnTo>
                  <a:lnTo>
                    <a:pt x="1671222" y="144472"/>
                  </a:lnTo>
                  <a:lnTo>
                    <a:pt x="1671222" y="144472"/>
                  </a:lnTo>
                  <a:lnTo>
                    <a:pt x="1659370" y="144472"/>
                  </a:lnTo>
                  <a:lnTo>
                    <a:pt x="1659370" y="144472"/>
                  </a:lnTo>
                  <a:lnTo>
                    <a:pt x="1659370" y="144472"/>
                  </a:lnTo>
                  <a:lnTo>
                    <a:pt x="1653449" y="144472"/>
                  </a:lnTo>
                  <a:lnTo>
                    <a:pt x="1653449" y="144472"/>
                  </a:lnTo>
                  <a:lnTo>
                    <a:pt x="1653449" y="144472"/>
                  </a:lnTo>
                  <a:lnTo>
                    <a:pt x="1647519" y="144472"/>
                  </a:lnTo>
                  <a:lnTo>
                    <a:pt x="1647519" y="144472"/>
                  </a:lnTo>
                  <a:lnTo>
                    <a:pt x="1647519" y="144472"/>
                  </a:lnTo>
                  <a:lnTo>
                    <a:pt x="1641589" y="144472"/>
                  </a:lnTo>
                  <a:lnTo>
                    <a:pt x="1641589" y="144472"/>
                  </a:lnTo>
                  <a:lnTo>
                    <a:pt x="1641589" y="144472"/>
                  </a:lnTo>
                  <a:lnTo>
                    <a:pt x="1635668" y="144472"/>
                  </a:lnTo>
                  <a:lnTo>
                    <a:pt x="1635668" y="144472"/>
                  </a:lnTo>
                  <a:lnTo>
                    <a:pt x="1635668" y="144472"/>
                  </a:lnTo>
                  <a:lnTo>
                    <a:pt x="1629737" y="144472"/>
                  </a:lnTo>
                  <a:lnTo>
                    <a:pt x="1629737" y="144472"/>
                  </a:lnTo>
                  <a:lnTo>
                    <a:pt x="1629737" y="144472"/>
                  </a:lnTo>
                  <a:lnTo>
                    <a:pt x="1623816" y="144472"/>
                  </a:lnTo>
                  <a:lnTo>
                    <a:pt x="1623816" y="144472"/>
                  </a:lnTo>
                  <a:lnTo>
                    <a:pt x="1623816" y="144472"/>
                  </a:lnTo>
                  <a:lnTo>
                    <a:pt x="1617886" y="144472"/>
                  </a:lnTo>
                  <a:lnTo>
                    <a:pt x="1617886" y="144472"/>
                  </a:lnTo>
                  <a:lnTo>
                    <a:pt x="1617886" y="144472"/>
                  </a:lnTo>
                  <a:lnTo>
                    <a:pt x="1611965" y="144472"/>
                  </a:lnTo>
                  <a:lnTo>
                    <a:pt x="1611965" y="144472"/>
                  </a:lnTo>
                  <a:lnTo>
                    <a:pt x="1611965" y="144472"/>
                  </a:lnTo>
                  <a:lnTo>
                    <a:pt x="1606034" y="144472"/>
                  </a:lnTo>
                  <a:lnTo>
                    <a:pt x="1606034" y="144472"/>
                  </a:lnTo>
                  <a:lnTo>
                    <a:pt x="1606034" y="144472"/>
                  </a:lnTo>
                  <a:lnTo>
                    <a:pt x="1600113" y="144472"/>
                  </a:lnTo>
                  <a:lnTo>
                    <a:pt x="1600113" y="144472"/>
                  </a:lnTo>
                  <a:lnTo>
                    <a:pt x="1600113" y="144472"/>
                  </a:lnTo>
                  <a:lnTo>
                    <a:pt x="1594183" y="144472"/>
                  </a:lnTo>
                  <a:lnTo>
                    <a:pt x="1594183" y="144472"/>
                  </a:lnTo>
                  <a:lnTo>
                    <a:pt x="1594183" y="144472"/>
                  </a:lnTo>
                  <a:lnTo>
                    <a:pt x="1588253" y="144472"/>
                  </a:lnTo>
                  <a:lnTo>
                    <a:pt x="1588253" y="144472"/>
                  </a:lnTo>
                  <a:lnTo>
                    <a:pt x="1588253" y="144472"/>
                  </a:lnTo>
                  <a:lnTo>
                    <a:pt x="1576401" y="144472"/>
                  </a:lnTo>
                  <a:lnTo>
                    <a:pt x="1576401" y="144472"/>
                  </a:lnTo>
                  <a:lnTo>
                    <a:pt x="1576401" y="144472"/>
                  </a:lnTo>
                  <a:lnTo>
                    <a:pt x="1570480" y="144472"/>
                  </a:lnTo>
                  <a:lnTo>
                    <a:pt x="1570480" y="173839"/>
                  </a:lnTo>
                  <a:lnTo>
                    <a:pt x="1570480" y="173839"/>
                  </a:lnTo>
                  <a:lnTo>
                    <a:pt x="1558629" y="173839"/>
                  </a:lnTo>
                  <a:lnTo>
                    <a:pt x="1558629" y="173839"/>
                  </a:lnTo>
                  <a:lnTo>
                    <a:pt x="1558629" y="173839"/>
                  </a:lnTo>
                  <a:lnTo>
                    <a:pt x="1552699" y="173839"/>
                  </a:lnTo>
                  <a:lnTo>
                    <a:pt x="1552699" y="173839"/>
                  </a:lnTo>
                  <a:lnTo>
                    <a:pt x="1552699" y="173839"/>
                  </a:lnTo>
                  <a:lnTo>
                    <a:pt x="1546768" y="173839"/>
                  </a:lnTo>
                  <a:lnTo>
                    <a:pt x="1546768" y="173839"/>
                  </a:lnTo>
                  <a:lnTo>
                    <a:pt x="1546768" y="173839"/>
                  </a:lnTo>
                  <a:lnTo>
                    <a:pt x="1534917" y="173839"/>
                  </a:lnTo>
                  <a:lnTo>
                    <a:pt x="1534917" y="173839"/>
                  </a:lnTo>
                  <a:lnTo>
                    <a:pt x="1534917" y="173839"/>
                  </a:lnTo>
                  <a:lnTo>
                    <a:pt x="1517144" y="173839"/>
                  </a:lnTo>
                  <a:lnTo>
                    <a:pt x="1517144" y="173839"/>
                  </a:lnTo>
                  <a:lnTo>
                    <a:pt x="1517144" y="173839"/>
                  </a:lnTo>
                  <a:lnTo>
                    <a:pt x="1511214" y="173839"/>
                  </a:lnTo>
                  <a:lnTo>
                    <a:pt x="1511214" y="173839"/>
                  </a:lnTo>
                  <a:lnTo>
                    <a:pt x="1511214" y="173839"/>
                  </a:lnTo>
                  <a:lnTo>
                    <a:pt x="1505284" y="173839"/>
                  </a:lnTo>
                  <a:lnTo>
                    <a:pt x="1505284" y="173839"/>
                  </a:lnTo>
                  <a:lnTo>
                    <a:pt x="1505284" y="173839"/>
                  </a:lnTo>
                  <a:lnTo>
                    <a:pt x="1499363" y="173839"/>
                  </a:lnTo>
                  <a:lnTo>
                    <a:pt x="1499363" y="173839"/>
                  </a:lnTo>
                  <a:lnTo>
                    <a:pt x="1499363" y="173839"/>
                  </a:lnTo>
                  <a:lnTo>
                    <a:pt x="1487511" y="173839"/>
                  </a:lnTo>
                  <a:lnTo>
                    <a:pt x="1487511" y="173839"/>
                  </a:lnTo>
                  <a:lnTo>
                    <a:pt x="1487511" y="173839"/>
                  </a:lnTo>
                  <a:lnTo>
                    <a:pt x="1475660" y="173839"/>
                  </a:lnTo>
                  <a:lnTo>
                    <a:pt x="1475660" y="173839"/>
                  </a:lnTo>
                  <a:lnTo>
                    <a:pt x="1475660" y="173839"/>
                  </a:lnTo>
                  <a:lnTo>
                    <a:pt x="1469730" y="173839"/>
                  </a:lnTo>
                  <a:lnTo>
                    <a:pt x="1469730" y="173839"/>
                  </a:lnTo>
                  <a:lnTo>
                    <a:pt x="1469730" y="173839"/>
                  </a:lnTo>
                  <a:lnTo>
                    <a:pt x="1463799" y="173839"/>
                  </a:lnTo>
                  <a:lnTo>
                    <a:pt x="1463799" y="173839"/>
                  </a:lnTo>
                  <a:lnTo>
                    <a:pt x="1463799" y="173839"/>
                  </a:lnTo>
                  <a:lnTo>
                    <a:pt x="1451948" y="173839"/>
                  </a:lnTo>
                  <a:lnTo>
                    <a:pt x="1451948" y="173839"/>
                  </a:lnTo>
                  <a:lnTo>
                    <a:pt x="1451948" y="173839"/>
                  </a:lnTo>
                  <a:lnTo>
                    <a:pt x="1446027" y="173839"/>
                  </a:lnTo>
                  <a:lnTo>
                    <a:pt x="1446027" y="173839"/>
                  </a:lnTo>
                  <a:lnTo>
                    <a:pt x="1446027" y="173839"/>
                  </a:lnTo>
                  <a:lnTo>
                    <a:pt x="1434175" y="173839"/>
                  </a:lnTo>
                  <a:lnTo>
                    <a:pt x="1434175" y="173839"/>
                  </a:lnTo>
                  <a:lnTo>
                    <a:pt x="1434175" y="173839"/>
                  </a:lnTo>
                  <a:lnTo>
                    <a:pt x="1428245" y="173839"/>
                  </a:lnTo>
                  <a:lnTo>
                    <a:pt x="1428245" y="173839"/>
                  </a:lnTo>
                  <a:lnTo>
                    <a:pt x="1428245" y="173839"/>
                  </a:lnTo>
                  <a:lnTo>
                    <a:pt x="1416394" y="173839"/>
                  </a:lnTo>
                  <a:lnTo>
                    <a:pt x="1416394" y="173839"/>
                  </a:lnTo>
                  <a:lnTo>
                    <a:pt x="1416394" y="173839"/>
                  </a:lnTo>
                  <a:lnTo>
                    <a:pt x="1392691" y="173839"/>
                  </a:lnTo>
                  <a:lnTo>
                    <a:pt x="1392691" y="173839"/>
                  </a:lnTo>
                  <a:lnTo>
                    <a:pt x="1392691" y="173839"/>
                  </a:lnTo>
                  <a:lnTo>
                    <a:pt x="1386761" y="173839"/>
                  </a:lnTo>
                  <a:lnTo>
                    <a:pt x="1386761" y="173839"/>
                  </a:lnTo>
                  <a:lnTo>
                    <a:pt x="1386761" y="173839"/>
                  </a:lnTo>
                  <a:lnTo>
                    <a:pt x="1363058" y="173839"/>
                  </a:lnTo>
                  <a:lnTo>
                    <a:pt x="1363058" y="173839"/>
                  </a:lnTo>
                  <a:lnTo>
                    <a:pt x="1363058" y="173839"/>
                  </a:lnTo>
                  <a:lnTo>
                    <a:pt x="1345276" y="173839"/>
                  </a:lnTo>
                  <a:lnTo>
                    <a:pt x="1345276" y="173839"/>
                  </a:lnTo>
                  <a:lnTo>
                    <a:pt x="1345276" y="173839"/>
                  </a:lnTo>
                  <a:lnTo>
                    <a:pt x="1333425" y="173839"/>
                  </a:lnTo>
                  <a:lnTo>
                    <a:pt x="1333425" y="173839"/>
                  </a:lnTo>
                  <a:lnTo>
                    <a:pt x="1333425" y="173839"/>
                  </a:lnTo>
                  <a:lnTo>
                    <a:pt x="1327494" y="173839"/>
                  </a:lnTo>
                  <a:lnTo>
                    <a:pt x="1327494" y="173839"/>
                  </a:lnTo>
                  <a:lnTo>
                    <a:pt x="1327494" y="173839"/>
                  </a:lnTo>
                  <a:lnTo>
                    <a:pt x="1315643" y="173839"/>
                  </a:lnTo>
                  <a:lnTo>
                    <a:pt x="1315643" y="173839"/>
                  </a:lnTo>
                  <a:lnTo>
                    <a:pt x="1315643" y="173839"/>
                  </a:lnTo>
                  <a:lnTo>
                    <a:pt x="1303792" y="173839"/>
                  </a:lnTo>
                  <a:lnTo>
                    <a:pt x="1303792" y="173839"/>
                  </a:lnTo>
                  <a:lnTo>
                    <a:pt x="1303792" y="173839"/>
                  </a:lnTo>
                  <a:lnTo>
                    <a:pt x="1297871" y="173839"/>
                  </a:lnTo>
                  <a:lnTo>
                    <a:pt x="1297871" y="173839"/>
                  </a:lnTo>
                  <a:lnTo>
                    <a:pt x="1297871" y="173839"/>
                  </a:lnTo>
                  <a:lnTo>
                    <a:pt x="1291940" y="173839"/>
                  </a:lnTo>
                  <a:lnTo>
                    <a:pt x="1291940" y="173839"/>
                  </a:lnTo>
                  <a:lnTo>
                    <a:pt x="1291940" y="173839"/>
                  </a:lnTo>
                  <a:lnTo>
                    <a:pt x="1280089" y="173839"/>
                  </a:lnTo>
                  <a:lnTo>
                    <a:pt x="1280089" y="173839"/>
                  </a:lnTo>
                  <a:lnTo>
                    <a:pt x="1280089" y="173839"/>
                  </a:lnTo>
                  <a:lnTo>
                    <a:pt x="1268237" y="173839"/>
                  </a:lnTo>
                  <a:lnTo>
                    <a:pt x="1268237" y="201291"/>
                  </a:lnTo>
                  <a:lnTo>
                    <a:pt x="1268237" y="201291"/>
                  </a:lnTo>
                  <a:lnTo>
                    <a:pt x="1256386" y="201291"/>
                  </a:lnTo>
                  <a:lnTo>
                    <a:pt x="1256386" y="201291"/>
                  </a:lnTo>
                  <a:lnTo>
                    <a:pt x="1256386" y="201291"/>
                  </a:lnTo>
                  <a:lnTo>
                    <a:pt x="1250456" y="201291"/>
                  </a:lnTo>
                  <a:lnTo>
                    <a:pt x="1250456" y="201291"/>
                  </a:lnTo>
                  <a:lnTo>
                    <a:pt x="1250456" y="201291"/>
                  </a:lnTo>
                  <a:lnTo>
                    <a:pt x="1226753" y="201291"/>
                  </a:lnTo>
                  <a:lnTo>
                    <a:pt x="1226753" y="201291"/>
                  </a:lnTo>
                  <a:lnTo>
                    <a:pt x="1226753" y="201291"/>
                  </a:lnTo>
                  <a:lnTo>
                    <a:pt x="1214902" y="201291"/>
                  </a:lnTo>
                  <a:lnTo>
                    <a:pt x="1214902" y="201291"/>
                  </a:lnTo>
                  <a:lnTo>
                    <a:pt x="1214902" y="201291"/>
                  </a:lnTo>
                  <a:lnTo>
                    <a:pt x="1203050" y="201291"/>
                  </a:lnTo>
                  <a:lnTo>
                    <a:pt x="1203050" y="201291"/>
                  </a:lnTo>
                  <a:lnTo>
                    <a:pt x="1203050" y="201291"/>
                  </a:lnTo>
                  <a:lnTo>
                    <a:pt x="1197120" y="201291"/>
                  </a:lnTo>
                  <a:lnTo>
                    <a:pt x="1197120" y="228550"/>
                  </a:lnTo>
                  <a:lnTo>
                    <a:pt x="1197120" y="228550"/>
                  </a:lnTo>
                  <a:lnTo>
                    <a:pt x="1191189" y="228550"/>
                  </a:lnTo>
                  <a:lnTo>
                    <a:pt x="1191189" y="228550"/>
                  </a:lnTo>
                  <a:lnTo>
                    <a:pt x="1191189" y="228550"/>
                  </a:lnTo>
                  <a:lnTo>
                    <a:pt x="1167487" y="228550"/>
                  </a:lnTo>
                  <a:lnTo>
                    <a:pt x="1167487" y="228550"/>
                  </a:lnTo>
                  <a:lnTo>
                    <a:pt x="1167487" y="228550"/>
                  </a:lnTo>
                  <a:lnTo>
                    <a:pt x="1161566" y="228550"/>
                  </a:lnTo>
                  <a:lnTo>
                    <a:pt x="1161566" y="228550"/>
                  </a:lnTo>
                  <a:lnTo>
                    <a:pt x="1161566" y="228550"/>
                  </a:lnTo>
                  <a:lnTo>
                    <a:pt x="1137854" y="228550"/>
                  </a:lnTo>
                  <a:lnTo>
                    <a:pt x="1137854" y="228550"/>
                  </a:lnTo>
                  <a:lnTo>
                    <a:pt x="1137854" y="228550"/>
                  </a:lnTo>
                  <a:lnTo>
                    <a:pt x="1126002" y="228550"/>
                  </a:lnTo>
                  <a:lnTo>
                    <a:pt x="1126002" y="228550"/>
                  </a:lnTo>
                  <a:lnTo>
                    <a:pt x="1126002" y="228550"/>
                  </a:lnTo>
                  <a:lnTo>
                    <a:pt x="1120081" y="228550"/>
                  </a:lnTo>
                  <a:lnTo>
                    <a:pt x="1120081" y="228550"/>
                  </a:lnTo>
                  <a:lnTo>
                    <a:pt x="1120081" y="228550"/>
                  </a:lnTo>
                  <a:lnTo>
                    <a:pt x="1114151" y="228550"/>
                  </a:lnTo>
                  <a:lnTo>
                    <a:pt x="1114151" y="228550"/>
                  </a:lnTo>
                  <a:lnTo>
                    <a:pt x="1114151" y="228550"/>
                  </a:lnTo>
                  <a:lnTo>
                    <a:pt x="1108221" y="228550"/>
                  </a:lnTo>
                  <a:lnTo>
                    <a:pt x="1108221" y="255479"/>
                  </a:lnTo>
                  <a:lnTo>
                    <a:pt x="1108221" y="255479"/>
                  </a:lnTo>
                  <a:lnTo>
                    <a:pt x="1096369" y="255479"/>
                  </a:lnTo>
                  <a:lnTo>
                    <a:pt x="1096369" y="255479"/>
                  </a:lnTo>
                  <a:lnTo>
                    <a:pt x="1096369" y="255479"/>
                  </a:lnTo>
                  <a:lnTo>
                    <a:pt x="1090448" y="255479"/>
                  </a:lnTo>
                  <a:lnTo>
                    <a:pt x="1090448" y="255479"/>
                  </a:lnTo>
                  <a:lnTo>
                    <a:pt x="1090448" y="255479"/>
                  </a:lnTo>
                  <a:lnTo>
                    <a:pt x="1084518" y="255479"/>
                  </a:lnTo>
                  <a:lnTo>
                    <a:pt x="1084518" y="255479"/>
                  </a:lnTo>
                  <a:lnTo>
                    <a:pt x="1084518" y="255479"/>
                  </a:lnTo>
                  <a:lnTo>
                    <a:pt x="1078597" y="255479"/>
                  </a:lnTo>
                  <a:lnTo>
                    <a:pt x="1078597" y="255479"/>
                  </a:lnTo>
                  <a:lnTo>
                    <a:pt x="1078597" y="255479"/>
                  </a:lnTo>
                  <a:lnTo>
                    <a:pt x="1072666" y="255479"/>
                  </a:lnTo>
                  <a:lnTo>
                    <a:pt x="1072666" y="255479"/>
                  </a:lnTo>
                  <a:lnTo>
                    <a:pt x="1072666" y="255479"/>
                  </a:lnTo>
                  <a:lnTo>
                    <a:pt x="1048964" y="255479"/>
                  </a:lnTo>
                  <a:lnTo>
                    <a:pt x="1048964" y="255479"/>
                  </a:lnTo>
                  <a:lnTo>
                    <a:pt x="1048964" y="255479"/>
                  </a:lnTo>
                  <a:lnTo>
                    <a:pt x="1043033" y="255479"/>
                  </a:lnTo>
                  <a:lnTo>
                    <a:pt x="1043033" y="255479"/>
                  </a:lnTo>
                  <a:lnTo>
                    <a:pt x="1043033" y="255479"/>
                  </a:lnTo>
                  <a:lnTo>
                    <a:pt x="1031182" y="255479"/>
                  </a:lnTo>
                  <a:lnTo>
                    <a:pt x="1031182" y="255479"/>
                  </a:lnTo>
                  <a:lnTo>
                    <a:pt x="1031182" y="255479"/>
                  </a:lnTo>
                  <a:lnTo>
                    <a:pt x="1025261" y="255479"/>
                  </a:lnTo>
                  <a:lnTo>
                    <a:pt x="1025261" y="255479"/>
                  </a:lnTo>
                  <a:lnTo>
                    <a:pt x="1025261" y="255479"/>
                  </a:lnTo>
                  <a:lnTo>
                    <a:pt x="1013400" y="255479"/>
                  </a:lnTo>
                  <a:lnTo>
                    <a:pt x="1013400" y="255479"/>
                  </a:lnTo>
                  <a:lnTo>
                    <a:pt x="1013400" y="255479"/>
                  </a:lnTo>
                  <a:lnTo>
                    <a:pt x="965995" y="255479"/>
                  </a:lnTo>
                  <a:lnTo>
                    <a:pt x="965995" y="255479"/>
                  </a:lnTo>
                  <a:lnTo>
                    <a:pt x="965995" y="255479"/>
                  </a:lnTo>
                  <a:lnTo>
                    <a:pt x="960064" y="255479"/>
                  </a:lnTo>
                  <a:lnTo>
                    <a:pt x="960064" y="255479"/>
                  </a:lnTo>
                  <a:lnTo>
                    <a:pt x="960064" y="255479"/>
                  </a:lnTo>
                  <a:lnTo>
                    <a:pt x="948213" y="255479"/>
                  </a:lnTo>
                  <a:lnTo>
                    <a:pt x="948213" y="255479"/>
                  </a:lnTo>
                  <a:lnTo>
                    <a:pt x="948213" y="255479"/>
                  </a:lnTo>
                  <a:lnTo>
                    <a:pt x="918580" y="255479"/>
                  </a:lnTo>
                  <a:lnTo>
                    <a:pt x="918580" y="255479"/>
                  </a:lnTo>
                  <a:lnTo>
                    <a:pt x="918580" y="255479"/>
                  </a:lnTo>
                  <a:lnTo>
                    <a:pt x="888947" y="255479"/>
                  </a:lnTo>
                  <a:lnTo>
                    <a:pt x="888947" y="255479"/>
                  </a:lnTo>
                  <a:lnTo>
                    <a:pt x="888947" y="255479"/>
                  </a:lnTo>
                  <a:lnTo>
                    <a:pt x="877095" y="255479"/>
                  </a:lnTo>
                  <a:lnTo>
                    <a:pt x="877095" y="282005"/>
                  </a:lnTo>
                  <a:lnTo>
                    <a:pt x="877095" y="282005"/>
                  </a:lnTo>
                  <a:lnTo>
                    <a:pt x="853393" y="282005"/>
                  </a:lnTo>
                  <a:lnTo>
                    <a:pt x="853393" y="282005"/>
                  </a:lnTo>
                  <a:lnTo>
                    <a:pt x="853393" y="282005"/>
                  </a:lnTo>
                  <a:lnTo>
                    <a:pt x="776354" y="282005"/>
                  </a:lnTo>
                  <a:lnTo>
                    <a:pt x="776354" y="308531"/>
                  </a:lnTo>
                  <a:lnTo>
                    <a:pt x="776354" y="308531"/>
                  </a:lnTo>
                  <a:lnTo>
                    <a:pt x="764503" y="308531"/>
                  </a:lnTo>
                  <a:lnTo>
                    <a:pt x="764503" y="308531"/>
                  </a:lnTo>
                  <a:lnTo>
                    <a:pt x="764503" y="308531"/>
                  </a:lnTo>
                  <a:lnTo>
                    <a:pt x="758572" y="308531"/>
                  </a:lnTo>
                  <a:lnTo>
                    <a:pt x="758572" y="335020"/>
                  </a:lnTo>
                  <a:lnTo>
                    <a:pt x="758572" y="335020"/>
                  </a:lnTo>
                  <a:lnTo>
                    <a:pt x="746721" y="335020"/>
                  </a:lnTo>
                  <a:lnTo>
                    <a:pt x="746721" y="335020"/>
                  </a:lnTo>
                  <a:lnTo>
                    <a:pt x="746721" y="335020"/>
                  </a:lnTo>
                  <a:lnTo>
                    <a:pt x="734870" y="335020"/>
                  </a:lnTo>
                  <a:lnTo>
                    <a:pt x="734870" y="335020"/>
                  </a:lnTo>
                  <a:lnTo>
                    <a:pt x="734870" y="335020"/>
                  </a:lnTo>
                  <a:lnTo>
                    <a:pt x="705236" y="335020"/>
                  </a:lnTo>
                  <a:lnTo>
                    <a:pt x="705236" y="335020"/>
                  </a:lnTo>
                  <a:lnTo>
                    <a:pt x="705236" y="335020"/>
                  </a:lnTo>
                  <a:lnTo>
                    <a:pt x="681534" y="335020"/>
                  </a:lnTo>
                  <a:lnTo>
                    <a:pt x="681534" y="335020"/>
                  </a:lnTo>
                  <a:lnTo>
                    <a:pt x="681534" y="335020"/>
                  </a:lnTo>
                  <a:lnTo>
                    <a:pt x="675603" y="335020"/>
                  </a:lnTo>
                  <a:lnTo>
                    <a:pt x="675603" y="335020"/>
                  </a:lnTo>
                  <a:lnTo>
                    <a:pt x="675603" y="335020"/>
                  </a:lnTo>
                  <a:lnTo>
                    <a:pt x="669682" y="335020"/>
                  </a:lnTo>
                  <a:lnTo>
                    <a:pt x="669682" y="335020"/>
                  </a:lnTo>
                  <a:lnTo>
                    <a:pt x="669682" y="335020"/>
                  </a:lnTo>
                  <a:lnTo>
                    <a:pt x="651901" y="335020"/>
                  </a:lnTo>
                  <a:lnTo>
                    <a:pt x="651901" y="335020"/>
                  </a:lnTo>
                  <a:lnTo>
                    <a:pt x="651901" y="335020"/>
                  </a:lnTo>
                  <a:lnTo>
                    <a:pt x="634119" y="335020"/>
                  </a:lnTo>
                  <a:lnTo>
                    <a:pt x="634119" y="335020"/>
                  </a:lnTo>
                  <a:lnTo>
                    <a:pt x="634119" y="335020"/>
                  </a:lnTo>
                  <a:lnTo>
                    <a:pt x="622267" y="335020"/>
                  </a:lnTo>
                  <a:lnTo>
                    <a:pt x="622267" y="335020"/>
                  </a:lnTo>
                  <a:lnTo>
                    <a:pt x="622267" y="335020"/>
                  </a:lnTo>
                  <a:lnTo>
                    <a:pt x="610416" y="335020"/>
                  </a:lnTo>
                  <a:lnTo>
                    <a:pt x="610416" y="335020"/>
                  </a:lnTo>
                  <a:lnTo>
                    <a:pt x="610416" y="335020"/>
                  </a:lnTo>
                  <a:lnTo>
                    <a:pt x="604486" y="335020"/>
                  </a:lnTo>
                  <a:lnTo>
                    <a:pt x="604486" y="335020"/>
                  </a:lnTo>
                  <a:lnTo>
                    <a:pt x="604486" y="335020"/>
                  </a:lnTo>
                  <a:lnTo>
                    <a:pt x="598565" y="335020"/>
                  </a:lnTo>
                  <a:lnTo>
                    <a:pt x="598565" y="335020"/>
                  </a:lnTo>
                  <a:lnTo>
                    <a:pt x="598565" y="335020"/>
                  </a:lnTo>
                  <a:lnTo>
                    <a:pt x="592634" y="335020"/>
                  </a:lnTo>
                  <a:lnTo>
                    <a:pt x="592634" y="335020"/>
                  </a:lnTo>
                  <a:lnTo>
                    <a:pt x="592634" y="335020"/>
                  </a:lnTo>
                  <a:lnTo>
                    <a:pt x="580783" y="335020"/>
                  </a:lnTo>
                  <a:lnTo>
                    <a:pt x="580783" y="361207"/>
                  </a:lnTo>
                  <a:lnTo>
                    <a:pt x="580783" y="361207"/>
                  </a:lnTo>
                  <a:lnTo>
                    <a:pt x="574853" y="361207"/>
                  </a:lnTo>
                  <a:lnTo>
                    <a:pt x="574853" y="361207"/>
                  </a:lnTo>
                  <a:lnTo>
                    <a:pt x="574853" y="361207"/>
                  </a:lnTo>
                  <a:lnTo>
                    <a:pt x="563001" y="361207"/>
                  </a:lnTo>
                  <a:lnTo>
                    <a:pt x="563001" y="361207"/>
                  </a:lnTo>
                  <a:lnTo>
                    <a:pt x="563001" y="361207"/>
                  </a:lnTo>
                  <a:lnTo>
                    <a:pt x="557080" y="361207"/>
                  </a:lnTo>
                  <a:lnTo>
                    <a:pt x="557080" y="361207"/>
                  </a:lnTo>
                  <a:lnTo>
                    <a:pt x="557080" y="361207"/>
                  </a:lnTo>
                  <a:lnTo>
                    <a:pt x="551150" y="361207"/>
                  </a:lnTo>
                  <a:lnTo>
                    <a:pt x="551150" y="361207"/>
                  </a:lnTo>
                  <a:lnTo>
                    <a:pt x="551150" y="361207"/>
                  </a:lnTo>
                  <a:lnTo>
                    <a:pt x="545229" y="361207"/>
                  </a:lnTo>
                  <a:lnTo>
                    <a:pt x="545229" y="361207"/>
                  </a:lnTo>
                  <a:lnTo>
                    <a:pt x="545229" y="361207"/>
                  </a:lnTo>
                  <a:lnTo>
                    <a:pt x="539298" y="361207"/>
                  </a:lnTo>
                  <a:lnTo>
                    <a:pt x="539298" y="361207"/>
                  </a:lnTo>
                  <a:lnTo>
                    <a:pt x="539298" y="361207"/>
                  </a:lnTo>
                  <a:lnTo>
                    <a:pt x="515596" y="361207"/>
                  </a:lnTo>
                  <a:lnTo>
                    <a:pt x="515596" y="361207"/>
                  </a:lnTo>
                  <a:lnTo>
                    <a:pt x="515596" y="361207"/>
                  </a:lnTo>
                  <a:lnTo>
                    <a:pt x="509665" y="361207"/>
                  </a:lnTo>
                  <a:lnTo>
                    <a:pt x="509665" y="361207"/>
                  </a:lnTo>
                  <a:lnTo>
                    <a:pt x="509665" y="361207"/>
                  </a:lnTo>
                  <a:lnTo>
                    <a:pt x="491893" y="361207"/>
                  </a:lnTo>
                  <a:lnTo>
                    <a:pt x="491893" y="387311"/>
                  </a:lnTo>
                  <a:lnTo>
                    <a:pt x="491893" y="387311"/>
                  </a:lnTo>
                  <a:lnTo>
                    <a:pt x="480032" y="387311"/>
                  </a:lnTo>
                  <a:lnTo>
                    <a:pt x="480032" y="387311"/>
                  </a:lnTo>
                  <a:lnTo>
                    <a:pt x="480032" y="387311"/>
                  </a:lnTo>
                  <a:lnTo>
                    <a:pt x="468181" y="387311"/>
                  </a:lnTo>
                  <a:lnTo>
                    <a:pt x="468181" y="387311"/>
                  </a:lnTo>
                  <a:lnTo>
                    <a:pt x="468181" y="387311"/>
                  </a:lnTo>
                  <a:lnTo>
                    <a:pt x="462260" y="387311"/>
                  </a:lnTo>
                  <a:lnTo>
                    <a:pt x="462260" y="387311"/>
                  </a:lnTo>
                  <a:lnTo>
                    <a:pt x="462260" y="387311"/>
                  </a:lnTo>
                  <a:lnTo>
                    <a:pt x="456329" y="387311"/>
                  </a:lnTo>
                  <a:lnTo>
                    <a:pt x="456329" y="387311"/>
                  </a:lnTo>
                  <a:lnTo>
                    <a:pt x="456329" y="387311"/>
                  </a:lnTo>
                  <a:lnTo>
                    <a:pt x="444478" y="387311"/>
                  </a:lnTo>
                  <a:lnTo>
                    <a:pt x="444478" y="387311"/>
                  </a:lnTo>
                  <a:lnTo>
                    <a:pt x="444478" y="387311"/>
                  </a:lnTo>
                  <a:lnTo>
                    <a:pt x="432627" y="387311"/>
                  </a:lnTo>
                  <a:lnTo>
                    <a:pt x="432627" y="387311"/>
                  </a:lnTo>
                  <a:lnTo>
                    <a:pt x="432627" y="387311"/>
                  </a:lnTo>
                  <a:lnTo>
                    <a:pt x="408924" y="387311"/>
                  </a:lnTo>
                  <a:lnTo>
                    <a:pt x="408924" y="387311"/>
                  </a:lnTo>
                  <a:lnTo>
                    <a:pt x="408924" y="387311"/>
                  </a:lnTo>
                  <a:lnTo>
                    <a:pt x="397063" y="387311"/>
                  </a:lnTo>
                  <a:lnTo>
                    <a:pt x="397063" y="387311"/>
                  </a:lnTo>
                  <a:lnTo>
                    <a:pt x="397063" y="387311"/>
                  </a:lnTo>
                  <a:lnTo>
                    <a:pt x="367439" y="387311"/>
                  </a:lnTo>
                  <a:lnTo>
                    <a:pt x="367439" y="413342"/>
                  </a:lnTo>
                  <a:lnTo>
                    <a:pt x="367439" y="413342"/>
                  </a:lnTo>
                  <a:lnTo>
                    <a:pt x="361509" y="413342"/>
                  </a:lnTo>
                  <a:lnTo>
                    <a:pt x="361509" y="413342"/>
                  </a:lnTo>
                  <a:lnTo>
                    <a:pt x="361509" y="413342"/>
                  </a:lnTo>
                  <a:lnTo>
                    <a:pt x="343727" y="413342"/>
                  </a:lnTo>
                  <a:lnTo>
                    <a:pt x="343727" y="413342"/>
                  </a:lnTo>
                  <a:lnTo>
                    <a:pt x="343727" y="413342"/>
                  </a:lnTo>
                  <a:lnTo>
                    <a:pt x="320025" y="413342"/>
                  </a:lnTo>
                  <a:lnTo>
                    <a:pt x="320025" y="413342"/>
                  </a:lnTo>
                  <a:lnTo>
                    <a:pt x="320025" y="413342"/>
                  </a:lnTo>
                  <a:lnTo>
                    <a:pt x="296322" y="413342"/>
                  </a:lnTo>
                  <a:lnTo>
                    <a:pt x="296322" y="413342"/>
                  </a:lnTo>
                  <a:lnTo>
                    <a:pt x="296322" y="413342"/>
                  </a:lnTo>
                  <a:lnTo>
                    <a:pt x="290391" y="413342"/>
                  </a:lnTo>
                  <a:lnTo>
                    <a:pt x="290391" y="413342"/>
                  </a:lnTo>
                  <a:lnTo>
                    <a:pt x="290391" y="413342"/>
                  </a:lnTo>
                  <a:lnTo>
                    <a:pt x="284470" y="413342"/>
                  </a:lnTo>
                  <a:lnTo>
                    <a:pt x="284470" y="413342"/>
                  </a:lnTo>
                  <a:lnTo>
                    <a:pt x="284470" y="413342"/>
                  </a:lnTo>
                  <a:lnTo>
                    <a:pt x="254837" y="413342"/>
                  </a:lnTo>
                  <a:lnTo>
                    <a:pt x="254837" y="439336"/>
                  </a:lnTo>
                  <a:lnTo>
                    <a:pt x="254837" y="439336"/>
                  </a:lnTo>
                  <a:lnTo>
                    <a:pt x="248907" y="439336"/>
                  </a:lnTo>
                  <a:lnTo>
                    <a:pt x="248907" y="439336"/>
                  </a:lnTo>
                  <a:lnTo>
                    <a:pt x="248907" y="439336"/>
                  </a:lnTo>
                  <a:lnTo>
                    <a:pt x="242986" y="439336"/>
                  </a:lnTo>
                  <a:lnTo>
                    <a:pt x="242986" y="439336"/>
                  </a:lnTo>
                  <a:lnTo>
                    <a:pt x="242986" y="439336"/>
                  </a:lnTo>
                  <a:lnTo>
                    <a:pt x="237056" y="439336"/>
                  </a:lnTo>
                  <a:lnTo>
                    <a:pt x="237056" y="439336"/>
                  </a:lnTo>
                  <a:lnTo>
                    <a:pt x="237056" y="439336"/>
                  </a:lnTo>
                  <a:lnTo>
                    <a:pt x="231134" y="439336"/>
                  </a:lnTo>
                  <a:lnTo>
                    <a:pt x="231134" y="439336"/>
                  </a:lnTo>
                  <a:lnTo>
                    <a:pt x="231134" y="439336"/>
                  </a:lnTo>
                  <a:lnTo>
                    <a:pt x="219274" y="439336"/>
                  </a:lnTo>
                  <a:lnTo>
                    <a:pt x="219274" y="439336"/>
                  </a:lnTo>
                  <a:lnTo>
                    <a:pt x="219274" y="439336"/>
                  </a:lnTo>
                  <a:lnTo>
                    <a:pt x="207422" y="439336"/>
                  </a:lnTo>
                  <a:lnTo>
                    <a:pt x="207422" y="439336"/>
                  </a:lnTo>
                  <a:lnTo>
                    <a:pt x="207422" y="439336"/>
                  </a:lnTo>
                  <a:lnTo>
                    <a:pt x="195571" y="439336"/>
                  </a:lnTo>
                  <a:lnTo>
                    <a:pt x="195571" y="439336"/>
                  </a:lnTo>
                  <a:lnTo>
                    <a:pt x="195571" y="439336"/>
                  </a:lnTo>
                  <a:lnTo>
                    <a:pt x="189650" y="439336"/>
                  </a:lnTo>
                  <a:lnTo>
                    <a:pt x="189650" y="439336"/>
                  </a:lnTo>
                  <a:lnTo>
                    <a:pt x="189650" y="439336"/>
                  </a:lnTo>
                  <a:lnTo>
                    <a:pt x="183720" y="439336"/>
                  </a:lnTo>
                  <a:lnTo>
                    <a:pt x="183720" y="465284"/>
                  </a:lnTo>
                  <a:lnTo>
                    <a:pt x="183720" y="465284"/>
                  </a:lnTo>
                  <a:lnTo>
                    <a:pt x="177789" y="465284"/>
                  </a:lnTo>
                  <a:lnTo>
                    <a:pt x="177789" y="465284"/>
                  </a:lnTo>
                  <a:lnTo>
                    <a:pt x="177789" y="465284"/>
                  </a:lnTo>
                  <a:lnTo>
                    <a:pt x="165938" y="465284"/>
                  </a:lnTo>
                  <a:lnTo>
                    <a:pt x="165938" y="465284"/>
                  </a:lnTo>
                  <a:lnTo>
                    <a:pt x="165938" y="465284"/>
                  </a:lnTo>
                  <a:lnTo>
                    <a:pt x="154087" y="465284"/>
                  </a:lnTo>
                  <a:lnTo>
                    <a:pt x="154087" y="465284"/>
                  </a:lnTo>
                  <a:lnTo>
                    <a:pt x="154087" y="465284"/>
                  </a:lnTo>
                  <a:lnTo>
                    <a:pt x="130384" y="465284"/>
                  </a:lnTo>
                  <a:lnTo>
                    <a:pt x="130384" y="465284"/>
                  </a:lnTo>
                  <a:lnTo>
                    <a:pt x="130384" y="465284"/>
                  </a:lnTo>
                  <a:lnTo>
                    <a:pt x="124453" y="465284"/>
                  </a:lnTo>
                  <a:lnTo>
                    <a:pt x="124453" y="465284"/>
                  </a:lnTo>
                  <a:lnTo>
                    <a:pt x="124453" y="465284"/>
                  </a:lnTo>
                  <a:lnTo>
                    <a:pt x="118532" y="465284"/>
                  </a:lnTo>
                  <a:lnTo>
                    <a:pt x="118532" y="465284"/>
                  </a:lnTo>
                  <a:lnTo>
                    <a:pt x="118532" y="465284"/>
                  </a:lnTo>
                  <a:lnTo>
                    <a:pt x="100751" y="465284"/>
                  </a:lnTo>
                  <a:lnTo>
                    <a:pt x="100751" y="465284"/>
                  </a:lnTo>
                  <a:lnTo>
                    <a:pt x="100751" y="465284"/>
                  </a:lnTo>
                  <a:lnTo>
                    <a:pt x="94830" y="465284"/>
                  </a:lnTo>
                  <a:lnTo>
                    <a:pt x="94830" y="465284"/>
                  </a:lnTo>
                  <a:lnTo>
                    <a:pt x="94830" y="465284"/>
                  </a:lnTo>
                  <a:lnTo>
                    <a:pt x="88899" y="465284"/>
                  </a:lnTo>
                  <a:lnTo>
                    <a:pt x="88899" y="465284"/>
                  </a:lnTo>
                  <a:lnTo>
                    <a:pt x="88899" y="465284"/>
                  </a:lnTo>
                  <a:lnTo>
                    <a:pt x="77048" y="465284"/>
                  </a:lnTo>
                  <a:lnTo>
                    <a:pt x="77048" y="465284"/>
                  </a:lnTo>
                  <a:lnTo>
                    <a:pt x="77048" y="465284"/>
                  </a:lnTo>
                  <a:lnTo>
                    <a:pt x="65197" y="465284"/>
                  </a:lnTo>
                  <a:lnTo>
                    <a:pt x="65197" y="465284"/>
                  </a:lnTo>
                  <a:lnTo>
                    <a:pt x="65197" y="465284"/>
                  </a:lnTo>
                  <a:lnTo>
                    <a:pt x="59266" y="465284"/>
                  </a:lnTo>
                  <a:lnTo>
                    <a:pt x="59266" y="465284"/>
                  </a:lnTo>
                  <a:lnTo>
                    <a:pt x="59266" y="465284"/>
                  </a:lnTo>
                  <a:lnTo>
                    <a:pt x="53345" y="465284"/>
                  </a:lnTo>
                  <a:lnTo>
                    <a:pt x="53345" y="465284"/>
                  </a:lnTo>
                  <a:lnTo>
                    <a:pt x="53345" y="465284"/>
                  </a:lnTo>
                  <a:lnTo>
                    <a:pt x="47415" y="465284"/>
                  </a:lnTo>
                  <a:lnTo>
                    <a:pt x="47415" y="465284"/>
                  </a:lnTo>
                  <a:lnTo>
                    <a:pt x="47415" y="465284"/>
                  </a:lnTo>
                  <a:lnTo>
                    <a:pt x="41484" y="465284"/>
                  </a:lnTo>
                  <a:lnTo>
                    <a:pt x="41484" y="465284"/>
                  </a:lnTo>
                  <a:lnTo>
                    <a:pt x="41484" y="465284"/>
                  </a:lnTo>
                  <a:lnTo>
                    <a:pt x="35563" y="465284"/>
                  </a:lnTo>
                  <a:lnTo>
                    <a:pt x="35563" y="465284"/>
                  </a:lnTo>
                  <a:lnTo>
                    <a:pt x="35563" y="465284"/>
                  </a:lnTo>
                  <a:lnTo>
                    <a:pt x="29633" y="465284"/>
                  </a:lnTo>
                  <a:lnTo>
                    <a:pt x="29633" y="465284"/>
                  </a:lnTo>
                  <a:lnTo>
                    <a:pt x="29633" y="465284"/>
                  </a:lnTo>
                  <a:lnTo>
                    <a:pt x="23712" y="465284"/>
                  </a:lnTo>
                  <a:lnTo>
                    <a:pt x="23712" y="465284"/>
                  </a:lnTo>
                  <a:lnTo>
                    <a:pt x="23712" y="465284"/>
                  </a:lnTo>
                  <a:lnTo>
                    <a:pt x="17782" y="465284"/>
                  </a:lnTo>
                  <a:lnTo>
                    <a:pt x="17782" y="465284"/>
                  </a:lnTo>
                  <a:lnTo>
                    <a:pt x="17782" y="465284"/>
                  </a:lnTo>
                  <a:lnTo>
                    <a:pt x="5930" y="465284"/>
                  </a:lnTo>
                  <a:lnTo>
                    <a:pt x="5930" y="465284"/>
                  </a:lnTo>
                  <a:lnTo>
                    <a:pt x="5930" y="465284"/>
                  </a:lnTo>
                  <a:lnTo>
                    <a:pt x="0" y="465284"/>
                  </a:lnTo>
                  <a:lnTo>
                    <a:pt x="0" y="491086"/>
                  </a:lnTo>
                </a:path>
              </a:pathLst>
            </a:custGeom>
            <a:noFill/>
            <a:ln w="12700" cap="flat">
              <a:solidFill>
                <a:srgbClr val="2E6C37"/>
              </a:solidFill>
              <a:prstDash val="solid"/>
              <a:miter/>
            </a:ln>
          </p:spPr>
          <p:txBody>
            <a:bodyPr/>
            <a:lstStyle/>
            <a:p>
              <a:endParaRPr lang="en-US" sz="1067" noProof="0"/>
            </a:p>
          </p:txBody>
        </p:sp>
        <p:sp>
          <p:nvSpPr>
            <p:cNvPr id="6" name="Freeform 57">
              <a:extLst>
                <a:ext uri="{FF2B5EF4-FFF2-40B4-BE49-F238E27FC236}">
                  <a16:creationId xmlns:a16="http://schemas.microsoft.com/office/drawing/2014/main" id="{45C7BE5A-997F-86D4-2EE7-2C516D7E0B6F}"/>
                </a:ext>
              </a:extLst>
            </p:cNvPr>
            <p:cNvSpPr/>
            <p:nvPr/>
          </p:nvSpPr>
          <p:spPr>
            <a:xfrm>
              <a:off x="19265627" y="8393139"/>
              <a:ext cx="4906994" cy="484303"/>
            </a:xfrm>
            <a:custGeom>
              <a:avLst/>
              <a:gdLst>
                <a:gd name="csX0" fmla="*/ 4906994 w 4906994"/>
                <a:gd name="csY0" fmla="*/ 0 h 484303"/>
                <a:gd name="csX1" fmla="*/ 4865509 w 4906994"/>
                <a:gd name="csY1" fmla="*/ 0 h 484303"/>
                <a:gd name="csX2" fmla="*/ 4865509 w 4906994"/>
                <a:gd name="csY2" fmla="*/ 0 h 484303"/>
                <a:gd name="csX3" fmla="*/ 4865509 w 4906994"/>
                <a:gd name="csY3" fmla="*/ 0 h 484303"/>
                <a:gd name="csX4" fmla="*/ 4859579 w 4906994"/>
                <a:gd name="csY4" fmla="*/ 0 h 484303"/>
                <a:gd name="csX5" fmla="*/ 4859579 w 4906994"/>
                <a:gd name="csY5" fmla="*/ 0 h 484303"/>
                <a:gd name="csX6" fmla="*/ 4859579 w 4906994"/>
                <a:gd name="csY6" fmla="*/ 0 h 484303"/>
                <a:gd name="csX7" fmla="*/ 4847728 w 4906994"/>
                <a:gd name="csY7" fmla="*/ 0 h 484303"/>
                <a:gd name="csX8" fmla="*/ 4847728 w 4906994"/>
                <a:gd name="csY8" fmla="*/ 0 h 484303"/>
                <a:gd name="csX9" fmla="*/ 4847728 w 4906994"/>
                <a:gd name="csY9" fmla="*/ 0 h 484303"/>
                <a:gd name="csX10" fmla="*/ 4829946 w 4906994"/>
                <a:gd name="csY10" fmla="*/ 0 h 484303"/>
                <a:gd name="csX11" fmla="*/ 4829946 w 4906994"/>
                <a:gd name="csY11" fmla="*/ 0 h 484303"/>
                <a:gd name="csX12" fmla="*/ 4829946 w 4906994"/>
                <a:gd name="csY12" fmla="*/ 0 h 484303"/>
                <a:gd name="csX13" fmla="*/ 4824025 w 4906994"/>
                <a:gd name="csY13" fmla="*/ 0 h 484303"/>
                <a:gd name="csX14" fmla="*/ 4824025 w 4906994"/>
                <a:gd name="csY14" fmla="*/ 0 h 484303"/>
                <a:gd name="csX15" fmla="*/ 4824025 w 4906994"/>
                <a:gd name="csY15" fmla="*/ 0 h 484303"/>
                <a:gd name="csX16" fmla="*/ 4818094 w 4906994"/>
                <a:gd name="csY16" fmla="*/ 0 h 484303"/>
                <a:gd name="csX17" fmla="*/ 4818094 w 4906994"/>
                <a:gd name="csY17" fmla="*/ 0 h 484303"/>
                <a:gd name="csX18" fmla="*/ 4818094 w 4906994"/>
                <a:gd name="csY18" fmla="*/ 0 h 484303"/>
                <a:gd name="csX19" fmla="*/ 4812173 w 4906994"/>
                <a:gd name="csY19" fmla="*/ 0 h 484303"/>
                <a:gd name="csX20" fmla="*/ 4812173 w 4906994"/>
                <a:gd name="csY20" fmla="*/ 0 h 484303"/>
                <a:gd name="csX21" fmla="*/ 4812173 w 4906994"/>
                <a:gd name="csY21" fmla="*/ 0 h 484303"/>
                <a:gd name="csX22" fmla="*/ 4806243 w 4906994"/>
                <a:gd name="csY22" fmla="*/ 0 h 484303"/>
                <a:gd name="csX23" fmla="*/ 4806243 w 4906994"/>
                <a:gd name="csY23" fmla="*/ 0 h 484303"/>
                <a:gd name="csX24" fmla="*/ 4806243 w 4906994"/>
                <a:gd name="csY24" fmla="*/ 0 h 484303"/>
                <a:gd name="csX25" fmla="*/ 4800322 w 4906994"/>
                <a:gd name="csY25" fmla="*/ 0 h 484303"/>
                <a:gd name="csX26" fmla="*/ 4800322 w 4906994"/>
                <a:gd name="csY26" fmla="*/ 0 h 484303"/>
                <a:gd name="csX27" fmla="*/ 4800322 w 4906994"/>
                <a:gd name="csY27" fmla="*/ 0 h 484303"/>
                <a:gd name="csX28" fmla="*/ 4794391 w 4906994"/>
                <a:gd name="csY28" fmla="*/ 0 h 484303"/>
                <a:gd name="csX29" fmla="*/ 4794391 w 4906994"/>
                <a:gd name="csY29" fmla="*/ 0 h 484303"/>
                <a:gd name="csX30" fmla="*/ 4794391 w 4906994"/>
                <a:gd name="csY30" fmla="*/ 0 h 484303"/>
                <a:gd name="csX31" fmla="*/ 4788470 w 4906994"/>
                <a:gd name="csY31" fmla="*/ 0 h 484303"/>
                <a:gd name="csX32" fmla="*/ 4788470 w 4906994"/>
                <a:gd name="csY32" fmla="*/ 0 h 484303"/>
                <a:gd name="csX33" fmla="*/ 4788470 w 4906994"/>
                <a:gd name="csY33" fmla="*/ 0 h 484303"/>
                <a:gd name="csX34" fmla="*/ 4782540 w 4906994"/>
                <a:gd name="csY34" fmla="*/ 0 h 484303"/>
                <a:gd name="csX35" fmla="*/ 4782540 w 4906994"/>
                <a:gd name="csY35" fmla="*/ 0 h 484303"/>
                <a:gd name="csX36" fmla="*/ 4782540 w 4906994"/>
                <a:gd name="csY36" fmla="*/ 0 h 484303"/>
                <a:gd name="csX37" fmla="*/ 4776610 w 4906994"/>
                <a:gd name="csY37" fmla="*/ 0 h 484303"/>
                <a:gd name="csX38" fmla="*/ 4776610 w 4906994"/>
                <a:gd name="csY38" fmla="*/ 0 h 484303"/>
                <a:gd name="csX39" fmla="*/ 4776610 w 4906994"/>
                <a:gd name="csY39" fmla="*/ 0 h 484303"/>
                <a:gd name="csX40" fmla="*/ 4764759 w 4906994"/>
                <a:gd name="csY40" fmla="*/ 0 h 484303"/>
                <a:gd name="csX41" fmla="*/ 4764759 w 4906994"/>
                <a:gd name="csY41" fmla="*/ 0 h 484303"/>
                <a:gd name="csX42" fmla="*/ 4764759 w 4906994"/>
                <a:gd name="csY42" fmla="*/ 0 h 484303"/>
                <a:gd name="csX43" fmla="*/ 4735125 w 4906994"/>
                <a:gd name="csY43" fmla="*/ 0 h 484303"/>
                <a:gd name="csX44" fmla="*/ 4735125 w 4906994"/>
                <a:gd name="csY44" fmla="*/ 0 h 484303"/>
                <a:gd name="csX45" fmla="*/ 4735125 w 4906994"/>
                <a:gd name="csY45" fmla="*/ 0 h 484303"/>
                <a:gd name="csX46" fmla="*/ 4729204 w 4906994"/>
                <a:gd name="csY46" fmla="*/ 0 h 484303"/>
                <a:gd name="csX47" fmla="*/ 4729204 w 4906994"/>
                <a:gd name="csY47" fmla="*/ 0 h 484303"/>
                <a:gd name="csX48" fmla="*/ 4729204 w 4906994"/>
                <a:gd name="csY48" fmla="*/ 0 h 484303"/>
                <a:gd name="csX49" fmla="*/ 4711422 w 4906994"/>
                <a:gd name="csY49" fmla="*/ 0 h 484303"/>
                <a:gd name="csX50" fmla="*/ 4711422 w 4906994"/>
                <a:gd name="csY50" fmla="*/ 0 h 484303"/>
                <a:gd name="csX51" fmla="*/ 4711422 w 4906994"/>
                <a:gd name="csY51" fmla="*/ 0 h 484303"/>
                <a:gd name="csX52" fmla="*/ 4705501 w 4906994"/>
                <a:gd name="csY52" fmla="*/ 0 h 484303"/>
                <a:gd name="csX53" fmla="*/ 4705501 w 4906994"/>
                <a:gd name="csY53" fmla="*/ 0 h 484303"/>
                <a:gd name="csX54" fmla="*/ 4705501 w 4906994"/>
                <a:gd name="csY54" fmla="*/ 0 h 484303"/>
                <a:gd name="csX55" fmla="*/ 4699571 w 4906994"/>
                <a:gd name="csY55" fmla="*/ 0 h 484303"/>
                <a:gd name="csX56" fmla="*/ 4699571 w 4906994"/>
                <a:gd name="csY56" fmla="*/ 0 h 484303"/>
                <a:gd name="csX57" fmla="*/ 4699571 w 4906994"/>
                <a:gd name="csY57" fmla="*/ 0 h 484303"/>
                <a:gd name="csX58" fmla="*/ 4687720 w 4906994"/>
                <a:gd name="csY58" fmla="*/ 0 h 484303"/>
                <a:gd name="csX59" fmla="*/ 4687720 w 4906994"/>
                <a:gd name="csY59" fmla="*/ 0 h 484303"/>
                <a:gd name="csX60" fmla="*/ 4687720 w 4906994"/>
                <a:gd name="csY60" fmla="*/ 0 h 484303"/>
                <a:gd name="csX61" fmla="*/ 4681790 w 4906994"/>
                <a:gd name="csY61" fmla="*/ 0 h 484303"/>
                <a:gd name="csX62" fmla="*/ 4681790 w 4906994"/>
                <a:gd name="csY62" fmla="*/ 0 h 484303"/>
                <a:gd name="csX63" fmla="*/ 4681790 w 4906994"/>
                <a:gd name="csY63" fmla="*/ 0 h 484303"/>
                <a:gd name="csX64" fmla="*/ 4675868 w 4906994"/>
                <a:gd name="csY64" fmla="*/ 0 h 484303"/>
                <a:gd name="csX65" fmla="*/ 4675868 w 4906994"/>
                <a:gd name="csY65" fmla="*/ 0 h 484303"/>
                <a:gd name="csX66" fmla="*/ 4675868 w 4906994"/>
                <a:gd name="csY66" fmla="*/ 0 h 484303"/>
                <a:gd name="csX67" fmla="*/ 4669938 w 4906994"/>
                <a:gd name="csY67" fmla="*/ 0 h 484303"/>
                <a:gd name="csX68" fmla="*/ 4669938 w 4906994"/>
                <a:gd name="csY68" fmla="*/ 0 h 484303"/>
                <a:gd name="csX69" fmla="*/ 4669938 w 4906994"/>
                <a:gd name="csY69" fmla="*/ 0 h 484303"/>
                <a:gd name="csX70" fmla="*/ 4664017 w 4906994"/>
                <a:gd name="csY70" fmla="*/ 0 h 484303"/>
                <a:gd name="csX71" fmla="*/ 4664017 w 4906994"/>
                <a:gd name="csY71" fmla="*/ 0 h 484303"/>
                <a:gd name="csX72" fmla="*/ 4664017 w 4906994"/>
                <a:gd name="csY72" fmla="*/ 0 h 484303"/>
                <a:gd name="csX73" fmla="*/ 4658087 w 4906994"/>
                <a:gd name="csY73" fmla="*/ 0 h 484303"/>
                <a:gd name="csX74" fmla="*/ 4658087 w 4906994"/>
                <a:gd name="csY74" fmla="*/ 0 h 484303"/>
                <a:gd name="csX75" fmla="*/ 4658087 w 4906994"/>
                <a:gd name="csY75" fmla="*/ 0 h 484303"/>
                <a:gd name="csX76" fmla="*/ 4652156 w 4906994"/>
                <a:gd name="csY76" fmla="*/ 0 h 484303"/>
                <a:gd name="csX77" fmla="*/ 4652156 w 4906994"/>
                <a:gd name="csY77" fmla="*/ 0 h 484303"/>
                <a:gd name="csX78" fmla="*/ 4652156 w 4906994"/>
                <a:gd name="csY78" fmla="*/ 0 h 484303"/>
                <a:gd name="csX79" fmla="*/ 4640305 w 4906994"/>
                <a:gd name="csY79" fmla="*/ 0 h 484303"/>
                <a:gd name="csX80" fmla="*/ 4640305 w 4906994"/>
                <a:gd name="csY80" fmla="*/ 0 h 484303"/>
                <a:gd name="csX81" fmla="*/ 4640305 w 4906994"/>
                <a:gd name="csY81" fmla="*/ 0 h 484303"/>
                <a:gd name="csX82" fmla="*/ 4634384 w 4906994"/>
                <a:gd name="csY82" fmla="*/ 0 h 484303"/>
                <a:gd name="csX83" fmla="*/ 4634384 w 4906994"/>
                <a:gd name="csY83" fmla="*/ 0 h 484303"/>
                <a:gd name="csX84" fmla="*/ 4634384 w 4906994"/>
                <a:gd name="csY84" fmla="*/ 0 h 484303"/>
                <a:gd name="csX85" fmla="*/ 4628453 w 4906994"/>
                <a:gd name="csY85" fmla="*/ 0 h 484303"/>
                <a:gd name="csX86" fmla="*/ 4628453 w 4906994"/>
                <a:gd name="csY86" fmla="*/ 0 h 484303"/>
                <a:gd name="csX87" fmla="*/ 4628453 w 4906994"/>
                <a:gd name="csY87" fmla="*/ 0 h 484303"/>
                <a:gd name="csX88" fmla="*/ 4604751 w 4906994"/>
                <a:gd name="csY88" fmla="*/ 0 h 484303"/>
                <a:gd name="csX89" fmla="*/ 4604751 w 4906994"/>
                <a:gd name="csY89" fmla="*/ 0 h 484303"/>
                <a:gd name="csX90" fmla="*/ 4604751 w 4906994"/>
                <a:gd name="csY90" fmla="*/ 0 h 484303"/>
                <a:gd name="csX91" fmla="*/ 4598821 w 4906994"/>
                <a:gd name="csY91" fmla="*/ 0 h 484303"/>
                <a:gd name="csX92" fmla="*/ 4598821 w 4906994"/>
                <a:gd name="csY92" fmla="*/ 0 h 484303"/>
                <a:gd name="csX93" fmla="*/ 4598821 w 4906994"/>
                <a:gd name="csY93" fmla="*/ 0 h 484303"/>
                <a:gd name="csX94" fmla="*/ 4592899 w 4906994"/>
                <a:gd name="csY94" fmla="*/ 0 h 484303"/>
                <a:gd name="csX95" fmla="*/ 4592899 w 4906994"/>
                <a:gd name="csY95" fmla="*/ 0 h 484303"/>
                <a:gd name="csX96" fmla="*/ 4592899 w 4906994"/>
                <a:gd name="csY96" fmla="*/ 0 h 484303"/>
                <a:gd name="csX97" fmla="*/ 4586969 w 4906994"/>
                <a:gd name="csY97" fmla="*/ 0 h 484303"/>
                <a:gd name="csX98" fmla="*/ 4586969 w 4906994"/>
                <a:gd name="csY98" fmla="*/ 0 h 484303"/>
                <a:gd name="csX99" fmla="*/ 4586969 w 4906994"/>
                <a:gd name="csY99" fmla="*/ 0 h 484303"/>
                <a:gd name="csX100" fmla="*/ 4581048 w 4906994"/>
                <a:gd name="csY100" fmla="*/ 0 h 484303"/>
                <a:gd name="csX101" fmla="*/ 4581048 w 4906994"/>
                <a:gd name="csY101" fmla="*/ 0 h 484303"/>
                <a:gd name="csX102" fmla="*/ 4581048 w 4906994"/>
                <a:gd name="csY102" fmla="*/ 0 h 484303"/>
                <a:gd name="csX103" fmla="*/ 4569197 w 4906994"/>
                <a:gd name="csY103" fmla="*/ 0 h 484303"/>
                <a:gd name="csX104" fmla="*/ 4569197 w 4906994"/>
                <a:gd name="csY104" fmla="*/ 0 h 484303"/>
                <a:gd name="csX105" fmla="*/ 4569197 w 4906994"/>
                <a:gd name="csY105" fmla="*/ 0 h 484303"/>
                <a:gd name="csX106" fmla="*/ 4563266 w 4906994"/>
                <a:gd name="csY106" fmla="*/ 0 h 484303"/>
                <a:gd name="csX107" fmla="*/ 4563266 w 4906994"/>
                <a:gd name="csY107" fmla="*/ 0 h 484303"/>
                <a:gd name="csX108" fmla="*/ 4563266 w 4906994"/>
                <a:gd name="csY108" fmla="*/ 0 h 484303"/>
                <a:gd name="csX109" fmla="*/ 4545484 w 4906994"/>
                <a:gd name="csY109" fmla="*/ 0 h 484303"/>
                <a:gd name="csX110" fmla="*/ 4545484 w 4906994"/>
                <a:gd name="csY110" fmla="*/ 0 h 484303"/>
                <a:gd name="csX111" fmla="*/ 4545484 w 4906994"/>
                <a:gd name="csY111" fmla="*/ 0 h 484303"/>
                <a:gd name="csX112" fmla="*/ 4533633 w 4906994"/>
                <a:gd name="csY112" fmla="*/ 0 h 484303"/>
                <a:gd name="csX113" fmla="*/ 4533633 w 4906994"/>
                <a:gd name="csY113" fmla="*/ 0 h 484303"/>
                <a:gd name="csX114" fmla="*/ 4533633 w 4906994"/>
                <a:gd name="csY114" fmla="*/ 0 h 484303"/>
                <a:gd name="csX115" fmla="*/ 4521782 w 4906994"/>
                <a:gd name="csY115" fmla="*/ 0 h 484303"/>
                <a:gd name="csX116" fmla="*/ 4521782 w 4906994"/>
                <a:gd name="csY116" fmla="*/ 0 h 484303"/>
                <a:gd name="csX117" fmla="*/ 4521782 w 4906994"/>
                <a:gd name="csY117" fmla="*/ 0 h 484303"/>
                <a:gd name="csX118" fmla="*/ 4515852 w 4906994"/>
                <a:gd name="csY118" fmla="*/ 0 h 484303"/>
                <a:gd name="csX119" fmla="*/ 4515852 w 4906994"/>
                <a:gd name="csY119" fmla="*/ 0 h 484303"/>
                <a:gd name="csX120" fmla="*/ 4515852 w 4906994"/>
                <a:gd name="csY120" fmla="*/ 0 h 484303"/>
                <a:gd name="csX121" fmla="*/ 4509930 w 4906994"/>
                <a:gd name="csY121" fmla="*/ 0 h 484303"/>
                <a:gd name="csX122" fmla="*/ 4509930 w 4906994"/>
                <a:gd name="csY122" fmla="*/ 0 h 484303"/>
                <a:gd name="csX123" fmla="*/ 4509930 w 4906994"/>
                <a:gd name="csY123" fmla="*/ 0 h 484303"/>
                <a:gd name="csX124" fmla="*/ 4498079 w 4906994"/>
                <a:gd name="csY124" fmla="*/ 0 h 484303"/>
                <a:gd name="csX125" fmla="*/ 4498079 w 4906994"/>
                <a:gd name="csY125" fmla="*/ 0 h 484303"/>
                <a:gd name="csX126" fmla="*/ 4498079 w 4906994"/>
                <a:gd name="csY126" fmla="*/ 0 h 484303"/>
                <a:gd name="csX127" fmla="*/ 4492149 w 4906994"/>
                <a:gd name="csY127" fmla="*/ 0 h 484303"/>
                <a:gd name="csX128" fmla="*/ 4492149 w 4906994"/>
                <a:gd name="csY128" fmla="*/ 0 h 484303"/>
                <a:gd name="csX129" fmla="*/ 4492149 w 4906994"/>
                <a:gd name="csY129" fmla="*/ 0 h 484303"/>
                <a:gd name="csX130" fmla="*/ 4486228 w 4906994"/>
                <a:gd name="csY130" fmla="*/ 0 h 484303"/>
                <a:gd name="csX131" fmla="*/ 4486228 w 4906994"/>
                <a:gd name="csY131" fmla="*/ 0 h 484303"/>
                <a:gd name="csX132" fmla="*/ 4486228 w 4906994"/>
                <a:gd name="csY132" fmla="*/ 0 h 484303"/>
                <a:gd name="csX133" fmla="*/ 4480297 w 4906994"/>
                <a:gd name="csY133" fmla="*/ 0 h 484303"/>
                <a:gd name="csX134" fmla="*/ 4480297 w 4906994"/>
                <a:gd name="csY134" fmla="*/ 0 h 484303"/>
                <a:gd name="csX135" fmla="*/ 4480297 w 4906994"/>
                <a:gd name="csY135" fmla="*/ 0 h 484303"/>
                <a:gd name="csX136" fmla="*/ 4474367 w 4906994"/>
                <a:gd name="csY136" fmla="*/ 0 h 484303"/>
                <a:gd name="csX137" fmla="*/ 4474367 w 4906994"/>
                <a:gd name="csY137" fmla="*/ 0 h 484303"/>
                <a:gd name="csX138" fmla="*/ 4474367 w 4906994"/>
                <a:gd name="csY138" fmla="*/ 0 h 484303"/>
                <a:gd name="csX139" fmla="*/ 4468446 w 4906994"/>
                <a:gd name="csY139" fmla="*/ 0 h 484303"/>
                <a:gd name="csX140" fmla="*/ 4468446 w 4906994"/>
                <a:gd name="csY140" fmla="*/ 0 h 484303"/>
                <a:gd name="csX141" fmla="*/ 4468446 w 4906994"/>
                <a:gd name="csY141" fmla="*/ 0 h 484303"/>
                <a:gd name="csX142" fmla="*/ 4450664 w 4906994"/>
                <a:gd name="csY142" fmla="*/ 0 h 484303"/>
                <a:gd name="csX143" fmla="*/ 4450664 w 4906994"/>
                <a:gd name="csY143" fmla="*/ 0 h 484303"/>
                <a:gd name="csX144" fmla="*/ 4450664 w 4906994"/>
                <a:gd name="csY144" fmla="*/ 0 h 484303"/>
                <a:gd name="csX145" fmla="*/ 4438813 w 4906994"/>
                <a:gd name="csY145" fmla="*/ 0 h 484303"/>
                <a:gd name="csX146" fmla="*/ 4438813 w 4906994"/>
                <a:gd name="csY146" fmla="*/ 0 h 484303"/>
                <a:gd name="csX147" fmla="*/ 4438813 w 4906994"/>
                <a:gd name="csY147" fmla="*/ 0 h 484303"/>
                <a:gd name="csX148" fmla="*/ 4432892 w 4906994"/>
                <a:gd name="csY148" fmla="*/ 0 h 484303"/>
                <a:gd name="csX149" fmla="*/ 4432892 w 4906994"/>
                <a:gd name="csY149" fmla="*/ 0 h 484303"/>
                <a:gd name="csX150" fmla="*/ 4432892 w 4906994"/>
                <a:gd name="csY150" fmla="*/ 0 h 484303"/>
                <a:gd name="csX151" fmla="*/ 4409180 w 4906994"/>
                <a:gd name="csY151" fmla="*/ 0 h 484303"/>
                <a:gd name="csX152" fmla="*/ 4409180 w 4906994"/>
                <a:gd name="csY152" fmla="*/ 0 h 484303"/>
                <a:gd name="csX153" fmla="*/ 4409180 w 4906994"/>
                <a:gd name="csY153" fmla="*/ 0 h 484303"/>
                <a:gd name="csX154" fmla="*/ 4403259 w 4906994"/>
                <a:gd name="csY154" fmla="*/ 0 h 484303"/>
                <a:gd name="csX155" fmla="*/ 4403259 w 4906994"/>
                <a:gd name="csY155" fmla="*/ 0 h 484303"/>
                <a:gd name="csX156" fmla="*/ 4403259 w 4906994"/>
                <a:gd name="csY156" fmla="*/ 0 h 484303"/>
                <a:gd name="csX157" fmla="*/ 4391407 w 4906994"/>
                <a:gd name="csY157" fmla="*/ 0 h 484303"/>
                <a:gd name="csX158" fmla="*/ 4391407 w 4906994"/>
                <a:gd name="csY158" fmla="*/ 0 h 484303"/>
                <a:gd name="csX159" fmla="*/ 4391407 w 4906994"/>
                <a:gd name="csY159" fmla="*/ 0 h 484303"/>
                <a:gd name="csX160" fmla="*/ 4373625 w 4906994"/>
                <a:gd name="csY160" fmla="*/ 0 h 484303"/>
                <a:gd name="csX161" fmla="*/ 4373625 w 4906994"/>
                <a:gd name="csY161" fmla="*/ 0 h 484303"/>
                <a:gd name="csX162" fmla="*/ 4373625 w 4906994"/>
                <a:gd name="csY162" fmla="*/ 0 h 484303"/>
                <a:gd name="csX163" fmla="*/ 4367695 w 4906994"/>
                <a:gd name="csY163" fmla="*/ 0 h 484303"/>
                <a:gd name="csX164" fmla="*/ 4367695 w 4906994"/>
                <a:gd name="csY164" fmla="*/ 0 h 484303"/>
                <a:gd name="csX165" fmla="*/ 4367695 w 4906994"/>
                <a:gd name="csY165" fmla="*/ 0 h 484303"/>
                <a:gd name="csX166" fmla="*/ 4361774 w 4906994"/>
                <a:gd name="csY166" fmla="*/ 0 h 484303"/>
                <a:gd name="csX167" fmla="*/ 4361774 w 4906994"/>
                <a:gd name="csY167" fmla="*/ 0 h 484303"/>
                <a:gd name="csX168" fmla="*/ 4361774 w 4906994"/>
                <a:gd name="csY168" fmla="*/ 0 h 484303"/>
                <a:gd name="csX169" fmla="*/ 4355844 w 4906994"/>
                <a:gd name="csY169" fmla="*/ 0 h 484303"/>
                <a:gd name="csX170" fmla="*/ 4355844 w 4906994"/>
                <a:gd name="csY170" fmla="*/ 0 h 484303"/>
                <a:gd name="csX171" fmla="*/ 4355844 w 4906994"/>
                <a:gd name="csY171" fmla="*/ 0 h 484303"/>
                <a:gd name="csX172" fmla="*/ 4349923 w 4906994"/>
                <a:gd name="csY172" fmla="*/ 0 h 484303"/>
                <a:gd name="csX173" fmla="*/ 4349923 w 4906994"/>
                <a:gd name="csY173" fmla="*/ 0 h 484303"/>
                <a:gd name="csX174" fmla="*/ 4349923 w 4906994"/>
                <a:gd name="csY174" fmla="*/ 0 h 484303"/>
                <a:gd name="csX175" fmla="*/ 4343993 w 4906994"/>
                <a:gd name="csY175" fmla="*/ 0 h 484303"/>
                <a:gd name="csX176" fmla="*/ 4343993 w 4906994"/>
                <a:gd name="csY176" fmla="*/ 0 h 484303"/>
                <a:gd name="csX177" fmla="*/ 4343993 w 4906994"/>
                <a:gd name="csY177" fmla="*/ 0 h 484303"/>
                <a:gd name="csX178" fmla="*/ 4338062 w 4906994"/>
                <a:gd name="csY178" fmla="*/ 0 h 484303"/>
                <a:gd name="csX179" fmla="*/ 4338062 w 4906994"/>
                <a:gd name="csY179" fmla="*/ 0 h 484303"/>
                <a:gd name="csX180" fmla="*/ 4338062 w 4906994"/>
                <a:gd name="csY180" fmla="*/ 0 h 484303"/>
                <a:gd name="csX181" fmla="*/ 4332141 w 4906994"/>
                <a:gd name="csY181" fmla="*/ 0 h 484303"/>
                <a:gd name="csX182" fmla="*/ 4332141 w 4906994"/>
                <a:gd name="csY182" fmla="*/ 0 h 484303"/>
                <a:gd name="csX183" fmla="*/ 4332141 w 4906994"/>
                <a:gd name="csY183" fmla="*/ 0 h 484303"/>
                <a:gd name="csX184" fmla="*/ 4326211 w 4906994"/>
                <a:gd name="csY184" fmla="*/ 0 h 484303"/>
                <a:gd name="csX185" fmla="*/ 4326211 w 4906994"/>
                <a:gd name="csY185" fmla="*/ 0 h 484303"/>
                <a:gd name="csX186" fmla="*/ 4326211 w 4906994"/>
                <a:gd name="csY186" fmla="*/ 0 h 484303"/>
                <a:gd name="csX187" fmla="*/ 4320290 w 4906994"/>
                <a:gd name="csY187" fmla="*/ 0 h 484303"/>
                <a:gd name="csX188" fmla="*/ 4320290 w 4906994"/>
                <a:gd name="csY188" fmla="*/ 0 h 484303"/>
                <a:gd name="csX189" fmla="*/ 4320290 w 4906994"/>
                <a:gd name="csY189" fmla="*/ 0 h 484303"/>
                <a:gd name="csX190" fmla="*/ 4314359 w 4906994"/>
                <a:gd name="csY190" fmla="*/ 0 h 484303"/>
                <a:gd name="csX191" fmla="*/ 4314359 w 4906994"/>
                <a:gd name="csY191" fmla="*/ 0 h 484303"/>
                <a:gd name="csX192" fmla="*/ 4314359 w 4906994"/>
                <a:gd name="csY192" fmla="*/ 0 h 484303"/>
                <a:gd name="csX193" fmla="*/ 4308438 w 4906994"/>
                <a:gd name="csY193" fmla="*/ 0 h 484303"/>
                <a:gd name="csX194" fmla="*/ 4308438 w 4906994"/>
                <a:gd name="csY194" fmla="*/ 0 h 484303"/>
                <a:gd name="csX195" fmla="*/ 4308438 w 4906994"/>
                <a:gd name="csY195" fmla="*/ 0 h 484303"/>
                <a:gd name="csX196" fmla="*/ 4302508 w 4906994"/>
                <a:gd name="csY196" fmla="*/ 0 h 484303"/>
                <a:gd name="csX197" fmla="*/ 4302508 w 4906994"/>
                <a:gd name="csY197" fmla="*/ 0 h 484303"/>
                <a:gd name="csX198" fmla="*/ 4302508 w 4906994"/>
                <a:gd name="csY198" fmla="*/ 0 h 484303"/>
                <a:gd name="csX199" fmla="*/ 4296577 w 4906994"/>
                <a:gd name="csY199" fmla="*/ 0 h 484303"/>
                <a:gd name="csX200" fmla="*/ 4296577 w 4906994"/>
                <a:gd name="csY200" fmla="*/ 0 h 484303"/>
                <a:gd name="csX201" fmla="*/ 4296577 w 4906994"/>
                <a:gd name="csY201" fmla="*/ 0 h 484303"/>
                <a:gd name="csX202" fmla="*/ 4290656 w 4906994"/>
                <a:gd name="csY202" fmla="*/ 0 h 484303"/>
                <a:gd name="csX203" fmla="*/ 4290656 w 4906994"/>
                <a:gd name="csY203" fmla="*/ 0 h 484303"/>
                <a:gd name="csX204" fmla="*/ 4290656 w 4906994"/>
                <a:gd name="csY204" fmla="*/ 0 h 484303"/>
                <a:gd name="csX205" fmla="*/ 4284726 w 4906994"/>
                <a:gd name="csY205" fmla="*/ 0 h 484303"/>
                <a:gd name="csX206" fmla="*/ 4284726 w 4906994"/>
                <a:gd name="csY206" fmla="*/ 0 h 484303"/>
                <a:gd name="csX207" fmla="*/ 4284726 w 4906994"/>
                <a:gd name="csY207" fmla="*/ 0 h 484303"/>
                <a:gd name="csX208" fmla="*/ 4278805 w 4906994"/>
                <a:gd name="csY208" fmla="*/ 0 h 484303"/>
                <a:gd name="csX209" fmla="*/ 4278805 w 4906994"/>
                <a:gd name="csY209" fmla="*/ 0 h 484303"/>
                <a:gd name="csX210" fmla="*/ 4278805 w 4906994"/>
                <a:gd name="csY210" fmla="*/ 0 h 484303"/>
                <a:gd name="csX211" fmla="*/ 4272875 w 4906994"/>
                <a:gd name="csY211" fmla="*/ 0 h 484303"/>
                <a:gd name="csX212" fmla="*/ 4272875 w 4906994"/>
                <a:gd name="csY212" fmla="*/ 0 h 484303"/>
                <a:gd name="csX213" fmla="*/ 4272875 w 4906994"/>
                <a:gd name="csY213" fmla="*/ 0 h 484303"/>
                <a:gd name="csX214" fmla="*/ 4266954 w 4906994"/>
                <a:gd name="csY214" fmla="*/ 0 h 484303"/>
                <a:gd name="csX215" fmla="*/ 4266954 w 4906994"/>
                <a:gd name="csY215" fmla="*/ 0 h 484303"/>
                <a:gd name="csX216" fmla="*/ 4266954 w 4906994"/>
                <a:gd name="csY216" fmla="*/ 0 h 484303"/>
                <a:gd name="csX217" fmla="*/ 4261024 w 4906994"/>
                <a:gd name="csY217" fmla="*/ 0 h 484303"/>
                <a:gd name="csX218" fmla="*/ 4261024 w 4906994"/>
                <a:gd name="csY218" fmla="*/ 0 h 484303"/>
                <a:gd name="csX219" fmla="*/ 4261024 w 4906994"/>
                <a:gd name="csY219" fmla="*/ 0 h 484303"/>
                <a:gd name="csX220" fmla="*/ 4255093 w 4906994"/>
                <a:gd name="csY220" fmla="*/ 0 h 484303"/>
                <a:gd name="csX221" fmla="*/ 4255093 w 4906994"/>
                <a:gd name="csY221" fmla="*/ 0 h 484303"/>
                <a:gd name="csX222" fmla="*/ 4255093 w 4906994"/>
                <a:gd name="csY222" fmla="*/ 0 h 484303"/>
                <a:gd name="csX223" fmla="*/ 4243242 w 4906994"/>
                <a:gd name="csY223" fmla="*/ 0 h 484303"/>
                <a:gd name="csX224" fmla="*/ 4243242 w 4906994"/>
                <a:gd name="csY224" fmla="*/ 0 h 484303"/>
                <a:gd name="csX225" fmla="*/ 4243242 w 4906994"/>
                <a:gd name="csY225" fmla="*/ 0 h 484303"/>
                <a:gd name="csX226" fmla="*/ 4237321 w 4906994"/>
                <a:gd name="csY226" fmla="*/ 0 h 484303"/>
                <a:gd name="csX227" fmla="*/ 4237321 w 4906994"/>
                <a:gd name="csY227" fmla="*/ 0 h 484303"/>
                <a:gd name="csX228" fmla="*/ 4237321 w 4906994"/>
                <a:gd name="csY228" fmla="*/ 0 h 484303"/>
                <a:gd name="csX229" fmla="*/ 4231390 w 4906994"/>
                <a:gd name="csY229" fmla="*/ 0 h 484303"/>
                <a:gd name="csX230" fmla="*/ 4231390 w 4906994"/>
                <a:gd name="csY230" fmla="*/ 0 h 484303"/>
                <a:gd name="csX231" fmla="*/ 4231390 w 4906994"/>
                <a:gd name="csY231" fmla="*/ 0 h 484303"/>
                <a:gd name="csX232" fmla="*/ 4225469 w 4906994"/>
                <a:gd name="csY232" fmla="*/ 0 h 484303"/>
                <a:gd name="csX233" fmla="*/ 4225469 w 4906994"/>
                <a:gd name="csY233" fmla="*/ 0 h 484303"/>
                <a:gd name="csX234" fmla="*/ 4225469 w 4906994"/>
                <a:gd name="csY234" fmla="*/ 0 h 484303"/>
                <a:gd name="csX235" fmla="*/ 4219539 w 4906994"/>
                <a:gd name="csY235" fmla="*/ 0 h 484303"/>
                <a:gd name="csX236" fmla="*/ 4219539 w 4906994"/>
                <a:gd name="csY236" fmla="*/ 0 h 484303"/>
                <a:gd name="csX237" fmla="*/ 4219539 w 4906994"/>
                <a:gd name="csY237" fmla="*/ 0 h 484303"/>
                <a:gd name="csX238" fmla="*/ 4207687 w 4906994"/>
                <a:gd name="csY238" fmla="*/ 0 h 484303"/>
                <a:gd name="csX239" fmla="*/ 4207687 w 4906994"/>
                <a:gd name="csY239" fmla="*/ 0 h 484303"/>
                <a:gd name="csX240" fmla="*/ 4207687 w 4906994"/>
                <a:gd name="csY240" fmla="*/ 0 h 484303"/>
                <a:gd name="csX241" fmla="*/ 4201757 w 4906994"/>
                <a:gd name="csY241" fmla="*/ 0 h 484303"/>
                <a:gd name="csX242" fmla="*/ 4201757 w 4906994"/>
                <a:gd name="csY242" fmla="*/ 0 h 484303"/>
                <a:gd name="csX243" fmla="*/ 4201757 w 4906994"/>
                <a:gd name="csY243" fmla="*/ 0 h 484303"/>
                <a:gd name="csX244" fmla="*/ 4195836 w 4906994"/>
                <a:gd name="csY244" fmla="*/ 0 h 484303"/>
                <a:gd name="csX245" fmla="*/ 4195836 w 4906994"/>
                <a:gd name="csY245" fmla="*/ 0 h 484303"/>
                <a:gd name="csX246" fmla="*/ 4195836 w 4906994"/>
                <a:gd name="csY246" fmla="*/ 0 h 484303"/>
                <a:gd name="csX247" fmla="*/ 4189906 w 4906994"/>
                <a:gd name="csY247" fmla="*/ 0 h 484303"/>
                <a:gd name="csX248" fmla="*/ 4189906 w 4906994"/>
                <a:gd name="csY248" fmla="*/ 0 h 484303"/>
                <a:gd name="csX249" fmla="*/ 4189906 w 4906994"/>
                <a:gd name="csY249" fmla="*/ 0 h 484303"/>
                <a:gd name="csX250" fmla="*/ 4166203 w 4906994"/>
                <a:gd name="csY250" fmla="*/ 0 h 484303"/>
                <a:gd name="csX251" fmla="*/ 4166203 w 4906994"/>
                <a:gd name="csY251" fmla="*/ 0 h 484303"/>
                <a:gd name="csX252" fmla="*/ 4166203 w 4906994"/>
                <a:gd name="csY252" fmla="*/ 0 h 484303"/>
                <a:gd name="csX253" fmla="*/ 4160273 w 4906994"/>
                <a:gd name="csY253" fmla="*/ 0 h 484303"/>
                <a:gd name="csX254" fmla="*/ 4160273 w 4906994"/>
                <a:gd name="csY254" fmla="*/ 0 h 484303"/>
                <a:gd name="csX255" fmla="*/ 4160273 w 4906994"/>
                <a:gd name="csY255" fmla="*/ 0 h 484303"/>
                <a:gd name="csX256" fmla="*/ 4154352 w 4906994"/>
                <a:gd name="csY256" fmla="*/ 0 h 484303"/>
                <a:gd name="csX257" fmla="*/ 4154352 w 4906994"/>
                <a:gd name="csY257" fmla="*/ 0 h 484303"/>
                <a:gd name="csX258" fmla="*/ 4154352 w 4906994"/>
                <a:gd name="csY258" fmla="*/ 0 h 484303"/>
                <a:gd name="csX259" fmla="*/ 4148421 w 4906994"/>
                <a:gd name="csY259" fmla="*/ 0 h 484303"/>
                <a:gd name="csX260" fmla="*/ 4148421 w 4906994"/>
                <a:gd name="csY260" fmla="*/ 0 h 484303"/>
                <a:gd name="csX261" fmla="*/ 4148421 w 4906994"/>
                <a:gd name="csY261" fmla="*/ 0 h 484303"/>
                <a:gd name="csX262" fmla="*/ 4142500 w 4906994"/>
                <a:gd name="csY262" fmla="*/ 0 h 484303"/>
                <a:gd name="csX263" fmla="*/ 4142500 w 4906994"/>
                <a:gd name="csY263" fmla="*/ 0 h 484303"/>
                <a:gd name="csX264" fmla="*/ 4142500 w 4906994"/>
                <a:gd name="csY264" fmla="*/ 0 h 484303"/>
                <a:gd name="csX265" fmla="*/ 4130649 w 4906994"/>
                <a:gd name="csY265" fmla="*/ 0 h 484303"/>
                <a:gd name="csX266" fmla="*/ 4130649 w 4906994"/>
                <a:gd name="csY266" fmla="*/ 0 h 484303"/>
                <a:gd name="csX267" fmla="*/ 4130649 w 4906994"/>
                <a:gd name="csY267" fmla="*/ 0 h 484303"/>
                <a:gd name="csX268" fmla="*/ 4124718 w 4906994"/>
                <a:gd name="csY268" fmla="*/ 0 h 484303"/>
                <a:gd name="csX269" fmla="*/ 4124718 w 4906994"/>
                <a:gd name="csY269" fmla="*/ 0 h 484303"/>
                <a:gd name="csX270" fmla="*/ 4124718 w 4906994"/>
                <a:gd name="csY270" fmla="*/ 0 h 484303"/>
                <a:gd name="csX271" fmla="*/ 4118788 w 4906994"/>
                <a:gd name="csY271" fmla="*/ 0 h 484303"/>
                <a:gd name="csX272" fmla="*/ 4118788 w 4906994"/>
                <a:gd name="csY272" fmla="*/ 0 h 484303"/>
                <a:gd name="csX273" fmla="*/ 4118788 w 4906994"/>
                <a:gd name="csY273" fmla="*/ 0 h 484303"/>
                <a:gd name="csX274" fmla="*/ 4101015 w 4906994"/>
                <a:gd name="csY274" fmla="*/ 0 h 484303"/>
                <a:gd name="csX275" fmla="*/ 4101015 w 4906994"/>
                <a:gd name="csY275" fmla="*/ 0 h 484303"/>
                <a:gd name="csX276" fmla="*/ 4101015 w 4906994"/>
                <a:gd name="csY276" fmla="*/ 0 h 484303"/>
                <a:gd name="csX277" fmla="*/ 4095085 w 4906994"/>
                <a:gd name="csY277" fmla="*/ 0 h 484303"/>
                <a:gd name="csX278" fmla="*/ 4095085 w 4906994"/>
                <a:gd name="csY278" fmla="*/ 0 h 484303"/>
                <a:gd name="csX279" fmla="*/ 4095085 w 4906994"/>
                <a:gd name="csY279" fmla="*/ 0 h 484303"/>
                <a:gd name="csX280" fmla="*/ 4089164 w 4906994"/>
                <a:gd name="csY280" fmla="*/ 0 h 484303"/>
                <a:gd name="csX281" fmla="*/ 4089164 w 4906994"/>
                <a:gd name="csY281" fmla="*/ 0 h 484303"/>
                <a:gd name="csX282" fmla="*/ 4089164 w 4906994"/>
                <a:gd name="csY282" fmla="*/ 0 h 484303"/>
                <a:gd name="csX283" fmla="*/ 4083234 w 4906994"/>
                <a:gd name="csY283" fmla="*/ 0 h 484303"/>
                <a:gd name="csX284" fmla="*/ 4083234 w 4906994"/>
                <a:gd name="csY284" fmla="*/ 0 h 484303"/>
                <a:gd name="csX285" fmla="*/ 4083234 w 4906994"/>
                <a:gd name="csY285" fmla="*/ 0 h 484303"/>
                <a:gd name="csX286" fmla="*/ 4077304 w 4906994"/>
                <a:gd name="csY286" fmla="*/ 0 h 484303"/>
                <a:gd name="csX287" fmla="*/ 4077304 w 4906994"/>
                <a:gd name="csY287" fmla="*/ 0 h 484303"/>
                <a:gd name="csX288" fmla="*/ 4077304 w 4906994"/>
                <a:gd name="csY288" fmla="*/ 0 h 484303"/>
                <a:gd name="csX289" fmla="*/ 4071383 w 4906994"/>
                <a:gd name="csY289" fmla="*/ 0 h 484303"/>
                <a:gd name="csX290" fmla="*/ 4071383 w 4906994"/>
                <a:gd name="csY290" fmla="*/ 0 h 484303"/>
                <a:gd name="csX291" fmla="*/ 4071383 w 4906994"/>
                <a:gd name="csY291" fmla="*/ 0 h 484303"/>
                <a:gd name="csX292" fmla="*/ 4065452 w 4906994"/>
                <a:gd name="csY292" fmla="*/ 0 h 484303"/>
                <a:gd name="csX293" fmla="*/ 4065452 w 4906994"/>
                <a:gd name="csY293" fmla="*/ 0 h 484303"/>
                <a:gd name="csX294" fmla="*/ 4065452 w 4906994"/>
                <a:gd name="csY294" fmla="*/ 0 h 484303"/>
                <a:gd name="csX295" fmla="*/ 4059531 w 4906994"/>
                <a:gd name="csY295" fmla="*/ 0 h 484303"/>
                <a:gd name="csX296" fmla="*/ 4059531 w 4906994"/>
                <a:gd name="csY296" fmla="*/ 0 h 484303"/>
                <a:gd name="csX297" fmla="*/ 4059531 w 4906994"/>
                <a:gd name="csY297" fmla="*/ 0 h 484303"/>
                <a:gd name="csX298" fmla="*/ 4053601 w 4906994"/>
                <a:gd name="csY298" fmla="*/ 0 h 484303"/>
                <a:gd name="csX299" fmla="*/ 4053601 w 4906994"/>
                <a:gd name="csY299" fmla="*/ 0 h 484303"/>
                <a:gd name="csX300" fmla="*/ 4053601 w 4906994"/>
                <a:gd name="csY300" fmla="*/ 0 h 484303"/>
                <a:gd name="csX301" fmla="*/ 4047680 w 4906994"/>
                <a:gd name="csY301" fmla="*/ 0 h 484303"/>
                <a:gd name="csX302" fmla="*/ 4047680 w 4906994"/>
                <a:gd name="csY302" fmla="*/ 0 h 484303"/>
                <a:gd name="csX303" fmla="*/ 4047680 w 4906994"/>
                <a:gd name="csY303" fmla="*/ 0 h 484303"/>
                <a:gd name="csX304" fmla="*/ 4041749 w 4906994"/>
                <a:gd name="csY304" fmla="*/ 0 h 484303"/>
                <a:gd name="csX305" fmla="*/ 4041749 w 4906994"/>
                <a:gd name="csY305" fmla="*/ 0 h 484303"/>
                <a:gd name="csX306" fmla="*/ 4041749 w 4906994"/>
                <a:gd name="csY306" fmla="*/ 0 h 484303"/>
                <a:gd name="csX307" fmla="*/ 4035819 w 4906994"/>
                <a:gd name="csY307" fmla="*/ 0 h 484303"/>
                <a:gd name="csX308" fmla="*/ 4035819 w 4906994"/>
                <a:gd name="csY308" fmla="*/ 0 h 484303"/>
                <a:gd name="csX309" fmla="*/ 4035819 w 4906994"/>
                <a:gd name="csY309" fmla="*/ 0 h 484303"/>
                <a:gd name="csX310" fmla="*/ 4023968 w 4906994"/>
                <a:gd name="csY310" fmla="*/ 0 h 484303"/>
                <a:gd name="csX311" fmla="*/ 4023968 w 4906994"/>
                <a:gd name="csY311" fmla="*/ 0 h 484303"/>
                <a:gd name="csX312" fmla="*/ 4023968 w 4906994"/>
                <a:gd name="csY312" fmla="*/ 0 h 484303"/>
                <a:gd name="csX313" fmla="*/ 4018046 w 4906994"/>
                <a:gd name="csY313" fmla="*/ 0 h 484303"/>
                <a:gd name="csX314" fmla="*/ 4018046 w 4906994"/>
                <a:gd name="csY314" fmla="*/ 0 h 484303"/>
                <a:gd name="csX315" fmla="*/ 4018046 w 4906994"/>
                <a:gd name="csY315" fmla="*/ 0 h 484303"/>
                <a:gd name="csX316" fmla="*/ 4006195 w 4906994"/>
                <a:gd name="csY316" fmla="*/ 0 h 484303"/>
                <a:gd name="csX317" fmla="*/ 4006195 w 4906994"/>
                <a:gd name="csY317" fmla="*/ 0 h 484303"/>
                <a:gd name="csX318" fmla="*/ 4006195 w 4906994"/>
                <a:gd name="csY318" fmla="*/ 0 h 484303"/>
                <a:gd name="csX319" fmla="*/ 3994344 w 4906994"/>
                <a:gd name="csY319" fmla="*/ 0 h 484303"/>
                <a:gd name="csX320" fmla="*/ 3994344 w 4906994"/>
                <a:gd name="csY320" fmla="*/ 0 h 484303"/>
                <a:gd name="csX321" fmla="*/ 3994344 w 4906994"/>
                <a:gd name="csY321" fmla="*/ 0 h 484303"/>
                <a:gd name="csX322" fmla="*/ 3982483 w 4906994"/>
                <a:gd name="csY322" fmla="*/ 0 h 484303"/>
                <a:gd name="csX323" fmla="*/ 3982483 w 4906994"/>
                <a:gd name="csY323" fmla="*/ 0 h 484303"/>
                <a:gd name="csX324" fmla="*/ 3982483 w 4906994"/>
                <a:gd name="csY324" fmla="*/ 0 h 484303"/>
                <a:gd name="csX325" fmla="*/ 3964711 w 4906994"/>
                <a:gd name="csY325" fmla="*/ 0 h 484303"/>
                <a:gd name="csX326" fmla="*/ 3964711 w 4906994"/>
                <a:gd name="csY326" fmla="*/ 0 h 484303"/>
                <a:gd name="csX327" fmla="*/ 3964711 w 4906994"/>
                <a:gd name="csY327" fmla="*/ 0 h 484303"/>
                <a:gd name="csX328" fmla="*/ 3958780 w 4906994"/>
                <a:gd name="csY328" fmla="*/ 0 h 484303"/>
                <a:gd name="csX329" fmla="*/ 3958780 w 4906994"/>
                <a:gd name="csY329" fmla="*/ 0 h 484303"/>
                <a:gd name="csX330" fmla="*/ 3958780 w 4906994"/>
                <a:gd name="csY330" fmla="*/ 0 h 484303"/>
                <a:gd name="csX331" fmla="*/ 3952859 w 4906994"/>
                <a:gd name="csY331" fmla="*/ 0 h 484303"/>
                <a:gd name="csX332" fmla="*/ 3952859 w 4906994"/>
                <a:gd name="csY332" fmla="*/ 0 h 484303"/>
                <a:gd name="csX333" fmla="*/ 3952859 w 4906994"/>
                <a:gd name="csY333" fmla="*/ 0 h 484303"/>
                <a:gd name="csX334" fmla="*/ 3946929 w 4906994"/>
                <a:gd name="csY334" fmla="*/ 0 h 484303"/>
                <a:gd name="csX335" fmla="*/ 3946929 w 4906994"/>
                <a:gd name="csY335" fmla="*/ 0 h 484303"/>
                <a:gd name="csX336" fmla="*/ 3946929 w 4906994"/>
                <a:gd name="csY336" fmla="*/ 0 h 484303"/>
                <a:gd name="csX337" fmla="*/ 3940999 w 4906994"/>
                <a:gd name="csY337" fmla="*/ 0 h 484303"/>
                <a:gd name="csX338" fmla="*/ 3940999 w 4906994"/>
                <a:gd name="csY338" fmla="*/ 0 h 484303"/>
                <a:gd name="csX339" fmla="*/ 3940999 w 4906994"/>
                <a:gd name="csY339" fmla="*/ 0 h 484303"/>
                <a:gd name="csX340" fmla="*/ 3935077 w 4906994"/>
                <a:gd name="csY340" fmla="*/ 0 h 484303"/>
                <a:gd name="csX341" fmla="*/ 3935077 w 4906994"/>
                <a:gd name="csY341" fmla="*/ 0 h 484303"/>
                <a:gd name="csX342" fmla="*/ 3935077 w 4906994"/>
                <a:gd name="csY342" fmla="*/ 0 h 484303"/>
                <a:gd name="csX343" fmla="*/ 3929147 w 4906994"/>
                <a:gd name="csY343" fmla="*/ 0 h 484303"/>
                <a:gd name="csX344" fmla="*/ 3929147 w 4906994"/>
                <a:gd name="csY344" fmla="*/ 0 h 484303"/>
                <a:gd name="csX345" fmla="*/ 3929147 w 4906994"/>
                <a:gd name="csY345" fmla="*/ 0 h 484303"/>
                <a:gd name="csX346" fmla="*/ 3923226 w 4906994"/>
                <a:gd name="csY346" fmla="*/ 0 h 484303"/>
                <a:gd name="csX347" fmla="*/ 3923226 w 4906994"/>
                <a:gd name="csY347" fmla="*/ 0 h 484303"/>
                <a:gd name="csX348" fmla="*/ 3923226 w 4906994"/>
                <a:gd name="csY348" fmla="*/ 0 h 484303"/>
                <a:gd name="csX349" fmla="*/ 3917296 w 4906994"/>
                <a:gd name="csY349" fmla="*/ 0 h 484303"/>
                <a:gd name="csX350" fmla="*/ 3917296 w 4906994"/>
                <a:gd name="csY350" fmla="*/ 0 h 484303"/>
                <a:gd name="csX351" fmla="*/ 3917296 w 4906994"/>
                <a:gd name="csY351" fmla="*/ 0 h 484303"/>
                <a:gd name="csX352" fmla="*/ 3911375 w 4906994"/>
                <a:gd name="csY352" fmla="*/ 0 h 484303"/>
                <a:gd name="csX353" fmla="*/ 3911375 w 4906994"/>
                <a:gd name="csY353" fmla="*/ 0 h 484303"/>
                <a:gd name="csX354" fmla="*/ 3911375 w 4906994"/>
                <a:gd name="csY354" fmla="*/ 0 h 484303"/>
                <a:gd name="csX355" fmla="*/ 3893593 w 4906994"/>
                <a:gd name="csY355" fmla="*/ 0 h 484303"/>
                <a:gd name="csX356" fmla="*/ 3893593 w 4906994"/>
                <a:gd name="csY356" fmla="*/ 0 h 484303"/>
                <a:gd name="csX357" fmla="*/ 3893593 w 4906994"/>
                <a:gd name="csY357" fmla="*/ 0 h 484303"/>
                <a:gd name="csX358" fmla="*/ 3881742 w 4906994"/>
                <a:gd name="csY358" fmla="*/ 0 h 484303"/>
                <a:gd name="csX359" fmla="*/ 3881742 w 4906994"/>
                <a:gd name="csY359" fmla="*/ 0 h 484303"/>
                <a:gd name="csX360" fmla="*/ 3881742 w 4906994"/>
                <a:gd name="csY360" fmla="*/ 0 h 484303"/>
                <a:gd name="csX361" fmla="*/ 3869890 w 4906994"/>
                <a:gd name="csY361" fmla="*/ 0 h 484303"/>
                <a:gd name="csX362" fmla="*/ 3869890 w 4906994"/>
                <a:gd name="csY362" fmla="*/ 0 h 484303"/>
                <a:gd name="csX363" fmla="*/ 3869890 w 4906994"/>
                <a:gd name="csY363" fmla="*/ 0 h 484303"/>
                <a:gd name="csX364" fmla="*/ 3863960 w 4906994"/>
                <a:gd name="csY364" fmla="*/ 0 h 484303"/>
                <a:gd name="csX365" fmla="*/ 3863960 w 4906994"/>
                <a:gd name="csY365" fmla="*/ 0 h 484303"/>
                <a:gd name="csX366" fmla="*/ 3863960 w 4906994"/>
                <a:gd name="csY366" fmla="*/ 0 h 484303"/>
                <a:gd name="csX367" fmla="*/ 3858030 w 4906994"/>
                <a:gd name="csY367" fmla="*/ 0 h 484303"/>
                <a:gd name="csX368" fmla="*/ 3858030 w 4906994"/>
                <a:gd name="csY368" fmla="*/ 0 h 484303"/>
                <a:gd name="csX369" fmla="*/ 3858030 w 4906994"/>
                <a:gd name="csY369" fmla="*/ 0 h 484303"/>
                <a:gd name="csX370" fmla="*/ 3852108 w 4906994"/>
                <a:gd name="csY370" fmla="*/ 0 h 484303"/>
                <a:gd name="csX371" fmla="*/ 3852108 w 4906994"/>
                <a:gd name="csY371" fmla="*/ 0 h 484303"/>
                <a:gd name="csX372" fmla="*/ 3852108 w 4906994"/>
                <a:gd name="csY372" fmla="*/ 0 h 484303"/>
                <a:gd name="csX373" fmla="*/ 3846178 w 4906994"/>
                <a:gd name="csY373" fmla="*/ 0 h 484303"/>
                <a:gd name="csX374" fmla="*/ 3846178 w 4906994"/>
                <a:gd name="csY374" fmla="*/ 0 h 484303"/>
                <a:gd name="csX375" fmla="*/ 3846178 w 4906994"/>
                <a:gd name="csY375" fmla="*/ 0 h 484303"/>
                <a:gd name="csX376" fmla="*/ 3840257 w 4906994"/>
                <a:gd name="csY376" fmla="*/ 0 h 484303"/>
                <a:gd name="csX377" fmla="*/ 3840257 w 4906994"/>
                <a:gd name="csY377" fmla="*/ 54958 h 484303"/>
                <a:gd name="csX378" fmla="*/ 3840257 w 4906994"/>
                <a:gd name="csY378" fmla="*/ 54958 h 484303"/>
                <a:gd name="csX379" fmla="*/ 3834327 w 4906994"/>
                <a:gd name="csY379" fmla="*/ 54958 h 484303"/>
                <a:gd name="csX380" fmla="*/ 3834327 w 4906994"/>
                <a:gd name="csY380" fmla="*/ 54958 h 484303"/>
                <a:gd name="csX381" fmla="*/ 3834327 w 4906994"/>
                <a:gd name="csY381" fmla="*/ 54958 h 484303"/>
                <a:gd name="csX382" fmla="*/ 3828406 w 4906994"/>
                <a:gd name="csY382" fmla="*/ 54958 h 484303"/>
                <a:gd name="csX383" fmla="*/ 3828406 w 4906994"/>
                <a:gd name="csY383" fmla="*/ 54958 h 484303"/>
                <a:gd name="csX384" fmla="*/ 3828406 w 4906994"/>
                <a:gd name="csY384" fmla="*/ 54958 h 484303"/>
                <a:gd name="csX385" fmla="*/ 3822476 w 4906994"/>
                <a:gd name="csY385" fmla="*/ 54958 h 484303"/>
                <a:gd name="csX386" fmla="*/ 3822476 w 4906994"/>
                <a:gd name="csY386" fmla="*/ 54958 h 484303"/>
                <a:gd name="csX387" fmla="*/ 3822476 w 4906994"/>
                <a:gd name="csY387" fmla="*/ 54958 h 484303"/>
                <a:gd name="csX388" fmla="*/ 3816555 w 4906994"/>
                <a:gd name="csY388" fmla="*/ 54958 h 484303"/>
                <a:gd name="csX389" fmla="*/ 3816555 w 4906994"/>
                <a:gd name="csY389" fmla="*/ 54958 h 484303"/>
                <a:gd name="csX390" fmla="*/ 3816555 w 4906994"/>
                <a:gd name="csY390" fmla="*/ 54958 h 484303"/>
                <a:gd name="csX391" fmla="*/ 3810624 w 4906994"/>
                <a:gd name="csY391" fmla="*/ 54958 h 484303"/>
                <a:gd name="csX392" fmla="*/ 3810624 w 4906994"/>
                <a:gd name="csY392" fmla="*/ 54958 h 484303"/>
                <a:gd name="csX393" fmla="*/ 3810624 w 4906994"/>
                <a:gd name="csY393" fmla="*/ 54958 h 484303"/>
                <a:gd name="csX394" fmla="*/ 3804694 w 4906994"/>
                <a:gd name="csY394" fmla="*/ 54958 h 484303"/>
                <a:gd name="csX395" fmla="*/ 3804694 w 4906994"/>
                <a:gd name="csY395" fmla="*/ 54958 h 484303"/>
                <a:gd name="csX396" fmla="*/ 3804694 w 4906994"/>
                <a:gd name="csY396" fmla="*/ 54958 h 484303"/>
                <a:gd name="csX397" fmla="*/ 3792842 w 4906994"/>
                <a:gd name="csY397" fmla="*/ 54958 h 484303"/>
                <a:gd name="csX398" fmla="*/ 3792842 w 4906994"/>
                <a:gd name="csY398" fmla="*/ 54958 h 484303"/>
                <a:gd name="csX399" fmla="*/ 3792842 w 4906994"/>
                <a:gd name="csY399" fmla="*/ 54958 h 484303"/>
                <a:gd name="csX400" fmla="*/ 3780991 w 4906994"/>
                <a:gd name="csY400" fmla="*/ 54958 h 484303"/>
                <a:gd name="csX401" fmla="*/ 3780991 w 4906994"/>
                <a:gd name="csY401" fmla="*/ 54958 h 484303"/>
                <a:gd name="csX402" fmla="*/ 3780991 w 4906994"/>
                <a:gd name="csY402" fmla="*/ 54958 h 484303"/>
                <a:gd name="csX403" fmla="*/ 3775070 w 4906994"/>
                <a:gd name="csY403" fmla="*/ 54958 h 484303"/>
                <a:gd name="csX404" fmla="*/ 3775070 w 4906994"/>
                <a:gd name="csY404" fmla="*/ 54958 h 484303"/>
                <a:gd name="csX405" fmla="*/ 3775070 w 4906994"/>
                <a:gd name="csY405" fmla="*/ 54958 h 484303"/>
                <a:gd name="csX406" fmla="*/ 3769139 w 4906994"/>
                <a:gd name="csY406" fmla="*/ 54958 h 484303"/>
                <a:gd name="csX407" fmla="*/ 3769139 w 4906994"/>
                <a:gd name="csY407" fmla="*/ 54958 h 484303"/>
                <a:gd name="csX408" fmla="*/ 3769139 w 4906994"/>
                <a:gd name="csY408" fmla="*/ 54958 h 484303"/>
                <a:gd name="csX409" fmla="*/ 3763209 w 4906994"/>
                <a:gd name="csY409" fmla="*/ 54958 h 484303"/>
                <a:gd name="csX410" fmla="*/ 3763209 w 4906994"/>
                <a:gd name="csY410" fmla="*/ 54958 h 484303"/>
                <a:gd name="csX411" fmla="*/ 3763209 w 4906994"/>
                <a:gd name="csY411" fmla="*/ 54958 h 484303"/>
                <a:gd name="csX412" fmla="*/ 3751358 w 4906994"/>
                <a:gd name="csY412" fmla="*/ 54958 h 484303"/>
                <a:gd name="csX413" fmla="*/ 3751358 w 4906994"/>
                <a:gd name="csY413" fmla="*/ 54958 h 484303"/>
                <a:gd name="csX414" fmla="*/ 3751358 w 4906994"/>
                <a:gd name="csY414" fmla="*/ 54958 h 484303"/>
                <a:gd name="csX415" fmla="*/ 3745437 w 4906994"/>
                <a:gd name="csY415" fmla="*/ 54958 h 484303"/>
                <a:gd name="csX416" fmla="*/ 3745437 w 4906994"/>
                <a:gd name="csY416" fmla="*/ 54958 h 484303"/>
                <a:gd name="csX417" fmla="*/ 3745437 w 4906994"/>
                <a:gd name="csY417" fmla="*/ 54958 h 484303"/>
                <a:gd name="csX418" fmla="*/ 3739507 w 4906994"/>
                <a:gd name="csY418" fmla="*/ 54958 h 484303"/>
                <a:gd name="csX419" fmla="*/ 3739507 w 4906994"/>
                <a:gd name="csY419" fmla="*/ 54958 h 484303"/>
                <a:gd name="csX420" fmla="*/ 3739507 w 4906994"/>
                <a:gd name="csY420" fmla="*/ 54958 h 484303"/>
                <a:gd name="csX421" fmla="*/ 3733586 w 4906994"/>
                <a:gd name="csY421" fmla="*/ 54958 h 484303"/>
                <a:gd name="csX422" fmla="*/ 3733586 w 4906994"/>
                <a:gd name="csY422" fmla="*/ 54958 h 484303"/>
                <a:gd name="csX423" fmla="*/ 3733586 w 4906994"/>
                <a:gd name="csY423" fmla="*/ 54958 h 484303"/>
                <a:gd name="csX424" fmla="*/ 3727655 w 4906994"/>
                <a:gd name="csY424" fmla="*/ 54958 h 484303"/>
                <a:gd name="csX425" fmla="*/ 3727655 w 4906994"/>
                <a:gd name="csY425" fmla="*/ 54958 h 484303"/>
                <a:gd name="csX426" fmla="*/ 3727655 w 4906994"/>
                <a:gd name="csY426" fmla="*/ 54958 h 484303"/>
                <a:gd name="csX427" fmla="*/ 3721725 w 4906994"/>
                <a:gd name="csY427" fmla="*/ 54958 h 484303"/>
                <a:gd name="csX428" fmla="*/ 3721725 w 4906994"/>
                <a:gd name="csY428" fmla="*/ 54958 h 484303"/>
                <a:gd name="csX429" fmla="*/ 3721725 w 4906994"/>
                <a:gd name="csY429" fmla="*/ 54958 h 484303"/>
                <a:gd name="csX430" fmla="*/ 3715804 w 4906994"/>
                <a:gd name="csY430" fmla="*/ 54958 h 484303"/>
                <a:gd name="csX431" fmla="*/ 3715804 w 4906994"/>
                <a:gd name="csY431" fmla="*/ 54958 h 484303"/>
                <a:gd name="csX432" fmla="*/ 3715804 w 4906994"/>
                <a:gd name="csY432" fmla="*/ 54958 h 484303"/>
                <a:gd name="csX433" fmla="*/ 3709873 w 4906994"/>
                <a:gd name="csY433" fmla="*/ 54958 h 484303"/>
                <a:gd name="csX434" fmla="*/ 3709873 w 4906994"/>
                <a:gd name="csY434" fmla="*/ 54958 h 484303"/>
                <a:gd name="csX435" fmla="*/ 3709873 w 4906994"/>
                <a:gd name="csY435" fmla="*/ 54958 h 484303"/>
                <a:gd name="csX436" fmla="*/ 3703952 w 4906994"/>
                <a:gd name="csY436" fmla="*/ 54958 h 484303"/>
                <a:gd name="csX437" fmla="*/ 3703952 w 4906994"/>
                <a:gd name="csY437" fmla="*/ 54958 h 484303"/>
                <a:gd name="csX438" fmla="*/ 3703952 w 4906994"/>
                <a:gd name="csY438" fmla="*/ 54958 h 484303"/>
                <a:gd name="csX439" fmla="*/ 3698022 w 4906994"/>
                <a:gd name="csY439" fmla="*/ 54958 h 484303"/>
                <a:gd name="csX440" fmla="*/ 3698022 w 4906994"/>
                <a:gd name="csY440" fmla="*/ 54958 h 484303"/>
                <a:gd name="csX441" fmla="*/ 3698022 w 4906994"/>
                <a:gd name="csY441" fmla="*/ 54958 h 484303"/>
                <a:gd name="csX442" fmla="*/ 3692101 w 4906994"/>
                <a:gd name="csY442" fmla="*/ 54958 h 484303"/>
                <a:gd name="csX443" fmla="*/ 3692101 w 4906994"/>
                <a:gd name="csY443" fmla="*/ 54958 h 484303"/>
                <a:gd name="csX444" fmla="*/ 3692101 w 4906994"/>
                <a:gd name="csY444" fmla="*/ 54958 h 484303"/>
                <a:gd name="csX445" fmla="*/ 3686171 w 4906994"/>
                <a:gd name="csY445" fmla="*/ 54958 h 484303"/>
                <a:gd name="csX446" fmla="*/ 3686171 w 4906994"/>
                <a:gd name="csY446" fmla="*/ 54958 h 484303"/>
                <a:gd name="csX447" fmla="*/ 3686171 w 4906994"/>
                <a:gd name="csY447" fmla="*/ 54958 h 484303"/>
                <a:gd name="csX448" fmla="*/ 3680240 w 4906994"/>
                <a:gd name="csY448" fmla="*/ 54958 h 484303"/>
                <a:gd name="csX449" fmla="*/ 3680240 w 4906994"/>
                <a:gd name="csY449" fmla="*/ 54958 h 484303"/>
                <a:gd name="csX450" fmla="*/ 3680240 w 4906994"/>
                <a:gd name="csY450" fmla="*/ 54958 h 484303"/>
                <a:gd name="csX451" fmla="*/ 3674319 w 4906994"/>
                <a:gd name="csY451" fmla="*/ 54958 h 484303"/>
                <a:gd name="csX452" fmla="*/ 3674319 w 4906994"/>
                <a:gd name="csY452" fmla="*/ 54958 h 484303"/>
                <a:gd name="csX453" fmla="*/ 3674319 w 4906994"/>
                <a:gd name="csY453" fmla="*/ 54958 h 484303"/>
                <a:gd name="csX454" fmla="*/ 3662468 w 4906994"/>
                <a:gd name="csY454" fmla="*/ 54958 h 484303"/>
                <a:gd name="csX455" fmla="*/ 3662468 w 4906994"/>
                <a:gd name="csY455" fmla="*/ 54958 h 484303"/>
                <a:gd name="csX456" fmla="*/ 3662468 w 4906994"/>
                <a:gd name="csY456" fmla="*/ 54958 h 484303"/>
                <a:gd name="csX457" fmla="*/ 3656538 w 4906994"/>
                <a:gd name="csY457" fmla="*/ 54958 h 484303"/>
                <a:gd name="csX458" fmla="*/ 3656538 w 4906994"/>
                <a:gd name="csY458" fmla="*/ 54958 h 484303"/>
                <a:gd name="csX459" fmla="*/ 3656538 w 4906994"/>
                <a:gd name="csY459" fmla="*/ 54958 h 484303"/>
                <a:gd name="csX460" fmla="*/ 3650617 w 4906994"/>
                <a:gd name="csY460" fmla="*/ 54958 h 484303"/>
                <a:gd name="csX461" fmla="*/ 3650617 w 4906994"/>
                <a:gd name="csY461" fmla="*/ 54958 h 484303"/>
                <a:gd name="csX462" fmla="*/ 3650617 w 4906994"/>
                <a:gd name="csY462" fmla="*/ 54958 h 484303"/>
                <a:gd name="csX463" fmla="*/ 3644686 w 4906994"/>
                <a:gd name="csY463" fmla="*/ 54958 h 484303"/>
                <a:gd name="csX464" fmla="*/ 3644686 w 4906994"/>
                <a:gd name="csY464" fmla="*/ 54958 h 484303"/>
                <a:gd name="csX465" fmla="*/ 3644686 w 4906994"/>
                <a:gd name="csY465" fmla="*/ 54958 h 484303"/>
                <a:gd name="csX466" fmla="*/ 3638756 w 4906994"/>
                <a:gd name="csY466" fmla="*/ 54958 h 484303"/>
                <a:gd name="csX467" fmla="*/ 3638756 w 4906994"/>
                <a:gd name="csY467" fmla="*/ 54958 h 484303"/>
                <a:gd name="csX468" fmla="*/ 3638756 w 4906994"/>
                <a:gd name="csY468" fmla="*/ 54958 h 484303"/>
                <a:gd name="csX469" fmla="*/ 3609132 w 4906994"/>
                <a:gd name="csY469" fmla="*/ 54958 h 484303"/>
                <a:gd name="csX470" fmla="*/ 3609132 w 4906994"/>
                <a:gd name="csY470" fmla="*/ 54958 h 484303"/>
                <a:gd name="csX471" fmla="*/ 3609132 w 4906994"/>
                <a:gd name="csY471" fmla="*/ 54958 h 484303"/>
                <a:gd name="csX472" fmla="*/ 3579499 w 4906994"/>
                <a:gd name="csY472" fmla="*/ 54958 h 484303"/>
                <a:gd name="csX473" fmla="*/ 3579499 w 4906994"/>
                <a:gd name="csY473" fmla="*/ 54958 h 484303"/>
                <a:gd name="csX474" fmla="*/ 3579499 w 4906994"/>
                <a:gd name="csY474" fmla="*/ 54958 h 484303"/>
                <a:gd name="csX475" fmla="*/ 3573569 w 4906994"/>
                <a:gd name="csY475" fmla="*/ 54958 h 484303"/>
                <a:gd name="csX476" fmla="*/ 3573569 w 4906994"/>
                <a:gd name="csY476" fmla="*/ 54958 h 484303"/>
                <a:gd name="csX477" fmla="*/ 3573569 w 4906994"/>
                <a:gd name="csY477" fmla="*/ 54958 h 484303"/>
                <a:gd name="csX478" fmla="*/ 3555796 w 4906994"/>
                <a:gd name="csY478" fmla="*/ 54958 h 484303"/>
                <a:gd name="csX479" fmla="*/ 3555796 w 4906994"/>
                <a:gd name="csY479" fmla="*/ 54958 h 484303"/>
                <a:gd name="csX480" fmla="*/ 3555796 w 4906994"/>
                <a:gd name="csY480" fmla="*/ 54958 h 484303"/>
                <a:gd name="csX481" fmla="*/ 3532084 w 4906994"/>
                <a:gd name="csY481" fmla="*/ 54958 h 484303"/>
                <a:gd name="csX482" fmla="*/ 3532084 w 4906994"/>
                <a:gd name="csY482" fmla="*/ 54958 h 484303"/>
                <a:gd name="csX483" fmla="*/ 3532084 w 4906994"/>
                <a:gd name="csY483" fmla="*/ 54958 h 484303"/>
                <a:gd name="csX484" fmla="*/ 3526163 w 4906994"/>
                <a:gd name="csY484" fmla="*/ 54958 h 484303"/>
                <a:gd name="csX485" fmla="*/ 3526163 w 4906994"/>
                <a:gd name="csY485" fmla="*/ 54958 h 484303"/>
                <a:gd name="csX486" fmla="*/ 3526163 w 4906994"/>
                <a:gd name="csY486" fmla="*/ 54958 h 484303"/>
                <a:gd name="csX487" fmla="*/ 3520233 w 4906994"/>
                <a:gd name="csY487" fmla="*/ 54958 h 484303"/>
                <a:gd name="csX488" fmla="*/ 3520233 w 4906994"/>
                <a:gd name="csY488" fmla="*/ 54958 h 484303"/>
                <a:gd name="csX489" fmla="*/ 3520233 w 4906994"/>
                <a:gd name="csY489" fmla="*/ 54958 h 484303"/>
                <a:gd name="csX490" fmla="*/ 3514311 w 4906994"/>
                <a:gd name="csY490" fmla="*/ 54958 h 484303"/>
                <a:gd name="csX491" fmla="*/ 3514311 w 4906994"/>
                <a:gd name="csY491" fmla="*/ 54958 h 484303"/>
                <a:gd name="csX492" fmla="*/ 3514311 w 4906994"/>
                <a:gd name="csY492" fmla="*/ 54958 h 484303"/>
                <a:gd name="csX493" fmla="*/ 3413561 w 4906994"/>
                <a:gd name="csY493" fmla="*/ 54958 h 484303"/>
                <a:gd name="csX494" fmla="*/ 3413561 w 4906994"/>
                <a:gd name="csY494" fmla="*/ 54958 h 484303"/>
                <a:gd name="csX495" fmla="*/ 3413561 w 4906994"/>
                <a:gd name="csY495" fmla="*/ 54958 h 484303"/>
                <a:gd name="csX496" fmla="*/ 3395780 w 4906994"/>
                <a:gd name="csY496" fmla="*/ 54958 h 484303"/>
                <a:gd name="csX497" fmla="*/ 3395780 w 4906994"/>
                <a:gd name="csY497" fmla="*/ 54958 h 484303"/>
                <a:gd name="csX498" fmla="*/ 3395780 w 4906994"/>
                <a:gd name="csY498" fmla="*/ 54958 h 484303"/>
                <a:gd name="csX499" fmla="*/ 3378007 w 4906994"/>
                <a:gd name="csY499" fmla="*/ 54958 h 484303"/>
                <a:gd name="csX500" fmla="*/ 3378007 w 4906994"/>
                <a:gd name="csY500" fmla="*/ 54958 h 484303"/>
                <a:gd name="csX501" fmla="*/ 3378007 w 4906994"/>
                <a:gd name="csY501" fmla="*/ 54958 h 484303"/>
                <a:gd name="csX502" fmla="*/ 3366146 w 4906994"/>
                <a:gd name="csY502" fmla="*/ 54958 h 484303"/>
                <a:gd name="csX503" fmla="*/ 3366146 w 4906994"/>
                <a:gd name="csY503" fmla="*/ 54958 h 484303"/>
                <a:gd name="csX504" fmla="*/ 3366146 w 4906994"/>
                <a:gd name="csY504" fmla="*/ 54958 h 484303"/>
                <a:gd name="csX505" fmla="*/ 3342443 w 4906994"/>
                <a:gd name="csY505" fmla="*/ 54958 h 484303"/>
                <a:gd name="csX506" fmla="*/ 3342443 w 4906994"/>
                <a:gd name="csY506" fmla="*/ 54958 h 484303"/>
                <a:gd name="csX507" fmla="*/ 3342443 w 4906994"/>
                <a:gd name="csY507" fmla="*/ 54958 h 484303"/>
                <a:gd name="csX508" fmla="*/ 3300959 w 4906994"/>
                <a:gd name="csY508" fmla="*/ 54958 h 484303"/>
                <a:gd name="csX509" fmla="*/ 3300959 w 4906994"/>
                <a:gd name="csY509" fmla="*/ 54958 h 484303"/>
                <a:gd name="csX510" fmla="*/ 3300959 w 4906994"/>
                <a:gd name="csY510" fmla="*/ 54958 h 484303"/>
                <a:gd name="csX511" fmla="*/ 3295038 w 4906994"/>
                <a:gd name="csY511" fmla="*/ 54958 h 484303"/>
                <a:gd name="csX512" fmla="*/ 3295038 w 4906994"/>
                <a:gd name="csY512" fmla="*/ 54958 h 484303"/>
                <a:gd name="csX513" fmla="*/ 3295038 w 4906994"/>
                <a:gd name="csY513" fmla="*/ 54958 h 484303"/>
                <a:gd name="csX514" fmla="*/ 3289108 w 4906994"/>
                <a:gd name="csY514" fmla="*/ 54958 h 484303"/>
                <a:gd name="csX515" fmla="*/ 3289108 w 4906994"/>
                <a:gd name="csY515" fmla="*/ 54958 h 484303"/>
                <a:gd name="csX516" fmla="*/ 3289108 w 4906994"/>
                <a:gd name="csY516" fmla="*/ 54958 h 484303"/>
                <a:gd name="csX517" fmla="*/ 3277256 w 4906994"/>
                <a:gd name="csY517" fmla="*/ 54958 h 484303"/>
                <a:gd name="csX518" fmla="*/ 3277256 w 4906994"/>
                <a:gd name="csY518" fmla="*/ 54958 h 484303"/>
                <a:gd name="csX519" fmla="*/ 3277256 w 4906994"/>
                <a:gd name="csY519" fmla="*/ 54958 h 484303"/>
                <a:gd name="csX520" fmla="*/ 3265405 w 4906994"/>
                <a:gd name="csY520" fmla="*/ 54958 h 484303"/>
                <a:gd name="csX521" fmla="*/ 3265405 w 4906994"/>
                <a:gd name="csY521" fmla="*/ 54958 h 484303"/>
                <a:gd name="csX522" fmla="*/ 3265405 w 4906994"/>
                <a:gd name="csY522" fmla="*/ 54958 h 484303"/>
                <a:gd name="csX523" fmla="*/ 3259474 w 4906994"/>
                <a:gd name="csY523" fmla="*/ 54958 h 484303"/>
                <a:gd name="csX524" fmla="*/ 3259474 w 4906994"/>
                <a:gd name="csY524" fmla="*/ 54958 h 484303"/>
                <a:gd name="csX525" fmla="*/ 3259474 w 4906994"/>
                <a:gd name="csY525" fmla="*/ 54958 h 484303"/>
                <a:gd name="csX526" fmla="*/ 3247623 w 4906994"/>
                <a:gd name="csY526" fmla="*/ 54958 h 484303"/>
                <a:gd name="csX527" fmla="*/ 3247623 w 4906994"/>
                <a:gd name="csY527" fmla="*/ 54958 h 484303"/>
                <a:gd name="csX528" fmla="*/ 3247623 w 4906994"/>
                <a:gd name="csY528" fmla="*/ 54958 h 484303"/>
                <a:gd name="csX529" fmla="*/ 3229842 w 4906994"/>
                <a:gd name="csY529" fmla="*/ 54958 h 484303"/>
                <a:gd name="csX530" fmla="*/ 3229842 w 4906994"/>
                <a:gd name="csY530" fmla="*/ 54958 h 484303"/>
                <a:gd name="csX531" fmla="*/ 3229842 w 4906994"/>
                <a:gd name="csY531" fmla="*/ 54958 h 484303"/>
                <a:gd name="csX532" fmla="*/ 3212069 w 4906994"/>
                <a:gd name="csY532" fmla="*/ 54958 h 484303"/>
                <a:gd name="csX533" fmla="*/ 3212069 w 4906994"/>
                <a:gd name="csY533" fmla="*/ 94921 h 484303"/>
                <a:gd name="csX534" fmla="*/ 3212069 w 4906994"/>
                <a:gd name="csY534" fmla="*/ 94921 h 484303"/>
                <a:gd name="csX535" fmla="*/ 3182436 w 4906994"/>
                <a:gd name="csY535" fmla="*/ 94921 h 484303"/>
                <a:gd name="csX536" fmla="*/ 3182436 w 4906994"/>
                <a:gd name="csY536" fmla="*/ 94921 h 484303"/>
                <a:gd name="csX537" fmla="*/ 3182436 w 4906994"/>
                <a:gd name="csY537" fmla="*/ 94921 h 484303"/>
                <a:gd name="csX538" fmla="*/ 3164654 w 4906994"/>
                <a:gd name="csY538" fmla="*/ 94921 h 484303"/>
                <a:gd name="csX539" fmla="*/ 3164654 w 4906994"/>
                <a:gd name="csY539" fmla="*/ 134765 h 484303"/>
                <a:gd name="csX540" fmla="*/ 3164654 w 4906994"/>
                <a:gd name="csY540" fmla="*/ 134765 h 484303"/>
                <a:gd name="csX541" fmla="*/ 3152803 w 4906994"/>
                <a:gd name="csY541" fmla="*/ 134765 h 484303"/>
                <a:gd name="csX542" fmla="*/ 3152803 w 4906994"/>
                <a:gd name="csY542" fmla="*/ 134765 h 484303"/>
                <a:gd name="csX543" fmla="*/ 3152803 w 4906994"/>
                <a:gd name="csY543" fmla="*/ 134765 h 484303"/>
                <a:gd name="csX544" fmla="*/ 3146873 w 4906994"/>
                <a:gd name="csY544" fmla="*/ 134765 h 484303"/>
                <a:gd name="csX545" fmla="*/ 3146873 w 4906994"/>
                <a:gd name="csY545" fmla="*/ 134765 h 484303"/>
                <a:gd name="csX546" fmla="*/ 3146873 w 4906994"/>
                <a:gd name="csY546" fmla="*/ 134765 h 484303"/>
                <a:gd name="csX547" fmla="*/ 3140952 w 4906994"/>
                <a:gd name="csY547" fmla="*/ 134765 h 484303"/>
                <a:gd name="csX548" fmla="*/ 3140952 w 4906994"/>
                <a:gd name="csY548" fmla="*/ 134765 h 484303"/>
                <a:gd name="csX549" fmla="*/ 3140952 w 4906994"/>
                <a:gd name="csY549" fmla="*/ 134765 h 484303"/>
                <a:gd name="csX550" fmla="*/ 3129100 w 4906994"/>
                <a:gd name="csY550" fmla="*/ 134765 h 484303"/>
                <a:gd name="csX551" fmla="*/ 3129100 w 4906994"/>
                <a:gd name="csY551" fmla="*/ 134765 h 484303"/>
                <a:gd name="csX552" fmla="*/ 3129100 w 4906994"/>
                <a:gd name="csY552" fmla="*/ 134765 h 484303"/>
                <a:gd name="csX553" fmla="*/ 3117249 w 4906994"/>
                <a:gd name="csY553" fmla="*/ 134765 h 484303"/>
                <a:gd name="csX554" fmla="*/ 3117249 w 4906994"/>
                <a:gd name="csY554" fmla="*/ 174187 h 484303"/>
                <a:gd name="csX555" fmla="*/ 3117249 w 4906994"/>
                <a:gd name="csY555" fmla="*/ 174187 h 484303"/>
                <a:gd name="csX556" fmla="*/ 3069834 w 4906994"/>
                <a:gd name="csY556" fmla="*/ 174187 h 484303"/>
                <a:gd name="csX557" fmla="*/ 3069834 w 4906994"/>
                <a:gd name="csY557" fmla="*/ 174187 h 484303"/>
                <a:gd name="csX558" fmla="*/ 3069834 w 4906994"/>
                <a:gd name="csY558" fmla="*/ 174187 h 484303"/>
                <a:gd name="csX559" fmla="*/ 3063913 w 4906994"/>
                <a:gd name="csY559" fmla="*/ 174187 h 484303"/>
                <a:gd name="csX560" fmla="*/ 3063913 w 4906994"/>
                <a:gd name="csY560" fmla="*/ 174187 h 484303"/>
                <a:gd name="csX561" fmla="*/ 3063913 w 4906994"/>
                <a:gd name="csY561" fmla="*/ 174187 h 484303"/>
                <a:gd name="csX562" fmla="*/ 3046131 w 4906994"/>
                <a:gd name="csY562" fmla="*/ 174187 h 484303"/>
                <a:gd name="csX563" fmla="*/ 3046131 w 4906994"/>
                <a:gd name="csY563" fmla="*/ 174187 h 484303"/>
                <a:gd name="csX564" fmla="*/ 3046131 w 4906994"/>
                <a:gd name="csY564" fmla="*/ 174187 h 484303"/>
                <a:gd name="csX565" fmla="*/ 3040201 w 4906994"/>
                <a:gd name="csY565" fmla="*/ 174187 h 484303"/>
                <a:gd name="csX566" fmla="*/ 3040201 w 4906994"/>
                <a:gd name="csY566" fmla="*/ 174187 h 484303"/>
                <a:gd name="csX567" fmla="*/ 3040201 w 4906994"/>
                <a:gd name="csY567" fmla="*/ 174187 h 484303"/>
                <a:gd name="csX568" fmla="*/ 2951311 w 4906994"/>
                <a:gd name="csY568" fmla="*/ 174187 h 484303"/>
                <a:gd name="csX569" fmla="*/ 2951311 w 4906994"/>
                <a:gd name="csY569" fmla="*/ 174187 h 484303"/>
                <a:gd name="csX570" fmla="*/ 2951311 w 4906994"/>
                <a:gd name="csY570" fmla="*/ 174187 h 484303"/>
                <a:gd name="csX571" fmla="*/ 2921677 w 4906994"/>
                <a:gd name="csY571" fmla="*/ 174187 h 484303"/>
                <a:gd name="csX572" fmla="*/ 2921677 w 4906994"/>
                <a:gd name="csY572" fmla="*/ 174187 h 484303"/>
                <a:gd name="csX573" fmla="*/ 2921677 w 4906994"/>
                <a:gd name="csY573" fmla="*/ 174187 h 484303"/>
                <a:gd name="csX574" fmla="*/ 2886124 w 4906994"/>
                <a:gd name="csY574" fmla="*/ 174187 h 484303"/>
                <a:gd name="csX575" fmla="*/ 2886124 w 4906994"/>
                <a:gd name="csY575" fmla="*/ 174187 h 484303"/>
                <a:gd name="csX576" fmla="*/ 2886124 w 4906994"/>
                <a:gd name="csY576" fmla="*/ 174187 h 484303"/>
                <a:gd name="csX577" fmla="*/ 2874263 w 4906994"/>
                <a:gd name="csY577" fmla="*/ 174187 h 484303"/>
                <a:gd name="csX578" fmla="*/ 2874263 w 4906994"/>
                <a:gd name="csY578" fmla="*/ 174187 h 484303"/>
                <a:gd name="csX579" fmla="*/ 2874263 w 4906994"/>
                <a:gd name="csY579" fmla="*/ 174187 h 484303"/>
                <a:gd name="csX580" fmla="*/ 2832778 w 4906994"/>
                <a:gd name="csY580" fmla="*/ 174187 h 484303"/>
                <a:gd name="csX581" fmla="*/ 2832778 w 4906994"/>
                <a:gd name="csY581" fmla="*/ 174187 h 484303"/>
                <a:gd name="csX582" fmla="*/ 2832778 w 4906994"/>
                <a:gd name="csY582" fmla="*/ 174187 h 484303"/>
                <a:gd name="csX583" fmla="*/ 2826857 w 4906994"/>
                <a:gd name="csY583" fmla="*/ 174187 h 484303"/>
                <a:gd name="csX584" fmla="*/ 2826857 w 4906994"/>
                <a:gd name="csY584" fmla="*/ 174187 h 484303"/>
                <a:gd name="csX585" fmla="*/ 2826857 w 4906994"/>
                <a:gd name="csY585" fmla="*/ 174187 h 484303"/>
                <a:gd name="csX586" fmla="*/ 2797224 w 4906994"/>
                <a:gd name="csY586" fmla="*/ 174187 h 484303"/>
                <a:gd name="csX587" fmla="*/ 2797224 w 4906994"/>
                <a:gd name="csY587" fmla="*/ 174187 h 484303"/>
                <a:gd name="csX588" fmla="*/ 2797224 w 4906994"/>
                <a:gd name="csY588" fmla="*/ 174187 h 484303"/>
                <a:gd name="csX589" fmla="*/ 2791294 w 4906994"/>
                <a:gd name="csY589" fmla="*/ 174187 h 484303"/>
                <a:gd name="csX590" fmla="*/ 2791294 w 4906994"/>
                <a:gd name="csY590" fmla="*/ 174187 h 484303"/>
                <a:gd name="csX591" fmla="*/ 2791294 w 4906994"/>
                <a:gd name="csY591" fmla="*/ 174187 h 484303"/>
                <a:gd name="csX592" fmla="*/ 2726107 w 4906994"/>
                <a:gd name="csY592" fmla="*/ 174187 h 484303"/>
                <a:gd name="csX593" fmla="*/ 2726107 w 4906994"/>
                <a:gd name="csY593" fmla="*/ 174187 h 484303"/>
                <a:gd name="csX594" fmla="*/ 2726107 w 4906994"/>
                <a:gd name="csY594" fmla="*/ 174187 h 484303"/>
                <a:gd name="csX595" fmla="*/ 2708334 w 4906994"/>
                <a:gd name="csY595" fmla="*/ 174187 h 484303"/>
                <a:gd name="csX596" fmla="*/ 2708334 w 4906994"/>
                <a:gd name="csY596" fmla="*/ 174187 h 484303"/>
                <a:gd name="csX597" fmla="*/ 2708334 w 4906994"/>
                <a:gd name="csY597" fmla="*/ 174187 h 484303"/>
                <a:gd name="csX598" fmla="*/ 2702404 w 4906994"/>
                <a:gd name="csY598" fmla="*/ 174187 h 484303"/>
                <a:gd name="csX599" fmla="*/ 2702404 w 4906994"/>
                <a:gd name="csY599" fmla="*/ 174187 h 484303"/>
                <a:gd name="csX600" fmla="*/ 2702404 w 4906994"/>
                <a:gd name="csY600" fmla="*/ 174187 h 484303"/>
                <a:gd name="csX601" fmla="*/ 2672771 w 4906994"/>
                <a:gd name="csY601" fmla="*/ 174187 h 484303"/>
                <a:gd name="csX602" fmla="*/ 2672771 w 4906994"/>
                <a:gd name="csY602" fmla="*/ 174187 h 484303"/>
                <a:gd name="csX603" fmla="*/ 2672771 w 4906994"/>
                <a:gd name="csY603" fmla="*/ 174187 h 484303"/>
                <a:gd name="csX604" fmla="*/ 2666849 w 4906994"/>
                <a:gd name="csY604" fmla="*/ 174187 h 484303"/>
                <a:gd name="csX605" fmla="*/ 2666849 w 4906994"/>
                <a:gd name="csY605" fmla="*/ 174187 h 484303"/>
                <a:gd name="csX606" fmla="*/ 2666849 w 4906994"/>
                <a:gd name="csY606" fmla="*/ 174187 h 484303"/>
                <a:gd name="csX607" fmla="*/ 2660919 w 4906994"/>
                <a:gd name="csY607" fmla="*/ 174187 h 484303"/>
                <a:gd name="csX608" fmla="*/ 2660919 w 4906994"/>
                <a:gd name="csY608" fmla="*/ 174187 h 484303"/>
                <a:gd name="csX609" fmla="*/ 2660919 w 4906994"/>
                <a:gd name="csY609" fmla="*/ 174187 h 484303"/>
                <a:gd name="csX610" fmla="*/ 2649068 w 4906994"/>
                <a:gd name="csY610" fmla="*/ 174187 h 484303"/>
                <a:gd name="csX611" fmla="*/ 2649068 w 4906994"/>
                <a:gd name="csY611" fmla="*/ 174187 h 484303"/>
                <a:gd name="csX612" fmla="*/ 2649068 w 4906994"/>
                <a:gd name="csY612" fmla="*/ 174187 h 484303"/>
                <a:gd name="csX613" fmla="*/ 2577950 w 4906994"/>
                <a:gd name="csY613" fmla="*/ 174187 h 484303"/>
                <a:gd name="csX614" fmla="*/ 2577950 w 4906994"/>
                <a:gd name="csY614" fmla="*/ 174187 h 484303"/>
                <a:gd name="csX615" fmla="*/ 2577950 w 4906994"/>
                <a:gd name="csY615" fmla="*/ 174187 h 484303"/>
                <a:gd name="csX616" fmla="*/ 2554248 w 4906994"/>
                <a:gd name="csY616" fmla="*/ 174187 h 484303"/>
                <a:gd name="csX617" fmla="*/ 2554248 w 4906994"/>
                <a:gd name="csY617" fmla="*/ 174187 h 484303"/>
                <a:gd name="csX618" fmla="*/ 2554248 w 4906994"/>
                <a:gd name="csY618" fmla="*/ 174187 h 484303"/>
                <a:gd name="csX619" fmla="*/ 2542396 w 4906994"/>
                <a:gd name="csY619" fmla="*/ 174187 h 484303"/>
                <a:gd name="csX620" fmla="*/ 2542396 w 4906994"/>
                <a:gd name="csY620" fmla="*/ 174187 h 484303"/>
                <a:gd name="csX621" fmla="*/ 2542396 w 4906994"/>
                <a:gd name="csY621" fmla="*/ 174187 h 484303"/>
                <a:gd name="csX622" fmla="*/ 2506833 w 4906994"/>
                <a:gd name="csY622" fmla="*/ 174187 h 484303"/>
                <a:gd name="csX623" fmla="*/ 2506833 w 4906994"/>
                <a:gd name="csY623" fmla="*/ 174187 h 484303"/>
                <a:gd name="csX624" fmla="*/ 2506833 w 4906994"/>
                <a:gd name="csY624" fmla="*/ 174187 h 484303"/>
                <a:gd name="csX625" fmla="*/ 2417943 w 4906994"/>
                <a:gd name="csY625" fmla="*/ 174187 h 484303"/>
                <a:gd name="csX626" fmla="*/ 2417943 w 4906994"/>
                <a:gd name="csY626" fmla="*/ 211483 h 484303"/>
                <a:gd name="csX627" fmla="*/ 2417943 w 4906994"/>
                <a:gd name="csY627" fmla="*/ 211483 h 484303"/>
                <a:gd name="csX628" fmla="*/ 2394231 w 4906994"/>
                <a:gd name="csY628" fmla="*/ 211483 h 484303"/>
                <a:gd name="csX629" fmla="*/ 2394231 w 4906994"/>
                <a:gd name="csY629" fmla="*/ 211483 h 484303"/>
                <a:gd name="csX630" fmla="*/ 2394231 w 4906994"/>
                <a:gd name="csY630" fmla="*/ 211483 h 484303"/>
                <a:gd name="csX631" fmla="*/ 2346825 w 4906994"/>
                <a:gd name="csY631" fmla="*/ 211483 h 484303"/>
                <a:gd name="csX632" fmla="*/ 2346825 w 4906994"/>
                <a:gd name="csY632" fmla="*/ 211483 h 484303"/>
                <a:gd name="csX633" fmla="*/ 2346825 w 4906994"/>
                <a:gd name="csY633" fmla="*/ 211483 h 484303"/>
                <a:gd name="csX634" fmla="*/ 2323122 w 4906994"/>
                <a:gd name="csY634" fmla="*/ 211483 h 484303"/>
                <a:gd name="csX635" fmla="*/ 2323122 w 4906994"/>
                <a:gd name="csY635" fmla="*/ 211483 h 484303"/>
                <a:gd name="csX636" fmla="*/ 2323122 w 4906994"/>
                <a:gd name="csY636" fmla="*/ 211483 h 484303"/>
                <a:gd name="csX637" fmla="*/ 2305341 w 4906994"/>
                <a:gd name="csY637" fmla="*/ 211483 h 484303"/>
                <a:gd name="csX638" fmla="*/ 2305341 w 4906994"/>
                <a:gd name="csY638" fmla="*/ 211483 h 484303"/>
                <a:gd name="csX639" fmla="*/ 2305341 w 4906994"/>
                <a:gd name="csY639" fmla="*/ 211483 h 484303"/>
                <a:gd name="csX640" fmla="*/ 2287559 w 4906994"/>
                <a:gd name="csY640" fmla="*/ 211483 h 484303"/>
                <a:gd name="csX641" fmla="*/ 2287559 w 4906994"/>
                <a:gd name="csY641" fmla="*/ 211483 h 484303"/>
                <a:gd name="csX642" fmla="*/ 2287559 w 4906994"/>
                <a:gd name="csY642" fmla="*/ 211483 h 484303"/>
                <a:gd name="csX643" fmla="*/ 2263856 w 4906994"/>
                <a:gd name="csY643" fmla="*/ 211483 h 484303"/>
                <a:gd name="csX644" fmla="*/ 2263856 w 4906994"/>
                <a:gd name="csY644" fmla="*/ 211483 h 484303"/>
                <a:gd name="csX645" fmla="*/ 2263856 w 4906994"/>
                <a:gd name="csY645" fmla="*/ 211483 h 484303"/>
                <a:gd name="csX646" fmla="*/ 2257926 w 4906994"/>
                <a:gd name="csY646" fmla="*/ 211483 h 484303"/>
                <a:gd name="csX647" fmla="*/ 2257926 w 4906994"/>
                <a:gd name="csY647" fmla="*/ 211483 h 484303"/>
                <a:gd name="csX648" fmla="*/ 2257926 w 4906994"/>
                <a:gd name="csY648" fmla="*/ 211483 h 484303"/>
                <a:gd name="csX649" fmla="*/ 2252005 w 4906994"/>
                <a:gd name="csY649" fmla="*/ 211483 h 484303"/>
                <a:gd name="csX650" fmla="*/ 2252005 w 4906994"/>
                <a:gd name="csY650" fmla="*/ 211483 h 484303"/>
                <a:gd name="csX651" fmla="*/ 2252005 w 4906994"/>
                <a:gd name="csY651" fmla="*/ 211483 h 484303"/>
                <a:gd name="csX652" fmla="*/ 2246074 w 4906994"/>
                <a:gd name="csY652" fmla="*/ 211483 h 484303"/>
                <a:gd name="csX653" fmla="*/ 2246074 w 4906994"/>
                <a:gd name="csY653" fmla="*/ 211483 h 484303"/>
                <a:gd name="csX654" fmla="*/ 2246074 w 4906994"/>
                <a:gd name="csY654" fmla="*/ 211483 h 484303"/>
                <a:gd name="csX655" fmla="*/ 2240153 w 4906994"/>
                <a:gd name="csY655" fmla="*/ 211483 h 484303"/>
                <a:gd name="csX656" fmla="*/ 2240153 w 4906994"/>
                <a:gd name="csY656" fmla="*/ 211483 h 484303"/>
                <a:gd name="csX657" fmla="*/ 2240153 w 4906994"/>
                <a:gd name="csY657" fmla="*/ 211483 h 484303"/>
                <a:gd name="csX658" fmla="*/ 2216441 w 4906994"/>
                <a:gd name="csY658" fmla="*/ 211483 h 484303"/>
                <a:gd name="csX659" fmla="*/ 2216441 w 4906994"/>
                <a:gd name="csY659" fmla="*/ 211483 h 484303"/>
                <a:gd name="csX660" fmla="*/ 2216441 w 4906994"/>
                <a:gd name="csY660" fmla="*/ 211483 h 484303"/>
                <a:gd name="csX661" fmla="*/ 2198669 w 4906994"/>
                <a:gd name="csY661" fmla="*/ 211483 h 484303"/>
                <a:gd name="csX662" fmla="*/ 2198669 w 4906994"/>
                <a:gd name="csY662" fmla="*/ 211483 h 484303"/>
                <a:gd name="csX663" fmla="*/ 2198669 w 4906994"/>
                <a:gd name="csY663" fmla="*/ 211483 h 484303"/>
                <a:gd name="csX664" fmla="*/ 2192739 w 4906994"/>
                <a:gd name="csY664" fmla="*/ 211483 h 484303"/>
                <a:gd name="csX665" fmla="*/ 2192739 w 4906994"/>
                <a:gd name="csY665" fmla="*/ 211483 h 484303"/>
                <a:gd name="csX666" fmla="*/ 2192739 w 4906994"/>
                <a:gd name="csY666" fmla="*/ 211483 h 484303"/>
                <a:gd name="csX667" fmla="*/ 2186817 w 4906994"/>
                <a:gd name="csY667" fmla="*/ 211483 h 484303"/>
                <a:gd name="csX668" fmla="*/ 2186817 w 4906994"/>
                <a:gd name="csY668" fmla="*/ 211483 h 484303"/>
                <a:gd name="csX669" fmla="*/ 2186817 w 4906994"/>
                <a:gd name="csY669" fmla="*/ 211483 h 484303"/>
                <a:gd name="csX670" fmla="*/ 2174957 w 4906994"/>
                <a:gd name="csY670" fmla="*/ 211483 h 484303"/>
                <a:gd name="csX671" fmla="*/ 2174957 w 4906994"/>
                <a:gd name="csY671" fmla="*/ 211483 h 484303"/>
                <a:gd name="csX672" fmla="*/ 2174957 w 4906994"/>
                <a:gd name="csY672" fmla="*/ 211483 h 484303"/>
                <a:gd name="csX673" fmla="*/ 2169036 w 4906994"/>
                <a:gd name="csY673" fmla="*/ 211483 h 484303"/>
                <a:gd name="csX674" fmla="*/ 2169036 w 4906994"/>
                <a:gd name="csY674" fmla="*/ 211483 h 484303"/>
                <a:gd name="csX675" fmla="*/ 2169036 w 4906994"/>
                <a:gd name="csY675" fmla="*/ 211483 h 484303"/>
                <a:gd name="csX676" fmla="*/ 2163105 w 4906994"/>
                <a:gd name="csY676" fmla="*/ 211483 h 484303"/>
                <a:gd name="csX677" fmla="*/ 2163105 w 4906994"/>
                <a:gd name="csY677" fmla="*/ 211483 h 484303"/>
                <a:gd name="csX678" fmla="*/ 2163105 w 4906994"/>
                <a:gd name="csY678" fmla="*/ 211483 h 484303"/>
                <a:gd name="csX679" fmla="*/ 2157184 w 4906994"/>
                <a:gd name="csY679" fmla="*/ 211483 h 484303"/>
                <a:gd name="csX680" fmla="*/ 2157184 w 4906994"/>
                <a:gd name="csY680" fmla="*/ 211483 h 484303"/>
                <a:gd name="csX681" fmla="*/ 2157184 w 4906994"/>
                <a:gd name="csY681" fmla="*/ 211483 h 484303"/>
                <a:gd name="csX682" fmla="*/ 2145333 w 4906994"/>
                <a:gd name="csY682" fmla="*/ 211483 h 484303"/>
                <a:gd name="csX683" fmla="*/ 2145333 w 4906994"/>
                <a:gd name="csY683" fmla="*/ 211483 h 484303"/>
                <a:gd name="csX684" fmla="*/ 2145333 w 4906994"/>
                <a:gd name="csY684" fmla="*/ 211483 h 484303"/>
                <a:gd name="csX685" fmla="*/ 2127551 w 4906994"/>
                <a:gd name="csY685" fmla="*/ 211483 h 484303"/>
                <a:gd name="csX686" fmla="*/ 2127551 w 4906994"/>
                <a:gd name="csY686" fmla="*/ 211483 h 484303"/>
                <a:gd name="csX687" fmla="*/ 2127551 w 4906994"/>
                <a:gd name="csY687" fmla="*/ 211483 h 484303"/>
                <a:gd name="csX688" fmla="*/ 2121621 w 4906994"/>
                <a:gd name="csY688" fmla="*/ 211483 h 484303"/>
                <a:gd name="csX689" fmla="*/ 2121621 w 4906994"/>
                <a:gd name="csY689" fmla="*/ 211483 h 484303"/>
                <a:gd name="csX690" fmla="*/ 2121621 w 4906994"/>
                <a:gd name="csY690" fmla="*/ 211483 h 484303"/>
                <a:gd name="csX691" fmla="*/ 2109770 w 4906994"/>
                <a:gd name="csY691" fmla="*/ 211483 h 484303"/>
                <a:gd name="csX692" fmla="*/ 2109770 w 4906994"/>
                <a:gd name="csY692" fmla="*/ 211483 h 484303"/>
                <a:gd name="csX693" fmla="*/ 2109770 w 4906994"/>
                <a:gd name="csY693" fmla="*/ 211483 h 484303"/>
                <a:gd name="csX694" fmla="*/ 2103848 w 4906994"/>
                <a:gd name="csY694" fmla="*/ 211483 h 484303"/>
                <a:gd name="csX695" fmla="*/ 2103848 w 4906994"/>
                <a:gd name="csY695" fmla="*/ 211483 h 484303"/>
                <a:gd name="csX696" fmla="*/ 2103848 w 4906994"/>
                <a:gd name="csY696" fmla="*/ 211483 h 484303"/>
                <a:gd name="csX697" fmla="*/ 2097918 w 4906994"/>
                <a:gd name="csY697" fmla="*/ 211483 h 484303"/>
                <a:gd name="csX698" fmla="*/ 2097918 w 4906994"/>
                <a:gd name="csY698" fmla="*/ 211483 h 484303"/>
                <a:gd name="csX699" fmla="*/ 2097918 w 4906994"/>
                <a:gd name="csY699" fmla="*/ 211483 h 484303"/>
                <a:gd name="csX700" fmla="*/ 2091997 w 4906994"/>
                <a:gd name="csY700" fmla="*/ 211483 h 484303"/>
                <a:gd name="csX701" fmla="*/ 2091997 w 4906994"/>
                <a:gd name="csY701" fmla="*/ 211483 h 484303"/>
                <a:gd name="csX702" fmla="*/ 2091997 w 4906994"/>
                <a:gd name="csY702" fmla="*/ 211483 h 484303"/>
                <a:gd name="csX703" fmla="*/ 2086067 w 4906994"/>
                <a:gd name="csY703" fmla="*/ 211483 h 484303"/>
                <a:gd name="csX704" fmla="*/ 2086067 w 4906994"/>
                <a:gd name="csY704" fmla="*/ 211483 h 484303"/>
                <a:gd name="csX705" fmla="*/ 2086067 w 4906994"/>
                <a:gd name="csY705" fmla="*/ 211483 h 484303"/>
                <a:gd name="csX706" fmla="*/ 2080136 w 4906994"/>
                <a:gd name="csY706" fmla="*/ 211483 h 484303"/>
                <a:gd name="csX707" fmla="*/ 2080136 w 4906994"/>
                <a:gd name="csY707" fmla="*/ 211483 h 484303"/>
                <a:gd name="csX708" fmla="*/ 2080136 w 4906994"/>
                <a:gd name="csY708" fmla="*/ 211483 h 484303"/>
                <a:gd name="csX709" fmla="*/ 2074215 w 4906994"/>
                <a:gd name="csY709" fmla="*/ 211483 h 484303"/>
                <a:gd name="csX710" fmla="*/ 2074215 w 4906994"/>
                <a:gd name="csY710" fmla="*/ 211483 h 484303"/>
                <a:gd name="csX711" fmla="*/ 2074215 w 4906994"/>
                <a:gd name="csY711" fmla="*/ 211483 h 484303"/>
                <a:gd name="csX712" fmla="*/ 2056434 w 4906994"/>
                <a:gd name="csY712" fmla="*/ 211483 h 484303"/>
                <a:gd name="csX713" fmla="*/ 2056434 w 4906994"/>
                <a:gd name="csY713" fmla="*/ 211483 h 484303"/>
                <a:gd name="csX714" fmla="*/ 2056434 w 4906994"/>
                <a:gd name="csY714" fmla="*/ 211483 h 484303"/>
                <a:gd name="csX715" fmla="*/ 2050512 w 4906994"/>
                <a:gd name="csY715" fmla="*/ 211483 h 484303"/>
                <a:gd name="csX716" fmla="*/ 2050512 w 4906994"/>
                <a:gd name="csY716" fmla="*/ 211483 h 484303"/>
                <a:gd name="csX717" fmla="*/ 2050512 w 4906994"/>
                <a:gd name="csY717" fmla="*/ 211483 h 484303"/>
                <a:gd name="csX718" fmla="*/ 2038652 w 4906994"/>
                <a:gd name="csY718" fmla="*/ 211483 h 484303"/>
                <a:gd name="csX719" fmla="*/ 2038652 w 4906994"/>
                <a:gd name="csY719" fmla="*/ 211483 h 484303"/>
                <a:gd name="csX720" fmla="*/ 2038652 w 4906994"/>
                <a:gd name="csY720" fmla="*/ 211483 h 484303"/>
                <a:gd name="csX721" fmla="*/ 2032731 w 4906994"/>
                <a:gd name="csY721" fmla="*/ 211483 h 484303"/>
                <a:gd name="csX722" fmla="*/ 2032731 w 4906994"/>
                <a:gd name="csY722" fmla="*/ 211483 h 484303"/>
                <a:gd name="csX723" fmla="*/ 2032731 w 4906994"/>
                <a:gd name="csY723" fmla="*/ 211483 h 484303"/>
                <a:gd name="csX724" fmla="*/ 2026800 w 4906994"/>
                <a:gd name="csY724" fmla="*/ 211483 h 484303"/>
                <a:gd name="csX725" fmla="*/ 2026800 w 4906994"/>
                <a:gd name="csY725" fmla="*/ 211483 h 484303"/>
                <a:gd name="csX726" fmla="*/ 2026800 w 4906994"/>
                <a:gd name="csY726" fmla="*/ 211483 h 484303"/>
                <a:gd name="csX727" fmla="*/ 2020879 w 4906994"/>
                <a:gd name="csY727" fmla="*/ 211483 h 484303"/>
                <a:gd name="csX728" fmla="*/ 2020879 w 4906994"/>
                <a:gd name="csY728" fmla="*/ 211483 h 484303"/>
                <a:gd name="csX729" fmla="*/ 2020879 w 4906994"/>
                <a:gd name="csY729" fmla="*/ 211483 h 484303"/>
                <a:gd name="csX730" fmla="*/ 2014949 w 4906994"/>
                <a:gd name="csY730" fmla="*/ 211483 h 484303"/>
                <a:gd name="csX731" fmla="*/ 2014949 w 4906994"/>
                <a:gd name="csY731" fmla="*/ 211483 h 484303"/>
                <a:gd name="csX732" fmla="*/ 2014949 w 4906994"/>
                <a:gd name="csY732" fmla="*/ 211483 h 484303"/>
                <a:gd name="csX733" fmla="*/ 2009028 w 4906994"/>
                <a:gd name="csY733" fmla="*/ 211483 h 484303"/>
                <a:gd name="csX734" fmla="*/ 2009028 w 4906994"/>
                <a:gd name="csY734" fmla="*/ 211483 h 484303"/>
                <a:gd name="csX735" fmla="*/ 2009028 w 4906994"/>
                <a:gd name="csY735" fmla="*/ 211483 h 484303"/>
                <a:gd name="csX736" fmla="*/ 2003098 w 4906994"/>
                <a:gd name="csY736" fmla="*/ 211483 h 484303"/>
                <a:gd name="csX737" fmla="*/ 2003098 w 4906994"/>
                <a:gd name="csY737" fmla="*/ 211483 h 484303"/>
                <a:gd name="csX738" fmla="*/ 2003098 w 4906994"/>
                <a:gd name="csY738" fmla="*/ 211483 h 484303"/>
                <a:gd name="csX739" fmla="*/ 1997167 w 4906994"/>
                <a:gd name="csY739" fmla="*/ 211483 h 484303"/>
                <a:gd name="csX740" fmla="*/ 1997167 w 4906994"/>
                <a:gd name="csY740" fmla="*/ 211483 h 484303"/>
                <a:gd name="csX741" fmla="*/ 1997167 w 4906994"/>
                <a:gd name="csY741" fmla="*/ 211483 h 484303"/>
                <a:gd name="csX742" fmla="*/ 1985316 w 4906994"/>
                <a:gd name="csY742" fmla="*/ 211483 h 484303"/>
                <a:gd name="csX743" fmla="*/ 1985316 w 4906994"/>
                <a:gd name="csY743" fmla="*/ 211483 h 484303"/>
                <a:gd name="csX744" fmla="*/ 1985316 w 4906994"/>
                <a:gd name="csY744" fmla="*/ 211483 h 484303"/>
                <a:gd name="csX745" fmla="*/ 1979395 w 4906994"/>
                <a:gd name="csY745" fmla="*/ 211483 h 484303"/>
                <a:gd name="csX746" fmla="*/ 1979395 w 4906994"/>
                <a:gd name="csY746" fmla="*/ 211483 h 484303"/>
                <a:gd name="csX747" fmla="*/ 1979395 w 4906994"/>
                <a:gd name="csY747" fmla="*/ 211483 h 484303"/>
                <a:gd name="csX748" fmla="*/ 1967543 w 4906994"/>
                <a:gd name="csY748" fmla="*/ 211483 h 484303"/>
                <a:gd name="csX749" fmla="*/ 1967543 w 4906994"/>
                <a:gd name="csY749" fmla="*/ 211483 h 484303"/>
                <a:gd name="csX750" fmla="*/ 1967543 w 4906994"/>
                <a:gd name="csY750" fmla="*/ 211483 h 484303"/>
                <a:gd name="csX751" fmla="*/ 1961613 w 4906994"/>
                <a:gd name="csY751" fmla="*/ 211483 h 484303"/>
                <a:gd name="csX752" fmla="*/ 1961613 w 4906994"/>
                <a:gd name="csY752" fmla="*/ 211483 h 484303"/>
                <a:gd name="csX753" fmla="*/ 1961613 w 4906994"/>
                <a:gd name="csY753" fmla="*/ 211483 h 484303"/>
                <a:gd name="csX754" fmla="*/ 1955692 w 4906994"/>
                <a:gd name="csY754" fmla="*/ 211483 h 484303"/>
                <a:gd name="csX755" fmla="*/ 1955692 w 4906994"/>
                <a:gd name="csY755" fmla="*/ 211483 h 484303"/>
                <a:gd name="csX756" fmla="*/ 1955692 w 4906994"/>
                <a:gd name="csY756" fmla="*/ 211483 h 484303"/>
                <a:gd name="csX757" fmla="*/ 1949762 w 4906994"/>
                <a:gd name="csY757" fmla="*/ 211483 h 484303"/>
                <a:gd name="csX758" fmla="*/ 1949762 w 4906994"/>
                <a:gd name="csY758" fmla="*/ 211483 h 484303"/>
                <a:gd name="csX759" fmla="*/ 1949762 w 4906994"/>
                <a:gd name="csY759" fmla="*/ 211483 h 484303"/>
                <a:gd name="csX760" fmla="*/ 1943831 w 4906994"/>
                <a:gd name="csY760" fmla="*/ 211483 h 484303"/>
                <a:gd name="csX761" fmla="*/ 1943831 w 4906994"/>
                <a:gd name="csY761" fmla="*/ 211483 h 484303"/>
                <a:gd name="csX762" fmla="*/ 1943831 w 4906994"/>
                <a:gd name="csY762" fmla="*/ 211483 h 484303"/>
                <a:gd name="csX763" fmla="*/ 1937910 w 4906994"/>
                <a:gd name="csY763" fmla="*/ 211483 h 484303"/>
                <a:gd name="csX764" fmla="*/ 1937910 w 4906994"/>
                <a:gd name="csY764" fmla="*/ 211483 h 484303"/>
                <a:gd name="csX765" fmla="*/ 1937910 w 4906994"/>
                <a:gd name="csY765" fmla="*/ 211483 h 484303"/>
                <a:gd name="csX766" fmla="*/ 1926059 w 4906994"/>
                <a:gd name="csY766" fmla="*/ 211483 h 484303"/>
                <a:gd name="csX767" fmla="*/ 1926059 w 4906994"/>
                <a:gd name="csY767" fmla="*/ 244086 h 484303"/>
                <a:gd name="csX768" fmla="*/ 1926059 w 4906994"/>
                <a:gd name="csY768" fmla="*/ 244086 h 484303"/>
                <a:gd name="csX769" fmla="*/ 1920129 w 4906994"/>
                <a:gd name="csY769" fmla="*/ 244086 h 484303"/>
                <a:gd name="csX770" fmla="*/ 1920129 w 4906994"/>
                <a:gd name="csY770" fmla="*/ 244086 h 484303"/>
                <a:gd name="csX771" fmla="*/ 1920129 w 4906994"/>
                <a:gd name="csY771" fmla="*/ 244086 h 484303"/>
                <a:gd name="csX772" fmla="*/ 1908277 w 4906994"/>
                <a:gd name="csY772" fmla="*/ 244086 h 484303"/>
                <a:gd name="csX773" fmla="*/ 1908277 w 4906994"/>
                <a:gd name="csY773" fmla="*/ 244086 h 484303"/>
                <a:gd name="csX774" fmla="*/ 1908277 w 4906994"/>
                <a:gd name="csY774" fmla="*/ 244086 h 484303"/>
                <a:gd name="csX775" fmla="*/ 1896426 w 4906994"/>
                <a:gd name="csY775" fmla="*/ 244086 h 484303"/>
                <a:gd name="csX776" fmla="*/ 1896426 w 4906994"/>
                <a:gd name="csY776" fmla="*/ 244086 h 484303"/>
                <a:gd name="csX777" fmla="*/ 1896426 w 4906994"/>
                <a:gd name="csY777" fmla="*/ 244086 h 484303"/>
                <a:gd name="csX778" fmla="*/ 1884575 w 4906994"/>
                <a:gd name="csY778" fmla="*/ 244086 h 484303"/>
                <a:gd name="csX779" fmla="*/ 1884575 w 4906994"/>
                <a:gd name="csY779" fmla="*/ 244086 h 484303"/>
                <a:gd name="csX780" fmla="*/ 1884575 w 4906994"/>
                <a:gd name="csY780" fmla="*/ 244086 h 484303"/>
                <a:gd name="csX781" fmla="*/ 1878644 w 4906994"/>
                <a:gd name="csY781" fmla="*/ 244086 h 484303"/>
                <a:gd name="csX782" fmla="*/ 1878644 w 4906994"/>
                <a:gd name="csY782" fmla="*/ 244086 h 484303"/>
                <a:gd name="csX783" fmla="*/ 1878644 w 4906994"/>
                <a:gd name="csY783" fmla="*/ 244086 h 484303"/>
                <a:gd name="csX784" fmla="*/ 1872723 w 4906994"/>
                <a:gd name="csY784" fmla="*/ 244086 h 484303"/>
                <a:gd name="csX785" fmla="*/ 1872723 w 4906994"/>
                <a:gd name="csY785" fmla="*/ 244086 h 484303"/>
                <a:gd name="csX786" fmla="*/ 1872723 w 4906994"/>
                <a:gd name="csY786" fmla="*/ 244086 h 484303"/>
                <a:gd name="csX787" fmla="*/ 1866793 w 4906994"/>
                <a:gd name="csY787" fmla="*/ 244086 h 484303"/>
                <a:gd name="csX788" fmla="*/ 1866793 w 4906994"/>
                <a:gd name="csY788" fmla="*/ 244086 h 484303"/>
                <a:gd name="csX789" fmla="*/ 1866793 w 4906994"/>
                <a:gd name="csY789" fmla="*/ 244086 h 484303"/>
                <a:gd name="csX790" fmla="*/ 1854941 w 4906994"/>
                <a:gd name="csY790" fmla="*/ 244086 h 484303"/>
                <a:gd name="csX791" fmla="*/ 1854941 w 4906994"/>
                <a:gd name="csY791" fmla="*/ 244086 h 484303"/>
                <a:gd name="csX792" fmla="*/ 1854941 w 4906994"/>
                <a:gd name="csY792" fmla="*/ 244086 h 484303"/>
                <a:gd name="csX793" fmla="*/ 1843090 w 4906994"/>
                <a:gd name="csY793" fmla="*/ 244086 h 484303"/>
                <a:gd name="csX794" fmla="*/ 1843090 w 4906994"/>
                <a:gd name="csY794" fmla="*/ 244086 h 484303"/>
                <a:gd name="csX795" fmla="*/ 1843090 w 4906994"/>
                <a:gd name="csY795" fmla="*/ 244086 h 484303"/>
                <a:gd name="csX796" fmla="*/ 1831239 w 4906994"/>
                <a:gd name="csY796" fmla="*/ 244086 h 484303"/>
                <a:gd name="csX797" fmla="*/ 1831239 w 4906994"/>
                <a:gd name="csY797" fmla="*/ 244086 h 484303"/>
                <a:gd name="csX798" fmla="*/ 1831239 w 4906994"/>
                <a:gd name="csY798" fmla="*/ 244086 h 484303"/>
                <a:gd name="csX799" fmla="*/ 1825308 w 4906994"/>
                <a:gd name="csY799" fmla="*/ 244086 h 484303"/>
                <a:gd name="csX800" fmla="*/ 1825308 w 4906994"/>
                <a:gd name="csY800" fmla="*/ 244086 h 484303"/>
                <a:gd name="csX801" fmla="*/ 1825308 w 4906994"/>
                <a:gd name="csY801" fmla="*/ 244086 h 484303"/>
                <a:gd name="csX802" fmla="*/ 1819378 w 4906994"/>
                <a:gd name="csY802" fmla="*/ 244086 h 484303"/>
                <a:gd name="csX803" fmla="*/ 1819378 w 4906994"/>
                <a:gd name="csY803" fmla="*/ 244086 h 484303"/>
                <a:gd name="csX804" fmla="*/ 1819378 w 4906994"/>
                <a:gd name="csY804" fmla="*/ 244086 h 484303"/>
                <a:gd name="csX805" fmla="*/ 1807527 w 4906994"/>
                <a:gd name="csY805" fmla="*/ 244086 h 484303"/>
                <a:gd name="csX806" fmla="*/ 1807527 w 4906994"/>
                <a:gd name="csY806" fmla="*/ 244086 h 484303"/>
                <a:gd name="csX807" fmla="*/ 1807527 w 4906994"/>
                <a:gd name="csY807" fmla="*/ 244086 h 484303"/>
                <a:gd name="csX808" fmla="*/ 1760121 w 4906994"/>
                <a:gd name="csY808" fmla="*/ 244086 h 484303"/>
                <a:gd name="csX809" fmla="*/ 1760121 w 4906994"/>
                <a:gd name="csY809" fmla="*/ 244086 h 484303"/>
                <a:gd name="csX810" fmla="*/ 1760121 w 4906994"/>
                <a:gd name="csY810" fmla="*/ 244086 h 484303"/>
                <a:gd name="csX811" fmla="*/ 1748270 w 4906994"/>
                <a:gd name="csY811" fmla="*/ 244086 h 484303"/>
                <a:gd name="csX812" fmla="*/ 1748270 w 4906994"/>
                <a:gd name="csY812" fmla="*/ 244086 h 484303"/>
                <a:gd name="csX813" fmla="*/ 1748270 w 4906994"/>
                <a:gd name="csY813" fmla="*/ 244086 h 484303"/>
                <a:gd name="csX814" fmla="*/ 1742339 w 4906994"/>
                <a:gd name="csY814" fmla="*/ 244086 h 484303"/>
                <a:gd name="csX815" fmla="*/ 1742339 w 4906994"/>
                <a:gd name="csY815" fmla="*/ 244086 h 484303"/>
                <a:gd name="csX816" fmla="*/ 1742339 w 4906994"/>
                <a:gd name="csY816" fmla="*/ 244086 h 484303"/>
                <a:gd name="csX817" fmla="*/ 1730488 w 4906994"/>
                <a:gd name="csY817" fmla="*/ 244086 h 484303"/>
                <a:gd name="csX818" fmla="*/ 1730488 w 4906994"/>
                <a:gd name="csY818" fmla="*/ 244086 h 484303"/>
                <a:gd name="csX819" fmla="*/ 1730488 w 4906994"/>
                <a:gd name="csY819" fmla="*/ 244086 h 484303"/>
                <a:gd name="csX820" fmla="*/ 1706785 w 4906994"/>
                <a:gd name="csY820" fmla="*/ 244086 h 484303"/>
                <a:gd name="csX821" fmla="*/ 1706785 w 4906994"/>
                <a:gd name="csY821" fmla="*/ 244086 h 484303"/>
                <a:gd name="csX822" fmla="*/ 1706785 w 4906994"/>
                <a:gd name="csY822" fmla="*/ 244086 h 484303"/>
                <a:gd name="csX823" fmla="*/ 1700855 w 4906994"/>
                <a:gd name="csY823" fmla="*/ 244086 h 484303"/>
                <a:gd name="csX824" fmla="*/ 1700855 w 4906994"/>
                <a:gd name="csY824" fmla="*/ 244086 h 484303"/>
                <a:gd name="csX825" fmla="*/ 1700855 w 4906994"/>
                <a:gd name="csY825" fmla="*/ 244086 h 484303"/>
                <a:gd name="csX826" fmla="*/ 1694934 w 4906994"/>
                <a:gd name="csY826" fmla="*/ 244086 h 484303"/>
                <a:gd name="csX827" fmla="*/ 1694934 w 4906994"/>
                <a:gd name="csY827" fmla="*/ 244086 h 484303"/>
                <a:gd name="csX828" fmla="*/ 1694934 w 4906994"/>
                <a:gd name="csY828" fmla="*/ 244086 h 484303"/>
                <a:gd name="csX829" fmla="*/ 1689003 w 4906994"/>
                <a:gd name="csY829" fmla="*/ 244086 h 484303"/>
                <a:gd name="csX830" fmla="*/ 1689003 w 4906994"/>
                <a:gd name="csY830" fmla="*/ 244086 h 484303"/>
                <a:gd name="csX831" fmla="*/ 1689003 w 4906994"/>
                <a:gd name="csY831" fmla="*/ 244086 h 484303"/>
                <a:gd name="csX832" fmla="*/ 1671222 w 4906994"/>
                <a:gd name="csY832" fmla="*/ 244086 h 484303"/>
                <a:gd name="csX833" fmla="*/ 1671222 w 4906994"/>
                <a:gd name="csY833" fmla="*/ 244086 h 484303"/>
                <a:gd name="csX834" fmla="*/ 1671222 w 4906994"/>
                <a:gd name="csY834" fmla="*/ 244086 h 484303"/>
                <a:gd name="csX835" fmla="*/ 1659370 w 4906994"/>
                <a:gd name="csY835" fmla="*/ 244086 h 484303"/>
                <a:gd name="csX836" fmla="*/ 1659370 w 4906994"/>
                <a:gd name="csY836" fmla="*/ 244086 h 484303"/>
                <a:gd name="csX837" fmla="*/ 1659370 w 4906994"/>
                <a:gd name="csY837" fmla="*/ 244086 h 484303"/>
                <a:gd name="csX838" fmla="*/ 1653449 w 4906994"/>
                <a:gd name="csY838" fmla="*/ 244086 h 484303"/>
                <a:gd name="csX839" fmla="*/ 1653449 w 4906994"/>
                <a:gd name="csY839" fmla="*/ 244086 h 484303"/>
                <a:gd name="csX840" fmla="*/ 1653449 w 4906994"/>
                <a:gd name="csY840" fmla="*/ 244086 h 484303"/>
                <a:gd name="csX841" fmla="*/ 1647519 w 4906994"/>
                <a:gd name="csY841" fmla="*/ 244086 h 484303"/>
                <a:gd name="csX842" fmla="*/ 1647519 w 4906994"/>
                <a:gd name="csY842" fmla="*/ 244086 h 484303"/>
                <a:gd name="csX843" fmla="*/ 1647519 w 4906994"/>
                <a:gd name="csY843" fmla="*/ 244086 h 484303"/>
                <a:gd name="csX844" fmla="*/ 1641589 w 4906994"/>
                <a:gd name="csY844" fmla="*/ 244086 h 484303"/>
                <a:gd name="csX845" fmla="*/ 1641589 w 4906994"/>
                <a:gd name="csY845" fmla="*/ 244086 h 484303"/>
                <a:gd name="csX846" fmla="*/ 1641589 w 4906994"/>
                <a:gd name="csY846" fmla="*/ 244086 h 484303"/>
                <a:gd name="csX847" fmla="*/ 1629737 w 4906994"/>
                <a:gd name="csY847" fmla="*/ 244086 h 484303"/>
                <a:gd name="csX848" fmla="*/ 1629737 w 4906994"/>
                <a:gd name="csY848" fmla="*/ 244086 h 484303"/>
                <a:gd name="csX849" fmla="*/ 1629737 w 4906994"/>
                <a:gd name="csY849" fmla="*/ 244086 h 484303"/>
                <a:gd name="csX850" fmla="*/ 1623816 w 4906994"/>
                <a:gd name="csY850" fmla="*/ 244086 h 484303"/>
                <a:gd name="csX851" fmla="*/ 1623816 w 4906994"/>
                <a:gd name="csY851" fmla="*/ 244086 h 484303"/>
                <a:gd name="csX852" fmla="*/ 1623816 w 4906994"/>
                <a:gd name="csY852" fmla="*/ 244086 h 484303"/>
                <a:gd name="csX853" fmla="*/ 1617886 w 4906994"/>
                <a:gd name="csY853" fmla="*/ 244086 h 484303"/>
                <a:gd name="csX854" fmla="*/ 1617886 w 4906994"/>
                <a:gd name="csY854" fmla="*/ 244086 h 484303"/>
                <a:gd name="csX855" fmla="*/ 1617886 w 4906994"/>
                <a:gd name="csY855" fmla="*/ 244086 h 484303"/>
                <a:gd name="csX856" fmla="*/ 1611965 w 4906994"/>
                <a:gd name="csY856" fmla="*/ 244086 h 484303"/>
                <a:gd name="csX857" fmla="*/ 1611965 w 4906994"/>
                <a:gd name="csY857" fmla="*/ 244086 h 484303"/>
                <a:gd name="csX858" fmla="*/ 1611965 w 4906994"/>
                <a:gd name="csY858" fmla="*/ 244086 h 484303"/>
                <a:gd name="csX859" fmla="*/ 1606034 w 4906994"/>
                <a:gd name="csY859" fmla="*/ 244086 h 484303"/>
                <a:gd name="csX860" fmla="*/ 1606034 w 4906994"/>
                <a:gd name="csY860" fmla="*/ 244086 h 484303"/>
                <a:gd name="csX861" fmla="*/ 1606034 w 4906994"/>
                <a:gd name="csY861" fmla="*/ 244086 h 484303"/>
                <a:gd name="csX862" fmla="*/ 1594183 w 4906994"/>
                <a:gd name="csY862" fmla="*/ 244086 h 484303"/>
                <a:gd name="csX863" fmla="*/ 1594183 w 4906994"/>
                <a:gd name="csY863" fmla="*/ 244086 h 484303"/>
                <a:gd name="csX864" fmla="*/ 1594183 w 4906994"/>
                <a:gd name="csY864" fmla="*/ 244086 h 484303"/>
                <a:gd name="csX865" fmla="*/ 1588253 w 4906994"/>
                <a:gd name="csY865" fmla="*/ 244086 h 484303"/>
                <a:gd name="csX866" fmla="*/ 1588253 w 4906994"/>
                <a:gd name="csY866" fmla="*/ 244086 h 484303"/>
                <a:gd name="csX867" fmla="*/ 1588253 w 4906994"/>
                <a:gd name="csY867" fmla="*/ 244086 h 484303"/>
                <a:gd name="csX868" fmla="*/ 1582332 w 4906994"/>
                <a:gd name="csY868" fmla="*/ 244086 h 484303"/>
                <a:gd name="csX869" fmla="*/ 1582332 w 4906994"/>
                <a:gd name="csY869" fmla="*/ 244086 h 484303"/>
                <a:gd name="csX870" fmla="*/ 1582332 w 4906994"/>
                <a:gd name="csY870" fmla="*/ 244086 h 484303"/>
                <a:gd name="csX871" fmla="*/ 1576401 w 4906994"/>
                <a:gd name="csY871" fmla="*/ 244086 h 484303"/>
                <a:gd name="csX872" fmla="*/ 1576401 w 4906994"/>
                <a:gd name="csY872" fmla="*/ 244086 h 484303"/>
                <a:gd name="csX873" fmla="*/ 1576401 w 4906994"/>
                <a:gd name="csY873" fmla="*/ 244086 h 484303"/>
                <a:gd name="csX874" fmla="*/ 1570480 w 4906994"/>
                <a:gd name="csY874" fmla="*/ 244086 h 484303"/>
                <a:gd name="csX875" fmla="*/ 1570480 w 4906994"/>
                <a:gd name="csY875" fmla="*/ 244086 h 484303"/>
                <a:gd name="csX876" fmla="*/ 1570480 w 4906994"/>
                <a:gd name="csY876" fmla="*/ 244086 h 484303"/>
                <a:gd name="csX877" fmla="*/ 1564550 w 4906994"/>
                <a:gd name="csY877" fmla="*/ 244086 h 484303"/>
                <a:gd name="csX878" fmla="*/ 1564550 w 4906994"/>
                <a:gd name="csY878" fmla="*/ 244086 h 484303"/>
                <a:gd name="csX879" fmla="*/ 1564550 w 4906994"/>
                <a:gd name="csY879" fmla="*/ 244086 h 484303"/>
                <a:gd name="csX880" fmla="*/ 1546768 w 4906994"/>
                <a:gd name="csY880" fmla="*/ 244086 h 484303"/>
                <a:gd name="csX881" fmla="*/ 1546768 w 4906994"/>
                <a:gd name="csY881" fmla="*/ 244086 h 484303"/>
                <a:gd name="csX882" fmla="*/ 1546768 w 4906994"/>
                <a:gd name="csY882" fmla="*/ 244086 h 484303"/>
                <a:gd name="csX883" fmla="*/ 1540847 w 4906994"/>
                <a:gd name="csY883" fmla="*/ 244086 h 484303"/>
                <a:gd name="csX884" fmla="*/ 1540847 w 4906994"/>
                <a:gd name="csY884" fmla="*/ 244086 h 484303"/>
                <a:gd name="csX885" fmla="*/ 1540847 w 4906994"/>
                <a:gd name="csY885" fmla="*/ 244086 h 484303"/>
                <a:gd name="csX886" fmla="*/ 1534917 w 4906994"/>
                <a:gd name="csY886" fmla="*/ 244086 h 484303"/>
                <a:gd name="csX887" fmla="*/ 1534917 w 4906994"/>
                <a:gd name="csY887" fmla="*/ 244086 h 484303"/>
                <a:gd name="csX888" fmla="*/ 1534917 w 4906994"/>
                <a:gd name="csY888" fmla="*/ 244086 h 484303"/>
                <a:gd name="csX889" fmla="*/ 1523065 w 4906994"/>
                <a:gd name="csY889" fmla="*/ 244086 h 484303"/>
                <a:gd name="csX890" fmla="*/ 1523065 w 4906994"/>
                <a:gd name="csY890" fmla="*/ 244086 h 484303"/>
                <a:gd name="csX891" fmla="*/ 1523065 w 4906994"/>
                <a:gd name="csY891" fmla="*/ 244086 h 484303"/>
                <a:gd name="csX892" fmla="*/ 1517144 w 4906994"/>
                <a:gd name="csY892" fmla="*/ 244086 h 484303"/>
                <a:gd name="csX893" fmla="*/ 1517144 w 4906994"/>
                <a:gd name="csY893" fmla="*/ 244086 h 484303"/>
                <a:gd name="csX894" fmla="*/ 1517144 w 4906994"/>
                <a:gd name="csY894" fmla="*/ 244086 h 484303"/>
                <a:gd name="csX895" fmla="*/ 1511214 w 4906994"/>
                <a:gd name="csY895" fmla="*/ 244086 h 484303"/>
                <a:gd name="csX896" fmla="*/ 1511214 w 4906994"/>
                <a:gd name="csY896" fmla="*/ 244086 h 484303"/>
                <a:gd name="csX897" fmla="*/ 1511214 w 4906994"/>
                <a:gd name="csY897" fmla="*/ 244086 h 484303"/>
                <a:gd name="csX898" fmla="*/ 1499363 w 4906994"/>
                <a:gd name="csY898" fmla="*/ 244086 h 484303"/>
                <a:gd name="csX899" fmla="*/ 1499363 w 4906994"/>
                <a:gd name="csY899" fmla="*/ 244086 h 484303"/>
                <a:gd name="csX900" fmla="*/ 1499363 w 4906994"/>
                <a:gd name="csY900" fmla="*/ 244086 h 484303"/>
                <a:gd name="csX901" fmla="*/ 1493432 w 4906994"/>
                <a:gd name="csY901" fmla="*/ 244086 h 484303"/>
                <a:gd name="csX902" fmla="*/ 1493432 w 4906994"/>
                <a:gd name="csY902" fmla="*/ 244086 h 484303"/>
                <a:gd name="csX903" fmla="*/ 1493432 w 4906994"/>
                <a:gd name="csY903" fmla="*/ 244086 h 484303"/>
                <a:gd name="csX904" fmla="*/ 1481581 w 4906994"/>
                <a:gd name="csY904" fmla="*/ 244086 h 484303"/>
                <a:gd name="csX905" fmla="*/ 1481581 w 4906994"/>
                <a:gd name="csY905" fmla="*/ 244086 h 484303"/>
                <a:gd name="csX906" fmla="*/ 1481581 w 4906994"/>
                <a:gd name="csY906" fmla="*/ 244086 h 484303"/>
                <a:gd name="csX907" fmla="*/ 1451948 w 4906994"/>
                <a:gd name="csY907" fmla="*/ 244086 h 484303"/>
                <a:gd name="csX908" fmla="*/ 1451948 w 4906994"/>
                <a:gd name="csY908" fmla="*/ 244086 h 484303"/>
                <a:gd name="csX909" fmla="*/ 1451948 w 4906994"/>
                <a:gd name="csY909" fmla="*/ 244086 h 484303"/>
                <a:gd name="csX910" fmla="*/ 1440096 w 4906994"/>
                <a:gd name="csY910" fmla="*/ 244086 h 484303"/>
                <a:gd name="csX911" fmla="*/ 1440096 w 4906994"/>
                <a:gd name="csY911" fmla="*/ 244086 h 484303"/>
                <a:gd name="csX912" fmla="*/ 1440096 w 4906994"/>
                <a:gd name="csY912" fmla="*/ 244086 h 484303"/>
                <a:gd name="csX913" fmla="*/ 1416394 w 4906994"/>
                <a:gd name="csY913" fmla="*/ 244086 h 484303"/>
                <a:gd name="csX914" fmla="*/ 1416394 w 4906994"/>
                <a:gd name="csY914" fmla="*/ 244086 h 484303"/>
                <a:gd name="csX915" fmla="*/ 1416394 w 4906994"/>
                <a:gd name="csY915" fmla="*/ 244086 h 484303"/>
                <a:gd name="csX916" fmla="*/ 1404542 w 4906994"/>
                <a:gd name="csY916" fmla="*/ 244086 h 484303"/>
                <a:gd name="csX917" fmla="*/ 1404542 w 4906994"/>
                <a:gd name="csY917" fmla="*/ 244086 h 484303"/>
                <a:gd name="csX918" fmla="*/ 1404542 w 4906994"/>
                <a:gd name="csY918" fmla="*/ 244086 h 484303"/>
                <a:gd name="csX919" fmla="*/ 1398612 w 4906994"/>
                <a:gd name="csY919" fmla="*/ 244086 h 484303"/>
                <a:gd name="csX920" fmla="*/ 1398612 w 4906994"/>
                <a:gd name="csY920" fmla="*/ 244086 h 484303"/>
                <a:gd name="csX921" fmla="*/ 1398612 w 4906994"/>
                <a:gd name="csY921" fmla="*/ 244086 h 484303"/>
                <a:gd name="csX922" fmla="*/ 1380839 w 4906994"/>
                <a:gd name="csY922" fmla="*/ 244086 h 484303"/>
                <a:gd name="csX923" fmla="*/ 1380839 w 4906994"/>
                <a:gd name="csY923" fmla="*/ 244086 h 484303"/>
                <a:gd name="csX924" fmla="*/ 1380839 w 4906994"/>
                <a:gd name="csY924" fmla="*/ 244086 h 484303"/>
                <a:gd name="csX925" fmla="*/ 1374909 w 4906994"/>
                <a:gd name="csY925" fmla="*/ 244086 h 484303"/>
                <a:gd name="csX926" fmla="*/ 1374909 w 4906994"/>
                <a:gd name="csY926" fmla="*/ 244086 h 484303"/>
                <a:gd name="csX927" fmla="*/ 1374909 w 4906994"/>
                <a:gd name="csY927" fmla="*/ 244086 h 484303"/>
                <a:gd name="csX928" fmla="*/ 1368979 w 4906994"/>
                <a:gd name="csY928" fmla="*/ 244086 h 484303"/>
                <a:gd name="csX929" fmla="*/ 1368979 w 4906994"/>
                <a:gd name="csY929" fmla="*/ 244086 h 484303"/>
                <a:gd name="csX930" fmla="*/ 1368979 w 4906994"/>
                <a:gd name="csY930" fmla="*/ 244086 h 484303"/>
                <a:gd name="csX931" fmla="*/ 1363058 w 4906994"/>
                <a:gd name="csY931" fmla="*/ 244086 h 484303"/>
                <a:gd name="csX932" fmla="*/ 1363058 w 4906994"/>
                <a:gd name="csY932" fmla="*/ 244086 h 484303"/>
                <a:gd name="csX933" fmla="*/ 1363058 w 4906994"/>
                <a:gd name="csY933" fmla="*/ 244086 h 484303"/>
                <a:gd name="csX934" fmla="*/ 1339355 w 4906994"/>
                <a:gd name="csY934" fmla="*/ 244086 h 484303"/>
                <a:gd name="csX935" fmla="*/ 1339355 w 4906994"/>
                <a:gd name="csY935" fmla="*/ 244086 h 484303"/>
                <a:gd name="csX936" fmla="*/ 1339355 w 4906994"/>
                <a:gd name="csY936" fmla="*/ 244086 h 484303"/>
                <a:gd name="csX937" fmla="*/ 1327494 w 4906994"/>
                <a:gd name="csY937" fmla="*/ 244086 h 484303"/>
                <a:gd name="csX938" fmla="*/ 1327494 w 4906994"/>
                <a:gd name="csY938" fmla="*/ 244086 h 484303"/>
                <a:gd name="csX939" fmla="*/ 1327494 w 4906994"/>
                <a:gd name="csY939" fmla="*/ 244086 h 484303"/>
                <a:gd name="csX940" fmla="*/ 1321573 w 4906994"/>
                <a:gd name="csY940" fmla="*/ 244086 h 484303"/>
                <a:gd name="csX941" fmla="*/ 1321573 w 4906994"/>
                <a:gd name="csY941" fmla="*/ 244086 h 484303"/>
                <a:gd name="csX942" fmla="*/ 1321573 w 4906994"/>
                <a:gd name="csY942" fmla="*/ 244086 h 484303"/>
                <a:gd name="csX943" fmla="*/ 1315643 w 4906994"/>
                <a:gd name="csY943" fmla="*/ 244086 h 484303"/>
                <a:gd name="csX944" fmla="*/ 1315643 w 4906994"/>
                <a:gd name="csY944" fmla="*/ 244086 h 484303"/>
                <a:gd name="csX945" fmla="*/ 1315643 w 4906994"/>
                <a:gd name="csY945" fmla="*/ 244086 h 484303"/>
                <a:gd name="csX946" fmla="*/ 1291940 w 4906994"/>
                <a:gd name="csY946" fmla="*/ 244086 h 484303"/>
                <a:gd name="csX947" fmla="*/ 1291940 w 4906994"/>
                <a:gd name="csY947" fmla="*/ 299466 h 484303"/>
                <a:gd name="csX948" fmla="*/ 1291940 w 4906994"/>
                <a:gd name="csY948" fmla="*/ 299466 h 484303"/>
                <a:gd name="csX949" fmla="*/ 1268237 w 4906994"/>
                <a:gd name="csY949" fmla="*/ 299466 h 484303"/>
                <a:gd name="csX950" fmla="*/ 1268237 w 4906994"/>
                <a:gd name="csY950" fmla="*/ 299466 h 484303"/>
                <a:gd name="csX951" fmla="*/ 1268237 w 4906994"/>
                <a:gd name="csY951" fmla="*/ 299466 h 484303"/>
                <a:gd name="csX952" fmla="*/ 1250456 w 4906994"/>
                <a:gd name="csY952" fmla="*/ 299466 h 484303"/>
                <a:gd name="csX953" fmla="*/ 1250456 w 4906994"/>
                <a:gd name="csY953" fmla="*/ 299466 h 484303"/>
                <a:gd name="csX954" fmla="*/ 1250456 w 4906994"/>
                <a:gd name="csY954" fmla="*/ 299466 h 484303"/>
                <a:gd name="csX955" fmla="*/ 1232674 w 4906994"/>
                <a:gd name="csY955" fmla="*/ 299466 h 484303"/>
                <a:gd name="csX956" fmla="*/ 1232674 w 4906994"/>
                <a:gd name="csY956" fmla="*/ 299466 h 484303"/>
                <a:gd name="csX957" fmla="*/ 1232674 w 4906994"/>
                <a:gd name="csY957" fmla="*/ 299466 h 484303"/>
                <a:gd name="csX958" fmla="*/ 1208971 w 4906994"/>
                <a:gd name="csY958" fmla="*/ 299466 h 484303"/>
                <a:gd name="csX959" fmla="*/ 1208971 w 4906994"/>
                <a:gd name="csY959" fmla="*/ 299466 h 484303"/>
                <a:gd name="csX960" fmla="*/ 1208971 w 4906994"/>
                <a:gd name="csY960" fmla="*/ 299466 h 484303"/>
                <a:gd name="csX961" fmla="*/ 1197120 w 4906994"/>
                <a:gd name="csY961" fmla="*/ 299466 h 484303"/>
                <a:gd name="csX962" fmla="*/ 1197120 w 4906994"/>
                <a:gd name="csY962" fmla="*/ 299466 h 484303"/>
                <a:gd name="csX963" fmla="*/ 1197120 w 4906994"/>
                <a:gd name="csY963" fmla="*/ 299466 h 484303"/>
                <a:gd name="csX964" fmla="*/ 1191189 w 4906994"/>
                <a:gd name="csY964" fmla="*/ 299466 h 484303"/>
                <a:gd name="csX965" fmla="*/ 1191189 w 4906994"/>
                <a:gd name="csY965" fmla="*/ 327000 h 484303"/>
                <a:gd name="csX966" fmla="*/ 1191189 w 4906994"/>
                <a:gd name="csY966" fmla="*/ 327000 h 484303"/>
                <a:gd name="csX967" fmla="*/ 1173417 w 4906994"/>
                <a:gd name="csY967" fmla="*/ 327000 h 484303"/>
                <a:gd name="csX968" fmla="*/ 1173417 w 4906994"/>
                <a:gd name="csY968" fmla="*/ 327000 h 484303"/>
                <a:gd name="csX969" fmla="*/ 1173417 w 4906994"/>
                <a:gd name="csY969" fmla="*/ 327000 h 484303"/>
                <a:gd name="csX970" fmla="*/ 1167487 w 4906994"/>
                <a:gd name="csY970" fmla="*/ 327000 h 484303"/>
                <a:gd name="csX971" fmla="*/ 1167487 w 4906994"/>
                <a:gd name="csY971" fmla="*/ 327000 h 484303"/>
                <a:gd name="csX972" fmla="*/ 1167487 w 4906994"/>
                <a:gd name="csY972" fmla="*/ 327000 h 484303"/>
                <a:gd name="csX973" fmla="*/ 1155635 w 4906994"/>
                <a:gd name="csY973" fmla="*/ 327000 h 484303"/>
                <a:gd name="csX974" fmla="*/ 1155635 w 4906994"/>
                <a:gd name="csY974" fmla="*/ 327000 h 484303"/>
                <a:gd name="csX975" fmla="*/ 1155635 w 4906994"/>
                <a:gd name="csY975" fmla="*/ 327000 h 484303"/>
                <a:gd name="csX976" fmla="*/ 1149705 w 4906994"/>
                <a:gd name="csY976" fmla="*/ 327000 h 484303"/>
                <a:gd name="csX977" fmla="*/ 1149705 w 4906994"/>
                <a:gd name="csY977" fmla="*/ 327000 h 484303"/>
                <a:gd name="csX978" fmla="*/ 1149705 w 4906994"/>
                <a:gd name="csY978" fmla="*/ 327000 h 484303"/>
                <a:gd name="csX979" fmla="*/ 1143784 w 4906994"/>
                <a:gd name="csY979" fmla="*/ 327000 h 484303"/>
                <a:gd name="csX980" fmla="*/ 1143784 w 4906994"/>
                <a:gd name="csY980" fmla="*/ 327000 h 484303"/>
                <a:gd name="csX981" fmla="*/ 1143784 w 4906994"/>
                <a:gd name="csY981" fmla="*/ 327000 h 484303"/>
                <a:gd name="csX982" fmla="*/ 1137854 w 4906994"/>
                <a:gd name="csY982" fmla="*/ 327000 h 484303"/>
                <a:gd name="csX983" fmla="*/ 1137854 w 4906994"/>
                <a:gd name="csY983" fmla="*/ 327000 h 484303"/>
                <a:gd name="csX984" fmla="*/ 1137854 w 4906994"/>
                <a:gd name="csY984" fmla="*/ 327000 h 484303"/>
                <a:gd name="csX985" fmla="*/ 1126002 w 4906994"/>
                <a:gd name="csY985" fmla="*/ 327000 h 484303"/>
                <a:gd name="csX986" fmla="*/ 1126002 w 4906994"/>
                <a:gd name="csY986" fmla="*/ 327000 h 484303"/>
                <a:gd name="csX987" fmla="*/ 1126002 w 4906994"/>
                <a:gd name="csY987" fmla="*/ 327000 h 484303"/>
                <a:gd name="csX988" fmla="*/ 1108221 w 4906994"/>
                <a:gd name="csY988" fmla="*/ 327000 h 484303"/>
                <a:gd name="csX989" fmla="*/ 1108221 w 4906994"/>
                <a:gd name="csY989" fmla="*/ 327000 h 484303"/>
                <a:gd name="csX990" fmla="*/ 1108221 w 4906994"/>
                <a:gd name="csY990" fmla="*/ 327000 h 484303"/>
                <a:gd name="csX991" fmla="*/ 1096369 w 4906994"/>
                <a:gd name="csY991" fmla="*/ 327000 h 484303"/>
                <a:gd name="csX992" fmla="*/ 1096369 w 4906994"/>
                <a:gd name="csY992" fmla="*/ 327000 h 484303"/>
                <a:gd name="csX993" fmla="*/ 1096369 w 4906994"/>
                <a:gd name="csY993" fmla="*/ 327000 h 484303"/>
                <a:gd name="csX994" fmla="*/ 1090448 w 4906994"/>
                <a:gd name="csY994" fmla="*/ 327000 h 484303"/>
                <a:gd name="csX995" fmla="*/ 1090448 w 4906994"/>
                <a:gd name="csY995" fmla="*/ 327000 h 484303"/>
                <a:gd name="csX996" fmla="*/ 1090448 w 4906994"/>
                <a:gd name="csY996" fmla="*/ 327000 h 484303"/>
                <a:gd name="csX997" fmla="*/ 1078597 w 4906994"/>
                <a:gd name="csY997" fmla="*/ 327000 h 484303"/>
                <a:gd name="csX998" fmla="*/ 1078597 w 4906994"/>
                <a:gd name="csY998" fmla="*/ 327000 h 484303"/>
                <a:gd name="csX999" fmla="*/ 1078597 w 4906994"/>
                <a:gd name="csY999" fmla="*/ 327000 h 484303"/>
                <a:gd name="csX1000" fmla="*/ 1072666 w 4906994"/>
                <a:gd name="csY1000" fmla="*/ 327000 h 484303"/>
                <a:gd name="csX1001" fmla="*/ 1072666 w 4906994"/>
                <a:gd name="csY1001" fmla="*/ 327000 h 484303"/>
                <a:gd name="csX1002" fmla="*/ 1072666 w 4906994"/>
                <a:gd name="csY1002" fmla="*/ 327000 h 484303"/>
                <a:gd name="csX1003" fmla="*/ 1066745 w 4906994"/>
                <a:gd name="csY1003" fmla="*/ 327000 h 484303"/>
                <a:gd name="csX1004" fmla="*/ 1066745 w 4906994"/>
                <a:gd name="csY1004" fmla="*/ 327000 h 484303"/>
                <a:gd name="csX1005" fmla="*/ 1066745 w 4906994"/>
                <a:gd name="csY1005" fmla="*/ 327000 h 484303"/>
                <a:gd name="csX1006" fmla="*/ 1043033 w 4906994"/>
                <a:gd name="csY1006" fmla="*/ 327000 h 484303"/>
                <a:gd name="csX1007" fmla="*/ 1043033 w 4906994"/>
                <a:gd name="csY1007" fmla="*/ 327000 h 484303"/>
                <a:gd name="csX1008" fmla="*/ 1043033 w 4906994"/>
                <a:gd name="csY1008" fmla="*/ 327000 h 484303"/>
                <a:gd name="csX1009" fmla="*/ 1007479 w 4906994"/>
                <a:gd name="csY1009" fmla="*/ 327000 h 484303"/>
                <a:gd name="csX1010" fmla="*/ 1007479 w 4906994"/>
                <a:gd name="csY1010" fmla="*/ 327000 h 484303"/>
                <a:gd name="csX1011" fmla="*/ 1007479 w 4906994"/>
                <a:gd name="csY1011" fmla="*/ 327000 h 484303"/>
                <a:gd name="csX1012" fmla="*/ 1001549 w 4906994"/>
                <a:gd name="csY1012" fmla="*/ 327000 h 484303"/>
                <a:gd name="csX1013" fmla="*/ 1001549 w 4906994"/>
                <a:gd name="csY1013" fmla="*/ 327000 h 484303"/>
                <a:gd name="csX1014" fmla="*/ 1001549 w 4906994"/>
                <a:gd name="csY1014" fmla="*/ 327000 h 484303"/>
                <a:gd name="csX1015" fmla="*/ 989698 w 4906994"/>
                <a:gd name="csY1015" fmla="*/ 327000 h 484303"/>
                <a:gd name="csX1016" fmla="*/ 989698 w 4906994"/>
                <a:gd name="csY1016" fmla="*/ 327000 h 484303"/>
                <a:gd name="csX1017" fmla="*/ 989698 w 4906994"/>
                <a:gd name="csY1017" fmla="*/ 327000 h 484303"/>
                <a:gd name="csX1018" fmla="*/ 983776 w 4906994"/>
                <a:gd name="csY1018" fmla="*/ 327000 h 484303"/>
                <a:gd name="csX1019" fmla="*/ 983776 w 4906994"/>
                <a:gd name="csY1019" fmla="*/ 327000 h 484303"/>
                <a:gd name="csX1020" fmla="*/ 983776 w 4906994"/>
                <a:gd name="csY1020" fmla="*/ 327000 h 484303"/>
                <a:gd name="csX1021" fmla="*/ 971916 w 4906994"/>
                <a:gd name="csY1021" fmla="*/ 327000 h 484303"/>
                <a:gd name="csX1022" fmla="*/ 971916 w 4906994"/>
                <a:gd name="csY1022" fmla="*/ 353837 h 484303"/>
                <a:gd name="csX1023" fmla="*/ 971916 w 4906994"/>
                <a:gd name="csY1023" fmla="*/ 353837 h 484303"/>
                <a:gd name="csX1024" fmla="*/ 965995 w 4906994"/>
                <a:gd name="csY1024" fmla="*/ 353837 h 484303"/>
                <a:gd name="csX1025" fmla="*/ 965995 w 4906994"/>
                <a:gd name="csY1025" fmla="*/ 353837 h 484303"/>
                <a:gd name="csX1026" fmla="*/ 965995 w 4906994"/>
                <a:gd name="csY1026" fmla="*/ 353837 h 484303"/>
                <a:gd name="csX1027" fmla="*/ 954143 w 4906994"/>
                <a:gd name="csY1027" fmla="*/ 353837 h 484303"/>
                <a:gd name="csX1028" fmla="*/ 954143 w 4906994"/>
                <a:gd name="csY1028" fmla="*/ 353837 h 484303"/>
                <a:gd name="csX1029" fmla="*/ 954143 w 4906994"/>
                <a:gd name="csY1029" fmla="*/ 353837 h 484303"/>
                <a:gd name="csX1030" fmla="*/ 942292 w 4906994"/>
                <a:gd name="csY1030" fmla="*/ 353837 h 484303"/>
                <a:gd name="csX1031" fmla="*/ 942292 w 4906994"/>
                <a:gd name="csY1031" fmla="*/ 353837 h 484303"/>
                <a:gd name="csX1032" fmla="*/ 942292 w 4906994"/>
                <a:gd name="csY1032" fmla="*/ 353837 h 484303"/>
                <a:gd name="csX1033" fmla="*/ 900807 w 4906994"/>
                <a:gd name="csY1033" fmla="*/ 353837 h 484303"/>
                <a:gd name="csX1034" fmla="*/ 900807 w 4906994"/>
                <a:gd name="csY1034" fmla="*/ 353837 h 484303"/>
                <a:gd name="csX1035" fmla="*/ 900807 w 4906994"/>
                <a:gd name="csY1035" fmla="*/ 353837 h 484303"/>
                <a:gd name="csX1036" fmla="*/ 894877 w 4906994"/>
                <a:gd name="csY1036" fmla="*/ 353837 h 484303"/>
                <a:gd name="csX1037" fmla="*/ 894877 w 4906994"/>
                <a:gd name="csY1037" fmla="*/ 353837 h 484303"/>
                <a:gd name="csX1038" fmla="*/ 894877 w 4906994"/>
                <a:gd name="csY1038" fmla="*/ 353837 h 484303"/>
                <a:gd name="csX1039" fmla="*/ 847471 w 4906994"/>
                <a:gd name="csY1039" fmla="*/ 353837 h 484303"/>
                <a:gd name="csX1040" fmla="*/ 847471 w 4906994"/>
                <a:gd name="csY1040" fmla="*/ 353837 h 484303"/>
                <a:gd name="csX1041" fmla="*/ 847471 w 4906994"/>
                <a:gd name="csY1041" fmla="*/ 353837 h 484303"/>
                <a:gd name="csX1042" fmla="*/ 841541 w 4906994"/>
                <a:gd name="csY1042" fmla="*/ 353837 h 484303"/>
                <a:gd name="csX1043" fmla="*/ 841541 w 4906994"/>
                <a:gd name="csY1043" fmla="*/ 353837 h 484303"/>
                <a:gd name="csX1044" fmla="*/ 841541 w 4906994"/>
                <a:gd name="csY1044" fmla="*/ 353837 h 484303"/>
                <a:gd name="csX1045" fmla="*/ 829690 w 4906994"/>
                <a:gd name="csY1045" fmla="*/ 353837 h 484303"/>
                <a:gd name="csX1046" fmla="*/ 829690 w 4906994"/>
                <a:gd name="csY1046" fmla="*/ 353837 h 484303"/>
                <a:gd name="csX1047" fmla="*/ 829690 w 4906994"/>
                <a:gd name="csY1047" fmla="*/ 353837 h 484303"/>
                <a:gd name="csX1048" fmla="*/ 811908 w 4906994"/>
                <a:gd name="csY1048" fmla="*/ 353837 h 484303"/>
                <a:gd name="csX1049" fmla="*/ 811908 w 4906994"/>
                <a:gd name="csY1049" fmla="*/ 353837 h 484303"/>
                <a:gd name="csX1050" fmla="*/ 811908 w 4906994"/>
                <a:gd name="csY1050" fmla="*/ 353837 h 484303"/>
                <a:gd name="csX1051" fmla="*/ 805987 w 4906994"/>
                <a:gd name="csY1051" fmla="*/ 353837 h 484303"/>
                <a:gd name="csX1052" fmla="*/ 805987 w 4906994"/>
                <a:gd name="csY1052" fmla="*/ 353837 h 484303"/>
                <a:gd name="csX1053" fmla="*/ 805987 w 4906994"/>
                <a:gd name="csY1053" fmla="*/ 353837 h 484303"/>
                <a:gd name="csX1054" fmla="*/ 752642 w 4906994"/>
                <a:gd name="csY1054" fmla="*/ 353837 h 484303"/>
                <a:gd name="csX1055" fmla="*/ 752642 w 4906994"/>
                <a:gd name="csY1055" fmla="*/ 380491 h 484303"/>
                <a:gd name="csX1056" fmla="*/ 752642 w 4906994"/>
                <a:gd name="csY1056" fmla="*/ 380491 h 484303"/>
                <a:gd name="csX1057" fmla="*/ 728939 w 4906994"/>
                <a:gd name="csY1057" fmla="*/ 380491 h 484303"/>
                <a:gd name="csX1058" fmla="*/ 728939 w 4906994"/>
                <a:gd name="csY1058" fmla="*/ 380491 h 484303"/>
                <a:gd name="csX1059" fmla="*/ 728939 w 4906994"/>
                <a:gd name="csY1059" fmla="*/ 380491 h 484303"/>
                <a:gd name="csX1060" fmla="*/ 711158 w 4906994"/>
                <a:gd name="csY1060" fmla="*/ 380491 h 484303"/>
                <a:gd name="csX1061" fmla="*/ 711158 w 4906994"/>
                <a:gd name="csY1061" fmla="*/ 380491 h 484303"/>
                <a:gd name="csX1062" fmla="*/ 711158 w 4906994"/>
                <a:gd name="csY1062" fmla="*/ 380491 h 484303"/>
                <a:gd name="csX1063" fmla="*/ 699306 w 4906994"/>
                <a:gd name="csY1063" fmla="*/ 380491 h 484303"/>
                <a:gd name="csX1064" fmla="*/ 699306 w 4906994"/>
                <a:gd name="csY1064" fmla="*/ 380491 h 484303"/>
                <a:gd name="csX1065" fmla="*/ 699306 w 4906994"/>
                <a:gd name="csY1065" fmla="*/ 380491 h 484303"/>
                <a:gd name="csX1066" fmla="*/ 681534 w 4906994"/>
                <a:gd name="csY1066" fmla="*/ 380491 h 484303"/>
                <a:gd name="csX1067" fmla="*/ 681534 w 4906994"/>
                <a:gd name="csY1067" fmla="*/ 380491 h 484303"/>
                <a:gd name="csX1068" fmla="*/ 681534 w 4906994"/>
                <a:gd name="csY1068" fmla="*/ 380491 h 484303"/>
                <a:gd name="csX1069" fmla="*/ 675603 w 4906994"/>
                <a:gd name="csY1069" fmla="*/ 380491 h 484303"/>
                <a:gd name="csX1070" fmla="*/ 675603 w 4906994"/>
                <a:gd name="csY1070" fmla="*/ 380491 h 484303"/>
                <a:gd name="csX1071" fmla="*/ 675603 w 4906994"/>
                <a:gd name="csY1071" fmla="*/ 380491 h 484303"/>
                <a:gd name="csX1072" fmla="*/ 645970 w 4906994"/>
                <a:gd name="csY1072" fmla="*/ 380491 h 484303"/>
                <a:gd name="csX1073" fmla="*/ 645970 w 4906994"/>
                <a:gd name="csY1073" fmla="*/ 380491 h 484303"/>
                <a:gd name="csX1074" fmla="*/ 645970 w 4906994"/>
                <a:gd name="csY1074" fmla="*/ 380491 h 484303"/>
                <a:gd name="csX1075" fmla="*/ 628198 w 4906994"/>
                <a:gd name="csY1075" fmla="*/ 380491 h 484303"/>
                <a:gd name="csX1076" fmla="*/ 628198 w 4906994"/>
                <a:gd name="csY1076" fmla="*/ 380491 h 484303"/>
                <a:gd name="csX1077" fmla="*/ 628198 w 4906994"/>
                <a:gd name="csY1077" fmla="*/ 380491 h 484303"/>
                <a:gd name="csX1078" fmla="*/ 610416 w 4906994"/>
                <a:gd name="csY1078" fmla="*/ 380491 h 484303"/>
                <a:gd name="csX1079" fmla="*/ 610416 w 4906994"/>
                <a:gd name="csY1079" fmla="*/ 380491 h 484303"/>
                <a:gd name="csX1080" fmla="*/ 610416 w 4906994"/>
                <a:gd name="csY1080" fmla="*/ 380491 h 484303"/>
                <a:gd name="csX1081" fmla="*/ 604486 w 4906994"/>
                <a:gd name="csY1081" fmla="*/ 380491 h 484303"/>
                <a:gd name="csX1082" fmla="*/ 604486 w 4906994"/>
                <a:gd name="csY1082" fmla="*/ 380491 h 484303"/>
                <a:gd name="csX1083" fmla="*/ 604486 w 4906994"/>
                <a:gd name="csY1083" fmla="*/ 380491 h 484303"/>
                <a:gd name="csX1084" fmla="*/ 598565 w 4906994"/>
                <a:gd name="csY1084" fmla="*/ 380491 h 484303"/>
                <a:gd name="csX1085" fmla="*/ 598565 w 4906994"/>
                <a:gd name="csY1085" fmla="*/ 380491 h 484303"/>
                <a:gd name="csX1086" fmla="*/ 598565 w 4906994"/>
                <a:gd name="csY1086" fmla="*/ 380491 h 484303"/>
                <a:gd name="csX1087" fmla="*/ 592634 w 4906994"/>
                <a:gd name="csY1087" fmla="*/ 380491 h 484303"/>
                <a:gd name="csX1088" fmla="*/ 592634 w 4906994"/>
                <a:gd name="csY1088" fmla="*/ 380491 h 484303"/>
                <a:gd name="csX1089" fmla="*/ 592634 w 4906994"/>
                <a:gd name="csY1089" fmla="*/ 380491 h 484303"/>
                <a:gd name="csX1090" fmla="*/ 586713 w 4906994"/>
                <a:gd name="csY1090" fmla="*/ 380491 h 484303"/>
                <a:gd name="csX1091" fmla="*/ 586713 w 4906994"/>
                <a:gd name="csY1091" fmla="*/ 380491 h 484303"/>
                <a:gd name="csX1092" fmla="*/ 586713 w 4906994"/>
                <a:gd name="csY1092" fmla="*/ 380491 h 484303"/>
                <a:gd name="csX1093" fmla="*/ 580783 w 4906994"/>
                <a:gd name="csY1093" fmla="*/ 380491 h 484303"/>
                <a:gd name="csX1094" fmla="*/ 580783 w 4906994"/>
                <a:gd name="csY1094" fmla="*/ 380491 h 484303"/>
                <a:gd name="csX1095" fmla="*/ 580783 w 4906994"/>
                <a:gd name="csY1095" fmla="*/ 380491 h 484303"/>
                <a:gd name="csX1096" fmla="*/ 563001 w 4906994"/>
                <a:gd name="csY1096" fmla="*/ 380491 h 484303"/>
                <a:gd name="csX1097" fmla="*/ 563001 w 4906994"/>
                <a:gd name="csY1097" fmla="*/ 380491 h 484303"/>
                <a:gd name="csX1098" fmla="*/ 563001 w 4906994"/>
                <a:gd name="csY1098" fmla="*/ 380491 h 484303"/>
                <a:gd name="csX1099" fmla="*/ 557080 w 4906994"/>
                <a:gd name="csY1099" fmla="*/ 380491 h 484303"/>
                <a:gd name="csX1100" fmla="*/ 557080 w 4906994"/>
                <a:gd name="csY1100" fmla="*/ 380491 h 484303"/>
                <a:gd name="csX1101" fmla="*/ 557080 w 4906994"/>
                <a:gd name="csY1101" fmla="*/ 380491 h 484303"/>
                <a:gd name="csX1102" fmla="*/ 551150 w 4906994"/>
                <a:gd name="csY1102" fmla="*/ 380491 h 484303"/>
                <a:gd name="csX1103" fmla="*/ 551150 w 4906994"/>
                <a:gd name="csY1103" fmla="*/ 380491 h 484303"/>
                <a:gd name="csX1104" fmla="*/ 551150 w 4906994"/>
                <a:gd name="csY1104" fmla="*/ 380491 h 484303"/>
                <a:gd name="csX1105" fmla="*/ 545229 w 4906994"/>
                <a:gd name="csY1105" fmla="*/ 380491 h 484303"/>
                <a:gd name="csX1106" fmla="*/ 545229 w 4906994"/>
                <a:gd name="csY1106" fmla="*/ 380491 h 484303"/>
                <a:gd name="csX1107" fmla="*/ 545229 w 4906994"/>
                <a:gd name="csY1107" fmla="*/ 380491 h 484303"/>
                <a:gd name="csX1108" fmla="*/ 527447 w 4906994"/>
                <a:gd name="csY1108" fmla="*/ 380491 h 484303"/>
                <a:gd name="csX1109" fmla="*/ 527447 w 4906994"/>
                <a:gd name="csY1109" fmla="*/ 380491 h 484303"/>
                <a:gd name="csX1110" fmla="*/ 527447 w 4906994"/>
                <a:gd name="csY1110" fmla="*/ 380491 h 484303"/>
                <a:gd name="csX1111" fmla="*/ 521517 w 4906994"/>
                <a:gd name="csY1111" fmla="*/ 380491 h 484303"/>
                <a:gd name="csX1112" fmla="*/ 521517 w 4906994"/>
                <a:gd name="csY1112" fmla="*/ 380491 h 484303"/>
                <a:gd name="csX1113" fmla="*/ 521517 w 4906994"/>
                <a:gd name="csY1113" fmla="*/ 380491 h 484303"/>
                <a:gd name="csX1114" fmla="*/ 509665 w 4906994"/>
                <a:gd name="csY1114" fmla="*/ 380491 h 484303"/>
                <a:gd name="csX1115" fmla="*/ 509665 w 4906994"/>
                <a:gd name="csY1115" fmla="*/ 380491 h 484303"/>
                <a:gd name="csX1116" fmla="*/ 509665 w 4906994"/>
                <a:gd name="csY1116" fmla="*/ 380491 h 484303"/>
                <a:gd name="csX1117" fmla="*/ 497814 w 4906994"/>
                <a:gd name="csY1117" fmla="*/ 380491 h 484303"/>
                <a:gd name="csX1118" fmla="*/ 497814 w 4906994"/>
                <a:gd name="csY1118" fmla="*/ 380491 h 484303"/>
                <a:gd name="csX1119" fmla="*/ 497814 w 4906994"/>
                <a:gd name="csY1119" fmla="*/ 380491 h 484303"/>
                <a:gd name="csX1120" fmla="*/ 468181 w 4906994"/>
                <a:gd name="csY1120" fmla="*/ 380491 h 484303"/>
                <a:gd name="csX1121" fmla="*/ 468181 w 4906994"/>
                <a:gd name="csY1121" fmla="*/ 380491 h 484303"/>
                <a:gd name="csX1122" fmla="*/ 468181 w 4906994"/>
                <a:gd name="csY1122" fmla="*/ 380491 h 484303"/>
                <a:gd name="csX1123" fmla="*/ 438548 w 4906994"/>
                <a:gd name="csY1123" fmla="*/ 380491 h 484303"/>
                <a:gd name="csX1124" fmla="*/ 438548 w 4906994"/>
                <a:gd name="csY1124" fmla="*/ 380491 h 484303"/>
                <a:gd name="csX1125" fmla="*/ 438548 w 4906994"/>
                <a:gd name="csY1125" fmla="*/ 380491 h 484303"/>
                <a:gd name="csX1126" fmla="*/ 432627 w 4906994"/>
                <a:gd name="csY1126" fmla="*/ 380491 h 484303"/>
                <a:gd name="csX1127" fmla="*/ 432627 w 4906994"/>
                <a:gd name="csY1127" fmla="*/ 380491 h 484303"/>
                <a:gd name="csX1128" fmla="*/ 432627 w 4906994"/>
                <a:gd name="csY1128" fmla="*/ 380491 h 484303"/>
                <a:gd name="csX1129" fmla="*/ 426696 w 4906994"/>
                <a:gd name="csY1129" fmla="*/ 380491 h 484303"/>
                <a:gd name="csX1130" fmla="*/ 426696 w 4906994"/>
                <a:gd name="csY1130" fmla="*/ 380491 h 484303"/>
                <a:gd name="csX1131" fmla="*/ 426696 w 4906994"/>
                <a:gd name="csY1131" fmla="*/ 380491 h 484303"/>
                <a:gd name="csX1132" fmla="*/ 420775 w 4906994"/>
                <a:gd name="csY1132" fmla="*/ 380491 h 484303"/>
                <a:gd name="csX1133" fmla="*/ 420775 w 4906994"/>
                <a:gd name="csY1133" fmla="*/ 380491 h 484303"/>
                <a:gd name="csX1134" fmla="*/ 420775 w 4906994"/>
                <a:gd name="csY1134" fmla="*/ 380491 h 484303"/>
                <a:gd name="csX1135" fmla="*/ 414845 w 4906994"/>
                <a:gd name="csY1135" fmla="*/ 380491 h 484303"/>
                <a:gd name="csX1136" fmla="*/ 414845 w 4906994"/>
                <a:gd name="csY1136" fmla="*/ 380491 h 484303"/>
                <a:gd name="csX1137" fmla="*/ 414845 w 4906994"/>
                <a:gd name="csY1137" fmla="*/ 380491 h 484303"/>
                <a:gd name="csX1138" fmla="*/ 408924 w 4906994"/>
                <a:gd name="csY1138" fmla="*/ 380491 h 484303"/>
                <a:gd name="csX1139" fmla="*/ 408924 w 4906994"/>
                <a:gd name="csY1139" fmla="*/ 380491 h 484303"/>
                <a:gd name="csX1140" fmla="*/ 408924 w 4906994"/>
                <a:gd name="csY1140" fmla="*/ 380491 h 484303"/>
                <a:gd name="csX1141" fmla="*/ 397063 w 4906994"/>
                <a:gd name="csY1141" fmla="*/ 380491 h 484303"/>
                <a:gd name="csX1142" fmla="*/ 397063 w 4906994"/>
                <a:gd name="csY1142" fmla="*/ 380491 h 484303"/>
                <a:gd name="csX1143" fmla="*/ 397063 w 4906994"/>
                <a:gd name="csY1143" fmla="*/ 380491 h 484303"/>
                <a:gd name="csX1144" fmla="*/ 379291 w 4906994"/>
                <a:gd name="csY1144" fmla="*/ 380491 h 484303"/>
                <a:gd name="csX1145" fmla="*/ 379291 w 4906994"/>
                <a:gd name="csY1145" fmla="*/ 380491 h 484303"/>
                <a:gd name="csX1146" fmla="*/ 379291 w 4906994"/>
                <a:gd name="csY1146" fmla="*/ 380491 h 484303"/>
                <a:gd name="csX1147" fmla="*/ 373360 w 4906994"/>
                <a:gd name="csY1147" fmla="*/ 380491 h 484303"/>
                <a:gd name="csX1148" fmla="*/ 373360 w 4906994"/>
                <a:gd name="csY1148" fmla="*/ 380491 h 484303"/>
                <a:gd name="csX1149" fmla="*/ 373360 w 4906994"/>
                <a:gd name="csY1149" fmla="*/ 380491 h 484303"/>
                <a:gd name="csX1150" fmla="*/ 361509 w 4906994"/>
                <a:gd name="csY1150" fmla="*/ 380491 h 484303"/>
                <a:gd name="csX1151" fmla="*/ 361509 w 4906994"/>
                <a:gd name="csY1151" fmla="*/ 380491 h 484303"/>
                <a:gd name="csX1152" fmla="*/ 361509 w 4906994"/>
                <a:gd name="csY1152" fmla="*/ 380491 h 484303"/>
                <a:gd name="csX1153" fmla="*/ 349658 w 4906994"/>
                <a:gd name="csY1153" fmla="*/ 380491 h 484303"/>
                <a:gd name="csX1154" fmla="*/ 349658 w 4906994"/>
                <a:gd name="csY1154" fmla="*/ 380491 h 484303"/>
                <a:gd name="csX1155" fmla="*/ 349658 w 4906994"/>
                <a:gd name="csY1155" fmla="*/ 380491 h 484303"/>
                <a:gd name="csX1156" fmla="*/ 325955 w 4906994"/>
                <a:gd name="csY1156" fmla="*/ 380491 h 484303"/>
                <a:gd name="csX1157" fmla="*/ 325955 w 4906994"/>
                <a:gd name="csY1157" fmla="*/ 380491 h 484303"/>
                <a:gd name="csX1158" fmla="*/ 325955 w 4906994"/>
                <a:gd name="csY1158" fmla="*/ 380491 h 484303"/>
                <a:gd name="csX1159" fmla="*/ 296322 w 4906994"/>
                <a:gd name="csY1159" fmla="*/ 380491 h 484303"/>
                <a:gd name="csX1160" fmla="*/ 296322 w 4906994"/>
                <a:gd name="csY1160" fmla="*/ 380491 h 484303"/>
                <a:gd name="csX1161" fmla="*/ 296322 w 4906994"/>
                <a:gd name="csY1161" fmla="*/ 380491 h 484303"/>
                <a:gd name="csX1162" fmla="*/ 290391 w 4906994"/>
                <a:gd name="csY1162" fmla="*/ 380491 h 484303"/>
                <a:gd name="csX1163" fmla="*/ 290391 w 4906994"/>
                <a:gd name="csY1163" fmla="*/ 380491 h 484303"/>
                <a:gd name="csX1164" fmla="*/ 290391 w 4906994"/>
                <a:gd name="csY1164" fmla="*/ 380491 h 484303"/>
                <a:gd name="csX1165" fmla="*/ 260758 w 4906994"/>
                <a:gd name="csY1165" fmla="*/ 380491 h 484303"/>
                <a:gd name="csX1166" fmla="*/ 260758 w 4906994"/>
                <a:gd name="csY1166" fmla="*/ 380491 h 484303"/>
                <a:gd name="csX1167" fmla="*/ 260758 w 4906994"/>
                <a:gd name="csY1167" fmla="*/ 380491 h 484303"/>
                <a:gd name="csX1168" fmla="*/ 248907 w 4906994"/>
                <a:gd name="csY1168" fmla="*/ 380491 h 484303"/>
                <a:gd name="csX1169" fmla="*/ 248907 w 4906994"/>
                <a:gd name="csY1169" fmla="*/ 380491 h 484303"/>
                <a:gd name="csX1170" fmla="*/ 248907 w 4906994"/>
                <a:gd name="csY1170" fmla="*/ 380491 h 484303"/>
                <a:gd name="csX1171" fmla="*/ 242986 w 4906994"/>
                <a:gd name="csY1171" fmla="*/ 380491 h 484303"/>
                <a:gd name="csX1172" fmla="*/ 242986 w 4906994"/>
                <a:gd name="csY1172" fmla="*/ 380491 h 484303"/>
                <a:gd name="csX1173" fmla="*/ 242986 w 4906994"/>
                <a:gd name="csY1173" fmla="*/ 380491 h 484303"/>
                <a:gd name="csX1174" fmla="*/ 237056 w 4906994"/>
                <a:gd name="csY1174" fmla="*/ 380491 h 484303"/>
                <a:gd name="csX1175" fmla="*/ 237056 w 4906994"/>
                <a:gd name="csY1175" fmla="*/ 380491 h 484303"/>
                <a:gd name="csX1176" fmla="*/ 237056 w 4906994"/>
                <a:gd name="csY1176" fmla="*/ 380491 h 484303"/>
                <a:gd name="csX1177" fmla="*/ 231134 w 4906994"/>
                <a:gd name="csY1177" fmla="*/ 380491 h 484303"/>
                <a:gd name="csX1178" fmla="*/ 231134 w 4906994"/>
                <a:gd name="csY1178" fmla="*/ 380491 h 484303"/>
                <a:gd name="csX1179" fmla="*/ 231134 w 4906994"/>
                <a:gd name="csY1179" fmla="*/ 380491 h 484303"/>
                <a:gd name="csX1180" fmla="*/ 213353 w 4906994"/>
                <a:gd name="csY1180" fmla="*/ 380491 h 484303"/>
                <a:gd name="csX1181" fmla="*/ 213353 w 4906994"/>
                <a:gd name="csY1181" fmla="*/ 380491 h 484303"/>
                <a:gd name="csX1182" fmla="*/ 213353 w 4906994"/>
                <a:gd name="csY1182" fmla="*/ 380491 h 484303"/>
                <a:gd name="csX1183" fmla="*/ 195571 w 4906994"/>
                <a:gd name="csY1183" fmla="*/ 380491 h 484303"/>
                <a:gd name="csX1184" fmla="*/ 195571 w 4906994"/>
                <a:gd name="csY1184" fmla="*/ 406522 h 484303"/>
                <a:gd name="csX1185" fmla="*/ 195571 w 4906994"/>
                <a:gd name="csY1185" fmla="*/ 406522 h 484303"/>
                <a:gd name="csX1186" fmla="*/ 183720 w 4906994"/>
                <a:gd name="csY1186" fmla="*/ 406522 h 484303"/>
                <a:gd name="csX1187" fmla="*/ 183720 w 4906994"/>
                <a:gd name="csY1187" fmla="*/ 406522 h 484303"/>
                <a:gd name="csX1188" fmla="*/ 183720 w 4906994"/>
                <a:gd name="csY1188" fmla="*/ 406522 h 484303"/>
                <a:gd name="csX1189" fmla="*/ 171868 w 4906994"/>
                <a:gd name="csY1189" fmla="*/ 406522 h 484303"/>
                <a:gd name="csX1190" fmla="*/ 171868 w 4906994"/>
                <a:gd name="csY1190" fmla="*/ 432507 h 484303"/>
                <a:gd name="csX1191" fmla="*/ 171868 w 4906994"/>
                <a:gd name="csY1191" fmla="*/ 432507 h 484303"/>
                <a:gd name="csX1192" fmla="*/ 165938 w 4906994"/>
                <a:gd name="csY1192" fmla="*/ 432507 h 484303"/>
                <a:gd name="csX1193" fmla="*/ 165938 w 4906994"/>
                <a:gd name="csY1193" fmla="*/ 432507 h 484303"/>
                <a:gd name="csX1194" fmla="*/ 165938 w 4906994"/>
                <a:gd name="csY1194" fmla="*/ 432507 h 484303"/>
                <a:gd name="csX1195" fmla="*/ 148166 w 4906994"/>
                <a:gd name="csY1195" fmla="*/ 432507 h 484303"/>
                <a:gd name="csX1196" fmla="*/ 148166 w 4906994"/>
                <a:gd name="csY1196" fmla="*/ 458502 h 484303"/>
                <a:gd name="csX1197" fmla="*/ 148166 w 4906994"/>
                <a:gd name="csY1197" fmla="*/ 458502 h 484303"/>
                <a:gd name="csX1198" fmla="*/ 130384 w 4906994"/>
                <a:gd name="csY1198" fmla="*/ 458502 h 484303"/>
                <a:gd name="csX1199" fmla="*/ 130384 w 4906994"/>
                <a:gd name="csY1199" fmla="*/ 458502 h 484303"/>
                <a:gd name="csX1200" fmla="*/ 130384 w 4906994"/>
                <a:gd name="csY1200" fmla="*/ 458502 h 484303"/>
                <a:gd name="csX1201" fmla="*/ 118532 w 4906994"/>
                <a:gd name="csY1201" fmla="*/ 458502 h 484303"/>
                <a:gd name="csX1202" fmla="*/ 118532 w 4906994"/>
                <a:gd name="csY1202" fmla="*/ 458502 h 484303"/>
                <a:gd name="csX1203" fmla="*/ 118532 w 4906994"/>
                <a:gd name="csY1203" fmla="*/ 458502 h 484303"/>
                <a:gd name="csX1204" fmla="*/ 112602 w 4906994"/>
                <a:gd name="csY1204" fmla="*/ 458502 h 484303"/>
                <a:gd name="csX1205" fmla="*/ 112602 w 4906994"/>
                <a:gd name="csY1205" fmla="*/ 458502 h 484303"/>
                <a:gd name="csX1206" fmla="*/ 112602 w 4906994"/>
                <a:gd name="csY1206" fmla="*/ 458502 h 484303"/>
                <a:gd name="csX1207" fmla="*/ 106681 w 4906994"/>
                <a:gd name="csY1207" fmla="*/ 458502 h 484303"/>
                <a:gd name="csX1208" fmla="*/ 106681 w 4906994"/>
                <a:gd name="csY1208" fmla="*/ 458502 h 484303"/>
                <a:gd name="csX1209" fmla="*/ 106681 w 4906994"/>
                <a:gd name="csY1209" fmla="*/ 458502 h 484303"/>
                <a:gd name="csX1210" fmla="*/ 94830 w 4906994"/>
                <a:gd name="csY1210" fmla="*/ 458502 h 484303"/>
                <a:gd name="csX1211" fmla="*/ 94830 w 4906994"/>
                <a:gd name="csY1211" fmla="*/ 458502 h 484303"/>
                <a:gd name="csX1212" fmla="*/ 94830 w 4906994"/>
                <a:gd name="csY1212" fmla="*/ 458502 h 484303"/>
                <a:gd name="csX1213" fmla="*/ 88899 w 4906994"/>
                <a:gd name="csY1213" fmla="*/ 458502 h 484303"/>
                <a:gd name="csX1214" fmla="*/ 88899 w 4906994"/>
                <a:gd name="csY1214" fmla="*/ 458502 h 484303"/>
                <a:gd name="csX1215" fmla="*/ 88899 w 4906994"/>
                <a:gd name="csY1215" fmla="*/ 458502 h 484303"/>
                <a:gd name="csX1216" fmla="*/ 77048 w 4906994"/>
                <a:gd name="csY1216" fmla="*/ 458502 h 484303"/>
                <a:gd name="csX1217" fmla="*/ 77048 w 4906994"/>
                <a:gd name="csY1217" fmla="*/ 458502 h 484303"/>
                <a:gd name="csX1218" fmla="*/ 77048 w 4906994"/>
                <a:gd name="csY1218" fmla="*/ 458502 h 484303"/>
                <a:gd name="csX1219" fmla="*/ 71118 w 4906994"/>
                <a:gd name="csY1219" fmla="*/ 458502 h 484303"/>
                <a:gd name="csX1220" fmla="*/ 71118 w 4906994"/>
                <a:gd name="csY1220" fmla="*/ 458502 h 484303"/>
                <a:gd name="csX1221" fmla="*/ 71118 w 4906994"/>
                <a:gd name="csY1221" fmla="*/ 458502 h 484303"/>
                <a:gd name="csX1222" fmla="*/ 59266 w 4906994"/>
                <a:gd name="csY1222" fmla="*/ 458502 h 484303"/>
                <a:gd name="csX1223" fmla="*/ 59266 w 4906994"/>
                <a:gd name="csY1223" fmla="*/ 458502 h 484303"/>
                <a:gd name="csX1224" fmla="*/ 59266 w 4906994"/>
                <a:gd name="csY1224" fmla="*/ 458502 h 484303"/>
                <a:gd name="csX1225" fmla="*/ 53345 w 4906994"/>
                <a:gd name="csY1225" fmla="*/ 458502 h 484303"/>
                <a:gd name="csX1226" fmla="*/ 53345 w 4906994"/>
                <a:gd name="csY1226" fmla="*/ 458502 h 484303"/>
                <a:gd name="csX1227" fmla="*/ 53345 w 4906994"/>
                <a:gd name="csY1227" fmla="*/ 458502 h 484303"/>
                <a:gd name="csX1228" fmla="*/ 47415 w 4906994"/>
                <a:gd name="csY1228" fmla="*/ 458502 h 484303"/>
                <a:gd name="csX1229" fmla="*/ 47415 w 4906994"/>
                <a:gd name="csY1229" fmla="*/ 458502 h 484303"/>
                <a:gd name="csX1230" fmla="*/ 47415 w 4906994"/>
                <a:gd name="csY1230" fmla="*/ 458502 h 484303"/>
                <a:gd name="csX1231" fmla="*/ 41484 w 4906994"/>
                <a:gd name="csY1231" fmla="*/ 458502 h 484303"/>
                <a:gd name="csX1232" fmla="*/ 41484 w 4906994"/>
                <a:gd name="csY1232" fmla="*/ 458502 h 484303"/>
                <a:gd name="csX1233" fmla="*/ 41484 w 4906994"/>
                <a:gd name="csY1233" fmla="*/ 458502 h 484303"/>
                <a:gd name="csX1234" fmla="*/ 35563 w 4906994"/>
                <a:gd name="csY1234" fmla="*/ 458502 h 484303"/>
                <a:gd name="csX1235" fmla="*/ 35563 w 4906994"/>
                <a:gd name="csY1235" fmla="*/ 458502 h 484303"/>
                <a:gd name="csX1236" fmla="*/ 35563 w 4906994"/>
                <a:gd name="csY1236" fmla="*/ 458502 h 484303"/>
                <a:gd name="csX1237" fmla="*/ 29633 w 4906994"/>
                <a:gd name="csY1237" fmla="*/ 458502 h 484303"/>
                <a:gd name="csX1238" fmla="*/ 29633 w 4906994"/>
                <a:gd name="csY1238" fmla="*/ 458502 h 484303"/>
                <a:gd name="csX1239" fmla="*/ 29633 w 4906994"/>
                <a:gd name="csY1239" fmla="*/ 458502 h 484303"/>
                <a:gd name="csX1240" fmla="*/ 23712 w 4906994"/>
                <a:gd name="csY1240" fmla="*/ 458502 h 484303"/>
                <a:gd name="csX1241" fmla="*/ 23712 w 4906994"/>
                <a:gd name="csY1241" fmla="*/ 458502 h 484303"/>
                <a:gd name="csX1242" fmla="*/ 23712 w 4906994"/>
                <a:gd name="csY1242" fmla="*/ 458502 h 484303"/>
                <a:gd name="csX1243" fmla="*/ 17782 w 4906994"/>
                <a:gd name="csY1243" fmla="*/ 458502 h 484303"/>
                <a:gd name="csX1244" fmla="*/ 17782 w 4906994"/>
                <a:gd name="csY1244" fmla="*/ 484303 h 484303"/>
                <a:gd name="csX1245" fmla="*/ 17782 w 4906994"/>
                <a:gd name="csY1245" fmla="*/ 484303 h 484303"/>
                <a:gd name="csX1246" fmla="*/ 0 w 4906994"/>
                <a:gd name="csY1246" fmla="*/ 484303 h 484303"/>
                <a:gd name="csX1247" fmla="*/ 0 w 4906994"/>
                <a:gd name="csY1247" fmla="*/ 484303 h 484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 ang="0">
                  <a:pos x="csX1178" y="csY1178"/>
                </a:cxn>
                <a:cxn ang="0">
                  <a:pos x="csX1179" y="csY1179"/>
                </a:cxn>
                <a:cxn ang="0">
                  <a:pos x="csX1180" y="csY1180"/>
                </a:cxn>
                <a:cxn ang="0">
                  <a:pos x="csX1181" y="csY1181"/>
                </a:cxn>
                <a:cxn ang="0">
                  <a:pos x="csX1182" y="csY1182"/>
                </a:cxn>
                <a:cxn ang="0">
                  <a:pos x="csX1183" y="csY1183"/>
                </a:cxn>
                <a:cxn ang="0">
                  <a:pos x="csX1184" y="csY1184"/>
                </a:cxn>
                <a:cxn ang="0">
                  <a:pos x="csX1185" y="csY1185"/>
                </a:cxn>
                <a:cxn ang="0">
                  <a:pos x="csX1186" y="csY1186"/>
                </a:cxn>
                <a:cxn ang="0">
                  <a:pos x="csX1187" y="csY1187"/>
                </a:cxn>
                <a:cxn ang="0">
                  <a:pos x="csX1188" y="csY1188"/>
                </a:cxn>
                <a:cxn ang="0">
                  <a:pos x="csX1189" y="csY1189"/>
                </a:cxn>
                <a:cxn ang="0">
                  <a:pos x="csX1190" y="csY1190"/>
                </a:cxn>
                <a:cxn ang="0">
                  <a:pos x="csX1191" y="csY1191"/>
                </a:cxn>
                <a:cxn ang="0">
                  <a:pos x="csX1192" y="csY1192"/>
                </a:cxn>
                <a:cxn ang="0">
                  <a:pos x="csX1193" y="csY1193"/>
                </a:cxn>
                <a:cxn ang="0">
                  <a:pos x="csX1194" y="csY1194"/>
                </a:cxn>
                <a:cxn ang="0">
                  <a:pos x="csX1195" y="csY1195"/>
                </a:cxn>
                <a:cxn ang="0">
                  <a:pos x="csX1196" y="csY1196"/>
                </a:cxn>
                <a:cxn ang="0">
                  <a:pos x="csX1197" y="csY1197"/>
                </a:cxn>
                <a:cxn ang="0">
                  <a:pos x="csX1198" y="csY1198"/>
                </a:cxn>
                <a:cxn ang="0">
                  <a:pos x="csX1199" y="csY1199"/>
                </a:cxn>
                <a:cxn ang="0">
                  <a:pos x="csX1200" y="csY1200"/>
                </a:cxn>
                <a:cxn ang="0">
                  <a:pos x="csX1201" y="csY1201"/>
                </a:cxn>
                <a:cxn ang="0">
                  <a:pos x="csX1202" y="csY1202"/>
                </a:cxn>
                <a:cxn ang="0">
                  <a:pos x="csX1203" y="csY1203"/>
                </a:cxn>
                <a:cxn ang="0">
                  <a:pos x="csX1204" y="csY1204"/>
                </a:cxn>
                <a:cxn ang="0">
                  <a:pos x="csX1205" y="csY1205"/>
                </a:cxn>
                <a:cxn ang="0">
                  <a:pos x="csX1206" y="csY1206"/>
                </a:cxn>
                <a:cxn ang="0">
                  <a:pos x="csX1207" y="csY1207"/>
                </a:cxn>
                <a:cxn ang="0">
                  <a:pos x="csX1208" y="csY1208"/>
                </a:cxn>
                <a:cxn ang="0">
                  <a:pos x="csX1209" y="csY1209"/>
                </a:cxn>
                <a:cxn ang="0">
                  <a:pos x="csX1210" y="csY1210"/>
                </a:cxn>
                <a:cxn ang="0">
                  <a:pos x="csX1211" y="csY1211"/>
                </a:cxn>
                <a:cxn ang="0">
                  <a:pos x="csX1212" y="csY1212"/>
                </a:cxn>
                <a:cxn ang="0">
                  <a:pos x="csX1213" y="csY1213"/>
                </a:cxn>
                <a:cxn ang="0">
                  <a:pos x="csX1214" y="csY1214"/>
                </a:cxn>
                <a:cxn ang="0">
                  <a:pos x="csX1215" y="csY1215"/>
                </a:cxn>
                <a:cxn ang="0">
                  <a:pos x="csX1216" y="csY1216"/>
                </a:cxn>
                <a:cxn ang="0">
                  <a:pos x="csX1217" y="csY1217"/>
                </a:cxn>
                <a:cxn ang="0">
                  <a:pos x="csX1218" y="csY1218"/>
                </a:cxn>
                <a:cxn ang="0">
                  <a:pos x="csX1219" y="csY1219"/>
                </a:cxn>
                <a:cxn ang="0">
                  <a:pos x="csX1220" y="csY1220"/>
                </a:cxn>
                <a:cxn ang="0">
                  <a:pos x="csX1221" y="csY1221"/>
                </a:cxn>
                <a:cxn ang="0">
                  <a:pos x="csX1222" y="csY1222"/>
                </a:cxn>
                <a:cxn ang="0">
                  <a:pos x="csX1223" y="csY1223"/>
                </a:cxn>
                <a:cxn ang="0">
                  <a:pos x="csX1224" y="csY1224"/>
                </a:cxn>
                <a:cxn ang="0">
                  <a:pos x="csX1225" y="csY1225"/>
                </a:cxn>
                <a:cxn ang="0">
                  <a:pos x="csX1226" y="csY1226"/>
                </a:cxn>
                <a:cxn ang="0">
                  <a:pos x="csX1227" y="csY1227"/>
                </a:cxn>
                <a:cxn ang="0">
                  <a:pos x="csX1228" y="csY1228"/>
                </a:cxn>
                <a:cxn ang="0">
                  <a:pos x="csX1229" y="csY1229"/>
                </a:cxn>
                <a:cxn ang="0">
                  <a:pos x="csX1230" y="csY1230"/>
                </a:cxn>
                <a:cxn ang="0">
                  <a:pos x="csX1231" y="csY1231"/>
                </a:cxn>
                <a:cxn ang="0">
                  <a:pos x="csX1232" y="csY1232"/>
                </a:cxn>
                <a:cxn ang="0">
                  <a:pos x="csX1233" y="csY1233"/>
                </a:cxn>
                <a:cxn ang="0">
                  <a:pos x="csX1234" y="csY1234"/>
                </a:cxn>
                <a:cxn ang="0">
                  <a:pos x="csX1235" y="csY1235"/>
                </a:cxn>
                <a:cxn ang="0">
                  <a:pos x="csX1236" y="csY1236"/>
                </a:cxn>
                <a:cxn ang="0">
                  <a:pos x="csX1237" y="csY1237"/>
                </a:cxn>
                <a:cxn ang="0">
                  <a:pos x="csX1238" y="csY1238"/>
                </a:cxn>
                <a:cxn ang="0">
                  <a:pos x="csX1239" y="csY1239"/>
                </a:cxn>
                <a:cxn ang="0">
                  <a:pos x="csX1240" y="csY1240"/>
                </a:cxn>
                <a:cxn ang="0">
                  <a:pos x="csX1241" y="csY1241"/>
                </a:cxn>
                <a:cxn ang="0">
                  <a:pos x="csX1242" y="csY1242"/>
                </a:cxn>
                <a:cxn ang="0">
                  <a:pos x="csX1243" y="csY1243"/>
                </a:cxn>
                <a:cxn ang="0">
                  <a:pos x="csX1244" y="csY1244"/>
                </a:cxn>
                <a:cxn ang="0">
                  <a:pos x="csX1245" y="csY1245"/>
                </a:cxn>
                <a:cxn ang="0">
                  <a:pos x="csX1246" y="csY1246"/>
                </a:cxn>
                <a:cxn ang="0">
                  <a:pos x="csX1247" y="csY1247"/>
                </a:cxn>
              </a:cxnLst>
              <a:rect l="l" t="t" r="r" b="b"/>
              <a:pathLst>
                <a:path w="4906994" h="484303">
                  <a:moveTo>
                    <a:pt x="4906994" y="0"/>
                  </a:moveTo>
                  <a:lnTo>
                    <a:pt x="4865509" y="0"/>
                  </a:lnTo>
                  <a:lnTo>
                    <a:pt x="4865509" y="0"/>
                  </a:lnTo>
                  <a:lnTo>
                    <a:pt x="4865509" y="0"/>
                  </a:lnTo>
                  <a:lnTo>
                    <a:pt x="4859579" y="0"/>
                  </a:lnTo>
                  <a:lnTo>
                    <a:pt x="4859579" y="0"/>
                  </a:lnTo>
                  <a:lnTo>
                    <a:pt x="4859579" y="0"/>
                  </a:lnTo>
                  <a:lnTo>
                    <a:pt x="4847728" y="0"/>
                  </a:lnTo>
                  <a:lnTo>
                    <a:pt x="4847728" y="0"/>
                  </a:lnTo>
                  <a:lnTo>
                    <a:pt x="4847728" y="0"/>
                  </a:lnTo>
                  <a:lnTo>
                    <a:pt x="4829946" y="0"/>
                  </a:lnTo>
                  <a:lnTo>
                    <a:pt x="4829946" y="0"/>
                  </a:lnTo>
                  <a:lnTo>
                    <a:pt x="4829946" y="0"/>
                  </a:lnTo>
                  <a:lnTo>
                    <a:pt x="4824025" y="0"/>
                  </a:lnTo>
                  <a:lnTo>
                    <a:pt x="4824025" y="0"/>
                  </a:lnTo>
                  <a:lnTo>
                    <a:pt x="4824025" y="0"/>
                  </a:lnTo>
                  <a:lnTo>
                    <a:pt x="4818094" y="0"/>
                  </a:lnTo>
                  <a:lnTo>
                    <a:pt x="4818094" y="0"/>
                  </a:lnTo>
                  <a:lnTo>
                    <a:pt x="4818094" y="0"/>
                  </a:lnTo>
                  <a:lnTo>
                    <a:pt x="4812173" y="0"/>
                  </a:lnTo>
                  <a:lnTo>
                    <a:pt x="4812173" y="0"/>
                  </a:lnTo>
                  <a:lnTo>
                    <a:pt x="4812173" y="0"/>
                  </a:lnTo>
                  <a:lnTo>
                    <a:pt x="4806243" y="0"/>
                  </a:lnTo>
                  <a:lnTo>
                    <a:pt x="4806243" y="0"/>
                  </a:lnTo>
                  <a:lnTo>
                    <a:pt x="4806243" y="0"/>
                  </a:lnTo>
                  <a:lnTo>
                    <a:pt x="4800322" y="0"/>
                  </a:lnTo>
                  <a:lnTo>
                    <a:pt x="4800322" y="0"/>
                  </a:lnTo>
                  <a:lnTo>
                    <a:pt x="4800322" y="0"/>
                  </a:lnTo>
                  <a:lnTo>
                    <a:pt x="4794391" y="0"/>
                  </a:lnTo>
                  <a:lnTo>
                    <a:pt x="4794391" y="0"/>
                  </a:lnTo>
                  <a:lnTo>
                    <a:pt x="4794391" y="0"/>
                  </a:lnTo>
                  <a:lnTo>
                    <a:pt x="4788470" y="0"/>
                  </a:lnTo>
                  <a:lnTo>
                    <a:pt x="4788470" y="0"/>
                  </a:lnTo>
                  <a:lnTo>
                    <a:pt x="4788470" y="0"/>
                  </a:lnTo>
                  <a:lnTo>
                    <a:pt x="4782540" y="0"/>
                  </a:lnTo>
                  <a:lnTo>
                    <a:pt x="4782540" y="0"/>
                  </a:lnTo>
                  <a:lnTo>
                    <a:pt x="4782540" y="0"/>
                  </a:lnTo>
                  <a:lnTo>
                    <a:pt x="4776610" y="0"/>
                  </a:lnTo>
                  <a:lnTo>
                    <a:pt x="4776610" y="0"/>
                  </a:lnTo>
                  <a:lnTo>
                    <a:pt x="4776610" y="0"/>
                  </a:lnTo>
                  <a:lnTo>
                    <a:pt x="4764759" y="0"/>
                  </a:lnTo>
                  <a:lnTo>
                    <a:pt x="4764759" y="0"/>
                  </a:lnTo>
                  <a:lnTo>
                    <a:pt x="4764759" y="0"/>
                  </a:lnTo>
                  <a:lnTo>
                    <a:pt x="4735125" y="0"/>
                  </a:lnTo>
                  <a:lnTo>
                    <a:pt x="4735125" y="0"/>
                  </a:lnTo>
                  <a:lnTo>
                    <a:pt x="4735125" y="0"/>
                  </a:lnTo>
                  <a:lnTo>
                    <a:pt x="4729204" y="0"/>
                  </a:lnTo>
                  <a:lnTo>
                    <a:pt x="4729204" y="0"/>
                  </a:lnTo>
                  <a:lnTo>
                    <a:pt x="4729204" y="0"/>
                  </a:lnTo>
                  <a:lnTo>
                    <a:pt x="4711422" y="0"/>
                  </a:lnTo>
                  <a:lnTo>
                    <a:pt x="4711422" y="0"/>
                  </a:lnTo>
                  <a:lnTo>
                    <a:pt x="4711422" y="0"/>
                  </a:lnTo>
                  <a:lnTo>
                    <a:pt x="4705501" y="0"/>
                  </a:lnTo>
                  <a:lnTo>
                    <a:pt x="4705501" y="0"/>
                  </a:lnTo>
                  <a:lnTo>
                    <a:pt x="4705501" y="0"/>
                  </a:lnTo>
                  <a:lnTo>
                    <a:pt x="4699571" y="0"/>
                  </a:lnTo>
                  <a:lnTo>
                    <a:pt x="4699571" y="0"/>
                  </a:lnTo>
                  <a:lnTo>
                    <a:pt x="4699571" y="0"/>
                  </a:lnTo>
                  <a:lnTo>
                    <a:pt x="4687720" y="0"/>
                  </a:lnTo>
                  <a:lnTo>
                    <a:pt x="4687720" y="0"/>
                  </a:lnTo>
                  <a:lnTo>
                    <a:pt x="4687720" y="0"/>
                  </a:lnTo>
                  <a:lnTo>
                    <a:pt x="4681790" y="0"/>
                  </a:lnTo>
                  <a:lnTo>
                    <a:pt x="4681790" y="0"/>
                  </a:lnTo>
                  <a:lnTo>
                    <a:pt x="4681790" y="0"/>
                  </a:lnTo>
                  <a:lnTo>
                    <a:pt x="4675868" y="0"/>
                  </a:lnTo>
                  <a:lnTo>
                    <a:pt x="4675868" y="0"/>
                  </a:lnTo>
                  <a:lnTo>
                    <a:pt x="4675868" y="0"/>
                  </a:lnTo>
                  <a:lnTo>
                    <a:pt x="4669938" y="0"/>
                  </a:lnTo>
                  <a:lnTo>
                    <a:pt x="4669938" y="0"/>
                  </a:lnTo>
                  <a:lnTo>
                    <a:pt x="4669938" y="0"/>
                  </a:lnTo>
                  <a:lnTo>
                    <a:pt x="4664017" y="0"/>
                  </a:lnTo>
                  <a:lnTo>
                    <a:pt x="4664017" y="0"/>
                  </a:lnTo>
                  <a:lnTo>
                    <a:pt x="4664017" y="0"/>
                  </a:lnTo>
                  <a:lnTo>
                    <a:pt x="4658087" y="0"/>
                  </a:lnTo>
                  <a:lnTo>
                    <a:pt x="4658087" y="0"/>
                  </a:lnTo>
                  <a:lnTo>
                    <a:pt x="4658087" y="0"/>
                  </a:lnTo>
                  <a:lnTo>
                    <a:pt x="4652156" y="0"/>
                  </a:lnTo>
                  <a:lnTo>
                    <a:pt x="4652156" y="0"/>
                  </a:lnTo>
                  <a:lnTo>
                    <a:pt x="4652156" y="0"/>
                  </a:lnTo>
                  <a:lnTo>
                    <a:pt x="4640305" y="0"/>
                  </a:lnTo>
                  <a:lnTo>
                    <a:pt x="4640305" y="0"/>
                  </a:lnTo>
                  <a:lnTo>
                    <a:pt x="4640305" y="0"/>
                  </a:lnTo>
                  <a:lnTo>
                    <a:pt x="4634384" y="0"/>
                  </a:lnTo>
                  <a:lnTo>
                    <a:pt x="4634384" y="0"/>
                  </a:lnTo>
                  <a:lnTo>
                    <a:pt x="4634384" y="0"/>
                  </a:lnTo>
                  <a:lnTo>
                    <a:pt x="4628453" y="0"/>
                  </a:lnTo>
                  <a:lnTo>
                    <a:pt x="4628453" y="0"/>
                  </a:lnTo>
                  <a:lnTo>
                    <a:pt x="4628453" y="0"/>
                  </a:lnTo>
                  <a:lnTo>
                    <a:pt x="4604751" y="0"/>
                  </a:lnTo>
                  <a:lnTo>
                    <a:pt x="4604751" y="0"/>
                  </a:lnTo>
                  <a:lnTo>
                    <a:pt x="4604751" y="0"/>
                  </a:lnTo>
                  <a:lnTo>
                    <a:pt x="4598821" y="0"/>
                  </a:lnTo>
                  <a:lnTo>
                    <a:pt x="4598821" y="0"/>
                  </a:lnTo>
                  <a:lnTo>
                    <a:pt x="4598821" y="0"/>
                  </a:lnTo>
                  <a:lnTo>
                    <a:pt x="4592899" y="0"/>
                  </a:lnTo>
                  <a:lnTo>
                    <a:pt x="4592899" y="0"/>
                  </a:lnTo>
                  <a:lnTo>
                    <a:pt x="4592899" y="0"/>
                  </a:lnTo>
                  <a:lnTo>
                    <a:pt x="4586969" y="0"/>
                  </a:lnTo>
                  <a:lnTo>
                    <a:pt x="4586969" y="0"/>
                  </a:lnTo>
                  <a:lnTo>
                    <a:pt x="4586969" y="0"/>
                  </a:lnTo>
                  <a:lnTo>
                    <a:pt x="4581048" y="0"/>
                  </a:lnTo>
                  <a:lnTo>
                    <a:pt x="4581048" y="0"/>
                  </a:lnTo>
                  <a:lnTo>
                    <a:pt x="4581048" y="0"/>
                  </a:lnTo>
                  <a:lnTo>
                    <a:pt x="4569197" y="0"/>
                  </a:lnTo>
                  <a:lnTo>
                    <a:pt x="4569197" y="0"/>
                  </a:lnTo>
                  <a:lnTo>
                    <a:pt x="4569197" y="0"/>
                  </a:lnTo>
                  <a:lnTo>
                    <a:pt x="4563266" y="0"/>
                  </a:lnTo>
                  <a:lnTo>
                    <a:pt x="4563266" y="0"/>
                  </a:lnTo>
                  <a:lnTo>
                    <a:pt x="4563266" y="0"/>
                  </a:lnTo>
                  <a:lnTo>
                    <a:pt x="4545484" y="0"/>
                  </a:lnTo>
                  <a:lnTo>
                    <a:pt x="4545484" y="0"/>
                  </a:lnTo>
                  <a:lnTo>
                    <a:pt x="4545484" y="0"/>
                  </a:lnTo>
                  <a:lnTo>
                    <a:pt x="4533633" y="0"/>
                  </a:lnTo>
                  <a:lnTo>
                    <a:pt x="4533633" y="0"/>
                  </a:lnTo>
                  <a:lnTo>
                    <a:pt x="4533633" y="0"/>
                  </a:lnTo>
                  <a:lnTo>
                    <a:pt x="4521782" y="0"/>
                  </a:lnTo>
                  <a:lnTo>
                    <a:pt x="4521782" y="0"/>
                  </a:lnTo>
                  <a:lnTo>
                    <a:pt x="4521782" y="0"/>
                  </a:lnTo>
                  <a:lnTo>
                    <a:pt x="4515852" y="0"/>
                  </a:lnTo>
                  <a:lnTo>
                    <a:pt x="4515852" y="0"/>
                  </a:lnTo>
                  <a:lnTo>
                    <a:pt x="4515852" y="0"/>
                  </a:lnTo>
                  <a:lnTo>
                    <a:pt x="4509930" y="0"/>
                  </a:lnTo>
                  <a:lnTo>
                    <a:pt x="4509930" y="0"/>
                  </a:lnTo>
                  <a:lnTo>
                    <a:pt x="4509930" y="0"/>
                  </a:lnTo>
                  <a:lnTo>
                    <a:pt x="4498079" y="0"/>
                  </a:lnTo>
                  <a:lnTo>
                    <a:pt x="4498079" y="0"/>
                  </a:lnTo>
                  <a:lnTo>
                    <a:pt x="4498079" y="0"/>
                  </a:lnTo>
                  <a:lnTo>
                    <a:pt x="4492149" y="0"/>
                  </a:lnTo>
                  <a:lnTo>
                    <a:pt x="4492149" y="0"/>
                  </a:lnTo>
                  <a:lnTo>
                    <a:pt x="4492149" y="0"/>
                  </a:lnTo>
                  <a:lnTo>
                    <a:pt x="4486228" y="0"/>
                  </a:lnTo>
                  <a:lnTo>
                    <a:pt x="4486228" y="0"/>
                  </a:lnTo>
                  <a:lnTo>
                    <a:pt x="4486228" y="0"/>
                  </a:lnTo>
                  <a:lnTo>
                    <a:pt x="4480297" y="0"/>
                  </a:lnTo>
                  <a:lnTo>
                    <a:pt x="4480297" y="0"/>
                  </a:lnTo>
                  <a:lnTo>
                    <a:pt x="4480297" y="0"/>
                  </a:lnTo>
                  <a:lnTo>
                    <a:pt x="4474367" y="0"/>
                  </a:lnTo>
                  <a:lnTo>
                    <a:pt x="4474367" y="0"/>
                  </a:lnTo>
                  <a:lnTo>
                    <a:pt x="4474367" y="0"/>
                  </a:lnTo>
                  <a:lnTo>
                    <a:pt x="4468446" y="0"/>
                  </a:lnTo>
                  <a:lnTo>
                    <a:pt x="4468446" y="0"/>
                  </a:lnTo>
                  <a:lnTo>
                    <a:pt x="4468446" y="0"/>
                  </a:lnTo>
                  <a:lnTo>
                    <a:pt x="4450664" y="0"/>
                  </a:lnTo>
                  <a:lnTo>
                    <a:pt x="4450664" y="0"/>
                  </a:lnTo>
                  <a:lnTo>
                    <a:pt x="4450664" y="0"/>
                  </a:lnTo>
                  <a:lnTo>
                    <a:pt x="4438813" y="0"/>
                  </a:lnTo>
                  <a:lnTo>
                    <a:pt x="4438813" y="0"/>
                  </a:lnTo>
                  <a:lnTo>
                    <a:pt x="4438813" y="0"/>
                  </a:lnTo>
                  <a:lnTo>
                    <a:pt x="4432892" y="0"/>
                  </a:lnTo>
                  <a:lnTo>
                    <a:pt x="4432892" y="0"/>
                  </a:lnTo>
                  <a:lnTo>
                    <a:pt x="4432892" y="0"/>
                  </a:lnTo>
                  <a:lnTo>
                    <a:pt x="4409180" y="0"/>
                  </a:lnTo>
                  <a:lnTo>
                    <a:pt x="4409180" y="0"/>
                  </a:lnTo>
                  <a:lnTo>
                    <a:pt x="4409180" y="0"/>
                  </a:lnTo>
                  <a:lnTo>
                    <a:pt x="4403259" y="0"/>
                  </a:lnTo>
                  <a:lnTo>
                    <a:pt x="4403259" y="0"/>
                  </a:lnTo>
                  <a:lnTo>
                    <a:pt x="4403259" y="0"/>
                  </a:lnTo>
                  <a:lnTo>
                    <a:pt x="4391407" y="0"/>
                  </a:lnTo>
                  <a:lnTo>
                    <a:pt x="4391407" y="0"/>
                  </a:lnTo>
                  <a:lnTo>
                    <a:pt x="4391407" y="0"/>
                  </a:lnTo>
                  <a:lnTo>
                    <a:pt x="4373625" y="0"/>
                  </a:lnTo>
                  <a:lnTo>
                    <a:pt x="4373625" y="0"/>
                  </a:lnTo>
                  <a:lnTo>
                    <a:pt x="4373625" y="0"/>
                  </a:lnTo>
                  <a:lnTo>
                    <a:pt x="4367695" y="0"/>
                  </a:lnTo>
                  <a:lnTo>
                    <a:pt x="4367695" y="0"/>
                  </a:lnTo>
                  <a:lnTo>
                    <a:pt x="4367695" y="0"/>
                  </a:lnTo>
                  <a:lnTo>
                    <a:pt x="4361774" y="0"/>
                  </a:lnTo>
                  <a:lnTo>
                    <a:pt x="4361774" y="0"/>
                  </a:lnTo>
                  <a:lnTo>
                    <a:pt x="4361774" y="0"/>
                  </a:lnTo>
                  <a:lnTo>
                    <a:pt x="4355844" y="0"/>
                  </a:lnTo>
                  <a:lnTo>
                    <a:pt x="4355844" y="0"/>
                  </a:lnTo>
                  <a:lnTo>
                    <a:pt x="4355844" y="0"/>
                  </a:lnTo>
                  <a:lnTo>
                    <a:pt x="4349923" y="0"/>
                  </a:lnTo>
                  <a:lnTo>
                    <a:pt x="4349923" y="0"/>
                  </a:lnTo>
                  <a:lnTo>
                    <a:pt x="4349923" y="0"/>
                  </a:lnTo>
                  <a:lnTo>
                    <a:pt x="4343993" y="0"/>
                  </a:lnTo>
                  <a:lnTo>
                    <a:pt x="4343993" y="0"/>
                  </a:lnTo>
                  <a:lnTo>
                    <a:pt x="4343993" y="0"/>
                  </a:lnTo>
                  <a:lnTo>
                    <a:pt x="4338062" y="0"/>
                  </a:lnTo>
                  <a:lnTo>
                    <a:pt x="4338062" y="0"/>
                  </a:lnTo>
                  <a:lnTo>
                    <a:pt x="4338062" y="0"/>
                  </a:lnTo>
                  <a:lnTo>
                    <a:pt x="4332141" y="0"/>
                  </a:lnTo>
                  <a:lnTo>
                    <a:pt x="4332141" y="0"/>
                  </a:lnTo>
                  <a:lnTo>
                    <a:pt x="4332141" y="0"/>
                  </a:lnTo>
                  <a:lnTo>
                    <a:pt x="4326211" y="0"/>
                  </a:lnTo>
                  <a:lnTo>
                    <a:pt x="4326211" y="0"/>
                  </a:lnTo>
                  <a:lnTo>
                    <a:pt x="4326211" y="0"/>
                  </a:lnTo>
                  <a:lnTo>
                    <a:pt x="4320290" y="0"/>
                  </a:lnTo>
                  <a:lnTo>
                    <a:pt x="4320290" y="0"/>
                  </a:lnTo>
                  <a:lnTo>
                    <a:pt x="4320290" y="0"/>
                  </a:lnTo>
                  <a:lnTo>
                    <a:pt x="4314359" y="0"/>
                  </a:lnTo>
                  <a:lnTo>
                    <a:pt x="4314359" y="0"/>
                  </a:lnTo>
                  <a:lnTo>
                    <a:pt x="4314359" y="0"/>
                  </a:lnTo>
                  <a:lnTo>
                    <a:pt x="4308438" y="0"/>
                  </a:lnTo>
                  <a:lnTo>
                    <a:pt x="4308438" y="0"/>
                  </a:lnTo>
                  <a:lnTo>
                    <a:pt x="4308438" y="0"/>
                  </a:lnTo>
                  <a:lnTo>
                    <a:pt x="4302508" y="0"/>
                  </a:lnTo>
                  <a:lnTo>
                    <a:pt x="4302508" y="0"/>
                  </a:lnTo>
                  <a:lnTo>
                    <a:pt x="4302508" y="0"/>
                  </a:lnTo>
                  <a:lnTo>
                    <a:pt x="4296577" y="0"/>
                  </a:lnTo>
                  <a:lnTo>
                    <a:pt x="4296577" y="0"/>
                  </a:lnTo>
                  <a:lnTo>
                    <a:pt x="4296577" y="0"/>
                  </a:lnTo>
                  <a:lnTo>
                    <a:pt x="4290656" y="0"/>
                  </a:lnTo>
                  <a:lnTo>
                    <a:pt x="4290656" y="0"/>
                  </a:lnTo>
                  <a:lnTo>
                    <a:pt x="4290656" y="0"/>
                  </a:lnTo>
                  <a:lnTo>
                    <a:pt x="4284726" y="0"/>
                  </a:lnTo>
                  <a:lnTo>
                    <a:pt x="4284726" y="0"/>
                  </a:lnTo>
                  <a:lnTo>
                    <a:pt x="4284726" y="0"/>
                  </a:lnTo>
                  <a:lnTo>
                    <a:pt x="4278805" y="0"/>
                  </a:lnTo>
                  <a:lnTo>
                    <a:pt x="4278805" y="0"/>
                  </a:lnTo>
                  <a:lnTo>
                    <a:pt x="4278805" y="0"/>
                  </a:lnTo>
                  <a:lnTo>
                    <a:pt x="4272875" y="0"/>
                  </a:lnTo>
                  <a:lnTo>
                    <a:pt x="4272875" y="0"/>
                  </a:lnTo>
                  <a:lnTo>
                    <a:pt x="4272875" y="0"/>
                  </a:lnTo>
                  <a:lnTo>
                    <a:pt x="4266954" y="0"/>
                  </a:lnTo>
                  <a:lnTo>
                    <a:pt x="4266954" y="0"/>
                  </a:lnTo>
                  <a:lnTo>
                    <a:pt x="4266954" y="0"/>
                  </a:lnTo>
                  <a:lnTo>
                    <a:pt x="4261024" y="0"/>
                  </a:lnTo>
                  <a:lnTo>
                    <a:pt x="4261024" y="0"/>
                  </a:lnTo>
                  <a:lnTo>
                    <a:pt x="4261024" y="0"/>
                  </a:lnTo>
                  <a:lnTo>
                    <a:pt x="4255093" y="0"/>
                  </a:lnTo>
                  <a:lnTo>
                    <a:pt x="4255093" y="0"/>
                  </a:lnTo>
                  <a:lnTo>
                    <a:pt x="4255093" y="0"/>
                  </a:lnTo>
                  <a:lnTo>
                    <a:pt x="4243242" y="0"/>
                  </a:lnTo>
                  <a:lnTo>
                    <a:pt x="4243242" y="0"/>
                  </a:lnTo>
                  <a:lnTo>
                    <a:pt x="4243242" y="0"/>
                  </a:lnTo>
                  <a:lnTo>
                    <a:pt x="4237321" y="0"/>
                  </a:lnTo>
                  <a:lnTo>
                    <a:pt x="4237321" y="0"/>
                  </a:lnTo>
                  <a:lnTo>
                    <a:pt x="4237321" y="0"/>
                  </a:lnTo>
                  <a:lnTo>
                    <a:pt x="4231390" y="0"/>
                  </a:lnTo>
                  <a:lnTo>
                    <a:pt x="4231390" y="0"/>
                  </a:lnTo>
                  <a:lnTo>
                    <a:pt x="4231390" y="0"/>
                  </a:lnTo>
                  <a:lnTo>
                    <a:pt x="4225469" y="0"/>
                  </a:lnTo>
                  <a:lnTo>
                    <a:pt x="4225469" y="0"/>
                  </a:lnTo>
                  <a:lnTo>
                    <a:pt x="4225469" y="0"/>
                  </a:lnTo>
                  <a:lnTo>
                    <a:pt x="4219539" y="0"/>
                  </a:lnTo>
                  <a:lnTo>
                    <a:pt x="4219539" y="0"/>
                  </a:lnTo>
                  <a:lnTo>
                    <a:pt x="4219539" y="0"/>
                  </a:lnTo>
                  <a:lnTo>
                    <a:pt x="4207687" y="0"/>
                  </a:lnTo>
                  <a:lnTo>
                    <a:pt x="4207687" y="0"/>
                  </a:lnTo>
                  <a:lnTo>
                    <a:pt x="4207687" y="0"/>
                  </a:lnTo>
                  <a:lnTo>
                    <a:pt x="4201757" y="0"/>
                  </a:lnTo>
                  <a:lnTo>
                    <a:pt x="4201757" y="0"/>
                  </a:lnTo>
                  <a:lnTo>
                    <a:pt x="4201757" y="0"/>
                  </a:lnTo>
                  <a:lnTo>
                    <a:pt x="4195836" y="0"/>
                  </a:lnTo>
                  <a:lnTo>
                    <a:pt x="4195836" y="0"/>
                  </a:lnTo>
                  <a:lnTo>
                    <a:pt x="4195836" y="0"/>
                  </a:lnTo>
                  <a:lnTo>
                    <a:pt x="4189906" y="0"/>
                  </a:lnTo>
                  <a:lnTo>
                    <a:pt x="4189906" y="0"/>
                  </a:lnTo>
                  <a:lnTo>
                    <a:pt x="4189906" y="0"/>
                  </a:lnTo>
                  <a:lnTo>
                    <a:pt x="4166203" y="0"/>
                  </a:lnTo>
                  <a:lnTo>
                    <a:pt x="4166203" y="0"/>
                  </a:lnTo>
                  <a:lnTo>
                    <a:pt x="4166203" y="0"/>
                  </a:lnTo>
                  <a:lnTo>
                    <a:pt x="4160273" y="0"/>
                  </a:lnTo>
                  <a:lnTo>
                    <a:pt x="4160273" y="0"/>
                  </a:lnTo>
                  <a:lnTo>
                    <a:pt x="4160273" y="0"/>
                  </a:lnTo>
                  <a:lnTo>
                    <a:pt x="4154352" y="0"/>
                  </a:lnTo>
                  <a:lnTo>
                    <a:pt x="4154352" y="0"/>
                  </a:lnTo>
                  <a:lnTo>
                    <a:pt x="4154352" y="0"/>
                  </a:lnTo>
                  <a:lnTo>
                    <a:pt x="4148421" y="0"/>
                  </a:lnTo>
                  <a:lnTo>
                    <a:pt x="4148421" y="0"/>
                  </a:lnTo>
                  <a:lnTo>
                    <a:pt x="4148421" y="0"/>
                  </a:lnTo>
                  <a:lnTo>
                    <a:pt x="4142500" y="0"/>
                  </a:lnTo>
                  <a:lnTo>
                    <a:pt x="4142500" y="0"/>
                  </a:lnTo>
                  <a:lnTo>
                    <a:pt x="4142500" y="0"/>
                  </a:lnTo>
                  <a:lnTo>
                    <a:pt x="4130649" y="0"/>
                  </a:lnTo>
                  <a:lnTo>
                    <a:pt x="4130649" y="0"/>
                  </a:lnTo>
                  <a:lnTo>
                    <a:pt x="4130649" y="0"/>
                  </a:lnTo>
                  <a:lnTo>
                    <a:pt x="4124718" y="0"/>
                  </a:lnTo>
                  <a:lnTo>
                    <a:pt x="4124718" y="0"/>
                  </a:lnTo>
                  <a:lnTo>
                    <a:pt x="4124718" y="0"/>
                  </a:lnTo>
                  <a:lnTo>
                    <a:pt x="4118788" y="0"/>
                  </a:lnTo>
                  <a:lnTo>
                    <a:pt x="4118788" y="0"/>
                  </a:lnTo>
                  <a:lnTo>
                    <a:pt x="4118788" y="0"/>
                  </a:lnTo>
                  <a:lnTo>
                    <a:pt x="4101015" y="0"/>
                  </a:lnTo>
                  <a:lnTo>
                    <a:pt x="4101015" y="0"/>
                  </a:lnTo>
                  <a:lnTo>
                    <a:pt x="4101015" y="0"/>
                  </a:lnTo>
                  <a:lnTo>
                    <a:pt x="4095085" y="0"/>
                  </a:lnTo>
                  <a:lnTo>
                    <a:pt x="4095085" y="0"/>
                  </a:lnTo>
                  <a:lnTo>
                    <a:pt x="4095085" y="0"/>
                  </a:lnTo>
                  <a:lnTo>
                    <a:pt x="4089164" y="0"/>
                  </a:lnTo>
                  <a:lnTo>
                    <a:pt x="4089164" y="0"/>
                  </a:lnTo>
                  <a:lnTo>
                    <a:pt x="4089164" y="0"/>
                  </a:lnTo>
                  <a:lnTo>
                    <a:pt x="4083234" y="0"/>
                  </a:lnTo>
                  <a:lnTo>
                    <a:pt x="4083234" y="0"/>
                  </a:lnTo>
                  <a:lnTo>
                    <a:pt x="4083234" y="0"/>
                  </a:lnTo>
                  <a:lnTo>
                    <a:pt x="4077304" y="0"/>
                  </a:lnTo>
                  <a:lnTo>
                    <a:pt x="4077304" y="0"/>
                  </a:lnTo>
                  <a:lnTo>
                    <a:pt x="4077304" y="0"/>
                  </a:lnTo>
                  <a:lnTo>
                    <a:pt x="4071383" y="0"/>
                  </a:lnTo>
                  <a:lnTo>
                    <a:pt x="4071383" y="0"/>
                  </a:lnTo>
                  <a:lnTo>
                    <a:pt x="4071383" y="0"/>
                  </a:lnTo>
                  <a:lnTo>
                    <a:pt x="4065452" y="0"/>
                  </a:lnTo>
                  <a:lnTo>
                    <a:pt x="4065452" y="0"/>
                  </a:lnTo>
                  <a:lnTo>
                    <a:pt x="4065452" y="0"/>
                  </a:lnTo>
                  <a:lnTo>
                    <a:pt x="4059531" y="0"/>
                  </a:lnTo>
                  <a:lnTo>
                    <a:pt x="4059531" y="0"/>
                  </a:lnTo>
                  <a:lnTo>
                    <a:pt x="4059531" y="0"/>
                  </a:lnTo>
                  <a:lnTo>
                    <a:pt x="4053601" y="0"/>
                  </a:lnTo>
                  <a:lnTo>
                    <a:pt x="4053601" y="0"/>
                  </a:lnTo>
                  <a:lnTo>
                    <a:pt x="4053601" y="0"/>
                  </a:lnTo>
                  <a:lnTo>
                    <a:pt x="4047680" y="0"/>
                  </a:lnTo>
                  <a:lnTo>
                    <a:pt x="4047680" y="0"/>
                  </a:lnTo>
                  <a:lnTo>
                    <a:pt x="4047680" y="0"/>
                  </a:lnTo>
                  <a:lnTo>
                    <a:pt x="4041749" y="0"/>
                  </a:lnTo>
                  <a:lnTo>
                    <a:pt x="4041749" y="0"/>
                  </a:lnTo>
                  <a:lnTo>
                    <a:pt x="4041749" y="0"/>
                  </a:lnTo>
                  <a:lnTo>
                    <a:pt x="4035819" y="0"/>
                  </a:lnTo>
                  <a:lnTo>
                    <a:pt x="4035819" y="0"/>
                  </a:lnTo>
                  <a:lnTo>
                    <a:pt x="4035819" y="0"/>
                  </a:lnTo>
                  <a:lnTo>
                    <a:pt x="4023968" y="0"/>
                  </a:lnTo>
                  <a:lnTo>
                    <a:pt x="4023968" y="0"/>
                  </a:lnTo>
                  <a:lnTo>
                    <a:pt x="4023968" y="0"/>
                  </a:lnTo>
                  <a:lnTo>
                    <a:pt x="4018046" y="0"/>
                  </a:lnTo>
                  <a:lnTo>
                    <a:pt x="4018046" y="0"/>
                  </a:lnTo>
                  <a:lnTo>
                    <a:pt x="4018046" y="0"/>
                  </a:lnTo>
                  <a:lnTo>
                    <a:pt x="4006195" y="0"/>
                  </a:lnTo>
                  <a:lnTo>
                    <a:pt x="4006195" y="0"/>
                  </a:lnTo>
                  <a:lnTo>
                    <a:pt x="4006195" y="0"/>
                  </a:lnTo>
                  <a:lnTo>
                    <a:pt x="3994344" y="0"/>
                  </a:lnTo>
                  <a:lnTo>
                    <a:pt x="3994344" y="0"/>
                  </a:lnTo>
                  <a:lnTo>
                    <a:pt x="3994344" y="0"/>
                  </a:lnTo>
                  <a:lnTo>
                    <a:pt x="3982483" y="0"/>
                  </a:lnTo>
                  <a:lnTo>
                    <a:pt x="3982483" y="0"/>
                  </a:lnTo>
                  <a:lnTo>
                    <a:pt x="3982483" y="0"/>
                  </a:lnTo>
                  <a:lnTo>
                    <a:pt x="3964711" y="0"/>
                  </a:lnTo>
                  <a:lnTo>
                    <a:pt x="3964711" y="0"/>
                  </a:lnTo>
                  <a:lnTo>
                    <a:pt x="3964711" y="0"/>
                  </a:lnTo>
                  <a:lnTo>
                    <a:pt x="3958780" y="0"/>
                  </a:lnTo>
                  <a:lnTo>
                    <a:pt x="3958780" y="0"/>
                  </a:lnTo>
                  <a:lnTo>
                    <a:pt x="3958780" y="0"/>
                  </a:lnTo>
                  <a:lnTo>
                    <a:pt x="3952859" y="0"/>
                  </a:lnTo>
                  <a:lnTo>
                    <a:pt x="3952859" y="0"/>
                  </a:lnTo>
                  <a:lnTo>
                    <a:pt x="3952859" y="0"/>
                  </a:lnTo>
                  <a:lnTo>
                    <a:pt x="3946929" y="0"/>
                  </a:lnTo>
                  <a:lnTo>
                    <a:pt x="3946929" y="0"/>
                  </a:lnTo>
                  <a:lnTo>
                    <a:pt x="3946929" y="0"/>
                  </a:lnTo>
                  <a:lnTo>
                    <a:pt x="3940999" y="0"/>
                  </a:lnTo>
                  <a:lnTo>
                    <a:pt x="3940999" y="0"/>
                  </a:lnTo>
                  <a:lnTo>
                    <a:pt x="3940999" y="0"/>
                  </a:lnTo>
                  <a:lnTo>
                    <a:pt x="3935077" y="0"/>
                  </a:lnTo>
                  <a:lnTo>
                    <a:pt x="3935077" y="0"/>
                  </a:lnTo>
                  <a:lnTo>
                    <a:pt x="3935077" y="0"/>
                  </a:lnTo>
                  <a:lnTo>
                    <a:pt x="3929147" y="0"/>
                  </a:lnTo>
                  <a:lnTo>
                    <a:pt x="3929147" y="0"/>
                  </a:lnTo>
                  <a:lnTo>
                    <a:pt x="3929147" y="0"/>
                  </a:lnTo>
                  <a:lnTo>
                    <a:pt x="3923226" y="0"/>
                  </a:lnTo>
                  <a:lnTo>
                    <a:pt x="3923226" y="0"/>
                  </a:lnTo>
                  <a:lnTo>
                    <a:pt x="3923226" y="0"/>
                  </a:lnTo>
                  <a:lnTo>
                    <a:pt x="3917296" y="0"/>
                  </a:lnTo>
                  <a:lnTo>
                    <a:pt x="3917296" y="0"/>
                  </a:lnTo>
                  <a:lnTo>
                    <a:pt x="3917296" y="0"/>
                  </a:lnTo>
                  <a:lnTo>
                    <a:pt x="3911375" y="0"/>
                  </a:lnTo>
                  <a:lnTo>
                    <a:pt x="3911375" y="0"/>
                  </a:lnTo>
                  <a:lnTo>
                    <a:pt x="3911375" y="0"/>
                  </a:lnTo>
                  <a:lnTo>
                    <a:pt x="3893593" y="0"/>
                  </a:lnTo>
                  <a:lnTo>
                    <a:pt x="3893593" y="0"/>
                  </a:lnTo>
                  <a:lnTo>
                    <a:pt x="3893593" y="0"/>
                  </a:lnTo>
                  <a:lnTo>
                    <a:pt x="3881742" y="0"/>
                  </a:lnTo>
                  <a:lnTo>
                    <a:pt x="3881742" y="0"/>
                  </a:lnTo>
                  <a:lnTo>
                    <a:pt x="3881742" y="0"/>
                  </a:lnTo>
                  <a:lnTo>
                    <a:pt x="3869890" y="0"/>
                  </a:lnTo>
                  <a:lnTo>
                    <a:pt x="3869890" y="0"/>
                  </a:lnTo>
                  <a:lnTo>
                    <a:pt x="3869890" y="0"/>
                  </a:lnTo>
                  <a:lnTo>
                    <a:pt x="3863960" y="0"/>
                  </a:lnTo>
                  <a:lnTo>
                    <a:pt x="3863960" y="0"/>
                  </a:lnTo>
                  <a:lnTo>
                    <a:pt x="3863960" y="0"/>
                  </a:lnTo>
                  <a:lnTo>
                    <a:pt x="3858030" y="0"/>
                  </a:lnTo>
                  <a:lnTo>
                    <a:pt x="3858030" y="0"/>
                  </a:lnTo>
                  <a:lnTo>
                    <a:pt x="3858030" y="0"/>
                  </a:lnTo>
                  <a:lnTo>
                    <a:pt x="3852108" y="0"/>
                  </a:lnTo>
                  <a:lnTo>
                    <a:pt x="3852108" y="0"/>
                  </a:lnTo>
                  <a:lnTo>
                    <a:pt x="3852108" y="0"/>
                  </a:lnTo>
                  <a:lnTo>
                    <a:pt x="3846178" y="0"/>
                  </a:lnTo>
                  <a:lnTo>
                    <a:pt x="3846178" y="0"/>
                  </a:lnTo>
                  <a:lnTo>
                    <a:pt x="3846178" y="0"/>
                  </a:lnTo>
                  <a:lnTo>
                    <a:pt x="3840257" y="0"/>
                  </a:lnTo>
                  <a:lnTo>
                    <a:pt x="3840257" y="54958"/>
                  </a:lnTo>
                  <a:lnTo>
                    <a:pt x="3840257" y="54958"/>
                  </a:lnTo>
                  <a:lnTo>
                    <a:pt x="3834327" y="54958"/>
                  </a:lnTo>
                  <a:lnTo>
                    <a:pt x="3834327" y="54958"/>
                  </a:lnTo>
                  <a:lnTo>
                    <a:pt x="3834327" y="54958"/>
                  </a:lnTo>
                  <a:lnTo>
                    <a:pt x="3828406" y="54958"/>
                  </a:lnTo>
                  <a:lnTo>
                    <a:pt x="3828406" y="54958"/>
                  </a:lnTo>
                  <a:lnTo>
                    <a:pt x="3828406" y="54958"/>
                  </a:lnTo>
                  <a:lnTo>
                    <a:pt x="3822476" y="54958"/>
                  </a:lnTo>
                  <a:lnTo>
                    <a:pt x="3822476" y="54958"/>
                  </a:lnTo>
                  <a:lnTo>
                    <a:pt x="3822476" y="54958"/>
                  </a:lnTo>
                  <a:lnTo>
                    <a:pt x="3816555" y="54958"/>
                  </a:lnTo>
                  <a:lnTo>
                    <a:pt x="3816555" y="54958"/>
                  </a:lnTo>
                  <a:lnTo>
                    <a:pt x="3816555" y="54958"/>
                  </a:lnTo>
                  <a:lnTo>
                    <a:pt x="3810624" y="54958"/>
                  </a:lnTo>
                  <a:lnTo>
                    <a:pt x="3810624" y="54958"/>
                  </a:lnTo>
                  <a:lnTo>
                    <a:pt x="3810624" y="54958"/>
                  </a:lnTo>
                  <a:lnTo>
                    <a:pt x="3804694" y="54958"/>
                  </a:lnTo>
                  <a:lnTo>
                    <a:pt x="3804694" y="54958"/>
                  </a:lnTo>
                  <a:lnTo>
                    <a:pt x="3804694" y="54958"/>
                  </a:lnTo>
                  <a:lnTo>
                    <a:pt x="3792842" y="54958"/>
                  </a:lnTo>
                  <a:lnTo>
                    <a:pt x="3792842" y="54958"/>
                  </a:lnTo>
                  <a:lnTo>
                    <a:pt x="3792842" y="54958"/>
                  </a:lnTo>
                  <a:lnTo>
                    <a:pt x="3780991" y="54958"/>
                  </a:lnTo>
                  <a:lnTo>
                    <a:pt x="3780991" y="54958"/>
                  </a:lnTo>
                  <a:lnTo>
                    <a:pt x="3780991" y="54958"/>
                  </a:lnTo>
                  <a:lnTo>
                    <a:pt x="3775070" y="54958"/>
                  </a:lnTo>
                  <a:lnTo>
                    <a:pt x="3775070" y="54958"/>
                  </a:lnTo>
                  <a:lnTo>
                    <a:pt x="3775070" y="54958"/>
                  </a:lnTo>
                  <a:lnTo>
                    <a:pt x="3769139" y="54958"/>
                  </a:lnTo>
                  <a:lnTo>
                    <a:pt x="3769139" y="54958"/>
                  </a:lnTo>
                  <a:lnTo>
                    <a:pt x="3769139" y="54958"/>
                  </a:lnTo>
                  <a:lnTo>
                    <a:pt x="3763209" y="54958"/>
                  </a:lnTo>
                  <a:lnTo>
                    <a:pt x="3763209" y="54958"/>
                  </a:lnTo>
                  <a:lnTo>
                    <a:pt x="3763209" y="54958"/>
                  </a:lnTo>
                  <a:lnTo>
                    <a:pt x="3751358" y="54958"/>
                  </a:lnTo>
                  <a:lnTo>
                    <a:pt x="3751358" y="54958"/>
                  </a:lnTo>
                  <a:lnTo>
                    <a:pt x="3751358" y="54958"/>
                  </a:lnTo>
                  <a:lnTo>
                    <a:pt x="3745437" y="54958"/>
                  </a:lnTo>
                  <a:lnTo>
                    <a:pt x="3745437" y="54958"/>
                  </a:lnTo>
                  <a:lnTo>
                    <a:pt x="3745437" y="54958"/>
                  </a:lnTo>
                  <a:lnTo>
                    <a:pt x="3739507" y="54958"/>
                  </a:lnTo>
                  <a:lnTo>
                    <a:pt x="3739507" y="54958"/>
                  </a:lnTo>
                  <a:lnTo>
                    <a:pt x="3739507" y="54958"/>
                  </a:lnTo>
                  <a:lnTo>
                    <a:pt x="3733586" y="54958"/>
                  </a:lnTo>
                  <a:lnTo>
                    <a:pt x="3733586" y="54958"/>
                  </a:lnTo>
                  <a:lnTo>
                    <a:pt x="3733586" y="54958"/>
                  </a:lnTo>
                  <a:lnTo>
                    <a:pt x="3727655" y="54958"/>
                  </a:lnTo>
                  <a:lnTo>
                    <a:pt x="3727655" y="54958"/>
                  </a:lnTo>
                  <a:lnTo>
                    <a:pt x="3727655" y="54958"/>
                  </a:lnTo>
                  <a:lnTo>
                    <a:pt x="3721725" y="54958"/>
                  </a:lnTo>
                  <a:lnTo>
                    <a:pt x="3721725" y="54958"/>
                  </a:lnTo>
                  <a:lnTo>
                    <a:pt x="3721725" y="54958"/>
                  </a:lnTo>
                  <a:lnTo>
                    <a:pt x="3715804" y="54958"/>
                  </a:lnTo>
                  <a:lnTo>
                    <a:pt x="3715804" y="54958"/>
                  </a:lnTo>
                  <a:lnTo>
                    <a:pt x="3715804" y="54958"/>
                  </a:lnTo>
                  <a:lnTo>
                    <a:pt x="3709873" y="54958"/>
                  </a:lnTo>
                  <a:lnTo>
                    <a:pt x="3709873" y="54958"/>
                  </a:lnTo>
                  <a:lnTo>
                    <a:pt x="3709873" y="54958"/>
                  </a:lnTo>
                  <a:lnTo>
                    <a:pt x="3703952" y="54958"/>
                  </a:lnTo>
                  <a:lnTo>
                    <a:pt x="3703952" y="54958"/>
                  </a:lnTo>
                  <a:lnTo>
                    <a:pt x="3703952" y="54958"/>
                  </a:lnTo>
                  <a:lnTo>
                    <a:pt x="3698022" y="54958"/>
                  </a:lnTo>
                  <a:lnTo>
                    <a:pt x="3698022" y="54958"/>
                  </a:lnTo>
                  <a:lnTo>
                    <a:pt x="3698022" y="54958"/>
                  </a:lnTo>
                  <a:lnTo>
                    <a:pt x="3692101" y="54958"/>
                  </a:lnTo>
                  <a:lnTo>
                    <a:pt x="3692101" y="54958"/>
                  </a:lnTo>
                  <a:lnTo>
                    <a:pt x="3692101" y="54958"/>
                  </a:lnTo>
                  <a:lnTo>
                    <a:pt x="3686171" y="54958"/>
                  </a:lnTo>
                  <a:lnTo>
                    <a:pt x="3686171" y="54958"/>
                  </a:lnTo>
                  <a:lnTo>
                    <a:pt x="3686171" y="54958"/>
                  </a:lnTo>
                  <a:lnTo>
                    <a:pt x="3680240" y="54958"/>
                  </a:lnTo>
                  <a:lnTo>
                    <a:pt x="3680240" y="54958"/>
                  </a:lnTo>
                  <a:lnTo>
                    <a:pt x="3680240" y="54958"/>
                  </a:lnTo>
                  <a:lnTo>
                    <a:pt x="3674319" y="54958"/>
                  </a:lnTo>
                  <a:lnTo>
                    <a:pt x="3674319" y="54958"/>
                  </a:lnTo>
                  <a:lnTo>
                    <a:pt x="3674319" y="54958"/>
                  </a:lnTo>
                  <a:lnTo>
                    <a:pt x="3662468" y="54958"/>
                  </a:lnTo>
                  <a:lnTo>
                    <a:pt x="3662468" y="54958"/>
                  </a:lnTo>
                  <a:lnTo>
                    <a:pt x="3662468" y="54958"/>
                  </a:lnTo>
                  <a:lnTo>
                    <a:pt x="3656538" y="54958"/>
                  </a:lnTo>
                  <a:lnTo>
                    <a:pt x="3656538" y="54958"/>
                  </a:lnTo>
                  <a:lnTo>
                    <a:pt x="3656538" y="54958"/>
                  </a:lnTo>
                  <a:lnTo>
                    <a:pt x="3650617" y="54958"/>
                  </a:lnTo>
                  <a:lnTo>
                    <a:pt x="3650617" y="54958"/>
                  </a:lnTo>
                  <a:lnTo>
                    <a:pt x="3650617" y="54958"/>
                  </a:lnTo>
                  <a:lnTo>
                    <a:pt x="3644686" y="54958"/>
                  </a:lnTo>
                  <a:lnTo>
                    <a:pt x="3644686" y="54958"/>
                  </a:lnTo>
                  <a:lnTo>
                    <a:pt x="3644686" y="54958"/>
                  </a:lnTo>
                  <a:lnTo>
                    <a:pt x="3638756" y="54958"/>
                  </a:lnTo>
                  <a:lnTo>
                    <a:pt x="3638756" y="54958"/>
                  </a:lnTo>
                  <a:lnTo>
                    <a:pt x="3638756" y="54958"/>
                  </a:lnTo>
                  <a:lnTo>
                    <a:pt x="3609132" y="54958"/>
                  </a:lnTo>
                  <a:lnTo>
                    <a:pt x="3609132" y="54958"/>
                  </a:lnTo>
                  <a:lnTo>
                    <a:pt x="3609132" y="54958"/>
                  </a:lnTo>
                  <a:lnTo>
                    <a:pt x="3579499" y="54958"/>
                  </a:lnTo>
                  <a:lnTo>
                    <a:pt x="3579499" y="54958"/>
                  </a:lnTo>
                  <a:lnTo>
                    <a:pt x="3579499" y="54958"/>
                  </a:lnTo>
                  <a:lnTo>
                    <a:pt x="3573569" y="54958"/>
                  </a:lnTo>
                  <a:lnTo>
                    <a:pt x="3573569" y="54958"/>
                  </a:lnTo>
                  <a:lnTo>
                    <a:pt x="3573569" y="54958"/>
                  </a:lnTo>
                  <a:lnTo>
                    <a:pt x="3555796" y="54958"/>
                  </a:lnTo>
                  <a:lnTo>
                    <a:pt x="3555796" y="54958"/>
                  </a:lnTo>
                  <a:lnTo>
                    <a:pt x="3555796" y="54958"/>
                  </a:lnTo>
                  <a:lnTo>
                    <a:pt x="3532084" y="54958"/>
                  </a:lnTo>
                  <a:lnTo>
                    <a:pt x="3532084" y="54958"/>
                  </a:lnTo>
                  <a:lnTo>
                    <a:pt x="3532084" y="54958"/>
                  </a:lnTo>
                  <a:lnTo>
                    <a:pt x="3526163" y="54958"/>
                  </a:lnTo>
                  <a:lnTo>
                    <a:pt x="3526163" y="54958"/>
                  </a:lnTo>
                  <a:lnTo>
                    <a:pt x="3526163" y="54958"/>
                  </a:lnTo>
                  <a:lnTo>
                    <a:pt x="3520233" y="54958"/>
                  </a:lnTo>
                  <a:lnTo>
                    <a:pt x="3520233" y="54958"/>
                  </a:lnTo>
                  <a:lnTo>
                    <a:pt x="3520233" y="54958"/>
                  </a:lnTo>
                  <a:lnTo>
                    <a:pt x="3514311" y="54958"/>
                  </a:lnTo>
                  <a:lnTo>
                    <a:pt x="3514311" y="54958"/>
                  </a:lnTo>
                  <a:lnTo>
                    <a:pt x="3514311" y="54958"/>
                  </a:lnTo>
                  <a:lnTo>
                    <a:pt x="3413561" y="54958"/>
                  </a:lnTo>
                  <a:lnTo>
                    <a:pt x="3413561" y="54958"/>
                  </a:lnTo>
                  <a:lnTo>
                    <a:pt x="3413561" y="54958"/>
                  </a:lnTo>
                  <a:lnTo>
                    <a:pt x="3395780" y="54958"/>
                  </a:lnTo>
                  <a:lnTo>
                    <a:pt x="3395780" y="54958"/>
                  </a:lnTo>
                  <a:lnTo>
                    <a:pt x="3395780" y="54958"/>
                  </a:lnTo>
                  <a:lnTo>
                    <a:pt x="3378007" y="54958"/>
                  </a:lnTo>
                  <a:lnTo>
                    <a:pt x="3378007" y="54958"/>
                  </a:lnTo>
                  <a:lnTo>
                    <a:pt x="3378007" y="54958"/>
                  </a:lnTo>
                  <a:lnTo>
                    <a:pt x="3366146" y="54958"/>
                  </a:lnTo>
                  <a:lnTo>
                    <a:pt x="3366146" y="54958"/>
                  </a:lnTo>
                  <a:lnTo>
                    <a:pt x="3366146" y="54958"/>
                  </a:lnTo>
                  <a:lnTo>
                    <a:pt x="3342443" y="54958"/>
                  </a:lnTo>
                  <a:lnTo>
                    <a:pt x="3342443" y="54958"/>
                  </a:lnTo>
                  <a:lnTo>
                    <a:pt x="3342443" y="54958"/>
                  </a:lnTo>
                  <a:lnTo>
                    <a:pt x="3300959" y="54958"/>
                  </a:lnTo>
                  <a:lnTo>
                    <a:pt x="3300959" y="54958"/>
                  </a:lnTo>
                  <a:lnTo>
                    <a:pt x="3300959" y="54958"/>
                  </a:lnTo>
                  <a:lnTo>
                    <a:pt x="3295038" y="54958"/>
                  </a:lnTo>
                  <a:lnTo>
                    <a:pt x="3295038" y="54958"/>
                  </a:lnTo>
                  <a:lnTo>
                    <a:pt x="3295038" y="54958"/>
                  </a:lnTo>
                  <a:lnTo>
                    <a:pt x="3289108" y="54958"/>
                  </a:lnTo>
                  <a:lnTo>
                    <a:pt x="3289108" y="54958"/>
                  </a:lnTo>
                  <a:lnTo>
                    <a:pt x="3289108" y="54958"/>
                  </a:lnTo>
                  <a:lnTo>
                    <a:pt x="3277256" y="54958"/>
                  </a:lnTo>
                  <a:lnTo>
                    <a:pt x="3277256" y="54958"/>
                  </a:lnTo>
                  <a:lnTo>
                    <a:pt x="3277256" y="54958"/>
                  </a:lnTo>
                  <a:lnTo>
                    <a:pt x="3265405" y="54958"/>
                  </a:lnTo>
                  <a:lnTo>
                    <a:pt x="3265405" y="54958"/>
                  </a:lnTo>
                  <a:lnTo>
                    <a:pt x="3265405" y="54958"/>
                  </a:lnTo>
                  <a:lnTo>
                    <a:pt x="3259474" y="54958"/>
                  </a:lnTo>
                  <a:lnTo>
                    <a:pt x="3259474" y="54958"/>
                  </a:lnTo>
                  <a:lnTo>
                    <a:pt x="3259474" y="54958"/>
                  </a:lnTo>
                  <a:lnTo>
                    <a:pt x="3247623" y="54958"/>
                  </a:lnTo>
                  <a:lnTo>
                    <a:pt x="3247623" y="54958"/>
                  </a:lnTo>
                  <a:lnTo>
                    <a:pt x="3247623" y="54958"/>
                  </a:lnTo>
                  <a:lnTo>
                    <a:pt x="3229842" y="54958"/>
                  </a:lnTo>
                  <a:lnTo>
                    <a:pt x="3229842" y="54958"/>
                  </a:lnTo>
                  <a:lnTo>
                    <a:pt x="3229842" y="54958"/>
                  </a:lnTo>
                  <a:lnTo>
                    <a:pt x="3212069" y="54958"/>
                  </a:lnTo>
                  <a:lnTo>
                    <a:pt x="3212069" y="94921"/>
                  </a:lnTo>
                  <a:lnTo>
                    <a:pt x="3212069" y="94921"/>
                  </a:lnTo>
                  <a:lnTo>
                    <a:pt x="3182436" y="94921"/>
                  </a:lnTo>
                  <a:lnTo>
                    <a:pt x="3182436" y="94921"/>
                  </a:lnTo>
                  <a:lnTo>
                    <a:pt x="3182436" y="94921"/>
                  </a:lnTo>
                  <a:lnTo>
                    <a:pt x="3164654" y="94921"/>
                  </a:lnTo>
                  <a:lnTo>
                    <a:pt x="3164654" y="134765"/>
                  </a:lnTo>
                  <a:lnTo>
                    <a:pt x="3164654" y="134765"/>
                  </a:lnTo>
                  <a:lnTo>
                    <a:pt x="3152803" y="134765"/>
                  </a:lnTo>
                  <a:lnTo>
                    <a:pt x="3152803" y="134765"/>
                  </a:lnTo>
                  <a:lnTo>
                    <a:pt x="3152803" y="134765"/>
                  </a:lnTo>
                  <a:lnTo>
                    <a:pt x="3146873" y="134765"/>
                  </a:lnTo>
                  <a:lnTo>
                    <a:pt x="3146873" y="134765"/>
                  </a:lnTo>
                  <a:lnTo>
                    <a:pt x="3146873" y="134765"/>
                  </a:lnTo>
                  <a:lnTo>
                    <a:pt x="3140952" y="134765"/>
                  </a:lnTo>
                  <a:lnTo>
                    <a:pt x="3140952" y="134765"/>
                  </a:lnTo>
                  <a:lnTo>
                    <a:pt x="3140952" y="134765"/>
                  </a:lnTo>
                  <a:lnTo>
                    <a:pt x="3129100" y="134765"/>
                  </a:lnTo>
                  <a:lnTo>
                    <a:pt x="3129100" y="134765"/>
                  </a:lnTo>
                  <a:lnTo>
                    <a:pt x="3129100" y="134765"/>
                  </a:lnTo>
                  <a:lnTo>
                    <a:pt x="3117249" y="134765"/>
                  </a:lnTo>
                  <a:lnTo>
                    <a:pt x="3117249" y="174187"/>
                  </a:lnTo>
                  <a:lnTo>
                    <a:pt x="3117249" y="174187"/>
                  </a:lnTo>
                  <a:lnTo>
                    <a:pt x="3069834" y="174187"/>
                  </a:lnTo>
                  <a:lnTo>
                    <a:pt x="3069834" y="174187"/>
                  </a:lnTo>
                  <a:lnTo>
                    <a:pt x="3069834" y="174187"/>
                  </a:lnTo>
                  <a:lnTo>
                    <a:pt x="3063913" y="174187"/>
                  </a:lnTo>
                  <a:lnTo>
                    <a:pt x="3063913" y="174187"/>
                  </a:lnTo>
                  <a:lnTo>
                    <a:pt x="3063913" y="174187"/>
                  </a:lnTo>
                  <a:lnTo>
                    <a:pt x="3046131" y="174187"/>
                  </a:lnTo>
                  <a:lnTo>
                    <a:pt x="3046131" y="174187"/>
                  </a:lnTo>
                  <a:lnTo>
                    <a:pt x="3046131" y="174187"/>
                  </a:lnTo>
                  <a:lnTo>
                    <a:pt x="3040201" y="174187"/>
                  </a:lnTo>
                  <a:lnTo>
                    <a:pt x="3040201" y="174187"/>
                  </a:lnTo>
                  <a:lnTo>
                    <a:pt x="3040201" y="174187"/>
                  </a:lnTo>
                  <a:lnTo>
                    <a:pt x="2951311" y="174187"/>
                  </a:lnTo>
                  <a:lnTo>
                    <a:pt x="2951311" y="174187"/>
                  </a:lnTo>
                  <a:lnTo>
                    <a:pt x="2951311" y="174187"/>
                  </a:lnTo>
                  <a:lnTo>
                    <a:pt x="2921677" y="174187"/>
                  </a:lnTo>
                  <a:lnTo>
                    <a:pt x="2921677" y="174187"/>
                  </a:lnTo>
                  <a:lnTo>
                    <a:pt x="2921677" y="174187"/>
                  </a:lnTo>
                  <a:lnTo>
                    <a:pt x="2886124" y="174187"/>
                  </a:lnTo>
                  <a:lnTo>
                    <a:pt x="2886124" y="174187"/>
                  </a:lnTo>
                  <a:lnTo>
                    <a:pt x="2886124" y="174187"/>
                  </a:lnTo>
                  <a:lnTo>
                    <a:pt x="2874263" y="174187"/>
                  </a:lnTo>
                  <a:lnTo>
                    <a:pt x="2874263" y="174187"/>
                  </a:lnTo>
                  <a:lnTo>
                    <a:pt x="2874263" y="174187"/>
                  </a:lnTo>
                  <a:lnTo>
                    <a:pt x="2832778" y="174187"/>
                  </a:lnTo>
                  <a:lnTo>
                    <a:pt x="2832778" y="174187"/>
                  </a:lnTo>
                  <a:lnTo>
                    <a:pt x="2832778" y="174187"/>
                  </a:lnTo>
                  <a:lnTo>
                    <a:pt x="2826857" y="174187"/>
                  </a:lnTo>
                  <a:lnTo>
                    <a:pt x="2826857" y="174187"/>
                  </a:lnTo>
                  <a:lnTo>
                    <a:pt x="2826857" y="174187"/>
                  </a:lnTo>
                  <a:lnTo>
                    <a:pt x="2797224" y="174187"/>
                  </a:lnTo>
                  <a:lnTo>
                    <a:pt x="2797224" y="174187"/>
                  </a:lnTo>
                  <a:lnTo>
                    <a:pt x="2797224" y="174187"/>
                  </a:lnTo>
                  <a:lnTo>
                    <a:pt x="2791294" y="174187"/>
                  </a:lnTo>
                  <a:lnTo>
                    <a:pt x="2791294" y="174187"/>
                  </a:lnTo>
                  <a:lnTo>
                    <a:pt x="2791294" y="174187"/>
                  </a:lnTo>
                  <a:lnTo>
                    <a:pt x="2726107" y="174187"/>
                  </a:lnTo>
                  <a:lnTo>
                    <a:pt x="2726107" y="174187"/>
                  </a:lnTo>
                  <a:lnTo>
                    <a:pt x="2726107" y="174187"/>
                  </a:lnTo>
                  <a:lnTo>
                    <a:pt x="2708334" y="174187"/>
                  </a:lnTo>
                  <a:lnTo>
                    <a:pt x="2708334" y="174187"/>
                  </a:lnTo>
                  <a:lnTo>
                    <a:pt x="2708334" y="174187"/>
                  </a:lnTo>
                  <a:lnTo>
                    <a:pt x="2702404" y="174187"/>
                  </a:lnTo>
                  <a:lnTo>
                    <a:pt x="2702404" y="174187"/>
                  </a:lnTo>
                  <a:lnTo>
                    <a:pt x="2702404" y="174187"/>
                  </a:lnTo>
                  <a:lnTo>
                    <a:pt x="2672771" y="174187"/>
                  </a:lnTo>
                  <a:lnTo>
                    <a:pt x="2672771" y="174187"/>
                  </a:lnTo>
                  <a:lnTo>
                    <a:pt x="2672771" y="174187"/>
                  </a:lnTo>
                  <a:lnTo>
                    <a:pt x="2666849" y="174187"/>
                  </a:lnTo>
                  <a:lnTo>
                    <a:pt x="2666849" y="174187"/>
                  </a:lnTo>
                  <a:lnTo>
                    <a:pt x="2666849" y="174187"/>
                  </a:lnTo>
                  <a:lnTo>
                    <a:pt x="2660919" y="174187"/>
                  </a:lnTo>
                  <a:lnTo>
                    <a:pt x="2660919" y="174187"/>
                  </a:lnTo>
                  <a:lnTo>
                    <a:pt x="2660919" y="174187"/>
                  </a:lnTo>
                  <a:lnTo>
                    <a:pt x="2649068" y="174187"/>
                  </a:lnTo>
                  <a:lnTo>
                    <a:pt x="2649068" y="174187"/>
                  </a:lnTo>
                  <a:lnTo>
                    <a:pt x="2649068" y="174187"/>
                  </a:lnTo>
                  <a:lnTo>
                    <a:pt x="2577950" y="174187"/>
                  </a:lnTo>
                  <a:lnTo>
                    <a:pt x="2577950" y="174187"/>
                  </a:lnTo>
                  <a:lnTo>
                    <a:pt x="2577950" y="174187"/>
                  </a:lnTo>
                  <a:lnTo>
                    <a:pt x="2554248" y="174187"/>
                  </a:lnTo>
                  <a:lnTo>
                    <a:pt x="2554248" y="174187"/>
                  </a:lnTo>
                  <a:lnTo>
                    <a:pt x="2554248" y="174187"/>
                  </a:lnTo>
                  <a:lnTo>
                    <a:pt x="2542396" y="174187"/>
                  </a:lnTo>
                  <a:lnTo>
                    <a:pt x="2542396" y="174187"/>
                  </a:lnTo>
                  <a:lnTo>
                    <a:pt x="2542396" y="174187"/>
                  </a:lnTo>
                  <a:lnTo>
                    <a:pt x="2506833" y="174187"/>
                  </a:lnTo>
                  <a:lnTo>
                    <a:pt x="2506833" y="174187"/>
                  </a:lnTo>
                  <a:lnTo>
                    <a:pt x="2506833" y="174187"/>
                  </a:lnTo>
                  <a:lnTo>
                    <a:pt x="2417943" y="174187"/>
                  </a:lnTo>
                  <a:lnTo>
                    <a:pt x="2417943" y="211483"/>
                  </a:lnTo>
                  <a:lnTo>
                    <a:pt x="2417943" y="211483"/>
                  </a:lnTo>
                  <a:lnTo>
                    <a:pt x="2394231" y="211483"/>
                  </a:lnTo>
                  <a:lnTo>
                    <a:pt x="2394231" y="211483"/>
                  </a:lnTo>
                  <a:lnTo>
                    <a:pt x="2394231" y="211483"/>
                  </a:lnTo>
                  <a:lnTo>
                    <a:pt x="2346825" y="211483"/>
                  </a:lnTo>
                  <a:lnTo>
                    <a:pt x="2346825" y="211483"/>
                  </a:lnTo>
                  <a:lnTo>
                    <a:pt x="2346825" y="211483"/>
                  </a:lnTo>
                  <a:lnTo>
                    <a:pt x="2323122" y="211483"/>
                  </a:lnTo>
                  <a:lnTo>
                    <a:pt x="2323122" y="211483"/>
                  </a:lnTo>
                  <a:lnTo>
                    <a:pt x="2323122" y="211483"/>
                  </a:lnTo>
                  <a:lnTo>
                    <a:pt x="2305341" y="211483"/>
                  </a:lnTo>
                  <a:lnTo>
                    <a:pt x="2305341" y="211483"/>
                  </a:lnTo>
                  <a:lnTo>
                    <a:pt x="2305341" y="211483"/>
                  </a:lnTo>
                  <a:lnTo>
                    <a:pt x="2287559" y="211483"/>
                  </a:lnTo>
                  <a:lnTo>
                    <a:pt x="2287559" y="211483"/>
                  </a:lnTo>
                  <a:lnTo>
                    <a:pt x="2287559" y="211483"/>
                  </a:lnTo>
                  <a:lnTo>
                    <a:pt x="2263856" y="211483"/>
                  </a:lnTo>
                  <a:lnTo>
                    <a:pt x="2263856" y="211483"/>
                  </a:lnTo>
                  <a:lnTo>
                    <a:pt x="2263856" y="211483"/>
                  </a:lnTo>
                  <a:lnTo>
                    <a:pt x="2257926" y="211483"/>
                  </a:lnTo>
                  <a:lnTo>
                    <a:pt x="2257926" y="211483"/>
                  </a:lnTo>
                  <a:lnTo>
                    <a:pt x="2257926" y="211483"/>
                  </a:lnTo>
                  <a:lnTo>
                    <a:pt x="2252005" y="211483"/>
                  </a:lnTo>
                  <a:lnTo>
                    <a:pt x="2252005" y="211483"/>
                  </a:lnTo>
                  <a:lnTo>
                    <a:pt x="2252005" y="211483"/>
                  </a:lnTo>
                  <a:lnTo>
                    <a:pt x="2246074" y="211483"/>
                  </a:lnTo>
                  <a:lnTo>
                    <a:pt x="2246074" y="211483"/>
                  </a:lnTo>
                  <a:lnTo>
                    <a:pt x="2246074" y="211483"/>
                  </a:lnTo>
                  <a:lnTo>
                    <a:pt x="2240153" y="211483"/>
                  </a:lnTo>
                  <a:lnTo>
                    <a:pt x="2240153" y="211483"/>
                  </a:lnTo>
                  <a:lnTo>
                    <a:pt x="2240153" y="211483"/>
                  </a:lnTo>
                  <a:lnTo>
                    <a:pt x="2216441" y="211483"/>
                  </a:lnTo>
                  <a:lnTo>
                    <a:pt x="2216441" y="211483"/>
                  </a:lnTo>
                  <a:lnTo>
                    <a:pt x="2216441" y="211483"/>
                  </a:lnTo>
                  <a:lnTo>
                    <a:pt x="2198669" y="211483"/>
                  </a:lnTo>
                  <a:lnTo>
                    <a:pt x="2198669" y="211483"/>
                  </a:lnTo>
                  <a:lnTo>
                    <a:pt x="2198669" y="211483"/>
                  </a:lnTo>
                  <a:lnTo>
                    <a:pt x="2192739" y="211483"/>
                  </a:lnTo>
                  <a:lnTo>
                    <a:pt x="2192739" y="211483"/>
                  </a:lnTo>
                  <a:lnTo>
                    <a:pt x="2192739" y="211483"/>
                  </a:lnTo>
                  <a:lnTo>
                    <a:pt x="2186817" y="211483"/>
                  </a:lnTo>
                  <a:lnTo>
                    <a:pt x="2186817" y="211483"/>
                  </a:lnTo>
                  <a:lnTo>
                    <a:pt x="2186817" y="211483"/>
                  </a:lnTo>
                  <a:lnTo>
                    <a:pt x="2174957" y="211483"/>
                  </a:lnTo>
                  <a:lnTo>
                    <a:pt x="2174957" y="211483"/>
                  </a:lnTo>
                  <a:lnTo>
                    <a:pt x="2174957" y="211483"/>
                  </a:lnTo>
                  <a:lnTo>
                    <a:pt x="2169036" y="211483"/>
                  </a:lnTo>
                  <a:lnTo>
                    <a:pt x="2169036" y="211483"/>
                  </a:lnTo>
                  <a:lnTo>
                    <a:pt x="2169036" y="211483"/>
                  </a:lnTo>
                  <a:lnTo>
                    <a:pt x="2163105" y="211483"/>
                  </a:lnTo>
                  <a:lnTo>
                    <a:pt x="2163105" y="211483"/>
                  </a:lnTo>
                  <a:lnTo>
                    <a:pt x="2163105" y="211483"/>
                  </a:lnTo>
                  <a:lnTo>
                    <a:pt x="2157184" y="211483"/>
                  </a:lnTo>
                  <a:lnTo>
                    <a:pt x="2157184" y="211483"/>
                  </a:lnTo>
                  <a:lnTo>
                    <a:pt x="2157184" y="211483"/>
                  </a:lnTo>
                  <a:lnTo>
                    <a:pt x="2145333" y="211483"/>
                  </a:lnTo>
                  <a:lnTo>
                    <a:pt x="2145333" y="211483"/>
                  </a:lnTo>
                  <a:lnTo>
                    <a:pt x="2145333" y="211483"/>
                  </a:lnTo>
                  <a:lnTo>
                    <a:pt x="2127551" y="211483"/>
                  </a:lnTo>
                  <a:lnTo>
                    <a:pt x="2127551" y="211483"/>
                  </a:lnTo>
                  <a:lnTo>
                    <a:pt x="2127551" y="211483"/>
                  </a:lnTo>
                  <a:lnTo>
                    <a:pt x="2121621" y="211483"/>
                  </a:lnTo>
                  <a:lnTo>
                    <a:pt x="2121621" y="211483"/>
                  </a:lnTo>
                  <a:lnTo>
                    <a:pt x="2121621" y="211483"/>
                  </a:lnTo>
                  <a:lnTo>
                    <a:pt x="2109770" y="211483"/>
                  </a:lnTo>
                  <a:lnTo>
                    <a:pt x="2109770" y="211483"/>
                  </a:lnTo>
                  <a:lnTo>
                    <a:pt x="2109770" y="211483"/>
                  </a:lnTo>
                  <a:lnTo>
                    <a:pt x="2103848" y="211483"/>
                  </a:lnTo>
                  <a:lnTo>
                    <a:pt x="2103848" y="211483"/>
                  </a:lnTo>
                  <a:lnTo>
                    <a:pt x="2103848" y="211483"/>
                  </a:lnTo>
                  <a:lnTo>
                    <a:pt x="2097918" y="211483"/>
                  </a:lnTo>
                  <a:lnTo>
                    <a:pt x="2097918" y="211483"/>
                  </a:lnTo>
                  <a:lnTo>
                    <a:pt x="2097918" y="211483"/>
                  </a:lnTo>
                  <a:lnTo>
                    <a:pt x="2091997" y="211483"/>
                  </a:lnTo>
                  <a:lnTo>
                    <a:pt x="2091997" y="211483"/>
                  </a:lnTo>
                  <a:lnTo>
                    <a:pt x="2091997" y="211483"/>
                  </a:lnTo>
                  <a:lnTo>
                    <a:pt x="2086067" y="211483"/>
                  </a:lnTo>
                  <a:lnTo>
                    <a:pt x="2086067" y="211483"/>
                  </a:lnTo>
                  <a:lnTo>
                    <a:pt x="2086067" y="211483"/>
                  </a:lnTo>
                  <a:lnTo>
                    <a:pt x="2080136" y="211483"/>
                  </a:lnTo>
                  <a:lnTo>
                    <a:pt x="2080136" y="211483"/>
                  </a:lnTo>
                  <a:lnTo>
                    <a:pt x="2080136" y="211483"/>
                  </a:lnTo>
                  <a:lnTo>
                    <a:pt x="2074215" y="211483"/>
                  </a:lnTo>
                  <a:lnTo>
                    <a:pt x="2074215" y="211483"/>
                  </a:lnTo>
                  <a:lnTo>
                    <a:pt x="2074215" y="211483"/>
                  </a:lnTo>
                  <a:lnTo>
                    <a:pt x="2056434" y="211483"/>
                  </a:lnTo>
                  <a:lnTo>
                    <a:pt x="2056434" y="211483"/>
                  </a:lnTo>
                  <a:lnTo>
                    <a:pt x="2056434" y="211483"/>
                  </a:lnTo>
                  <a:lnTo>
                    <a:pt x="2050512" y="211483"/>
                  </a:lnTo>
                  <a:lnTo>
                    <a:pt x="2050512" y="211483"/>
                  </a:lnTo>
                  <a:lnTo>
                    <a:pt x="2050512" y="211483"/>
                  </a:lnTo>
                  <a:lnTo>
                    <a:pt x="2038652" y="211483"/>
                  </a:lnTo>
                  <a:lnTo>
                    <a:pt x="2038652" y="211483"/>
                  </a:lnTo>
                  <a:lnTo>
                    <a:pt x="2038652" y="211483"/>
                  </a:lnTo>
                  <a:lnTo>
                    <a:pt x="2032731" y="211483"/>
                  </a:lnTo>
                  <a:lnTo>
                    <a:pt x="2032731" y="211483"/>
                  </a:lnTo>
                  <a:lnTo>
                    <a:pt x="2032731" y="211483"/>
                  </a:lnTo>
                  <a:lnTo>
                    <a:pt x="2026800" y="211483"/>
                  </a:lnTo>
                  <a:lnTo>
                    <a:pt x="2026800" y="211483"/>
                  </a:lnTo>
                  <a:lnTo>
                    <a:pt x="2026800" y="211483"/>
                  </a:lnTo>
                  <a:lnTo>
                    <a:pt x="2020879" y="211483"/>
                  </a:lnTo>
                  <a:lnTo>
                    <a:pt x="2020879" y="211483"/>
                  </a:lnTo>
                  <a:lnTo>
                    <a:pt x="2020879" y="211483"/>
                  </a:lnTo>
                  <a:lnTo>
                    <a:pt x="2014949" y="211483"/>
                  </a:lnTo>
                  <a:lnTo>
                    <a:pt x="2014949" y="211483"/>
                  </a:lnTo>
                  <a:lnTo>
                    <a:pt x="2014949" y="211483"/>
                  </a:lnTo>
                  <a:lnTo>
                    <a:pt x="2009028" y="211483"/>
                  </a:lnTo>
                  <a:lnTo>
                    <a:pt x="2009028" y="211483"/>
                  </a:lnTo>
                  <a:lnTo>
                    <a:pt x="2009028" y="211483"/>
                  </a:lnTo>
                  <a:lnTo>
                    <a:pt x="2003098" y="211483"/>
                  </a:lnTo>
                  <a:lnTo>
                    <a:pt x="2003098" y="211483"/>
                  </a:lnTo>
                  <a:lnTo>
                    <a:pt x="2003098" y="211483"/>
                  </a:lnTo>
                  <a:lnTo>
                    <a:pt x="1997167" y="211483"/>
                  </a:lnTo>
                  <a:lnTo>
                    <a:pt x="1997167" y="211483"/>
                  </a:lnTo>
                  <a:lnTo>
                    <a:pt x="1997167" y="211483"/>
                  </a:lnTo>
                  <a:lnTo>
                    <a:pt x="1985316" y="211483"/>
                  </a:lnTo>
                  <a:lnTo>
                    <a:pt x="1985316" y="211483"/>
                  </a:lnTo>
                  <a:lnTo>
                    <a:pt x="1985316" y="211483"/>
                  </a:lnTo>
                  <a:lnTo>
                    <a:pt x="1979395" y="211483"/>
                  </a:lnTo>
                  <a:lnTo>
                    <a:pt x="1979395" y="211483"/>
                  </a:lnTo>
                  <a:lnTo>
                    <a:pt x="1979395" y="211483"/>
                  </a:lnTo>
                  <a:lnTo>
                    <a:pt x="1967543" y="211483"/>
                  </a:lnTo>
                  <a:lnTo>
                    <a:pt x="1967543" y="211483"/>
                  </a:lnTo>
                  <a:lnTo>
                    <a:pt x="1967543" y="211483"/>
                  </a:lnTo>
                  <a:lnTo>
                    <a:pt x="1961613" y="211483"/>
                  </a:lnTo>
                  <a:lnTo>
                    <a:pt x="1961613" y="211483"/>
                  </a:lnTo>
                  <a:lnTo>
                    <a:pt x="1961613" y="211483"/>
                  </a:lnTo>
                  <a:lnTo>
                    <a:pt x="1955692" y="211483"/>
                  </a:lnTo>
                  <a:lnTo>
                    <a:pt x="1955692" y="211483"/>
                  </a:lnTo>
                  <a:lnTo>
                    <a:pt x="1955692" y="211483"/>
                  </a:lnTo>
                  <a:lnTo>
                    <a:pt x="1949762" y="211483"/>
                  </a:lnTo>
                  <a:lnTo>
                    <a:pt x="1949762" y="211483"/>
                  </a:lnTo>
                  <a:lnTo>
                    <a:pt x="1949762" y="211483"/>
                  </a:lnTo>
                  <a:lnTo>
                    <a:pt x="1943831" y="211483"/>
                  </a:lnTo>
                  <a:lnTo>
                    <a:pt x="1943831" y="211483"/>
                  </a:lnTo>
                  <a:lnTo>
                    <a:pt x="1943831" y="211483"/>
                  </a:lnTo>
                  <a:lnTo>
                    <a:pt x="1937910" y="211483"/>
                  </a:lnTo>
                  <a:lnTo>
                    <a:pt x="1937910" y="211483"/>
                  </a:lnTo>
                  <a:lnTo>
                    <a:pt x="1937910" y="211483"/>
                  </a:lnTo>
                  <a:lnTo>
                    <a:pt x="1926059" y="211483"/>
                  </a:lnTo>
                  <a:lnTo>
                    <a:pt x="1926059" y="244086"/>
                  </a:lnTo>
                  <a:lnTo>
                    <a:pt x="1926059" y="244086"/>
                  </a:lnTo>
                  <a:lnTo>
                    <a:pt x="1920129" y="244086"/>
                  </a:lnTo>
                  <a:lnTo>
                    <a:pt x="1920129" y="244086"/>
                  </a:lnTo>
                  <a:lnTo>
                    <a:pt x="1920129" y="244086"/>
                  </a:lnTo>
                  <a:lnTo>
                    <a:pt x="1908277" y="244086"/>
                  </a:lnTo>
                  <a:lnTo>
                    <a:pt x="1908277" y="244086"/>
                  </a:lnTo>
                  <a:lnTo>
                    <a:pt x="1908277" y="244086"/>
                  </a:lnTo>
                  <a:lnTo>
                    <a:pt x="1896426" y="244086"/>
                  </a:lnTo>
                  <a:lnTo>
                    <a:pt x="1896426" y="244086"/>
                  </a:lnTo>
                  <a:lnTo>
                    <a:pt x="1896426" y="244086"/>
                  </a:lnTo>
                  <a:lnTo>
                    <a:pt x="1884575" y="244086"/>
                  </a:lnTo>
                  <a:lnTo>
                    <a:pt x="1884575" y="244086"/>
                  </a:lnTo>
                  <a:lnTo>
                    <a:pt x="1884575" y="244086"/>
                  </a:lnTo>
                  <a:lnTo>
                    <a:pt x="1878644" y="244086"/>
                  </a:lnTo>
                  <a:lnTo>
                    <a:pt x="1878644" y="244086"/>
                  </a:lnTo>
                  <a:lnTo>
                    <a:pt x="1878644" y="244086"/>
                  </a:lnTo>
                  <a:lnTo>
                    <a:pt x="1872723" y="244086"/>
                  </a:lnTo>
                  <a:lnTo>
                    <a:pt x="1872723" y="244086"/>
                  </a:lnTo>
                  <a:lnTo>
                    <a:pt x="1872723" y="244086"/>
                  </a:lnTo>
                  <a:lnTo>
                    <a:pt x="1866793" y="244086"/>
                  </a:lnTo>
                  <a:lnTo>
                    <a:pt x="1866793" y="244086"/>
                  </a:lnTo>
                  <a:lnTo>
                    <a:pt x="1866793" y="244086"/>
                  </a:lnTo>
                  <a:lnTo>
                    <a:pt x="1854941" y="244086"/>
                  </a:lnTo>
                  <a:lnTo>
                    <a:pt x="1854941" y="244086"/>
                  </a:lnTo>
                  <a:lnTo>
                    <a:pt x="1854941" y="244086"/>
                  </a:lnTo>
                  <a:lnTo>
                    <a:pt x="1843090" y="244086"/>
                  </a:lnTo>
                  <a:lnTo>
                    <a:pt x="1843090" y="244086"/>
                  </a:lnTo>
                  <a:lnTo>
                    <a:pt x="1843090" y="244086"/>
                  </a:lnTo>
                  <a:lnTo>
                    <a:pt x="1831239" y="244086"/>
                  </a:lnTo>
                  <a:lnTo>
                    <a:pt x="1831239" y="244086"/>
                  </a:lnTo>
                  <a:lnTo>
                    <a:pt x="1831239" y="244086"/>
                  </a:lnTo>
                  <a:lnTo>
                    <a:pt x="1825308" y="244086"/>
                  </a:lnTo>
                  <a:lnTo>
                    <a:pt x="1825308" y="244086"/>
                  </a:lnTo>
                  <a:lnTo>
                    <a:pt x="1825308" y="244086"/>
                  </a:lnTo>
                  <a:lnTo>
                    <a:pt x="1819378" y="244086"/>
                  </a:lnTo>
                  <a:lnTo>
                    <a:pt x="1819378" y="244086"/>
                  </a:lnTo>
                  <a:lnTo>
                    <a:pt x="1819378" y="244086"/>
                  </a:lnTo>
                  <a:lnTo>
                    <a:pt x="1807527" y="244086"/>
                  </a:lnTo>
                  <a:lnTo>
                    <a:pt x="1807527" y="244086"/>
                  </a:lnTo>
                  <a:lnTo>
                    <a:pt x="1807527" y="244086"/>
                  </a:lnTo>
                  <a:lnTo>
                    <a:pt x="1760121" y="244086"/>
                  </a:lnTo>
                  <a:lnTo>
                    <a:pt x="1760121" y="244086"/>
                  </a:lnTo>
                  <a:lnTo>
                    <a:pt x="1760121" y="244086"/>
                  </a:lnTo>
                  <a:lnTo>
                    <a:pt x="1748270" y="244086"/>
                  </a:lnTo>
                  <a:lnTo>
                    <a:pt x="1748270" y="244086"/>
                  </a:lnTo>
                  <a:lnTo>
                    <a:pt x="1748270" y="244086"/>
                  </a:lnTo>
                  <a:lnTo>
                    <a:pt x="1742339" y="244086"/>
                  </a:lnTo>
                  <a:lnTo>
                    <a:pt x="1742339" y="244086"/>
                  </a:lnTo>
                  <a:lnTo>
                    <a:pt x="1742339" y="244086"/>
                  </a:lnTo>
                  <a:lnTo>
                    <a:pt x="1730488" y="244086"/>
                  </a:lnTo>
                  <a:lnTo>
                    <a:pt x="1730488" y="244086"/>
                  </a:lnTo>
                  <a:lnTo>
                    <a:pt x="1730488" y="244086"/>
                  </a:lnTo>
                  <a:lnTo>
                    <a:pt x="1706785" y="244086"/>
                  </a:lnTo>
                  <a:lnTo>
                    <a:pt x="1706785" y="244086"/>
                  </a:lnTo>
                  <a:lnTo>
                    <a:pt x="1706785" y="244086"/>
                  </a:lnTo>
                  <a:lnTo>
                    <a:pt x="1700855" y="244086"/>
                  </a:lnTo>
                  <a:lnTo>
                    <a:pt x="1700855" y="244086"/>
                  </a:lnTo>
                  <a:lnTo>
                    <a:pt x="1700855" y="244086"/>
                  </a:lnTo>
                  <a:lnTo>
                    <a:pt x="1694934" y="244086"/>
                  </a:lnTo>
                  <a:lnTo>
                    <a:pt x="1694934" y="244086"/>
                  </a:lnTo>
                  <a:lnTo>
                    <a:pt x="1694934" y="244086"/>
                  </a:lnTo>
                  <a:lnTo>
                    <a:pt x="1689003" y="244086"/>
                  </a:lnTo>
                  <a:lnTo>
                    <a:pt x="1689003" y="244086"/>
                  </a:lnTo>
                  <a:lnTo>
                    <a:pt x="1689003" y="244086"/>
                  </a:lnTo>
                  <a:lnTo>
                    <a:pt x="1671222" y="244086"/>
                  </a:lnTo>
                  <a:lnTo>
                    <a:pt x="1671222" y="244086"/>
                  </a:lnTo>
                  <a:lnTo>
                    <a:pt x="1671222" y="244086"/>
                  </a:lnTo>
                  <a:lnTo>
                    <a:pt x="1659370" y="244086"/>
                  </a:lnTo>
                  <a:lnTo>
                    <a:pt x="1659370" y="244086"/>
                  </a:lnTo>
                  <a:lnTo>
                    <a:pt x="1659370" y="244086"/>
                  </a:lnTo>
                  <a:lnTo>
                    <a:pt x="1653449" y="244086"/>
                  </a:lnTo>
                  <a:lnTo>
                    <a:pt x="1653449" y="244086"/>
                  </a:lnTo>
                  <a:lnTo>
                    <a:pt x="1653449" y="244086"/>
                  </a:lnTo>
                  <a:lnTo>
                    <a:pt x="1647519" y="244086"/>
                  </a:lnTo>
                  <a:lnTo>
                    <a:pt x="1647519" y="244086"/>
                  </a:lnTo>
                  <a:lnTo>
                    <a:pt x="1647519" y="244086"/>
                  </a:lnTo>
                  <a:lnTo>
                    <a:pt x="1641589" y="244086"/>
                  </a:lnTo>
                  <a:lnTo>
                    <a:pt x="1641589" y="244086"/>
                  </a:lnTo>
                  <a:lnTo>
                    <a:pt x="1641589" y="244086"/>
                  </a:lnTo>
                  <a:lnTo>
                    <a:pt x="1629737" y="244086"/>
                  </a:lnTo>
                  <a:lnTo>
                    <a:pt x="1629737" y="244086"/>
                  </a:lnTo>
                  <a:lnTo>
                    <a:pt x="1629737" y="244086"/>
                  </a:lnTo>
                  <a:lnTo>
                    <a:pt x="1623816" y="244086"/>
                  </a:lnTo>
                  <a:lnTo>
                    <a:pt x="1623816" y="244086"/>
                  </a:lnTo>
                  <a:lnTo>
                    <a:pt x="1623816" y="244086"/>
                  </a:lnTo>
                  <a:lnTo>
                    <a:pt x="1617886" y="244086"/>
                  </a:lnTo>
                  <a:lnTo>
                    <a:pt x="1617886" y="244086"/>
                  </a:lnTo>
                  <a:lnTo>
                    <a:pt x="1617886" y="244086"/>
                  </a:lnTo>
                  <a:lnTo>
                    <a:pt x="1611965" y="244086"/>
                  </a:lnTo>
                  <a:lnTo>
                    <a:pt x="1611965" y="244086"/>
                  </a:lnTo>
                  <a:lnTo>
                    <a:pt x="1611965" y="244086"/>
                  </a:lnTo>
                  <a:lnTo>
                    <a:pt x="1606034" y="244086"/>
                  </a:lnTo>
                  <a:lnTo>
                    <a:pt x="1606034" y="244086"/>
                  </a:lnTo>
                  <a:lnTo>
                    <a:pt x="1606034" y="244086"/>
                  </a:lnTo>
                  <a:lnTo>
                    <a:pt x="1594183" y="244086"/>
                  </a:lnTo>
                  <a:lnTo>
                    <a:pt x="1594183" y="244086"/>
                  </a:lnTo>
                  <a:lnTo>
                    <a:pt x="1594183" y="244086"/>
                  </a:lnTo>
                  <a:lnTo>
                    <a:pt x="1588253" y="244086"/>
                  </a:lnTo>
                  <a:lnTo>
                    <a:pt x="1588253" y="244086"/>
                  </a:lnTo>
                  <a:lnTo>
                    <a:pt x="1588253" y="244086"/>
                  </a:lnTo>
                  <a:lnTo>
                    <a:pt x="1582332" y="244086"/>
                  </a:lnTo>
                  <a:lnTo>
                    <a:pt x="1582332" y="244086"/>
                  </a:lnTo>
                  <a:lnTo>
                    <a:pt x="1582332" y="244086"/>
                  </a:lnTo>
                  <a:lnTo>
                    <a:pt x="1576401" y="244086"/>
                  </a:lnTo>
                  <a:lnTo>
                    <a:pt x="1576401" y="244086"/>
                  </a:lnTo>
                  <a:lnTo>
                    <a:pt x="1576401" y="244086"/>
                  </a:lnTo>
                  <a:lnTo>
                    <a:pt x="1570480" y="244086"/>
                  </a:lnTo>
                  <a:lnTo>
                    <a:pt x="1570480" y="244086"/>
                  </a:lnTo>
                  <a:lnTo>
                    <a:pt x="1570480" y="244086"/>
                  </a:lnTo>
                  <a:lnTo>
                    <a:pt x="1564550" y="244086"/>
                  </a:lnTo>
                  <a:lnTo>
                    <a:pt x="1564550" y="244086"/>
                  </a:lnTo>
                  <a:lnTo>
                    <a:pt x="1564550" y="244086"/>
                  </a:lnTo>
                  <a:lnTo>
                    <a:pt x="1546768" y="244086"/>
                  </a:lnTo>
                  <a:lnTo>
                    <a:pt x="1546768" y="244086"/>
                  </a:lnTo>
                  <a:lnTo>
                    <a:pt x="1546768" y="244086"/>
                  </a:lnTo>
                  <a:lnTo>
                    <a:pt x="1540847" y="244086"/>
                  </a:lnTo>
                  <a:lnTo>
                    <a:pt x="1540847" y="244086"/>
                  </a:lnTo>
                  <a:lnTo>
                    <a:pt x="1540847" y="244086"/>
                  </a:lnTo>
                  <a:lnTo>
                    <a:pt x="1534917" y="244086"/>
                  </a:lnTo>
                  <a:lnTo>
                    <a:pt x="1534917" y="244086"/>
                  </a:lnTo>
                  <a:lnTo>
                    <a:pt x="1534917" y="244086"/>
                  </a:lnTo>
                  <a:lnTo>
                    <a:pt x="1523065" y="244086"/>
                  </a:lnTo>
                  <a:lnTo>
                    <a:pt x="1523065" y="244086"/>
                  </a:lnTo>
                  <a:lnTo>
                    <a:pt x="1523065" y="244086"/>
                  </a:lnTo>
                  <a:lnTo>
                    <a:pt x="1517144" y="244086"/>
                  </a:lnTo>
                  <a:lnTo>
                    <a:pt x="1517144" y="244086"/>
                  </a:lnTo>
                  <a:lnTo>
                    <a:pt x="1517144" y="244086"/>
                  </a:lnTo>
                  <a:lnTo>
                    <a:pt x="1511214" y="244086"/>
                  </a:lnTo>
                  <a:lnTo>
                    <a:pt x="1511214" y="244086"/>
                  </a:lnTo>
                  <a:lnTo>
                    <a:pt x="1511214" y="244086"/>
                  </a:lnTo>
                  <a:lnTo>
                    <a:pt x="1499363" y="244086"/>
                  </a:lnTo>
                  <a:lnTo>
                    <a:pt x="1499363" y="244086"/>
                  </a:lnTo>
                  <a:lnTo>
                    <a:pt x="1499363" y="244086"/>
                  </a:lnTo>
                  <a:lnTo>
                    <a:pt x="1493432" y="244086"/>
                  </a:lnTo>
                  <a:lnTo>
                    <a:pt x="1493432" y="244086"/>
                  </a:lnTo>
                  <a:lnTo>
                    <a:pt x="1493432" y="244086"/>
                  </a:lnTo>
                  <a:lnTo>
                    <a:pt x="1481581" y="244086"/>
                  </a:lnTo>
                  <a:lnTo>
                    <a:pt x="1481581" y="244086"/>
                  </a:lnTo>
                  <a:lnTo>
                    <a:pt x="1481581" y="244086"/>
                  </a:lnTo>
                  <a:lnTo>
                    <a:pt x="1451948" y="244086"/>
                  </a:lnTo>
                  <a:lnTo>
                    <a:pt x="1451948" y="244086"/>
                  </a:lnTo>
                  <a:lnTo>
                    <a:pt x="1451948" y="244086"/>
                  </a:lnTo>
                  <a:lnTo>
                    <a:pt x="1440096" y="244086"/>
                  </a:lnTo>
                  <a:lnTo>
                    <a:pt x="1440096" y="244086"/>
                  </a:lnTo>
                  <a:lnTo>
                    <a:pt x="1440096" y="244086"/>
                  </a:lnTo>
                  <a:lnTo>
                    <a:pt x="1416394" y="244086"/>
                  </a:lnTo>
                  <a:lnTo>
                    <a:pt x="1416394" y="244086"/>
                  </a:lnTo>
                  <a:lnTo>
                    <a:pt x="1416394" y="244086"/>
                  </a:lnTo>
                  <a:lnTo>
                    <a:pt x="1404542" y="244086"/>
                  </a:lnTo>
                  <a:lnTo>
                    <a:pt x="1404542" y="244086"/>
                  </a:lnTo>
                  <a:lnTo>
                    <a:pt x="1404542" y="244086"/>
                  </a:lnTo>
                  <a:lnTo>
                    <a:pt x="1398612" y="244086"/>
                  </a:lnTo>
                  <a:lnTo>
                    <a:pt x="1398612" y="244086"/>
                  </a:lnTo>
                  <a:lnTo>
                    <a:pt x="1398612" y="244086"/>
                  </a:lnTo>
                  <a:lnTo>
                    <a:pt x="1380839" y="244086"/>
                  </a:lnTo>
                  <a:lnTo>
                    <a:pt x="1380839" y="244086"/>
                  </a:lnTo>
                  <a:lnTo>
                    <a:pt x="1380839" y="244086"/>
                  </a:lnTo>
                  <a:lnTo>
                    <a:pt x="1374909" y="244086"/>
                  </a:lnTo>
                  <a:lnTo>
                    <a:pt x="1374909" y="244086"/>
                  </a:lnTo>
                  <a:lnTo>
                    <a:pt x="1374909" y="244086"/>
                  </a:lnTo>
                  <a:lnTo>
                    <a:pt x="1368979" y="244086"/>
                  </a:lnTo>
                  <a:lnTo>
                    <a:pt x="1368979" y="244086"/>
                  </a:lnTo>
                  <a:lnTo>
                    <a:pt x="1368979" y="244086"/>
                  </a:lnTo>
                  <a:lnTo>
                    <a:pt x="1363058" y="244086"/>
                  </a:lnTo>
                  <a:lnTo>
                    <a:pt x="1363058" y="244086"/>
                  </a:lnTo>
                  <a:lnTo>
                    <a:pt x="1363058" y="244086"/>
                  </a:lnTo>
                  <a:lnTo>
                    <a:pt x="1339355" y="244086"/>
                  </a:lnTo>
                  <a:lnTo>
                    <a:pt x="1339355" y="244086"/>
                  </a:lnTo>
                  <a:lnTo>
                    <a:pt x="1339355" y="244086"/>
                  </a:lnTo>
                  <a:lnTo>
                    <a:pt x="1327494" y="244086"/>
                  </a:lnTo>
                  <a:lnTo>
                    <a:pt x="1327494" y="244086"/>
                  </a:lnTo>
                  <a:lnTo>
                    <a:pt x="1327494" y="244086"/>
                  </a:lnTo>
                  <a:lnTo>
                    <a:pt x="1321573" y="244086"/>
                  </a:lnTo>
                  <a:lnTo>
                    <a:pt x="1321573" y="244086"/>
                  </a:lnTo>
                  <a:lnTo>
                    <a:pt x="1321573" y="244086"/>
                  </a:lnTo>
                  <a:lnTo>
                    <a:pt x="1315643" y="244086"/>
                  </a:lnTo>
                  <a:lnTo>
                    <a:pt x="1315643" y="244086"/>
                  </a:lnTo>
                  <a:lnTo>
                    <a:pt x="1315643" y="244086"/>
                  </a:lnTo>
                  <a:lnTo>
                    <a:pt x="1291940" y="244086"/>
                  </a:lnTo>
                  <a:lnTo>
                    <a:pt x="1291940" y="299466"/>
                  </a:lnTo>
                  <a:lnTo>
                    <a:pt x="1291940" y="299466"/>
                  </a:lnTo>
                  <a:lnTo>
                    <a:pt x="1268237" y="299466"/>
                  </a:lnTo>
                  <a:lnTo>
                    <a:pt x="1268237" y="299466"/>
                  </a:lnTo>
                  <a:lnTo>
                    <a:pt x="1268237" y="299466"/>
                  </a:lnTo>
                  <a:lnTo>
                    <a:pt x="1250456" y="299466"/>
                  </a:lnTo>
                  <a:lnTo>
                    <a:pt x="1250456" y="299466"/>
                  </a:lnTo>
                  <a:lnTo>
                    <a:pt x="1250456" y="299466"/>
                  </a:lnTo>
                  <a:lnTo>
                    <a:pt x="1232674" y="299466"/>
                  </a:lnTo>
                  <a:lnTo>
                    <a:pt x="1232674" y="299466"/>
                  </a:lnTo>
                  <a:lnTo>
                    <a:pt x="1232674" y="299466"/>
                  </a:lnTo>
                  <a:lnTo>
                    <a:pt x="1208971" y="299466"/>
                  </a:lnTo>
                  <a:lnTo>
                    <a:pt x="1208971" y="299466"/>
                  </a:lnTo>
                  <a:lnTo>
                    <a:pt x="1208971" y="299466"/>
                  </a:lnTo>
                  <a:lnTo>
                    <a:pt x="1197120" y="299466"/>
                  </a:lnTo>
                  <a:lnTo>
                    <a:pt x="1197120" y="299466"/>
                  </a:lnTo>
                  <a:lnTo>
                    <a:pt x="1197120" y="299466"/>
                  </a:lnTo>
                  <a:lnTo>
                    <a:pt x="1191189" y="299466"/>
                  </a:lnTo>
                  <a:lnTo>
                    <a:pt x="1191189" y="327000"/>
                  </a:lnTo>
                  <a:lnTo>
                    <a:pt x="1191189" y="327000"/>
                  </a:lnTo>
                  <a:lnTo>
                    <a:pt x="1173417" y="327000"/>
                  </a:lnTo>
                  <a:lnTo>
                    <a:pt x="1173417" y="327000"/>
                  </a:lnTo>
                  <a:lnTo>
                    <a:pt x="1173417" y="327000"/>
                  </a:lnTo>
                  <a:lnTo>
                    <a:pt x="1167487" y="327000"/>
                  </a:lnTo>
                  <a:lnTo>
                    <a:pt x="1167487" y="327000"/>
                  </a:lnTo>
                  <a:lnTo>
                    <a:pt x="1167487" y="327000"/>
                  </a:lnTo>
                  <a:lnTo>
                    <a:pt x="1155635" y="327000"/>
                  </a:lnTo>
                  <a:lnTo>
                    <a:pt x="1155635" y="327000"/>
                  </a:lnTo>
                  <a:lnTo>
                    <a:pt x="1155635" y="327000"/>
                  </a:lnTo>
                  <a:lnTo>
                    <a:pt x="1149705" y="327000"/>
                  </a:lnTo>
                  <a:lnTo>
                    <a:pt x="1149705" y="327000"/>
                  </a:lnTo>
                  <a:lnTo>
                    <a:pt x="1149705" y="327000"/>
                  </a:lnTo>
                  <a:lnTo>
                    <a:pt x="1143784" y="327000"/>
                  </a:lnTo>
                  <a:lnTo>
                    <a:pt x="1143784" y="327000"/>
                  </a:lnTo>
                  <a:lnTo>
                    <a:pt x="1143784" y="327000"/>
                  </a:lnTo>
                  <a:lnTo>
                    <a:pt x="1137854" y="327000"/>
                  </a:lnTo>
                  <a:lnTo>
                    <a:pt x="1137854" y="327000"/>
                  </a:lnTo>
                  <a:lnTo>
                    <a:pt x="1137854" y="327000"/>
                  </a:lnTo>
                  <a:lnTo>
                    <a:pt x="1126002" y="327000"/>
                  </a:lnTo>
                  <a:lnTo>
                    <a:pt x="1126002" y="327000"/>
                  </a:lnTo>
                  <a:lnTo>
                    <a:pt x="1126002" y="327000"/>
                  </a:lnTo>
                  <a:lnTo>
                    <a:pt x="1108221" y="327000"/>
                  </a:lnTo>
                  <a:lnTo>
                    <a:pt x="1108221" y="327000"/>
                  </a:lnTo>
                  <a:lnTo>
                    <a:pt x="1108221" y="327000"/>
                  </a:lnTo>
                  <a:lnTo>
                    <a:pt x="1096369" y="327000"/>
                  </a:lnTo>
                  <a:lnTo>
                    <a:pt x="1096369" y="327000"/>
                  </a:lnTo>
                  <a:lnTo>
                    <a:pt x="1096369" y="327000"/>
                  </a:lnTo>
                  <a:lnTo>
                    <a:pt x="1090448" y="327000"/>
                  </a:lnTo>
                  <a:lnTo>
                    <a:pt x="1090448" y="327000"/>
                  </a:lnTo>
                  <a:lnTo>
                    <a:pt x="1090448" y="327000"/>
                  </a:lnTo>
                  <a:lnTo>
                    <a:pt x="1078597" y="327000"/>
                  </a:lnTo>
                  <a:lnTo>
                    <a:pt x="1078597" y="327000"/>
                  </a:lnTo>
                  <a:lnTo>
                    <a:pt x="1078597" y="327000"/>
                  </a:lnTo>
                  <a:lnTo>
                    <a:pt x="1072666" y="327000"/>
                  </a:lnTo>
                  <a:lnTo>
                    <a:pt x="1072666" y="327000"/>
                  </a:lnTo>
                  <a:lnTo>
                    <a:pt x="1072666" y="327000"/>
                  </a:lnTo>
                  <a:lnTo>
                    <a:pt x="1066745" y="327000"/>
                  </a:lnTo>
                  <a:lnTo>
                    <a:pt x="1066745" y="327000"/>
                  </a:lnTo>
                  <a:lnTo>
                    <a:pt x="1066745" y="327000"/>
                  </a:lnTo>
                  <a:lnTo>
                    <a:pt x="1043033" y="327000"/>
                  </a:lnTo>
                  <a:lnTo>
                    <a:pt x="1043033" y="327000"/>
                  </a:lnTo>
                  <a:lnTo>
                    <a:pt x="1043033" y="327000"/>
                  </a:lnTo>
                  <a:lnTo>
                    <a:pt x="1007479" y="327000"/>
                  </a:lnTo>
                  <a:lnTo>
                    <a:pt x="1007479" y="327000"/>
                  </a:lnTo>
                  <a:lnTo>
                    <a:pt x="1007479" y="327000"/>
                  </a:lnTo>
                  <a:lnTo>
                    <a:pt x="1001549" y="327000"/>
                  </a:lnTo>
                  <a:lnTo>
                    <a:pt x="1001549" y="327000"/>
                  </a:lnTo>
                  <a:lnTo>
                    <a:pt x="1001549" y="327000"/>
                  </a:lnTo>
                  <a:lnTo>
                    <a:pt x="989698" y="327000"/>
                  </a:lnTo>
                  <a:lnTo>
                    <a:pt x="989698" y="327000"/>
                  </a:lnTo>
                  <a:lnTo>
                    <a:pt x="989698" y="327000"/>
                  </a:lnTo>
                  <a:lnTo>
                    <a:pt x="983776" y="327000"/>
                  </a:lnTo>
                  <a:lnTo>
                    <a:pt x="983776" y="327000"/>
                  </a:lnTo>
                  <a:lnTo>
                    <a:pt x="983776" y="327000"/>
                  </a:lnTo>
                  <a:lnTo>
                    <a:pt x="971916" y="327000"/>
                  </a:lnTo>
                  <a:lnTo>
                    <a:pt x="971916" y="353837"/>
                  </a:lnTo>
                  <a:lnTo>
                    <a:pt x="971916" y="353837"/>
                  </a:lnTo>
                  <a:lnTo>
                    <a:pt x="965995" y="353837"/>
                  </a:lnTo>
                  <a:lnTo>
                    <a:pt x="965995" y="353837"/>
                  </a:lnTo>
                  <a:lnTo>
                    <a:pt x="965995" y="353837"/>
                  </a:lnTo>
                  <a:lnTo>
                    <a:pt x="954143" y="353837"/>
                  </a:lnTo>
                  <a:lnTo>
                    <a:pt x="954143" y="353837"/>
                  </a:lnTo>
                  <a:lnTo>
                    <a:pt x="954143" y="353837"/>
                  </a:lnTo>
                  <a:lnTo>
                    <a:pt x="942292" y="353837"/>
                  </a:lnTo>
                  <a:lnTo>
                    <a:pt x="942292" y="353837"/>
                  </a:lnTo>
                  <a:lnTo>
                    <a:pt x="942292" y="353837"/>
                  </a:lnTo>
                  <a:lnTo>
                    <a:pt x="900807" y="353837"/>
                  </a:lnTo>
                  <a:lnTo>
                    <a:pt x="900807" y="353837"/>
                  </a:lnTo>
                  <a:lnTo>
                    <a:pt x="900807" y="353837"/>
                  </a:lnTo>
                  <a:lnTo>
                    <a:pt x="894877" y="353837"/>
                  </a:lnTo>
                  <a:lnTo>
                    <a:pt x="894877" y="353837"/>
                  </a:lnTo>
                  <a:lnTo>
                    <a:pt x="894877" y="353837"/>
                  </a:lnTo>
                  <a:lnTo>
                    <a:pt x="847471" y="353837"/>
                  </a:lnTo>
                  <a:lnTo>
                    <a:pt x="847471" y="353837"/>
                  </a:lnTo>
                  <a:lnTo>
                    <a:pt x="847471" y="353837"/>
                  </a:lnTo>
                  <a:lnTo>
                    <a:pt x="841541" y="353837"/>
                  </a:lnTo>
                  <a:lnTo>
                    <a:pt x="841541" y="353837"/>
                  </a:lnTo>
                  <a:lnTo>
                    <a:pt x="841541" y="353837"/>
                  </a:lnTo>
                  <a:lnTo>
                    <a:pt x="829690" y="353837"/>
                  </a:lnTo>
                  <a:lnTo>
                    <a:pt x="829690" y="353837"/>
                  </a:lnTo>
                  <a:lnTo>
                    <a:pt x="829690" y="353837"/>
                  </a:lnTo>
                  <a:lnTo>
                    <a:pt x="811908" y="353837"/>
                  </a:lnTo>
                  <a:lnTo>
                    <a:pt x="811908" y="353837"/>
                  </a:lnTo>
                  <a:lnTo>
                    <a:pt x="811908" y="353837"/>
                  </a:lnTo>
                  <a:lnTo>
                    <a:pt x="805987" y="353837"/>
                  </a:lnTo>
                  <a:lnTo>
                    <a:pt x="805987" y="353837"/>
                  </a:lnTo>
                  <a:lnTo>
                    <a:pt x="805987" y="353837"/>
                  </a:lnTo>
                  <a:lnTo>
                    <a:pt x="752642" y="353837"/>
                  </a:lnTo>
                  <a:lnTo>
                    <a:pt x="752642" y="380491"/>
                  </a:lnTo>
                  <a:lnTo>
                    <a:pt x="752642" y="380491"/>
                  </a:lnTo>
                  <a:lnTo>
                    <a:pt x="728939" y="380491"/>
                  </a:lnTo>
                  <a:lnTo>
                    <a:pt x="728939" y="380491"/>
                  </a:lnTo>
                  <a:lnTo>
                    <a:pt x="728939" y="380491"/>
                  </a:lnTo>
                  <a:lnTo>
                    <a:pt x="711158" y="380491"/>
                  </a:lnTo>
                  <a:lnTo>
                    <a:pt x="711158" y="380491"/>
                  </a:lnTo>
                  <a:lnTo>
                    <a:pt x="711158" y="380491"/>
                  </a:lnTo>
                  <a:lnTo>
                    <a:pt x="699306" y="380491"/>
                  </a:lnTo>
                  <a:lnTo>
                    <a:pt x="699306" y="380491"/>
                  </a:lnTo>
                  <a:lnTo>
                    <a:pt x="699306" y="380491"/>
                  </a:lnTo>
                  <a:lnTo>
                    <a:pt x="681534" y="380491"/>
                  </a:lnTo>
                  <a:lnTo>
                    <a:pt x="681534" y="380491"/>
                  </a:lnTo>
                  <a:lnTo>
                    <a:pt x="681534" y="380491"/>
                  </a:lnTo>
                  <a:lnTo>
                    <a:pt x="675603" y="380491"/>
                  </a:lnTo>
                  <a:lnTo>
                    <a:pt x="675603" y="380491"/>
                  </a:lnTo>
                  <a:lnTo>
                    <a:pt x="675603" y="380491"/>
                  </a:lnTo>
                  <a:lnTo>
                    <a:pt x="645970" y="380491"/>
                  </a:lnTo>
                  <a:lnTo>
                    <a:pt x="645970" y="380491"/>
                  </a:lnTo>
                  <a:lnTo>
                    <a:pt x="645970" y="380491"/>
                  </a:lnTo>
                  <a:lnTo>
                    <a:pt x="628198" y="380491"/>
                  </a:lnTo>
                  <a:lnTo>
                    <a:pt x="628198" y="380491"/>
                  </a:lnTo>
                  <a:lnTo>
                    <a:pt x="628198" y="380491"/>
                  </a:lnTo>
                  <a:lnTo>
                    <a:pt x="610416" y="380491"/>
                  </a:lnTo>
                  <a:lnTo>
                    <a:pt x="610416" y="380491"/>
                  </a:lnTo>
                  <a:lnTo>
                    <a:pt x="610416" y="380491"/>
                  </a:lnTo>
                  <a:lnTo>
                    <a:pt x="604486" y="380491"/>
                  </a:lnTo>
                  <a:lnTo>
                    <a:pt x="604486" y="380491"/>
                  </a:lnTo>
                  <a:lnTo>
                    <a:pt x="604486" y="380491"/>
                  </a:lnTo>
                  <a:lnTo>
                    <a:pt x="598565" y="380491"/>
                  </a:lnTo>
                  <a:lnTo>
                    <a:pt x="598565" y="380491"/>
                  </a:lnTo>
                  <a:lnTo>
                    <a:pt x="598565" y="380491"/>
                  </a:lnTo>
                  <a:lnTo>
                    <a:pt x="592634" y="380491"/>
                  </a:lnTo>
                  <a:lnTo>
                    <a:pt x="592634" y="380491"/>
                  </a:lnTo>
                  <a:lnTo>
                    <a:pt x="592634" y="380491"/>
                  </a:lnTo>
                  <a:lnTo>
                    <a:pt x="586713" y="380491"/>
                  </a:lnTo>
                  <a:lnTo>
                    <a:pt x="586713" y="380491"/>
                  </a:lnTo>
                  <a:lnTo>
                    <a:pt x="586713" y="380491"/>
                  </a:lnTo>
                  <a:lnTo>
                    <a:pt x="580783" y="380491"/>
                  </a:lnTo>
                  <a:lnTo>
                    <a:pt x="580783" y="380491"/>
                  </a:lnTo>
                  <a:lnTo>
                    <a:pt x="580783" y="380491"/>
                  </a:lnTo>
                  <a:lnTo>
                    <a:pt x="563001" y="380491"/>
                  </a:lnTo>
                  <a:lnTo>
                    <a:pt x="563001" y="380491"/>
                  </a:lnTo>
                  <a:lnTo>
                    <a:pt x="563001" y="380491"/>
                  </a:lnTo>
                  <a:lnTo>
                    <a:pt x="557080" y="380491"/>
                  </a:lnTo>
                  <a:lnTo>
                    <a:pt x="557080" y="380491"/>
                  </a:lnTo>
                  <a:lnTo>
                    <a:pt x="557080" y="380491"/>
                  </a:lnTo>
                  <a:lnTo>
                    <a:pt x="551150" y="380491"/>
                  </a:lnTo>
                  <a:lnTo>
                    <a:pt x="551150" y="380491"/>
                  </a:lnTo>
                  <a:lnTo>
                    <a:pt x="551150" y="380491"/>
                  </a:lnTo>
                  <a:lnTo>
                    <a:pt x="545229" y="380491"/>
                  </a:lnTo>
                  <a:lnTo>
                    <a:pt x="545229" y="380491"/>
                  </a:lnTo>
                  <a:lnTo>
                    <a:pt x="545229" y="380491"/>
                  </a:lnTo>
                  <a:lnTo>
                    <a:pt x="527447" y="380491"/>
                  </a:lnTo>
                  <a:lnTo>
                    <a:pt x="527447" y="380491"/>
                  </a:lnTo>
                  <a:lnTo>
                    <a:pt x="527447" y="380491"/>
                  </a:lnTo>
                  <a:lnTo>
                    <a:pt x="521517" y="380491"/>
                  </a:lnTo>
                  <a:lnTo>
                    <a:pt x="521517" y="380491"/>
                  </a:lnTo>
                  <a:lnTo>
                    <a:pt x="521517" y="380491"/>
                  </a:lnTo>
                  <a:lnTo>
                    <a:pt x="509665" y="380491"/>
                  </a:lnTo>
                  <a:lnTo>
                    <a:pt x="509665" y="380491"/>
                  </a:lnTo>
                  <a:lnTo>
                    <a:pt x="509665" y="380491"/>
                  </a:lnTo>
                  <a:lnTo>
                    <a:pt x="497814" y="380491"/>
                  </a:lnTo>
                  <a:lnTo>
                    <a:pt x="497814" y="380491"/>
                  </a:lnTo>
                  <a:lnTo>
                    <a:pt x="497814" y="380491"/>
                  </a:lnTo>
                  <a:lnTo>
                    <a:pt x="468181" y="380491"/>
                  </a:lnTo>
                  <a:lnTo>
                    <a:pt x="468181" y="380491"/>
                  </a:lnTo>
                  <a:lnTo>
                    <a:pt x="468181" y="380491"/>
                  </a:lnTo>
                  <a:lnTo>
                    <a:pt x="438548" y="380491"/>
                  </a:lnTo>
                  <a:lnTo>
                    <a:pt x="438548" y="380491"/>
                  </a:lnTo>
                  <a:lnTo>
                    <a:pt x="438548" y="380491"/>
                  </a:lnTo>
                  <a:lnTo>
                    <a:pt x="432627" y="380491"/>
                  </a:lnTo>
                  <a:lnTo>
                    <a:pt x="432627" y="380491"/>
                  </a:lnTo>
                  <a:lnTo>
                    <a:pt x="432627" y="380491"/>
                  </a:lnTo>
                  <a:lnTo>
                    <a:pt x="426696" y="380491"/>
                  </a:lnTo>
                  <a:lnTo>
                    <a:pt x="426696" y="380491"/>
                  </a:lnTo>
                  <a:lnTo>
                    <a:pt x="426696" y="380491"/>
                  </a:lnTo>
                  <a:lnTo>
                    <a:pt x="420775" y="380491"/>
                  </a:lnTo>
                  <a:lnTo>
                    <a:pt x="420775" y="380491"/>
                  </a:lnTo>
                  <a:lnTo>
                    <a:pt x="420775" y="380491"/>
                  </a:lnTo>
                  <a:lnTo>
                    <a:pt x="414845" y="380491"/>
                  </a:lnTo>
                  <a:lnTo>
                    <a:pt x="414845" y="380491"/>
                  </a:lnTo>
                  <a:lnTo>
                    <a:pt x="414845" y="380491"/>
                  </a:lnTo>
                  <a:lnTo>
                    <a:pt x="408924" y="380491"/>
                  </a:lnTo>
                  <a:lnTo>
                    <a:pt x="408924" y="380491"/>
                  </a:lnTo>
                  <a:lnTo>
                    <a:pt x="408924" y="380491"/>
                  </a:lnTo>
                  <a:lnTo>
                    <a:pt x="397063" y="380491"/>
                  </a:lnTo>
                  <a:lnTo>
                    <a:pt x="397063" y="380491"/>
                  </a:lnTo>
                  <a:lnTo>
                    <a:pt x="397063" y="380491"/>
                  </a:lnTo>
                  <a:lnTo>
                    <a:pt x="379291" y="380491"/>
                  </a:lnTo>
                  <a:lnTo>
                    <a:pt x="379291" y="380491"/>
                  </a:lnTo>
                  <a:lnTo>
                    <a:pt x="379291" y="380491"/>
                  </a:lnTo>
                  <a:lnTo>
                    <a:pt x="373360" y="380491"/>
                  </a:lnTo>
                  <a:lnTo>
                    <a:pt x="373360" y="380491"/>
                  </a:lnTo>
                  <a:lnTo>
                    <a:pt x="373360" y="380491"/>
                  </a:lnTo>
                  <a:lnTo>
                    <a:pt x="361509" y="380491"/>
                  </a:lnTo>
                  <a:lnTo>
                    <a:pt x="361509" y="380491"/>
                  </a:lnTo>
                  <a:lnTo>
                    <a:pt x="361509" y="380491"/>
                  </a:lnTo>
                  <a:lnTo>
                    <a:pt x="349658" y="380491"/>
                  </a:lnTo>
                  <a:lnTo>
                    <a:pt x="349658" y="380491"/>
                  </a:lnTo>
                  <a:lnTo>
                    <a:pt x="349658" y="380491"/>
                  </a:lnTo>
                  <a:lnTo>
                    <a:pt x="325955" y="380491"/>
                  </a:lnTo>
                  <a:lnTo>
                    <a:pt x="325955" y="380491"/>
                  </a:lnTo>
                  <a:lnTo>
                    <a:pt x="325955" y="380491"/>
                  </a:lnTo>
                  <a:lnTo>
                    <a:pt x="296322" y="380491"/>
                  </a:lnTo>
                  <a:lnTo>
                    <a:pt x="296322" y="380491"/>
                  </a:lnTo>
                  <a:lnTo>
                    <a:pt x="296322" y="380491"/>
                  </a:lnTo>
                  <a:lnTo>
                    <a:pt x="290391" y="380491"/>
                  </a:lnTo>
                  <a:lnTo>
                    <a:pt x="290391" y="380491"/>
                  </a:lnTo>
                  <a:lnTo>
                    <a:pt x="290391" y="380491"/>
                  </a:lnTo>
                  <a:lnTo>
                    <a:pt x="260758" y="380491"/>
                  </a:lnTo>
                  <a:lnTo>
                    <a:pt x="260758" y="380491"/>
                  </a:lnTo>
                  <a:lnTo>
                    <a:pt x="260758" y="380491"/>
                  </a:lnTo>
                  <a:lnTo>
                    <a:pt x="248907" y="380491"/>
                  </a:lnTo>
                  <a:lnTo>
                    <a:pt x="248907" y="380491"/>
                  </a:lnTo>
                  <a:lnTo>
                    <a:pt x="248907" y="380491"/>
                  </a:lnTo>
                  <a:lnTo>
                    <a:pt x="242986" y="380491"/>
                  </a:lnTo>
                  <a:lnTo>
                    <a:pt x="242986" y="380491"/>
                  </a:lnTo>
                  <a:lnTo>
                    <a:pt x="242986" y="380491"/>
                  </a:lnTo>
                  <a:lnTo>
                    <a:pt x="237056" y="380491"/>
                  </a:lnTo>
                  <a:lnTo>
                    <a:pt x="237056" y="380491"/>
                  </a:lnTo>
                  <a:lnTo>
                    <a:pt x="237056" y="380491"/>
                  </a:lnTo>
                  <a:lnTo>
                    <a:pt x="231134" y="380491"/>
                  </a:lnTo>
                  <a:lnTo>
                    <a:pt x="231134" y="380491"/>
                  </a:lnTo>
                  <a:lnTo>
                    <a:pt x="231134" y="380491"/>
                  </a:lnTo>
                  <a:lnTo>
                    <a:pt x="213353" y="380491"/>
                  </a:lnTo>
                  <a:lnTo>
                    <a:pt x="213353" y="380491"/>
                  </a:lnTo>
                  <a:lnTo>
                    <a:pt x="213353" y="380491"/>
                  </a:lnTo>
                  <a:lnTo>
                    <a:pt x="195571" y="380491"/>
                  </a:lnTo>
                  <a:lnTo>
                    <a:pt x="195571" y="406522"/>
                  </a:lnTo>
                  <a:lnTo>
                    <a:pt x="195571" y="406522"/>
                  </a:lnTo>
                  <a:lnTo>
                    <a:pt x="183720" y="406522"/>
                  </a:lnTo>
                  <a:lnTo>
                    <a:pt x="183720" y="406522"/>
                  </a:lnTo>
                  <a:lnTo>
                    <a:pt x="183720" y="406522"/>
                  </a:lnTo>
                  <a:lnTo>
                    <a:pt x="171868" y="406522"/>
                  </a:lnTo>
                  <a:lnTo>
                    <a:pt x="171868" y="432507"/>
                  </a:lnTo>
                  <a:lnTo>
                    <a:pt x="171868" y="432507"/>
                  </a:lnTo>
                  <a:lnTo>
                    <a:pt x="165938" y="432507"/>
                  </a:lnTo>
                  <a:lnTo>
                    <a:pt x="165938" y="432507"/>
                  </a:lnTo>
                  <a:lnTo>
                    <a:pt x="165938" y="432507"/>
                  </a:lnTo>
                  <a:lnTo>
                    <a:pt x="148166" y="432507"/>
                  </a:lnTo>
                  <a:lnTo>
                    <a:pt x="148166" y="458502"/>
                  </a:lnTo>
                  <a:lnTo>
                    <a:pt x="148166" y="458502"/>
                  </a:lnTo>
                  <a:lnTo>
                    <a:pt x="130384" y="458502"/>
                  </a:lnTo>
                  <a:lnTo>
                    <a:pt x="130384" y="458502"/>
                  </a:lnTo>
                  <a:lnTo>
                    <a:pt x="130384" y="458502"/>
                  </a:lnTo>
                  <a:lnTo>
                    <a:pt x="118532" y="458502"/>
                  </a:lnTo>
                  <a:lnTo>
                    <a:pt x="118532" y="458502"/>
                  </a:lnTo>
                  <a:lnTo>
                    <a:pt x="118532" y="458502"/>
                  </a:lnTo>
                  <a:lnTo>
                    <a:pt x="112602" y="458502"/>
                  </a:lnTo>
                  <a:lnTo>
                    <a:pt x="112602" y="458502"/>
                  </a:lnTo>
                  <a:lnTo>
                    <a:pt x="112602" y="458502"/>
                  </a:lnTo>
                  <a:lnTo>
                    <a:pt x="106681" y="458502"/>
                  </a:lnTo>
                  <a:lnTo>
                    <a:pt x="106681" y="458502"/>
                  </a:lnTo>
                  <a:lnTo>
                    <a:pt x="106681" y="458502"/>
                  </a:lnTo>
                  <a:lnTo>
                    <a:pt x="94830" y="458502"/>
                  </a:lnTo>
                  <a:lnTo>
                    <a:pt x="94830" y="458502"/>
                  </a:lnTo>
                  <a:lnTo>
                    <a:pt x="94830" y="458502"/>
                  </a:lnTo>
                  <a:lnTo>
                    <a:pt x="88899" y="458502"/>
                  </a:lnTo>
                  <a:lnTo>
                    <a:pt x="88899" y="458502"/>
                  </a:lnTo>
                  <a:lnTo>
                    <a:pt x="88899" y="458502"/>
                  </a:lnTo>
                  <a:lnTo>
                    <a:pt x="77048" y="458502"/>
                  </a:lnTo>
                  <a:lnTo>
                    <a:pt x="77048" y="458502"/>
                  </a:lnTo>
                  <a:lnTo>
                    <a:pt x="77048" y="458502"/>
                  </a:lnTo>
                  <a:lnTo>
                    <a:pt x="71118" y="458502"/>
                  </a:lnTo>
                  <a:lnTo>
                    <a:pt x="71118" y="458502"/>
                  </a:lnTo>
                  <a:lnTo>
                    <a:pt x="71118" y="458502"/>
                  </a:lnTo>
                  <a:lnTo>
                    <a:pt x="59266" y="458502"/>
                  </a:lnTo>
                  <a:lnTo>
                    <a:pt x="59266" y="458502"/>
                  </a:lnTo>
                  <a:lnTo>
                    <a:pt x="59266" y="458502"/>
                  </a:lnTo>
                  <a:lnTo>
                    <a:pt x="53345" y="458502"/>
                  </a:lnTo>
                  <a:lnTo>
                    <a:pt x="53345" y="458502"/>
                  </a:lnTo>
                  <a:lnTo>
                    <a:pt x="53345" y="458502"/>
                  </a:lnTo>
                  <a:lnTo>
                    <a:pt x="47415" y="458502"/>
                  </a:lnTo>
                  <a:lnTo>
                    <a:pt x="47415" y="458502"/>
                  </a:lnTo>
                  <a:lnTo>
                    <a:pt x="47415" y="458502"/>
                  </a:lnTo>
                  <a:lnTo>
                    <a:pt x="41484" y="458502"/>
                  </a:lnTo>
                  <a:lnTo>
                    <a:pt x="41484" y="458502"/>
                  </a:lnTo>
                  <a:lnTo>
                    <a:pt x="41484" y="458502"/>
                  </a:lnTo>
                  <a:lnTo>
                    <a:pt x="35563" y="458502"/>
                  </a:lnTo>
                  <a:lnTo>
                    <a:pt x="35563" y="458502"/>
                  </a:lnTo>
                  <a:lnTo>
                    <a:pt x="35563" y="458502"/>
                  </a:lnTo>
                  <a:lnTo>
                    <a:pt x="29633" y="458502"/>
                  </a:lnTo>
                  <a:lnTo>
                    <a:pt x="29633" y="458502"/>
                  </a:lnTo>
                  <a:lnTo>
                    <a:pt x="29633" y="458502"/>
                  </a:lnTo>
                  <a:lnTo>
                    <a:pt x="23712" y="458502"/>
                  </a:lnTo>
                  <a:lnTo>
                    <a:pt x="23712" y="458502"/>
                  </a:lnTo>
                  <a:lnTo>
                    <a:pt x="23712" y="458502"/>
                  </a:lnTo>
                  <a:lnTo>
                    <a:pt x="17782" y="458502"/>
                  </a:lnTo>
                  <a:lnTo>
                    <a:pt x="17782" y="484303"/>
                  </a:lnTo>
                  <a:lnTo>
                    <a:pt x="17782" y="484303"/>
                  </a:lnTo>
                  <a:lnTo>
                    <a:pt x="0" y="484303"/>
                  </a:lnTo>
                  <a:lnTo>
                    <a:pt x="0" y="484303"/>
                  </a:lnTo>
                </a:path>
              </a:pathLst>
            </a:custGeom>
            <a:noFill/>
            <a:ln w="12700" cap="flat">
              <a:solidFill>
                <a:srgbClr val="0070C0"/>
              </a:solidFill>
              <a:prstDash val="solid"/>
              <a:miter/>
            </a:ln>
          </p:spPr>
          <p:txBody>
            <a:bodyPr/>
            <a:lstStyle/>
            <a:p>
              <a:endParaRPr lang="en-US" sz="1067" noProof="0"/>
            </a:p>
          </p:txBody>
        </p:sp>
      </p:grpSp>
      <p:sp>
        <p:nvSpPr>
          <p:cNvPr id="2" name="Title 1">
            <a:extLst>
              <a:ext uri="{FF2B5EF4-FFF2-40B4-BE49-F238E27FC236}">
                <a16:creationId xmlns:a16="http://schemas.microsoft.com/office/drawing/2014/main" id="{D81545FE-8BCF-1295-F12E-789DF4ED099F}"/>
              </a:ext>
            </a:extLst>
          </p:cNvPr>
          <p:cNvSpPr>
            <a:spLocks noGrp="1"/>
          </p:cNvSpPr>
          <p:nvPr>
            <p:ph type="title"/>
          </p:nvPr>
        </p:nvSpPr>
        <p:spPr>
          <a:xfrm>
            <a:off x="311151" y="451636"/>
            <a:ext cx="6551509" cy="573087"/>
          </a:xfrm>
        </p:spPr>
        <p:txBody>
          <a:bodyPr>
            <a:noAutofit/>
          </a:bodyPr>
          <a:lstStyle/>
          <a:p>
            <a:r>
              <a:rPr lang="en-US" noProof="0"/>
              <a:t>Safety outcome </a:t>
            </a:r>
            <a:br>
              <a:rPr lang="en-US" noProof="0"/>
            </a:br>
            <a:r>
              <a:rPr lang="en-US" noProof="0"/>
              <a:t>(ISTH major bleeding)</a:t>
            </a:r>
          </a:p>
        </p:txBody>
      </p:sp>
      <p:sp>
        <p:nvSpPr>
          <p:cNvPr id="7" name="TextBox 6">
            <a:extLst>
              <a:ext uri="{FF2B5EF4-FFF2-40B4-BE49-F238E27FC236}">
                <a16:creationId xmlns:a16="http://schemas.microsoft.com/office/drawing/2014/main" id="{C9C1B88B-9F20-7C8B-BAD7-A5F92DB43999}"/>
              </a:ext>
            </a:extLst>
          </p:cNvPr>
          <p:cNvSpPr txBox="1"/>
          <p:nvPr/>
        </p:nvSpPr>
        <p:spPr>
          <a:xfrm>
            <a:off x="311151" y="897556"/>
            <a:ext cx="6838460" cy="276999"/>
          </a:xfrm>
          <a:prstGeom prst="rect">
            <a:avLst/>
          </a:prstGeom>
          <a:noFill/>
        </p:spPr>
        <p:txBody>
          <a:bodyPr wrap="square">
            <a:noAutofit/>
          </a:bodyPr>
          <a:lstStyle/>
          <a:p>
            <a:r>
              <a:rPr lang="en-US" sz="1200" b="1" noProof="0">
                <a:ea typeface="Arial" panose="020B0604020202020204" pitchFamily="34" charset="0"/>
                <a:cs typeface="Arial" panose="020B0604020202020204" pitchFamily="34" charset="0"/>
              </a:rPr>
              <a:t>ISTH major bleeding in Chinese participants in East Asia</a:t>
            </a:r>
            <a:endParaRPr lang="en-US" sz="1200" b="1" noProof="0"/>
          </a:p>
        </p:txBody>
      </p:sp>
      <p:sp>
        <p:nvSpPr>
          <p:cNvPr id="4" name="内容占位符 4">
            <a:extLst>
              <a:ext uri="{FF2B5EF4-FFF2-40B4-BE49-F238E27FC236}">
                <a16:creationId xmlns:a16="http://schemas.microsoft.com/office/drawing/2014/main" id="{8A6A7289-0D2D-AF6E-8227-14808871E83D}"/>
              </a:ext>
            </a:extLst>
          </p:cNvPr>
          <p:cNvSpPr txBox="1">
            <a:spLocks/>
          </p:cNvSpPr>
          <p:nvPr/>
        </p:nvSpPr>
        <p:spPr>
          <a:xfrm>
            <a:off x="311150" y="4401163"/>
            <a:ext cx="8073960" cy="279180"/>
          </a:xfrm>
          <a:prstGeom prst="rect">
            <a:avLst/>
          </a:prstGeom>
        </p:spPr>
        <p:txBody>
          <a:bodyPr wrap="square" lIns="90000" tIns="46800" rIns="90000" bIns="46800" anchor="b">
            <a:spAutoFit/>
          </a:bodyPr>
          <a:lstStyle>
            <a:defPPr marR="0" lvl="0" algn="l" rtl="0">
              <a:lnSpc>
                <a:spcPct val="100000"/>
              </a:lnSpc>
              <a:spcBef>
                <a:spcPts val="0"/>
              </a:spcBef>
              <a:spcAft>
                <a:spcPts val="0"/>
              </a:spcAft>
            </a:defPPr>
            <a:lvl1pPr marL="0" defTabSz="308603" eaLnBrk="1" latinLnBrk="0" hangingPunct="1">
              <a:buClrTx/>
              <a:defRPr sz="600" kern="1200" baseline="30000">
                <a:latin typeface="Arial" panose="020B0604020202020204" pitchFamily="34" charset="0"/>
                <a:ea typeface="+mn-ea"/>
                <a:cs typeface="Arial" panose="020B0604020202020204" pitchFamily="34" charset="0"/>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baseline="0" noProof="0"/>
              <a:t>CI, confidence interval; HR, hazard ratio. </a:t>
            </a:r>
          </a:p>
          <a:p>
            <a:r>
              <a:rPr lang="en-US" baseline="0" noProof="0"/>
              <a:t>ISTH, International Society on Thrombosis and Haemostasis.</a:t>
            </a:r>
          </a:p>
        </p:txBody>
      </p:sp>
      <p:sp>
        <p:nvSpPr>
          <p:cNvPr id="64" name="TextBox 63">
            <a:extLst>
              <a:ext uri="{FF2B5EF4-FFF2-40B4-BE49-F238E27FC236}">
                <a16:creationId xmlns:a16="http://schemas.microsoft.com/office/drawing/2014/main" id="{98569F83-78E9-9707-E039-7AC36FF762B1}"/>
              </a:ext>
            </a:extLst>
          </p:cNvPr>
          <p:cNvSpPr txBox="1"/>
          <p:nvPr/>
        </p:nvSpPr>
        <p:spPr>
          <a:xfrm>
            <a:off x="3082649" y="1234669"/>
            <a:ext cx="3905340" cy="256545"/>
          </a:xfrm>
          <a:prstGeom prst="rect">
            <a:avLst/>
          </a:prstGeom>
          <a:noFill/>
        </p:spPr>
        <p:txBody>
          <a:bodyPr wrap="square" rtlCol="0">
            <a:spAutoFit/>
          </a:bodyPr>
          <a:lstStyle/>
          <a:p>
            <a:pPr algn="ctr"/>
            <a:r>
              <a:rPr lang="en-US" sz="1067" noProof="0">
                <a:ln/>
                <a:rtl val="0"/>
              </a:rPr>
              <a:t>HR 0.96 (95% CI 0.47–1.93)</a:t>
            </a:r>
          </a:p>
        </p:txBody>
      </p:sp>
      <p:sp>
        <p:nvSpPr>
          <p:cNvPr id="67" name="TextBox 66">
            <a:extLst>
              <a:ext uri="{FF2B5EF4-FFF2-40B4-BE49-F238E27FC236}">
                <a16:creationId xmlns:a16="http://schemas.microsoft.com/office/drawing/2014/main" id="{DA4A0517-EF91-CB43-EFF7-A13628571006}"/>
              </a:ext>
            </a:extLst>
          </p:cNvPr>
          <p:cNvSpPr txBox="1"/>
          <p:nvPr/>
        </p:nvSpPr>
        <p:spPr>
          <a:xfrm>
            <a:off x="6371594"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159</a:t>
            </a:r>
          </a:p>
        </p:txBody>
      </p:sp>
      <p:sp>
        <p:nvSpPr>
          <p:cNvPr id="68" name="TextBox 67">
            <a:extLst>
              <a:ext uri="{FF2B5EF4-FFF2-40B4-BE49-F238E27FC236}">
                <a16:creationId xmlns:a16="http://schemas.microsoft.com/office/drawing/2014/main" id="{9AC8BCD1-FA52-8FDA-D522-DFCAD9EDCF75}"/>
              </a:ext>
            </a:extLst>
          </p:cNvPr>
          <p:cNvSpPr txBox="1"/>
          <p:nvPr/>
        </p:nvSpPr>
        <p:spPr>
          <a:xfrm>
            <a:off x="5825672"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355</a:t>
            </a:r>
          </a:p>
        </p:txBody>
      </p:sp>
      <p:sp>
        <p:nvSpPr>
          <p:cNvPr id="69" name="TextBox 68">
            <a:extLst>
              <a:ext uri="{FF2B5EF4-FFF2-40B4-BE49-F238E27FC236}">
                <a16:creationId xmlns:a16="http://schemas.microsoft.com/office/drawing/2014/main" id="{342D8B87-EBAA-AEBA-C727-72173F102EA7}"/>
              </a:ext>
            </a:extLst>
          </p:cNvPr>
          <p:cNvSpPr txBox="1"/>
          <p:nvPr/>
        </p:nvSpPr>
        <p:spPr>
          <a:xfrm>
            <a:off x="5292352"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396</a:t>
            </a:r>
          </a:p>
        </p:txBody>
      </p:sp>
      <p:sp>
        <p:nvSpPr>
          <p:cNvPr id="70" name="TextBox 69">
            <a:extLst>
              <a:ext uri="{FF2B5EF4-FFF2-40B4-BE49-F238E27FC236}">
                <a16:creationId xmlns:a16="http://schemas.microsoft.com/office/drawing/2014/main" id="{E25E6F65-9B51-CCB4-63BE-0455C55DC48C}"/>
              </a:ext>
            </a:extLst>
          </p:cNvPr>
          <p:cNvSpPr txBox="1"/>
          <p:nvPr/>
        </p:nvSpPr>
        <p:spPr>
          <a:xfrm>
            <a:off x="4734194"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432</a:t>
            </a:r>
          </a:p>
        </p:txBody>
      </p:sp>
      <p:sp>
        <p:nvSpPr>
          <p:cNvPr id="71" name="TextBox 70">
            <a:extLst>
              <a:ext uri="{FF2B5EF4-FFF2-40B4-BE49-F238E27FC236}">
                <a16:creationId xmlns:a16="http://schemas.microsoft.com/office/drawing/2014/main" id="{BCF42EB2-78F9-B216-7B63-875FB2FE2D78}"/>
              </a:ext>
            </a:extLst>
          </p:cNvPr>
          <p:cNvSpPr txBox="1"/>
          <p:nvPr/>
        </p:nvSpPr>
        <p:spPr>
          <a:xfrm>
            <a:off x="4188764"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553</a:t>
            </a:r>
          </a:p>
        </p:txBody>
      </p:sp>
      <p:sp>
        <p:nvSpPr>
          <p:cNvPr id="72" name="TextBox 71">
            <a:extLst>
              <a:ext uri="{FF2B5EF4-FFF2-40B4-BE49-F238E27FC236}">
                <a16:creationId xmlns:a16="http://schemas.microsoft.com/office/drawing/2014/main" id="{CBF11E61-C1F5-197D-07EF-BA1D16C1F3AF}"/>
              </a:ext>
            </a:extLst>
          </p:cNvPr>
          <p:cNvSpPr txBox="1"/>
          <p:nvPr/>
        </p:nvSpPr>
        <p:spPr>
          <a:xfrm>
            <a:off x="3650586"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616</a:t>
            </a:r>
          </a:p>
        </p:txBody>
      </p:sp>
      <p:sp>
        <p:nvSpPr>
          <p:cNvPr id="73" name="TextBox 72">
            <a:extLst>
              <a:ext uri="{FF2B5EF4-FFF2-40B4-BE49-F238E27FC236}">
                <a16:creationId xmlns:a16="http://schemas.microsoft.com/office/drawing/2014/main" id="{C966F86F-A389-BDA5-6B63-1292E38A9231}"/>
              </a:ext>
            </a:extLst>
          </p:cNvPr>
          <p:cNvSpPr txBox="1"/>
          <p:nvPr/>
        </p:nvSpPr>
        <p:spPr>
          <a:xfrm>
            <a:off x="3082925" y="4136400"/>
            <a:ext cx="410690" cy="256545"/>
          </a:xfrm>
          <a:prstGeom prst="rect">
            <a:avLst/>
          </a:prstGeom>
          <a:noFill/>
        </p:spPr>
        <p:txBody>
          <a:bodyPr wrap="none" rtlCol="0">
            <a:spAutoFit/>
          </a:bodyPr>
          <a:lstStyle/>
          <a:p>
            <a:pPr algn="l"/>
            <a:r>
              <a:rPr lang="en-US" sz="1067" noProof="0">
                <a:ln/>
                <a:solidFill>
                  <a:srgbClr val="2E6C37"/>
                </a:solidFill>
                <a:latin typeface="Arial" panose="020B0604020202020204" pitchFamily="34" charset="0"/>
                <a:cs typeface="Arial" panose="020B0604020202020204" pitchFamily="34" charset="0"/>
                <a:rtl val="0"/>
              </a:rPr>
              <a:t>720</a:t>
            </a:r>
          </a:p>
        </p:txBody>
      </p:sp>
      <p:sp>
        <p:nvSpPr>
          <p:cNvPr id="74" name="TextBox 73">
            <a:extLst>
              <a:ext uri="{FF2B5EF4-FFF2-40B4-BE49-F238E27FC236}">
                <a16:creationId xmlns:a16="http://schemas.microsoft.com/office/drawing/2014/main" id="{E7E62C1E-50A0-30D4-958E-9FE0C980379C}"/>
              </a:ext>
            </a:extLst>
          </p:cNvPr>
          <p:cNvSpPr txBox="1"/>
          <p:nvPr/>
        </p:nvSpPr>
        <p:spPr>
          <a:xfrm>
            <a:off x="6371594"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144</a:t>
            </a:r>
          </a:p>
        </p:txBody>
      </p:sp>
      <p:sp>
        <p:nvSpPr>
          <p:cNvPr id="75" name="TextBox 74">
            <a:extLst>
              <a:ext uri="{FF2B5EF4-FFF2-40B4-BE49-F238E27FC236}">
                <a16:creationId xmlns:a16="http://schemas.microsoft.com/office/drawing/2014/main" id="{33F2FF47-6ED5-202A-21BD-CDDE647EB7E7}"/>
              </a:ext>
            </a:extLst>
          </p:cNvPr>
          <p:cNvSpPr txBox="1"/>
          <p:nvPr/>
        </p:nvSpPr>
        <p:spPr>
          <a:xfrm>
            <a:off x="5825672"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340</a:t>
            </a:r>
          </a:p>
        </p:txBody>
      </p:sp>
      <p:sp>
        <p:nvSpPr>
          <p:cNvPr id="76" name="TextBox 75">
            <a:extLst>
              <a:ext uri="{FF2B5EF4-FFF2-40B4-BE49-F238E27FC236}">
                <a16:creationId xmlns:a16="http://schemas.microsoft.com/office/drawing/2014/main" id="{35A99AE9-4C29-83B5-46F4-7C0E9ED7DE43}"/>
              </a:ext>
            </a:extLst>
          </p:cNvPr>
          <p:cNvSpPr txBox="1"/>
          <p:nvPr/>
        </p:nvSpPr>
        <p:spPr>
          <a:xfrm>
            <a:off x="5292352"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379</a:t>
            </a:r>
          </a:p>
        </p:txBody>
      </p:sp>
      <p:sp>
        <p:nvSpPr>
          <p:cNvPr id="77" name="TextBox 76">
            <a:extLst>
              <a:ext uri="{FF2B5EF4-FFF2-40B4-BE49-F238E27FC236}">
                <a16:creationId xmlns:a16="http://schemas.microsoft.com/office/drawing/2014/main" id="{2737DBFF-C05F-FEF6-8D40-377E562128F7}"/>
              </a:ext>
            </a:extLst>
          </p:cNvPr>
          <p:cNvSpPr txBox="1"/>
          <p:nvPr/>
        </p:nvSpPr>
        <p:spPr>
          <a:xfrm>
            <a:off x="4734194"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427</a:t>
            </a:r>
          </a:p>
        </p:txBody>
      </p:sp>
      <p:sp>
        <p:nvSpPr>
          <p:cNvPr id="78" name="TextBox 77">
            <a:extLst>
              <a:ext uri="{FF2B5EF4-FFF2-40B4-BE49-F238E27FC236}">
                <a16:creationId xmlns:a16="http://schemas.microsoft.com/office/drawing/2014/main" id="{5C8A8352-055C-7FA2-F329-9E91877C3E33}"/>
              </a:ext>
            </a:extLst>
          </p:cNvPr>
          <p:cNvSpPr txBox="1"/>
          <p:nvPr/>
        </p:nvSpPr>
        <p:spPr>
          <a:xfrm>
            <a:off x="4188764"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539</a:t>
            </a:r>
          </a:p>
        </p:txBody>
      </p:sp>
      <p:sp>
        <p:nvSpPr>
          <p:cNvPr id="79" name="TextBox 78">
            <a:extLst>
              <a:ext uri="{FF2B5EF4-FFF2-40B4-BE49-F238E27FC236}">
                <a16:creationId xmlns:a16="http://schemas.microsoft.com/office/drawing/2014/main" id="{D744EB76-1AFD-2178-4D0C-8AEE6D95C63F}"/>
              </a:ext>
            </a:extLst>
          </p:cNvPr>
          <p:cNvSpPr txBox="1"/>
          <p:nvPr/>
        </p:nvSpPr>
        <p:spPr>
          <a:xfrm>
            <a:off x="3650586"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609</a:t>
            </a:r>
          </a:p>
        </p:txBody>
      </p:sp>
      <p:sp>
        <p:nvSpPr>
          <p:cNvPr id="80" name="TextBox 79">
            <a:extLst>
              <a:ext uri="{FF2B5EF4-FFF2-40B4-BE49-F238E27FC236}">
                <a16:creationId xmlns:a16="http://schemas.microsoft.com/office/drawing/2014/main" id="{DDAE8FB2-9C77-3F01-322A-F9E7112D507B}"/>
              </a:ext>
            </a:extLst>
          </p:cNvPr>
          <p:cNvSpPr txBox="1"/>
          <p:nvPr/>
        </p:nvSpPr>
        <p:spPr>
          <a:xfrm>
            <a:off x="3082925" y="4309200"/>
            <a:ext cx="410690" cy="256545"/>
          </a:xfrm>
          <a:prstGeom prst="rect">
            <a:avLst/>
          </a:prstGeom>
          <a:noFill/>
        </p:spPr>
        <p:txBody>
          <a:bodyPr wrap="none" rtlCol="0">
            <a:spAutoFit/>
          </a:bodyPr>
          <a:lstStyle/>
          <a:p>
            <a:pPr algn="l"/>
            <a:r>
              <a:rPr lang="en-US" sz="1067" noProof="0">
                <a:ln/>
                <a:solidFill>
                  <a:srgbClr val="0070C0"/>
                </a:solidFill>
                <a:latin typeface="Arial" panose="020B0604020202020204" pitchFamily="34" charset="0"/>
                <a:cs typeface="Arial" panose="020B0604020202020204" pitchFamily="34" charset="0"/>
                <a:rtl val="0"/>
              </a:rPr>
              <a:t>721</a:t>
            </a:r>
          </a:p>
        </p:txBody>
      </p:sp>
      <p:sp>
        <p:nvSpPr>
          <p:cNvPr id="89" name="TextBox 88">
            <a:extLst>
              <a:ext uri="{FF2B5EF4-FFF2-40B4-BE49-F238E27FC236}">
                <a16:creationId xmlns:a16="http://schemas.microsoft.com/office/drawing/2014/main" id="{F691DB4F-1022-BC4B-F98D-758BC05B5EB1}"/>
              </a:ext>
            </a:extLst>
          </p:cNvPr>
          <p:cNvSpPr txBox="1"/>
          <p:nvPr/>
        </p:nvSpPr>
        <p:spPr>
          <a:xfrm>
            <a:off x="1984811" y="3299671"/>
            <a:ext cx="184731" cy="307777"/>
          </a:xfrm>
          <a:prstGeom prst="rect">
            <a:avLst/>
          </a:prstGeom>
          <a:noFill/>
        </p:spPr>
        <p:txBody>
          <a:bodyPr wrap="none" rtlCol="0">
            <a:spAutoFit/>
          </a:bodyPr>
          <a:lstStyle/>
          <a:p>
            <a:endParaRPr lang="en-US" noProof="0"/>
          </a:p>
        </p:txBody>
      </p:sp>
      <p:grpSp>
        <p:nvGrpSpPr>
          <p:cNvPr id="219" name="Group 218">
            <a:extLst>
              <a:ext uri="{FF2B5EF4-FFF2-40B4-BE49-F238E27FC236}">
                <a16:creationId xmlns:a16="http://schemas.microsoft.com/office/drawing/2014/main" id="{78281ABF-8484-BC8E-AE3A-2DCE4FCE4DBE}"/>
              </a:ext>
            </a:extLst>
          </p:cNvPr>
          <p:cNvGrpSpPr/>
          <p:nvPr/>
        </p:nvGrpSpPr>
        <p:grpSpPr>
          <a:xfrm>
            <a:off x="4425892" y="2784532"/>
            <a:ext cx="2666847" cy="256545"/>
            <a:chOff x="5729271" y="3063116"/>
            <a:chExt cx="2666847" cy="256545"/>
          </a:xfrm>
        </p:grpSpPr>
        <p:sp>
          <p:nvSpPr>
            <p:cNvPr id="220" name="TextBox 219">
              <a:extLst>
                <a:ext uri="{FF2B5EF4-FFF2-40B4-BE49-F238E27FC236}">
                  <a16:creationId xmlns:a16="http://schemas.microsoft.com/office/drawing/2014/main" id="{E62A0C17-FDB7-B634-EA9F-5C9599D6E473}"/>
                </a:ext>
              </a:extLst>
            </p:cNvPr>
            <p:cNvSpPr txBox="1"/>
            <p:nvPr/>
          </p:nvSpPr>
          <p:spPr>
            <a:xfrm>
              <a:off x="7082938" y="3063116"/>
              <a:ext cx="1313180" cy="256545"/>
            </a:xfrm>
            <a:prstGeom prst="rect">
              <a:avLst/>
            </a:prstGeom>
            <a:noFill/>
          </p:spPr>
          <p:txBody>
            <a:bodyPr wrap="none" rtlCol="0">
              <a:spAutoFit/>
            </a:bodyPr>
            <a:lstStyle/>
            <a:p>
              <a:pPr algn="l"/>
              <a:r>
                <a:rPr lang="en-US" sz="1067" noProof="0">
                  <a:ln/>
                  <a:latin typeface="Arial" panose="020B0604020202020204" pitchFamily="34" charset="0"/>
                  <a:cs typeface="Arial" panose="020B0604020202020204" pitchFamily="34" charset="0"/>
                  <a:rtl val="0"/>
                </a:rPr>
                <a:t>Asundexian 50 mg</a:t>
              </a:r>
            </a:p>
          </p:txBody>
        </p:sp>
        <p:sp>
          <p:nvSpPr>
            <p:cNvPr id="221" name="Freeform 299">
              <a:extLst>
                <a:ext uri="{FF2B5EF4-FFF2-40B4-BE49-F238E27FC236}">
                  <a16:creationId xmlns:a16="http://schemas.microsoft.com/office/drawing/2014/main" id="{4E7655E7-AE89-0316-CB1E-1CE994FCADCB}"/>
                </a:ext>
              </a:extLst>
            </p:cNvPr>
            <p:cNvSpPr/>
            <p:nvPr/>
          </p:nvSpPr>
          <p:spPr>
            <a:xfrm>
              <a:off x="6788105" y="3188970"/>
              <a:ext cx="310528" cy="4837"/>
            </a:xfrm>
            <a:custGeom>
              <a:avLst/>
              <a:gdLst>
                <a:gd name="csX0" fmla="*/ 461 w 449125"/>
                <a:gd name="csY0" fmla="*/ 467 h 9165"/>
                <a:gd name="csX1" fmla="*/ 449586 w 449125"/>
                <a:gd name="csY1" fmla="*/ 467 h 9165"/>
              </a:gdLst>
              <a:ahLst/>
              <a:cxnLst>
                <a:cxn ang="0">
                  <a:pos x="csX0" y="csY0"/>
                </a:cxn>
                <a:cxn ang="0">
                  <a:pos x="csX1" y="csY1"/>
                </a:cxn>
              </a:cxnLst>
              <a:rect l="l" t="t" r="r" b="b"/>
              <a:pathLst>
                <a:path w="449125" h="9165">
                  <a:moveTo>
                    <a:pt x="461" y="467"/>
                  </a:moveTo>
                  <a:lnTo>
                    <a:pt x="449586" y="467"/>
                  </a:lnTo>
                </a:path>
              </a:pathLst>
            </a:custGeom>
            <a:noFill/>
            <a:ln w="12700" cap="sq">
              <a:solidFill>
                <a:srgbClr val="0070C0"/>
              </a:solidFill>
              <a:prstDash val="solid"/>
              <a:miter/>
            </a:ln>
          </p:spPr>
          <p:txBody>
            <a:bodyPr/>
            <a:lstStyle/>
            <a:p>
              <a:endParaRPr lang="en-US" sz="1067" noProof="0">
                <a:latin typeface="Arial" panose="020B0604020202020204" pitchFamily="34" charset="0"/>
                <a:cs typeface="Arial" panose="020B0604020202020204" pitchFamily="34" charset="0"/>
              </a:endParaRPr>
            </a:p>
          </p:txBody>
        </p:sp>
        <p:sp>
          <p:nvSpPr>
            <p:cNvPr id="222" name="TextBox 221">
              <a:extLst>
                <a:ext uri="{FF2B5EF4-FFF2-40B4-BE49-F238E27FC236}">
                  <a16:creationId xmlns:a16="http://schemas.microsoft.com/office/drawing/2014/main" id="{A49AFBD0-B339-D69B-F9D8-8761A41DB413}"/>
                </a:ext>
              </a:extLst>
            </p:cNvPr>
            <p:cNvSpPr txBox="1"/>
            <p:nvPr/>
          </p:nvSpPr>
          <p:spPr>
            <a:xfrm>
              <a:off x="6039798" y="3063116"/>
              <a:ext cx="676788" cy="256545"/>
            </a:xfrm>
            <a:prstGeom prst="rect">
              <a:avLst/>
            </a:prstGeom>
            <a:noFill/>
          </p:spPr>
          <p:txBody>
            <a:bodyPr wrap="none" rtlCol="0">
              <a:spAutoFit/>
            </a:bodyPr>
            <a:lstStyle/>
            <a:p>
              <a:pPr algn="l"/>
              <a:r>
                <a:rPr lang="en-US" sz="1067" noProof="0">
                  <a:ln/>
                  <a:latin typeface="Arial" panose="020B0604020202020204" pitchFamily="34" charset="0"/>
                  <a:cs typeface="Arial" panose="020B0604020202020204" pitchFamily="34" charset="0"/>
                  <a:rtl val="0"/>
                </a:rPr>
                <a:t>Placebo</a:t>
              </a:r>
            </a:p>
          </p:txBody>
        </p:sp>
        <p:sp>
          <p:nvSpPr>
            <p:cNvPr id="223" name="Freeform 301">
              <a:extLst>
                <a:ext uri="{FF2B5EF4-FFF2-40B4-BE49-F238E27FC236}">
                  <a16:creationId xmlns:a16="http://schemas.microsoft.com/office/drawing/2014/main" id="{81C6709F-986C-77FA-4C58-451959D354DC}"/>
                </a:ext>
              </a:extLst>
            </p:cNvPr>
            <p:cNvSpPr/>
            <p:nvPr/>
          </p:nvSpPr>
          <p:spPr>
            <a:xfrm>
              <a:off x="5729271" y="3188970"/>
              <a:ext cx="310528" cy="4837"/>
            </a:xfrm>
            <a:custGeom>
              <a:avLst/>
              <a:gdLst>
                <a:gd name="csX0" fmla="*/ 314 w 449125"/>
                <a:gd name="csY0" fmla="*/ 467 h 9165"/>
                <a:gd name="csX1" fmla="*/ 449439 w 449125"/>
                <a:gd name="csY1" fmla="*/ 467 h 9165"/>
              </a:gdLst>
              <a:ahLst/>
              <a:cxnLst>
                <a:cxn ang="0">
                  <a:pos x="csX0" y="csY0"/>
                </a:cxn>
                <a:cxn ang="0">
                  <a:pos x="csX1" y="csY1"/>
                </a:cxn>
              </a:cxnLst>
              <a:rect l="l" t="t" r="r" b="b"/>
              <a:pathLst>
                <a:path w="449125" h="9165">
                  <a:moveTo>
                    <a:pt x="314" y="467"/>
                  </a:moveTo>
                  <a:lnTo>
                    <a:pt x="449439" y="467"/>
                  </a:lnTo>
                </a:path>
              </a:pathLst>
            </a:custGeom>
            <a:noFill/>
            <a:ln w="12700" cap="sq">
              <a:solidFill>
                <a:srgbClr val="2E6C37"/>
              </a:solidFill>
              <a:prstDash val="solid"/>
              <a:miter/>
            </a:ln>
          </p:spPr>
          <p:txBody>
            <a:bodyPr/>
            <a:lstStyle/>
            <a:p>
              <a:endParaRPr lang="en-US" sz="1067" noProof="0">
                <a:latin typeface="Arial" panose="020B0604020202020204" pitchFamily="34" charset="0"/>
                <a:cs typeface="Arial" panose="020B0604020202020204" pitchFamily="34" charset="0"/>
              </a:endParaRPr>
            </a:p>
          </p:txBody>
        </p:sp>
      </p:grpSp>
      <p:sp>
        <p:nvSpPr>
          <p:cNvPr id="226" name="TextBox 225">
            <a:extLst>
              <a:ext uri="{FF2B5EF4-FFF2-40B4-BE49-F238E27FC236}">
                <a16:creationId xmlns:a16="http://schemas.microsoft.com/office/drawing/2014/main" id="{D6B09086-031D-B600-9F40-5F5EA940D601}"/>
              </a:ext>
            </a:extLst>
          </p:cNvPr>
          <p:cNvSpPr txBox="1"/>
          <p:nvPr/>
        </p:nvSpPr>
        <p:spPr>
          <a:xfrm>
            <a:off x="2135199" y="3960819"/>
            <a:ext cx="953781" cy="256545"/>
          </a:xfrm>
          <a:prstGeom prst="rect">
            <a:avLst/>
          </a:prstGeom>
          <a:noFill/>
        </p:spPr>
        <p:txBody>
          <a:bodyPr wrap="square" rtlCol="0">
            <a:spAutoFit/>
          </a:bodyPr>
          <a:lstStyle/>
          <a:p>
            <a:pPr algn="r"/>
            <a:r>
              <a:rPr lang="en-US" sz="1067" b="1" noProof="0">
                <a:ln/>
                <a:latin typeface="Arial" panose="020B0604020202020204" pitchFamily="34" charset="0"/>
                <a:cs typeface="Arial" panose="020B0604020202020204" pitchFamily="34" charset="0"/>
                <a:rtl val="0"/>
              </a:rPr>
              <a:t>No. at risk:</a:t>
            </a:r>
          </a:p>
        </p:txBody>
      </p:sp>
      <p:sp>
        <p:nvSpPr>
          <p:cNvPr id="228" name="TextBox 227">
            <a:extLst>
              <a:ext uri="{FF2B5EF4-FFF2-40B4-BE49-F238E27FC236}">
                <a16:creationId xmlns:a16="http://schemas.microsoft.com/office/drawing/2014/main" id="{00CEC76F-A193-0B6A-CABE-F9E7FAB13884}"/>
              </a:ext>
            </a:extLst>
          </p:cNvPr>
          <p:cNvSpPr txBox="1"/>
          <p:nvPr/>
        </p:nvSpPr>
        <p:spPr>
          <a:xfrm>
            <a:off x="2412192" y="4135571"/>
            <a:ext cx="676788" cy="256545"/>
          </a:xfrm>
          <a:prstGeom prst="rect">
            <a:avLst/>
          </a:prstGeom>
          <a:noFill/>
        </p:spPr>
        <p:txBody>
          <a:bodyPr wrap="none" rtlCol="0">
            <a:spAutoFit/>
          </a:bodyPr>
          <a:lstStyle/>
          <a:p>
            <a:pPr algn="r"/>
            <a:r>
              <a:rPr lang="en-US" sz="1067" noProof="0">
                <a:ln/>
                <a:solidFill>
                  <a:srgbClr val="2E6C37"/>
                </a:solidFill>
                <a:latin typeface="Arial" panose="020B0604020202020204" pitchFamily="34" charset="0"/>
                <a:cs typeface="Arial" panose="020B0604020202020204" pitchFamily="34" charset="0"/>
                <a:rtl val="0"/>
              </a:rPr>
              <a:t>Placebo</a:t>
            </a:r>
          </a:p>
        </p:txBody>
      </p:sp>
      <p:sp>
        <p:nvSpPr>
          <p:cNvPr id="234" name="TextBox 233">
            <a:extLst>
              <a:ext uri="{FF2B5EF4-FFF2-40B4-BE49-F238E27FC236}">
                <a16:creationId xmlns:a16="http://schemas.microsoft.com/office/drawing/2014/main" id="{54769C85-B5F7-6ADC-E94F-E6B53F86E766}"/>
              </a:ext>
            </a:extLst>
          </p:cNvPr>
          <p:cNvSpPr txBox="1"/>
          <p:nvPr/>
        </p:nvSpPr>
        <p:spPr>
          <a:xfrm rot="16200000">
            <a:off x="1427404" y="2278803"/>
            <a:ext cx="2369377" cy="256545"/>
          </a:xfrm>
          <a:prstGeom prst="rect">
            <a:avLst/>
          </a:prstGeom>
          <a:noFill/>
        </p:spPr>
        <p:txBody>
          <a:bodyPr wrap="square" rtlCol="0">
            <a:spAutoFit/>
          </a:bodyPr>
          <a:lstStyle/>
          <a:p>
            <a:pPr algn="ctr"/>
            <a:r>
              <a:rPr lang="en-US" sz="1067" b="1" noProof="0">
                <a:ln/>
                <a:rtl val="0"/>
              </a:rPr>
              <a:t>Cumulative incidence (%)</a:t>
            </a:r>
          </a:p>
        </p:txBody>
      </p:sp>
      <p:grpSp>
        <p:nvGrpSpPr>
          <p:cNvPr id="245" name="Group 244">
            <a:extLst>
              <a:ext uri="{FF2B5EF4-FFF2-40B4-BE49-F238E27FC236}">
                <a16:creationId xmlns:a16="http://schemas.microsoft.com/office/drawing/2014/main" id="{0E040548-871C-BBA2-AC0B-D23EF2AC8822}"/>
              </a:ext>
            </a:extLst>
          </p:cNvPr>
          <p:cNvGrpSpPr/>
          <p:nvPr/>
        </p:nvGrpSpPr>
        <p:grpSpPr>
          <a:xfrm>
            <a:off x="3152478" y="3681742"/>
            <a:ext cx="3884398" cy="256545"/>
            <a:chOff x="18572765" y="10622764"/>
            <a:chExt cx="5618110" cy="486118"/>
          </a:xfrm>
        </p:grpSpPr>
        <p:sp>
          <p:nvSpPr>
            <p:cNvPr id="246" name="TextBox 245">
              <a:extLst>
                <a:ext uri="{FF2B5EF4-FFF2-40B4-BE49-F238E27FC236}">
                  <a16:creationId xmlns:a16="http://schemas.microsoft.com/office/drawing/2014/main" id="{6BFA8271-2A73-7357-4874-46EE89CEF881}"/>
                </a:ext>
              </a:extLst>
            </p:cNvPr>
            <p:cNvSpPr txBox="1"/>
            <p:nvPr/>
          </p:nvSpPr>
          <p:spPr>
            <a:xfrm>
              <a:off x="18572765" y="10622764"/>
              <a:ext cx="376057" cy="486118"/>
            </a:xfrm>
            <a:prstGeom prst="rect">
              <a:avLst/>
            </a:prstGeom>
            <a:noFill/>
          </p:spPr>
          <p:txBody>
            <a:bodyPr wrap="none" rtlCol="0">
              <a:spAutoFit/>
            </a:bodyPr>
            <a:lstStyle/>
            <a:p>
              <a:pPr algn="ctr"/>
              <a:r>
                <a:rPr lang="en-US" sz="1067" noProof="0">
                  <a:ln/>
                  <a:rtl val="0"/>
                </a:rPr>
                <a:t>0</a:t>
              </a:r>
            </a:p>
          </p:txBody>
        </p:sp>
        <p:sp>
          <p:nvSpPr>
            <p:cNvPr id="247" name="TextBox 246">
              <a:extLst>
                <a:ext uri="{FF2B5EF4-FFF2-40B4-BE49-F238E27FC236}">
                  <a16:creationId xmlns:a16="http://schemas.microsoft.com/office/drawing/2014/main" id="{49932B66-862B-7A0C-07F4-0DE8597F79CA}"/>
                </a:ext>
              </a:extLst>
            </p:cNvPr>
            <p:cNvSpPr txBox="1"/>
            <p:nvPr/>
          </p:nvSpPr>
          <p:spPr>
            <a:xfrm>
              <a:off x="18925959" y="10622764"/>
              <a:ext cx="485023" cy="486118"/>
            </a:xfrm>
            <a:prstGeom prst="rect">
              <a:avLst/>
            </a:prstGeom>
            <a:noFill/>
          </p:spPr>
          <p:txBody>
            <a:bodyPr wrap="none" rtlCol="0">
              <a:spAutoFit/>
            </a:bodyPr>
            <a:lstStyle/>
            <a:p>
              <a:pPr algn="ctr"/>
              <a:r>
                <a:rPr lang="en-US" sz="1067" noProof="0">
                  <a:ln/>
                  <a:rtl val="0"/>
                </a:rPr>
                <a:t>60</a:t>
              </a:r>
            </a:p>
          </p:txBody>
        </p:sp>
        <p:sp>
          <p:nvSpPr>
            <p:cNvPr id="248" name="TextBox 247">
              <a:extLst>
                <a:ext uri="{FF2B5EF4-FFF2-40B4-BE49-F238E27FC236}">
                  <a16:creationId xmlns:a16="http://schemas.microsoft.com/office/drawing/2014/main" id="{314C0CAD-60B6-A29D-CDD8-BB4808458CBE}"/>
                </a:ext>
              </a:extLst>
            </p:cNvPr>
            <p:cNvSpPr txBox="1"/>
            <p:nvPr/>
          </p:nvSpPr>
          <p:spPr>
            <a:xfrm>
              <a:off x="19265337" y="10622764"/>
              <a:ext cx="593992" cy="486118"/>
            </a:xfrm>
            <a:prstGeom prst="rect">
              <a:avLst/>
            </a:prstGeom>
            <a:noFill/>
          </p:spPr>
          <p:txBody>
            <a:bodyPr wrap="none" rtlCol="0">
              <a:spAutoFit/>
            </a:bodyPr>
            <a:lstStyle/>
            <a:p>
              <a:pPr algn="ctr"/>
              <a:r>
                <a:rPr lang="en-US" sz="1067" noProof="0">
                  <a:ln/>
                  <a:rtl val="0"/>
                </a:rPr>
                <a:t>120</a:t>
              </a:r>
            </a:p>
          </p:txBody>
        </p:sp>
        <p:sp>
          <p:nvSpPr>
            <p:cNvPr id="249" name="TextBox 248">
              <a:extLst>
                <a:ext uri="{FF2B5EF4-FFF2-40B4-BE49-F238E27FC236}">
                  <a16:creationId xmlns:a16="http://schemas.microsoft.com/office/drawing/2014/main" id="{34C9962A-52D6-F7BC-55F6-51AA0FDB24A5}"/>
                </a:ext>
              </a:extLst>
            </p:cNvPr>
            <p:cNvSpPr txBox="1"/>
            <p:nvPr/>
          </p:nvSpPr>
          <p:spPr>
            <a:xfrm>
              <a:off x="19654114" y="10622764"/>
              <a:ext cx="593992" cy="486118"/>
            </a:xfrm>
            <a:prstGeom prst="rect">
              <a:avLst/>
            </a:prstGeom>
            <a:noFill/>
          </p:spPr>
          <p:txBody>
            <a:bodyPr wrap="none" rtlCol="0">
              <a:spAutoFit/>
            </a:bodyPr>
            <a:lstStyle/>
            <a:p>
              <a:pPr algn="ctr"/>
              <a:r>
                <a:rPr lang="en-US" sz="1067" noProof="0">
                  <a:ln/>
                  <a:rtl val="0"/>
                </a:rPr>
                <a:t>180</a:t>
              </a:r>
            </a:p>
          </p:txBody>
        </p:sp>
        <p:sp>
          <p:nvSpPr>
            <p:cNvPr id="250" name="TextBox 249">
              <a:extLst>
                <a:ext uri="{FF2B5EF4-FFF2-40B4-BE49-F238E27FC236}">
                  <a16:creationId xmlns:a16="http://schemas.microsoft.com/office/drawing/2014/main" id="{EB2D366A-D913-B807-98B1-6C90AC3C6D2C}"/>
                </a:ext>
              </a:extLst>
            </p:cNvPr>
            <p:cNvSpPr txBox="1"/>
            <p:nvPr/>
          </p:nvSpPr>
          <p:spPr>
            <a:xfrm>
              <a:off x="20051460" y="10622764"/>
              <a:ext cx="593992" cy="486118"/>
            </a:xfrm>
            <a:prstGeom prst="rect">
              <a:avLst/>
            </a:prstGeom>
            <a:noFill/>
          </p:spPr>
          <p:txBody>
            <a:bodyPr wrap="none" rtlCol="0">
              <a:spAutoFit/>
            </a:bodyPr>
            <a:lstStyle/>
            <a:p>
              <a:pPr algn="ctr"/>
              <a:r>
                <a:rPr lang="en-US" sz="1067" noProof="0">
                  <a:ln/>
                  <a:rtl val="0"/>
                </a:rPr>
                <a:t>240</a:t>
              </a:r>
            </a:p>
          </p:txBody>
        </p:sp>
        <p:sp>
          <p:nvSpPr>
            <p:cNvPr id="251" name="TextBox 250">
              <a:extLst>
                <a:ext uri="{FF2B5EF4-FFF2-40B4-BE49-F238E27FC236}">
                  <a16:creationId xmlns:a16="http://schemas.microsoft.com/office/drawing/2014/main" id="{BBC20742-2A1D-694C-BA1B-E4AC717B49EB}"/>
                </a:ext>
              </a:extLst>
            </p:cNvPr>
            <p:cNvSpPr txBox="1"/>
            <p:nvPr/>
          </p:nvSpPr>
          <p:spPr>
            <a:xfrm>
              <a:off x="20445394" y="10622764"/>
              <a:ext cx="593992" cy="486118"/>
            </a:xfrm>
            <a:prstGeom prst="rect">
              <a:avLst/>
            </a:prstGeom>
            <a:noFill/>
          </p:spPr>
          <p:txBody>
            <a:bodyPr wrap="none" rtlCol="0">
              <a:spAutoFit/>
            </a:bodyPr>
            <a:lstStyle/>
            <a:p>
              <a:pPr algn="ctr"/>
              <a:r>
                <a:rPr lang="en-US" sz="1067" noProof="0">
                  <a:ln/>
                  <a:rtl val="0"/>
                </a:rPr>
                <a:t>300</a:t>
              </a:r>
            </a:p>
          </p:txBody>
        </p:sp>
        <p:sp>
          <p:nvSpPr>
            <p:cNvPr id="252" name="TextBox 251">
              <a:extLst>
                <a:ext uri="{FF2B5EF4-FFF2-40B4-BE49-F238E27FC236}">
                  <a16:creationId xmlns:a16="http://schemas.microsoft.com/office/drawing/2014/main" id="{47441B29-8507-D408-7BF7-C6179CD2991D}"/>
                </a:ext>
              </a:extLst>
            </p:cNvPr>
            <p:cNvSpPr txBox="1"/>
            <p:nvPr/>
          </p:nvSpPr>
          <p:spPr>
            <a:xfrm>
              <a:off x="20839331" y="10622764"/>
              <a:ext cx="593992" cy="486118"/>
            </a:xfrm>
            <a:prstGeom prst="rect">
              <a:avLst/>
            </a:prstGeom>
            <a:noFill/>
          </p:spPr>
          <p:txBody>
            <a:bodyPr wrap="none" rtlCol="0">
              <a:spAutoFit/>
            </a:bodyPr>
            <a:lstStyle/>
            <a:p>
              <a:pPr algn="ctr"/>
              <a:r>
                <a:rPr lang="en-US" sz="1067" noProof="0">
                  <a:ln/>
                  <a:rtl val="0"/>
                </a:rPr>
                <a:t>360</a:t>
              </a:r>
            </a:p>
          </p:txBody>
        </p:sp>
        <p:sp>
          <p:nvSpPr>
            <p:cNvPr id="253" name="TextBox 252">
              <a:extLst>
                <a:ext uri="{FF2B5EF4-FFF2-40B4-BE49-F238E27FC236}">
                  <a16:creationId xmlns:a16="http://schemas.microsoft.com/office/drawing/2014/main" id="{A65CD703-DC42-8207-C23C-7D6A002C0F3C}"/>
                </a:ext>
              </a:extLst>
            </p:cNvPr>
            <p:cNvSpPr txBox="1"/>
            <p:nvPr/>
          </p:nvSpPr>
          <p:spPr>
            <a:xfrm>
              <a:off x="21233279" y="10622764"/>
              <a:ext cx="593992" cy="486118"/>
            </a:xfrm>
            <a:prstGeom prst="rect">
              <a:avLst/>
            </a:prstGeom>
            <a:noFill/>
          </p:spPr>
          <p:txBody>
            <a:bodyPr wrap="none" rtlCol="0">
              <a:spAutoFit/>
            </a:bodyPr>
            <a:lstStyle/>
            <a:p>
              <a:pPr algn="ctr"/>
              <a:r>
                <a:rPr lang="en-US" sz="1067" noProof="0">
                  <a:ln/>
                  <a:rtl val="0"/>
                </a:rPr>
                <a:t>420</a:t>
              </a:r>
            </a:p>
          </p:txBody>
        </p:sp>
        <p:sp>
          <p:nvSpPr>
            <p:cNvPr id="254" name="TextBox 253">
              <a:extLst>
                <a:ext uri="{FF2B5EF4-FFF2-40B4-BE49-F238E27FC236}">
                  <a16:creationId xmlns:a16="http://schemas.microsoft.com/office/drawing/2014/main" id="{2B547FE7-9120-772F-F383-DB9128A45BB9}"/>
                </a:ext>
              </a:extLst>
            </p:cNvPr>
            <p:cNvSpPr txBox="1"/>
            <p:nvPr/>
          </p:nvSpPr>
          <p:spPr>
            <a:xfrm>
              <a:off x="21627215" y="10622764"/>
              <a:ext cx="593992" cy="486118"/>
            </a:xfrm>
            <a:prstGeom prst="rect">
              <a:avLst/>
            </a:prstGeom>
            <a:noFill/>
          </p:spPr>
          <p:txBody>
            <a:bodyPr wrap="none" rtlCol="0">
              <a:spAutoFit/>
            </a:bodyPr>
            <a:lstStyle/>
            <a:p>
              <a:pPr algn="ctr"/>
              <a:r>
                <a:rPr lang="en-US" sz="1067" noProof="0">
                  <a:ln/>
                  <a:rtl val="0"/>
                </a:rPr>
                <a:t>480</a:t>
              </a:r>
            </a:p>
          </p:txBody>
        </p:sp>
        <p:sp>
          <p:nvSpPr>
            <p:cNvPr id="255" name="TextBox 254">
              <a:extLst>
                <a:ext uri="{FF2B5EF4-FFF2-40B4-BE49-F238E27FC236}">
                  <a16:creationId xmlns:a16="http://schemas.microsoft.com/office/drawing/2014/main" id="{92952319-4526-2BBB-38E4-D788482F8DDA}"/>
                </a:ext>
              </a:extLst>
            </p:cNvPr>
            <p:cNvSpPr txBox="1"/>
            <p:nvPr/>
          </p:nvSpPr>
          <p:spPr>
            <a:xfrm>
              <a:off x="22021151" y="10622764"/>
              <a:ext cx="593992" cy="486118"/>
            </a:xfrm>
            <a:prstGeom prst="rect">
              <a:avLst/>
            </a:prstGeom>
            <a:noFill/>
          </p:spPr>
          <p:txBody>
            <a:bodyPr wrap="none" rtlCol="0">
              <a:spAutoFit/>
            </a:bodyPr>
            <a:lstStyle/>
            <a:p>
              <a:pPr algn="ctr"/>
              <a:r>
                <a:rPr lang="en-US" sz="1067" noProof="0">
                  <a:ln/>
                  <a:rtl val="0"/>
                </a:rPr>
                <a:t>540</a:t>
              </a:r>
            </a:p>
          </p:txBody>
        </p:sp>
        <p:sp>
          <p:nvSpPr>
            <p:cNvPr id="256" name="TextBox 255">
              <a:extLst>
                <a:ext uri="{FF2B5EF4-FFF2-40B4-BE49-F238E27FC236}">
                  <a16:creationId xmlns:a16="http://schemas.microsoft.com/office/drawing/2014/main" id="{1BE20CA0-2009-7884-6373-9C2FFBA12281}"/>
                </a:ext>
              </a:extLst>
            </p:cNvPr>
            <p:cNvSpPr txBox="1"/>
            <p:nvPr/>
          </p:nvSpPr>
          <p:spPr>
            <a:xfrm>
              <a:off x="22418531" y="10622764"/>
              <a:ext cx="593992" cy="486118"/>
            </a:xfrm>
            <a:prstGeom prst="rect">
              <a:avLst/>
            </a:prstGeom>
            <a:noFill/>
          </p:spPr>
          <p:txBody>
            <a:bodyPr wrap="none" rtlCol="0">
              <a:spAutoFit/>
            </a:bodyPr>
            <a:lstStyle/>
            <a:p>
              <a:pPr algn="ctr"/>
              <a:r>
                <a:rPr lang="en-US" sz="1067" noProof="0">
                  <a:ln/>
                  <a:rtl val="0"/>
                </a:rPr>
                <a:t>600</a:t>
              </a:r>
            </a:p>
          </p:txBody>
        </p:sp>
        <p:sp>
          <p:nvSpPr>
            <p:cNvPr id="257" name="TextBox 256">
              <a:extLst>
                <a:ext uri="{FF2B5EF4-FFF2-40B4-BE49-F238E27FC236}">
                  <a16:creationId xmlns:a16="http://schemas.microsoft.com/office/drawing/2014/main" id="{0B76E7F1-DF67-0E7F-0A4C-0EFE8E4EF8F0}"/>
                </a:ext>
              </a:extLst>
            </p:cNvPr>
            <p:cNvSpPr txBox="1"/>
            <p:nvPr/>
          </p:nvSpPr>
          <p:spPr>
            <a:xfrm>
              <a:off x="22805581" y="10622764"/>
              <a:ext cx="593992" cy="486118"/>
            </a:xfrm>
            <a:prstGeom prst="rect">
              <a:avLst/>
            </a:prstGeom>
            <a:noFill/>
          </p:spPr>
          <p:txBody>
            <a:bodyPr wrap="none" rtlCol="0">
              <a:spAutoFit/>
            </a:bodyPr>
            <a:lstStyle/>
            <a:p>
              <a:pPr algn="ctr"/>
              <a:r>
                <a:rPr lang="en-US" sz="1067" noProof="0">
                  <a:ln/>
                  <a:rtl val="0"/>
                </a:rPr>
                <a:t>660</a:t>
              </a:r>
            </a:p>
          </p:txBody>
        </p:sp>
        <p:sp>
          <p:nvSpPr>
            <p:cNvPr id="258" name="TextBox 257">
              <a:extLst>
                <a:ext uri="{FF2B5EF4-FFF2-40B4-BE49-F238E27FC236}">
                  <a16:creationId xmlns:a16="http://schemas.microsoft.com/office/drawing/2014/main" id="{D78BEA46-B9E3-02C1-CAA6-52204867003E}"/>
                </a:ext>
              </a:extLst>
            </p:cNvPr>
            <p:cNvSpPr txBox="1"/>
            <p:nvPr/>
          </p:nvSpPr>
          <p:spPr>
            <a:xfrm>
              <a:off x="23206403" y="10622764"/>
              <a:ext cx="593992" cy="486118"/>
            </a:xfrm>
            <a:prstGeom prst="rect">
              <a:avLst/>
            </a:prstGeom>
            <a:noFill/>
          </p:spPr>
          <p:txBody>
            <a:bodyPr wrap="none" rtlCol="0">
              <a:spAutoFit/>
            </a:bodyPr>
            <a:lstStyle/>
            <a:p>
              <a:pPr algn="ctr"/>
              <a:r>
                <a:rPr lang="en-US" sz="1067" noProof="0">
                  <a:ln/>
                  <a:rtl val="0"/>
                </a:rPr>
                <a:t>720</a:t>
              </a:r>
            </a:p>
          </p:txBody>
        </p:sp>
        <p:sp>
          <p:nvSpPr>
            <p:cNvPr id="259" name="TextBox 258">
              <a:extLst>
                <a:ext uri="{FF2B5EF4-FFF2-40B4-BE49-F238E27FC236}">
                  <a16:creationId xmlns:a16="http://schemas.microsoft.com/office/drawing/2014/main" id="{9CDE4534-08C5-892B-5E3D-793EEE919428}"/>
                </a:ext>
              </a:extLst>
            </p:cNvPr>
            <p:cNvSpPr txBox="1"/>
            <p:nvPr/>
          </p:nvSpPr>
          <p:spPr>
            <a:xfrm>
              <a:off x="23596883" y="10622764"/>
              <a:ext cx="593992" cy="486118"/>
            </a:xfrm>
            <a:prstGeom prst="rect">
              <a:avLst/>
            </a:prstGeom>
            <a:noFill/>
          </p:spPr>
          <p:txBody>
            <a:bodyPr wrap="none" rtlCol="0">
              <a:spAutoFit/>
            </a:bodyPr>
            <a:lstStyle/>
            <a:p>
              <a:pPr algn="ctr"/>
              <a:r>
                <a:rPr lang="en-US" sz="1067" noProof="0">
                  <a:ln/>
                  <a:rtl val="0"/>
                </a:rPr>
                <a:t>780</a:t>
              </a:r>
            </a:p>
          </p:txBody>
        </p:sp>
      </p:grpSp>
      <p:sp>
        <p:nvSpPr>
          <p:cNvPr id="261" name="TextBox 260">
            <a:extLst>
              <a:ext uri="{FF2B5EF4-FFF2-40B4-BE49-F238E27FC236}">
                <a16:creationId xmlns:a16="http://schemas.microsoft.com/office/drawing/2014/main" id="{B8AA10F6-FC49-9974-6820-756206769FB0}"/>
              </a:ext>
            </a:extLst>
          </p:cNvPr>
          <p:cNvSpPr txBox="1"/>
          <p:nvPr/>
        </p:nvSpPr>
        <p:spPr>
          <a:xfrm>
            <a:off x="3091658" y="3871685"/>
            <a:ext cx="3943533" cy="256545"/>
          </a:xfrm>
          <a:prstGeom prst="rect">
            <a:avLst/>
          </a:prstGeom>
          <a:noFill/>
        </p:spPr>
        <p:txBody>
          <a:bodyPr wrap="square" rtlCol="0">
            <a:spAutoFit/>
          </a:bodyPr>
          <a:lstStyle/>
          <a:p>
            <a:pPr algn="ctr"/>
            <a:r>
              <a:rPr lang="en-US" sz="1067" b="1" noProof="0">
                <a:ln/>
                <a:rtl val="0"/>
              </a:rPr>
              <a:t>Days from randomization</a:t>
            </a:r>
          </a:p>
        </p:txBody>
      </p:sp>
      <p:sp>
        <p:nvSpPr>
          <p:cNvPr id="263" name="TextBox 262">
            <a:extLst>
              <a:ext uri="{FF2B5EF4-FFF2-40B4-BE49-F238E27FC236}">
                <a16:creationId xmlns:a16="http://schemas.microsoft.com/office/drawing/2014/main" id="{144A96CC-C6DB-EF94-EFE9-4510B0AC4698}"/>
              </a:ext>
            </a:extLst>
          </p:cNvPr>
          <p:cNvSpPr txBox="1"/>
          <p:nvPr/>
        </p:nvSpPr>
        <p:spPr>
          <a:xfrm>
            <a:off x="1488527" y="4309200"/>
            <a:ext cx="1600453" cy="256545"/>
          </a:xfrm>
          <a:prstGeom prst="rect">
            <a:avLst/>
          </a:prstGeom>
          <a:noFill/>
        </p:spPr>
        <p:txBody>
          <a:bodyPr wrap="square" rtlCol="0">
            <a:spAutoFit/>
          </a:bodyPr>
          <a:lstStyle/>
          <a:p>
            <a:pPr algn="r"/>
            <a:r>
              <a:rPr lang="en-US" sz="1067" noProof="0">
                <a:ln/>
                <a:solidFill>
                  <a:srgbClr val="0070C0"/>
                </a:solidFill>
                <a:latin typeface="Arial" panose="020B0604020202020204" pitchFamily="34" charset="0"/>
                <a:cs typeface="Arial" panose="020B0604020202020204" pitchFamily="34" charset="0"/>
                <a:rtl val="0"/>
              </a:rPr>
              <a:t>Asundexian 50 mg</a:t>
            </a:r>
          </a:p>
        </p:txBody>
      </p:sp>
      <p:sp>
        <p:nvSpPr>
          <p:cNvPr id="13" name="object 40">
            <a:extLst>
              <a:ext uri="{FF2B5EF4-FFF2-40B4-BE49-F238E27FC236}">
                <a16:creationId xmlns:a16="http://schemas.microsoft.com/office/drawing/2014/main" id="{910B9B07-D4AC-5E03-A764-DB4B90E27B89}"/>
              </a:ext>
            </a:extLst>
          </p:cNvPr>
          <p:cNvSpPr txBox="1"/>
          <p:nvPr/>
        </p:nvSpPr>
        <p:spPr>
          <a:xfrm>
            <a:off x="3798994" y="1478333"/>
            <a:ext cx="2472651" cy="179601"/>
          </a:xfrm>
          <a:prstGeom prst="rect">
            <a:avLst/>
          </a:prstGeom>
          <a:solidFill>
            <a:schemeClr val="tx2"/>
          </a:solidFill>
        </p:spPr>
        <p:txBody>
          <a:bodyPr vert="horz" wrap="square" lIns="0" tIns="12700" rIns="0" bIns="0" rtlCol="0">
            <a:spAutoFit/>
          </a:bodyPr>
          <a:lstStyle/>
          <a:p>
            <a:pPr marL="12700" marR="0" lvl="0" indent="0" defTabSz="914400" eaLnBrk="1" fontAlgn="auto" latinLnBrk="0" hangingPunct="1">
              <a:lnSpc>
                <a:spcPts val="1435"/>
              </a:lnSpc>
              <a:spcBef>
                <a:spcPts val="100"/>
              </a:spcBef>
              <a:spcAft>
                <a:spcPts val="0"/>
              </a:spcAft>
              <a:buClrTx/>
              <a:buSzTx/>
              <a:buFontTx/>
              <a:buNone/>
              <a:defRPr/>
            </a:pPr>
            <a:r>
              <a:rPr kumimoji="0" lang="en-US" sz="1100" b="0" i="0" u="none" strike="noStrike" kern="0" cap="none" spc="0" normalizeH="0" baseline="0" noProof="0">
                <a:ln>
                  <a:noFill/>
                </a:ln>
                <a:solidFill>
                  <a:srgbClr val="3B3B3A"/>
                </a:solidFill>
                <a:effectLst/>
                <a:uLnTx/>
                <a:uFillTx/>
                <a:latin typeface="Arial" panose="020B0604020202090204"/>
                <a:cs typeface="Arial" panose="020B0604020202090204"/>
              </a:rPr>
              <a:t>Globally: HR 1.10 (95% CI 0.85–1.44) </a:t>
            </a:r>
          </a:p>
        </p:txBody>
      </p:sp>
    </p:spTree>
    <p:custDataLst>
      <p:tags r:id="rId1"/>
    </p:custDataLst>
    <p:extLst>
      <p:ext uri="{BB962C8B-B14F-4D97-AF65-F5344CB8AC3E}">
        <p14:creationId xmlns:p14="http://schemas.microsoft.com/office/powerpoint/2010/main" val="1054364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ECD70-3284-374E-8698-17C04F6CB4A8}"/>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D3792294-3060-170E-E358-681D91F32F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62248" y="886629"/>
            <a:ext cx="4864910" cy="3650200"/>
          </a:xfrm>
          <a:prstGeom prst="rect">
            <a:avLst/>
          </a:prstGeom>
        </p:spPr>
      </p:pic>
      <p:sp>
        <p:nvSpPr>
          <p:cNvPr id="2" name="Title 1">
            <a:extLst>
              <a:ext uri="{FF2B5EF4-FFF2-40B4-BE49-F238E27FC236}">
                <a16:creationId xmlns:a16="http://schemas.microsoft.com/office/drawing/2014/main" id="{972AE02D-5B4D-B2A0-F139-1DF5AB06A7A4}"/>
              </a:ext>
            </a:extLst>
          </p:cNvPr>
          <p:cNvSpPr>
            <a:spLocks noGrp="1"/>
          </p:cNvSpPr>
          <p:nvPr>
            <p:ph type="title"/>
          </p:nvPr>
        </p:nvSpPr>
        <p:spPr>
          <a:xfrm>
            <a:off x="311151" y="451636"/>
            <a:ext cx="6551509" cy="573087"/>
          </a:xfrm>
        </p:spPr>
        <p:txBody>
          <a:bodyPr>
            <a:noAutofit/>
          </a:bodyPr>
          <a:lstStyle/>
          <a:p>
            <a:r>
              <a:rPr lang="en-US" noProof="0"/>
              <a:t>Subgroup analyses for ischemic stroke restricted to Chinese participants</a:t>
            </a:r>
          </a:p>
        </p:txBody>
      </p:sp>
      <p:sp>
        <p:nvSpPr>
          <p:cNvPr id="6" name="TextBox 5">
            <a:extLst>
              <a:ext uri="{FF2B5EF4-FFF2-40B4-BE49-F238E27FC236}">
                <a16:creationId xmlns:a16="http://schemas.microsoft.com/office/drawing/2014/main" id="{7BBDAAD8-305A-C134-6523-73A9F3F3BE73}"/>
              </a:ext>
            </a:extLst>
          </p:cNvPr>
          <p:cNvSpPr txBox="1"/>
          <p:nvPr/>
        </p:nvSpPr>
        <p:spPr>
          <a:xfrm>
            <a:off x="-98854" y="711234"/>
            <a:ext cx="184731" cy="379656"/>
          </a:xfrm>
          <a:prstGeom prst="rect">
            <a:avLst/>
          </a:prstGeom>
          <a:noFill/>
        </p:spPr>
        <p:txBody>
          <a:bodyPr wrap="none" rtlCol="0">
            <a:spAutoFit/>
          </a:bodyPr>
          <a:lstStyle/>
          <a:p>
            <a:endParaRPr lang="en-US" sz="1867" noProof="0"/>
          </a:p>
        </p:txBody>
      </p:sp>
      <p:sp>
        <p:nvSpPr>
          <p:cNvPr id="5" name="内容占位符 4">
            <a:extLst>
              <a:ext uri="{FF2B5EF4-FFF2-40B4-BE49-F238E27FC236}">
                <a16:creationId xmlns:a16="http://schemas.microsoft.com/office/drawing/2014/main" id="{E51772F1-4F6A-B7A8-07E5-79F673DF07AA}"/>
              </a:ext>
            </a:extLst>
          </p:cNvPr>
          <p:cNvSpPr txBox="1">
            <a:spLocks/>
          </p:cNvSpPr>
          <p:nvPr/>
        </p:nvSpPr>
        <p:spPr>
          <a:xfrm>
            <a:off x="311150" y="4493496"/>
            <a:ext cx="8073960" cy="186847"/>
          </a:xfrm>
          <a:prstGeom prst="rect">
            <a:avLst/>
          </a:prstGeom>
        </p:spPr>
        <p:txBody>
          <a:bodyPr wrap="square" lIns="90000" tIns="46800" rIns="90000" bIns="46800" anchor="b">
            <a:noAutofit/>
          </a:bodyPr>
          <a:lstStyle>
            <a:defPPr marR="0" lvl="0" algn="l" rtl="0">
              <a:lnSpc>
                <a:spcPct val="100000"/>
              </a:lnSpc>
              <a:spcBef>
                <a:spcPts val="0"/>
              </a:spcBef>
              <a:spcAft>
                <a:spcPts val="0"/>
              </a:spcAft>
            </a:defPPr>
            <a:lvl1pPr marL="0" defTabSz="308603" eaLnBrk="1" latinLnBrk="0" hangingPunct="1">
              <a:buClrTx/>
              <a:defRPr sz="600" kern="1200" baseline="30000">
                <a:latin typeface="Arial" panose="020B0604020202020204" pitchFamily="34" charset="0"/>
                <a:ea typeface="+mn-ea"/>
                <a:cs typeface="Arial" panose="020B0604020202020204" pitchFamily="34" charset="0"/>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baseline="0" noProof="0"/>
              <a:t>CI, confidence interval; CS HR, cause-specific hazard ratio; NIHSS, National Institutes of Health Stroke Scale; P2Y12, purinergic receptor Y12.</a:t>
            </a:r>
          </a:p>
        </p:txBody>
      </p:sp>
    </p:spTree>
    <p:custDataLst>
      <p:tags r:id="rId1"/>
    </p:custDataLst>
    <p:extLst>
      <p:ext uri="{BB962C8B-B14F-4D97-AF65-F5344CB8AC3E}">
        <p14:creationId xmlns:p14="http://schemas.microsoft.com/office/powerpoint/2010/main" val="292077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87C1B-57CC-D833-33A4-8B1473AF51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6FECD-AA3A-98F1-FD9E-5E13254279E2}"/>
              </a:ext>
            </a:extLst>
          </p:cNvPr>
          <p:cNvSpPr>
            <a:spLocks noGrp="1"/>
          </p:cNvSpPr>
          <p:nvPr>
            <p:ph type="title"/>
          </p:nvPr>
        </p:nvSpPr>
        <p:spPr>
          <a:xfrm>
            <a:off x="311151" y="451636"/>
            <a:ext cx="6551509" cy="573087"/>
          </a:xfrm>
        </p:spPr>
        <p:txBody>
          <a:bodyPr>
            <a:normAutofit/>
          </a:bodyPr>
          <a:lstStyle/>
          <a:p>
            <a:r>
              <a:rPr lang="en-US" noProof="0"/>
              <a:t>Conclusion</a:t>
            </a:r>
          </a:p>
        </p:txBody>
      </p:sp>
      <p:sp>
        <p:nvSpPr>
          <p:cNvPr id="3" name="Text Placeholder 2">
            <a:extLst>
              <a:ext uri="{FF2B5EF4-FFF2-40B4-BE49-F238E27FC236}">
                <a16:creationId xmlns:a16="http://schemas.microsoft.com/office/drawing/2014/main" id="{8A4D9903-8E34-0959-161C-541D201B36CF}"/>
              </a:ext>
            </a:extLst>
          </p:cNvPr>
          <p:cNvSpPr>
            <a:spLocks noGrp="1"/>
          </p:cNvSpPr>
          <p:nvPr>
            <p:ph type="body" idx="1"/>
          </p:nvPr>
        </p:nvSpPr>
        <p:spPr>
          <a:xfrm>
            <a:off x="311150" y="1220261"/>
            <a:ext cx="7162800" cy="2392890"/>
          </a:xfrm>
        </p:spPr>
        <p:txBody>
          <a:bodyPr>
            <a:noAutofit/>
          </a:bodyPr>
          <a:lstStyle/>
          <a:p>
            <a:pPr marL="180000" indent="-180000"/>
            <a:r>
              <a:rPr lang="en-US" sz="1600" noProof="0"/>
              <a:t>Chinese participants were younger</a:t>
            </a:r>
            <a:r>
              <a:rPr lang="en-US" sz="1600"/>
              <a:t>,</a:t>
            </a:r>
            <a:r>
              <a:rPr lang="en-US" sz="1600" noProof="0"/>
              <a:t> more likely to be male,</a:t>
            </a:r>
            <a:r>
              <a:rPr lang="en-US" sz="1600"/>
              <a:t> and</a:t>
            </a:r>
            <a:r>
              <a:rPr lang="en-US" sz="1600" noProof="0"/>
              <a:t> have previous stroke, diabetes, current tobacco use, and small vessel occlusion subtype index strokes, when compared descriptively </a:t>
            </a:r>
            <a:r>
              <a:rPr lang="en-GB" sz="1600"/>
              <a:t>with the overall OCEANIC-STROKE population</a:t>
            </a:r>
            <a:endParaRPr lang="en-US" sz="1600" noProof="0"/>
          </a:p>
          <a:p>
            <a:pPr marL="180000" indent="-180000"/>
            <a:r>
              <a:rPr lang="en-US" sz="1600"/>
              <a:t>Chinese participants </a:t>
            </a:r>
            <a:r>
              <a:rPr lang="en-US" sz="1600" noProof="0"/>
              <a:t>were less likely to be treated with IVT or EVT</a:t>
            </a:r>
          </a:p>
          <a:p>
            <a:pPr marL="180000" indent="-180000"/>
            <a:r>
              <a:rPr lang="en-US" sz="1600" noProof="0"/>
              <a:t>Among Chinese participants with acute noncardioembolic ischemic stroke or high‑risk TIA, asundexian added to antiplatelet therapy reduced ischemic stroke occurrence compared with antiplatelet therapy alone, </a:t>
            </a:r>
            <a:r>
              <a:rPr lang="en-US" sz="1600" b="1" noProof="0"/>
              <a:t>without increasing the risk of ISTH major bleeding </a:t>
            </a:r>
          </a:p>
          <a:p>
            <a:pPr marL="180000" indent="-180000"/>
            <a:r>
              <a:rPr lang="en-GB" sz="1600"/>
              <a:t>Treatment effects were generally consistent across prespecified subgroups</a:t>
            </a:r>
            <a:endParaRPr lang="en-US" sz="1600" noProof="0"/>
          </a:p>
        </p:txBody>
      </p:sp>
      <p:sp>
        <p:nvSpPr>
          <p:cNvPr id="5" name="TextBox 4">
            <a:extLst>
              <a:ext uri="{FF2B5EF4-FFF2-40B4-BE49-F238E27FC236}">
                <a16:creationId xmlns:a16="http://schemas.microsoft.com/office/drawing/2014/main" id="{40BF4084-60A7-88B2-A4EC-6F991A5728A2}"/>
              </a:ext>
            </a:extLst>
          </p:cNvPr>
          <p:cNvSpPr txBox="1"/>
          <p:nvPr/>
        </p:nvSpPr>
        <p:spPr>
          <a:xfrm>
            <a:off x="311150" y="4493496"/>
            <a:ext cx="8073960" cy="186847"/>
          </a:xfrm>
          <a:prstGeom prst="rect">
            <a:avLst/>
          </a:prstGeom>
        </p:spPr>
        <p:txBody>
          <a:bodyPr wrap="square" lIns="90000" tIns="46800" rIns="90000" bIns="46800" anchor="b">
            <a:spAutoFit/>
          </a:bodyPr>
          <a:lstStyle>
            <a:defPPr marR="0" lvl="0" algn="l" rtl="0">
              <a:lnSpc>
                <a:spcPct val="100000"/>
              </a:lnSpc>
              <a:spcBef>
                <a:spcPts val="0"/>
              </a:spcBef>
              <a:spcAft>
                <a:spcPts val="0"/>
              </a:spcAft>
            </a:defPPr>
            <a:lvl1pPr marL="0" defTabSz="308603" eaLnBrk="1" latinLnBrk="0" hangingPunct="1">
              <a:buClrTx/>
              <a:defRPr sz="600" kern="1200">
                <a:solidFill>
                  <a:schemeClr val="tx1"/>
                </a:solidFill>
                <a:latin typeface="+mn-lt"/>
                <a:ea typeface="+mn-ea"/>
                <a:cs typeface="+mn-cs"/>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noProof="0"/>
              <a:t>EVT, endovascular thrombectomy; IVT, intravenous thrombolysis; ISTH, International Society on Thrombosis and Haemostasis; TIA, transient ischemic attack.</a:t>
            </a:r>
          </a:p>
        </p:txBody>
      </p:sp>
    </p:spTree>
    <p:custDataLst>
      <p:tags r:id="rId1"/>
    </p:custDataLst>
    <p:extLst>
      <p:ext uri="{BB962C8B-B14F-4D97-AF65-F5344CB8AC3E}">
        <p14:creationId xmlns:p14="http://schemas.microsoft.com/office/powerpoint/2010/main" val="2337311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84BCC-7641-EBFD-89F1-6FB29E35F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9F4F6-CF06-119C-6AC9-451F2221895F}"/>
              </a:ext>
            </a:extLst>
          </p:cNvPr>
          <p:cNvSpPr>
            <a:spLocks noGrp="1"/>
          </p:cNvSpPr>
          <p:nvPr>
            <p:ph type="title"/>
          </p:nvPr>
        </p:nvSpPr>
        <p:spPr>
          <a:xfrm>
            <a:off x="311151" y="451636"/>
            <a:ext cx="6551509" cy="573087"/>
          </a:xfrm>
        </p:spPr>
        <p:txBody>
          <a:bodyPr>
            <a:normAutofit/>
          </a:bodyPr>
          <a:lstStyle/>
          <a:p>
            <a:r>
              <a:rPr lang="en-US" noProof="0"/>
              <a:t>Acknowledgments</a:t>
            </a:r>
          </a:p>
        </p:txBody>
      </p:sp>
      <p:sp>
        <p:nvSpPr>
          <p:cNvPr id="3" name="Text Placeholder 2">
            <a:extLst>
              <a:ext uri="{FF2B5EF4-FFF2-40B4-BE49-F238E27FC236}">
                <a16:creationId xmlns:a16="http://schemas.microsoft.com/office/drawing/2014/main" id="{F2BFC168-0DA7-3429-E08F-9D1EBC4A2CC7}"/>
              </a:ext>
            </a:extLst>
          </p:cNvPr>
          <p:cNvSpPr>
            <a:spLocks noGrp="1"/>
          </p:cNvSpPr>
          <p:nvPr>
            <p:ph type="body" idx="1"/>
          </p:nvPr>
        </p:nvSpPr>
        <p:spPr>
          <a:xfrm>
            <a:off x="311151" y="1302810"/>
            <a:ext cx="8340480" cy="3190875"/>
          </a:xfrm>
        </p:spPr>
        <p:txBody>
          <a:bodyPr/>
          <a:lstStyle/>
          <a:p>
            <a:pPr marL="180000" indent="-180000"/>
            <a:r>
              <a:rPr lang="en-US" noProof="0"/>
              <a:t>The authors thank the Steering Committee and independent Data Monitoring Committee members, the study operations teams, the investigators, the study site coordinators, and especially the patients and their families, who made this study possible. </a:t>
            </a:r>
          </a:p>
          <a:p>
            <a:pPr marL="180000" indent="-180000"/>
            <a:r>
              <a:rPr lang="en-US" noProof="0"/>
              <a:t>This study was funded Bayer AG. Asundexian is not yet approved for use.</a:t>
            </a:r>
          </a:p>
          <a:p>
            <a:pPr marL="180000" indent="-180000"/>
            <a:r>
              <a:rPr lang="en-US" noProof="0"/>
              <a:t>Editorial support was provided by Prime Group of Companies (Knutsford, UK), funded by Bayer AG</a:t>
            </a:r>
          </a:p>
          <a:p>
            <a:pPr marL="180000" indent="-180000"/>
            <a:endParaRPr lang="en-US" noProof="0"/>
          </a:p>
        </p:txBody>
      </p:sp>
      <p:grpSp>
        <p:nvGrpSpPr>
          <p:cNvPr id="7" name="Group 6">
            <a:extLst>
              <a:ext uri="{FF2B5EF4-FFF2-40B4-BE49-F238E27FC236}">
                <a16:creationId xmlns:a16="http://schemas.microsoft.com/office/drawing/2014/main" id="{74DE54EC-BD44-19B0-4BD6-78FA61218856}"/>
              </a:ext>
            </a:extLst>
          </p:cNvPr>
          <p:cNvGrpSpPr/>
          <p:nvPr/>
        </p:nvGrpSpPr>
        <p:grpSpPr>
          <a:xfrm>
            <a:off x="2080062" y="2928246"/>
            <a:ext cx="4983877" cy="987620"/>
            <a:chOff x="703730" y="3500198"/>
            <a:chExt cx="3737906" cy="740715"/>
          </a:xfrm>
        </p:grpSpPr>
        <p:sp>
          <p:nvSpPr>
            <p:cNvPr id="4" name="TextBox 3">
              <a:extLst>
                <a:ext uri="{FF2B5EF4-FFF2-40B4-BE49-F238E27FC236}">
                  <a16:creationId xmlns:a16="http://schemas.microsoft.com/office/drawing/2014/main" id="{81DA0CD9-3974-C95F-4FF2-9A08EBDD415D}"/>
                </a:ext>
              </a:extLst>
            </p:cNvPr>
            <p:cNvSpPr txBox="1"/>
            <p:nvPr/>
          </p:nvSpPr>
          <p:spPr>
            <a:xfrm>
              <a:off x="703730" y="3743598"/>
              <a:ext cx="2934938" cy="253916"/>
            </a:xfrm>
            <a:prstGeom prst="rect">
              <a:avLst/>
            </a:prstGeom>
            <a:noFill/>
          </p:spPr>
          <p:txBody>
            <a:bodyPr wrap="none" rtlCol="0">
              <a:spAutoFit/>
            </a:bodyPr>
            <a:lstStyle/>
            <a:p>
              <a:r>
                <a:rPr lang="en-US" sz="1600" noProof="0"/>
                <a:t>Scan to view the oral presentation slides:</a:t>
              </a:r>
            </a:p>
          </p:txBody>
        </p:sp>
        <p:pic>
          <p:nvPicPr>
            <p:cNvPr id="6" name="Picture 5">
              <a:extLst>
                <a:ext uri="{FF2B5EF4-FFF2-40B4-BE49-F238E27FC236}">
                  <a16:creationId xmlns:a16="http://schemas.microsoft.com/office/drawing/2014/main" id="{BBFAA679-E9D3-7F44-012E-C4973B218E62}"/>
                </a:ext>
              </a:extLst>
            </p:cNvPr>
            <p:cNvPicPr>
              <a:picLocks noChangeAspect="1"/>
            </p:cNvPicPr>
            <p:nvPr/>
          </p:nvPicPr>
          <p:blipFill>
            <a:blip r:embed="rId3"/>
            <a:stretch>
              <a:fillRect/>
            </a:stretch>
          </p:blipFill>
          <p:spPr>
            <a:xfrm>
              <a:off x="3700921" y="3500198"/>
              <a:ext cx="740715" cy="740715"/>
            </a:xfrm>
            <a:prstGeom prst="rect">
              <a:avLst/>
            </a:prstGeom>
          </p:spPr>
        </p:pic>
      </p:grpSp>
    </p:spTree>
    <p:custDataLst>
      <p:tags r:id="rId1"/>
    </p:custDataLst>
    <p:extLst>
      <p:ext uri="{BB962C8B-B14F-4D97-AF65-F5344CB8AC3E}">
        <p14:creationId xmlns:p14="http://schemas.microsoft.com/office/powerpoint/2010/main" val="28926903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SIMPLE LIGHT" val="Jx7nwqNY"/>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04583a6-d2dd-486a-b814-96e06ea7ee0b" xsi:nil="true"/>
    <lcf76f155ced4ddcb4097134ff3c332f xmlns="aaf49cd9-f9ac-4051-ae73-cddfb3661086">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C899011D19C2C45A4560AA236A35203" ma:contentTypeVersion="16" ma:contentTypeDescription="Create a new document." ma:contentTypeScope="" ma:versionID="31370214f753be07733dacac1a10de66">
  <xsd:schema xmlns:xsd="http://www.w3.org/2001/XMLSchema" xmlns:xs="http://www.w3.org/2001/XMLSchema" xmlns:p="http://schemas.microsoft.com/office/2006/metadata/properties" xmlns:ns1="http://schemas.microsoft.com/sharepoint/v3" xmlns:ns2="aaf49cd9-f9ac-4051-ae73-cddfb3661086" xmlns:ns3="304583a6-d2dd-486a-b814-96e06ea7ee0b" targetNamespace="http://schemas.microsoft.com/office/2006/metadata/properties" ma:root="true" ma:fieldsID="6ed9e97e2db43a170d341f65d68fcb82" ns1:_="" ns2:_="" ns3:_="">
    <xsd:import namespace="http://schemas.microsoft.com/sharepoint/v3"/>
    <xsd:import namespace="aaf49cd9-f9ac-4051-ae73-cddfb3661086"/>
    <xsd:import namespace="304583a6-d2dd-486a-b814-96e06ea7ee0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f49cd9-f9ac-4051-ae73-cddfb36610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bc43322-b630-4bac-8b27-31def233d1d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04583a6-d2dd-486a-b814-96e06ea7ee0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cc752be-d39a-4191-9971-eaba44697d35}" ma:internalName="TaxCatchAll" ma:showField="CatchAllData" ma:web="304583a6-d2dd-486a-b814-96e06ea7ee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6E6AA8-327C-475A-988E-14B9EDF74DF0}">
  <ds:schemaRefs>
    <ds:schemaRef ds:uri="http://schemas.microsoft.com/sharepoint/v3/contenttype/forms"/>
  </ds:schemaRefs>
</ds:datastoreItem>
</file>

<file path=customXml/itemProps2.xml><?xml version="1.0" encoding="utf-8"?>
<ds:datastoreItem xmlns:ds="http://schemas.openxmlformats.org/officeDocument/2006/customXml" ds:itemID="{8D7E687F-38DE-4D5E-B522-6D9148A0FD40}">
  <ds:schemaRefs>
    <ds:schemaRef ds:uri="255c8696-ff22-45ed-b27e-dd356a8906d5"/>
    <ds:schemaRef ds:uri="42e5fd3e-1204-4d5f-9dba-3bc3fb8ac024"/>
    <ds:schemaRef ds:uri="c70379c6-8322-4662-bb91-3cec3ddf8ce3"/>
    <ds:schemaRef ds:uri="cd22e371-b782-402e-9b5f-449ac31d1bb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60FDC0-0E48-4D98-85BE-E08CAC2CFE09}"/>
</file>

<file path=docMetadata/LabelInfo.xml><?xml version="1.0" encoding="utf-8"?>
<clbl:labelList xmlns:clbl="http://schemas.microsoft.com/office/2020/mipLabelMetadata">
  <clbl:label id="{521aa0d7-a205-4f60-b4f4-0d61aa10854a}" enabled="0" method="" siteId="{521aa0d7-a205-4f60-b4f4-0d61aa10854a}"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15</Slides>
  <Notes>8</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Simple Light</vt:lpstr>
      <vt:lpstr>Asundexian for secondary stroke prevention in Chinese participants: Results of a subgroup analysis of the OCEANIC‑STROKE trial</vt:lpstr>
      <vt:lpstr>Disclosure</vt:lpstr>
      <vt:lpstr>High burden of stroke in China</vt:lpstr>
      <vt:lpstr>High stroke recurrence and differences in stroke mechanism</vt:lpstr>
      <vt:lpstr>Differences in the efficacy and safety of antiplatelet therapy</vt:lpstr>
      <vt:lpstr>OCEANIC-STROKE</vt:lpstr>
      <vt:lpstr>OCEANIC-STROKE: Study design</vt:lpstr>
      <vt:lpstr>Objective and methods</vt:lpstr>
      <vt:lpstr>Results </vt:lpstr>
      <vt:lpstr>Ischemic stroke, ISTH major bleeding, and hemorrhagic stroke outcomes in Chinese participants in East Asia</vt:lpstr>
      <vt:lpstr>Efficacy outcome (ischemic stroke)</vt:lpstr>
      <vt:lpstr>Safety outcome  (ISTH major bleeding)</vt:lpstr>
      <vt:lpstr>Subgroup analyses for ischemic stroke restricted to Chinese participants</vt:lpstr>
      <vt:lpstr>Conclusion</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Bouchard</dc:creator>
  <cp:revision>1</cp:revision>
  <dcterms:modified xsi:type="dcterms:W3CDTF">2026-10-20T16:13:10Z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0x0101001C899011D19C2C45A4560AA236A35203</vt:lpwstr>
  </property>
  <property fmtid="{D5CDD505-2E9C-101B-9397-08002B2CF9AE}" pid="3" name="MediaServiceImageTags">
    <vt:lpwstr/>
  </property>
  <property fmtid="{D5CDD505-2E9C-101B-9397-08002B2CF9AE}" pid="4" name="MSIP_Label_2c76c141-ac86-40e5-abf2-c6f60e474cee_Enabled">
    <vt:lpwstr>true</vt:lpwstr>
  </property>
  <property fmtid="{D5CDD505-2E9C-101B-9397-08002B2CF9AE}" pid="5" name="MSIP_Label_2c76c141-ac86-40e5-abf2-c6f60e474cee_SetDate">
    <vt:lpwstr>2026-10-12T08:42:20Z</vt:lpwstr>
  </property>
  <property fmtid="{D5CDD505-2E9C-101B-9397-08002B2CF9AE}" pid="6" name="MSIP_Label_2c76c141-ac86-40e5-abf2-c6f60e474cee_Method">
    <vt:lpwstr>Standard</vt:lpwstr>
  </property>
  <property fmtid="{D5CDD505-2E9C-101B-9397-08002B2CF9AE}" pid="7" name="MSIP_Label_2c76c141-ac86-40e5-abf2-c6f60e474cee_Name">
    <vt:lpwstr>2c76c141-ac86-40e5-abf2-c6f60e474cee</vt:lpwstr>
  </property>
  <property fmtid="{D5CDD505-2E9C-101B-9397-08002B2CF9AE}" pid="8" name="MSIP_Label_2c76c141-ac86-40e5-abf2-c6f60e474cee_SiteId">
    <vt:lpwstr>fcb2b37b-5da0-466b-9b83-0014b67a7c78</vt:lpwstr>
  </property>
  <property fmtid="{D5CDD505-2E9C-101B-9397-08002B2CF9AE}" pid="9" name="MSIP_Label_2c76c141-ac86-40e5-abf2-c6f60e474cee_ActionId">
    <vt:lpwstr>fe044630-061d-4cba-a016-149453c43991</vt:lpwstr>
  </property>
  <property fmtid="{D5CDD505-2E9C-101B-9397-08002B2CF9AE}" pid="10" name="MSIP_Label_2c76c141-ac86-40e5-abf2-c6f60e474cee_ContentBits">
    <vt:lpwstr>2</vt:lpwstr>
  </property>
  <property fmtid="{D5CDD505-2E9C-101B-9397-08002B2CF9AE}" pid="11" name="MSIP_Label_2c76c141-ac86-40e5-abf2-c6f60e474cee_Tag">
    <vt:lpwstr>10, 3, 0, 1</vt:lpwstr>
  </property>
  <property fmtid="{D5CDD505-2E9C-101B-9397-08002B2CF9AE}" pid="12" name="ClassificationContentMarkingFooterLocations">
    <vt:lpwstr>Simple Light:3</vt:lpwstr>
  </property>
  <property fmtid="{D5CDD505-2E9C-101B-9397-08002B2CF9AE}" pid="13" name="ClassificationContentMarkingFooterText">
    <vt:lpwstr>RESTRICTED</vt:lpwstr>
  </property>
  <property fmtid="{D5CDD505-2E9C-101B-9397-08002B2CF9AE}" pid="14" name="ArticulateGUID">
    <vt:lpwstr>FE20D828-CC49-4913-B55E-0961EF5CAAF0</vt:lpwstr>
  </property>
  <property fmtid="{D5CDD505-2E9C-101B-9397-08002B2CF9AE}" pid="15" name="ArticulatePath">
    <vt:lpwstr>https://primemedica.sharepoint.com/sites/Presentations/Shared Documents/General/Bayer/18030756 OCEANIC Chinese WSC 2006 slides/261014_WSC-2026-OCEANIC Chinese Population_D1_v0.2_LM</vt:lpwstr>
  </property>
</Properties>
</file>